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2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31"/>
  </p:normalViewPr>
  <p:slideViewPr>
    <p:cSldViewPr snapToGrid="0" snapToObjects="1">
      <p:cViewPr varScale="1">
        <p:scale>
          <a:sx n="107" d="100"/>
          <a:sy n="107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4BF599-32C1-784D-AF2F-FEDBF8611EBE}" type="doc">
      <dgm:prSet loTypeId="urn:microsoft.com/office/officeart/2008/layout/HalfCircleOrganizationChart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A291C93-053E-5648-ACCF-ED0615A71E91}">
      <dgm:prSet phldrT="[文本]" custT="1"/>
      <dgm:spPr/>
      <dgm:t>
        <a:bodyPr/>
        <a:lstStyle/>
        <a:p>
          <a:r>
            <a:rPr lang="en-US" altLang="zh-CN" sz="800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SuperId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B65DE41-5BBF-3A41-B561-1B3E9652F3CB}" type="parTrans" cxnId="{7C8FE99A-3210-724B-9F94-16D27F7BD92C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9E8D002-7F9E-3549-B3D9-910FFECBADA1}" type="sibTrans" cxnId="{7C8FE99A-3210-724B-9F94-16D27F7BD92C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98F6FF2-7057-2347-AC9A-272F744A2124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个人中心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3DAFA29-4CDF-1B42-AFA3-D63AE2575E30}" type="parTrans" cxnId="{DC3972E1-6F62-9640-AA41-205A501ABC4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786D731-856F-934C-9E41-C36F3E691028}" type="sibTrans" cxnId="{DC3972E1-6F62-9640-AA41-205A501ABC4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C1A68AE-B38A-B643-A11A-4FD059A12E09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121D18F-8ABE-9C40-9362-CF6DD75E0E83}" type="parTrans" cxnId="{D1CA663E-27FA-4841-9689-B68C78FA3DFC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59CE19D-C01C-C543-9452-C9200DE97615}" type="sibTrans" cxnId="{D1CA663E-27FA-4841-9689-B68C78FA3DFC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CC4DC26-7C3D-EB42-A28A-8B512F1C0B38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消息中心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660F8BE-F731-E64E-BAB8-045085FA311F}" type="parTrans" cxnId="{F254F7AE-40CA-AB49-A3CA-F72372FFB772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DA83DE2-49FB-1F44-87A1-23AC5ED52B9F}" type="sibTrans" cxnId="{F254F7AE-40CA-AB49-A3CA-F72372FFB772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3BF4F76-80D4-7B45-9733-C5E1F1F582EE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个人公告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8B3A81C-3EBB-1844-97C4-AAFEB85EE3F5}" type="parTrans" cxnId="{779F1089-7067-4E48-B3A1-BC6C87C5DAAF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D880F01-9BCF-7E47-9D7B-E709A530C860}" type="sibTrans" cxnId="{779F1089-7067-4E48-B3A1-BC6C87C5DAAF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5AC7CC8-6125-C848-B7F7-89263BBFBA7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我的事务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B125087-CC94-2B46-84C9-42E4854219AB}" type="parTrans" cxnId="{45DB2EB4-D3F1-2A45-9ED8-4F0ABD24374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DE46665-BB9D-DB4E-988A-8B094D62966A}" type="sibTrans" cxnId="{45DB2EB4-D3F1-2A45-9ED8-4F0ABD24374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D5668F9-3497-2C4D-AC71-0BE437A896F7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我的盟友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FF27AB2-1AA1-A649-B1CA-5EC4983E1A9F}" type="parTrans" cxnId="{04041FE4-81CD-B947-8DE1-9999583044E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BA579C3-6924-7143-AD4B-F4D8118447E7}" type="sibTrans" cxnId="{04041FE4-81CD-B947-8DE1-9999583044E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04910EE-7E6C-E044-854A-BC554C03E904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我的盟友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F046F76-FF61-704B-B0A2-2970985F061B}" type="parTrans" cxnId="{5A62CD9A-8516-7646-9979-4706BA165BBF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98DF999-A0CD-164C-A0DC-61FC9C9036AB}" type="sibTrans" cxnId="{5A62CD9A-8516-7646-9979-4706BA165BBF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E3EFE18-8D61-BE49-9583-A7540637F00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历史盟友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C860BCC-D3A7-A84B-A2DE-71648A0F79C1}" type="parTrans" cxnId="{81570B17-A14B-464F-BB36-22272E615A22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D778D83-2356-4745-93F4-7CB0B1B89C3A}" type="sibTrans" cxnId="{81570B17-A14B-464F-BB36-22272E615A22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53AA711-D824-1545-A7CD-A9C977B05523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我的消息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4592096-3CA5-D14A-B6AD-FB261485AAE3}" type="parTrans" cxnId="{81D8C5B4-77DB-164D-8AB6-DA59127C9F9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D11D1A1-75BB-4347-B2F6-E466386E5C35}" type="sibTrans" cxnId="{81D8C5B4-77DB-164D-8AB6-DA59127C9F9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B35C321-564E-244E-9B01-6B694417C567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资金资产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9B8554E-A355-AB49-84A2-600F57761067}" type="parTrans" cxnId="{58F28EDB-2C8D-994C-866F-1B38BEDACDE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267C7EB-0BF4-614E-AA37-B558B953BD8E}" type="sibTrans" cxnId="{58F28EDB-2C8D-994C-866F-1B38BEDACDE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FF471C4-EAA8-6C4B-8DDA-9AD737E6514A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我的日程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3B1407F-DE7E-1F4C-83F2-6E4513E2F4F0}" type="parTrans" cxnId="{8341D9E1-35F8-3A4F-9D86-3019235C0F1A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69CE0CD-451D-2042-9169-17F54FEDC19C}" type="sibTrans" cxnId="{8341D9E1-35F8-3A4F-9D86-3019235C0F1A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5B29805-B80F-B84E-80D5-249DA2BB0DF1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个人设置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761ADCA-31A0-9746-A62D-2657C1F8C0DA}" type="parTrans" cxnId="{2CEC6F3F-13BC-2B49-8C03-3D2D2C7E459D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7F3C32F-E097-4E43-B844-E1F050480612}" type="sibTrans" cxnId="{2CEC6F3F-13BC-2B49-8C03-3D2D2C7E459D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C2F6B5A-5D28-8345-BEDF-7AB668200AB9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基本资料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519D8E5-D840-A84E-9084-29D6F02C0169}" type="parTrans" cxnId="{AB286335-C97C-B74C-BAFF-AB9A8CBB02E7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083CA8E-B4DB-C343-9D17-7D33BD3321E5}" type="sibTrans" cxnId="{AB286335-C97C-B74C-BAFF-AB9A8CBB02E7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B76C3B0-3984-4E41-8191-C72BEB0D8B38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所属盟角色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F8DBE56-FB1B-FF4F-83D7-382D149B9B42}" type="parTrans" cxnId="{244B7B9B-24A8-D54A-872F-B5A95BDCFBB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2A3B6C5-8626-2443-9DE1-091BDE662C56}" type="sibTrans" cxnId="{244B7B9B-24A8-D54A-872F-B5A95BDCFBB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D5A29AB-228E-BC47-A616-A402BCBF934D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修改密码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739B3CF-4013-6E44-86F7-5417523B4CA6}" type="parTrans" cxnId="{B3719647-CA50-D94F-8594-C4C26B3F3B4B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DC7B782-F8CA-E641-91BD-80F51603175F}" type="sibTrans" cxnId="{B3719647-CA50-D94F-8594-C4C26B3F3B4B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6CAC06E-BA2F-B348-B3A6-FA91F6DB2DB6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8249C5A-6E92-8A49-9FFD-3C9A20D06708}" type="parTrans" cxnId="{B11B421F-D054-DA49-8A88-798EA4F8CAA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0758611-CD6B-FF40-88EE-3DE08C08D051}" type="sibTrans" cxnId="{B11B421F-D054-DA49-8A88-798EA4F8CAA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0E24F08-DF62-5E49-9B79-93496DA5E33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物资库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14BF015-4C58-F143-AB32-365DD5933D25}" type="parTrans" cxnId="{C28D2AC1-A678-D44E-BC19-2BE3A7BE6FAB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C6C66A7-FBAF-3446-A66E-A2D0ED583FCD}" type="sibTrans" cxnId="{C28D2AC1-A678-D44E-BC19-2BE3A7BE6FAB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0EB16FA-674E-EE4E-B873-516D7EB5F37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核销库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6F42B62-1F19-5545-BB29-4F8421C795FD}" type="parTrans" cxnId="{7D75985D-0674-C44E-A90B-B92689E6868A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B964046-3ADE-BA4E-9206-F2AF89BC7C3C}" type="sibTrans" cxnId="{7D75985D-0674-C44E-A90B-B92689E6868A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13B640C-B415-2744-82E6-5C60973ECAEB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公告列表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6A51215-925D-ED41-BAB9-345259960EAF}" type="parTrans" cxnId="{BF69E36E-4CD5-D242-89FB-110B9ED84CA3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23AE0A6-7BB5-F84B-BD39-C624B098A590}" type="sibTrans" cxnId="{BF69E36E-4CD5-D242-89FB-110B9ED84CA3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21CB905-6FCB-C749-B8D8-F7E3E8890832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事务列表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7C77DD9-8856-0F49-A10A-9917B2B3623A}" type="parTrans" cxnId="{103EB570-01EF-894D-954D-D804CAAEF79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8CDE278-D335-3D4D-A468-615C16CE7024}" type="sibTrans" cxnId="{103EB570-01EF-894D-954D-D804CAAEF79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FD98C1D-258A-834E-9094-FB74843BAE8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人员列表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D0EF6AD-AF2A-4C40-A71D-5062C62AAE51}" type="parTrans" cxnId="{C6105392-AE44-314F-A321-142EBDC49919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585AB2C-E58A-EB4C-B742-3ABADFDE7242}" type="sibTrans" cxnId="{C6105392-AE44-314F-A321-142EBDC49919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0E214F2-BD36-6F42-8B6F-D77A94B4BA33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交易列表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57B44FA-3E55-D34A-B306-CAEE00150AD4}" type="parTrans" cxnId="{114B4589-EE47-C341-9C95-038209D251B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654240A-2FE6-0A42-8AB1-15985CCF9A19}" type="sibTrans" cxnId="{114B4589-EE47-C341-9C95-038209D251B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DD1CE99-9381-304D-BABA-FB38061967FB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资金资产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A2FF53A-DC09-7644-B15C-DE815DED88AB}" type="parTrans" cxnId="{0B1EDC30-2749-914D-AB9C-1E6A93BD030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1032FF7-4F5B-3541-82B5-41C23DAB12CE}" type="sibTrans" cxnId="{0B1EDC30-2749-914D-AB9C-1E6A93BD030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98AD2CA-E6EA-6D41-9F77-2FD5A74FAA87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文件共享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CC02AC3-7D32-5047-AFF3-65150F2A6239}" type="parTrans" cxnId="{CEE60D95-ECAA-3C42-976C-C2B734793DBE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D98752C-D47E-094D-8D44-EC402F45EAAA}" type="sibTrans" cxnId="{CEE60D95-ECAA-3C42-976C-C2B734793DBE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F397A5C-65F6-9149-BA47-74C0BE6E8451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合同库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09CE1E0-6632-B940-A4DE-C15F15E8EA99}" type="parTrans" cxnId="{64D09519-9388-6D4D-89E1-043A98CB135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A1F6D91-209C-8F4C-9B6A-C28A26B7F2BA}" type="sibTrans" cxnId="{64D09519-9388-6D4D-89E1-043A98CB135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A3EB527-6ACF-0A48-9611-99C3B11B40BE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盟管理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5EFB7A1-6CE6-014D-BDAC-D70421B7572F}" type="parTrans" cxnId="{B0AA328F-1EFE-BB49-9D4E-CC39B5EAE66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59EFA03-308B-724F-9C81-49EB71E03745}" type="sibTrans" cxnId="{B0AA328F-1EFE-BB49-9D4E-CC39B5EAE66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9C1984E-2807-BD42-B666-9C3B0DE2CA2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事务设置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6D59D7F-7B6B-F441-8DF1-533D4CB80923}" type="parTrans" cxnId="{B4987004-83CD-2249-AB9E-EAD2AD4C5A16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5631183-4C8E-DF42-9787-73AC15806CD5}" type="sibTrans" cxnId="{B4987004-83CD-2249-AB9E-EAD2AD4C5A16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2F8DA69-C542-FC41-B64B-D453DE68B5EA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盟资料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0BF316E-829D-F04B-9F95-5F9D817D79AF}" type="parTrans" cxnId="{A9F6BBCF-0458-4C49-82B6-864C44D595A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882227D-D999-9D4E-9711-18FAE0FB8EF8}" type="sibTrans" cxnId="{A9F6BBCF-0458-4C49-82B6-864C44D595A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48EA96A-858B-3448-8A86-180A7581B467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盟角色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F40FC3C-3E18-AD4E-9A1E-2AB5007B1E6F}" type="parTrans" cxnId="{FED78054-823F-4A45-88BF-C12010DB01D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2AC23CB-AA85-B944-B44F-2CF0808193F8}" type="sibTrans" cxnId="{FED78054-823F-4A45-88BF-C12010DB01D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905C6A0-A790-2646-B636-BE6865D454AA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事务基本资料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572D817-EECC-4443-82F9-C8E21062B97E}" type="parTrans" cxnId="{78A5CD77-DBFB-564B-B624-0F2DF5388CAB}">
      <dgm:prSet/>
      <dgm:spPr/>
      <dgm:t>
        <a:bodyPr/>
        <a:lstStyle/>
        <a:p>
          <a:endParaRPr lang="zh-CN" altLang="en-US" sz="2000"/>
        </a:p>
      </dgm:t>
    </dgm:pt>
    <dgm:pt modelId="{631B6F5C-40A5-B047-88FF-3CC1556D60F7}" type="sibTrans" cxnId="{78A5CD77-DBFB-564B-B624-0F2DF5388CAB}">
      <dgm:prSet/>
      <dgm:spPr/>
      <dgm:t>
        <a:bodyPr/>
        <a:lstStyle/>
        <a:p>
          <a:endParaRPr lang="zh-CN" altLang="en-US" sz="2000"/>
        </a:p>
      </dgm:t>
    </dgm:pt>
    <dgm:pt modelId="{F24584BC-89BA-624B-9EB3-36A2A29AAF11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事务样式设计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4475CDE-3709-C84B-8FB9-C7174AB219CC}" type="parTrans" cxnId="{BFF2519A-8BE0-7A42-8599-AC5136CC8C5C}">
      <dgm:prSet/>
      <dgm:spPr/>
      <dgm:t>
        <a:bodyPr/>
        <a:lstStyle/>
        <a:p>
          <a:endParaRPr lang="zh-CN" altLang="en-US" sz="2000"/>
        </a:p>
      </dgm:t>
    </dgm:pt>
    <dgm:pt modelId="{A8BBF8A2-629B-1040-8D55-32636C919CFF}" type="sibTrans" cxnId="{BFF2519A-8BE0-7A42-8599-AC5136CC8C5C}">
      <dgm:prSet/>
      <dgm:spPr/>
      <dgm:t>
        <a:bodyPr/>
        <a:lstStyle/>
        <a:p>
          <a:endParaRPr lang="zh-CN" altLang="en-US" sz="2000"/>
        </a:p>
      </dgm:t>
    </dgm:pt>
    <dgm:pt modelId="{912DE6F0-AF2F-974D-B26E-A6F93C45F169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事务权限设计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B4CB9A1-A89B-5840-8274-74CED91ABC4E}" type="parTrans" cxnId="{8AD8DCC3-4127-7543-976E-E32501A9B937}">
      <dgm:prSet/>
      <dgm:spPr/>
      <dgm:t>
        <a:bodyPr/>
        <a:lstStyle/>
        <a:p>
          <a:endParaRPr lang="zh-CN" altLang="en-US" sz="2000"/>
        </a:p>
      </dgm:t>
    </dgm:pt>
    <dgm:pt modelId="{F4CA0868-B382-BA4D-BC5A-9EA42E351AE6}" type="sibTrans" cxnId="{8AD8DCC3-4127-7543-976E-E32501A9B937}">
      <dgm:prSet/>
      <dgm:spPr/>
      <dgm:t>
        <a:bodyPr/>
        <a:lstStyle/>
        <a:p>
          <a:endParaRPr lang="zh-CN" altLang="en-US" sz="2000"/>
        </a:p>
      </dgm:t>
    </dgm:pt>
    <dgm:pt modelId="{FD53E813-7B11-EB4F-B076-ADEC87DC85A6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事务历史查看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5ED9134-DA53-9B4C-BA84-52BBAED467BB}" type="parTrans" cxnId="{9BF409A2-10D0-8846-A338-BCBBC7FC8306}">
      <dgm:prSet/>
      <dgm:spPr/>
      <dgm:t>
        <a:bodyPr/>
        <a:lstStyle/>
        <a:p>
          <a:endParaRPr lang="zh-CN" altLang="en-US" sz="2000"/>
        </a:p>
      </dgm:t>
    </dgm:pt>
    <dgm:pt modelId="{A89BACCD-7E3C-3B42-9B9C-8C3AB9682364}" type="sibTrans" cxnId="{9BF409A2-10D0-8846-A338-BCBBC7FC8306}">
      <dgm:prSet/>
      <dgm:spPr/>
      <dgm:t>
        <a:bodyPr/>
        <a:lstStyle/>
        <a:p>
          <a:endParaRPr lang="zh-CN" altLang="en-US" sz="2000"/>
        </a:p>
      </dgm:t>
    </dgm:pt>
    <dgm:pt modelId="{918C07DE-9984-A642-8216-2F893919DBE8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子事务 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CDA8229-8039-CC41-BD89-A725B45D0B29}" type="parTrans" cxnId="{8AD74B85-40AD-9A4F-9413-D66C64458587}">
      <dgm:prSet/>
      <dgm:spPr/>
      <dgm:t>
        <a:bodyPr/>
        <a:lstStyle/>
        <a:p>
          <a:endParaRPr lang="zh-CN" altLang="en-US"/>
        </a:p>
      </dgm:t>
    </dgm:pt>
    <dgm:pt modelId="{CB6470F3-F0F6-DD43-8296-CDF3DD133ABC}" type="sibTrans" cxnId="{8AD74B85-40AD-9A4F-9413-D66C64458587}">
      <dgm:prSet/>
      <dgm:spPr/>
      <dgm:t>
        <a:bodyPr/>
        <a:lstStyle/>
        <a:p>
          <a:endParaRPr lang="zh-CN" altLang="en-US"/>
        </a:p>
      </dgm:t>
    </dgm:pt>
    <dgm:pt modelId="{8B24B0FB-90AC-4449-80ED-FF3C788DAA37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盟事务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E5A85CE-2B64-0342-B9ED-4836E6E200DE}" type="parTrans" cxnId="{C995F211-1415-3446-A84D-15A8C6CBC676}">
      <dgm:prSet/>
      <dgm:spPr/>
      <dgm:t>
        <a:bodyPr/>
        <a:lstStyle/>
        <a:p>
          <a:endParaRPr lang="zh-CN" altLang="en-US"/>
        </a:p>
      </dgm:t>
    </dgm:pt>
    <dgm:pt modelId="{2D602998-D2FC-DB44-99EB-7D9343C41B6B}" type="sibTrans" cxnId="{C995F211-1415-3446-A84D-15A8C6CBC676}">
      <dgm:prSet/>
      <dgm:spPr/>
      <dgm:t>
        <a:bodyPr/>
        <a:lstStyle/>
        <a:p>
          <a:endParaRPr lang="zh-CN" altLang="en-US"/>
        </a:p>
      </dgm:t>
    </dgm:pt>
    <dgm:pt modelId="{B61EED8A-3C95-414E-A91E-BB017CBD62CB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概览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6F98C0D-5CBA-904C-8688-F42FFAF50DD2}" type="parTrans" cxnId="{2FAD9B5B-CF20-F748-8DF5-64E5444BE151}">
      <dgm:prSet/>
      <dgm:spPr/>
      <dgm:t>
        <a:bodyPr/>
        <a:lstStyle/>
        <a:p>
          <a:endParaRPr lang="zh-CN" altLang="en-US"/>
        </a:p>
      </dgm:t>
    </dgm:pt>
    <dgm:pt modelId="{508618AE-FA0B-F944-92B0-7A257C6E0AF1}" type="sibTrans" cxnId="{2FAD9B5B-CF20-F748-8DF5-64E5444BE151}">
      <dgm:prSet/>
      <dgm:spPr/>
      <dgm:t>
        <a:bodyPr/>
        <a:lstStyle/>
        <a:p>
          <a:endParaRPr lang="zh-CN" altLang="en-US"/>
        </a:p>
      </dgm:t>
    </dgm:pt>
    <dgm:pt modelId="{1F066EAA-D447-414B-B517-C4444718FCED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交易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0FBECC5-0A3B-C54A-ADC2-BB230C6139AD}" type="parTrans" cxnId="{42EAD905-D482-DC42-8362-56D29079032C}">
      <dgm:prSet/>
      <dgm:spPr/>
      <dgm:t>
        <a:bodyPr/>
        <a:lstStyle/>
        <a:p>
          <a:endParaRPr lang="zh-CN" altLang="en-US"/>
        </a:p>
      </dgm:t>
    </dgm:pt>
    <dgm:pt modelId="{C2FD7D37-0E92-E446-9B02-AC840D268775}" type="sibTrans" cxnId="{42EAD905-D482-DC42-8362-56D29079032C}">
      <dgm:prSet/>
      <dgm:spPr/>
      <dgm:t>
        <a:bodyPr/>
        <a:lstStyle/>
        <a:p>
          <a:endParaRPr lang="zh-CN" altLang="en-US"/>
        </a:p>
      </dgm:t>
    </dgm:pt>
    <dgm:pt modelId="{397D7F41-72A8-FA46-98DE-D7052A8298A2}" type="pres">
      <dgm:prSet presAssocID="{774BF599-32C1-784D-AF2F-FEDBF8611EBE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C5049B6-5049-6E41-9D3D-F256F5593CC6}" type="pres">
      <dgm:prSet presAssocID="{0A291C93-053E-5648-ACCF-ED0615A71E91}" presName="hierRoot1" presStyleCnt="0">
        <dgm:presLayoutVars>
          <dgm:hierBranch val="init"/>
        </dgm:presLayoutVars>
      </dgm:prSet>
      <dgm:spPr/>
    </dgm:pt>
    <dgm:pt modelId="{37820E78-60B8-3244-A850-FB01963B444A}" type="pres">
      <dgm:prSet presAssocID="{0A291C93-053E-5648-ACCF-ED0615A71E91}" presName="rootComposite1" presStyleCnt="0"/>
      <dgm:spPr/>
    </dgm:pt>
    <dgm:pt modelId="{655C4266-0161-B747-B412-509287925401}" type="pres">
      <dgm:prSet presAssocID="{0A291C93-053E-5648-ACCF-ED0615A71E91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C40B9D6-B86A-1248-94C0-CC89E905B510}" type="pres">
      <dgm:prSet presAssocID="{0A291C93-053E-5648-ACCF-ED0615A71E91}" presName="topArc1" presStyleLbl="parChTrans1D1" presStyleIdx="0" presStyleCnt="76"/>
      <dgm:spPr/>
    </dgm:pt>
    <dgm:pt modelId="{1221D53B-C6D8-8D42-9B14-773224F166C1}" type="pres">
      <dgm:prSet presAssocID="{0A291C93-053E-5648-ACCF-ED0615A71E91}" presName="bottomArc1" presStyleLbl="parChTrans1D1" presStyleIdx="1" presStyleCnt="76"/>
      <dgm:spPr/>
    </dgm:pt>
    <dgm:pt modelId="{C0C33D14-B545-E640-B43B-AD287F590995}" type="pres">
      <dgm:prSet presAssocID="{0A291C93-053E-5648-ACCF-ED0615A71E91}" presName="topConnNode1" presStyleLbl="node1" presStyleIdx="0" presStyleCnt="0"/>
      <dgm:spPr/>
    </dgm:pt>
    <dgm:pt modelId="{E37D5045-D9DB-1B41-BEA1-FBCD64BAB8B8}" type="pres">
      <dgm:prSet presAssocID="{0A291C93-053E-5648-ACCF-ED0615A71E91}" presName="hierChild2" presStyleCnt="0"/>
      <dgm:spPr/>
    </dgm:pt>
    <dgm:pt modelId="{2A01172D-CF11-D641-9127-13BEA5460786}" type="pres">
      <dgm:prSet presAssocID="{13DAFA29-4CDF-1B42-AFA3-D63AE2575E30}" presName="Name28" presStyleLbl="parChTrans1D2" presStyleIdx="0" presStyleCnt="3"/>
      <dgm:spPr/>
    </dgm:pt>
    <dgm:pt modelId="{FD5153BF-36C1-C64D-B0EE-984E590C5C70}" type="pres">
      <dgm:prSet presAssocID="{098F6FF2-7057-2347-AC9A-272F744A2124}" presName="hierRoot2" presStyleCnt="0">
        <dgm:presLayoutVars>
          <dgm:hierBranch val="init"/>
        </dgm:presLayoutVars>
      </dgm:prSet>
      <dgm:spPr/>
    </dgm:pt>
    <dgm:pt modelId="{147C5645-1B71-A14C-9359-8609D5143624}" type="pres">
      <dgm:prSet presAssocID="{098F6FF2-7057-2347-AC9A-272F744A2124}" presName="rootComposite2" presStyleCnt="0"/>
      <dgm:spPr/>
    </dgm:pt>
    <dgm:pt modelId="{6AE0CAA3-455B-0841-B93F-00738EB9AAB5}" type="pres">
      <dgm:prSet presAssocID="{098F6FF2-7057-2347-AC9A-272F744A2124}" presName="rootText2" presStyleLbl="alignAcc1" presStyleIdx="0" presStyleCnt="0">
        <dgm:presLayoutVars>
          <dgm:chPref val="3"/>
        </dgm:presLayoutVars>
      </dgm:prSet>
      <dgm:spPr/>
    </dgm:pt>
    <dgm:pt modelId="{2989DCEB-2DE7-8247-A6CD-EC4F81B9F15F}" type="pres">
      <dgm:prSet presAssocID="{098F6FF2-7057-2347-AC9A-272F744A2124}" presName="topArc2" presStyleLbl="parChTrans1D1" presStyleIdx="2" presStyleCnt="76"/>
      <dgm:spPr/>
    </dgm:pt>
    <dgm:pt modelId="{F8E873D9-47ED-6D43-87E2-DEA465C0EEDF}" type="pres">
      <dgm:prSet presAssocID="{098F6FF2-7057-2347-AC9A-272F744A2124}" presName="bottomArc2" presStyleLbl="parChTrans1D1" presStyleIdx="3" presStyleCnt="76"/>
      <dgm:spPr/>
    </dgm:pt>
    <dgm:pt modelId="{157E8241-FFB4-1145-88F8-A9D788E26735}" type="pres">
      <dgm:prSet presAssocID="{098F6FF2-7057-2347-AC9A-272F744A2124}" presName="topConnNode2" presStyleLbl="node2" presStyleIdx="0" presStyleCnt="0"/>
      <dgm:spPr/>
    </dgm:pt>
    <dgm:pt modelId="{D3A9E299-7199-A84E-8173-4D1CBEB8B6B9}" type="pres">
      <dgm:prSet presAssocID="{098F6FF2-7057-2347-AC9A-272F744A2124}" presName="hierChild4" presStyleCnt="0"/>
      <dgm:spPr/>
    </dgm:pt>
    <dgm:pt modelId="{F59E2C65-7AC5-F24D-B77F-2E7C6391D994}" type="pres">
      <dgm:prSet presAssocID="{58B3A81C-3EBB-1844-97C4-AAFEB85EE3F5}" presName="Name28" presStyleLbl="parChTrans1D3" presStyleIdx="0" presStyleCnt="16"/>
      <dgm:spPr/>
    </dgm:pt>
    <dgm:pt modelId="{9F9FCC70-8148-414F-B86B-000E4CC3E919}" type="pres">
      <dgm:prSet presAssocID="{63BF4F76-80D4-7B45-9733-C5E1F1F582EE}" presName="hierRoot2" presStyleCnt="0">
        <dgm:presLayoutVars>
          <dgm:hierBranch val="init"/>
        </dgm:presLayoutVars>
      </dgm:prSet>
      <dgm:spPr/>
    </dgm:pt>
    <dgm:pt modelId="{24DC9A2C-DB9A-DF49-837D-F3373C8706B2}" type="pres">
      <dgm:prSet presAssocID="{63BF4F76-80D4-7B45-9733-C5E1F1F582EE}" presName="rootComposite2" presStyleCnt="0"/>
      <dgm:spPr/>
    </dgm:pt>
    <dgm:pt modelId="{91D2D362-CA92-D84A-A67C-58DA2A030236}" type="pres">
      <dgm:prSet presAssocID="{63BF4F76-80D4-7B45-9733-C5E1F1F582EE}" presName="rootText2" presStyleLbl="alignAcc1" presStyleIdx="0" presStyleCnt="0">
        <dgm:presLayoutVars>
          <dgm:chPref val="3"/>
        </dgm:presLayoutVars>
      </dgm:prSet>
      <dgm:spPr/>
    </dgm:pt>
    <dgm:pt modelId="{8738E62B-D08A-084B-A80C-8003CAAE0614}" type="pres">
      <dgm:prSet presAssocID="{63BF4F76-80D4-7B45-9733-C5E1F1F582EE}" presName="topArc2" presStyleLbl="parChTrans1D1" presStyleIdx="4" presStyleCnt="76"/>
      <dgm:spPr/>
    </dgm:pt>
    <dgm:pt modelId="{41E59F4C-A283-C941-9569-575AA857DDD4}" type="pres">
      <dgm:prSet presAssocID="{63BF4F76-80D4-7B45-9733-C5E1F1F582EE}" presName="bottomArc2" presStyleLbl="parChTrans1D1" presStyleIdx="5" presStyleCnt="76"/>
      <dgm:spPr/>
    </dgm:pt>
    <dgm:pt modelId="{3D842CB1-9335-A44E-B09A-39EE7080F171}" type="pres">
      <dgm:prSet presAssocID="{63BF4F76-80D4-7B45-9733-C5E1F1F582EE}" presName="topConnNode2" presStyleLbl="node3" presStyleIdx="0" presStyleCnt="0"/>
      <dgm:spPr/>
    </dgm:pt>
    <dgm:pt modelId="{C70B9DC0-8EE0-E644-BB9B-F414F528571F}" type="pres">
      <dgm:prSet presAssocID="{63BF4F76-80D4-7B45-9733-C5E1F1F582EE}" presName="hierChild4" presStyleCnt="0"/>
      <dgm:spPr/>
    </dgm:pt>
    <dgm:pt modelId="{B16A4B0D-774C-9C4B-941F-135CCF55BDF6}" type="pres">
      <dgm:prSet presAssocID="{63BF4F76-80D4-7B45-9733-C5E1F1F582EE}" presName="hierChild5" presStyleCnt="0"/>
      <dgm:spPr/>
    </dgm:pt>
    <dgm:pt modelId="{85CDAD6A-E18B-0A41-8032-0B0CC1CDB1B2}" type="pres">
      <dgm:prSet presAssocID="{EB125087-CC94-2B46-84C9-42E4854219AB}" presName="Name28" presStyleLbl="parChTrans1D3" presStyleIdx="1" presStyleCnt="16"/>
      <dgm:spPr/>
    </dgm:pt>
    <dgm:pt modelId="{B9642071-79AC-9A4B-B18F-5E1532083845}" type="pres">
      <dgm:prSet presAssocID="{15AC7CC8-6125-C848-B7F7-89263BBFBA75}" presName="hierRoot2" presStyleCnt="0">
        <dgm:presLayoutVars>
          <dgm:hierBranch val="init"/>
        </dgm:presLayoutVars>
      </dgm:prSet>
      <dgm:spPr/>
    </dgm:pt>
    <dgm:pt modelId="{AA7894D7-0ADC-4740-92D3-68E7D22A2409}" type="pres">
      <dgm:prSet presAssocID="{15AC7CC8-6125-C848-B7F7-89263BBFBA75}" presName="rootComposite2" presStyleCnt="0"/>
      <dgm:spPr/>
    </dgm:pt>
    <dgm:pt modelId="{382F2D21-B080-E54D-860D-E93AE85E8E35}" type="pres">
      <dgm:prSet presAssocID="{15AC7CC8-6125-C848-B7F7-89263BBFBA75}" presName="rootText2" presStyleLbl="alignAcc1" presStyleIdx="0" presStyleCnt="0">
        <dgm:presLayoutVars>
          <dgm:chPref val="3"/>
        </dgm:presLayoutVars>
      </dgm:prSet>
      <dgm:spPr/>
    </dgm:pt>
    <dgm:pt modelId="{B14E5C14-6045-EA47-B38A-2FC927F32379}" type="pres">
      <dgm:prSet presAssocID="{15AC7CC8-6125-C848-B7F7-89263BBFBA75}" presName="topArc2" presStyleLbl="parChTrans1D1" presStyleIdx="6" presStyleCnt="76"/>
      <dgm:spPr/>
    </dgm:pt>
    <dgm:pt modelId="{A321957C-6891-7F49-9A2C-B51907E28277}" type="pres">
      <dgm:prSet presAssocID="{15AC7CC8-6125-C848-B7F7-89263BBFBA75}" presName="bottomArc2" presStyleLbl="parChTrans1D1" presStyleIdx="7" presStyleCnt="76"/>
      <dgm:spPr/>
    </dgm:pt>
    <dgm:pt modelId="{BF9BBBB8-CF5B-494A-8267-CF4B3E34034B}" type="pres">
      <dgm:prSet presAssocID="{15AC7CC8-6125-C848-B7F7-89263BBFBA75}" presName="topConnNode2" presStyleLbl="node3" presStyleIdx="0" presStyleCnt="0"/>
      <dgm:spPr/>
    </dgm:pt>
    <dgm:pt modelId="{72FAE77C-43DC-ED49-8DF0-1185DBE650A6}" type="pres">
      <dgm:prSet presAssocID="{15AC7CC8-6125-C848-B7F7-89263BBFBA75}" presName="hierChild4" presStyleCnt="0"/>
      <dgm:spPr/>
    </dgm:pt>
    <dgm:pt modelId="{675FFDE0-3D1B-DB42-B08A-D6B5962A945D}" type="pres">
      <dgm:prSet presAssocID="{15AC7CC8-6125-C848-B7F7-89263BBFBA75}" presName="hierChild5" presStyleCnt="0"/>
      <dgm:spPr/>
    </dgm:pt>
    <dgm:pt modelId="{5DBD3A10-5E97-1947-81ED-25EF241CE2DE}" type="pres">
      <dgm:prSet presAssocID="{FFF27AB2-1AA1-A649-B1CA-5EC4983E1A9F}" presName="Name28" presStyleLbl="parChTrans1D3" presStyleIdx="2" presStyleCnt="16"/>
      <dgm:spPr/>
    </dgm:pt>
    <dgm:pt modelId="{C495B776-FEF7-3A41-9D7F-2CB28FD3C7AA}" type="pres">
      <dgm:prSet presAssocID="{ED5668F9-3497-2C4D-AC71-0BE437A896F7}" presName="hierRoot2" presStyleCnt="0">
        <dgm:presLayoutVars>
          <dgm:hierBranch val="init"/>
        </dgm:presLayoutVars>
      </dgm:prSet>
      <dgm:spPr/>
    </dgm:pt>
    <dgm:pt modelId="{E02CB186-88E6-D145-A4A8-B79A7EDE2066}" type="pres">
      <dgm:prSet presAssocID="{ED5668F9-3497-2C4D-AC71-0BE437A896F7}" presName="rootComposite2" presStyleCnt="0"/>
      <dgm:spPr/>
    </dgm:pt>
    <dgm:pt modelId="{6CB4C0AA-8E5D-AD4F-B2E9-223E26A7C867}" type="pres">
      <dgm:prSet presAssocID="{ED5668F9-3497-2C4D-AC71-0BE437A896F7}" presName="rootText2" presStyleLbl="alignAcc1" presStyleIdx="0" presStyleCnt="0">
        <dgm:presLayoutVars>
          <dgm:chPref val="3"/>
        </dgm:presLayoutVars>
      </dgm:prSet>
      <dgm:spPr/>
    </dgm:pt>
    <dgm:pt modelId="{886A1C9C-6B55-4E4F-B667-A9376D1A056B}" type="pres">
      <dgm:prSet presAssocID="{ED5668F9-3497-2C4D-AC71-0BE437A896F7}" presName="topArc2" presStyleLbl="parChTrans1D1" presStyleIdx="8" presStyleCnt="76"/>
      <dgm:spPr/>
    </dgm:pt>
    <dgm:pt modelId="{F21EDE39-D826-8D4A-BEF5-200545EC8F72}" type="pres">
      <dgm:prSet presAssocID="{ED5668F9-3497-2C4D-AC71-0BE437A896F7}" presName="bottomArc2" presStyleLbl="parChTrans1D1" presStyleIdx="9" presStyleCnt="76"/>
      <dgm:spPr/>
    </dgm:pt>
    <dgm:pt modelId="{B35364EF-F4D3-BE4F-B1A4-EA091CE00CB2}" type="pres">
      <dgm:prSet presAssocID="{ED5668F9-3497-2C4D-AC71-0BE437A896F7}" presName="topConnNode2" presStyleLbl="node3" presStyleIdx="0" presStyleCnt="0"/>
      <dgm:spPr/>
    </dgm:pt>
    <dgm:pt modelId="{1B6A4134-93D1-C148-B643-F04F7726C47C}" type="pres">
      <dgm:prSet presAssocID="{ED5668F9-3497-2C4D-AC71-0BE437A896F7}" presName="hierChild4" presStyleCnt="0"/>
      <dgm:spPr/>
    </dgm:pt>
    <dgm:pt modelId="{93372B78-F224-EF46-8C32-FDE413F1E4EE}" type="pres">
      <dgm:prSet presAssocID="{0F046F76-FF61-704B-B0A2-2970985F061B}" presName="Name28" presStyleLbl="parChTrans1D4" presStyleIdx="0" presStyleCnt="18"/>
      <dgm:spPr/>
    </dgm:pt>
    <dgm:pt modelId="{6A130B6B-9967-7245-858F-72B5A8A9E826}" type="pres">
      <dgm:prSet presAssocID="{F04910EE-7E6C-E044-854A-BC554C03E904}" presName="hierRoot2" presStyleCnt="0">
        <dgm:presLayoutVars>
          <dgm:hierBranch val="init"/>
        </dgm:presLayoutVars>
      </dgm:prSet>
      <dgm:spPr/>
    </dgm:pt>
    <dgm:pt modelId="{F73F4EC6-E7B5-1643-AB25-5D7ECBAEC089}" type="pres">
      <dgm:prSet presAssocID="{F04910EE-7E6C-E044-854A-BC554C03E904}" presName="rootComposite2" presStyleCnt="0"/>
      <dgm:spPr/>
    </dgm:pt>
    <dgm:pt modelId="{E25FC613-E380-A74D-8DA0-7AA0F90E1163}" type="pres">
      <dgm:prSet presAssocID="{F04910EE-7E6C-E044-854A-BC554C03E904}" presName="rootText2" presStyleLbl="alignAcc1" presStyleIdx="0" presStyleCnt="0">
        <dgm:presLayoutVars>
          <dgm:chPref val="3"/>
        </dgm:presLayoutVars>
      </dgm:prSet>
      <dgm:spPr/>
    </dgm:pt>
    <dgm:pt modelId="{143B67D0-E3CA-CE4B-9743-58CF3075A208}" type="pres">
      <dgm:prSet presAssocID="{F04910EE-7E6C-E044-854A-BC554C03E904}" presName="topArc2" presStyleLbl="parChTrans1D1" presStyleIdx="10" presStyleCnt="76"/>
      <dgm:spPr/>
    </dgm:pt>
    <dgm:pt modelId="{094F4B2F-78E1-8849-87DD-2B81CD91AA49}" type="pres">
      <dgm:prSet presAssocID="{F04910EE-7E6C-E044-854A-BC554C03E904}" presName="bottomArc2" presStyleLbl="parChTrans1D1" presStyleIdx="11" presStyleCnt="76"/>
      <dgm:spPr/>
    </dgm:pt>
    <dgm:pt modelId="{93B0F6A2-E32C-7C42-9D36-571779487A47}" type="pres">
      <dgm:prSet presAssocID="{F04910EE-7E6C-E044-854A-BC554C03E904}" presName="topConnNode2" presStyleLbl="node4" presStyleIdx="0" presStyleCnt="0"/>
      <dgm:spPr/>
    </dgm:pt>
    <dgm:pt modelId="{92F678D4-45A0-BB4A-8F9B-9E2C50189F5B}" type="pres">
      <dgm:prSet presAssocID="{F04910EE-7E6C-E044-854A-BC554C03E904}" presName="hierChild4" presStyleCnt="0"/>
      <dgm:spPr/>
    </dgm:pt>
    <dgm:pt modelId="{898832CA-57BD-9C44-A2E9-830148EE0A0A}" type="pres">
      <dgm:prSet presAssocID="{F04910EE-7E6C-E044-854A-BC554C03E904}" presName="hierChild5" presStyleCnt="0"/>
      <dgm:spPr/>
    </dgm:pt>
    <dgm:pt modelId="{1B1CE2D4-0DC3-2B4F-83F4-7712E9E3179D}" type="pres">
      <dgm:prSet presAssocID="{6C860BCC-D3A7-A84B-A2DE-71648A0F79C1}" presName="Name28" presStyleLbl="parChTrans1D4" presStyleIdx="1" presStyleCnt="18"/>
      <dgm:spPr/>
    </dgm:pt>
    <dgm:pt modelId="{C897D95B-761E-B848-8235-FA5BF02D1E8B}" type="pres">
      <dgm:prSet presAssocID="{CE3EFE18-8D61-BE49-9583-A7540637F005}" presName="hierRoot2" presStyleCnt="0">
        <dgm:presLayoutVars>
          <dgm:hierBranch val="init"/>
        </dgm:presLayoutVars>
      </dgm:prSet>
      <dgm:spPr/>
    </dgm:pt>
    <dgm:pt modelId="{388064FF-44B1-0B44-9421-18624FA1E033}" type="pres">
      <dgm:prSet presAssocID="{CE3EFE18-8D61-BE49-9583-A7540637F005}" presName="rootComposite2" presStyleCnt="0"/>
      <dgm:spPr/>
    </dgm:pt>
    <dgm:pt modelId="{7B72488E-EDD6-9945-A696-9488D906A8F0}" type="pres">
      <dgm:prSet presAssocID="{CE3EFE18-8D61-BE49-9583-A7540637F005}" presName="rootText2" presStyleLbl="alignAcc1" presStyleIdx="0" presStyleCnt="0">
        <dgm:presLayoutVars>
          <dgm:chPref val="3"/>
        </dgm:presLayoutVars>
      </dgm:prSet>
      <dgm:spPr/>
    </dgm:pt>
    <dgm:pt modelId="{A8F5FFEA-B27D-1249-AC9F-A1E9A7D6CAFA}" type="pres">
      <dgm:prSet presAssocID="{CE3EFE18-8D61-BE49-9583-A7540637F005}" presName="topArc2" presStyleLbl="parChTrans1D1" presStyleIdx="12" presStyleCnt="76"/>
      <dgm:spPr/>
    </dgm:pt>
    <dgm:pt modelId="{DDC32A0D-7ACC-024B-A21C-F2B42B1D975B}" type="pres">
      <dgm:prSet presAssocID="{CE3EFE18-8D61-BE49-9583-A7540637F005}" presName="bottomArc2" presStyleLbl="parChTrans1D1" presStyleIdx="13" presStyleCnt="76"/>
      <dgm:spPr/>
    </dgm:pt>
    <dgm:pt modelId="{0AF0AC11-D25A-4F41-B195-988E90C52973}" type="pres">
      <dgm:prSet presAssocID="{CE3EFE18-8D61-BE49-9583-A7540637F005}" presName="topConnNode2" presStyleLbl="node4" presStyleIdx="0" presStyleCnt="0"/>
      <dgm:spPr/>
    </dgm:pt>
    <dgm:pt modelId="{C0F3CA8B-70A6-D942-8B49-B80947A8A854}" type="pres">
      <dgm:prSet presAssocID="{CE3EFE18-8D61-BE49-9583-A7540637F005}" presName="hierChild4" presStyleCnt="0"/>
      <dgm:spPr/>
    </dgm:pt>
    <dgm:pt modelId="{D8F66295-A05A-394F-8B2F-E680B884932C}" type="pres">
      <dgm:prSet presAssocID="{CE3EFE18-8D61-BE49-9583-A7540637F005}" presName="hierChild5" presStyleCnt="0"/>
      <dgm:spPr/>
    </dgm:pt>
    <dgm:pt modelId="{93766E7A-25FD-3A46-9406-C81D5FEA5127}" type="pres">
      <dgm:prSet presAssocID="{ED5668F9-3497-2C4D-AC71-0BE437A896F7}" presName="hierChild5" presStyleCnt="0"/>
      <dgm:spPr/>
    </dgm:pt>
    <dgm:pt modelId="{586F0D8D-E5D8-1241-80A7-5E923A449BA0}" type="pres">
      <dgm:prSet presAssocID="{34592096-3CA5-D14A-B6AD-FB261485AAE3}" presName="Name28" presStyleLbl="parChTrans1D3" presStyleIdx="3" presStyleCnt="16"/>
      <dgm:spPr/>
    </dgm:pt>
    <dgm:pt modelId="{6D56D48F-452F-7F49-990E-08CDEF5A760D}" type="pres">
      <dgm:prSet presAssocID="{153AA711-D824-1545-A7CD-A9C977B05523}" presName="hierRoot2" presStyleCnt="0">
        <dgm:presLayoutVars>
          <dgm:hierBranch val="init"/>
        </dgm:presLayoutVars>
      </dgm:prSet>
      <dgm:spPr/>
    </dgm:pt>
    <dgm:pt modelId="{DF068C77-6646-C641-B2B8-2016DF1140B6}" type="pres">
      <dgm:prSet presAssocID="{153AA711-D824-1545-A7CD-A9C977B05523}" presName="rootComposite2" presStyleCnt="0"/>
      <dgm:spPr/>
    </dgm:pt>
    <dgm:pt modelId="{733C6884-6293-5F49-B903-15819E5560DE}" type="pres">
      <dgm:prSet presAssocID="{153AA711-D824-1545-A7CD-A9C977B05523}" presName="rootText2" presStyleLbl="alignAcc1" presStyleIdx="0" presStyleCnt="0">
        <dgm:presLayoutVars>
          <dgm:chPref val="3"/>
        </dgm:presLayoutVars>
      </dgm:prSet>
      <dgm:spPr/>
    </dgm:pt>
    <dgm:pt modelId="{1B33D46B-D686-A54E-B5F0-659E67C35499}" type="pres">
      <dgm:prSet presAssocID="{153AA711-D824-1545-A7CD-A9C977B05523}" presName="topArc2" presStyleLbl="parChTrans1D1" presStyleIdx="14" presStyleCnt="76"/>
      <dgm:spPr/>
    </dgm:pt>
    <dgm:pt modelId="{ED92D4E4-7506-324B-AD20-184132B649B2}" type="pres">
      <dgm:prSet presAssocID="{153AA711-D824-1545-A7CD-A9C977B05523}" presName="bottomArc2" presStyleLbl="parChTrans1D1" presStyleIdx="15" presStyleCnt="76"/>
      <dgm:spPr/>
    </dgm:pt>
    <dgm:pt modelId="{695A7A5D-8D91-E84D-94ED-FC9FBBE3E435}" type="pres">
      <dgm:prSet presAssocID="{153AA711-D824-1545-A7CD-A9C977B05523}" presName="topConnNode2" presStyleLbl="node3" presStyleIdx="0" presStyleCnt="0"/>
      <dgm:spPr/>
    </dgm:pt>
    <dgm:pt modelId="{55272CEB-62A4-4545-A725-D60E979E60ED}" type="pres">
      <dgm:prSet presAssocID="{153AA711-D824-1545-A7CD-A9C977B05523}" presName="hierChild4" presStyleCnt="0"/>
      <dgm:spPr/>
    </dgm:pt>
    <dgm:pt modelId="{953298EC-94E5-B54B-9743-E11E79607C37}" type="pres">
      <dgm:prSet presAssocID="{153AA711-D824-1545-A7CD-A9C977B05523}" presName="hierChild5" presStyleCnt="0"/>
      <dgm:spPr/>
    </dgm:pt>
    <dgm:pt modelId="{18C54D4B-9B52-3A43-8D24-5CB7082E70F5}" type="pres">
      <dgm:prSet presAssocID="{C9B8554E-A355-AB49-84A2-600F57761067}" presName="Name28" presStyleLbl="parChTrans1D3" presStyleIdx="4" presStyleCnt="16"/>
      <dgm:spPr/>
    </dgm:pt>
    <dgm:pt modelId="{79644A41-EE85-6D40-8D90-F8E60BEF6FA0}" type="pres">
      <dgm:prSet presAssocID="{FB35C321-564E-244E-9B01-6B694417C567}" presName="hierRoot2" presStyleCnt="0">
        <dgm:presLayoutVars>
          <dgm:hierBranch val="init"/>
        </dgm:presLayoutVars>
      </dgm:prSet>
      <dgm:spPr/>
    </dgm:pt>
    <dgm:pt modelId="{DF17CE8D-F615-5047-8737-83F9027894F4}" type="pres">
      <dgm:prSet presAssocID="{FB35C321-564E-244E-9B01-6B694417C567}" presName="rootComposite2" presStyleCnt="0"/>
      <dgm:spPr/>
    </dgm:pt>
    <dgm:pt modelId="{3728571E-BDB7-B24E-AF1A-074E20B827AE}" type="pres">
      <dgm:prSet presAssocID="{FB35C321-564E-244E-9B01-6B694417C567}" presName="rootText2" presStyleLbl="alignAcc1" presStyleIdx="0" presStyleCnt="0">
        <dgm:presLayoutVars>
          <dgm:chPref val="3"/>
        </dgm:presLayoutVars>
      </dgm:prSet>
      <dgm:spPr/>
    </dgm:pt>
    <dgm:pt modelId="{CBF86816-132C-F74A-B9F7-740FC5418119}" type="pres">
      <dgm:prSet presAssocID="{FB35C321-564E-244E-9B01-6B694417C567}" presName="topArc2" presStyleLbl="parChTrans1D1" presStyleIdx="16" presStyleCnt="76"/>
      <dgm:spPr/>
    </dgm:pt>
    <dgm:pt modelId="{04EA7D5C-2FA5-514B-AA77-209AD250FDB1}" type="pres">
      <dgm:prSet presAssocID="{FB35C321-564E-244E-9B01-6B694417C567}" presName="bottomArc2" presStyleLbl="parChTrans1D1" presStyleIdx="17" presStyleCnt="76"/>
      <dgm:spPr/>
    </dgm:pt>
    <dgm:pt modelId="{528CA2C2-E744-8F46-B8C8-6C91541A1864}" type="pres">
      <dgm:prSet presAssocID="{FB35C321-564E-244E-9B01-6B694417C567}" presName="topConnNode2" presStyleLbl="node3" presStyleIdx="0" presStyleCnt="0"/>
      <dgm:spPr/>
    </dgm:pt>
    <dgm:pt modelId="{EF6A8232-4298-0542-A228-47584602F0EE}" type="pres">
      <dgm:prSet presAssocID="{FB35C321-564E-244E-9B01-6B694417C567}" presName="hierChild4" presStyleCnt="0"/>
      <dgm:spPr/>
    </dgm:pt>
    <dgm:pt modelId="{F5AE1F46-42BB-C147-963D-FA16485FE14F}" type="pres">
      <dgm:prSet presAssocID="{38249C5A-6E92-8A49-9FFD-3C9A20D06708}" presName="Name28" presStyleLbl="parChTrans1D4" presStyleIdx="2" presStyleCnt="18"/>
      <dgm:spPr/>
    </dgm:pt>
    <dgm:pt modelId="{1945674A-4800-A84C-A683-70CE45286668}" type="pres">
      <dgm:prSet presAssocID="{26CAC06E-BA2F-B348-B3A6-FA91F6DB2DB6}" presName="hierRoot2" presStyleCnt="0">
        <dgm:presLayoutVars>
          <dgm:hierBranch val="init"/>
        </dgm:presLayoutVars>
      </dgm:prSet>
      <dgm:spPr/>
    </dgm:pt>
    <dgm:pt modelId="{514C5E09-3413-2440-A765-FDF2EA184F24}" type="pres">
      <dgm:prSet presAssocID="{26CAC06E-BA2F-B348-B3A6-FA91F6DB2DB6}" presName="rootComposite2" presStyleCnt="0"/>
      <dgm:spPr/>
    </dgm:pt>
    <dgm:pt modelId="{A2895AEF-9277-F448-81BC-383AA9988F95}" type="pres">
      <dgm:prSet presAssocID="{26CAC06E-BA2F-B348-B3A6-FA91F6DB2DB6}" presName="rootText2" presStyleLbl="alignAcc1" presStyleIdx="0" presStyleCnt="0">
        <dgm:presLayoutVars>
          <dgm:chPref val="3"/>
        </dgm:presLayoutVars>
      </dgm:prSet>
      <dgm:spPr/>
    </dgm:pt>
    <dgm:pt modelId="{F834D0FA-DFDA-3E42-A384-CCB487CD81A8}" type="pres">
      <dgm:prSet presAssocID="{26CAC06E-BA2F-B348-B3A6-FA91F6DB2DB6}" presName="topArc2" presStyleLbl="parChTrans1D1" presStyleIdx="18" presStyleCnt="76"/>
      <dgm:spPr/>
    </dgm:pt>
    <dgm:pt modelId="{AA6EFCE9-B7EC-5D4B-A9E7-0302A921E374}" type="pres">
      <dgm:prSet presAssocID="{26CAC06E-BA2F-B348-B3A6-FA91F6DB2DB6}" presName="bottomArc2" presStyleLbl="parChTrans1D1" presStyleIdx="19" presStyleCnt="76"/>
      <dgm:spPr/>
    </dgm:pt>
    <dgm:pt modelId="{381A192C-46E2-EA42-AD6D-178F2D72A56A}" type="pres">
      <dgm:prSet presAssocID="{26CAC06E-BA2F-B348-B3A6-FA91F6DB2DB6}" presName="topConnNode2" presStyleLbl="node4" presStyleIdx="0" presStyleCnt="0"/>
      <dgm:spPr/>
    </dgm:pt>
    <dgm:pt modelId="{6CB0DFDA-6A27-BE42-A113-A1A8D22A2658}" type="pres">
      <dgm:prSet presAssocID="{26CAC06E-BA2F-B348-B3A6-FA91F6DB2DB6}" presName="hierChild4" presStyleCnt="0"/>
      <dgm:spPr/>
    </dgm:pt>
    <dgm:pt modelId="{416160FC-1938-6545-B52C-7E6AB27BBFB7}" type="pres">
      <dgm:prSet presAssocID="{26CAC06E-BA2F-B348-B3A6-FA91F6DB2DB6}" presName="hierChild5" presStyleCnt="0"/>
      <dgm:spPr/>
    </dgm:pt>
    <dgm:pt modelId="{59BD2A03-A741-E14F-82DA-BC06983456B3}" type="pres">
      <dgm:prSet presAssocID="{D14BF015-4C58-F143-AB32-365DD5933D25}" presName="Name28" presStyleLbl="parChTrans1D4" presStyleIdx="3" presStyleCnt="18"/>
      <dgm:spPr/>
    </dgm:pt>
    <dgm:pt modelId="{4648EB82-581A-5247-8962-B23E77A65774}" type="pres">
      <dgm:prSet presAssocID="{80E24F08-DF62-5E49-9B79-93496DA5E335}" presName="hierRoot2" presStyleCnt="0">
        <dgm:presLayoutVars>
          <dgm:hierBranch val="init"/>
        </dgm:presLayoutVars>
      </dgm:prSet>
      <dgm:spPr/>
    </dgm:pt>
    <dgm:pt modelId="{4F7374B4-0663-274F-8109-2F2225739B46}" type="pres">
      <dgm:prSet presAssocID="{80E24F08-DF62-5E49-9B79-93496DA5E335}" presName="rootComposite2" presStyleCnt="0"/>
      <dgm:spPr/>
    </dgm:pt>
    <dgm:pt modelId="{CC4AB2F0-FCB3-7C4B-9EA6-03845F2DB6F6}" type="pres">
      <dgm:prSet presAssocID="{80E24F08-DF62-5E49-9B79-93496DA5E335}" presName="rootText2" presStyleLbl="alignAcc1" presStyleIdx="0" presStyleCnt="0">
        <dgm:presLayoutVars>
          <dgm:chPref val="3"/>
        </dgm:presLayoutVars>
      </dgm:prSet>
      <dgm:spPr/>
    </dgm:pt>
    <dgm:pt modelId="{E26C7D6C-4997-4043-B17B-15C17B197B4B}" type="pres">
      <dgm:prSet presAssocID="{80E24F08-DF62-5E49-9B79-93496DA5E335}" presName="topArc2" presStyleLbl="parChTrans1D1" presStyleIdx="20" presStyleCnt="76"/>
      <dgm:spPr/>
    </dgm:pt>
    <dgm:pt modelId="{243E9541-E76E-3C4A-ABBE-64A466CA1D40}" type="pres">
      <dgm:prSet presAssocID="{80E24F08-DF62-5E49-9B79-93496DA5E335}" presName="bottomArc2" presStyleLbl="parChTrans1D1" presStyleIdx="21" presStyleCnt="76"/>
      <dgm:spPr/>
    </dgm:pt>
    <dgm:pt modelId="{C62681DF-40E2-A848-B759-C9BA66994052}" type="pres">
      <dgm:prSet presAssocID="{80E24F08-DF62-5E49-9B79-93496DA5E335}" presName="topConnNode2" presStyleLbl="node4" presStyleIdx="0" presStyleCnt="0"/>
      <dgm:spPr/>
    </dgm:pt>
    <dgm:pt modelId="{8B66CF7D-81BE-014B-997E-E1610963A357}" type="pres">
      <dgm:prSet presAssocID="{80E24F08-DF62-5E49-9B79-93496DA5E335}" presName="hierChild4" presStyleCnt="0"/>
      <dgm:spPr/>
    </dgm:pt>
    <dgm:pt modelId="{2FF1F4FD-5564-EC4A-A8BF-710D37629356}" type="pres">
      <dgm:prSet presAssocID="{80E24F08-DF62-5E49-9B79-93496DA5E335}" presName="hierChild5" presStyleCnt="0"/>
      <dgm:spPr/>
    </dgm:pt>
    <dgm:pt modelId="{89AEF218-E9C0-A04F-9CC8-6A1184B10479}" type="pres">
      <dgm:prSet presAssocID="{26F42B62-1F19-5545-BB29-4F8421C795FD}" presName="Name28" presStyleLbl="parChTrans1D4" presStyleIdx="4" presStyleCnt="18"/>
      <dgm:spPr/>
    </dgm:pt>
    <dgm:pt modelId="{64AC3CBA-2ECB-B04C-9ED4-E003142C82FE}" type="pres">
      <dgm:prSet presAssocID="{D0EB16FA-674E-EE4E-B873-516D7EB5F375}" presName="hierRoot2" presStyleCnt="0">
        <dgm:presLayoutVars>
          <dgm:hierBranch val="init"/>
        </dgm:presLayoutVars>
      </dgm:prSet>
      <dgm:spPr/>
    </dgm:pt>
    <dgm:pt modelId="{2A0EA271-631B-0F47-A3E3-44E59D540DE9}" type="pres">
      <dgm:prSet presAssocID="{D0EB16FA-674E-EE4E-B873-516D7EB5F375}" presName="rootComposite2" presStyleCnt="0"/>
      <dgm:spPr/>
    </dgm:pt>
    <dgm:pt modelId="{8E0DDF9A-0D9E-A449-88AA-2B7A978D6AC2}" type="pres">
      <dgm:prSet presAssocID="{D0EB16FA-674E-EE4E-B873-516D7EB5F375}" presName="rootText2" presStyleLbl="alignAcc1" presStyleIdx="0" presStyleCnt="0">
        <dgm:presLayoutVars>
          <dgm:chPref val="3"/>
        </dgm:presLayoutVars>
      </dgm:prSet>
      <dgm:spPr/>
    </dgm:pt>
    <dgm:pt modelId="{3FBA586B-71EF-4E42-B2AD-F3FC8E5378D1}" type="pres">
      <dgm:prSet presAssocID="{D0EB16FA-674E-EE4E-B873-516D7EB5F375}" presName="topArc2" presStyleLbl="parChTrans1D1" presStyleIdx="22" presStyleCnt="76"/>
      <dgm:spPr/>
    </dgm:pt>
    <dgm:pt modelId="{5746AFB6-9BE7-D14B-B35F-3FB7C84B9886}" type="pres">
      <dgm:prSet presAssocID="{D0EB16FA-674E-EE4E-B873-516D7EB5F375}" presName="bottomArc2" presStyleLbl="parChTrans1D1" presStyleIdx="23" presStyleCnt="76"/>
      <dgm:spPr/>
    </dgm:pt>
    <dgm:pt modelId="{D55AE1AA-18B4-6A4A-838F-04C61141B579}" type="pres">
      <dgm:prSet presAssocID="{D0EB16FA-674E-EE4E-B873-516D7EB5F375}" presName="topConnNode2" presStyleLbl="node4" presStyleIdx="0" presStyleCnt="0"/>
      <dgm:spPr/>
    </dgm:pt>
    <dgm:pt modelId="{FF9FC6E2-B488-4C47-9C68-A26EAFAB17C1}" type="pres">
      <dgm:prSet presAssocID="{D0EB16FA-674E-EE4E-B873-516D7EB5F375}" presName="hierChild4" presStyleCnt="0"/>
      <dgm:spPr/>
    </dgm:pt>
    <dgm:pt modelId="{DBC12097-63C9-1549-A7C0-286099EAAF58}" type="pres">
      <dgm:prSet presAssocID="{D0EB16FA-674E-EE4E-B873-516D7EB5F375}" presName="hierChild5" presStyleCnt="0"/>
      <dgm:spPr/>
    </dgm:pt>
    <dgm:pt modelId="{7823B8E7-3F4D-104B-97F9-34A76134A28A}" type="pres">
      <dgm:prSet presAssocID="{FB35C321-564E-244E-9B01-6B694417C567}" presName="hierChild5" presStyleCnt="0"/>
      <dgm:spPr/>
    </dgm:pt>
    <dgm:pt modelId="{B4D7D9B6-C59D-D641-827E-883025175671}" type="pres">
      <dgm:prSet presAssocID="{A3B1407F-DE7E-1F4C-83F2-6E4513E2F4F0}" presName="Name28" presStyleLbl="parChTrans1D3" presStyleIdx="5" presStyleCnt="16"/>
      <dgm:spPr/>
    </dgm:pt>
    <dgm:pt modelId="{1F11489B-9AA1-C846-87D3-B40DB780441C}" type="pres">
      <dgm:prSet presAssocID="{EFF471C4-EAA8-6C4B-8DDA-9AD737E6514A}" presName="hierRoot2" presStyleCnt="0">
        <dgm:presLayoutVars>
          <dgm:hierBranch val="init"/>
        </dgm:presLayoutVars>
      </dgm:prSet>
      <dgm:spPr/>
    </dgm:pt>
    <dgm:pt modelId="{9635AA83-8506-494D-A0EC-6ADFF1F6FAD0}" type="pres">
      <dgm:prSet presAssocID="{EFF471C4-EAA8-6C4B-8DDA-9AD737E6514A}" presName="rootComposite2" presStyleCnt="0"/>
      <dgm:spPr/>
    </dgm:pt>
    <dgm:pt modelId="{68167851-92B2-4940-8A39-CBDA506A4F9A}" type="pres">
      <dgm:prSet presAssocID="{EFF471C4-EAA8-6C4B-8DDA-9AD737E6514A}" presName="rootText2" presStyleLbl="alignAcc1" presStyleIdx="0" presStyleCnt="0">
        <dgm:presLayoutVars>
          <dgm:chPref val="3"/>
        </dgm:presLayoutVars>
      </dgm:prSet>
      <dgm:spPr/>
    </dgm:pt>
    <dgm:pt modelId="{F3176C02-C405-B545-8B6C-38E2F8604B42}" type="pres">
      <dgm:prSet presAssocID="{EFF471C4-EAA8-6C4B-8DDA-9AD737E6514A}" presName="topArc2" presStyleLbl="parChTrans1D1" presStyleIdx="24" presStyleCnt="76"/>
      <dgm:spPr/>
    </dgm:pt>
    <dgm:pt modelId="{EC32C6F7-7B6C-E244-B209-BCF0DD1AE37D}" type="pres">
      <dgm:prSet presAssocID="{EFF471C4-EAA8-6C4B-8DDA-9AD737E6514A}" presName="bottomArc2" presStyleLbl="parChTrans1D1" presStyleIdx="25" presStyleCnt="76"/>
      <dgm:spPr/>
    </dgm:pt>
    <dgm:pt modelId="{B83247B6-3138-CE4C-9C77-BDF1BCFAC69F}" type="pres">
      <dgm:prSet presAssocID="{EFF471C4-EAA8-6C4B-8DDA-9AD737E6514A}" presName="topConnNode2" presStyleLbl="node3" presStyleIdx="0" presStyleCnt="0"/>
      <dgm:spPr/>
    </dgm:pt>
    <dgm:pt modelId="{0E3DED76-1264-8A46-81CA-E05A0C789EF8}" type="pres">
      <dgm:prSet presAssocID="{EFF471C4-EAA8-6C4B-8DDA-9AD737E6514A}" presName="hierChild4" presStyleCnt="0"/>
      <dgm:spPr/>
    </dgm:pt>
    <dgm:pt modelId="{2E45EE7A-5712-8749-96EB-30197E37D9D5}" type="pres">
      <dgm:prSet presAssocID="{EFF471C4-EAA8-6C4B-8DDA-9AD737E6514A}" presName="hierChild5" presStyleCnt="0"/>
      <dgm:spPr/>
    </dgm:pt>
    <dgm:pt modelId="{339B4D52-3E2B-7F4E-BBC4-CCBB2CAE208D}" type="pres">
      <dgm:prSet presAssocID="{8761ADCA-31A0-9746-A62D-2657C1F8C0DA}" presName="Name28" presStyleLbl="parChTrans1D3" presStyleIdx="6" presStyleCnt="16"/>
      <dgm:spPr/>
    </dgm:pt>
    <dgm:pt modelId="{7B74209C-D05F-4541-9E72-989E67A8E178}" type="pres">
      <dgm:prSet presAssocID="{F5B29805-B80F-B84E-80D5-249DA2BB0DF1}" presName="hierRoot2" presStyleCnt="0">
        <dgm:presLayoutVars>
          <dgm:hierBranch val="init"/>
        </dgm:presLayoutVars>
      </dgm:prSet>
      <dgm:spPr/>
    </dgm:pt>
    <dgm:pt modelId="{1F3C9919-11E7-BE4A-AF48-79F91E8ECF42}" type="pres">
      <dgm:prSet presAssocID="{F5B29805-B80F-B84E-80D5-249DA2BB0DF1}" presName="rootComposite2" presStyleCnt="0"/>
      <dgm:spPr/>
    </dgm:pt>
    <dgm:pt modelId="{AAB8430A-240F-564B-A763-F877155C9BCF}" type="pres">
      <dgm:prSet presAssocID="{F5B29805-B80F-B84E-80D5-249DA2BB0DF1}" presName="rootText2" presStyleLbl="alignAcc1" presStyleIdx="0" presStyleCnt="0">
        <dgm:presLayoutVars>
          <dgm:chPref val="3"/>
        </dgm:presLayoutVars>
      </dgm:prSet>
      <dgm:spPr/>
    </dgm:pt>
    <dgm:pt modelId="{9AB1F751-8962-0C40-B802-75C90A359CA1}" type="pres">
      <dgm:prSet presAssocID="{F5B29805-B80F-B84E-80D5-249DA2BB0DF1}" presName="topArc2" presStyleLbl="parChTrans1D1" presStyleIdx="26" presStyleCnt="76"/>
      <dgm:spPr/>
    </dgm:pt>
    <dgm:pt modelId="{B47C0D09-5EE9-6C48-981B-5C523AEE428E}" type="pres">
      <dgm:prSet presAssocID="{F5B29805-B80F-B84E-80D5-249DA2BB0DF1}" presName="bottomArc2" presStyleLbl="parChTrans1D1" presStyleIdx="27" presStyleCnt="76"/>
      <dgm:spPr/>
    </dgm:pt>
    <dgm:pt modelId="{0FBB2E86-D616-A449-B86F-0B2A9A77AC1F}" type="pres">
      <dgm:prSet presAssocID="{F5B29805-B80F-B84E-80D5-249DA2BB0DF1}" presName="topConnNode2" presStyleLbl="node3" presStyleIdx="0" presStyleCnt="0"/>
      <dgm:spPr/>
    </dgm:pt>
    <dgm:pt modelId="{55030BF3-8E82-AB4E-8670-F489D7323259}" type="pres">
      <dgm:prSet presAssocID="{F5B29805-B80F-B84E-80D5-249DA2BB0DF1}" presName="hierChild4" presStyleCnt="0"/>
      <dgm:spPr/>
    </dgm:pt>
    <dgm:pt modelId="{C67DC490-CC36-E848-BB49-CE019EE1CAED}" type="pres">
      <dgm:prSet presAssocID="{A519D8E5-D840-A84E-9084-29D6F02C0169}" presName="Name28" presStyleLbl="parChTrans1D4" presStyleIdx="5" presStyleCnt="18"/>
      <dgm:spPr/>
    </dgm:pt>
    <dgm:pt modelId="{B5A31C84-4A54-9F44-A421-1408B4B5927A}" type="pres">
      <dgm:prSet presAssocID="{0C2F6B5A-5D28-8345-BEDF-7AB668200AB9}" presName="hierRoot2" presStyleCnt="0">
        <dgm:presLayoutVars>
          <dgm:hierBranch val="init"/>
        </dgm:presLayoutVars>
      </dgm:prSet>
      <dgm:spPr/>
    </dgm:pt>
    <dgm:pt modelId="{B8628E85-70AF-AC4E-B567-27F684DFBD6C}" type="pres">
      <dgm:prSet presAssocID="{0C2F6B5A-5D28-8345-BEDF-7AB668200AB9}" presName="rootComposite2" presStyleCnt="0"/>
      <dgm:spPr/>
    </dgm:pt>
    <dgm:pt modelId="{062AE6D6-E957-F44F-97FC-5DEF3E19E871}" type="pres">
      <dgm:prSet presAssocID="{0C2F6B5A-5D28-8345-BEDF-7AB668200AB9}" presName="rootText2" presStyleLbl="alignAcc1" presStyleIdx="0" presStyleCnt="0">
        <dgm:presLayoutVars>
          <dgm:chPref val="3"/>
        </dgm:presLayoutVars>
      </dgm:prSet>
      <dgm:spPr/>
    </dgm:pt>
    <dgm:pt modelId="{5136F273-436C-5E43-835E-AA171770073B}" type="pres">
      <dgm:prSet presAssocID="{0C2F6B5A-5D28-8345-BEDF-7AB668200AB9}" presName="topArc2" presStyleLbl="parChTrans1D1" presStyleIdx="28" presStyleCnt="76"/>
      <dgm:spPr/>
    </dgm:pt>
    <dgm:pt modelId="{EAC72270-0B29-2B48-8C47-C1C474E25941}" type="pres">
      <dgm:prSet presAssocID="{0C2F6B5A-5D28-8345-BEDF-7AB668200AB9}" presName="bottomArc2" presStyleLbl="parChTrans1D1" presStyleIdx="29" presStyleCnt="76"/>
      <dgm:spPr/>
    </dgm:pt>
    <dgm:pt modelId="{B7687A1C-6A8C-1C48-AD57-2DDAC3F10F93}" type="pres">
      <dgm:prSet presAssocID="{0C2F6B5A-5D28-8345-BEDF-7AB668200AB9}" presName="topConnNode2" presStyleLbl="node4" presStyleIdx="0" presStyleCnt="0"/>
      <dgm:spPr/>
    </dgm:pt>
    <dgm:pt modelId="{83406E92-F9AA-C148-86CB-098E28E2CB01}" type="pres">
      <dgm:prSet presAssocID="{0C2F6B5A-5D28-8345-BEDF-7AB668200AB9}" presName="hierChild4" presStyleCnt="0"/>
      <dgm:spPr/>
    </dgm:pt>
    <dgm:pt modelId="{64A33538-FA8B-EB47-82A4-9D6AE006CF56}" type="pres">
      <dgm:prSet presAssocID="{0C2F6B5A-5D28-8345-BEDF-7AB668200AB9}" presName="hierChild5" presStyleCnt="0"/>
      <dgm:spPr/>
    </dgm:pt>
    <dgm:pt modelId="{EEDACD02-A878-6F4B-B8C6-64B2897D492A}" type="pres">
      <dgm:prSet presAssocID="{BF8DBE56-FB1B-FF4F-83D7-382D149B9B42}" presName="Name28" presStyleLbl="parChTrans1D4" presStyleIdx="6" presStyleCnt="18"/>
      <dgm:spPr/>
    </dgm:pt>
    <dgm:pt modelId="{29EDC89B-52E9-2646-8EF3-6CB43B446796}" type="pres">
      <dgm:prSet presAssocID="{8B76C3B0-3984-4E41-8191-C72BEB0D8B38}" presName="hierRoot2" presStyleCnt="0">
        <dgm:presLayoutVars>
          <dgm:hierBranch val="init"/>
        </dgm:presLayoutVars>
      </dgm:prSet>
      <dgm:spPr/>
    </dgm:pt>
    <dgm:pt modelId="{FCB77BDD-B7DF-2A44-A542-B4678D280B36}" type="pres">
      <dgm:prSet presAssocID="{8B76C3B0-3984-4E41-8191-C72BEB0D8B38}" presName="rootComposite2" presStyleCnt="0"/>
      <dgm:spPr/>
    </dgm:pt>
    <dgm:pt modelId="{B64B7D45-E013-B043-B8F0-DE0867D7CBFD}" type="pres">
      <dgm:prSet presAssocID="{8B76C3B0-3984-4E41-8191-C72BEB0D8B38}" presName="rootText2" presStyleLbl="alignAcc1" presStyleIdx="0" presStyleCnt="0">
        <dgm:presLayoutVars>
          <dgm:chPref val="3"/>
        </dgm:presLayoutVars>
      </dgm:prSet>
      <dgm:spPr/>
    </dgm:pt>
    <dgm:pt modelId="{432AD107-E8B1-1A49-8D03-8FE21EC739A1}" type="pres">
      <dgm:prSet presAssocID="{8B76C3B0-3984-4E41-8191-C72BEB0D8B38}" presName="topArc2" presStyleLbl="parChTrans1D1" presStyleIdx="30" presStyleCnt="76"/>
      <dgm:spPr/>
    </dgm:pt>
    <dgm:pt modelId="{A18BC750-ADBC-1A4C-BAAE-A79AF8ED8020}" type="pres">
      <dgm:prSet presAssocID="{8B76C3B0-3984-4E41-8191-C72BEB0D8B38}" presName="bottomArc2" presStyleLbl="parChTrans1D1" presStyleIdx="31" presStyleCnt="76"/>
      <dgm:spPr/>
    </dgm:pt>
    <dgm:pt modelId="{C2E5F5CD-F7D7-BA4D-B2A0-D7828DA3C159}" type="pres">
      <dgm:prSet presAssocID="{8B76C3B0-3984-4E41-8191-C72BEB0D8B38}" presName="topConnNode2" presStyleLbl="node4" presStyleIdx="0" presStyleCnt="0"/>
      <dgm:spPr/>
    </dgm:pt>
    <dgm:pt modelId="{DFFD3772-8EAE-6041-B24C-B099D973770F}" type="pres">
      <dgm:prSet presAssocID="{8B76C3B0-3984-4E41-8191-C72BEB0D8B38}" presName="hierChild4" presStyleCnt="0"/>
      <dgm:spPr/>
    </dgm:pt>
    <dgm:pt modelId="{BF9F9529-F414-EF45-A741-3A415F821A78}" type="pres">
      <dgm:prSet presAssocID="{8B76C3B0-3984-4E41-8191-C72BEB0D8B38}" presName="hierChild5" presStyleCnt="0"/>
      <dgm:spPr/>
    </dgm:pt>
    <dgm:pt modelId="{25A26622-CE9B-D248-8607-2B4523B5EBD1}" type="pres">
      <dgm:prSet presAssocID="{E739B3CF-4013-6E44-86F7-5417523B4CA6}" presName="Name28" presStyleLbl="parChTrans1D4" presStyleIdx="7" presStyleCnt="18"/>
      <dgm:spPr/>
    </dgm:pt>
    <dgm:pt modelId="{C57226FF-AE66-524D-9B29-17F495F07F40}" type="pres">
      <dgm:prSet presAssocID="{7D5A29AB-228E-BC47-A616-A402BCBF934D}" presName="hierRoot2" presStyleCnt="0">
        <dgm:presLayoutVars>
          <dgm:hierBranch val="init"/>
        </dgm:presLayoutVars>
      </dgm:prSet>
      <dgm:spPr/>
    </dgm:pt>
    <dgm:pt modelId="{7A8A7070-A7A6-F045-9FA3-04D843F227D8}" type="pres">
      <dgm:prSet presAssocID="{7D5A29AB-228E-BC47-A616-A402BCBF934D}" presName="rootComposite2" presStyleCnt="0"/>
      <dgm:spPr/>
    </dgm:pt>
    <dgm:pt modelId="{1615638D-4F27-2048-A995-936A4A10F88E}" type="pres">
      <dgm:prSet presAssocID="{7D5A29AB-228E-BC47-A616-A402BCBF934D}" presName="rootText2" presStyleLbl="alignAcc1" presStyleIdx="0" presStyleCnt="0">
        <dgm:presLayoutVars>
          <dgm:chPref val="3"/>
        </dgm:presLayoutVars>
      </dgm:prSet>
      <dgm:spPr/>
    </dgm:pt>
    <dgm:pt modelId="{A752AB8A-49BB-8147-8C50-22C0AA308254}" type="pres">
      <dgm:prSet presAssocID="{7D5A29AB-228E-BC47-A616-A402BCBF934D}" presName="topArc2" presStyleLbl="parChTrans1D1" presStyleIdx="32" presStyleCnt="76"/>
      <dgm:spPr/>
    </dgm:pt>
    <dgm:pt modelId="{6C40477E-9C81-CE46-BD77-2BD9C3695F75}" type="pres">
      <dgm:prSet presAssocID="{7D5A29AB-228E-BC47-A616-A402BCBF934D}" presName="bottomArc2" presStyleLbl="parChTrans1D1" presStyleIdx="33" presStyleCnt="76"/>
      <dgm:spPr/>
    </dgm:pt>
    <dgm:pt modelId="{10D910F5-4F9D-0A44-9491-C914386D8BFB}" type="pres">
      <dgm:prSet presAssocID="{7D5A29AB-228E-BC47-A616-A402BCBF934D}" presName="topConnNode2" presStyleLbl="node4" presStyleIdx="0" presStyleCnt="0"/>
      <dgm:spPr/>
    </dgm:pt>
    <dgm:pt modelId="{517AA9E6-0CF3-434D-8CB8-430FB8E95F3A}" type="pres">
      <dgm:prSet presAssocID="{7D5A29AB-228E-BC47-A616-A402BCBF934D}" presName="hierChild4" presStyleCnt="0"/>
      <dgm:spPr/>
    </dgm:pt>
    <dgm:pt modelId="{F956BE61-4EA2-6E41-BA1B-57FEC283C956}" type="pres">
      <dgm:prSet presAssocID="{7D5A29AB-228E-BC47-A616-A402BCBF934D}" presName="hierChild5" presStyleCnt="0"/>
      <dgm:spPr/>
    </dgm:pt>
    <dgm:pt modelId="{EE294695-307F-D14A-A05E-FDE9FFF70AA6}" type="pres">
      <dgm:prSet presAssocID="{F5B29805-B80F-B84E-80D5-249DA2BB0DF1}" presName="hierChild5" presStyleCnt="0"/>
      <dgm:spPr/>
    </dgm:pt>
    <dgm:pt modelId="{71043B0A-4315-A146-A5D2-F723F0F46EA3}" type="pres">
      <dgm:prSet presAssocID="{098F6FF2-7057-2347-AC9A-272F744A2124}" presName="hierChild5" presStyleCnt="0"/>
      <dgm:spPr/>
    </dgm:pt>
    <dgm:pt modelId="{19A911C2-0EE3-284B-8E9E-CF22460B830B}" type="pres">
      <dgm:prSet presAssocID="{5121D18F-8ABE-9C40-9362-CF6DD75E0E83}" presName="Name28" presStyleLbl="parChTrans1D2" presStyleIdx="1" presStyleCnt="3"/>
      <dgm:spPr/>
    </dgm:pt>
    <dgm:pt modelId="{D53AD4B7-4979-CE41-A8BF-25AFC75B34C0}" type="pres">
      <dgm:prSet presAssocID="{1C1A68AE-B38A-B643-A11A-4FD059A12E09}" presName="hierRoot2" presStyleCnt="0">
        <dgm:presLayoutVars>
          <dgm:hierBranch val="init"/>
        </dgm:presLayoutVars>
      </dgm:prSet>
      <dgm:spPr/>
    </dgm:pt>
    <dgm:pt modelId="{777BA384-BBAA-214F-9A8E-45D58B6A4459}" type="pres">
      <dgm:prSet presAssocID="{1C1A68AE-B38A-B643-A11A-4FD059A12E09}" presName="rootComposite2" presStyleCnt="0"/>
      <dgm:spPr/>
    </dgm:pt>
    <dgm:pt modelId="{6FACD9D3-9807-E04E-BAEC-A1BED2E4673F}" type="pres">
      <dgm:prSet presAssocID="{1C1A68AE-B38A-B643-A11A-4FD059A12E09}" presName="rootText2" presStyleLbl="alignAcc1" presStyleIdx="0" presStyleCnt="0">
        <dgm:presLayoutVars>
          <dgm:chPref val="3"/>
        </dgm:presLayoutVars>
      </dgm:prSet>
      <dgm:spPr/>
    </dgm:pt>
    <dgm:pt modelId="{D78C6553-D336-7148-B60A-D4C358E601DE}" type="pres">
      <dgm:prSet presAssocID="{1C1A68AE-B38A-B643-A11A-4FD059A12E09}" presName="topArc2" presStyleLbl="parChTrans1D1" presStyleIdx="34" presStyleCnt="76"/>
      <dgm:spPr/>
    </dgm:pt>
    <dgm:pt modelId="{15DBF071-FCAD-7042-8A1F-F69BF74146E0}" type="pres">
      <dgm:prSet presAssocID="{1C1A68AE-B38A-B643-A11A-4FD059A12E09}" presName="bottomArc2" presStyleLbl="parChTrans1D1" presStyleIdx="35" presStyleCnt="76"/>
      <dgm:spPr/>
    </dgm:pt>
    <dgm:pt modelId="{B0761411-2563-5B45-972C-114F07518FE5}" type="pres">
      <dgm:prSet presAssocID="{1C1A68AE-B38A-B643-A11A-4FD059A12E09}" presName="topConnNode2" presStyleLbl="node2" presStyleIdx="0" presStyleCnt="0"/>
      <dgm:spPr/>
    </dgm:pt>
    <dgm:pt modelId="{DF1A7A1B-D305-3D44-8D45-432F47C54AF8}" type="pres">
      <dgm:prSet presAssocID="{1C1A68AE-B38A-B643-A11A-4FD059A12E09}" presName="hierChild4" presStyleCnt="0"/>
      <dgm:spPr/>
    </dgm:pt>
    <dgm:pt modelId="{661BEA2E-1427-A240-A83E-9BDE4DC0AF38}" type="pres">
      <dgm:prSet presAssocID="{A6A51215-925D-ED41-BAB9-345259960EAF}" presName="Name28" presStyleLbl="parChTrans1D3" presStyleIdx="7" presStyleCnt="16"/>
      <dgm:spPr/>
    </dgm:pt>
    <dgm:pt modelId="{C1D6E614-B39C-E04D-AD3E-7842A7B05FBC}" type="pres">
      <dgm:prSet presAssocID="{313B640C-B415-2744-82E6-5C60973ECAEB}" presName="hierRoot2" presStyleCnt="0">
        <dgm:presLayoutVars>
          <dgm:hierBranch val="init"/>
        </dgm:presLayoutVars>
      </dgm:prSet>
      <dgm:spPr/>
    </dgm:pt>
    <dgm:pt modelId="{7BDCEF9D-67EE-C744-8BAB-662F5887D38C}" type="pres">
      <dgm:prSet presAssocID="{313B640C-B415-2744-82E6-5C60973ECAEB}" presName="rootComposite2" presStyleCnt="0"/>
      <dgm:spPr/>
    </dgm:pt>
    <dgm:pt modelId="{DE2B5197-2317-B943-8473-A9BAE75E557D}" type="pres">
      <dgm:prSet presAssocID="{313B640C-B415-2744-82E6-5C60973ECAEB}" presName="rootText2" presStyleLbl="alignAcc1" presStyleIdx="0" presStyleCnt="0">
        <dgm:presLayoutVars>
          <dgm:chPref val="3"/>
        </dgm:presLayoutVars>
      </dgm:prSet>
      <dgm:spPr/>
    </dgm:pt>
    <dgm:pt modelId="{571D8F88-FF9A-D449-B9F7-E0CD4A84497C}" type="pres">
      <dgm:prSet presAssocID="{313B640C-B415-2744-82E6-5C60973ECAEB}" presName="topArc2" presStyleLbl="parChTrans1D1" presStyleIdx="36" presStyleCnt="76"/>
      <dgm:spPr/>
    </dgm:pt>
    <dgm:pt modelId="{B3225B5B-5C9F-9C44-AD07-08EB174E73E7}" type="pres">
      <dgm:prSet presAssocID="{313B640C-B415-2744-82E6-5C60973ECAEB}" presName="bottomArc2" presStyleLbl="parChTrans1D1" presStyleIdx="37" presStyleCnt="76"/>
      <dgm:spPr/>
    </dgm:pt>
    <dgm:pt modelId="{BDB33263-85C3-114A-A112-058FA8128250}" type="pres">
      <dgm:prSet presAssocID="{313B640C-B415-2744-82E6-5C60973ECAEB}" presName="topConnNode2" presStyleLbl="node3" presStyleIdx="0" presStyleCnt="0"/>
      <dgm:spPr/>
    </dgm:pt>
    <dgm:pt modelId="{1CBD0672-4F5A-8148-A4F5-AA1ADE66F550}" type="pres">
      <dgm:prSet presAssocID="{313B640C-B415-2744-82E6-5C60973ECAEB}" presName="hierChild4" presStyleCnt="0"/>
      <dgm:spPr/>
    </dgm:pt>
    <dgm:pt modelId="{61E38381-332D-354B-89A8-2E380916A287}" type="pres">
      <dgm:prSet presAssocID="{313B640C-B415-2744-82E6-5C60973ECAEB}" presName="hierChild5" presStyleCnt="0"/>
      <dgm:spPr/>
    </dgm:pt>
    <dgm:pt modelId="{45563FE1-EC3D-DB41-8A4B-BB3C82A7F64E}" type="pres">
      <dgm:prSet presAssocID="{97C77DD9-8856-0F49-A10A-9917B2B3623A}" presName="Name28" presStyleLbl="parChTrans1D3" presStyleIdx="8" presStyleCnt="16"/>
      <dgm:spPr/>
    </dgm:pt>
    <dgm:pt modelId="{E36FC40D-C1B2-A648-B138-7FCC0E00F9CE}" type="pres">
      <dgm:prSet presAssocID="{D21CB905-6FCB-C749-B8D8-F7E3E8890832}" presName="hierRoot2" presStyleCnt="0">
        <dgm:presLayoutVars>
          <dgm:hierBranch val="init"/>
        </dgm:presLayoutVars>
      </dgm:prSet>
      <dgm:spPr/>
    </dgm:pt>
    <dgm:pt modelId="{BB1B6CF0-3585-9547-9F37-D727ED3A6BFF}" type="pres">
      <dgm:prSet presAssocID="{D21CB905-6FCB-C749-B8D8-F7E3E8890832}" presName="rootComposite2" presStyleCnt="0"/>
      <dgm:spPr/>
    </dgm:pt>
    <dgm:pt modelId="{16FFD37C-C605-C64B-9FFD-843CBDAE8F4C}" type="pres">
      <dgm:prSet presAssocID="{D21CB905-6FCB-C749-B8D8-F7E3E8890832}" presName="rootText2" presStyleLbl="alignAcc1" presStyleIdx="0" presStyleCnt="0">
        <dgm:presLayoutVars>
          <dgm:chPref val="3"/>
        </dgm:presLayoutVars>
      </dgm:prSet>
      <dgm:spPr/>
    </dgm:pt>
    <dgm:pt modelId="{CFD719B6-0F1B-6C48-8B0F-AB1C29EB1BC4}" type="pres">
      <dgm:prSet presAssocID="{D21CB905-6FCB-C749-B8D8-F7E3E8890832}" presName="topArc2" presStyleLbl="parChTrans1D1" presStyleIdx="38" presStyleCnt="76"/>
      <dgm:spPr/>
    </dgm:pt>
    <dgm:pt modelId="{655D67C2-A569-4B4E-9AFE-21B87ECC28CA}" type="pres">
      <dgm:prSet presAssocID="{D21CB905-6FCB-C749-B8D8-F7E3E8890832}" presName="bottomArc2" presStyleLbl="parChTrans1D1" presStyleIdx="39" presStyleCnt="76"/>
      <dgm:spPr/>
    </dgm:pt>
    <dgm:pt modelId="{EC16CE5F-81E2-C545-BB50-B91B46F3177E}" type="pres">
      <dgm:prSet presAssocID="{D21CB905-6FCB-C749-B8D8-F7E3E8890832}" presName="topConnNode2" presStyleLbl="node3" presStyleIdx="0" presStyleCnt="0"/>
      <dgm:spPr/>
    </dgm:pt>
    <dgm:pt modelId="{06F09CFD-629D-CB4A-945A-9C9607AB58AA}" type="pres">
      <dgm:prSet presAssocID="{D21CB905-6FCB-C749-B8D8-F7E3E8890832}" presName="hierChild4" presStyleCnt="0"/>
      <dgm:spPr/>
    </dgm:pt>
    <dgm:pt modelId="{8702FAD5-0A02-D544-8EC6-9BF625D619A9}" type="pres">
      <dgm:prSet presAssocID="{DCDA8229-8039-CC41-BD89-A725B45D0B29}" presName="Name28" presStyleLbl="parChTrans1D4" presStyleIdx="8" presStyleCnt="18"/>
      <dgm:spPr/>
    </dgm:pt>
    <dgm:pt modelId="{9623CD72-E974-F347-84FF-5BE1BD38DA6C}" type="pres">
      <dgm:prSet presAssocID="{918C07DE-9984-A642-8216-2F893919DBE8}" presName="hierRoot2" presStyleCnt="0">
        <dgm:presLayoutVars>
          <dgm:hierBranch val="init"/>
        </dgm:presLayoutVars>
      </dgm:prSet>
      <dgm:spPr/>
    </dgm:pt>
    <dgm:pt modelId="{FD62CFB8-ED73-7241-9CDD-6032D9721431}" type="pres">
      <dgm:prSet presAssocID="{918C07DE-9984-A642-8216-2F893919DBE8}" presName="rootComposite2" presStyleCnt="0"/>
      <dgm:spPr/>
    </dgm:pt>
    <dgm:pt modelId="{786DE9D0-B828-9D4E-8281-2EF4895880F0}" type="pres">
      <dgm:prSet presAssocID="{918C07DE-9984-A642-8216-2F893919DBE8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FE5E331-3FDA-2245-B5BB-2D487C3737AF}" type="pres">
      <dgm:prSet presAssocID="{918C07DE-9984-A642-8216-2F893919DBE8}" presName="topArc2" presStyleLbl="parChTrans1D1" presStyleIdx="40" presStyleCnt="76"/>
      <dgm:spPr/>
    </dgm:pt>
    <dgm:pt modelId="{A06A42D8-DC73-5E40-B00E-954A486694B9}" type="pres">
      <dgm:prSet presAssocID="{918C07DE-9984-A642-8216-2F893919DBE8}" presName="bottomArc2" presStyleLbl="parChTrans1D1" presStyleIdx="41" presStyleCnt="76"/>
      <dgm:spPr/>
    </dgm:pt>
    <dgm:pt modelId="{806D35A8-A5FC-E14B-9E2F-6DA54B26CD4D}" type="pres">
      <dgm:prSet presAssocID="{918C07DE-9984-A642-8216-2F893919DBE8}" presName="topConnNode2" presStyleLbl="node4" presStyleIdx="0" presStyleCnt="0"/>
      <dgm:spPr/>
    </dgm:pt>
    <dgm:pt modelId="{D178931A-4939-4940-BC58-70FE30289088}" type="pres">
      <dgm:prSet presAssocID="{918C07DE-9984-A642-8216-2F893919DBE8}" presName="hierChild4" presStyleCnt="0"/>
      <dgm:spPr/>
    </dgm:pt>
    <dgm:pt modelId="{02A00016-2D8B-7344-8332-036079AF865E}" type="pres">
      <dgm:prSet presAssocID="{918C07DE-9984-A642-8216-2F893919DBE8}" presName="hierChild5" presStyleCnt="0"/>
      <dgm:spPr/>
    </dgm:pt>
    <dgm:pt modelId="{B541B103-F298-604A-BC7E-868BA0624D96}" type="pres">
      <dgm:prSet presAssocID="{7E5A85CE-2B64-0342-B9ED-4836E6E200DE}" presName="Name28" presStyleLbl="parChTrans1D4" presStyleIdx="9" presStyleCnt="18"/>
      <dgm:spPr/>
    </dgm:pt>
    <dgm:pt modelId="{3D2012B4-4316-E843-89C6-823D0FFDE524}" type="pres">
      <dgm:prSet presAssocID="{8B24B0FB-90AC-4449-80ED-FF3C788DAA37}" presName="hierRoot2" presStyleCnt="0">
        <dgm:presLayoutVars>
          <dgm:hierBranch val="init"/>
        </dgm:presLayoutVars>
      </dgm:prSet>
      <dgm:spPr/>
    </dgm:pt>
    <dgm:pt modelId="{E74348CE-DEB8-524D-BDB8-D0DAA1D73A84}" type="pres">
      <dgm:prSet presAssocID="{8B24B0FB-90AC-4449-80ED-FF3C788DAA37}" presName="rootComposite2" presStyleCnt="0"/>
      <dgm:spPr/>
    </dgm:pt>
    <dgm:pt modelId="{DC6E87E3-0766-DE43-A459-1FFF1E2932C1}" type="pres">
      <dgm:prSet presAssocID="{8B24B0FB-90AC-4449-80ED-FF3C788DAA37}" presName="rootText2" presStyleLbl="alignAcc1" presStyleIdx="0" presStyleCnt="0">
        <dgm:presLayoutVars>
          <dgm:chPref val="3"/>
        </dgm:presLayoutVars>
      </dgm:prSet>
      <dgm:spPr/>
    </dgm:pt>
    <dgm:pt modelId="{9D49682C-4AF8-FE45-B9E5-896DE4DAE419}" type="pres">
      <dgm:prSet presAssocID="{8B24B0FB-90AC-4449-80ED-FF3C788DAA37}" presName="topArc2" presStyleLbl="parChTrans1D1" presStyleIdx="42" presStyleCnt="76"/>
      <dgm:spPr/>
    </dgm:pt>
    <dgm:pt modelId="{A0A703B0-ADB7-5E4F-9A2D-E992BBE8A166}" type="pres">
      <dgm:prSet presAssocID="{8B24B0FB-90AC-4449-80ED-FF3C788DAA37}" presName="bottomArc2" presStyleLbl="parChTrans1D1" presStyleIdx="43" presStyleCnt="76"/>
      <dgm:spPr/>
    </dgm:pt>
    <dgm:pt modelId="{BF8E798F-92BF-7C4F-8B8A-CDF59BA56C53}" type="pres">
      <dgm:prSet presAssocID="{8B24B0FB-90AC-4449-80ED-FF3C788DAA37}" presName="topConnNode2" presStyleLbl="node4" presStyleIdx="0" presStyleCnt="0"/>
      <dgm:spPr/>
    </dgm:pt>
    <dgm:pt modelId="{B0758F54-7279-4846-AEA8-50789DEE3D1E}" type="pres">
      <dgm:prSet presAssocID="{8B24B0FB-90AC-4449-80ED-FF3C788DAA37}" presName="hierChild4" presStyleCnt="0"/>
      <dgm:spPr/>
    </dgm:pt>
    <dgm:pt modelId="{7496737B-2487-E440-9AE6-84CF5F50FD53}" type="pres">
      <dgm:prSet presAssocID="{E6F98C0D-5CBA-904C-8688-F42FFAF50DD2}" presName="Name28" presStyleLbl="parChTrans1D4" presStyleIdx="10" presStyleCnt="18"/>
      <dgm:spPr/>
    </dgm:pt>
    <dgm:pt modelId="{F34F74C4-62C0-3140-AF31-A2FDDAB9D626}" type="pres">
      <dgm:prSet presAssocID="{B61EED8A-3C95-414E-A91E-BB017CBD62CB}" presName="hierRoot2" presStyleCnt="0">
        <dgm:presLayoutVars>
          <dgm:hierBranch val="init"/>
        </dgm:presLayoutVars>
      </dgm:prSet>
      <dgm:spPr/>
    </dgm:pt>
    <dgm:pt modelId="{E3EC5D22-BF4D-1A42-B8D9-C357C2656A6C}" type="pres">
      <dgm:prSet presAssocID="{B61EED8A-3C95-414E-A91E-BB017CBD62CB}" presName="rootComposite2" presStyleCnt="0"/>
      <dgm:spPr/>
    </dgm:pt>
    <dgm:pt modelId="{66B3C16E-66D7-614A-8E50-E80941C58B1A}" type="pres">
      <dgm:prSet presAssocID="{B61EED8A-3C95-414E-A91E-BB017CBD62C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F188B86-CF3E-6347-BBE7-8C1EC3345A71}" type="pres">
      <dgm:prSet presAssocID="{B61EED8A-3C95-414E-A91E-BB017CBD62CB}" presName="topArc2" presStyleLbl="parChTrans1D1" presStyleIdx="44" presStyleCnt="76"/>
      <dgm:spPr/>
    </dgm:pt>
    <dgm:pt modelId="{C123653E-588E-334F-B17C-5959649931E6}" type="pres">
      <dgm:prSet presAssocID="{B61EED8A-3C95-414E-A91E-BB017CBD62CB}" presName="bottomArc2" presStyleLbl="parChTrans1D1" presStyleIdx="45" presStyleCnt="76"/>
      <dgm:spPr/>
    </dgm:pt>
    <dgm:pt modelId="{BDF06491-CC81-7846-A234-7C998DBF8065}" type="pres">
      <dgm:prSet presAssocID="{B61EED8A-3C95-414E-A91E-BB017CBD62CB}" presName="topConnNode2" presStyleLbl="node4" presStyleIdx="0" presStyleCnt="0"/>
      <dgm:spPr/>
    </dgm:pt>
    <dgm:pt modelId="{C4EE0D34-49DC-8B4A-A0B1-999CC398BA4C}" type="pres">
      <dgm:prSet presAssocID="{B61EED8A-3C95-414E-A91E-BB017CBD62CB}" presName="hierChild4" presStyleCnt="0"/>
      <dgm:spPr/>
    </dgm:pt>
    <dgm:pt modelId="{7FFEC5D6-8251-654A-9F2E-E53EF6162EE4}" type="pres">
      <dgm:prSet presAssocID="{B61EED8A-3C95-414E-A91E-BB017CBD62CB}" presName="hierChild5" presStyleCnt="0"/>
      <dgm:spPr/>
    </dgm:pt>
    <dgm:pt modelId="{A8C1AA95-1C27-FF48-8F3E-8852F73CB64D}" type="pres">
      <dgm:prSet presAssocID="{70FBECC5-0A3B-C54A-ADC2-BB230C6139AD}" presName="Name28" presStyleLbl="parChTrans1D4" presStyleIdx="11" presStyleCnt="18"/>
      <dgm:spPr/>
    </dgm:pt>
    <dgm:pt modelId="{DE226AE5-0926-434E-9FD0-5716E487DAE2}" type="pres">
      <dgm:prSet presAssocID="{1F066EAA-D447-414B-B517-C4444718FCED}" presName="hierRoot2" presStyleCnt="0">
        <dgm:presLayoutVars>
          <dgm:hierBranch val="init"/>
        </dgm:presLayoutVars>
      </dgm:prSet>
      <dgm:spPr/>
    </dgm:pt>
    <dgm:pt modelId="{80F78129-6E32-3345-ADA7-3B3D1E965BFE}" type="pres">
      <dgm:prSet presAssocID="{1F066EAA-D447-414B-B517-C4444718FCED}" presName="rootComposite2" presStyleCnt="0"/>
      <dgm:spPr/>
    </dgm:pt>
    <dgm:pt modelId="{13E4822D-72EF-F94E-991A-DEF32D9C648F}" type="pres">
      <dgm:prSet presAssocID="{1F066EAA-D447-414B-B517-C4444718FCED}" presName="rootText2" presStyleLbl="alignAcc1" presStyleIdx="0" presStyleCnt="0">
        <dgm:presLayoutVars>
          <dgm:chPref val="3"/>
        </dgm:presLayoutVars>
      </dgm:prSet>
      <dgm:spPr/>
    </dgm:pt>
    <dgm:pt modelId="{C44ACDAC-2498-7343-A83C-C30E9340A359}" type="pres">
      <dgm:prSet presAssocID="{1F066EAA-D447-414B-B517-C4444718FCED}" presName="topArc2" presStyleLbl="parChTrans1D1" presStyleIdx="46" presStyleCnt="76"/>
      <dgm:spPr/>
    </dgm:pt>
    <dgm:pt modelId="{98B8D922-515E-5A48-B42E-FF1B973EEC70}" type="pres">
      <dgm:prSet presAssocID="{1F066EAA-D447-414B-B517-C4444718FCED}" presName="bottomArc2" presStyleLbl="parChTrans1D1" presStyleIdx="47" presStyleCnt="76"/>
      <dgm:spPr/>
    </dgm:pt>
    <dgm:pt modelId="{D873A351-FEE1-BA4E-A369-CA5277E0B960}" type="pres">
      <dgm:prSet presAssocID="{1F066EAA-D447-414B-B517-C4444718FCED}" presName="topConnNode2" presStyleLbl="node4" presStyleIdx="0" presStyleCnt="0"/>
      <dgm:spPr/>
    </dgm:pt>
    <dgm:pt modelId="{6A4FDC94-3205-E146-8F30-A052649630EF}" type="pres">
      <dgm:prSet presAssocID="{1F066EAA-D447-414B-B517-C4444718FCED}" presName="hierChild4" presStyleCnt="0"/>
      <dgm:spPr/>
    </dgm:pt>
    <dgm:pt modelId="{8B056EEC-61B1-AA44-9616-90715163C031}" type="pres">
      <dgm:prSet presAssocID="{1F066EAA-D447-414B-B517-C4444718FCED}" presName="hierChild5" presStyleCnt="0"/>
      <dgm:spPr/>
    </dgm:pt>
    <dgm:pt modelId="{1A5D7A7D-92C4-AB41-8DBA-DDA9444E93D3}" type="pres">
      <dgm:prSet presAssocID="{8B24B0FB-90AC-4449-80ED-FF3C788DAA37}" presName="hierChild5" presStyleCnt="0"/>
      <dgm:spPr/>
    </dgm:pt>
    <dgm:pt modelId="{1E64DEFC-0E5D-3742-AE35-76BD5340857D}" type="pres">
      <dgm:prSet presAssocID="{D21CB905-6FCB-C749-B8D8-F7E3E8890832}" presName="hierChild5" presStyleCnt="0"/>
      <dgm:spPr/>
    </dgm:pt>
    <dgm:pt modelId="{9A832F90-716F-0440-8213-879FF025AED4}" type="pres">
      <dgm:prSet presAssocID="{1D0EF6AD-AF2A-4C40-A71D-5062C62AAE51}" presName="Name28" presStyleLbl="parChTrans1D3" presStyleIdx="9" presStyleCnt="16"/>
      <dgm:spPr/>
    </dgm:pt>
    <dgm:pt modelId="{681AAA64-2324-5C46-8308-1A32CD69D0D2}" type="pres">
      <dgm:prSet presAssocID="{AFD98C1D-258A-834E-9094-FB74843BAE85}" presName="hierRoot2" presStyleCnt="0">
        <dgm:presLayoutVars>
          <dgm:hierBranch val="init"/>
        </dgm:presLayoutVars>
      </dgm:prSet>
      <dgm:spPr/>
    </dgm:pt>
    <dgm:pt modelId="{98E8B52D-5AA1-274E-AB38-76DF55CD043B}" type="pres">
      <dgm:prSet presAssocID="{AFD98C1D-258A-834E-9094-FB74843BAE85}" presName="rootComposite2" presStyleCnt="0"/>
      <dgm:spPr/>
    </dgm:pt>
    <dgm:pt modelId="{37A32D9B-A98F-0640-B4A4-2464CCE811C1}" type="pres">
      <dgm:prSet presAssocID="{AFD98C1D-258A-834E-9094-FB74843BAE85}" presName="rootText2" presStyleLbl="alignAcc1" presStyleIdx="0" presStyleCnt="0">
        <dgm:presLayoutVars>
          <dgm:chPref val="3"/>
        </dgm:presLayoutVars>
      </dgm:prSet>
      <dgm:spPr/>
    </dgm:pt>
    <dgm:pt modelId="{ED9F5971-F139-8C44-AC6F-FE0F61DB985F}" type="pres">
      <dgm:prSet presAssocID="{AFD98C1D-258A-834E-9094-FB74843BAE85}" presName="topArc2" presStyleLbl="parChTrans1D1" presStyleIdx="48" presStyleCnt="76"/>
      <dgm:spPr/>
    </dgm:pt>
    <dgm:pt modelId="{FB5A9D33-33C7-874A-8B93-16AD211F168A}" type="pres">
      <dgm:prSet presAssocID="{AFD98C1D-258A-834E-9094-FB74843BAE85}" presName="bottomArc2" presStyleLbl="parChTrans1D1" presStyleIdx="49" presStyleCnt="76"/>
      <dgm:spPr/>
    </dgm:pt>
    <dgm:pt modelId="{CEF60013-96E6-8A47-97A3-CB4558DD9FC2}" type="pres">
      <dgm:prSet presAssocID="{AFD98C1D-258A-834E-9094-FB74843BAE85}" presName="topConnNode2" presStyleLbl="node3" presStyleIdx="0" presStyleCnt="0"/>
      <dgm:spPr/>
    </dgm:pt>
    <dgm:pt modelId="{1CA59EF1-9B6F-E740-8EBC-FDC177A22E5A}" type="pres">
      <dgm:prSet presAssocID="{AFD98C1D-258A-834E-9094-FB74843BAE85}" presName="hierChild4" presStyleCnt="0"/>
      <dgm:spPr/>
    </dgm:pt>
    <dgm:pt modelId="{99CC5204-341A-FE4F-B768-B37103DF8826}" type="pres">
      <dgm:prSet presAssocID="{AFD98C1D-258A-834E-9094-FB74843BAE85}" presName="hierChild5" presStyleCnt="0"/>
      <dgm:spPr/>
    </dgm:pt>
    <dgm:pt modelId="{4D91E484-25E5-6749-ADC1-D45512464A2D}" type="pres">
      <dgm:prSet presAssocID="{057B44FA-3E55-D34A-B306-CAEE00150AD4}" presName="Name28" presStyleLbl="parChTrans1D3" presStyleIdx="10" presStyleCnt="16"/>
      <dgm:spPr/>
    </dgm:pt>
    <dgm:pt modelId="{C0527A07-878F-DE40-A0F0-08E2D59D11E8}" type="pres">
      <dgm:prSet presAssocID="{E0E214F2-BD36-6F42-8B6F-D77A94B4BA33}" presName="hierRoot2" presStyleCnt="0">
        <dgm:presLayoutVars>
          <dgm:hierBranch val="init"/>
        </dgm:presLayoutVars>
      </dgm:prSet>
      <dgm:spPr/>
    </dgm:pt>
    <dgm:pt modelId="{CB073D83-5CF9-1D4D-8D05-16BC35281299}" type="pres">
      <dgm:prSet presAssocID="{E0E214F2-BD36-6F42-8B6F-D77A94B4BA33}" presName="rootComposite2" presStyleCnt="0"/>
      <dgm:spPr/>
    </dgm:pt>
    <dgm:pt modelId="{7992E425-0EBE-DA4B-B6CC-F0D32A320A9F}" type="pres">
      <dgm:prSet presAssocID="{E0E214F2-BD36-6F42-8B6F-D77A94B4BA33}" presName="rootText2" presStyleLbl="alignAcc1" presStyleIdx="0" presStyleCnt="0">
        <dgm:presLayoutVars>
          <dgm:chPref val="3"/>
        </dgm:presLayoutVars>
      </dgm:prSet>
      <dgm:spPr/>
    </dgm:pt>
    <dgm:pt modelId="{CC5F8E54-D25D-BE46-A667-FCE7CBF8575D}" type="pres">
      <dgm:prSet presAssocID="{E0E214F2-BD36-6F42-8B6F-D77A94B4BA33}" presName="topArc2" presStyleLbl="parChTrans1D1" presStyleIdx="50" presStyleCnt="76"/>
      <dgm:spPr/>
    </dgm:pt>
    <dgm:pt modelId="{64CC4053-8DD0-E740-BE34-32893DF8CDFF}" type="pres">
      <dgm:prSet presAssocID="{E0E214F2-BD36-6F42-8B6F-D77A94B4BA33}" presName="bottomArc2" presStyleLbl="parChTrans1D1" presStyleIdx="51" presStyleCnt="76"/>
      <dgm:spPr/>
    </dgm:pt>
    <dgm:pt modelId="{872233C5-00FB-EE4E-A3D9-71C09D6D706E}" type="pres">
      <dgm:prSet presAssocID="{E0E214F2-BD36-6F42-8B6F-D77A94B4BA33}" presName="topConnNode2" presStyleLbl="node3" presStyleIdx="0" presStyleCnt="0"/>
      <dgm:spPr/>
    </dgm:pt>
    <dgm:pt modelId="{441E1DC3-2F1C-5C4D-8ED1-93A83AAD4B34}" type="pres">
      <dgm:prSet presAssocID="{E0E214F2-BD36-6F42-8B6F-D77A94B4BA33}" presName="hierChild4" presStyleCnt="0"/>
      <dgm:spPr/>
    </dgm:pt>
    <dgm:pt modelId="{B23F1D01-5DB3-2943-A723-7738AAB79CEE}" type="pres">
      <dgm:prSet presAssocID="{E0E214F2-BD36-6F42-8B6F-D77A94B4BA33}" presName="hierChild5" presStyleCnt="0"/>
      <dgm:spPr/>
    </dgm:pt>
    <dgm:pt modelId="{E1A19351-B2AB-A041-98BE-DFB63A76093C}" type="pres">
      <dgm:prSet presAssocID="{8A2FF53A-DC09-7644-B15C-DE815DED88AB}" presName="Name28" presStyleLbl="parChTrans1D3" presStyleIdx="11" presStyleCnt="16"/>
      <dgm:spPr/>
    </dgm:pt>
    <dgm:pt modelId="{D51D15D8-7CC3-8343-B14C-7210F92B56D5}" type="pres">
      <dgm:prSet presAssocID="{FDD1CE99-9381-304D-BABA-FB38061967FB}" presName="hierRoot2" presStyleCnt="0">
        <dgm:presLayoutVars>
          <dgm:hierBranch val="init"/>
        </dgm:presLayoutVars>
      </dgm:prSet>
      <dgm:spPr/>
    </dgm:pt>
    <dgm:pt modelId="{50947BA9-9976-5840-9B25-7F1F9D907920}" type="pres">
      <dgm:prSet presAssocID="{FDD1CE99-9381-304D-BABA-FB38061967FB}" presName="rootComposite2" presStyleCnt="0"/>
      <dgm:spPr/>
    </dgm:pt>
    <dgm:pt modelId="{D7249765-5D87-2341-9630-7B6A325A2CB9}" type="pres">
      <dgm:prSet presAssocID="{FDD1CE99-9381-304D-BABA-FB38061967FB}" presName="rootText2" presStyleLbl="alignAcc1" presStyleIdx="0" presStyleCnt="0">
        <dgm:presLayoutVars>
          <dgm:chPref val="3"/>
        </dgm:presLayoutVars>
      </dgm:prSet>
      <dgm:spPr/>
    </dgm:pt>
    <dgm:pt modelId="{921B1487-0C30-B941-83F4-F9F9CC425D4A}" type="pres">
      <dgm:prSet presAssocID="{FDD1CE99-9381-304D-BABA-FB38061967FB}" presName="topArc2" presStyleLbl="parChTrans1D1" presStyleIdx="52" presStyleCnt="76"/>
      <dgm:spPr/>
    </dgm:pt>
    <dgm:pt modelId="{8F800680-B576-E247-9AA8-895FF40720CF}" type="pres">
      <dgm:prSet presAssocID="{FDD1CE99-9381-304D-BABA-FB38061967FB}" presName="bottomArc2" presStyleLbl="parChTrans1D1" presStyleIdx="53" presStyleCnt="76"/>
      <dgm:spPr/>
    </dgm:pt>
    <dgm:pt modelId="{4AC24800-562A-FA4B-BB36-C0A8D40FDF11}" type="pres">
      <dgm:prSet presAssocID="{FDD1CE99-9381-304D-BABA-FB38061967FB}" presName="topConnNode2" presStyleLbl="node3" presStyleIdx="0" presStyleCnt="0"/>
      <dgm:spPr/>
    </dgm:pt>
    <dgm:pt modelId="{4DC786FE-6EA9-6743-BE41-1297B115D4E2}" type="pres">
      <dgm:prSet presAssocID="{FDD1CE99-9381-304D-BABA-FB38061967FB}" presName="hierChild4" presStyleCnt="0"/>
      <dgm:spPr/>
    </dgm:pt>
    <dgm:pt modelId="{879BAF62-1A1F-8843-B5B5-0A402AFCFB5F}" type="pres">
      <dgm:prSet presAssocID="{FDD1CE99-9381-304D-BABA-FB38061967FB}" presName="hierChild5" presStyleCnt="0"/>
      <dgm:spPr/>
    </dgm:pt>
    <dgm:pt modelId="{63E85C3A-1C68-5F4F-94FD-EC7948627104}" type="pres">
      <dgm:prSet presAssocID="{FCC02AC3-7D32-5047-AFF3-65150F2A6239}" presName="Name28" presStyleLbl="parChTrans1D3" presStyleIdx="12" presStyleCnt="16"/>
      <dgm:spPr/>
    </dgm:pt>
    <dgm:pt modelId="{485E4EAE-701E-024E-B6B2-274F5F24859D}" type="pres">
      <dgm:prSet presAssocID="{298AD2CA-E6EA-6D41-9F77-2FD5A74FAA87}" presName="hierRoot2" presStyleCnt="0">
        <dgm:presLayoutVars>
          <dgm:hierBranch val="init"/>
        </dgm:presLayoutVars>
      </dgm:prSet>
      <dgm:spPr/>
    </dgm:pt>
    <dgm:pt modelId="{C1F8E658-2E64-5240-9E9B-D49C0F8A5D12}" type="pres">
      <dgm:prSet presAssocID="{298AD2CA-E6EA-6D41-9F77-2FD5A74FAA87}" presName="rootComposite2" presStyleCnt="0"/>
      <dgm:spPr/>
    </dgm:pt>
    <dgm:pt modelId="{F0DB32E5-9E27-D34C-94A2-D7B77C089343}" type="pres">
      <dgm:prSet presAssocID="{298AD2CA-E6EA-6D41-9F77-2FD5A74FAA87}" presName="rootText2" presStyleLbl="alignAcc1" presStyleIdx="0" presStyleCnt="0">
        <dgm:presLayoutVars>
          <dgm:chPref val="3"/>
        </dgm:presLayoutVars>
      </dgm:prSet>
      <dgm:spPr/>
    </dgm:pt>
    <dgm:pt modelId="{1D724EA7-F95E-D64F-BEBF-B40A6FF0A842}" type="pres">
      <dgm:prSet presAssocID="{298AD2CA-E6EA-6D41-9F77-2FD5A74FAA87}" presName="topArc2" presStyleLbl="parChTrans1D1" presStyleIdx="54" presStyleCnt="76"/>
      <dgm:spPr/>
    </dgm:pt>
    <dgm:pt modelId="{5ECC484B-6B99-2E47-BDAD-0AD95714B300}" type="pres">
      <dgm:prSet presAssocID="{298AD2CA-E6EA-6D41-9F77-2FD5A74FAA87}" presName="bottomArc2" presStyleLbl="parChTrans1D1" presStyleIdx="55" presStyleCnt="76"/>
      <dgm:spPr/>
    </dgm:pt>
    <dgm:pt modelId="{06E1BB5A-0A6F-7D46-B4AC-AA3A71E85665}" type="pres">
      <dgm:prSet presAssocID="{298AD2CA-E6EA-6D41-9F77-2FD5A74FAA87}" presName="topConnNode2" presStyleLbl="node3" presStyleIdx="0" presStyleCnt="0"/>
      <dgm:spPr/>
    </dgm:pt>
    <dgm:pt modelId="{7D320FB0-D6D0-564F-BFF8-107131A34AAB}" type="pres">
      <dgm:prSet presAssocID="{298AD2CA-E6EA-6D41-9F77-2FD5A74FAA87}" presName="hierChild4" presStyleCnt="0"/>
      <dgm:spPr/>
    </dgm:pt>
    <dgm:pt modelId="{966D9FBB-FF6D-B04F-B2DB-0EACB9C6D731}" type="pres">
      <dgm:prSet presAssocID="{298AD2CA-E6EA-6D41-9F77-2FD5A74FAA87}" presName="hierChild5" presStyleCnt="0"/>
      <dgm:spPr/>
    </dgm:pt>
    <dgm:pt modelId="{97404AE6-3B86-064E-BE4C-2391539C3C73}" type="pres">
      <dgm:prSet presAssocID="{409CE1E0-6632-B940-A4DE-C15F15E8EA99}" presName="Name28" presStyleLbl="parChTrans1D3" presStyleIdx="13" presStyleCnt="16"/>
      <dgm:spPr/>
    </dgm:pt>
    <dgm:pt modelId="{FDBD44C4-A66B-D742-A756-0525A0A555F7}" type="pres">
      <dgm:prSet presAssocID="{9F397A5C-65F6-9149-BA47-74C0BE6E8451}" presName="hierRoot2" presStyleCnt="0">
        <dgm:presLayoutVars>
          <dgm:hierBranch val="init"/>
        </dgm:presLayoutVars>
      </dgm:prSet>
      <dgm:spPr/>
    </dgm:pt>
    <dgm:pt modelId="{C72046CB-450C-E746-A37A-58A11050304E}" type="pres">
      <dgm:prSet presAssocID="{9F397A5C-65F6-9149-BA47-74C0BE6E8451}" presName="rootComposite2" presStyleCnt="0"/>
      <dgm:spPr/>
    </dgm:pt>
    <dgm:pt modelId="{47659635-F56A-284C-AFAD-7FE5BBABB291}" type="pres">
      <dgm:prSet presAssocID="{9F397A5C-65F6-9149-BA47-74C0BE6E8451}" presName="rootText2" presStyleLbl="alignAcc1" presStyleIdx="0" presStyleCnt="0">
        <dgm:presLayoutVars>
          <dgm:chPref val="3"/>
        </dgm:presLayoutVars>
      </dgm:prSet>
      <dgm:spPr/>
    </dgm:pt>
    <dgm:pt modelId="{A63005F4-4BD8-4141-99E2-A3B3DB35074D}" type="pres">
      <dgm:prSet presAssocID="{9F397A5C-65F6-9149-BA47-74C0BE6E8451}" presName="topArc2" presStyleLbl="parChTrans1D1" presStyleIdx="56" presStyleCnt="76"/>
      <dgm:spPr/>
    </dgm:pt>
    <dgm:pt modelId="{B187F2A5-9826-6C4D-9BA7-750042A9962B}" type="pres">
      <dgm:prSet presAssocID="{9F397A5C-65F6-9149-BA47-74C0BE6E8451}" presName="bottomArc2" presStyleLbl="parChTrans1D1" presStyleIdx="57" presStyleCnt="76"/>
      <dgm:spPr/>
    </dgm:pt>
    <dgm:pt modelId="{0931B37C-8E8F-794E-A2EB-271F7A88660A}" type="pres">
      <dgm:prSet presAssocID="{9F397A5C-65F6-9149-BA47-74C0BE6E8451}" presName="topConnNode2" presStyleLbl="node3" presStyleIdx="0" presStyleCnt="0"/>
      <dgm:spPr/>
    </dgm:pt>
    <dgm:pt modelId="{493697C4-F02A-6947-B61E-3DB8C810A1D2}" type="pres">
      <dgm:prSet presAssocID="{9F397A5C-65F6-9149-BA47-74C0BE6E8451}" presName="hierChild4" presStyleCnt="0"/>
      <dgm:spPr/>
    </dgm:pt>
    <dgm:pt modelId="{B5E806CC-4FC3-3249-8896-032B28B5D19D}" type="pres">
      <dgm:prSet presAssocID="{9F397A5C-65F6-9149-BA47-74C0BE6E8451}" presName="hierChild5" presStyleCnt="0"/>
      <dgm:spPr/>
    </dgm:pt>
    <dgm:pt modelId="{88FDA1D4-1E42-764B-A276-65849299257F}" type="pres">
      <dgm:prSet presAssocID="{E5EFB7A1-6CE6-014D-BDAC-D70421B7572F}" presName="Name28" presStyleLbl="parChTrans1D3" presStyleIdx="14" presStyleCnt="16"/>
      <dgm:spPr/>
    </dgm:pt>
    <dgm:pt modelId="{68A48211-9D46-2A46-9863-5B45DF8BD426}" type="pres">
      <dgm:prSet presAssocID="{6A3EB527-6ACF-0A48-9611-99C3B11B40BE}" presName="hierRoot2" presStyleCnt="0">
        <dgm:presLayoutVars>
          <dgm:hierBranch val="init"/>
        </dgm:presLayoutVars>
      </dgm:prSet>
      <dgm:spPr/>
    </dgm:pt>
    <dgm:pt modelId="{88B2B912-B2D1-3C4C-8E4A-FAADD8574071}" type="pres">
      <dgm:prSet presAssocID="{6A3EB527-6ACF-0A48-9611-99C3B11B40BE}" presName="rootComposite2" presStyleCnt="0"/>
      <dgm:spPr/>
    </dgm:pt>
    <dgm:pt modelId="{686CC5BF-4374-E047-8130-EF90337A60BC}" type="pres">
      <dgm:prSet presAssocID="{6A3EB527-6ACF-0A48-9611-99C3B11B40BE}" presName="rootText2" presStyleLbl="alignAcc1" presStyleIdx="0" presStyleCnt="0">
        <dgm:presLayoutVars>
          <dgm:chPref val="3"/>
        </dgm:presLayoutVars>
      </dgm:prSet>
      <dgm:spPr/>
    </dgm:pt>
    <dgm:pt modelId="{7D3D046B-7ED7-0A4F-8CF7-21F8CACE7814}" type="pres">
      <dgm:prSet presAssocID="{6A3EB527-6ACF-0A48-9611-99C3B11B40BE}" presName="topArc2" presStyleLbl="parChTrans1D1" presStyleIdx="58" presStyleCnt="76"/>
      <dgm:spPr/>
    </dgm:pt>
    <dgm:pt modelId="{4C30B598-AB6E-E64B-A059-3261BF6FAC02}" type="pres">
      <dgm:prSet presAssocID="{6A3EB527-6ACF-0A48-9611-99C3B11B40BE}" presName="bottomArc2" presStyleLbl="parChTrans1D1" presStyleIdx="59" presStyleCnt="76"/>
      <dgm:spPr/>
    </dgm:pt>
    <dgm:pt modelId="{15389932-CCD0-7348-9164-B8B3FEE79A61}" type="pres">
      <dgm:prSet presAssocID="{6A3EB527-6ACF-0A48-9611-99C3B11B40BE}" presName="topConnNode2" presStyleLbl="node3" presStyleIdx="0" presStyleCnt="0"/>
      <dgm:spPr/>
    </dgm:pt>
    <dgm:pt modelId="{908CB88B-A15E-B644-A89F-07EFCBC13731}" type="pres">
      <dgm:prSet presAssocID="{6A3EB527-6ACF-0A48-9611-99C3B11B40BE}" presName="hierChild4" presStyleCnt="0"/>
      <dgm:spPr/>
    </dgm:pt>
    <dgm:pt modelId="{5B05F418-9B9A-5D48-8CE1-A5B2BD5DD126}" type="pres">
      <dgm:prSet presAssocID="{20BF316E-829D-F04B-9F95-5F9D817D79AF}" presName="Name28" presStyleLbl="parChTrans1D4" presStyleIdx="12" presStyleCnt="18"/>
      <dgm:spPr/>
    </dgm:pt>
    <dgm:pt modelId="{CC07AD2A-DF49-2F40-9A52-0142A646F425}" type="pres">
      <dgm:prSet presAssocID="{F2F8DA69-C542-FC41-B64B-D453DE68B5EA}" presName="hierRoot2" presStyleCnt="0">
        <dgm:presLayoutVars>
          <dgm:hierBranch val="init"/>
        </dgm:presLayoutVars>
      </dgm:prSet>
      <dgm:spPr/>
    </dgm:pt>
    <dgm:pt modelId="{FC4A2B23-7DE4-6642-8237-E5E03C97FA9B}" type="pres">
      <dgm:prSet presAssocID="{F2F8DA69-C542-FC41-B64B-D453DE68B5EA}" presName="rootComposite2" presStyleCnt="0"/>
      <dgm:spPr/>
    </dgm:pt>
    <dgm:pt modelId="{5CFC7636-A925-5F41-BDBB-1E8F94DB780B}" type="pres">
      <dgm:prSet presAssocID="{F2F8DA69-C542-FC41-B64B-D453DE68B5E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5B7231A-FE7D-284E-86BB-A514877A66B9}" type="pres">
      <dgm:prSet presAssocID="{F2F8DA69-C542-FC41-B64B-D453DE68B5EA}" presName="topArc2" presStyleLbl="parChTrans1D1" presStyleIdx="60" presStyleCnt="76"/>
      <dgm:spPr/>
    </dgm:pt>
    <dgm:pt modelId="{BC217814-11F5-6543-A84F-66B557FEC956}" type="pres">
      <dgm:prSet presAssocID="{F2F8DA69-C542-FC41-B64B-D453DE68B5EA}" presName="bottomArc2" presStyleLbl="parChTrans1D1" presStyleIdx="61" presStyleCnt="76"/>
      <dgm:spPr/>
    </dgm:pt>
    <dgm:pt modelId="{BFBA327F-EF51-E145-9DA5-EE4438F91A44}" type="pres">
      <dgm:prSet presAssocID="{F2F8DA69-C542-FC41-B64B-D453DE68B5EA}" presName="topConnNode2" presStyleLbl="node4" presStyleIdx="0" presStyleCnt="0"/>
      <dgm:spPr/>
    </dgm:pt>
    <dgm:pt modelId="{92240FCF-67E7-CB4A-A116-2CE77972F020}" type="pres">
      <dgm:prSet presAssocID="{F2F8DA69-C542-FC41-B64B-D453DE68B5EA}" presName="hierChild4" presStyleCnt="0"/>
      <dgm:spPr/>
    </dgm:pt>
    <dgm:pt modelId="{88201BD2-901F-0D45-B503-80617A777352}" type="pres">
      <dgm:prSet presAssocID="{F2F8DA69-C542-FC41-B64B-D453DE68B5EA}" presName="hierChild5" presStyleCnt="0"/>
      <dgm:spPr/>
    </dgm:pt>
    <dgm:pt modelId="{7AC205E6-5027-664D-AA36-AFE4A7613A60}" type="pres">
      <dgm:prSet presAssocID="{5F40FC3C-3E18-AD4E-9A1E-2AB5007B1E6F}" presName="Name28" presStyleLbl="parChTrans1D4" presStyleIdx="13" presStyleCnt="18"/>
      <dgm:spPr/>
    </dgm:pt>
    <dgm:pt modelId="{73FA3165-7D1F-1247-AFDF-50EF5B07D104}" type="pres">
      <dgm:prSet presAssocID="{848EA96A-858B-3448-8A86-180A7581B467}" presName="hierRoot2" presStyleCnt="0">
        <dgm:presLayoutVars>
          <dgm:hierBranch val="init"/>
        </dgm:presLayoutVars>
      </dgm:prSet>
      <dgm:spPr/>
    </dgm:pt>
    <dgm:pt modelId="{36799912-CB1F-E948-B87F-845987024E6A}" type="pres">
      <dgm:prSet presAssocID="{848EA96A-858B-3448-8A86-180A7581B467}" presName="rootComposite2" presStyleCnt="0"/>
      <dgm:spPr/>
    </dgm:pt>
    <dgm:pt modelId="{625A5F76-FCC6-DF42-AF64-DF7B11997207}" type="pres">
      <dgm:prSet presAssocID="{848EA96A-858B-3448-8A86-180A7581B467}" presName="rootText2" presStyleLbl="alignAcc1" presStyleIdx="0" presStyleCnt="0">
        <dgm:presLayoutVars>
          <dgm:chPref val="3"/>
        </dgm:presLayoutVars>
      </dgm:prSet>
      <dgm:spPr/>
    </dgm:pt>
    <dgm:pt modelId="{8B672F63-48F8-EE46-8F44-11E18E5218E4}" type="pres">
      <dgm:prSet presAssocID="{848EA96A-858B-3448-8A86-180A7581B467}" presName="topArc2" presStyleLbl="parChTrans1D1" presStyleIdx="62" presStyleCnt="76"/>
      <dgm:spPr/>
    </dgm:pt>
    <dgm:pt modelId="{8645C583-4F4A-CB40-8CB4-CC287909930E}" type="pres">
      <dgm:prSet presAssocID="{848EA96A-858B-3448-8A86-180A7581B467}" presName="bottomArc2" presStyleLbl="parChTrans1D1" presStyleIdx="63" presStyleCnt="76"/>
      <dgm:spPr/>
    </dgm:pt>
    <dgm:pt modelId="{1516F0CC-42D8-8F43-BCFC-9F5E5529C9BB}" type="pres">
      <dgm:prSet presAssocID="{848EA96A-858B-3448-8A86-180A7581B467}" presName="topConnNode2" presStyleLbl="node4" presStyleIdx="0" presStyleCnt="0"/>
      <dgm:spPr/>
    </dgm:pt>
    <dgm:pt modelId="{4629CD8A-E23F-5943-9D7F-5F3C087FF48F}" type="pres">
      <dgm:prSet presAssocID="{848EA96A-858B-3448-8A86-180A7581B467}" presName="hierChild4" presStyleCnt="0"/>
      <dgm:spPr/>
    </dgm:pt>
    <dgm:pt modelId="{25BFEE60-85D9-154D-A5E5-261A3593EFD0}" type="pres">
      <dgm:prSet presAssocID="{848EA96A-858B-3448-8A86-180A7581B467}" presName="hierChild5" presStyleCnt="0"/>
      <dgm:spPr/>
    </dgm:pt>
    <dgm:pt modelId="{7C6A4378-412C-CC47-9C98-75C4087B584A}" type="pres">
      <dgm:prSet presAssocID="{6A3EB527-6ACF-0A48-9611-99C3B11B40BE}" presName="hierChild5" presStyleCnt="0"/>
      <dgm:spPr/>
    </dgm:pt>
    <dgm:pt modelId="{31C5AEE3-BD8A-5640-81BF-465C27ADD967}" type="pres">
      <dgm:prSet presAssocID="{96D59D7F-7B6B-F441-8DF1-533D4CB80923}" presName="Name28" presStyleLbl="parChTrans1D3" presStyleIdx="15" presStyleCnt="16"/>
      <dgm:spPr/>
    </dgm:pt>
    <dgm:pt modelId="{AF3ABA1E-73E0-784C-A2A8-C209C7FE2D5A}" type="pres">
      <dgm:prSet presAssocID="{49C1984E-2807-BD42-B666-9C3B0DE2CA25}" presName="hierRoot2" presStyleCnt="0">
        <dgm:presLayoutVars>
          <dgm:hierBranch val="init"/>
        </dgm:presLayoutVars>
      </dgm:prSet>
      <dgm:spPr/>
    </dgm:pt>
    <dgm:pt modelId="{381B0FFD-34D3-374B-980A-71A038547A33}" type="pres">
      <dgm:prSet presAssocID="{49C1984E-2807-BD42-B666-9C3B0DE2CA25}" presName="rootComposite2" presStyleCnt="0"/>
      <dgm:spPr/>
    </dgm:pt>
    <dgm:pt modelId="{B7817AA0-4DD5-0044-B9AE-F006B0E364FD}" type="pres">
      <dgm:prSet presAssocID="{49C1984E-2807-BD42-B666-9C3B0DE2CA25}" presName="rootText2" presStyleLbl="alignAcc1" presStyleIdx="0" presStyleCnt="0">
        <dgm:presLayoutVars>
          <dgm:chPref val="3"/>
        </dgm:presLayoutVars>
      </dgm:prSet>
      <dgm:spPr/>
    </dgm:pt>
    <dgm:pt modelId="{5C123F3A-3649-C84D-9525-E4E77FFEA7C6}" type="pres">
      <dgm:prSet presAssocID="{49C1984E-2807-BD42-B666-9C3B0DE2CA25}" presName="topArc2" presStyleLbl="parChTrans1D1" presStyleIdx="64" presStyleCnt="76"/>
      <dgm:spPr/>
    </dgm:pt>
    <dgm:pt modelId="{FECF835F-CBA3-914F-A0E4-16301C5651E6}" type="pres">
      <dgm:prSet presAssocID="{49C1984E-2807-BD42-B666-9C3B0DE2CA25}" presName="bottomArc2" presStyleLbl="parChTrans1D1" presStyleIdx="65" presStyleCnt="76"/>
      <dgm:spPr/>
    </dgm:pt>
    <dgm:pt modelId="{6CD53A48-80C8-3F44-A2C4-D30417126C0F}" type="pres">
      <dgm:prSet presAssocID="{49C1984E-2807-BD42-B666-9C3B0DE2CA25}" presName="topConnNode2" presStyleLbl="node3" presStyleIdx="0" presStyleCnt="0"/>
      <dgm:spPr/>
    </dgm:pt>
    <dgm:pt modelId="{1BDD28C6-D9AA-FB42-A434-53A99E3E1A1E}" type="pres">
      <dgm:prSet presAssocID="{49C1984E-2807-BD42-B666-9C3B0DE2CA25}" presName="hierChild4" presStyleCnt="0"/>
      <dgm:spPr/>
    </dgm:pt>
    <dgm:pt modelId="{3CBDE81A-73AB-7E42-9E3A-3FE89BD62579}" type="pres">
      <dgm:prSet presAssocID="{4572D817-EECC-4443-82F9-C8E21062B97E}" presName="Name28" presStyleLbl="parChTrans1D4" presStyleIdx="14" presStyleCnt="18"/>
      <dgm:spPr/>
    </dgm:pt>
    <dgm:pt modelId="{6B11B87E-A6A5-194C-AE9D-BA978D00C026}" type="pres">
      <dgm:prSet presAssocID="{2905C6A0-A790-2646-B636-BE6865D454AA}" presName="hierRoot2" presStyleCnt="0">
        <dgm:presLayoutVars>
          <dgm:hierBranch val="init"/>
        </dgm:presLayoutVars>
      </dgm:prSet>
      <dgm:spPr/>
    </dgm:pt>
    <dgm:pt modelId="{04AA4E25-9315-A142-84BC-4866B4696D56}" type="pres">
      <dgm:prSet presAssocID="{2905C6A0-A790-2646-B636-BE6865D454AA}" presName="rootComposite2" presStyleCnt="0"/>
      <dgm:spPr/>
    </dgm:pt>
    <dgm:pt modelId="{F5746F55-7751-6D43-BD0C-BF0908A0A1D8}" type="pres">
      <dgm:prSet presAssocID="{2905C6A0-A790-2646-B636-BE6865D454A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61C192C-3FD8-004A-AF3D-5F36AA5688EF}" type="pres">
      <dgm:prSet presAssocID="{2905C6A0-A790-2646-B636-BE6865D454AA}" presName="topArc2" presStyleLbl="parChTrans1D1" presStyleIdx="66" presStyleCnt="76"/>
      <dgm:spPr/>
    </dgm:pt>
    <dgm:pt modelId="{22CD511E-028C-FC43-A194-89F837A4C5BC}" type="pres">
      <dgm:prSet presAssocID="{2905C6A0-A790-2646-B636-BE6865D454AA}" presName="bottomArc2" presStyleLbl="parChTrans1D1" presStyleIdx="67" presStyleCnt="76"/>
      <dgm:spPr/>
    </dgm:pt>
    <dgm:pt modelId="{AD05A238-1272-D144-B154-C9E15ACCD581}" type="pres">
      <dgm:prSet presAssocID="{2905C6A0-A790-2646-B636-BE6865D454AA}" presName="topConnNode2" presStyleLbl="node4" presStyleIdx="0" presStyleCnt="0"/>
      <dgm:spPr/>
    </dgm:pt>
    <dgm:pt modelId="{7307D7C3-672C-2B4D-965B-3A891CBA178D}" type="pres">
      <dgm:prSet presAssocID="{2905C6A0-A790-2646-B636-BE6865D454AA}" presName="hierChild4" presStyleCnt="0"/>
      <dgm:spPr/>
    </dgm:pt>
    <dgm:pt modelId="{A8EDD02B-654B-9B4B-B994-FECDCC9434D9}" type="pres">
      <dgm:prSet presAssocID="{2905C6A0-A790-2646-B636-BE6865D454AA}" presName="hierChild5" presStyleCnt="0"/>
      <dgm:spPr/>
    </dgm:pt>
    <dgm:pt modelId="{E6DC9DB3-7376-A745-840E-581CC21A8636}" type="pres">
      <dgm:prSet presAssocID="{A4475CDE-3709-C84B-8FB9-C7174AB219CC}" presName="Name28" presStyleLbl="parChTrans1D4" presStyleIdx="15" presStyleCnt="18"/>
      <dgm:spPr/>
    </dgm:pt>
    <dgm:pt modelId="{496FA684-1929-0949-9335-ADE495FC7DDA}" type="pres">
      <dgm:prSet presAssocID="{F24584BC-89BA-624B-9EB3-36A2A29AAF11}" presName="hierRoot2" presStyleCnt="0">
        <dgm:presLayoutVars>
          <dgm:hierBranch val="init"/>
        </dgm:presLayoutVars>
      </dgm:prSet>
      <dgm:spPr/>
    </dgm:pt>
    <dgm:pt modelId="{55801E83-6912-2345-8E97-6924EB288979}" type="pres">
      <dgm:prSet presAssocID="{F24584BC-89BA-624B-9EB3-36A2A29AAF11}" presName="rootComposite2" presStyleCnt="0"/>
      <dgm:spPr/>
    </dgm:pt>
    <dgm:pt modelId="{13E28739-DD79-BD47-92CC-83C374FC8F03}" type="pres">
      <dgm:prSet presAssocID="{F24584BC-89BA-624B-9EB3-36A2A29AAF11}" presName="rootText2" presStyleLbl="alignAcc1" presStyleIdx="0" presStyleCnt="0">
        <dgm:presLayoutVars>
          <dgm:chPref val="3"/>
        </dgm:presLayoutVars>
      </dgm:prSet>
      <dgm:spPr/>
    </dgm:pt>
    <dgm:pt modelId="{2F6FAEBE-5BD2-F54C-A96F-B7FE51F560FE}" type="pres">
      <dgm:prSet presAssocID="{F24584BC-89BA-624B-9EB3-36A2A29AAF11}" presName="topArc2" presStyleLbl="parChTrans1D1" presStyleIdx="68" presStyleCnt="76"/>
      <dgm:spPr/>
    </dgm:pt>
    <dgm:pt modelId="{93557A5F-FE14-EF49-B5D1-08CE4D4F3F18}" type="pres">
      <dgm:prSet presAssocID="{F24584BC-89BA-624B-9EB3-36A2A29AAF11}" presName="bottomArc2" presStyleLbl="parChTrans1D1" presStyleIdx="69" presStyleCnt="76"/>
      <dgm:spPr/>
    </dgm:pt>
    <dgm:pt modelId="{5CCD33DD-926F-B940-A0C2-21DCCCBCF0CB}" type="pres">
      <dgm:prSet presAssocID="{F24584BC-89BA-624B-9EB3-36A2A29AAF11}" presName="topConnNode2" presStyleLbl="node4" presStyleIdx="0" presStyleCnt="0"/>
      <dgm:spPr/>
    </dgm:pt>
    <dgm:pt modelId="{DF836FF9-5FCD-B34C-A736-86EFBAF2DDA5}" type="pres">
      <dgm:prSet presAssocID="{F24584BC-89BA-624B-9EB3-36A2A29AAF11}" presName="hierChild4" presStyleCnt="0"/>
      <dgm:spPr/>
    </dgm:pt>
    <dgm:pt modelId="{602D4488-D663-8444-A9CA-6BB0D1CE776A}" type="pres">
      <dgm:prSet presAssocID="{F24584BC-89BA-624B-9EB3-36A2A29AAF11}" presName="hierChild5" presStyleCnt="0"/>
      <dgm:spPr/>
    </dgm:pt>
    <dgm:pt modelId="{C93D3F07-E6E4-A548-BAF1-D81C4E21BAF9}" type="pres">
      <dgm:prSet presAssocID="{7B4CB9A1-A89B-5840-8274-74CED91ABC4E}" presName="Name28" presStyleLbl="parChTrans1D4" presStyleIdx="16" presStyleCnt="18"/>
      <dgm:spPr/>
    </dgm:pt>
    <dgm:pt modelId="{1D9AB4C0-1F93-2A4F-B7A6-49C07C2443A1}" type="pres">
      <dgm:prSet presAssocID="{912DE6F0-AF2F-974D-B26E-A6F93C45F169}" presName="hierRoot2" presStyleCnt="0">
        <dgm:presLayoutVars>
          <dgm:hierBranch val="init"/>
        </dgm:presLayoutVars>
      </dgm:prSet>
      <dgm:spPr/>
    </dgm:pt>
    <dgm:pt modelId="{FED60DC8-0F50-3E4B-9C98-774031D5CDAE}" type="pres">
      <dgm:prSet presAssocID="{912DE6F0-AF2F-974D-B26E-A6F93C45F169}" presName="rootComposite2" presStyleCnt="0"/>
      <dgm:spPr/>
    </dgm:pt>
    <dgm:pt modelId="{7A97299D-20AF-D04D-91A1-86BA1F43B91B}" type="pres">
      <dgm:prSet presAssocID="{912DE6F0-AF2F-974D-B26E-A6F93C45F169}" presName="rootText2" presStyleLbl="alignAcc1" presStyleIdx="0" presStyleCnt="0">
        <dgm:presLayoutVars>
          <dgm:chPref val="3"/>
        </dgm:presLayoutVars>
      </dgm:prSet>
      <dgm:spPr/>
    </dgm:pt>
    <dgm:pt modelId="{65E7171B-D682-4644-956E-95B5ECBCE01E}" type="pres">
      <dgm:prSet presAssocID="{912DE6F0-AF2F-974D-B26E-A6F93C45F169}" presName="topArc2" presStyleLbl="parChTrans1D1" presStyleIdx="70" presStyleCnt="76"/>
      <dgm:spPr/>
    </dgm:pt>
    <dgm:pt modelId="{1BF5B1B3-8E49-D345-AB7A-E13FE3B177A0}" type="pres">
      <dgm:prSet presAssocID="{912DE6F0-AF2F-974D-B26E-A6F93C45F169}" presName="bottomArc2" presStyleLbl="parChTrans1D1" presStyleIdx="71" presStyleCnt="76"/>
      <dgm:spPr/>
    </dgm:pt>
    <dgm:pt modelId="{ACDA57DB-8A83-A643-A98E-69D71CEEF369}" type="pres">
      <dgm:prSet presAssocID="{912DE6F0-AF2F-974D-B26E-A6F93C45F169}" presName="topConnNode2" presStyleLbl="node4" presStyleIdx="0" presStyleCnt="0"/>
      <dgm:spPr/>
    </dgm:pt>
    <dgm:pt modelId="{677F8649-FE6B-474C-8CFC-660BB5F88674}" type="pres">
      <dgm:prSet presAssocID="{912DE6F0-AF2F-974D-B26E-A6F93C45F169}" presName="hierChild4" presStyleCnt="0"/>
      <dgm:spPr/>
    </dgm:pt>
    <dgm:pt modelId="{78BE5C86-0EB3-8847-B8C9-865EC402FDD2}" type="pres">
      <dgm:prSet presAssocID="{912DE6F0-AF2F-974D-B26E-A6F93C45F169}" presName="hierChild5" presStyleCnt="0"/>
      <dgm:spPr/>
    </dgm:pt>
    <dgm:pt modelId="{94E6F24D-CCA0-9D46-B191-531BFDFC67B9}" type="pres">
      <dgm:prSet presAssocID="{85ED9134-DA53-9B4C-BA84-52BBAED467BB}" presName="Name28" presStyleLbl="parChTrans1D4" presStyleIdx="17" presStyleCnt="18"/>
      <dgm:spPr/>
    </dgm:pt>
    <dgm:pt modelId="{E4D66B5B-5255-CE46-98A2-A6A0F1C35158}" type="pres">
      <dgm:prSet presAssocID="{FD53E813-7B11-EB4F-B076-ADEC87DC85A6}" presName="hierRoot2" presStyleCnt="0">
        <dgm:presLayoutVars>
          <dgm:hierBranch val="init"/>
        </dgm:presLayoutVars>
      </dgm:prSet>
      <dgm:spPr/>
    </dgm:pt>
    <dgm:pt modelId="{60D88976-540F-6B49-8BFB-2CADAD88964E}" type="pres">
      <dgm:prSet presAssocID="{FD53E813-7B11-EB4F-B076-ADEC87DC85A6}" presName="rootComposite2" presStyleCnt="0"/>
      <dgm:spPr/>
    </dgm:pt>
    <dgm:pt modelId="{3B2EA53B-BB64-164E-A358-A81CE014626B}" type="pres">
      <dgm:prSet presAssocID="{FD53E813-7B11-EB4F-B076-ADEC87DC85A6}" presName="rootText2" presStyleLbl="alignAcc1" presStyleIdx="0" presStyleCnt="0">
        <dgm:presLayoutVars>
          <dgm:chPref val="3"/>
        </dgm:presLayoutVars>
      </dgm:prSet>
      <dgm:spPr/>
    </dgm:pt>
    <dgm:pt modelId="{441F2240-2B8F-AA49-B966-F6729AE63050}" type="pres">
      <dgm:prSet presAssocID="{FD53E813-7B11-EB4F-B076-ADEC87DC85A6}" presName="topArc2" presStyleLbl="parChTrans1D1" presStyleIdx="72" presStyleCnt="76"/>
      <dgm:spPr/>
    </dgm:pt>
    <dgm:pt modelId="{C6C666AE-7D0E-BF4E-9861-220AE7CFC30F}" type="pres">
      <dgm:prSet presAssocID="{FD53E813-7B11-EB4F-B076-ADEC87DC85A6}" presName="bottomArc2" presStyleLbl="parChTrans1D1" presStyleIdx="73" presStyleCnt="76"/>
      <dgm:spPr/>
    </dgm:pt>
    <dgm:pt modelId="{609B7472-90E1-1941-BBA6-FFCACE29B388}" type="pres">
      <dgm:prSet presAssocID="{FD53E813-7B11-EB4F-B076-ADEC87DC85A6}" presName="topConnNode2" presStyleLbl="node4" presStyleIdx="0" presStyleCnt="0"/>
      <dgm:spPr/>
    </dgm:pt>
    <dgm:pt modelId="{263B2876-6387-AD46-A0B0-2A3E865503AF}" type="pres">
      <dgm:prSet presAssocID="{FD53E813-7B11-EB4F-B076-ADEC87DC85A6}" presName="hierChild4" presStyleCnt="0"/>
      <dgm:spPr/>
    </dgm:pt>
    <dgm:pt modelId="{985644F7-CA89-8A46-A7E7-88ED7E190EB6}" type="pres">
      <dgm:prSet presAssocID="{FD53E813-7B11-EB4F-B076-ADEC87DC85A6}" presName="hierChild5" presStyleCnt="0"/>
      <dgm:spPr/>
    </dgm:pt>
    <dgm:pt modelId="{BF71567C-1FA2-A14F-8686-E1728E2368AB}" type="pres">
      <dgm:prSet presAssocID="{49C1984E-2807-BD42-B666-9C3B0DE2CA25}" presName="hierChild5" presStyleCnt="0"/>
      <dgm:spPr/>
    </dgm:pt>
    <dgm:pt modelId="{71E9ED9B-FD1F-D44C-A5CC-BA582805CAE9}" type="pres">
      <dgm:prSet presAssocID="{1C1A68AE-B38A-B643-A11A-4FD059A12E09}" presName="hierChild5" presStyleCnt="0"/>
      <dgm:spPr/>
    </dgm:pt>
    <dgm:pt modelId="{93BDD461-4BFE-E041-91AC-AEB8F1D513B5}" type="pres">
      <dgm:prSet presAssocID="{D660F8BE-F731-E64E-BAB8-045085FA311F}" presName="Name28" presStyleLbl="parChTrans1D2" presStyleIdx="2" presStyleCnt="3"/>
      <dgm:spPr/>
    </dgm:pt>
    <dgm:pt modelId="{7FE6C010-6C68-9A49-8321-82C78B02D9CE}" type="pres">
      <dgm:prSet presAssocID="{CCC4DC26-7C3D-EB42-A28A-8B512F1C0B38}" presName="hierRoot2" presStyleCnt="0">
        <dgm:presLayoutVars>
          <dgm:hierBranch val="init"/>
        </dgm:presLayoutVars>
      </dgm:prSet>
      <dgm:spPr/>
    </dgm:pt>
    <dgm:pt modelId="{B1175142-5C9F-6542-9057-6C09563E876C}" type="pres">
      <dgm:prSet presAssocID="{CCC4DC26-7C3D-EB42-A28A-8B512F1C0B38}" presName="rootComposite2" presStyleCnt="0"/>
      <dgm:spPr/>
    </dgm:pt>
    <dgm:pt modelId="{D279E227-A4AC-2040-8E00-881E7248AE3A}" type="pres">
      <dgm:prSet presAssocID="{CCC4DC26-7C3D-EB42-A28A-8B512F1C0B38}" presName="rootText2" presStyleLbl="alignAcc1" presStyleIdx="0" presStyleCnt="0">
        <dgm:presLayoutVars>
          <dgm:chPref val="3"/>
        </dgm:presLayoutVars>
      </dgm:prSet>
      <dgm:spPr/>
    </dgm:pt>
    <dgm:pt modelId="{03D7F695-FF3B-D440-9CC9-64018DFC2AD7}" type="pres">
      <dgm:prSet presAssocID="{CCC4DC26-7C3D-EB42-A28A-8B512F1C0B38}" presName="topArc2" presStyleLbl="parChTrans1D1" presStyleIdx="74" presStyleCnt="76"/>
      <dgm:spPr/>
    </dgm:pt>
    <dgm:pt modelId="{F79DACE5-36DC-4347-BFA8-F88D96B98747}" type="pres">
      <dgm:prSet presAssocID="{CCC4DC26-7C3D-EB42-A28A-8B512F1C0B38}" presName="bottomArc2" presStyleLbl="parChTrans1D1" presStyleIdx="75" presStyleCnt="76"/>
      <dgm:spPr/>
    </dgm:pt>
    <dgm:pt modelId="{9DB328BB-7467-8846-9926-AF157930DD1F}" type="pres">
      <dgm:prSet presAssocID="{CCC4DC26-7C3D-EB42-A28A-8B512F1C0B38}" presName="topConnNode2" presStyleLbl="node2" presStyleIdx="0" presStyleCnt="0"/>
      <dgm:spPr/>
    </dgm:pt>
    <dgm:pt modelId="{E92F7D23-2E01-8148-AE6C-30E9D139E367}" type="pres">
      <dgm:prSet presAssocID="{CCC4DC26-7C3D-EB42-A28A-8B512F1C0B38}" presName="hierChild4" presStyleCnt="0"/>
      <dgm:spPr/>
    </dgm:pt>
    <dgm:pt modelId="{0C43F019-86F2-0A49-BB2D-4B8A05AC04E8}" type="pres">
      <dgm:prSet presAssocID="{CCC4DC26-7C3D-EB42-A28A-8B512F1C0B38}" presName="hierChild5" presStyleCnt="0"/>
      <dgm:spPr/>
    </dgm:pt>
    <dgm:pt modelId="{B9AA5B01-F982-B34B-8FA0-ACF5E494D0E5}" type="pres">
      <dgm:prSet presAssocID="{0A291C93-053E-5648-ACCF-ED0615A71E91}" presName="hierChild3" presStyleCnt="0"/>
      <dgm:spPr/>
    </dgm:pt>
  </dgm:ptLst>
  <dgm:cxnLst>
    <dgm:cxn modelId="{3C44FC1B-A9A6-7D43-B66C-57021093A277}" type="presOf" srcId="{8B24B0FB-90AC-4449-80ED-FF3C788DAA37}" destId="{DC6E87E3-0766-DE43-A459-1FFF1E2932C1}" srcOrd="0" destOrd="0" presId="urn:microsoft.com/office/officeart/2008/layout/HalfCircleOrganizationChart"/>
    <dgm:cxn modelId="{6F263541-39EB-6246-BE5D-E5FA109C3B2A}" type="presOf" srcId="{15AC7CC8-6125-C848-B7F7-89263BBFBA75}" destId="{382F2D21-B080-E54D-860D-E93AE85E8E35}" srcOrd="0" destOrd="0" presId="urn:microsoft.com/office/officeart/2008/layout/HalfCircleOrganizationChart"/>
    <dgm:cxn modelId="{8076E5AA-6187-7A4F-906E-61F00EA95DE1}" type="presOf" srcId="{7E5A85CE-2B64-0342-B9ED-4836E6E200DE}" destId="{B541B103-F298-604A-BC7E-868BA0624D96}" srcOrd="0" destOrd="0" presId="urn:microsoft.com/office/officeart/2008/layout/HalfCircleOrganizationChart"/>
    <dgm:cxn modelId="{C6105392-AE44-314F-A321-142EBDC49919}" srcId="{1C1A68AE-B38A-B643-A11A-4FD059A12E09}" destId="{AFD98C1D-258A-834E-9094-FB74843BAE85}" srcOrd="2" destOrd="0" parTransId="{1D0EF6AD-AF2A-4C40-A71D-5062C62AAE51}" sibTransId="{C585AB2C-E58A-EB4C-B742-3ABADFDE7242}"/>
    <dgm:cxn modelId="{326CEEA3-DA96-F247-AFFA-196CFEE2D832}" type="presOf" srcId="{0F046F76-FF61-704B-B0A2-2970985F061B}" destId="{93372B78-F224-EF46-8C32-FDE413F1E4EE}" srcOrd="0" destOrd="0" presId="urn:microsoft.com/office/officeart/2008/layout/HalfCircleOrganizationChart"/>
    <dgm:cxn modelId="{BFF2519A-8BE0-7A42-8599-AC5136CC8C5C}" srcId="{49C1984E-2807-BD42-B666-9C3B0DE2CA25}" destId="{F24584BC-89BA-624B-9EB3-36A2A29AAF11}" srcOrd="1" destOrd="0" parTransId="{A4475CDE-3709-C84B-8FB9-C7174AB219CC}" sibTransId="{A8BBF8A2-629B-1040-8D55-32636C919CFF}"/>
    <dgm:cxn modelId="{A9F6BBCF-0458-4C49-82B6-864C44D595A8}" srcId="{6A3EB527-6ACF-0A48-9611-99C3B11B40BE}" destId="{F2F8DA69-C542-FC41-B64B-D453DE68B5EA}" srcOrd="0" destOrd="0" parTransId="{20BF316E-829D-F04B-9F95-5F9D817D79AF}" sibTransId="{B882227D-D999-9D4E-9711-18FAE0FB8EF8}"/>
    <dgm:cxn modelId="{B9795678-B578-114E-9E39-F240DD30E252}" type="presOf" srcId="{F04910EE-7E6C-E044-854A-BC554C03E904}" destId="{93B0F6A2-E32C-7C42-9D36-571779487A47}" srcOrd="1" destOrd="0" presId="urn:microsoft.com/office/officeart/2008/layout/HalfCircleOrganizationChart"/>
    <dgm:cxn modelId="{FE854E92-F971-D342-BB53-76CC49BF2CB1}" type="presOf" srcId="{918C07DE-9984-A642-8216-2F893919DBE8}" destId="{786DE9D0-B828-9D4E-8281-2EF4895880F0}" srcOrd="0" destOrd="0" presId="urn:microsoft.com/office/officeart/2008/layout/HalfCircleOrganizationChart"/>
    <dgm:cxn modelId="{060FACFE-E679-974B-BFCC-CC14264E9F49}" type="presOf" srcId="{848EA96A-858B-3448-8A86-180A7581B467}" destId="{625A5F76-FCC6-DF42-AF64-DF7B11997207}" srcOrd="0" destOrd="0" presId="urn:microsoft.com/office/officeart/2008/layout/HalfCircleOrganizationChart"/>
    <dgm:cxn modelId="{39C5B17B-5B91-AA4A-AE31-01046C34EAA2}" type="presOf" srcId="{CE3EFE18-8D61-BE49-9583-A7540637F005}" destId="{0AF0AC11-D25A-4F41-B195-988E90C52973}" srcOrd="1" destOrd="0" presId="urn:microsoft.com/office/officeart/2008/layout/HalfCircleOrganizationChart"/>
    <dgm:cxn modelId="{523C0BD7-89D6-2F45-BD56-5860F7655C2E}" type="presOf" srcId="{098F6FF2-7057-2347-AC9A-272F744A2124}" destId="{157E8241-FFB4-1145-88F8-A9D788E26735}" srcOrd="1" destOrd="0" presId="urn:microsoft.com/office/officeart/2008/layout/HalfCircleOrganizationChart"/>
    <dgm:cxn modelId="{78A5CD77-DBFB-564B-B624-0F2DF5388CAB}" srcId="{49C1984E-2807-BD42-B666-9C3B0DE2CA25}" destId="{2905C6A0-A790-2646-B636-BE6865D454AA}" srcOrd="0" destOrd="0" parTransId="{4572D817-EECC-4443-82F9-C8E21062B97E}" sibTransId="{631B6F5C-40A5-B047-88FF-3CC1556D60F7}"/>
    <dgm:cxn modelId="{B688085A-1D62-DF4A-B1A1-93977C5E0D0A}" type="presOf" srcId="{26F42B62-1F19-5545-BB29-4F8421C795FD}" destId="{89AEF218-E9C0-A04F-9CC8-6A1184B10479}" srcOrd="0" destOrd="0" presId="urn:microsoft.com/office/officeart/2008/layout/HalfCircleOrganizationChart"/>
    <dgm:cxn modelId="{4DEFE8FA-EF4E-B248-8B71-B4BC3B2D8198}" type="presOf" srcId="{B61EED8A-3C95-414E-A91E-BB017CBD62CB}" destId="{BDF06491-CC81-7846-A234-7C998DBF8065}" srcOrd="1" destOrd="0" presId="urn:microsoft.com/office/officeart/2008/layout/HalfCircleOrganizationChart"/>
    <dgm:cxn modelId="{DF982A8E-5641-6345-8C5D-415F15482FEA}" type="presOf" srcId="{4572D817-EECC-4443-82F9-C8E21062B97E}" destId="{3CBDE81A-73AB-7E42-9E3A-3FE89BD62579}" srcOrd="0" destOrd="0" presId="urn:microsoft.com/office/officeart/2008/layout/HalfCircleOrganizationChart"/>
    <dgm:cxn modelId="{CFE10DC3-0492-AB4A-ADE6-E2EF19474076}" type="presOf" srcId="{774BF599-32C1-784D-AF2F-FEDBF8611EBE}" destId="{397D7F41-72A8-FA46-98DE-D7052A8298A2}" srcOrd="0" destOrd="0" presId="urn:microsoft.com/office/officeart/2008/layout/HalfCircleOrganizationChart"/>
    <dgm:cxn modelId="{68844859-024D-FA43-BB9D-6490FF75D7E7}" type="presOf" srcId="{5121D18F-8ABE-9C40-9362-CF6DD75E0E83}" destId="{19A911C2-0EE3-284B-8E9E-CF22460B830B}" srcOrd="0" destOrd="0" presId="urn:microsoft.com/office/officeart/2008/layout/HalfCircleOrganizationChart"/>
    <dgm:cxn modelId="{E35AA6B5-FB19-7B48-B782-270FBC9C4283}" type="presOf" srcId="{298AD2CA-E6EA-6D41-9F77-2FD5A74FAA87}" destId="{F0DB32E5-9E27-D34C-94A2-D7B77C089343}" srcOrd="0" destOrd="0" presId="urn:microsoft.com/office/officeart/2008/layout/HalfCircleOrganizationChart"/>
    <dgm:cxn modelId="{EB75C6C3-2A02-E645-990C-8ABDD5BA73B6}" type="presOf" srcId="{FCC02AC3-7D32-5047-AFF3-65150F2A6239}" destId="{63E85C3A-1C68-5F4F-94FD-EC7948627104}" srcOrd="0" destOrd="0" presId="urn:microsoft.com/office/officeart/2008/layout/HalfCircleOrganizationChart"/>
    <dgm:cxn modelId="{6ACC7D2E-464B-C141-BFDE-EAA655126DE3}" type="presOf" srcId="{E6F98C0D-5CBA-904C-8688-F42FFAF50DD2}" destId="{7496737B-2487-E440-9AE6-84CF5F50FD53}" srcOrd="0" destOrd="0" presId="urn:microsoft.com/office/officeart/2008/layout/HalfCircleOrganizationChart"/>
    <dgm:cxn modelId="{9117AA0E-472D-5640-AED0-861F9E34F0B6}" type="presOf" srcId="{0A291C93-053E-5648-ACCF-ED0615A71E91}" destId="{655C4266-0161-B747-B412-509287925401}" srcOrd="0" destOrd="0" presId="urn:microsoft.com/office/officeart/2008/layout/HalfCircleOrganizationChart"/>
    <dgm:cxn modelId="{3B649904-2A1D-0F48-8CBF-10E7A07B6C06}" type="presOf" srcId="{A3B1407F-DE7E-1F4C-83F2-6E4513E2F4F0}" destId="{B4D7D9B6-C59D-D641-827E-883025175671}" srcOrd="0" destOrd="0" presId="urn:microsoft.com/office/officeart/2008/layout/HalfCircleOrganizationChart"/>
    <dgm:cxn modelId="{45DB2EB4-D3F1-2A45-9ED8-4F0ABD243745}" srcId="{098F6FF2-7057-2347-AC9A-272F744A2124}" destId="{15AC7CC8-6125-C848-B7F7-89263BBFBA75}" srcOrd="1" destOrd="0" parTransId="{EB125087-CC94-2B46-84C9-42E4854219AB}" sibTransId="{6DE46665-BB9D-DB4E-988A-8B094D62966A}"/>
    <dgm:cxn modelId="{244B7B9B-24A8-D54A-872F-B5A95BDCFBB0}" srcId="{F5B29805-B80F-B84E-80D5-249DA2BB0DF1}" destId="{8B76C3B0-3984-4E41-8191-C72BEB0D8B38}" srcOrd="1" destOrd="0" parTransId="{BF8DBE56-FB1B-FF4F-83D7-382D149B9B42}" sibTransId="{82A3B6C5-8626-2443-9DE1-091BDE662C56}"/>
    <dgm:cxn modelId="{141F6A61-1BB4-0B4D-A223-96E47F4B2BF3}" type="presOf" srcId="{1D0EF6AD-AF2A-4C40-A71D-5062C62AAE51}" destId="{9A832F90-716F-0440-8213-879FF025AED4}" srcOrd="0" destOrd="0" presId="urn:microsoft.com/office/officeart/2008/layout/HalfCircleOrganizationChart"/>
    <dgm:cxn modelId="{F4B918B4-2229-6B40-B4F8-51C882B60A31}" type="presOf" srcId="{912DE6F0-AF2F-974D-B26E-A6F93C45F169}" destId="{ACDA57DB-8A83-A643-A98E-69D71CEEF369}" srcOrd="1" destOrd="0" presId="urn:microsoft.com/office/officeart/2008/layout/HalfCircleOrganizationChart"/>
    <dgm:cxn modelId="{0AD44170-C71D-2B40-BD0E-410C5D0DEA1E}" type="presOf" srcId="{FD53E813-7B11-EB4F-B076-ADEC87DC85A6}" destId="{609B7472-90E1-1941-BBA6-FFCACE29B388}" srcOrd="1" destOrd="0" presId="urn:microsoft.com/office/officeart/2008/layout/HalfCircleOrganizationChart"/>
    <dgm:cxn modelId="{C28D2AC1-A678-D44E-BC19-2BE3A7BE6FAB}" srcId="{FB35C321-564E-244E-9B01-6B694417C567}" destId="{80E24F08-DF62-5E49-9B79-93496DA5E335}" srcOrd="1" destOrd="0" parTransId="{D14BF015-4C58-F143-AB32-365DD5933D25}" sibTransId="{8C6C66A7-FBAF-3446-A66E-A2D0ED583FCD}"/>
    <dgm:cxn modelId="{B4987004-83CD-2249-AB9E-EAD2AD4C5A16}" srcId="{1C1A68AE-B38A-B643-A11A-4FD059A12E09}" destId="{49C1984E-2807-BD42-B666-9C3B0DE2CA25}" srcOrd="8" destOrd="0" parTransId="{96D59D7F-7B6B-F441-8DF1-533D4CB80923}" sibTransId="{15631183-4C8E-DF42-9787-73AC15806CD5}"/>
    <dgm:cxn modelId="{DC3972E1-6F62-9640-AA41-205A501ABC41}" srcId="{0A291C93-053E-5648-ACCF-ED0615A71E91}" destId="{098F6FF2-7057-2347-AC9A-272F744A2124}" srcOrd="0" destOrd="0" parTransId="{13DAFA29-4CDF-1B42-AFA3-D63AE2575E30}" sibTransId="{7786D731-856F-934C-9E41-C36F3E691028}"/>
    <dgm:cxn modelId="{CEE60D95-ECAA-3C42-976C-C2B734793DBE}" srcId="{1C1A68AE-B38A-B643-A11A-4FD059A12E09}" destId="{298AD2CA-E6EA-6D41-9F77-2FD5A74FAA87}" srcOrd="5" destOrd="0" parTransId="{FCC02AC3-7D32-5047-AFF3-65150F2A6239}" sibTransId="{9D98752C-D47E-094D-8D44-EC402F45EAAA}"/>
    <dgm:cxn modelId="{CAF85AEA-3342-9344-91F9-33C566F4DAB3}" type="presOf" srcId="{0A291C93-053E-5648-ACCF-ED0615A71E91}" destId="{C0C33D14-B545-E640-B43B-AD287F590995}" srcOrd="1" destOrd="0" presId="urn:microsoft.com/office/officeart/2008/layout/HalfCircleOrganizationChart"/>
    <dgm:cxn modelId="{6A899AED-07B0-C541-9427-8032119F026E}" type="presOf" srcId="{63BF4F76-80D4-7B45-9733-C5E1F1F582EE}" destId="{3D842CB1-9335-A44E-B09A-39EE7080F171}" srcOrd="1" destOrd="0" presId="urn:microsoft.com/office/officeart/2008/layout/HalfCircleOrganizationChart"/>
    <dgm:cxn modelId="{2FA81AE0-4298-774C-BBE1-9067FFC70A6B}" type="presOf" srcId="{E0E214F2-BD36-6F42-8B6F-D77A94B4BA33}" destId="{872233C5-00FB-EE4E-A3D9-71C09D6D706E}" srcOrd="1" destOrd="0" presId="urn:microsoft.com/office/officeart/2008/layout/HalfCircleOrganizationChart"/>
    <dgm:cxn modelId="{BF69E36E-4CD5-D242-89FB-110B9ED84CA3}" srcId="{1C1A68AE-B38A-B643-A11A-4FD059A12E09}" destId="{313B640C-B415-2744-82E6-5C60973ECAEB}" srcOrd="0" destOrd="0" parTransId="{A6A51215-925D-ED41-BAB9-345259960EAF}" sibTransId="{623AE0A6-7BB5-F84B-BD39-C624B098A590}"/>
    <dgm:cxn modelId="{81570B17-A14B-464F-BB36-22272E615A22}" srcId="{ED5668F9-3497-2C4D-AC71-0BE437A896F7}" destId="{CE3EFE18-8D61-BE49-9583-A7540637F005}" srcOrd="1" destOrd="0" parTransId="{6C860BCC-D3A7-A84B-A2DE-71648A0F79C1}" sibTransId="{4D778D83-2356-4745-93F4-7CB0B1B89C3A}"/>
    <dgm:cxn modelId="{D3502EC5-2FBA-F142-B125-9EA470A7408A}" type="presOf" srcId="{FD53E813-7B11-EB4F-B076-ADEC87DC85A6}" destId="{3B2EA53B-BB64-164E-A358-A81CE014626B}" srcOrd="0" destOrd="0" presId="urn:microsoft.com/office/officeart/2008/layout/HalfCircleOrganizationChart"/>
    <dgm:cxn modelId="{9354AC0D-F9F8-4E4E-9AB2-127E361DD4A3}" type="presOf" srcId="{EB125087-CC94-2B46-84C9-42E4854219AB}" destId="{85CDAD6A-E18B-0A41-8032-0B0CC1CDB1B2}" srcOrd="0" destOrd="0" presId="urn:microsoft.com/office/officeart/2008/layout/HalfCircleOrganizationChart"/>
    <dgm:cxn modelId="{B78B5E8A-1BED-094A-A0F1-9461D1BDB1F8}" type="presOf" srcId="{20BF316E-829D-F04B-9F95-5F9D817D79AF}" destId="{5B05F418-9B9A-5D48-8CE1-A5B2BD5DD126}" srcOrd="0" destOrd="0" presId="urn:microsoft.com/office/officeart/2008/layout/HalfCircleOrganizationChart"/>
    <dgm:cxn modelId="{6DE0DBCA-CED0-084F-A64E-25BDE7D84346}" type="presOf" srcId="{A519D8E5-D840-A84E-9084-29D6F02C0169}" destId="{C67DC490-CC36-E848-BB49-CE019EE1CAED}" srcOrd="0" destOrd="0" presId="urn:microsoft.com/office/officeart/2008/layout/HalfCircleOrganizationChart"/>
    <dgm:cxn modelId="{073366CD-37C5-7248-A4A0-756D4269E145}" type="presOf" srcId="{63BF4F76-80D4-7B45-9733-C5E1F1F582EE}" destId="{91D2D362-CA92-D84A-A67C-58DA2A030236}" srcOrd="0" destOrd="0" presId="urn:microsoft.com/office/officeart/2008/layout/HalfCircleOrganizationChart"/>
    <dgm:cxn modelId="{64D09519-9388-6D4D-89E1-043A98CB1358}" srcId="{1C1A68AE-B38A-B643-A11A-4FD059A12E09}" destId="{9F397A5C-65F6-9149-BA47-74C0BE6E8451}" srcOrd="6" destOrd="0" parTransId="{409CE1E0-6632-B940-A4DE-C15F15E8EA99}" sibTransId="{2A1F6D91-209C-8F4C-9B6A-C28A26B7F2BA}"/>
    <dgm:cxn modelId="{8AD8DCC3-4127-7543-976E-E32501A9B937}" srcId="{49C1984E-2807-BD42-B666-9C3B0DE2CA25}" destId="{912DE6F0-AF2F-974D-B26E-A6F93C45F169}" srcOrd="2" destOrd="0" parTransId="{7B4CB9A1-A89B-5840-8274-74CED91ABC4E}" sibTransId="{F4CA0868-B382-BA4D-BC5A-9EA42E351AE6}"/>
    <dgm:cxn modelId="{7F1C4314-7311-B245-B6D7-F0D3401E7581}" type="presOf" srcId="{49C1984E-2807-BD42-B666-9C3B0DE2CA25}" destId="{B7817AA0-4DD5-0044-B9AE-F006B0E364FD}" srcOrd="0" destOrd="0" presId="urn:microsoft.com/office/officeart/2008/layout/HalfCircleOrganizationChart"/>
    <dgm:cxn modelId="{8EEAB99F-AB62-0746-AF8E-48096CE7C3D0}" type="presOf" srcId="{F24584BC-89BA-624B-9EB3-36A2A29AAF11}" destId="{13E28739-DD79-BD47-92CC-83C374FC8F03}" srcOrd="0" destOrd="0" presId="urn:microsoft.com/office/officeart/2008/layout/HalfCircleOrganizationChart"/>
    <dgm:cxn modelId="{42102CA1-5E06-5348-B4EC-FEBCCD98025C}" type="presOf" srcId="{8761ADCA-31A0-9746-A62D-2657C1F8C0DA}" destId="{339B4D52-3E2B-7F4E-BBC4-CCBB2CAE208D}" srcOrd="0" destOrd="0" presId="urn:microsoft.com/office/officeart/2008/layout/HalfCircleOrganizationChart"/>
    <dgm:cxn modelId="{92CC5B88-7642-8F43-A7AC-DBDF2D07A35B}" type="presOf" srcId="{F04910EE-7E6C-E044-854A-BC554C03E904}" destId="{E25FC613-E380-A74D-8DA0-7AA0F90E1163}" srcOrd="0" destOrd="0" presId="urn:microsoft.com/office/officeart/2008/layout/HalfCircleOrganizationChart"/>
    <dgm:cxn modelId="{E4054DC2-30B2-7644-A385-730B0A67333D}" type="presOf" srcId="{58B3A81C-3EBB-1844-97C4-AAFEB85EE3F5}" destId="{F59E2C65-7AC5-F24D-B77F-2E7C6391D994}" srcOrd="0" destOrd="0" presId="urn:microsoft.com/office/officeart/2008/layout/HalfCircleOrganizationChart"/>
    <dgm:cxn modelId="{B844D045-EDE5-F740-969B-35E70AF47C53}" type="presOf" srcId="{D0EB16FA-674E-EE4E-B873-516D7EB5F375}" destId="{D55AE1AA-18B4-6A4A-838F-04C61141B579}" srcOrd="1" destOrd="0" presId="urn:microsoft.com/office/officeart/2008/layout/HalfCircleOrganizationChart"/>
    <dgm:cxn modelId="{9BF409A2-10D0-8846-A338-BCBBC7FC8306}" srcId="{49C1984E-2807-BD42-B666-9C3B0DE2CA25}" destId="{FD53E813-7B11-EB4F-B076-ADEC87DC85A6}" srcOrd="3" destOrd="0" parTransId="{85ED9134-DA53-9B4C-BA84-52BBAED467BB}" sibTransId="{A89BACCD-7E3C-3B42-9B9C-8C3AB9682364}"/>
    <dgm:cxn modelId="{FED78054-823F-4A45-88BF-C12010DB01D1}" srcId="{6A3EB527-6ACF-0A48-9611-99C3B11B40BE}" destId="{848EA96A-858B-3448-8A86-180A7581B467}" srcOrd="1" destOrd="0" parTransId="{5F40FC3C-3E18-AD4E-9A1E-2AB5007B1E6F}" sibTransId="{12AC23CB-AA85-B944-B44F-2CF0808193F8}"/>
    <dgm:cxn modelId="{E2D63899-7D74-D64E-AD98-2B4EA5CD6FEC}" type="presOf" srcId="{F24584BC-89BA-624B-9EB3-36A2A29AAF11}" destId="{5CCD33DD-926F-B940-A0C2-21DCCCBCF0CB}" srcOrd="1" destOrd="0" presId="urn:microsoft.com/office/officeart/2008/layout/HalfCircleOrganizationChart"/>
    <dgm:cxn modelId="{D57CACD4-44D7-9342-AA54-ABB75D5AD15F}" type="presOf" srcId="{0C2F6B5A-5D28-8345-BEDF-7AB668200AB9}" destId="{B7687A1C-6A8C-1C48-AD57-2DDAC3F10F93}" srcOrd="1" destOrd="0" presId="urn:microsoft.com/office/officeart/2008/layout/HalfCircleOrganizationChart"/>
    <dgm:cxn modelId="{3F105537-894D-9B41-B0A2-1761FF2DE489}" type="presOf" srcId="{F5B29805-B80F-B84E-80D5-249DA2BB0DF1}" destId="{AAB8430A-240F-564B-A763-F877155C9BCF}" srcOrd="0" destOrd="0" presId="urn:microsoft.com/office/officeart/2008/layout/HalfCircleOrganizationChart"/>
    <dgm:cxn modelId="{CF7BB7F6-B601-4847-8B04-EF6051C599D5}" type="presOf" srcId="{F2F8DA69-C542-FC41-B64B-D453DE68B5EA}" destId="{5CFC7636-A925-5F41-BDBB-1E8F94DB780B}" srcOrd="0" destOrd="0" presId="urn:microsoft.com/office/officeart/2008/layout/HalfCircleOrganizationChart"/>
    <dgm:cxn modelId="{22E9042A-9C9B-884F-9C21-8B7643E08747}" type="presOf" srcId="{A4475CDE-3709-C84B-8FB9-C7174AB219CC}" destId="{E6DC9DB3-7376-A745-840E-581CC21A8636}" srcOrd="0" destOrd="0" presId="urn:microsoft.com/office/officeart/2008/layout/HalfCircleOrganizationChart"/>
    <dgm:cxn modelId="{FA197005-EC0C-D640-9182-83E61E409F95}" type="presOf" srcId="{FB35C321-564E-244E-9B01-6B694417C567}" destId="{3728571E-BDB7-B24E-AF1A-074E20B827AE}" srcOrd="0" destOrd="0" presId="urn:microsoft.com/office/officeart/2008/layout/HalfCircleOrganizationChart"/>
    <dgm:cxn modelId="{CA730698-505A-2849-964A-4732DE97800D}" type="presOf" srcId="{8A2FF53A-DC09-7644-B15C-DE815DED88AB}" destId="{E1A19351-B2AB-A041-98BE-DFB63A76093C}" srcOrd="0" destOrd="0" presId="urn:microsoft.com/office/officeart/2008/layout/HalfCircleOrganizationChart"/>
    <dgm:cxn modelId="{96C307C7-B092-3B43-9E59-6C691D4A0A37}" type="presOf" srcId="{6A3EB527-6ACF-0A48-9611-99C3B11B40BE}" destId="{15389932-CCD0-7348-9164-B8B3FEE79A61}" srcOrd="1" destOrd="0" presId="urn:microsoft.com/office/officeart/2008/layout/HalfCircleOrganizationChart"/>
    <dgm:cxn modelId="{4CA53BCD-4F0A-C84C-8EC6-07076D35921A}" type="presOf" srcId="{34592096-3CA5-D14A-B6AD-FB261485AAE3}" destId="{586F0D8D-E5D8-1241-80A7-5E923A449BA0}" srcOrd="0" destOrd="0" presId="urn:microsoft.com/office/officeart/2008/layout/HalfCircleOrganizationChart"/>
    <dgm:cxn modelId="{CD089123-FCFD-DC46-9BF3-80317053161A}" type="presOf" srcId="{AFD98C1D-258A-834E-9094-FB74843BAE85}" destId="{37A32D9B-A98F-0640-B4A4-2464CCE811C1}" srcOrd="0" destOrd="0" presId="urn:microsoft.com/office/officeart/2008/layout/HalfCircleOrganizationChart"/>
    <dgm:cxn modelId="{7CBF40A9-CDC3-2C48-AEAD-0AB47F53747B}" type="presOf" srcId="{5F40FC3C-3E18-AD4E-9A1E-2AB5007B1E6F}" destId="{7AC205E6-5027-664D-AA36-AFE4A7613A60}" srcOrd="0" destOrd="0" presId="urn:microsoft.com/office/officeart/2008/layout/HalfCircleOrganizationChart"/>
    <dgm:cxn modelId="{0C39DEF2-FD86-E047-9439-390C445CEF0C}" type="presOf" srcId="{298AD2CA-E6EA-6D41-9F77-2FD5A74FAA87}" destId="{06E1BB5A-0A6F-7D46-B4AC-AA3A71E85665}" srcOrd="1" destOrd="0" presId="urn:microsoft.com/office/officeart/2008/layout/HalfCircleOrganizationChart"/>
    <dgm:cxn modelId="{AB286335-C97C-B74C-BAFF-AB9A8CBB02E7}" srcId="{F5B29805-B80F-B84E-80D5-249DA2BB0DF1}" destId="{0C2F6B5A-5D28-8345-BEDF-7AB668200AB9}" srcOrd="0" destOrd="0" parTransId="{A519D8E5-D840-A84E-9084-29D6F02C0169}" sibTransId="{F083CA8E-B4DB-C343-9D17-7D33BD3321E5}"/>
    <dgm:cxn modelId="{757C2F2D-4430-B54C-A63B-DC0BCA7962CE}" type="presOf" srcId="{FFF27AB2-1AA1-A649-B1CA-5EC4983E1A9F}" destId="{5DBD3A10-5E97-1947-81ED-25EF241CE2DE}" srcOrd="0" destOrd="0" presId="urn:microsoft.com/office/officeart/2008/layout/HalfCircleOrganizationChart"/>
    <dgm:cxn modelId="{2F471C9C-AE40-714A-85F5-60C1507F349E}" type="presOf" srcId="{B61EED8A-3C95-414E-A91E-BB017CBD62CB}" destId="{66B3C16E-66D7-614A-8E50-E80941C58B1A}" srcOrd="0" destOrd="0" presId="urn:microsoft.com/office/officeart/2008/layout/HalfCircleOrganizationChart"/>
    <dgm:cxn modelId="{F4AA9DB6-8F70-EA4E-815F-B2E98652793E}" type="presOf" srcId="{FB35C321-564E-244E-9B01-6B694417C567}" destId="{528CA2C2-E744-8F46-B8C8-6C91541A1864}" srcOrd="1" destOrd="0" presId="urn:microsoft.com/office/officeart/2008/layout/HalfCircleOrganizationChart"/>
    <dgm:cxn modelId="{58D77124-0DFD-264C-8897-513EFCC2F949}" type="presOf" srcId="{153AA711-D824-1545-A7CD-A9C977B05523}" destId="{733C6884-6293-5F49-B903-15819E5560DE}" srcOrd="0" destOrd="0" presId="urn:microsoft.com/office/officeart/2008/layout/HalfCircleOrganizationChart"/>
    <dgm:cxn modelId="{6D7A7C2B-873E-3149-A9DF-DA29E7CDA8DD}" type="presOf" srcId="{2905C6A0-A790-2646-B636-BE6865D454AA}" destId="{F5746F55-7751-6D43-BD0C-BF0908A0A1D8}" srcOrd="0" destOrd="0" presId="urn:microsoft.com/office/officeart/2008/layout/HalfCircleOrganizationChart"/>
    <dgm:cxn modelId="{4C44E718-452E-104E-9D6D-943410FE1A91}" type="presOf" srcId="{1F066EAA-D447-414B-B517-C4444718FCED}" destId="{13E4822D-72EF-F94E-991A-DEF32D9C648F}" srcOrd="0" destOrd="0" presId="urn:microsoft.com/office/officeart/2008/layout/HalfCircleOrganizationChart"/>
    <dgm:cxn modelId="{7D75985D-0674-C44E-A90B-B92689E6868A}" srcId="{FB35C321-564E-244E-9B01-6B694417C567}" destId="{D0EB16FA-674E-EE4E-B873-516D7EB5F375}" srcOrd="2" destOrd="0" parTransId="{26F42B62-1F19-5545-BB29-4F8421C795FD}" sibTransId="{3B964046-3ADE-BA4E-9206-F2AF89BC7C3C}"/>
    <dgm:cxn modelId="{114B4589-EE47-C341-9C95-038209D251B5}" srcId="{1C1A68AE-B38A-B643-A11A-4FD059A12E09}" destId="{E0E214F2-BD36-6F42-8B6F-D77A94B4BA33}" srcOrd="3" destOrd="0" parTransId="{057B44FA-3E55-D34A-B306-CAEE00150AD4}" sibTransId="{A654240A-2FE6-0A42-8AB1-15985CCF9A19}"/>
    <dgm:cxn modelId="{5A62CD9A-8516-7646-9979-4706BA165BBF}" srcId="{ED5668F9-3497-2C4D-AC71-0BE437A896F7}" destId="{F04910EE-7E6C-E044-854A-BC554C03E904}" srcOrd="0" destOrd="0" parTransId="{0F046F76-FF61-704B-B0A2-2970985F061B}" sibTransId="{498DF999-A0CD-164C-A0DC-61FC9C9036AB}"/>
    <dgm:cxn modelId="{A5CEA0A2-6737-FC4D-AEF5-5CA2BE8B490F}" type="presOf" srcId="{80E24F08-DF62-5E49-9B79-93496DA5E335}" destId="{CC4AB2F0-FCB3-7C4B-9EA6-03845F2DB6F6}" srcOrd="0" destOrd="0" presId="urn:microsoft.com/office/officeart/2008/layout/HalfCircleOrganizationChart"/>
    <dgm:cxn modelId="{60460E4E-B041-1A41-B51B-3E02947CEBEA}" type="presOf" srcId="{EFF471C4-EAA8-6C4B-8DDA-9AD737E6514A}" destId="{B83247B6-3138-CE4C-9C77-BDF1BCFAC69F}" srcOrd="1" destOrd="0" presId="urn:microsoft.com/office/officeart/2008/layout/HalfCircleOrganizationChart"/>
    <dgm:cxn modelId="{E7966FD5-2A34-814D-84BC-5AA360E824DE}" type="presOf" srcId="{6C860BCC-D3A7-A84B-A2DE-71648A0F79C1}" destId="{1B1CE2D4-0DC3-2B4F-83F4-7712E9E3179D}" srcOrd="0" destOrd="0" presId="urn:microsoft.com/office/officeart/2008/layout/HalfCircleOrganizationChart"/>
    <dgm:cxn modelId="{B9A4B1FC-C644-274F-B547-469E4CE0DB5E}" type="presOf" srcId="{C9B8554E-A355-AB49-84A2-600F57761067}" destId="{18C54D4B-9B52-3A43-8D24-5CB7082E70F5}" srcOrd="0" destOrd="0" presId="urn:microsoft.com/office/officeart/2008/layout/HalfCircleOrganizationChart"/>
    <dgm:cxn modelId="{B9DF96F9-E00B-B043-B372-4D19E23EDC0C}" type="presOf" srcId="{D21CB905-6FCB-C749-B8D8-F7E3E8890832}" destId="{EC16CE5F-81E2-C545-BB50-B91B46F3177E}" srcOrd="1" destOrd="0" presId="urn:microsoft.com/office/officeart/2008/layout/HalfCircleOrganizationChart"/>
    <dgm:cxn modelId="{58F28EDB-2C8D-994C-866F-1B38BEDACDE5}" srcId="{098F6FF2-7057-2347-AC9A-272F744A2124}" destId="{FB35C321-564E-244E-9B01-6B694417C567}" srcOrd="4" destOrd="0" parTransId="{C9B8554E-A355-AB49-84A2-600F57761067}" sibTransId="{A267C7EB-0BF4-614E-AA37-B558B953BD8E}"/>
    <dgm:cxn modelId="{B11B421F-D054-DA49-8A88-798EA4F8CAA0}" srcId="{FB35C321-564E-244E-9B01-6B694417C567}" destId="{26CAC06E-BA2F-B348-B3A6-FA91F6DB2DB6}" srcOrd="0" destOrd="0" parTransId="{38249C5A-6E92-8A49-9FFD-3C9A20D06708}" sibTransId="{C0758611-CD6B-FF40-88EE-3DE08C08D051}"/>
    <dgm:cxn modelId="{81D8C5B4-77DB-164D-8AB6-DA59127C9F90}" srcId="{098F6FF2-7057-2347-AC9A-272F744A2124}" destId="{153AA711-D824-1545-A7CD-A9C977B05523}" srcOrd="3" destOrd="0" parTransId="{34592096-3CA5-D14A-B6AD-FB261485AAE3}" sibTransId="{6D11D1A1-75BB-4347-B2F6-E466386E5C35}"/>
    <dgm:cxn modelId="{8341D9E1-35F8-3A4F-9D86-3019235C0F1A}" srcId="{098F6FF2-7057-2347-AC9A-272F744A2124}" destId="{EFF471C4-EAA8-6C4B-8DDA-9AD737E6514A}" srcOrd="5" destOrd="0" parTransId="{A3B1407F-DE7E-1F4C-83F2-6E4513E2F4F0}" sibTransId="{E69CE0CD-451D-2042-9169-17F54FEDC19C}"/>
    <dgm:cxn modelId="{CC38700D-1E75-6548-B894-6CB5524E6D77}" type="presOf" srcId="{8B24B0FB-90AC-4449-80ED-FF3C788DAA37}" destId="{BF8E798F-92BF-7C4F-8B8A-CDF59BA56C53}" srcOrd="1" destOrd="0" presId="urn:microsoft.com/office/officeart/2008/layout/HalfCircleOrganizationChart"/>
    <dgm:cxn modelId="{DB3F0711-2F28-8947-8570-D0EC1ACDD427}" type="presOf" srcId="{2905C6A0-A790-2646-B636-BE6865D454AA}" destId="{AD05A238-1272-D144-B154-C9E15ACCD581}" srcOrd="1" destOrd="0" presId="urn:microsoft.com/office/officeart/2008/layout/HalfCircleOrganizationChart"/>
    <dgm:cxn modelId="{463E627F-B3EB-054A-B5CD-37AC1A249F17}" type="presOf" srcId="{8B76C3B0-3984-4E41-8191-C72BEB0D8B38}" destId="{C2E5F5CD-F7D7-BA4D-B2A0-D7828DA3C159}" srcOrd="1" destOrd="0" presId="urn:microsoft.com/office/officeart/2008/layout/HalfCircleOrganizationChart"/>
    <dgm:cxn modelId="{86338D6E-1BC4-C44E-BC51-09A46C4678EF}" type="presOf" srcId="{7D5A29AB-228E-BC47-A616-A402BCBF934D}" destId="{1615638D-4F27-2048-A995-936A4A10F88E}" srcOrd="0" destOrd="0" presId="urn:microsoft.com/office/officeart/2008/layout/HalfCircleOrganizationChart"/>
    <dgm:cxn modelId="{2CEC6F3F-13BC-2B49-8C03-3D2D2C7E459D}" srcId="{098F6FF2-7057-2347-AC9A-272F744A2124}" destId="{F5B29805-B80F-B84E-80D5-249DA2BB0DF1}" srcOrd="6" destOrd="0" parTransId="{8761ADCA-31A0-9746-A62D-2657C1F8C0DA}" sibTransId="{47F3C32F-E097-4E43-B844-E1F050480612}"/>
    <dgm:cxn modelId="{C9123D17-0CC8-0349-901F-069DAAC4AE5E}" type="presOf" srcId="{D14BF015-4C58-F143-AB32-365DD5933D25}" destId="{59BD2A03-A741-E14F-82DA-BC06983456B3}" srcOrd="0" destOrd="0" presId="urn:microsoft.com/office/officeart/2008/layout/HalfCircleOrganizationChart"/>
    <dgm:cxn modelId="{B0AA328F-1EFE-BB49-9D4E-CC39B5EAE665}" srcId="{1C1A68AE-B38A-B643-A11A-4FD059A12E09}" destId="{6A3EB527-6ACF-0A48-9611-99C3B11B40BE}" srcOrd="7" destOrd="0" parTransId="{E5EFB7A1-6CE6-014D-BDAC-D70421B7572F}" sibTransId="{C59EFA03-308B-724F-9C81-49EB71E03745}"/>
    <dgm:cxn modelId="{A6287FDA-595E-BF42-AF8F-EB3DD0B2E9EE}" type="presOf" srcId="{DCDA8229-8039-CC41-BD89-A725B45D0B29}" destId="{8702FAD5-0A02-D544-8EC6-9BF625D619A9}" srcOrd="0" destOrd="0" presId="urn:microsoft.com/office/officeart/2008/layout/HalfCircleOrganizationChart"/>
    <dgm:cxn modelId="{F868F0E3-658C-3C4E-939B-28A833A4578F}" type="presOf" srcId="{38249C5A-6E92-8A49-9FFD-3C9A20D06708}" destId="{F5AE1F46-42BB-C147-963D-FA16485FE14F}" srcOrd="0" destOrd="0" presId="urn:microsoft.com/office/officeart/2008/layout/HalfCircleOrganizationChart"/>
    <dgm:cxn modelId="{41E68EB0-3A74-B043-8A80-FACCBD28AF11}" type="presOf" srcId="{AFD98C1D-258A-834E-9094-FB74843BAE85}" destId="{CEF60013-96E6-8A47-97A3-CB4558DD9FC2}" srcOrd="1" destOrd="0" presId="urn:microsoft.com/office/officeart/2008/layout/HalfCircleOrganizationChart"/>
    <dgm:cxn modelId="{04041FE4-81CD-B947-8DE1-9999583044E8}" srcId="{098F6FF2-7057-2347-AC9A-272F744A2124}" destId="{ED5668F9-3497-2C4D-AC71-0BE437A896F7}" srcOrd="2" destOrd="0" parTransId="{FFF27AB2-1AA1-A649-B1CA-5EC4983E1A9F}" sibTransId="{4BA579C3-6924-7143-AD4B-F4D8118447E7}"/>
    <dgm:cxn modelId="{7C8FE99A-3210-724B-9F94-16D27F7BD92C}" srcId="{774BF599-32C1-784D-AF2F-FEDBF8611EBE}" destId="{0A291C93-053E-5648-ACCF-ED0615A71E91}" srcOrd="0" destOrd="0" parTransId="{0B65DE41-5BBF-3A41-B561-1B3E9652F3CB}" sibTransId="{29E8D002-7F9E-3549-B3D9-910FFECBADA1}"/>
    <dgm:cxn modelId="{2FAD9B5B-CF20-F748-8DF5-64E5444BE151}" srcId="{8B24B0FB-90AC-4449-80ED-FF3C788DAA37}" destId="{B61EED8A-3C95-414E-A91E-BB017CBD62CB}" srcOrd="0" destOrd="0" parTransId="{E6F98C0D-5CBA-904C-8688-F42FFAF50DD2}" sibTransId="{508618AE-FA0B-F944-92B0-7A257C6E0AF1}"/>
    <dgm:cxn modelId="{E7C7F920-D99A-1D4E-AD75-7EBE3B315F83}" type="presOf" srcId="{D660F8BE-F731-E64E-BAB8-045085FA311F}" destId="{93BDD461-4BFE-E041-91AC-AEB8F1D513B5}" srcOrd="0" destOrd="0" presId="urn:microsoft.com/office/officeart/2008/layout/HalfCircleOrganizationChart"/>
    <dgm:cxn modelId="{582C4A5A-EB2E-AA4E-A66E-A0E3CC3B1617}" type="presOf" srcId="{1F066EAA-D447-414B-B517-C4444718FCED}" destId="{D873A351-FEE1-BA4E-A369-CA5277E0B960}" srcOrd="1" destOrd="0" presId="urn:microsoft.com/office/officeart/2008/layout/HalfCircleOrganizationChart"/>
    <dgm:cxn modelId="{ED00CA0C-D493-2648-A3AF-919C0807BAE9}" type="presOf" srcId="{918C07DE-9984-A642-8216-2F893919DBE8}" destId="{806D35A8-A5FC-E14B-9E2F-6DA54B26CD4D}" srcOrd="1" destOrd="0" presId="urn:microsoft.com/office/officeart/2008/layout/HalfCircleOrganizationChart"/>
    <dgm:cxn modelId="{A9CF70FB-1A88-E240-BB93-A3DDB1CD9743}" type="presOf" srcId="{26CAC06E-BA2F-B348-B3A6-FA91F6DB2DB6}" destId="{A2895AEF-9277-F448-81BC-383AA9988F95}" srcOrd="0" destOrd="0" presId="urn:microsoft.com/office/officeart/2008/layout/HalfCircleOrganizationChart"/>
    <dgm:cxn modelId="{987D6225-BA54-8E4E-8CF1-51FAC20927AC}" type="presOf" srcId="{313B640C-B415-2744-82E6-5C60973ECAEB}" destId="{DE2B5197-2317-B943-8473-A9BAE75E557D}" srcOrd="0" destOrd="0" presId="urn:microsoft.com/office/officeart/2008/layout/HalfCircleOrganizationChart"/>
    <dgm:cxn modelId="{A2B1DFF6-E123-1846-B9B9-EC2F7D8A6A18}" type="presOf" srcId="{409CE1E0-6632-B940-A4DE-C15F15E8EA99}" destId="{97404AE6-3B86-064E-BE4C-2391539C3C73}" srcOrd="0" destOrd="0" presId="urn:microsoft.com/office/officeart/2008/layout/HalfCircleOrganizationChart"/>
    <dgm:cxn modelId="{C2512780-DEE8-6648-9847-17F676F17525}" type="presOf" srcId="{9F397A5C-65F6-9149-BA47-74C0BE6E8451}" destId="{47659635-F56A-284C-AFAD-7FE5BBABB291}" srcOrd="0" destOrd="0" presId="urn:microsoft.com/office/officeart/2008/layout/HalfCircleOrganizationChart"/>
    <dgm:cxn modelId="{8269F20D-2091-6F41-83DE-3E59AAB1C6D6}" type="presOf" srcId="{15AC7CC8-6125-C848-B7F7-89263BBFBA75}" destId="{BF9BBBB8-CF5B-494A-8267-CF4B3E34034B}" srcOrd="1" destOrd="0" presId="urn:microsoft.com/office/officeart/2008/layout/HalfCircleOrganizationChart"/>
    <dgm:cxn modelId="{FE026EB7-C747-5342-9A55-2A56AB727138}" type="presOf" srcId="{1C1A68AE-B38A-B643-A11A-4FD059A12E09}" destId="{6FACD9D3-9807-E04E-BAEC-A1BED2E4673F}" srcOrd="0" destOrd="0" presId="urn:microsoft.com/office/officeart/2008/layout/HalfCircleOrganizationChart"/>
    <dgm:cxn modelId="{A1758A21-DBD3-3143-AD1F-86B93936D365}" type="presOf" srcId="{A6A51215-925D-ED41-BAB9-345259960EAF}" destId="{661BEA2E-1427-A240-A83E-9BDE4DC0AF38}" srcOrd="0" destOrd="0" presId="urn:microsoft.com/office/officeart/2008/layout/HalfCircleOrganizationChart"/>
    <dgm:cxn modelId="{F254F7AE-40CA-AB49-A3CA-F72372FFB772}" srcId="{0A291C93-053E-5648-ACCF-ED0615A71E91}" destId="{CCC4DC26-7C3D-EB42-A28A-8B512F1C0B38}" srcOrd="2" destOrd="0" parTransId="{D660F8BE-F731-E64E-BAB8-045085FA311F}" sibTransId="{2DA83DE2-49FB-1F44-87A1-23AC5ED52B9F}"/>
    <dgm:cxn modelId="{D1CA663E-27FA-4841-9689-B68C78FA3DFC}" srcId="{0A291C93-053E-5648-ACCF-ED0615A71E91}" destId="{1C1A68AE-B38A-B643-A11A-4FD059A12E09}" srcOrd="1" destOrd="0" parTransId="{5121D18F-8ABE-9C40-9362-CF6DD75E0E83}" sibTransId="{F59CE19D-C01C-C543-9452-C9200DE97615}"/>
    <dgm:cxn modelId="{F08424F9-0EE2-014B-A32A-17BCF4FF995C}" type="presOf" srcId="{7B4CB9A1-A89B-5840-8274-74CED91ABC4E}" destId="{C93D3F07-E6E4-A548-BAF1-D81C4E21BAF9}" srcOrd="0" destOrd="0" presId="urn:microsoft.com/office/officeart/2008/layout/HalfCircleOrganizationChart"/>
    <dgm:cxn modelId="{8CFFBE1D-3625-414F-9B54-7A16533B5F8C}" type="presOf" srcId="{ED5668F9-3497-2C4D-AC71-0BE437A896F7}" destId="{B35364EF-F4D3-BE4F-B1A4-EA091CE00CB2}" srcOrd="1" destOrd="0" presId="urn:microsoft.com/office/officeart/2008/layout/HalfCircleOrganizationChart"/>
    <dgm:cxn modelId="{EE8AA74D-5B37-5740-B429-3BE20DF871D2}" type="presOf" srcId="{D0EB16FA-674E-EE4E-B873-516D7EB5F375}" destId="{8E0DDF9A-0D9E-A449-88AA-2B7A978D6AC2}" srcOrd="0" destOrd="0" presId="urn:microsoft.com/office/officeart/2008/layout/HalfCircleOrganizationChart"/>
    <dgm:cxn modelId="{0BBFA834-C6D2-684A-86AF-76EEFB2FA675}" type="presOf" srcId="{CE3EFE18-8D61-BE49-9583-A7540637F005}" destId="{7B72488E-EDD6-9945-A696-9488D906A8F0}" srcOrd="0" destOrd="0" presId="urn:microsoft.com/office/officeart/2008/layout/HalfCircleOrganizationChart"/>
    <dgm:cxn modelId="{B3305668-6724-A74F-8D5A-917BA510230A}" type="presOf" srcId="{80E24F08-DF62-5E49-9B79-93496DA5E335}" destId="{C62681DF-40E2-A848-B759-C9BA66994052}" srcOrd="1" destOrd="0" presId="urn:microsoft.com/office/officeart/2008/layout/HalfCircleOrganizationChart"/>
    <dgm:cxn modelId="{F438D1F5-E0F2-4E44-889F-D969EF601B9A}" type="presOf" srcId="{26CAC06E-BA2F-B348-B3A6-FA91F6DB2DB6}" destId="{381A192C-46E2-EA42-AD6D-178F2D72A56A}" srcOrd="1" destOrd="0" presId="urn:microsoft.com/office/officeart/2008/layout/HalfCircleOrganizationChart"/>
    <dgm:cxn modelId="{103EB570-01EF-894D-954D-D804CAAEF791}" srcId="{1C1A68AE-B38A-B643-A11A-4FD059A12E09}" destId="{D21CB905-6FCB-C749-B8D8-F7E3E8890832}" srcOrd="1" destOrd="0" parTransId="{97C77DD9-8856-0F49-A10A-9917B2B3623A}" sibTransId="{A8CDE278-D335-3D4D-A468-615C16CE7024}"/>
    <dgm:cxn modelId="{18BE2517-7195-5946-A3A1-E6709065B1DB}" type="presOf" srcId="{D21CB905-6FCB-C749-B8D8-F7E3E8890832}" destId="{16FFD37C-C605-C64B-9FFD-843CBDAE8F4C}" srcOrd="0" destOrd="0" presId="urn:microsoft.com/office/officeart/2008/layout/HalfCircleOrganizationChart"/>
    <dgm:cxn modelId="{C995F211-1415-3446-A84D-15A8C6CBC676}" srcId="{D21CB905-6FCB-C749-B8D8-F7E3E8890832}" destId="{8B24B0FB-90AC-4449-80ED-FF3C788DAA37}" srcOrd="1" destOrd="0" parTransId="{7E5A85CE-2B64-0342-B9ED-4836E6E200DE}" sibTransId="{2D602998-D2FC-DB44-99EB-7D9343C41B6B}"/>
    <dgm:cxn modelId="{8C5B598E-FD99-8C41-82F3-0CE4471A31D6}" type="presOf" srcId="{848EA96A-858B-3448-8A86-180A7581B467}" destId="{1516F0CC-42D8-8F43-BCFC-9F5E5529C9BB}" srcOrd="1" destOrd="0" presId="urn:microsoft.com/office/officeart/2008/layout/HalfCircleOrganizationChart"/>
    <dgm:cxn modelId="{EF71999C-CC79-D24C-9563-F7FDE0402BCF}" type="presOf" srcId="{ED5668F9-3497-2C4D-AC71-0BE437A896F7}" destId="{6CB4C0AA-8E5D-AD4F-B2E9-223E26A7C867}" srcOrd="0" destOrd="0" presId="urn:microsoft.com/office/officeart/2008/layout/HalfCircleOrganizationChart"/>
    <dgm:cxn modelId="{CFED7D67-5FC8-B746-9559-F25D7C8C57ED}" type="presOf" srcId="{9F397A5C-65F6-9149-BA47-74C0BE6E8451}" destId="{0931B37C-8E8F-794E-A2EB-271F7A88660A}" srcOrd="1" destOrd="0" presId="urn:microsoft.com/office/officeart/2008/layout/HalfCircleOrganizationChart"/>
    <dgm:cxn modelId="{8A464B61-6CAA-364D-8587-BD4A8B4C220D}" type="presOf" srcId="{313B640C-B415-2744-82E6-5C60973ECAEB}" destId="{BDB33263-85C3-114A-A112-058FA8128250}" srcOrd="1" destOrd="0" presId="urn:microsoft.com/office/officeart/2008/layout/HalfCircleOrganizationChart"/>
    <dgm:cxn modelId="{8AD74B85-40AD-9A4F-9413-D66C64458587}" srcId="{D21CB905-6FCB-C749-B8D8-F7E3E8890832}" destId="{918C07DE-9984-A642-8216-2F893919DBE8}" srcOrd="0" destOrd="0" parTransId="{DCDA8229-8039-CC41-BD89-A725B45D0B29}" sibTransId="{CB6470F3-F0F6-DD43-8296-CDF3DD133ABC}"/>
    <dgm:cxn modelId="{2ED7FAD9-A5D4-8140-9252-989666C5993E}" type="presOf" srcId="{FDD1CE99-9381-304D-BABA-FB38061967FB}" destId="{4AC24800-562A-FA4B-BB36-C0A8D40FDF11}" srcOrd="1" destOrd="0" presId="urn:microsoft.com/office/officeart/2008/layout/HalfCircleOrganizationChart"/>
    <dgm:cxn modelId="{32ACC6CF-E397-BA41-AD74-F0942DE836A5}" type="presOf" srcId="{7D5A29AB-228E-BC47-A616-A402BCBF934D}" destId="{10D910F5-4F9D-0A44-9491-C914386D8BFB}" srcOrd="1" destOrd="0" presId="urn:microsoft.com/office/officeart/2008/layout/HalfCircleOrganizationChart"/>
    <dgm:cxn modelId="{1B4D5267-6ECE-D145-80E8-3F4616D3EF32}" type="presOf" srcId="{70FBECC5-0A3B-C54A-ADC2-BB230C6139AD}" destId="{A8C1AA95-1C27-FF48-8F3E-8852F73CB64D}" srcOrd="0" destOrd="0" presId="urn:microsoft.com/office/officeart/2008/layout/HalfCircleOrganizationChart"/>
    <dgm:cxn modelId="{83C531F6-F72F-E740-B64C-E8DC236FE0BD}" type="presOf" srcId="{97C77DD9-8856-0F49-A10A-9917B2B3623A}" destId="{45563FE1-EC3D-DB41-8A4B-BB3C82A7F64E}" srcOrd="0" destOrd="0" presId="urn:microsoft.com/office/officeart/2008/layout/HalfCircleOrganizationChart"/>
    <dgm:cxn modelId="{A9464B36-91F4-D040-9374-39BCD17D82AD}" type="presOf" srcId="{CCC4DC26-7C3D-EB42-A28A-8B512F1C0B38}" destId="{9DB328BB-7467-8846-9926-AF157930DD1F}" srcOrd="1" destOrd="0" presId="urn:microsoft.com/office/officeart/2008/layout/HalfCircleOrganizationChart"/>
    <dgm:cxn modelId="{4094F5AF-038D-9843-BAA4-172F73CF8CE6}" type="presOf" srcId="{85ED9134-DA53-9B4C-BA84-52BBAED467BB}" destId="{94E6F24D-CCA0-9D46-B191-531BFDFC67B9}" srcOrd="0" destOrd="0" presId="urn:microsoft.com/office/officeart/2008/layout/HalfCircleOrganizationChart"/>
    <dgm:cxn modelId="{2134F89B-FC73-674F-BA94-F16C21E6B618}" type="presOf" srcId="{49C1984E-2807-BD42-B666-9C3B0DE2CA25}" destId="{6CD53A48-80C8-3F44-A2C4-D30417126C0F}" srcOrd="1" destOrd="0" presId="urn:microsoft.com/office/officeart/2008/layout/HalfCircleOrganizationChart"/>
    <dgm:cxn modelId="{B116D542-8660-DE41-8B6A-D353F37C87F4}" type="presOf" srcId="{EFF471C4-EAA8-6C4B-8DDA-9AD737E6514A}" destId="{68167851-92B2-4940-8A39-CBDA506A4F9A}" srcOrd="0" destOrd="0" presId="urn:microsoft.com/office/officeart/2008/layout/HalfCircleOrganizationChart"/>
    <dgm:cxn modelId="{5845420C-B24D-914B-9B15-EA9746DB0A53}" type="presOf" srcId="{E5EFB7A1-6CE6-014D-BDAC-D70421B7572F}" destId="{88FDA1D4-1E42-764B-A276-65849299257F}" srcOrd="0" destOrd="0" presId="urn:microsoft.com/office/officeart/2008/layout/HalfCircleOrganizationChart"/>
    <dgm:cxn modelId="{2F983CD8-7ACD-B947-A957-A4AFFD8D55F9}" type="presOf" srcId="{057B44FA-3E55-D34A-B306-CAEE00150AD4}" destId="{4D91E484-25E5-6749-ADC1-D45512464A2D}" srcOrd="0" destOrd="0" presId="urn:microsoft.com/office/officeart/2008/layout/HalfCircleOrganizationChart"/>
    <dgm:cxn modelId="{2649B29B-0579-824B-8493-00DB6E6E45E7}" type="presOf" srcId="{96D59D7F-7B6B-F441-8DF1-533D4CB80923}" destId="{31C5AEE3-BD8A-5640-81BF-465C27ADD967}" srcOrd="0" destOrd="0" presId="urn:microsoft.com/office/officeart/2008/layout/HalfCircleOrganizationChart"/>
    <dgm:cxn modelId="{AE9E65B9-94CF-9640-9F47-AA5A582301DF}" type="presOf" srcId="{BF8DBE56-FB1B-FF4F-83D7-382D149B9B42}" destId="{EEDACD02-A878-6F4B-B8C6-64B2897D492A}" srcOrd="0" destOrd="0" presId="urn:microsoft.com/office/officeart/2008/layout/HalfCircleOrganizationChart"/>
    <dgm:cxn modelId="{722B78BB-1138-E243-A1B7-41F32FC5DA3B}" type="presOf" srcId="{E0E214F2-BD36-6F42-8B6F-D77A94B4BA33}" destId="{7992E425-0EBE-DA4B-B6CC-F0D32A320A9F}" srcOrd="0" destOrd="0" presId="urn:microsoft.com/office/officeart/2008/layout/HalfCircleOrganizationChart"/>
    <dgm:cxn modelId="{6B0B09CB-35D2-BF42-927C-CCBD920D4C50}" type="presOf" srcId="{8B76C3B0-3984-4E41-8191-C72BEB0D8B38}" destId="{B64B7D45-E013-B043-B8F0-DE0867D7CBFD}" srcOrd="0" destOrd="0" presId="urn:microsoft.com/office/officeart/2008/layout/HalfCircleOrganizationChart"/>
    <dgm:cxn modelId="{6888FF36-9790-F94E-A0A9-7C43A916DDAA}" type="presOf" srcId="{CCC4DC26-7C3D-EB42-A28A-8B512F1C0B38}" destId="{D279E227-A4AC-2040-8E00-881E7248AE3A}" srcOrd="0" destOrd="0" presId="urn:microsoft.com/office/officeart/2008/layout/HalfCircleOrganizationChart"/>
    <dgm:cxn modelId="{B3719647-CA50-D94F-8594-C4C26B3F3B4B}" srcId="{F5B29805-B80F-B84E-80D5-249DA2BB0DF1}" destId="{7D5A29AB-228E-BC47-A616-A402BCBF934D}" srcOrd="2" destOrd="0" parTransId="{E739B3CF-4013-6E44-86F7-5417523B4CA6}" sibTransId="{1DC7B782-F8CA-E641-91BD-80F51603175F}"/>
    <dgm:cxn modelId="{C429B118-EAA3-4B44-83FF-9DCDCD2A07B8}" type="presOf" srcId="{0C2F6B5A-5D28-8345-BEDF-7AB668200AB9}" destId="{062AE6D6-E957-F44F-97FC-5DEF3E19E871}" srcOrd="0" destOrd="0" presId="urn:microsoft.com/office/officeart/2008/layout/HalfCircleOrganizationChart"/>
    <dgm:cxn modelId="{779F1089-7067-4E48-B3A1-BC6C87C5DAAF}" srcId="{098F6FF2-7057-2347-AC9A-272F744A2124}" destId="{63BF4F76-80D4-7B45-9733-C5E1F1F582EE}" srcOrd="0" destOrd="0" parTransId="{58B3A81C-3EBB-1844-97C4-AAFEB85EE3F5}" sibTransId="{FD880F01-9BCF-7E47-9D7B-E709A530C860}"/>
    <dgm:cxn modelId="{48368297-5055-0744-8056-743950FF6735}" type="presOf" srcId="{13DAFA29-4CDF-1B42-AFA3-D63AE2575E30}" destId="{2A01172D-CF11-D641-9127-13BEA5460786}" srcOrd="0" destOrd="0" presId="urn:microsoft.com/office/officeart/2008/layout/HalfCircleOrganizationChart"/>
    <dgm:cxn modelId="{C8A95D1F-ABA9-6145-B9FB-A18FC3EA714F}" type="presOf" srcId="{912DE6F0-AF2F-974D-B26E-A6F93C45F169}" destId="{7A97299D-20AF-D04D-91A1-86BA1F43B91B}" srcOrd="0" destOrd="0" presId="urn:microsoft.com/office/officeart/2008/layout/HalfCircleOrganizationChart"/>
    <dgm:cxn modelId="{1198BA82-BE37-984E-BF5F-F45BF79AC94A}" type="presOf" srcId="{E739B3CF-4013-6E44-86F7-5417523B4CA6}" destId="{25A26622-CE9B-D248-8607-2B4523B5EBD1}" srcOrd="0" destOrd="0" presId="urn:microsoft.com/office/officeart/2008/layout/HalfCircleOrganizationChart"/>
    <dgm:cxn modelId="{AB9121CA-430D-FF4B-96EF-88599A66ABA3}" type="presOf" srcId="{1C1A68AE-B38A-B643-A11A-4FD059A12E09}" destId="{B0761411-2563-5B45-972C-114F07518FE5}" srcOrd="1" destOrd="0" presId="urn:microsoft.com/office/officeart/2008/layout/HalfCircleOrganizationChart"/>
    <dgm:cxn modelId="{0B1EDC30-2749-914D-AB9C-1E6A93BD0305}" srcId="{1C1A68AE-B38A-B643-A11A-4FD059A12E09}" destId="{FDD1CE99-9381-304D-BABA-FB38061967FB}" srcOrd="4" destOrd="0" parTransId="{8A2FF53A-DC09-7644-B15C-DE815DED88AB}" sibTransId="{71032FF7-4F5B-3541-82B5-41C23DAB12CE}"/>
    <dgm:cxn modelId="{19B5B463-CB6C-8842-A24D-2D8814222ABB}" type="presOf" srcId="{098F6FF2-7057-2347-AC9A-272F744A2124}" destId="{6AE0CAA3-455B-0841-B93F-00738EB9AAB5}" srcOrd="0" destOrd="0" presId="urn:microsoft.com/office/officeart/2008/layout/HalfCircleOrganizationChart"/>
    <dgm:cxn modelId="{244DE03F-6773-BC4F-A582-CBD394680946}" type="presOf" srcId="{F5B29805-B80F-B84E-80D5-249DA2BB0DF1}" destId="{0FBB2E86-D616-A449-B86F-0B2A9A77AC1F}" srcOrd="1" destOrd="0" presId="urn:microsoft.com/office/officeart/2008/layout/HalfCircleOrganizationChart"/>
    <dgm:cxn modelId="{810C9D42-E072-2843-8A0B-85C086B22478}" type="presOf" srcId="{6A3EB527-6ACF-0A48-9611-99C3B11B40BE}" destId="{686CC5BF-4374-E047-8130-EF90337A60BC}" srcOrd="0" destOrd="0" presId="urn:microsoft.com/office/officeart/2008/layout/HalfCircleOrganizationChart"/>
    <dgm:cxn modelId="{1C1A2E68-1BF7-9446-810C-A8012EBDB3FF}" type="presOf" srcId="{F2F8DA69-C542-FC41-B64B-D453DE68B5EA}" destId="{BFBA327F-EF51-E145-9DA5-EE4438F91A44}" srcOrd="1" destOrd="0" presId="urn:microsoft.com/office/officeart/2008/layout/HalfCircleOrganizationChart"/>
    <dgm:cxn modelId="{42EAD905-D482-DC42-8362-56D29079032C}" srcId="{8B24B0FB-90AC-4449-80ED-FF3C788DAA37}" destId="{1F066EAA-D447-414B-B517-C4444718FCED}" srcOrd="1" destOrd="0" parTransId="{70FBECC5-0A3B-C54A-ADC2-BB230C6139AD}" sibTransId="{C2FD7D37-0E92-E446-9B02-AC840D268775}"/>
    <dgm:cxn modelId="{5284A705-7EDD-3940-869E-A0AB07C431B4}" type="presOf" srcId="{FDD1CE99-9381-304D-BABA-FB38061967FB}" destId="{D7249765-5D87-2341-9630-7B6A325A2CB9}" srcOrd="0" destOrd="0" presId="urn:microsoft.com/office/officeart/2008/layout/HalfCircleOrganizationChart"/>
    <dgm:cxn modelId="{647A52AC-3F97-844F-BBD1-A7EF21ECC8E9}" type="presOf" srcId="{153AA711-D824-1545-A7CD-A9C977B05523}" destId="{695A7A5D-8D91-E84D-94ED-FC9FBBE3E435}" srcOrd="1" destOrd="0" presId="urn:microsoft.com/office/officeart/2008/layout/HalfCircleOrganizationChart"/>
    <dgm:cxn modelId="{1D205EE7-6AB3-AB49-86DE-14B1717488B8}" type="presParOf" srcId="{397D7F41-72A8-FA46-98DE-D7052A8298A2}" destId="{DC5049B6-5049-6E41-9D3D-F256F5593CC6}" srcOrd="0" destOrd="0" presId="urn:microsoft.com/office/officeart/2008/layout/HalfCircleOrganizationChart"/>
    <dgm:cxn modelId="{BC3F3938-E2D0-5B4F-B848-229D2DCEE673}" type="presParOf" srcId="{DC5049B6-5049-6E41-9D3D-F256F5593CC6}" destId="{37820E78-60B8-3244-A850-FB01963B444A}" srcOrd="0" destOrd="0" presId="urn:microsoft.com/office/officeart/2008/layout/HalfCircleOrganizationChart"/>
    <dgm:cxn modelId="{243CBF4B-657B-F141-80A5-BE2AD575CA19}" type="presParOf" srcId="{37820E78-60B8-3244-A850-FB01963B444A}" destId="{655C4266-0161-B747-B412-509287925401}" srcOrd="0" destOrd="0" presId="urn:microsoft.com/office/officeart/2008/layout/HalfCircleOrganizationChart"/>
    <dgm:cxn modelId="{7032506B-D519-B34A-9A55-826CAAA3A8BC}" type="presParOf" srcId="{37820E78-60B8-3244-A850-FB01963B444A}" destId="{CC40B9D6-B86A-1248-94C0-CC89E905B510}" srcOrd="1" destOrd="0" presId="urn:microsoft.com/office/officeart/2008/layout/HalfCircleOrganizationChart"/>
    <dgm:cxn modelId="{A4243DD6-5722-9847-B8B6-EABD483B3D5B}" type="presParOf" srcId="{37820E78-60B8-3244-A850-FB01963B444A}" destId="{1221D53B-C6D8-8D42-9B14-773224F166C1}" srcOrd="2" destOrd="0" presId="urn:microsoft.com/office/officeart/2008/layout/HalfCircleOrganizationChart"/>
    <dgm:cxn modelId="{B781A1B9-1E9B-0147-88AA-4EE6F2A5EF1F}" type="presParOf" srcId="{37820E78-60B8-3244-A850-FB01963B444A}" destId="{C0C33D14-B545-E640-B43B-AD287F590995}" srcOrd="3" destOrd="0" presId="urn:microsoft.com/office/officeart/2008/layout/HalfCircleOrganizationChart"/>
    <dgm:cxn modelId="{F007783C-F054-DF47-B606-06E84DD0E737}" type="presParOf" srcId="{DC5049B6-5049-6E41-9D3D-F256F5593CC6}" destId="{E37D5045-D9DB-1B41-BEA1-FBCD64BAB8B8}" srcOrd="1" destOrd="0" presId="urn:microsoft.com/office/officeart/2008/layout/HalfCircleOrganizationChart"/>
    <dgm:cxn modelId="{20B65967-5EB2-B341-BFB2-A0C31F44FF72}" type="presParOf" srcId="{E37D5045-D9DB-1B41-BEA1-FBCD64BAB8B8}" destId="{2A01172D-CF11-D641-9127-13BEA5460786}" srcOrd="0" destOrd="0" presId="urn:microsoft.com/office/officeart/2008/layout/HalfCircleOrganizationChart"/>
    <dgm:cxn modelId="{B088B309-2990-4E4F-A030-BECE22613022}" type="presParOf" srcId="{E37D5045-D9DB-1B41-BEA1-FBCD64BAB8B8}" destId="{FD5153BF-36C1-C64D-B0EE-984E590C5C70}" srcOrd="1" destOrd="0" presId="urn:microsoft.com/office/officeart/2008/layout/HalfCircleOrganizationChart"/>
    <dgm:cxn modelId="{120B3DE9-E1D7-9347-95E7-313F565015AC}" type="presParOf" srcId="{FD5153BF-36C1-C64D-B0EE-984E590C5C70}" destId="{147C5645-1B71-A14C-9359-8609D5143624}" srcOrd="0" destOrd="0" presId="urn:microsoft.com/office/officeart/2008/layout/HalfCircleOrganizationChart"/>
    <dgm:cxn modelId="{1626FCC9-2544-E847-A921-F9BBE764DC1C}" type="presParOf" srcId="{147C5645-1B71-A14C-9359-8609D5143624}" destId="{6AE0CAA3-455B-0841-B93F-00738EB9AAB5}" srcOrd="0" destOrd="0" presId="urn:microsoft.com/office/officeart/2008/layout/HalfCircleOrganizationChart"/>
    <dgm:cxn modelId="{4FC1EC30-1A2D-7049-BD4C-A81E875A9113}" type="presParOf" srcId="{147C5645-1B71-A14C-9359-8609D5143624}" destId="{2989DCEB-2DE7-8247-A6CD-EC4F81B9F15F}" srcOrd="1" destOrd="0" presId="urn:microsoft.com/office/officeart/2008/layout/HalfCircleOrganizationChart"/>
    <dgm:cxn modelId="{BC9EEA81-1476-4D4E-A5C2-697AC6F4563A}" type="presParOf" srcId="{147C5645-1B71-A14C-9359-8609D5143624}" destId="{F8E873D9-47ED-6D43-87E2-DEA465C0EEDF}" srcOrd="2" destOrd="0" presId="urn:microsoft.com/office/officeart/2008/layout/HalfCircleOrganizationChart"/>
    <dgm:cxn modelId="{E67706E2-057E-E74B-8593-31C7438D6971}" type="presParOf" srcId="{147C5645-1B71-A14C-9359-8609D5143624}" destId="{157E8241-FFB4-1145-88F8-A9D788E26735}" srcOrd="3" destOrd="0" presId="urn:microsoft.com/office/officeart/2008/layout/HalfCircleOrganizationChart"/>
    <dgm:cxn modelId="{6DDFCD43-4B2A-D44B-984A-3300C0FE59B3}" type="presParOf" srcId="{FD5153BF-36C1-C64D-B0EE-984E590C5C70}" destId="{D3A9E299-7199-A84E-8173-4D1CBEB8B6B9}" srcOrd="1" destOrd="0" presId="urn:microsoft.com/office/officeart/2008/layout/HalfCircleOrganizationChart"/>
    <dgm:cxn modelId="{0D91BAED-7E55-8944-8565-2E0C039BE3B4}" type="presParOf" srcId="{D3A9E299-7199-A84E-8173-4D1CBEB8B6B9}" destId="{F59E2C65-7AC5-F24D-B77F-2E7C6391D994}" srcOrd="0" destOrd="0" presId="urn:microsoft.com/office/officeart/2008/layout/HalfCircleOrganizationChart"/>
    <dgm:cxn modelId="{7CCA370D-A3B7-2745-B6FC-5F191669D62A}" type="presParOf" srcId="{D3A9E299-7199-A84E-8173-4D1CBEB8B6B9}" destId="{9F9FCC70-8148-414F-B86B-000E4CC3E919}" srcOrd="1" destOrd="0" presId="urn:microsoft.com/office/officeart/2008/layout/HalfCircleOrganizationChart"/>
    <dgm:cxn modelId="{ED8F2D89-831D-384A-A44B-D993627B448F}" type="presParOf" srcId="{9F9FCC70-8148-414F-B86B-000E4CC3E919}" destId="{24DC9A2C-DB9A-DF49-837D-F3373C8706B2}" srcOrd="0" destOrd="0" presId="urn:microsoft.com/office/officeart/2008/layout/HalfCircleOrganizationChart"/>
    <dgm:cxn modelId="{7E3CF44B-9EB3-D642-AAA9-DAE5E3EA0D52}" type="presParOf" srcId="{24DC9A2C-DB9A-DF49-837D-F3373C8706B2}" destId="{91D2D362-CA92-D84A-A67C-58DA2A030236}" srcOrd="0" destOrd="0" presId="urn:microsoft.com/office/officeart/2008/layout/HalfCircleOrganizationChart"/>
    <dgm:cxn modelId="{E12CFCA2-4108-404B-999C-520F71655046}" type="presParOf" srcId="{24DC9A2C-DB9A-DF49-837D-F3373C8706B2}" destId="{8738E62B-D08A-084B-A80C-8003CAAE0614}" srcOrd="1" destOrd="0" presId="urn:microsoft.com/office/officeart/2008/layout/HalfCircleOrganizationChart"/>
    <dgm:cxn modelId="{21DD3708-07A9-A24F-8D20-8B706A342DA2}" type="presParOf" srcId="{24DC9A2C-DB9A-DF49-837D-F3373C8706B2}" destId="{41E59F4C-A283-C941-9569-575AA857DDD4}" srcOrd="2" destOrd="0" presId="urn:microsoft.com/office/officeart/2008/layout/HalfCircleOrganizationChart"/>
    <dgm:cxn modelId="{34556EEE-75AB-8042-8A9D-A1E799FD6C8D}" type="presParOf" srcId="{24DC9A2C-DB9A-DF49-837D-F3373C8706B2}" destId="{3D842CB1-9335-A44E-B09A-39EE7080F171}" srcOrd="3" destOrd="0" presId="urn:microsoft.com/office/officeart/2008/layout/HalfCircleOrganizationChart"/>
    <dgm:cxn modelId="{F2DB4CC7-803D-9641-9BAF-A2B0425737F7}" type="presParOf" srcId="{9F9FCC70-8148-414F-B86B-000E4CC3E919}" destId="{C70B9DC0-8EE0-E644-BB9B-F414F528571F}" srcOrd="1" destOrd="0" presId="urn:microsoft.com/office/officeart/2008/layout/HalfCircleOrganizationChart"/>
    <dgm:cxn modelId="{82BD2C5F-C6ED-A84E-A088-FD75091D0F85}" type="presParOf" srcId="{9F9FCC70-8148-414F-B86B-000E4CC3E919}" destId="{B16A4B0D-774C-9C4B-941F-135CCF55BDF6}" srcOrd="2" destOrd="0" presId="urn:microsoft.com/office/officeart/2008/layout/HalfCircleOrganizationChart"/>
    <dgm:cxn modelId="{5E427E9F-0EBF-344B-B7E7-68D2D295EB21}" type="presParOf" srcId="{D3A9E299-7199-A84E-8173-4D1CBEB8B6B9}" destId="{85CDAD6A-E18B-0A41-8032-0B0CC1CDB1B2}" srcOrd="2" destOrd="0" presId="urn:microsoft.com/office/officeart/2008/layout/HalfCircleOrganizationChart"/>
    <dgm:cxn modelId="{84642FA3-1FE2-3846-9ABC-F1301A345027}" type="presParOf" srcId="{D3A9E299-7199-A84E-8173-4D1CBEB8B6B9}" destId="{B9642071-79AC-9A4B-B18F-5E1532083845}" srcOrd="3" destOrd="0" presId="urn:microsoft.com/office/officeart/2008/layout/HalfCircleOrganizationChart"/>
    <dgm:cxn modelId="{8CB9B540-046E-D74A-9EB6-A3E480824C9F}" type="presParOf" srcId="{B9642071-79AC-9A4B-B18F-5E1532083845}" destId="{AA7894D7-0ADC-4740-92D3-68E7D22A2409}" srcOrd="0" destOrd="0" presId="urn:microsoft.com/office/officeart/2008/layout/HalfCircleOrganizationChart"/>
    <dgm:cxn modelId="{F429501B-7BD1-1147-A6DB-21E1D5D3B52D}" type="presParOf" srcId="{AA7894D7-0ADC-4740-92D3-68E7D22A2409}" destId="{382F2D21-B080-E54D-860D-E93AE85E8E35}" srcOrd="0" destOrd="0" presId="urn:microsoft.com/office/officeart/2008/layout/HalfCircleOrganizationChart"/>
    <dgm:cxn modelId="{225D43A6-08BA-0247-824B-6E0972485F03}" type="presParOf" srcId="{AA7894D7-0ADC-4740-92D3-68E7D22A2409}" destId="{B14E5C14-6045-EA47-B38A-2FC927F32379}" srcOrd="1" destOrd="0" presId="urn:microsoft.com/office/officeart/2008/layout/HalfCircleOrganizationChart"/>
    <dgm:cxn modelId="{2511BF98-DD05-C148-850A-7A16D9717A07}" type="presParOf" srcId="{AA7894D7-0ADC-4740-92D3-68E7D22A2409}" destId="{A321957C-6891-7F49-9A2C-B51907E28277}" srcOrd="2" destOrd="0" presId="urn:microsoft.com/office/officeart/2008/layout/HalfCircleOrganizationChart"/>
    <dgm:cxn modelId="{90665557-6D52-4449-B226-BA715B05C45E}" type="presParOf" srcId="{AA7894D7-0ADC-4740-92D3-68E7D22A2409}" destId="{BF9BBBB8-CF5B-494A-8267-CF4B3E34034B}" srcOrd="3" destOrd="0" presId="urn:microsoft.com/office/officeart/2008/layout/HalfCircleOrganizationChart"/>
    <dgm:cxn modelId="{B0D1FFC3-304A-D247-9967-BA9EC2A6289A}" type="presParOf" srcId="{B9642071-79AC-9A4B-B18F-5E1532083845}" destId="{72FAE77C-43DC-ED49-8DF0-1185DBE650A6}" srcOrd="1" destOrd="0" presId="urn:microsoft.com/office/officeart/2008/layout/HalfCircleOrganizationChart"/>
    <dgm:cxn modelId="{5C1F923F-951B-B941-8DB1-9C66FA2D0ED2}" type="presParOf" srcId="{B9642071-79AC-9A4B-B18F-5E1532083845}" destId="{675FFDE0-3D1B-DB42-B08A-D6B5962A945D}" srcOrd="2" destOrd="0" presId="urn:microsoft.com/office/officeart/2008/layout/HalfCircleOrganizationChart"/>
    <dgm:cxn modelId="{F52FC8CF-AACA-9F43-832B-FB5D56FC6A46}" type="presParOf" srcId="{D3A9E299-7199-A84E-8173-4D1CBEB8B6B9}" destId="{5DBD3A10-5E97-1947-81ED-25EF241CE2DE}" srcOrd="4" destOrd="0" presId="urn:microsoft.com/office/officeart/2008/layout/HalfCircleOrganizationChart"/>
    <dgm:cxn modelId="{E28FB98E-FC47-0E46-A799-2563DC80E025}" type="presParOf" srcId="{D3A9E299-7199-A84E-8173-4D1CBEB8B6B9}" destId="{C495B776-FEF7-3A41-9D7F-2CB28FD3C7AA}" srcOrd="5" destOrd="0" presId="urn:microsoft.com/office/officeart/2008/layout/HalfCircleOrganizationChart"/>
    <dgm:cxn modelId="{B34C858F-315E-164F-8150-20B74BB2D9A8}" type="presParOf" srcId="{C495B776-FEF7-3A41-9D7F-2CB28FD3C7AA}" destId="{E02CB186-88E6-D145-A4A8-B79A7EDE2066}" srcOrd="0" destOrd="0" presId="urn:microsoft.com/office/officeart/2008/layout/HalfCircleOrganizationChart"/>
    <dgm:cxn modelId="{875D543F-0B11-174A-9371-C862F5941C95}" type="presParOf" srcId="{E02CB186-88E6-D145-A4A8-B79A7EDE2066}" destId="{6CB4C0AA-8E5D-AD4F-B2E9-223E26A7C867}" srcOrd="0" destOrd="0" presId="urn:microsoft.com/office/officeart/2008/layout/HalfCircleOrganizationChart"/>
    <dgm:cxn modelId="{A5E3747D-667B-E64B-99D9-1C87AC3D54EF}" type="presParOf" srcId="{E02CB186-88E6-D145-A4A8-B79A7EDE2066}" destId="{886A1C9C-6B55-4E4F-B667-A9376D1A056B}" srcOrd="1" destOrd="0" presId="urn:microsoft.com/office/officeart/2008/layout/HalfCircleOrganizationChart"/>
    <dgm:cxn modelId="{42AC85B7-0648-B248-9125-EDF8FFC37257}" type="presParOf" srcId="{E02CB186-88E6-D145-A4A8-B79A7EDE2066}" destId="{F21EDE39-D826-8D4A-BEF5-200545EC8F72}" srcOrd="2" destOrd="0" presId="urn:microsoft.com/office/officeart/2008/layout/HalfCircleOrganizationChart"/>
    <dgm:cxn modelId="{83E1D37E-D32E-5844-BB36-3A129C00242A}" type="presParOf" srcId="{E02CB186-88E6-D145-A4A8-B79A7EDE2066}" destId="{B35364EF-F4D3-BE4F-B1A4-EA091CE00CB2}" srcOrd="3" destOrd="0" presId="urn:microsoft.com/office/officeart/2008/layout/HalfCircleOrganizationChart"/>
    <dgm:cxn modelId="{D8B9BDA9-3BA1-8344-959B-DA09650087CC}" type="presParOf" srcId="{C495B776-FEF7-3A41-9D7F-2CB28FD3C7AA}" destId="{1B6A4134-93D1-C148-B643-F04F7726C47C}" srcOrd="1" destOrd="0" presId="urn:microsoft.com/office/officeart/2008/layout/HalfCircleOrganizationChart"/>
    <dgm:cxn modelId="{A756C05F-F081-A149-9DD5-C2F8DCFDCDB1}" type="presParOf" srcId="{1B6A4134-93D1-C148-B643-F04F7726C47C}" destId="{93372B78-F224-EF46-8C32-FDE413F1E4EE}" srcOrd="0" destOrd="0" presId="urn:microsoft.com/office/officeart/2008/layout/HalfCircleOrganizationChart"/>
    <dgm:cxn modelId="{D0534ADB-EAA8-5C4E-8027-A49C86CD2C4E}" type="presParOf" srcId="{1B6A4134-93D1-C148-B643-F04F7726C47C}" destId="{6A130B6B-9967-7245-858F-72B5A8A9E826}" srcOrd="1" destOrd="0" presId="urn:microsoft.com/office/officeart/2008/layout/HalfCircleOrganizationChart"/>
    <dgm:cxn modelId="{91933EC0-BC0A-5B49-9BEC-E3DE961FDE9F}" type="presParOf" srcId="{6A130B6B-9967-7245-858F-72B5A8A9E826}" destId="{F73F4EC6-E7B5-1643-AB25-5D7ECBAEC089}" srcOrd="0" destOrd="0" presId="urn:microsoft.com/office/officeart/2008/layout/HalfCircleOrganizationChart"/>
    <dgm:cxn modelId="{733FAA28-10CE-F645-A664-9D66A8316FB0}" type="presParOf" srcId="{F73F4EC6-E7B5-1643-AB25-5D7ECBAEC089}" destId="{E25FC613-E380-A74D-8DA0-7AA0F90E1163}" srcOrd="0" destOrd="0" presId="urn:microsoft.com/office/officeart/2008/layout/HalfCircleOrganizationChart"/>
    <dgm:cxn modelId="{610F33C1-DAE5-1443-A576-EE1018223A9A}" type="presParOf" srcId="{F73F4EC6-E7B5-1643-AB25-5D7ECBAEC089}" destId="{143B67D0-E3CA-CE4B-9743-58CF3075A208}" srcOrd="1" destOrd="0" presId="urn:microsoft.com/office/officeart/2008/layout/HalfCircleOrganizationChart"/>
    <dgm:cxn modelId="{A0FF408F-138A-5144-AC49-F7D09AE3C951}" type="presParOf" srcId="{F73F4EC6-E7B5-1643-AB25-5D7ECBAEC089}" destId="{094F4B2F-78E1-8849-87DD-2B81CD91AA49}" srcOrd="2" destOrd="0" presId="urn:microsoft.com/office/officeart/2008/layout/HalfCircleOrganizationChart"/>
    <dgm:cxn modelId="{47E4B22A-A250-7248-9FF8-ECF24AA0D5E3}" type="presParOf" srcId="{F73F4EC6-E7B5-1643-AB25-5D7ECBAEC089}" destId="{93B0F6A2-E32C-7C42-9D36-571779487A47}" srcOrd="3" destOrd="0" presId="urn:microsoft.com/office/officeart/2008/layout/HalfCircleOrganizationChart"/>
    <dgm:cxn modelId="{F7D3F2E5-A02B-F646-B698-A1F416473A74}" type="presParOf" srcId="{6A130B6B-9967-7245-858F-72B5A8A9E826}" destId="{92F678D4-45A0-BB4A-8F9B-9E2C50189F5B}" srcOrd="1" destOrd="0" presId="urn:microsoft.com/office/officeart/2008/layout/HalfCircleOrganizationChart"/>
    <dgm:cxn modelId="{E6E6029C-D814-3B49-8A8E-66F9734B8CD6}" type="presParOf" srcId="{6A130B6B-9967-7245-858F-72B5A8A9E826}" destId="{898832CA-57BD-9C44-A2E9-830148EE0A0A}" srcOrd="2" destOrd="0" presId="urn:microsoft.com/office/officeart/2008/layout/HalfCircleOrganizationChart"/>
    <dgm:cxn modelId="{0E819EB4-0809-2347-9CDE-4B0DD69A9F9B}" type="presParOf" srcId="{1B6A4134-93D1-C148-B643-F04F7726C47C}" destId="{1B1CE2D4-0DC3-2B4F-83F4-7712E9E3179D}" srcOrd="2" destOrd="0" presId="urn:microsoft.com/office/officeart/2008/layout/HalfCircleOrganizationChart"/>
    <dgm:cxn modelId="{DA517CFF-E25C-7245-B163-60FDC451F621}" type="presParOf" srcId="{1B6A4134-93D1-C148-B643-F04F7726C47C}" destId="{C897D95B-761E-B848-8235-FA5BF02D1E8B}" srcOrd="3" destOrd="0" presId="urn:microsoft.com/office/officeart/2008/layout/HalfCircleOrganizationChart"/>
    <dgm:cxn modelId="{39E05365-F5B4-3445-9F22-C11EF2928451}" type="presParOf" srcId="{C897D95B-761E-B848-8235-FA5BF02D1E8B}" destId="{388064FF-44B1-0B44-9421-18624FA1E033}" srcOrd="0" destOrd="0" presId="urn:microsoft.com/office/officeart/2008/layout/HalfCircleOrganizationChart"/>
    <dgm:cxn modelId="{A53DEC87-3A98-9449-BC6C-3B873192CCF1}" type="presParOf" srcId="{388064FF-44B1-0B44-9421-18624FA1E033}" destId="{7B72488E-EDD6-9945-A696-9488D906A8F0}" srcOrd="0" destOrd="0" presId="urn:microsoft.com/office/officeart/2008/layout/HalfCircleOrganizationChart"/>
    <dgm:cxn modelId="{E543C675-4CC4-0946-806D-46996D540643}" type="presParOf" srcId="{388064FF-44B1-0B44-9421-18624FA1E033}" destId="{A8F5FFEA-B27D-1249-AC9F-A1E9A7D6CAFA}" srcOrd="1" destOrd="0" presId="urn:microsoft.com/office/officeart/2008/layout/HalfCircleOrganizationChart"/>
    <dgm:cxn modelId="{007236EF-4518-2D45-93C9-306A5F6860A4}" type="presParOf" srcId="{388064FF-44B1-0B44-9421-18624FA1E033}" destId="{DDC32A0D-7ACC-024B-A21C-F2B42B1D975B}" srcOrd="2" destOrd="0" presId="urn:microsoft.com/office/officeart/2008/layout/HalfCircleOrganizationChart"/>
    <dgm:cxn modelId="{38372E2F-1110-B340-BBD2-E1318B8F6B38}" type="presParOf" srcId="{388064FF-44B1-0B44-9421-18624FA1E033}" destId="{0AF0AC11-D25A-4F41-B195-988E90C52973}" srcOrd="3" destOrd="0" presId="urn:microsoft.com/office/officeart/2008/layout/HalfCircleOrganizationChart"/>
    <dgm:cxn modelId="{AD48C22D-AF87-B343-9DC7-28CC63A43304}" type="presParOf" srcId="{C897D95B-761E-B848-8235-FA5BF02D1E8B}" destId="{C0F3CA8B-70A6-D942-8B49-B80947A8A854}" srcOrd="1" destOrd="0" presId="urn:microsoft.com/office/officeart/2008/layout/HalfCircleOrganizationChart"/>
    <dgm:cxn modelId="{B1D4E3EE-42A3-F743-8AFA-B4377239D182}" type="presParOf" srcId="{C897D95B-761E-B848-8235-FA5BF02D1E8B}" destId="{D8F66295-A05A-394F-8B2F-E680B884932C}" srcOrd="2" destOrd="0" presId="urn:microsoft.com/office/officeart/2008/layout/HalfCircleOrganizationChart"/>
    <dgm:cxn modelId="{2A53C20F-9591-AD48-BA31-DF1433E2B305}" type="presParOf" srcId="{C495B776-FEF7-3A41-9D7F-2CB28FD3C7AA}" destId="{93766E7A-25FD-3A46-9406-C81D5FEA5127}" srcOrd="2" destOrd="0" presId="urn:microsoft.com/office/officeart/2008/layout/HalfCircleOrganizationChart"/>
    <dgm:cxn modelId="{C20F1A5B-7D54-2C4F-B9E9-8DE7B78AF5E5}" type="presParOf" srcId="{D3A9E299-7199-A84E-8173-4D1CBEB8B6B9}" destId="{586F0D8D-E5D8-1241-80A7-5E923A449BA0}" srcOrd="6" destOrd="0" presId="urn:microsoft.com/office/officeart/2008/layout/HalfCircleOrganizationChart"/>
    <dgm:cxn modelId="{FCE383DC-FCDC-C849-97CC-464D65D53119}" type="presParOf" srcId="{D3A9E299-7199-A84E-8173-4D1CBEB8B6B9}" destId="{6D56D48F-452F-7F49-990E-08CDEF5A760D}" srcOrd="7" destOrd="0" presId="urn:microsoft.com/office/officeart/2008/layout/HalfCircleOrganizationChart"/>
    <dgm:cxn modelId="{8CDE240B-BB9D-8444-85D5-9E50F36A3D7B}" type="presParOf" srcId="{6D56D48F-452F-7F49-990E-08CDEF5A760D}" destId="{DF068C77-6646-C641-B2B8-2016DF1140B6}" srcOrd="0" destOrd="0" presId="urn:microsoft.com/office/officeart/2008/layout/HalfCircleOrganizationChart"/>
    <dgm:cxn modelId="{A30F945C-C399-C246-B837-95D63D91EE8B}" type="presParOf" srcId="{DF068C77-6646-C641-B2B8-2016DF1140B6}" destId="{733C6884-6293-5F49-B903-15819E5560DE}" srcOrd="0" destOrd="0" presId="urn:microsoft.com/office/officeart/2008/layout/HalfCircleOrganizationChart"/>
    <dgm:cxn modelId="{7B2E94FC-C0F1-A046-8A19-F8C1FD4C3029}" type="presParOf" srcId="{DF068C77-6646-C641-B2B8-2016DF1140B6}" destId="{1B33D46B-D686-A54E-B5F0-659E67C35499}" srcOrd="1" destOrd="0" presId="urn:microsoft.com/office/officeart/2008/layout/HalfCircleOrganizationChart"/>
    <dgm:cxn modelId="{A43A7B8F-7128-9F4B-9416-5AE2CBF8E763}" type="presParOf" srcId="{DF068C77-6646-C641-B2B8-2016DF1140B6}" destId="{ED92D4E4-7506-324B-AD20-184132B649B2}" srcOrd="2" destOrd="0" presId="urn:microsoft.com/office/officeart/2008/layout/HalfCircleOrganizationChart"/>
    <dgm:cxn modelId="{9C70E1C7-4D12-254E-A7F5-FE1174474B0C}" type="presParOf" srcId="{DF068C77-6646-C641-B2B8-2016DF1140B6}" destId="{695A7A5D-8D91-E84D-94ED-FC9FBBE3E435}" srcOrd="3" destOrd="0" presId="urn:microsoft.com/office/officeart/2008/layout/HalfCircleOrganizationChart"/>
    <dgm:cxn modelId="{0EC36168-7DC8-4C4F-BB50-F647AF9E2352}" type="presParOf" srcId="{6D56D48F-452F-7F49-990E-08CDEF5A760D}" destId="{55272CEB-62A4-4545-A725-D60E979E60ED}" srcOrd="1" destOrd="0" presId="urn:microsoft.com/office/officeart/2008/layout/HalfCircleOrganizationChart"/>
    <dgm:cxn modelId="{431E0FC3-36D3-4C46-8F81-A315AFC39692}" type="presParOf" srcId="{6D56D48F-452F-7F49-990E-08CDEF5A760D}" destId="{953298EC-94E5-B54B-9743-E11E79607C37}" srcOrd="2" destOrd="0" presId="urn:microsoft.com/office/officeart/2008/layout/HalfCircleOrganizationChart"/>
    <dgm:cxn modelId="{72573AEB-3CA3-484F-9DE6-94C43B6C0E34}" type="presParOf" srcId="{D3A9E299-7199-A84E-8173-4D1CBEB8B6B9}" destId="{18C54D4B-9B52-3A43-8D24-5CB7082E70F5}" srcOrd="8" destOrd="0" presId="urn:microsoft.com/office/officeart/2008/layout/HalfCircleOrganizationChart"/>
    <dgm:cxn modelId="{38C1C4E6-C692-6643-8071-901BAD83011B}" type="presParOf" srcId="{D3A9E299-7199-A84E-8173-4D1CBEB8B6B9}" destId="{79644A41-EE85-6D40-8D90-F8E60BEF6FA0}" srcOrd="9" destOrd="0" presId="urn:microsoft.com/office/officeart/2008/layout/HalfCircleOrganizationChart"/>
    <dgm:cxn modelId="{8A0A00E1-6A05-A341-854C-E9CEF94108B8}" type="presParOf" srcId="{79644A41-EE85-6D40-8D90-F8E60BEF6FA0}" destId="{DF17CE8D-F615-5047-8737-83F9027894F4}" srcOrd="0" destOrd="0" presId="urn:microsoft.com/office/officeart/2008/layout/HalfCircleOrganizationChart"/>
    <dgm:cxn modelId="{B317F725-E31C-8A4C-A32C-40226E31F8E4}" type="presParOf" srcId="{DF17CE8D-F615-5047-8737-83F9027894F4}" destId="{3728571E-BDB7-B24E-AF1A-074E20B827AE}" srcOrd="0" destOrd="0" presId="urn:microsoft.com/office/officeart/2008/layout/HalfCircleOrganizationChart"/>
    <dgm:cxn modelId="{A3345A5B-A164-294D-81B1-EAE14CA3E0AA}" type="presParOf" srcId="{DF17CE8D-F615-5047-8737-83F9027894F4}" destId="{CBF86816-132C-F74A-B9F7-740FC5418119}" srcOrd="1" destOrd="0" presId="urn:microsoft.com/office/officeart/2008/layout/HalfCircleOrganizationChart"/>
    <dgm:cxn modelId="{ED80C451-732F-C54D-91C9-3098DAF7EC7A}" type="presParOf" srcId="{DF17CE8D-F615-5047-8737-83F9027894F4}" destId="{04EA7D5C-2FA5-514B-AA77-209AD250FDB1}" srcOrd="2" destOrd="0" presId="urn:microsoft.com/office/officeart/2008/layout/HalfCircleOrganizationChart"/>
    <dgm:cxn modelId="{4AEFF9A7-5480-EE42-A1F5-3A5348AB8877}" type="presParOf" srcId="{DF17CE8D-F615-5047-8737-83F9027894F4}" destId="{528CA2C2-E744-8F46-B8C8-6C91541A1864}" srcOrd="3" destOrd="0" presId="urn:microsoft.com/office/officeart/2008/layout/HalfCircleOrganizationChart"/>
    <dgm:cxn modelId="{A19AD9E8-1300-6749-92D7-3544EDD1EC1A}" type="presParOf" srcId="{79644A41-EE85-6D40-8D90-F8E60BEF6FA0}" destId="{EF6A8232-4298-0542-A228-47584602F0EE}" srcOrd="1" destOrd="0" presId="urn:microsoft.com/office/officeart/2008/layout/HalfCircleOrganizationChart"/>
    <dgm:cxn modelId="{D6DF0AF7-02AC-F347-B023-712A232DA0ED}" type="presParOf" srcId="{EF6A8232-4298-0542-A228-47584602F0EE}" destId="{F5AE1F46-42BB-C147-963D-FA16485FE14F}" srcOrd="0" destOrd="0" presId="urn:microsoft.com/office/officeart/2008/layout/HalfCircleOrganizationChart"/>
    <dgm:cxn modelId="{4072C825-4DA5-F945-BCD9-BA2B5EF0BE32}" type="presParOf" srcId="{EF6A8232-4298-0542-A228-47584602F0EE}" destId="{1945674A-4800-A84C-A683-70CE45286668}" srcOrd="1" destOrd="0" presId="urn:microsoft.com/office/officeart/2008/layout/HalfCircleOrganizationChart"/>
    <dgm:cxn modelId="{C91A5DC8-74F2-844F-BF54-0AC055F7C0F0}" type="presParOf" srcId="{1945674A-4800-A84C-A683-70CE45286668}" destId="{514C5E09-3413-2440-A765-FDF2EA184F24}" srcOrd="0" destOrd="0" presId="urn:microsoft.com/office/officeart/2008/layout/HalfCircleOrganizationChart"/>
    <dgm:cxn modelId="{01CCFB8C-260A-D14C-820C-7E5C8542E161}" type="presParOf" srcId="{514C5E09-3413-2440-A765-FDF2EA184F24}" destId="{A2895AEF-9277-F448-81BC-383AA9988F95}" srcOrd="0" destOrd="0" presId="urn:microsoft.com/office/officeart/2008/layout/HalfCircleOrganizationChart"/>
    <dgm:cxn modelId="{B71228FF-7D6C-8B4A-831B-1EC1E25B2CFD}" type="presParOf" srcId="{514C5E09-3413-2440-A765-FDF2EA184F24}" destId="{F834D0FA-DFDA-3E42-A384-CCB487CD81A8}" srcOrd="1" destOrd="0" presId="urn:microsoft.com/office/officeart/2008/layout/HalfCircleOrganizationChart"/>
    <dgm:cxn modelId="{97101851-5559-5149-887F-972AA5A9A18C}" type="presParOf" srcId="{514C5E09-3413-2440-A765-FDF2EA184F24}" destId="{AA6EFCE9-B7EC-5D4B-A9E7-0302A921E374}" srcOrd="2" destOrd="0" presId="urn:microsoft.com/office/officeart/2008/layout/HalfCircleOrganizationChart"/>
    <dgm:cxn modelId="{782B8282-C081-0F4F-833E-4F4F64E2B926}" type="presParOf" srcId="{514C5E09-3413-2440-A765-FDF2EA184F24}" destId="{381A192C-46E2-EA42-AD6D-178F2D72A56A}" srcOrd="3" destOrd="0" presId="urn:microsoft.com/office/officeart/2008/layout/HalfCircleOrganizationChart"/>
    <dgm:cxn modelId="{381512BC-DD39-164C-9F36-DBDDF7B1151F}" type="presParOf" srcId="{1945674A-4800-A84C-A683-70CE45286668}" destId="{6CB0DFDA-6A27-BE42-A113-A1A8D22A2658}" srcOrd="1" destOrd="0" presId="urn:microsoft.com/office/officeart/2008/layout/HalfCircleOrganizationChart"/>
    <dgm:cxn modelId="{0C67A3B7-0AE1-764B-A1E4-50F03AA42590}" type="presParOf" srcId="{1945674A-4800-A84C-A683-70CE45286668}" destId="{416160FC-1938-6545-B52C-7E6AB27BBFB7}" srcOrd="2" destOrd="0" presId="urn:microsoft.com/office/officeart/2008/layout/HalfCircleOrganizationChart"/>
    <dgm:cxn modelId="{ACB72717-D094-EE47-9BEE-F418504208C7}" type="presParOf" srcId="{EF6A8232-4298-0542-A228-47584602F0EE}" destId="{59BD2A03-A741-E14F-82DA-BC06983456B3}" srcOrd="2" destOrd="0" presId="urn:microsoft.com/office/officeart/2008/layout/HalfCircleOrganizationChart"/>
    <dgm:cxn modelId="{9B8E7E51-DCC4-EE42-8EC1-8BA949213607}" type="presParOf" srcId="{EF6A8232-4298-0542-A228-47584602F0EE}" destId="{4648EB82-581A-5247-8962-B23E77A65774}" srcOrd="3" destOrd="0" presId="urn:microsoft.com/office/officeart/2008/layout/HalfCircleOrganizationChart"/>
    <dgm:cxn modelId="{8363D20F-31D6-084F-A350-81C38CED4AE7}" type="presParOf" srcId="{4648EB82-581A-5247-8962-B23E77A65774}" destId="{4F7374B4-0663-274F-8109-2F2225739B46}" srcOrd="0" destOrd="0" presId="urn:microsoft.com/office/officeart/2008/layout/HalfCircleOrganizationChart"/>
    <dgm:cxn modelId="{C8E03F6C-BEAB-BE4E-85B9-422125F94B50}" type="presParOf" srcId="{4F7374B4-0663-274F-8109-2F2225739B46}" destId="{CC4AB2F0-FCB3-7C4B-9EA6-03845F2DB6F6}" srcOrd="0" destOrd="0" presId="urn:microsoft.com/office/officeart/2008/layout/HalfCircleOrganizationChart"/>
    <dgm:cxn modelId="{EFEE5477-6554-8041-8832-ADA70FF4F6E0}" type="presParOf" srcId="{4F7374B4-0663-274F-8109-2F2225739B46}" destId="{E26C7D6C-4997-4043-B17B-15C17B197B4B}" srcOrd="1" destOrd="0" presId="urn:microsoft.com/office/officeart/2008/layout/HalfCircleOrganizationChart"/>
    <dgm:cxn modelId="{FD5755CC-61D2-0D41-85F5-57BBD5006D30}" type="presParOf" srcId="{4F7374B4-0663-274F-8109-2F2225739B46}" destId="{243E9541-E76E-3C4A-ABBE-64A466CA1D40}" srcOrd="2" destOrd="0" presId="urn:microsoft.com/office/officeart/2008/layout/HalfCircleOrganizationChart"/>
    <dgm:cxn modelId="{72E829CA-5398-5946-9AC2-7755B33BBE28}" type="presParOf" srcId="{4F7374B4-0663-274F-8109-2F2225739B46}" destId="{C62681DF-40E2-A848-B759-C9BA66994052}" srcOrd="3" destOrd="0" presId="urn:microsoft.com/office/officeart/2008/layout/HalfCircleOrganizationChart"/>
    <dgm:cxn modelId="{2EBA1B65-3FA2-084A-B33A-84906685FD97}" type="presParOf" srcId="{4648EB82-581A-5247-8962-B23E77A65774}" destId="{8B66CF7D-81BE-014B-997E-E1610963A357}" srcOrd="1" destOrd="0" presId="urn:microsoft.com/office/officeart/2008/layout/HalfCircleOrganizationChart"/>
    <dgm:cxn modelId="{C195FCD0-DA20-2E40-85E7-4E7C3901B974}" type="presParOf" srcId="{4648EB82-581A-5247-8962-B23E77A65774}" destId="{2FF1F4FD-5564-EC4A-A8BF-710D37629356}" srcOrd="2" destOrd="0" presId="urn:microsoft.com/office/officeart/2008/layout/HalfCircleOrganizationChart"/>
    <dgm:cxn modelId="{212CC5BA-F6B3-B744-85A8-6D2722E2482E}" type="presParOf" srcId="{EF6A8232-4298-0542-A228-47584602F0EE}" destId="{89AEF218-E9C0-A04F-9CC8-6A1184B10479}" srcOrd="4" destOrd="0" presId="urn:microsoft.com/office/officeart/2008/layout/HalfCircleOrganizationChart"/>
    <dgm:cxn modelId="{DB113A73-8802-9E48-B1D5-70EA46BDD1DB}" type="presParOf" srcId="{EF6A8232-4298-0542-A228-47584602F0EE}" destId="{64AC3CBA-2ECB-B04C-9ED4-E003142C82FE}" srcOrd="5" destOrd="0" presId="urn:microsoft.com/office/officeart/2008/layout/HalfCircleOrganizationChart"/>
    <dgm:cxn modelId="{E61DC7C7-8ED7-0E42-88F2-F34D7DF33C12}" type="presParOf" srcId="{64AC3CBA-2ECB-B04C-9ED4-E003142C82FE}" destId="{2A0EA271-631B-0F47-A3E3-44E59D540DE9}" srcOrd="0" destOrd="0" presId="urn:microsoft.com/office/officeart/2008/layout/HalfCircleOrganizationChart"/>
    <dgm:cxn modelId="{E68CA4B3-1206-8249-BE0D-940FA77A8BDD}" type="presParOf" srcId="{2A0EA271-631B-0F47-A3E3-44E59D540DE9}" destId="{8E0DDF9A-0D9E-A449-88AA-2B7A978D6AC2}" srcOrd="0" destOrd="0" presId="urn:microsoft.com/office/officeart/2008/layout/HalfCircleOrganizationChart"/>
    <dgm:cxn modelId="{C7863E7C-C08B-A848-8B93-66C3E85B12D1}" type="presParOf" srcId="{2A0EA271-631B-0F47-A3E3-44E59D540DE9}" destId="{3FBA586B-71EF-4E42-B2AD-F3FC8E5378D1}" srcOrd="1" destOrd="0" presId="urn:microsoft.com/office/officeart/2008/layout/HalfCircleOrganizationChart"/>
    <dgm:cxn modelId="{D876909B-CE4C-8E42-9BAF-191882BC0627}" type="presParOf" srcId="{2A0EA271-631B-0F47-A3E3-44E59D540DE9}" destId="{5746AFB6-9BE7-D14B-B35F-3FB7C84B9886}" srcOrd="2" destOrd="0" presId="urn:microsoft.com/office/officeart/2008/layout/HalfCircleOrganizationChart"/>
    <dgm:cxn modelId="{35441961-C1DF-4E4E-9FC1-71258B10B494}" type="presParOf" srcId="{2A0EA271-631B-0F47-A3E3-44E59D540DE9}" destId="{D55AE1AA-18B4-6A4A-838F-04C61141B579}" srcOrd="3" destOrd="0" presId="urn:microsoft.com/office/officeart/2008/layout/HalfCircleOrganizationChart"/>
    <dgm:cxn modelId="{F3FB975A-379D-1F42-8BEA-8EFFDB62DE72}" type="presParOf" srcId="{64AC3CBA-2ECB-B04C-9ED4-E003142C82FE}" destId="{FF9FC6E2-B488-4C47-9C68-A26EAFAB17C1}" srcOrd="1" destOrd="0" presId="urn:microsoft.com/office/officeart/2008/layout/HalfCircleOrganizationChart"/>
    <dgm:cxn modelId="{169053A8-1067-0943-A8E0-CF6D988E2E6F}" type="presParOf" srcId="{64AC3CBA-2ECB-B04C-9ED4-E003142C82FE}" destId="{DBC12097-63C9-1549-A7C0-286099EAAF58}" srcOrd="2" destOrd="0" presId="urn:microsoft.com/office/officeart/2008/layout/HalfCircleOrganizationChart"/>
    <dgm:cxn modelId="{CCF1EAAD-A8F6-DC4C-A353-88D36F697ADF}" type="presParOf" srcId="{79644A41-EE85-6D40-8D90-F8E60BEF6FA0}" destId="{7823B8E7-3F4D-104B-97F9-34A76134A28A}" srcOrd="2" destOrd="0" presId="urn:microsoft.com/office/officeart/2008/layout/HalfCircleOrganizationChart"/>
    <dgm:cxn modelId="{DB48B28C-1FC4-A743-A2D4-4CDE92ADCF60}" type="presParOf" srcId="{D3A9E299-7199-A84E-8173-4D1CBEB8B6B9}" destId="{B4D7D9B6-C59D-D641-827E-883025175671}" srcOrd="10" destOrd="0" presId="urn:microsoft.com/office/officeart/2008/layout/HalfCircleOrganizationChart"/>
    <dgm:cxn modelId="{C3E660CC-DAE6-BD49-9452-1B7CDFD4E5CB}" type="presParOf" srcId="{D3A9E299-7199-A84E-8173-4D1CBEB8B6B9}" destId="{1F11489B-9AA1-C846-87D3-B40DB780441C}" srcOrd="11" destOrd="0" presId="urn:microsoft.com/office/officeart/2008/layout/HalfCircleOrganizationChart"/>
    <dgm:cxn modelId="{3A57D2B2-6152-AE4A-A913-13174DFEE7F2}" type="presParOf" srcId="{1F11489B-9AA1-C846-87D3-B40DB780441C}" destId="{9635AA83-8506-494D-A0EC-6ADFF1F6FAD0}" srcOrd="0" destOrd="0" presId="urn:microsoft.com/office/officeart/2008/layout/HalfCircleOrganizationChart"/>
    <dgm:cxn modelId="{B206BC82-B7D9-3442-863F-A1EE1D9F41DF}" type="presParOf" srcId="{9635AA83-8506-494D-A0EC-6ADFF1F6FAD0}" destId="{68167851-92B2-4940-8A39-CBDA506A4F9A}" srcOrd="0" destOrd="0" presId="urn:microsoft.com/office/officeart/2008/layout/HalfCircleOrganizationChart"/>
    <dgm:cxn modelId="{2BD8F91D-D3CD-2F4F-ABC9-3218AE5E0E94}" type="presParOf" srcId="{9635AA83-8506-494D-A0EC-6ADFF1F6FAD0}" destId="{F3176C02-C405-B545-8B6C-38E2F8604B42}" srcOrd="1" destOrd="0" presId="urn:microsoft.com/office/officeart/2008/layout/HalfCircleOrganizationChart"/>
    <dgm:cxn modelId="{411D7553-5536-A54C-9614-CC6486C145AA}" type="presParOf" srcId="{9635AA83-8506-494D-A0EC-6ADFF1F6FAD0}" destId="{EC32C6F7-7B6C-E244-B209-BCF0DD1AE37D}" srcOrd="2" destOrd="0" presId="urn:microsoft.com/office/officeart/2008/layout/HalfCircleOrganizationChart"/>
    <dgm:cxn modelId="{AA165592-9DD2-8546-907E-E01CDFF5B71B}" type="presParOf" srcId="{9635AA83-8506-494D-A0EC-6ADFF1F6FAD0}" destId="{B83247B6-3138-CE4C-9C77-BDF1BCFAC69F}" srcOrd="3" destOrd="0" presId="urn:microsoft.com/office/officeart/2008/layout/HalfCircleOrganizationChart"/>
    <dgm:cxn modelId="{32A9D11E-F240-8D42-A3DC-CB00E9961704}" type="presParOf" srcId="{1F11489B-9AA1-C846-87D3-B40DB780441C}" destId="{0E3DED76-1264-8A46-81CA-E05A0C789EF8}" srcOrd="1" destOrd="0" presId="urn:microsoft.com/office/officeart/2008/layout/HalfCircleOrganizationChart"/>
    <dgm:cxn modelId="{A7101B59-9AC0-7349-AA0A-CB02591775E7}" type="presParOf" srcId="{1F11489B-9AA1-C846-87D3-B40DB780441C}" destId="{2E45EE7A-5712-8749-96EB-30197E37D9D5}" srcOrd="2" destOrd="0" presId="urn:microsoft.com/office/officeart/2008/layout/HalfCircleOrganizationChart"/>
    <dgm:cxn modelId="{C4BFCB44-11B8-9E45-8059-CC2F5BDEA6AE}" type="presParOf" srcId="{D3A9E299-7199-A84E-8173-4D1CBEB8B6B9}" destId="{339B4D52-3E2B-7F4E-BBC4-CCBB2CAE208D}" srcOrd="12" destOrd="0" presId="urn:microsoft.com/office/officeart/2008/layout/HalfCircleOrganizationChart"/>
    <dgm:cxn modelId="{40991D81-794E-3845-9548-0571C2260220}" type="presParOf" srcId="{D3A9E299-7199-A84E-8173-4D1CBEB8B6B9}" destId="{7B74209C-D05F-4541-9E72-989E67A8E178}" srcOrd="13" destOrd="0" presId="urn:microsoft.com/office/officeart/2008/layout/HalfCircleOrganizationChart"/>
    <dgm:cxn modelId="{01F591D0-99DF-5842-A282-F27B2549296A}" type="presParOf" srcId="{7B74209C-D05F-4541-9E72-989E67A8E178}" destId="{1F3C9919-11E7-BE4A-AF48-79F91E8ECF42}" srcOrd="0" destOrd="0" presId="urn:microsoft.com/office/officeart/2008/layout/HalfCircleOrganizationChart"/>
    <dgm:cxn modelId="{95E68FEA-82E9-264C-BAE9-A12CF1B55990}" type="presParOf" srcId="{1F3C9919-11E7-BE4A-AF48-79F91E8ECF42}" destId="{AAB8430A-240F-564B-A763-F877155C9BCF}" srcOrd="0" destOrd="0" presId="urn:microsoft.com/office/officeart/2008/layout/HalfCircleOrganizationChart"/>
    <dgm:cxn modelId="{633C63AF-EA04-8E49-899A-E8DBE564A581}" type="presParOf" srcId="{1F3C9919-11E7-BE4A-AF48-79F91E8ECF42}" destId="{9AB1F751-8962-0C40-B802-75C90A359CA1}" srcOrd="1" destOrd="0" presId="urn:microsoft.com/office/officeart/2008/layout/HalfCircleOrganizationChart"/>
    <dgm:cxn modelId="{BA9E81FC-9607-E54A-BC2C-686705DC72B2}" type="presParOf" srcId="{1F3C9919-11E7-BE4A-AF48-79F91E8ECF42}" destId="{B47C0D09-5EE9-6C48-981B-5C523AEE428E}" srcOrd="2" destOrd="0" presId="urn:microsoft.com/office/officeart/2008/layout/HalfCircleOrganizationChart"/>
    <dgm:cxn modelId="{0371152D-1E77-3349-871B-622A718C9C1C}" type="presParOf" srcId="{1F3C9919-11E7-BE4A-AF48-79F91E8ECF42}" destId="{0FBB2E86-D616-A449-B86F-0B2A9A77AC1F}" srcOrd="3" destOrd="0" presId="urn:microsoft.com/office/officeart/2008/layout/HalfCircleOrganizationChart"/>
    <dgm:cxn modelId="{75134BD9-7A08-3D48-81FB-74D22505210A}" type="presParOf" srcId="{7B74209C-D05F-4541-9E72-989E67A8E178}" destId="{55030BF3-8E82-AB4E-8670-F489D7323259}" srcOrd="1" destOrd="0" presId="urn:microsoft.com/office/officeart/2008/layout/HalfCircleOrganizationChart"/>
    <dgm:cxn modelId="{4087BF2D-6817-C349-817C-CD9781D8F115}" type="presParOf" srcId="{55030BF3-8E82-AB4E-8670-F489D7323259}" destId="{C67DC490-CC36-E848-BB49-CE019EE1CAED}" srcOrd="0" destOrd="0" presId="urn:microsoft.com/office/officeart/2008/layout/HalfCircleOrganizationChart"/>
    <dgm:cxn modelId="{A134B546-021F-664D-884D-C734DD8348AC}" type="presParOf" srcId="{55030BF3-8E82-AB4E-8670-F489D7323259}" destId="{B5A31C84-4A54-9F44-A421-1408B4B5927A}" srcOrd="1" destOrd="0" presId="urn:microsoft.com/office/officeart/2008/layout/HalfCircleOrganizationChart"/>
    <dgm:cxn modelId="{086FF4B3-58A4-3D4E-B616-55C0786122DA}" type="presParOf" srcId="{B5A31C84-4A54-9F44-A421-1408B4B5927A}" destId="{B8628E85-70AF-AC4E-B567-27F684DFBD6C}" srcOrd="0" destOrd="0" presId="urn:microsoft.com/office/officeart/2008/layout/HalfCircleOrganizationChart"/>
    <dgm:cxn modelId="{AFDEF81C-6B3E-0149-845F-4D0E2276872B}" type="presParOf" srcId="{B8628E85-70AF-AC4E-B567-27F684DFBD6C}" destId="{062AE6D6-E957-F44F-97FC-5DEF3E19E871}" srcOrd="0" destOrd="0" presId="urn:microsoft.com/office/officeart/2008/layout/HalfCircleOrganizationChart"/>
    <dgm:cxn modelId="{56C0DE34-81D2-AC4B-932C-2308D73F6349}" type="presParOf" srcId="{B8628E85-70AF-AC4E-B567-27F684DFBD6C}" destId="{5136F273-436C-5E43-835E-AA171770073B}" srcOrd="1" destOrd="0" presId="urn:microsoft.com/office/officeart/2008/layout/HalfCircleOrganizationChart"/>
    <dgm:cxn modelId="{85F1C084-891E-F84C-836A-EC1EA256A3AF}" type="presParOf" srcId="{B8628E85-70AF-AC4E-B567-27F684DFBD6C}" destId="{EAC72270-0B29-2B48-8C47-C1C474E25941}" srcOrd="2" destOrd="0" presId="urn:microsoft.com/office/officeart/2008/layout/HalfCircleOrganizationChart"/>
    <dgm:cxn modelId="{A37E9A55-8606-5B4B-8F90-36907366C691}" type="presParOf" srcId="{B8628E85-70AF-AC4E-B567-27F684DFBD6C}" destId="{B7687A1C-6A8C-1C48-AD57-2DDAC3F10F93}" srcOrd="3" destOrd="0" presId="urn:microsoft.com/office/officeart/2008/layout/HalfCircleOrganizationChart"/>
    <dgm:cxn modelId="{0D60EF9A-8A0C-7348-B012-364B2A63E3B8}" type="presParOf" srcId="{B5A31C84-4A54-9F44-A421-1408B4B5927A}" destId="{83406E92-F9AA-C148-86CB-098E28E2CB01}" srcOrd="1" destOrd="0" presId="urn:microsoft.com/office/officeart/2008/layout/HalfCircleOrganizationChart"/>
    <dgm:cxn modelId="{329E4D39-39EB-6844-864D-44C321C258FB}" type="presParOf" srcId="{B5A31C84-4A54-9F44-A421-1408B4B5927A}" destId="{64A33538-FA8B-EB47-82A4-9D6AE006CF56}" srcOrd="2" destOrd="0" presId="urn:microsoft.com/office/officeart/2008/layout/HalfCircleOrganizationChart"/>
    <dgm:cxn modelId="{2BB37DB3-9BA1-6843-97CF-2706761C68B2}" type="presParOf" srcId="{55030BF3-8E82-AB4E-8670-F489D7323259}" destId="{EEDACD02-A878-6F4B-B8C6-64B2897D492A}" srcOrd="2" destOrd="0" presId="urn:microsoft.com/office/officeart/2008/layout/HalfCircleOrganizationChart"/>
    <dgm:cxn modelId="{958987DE-D621-BE49-AA2A-D9E2388A8F46}" type="presParOf" srcId="{55030BF3-8E82-AB4E-8670-F489D7323259}" destId="{29EDC89B-52E9-2646-8EF3-6CB43B446796}" srcOrd="3" destOrd="0" presId="urn:microsoft.com/office/officeart/2008/layout/HalfCircleOrganizationChart"/>
    <dgm:cxn modelId="{5E3F8A41-C6AF-2449-B0C7-30135C079696}" type="presParOf" srcId="{29EDC89B-52E9-2646-8EF3-6CB43B446796}" destId="{FCB77BDD-B7DF-2A44-A542-B4678D280B36}" srcOrd="0" destOrd="0" presId="urn:microsoft.com/office/officeart/2008/layout/HalfCircleOrganizationChart"/>
    <dgm:cxn modelId="{231AD3A1-CA54-4A4B-A9B4-A0A9D2E41759}" type="presParOf" srcId="{FCB77BDD-B7DF-2A44-A542-B4678D280B36}" destId="{B64B7D45-E013-B043-B8F0-DE0867D7CBFD}" srcOrd="0" destOrd="0" presId="urn:microsoft.com/office/officeart/2008/layout/HalfCircleOrganizationChart"/>
    <dgm:cxn modelId="{3C2A9BBA-1489-1449-A48A-C72133EB466C}" type="presParOf" srcId="{FCB77BDD-B7DF-2A44-A542-B4678D280B36}" destId="{432AD107-E8B1-1A49-8D03-8FE21EC739A1}" srcOrd="1" destOrd="0" presId="urn:microsoft.com/office/officeart/2008/layout/HalfCircleOrganizationChart"/>
    <dgm:cxn modelId="{2B9619FB-8289-534C-915B-90F2DDDC7FE9}" type="presParOf" srcId="{FCB77BDD-B7DF-2A44-A542-B4678D280B36}" destId="{A18BC750-ADBC-1A4C-BAAE-A79AF8ED8020}" srcOrd="2" destOrd="0" presId="urn:microsoft.com/office/officeart/2008/layout/HalfCircleOrganizationChart"/>
    <dgm:cxn modelId="{1C8EA5EE-9474-A94D-B701-551D2237FD9F}" type="presParOf" srcId="{FCB77BDD-B7DF-2A44-A542-B4678D280B36}" destId="{C2E5F5CD-F7D7-BA4D-B2A0-D7828DA3C159}" srcOrd="3" destOrd="0" presId="urn:microsoft.com/office/officeart/2008/layout/HalfCircleOrganizationChart"/>
    <dgm:cxn modelId="{A99AA062-9ADC-9F43-A2C7-BCF3FC3A17B5}" type="presParOf" srcId="{29EDC89B-52E9-2646-8EF3-6CB43B446796}" destId="{DFFD3772-8EAE-6041-B24C-B099D973770F}" srcOrd="1" destOrd="0" presId="urn:microsoft.com/office/officeart/2008/layout/HalfCircleOrganizationChart"/>
    <dgm:cxn modelId="{BD1A180D-2B6E-1542-A3AD-A5BCA425D03A}" type="presParOf" srcId="{29EDC89B-52E9-2646-8EF3-6CB43B446796}" destId="{BF9F9529-F414-EF45-A741-3A415F821A78}" srcOrd="2" destOrd="0" presId="urn:microsoft.com/office/officeart/2008/layout/HalfCircleOrganizationChart"/>
    <dgm:cxn modelId="{622B1B5E-AA04-344E-AF91-645B04414CA0}" type="presParOf" srcId="{55030BF3-8E82-AB4E-8670-F489D7323259}" destId="{25A26622-CE9B-D248-8607-2B4523B5EBD1}" srcOrd="4" destOrd="0" presId="urn:microsoft.com/office/officeart/2008/layout/HalfCircleOrganizationChart"/>
    <dgm:cxn modelId="{E72466EB-88A7-4B4F-A5DF-45C53DEF5174}" type="presParOf" srcId="{55030BF3-8E82-AB4E-8670-F489D7323259}" destId="{C57226FF-AE66-524D-9B29-17F495F07F40}" srcOrd="5" destOrd="0" presId="urn:microsoft.com/office/officeart/2008/layout/HalfCircleOrganizationChart"/>
    <dgm:cxn modelId="{0B62DAB0-F07F-9A4F-ADBE-16FEE6DBD635}" type="presParOf" srcId="{C57226FF-AE66-524D-9B29-17F495F07F40}" destId="{7A8A7070-A7A6-F045-9FA3-04D843F227D8}" srcOrd="0" destOrd="0" presId="urn:microsoft.com/office/officeart/2008/layout/HalfCircleOrganizationChart"/>
    <dgm:cxn modelId="{602D6F82-65A6-2A4C-9CD4-A6D593430B57}" type="presParOf" srcId="{7A8A7070-A7A6-F045-9FA3-04D843F227D8}" destId="{1615638D-4F27-2048-A995-936A4A10F88E}" srcOrd="0" destOrd="0" presId="urn:microsoft.com/office/officeart/2008/layout/HalfCircleOrganizationChart"/>
    <dgm:cxn modelId="{A6DCB1CA-227A-7449-A83B-080A9CF897A9}" type="presParOf" srcId="{7A8A7070-A7A6-F045-9FA3-04D843F227D8}" destId="{A752AB8A-49BB-8147-8C50-22C0AA308254}" srcOrd="1" destOrd="0" presId="urn:microsoft.com/office/officeart/2008/layout/HalfCircleOrganizationChart"/>
    <dgm:cxn modelId="{B072E819-7AD6-1142-84A8-1C44B562908D}" type="presParOf" srcId="{7A8A7070-A7A6-F045-9FA3-04D843F227D8}" destId="{6C40477E-9C81-CE46-BD77-2BD9C3695F75}" srcOrd="2" destOrd="0" presId="urn:microsoft.com/office/officeart/2008/layout/HalfCircleOrganizationChart"/>
    <dgm:cxn modelId="{0EB9ABE3-31D5-D84D-A087-8D0B0D3E3DBA}" type="presParOf" srcId="{7A8A7070-A7A6-F045-9FA3-04D843F227D8}" destId="{10D910F5-4F9D-0A44-9491-C914386D8BFB}" srcOrd="3" destOrd="0" presId="urn:microsoft.com/office/officeart/2008/layout/HalfCircleOrganizationChart"/>
    <dgm:cxn modelId="{1E4E1419-6CF2-4C46-9DDC-0F94B111E865}" type="presParOf" srcId="{C57226FF-AE66-524D-9B29-17F495F07F40}" destId="{517AA9E6-0CF3-434D-8CB8-430FB8E95F3A}" srcOrd="1" destOrd="0" presId="urn:microsoft.com/office/officeart/2008/layout/HalfCircleOrganizationChart"/>
    <dgm:cxn modelId="{26AD071F-87F7-854B-B20F-7E3A34184380}" type="presParOf" srcId="{C57226FF-AE66-524D-9B29-17F495F07F40}" destId="{F956BE61-4EA2-6E41-BA1B-57FEC283C956}" srcOrd="2" destOrd="0" presId="urn:microsoft.com/office/officeart/2008/layout/HalfCircleOrganizationChart"/>
    <dgm:cxn modelId="{9502B91C-854D-FA46-82B3-EE725DD3C386}" type="presParOf" srcId="{7B74209C-D05F-4541-9E72-989E67A8E178}" destId="{EE294695-307F-D14A-A05E-FDE9FFF70AA6}" srcOrd="2" destOrd="0" presId="urn:microsoft.com/office/officeart/2008/layout/HalfCircleOrganizationChart"/>
    <dgm:cxn modelId="{B8D1733F-7BD5-9D40-BBE1-12B469696C3C}" type="presParOf" srcId="{FD5153BF-36C1-C64D-B0EE-984E590C5C70}" destId="{71043B0A-4315-A146-A5D2-F723F0F46EA3}" srcOrd="2" destOrd="0" presId="urn:microsoft.com/office/officeart/2008/layout/HalfCircleOrganizationChart"/>
    <dgm:cxn modelId="{3D43881F-E904-414C-A99B-15B6DB44D1E1}" type="presParOf" srcId="{E37D5045-D9DB-1B41-BEA1-FBCD64BAB8B8}" destId="{19A911C2-0EE3-284B-8E9E-CF22460B830B}" srcOrd="2" destOrd="0" presId="urn:microsoft.com/office/officeart/2008/layout/HalfCircleOrganizationChart"/>
    <dgm:cxn modelId="{9B540B74-61D1-8643-8411-ECDEB3ED27E4}" type="presParOf" srcId="{E37D5045-D9DB-1B41-BEA1-FBCD64BAB8B8}" destId="{D53AD4B7-4979-CE41-A8BF-25AFC75B34C0}" srcOrd="3" destOrd="0" presId="urn:microsoft.com/office/officeart/2008/layout/HalfCircleOrganizationChart"/>
    <dgm:cxn modelId="{BBD4EB5D-FDD2-3145-A161-17170398EF38}" type="presParOf" srcId="{D53AD4B7-4979-CE41-A8BF-25AFC75B34C0}" destId="{777BA384-BBAA-214F-9A8E-45D58B6A4459}" srcOrd="0" destOrd="0" presId="urn:microsoft.com/office/officeart/2008/layout/HalfCircleOrganizationChart"/>
    <dgm:cxn modelId="{11EEDDA4-AE1C-044F-9B47-7E1DB4E0A83E}" type="presParOf" srcId="{777BA384-BBAA-214F-9A8E-45D58B6A4459}" destId="{6FACD9D3-9807-E04E-BAEC-A1BED2E4673F}" srcOrd="0" destOrd="0" presId="urn:microsoft.com/office/officeart/2008/layout/HalfCircleOrganizationChart"/>
    <dgm:cxn modelId="{95135629-1D43-7949-9D79-4E62D5D8867C}" type="presParOf" srcId="{777BA384-BBAA-214F-9A8E-45D58B6A4459}" destId="{D78C6553-D336-7148-B60A-D4C358E601DE}" srcOrd="1" destOrd="0" presId="urn:microsoft.com/office/officeart/2008/layout/HalfCircleOrganizationChart"/>
    <dgm:cxn modelId="{5FE74BBE-6183-C641-84AA-4924FEFAC8C7}" type="presParOf" srcId="{777BA384-BBAA-214F-9A8E-45D58B6A4459}" destId="{15DBF071-FCAD-7042-8A1F-F69BF74146E0}" srcOrd="2" destOrd="0" presId="urn:microsoft.com/office/officeart/2008/layout/HalfCircleOrganizationChart"/>
    <dgm:cxn modelId="{59DECC37-C2AF-AB4E-BFBF-04719E699C3E}" type="presParOf" srcId="{777BA384-BBAA-214F-9A8E-45D58B6A4459}" destId="{B0761411-2563-5B45-972C-114F07518FE5}" srcOrd="3" destOrd="0" presId="urn:microsoft.com/office/officeart/2008/layout/HalfCircleOrganizationChart"/>
    <dgm:cxn modelId="{201FEF0A-4443-A044-9B45-75D38F8042D6}" type="presParOf" srcId="{D53AD4B7-4979-CE41-A8BF-25AFC75B34C0}" destId="{DF1A7A1B-D305-3D44-8D45-432F47C54AF8}" srcOrd="1" destOrd="0" presId="urn:microsoft.com/office/officeart/2008/layout/HalfCircleOrganizationChart"/>
    <dgm:cxn modelId="{8E95023F-38F6-154D-88DF-7A5EBC01D79A}" type="presParOf" srcId="{DF1A7A1B-D305-3D44-8D45-432F47C54AF8}" destId="{661BEA2E-1427-A240-A83E-9BDE4DC0AF38}" srcOrd="0" destOrd="0" presId="urn:microsoft.com/office/officeart/2008/layout/HalfCircleOrganizationChart"/>
    <dgm:cxn modelId="{CB70EF02-C895-C34A-BC50-DA14F9BC21B7}" type="presParOf" srcId="{DF1A7A1B-D305-3D44-8D45-432F47C54AF8}" destId="{C1D6E614-B39C-E04D-AD3E-7842A7B05FBC}" srcOrd="1" destOrd="0" presId="urn:microsoft.com/office/officeart/2008/layout/HalfCircleOrganizationChart"/>
    <dgm:cxn modelId="{22361BBF-8CE5-FA45-8A53-5A83D978F0BB}" type="presParOf" srcId="{C1D6E614-B39C-E04D-AD3E-7842A7B05FBC}" destId="{7BDCEF9D-67EE-C744-8BAB-662F5887D38C}" srcOrd="0" destOrd="0" presId="urn:microsoft.com/office/officeart/2008/layout/HalfCircleOrganizationChart"/>
    <dgm:cxn modelId="{C0FA28B9-A1E4-9748-A124-E911D94A5A82}" type="presParOf" srcId="{7BDCEF9D-67EE-C744-8BAB-662F5887D38C}" destId="{DE2B5197-2317-B943-8473-A9BAE75E557D}" srcOrd="0" destOrd="0" presId="urn:microsoft.com/office/officeart/2008/layout/HalfCircleOrganizationChart"/>
    <dgm:cxn modelId="{E4A08C2E-CAB8-744B-9BCE-BE6F1B2A0D7E}" type="presParOf" srcId="{7BDCEF9D-67EE-C744-8BAB-662F5887D38C}" destId="{571D8F88-FF9A-D449-B9F7-E0CD4A84497C}" srcOrd="1" destOrd="0" presId="urn:microsoft.com/office/officeart/2008/layout/HalfCircleOrganizationChart"/>
    <dgm:cxn modelId="{708F3B5A-89ED-994B-A04F-BAD81283C089}" type="presParOf" srcId="{7BDCEF9D-67EE-C744-8BAB-662F5887D38C}" destId="{B3225B5B-5C9F-9C44-AD07-08EB174E73E7}" srcOrd="2" destOrd="0" presId="urn:microsoft.com/office/officeart/2008/layout/HalfCircleOrganizationChart"/>
    <dgm:cxn modelId="{3D727FC8-B781-644E-AD6A-BE5E43C47904}" type="presParOf" srcId="{7BDCEF9D-67EE-C744-8BAB-662F5887D38C}" destId="{BDB33263-85C3-114A-A112-058FA8128250}" srcOrd="3" destOrd="0" presId="urn:microsoft.com/office/officeart/2008/layout/HalfCircleOrganizationChart"/>
    <dgm:cxn modelId="{27A4CB20-D19F-DC4F-B11C-B0EC974354B8}" type="presParOf" srcId="{C1D6E614-B39C-E04D-AD3E-7842A7B05FBC}" destId="{1CBD0672-4F5A-8148-A4F5-AA1ADE66F550}" srcOrd="1" destOrd="0" presId="urn:microsoft.com/office/officeart/2008/layout/HalfCircleOrganizationChart"/>
    <dgm:cxn modelId="{421844A1-CEAE-8946-A49F-EF748E3E3282}" type="presParOf" srcId="{C1D6E614-B39C-E04D-AD3E-7842A7B05FBC}" destId="{61E38381-332D-354B-89A8-2E380916A287}" srcOrd="2" destOrd="0" presId="urn:microsoft.com/office/officeart/2008/layout/HalfCircleOrganizationChart"/>
    <dgm:cxn modelId="{2A5B22E9-9D1E-A843-B6D1-BE7197994C30}" type="presParOf" srcId="{DF1A7A1B-D305-3D44-8D45-432F47C54AF8}" destId="{45563FE1-EC3D-DB41-8A4B-BB3C82A7F64E}" srcOrd="2" destOrd="0" presId="urn:microsoft.com/office/officeart/2008/layout/HalfCircleOrganizationChart"/>
    <dgm:cxn modelId="{54EA9948-ABB5-3845-AAD3-5B526F4ED9C2}" type="presParOf" srcId="{DF1A7A1B-D305-3D44-8D45-432F47C54AF8}" destId="{E36FC40D-C1B2-A648-B138-7FCC0E00F9CE}" srcOrd="3" destOrd="0" presId="urn:microsoft.com/office/officeart/2008/layout/HalfCircleOrganizationChart"/>
    <dgm:cxn modelId="{52776B68-F29F-FB40-A9F7-44536A2620DF}" type="presParOf" srcId="{E36FC40D-C1B2-A648-B138-7FCC0E00F9CE}" destId="{BB1B6CF0-3585-9547-9F37-D727ED3A6BFF}" srcOrd="0" destOrd="0" presId="urn:microsoft.com/office/officeart/2008/layout/HalfCircleOrganizationChart"/>
    <dgm:cxn modelId="{5D22B9EB-DB2A-8D47-8F0D-28C78D5229C2}" type="presParOf" srcId="{BB1B6CF0-3585-9547-9F37-D727ED3A6BFF}" destId="{16FFD37C-C605-C64B-9FFD-843CBDAE8F4C}" srcOrd="0" destOrd="0" presId="urn:microsoft.com/office/officeart/2008/layout/HalfCircleOrganizationChart"/>
    <dgm:cxn modelId="{9901C57E-90A7-614F-A380-CEEFCBDF7374}" type="presParOf" srcId="{BB1B6CF0-3585-9547-9F37-D727ED3A6BFF}" destId="{CFD719B6-0F1B-6C48-8B0F-AB1C29EB1BC4}" srcOrd="1" destOrd="0" presId="urn:microsoft.com/office/officeart/2008/layout/HalfCircleOrganizationChart"/>
    <dgm:cxn modelId="{E8E5682B-1DC6-6840-9CFC-850098B4F136}" type="presParOf" srcId="{BB1B6CF0-3585-9547-9F37-D727ED3A6BFF}" destId="{655D67C2-A569-4B4E-9AFE-21B87ECC28CA}" srcOrd="2" destOrd="0" presId="urn:microsoft.com/office/officeart/2008/layout/HalfCircleOrganizationChart"/>
    <dgm:cxn modelId="{4C456DC5-0573-8347-A157-B4DCC709A686}" type="presParOf" srcId="{BB1B6CF0-3585-9547-9F37-D727ED3A6BFF}" destId="{EC16CE5F-81E2-C545-BB50-B91B46F3177E}" srcOrd="3" destOrd="0" presId="urn:microsoft.com/office/officeart/2008/layout/HalfCircleOrganizationChart"/>
    <dgm:cxn modelId="{2A858839-544E-CD46-ACEB-664BD2305E50}" type="presParOf" srcId="{E36FC40D-C1B2-A648-B138-7FCC0E00F9CE}" destId="{06F09CFD-629D-CB4A-945A-9C9607AB58AA}" srcOrd="1" destOrd="0" presId="urn:microsoft.com/office/officeart/2008/layout/HalfCircleOrganizationChart"/>
    <dgm:cxn modelId="{DCAAE890-0250-1D41-B663-DCD6629B6D9B}" type="presParOf" srcId="{06F09CFD-629D-CB4A-945A-9C9607AB58AA}" destId="{8702FAD5-0A02-D544-8EC6-9BF625D619A9}" srcOrd="0" destOrd="0" presId="urn:microsoft.com/office/officeart/2008/layout/HalfCircleOrganizationChart"/>
    <dgm:cxn modelId="{7E5FA25D-E2E6-9045-AAC7-C52472B3527C}" type="presParOf" srcId="{06F09CFD-629D-CB4A-945A-9C9607AB58AA}" destId="{9623CD72-E974-F347-84FF-5BE1BD38DA6C}" srcOrd="1" destOrd="0" presId="urn:microsoft.com/office/officeart/2008/layout/HalfCircleOrganizationChart"/>
    <dgm:cxn modelId="{20778E5E-E7F0-FD41-84DE-A2DBCEF120AA}" type="presParOf" srcId="{9623CD72-E974-F347-84FF-5BE1BD38DA6C}" destId="{FD62CFB8-ED73-7241-9CDD-6032D9721431}" srcOrd="0" destOrd="0" presId="urn:microsoft.com/office/officeart/2008/layout/HalfCircleOrganizationChart"/>
    <dgm:cxn modelId="{2497CAE2-80AC-0448-A120-D110C37D382B}" type="presParOf" srcId="{FD62CFB8-ED73-7241-9CDD-6032D9721431}" destId="{786DE9D0-B828-9D4E-8281-2EF4895880F0}" srcOrd="0" destOrd="0" presId="urn:microsoft.com/office/officeart/2008/layout/HalfCircleOrganizationChart"/>
    <dgm:cxn modelId="{BA6F0277-89D7-B144-9772-761F98A3A640}" type="presParOf" srcId="{FD62CFB8-ED73-7241-9CDD-6032D9721431}" destId="{7FE5E331-3FDA-2245-B5BB-2D487C3737AF}" srcOrd="1" destOrd="0" presId="urn:microsoft.com/office/officeart/2008/layout/HalfCircleOrganizationChart"/>
    <dgm:cxn modelId="{4F74333A-17F7-4247-B345-691B58B36BE3}" type="presParOf" srcId="{FD62CFB8-ED73-7241-9CDD-6032D9721431}" destId="{A06A42D8-DC73-5E40-B00E-954A486694B9}" srcOrd="2" destOrd="0" presId="urn:microsoft.com/office/officeart/2008/layout/HalfCircleOrganizationChart"/>
    <dgm:cxn modelId="{76AF1EC4-A07F-A44E-868F-AC8CE3083B92}" type="presParOf" srcId="{FD62CFB8-ED73-7241-9CDD-6032D9721431}" destId="{806D35A8-A5FC-E14B-9E2F-6DA54B26CD4D}" srcOrd="3" destOrd="0" presId="urn:microsoft.com/office/officeart/2008/layout/HalfCircleOrganizationChart"/>
    <dgm:cxn modelId="{859EF568-1D7B-DE4E-9878-5793968C6DE5}" type="presParOf" srcId="{9623CD72-E974-F347-84FF-5BE1BD38DA6C}" destId="{D178931A-4939-4940-BC58-70FE30289088}" srcOrd="1" destOrd="0" presId="urn:microsoft.com/office/officeart/2008/layout/HalfCircleOrganizationChart"/>
    <dgm:cxn modelId="{C5E846AF-A6FE-C345-B1D1-EA861330E9F0}" type="presParOf" srcId="{9623CD72-E974-F347-84FF-5BE1BD38DA6C}" destId="{02A00016-2D8B-7344-8332-036079AF865E}" srcOrd="2" destOrd="0" presId="urn:microsoft.com/office/officeart/2008/layout/HalfCircleOrganizationChart"/>
    <dgm:cxn modelId="{ED8AFE3A-BE6B-B843-93F3-ABAAABF8A5B7}" type="presParOf" srcId="{06F09CFD-629D-CB4A-945A-9C9607AB58AA}" destId="{B541B103-F298-604A-BC7E-868BA0624D96}" srcOrd="2" destOrd="0" presId="urn:microsoft.com/office/officeart/2008/layout/HalfCircleOrganizationChart"/>
    <dgm:cxn modelId="{914E0930-EBB0-8541-9E78-E58D262FD596}" type="presParOf" srcId="{06F09CFD-629D-CB4A-945A-9C9607AB58AA}" destId="{3D2012B4-4316-E843-89C6-823D0FFDE524}" srcOrd="3" destOrd="0" presId="urn:microsoft.com/office/officeart/2008/layout/HalfCircleOrganizationChart"/>
    <dgm:cxn modelId="{4EAFC72A-908C-6444-9B14-D6E850C1CC1F}" type="presParOf" srcId="{3D2012B4-4316-E843-89C6-823D0FFDE524}" destId="{E74348CE-DEB8-524D-BDB8-D0DAA1D73A84}" srcOrd="0" destOrd="0" presId="urn:microsoft.com/office/officeart/2008/layout/HalfCircleOrganizationChart"/>
    <dgm:cxn modelId="{75DFBC05-2AC2-D449-A537-9DC83E34AB40}" type="presParOf" srcId="{E74348CE-DEB8-524D-BDB8-D0DAA1D73A84}" destId="{DC6E87E3-0766-DE43-A459-1FFF1E2932C1}" srcOrd="0" destOrd="0" presId="urn:microsoft.com/office/officeart/2008/layout/HalfCircleOrganizationChart"/>
    <dgm:cxn modelId="{C61D1043-43FF-FE48-8AD9-65A49B85916E}" type="presParOf" srcId="{E74348CE-DEB8-524D-BDB8-D0DAA1D73A84}" destId="{9D49682C-4AF8-FE45-B9E5-896DE4DAE419}" srcOrd="1" destOrd="0" presId="urn:microsoft.com/office/officeart/2008/layout/HalfCircleOrganizationChart"/>
    <dgm:cxn modelId="{D84F90AE-D55A-2843-B7C5-668A2688BBE7}" type="presParOf" srcId="{E74348CE-DEB8-524D-BDB8-D0DAA1D73A84}" destId="{A0A703B0-ADB7-5E4F-9A2D-E992BBE8A166}" srcOrd="2" destOrd="0" presId="urn:microsoft.com/office/officeart/2008/layout/HalfCircleOrganizationChart"/>
    <dgm:cxn modelId="{12DBC83D-09BF-E844-8718-0EC428C00AD6}" type="presParOf" srcId="{E74348CE-DEB8-524D-BDB8-D0DAA1D73A84}" destId="{BF8E798F-92BF-7C4F-8B8A-CDF59BA56C53}" srcOrd="3" destOrd="0" presId="urn:microsoft.com/office/officeart/2008/layout/HalfCircleOrganizationChart"/>
    <dgm:cxn modelId="{BA07306B-DA78-9A4C-AFC2-7B944F26DE1A}" type="presParOf" srcId="{3D2012B4-4316-E843-89C6-823D0FFDE524}" destId="{B0758F54-7279-4846-AEA8-50789DEE3D1E}" srcOrd="1" destOrd="0" presId="urn:microsoft.com/office/officeart/2008/layout/HalfCircleOrganizationChart"/>
    <dgm:cxn modelId="{CCF13E54-7839-7246-A73A-8DB5A2F78E1C}" type="presParOf" srcId="{B0758F54-7279-4846-AEA8-50789DEE3D1E}" destId="{7496737B-2487-E440-9AE6-84CF5F50FD53}" srcOrd="0" destOrd="0" presId="urn:microsoft.com/office/officeart/2008/layout/HalfCircleOrganizationChart"/>
    <dgm:cxn modelId="{571DEFB9-D169-214B-8442-C3336757D3BF}" type="presParOf" srcId="{B0758F54-7279-4846-AEA8-50789DEE3D1E}" destId="{F34F74C4-62C0-3140-AF31-A2FDDAB9D626}" srcOrd="1" destOrd="0" presId="urn:microsoft.com/office/officeart/2008/layout/HalfCircleOrganizationChart"/>
    <dgm:cxn modelId="{A0E2B7D4-B06C-4349-A9A9-6D72AAAED0F9}" type="presParOf" srcId="{F34F74C4-62C0-3140-AF31-A2FDDAB9D626}" destId="{E3EC5D22-BF4D-1A42-B8D9-C357C2656A6C}" srcOrd="0" destOrd="0" presId="urn:microsoft.com/office/officeart/2008/layout/HalfCircleOrganizationChart"/>
    <dgm:cxn modelId="{A9479FCF-5D7D-A04C-B9D7-C0981BB582F1}" type="presParOf" srcId="{E3EC5D22-BF4D-1A42-B8D9-C357C2656A6C}" destId="{66B3C16E-66D7-614A-8E50-E80941C58B1A}" srcOrd="0" destOrd="0" presId="urn:microsoft.com/office/officeart/2008/layout/HalfCircleOrganizationChart"/>
    <dgm:cxn modelId="{0CB7600C-56F1-1442-AAED-B6D006DAE5F4}" type="presParOf" srcId="{E3EC5D22-BF4D-1A42-B8D9-C357C2656A6C}" destId="{7F188B86-CF3E-6347-BBE7-8C1EC3345A71}" srcOrd="1" destOrd="0" presId="urn:microsoft.com/office/officeart/2008/layout/HalfCircleOrganizationChart"/>
    <dgm:cxn modelId="{3B60742F-7270-2D4C-B9C1-7579E2FF63C0}" type="presParOf" srcId="{E3EC5D22-BF4D-1A42-B8D9-C357C2656A6C}" destId="{C123653E-588E-334F-B17C-5959649931E6}" srcOrd="2" destOrd="0" presId="urn:microsoft.com/office/officeart/2008/layout/HalfCircleOrganizationChart"/>
    <dgm:cxn modelId="{9AF82B72-6B49-FC4C-901D-9041046A20A6}" type="presParOf" srcId="{E3EC5D22-BF4D-1A42-B8D9-C357C2656A6C}" destId="{BDF06491-CC81-7846-A234-7C998DBF8065}" srcOrd="3" destOrd="0" presId="urn:microsoft.com/office/officeart/2008/layout/HalfCircleOrganizationChart"/>
    <dgm:cxn modelId="{ED2CFE3D-540E-2D4E-9A3D-F6069DB42EBD}" type="presParOf" srcId="{F34F74C4-62C0-3140-AF31-A2FDDAB9D626}" destId="{C4EE0D34-49DC-8B4A-A0B1-999CC398BA4C}" srcOrd="1" destOrd="0" presId="urn:microsoft.com/office/officeart/2008/layout/HalfCircleOrganizationChart"/>
    <dgm:cxn modelId="{91463DCD-8B72-DF44-A264-79305ADC42D1}" type="presParOf" srcId="{F34F74C4-62C0-3140-AF31-A2FDDAB9D626}" destId="{7FFEC5D6-8251-654A-9F2E-E53EF6162EE4}" srcOrd="2" destOrd="0" presId="urn:microsoft.com/office/officeart/2008/layout/HalfCircleOrganizationChart"/>
    <dgm:cxn modelId="{28B45753-E052-B149-92A5-18C49AAF34CE}" type="presParOf" srcId="{B0758F54-7279-4846-AEA8-50789DEE3D1E}" destId="{A8C1AA95-1C27-FF48-8F3E-8852F73CB64D}" srcOrd="2" destOrd="0" presId="urn:microsoft.com/office/officeart/2008/layout/HalfCircleOrganizationChart"/>
    <dgm:cxn modelId="{680FAD37-AD43-374B-97C5-5E3B8755743E}" type="presParOf" srcId="{B0758F54-7279-4846-AEA8-50789DEE3D1E}" destId="{DE226AE5-0926-434E-9FD0-5716E487DAE2}" srcOrd="3" destOrd="0" presId="urn:microsoft.com/office/officeart/2008/layout/HalfCircleOrganizationChart"/>
    <dgm:cxn modelId="{C5C4C80D-F24E-594E-BC07-5FBEE8ACE2AD}" type="presParOf" srcId="{DE226AE5-0926-434E-9FD0-5716E487DAE2}" destId="{80F78129-6E32-3345-ADA7-3B3D1E965BFE}" srcOrd="0" destOrd="0" presId="urn:microsoft.com/office/officeart/2008/layout/HalfCircleOrganizationChart"/>
    <dgm:cxn modelId="{3F2B1D8C-D191-5949-BCD4-567F028E012E}" type="presParOf" srcId="{80F78129-6E32-3345-ADA7-3B3D1E965BFE}" destId="{13E4822D-72EF-F94E-991A-DEF32D9C648F}" srcOrd="0" destOrd="0" presId="urn:microsoft.com/office/officeart/2008/layout/HalfCircleOrganizationChart"/>
    <dgm:cxn modelId="{11B3DA40-4F85-DE42-AC11-9CB0C5ACE039}" type="presParOf" srcId="{80F78129-6E32-3345-ADA7-3B3D1E965BFE}" destId="{C44ACDAC-2498-7343-A83C-C30E9340A359}" srcOrd="1" destOrd="0" presId="urn:microsoft.com/office/officeart/2008/layout/HalfCircleOrganizationChart"/>
    <dgm:cxn modelId="{2048378C-9E8F-E841-99AE-7BB385AAA7F0}" type="presParOf" srcId="{80F78129-6E32-3345-ADA7-3B3D1E965BFE}" destId="{98B8D922-515E-5A48-B42E-FF1B973EEC70}" srcOrd="2" destOrd="0" presId="urn:microsoft.com/office/officeart/2008/layout/HalfCircleOrganizationChart"/>
    <dgm:cxn modelId="{225AC565-E780-024E-9B24-942126A06B46}" type="presParOf" srcId="{80F78129-6E32-3345-ADA7-3B3D1E965BFE}" destId="{D873A351-FEE1-BA4E-A369-CA5277E0B960}" srcOrd="3" destOrd="0" presId="urn:microsoft.com/office/officeart/2008/layout/HalfCircleOrganizationChart"/>
    <dgm:cxn modelId="{7E7FDC78-6DE8-2E45-A754-5E2198BAB30D}" type="presParOf" srcId="{DE226AE5-0926-434E-9FD0-5716E487DAE2}" destId="{6A4FDC94-3205-E146-8F30-A052649630EF}" srcOrd="1" destOrd="0" presId="urn:microsoft.com/office/officeart/2008/layout/HalfCircleOrganizationChart"/>
    <dgm:cxn modelId="{0FE4B200-1CEB-684F-9EAF-18B999861894}" type="presParOf" srcId="{DE226AE5-0926-434E-9FD0-5716E487DAE2}" destId="{8B056EEC-61B1-AA44-9616-90715163C031}" srcOrd="2" destOrd="0" presId="urn:microsoft.com/office/officeart/2008/layout/HalfCircleOrganizationChart"/>
    <dgm:cxn modelId="{F279910B-412E-CE4B-86E4-E9E734F859B7}" type="presParOf" srcId="{3D2012B4-4316-E843-89C6-823D0FFDE524}" destId="{1A5D7A7D-92C4-AB41-8DBA-DDA9444E93D3}" srcOrd="2" destOrd="0" presId="urn:microsoft.com/office/officeart/2008/layout/HalfCircleOrganizationChart"/>
    <dgm:cxn modelId="{77E264B1-8E5C-E24F-9A3B-D5D1D3DCE946}" type="presParOf" srcId="{E36FC40D-C1B2-A648-B138-7FCC0E00F9CE}" destId="{1E64DEFC-0E5D-3742-AE35-76BD5340857D}" srcOrd="2" destOrd="0" presId="urn:microsoft.com/office/officeart/2008/layout/HalfCircleOrganizationChart"/>
    <dgm:cxn modelId="{17CDD8B2-02BB-6B42-96B2-F4DA0C0AF590}" type="presParOf" srcId="{DF1A7A1B-D305-3D44-8D45-432F47C54AF8}" destId="{9A832F90-716F-0440-8213-879FF025AED4}" srcOrd="4" destOrd="0" presId="urn:microsoft.com/office/officeart/2008/layout/HalfCircleOrganizationChart"/>
    <dgm:cxn modelId="{FC2C1468-3CD9-884B-A509-31267DC8AF34}" type="presParOf" srcId="{DF1A7A1B-D305-3D44-8D45-432F47C54AF8}" destId="{681AAA64-2324-5C46-8308-1A32CD69D0D2}" srcOrd="5" destOrd="0" presId="urn:microsoft.com/office/officeart/2008/layout/HalfCircleOrganizationChart"/>
    <dgm:cxn modelId="{736F10E1-3116-CD42-961B-CBA59D0E77A4}" type="presParOf" srcId="{681AAA64-2324-5C46-8308-1A32CD69D0D2}" destId="{98E8B52D-5AA1-274E-AB38-76DF55CD043B}" srcOrd="0" destOrd="0" presId="urn:microsoft.com/office/officeart/2008/layout/HalfCircleOrganizationChart"/>
    <dgm:cxn modelId="{2AF14035-EC08-9F40-933D-EEC56EEEBD98}" type="presParOf" srcId="{98E8B52D-5AA1-274E-AB38-76DF55CD043B}" destId="{37A32D9B-A98F-0640-B4A4-2464CCE811C1}" srcOrd="0" destOrd="0" presId="urn:microsoft.com/office/officeart/2008/layout/HalfCircleOrganizationChart"/>
    <dgm:cxn modelId="{708978D1-CA62-E044-8BFA-B915322E2D00}" type="presParOf" srcId="{98E8B52D-5AA1-274E-AB38-76DF55CD043B}" destId="{ED9F5971-F139-8C44-AC6F-FE0F61DB985F}" srcOrd="1" destOrd="0" presId="urn:microsoft.com/office/officeart/2008/layout/HalfCircleOrganizationChart"/>
    <dgm:cxn modelId="{51F61784-C33E-E242-B968-663ED351FAAC}" type="presParOf" srcId="{98E8B52D-5AA1-274E-AB38-76DF55CD043B}" destId="{FB5A9D33-33C7-874A-8B93-16AD211F168A}" srcOrd="2" destOrd="0" presId="urn:microsoft.com/office/officeart/2008/layout/HalfCircleOrganizationChart"/>
    <dgm:cxn modelId="{F5B93167-F88D-3F4F-B3E3-CF536EA359D3}" type="presParOf" srcId="{98E8B52D-5AA1-274E-AB38-76DF55CD043B}" destId="{CEF60013-96E6-8A47-97A3-CB4558DD9FC2}" srcOrd="3" destOrd="0" presId="urn:microsoft.com/office/officeart/2008/layout/HalfCircleOrganizationChart"/>
    <dgm:cxn modelId="{55A8B70A-EE15-5948-8385-040160B97E7F}" type="presParOf" srcId="{681AAA64-2324-5C46-8308-1A32CD69D0D2}" destId="{1CA59EF1-9B6F-E740-8EBC-FDC177A22E5A}" srcOrd="1" destOrd="0" presId="urn:microsoft.com/office/officeart/2008/layout/HalfCircleOrganizationChart"/>
    <dgm:cxn modelId="{2EAE962E-A70C-F145-A31A-54130A0BC06D}" type="presParOf" srcId="{681AAA64-2324-5C46-8308-1A32CD69D0D2}" destId="{99CC5204-341A-FE4F-B768-B37103DF8826}" srcOrd="2" destOrd="0" presId="urn:microsoft.com/office/officeart/2008/layout/HalfCircleOrganizationChart"/>
    <dgm:cxn modelId="{258EE026-5E17-AF4A-B1B3-DAA643844686}" type="presParOf" srcId="{DF1A7A1B-D305-3D44-8D45-432F47C54AF8}" destId="{4D91E484-25E5-6749-ADC1-D45512464A2D}" srcOrd="6" destOrd="0" presId="urn:microsoft.com/office/officeart/2008/layout/HalfCircleOrganizationChart"/>
    <dgm:cxn modelId="{7825F685-018D-AE44-B4AE-2D381F1E18E2}" type="presParOf" srcId="{DF1A7A1B-D305-3D44-8D45-432F47C54AF8}" destId="{C0527A07-878F-DE40-A0F0-08E2D59D11E8}" srcOrd="7" destOrd="0" presId="urn:microsoft.com/office/officeart/2008/layout/HalfCircleOrganizationChart"/>
    <dgm:cxn modelId="{A051AE1B-CA72-7A45-85CD-4EAEC1D05FC2}" type="presParOf" srcId="{C0527A07-878F-DE40-A0F0-08E2D59D11E8}" destId="{CB073D83-5CF9-1D4D-8D05-16BC35281299}" srcOrd="0" destOrd="0" presId="urn:microsoft.com/office/officeart/2008/layout/HalfCircleOrganizationChart"/>
    <dgm:cxn modelId="{06DB855D-57B1-864C-B16A-3A7BFFD79AA4}" type="presParOf" srcId="{CB073D83-5CF9-1D4D-8D05-16BC35281299}" destId="{7992E425-0EBE-DA4B-B6CC-F0D32A320A9F}" srcOrd="0" destOrd="0" presId="urn:microsoft.com/office/officeart/2008/layout/HalfCircleOrganizationChart"/>
    <dgm:cxn modelId="{6387C2A6-2B3D-5A4E-825D-00BAE41E9E5C}" type="presParOf" srcId="{CB073D83-5CF9-1D4D-8D05-16BC35281299}" destId="{CC5F8E54-D25D-BE46-A667-FCE7CBF8575D}" srcOrd="1" destOrd="0" presId="urn:microsoft.com/office/officeart/2008/layout/HalfCircleOrganizationChart"/>
    <dgm:cxn modelId="{58F06C9B-3AD5-FD40-8AA3-D138FD047F99}" type="presParOf" srcId="{CB073D83-5CF9-1D4D-8D05-16BC35281299}" destId="{64CC4053-8DD0-E740-BE34-32893DF8CDFF}" srcOrd="2" destOrd="0" presId="urn:microsoft.com/office/officeart/2008/layout/HalfCircleOrganizationChart"/>
    <dgm:cxn modelId="{6D4453A0-7BBE-624E-9C28-4CECCB26172E}" type="presParOf" srcId="{CB073D83-5CF9-1D4D-8D05-16BC35281299}" destId="{872233C5-00FB-EE4E-A3D9-71C09D6D706E}" srcOrd="3" destOrd="0" presId="urn:microsoft.com/office/officeart/2008/layout/HalfCircleOrganizationChart"/>
    <dgm:cxn modelId="{AE62D935-51C8-6141-BD6A-E5C654C7FD37}" type="presParOf" srcId="{C0527A07-878F-DE40-A0F0-08E2D59D11E8}" destId="{441E1DC3-2F1C-5C4D-8ED1-93A83AAD4B34}" srcOrd="1" destOrd="0" presId="urn:microsoft.com/office/officeart/2008/layout/HalfCircleOrganizationChart"/>
    <dgm:cxn modelId="{DCAA7EDF-D166-3E48-8905-4335080FB86D}" type="presParOf" srcId="{C0527A07-878F-DE40-A0F0-08E2D59D11E8}" destId="{B23F1D01-5DB3-2943-A723-7738AAB79CEE}" srcOrd="2" destOrd="0" presId="urn:microsoft.com/office/officeart/2008/layout/HalfCircleOrganizationChart"/>
    <dgm:cxn modelId="{C43FDB51-02AF-FD4C-9711-575992DE1D72}" type="presParOf" srcId="{DF1A7A1B-D305-3D44-8D45-432F47C54AF8}" destId="{E1A19351-B2AB-A041-98BE-DFB63A76093C}" srcOrd="8" destOrd="0" presId="urn:microsoft.com/office/officeart/2008/layout/HalfCircleOrganizationChart"/>
    <dgm:cxn modelId="{F97B0202-3651-9346-A735-276AA1066EE0}" type="presParOf" srcId="{DF1A7A1B-D305-3D44-8D45-432F47C54AF8}" destId="{D51D15D8-7CC3-8343-B14C-7210F92B56D5}" srcOrd="9" destOrd="0" presId="urn:microsoft.com/office/officeart/2008/layout/HalfCircleOrganizationChart"/>
    <dgm:cxn modelId="{F5D61DE3-7417-CC4C-A641-835BC3AEDCA5}" type="presParOf" srcId="{D51D15D8-7CC3-8343-B14C-7210F92B56D5}" destId="{50947BA9-9976-5840-9B25-7F1F9D907920}" srcOrd="0" destOrd="0" presId="urn:microsoft.com/office/officeart/2008/layout/HalfCircleOrganizationChart"/>
    <dgm:cxn modelId="{4370D304-C4DC-FA4A-AFE6-D6C92C96BD69}" type="presParOf" srcId="{50947BA9-9976-5840-9B25-7F1F9D907920}" destId="{D7249765-5D87-2341-9630-7B6A325A2CB9}" srcOrd="0" destOrd="0" presId="urn:microsoft.com/office/officeart/2008/layout/HalfCircleOrganizationChart"/>
    <dgm:cxn modelId="{18BBFE87-B271-814B-977F-4B9443488233}" type="presParOf" srcId="{50947BA9-9976-5840-9B25-7F1F9D907920}" destId="{921B1487-0C30-B941-83F4-F9F9CC425D4A}" srcOrd="1" destOrd="0" presId="urn:microsoft.com/office/officeart/2008/layout/HalfCircleOrganizationChart"/>
    <dgm:cxn modelId="{7F3FA2C7-51B1-C34E-9861-BA2931D7A1D4}" type="presParOf" srcId="{50947BA9-9976-5840-9B25-7F1F9D907920}" destId="{8F800680-B576-E247-9AA8-895FF40720CF}" srcOrd="2" destOrd="0" presId="urn:microsoft.com/office/officeart/2008/layout/HalfCircleOrganizationChart"/>
    <dgm:cxn modelId="{DEE03DF0-B81B-7F4A-8057-96316DD443A5}" type="presParOf" srcId="{50947BA9-9976-5840-9B25-7F1F9D907920}" destId="{4AC24800-562A-FA4B-BB36-C0A8D40FDF11}" srcOrd="3" destOrd="0" presId="urn:microsoft.com/office/officeart/2008/layout/HalfCircleOrganizationChart"/>
    <dgm:cxn modelId="{FA9AD317-5274-954A-BCCC-D3961178224A}" type="presParOf" srcId="{D51D15D8-7CC3-8343-B14C-7210F92B56D5}" destId="{4DC786FE-6EA9-6743-BE41-1297B115D4E2}" srcOrd="1" destOrd="0" presId="urn:microsoft.com/office/officeart/2008/layout/HalfCircleOrganizationChart"/>
    <dgm:cxn modelId="{E2680477-B4A0-194A-9814-7CABC767509F}" type="presParOf" srcId="{D51D15D8-7CC3-8343-B14C-7210F92B56D5}" destId="{879BAF62-1A1F-8843-B5B5-0A402AFCFB5F}" srcOrd="2" destOrd="0" presId="urn:microsoft.com/office/officeart/2008/layout/HalfCircleOrganizationChart"/>
    <dgm:cxn modelId="{9113A9F8-E0EE-2E43-AF22-3EEB3389322D}" type="presParOf" srcId="{DF1A7A1B-D305-3D44-8D45-432F47C54AF8}" destId="{63E85C3A-1C68-5F4F-94FD-EC7948627104}" srcOrd="10" destOrd="0" presId="urn:microsoft.com/office/officeart/2008/layout/HalfCircleOrganizationChart"/>
    <dgm:cxn modelId="{D246D272-CD0C-D54A-A605-52926CC9268E}" type="presParOf" srcId="{DF1A7A1B-D305-3D44-8D45-432F47C54AF8}" destId="{485E4EAE-701E-024E-B6B2-274F5F24859D}" srcOrd="11" destOrd="0" presId="urn:microsoft.com/office/officeart/2008/layout/HalfCircleOrganizationChart"/>
    <dgm:cxn modelId="{E65E8D06-FA2D-E541-8FBC-C6B18CADA818}" type="presParOf" srcId="{485E4EAE-701E-024E-B6B2-274F5F24859D}" destId="{C1F8E658-2E64-5240-9E9B-D49C0F8A5D12}" srcOrd="0" destOrd="0" presId="urn:microsoft.com/office/officeart/2008/layout/HalfCircleOrganizationChart"/>
    <dgm:cxn modelId="{D93594D5-FB3E-D84F-B37D-56D2149BA4E4}" type="presParOf" srcId="{C1F8E658-2E64-5240-9E9B-D49C0F8A5D12}" destId="{F0DB32E5-9E27-D34C-94A2-D7B77C089343}" srcOrd="0" destOrd="0" presId="urn:microsoft.com/office/officeart/2008/layout/HalfCircleOrganizationChart"/>
    <dgm:cxn modelId="{638B7059-7140-F340-9E43-1DAA3A736882}" type="presParOf" srcId="{C1F8E658-2E64-5240-9E9B-D49C0F8A5D12}" destId="{1D724EA7-F95E-D64F-BEBF-B40A6FF0A842}" srcOrd="1" destOrd="0" presId="urn:microsoft.com/office/officeart/2008/layout/HalfCircleOrganizationChart"/>
    <dgm:cxn modelId="{833F8E26-6CF1-A149-83AC-3400E04A8537}" type="presParOf" srcId="{C1F8E658-2E64-5240-9E9B-D49C0F8A5D12}" destId="{5ECC484B-6B99-2E47-BDAD-0AD95714B300}" srcOrd="2" destOrd="0" presId="urn:microsoft.com/office/officeart/2008/layout/HalfCircleOrganizationChart"/>
    <dgm:cxn modelId="{54620CA3-9FF9-8647-A33C-47080E56A6AF}" type="presParOf" srcId="{C1F8E658-2E64-5240-9E9B-D49C0F8A5D12}" destId="{06E1BB5A-0A6F-7D46-B4AC-AA3A71E85665}" srcOrd="3" destOrd="0" presId="urn:microsoft.com/office/officeart/2008/layout/HalfCircleOrganizationChart"/>
    <dgm:cxn modelId="{C33E0CA4-3AE6-314E-8B44-2B55DA96B433}" type="presParOf" srcId="{485E4EAE-701E-024E-B6B2-274F5F24859D}" destId="{7D320FB0-D6D0-564F-BFF8-107131A34AAB}" srcOrd="1" destOrd="0" presId="urn:microsoft.com/office/officeart/2008/layout/HalfCircleOrganizationChart"/>
    <dgm:cxn modelId="{1B5F5AEC-04CA-C04B-BEC3-4D8B7B7A3171}" type="presParOf" srcId="{485E4EAE-701E-024E-B6B2-274F5F24859D}" destId="{966D9FBB-FF6D-B04F-B2DB-0EACB9C6D731}" srcOrd="2" destOrd="0" presId="urn:microsoft.com/office/officeart/2008/layout/HalfCircleOrganizationChart"/>
    <dgm:cxn modelId="{876DCEF9-5093-3544-BEFE-2793902570E1}" type="presParOf" srcId="{DF1A7A1B-D305-3D44-8D45-432F47C54AF8}" destId="{97404AE6-3B86-064E-BE4C-2391539C3C73}" srcOrd="12" destOrd="0" presId="urn:microsoft.com/office/officeart/2008/layout/HalfCircleOrganizationChart"/>
    <dgm:cxn modelId="{20549E35-E051-7F4D-9024-74A0AC3D9F6C}" type="presParOf" srcId="{DF1A7A1B-D305-3D44-8D45-432F47C54AF8}" destId="{FDBD44C4-A66B-D742-A756-0525A0A555F7}" srcOrd="13" destOrd="0" presId="urn:microsoft.com/office/officeart/2008/layout/HalfCircleOrganizationChart"/>
    <dgm:cxn modelId="{EDE996A9-534F-9D45-9C07-6D1D5B8073D7}" type="presParOf" srcId="{FDBD44C4-A66B-D742-A756-0525A0A555F7}" destId="{C72046CB-450C-E746-A37A-58A11050304E}" srcOrd="0" destOrd="0" presId="urn:microsoft.com/office/officeart/2008/layout/HalfCircleOrganizationChart"/>
    <dgm:cxn modelId="{7DC45A74-385A-2746-978A-2273708DB5F6}" type="presParOf" srcId="{C72046CB-450C-E746-A37A-58A11050304E}" destId="{47659635-F56A-284C-AFAD-7FE5BBABB291}" srcOrd="0" destOrd="0" presId="urn:microsoft.com/office/officeart/2008/layout/HalfCircleOrganizationChart"/>
    <dgm:cxn modelId="{078F386F-8C18-E644-9D06-CBBB3CF277CF}" type="presParOf" srcId="{C72046CB-450C-E746-A37A-58A11050304E}" destId="{A63005F4-4BD8-4141-99E2-A3B3DB35074D}" srcOrd="1" destOrd="0" presId="urn:microsoft.com/office/officeart/2008/layout/HalfCircleOrganizationChart"/>
    <dgm:cxn modelId="{83040E4D-F856-F94A-88C7-C600A7DA967D}" type="presParOf" srcId="{C72046CB-450C-E746-A37A-58A11050304E}" destId="{B187F2A5-9826-6C4D-9BA7-750042A9962B}" srcOrd="2" destOrd="0" presId="urn:microsoft.com/office/officeart/2008/layout/HalfCircleOrganizationChart"/>
    <dgm:cxn modelId="{5E26C7F2-B6E9-7D4B-AE3E-702FB0DC7B0C}" type="presParOf" srcId="{C72046CB-450C-E746-A37A-58A11050304E}" destId="{0931B37C-8E8F-794E-A2EB-271F7A88660A}" srcOrd="3" destOrd="0" presId="urn:microsoft.com/office/officeart/2008/layout/HalfCircleOrganizationChart"/>
    <dgm:cxn modelId="{F5715AC2-D9D5-FB4D-81D9-61545AECFE48}" type="presParOf" srcId="{FDBD44C4-A66B-D742-A756-0525A0A555F7}" destId="{493697C4-F02A-6947-B61E-3DB8C810A1D2}" srcOrd="1" destOrd="0" presId="urn:microsoft.com/office/officeart/2008/layout/HalfCircleOrganizationChart"/>
    <dgm:cxn modelId="{0C93B12D-7DB7-E441-87C0-B8BDD320EB4C}" type="presParOf" srcId="{FDBD44C4-A66B-D742-A756-0525A0A555F7}" destId="{B5E806CC-4FC3-3249-8896-032B28B5D19D}" srcOrd="2" destOrd="0" presId="urn:microsoft.com/office/officeart/2008/layout/HalfCircleOrganizationChart"/>
    <dgm:cxn modelId="{DB0A8162-C41D-B94D-88A0-BD883EF02903}" type="presParOf" srcId="{DF1A7A1B-D305-3D44-8D45-432F47C54AF8}" destId="{88FDA1D4-1E42-764B-A276-65849299257F}" srcOrd="14" destOrd="0" presId="urn:microsoft.com/office/officeart/2008/layout/HalfCircleOrganizationChart"/>
    <dgm:cxn modelId="{B1379EAC-E90E-DE4F-A5D6-39743C46F80D}" type="presParOf" srcId="{DF1A7A1B-D305-3D44-8D45-432F47C54AF8}" destId="{68A48211-9D46-2A46-9863-5B45DF8BD426}" srcOrd="15" destOrd="0" presId="urn:microsoft.com/office/officeart/2008/layout/HalfCircleOrganizationChart"/>
    <dgm:cxn modelId="{00F899FC-0C0E-5346-BF4C-739445F20871}" type="presParOf" srcId="{68A48211-9D46-2A46-9863-5B45DF8BD426}" destId="{88B2B912-B2D1-3C4C-8E4A-FAADD8574071}" srcOrd="0" destOrd="0" presId="urn:microsoft.com/office/officeart/2008/layout/HalfCircleOrganizationChart"/>
    <dgm:cxn modelId="{12F31148-9A31-FE49-B5A9-7276AE59AB5E}" type="presParOf" srcId="{88B2B912-B2D1-3C4C-8E4A-FAADD8574071}" destId="{686CC5BF-4374-E047-8130-EF90337A60BC}" srcOrd="0" destOrd="0" presId="urn:microsoft.com/office/officeart/2008/layout/HalfCircleOrganizationChart"/>
    <dgm:cxn modelId="{3B8A1A42-2F5E-624A-8A2A-C76206C6861F}" type="presParOf" srcId="{88B2B912-B2D1-3C4C-8E4A-FAADD8574071}" destId="{7D3D046B-7ED7-0A4F-8CF7-21F8CACE7814}" srcOrd="1" destOrd="0" presId="urn:microsoft.com/office/officeart/2008/layout/HalfCircleOrganizationChart"/>
    <dgm:cxn modelId="{64851024-7AD0-4A4A-9416-DF2637B7AE8A}" type="presParOf" srcId="{88B2B912-B2D1-3C4C-8E4A-FAADD8574071}" destId="{4C30B598-AB6E-E64B-A059-3261BF6FAC02}" srcOrd="2" destOrd="0" presId="urn:microsoft.com/office/officeart/2008/layout/HalfCircleOrganizationChart"/>
    <dgm:cxn modelId="{CC826FA9-237D-8F45-B184-F1EED0178894}" type="presParOf" srcId="{88B2B912-B2D1-3C4C-8E4A-FAADD8574071}" destId="{15389932-CCD0-7348-9164-B8B3FEE79A61}" srcOrd="3" destOrd="0" presId="urn:microsoft.com/office/officeart/2008/layout/HalfCircleOrganizationChart"/>
    <dgm:cxn modelId="{AC7EA8D4-37EA-5C4C-81CE-213893C38D71}" type="presParOf" srcId="{68A48211-9D46-2A46-9863-5B45DF8BD426}" destId="{908CB88B-A15E-B644-A89F-07EFCBC13731}" srcOrd="1" destOrd="0" presId="urn:microsoft.com/office/officeart/2008/layout/HalfCircleOrganizationChart"/>
    <dgm:cxn modelId="{11006727-7DF1-C546-9747-9F260E27C060}" type="presParOf" srcId="{908CB88B-A15E-B644-A89F-07EFCBC13731}" destId="{5B05F418-9B9A-5D48-8CE1-A5B2BD5DD126}" srcOrd="0" destOrd="0" presId="urn:microsoft.com/office/officeart/2008/layout/HalfCircleOrganizationChart"/>
    <dgm:cxn modelId="{19618602-21C5-FA45-ACCB-0B04E00B1A56}" type="presParOf" srcId="{908CB88B-A15E-B644-A89F-07EFCBC13731}" destId="{CC07AD2A-DF49-2F40-9A52-0142A646F425}" srcOrd="1" destOrd="0" presId="urn:microsoft.com/office/officeart/2008/layout/HalfCircleOrganizationChart"/>
    <dgm:cxn modelId="{7931A50C-F7BF-AE4B-8AB4-996F67E0DBB6}" type="presParOf" srcId="{CC07AD2A-DF49-2F40-9A52-0142A646F425}" destId="{FC4A2B23-7DE4-6642-8237-E5E03C97FA9B}" srcOrd="0" destOrd="0" presId="urn:microsoft.com/office/officeart/2008/layout/HalfCircleOrganizationChart"/>
    <dgm:cxn modelId="{CA11A48F-667F-DE44-A055-9056534F3CEC}" type="presParOf" srcId="{FC4A2B23-7DE4-6642-8237-E5E03C97FA9B}" destId="{5CFC7636-A925-5F41-BDBB-1E8F94DB780B}" srcOrd="0" destOrd="0" presId="urn:microsoft.com/office/officeart/2008/layout/HalfCircleOrganizationChart"/>
    <dgm:cxn modelId="{7851F0EC-1B75-204D-8B24-DD0F8A5ABB02}" type="presParOf" srcId="{FC4A2B23-7DE4-6642-8237-E5E03C97FA9B}" destId="{85B7231A-FE7D-284E-86BB-A514877A66B9}" srcOrd="1" destOrd="0" presId="urn:microsoft.com/office/officeart/2008/layout/HalfCircleOrganizationChart"/>
    <dgm:cxn modelId="{C6BE62BD-5F91-5342-B84A-CC8D53606E88}" type="presParOf" srcId="{FC4A2B23-7DE4-6642-8237-E5E03C97FA9B}" destId="{BC217814-11F5-6543-A84F-66B557FEC956}" srcOrd="2" destOrd="0" presId="urn:microsoft.com/office/officeart/2008/layout/HalfCircleOrganizationChart"/>
    <dgm:cxn modelId="{9D263F4F-399F-6146-B90E-603CA5CDFF9D}" type="presParOf" srcId="{FC4A2B23-7DE4-6642-8237-E5E03C97FA9B}" destId="{BFBA327F-EF51-E145-9DA5-EE4438F91A44}" srcOrd="3" destOrd="0" presId="urn:microsoft.com/office/officeart/2008/layout/HalfCircleOrganizationChart"/>
    <dgm:cxn modelId="{93B160C8-C5CD-CD43-8D47-D07EFD605078}" type="presParOf" srcId="{CC07AD2A-DF49-2F40-9A52-0142A646F425}" destId="{92240FCF-67E7-CB4A-A116-2CE77972F020}" srcOrd="1" destOrd="0" presId="urn:microsoft.com/office/officeart/2008/layout/HalfCircleOrganizationChart"/>
    <dgm:cxn modelId="{0AE040FB-2573-974C-BF73-B70AE2E12A42}" type="presParOf" srcId="{CC07AD2A-DF49-2F40-9A52-0142A646F425}" destId="{88201BD2-901F-0D45-B503-80617A777352}" srcOrd="2" destOrd="0" presId="urn:microsoft.com/office/officeart/2008/layout/HalfCircleOrganizationChart"/>
    <dgm:cxn modelId="{FE1831BF-53ED-1845-8AD4-507592CDCCAC}" type="presParOf" srcId="{908CB88B-A15E-B644-A89F-07EFCBC13731}" destId="{7AC205E6-5027-664D-AA36-AFE4A7613A60}" srcOrd="2" destOrd="0" presId="urn:microsoft.com/office/officeart/2008/layout/HalfCircleOrganizationChart"/>
    <dgm:cxn modelId="{C92DB5CF-9990-1B42-BD39-3BE6B744709C}" type="presParOf" srcId="{908CB88B-A15E-B644-A89F-07EFCBC13731}" destId="{73FA3165-7D1F-1247-AFDF-50EF5B07D104}" srcOrd="3" destOrd="0" presId="urn:microsoft.com/office/officeart/2008/layout/HalfCircleOrganizationChart"/>
    <dgm:cxn modelId="{760B56CE-BA09-DB49-AFC5-4E5B00598AE5}" type="presParOf" srcId="{73FA3165-7D1F-1247-AFDF-50EF5B07D104}" destId="{36799912-CB1F-E948-B87F-845987024E6A}" srcOrd="0" destOrd="0" presId="urn:microsoft.com/office/officeart/2008/layout/HalfCircleOrganizationChart"/>
    <dgm:cxn modelId="{2B8BE80A-463B-6948-BFA7-9167ED69563D}" type="presParOf" srcId="{36799912-CB1F-E948-B87F-845987024E6A}" destId="{625A5F76-FCC6-DF42-AF64-DF7B11997207}" srcOrd="0" destOrd="0" presId="urn:microsoft.com/office/officeart/2008/layout/HalfCircleOrganizationChart"/>
    <dgm:cxn modelId="{5085AFE7-29F5-244E-9E21-FF7D39381ACB}" type="presParOf" srcId="{36799912-CB1F-E948-B87F-845987024E6A}" destId="{8B672F63-48F8-EE46-8F44-11E18E5218E4}" srcOrd="1" destOrd="0" presId="urn:microsoft.com/office/officeart/2008/layout/HalfCircleOrganizationChart"/>
    <dgm:cxn modelId="{B4F256EE-BC64-2044-B2B0-2E9957B8BC5D}" type="presParOf" srcId="{36799912-CB1F-E948-B87F-845987024E6A}" destId="{8645C583-4F4A-CB40-8CB4-CC287909930E}" srcOrd="2" destOrd="0" presId="urn:microsoft.com/office/officeart/2008/layout/HalfCircleOrganizationChart"/>
    <dgm:cxn modelId="{0BF43893-C102-FF40-A01F-260B273185D7}" type="presParOf" srcId="{36799912-CB1F-E948-B87F-845987024E6A}" destId="{1516F0CC-42D8-8F43-BCFC-9F5E5529C9BB}" srcOrd="3" destOrd="0" presId="urn:microsoft.com/office/officeart/2008/layout/HalfCircleOrganizationChart"/>
    <dgm:cxn modelId="{C16CCD3F-93F4-7344-BA2D-4F3F7847F921}" type="presParOf" srcId="{73FA3165-7D1F-1247-AFDF-50EF5B07D104}" destId="{4629CD8A-E23F-5943-9D7F-5F3C087FF48F}" srcOrd="1" destOrd="0" presId="urn:microsoft.com/office/officeart/2008/layout/HalfCircleOrganizationChart"/>
    <dgm:cxn modelId="{7AF5C77A-CB5D-0F44-A461-458B9AF56DDA}" type="presParOf" srcId="{73FA3165-7D1F-1247-AFDF-50EF5B07D104}" destId="{25BFEE60-85D9-154D-A5E5-261A3593EFD0}" srcOrd="2" destOrd="0" presId="urn:microsoft.com/office/officeart/2008/layout/HalfCircleOrganizationChart"/>
    <dgm:cxn modelId="{261590C1-994A-8A4B-9135-D74545CFF06D}" type="presParOf" srcId="{68A48211-9D46-2A46-9863-5B45DF8BD426}" destId="{7C6A4378-412C-CC47-9C98-75C4087B584A}" srcOrd="2" destOrd="0" presId="urn:microsoft.com/office/officeart/2008/layout/HalfCircleOrganizationChart"/>
    <dgm:cxn modelId="{3E72EC6D-5A8E-4B4F-9FF3-FA1220E494CC}" type="presParOf" srcId="{DF1A7A1B-D305-3D44-8D45-432F47C54AF8}" destId="{31C5AEE3-BD8A-5640-81BF-465C27ADD967}" srcOrd="16" destOrd="0" presId="urn:microsoft.com/office/officeart/2008/layout/HalfCircleOrganizationChart"/>
    <dgm:cxn modelId="{6E2D0CE5-614E-764E-98BC-6556A826B16F}" type="presParOf" srcId="{DF1A7A1B-D305-3D44-8D45-432F47C54AF8}" destId="{AF3ABA1E-73E0-784C-A2A8-C209C7FE2D5A}" srcOrd="17" destOrd="0" presId="urn:microsoft.com/office/officeart/2008/layout/HalfCircleOrganizationChart"/>
    <dgm:cxn modelId="{DAB44C2E-9515-0E4F-987A-78997C4C69A7}" type="presParOf" srcId="{AF3ABA1E-73E0-784C-A2A8-C209C7FE2D5A}" destId="{381B0FFD-34D3-374B-980A-71A038547A33}" srcOrd="0" destOrd="0" presId="urn:microsoft.com/office/officeart/2008/layout/HalfCircleOrganizationChart"/>
    <dgm:cxn modelId="{76CF049E-2411-3B4C-BBAE-15593EFD62AE}" type="presParOf" srcId="{381B0FFD-34D3-374B-980A-71A038547A33}" destId="{B7817AA0-4DD5-0044-B9AE-F006B0E364FD}" srcOrd="0" destOrd="0" presId="urn:microsoft.com/office/officeart/2008/layout/HalfCircleOrganizationChart"/>
    <dgm:cxn modelId="{50C68785-AD19-0C46-9E37-74ADD0F4BB8E}" type="presParOf" srcId="{381B0FFD-34D3-374B-980A-71A038547A33}" destId="{5C123F3A-3649-C84D-9525-E4E77FFEA7C6}" srcOrd="1" destOrd="0" presId="urn:microsoft.com/office/officeart/2008/layout/HalfCircleOrganizationChart"/>
    <dgm:cxn modelId="{E40EE467-E8A4-524B-9841-3297B1E842C2}" type="presParOf" srcId="{381B0FFD-34D3-374B-980A-71A038547A33}" destId="{FECF835F-CBA3-914F-A0E4-16301C5651E6}" srcOrd="2" destOrd="0" presId="urn:microsoft.com/office/officeart/2008/layout/HalfCircleOrganizationChart"/>
    <dgm:cxn modelId="{85C6D31D-A696-4747-B0AC-57ABF8BD0E51}" type="presParOf" srcId="{381B0FFD-34D3-374B-980A-71A038547A33}" destId="{6CD53A48-80C8-3F44-A2C4-D30417126C0F}" srcOrd="3" destOrd="0" presId="urn:microsoft.com/office/officeart/2008/layout/HalfCircleOrganizationChart"/>
    <dgm:cxn modelId="{5C542C7B-576C-CB48-A234-23A2BD0D789F}" type="presParOf" srcId="{AF3ABA1E-73E0-784C-A2A8-C209C7FE2D5A}" destId="{1BDD28C6-D9AA-FB42-A434-53A99E3E1A1E}" srcOrd="1" destOrd="0" presId="urn:microsoft.com/office/officeart/2008/layout/HalfCircleOrganizationChart"/>
    <dgm:cxn modelId="{E4E18DB2-E046-8940-B86C-B0CD9C943913}" type="presParOf" srcId="{1BDD28C6-D9AA-FB42-A434-53A99E3E1A1E}" destId="{3CBDE81A-73AB-7E42-9E3A-3FE89BD62579}" srcOrd="0" destOrd="0" presId="urn:microsoft.com/office/officeart/2008/layout/HalfCircleOrganizationChart"/>
    <dgm:cxn modelId="{27494AA5-290E-A242-B583-FB6E7E35D8EB}" type="presParOf" srcId="{1BDD28C6-D9AA-FB42-A434-53A99E3E1A1E}" destId="{6B11B87E-A6A5-194C-AE9D-BA978D00C026}" srcOrd="1" destOrd="0" presId="urn:microsoft.com/office/officeart/2008/layout/HalfCircleOrganizationChart"/>
    <dgm:cxn modelId="{7CE6670A-D8FA-9E42-91B1-8FA58D0F2E03}" type="presParOf" srcId="{6B11B87E-A6A5-194C-AE9D-BA978D00C026}" destId="{04AA4E25-9315-A142-84BC-4866B4696D56}" srcOrd="0" destOrd="0" presId="urn:microsoft.com/office/officeart/2008/layout/HalfCircleOrganizationChart"/>
    <dgm:cxn modelId="{2276E3E8-6771-664A-B47D-91230C25F5DC}" type="presParOf" srcId="{04AA4E25-9315-A142-84BC-4866B4696D56}" destId="{F5746F55-7751-6D43-BD0C-BF0908A0A1D8}" srcOrd="0" destOrd="0" presId="urn:microsoft.com/office/officeart/2008/layout/HalfCircleOrganizationChart"/>
    <dgm:cxn modelId="{03E19DFF-0CA1-754D-9DD9-E12D1F0BC027}" type="presParOf" srcId="{04AA4E25-9315-A142-84BC-4866B4696D56}" destId="{361C192C-3FD8-004A-AF3D-5F36AA5688EF}" srcOrd="1" destOrd="0" presId="urn:microsoft.com/office/officeart/2008/layout/HalfCircleOrganizationChart"/>
    <dgm:cxn modelId="{672F4FA3-643F-F243-B7B6-C4160BDC85B8}" type="presParOf" srcId="{04AA4E25-9315-A142-84BC-4866B4696D56}" destId="{22CD511E-028C-FC43-A194-89F837A4C5BC}" srcOrd="2" destOrd="0" presId="urn:microsoft.com/office/officeart/2008/layout/HalfCircleOrganizationChart"/>
    <dgm:cxn modelId="{27579E41-579D-E741-8357-A9DFD17614F4}" type="presParOf" srcId="{04AA4E25-9315-A142-84BC-4866B4696D56}" destId="{AD05A238-1272-D144-B154-C9E15ACCD581}" srcOrd="3" destOrd="0" presId="urn:microsoft.com/office/officeart/2008/layout/HalfCircleOrganizationChart"/>
    <dgm:cxn modelId="{2CB5D5FE-A0EA-B84D-8F90-FD07F1DBA3FF}" type="presParOf" srcId="{6B11B87E-A6A5-194C-AE9D-BA978D00C026}" destId="{7307D7C3-672C-2B4D-965B-3A891CBA178D}" srcOrd="1" destOrd="0" presId="urn:microsoft.com/office/officeart/2008/layout/HalfCircleOrganizationChart"/>
    <dgm:cxn modelId="{F1F8C58A-39CC-F04B-AE1A-6E1DCD55AB9D}" type="presParOf" srcId="{6B11B87E-A6A5-194C-AE9D-BA978D00C026}" destId="{A8EDD02B-654B-9B4B-B994-FECDCC9434D9}" srcOrd="2" destOrd="0" presId="urn:microsoft.com/office/officeart/2008/layout/HalfCircleOrganizationChart"/>
    <dgm:cxn modelId="{0ABB55B9-4526-7241-9FE1-21DA0803107F}" type="presParOf" srcId="{1BDD28C6-D9AA-FB42-A434-53A99E3E1A1E}" destId="{E6DC9DB3-7376-A745-840E-581CC21A8636}" srcOrd="2" destOrd="0" presId="urn:microsoft.com/office/officeart/2008/layout/HalfCircleOrganizationChart"/>
    <dgm:cxn modelId="{5CB53F60-BC61-2E43-8668-944DCEC3BF18}" type="presParOf" srcId="{1BDD28C6-D9AA-FB42-A434-53A99E3E1A1E}" destId="{496FA684-1929-0949-9335-ADE495FC7DDA}" srcOrd="3" destOrd="0" presId="urn:microsoft.com/office/officeart/2008/layout/HalfCircleOrganizationChart"/>
    <dgm:cxn modelId="{AF7C11B2-7C74-6E4A-A846-805F9ACA335C}" type="presParOf" srcId="{496FA684-1929-0949-9335-ADE495FC7DDA}" destId="{55801E83-6912-2345-8E97-6924EB288979}" srcOrd="0" destOrd="0" presId="urn:microsoft.com/office/officeart/2008/layout/HalfCircleOrganizationChart"/>
    <dgm:cxn modelId="{0EAC8708-BB4B-0C4D-B89F-9E895FC26978}" type="presParOf" srcId="{55801E83-6912-2345-8E97-6924EB288979}" destId="{13E28739-DD79-BD47-92CC-83C374FC8F03}" srcOrd="0" destOrd="0" presId="urn:microsoft.com/office/officeart/2008/layout/HalfCircleOrganizationChart"/>
    <dgm:cxn modelId="{F6E96B08-D6F3-FE43-95A2-6B904781E5D6}" type="presParOf" srcId="{55801E83-6912-2345-8E97-6924EB288979}" destId="{2F6FAEBE-5BD2-F54C-A96F-B7FE51F560FE}" srcOrd="1" destOrd="0" presId="urn:microsoft.com/office/officeart/2008/layout/HalfCircleOrganizationChart"/>
    <dgm:cxn modelId="{F6A17D51-741E-004A-B651-DA6FAE456461}" type="presParOf" srcId="{55801E83-6912-2345-8E97-6924EB288979}" destId="{93557A5F-FE14-EF49-B5D1-08CE4D4F3F18}" srcOrd="2" destOrd="0" presId="urn:microsoft.com/office/officeart/2008/layout/HalfCircleOrganizationChart"/>
    <dgm:cxn modelId="{EBA93600-0CD3-D648-BF03-A4D146C1512E}" type="presParOf" srcId="{55801E83-6912-2345-8E97-6924EB288979}" destId="{5CCD33DD-926F-B940-A0C2-21DCCCBCF0CB}" srcOrd="3" destOrd="0" presId="urn:microsoft.com/office/officeart/2008/layout/HalfCircleOrganizationChart"/>
    <dgm:cxn modelId="{2932707E-E251-F64C-8BB0-6CFB5B2B3101}" type="presParOf" srcId="{496FA684-1929-0949-9335-ADE495FC7DDA}" destId="{DF836FF9-5FCD-B34C-A736-86EFBAF2DDA5}" srcOrd="1" destOrd="0" presId="urn:microsoft.com/office/officeart/2008/layout/HalfCircleOrganizationChart"/>
    <dgm:cxn modelId="{2B142B72-0029-3D4A-BBDE-518E6C7F8CBA}" type="presParOf" srcId="{496FA684-1929-0949-9335-ADE495FC7DDA}" destId="{602D4488-D663-8444-A9CA-6BB0D1CE776A}" srcOrd="2" destOrd="0" presId="urn:microsoft.com/office/officeart/2008/layout/HalfCircleOrganizationChart"/>
    <dgm:cxn modelId="{69118998-3E8B-D242-93A3-80B5B5CEFC8C}" type="presParOf" srcId="{1BDD28C6-D9AA-FB42-A434-53A99E3E1A1E}" destId="{C93D3F07-E6E4-A548-BAF1-D81C4E21BAF9}" srcOrd="4" destOrd="0" presId="urn:microsoft.com/office/officeart/2008/layout/HalfCircleOrganizationChart"/>
    <dgm:cxn modelId="{378FD2BA-CCCD-B94B-99C9-E3E89849801E}" type="presParOf" srcId="{1BDD28C6-D9AA-FB42-A434-53A99E3E1A1E}" destId="{1D9AB4C0-1F93-2A4F-B7A6-49C07C2443A1}" srcOrd="5" destOrd="0" presId="urn:microsoft.com/office/officeart/2008/layout/HalfCircleOrganizationChart"/>
    <dgm:cxn modelId="{1CDA7A73-0BD4-6E4B-BD03-3FE6F6688DCA}" type="presParOf" srcId="{1D9AB4C0-1F93-2A4F-B7A6-49C07C2443A1}" destId="{FED60DC8-0F50-3E4B-9C98-774031D5CDAE}" srcOrd="0" destOrd="0" presId="urn:microsoft.com/office/officeart/2008/layout/HalfCircleOrganizationChart"/>
    <dgm:cxn modelId="{6E6C40B9-3754-E647-A55A-BCC1B63EE0B7}" type="presParOf" srcId="{FED60DC8-0F50-3E4B-9C98-774031D5CDAE}" destId="{7A97299D-20AF-D04D-91A1-86BA1F43B91B}" srcOrd="0" destOrd="0" presId="urn:microsoft.com/office/officeart/2008/layout/HalfCircleOrganizationChart"/>
    <dgm:cxn modelId="{9FF889E6-395F-4B4E-838A-6A4BA6838507}" type="presParOf" srcId="{FED60DC8-0F50-3E4B-9C98-774031D5CDAE}" destId="{65E7171B-D682-4644-956E-95B5ECBCE01E}" srcOrd="1" destOrd="0" presId="urn:microsoft.com/office/officeart/2008/layout/HalfCircleOrganizationChart"/>
    <dgm:cxn modelId="{932527ED-97FE-E54C-9ABB-91D348955AC0}" type="presParOf" srcId="{FED60DC8-0F50-3E4B-9C98-774031D5CDAE}" destId="{1BF5B1B3-8E49-D345-AB7A-E13FE3B177A0}" srcOrd="2" destOrd="0" presId="urn:microsoft.com/office/officeart/2008/layout/HalfCircleOrganizationChart"/>
    <dgm:cxn modelId="{084800A5-0057-FC4D-B298-730B9F3F1094}" type="presParOf" srcId="{FED60DC8-0F50-3E4B-9C98-774031D5CDAE}" destId="{ACDA57DB-8A83-A643-A98E-69D71CEEF369}" srcOrd="3" destOrd="0" presId="urn:microsoft.com/office/officeart/2008/layout/HalfCircleOrganizationChart"/>
    <dgm:cxn modelId="{936CECD2-B3A2-F742-A90B-4916E378821C}" type="presParOf" srcId="{1D9AB4C0-1F93-2A4F-B7A6-49C07C2443A1}" destId="{677F8649-FE6B-474C-8CFC-660BB5F88674}" srcOrd="1" destOrd="0" presId="urn:microsoft.com/office/officeart/2008/layout/HalfCircleOrganizationChart"/>
    <dgm:cxn modelId="{BA9A276A-778D-9F45-AF5E-D4720468AB76}" type="presParOf" srcId="{1D9AB4C0-1F93-2A4F-B7A6-49C07C2443A1}" destId="{78BE5C86-0EB3-8847-B8C9-865EC402FDD2}" srcOrd="2" destOrd="0" presId="urn:microsoft.com/office/officeart/2008/layout/HalfCircleOrganizationChart"/>
    <dgm:cxn modelId="{9DBBCDA0-9D8B-6449-AF3B-2B0F8DC5584E}" type="presParOf" srcId="{1BDD28C6-D9AA-FB42-A434-53A99E3E1A1E}" destId="{94E6F24D-CCA0-9D46-B191-531BFDFC67B9}" srcOrd="6" destOrd="0" presId="urn:microsoft.com/office/officeart/2008/layout/HalfCircleOrganizationChart"/>
    <dgm:cxn modelId="{8AA00919-83CC-6545-8401-ED0042DD6821}" type="presParOf" srcId="{1BDD28C6-D9AA-FB42-A434-53A99E3E1A1E}" destId="{E4D66B5B-5255-CE46-98A2-A6A0F1C35158}" srcOrd="7" destOrd="0" presId="urn:microsoft.com/office/officeart/2008/layout/HalfCircleOrganizationChart"/>
    <dgm:cxn modelId="{40CB5AF1-3D25-C64B-87AB-B53995FCC681}" type="presParOf" srcId="{E4D66B5B-5255-CE46-98A2-A6A0F1C35158}" destId="{60D88976-540F-6B49-8BFB-2CADAD88964E}" srcOrd="0" destOrd="0" presId="urn:microsoft.com/office/officeart/2008/layout/HalfCircleOrganizationChart"/>
    <dgm:cxn modelId="{4128109E-8D11-5C40-A95B-FF0721F5CB6C}" type="presParOf" srcId="{60D88976-540F-6B49-8BFB-2CADAD88964E}" destId="{3B2EA53B-BB64-164E-A358-A81CE014626B}" srcOrd="0" destOrd="0" presId="urn:microsoft.com/office/officeart/2008/layout/HalfCircleOrganizationChart"/>
    <dgm:cxn modelId="{E0443D98-9F46-CB47-A2D3-FBECA4C648B1}" type="presParOf" srcId="{60D88976-540F-6B49-8BFB-2CADAD88964E}" destId="{441F2240-2B8F-AA49-B966-F6729AE63050}" srcOrd="1" destOrd="0" presId="urn:microsoft.com/office/officeart/2008/layout/HalfCircleOrganizationChart"/>
    <dgm:cxn modelId="{91D10FC7-A6F6-D14A-82E1-550A11042168}" type="presParOf" srcId="{60D88976-540F-6B49-8BFB-2CADAD88964E}" destId="{C6C666AE-7D0E-BF4E-9861-220AE7CFC30F}" srcOrd="2" destOrd="0" presId="urn:microsoft.com/office/officeart/2008/layout/HalfCircleOrganizationChart"/>
    <dgm:cxn modelId="{4BE55E4C-C531-6342-9C5C-64019FEC1AA8}" type="presParOf" srcId="{60D88976-540F-6B49-8BFB-2CADAD88964E}" destId="{609B7472-90E1-1941-BBA6-FFCACE29B388}" srcOrd="3" destOrd="0" presId="urn:microsoft.com/office/officeart/2008/layout/HalfCircleOrganizationChart"/>
    <dgm:cxn modelId="{44C2EE37-B45D-F948-AEDE-3C565FC86CE8}" type="presParOf" srcId="{E4D66B5B-5255-CE46-98A2-A6A0F1C35158}" destId="{263B2876-6387-AD46-A0B0-2A3E865503AF}" srcOrd="1" destOrd="0" presId="urn:microsoft.com/office/officeart/2008/layout/HalfCircleOrganizationChart"/>
    <dgm:cxn modelId="{681DBF88-84D1-8547-A0AA-E989BEEF0D47}" type="presParOf" srcId="{E4D66B5B-5255-CE46-98A2-A6A0F1C35158}" destId="{985644F7-CA89-8A46-A7E7-88ED7E190EB6}" srcOrd="2" destOrd="0" presId="urn:microsoft.com/office/officeart/2008/layout/HalfCircleOrganizationChart"/>
    <dgm:cxn modelId="{89CD95F1-7823-904C-9774-F031A2A23CA1}" type="presParOf" srcId="{AF3ABA1E-73E0-784C-A2A8-C209C7FE2D5A}" destId="{BF71567C-1FA2-A14F-8686-E1728E2368AB}" srcOrd="2" destOrd="0" presId="urn:microsoft.com/office/officeart/2008/layout/HalfCircleOrganizationChart"/>
    <dgm:cxn modelId="{A63E3DFF-BB98-A24E-B221-F59F5D961188}" type="presParOf" srcId="{D53AD4B7-4979-CE41-A8BF-25AFC75B34C0}" destId="{71E9ED9B-FD1F-D44C-A5CC-BA582805CAE9}" srcOrd="2" destOrd="0" presId="urn:microsoft.com/office/officeart/2008/layout/HalfCircleOrganizationChart"/>
    <dgm:cxn modelId="{3D10FB4C-85F5-A140-BB32-283A678A8D5E}" type="presParOf" srcId="{E37D5045-D9DB-1B41-BEA1-FBCD64BAB8B8}" destId="{93BDD461-4BFE-E041-91AC-AEB8F1D513B5}" srcOrd="4" destOrd="0" presId="urn:microsoft.com/office/officeart/2008/layout/HalfCircleOrganizationChart"/>
    <dgm:cxn modelId="{58BE591B-09AA-5B45-AC7D-63D607D470F1}" type="presParOf" srcId="{E37D5045-D9DB-1B41-BEA1-FBCD64BAB8B8}" destId="{7FE6C010-6C68-9A49-8321-82C78B02D9CE}" srcOrd="5" destOrd="0" presId="urn:microsoft.com/office/officeart/2008/layout/HalfCircleOrganizationChart"/>
    <dgm:cxn modelId="{EFDAA80C-A812-3846-8284-01F6703411F5}" type="presParOf" srcId="{7FE6C010-6C68-9A49-8321-82C78B02D9CE}" destId="{B1175142-5C9F-6542-9057-6C09563E876C}" srcOrd="0" destOrd="0" presId="urn:microsoft.com/office/officeart/2008/layout/HalfCircleOrganizationChart"/>
    <dgm:cxn modelId="{8BF8B0D0-4BFB-E447-AABD-A7AB51842AC9}" type="presParOf" srcId="{B1175142-5C9F-6542-9057-6C09563E876C}" destId="{D279E227-A4AC-2040-8E00-881E7248AE3A}" srcOrd="0" destOrd="0" presId="urn:microsoft.com/office/officeart/2008/layout/HalfCircleOrganizationChart"/>
    <dgm:cxn modelId="{BBE057F2-6DA0-A74A-8A73-7A1A919A82B9}" type="presParOf" srcId="{B1175142-5C9F-6542-9057-6C09563E876C}" destId="{03D7F695-FF3B-D440-9CC9-64018DFC2AD7}" srcOrd="1" destOrd="0" presId="urn:microsoft.com/office/officeart/2008/layout/HalfCircleOrganizationChart"/>
    <dgm:cxn modelId="{6272F89A-58A2-3946-832E-866A4B8FD283}" type="presParOf" srcId="{B1175142-5C9F-6542-9057-6C09563E876C}" destId="{F79DACE5-36DC-4347-BFA8-F88D96B98747}" srcOrd="2" destOrd="0" presId="urn:microsoft.com/office/officeart/2008/layout/HalfCircleOrganizationChart"/>
    <dgm:cxn modelId="{DBB2210C-6994-5E44-B8F4-BA8EFADA5B90}" type="presParOf" srcId="{B1175142-5C9F-6542-9057-6C09563E876C}" destId="{9DB328BB-7467-8846-9926-AF157930DD1F}" srcOrd="3" destOrd="0" presId="urn:microsoft.com/office/officeart/2008/layout/HalfCircleOrganizationChart"/>
    <dgm:cxn modelId="{B1DAC8BE-4BFE-0642-B4F4-52622A4D53FF}" type="presParOf" srcId="{7FE6C010-6C68-9A49-8321-82C78B02D9CE}" destId="{E92F7D23-2E01-8148-AE6C-30E9D139E367}" srcOrd="1" destOrd="0" presId="urn:microsoft.com/office/officeart/2008/layout/HalfCircleOrganizationChart"/>
    <dgm:cxn modelId="{BC6CAB54-EF94-854D-AF38-D2E1602824D2}" type="presParOf" srcId="{7FE6C010-6C68-9A49-8321-82C78B02D9CE}" destId="{0C43F019-86F2-0A49-BB2D-4B8A05AC04E8}" srcOrd="2" destOrd="0" presId="urn:microsoft.com/office/officeart/2008/layout/HalfCircleOrganizationChart"/>
    <dgm:cxn modelId="{C9085B2B-4734-3C4B-A940-86FFF23258B2}" type="presParOf" srcId="{DC5049B6-5049-6E41-9D3D-F256F5593CC6}" destId="{B9AA5B01-F982-B34B-8FA0-ACF5E494D0E5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4BF599-32C1-784D-AF2F-FEDBF8611EBE}" type="doc">
      <dgm:prSet loTypeId="urn:microsoft.com/office/officeart/2008/layout/HalfCircleOrganizationChart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A291C93-053E-5648-ACCF-ED0615A71E91}">
      <dgm:prSet phldrT="[文本]" custT="1"/>
      <dgm:spPr/>
      <dgm:t>
        <a:bodyPr/>
        <a:lstStyle/>
        <a:p>
          <a:r>
            <a:rPr lang="en-US" altLang="zh-CN" sz="800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SuperId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B65DE41-5BBF-3A41-B561-1B3E9652F3CB}" type="parTrans" cxnId="{7C8FE99A-3210-724B-9F94-16D27F7BD92C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9E8D002-7F9E-3549-B3D9-910FFECBADA1}" type="sibTrans" cxnId="{7C8FE99A-3210-724B-9F94-16D27F7BD92C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98F6FF2-7057-2347-AC9A-272F744A2124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个人中心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3DAFA29-4CDF-1B42-AFA3-D63AE2575E30}" type="parTrans" cxnId="{DC3972E1-6F62-9640-AA41-205A501ABC4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786D731-856F-934C-9E41-C36F3E691028}" type="sibTrans" cxnId="{DC3972E1-6F62-9640-AA41-205A501ABC4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C1A68AE-B38A-B643-A11A-4FD059A12E09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121D18F-8ABE-9C40-9362-CF6DD75E0E83}" type="parTrans" cxnId="{D1CA663E-27FA-4841-9689-B68C78FA3DFC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59CE19D-C01C-C543-9452-C9200DE97615}" type="sibTrans" cxnId="{D1CA663E-27FA-4841-9689-B68C78FA3DFC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CC4DC26-7C3D-EB42-A28A-8B512F1C0B38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消息中心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660F8BE-F731-E64E-BAB8-045085FA311F}" type="parTrans" cxnId="{F254F7AE-40CA-AB49-A3CA-F72372FFB772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DA83DE2-49FB-1F44-87A1-23AC5ED52B9F}" type="sibTrans" cxnId="{F254F7AE-40CA-AB49-A3CA-F72372FFB772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3BF4F76-80D4-7B45-9733-C5E1F1F582EE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个人公告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8B3A81C-3EBB-1844-97C4-AAFEB85EE3F5}" type="parTrans" cxnId="{779F1089-7067-4E48-B3A1-BC6C87C5DAAF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D880F01-9BCF-7E47-9D7B-E709A530C860}" type="sibTrans" cxnId="{779F1089-7067-4E48-B3A1-BC6C87C5DAAF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5AC7CC8-6125-C848-B7F7-89263BBFBA7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我的事务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B125087-CC94-2B46-84C9-42E4854219AB}" type="parTrans" cxnId="{45DB2EB4-D3F1-2A45-9ED8-4F0ABD24374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DE46665-BB9D-DB4E-988A-8B094D62966A}" type="sibTrans" cxnId="{45DB2EB4-D3F1-2A45-9ED8-4F0ABD24374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D5668F9-3497-2C4D-AC71-0BE437A896F7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我的盟友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FF27AB2-1AA1-A649-B1CA-5EC4983E1A9F}" type="parTrans" cxnId="{04041FE4-81CD-B947-8DE1-9999583044E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BA579C3-6924-7143-AD4B-F4D8118447E7}" type="sibTrans" cxnId="{04041FE4-81CD-B947-8DE1-9999583044E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04910EE-7E6C-E044-854A-BC554C03E904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我的盟友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F046F76-FF61-704B-B0A2-2970985F061B}" type="parTrans" cxnId="{5A62CD9A-8516-7646-9979-4706BA165BBF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98DF999-A0CD-164C-A0DC-61FC9C9036AB}" type="sibTrans" cxnId="{5A62CD9A-8516-7646-9979-4706BA165BBF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E3EFE18-8D61-BE49-9583-A7540637F00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历史盟友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C860BCC-D3A7-A84B-A2DE-71648A0F79C1}" type="parTrans" cxnId="{81570B17-A14B-464F-BB36-22272E615A22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D778D83-2356-4745-93F4-7CB0B1B89C3A}" type="sibTrans" cxnId="{81570B17-A14B-464F-BB36-22272E615A22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53AA711-D824-1545-A7CD-A9C977B05523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我的消息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4592096-3CA5-D14A-B6AD-FB261485AAE3}" type="parTrans" cxnId="{81D8C5B4-77DB-164D-8AB6-DA59127C9F9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D11D1A1-75BB-4347-B2F6-E466386E5C35}" type="sibTrans" cxnId="{81D8C5B4-77DB-164D-8AB6-DA59127C9F9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B35C321-564E-244E-9B01-6B694417C567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资金资产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9B8554E-A355-AB49-84A2-600F57761067}" type="parTrans" cxnId="{58F28EDB-2C8D-994C-866F-1B38BEDACDE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267C7EB-0BF4-614E-AA37-B558B953BD8E}" type="sibTrans" cxnId="{58F28EDB-2C8D-994C-866F-1B38BEDACDE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FF471C4-EAA8-6C4B-8DDA-9AD737E6514A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我的日程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3B1407F-DE7E-1F4C-83F2-6E4513E2F4F0}" type="parTrans" cxnId="{8341D9E1-35F8-3A4F-9D86-3019235C0F1A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69CE0CD-451D-2042-9169-17F54FEDC19C}" type="sibTrans" cxnId="{8341D9E1-35F8-3A4F-9D86-3019235C0F1A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5B29805-B80F-B84E-80D5-249DA2BB0DF1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个人设置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761ADCA-31A0-9746-A62D-2657C1F8C0DA}" type="parTrans" cxnId="{2CEC6F3F-13BC-2B49-8C03-3D2D2C7E459D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7F3C32F-E097-4E43-B844-E1F050480612}" type="sibTrans" cxnId="{2CEC6F3F-13BC-2B49-8C03-3D2D2C7E459D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C2F6B5A-5D28-8345-BEDF-7AB668200AB9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基本资料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519D8E5-D840-A84E-9084-29D6F02C0169}" type="parTrans" cxnId="{AB286335-C97C-B74C-BAFF-AB9A8CBB02E7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083CA8E-B4DB-C343-9D17-7D33BD3321E5}" type="sibTrans" cxnId="{AB286335-C97C-B74C-BAFF-AB9A8CBB02E7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B76C3B0-3984-4E41-8191-C72BEB0D8B38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所属盟角色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F8DBE56-FB1B-FF4F-83D7-382D149B9B42}" type="parTrans" cxnId="{244B7B9B-24A8-D54A-872F-B5A95BDCFBB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2A3B6C5-8626-2443-9DE1-091BDE662C56}" type="sibTrans" cxnId="{244B7B9B-24A8-D54A-872F-B5A95BDCFBB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D5A29AB-228E-BC47-A616-A402BCBF934D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修改密码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739B3CF-4013-6E44-86F7-5417523B4CA6}" type="parTrans" cxnId="{B3719647-CA50-D94F-8594-C4C26B3F3B4B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DC7B782-F8CA-E641-91BD-80F51603175F}" type="sibTrans" cxnId="{B3719647-CA50-D94F-8594-C4C26B3F3B4B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6CAC06E-BA2F-B348-B3A6-FA91F6DB2DB6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8249C5A-6E92-8A49-9FFD-3C9A20D06708}" type="parTrans" cxnId="{B11B421F-D054-DA49-8A88-798EA4F8CAA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0758611-CD6B-FF40-88EE-3DE08C08D051}" type="sibTrans" cxnId="{B11B421F-D054-DA49-8A88-798EA4F8CAA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0E24F08-DF62-5E49-9B79-93496DA5E33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物资库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14BF015-4C58-F143-AB32-365DD5933D25}" type="parTrans" cxnId="{C28D2AC1-A678-D44E-BC19-2BE3A7BE6FAB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C6C66A7-FBAF-3446-A66E-A2D0ED583FCD}" type="sibTrans" cxnId="{C28D2AC1-A678-D44E-BC19-2BE3A7BE6FAB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0EB16FA-674E-EE4E-B873-516D7EB5F37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核销库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6F42B62-1F19-5545-BB29-4F8421C795FD}" type="parTrans" cxnId="{7D75985D-0674-C44E-A90B-B92689E6868A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B964046-3ADE-BA4E-9206-F2AF89BC7C3C}" type="sibTrans" cxnId="{7D75985D-0674-C44E-A90B-B92689E6868A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13B640C-B415-2744-82E6-5C60973ECAEB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公告列表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6A51215-925D-ED41-BAB9-345259960EAF}" type="parTrans" cxnId="{BF69E36E-4CD5-D242-89FB-110B9ED84CA3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23AE0A6-7BB5-F84B-BD39-C624B098A590}" type="sibTrans" cxnId="{BF69E36E-4CD5-D242-89FB-110B9ED84CA3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21CB905-6FCB-C749-B8D8-F7E3E8890832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事务列表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7C77DD9-8856-0F49-A10A-9917B2B3623A}" type="parTrans" cxnId="{103EB570-01EF-894D-954D-D804CAAEF79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8CDE278-D335-3D4D-A468-615C16CE7024}" type="sibTrans" cxnId="{103EB570-01EF-894D-954D-D804CAAEF79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FD98C1D-258A-834E-9094-FB74843BAE8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人员列表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D0EF6AD-AF2A-4C40-A71D-5062C62AAE51}" type="parTrans" cxnId="{C6105392-AE44-314F-A321-142EBDC49919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585AB2C-E58A-EB4C-B742-3ABADFDE7242}" type="sibTrans" cxnId="{C6105392-AE44-314F-A321-142EBDC49919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0E214F2-BD36-6F42-8B6F-D77A94B4BA33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交易列表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57B44FA-3E55-D34A-B306-CAEE00150AD4}" type="parTrans" cxnId="{114B4589-EE47-C341-9C95-038209D251B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654240A-2FE6-0A42-8AB1-15985CCF9A19}" type="sibTrans" cxnId="{114B4589-EE47-C341-9C95-038209D251B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DD1CE99-9381-304D-BABA-FB38061967FB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资金资产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A2FF53A-DC09-7644-B15C-DE815DED88AB}" type="parTrans" cxnId="{0B1EDC30-2749-914D-AB9C-1E6A93BD030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1032FF7-4F5B-3541-82B5-41C23DAB12CE}" type="sibTrans" cxnId="{0B1EDC30-2749-914D-AB9C-1E6A93BD030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98AD2CA-E6EA-6D41-9F77-2FD5A74FAA87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文件共享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CC02AC3-7D32-5047-AFF3-65150F2A6239}" type="parTrans" cxnId="{CEE60D95-ECAA-3C42-976C-C2B734793DBE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D98752C-D47E-094D-8D44-EC402F45EAAA}" type="sibTrans" cxnId="{CEE60D95-ECAA-3C42-976C-C2B734793DBE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F397A5C-65F6-9149-BA47-74C0BE6E8451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合同库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09CE1E0-6632-B940-A4DE-C15F15E8EA99}" type="parTrans" cxnId="{64D09519-9388-6D4D-89E1-043A98CB135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A1F6D91-209C-8F4C-9B6A-C28A26B7F2BA}" type="sibTrans" cxnId="{64D09519-9388-6D4D-89E1-043A98CB135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A3EB527-6ACF-0A48-9611-99C3B11B40BE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盟管理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5EFB7A1-6CE6-014D-BDAC-D70421B7572F}" type="parTrans" cxnId="{B0AA328F-1EFE-BB49-9D4E-CC39B5EAE66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59EFA03-308B-724F-9C81-49EB71E03745}" type="sibTrans" cxnId="{B0AA328F-1EFE-BB49-9D4E-CC39B5EAE66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9C1984E-2807-BD42-B666-9C3B0DE2CA2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事务设置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6D59D7F-7B6B-F441-8DF1-533D4CB80923}" type="parTrans" cxnId="{B4987004-83CD-2249-AB9E-EAD2AD4C5A16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5631183-4C8E-DF42-9787-73AC15806CD5}" type="sibTrans" cxnId="{B4987004-83CD-2249-AB9E-EAD2AD4C5A16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2F8DA69-C542-FC41-B64B-D453DE68B5EA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盟资料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0BF316E-829D-F04B-9F95-5F9D817D79AF}" type="parTrans" cxnId="{A9F6BBCF-0458-4C49-82B6-864C44D595A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882227D-D999-9D4E-9711-18FAE0FB8EF8}" type="sibTrans" cxnId="{A9F6BBCF-0458-4C49-82B6-864C44D595A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48EA96A-858B-3448-8A86-180A7581B467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盟角色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F40FC3C-3E18-AD4E-9A1E-2AB5007B1E6F}" type="parTrans" cxnId="{FED78054-823F-4A45-88BF-C12010DB01D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2AC23CB-AA85-B944-B44F-2CF0808193F8}" type="sibTrans" cxnId="{FED78054-823F-4A45-88BF-C12010DB01D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905C6A0-A790-2646-B636-BE6865D454AA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事务基本资料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572D817-EECC-4443-82F9-C8E21062B97E}" type="parTrans" cxnId="{78A5CD77-DBFB-564B-B624-0F2DF5388CAB}">
      <dgm:prSet/>
      <dgm:spPr/>
      <dgm:t>
        <a:bodyPr/>
        <a:lstStyle/>
        <a:p>
          <a:endParaRPr lang="zh-CN" altLang="en-US" sz="2000"/>
        </a:p>
      </dgm:t>
    </dgm:pt>
    <dgm:pt modelId="{631B6F5C-40A5-B047-88FF-3CC1556D60F7}" type="sibTrans" cxnId="{78A5CD77-DBFB-564B-B624-0F2DF5388CAB}">
      <dgm:prSet/>
      <dgm:spPr/>
      <dgm:t>
        <a:bodyPr/>
        <a:lstStyle/>
        <a:p>
          <a:endParaRPr lang="zh-CN" altLang="en-US" sz="2000"/>
        </a:p>
      </dgm:t>
    </dgm:pt>
    <dgm:pt modelId="{F24584BC-89BA-624B-9EB3-36A2A29AAF11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事务样式设计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4475CDE-3709-C84B-8FB9-C7174AB219CC}" type="parTrans" cxnId="{BFF2519A-8BE0-7A42-8599-AC5136CC8C5C}">
      <dgm:prSet/>
      <dgm:spPr/>
      <dgm:t>
        <a:bodyPr/>
        <a:lstStyle/>
        <a:p>
          <a:endParaRPr lang="zh-CN" altLang="en-US" sz="2000"/>
        </a:p>
      </dgm:t>
    </dgm:pt>
    <dgm:pt modelId="{A8BBF8A2-629B-1040-8D55-32636C919CFF}" type="sibTrans" cxnId="{BFF2519A-8BE0-7A42-8599-AC5136CC8C5C}">
      <dgm:prSet/>
      <dgm:spPr/>
      <dgm:t>
        <a:bodyPr/>
        <a:lstStyle/>
        <a:p>
          <a:endParaRPr lang="zh-CN" altLang="en-US" sz="2000"/>
        </a:p>
      </dgm:t>
    </dgm:pt>
    <dgm:pt modelId="{912DE6F0-AF2F-974D-B26E-A6F93C45F169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事务权限设计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B4CB9A1-A89B-5840-8274-74CED91ABC4E}" type="parTrans" cxnId="{8AD8DCC3-4127-7543-976E-E32501A9B937}">
      <dgm:prSet/>
      <dgm:spPr/>
      <dgm:t>
        <a:bodyPr/>
        <a:lstStyle/>
        <a:p>
          <a:endParaRPr lang="zh-CN" altLang="en-US" sz="2000"/>
        </a:p>
      </dgm:t>
    </dgm:pt>
    <dgm:pt modelId="{F4CA0868-B382-BA4D-BC5A-9EA42E351AE6}" type="sibTrans" cxnId="{8AD8DCC3-4127-7543-976E-E32501A9B937}">
      <dgm:prSet/>
      <dgm:spPr/>
      <dgm:t>
        <a:bodyPr/>
        <a:lstStyle/>
        <a:p>
          <a:endParaRPr lang="zh-CN" altLang="en-US" sz="2000"/>
        </a:p>
      </dgm:t>
    </dgm:pt>
    <dgm:pt modelId="{FD53E813-7B11-EB4F-B076-ADEC87DC85A6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事务历史查看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5ED9134-DA53-9B4C-BA84-52BBAED467BB}" type="parTrans" cxnId="{9BF409A2-10D0-8846-A338-BCBBC7FC8306}">
      <dgm:prSet/>
      <dgm:spPr/>
      <dgm:t>
        <a:bodyPr/>
        <a:lstStyle/>
        <a:p>
          <a:endParaRPr lang="zh-CN" altLang="en-US" sz="2000"/>
        </a:p>
      </dgm:t>
    </dgm:pt>
    <dgm:pt modelId="{A89BACCD-7E3C-3B42-9B9C-8C3AB9682364}" type="sibTrans" cxnId="{9BF409A2-10D0-8846-A338-BCBBC7FC8306}">
      <dgm:prSet/>
      <dgm:spPr/>
      <dgm:t>
        <a:bodyPr/>
        <a:lstStyle/>
        <a:p>
          <a:endParaRPr lang="zh-CN" altLang="en-US" sz="2000"/>
        </a:p>
      </dgm:t>
    </dgm:pt>
    <dgm:pt modelId="{CF1A01A2-E87E-594B-A400-67CA0DD7077C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子事务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DCC9A91-30F3-8844-9F8B-49AE7D05EDBA}" type="parTrans" cxnId="{69772520-591F-744C-A1BB-180A39716E20}">
      <dgm:prSet/>
      <dgm:spPr/>
      <dgm:t>
        <a:bodyPr/>
        <a:lstStyle/>
        <a:p>
          <a:endParaRPr lang="zh-CN" altLang="en-US"/>
        </a:p>
      </dgm:t>
    </dgm:pt>
    <dgm:pt modelId="{938AD8ED-3A86-F841-BBE3-7CB3EB762D69}" type="sibTrans" cxnId="{69772520-591F-744C-A1BB-180A39716E20}">
      <dgm:prSet/>
      <dgm:spPr/>
      <dgm:t>
        <a:bodyPr/>
        <a:lstStyle/>
        <a:p>
          <a:endParaRPr lang="zh-CN" altLang="en-US"/>
        </a:p>
      </dgm:t>
    </dgm:pt>
    <dgm:pt modelId="{81265355-5184-5240-A1F8-637F337A274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盟事务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916CDC3-909B-9745-9086-FA1E8F0F989E}" type="parTrans" cxnId="{41FC86FD-D4DD-1F4D-AE13-BB8A8421FBAF}">
      <dgm:prSet/>
      <dgm:spPr/>
      <dgm:t>
        <a:bodyPr/>
        <a:lstStyle/>
        <a:p>
          <a:endParaRPr lang="zh-CN" altLang="en-US"/>
        </a:p>
      </dgm:t>
    </dgm:pt>
    <dgm:pt modelId="{61333586-2E10-1A45-8D36-199E68D5ABCA}" type="sibTrans" cxnId="{41FC86FD-D4DD-1F4D-AE13-BB8A8421FBAF}">
      <dgm:prSet/>
      <dgm:spPr/>
      <dgm:t>
        <a:bodyPr/>
        <a:lstStyle/>
        <a:p>
          <a:endParaRPr lang="zh-CN" altLang="en-US"/>
        </a:p>
      </dgm:t>
    </dgm:pt>
    <dgm:pt modelId="{B06CD1A2-D9EF-9D40-A10F-295CF266DDA0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概览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EFF95F4-7B32-9948-822F-F67C837B51AB}" type="parTrans" cxnId="{272C3285-FF26-4247-A8E5-4A950AD0F78D}">
      <dgm:prSet/>
      <dgm:spPr/>
      <dgm:t>
        <a:bodyPr/>
        <a:lstStyle/>
        <a:p>
          <a:endParaRPr lang="zh-CN" altLang="en-US"/>
        </a:p>
      </dgm:t>
    </dgm:pt>
    <dgm:pt modelId="{6679CF13-B55C-4C40-998F-89D3FDB21923}" type="sibTrans" cxnId="{272C3285-FF26-4247-A8E5-4A950AD0F78D}">
      <dgm:prSet/>
      <dgm:spPr/>
      <dgm:t>
        <a:bodyPr/>
        <a:lstStyle/>
        <a:p>
          <a:endParaRPr lang="zh-CN" altLang="en-US"/>
        </a:p>
      </dgm:t>
    </dgm:pt>
    <dgm:pt modelId="{DFA5F937-B0A2-EC42-A0A0-C8FAA2EAE220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交易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83B7680-DC3F-C245-AEA7-5D75AEEEED9A}" type="parTrans" cxnId="{568B75F0-D230-8D4F-898A-98830B6084E8}">
      <dgm:prSet/>
      <dgm:spPr/>
      <dgm:t>
        <a:bodyPr/>
        <a:lstStyle/>
        <a:p>
          <a:endParaRPr lang="zh-CN" altLang="en-US"/>
        </a:p>
      </dgm:t>
    </dgm:pt>
    <dgm:pt modelId="{8DC56358-D453-B047-BC71-51DA7F2E90E3}" type="sibTrans" cxnId="{568B75F0-D230-8D4F-898A-98830B6084E8}">
      <dgm:prSet/>
      <dgm:spPr/>
      <dgm:t>
        <a:bodyPr/>
        <a:lstStyle/>
        <a:p>
          <a:endParaRPr lang="zh-CN" altLang="en-US"/>
        </a:p>
      </dgm:t>
    </dgm:pt>
    <dgm:pt modelId="{397D7F41-72A8-FA46-98DE-D7052A8298A2}" type="pres">
      <dgm:prSet presAssocID="{774BF599-32C1-784D-AF2F-FEDBF8611EBE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C5049B6-5049-6E41-9D3D-F256F5593CC6}" type="pres">
      <dgm:prSet presAssocID="{0A291C93-053E-5648-ACCF-ED0615A71E91}" presName="hierRoot1" presStyleCnt="0">
        <dgm:presLayoutVars>
          <dgm:hierBranch val="init"/>
        </dgm:presLayoutVars>
      </dgm:prSet>
      <dgm:spPr/>
    </dgm:pt>
    <dgm:pt modelId="{37820E78-60B8-3244-A850-FB01963B444A}" type="pres">
      <dgm:prSet presAssocID="{0A291C93-053E-5648-ACCF-ED0615A71E91}" presName="rootComposite1" presStyleCnt="0"/>
      <dgm:spPr/>
    </dgm:pt>
    <dgm:pt modelId="{655C4266-0161-B747-B412-509287925401}" type="pres">
      <dgm:prSet presAssocID="{0A291C93-053E-5648-ACCF-ED0615A71E91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C40B9D6-B86A-1248-94C0-CC89E905B510}" type="pres">
      <dgm:prSet presAssocID="{0A291C93-053E-5648-ACCF-ED0615A71E91}" presName="topArc1" presStyleLbl="parChTrans1D1" presStyleIdx="0" presStyleCnt="76"/>
      <dgm:spPr/>
    </dgm:pt>
    <dgm:pt modelId="{1221D53B-C6D8-8D42-9B14-773224F166C1}" type="pres">
      <dgm:prSet presAssocID="{0A291C93-053E-5648-ACCF-ED0615A71E91}" presName="bottomArc1" presStyleLbl="parChTrans1D1" presStyleIdx="1" presStyleCnt="76"/>
      <dgm:spPr/>
    </dgm:pt>
    <dgm:pt modelId="{C0C33D14-B545-E640-B43B-AD287F590995}" type="pres">
      <dgm:prSet presAssocID="{0A291C93-053E-5648-ACCF-ED0615A71E91}" presName="topConnNode1" presStyleLbl="node1" presStyleIdx="0" presStyleCnt="0"/>
      <dgm:spPr/>
    </dgm:pt>
    <dgm:pt modelId="{E37D5045-D9DB-1B41-BEA1-FBCD64BAB8B8}" type="pres">
      <dgm:prSet presAssocID="{0A291C93-053E-5648-ACCF-ED0615A71E91}" presName="hierChild2" presStyleCnt="0"/>
      <dgm:spPr/>
    </dgm:pt>
    <dgm:pt modelId="{2A01172D-CF11-D641-9127-13BEA5460786}" type="pres">
      <dgm:prSet presAssocID="{13DAFA29-4CDF-1B42-AFA3-D63AE2575E30}" presName="Name28" presStyleLbl="parChTrans1D2" presStyleIdx="0" presStyleCnt="3"/>
      <dgm:spPr/>
    </dgm:pt>
    <dgm:pt modelId="{FD5153BF-36C1-C64D-B0EE-984E590C5C70}" type="pres">
      <dgm:prSet presAssocID="{098F6FF2-7057-2347-AC9A-272F744A2124}" presName="hierRoot2" presStyleCnt="0">
        <dgm:presLayoutVars>
          <dgm:hierBranch val="init"/>
        </dgm:presLayoutVars>
      </dgm:prSet>
      <dgm:spPr/>
    </dgm:pt>
    <dgm:pt modelId="{147C5645-1B71-A14C-9359-8609D5143624}" type="pres">
      <dgm:prSet presAssocID="{098F6FF2-7057-2347-AC9A-272F744A2124}" presName="rootComposite2" presStyleCnt="0"/>
      <dgm:spPr/>
    </dgm:pt>
    <dgm:pt modelId="{6AE0CAA3-455B-0841-B93F-00738EB9AAB5}" type="pres">
      <dgm:prSet presAssocID="{098F6FF2-7057-2347-AC9A-272F744A2124}" presName="rootText2" presStyleLbl="alignAcc1" presStyleIdx="0" presStyleCnt="0">
        <dgm:presLayoutVars>
          <dgm:chPref val="3"/>
        </dgm:presLayoutVars>
      </dgm:prSet>
      <dgm:spPr/>
    </dgm:pt>
    <dgm:pt modelId="{2989DCEB-2DE7-8247-A6CD-EC4F81B9F15F}" type="pres">
      <dgm:prSet presAssocID="{098F6FF2-7057-2347-AC9A-272F744A2124}" presName="topArc2" presStyleLbl="parChTrans1D1" presStyleIdx="2" presStyleCnt="76"/>
      <dgm:spPr/>
    </dgm:pt>
    <dgm:pt modelId="{F8E873D9-47ED-6D43-87E2-DEA465C0EEDF}" type="pres">
      <dgm:prSet presAssocID="{098F6FF2-7057-2347-AC9A-272F744A2124}" presName="bottomArc2" presStyleLbl="parChTrans1D1" presStyleIdx="3" presStyleCnt="76"/>
      <dgm:spPr/>
    </dgm:pt>
    <dgm:pt modelId="{157E8241-FFB4-1145-88F8-A9D788E26735}" type="pres">
      <dgm:prSet presAssocID="{098F6FF2-7057-2347-AC9A-272F744A2124}" presName="topConnNode2" presStyleLbl="node2" presStyleIdx="0" presStyleCnt="0"/>
      <dgm:spPr/>
    </dgm:pt>
    <dgm:pt modelId="{D3A9E299-7199-A84E-8173-4D1CBEB8B6B9}" type="pres">
      <dgm:prSet presAssocID="{098F6FF2-7057-2347-AC9A-272F744A2124}" presName="hierChild4" presStyleCnt="0"/>
      <dgm:spPr/>
    </dgm:pt>
    <dgm:pt modelId="{F59E2C65-7AC5-F24D-B77F-2E7C6391D994}" type="pres">
      <dgm:prSet presAssocID="{58B3A81C-3EBB-1844-97C4-AAFEB85EE3F5}" presName="Name28" presStyleLbl="parChTrans1D3" presStyleIdx="0" presStyleCnt="16"/>
      <dgm:spPr/>
    </dgm:pt>
    <dgm:pt modelId="{9F9FCC70-8148-414F-B86B-000E4CC3E919}" type="pres">
      <dgm:prSet presAssocID="{63BF4F76-80D4-7B45-9733-C5E1F1F582EE}" presName="hierRoot2" presStyleCnt="0">
        <dgm:presLayoutVars>
          <dgm:hierBranch val="init"/>
        </dgm:presLayoutVars>
      </dgm:prSet>
      <dgm:spPr/>
    </dgm:pt>
    <dgm:pt modelId="{24DC9A2C-DB9A-DF49-837D-F3373C8706B2}" type="pres">
      <dgm:prSet presAssocID="{63BF4F76-80D4-7B45-9733-C5E1F1F582EE}" presName="rootComposite2" presStyleCnt="0"/>
      <dgm:spPr/>
    </dgm:pt>
    <dgm:pt modelId="{91D2D362-CA92-D84A-A67C-58DA2A030236}" type="pres">
      <dgm:prSet presAssocID="{63BF4F76-80D4-7B45-9733-C5E1F1F582EE}" presName="rootText2" presStyleLbl="alignAcc1" presStyleIdx="0" presStyleCnt="0">
        <dgm:presLayoutVars>
          <dgm:chPref val="3"/>
        </dgm:presLayoutVars>
      </dgm:prSet>
      <dgm:spPr/>
    </dgm:pt>
    <dgm:pt modelId="{8738E62B-D08A-084B-A80C-8003CAAE0614}" type="pres">
      <dgm:prSet presAssocID="{63BF4F76-80D4-7B45-9733-C5E1F1F582EE}" presName="topArc2" presStyleLbl="parChTrans1D1" presStyleIdx="4" presStyleCnt="76"/>
      <dgm:spPr/>
    </dgm:pt>
    <dgm:pt modelId="{41E59F4C-A283-C941-9569-575AA857DDD4}" type="pres">
      <dgm:prSet presAssocID="{63BF4F76-80D4-7B45-9733-C5E1F1F582EE}" presName="bottomArc2" presStyleLbl="parChTrans1D1" presStyleIdx="5" presStyleCnt="76"/>
      <dgm:spPr/>
    </dgm:pt>
    <dgm:pt modelId="{3D842CB1-9335-A44E-B09A-39EE7080F171}" type="pres">
      <dgm:prSet presAssocID="{63BF4F76-80D4-7B45-9733-C5E1F1F582EE}" presName="topConnNode2" presStyleLbl="node3" presStyleIdx="0" presStyleCnt="0"/>
      <dgm:spPr/>
    </dgm:pt>
    <dgm:pt modelId="{C70B9DC0-8EE0-E644-BB9B-F414F528571F}" type="pres">
      <dgm:prSet presAssocID="{63BF4F76-80D4-7B45-9733-C5E1F1F582EE}" presName="hierChild4" presStyleCnt="0"/>
      <dgm:spPr/>
    </dgm:pt>
    <dgm:pt modelId="{B16A4B0D-774C-9C4B-941F-135CCF55BDF6}" type="pres">
      <dgm:prSet presAssocID="{63BF4F76-80D4-7B45-9733-C5E1F1F582EE}" presName="hierChild5" presStyleCnt="0"/>
      <dgm:spPr/>
    </dgm:pt>
    <dgm:pt modelId="{85CDAD6A-E18B-0A41-8032-0B0CC1CDB1B2}" type="pres">
      <dgm:prSet presAssocID="{EB125087-CC94-2B46-84C9-42E4854219AB}" presName="Name28" presStyleLbl="parChTrans1D3" presStyleIdx="1" presStyleCnt="16"/>
      <dgm:spPr/>
    </dgm:pt>
    <dgm:pt modelId="{B9642071-79AC-9A4B-B18F-5E1532083845}" type="pres">
      <dgm:prSet presAssocID="{15AC7CC8-6125-C848-B7F7-89263BBFBA75}" presName="hierRoot2" presStyleCnt="0">
        <dgm:presLayoutVars>
          <dgm:hierBranch val="init"/>
        </dgm:presLayoutVars>
      </dgm:prSet>
      <dgm:spPr/>
    </dgm:pt>
    <dgm:pt modelId="{AA7894D7-0ADC-4740-92D3-68E7D22A2409}" type="pres">
      <dgm:prSet presAssocID="{15AC7CC8-6125-C848-B7F7-89263BBFBA75}" presName="rootComposite2" presStyleCnt="0"/>
      <dgm:spPr/>
    </dgm:pt>
    <dgm:pt modelId="{382F2D21-B080-E54D-860D-E93AE85E8E35}" type="pres">
      <dgm:prSet presAssocID="{15AC7CC8-6125-C848-B7F7-89263BBFBA75}" presName="rootText2" presStyleLbl="alignAcc1" presStyleIdx="0" presStyleCnt="0">
        <dgm:presLayoutVars>
          <dgm:chPref val="3"/>
        </dgm:presLayoutVars>
      </dgm:prSet>
      <dgm:spPr/>
    </dgm:pt>
    <dgm:pt modelId="{B14E5C14-6045-EA47-B38A-2FC927F32379}" type="pres">
      <dgm:prSet presAssocID="{15AC7CC8-6125-C848-B7F7-89263BBFBA75}" presName="topArc2" presStyleLbl="parChTrans1D1" presStyleIdx="6" presStyleCnt="76"/>
      <dgm:spPr/>
    </dgm:pt>
    <dgm:pt modelId="{A321957C-6891-7F49-9A2C-B51907E28277}" type="pres">
      <dgm:prSet presAssocID="{15AC7CC8-6125-C848-B7F7-89263BBFBA75}" presName="bottomArc2" presStyleLbl="parChTrans1D1" presStyleIdx="7" presStyleCnt="76"/>
      <dgm:spPr/>
    </dgm:pt>
    <dgm:pt modelId="{BF9BBBB8-CF5B-494A-8267-CF4B3E34034B}" type="pres">
      <dgm:prSet presAssocID="{15AC7CC8-6125-C848-B7F7-89263BBFBA75}" presName="topConnNode2" presStyleLbl="node3" presStyleIdx="0" presStyleCnt="0"/>
      <dgm:spPr/>
    </dgm:pt>
    <dgm:pt modelId="{72FAE77C-43DC-ED49-8DF0-1185DBE650A6}" type="pres">
      <dgm:prSet presAssocID="{15AC7CC8-6125-C848-B7F7-89263BBFBA75}" presName="hierChild4" presStyleCnt="0"/>
      <dgm:spPr/>
    </dgm:pt>
    <dgm:pt modelId="{675FFDE0-3D1B-DB42-B08A-D6B5962A945D}" type="pres">
      <dgm:prSet presAssocID="{15AC7CC8-6125-C848-B7F7-89263BBFBA75}" presName="hierChild5" presStyleCnt="0"/>
      <dgm:spPr/>
    </dgm:pt>
    <dgm:pt modelId="{5DBD3A10-5E97-1947-81ED-25EF241CE2DE}" type="pres">
      <dgm:prSet presAssocID="{FFF27AB2-1AA1-A649-B1CA-5EC4983E1A9F}" presName="Name28" presStyleLbl="parChTrans1D3" presStyleIdx="2" presStyleCnt="16"/>
      <dgm:spPr/>
    </dgm:pt>
    <dgm:pt modelId="{C495B776-FEF7-3A41-9D7F-2CB28FD3C7AA}" type="pres">
      <dgm:prSet presAssocID="{ED5668F9-3497-2C4D-AC71-0BE437A896F7}" presName="hierRoot2" presStyleCnt="0">
        <dgm:presLayoutVars>
          <dgm:hierBranch val="init"/>
        </dgm:presLayoutVars>
      </dgm:prSet>
      <dgm:spPr/>
    </dgm:pt>
    <dgm:pt modelId="{E02CB186-88E6-D145-A4A8-B79A7EDE2066}" type="pres">
      <dgm:prSet presAssocID="{ED5668F9-3497-2C4D-AC71-0BE437A896F7}" presName="rootComposite2" presStyleCnt="0"/>
      <dgm:spPr/>
    </dgm:pt>
    <dgm:pt modelId="{6CB4C0AA-8E5D-AD4F-B2E9-223E26A7C867}" type="pres">
      <dgm:prSet presAssocID="{ED5668F9-3497-2C4D-AC71-0BE437A896F7}" presName="rootText2" presStyleLbl="alignAcc1" presStyleIdx="0" presStyleCnt="0">
        <dgm:presLayoutVars>
          <dgm:chPref val="3"/>
        </dgm:presLayoutVars>
      </dgm:prSet>
      <dgm:spPr/>
    </dgm:pt>
    <dgm:pt modelId="{886A1C9C-6B55-4E4F-B667-A9376D1A056B}" type="pres">
      <dgm:prSet presAssocID="{ED5668F9-3497-2C4D-AC71-0BE437A896F7}" presName="topArc2" presStyleLbl="parChTrans1D1" presStyleIdx="8" presStyleCnt="76"/>
      <dgm:spPr/>
    </dgm:pt>
    <dgm:pt modelId="{F21EDE39-D826-8D4A-BEF5-200545EC8F72}" type="pres">
      <dgm:prSet presAssocID="{ED5668F9-3497-2C4D-AC71-0BE437A896F7}" presName="bottomArc2" presStyleLbl="parChTrans1D1" presStyleIdx="9" presStyleCnt="76"/>
      <dgm:spPr/>
    </dgm:pt>
    <dgm:pt modelId="{B35364EF-F4D3-BE4F-B1A4-EA091CE00CB2}" type="pres">
      <dgm:prSet presAssocID="{ED5668F9-3497-2C4D-AC71-0BE437A896F7}" presName="topConnNode2" presStyleLbl="node3" presStyleIdx="0" presStyleCnt="0"/>
      <dgm:spPr/>
    </dgm:pt>
    <dgm:pt modelId="{1B6A4134-93D1-C148-B643-F04F7726C47C}" type="pres">
      <dgm:prSet presAssocID="{ED5668F9-3497-2C4D-AC71-0BE437A896F7}" presName="hierChild4" presStyleCnt="0"/>
      <dgm:spPr/>
    </dgm:pt>
    <dgm:pt modelId="{93372B78-F224-EF46-8C32-FDE413F1E4EE}" type="pres">
      <dgm:prSet presAssocID="{0F046F76-FF61-704B-B0A2-2970985F061B}" presName="Name28" presStyleLbl="parChTrans1D4" presStyleIdx="0" presStyleCnt="18"/>
      <dgm:spPr/>
    </dgm:pt>
    <dgm:pt modelId="{6A130B6B-9967-7245-858F-72B5A8A9E826}" type="pres">
      <dgm:prSet presAssocID="{F04910EE-7E6C-E044-854A-BC554C03E904}" presName="hierRoot2" presStyleCnt="0">
        <dgm:presLayoutVars>
          <dgm:hierBranch val="init"/>
        </dgm:presLayoutVars>
      </dgm:prSet>
      <dgm:spPr/>
    </dgm:pt>
    <dgm:pt modelId="{F73F4EC6-E7B5-1643-AB25-5D7ECBAEC089}" type="pres">
      <dgm:prSet presAssocID="{F04910EE-7E6C-E044-854A-BC554C03E904}" presName="rootComposite2" presStyleCnt="0"/>
      <dgm:spPr/>
    </dgm:pt>
    <dgm:pt modelId="{E25FC613-E380-A74D-8DA0-7AA0F90E1163}" type="pres">
      <dgm:prSet presAssocID="{F04910EE-7E6C-E044-854A-BC554C03E904}" presName="rootText2" presStyleLbl="alignAcc1" presStyleIdx="0" presStyleCnt="0">
        <dgm:presLayoutVars>
          <dgm:chPref val="3"/>
        </dgm:presLayoutVars>
      </dgm:prSet>
      <dgm:spPr/>
    </dgm:pt>
    <dgm:pt modelId="{143B67D0-E3CA-CE4B-9743-58CF3075A208}" type="pres">
      <dgm:prSet presAssocID="{F04910EE-7E6C-E044-854A-BC554C03E904}" presName="topArc2" presStyleLbl="parChTrans1D1" presStyleIdx="10" presStyleCnt="76"/>
      <dgm:spPr/>
    </dgm:pt>
    <dgm:pt modelId="{094F4B2F-78E1-8849-87DD-2B81CD91AA49}" type="pres">
      <dgm:prSet presAssocID="{F04910EE-7E6C-E044-854A-BC554C03E904}" presName="bottomArc2" presStyleLbl="parChTrans1D1" presStyleIdx="11" presStyleCnt="76"/>
      <dgm:spPr/>
    </dgm:pt>
    <dgm:pt modelId="{93B0F6A2-E32C-7C42-9D36-571779487A47}" type="pres">
      <dgm:prSet presAssocID="{F04910EE-7E6C-E044-854A-BC554C03E904}" presName="topConnNode2" presStyleLbl="node4" presStyleIdx="0" presStyleCnt="0"/>
      <dgm:spPr/>
    </dgm:pt>
    <dgm:pt modelId="{92F678D4-45A0-BB4A-8F9B-9E2C50189F5B}" type="pres">
      <dgm:prSet presAssocID="{F04910EE-7E6C-E044-854A-BC554C03E904}" presName="hierChild4" presStyleCnt="0"/>
      <dgm:spPr/>
    </dgm:pt>
    <dgm:pt modelId="{898832CA-57BD-9C44-A2E9-830148EE0A0A}" type="pres">
      <dgm:prSet presAssocID="{F04910EE-7E6C-E044-854A-BC554C03E904}" presName="hierChild5" presStyleCnt="0"/>
      <dgm:spPr/>
    </dgm:pt>
    <dgm:pt modelId="{1B1CE2D4-0DC3-2B4F-83F4-7712E9E3179D}" type="pres">
      <dgm:prSet presAssocID="{6C860BCC-D3A7-A84B-A2DE-71648A0F79C1}" presName="Name28" presStyleLbl="parChTrans1D4" presStyleIdx="1" presStyleCnt="18"/>
      <dgm:spPr/>
    </dgm:pt>
    <dgm:pt modelId="{C897D95B-761E-B848-8235-FA5BF02D1E8B}" type="pres">
      <dgm:prSet presAssocID="{CE3EFE18-8D61-BE49-9583-A7540637F005}" presName="hierRoot2" presStyleCnt="0">
        <dgm:presLayoutVars>
          <dgm:hierBranch val="init"/>
        </dgm:presLayoutVars>
      </dgm:prSet>
      <dgm:spPr/>
    </dgm:pt>
    <dgm:pt modelId="{388064FF-44B1-0B44-9421-18624FA1E033}" type="pres">
      <dgm:prSet presAssocID="{CE3EFE18-8D61-BE49-9583-A7540637F005}" presName="rootComposite2" presStyleCnt="0"/>
      <dgm:spPr/>
    </dgm:pt>
    <dgm:pt modelId="{7B72488E-EDD6-9945-A696-9488D906A8F0}" type="pres">
      <dgm:prSet presAssocID="{CE3EFE18-8D61-BE49-9583-A7540637F005}" presName="rootText2" presStyleLbl="alignAcc1" presStyleIdx="0" presStyleCnt="0">
        <dgm:presLayoutVars>
          <dgm:chPref val="3"/>
        </dgm:presLayoutVars>
      </dgm:prSet>
      <dgm:spPr/>
    </dgm:pt>
    <dgm:pt modelId="{A8F5FFEA-B27D-1249-AC9F-A1E9A7D6CAFA}" type="pres">
      <dgm:prSet presAssocID="{CE3EFE18-8D61-BE49-9583-A7540637F005}" presName="topArc2" presStyleLbl="parChTrans1D1" presStyleIdx="12" presStyleCnt="76"/>
      <dgm:spPr/>
    </dgm:pt>
    <dgm:pt modelId="{DDC32A0D-7ACC-024B-A21C-F2B42B1D975B}" type="pres">
      <dgm:prSet presAssocID="{CE3EFE18-8D61-BE49-9583-A7540637F005}" presName="bottomArc2" presStyleLbl="parChTrans1D1" presStyleIdx="13" presStyleCnt="76"/>
      <dgm:spPr/>
    </dgm:pt>
    <dgm:pt modelId="{0AF0AC11-D25A-4F41-B195-988E90C52973}" type="pres">
      <dgm:prSet presAssocID="{CE3EFE18-8D61-BE49-9583-A7540637F005}" presName="topConnNode2" presStyleLbl="node4" presStyleIdx="0" presStyleCnt="0"/>
      <dgm:spPr/>
    </dgm:pt>
    <dgm:pt modelId="{C0F3CA8B-70A6-D942-8B49-B80947A8A854}" type="pres">
      <dgm:prSet presAssocID="{CE3EFE18-8D61-BE49-9583-A7540637F005}" presName="hierChild4" presStyleCnt="0"/>
      <dgm:spPr/>
    </dgm:pt>
    <dgm:pt modelId="{D8F66295-A05A-394F-8B2F-E680B884932C}" type="pres">
      <dgm:prSet presAssocID="{CE3EFE18-8D61-BE49-9583-A7540637F005}" presName="hierChild5" presStyleCnt="0"/>
      <dgm:spPr/>
    </dgm:pt>
    <dgm:pt modelId="{93766E7A-25FD-3A46-9406-C81D5FEA5127}" type="pres">
      <dgm:prSet presAssocID="{ED5668F9-3497-2C4D-AC71-0BE437A896F7}" presName="hierChild5" presStyleCnt="0"/>
      <dgm:spPr/>
    </dgm:pt>
    <dgm:pt modelId="{586F0D8D-E5D8-1241-80A7-5E923A449BA0}" type="pres">
      <dgm:prSet presAssocID="{34592096-3CA5-D14A-B6AD-FB261485AAE3}" presName="Name28" presStyleLbl="parChTrans1D3" presStyleIdx="3" presStyleCnt="16"/>
      <dgm:spPr/>
    </dgm:pt>
    <dgm:pt modelId="{6D56D48F-452F-7F49-990E-08CDEF5A760D}" type="pres">
      <dgm:prSet presAssocID="{153AA711-D824-1545-A7CD-A9C977B05523}" presName="hierRoot2" presStyleCnt="0">
        <dgm:presLayoutVars>
          <dgm:hierBranch val="init"/>
        </dgm:presLayoutVars>
      </dgm:prSet>
      <dgm:spPr/>
    </dgm:pt>
    <dgm:pt modelId="{DF068C77-6646-C641-B2B8-2016DF1140B6}" type="pres">
      <dgm:prSet presAssocID="{153AA711-D824-1545-A7CD-A9C977B05523}" presName="rootComposite2" presStyleCnt="0"/>
      <dgm:spPr/>
    </dgm:pt>
    <dgm:pt modelId="{733C6884-6293-5F49-B903-15819E5560DE}" type="pres">
      <dgm:prSet presAssocID="{153AA711-D824-1545-A7CD-A9C977B05523}" presName="rootText2" presStyleLbl="alignAcc1" presStyleIdx="0" presStyleCnt="0">
        <dgm:presLayoutVars>
          <dgm:chPref val="3"/>
        </dgm:presLayoutVars>
      </dgm:prSet>
      <dgm:spPr/>
    </dgm:pt>
    <dgm:pt modelId="{1B33D46B-D686-A54E-B5F0-659E67C35499}" type="pres">
      <dgm:prSet presAssocID="{153AA711-D824-1545-A7CD-A9C977B05523}" presName="topArc2" presStyleLbl="parChTrans1D1" presStyleIdx="14" presStyleCnt="76"/>
      <dgm:spPr/>
    </dgm:pt>
    <dgm:pt modelId="{ED92D4E4-7506-324B-AD20-184132B649B2}" type="pres">
      <dgm:prSet presAssocID="{153AA711-D824-1545-A7CD-A9C977B05523}" presName="bottomArc2" presStyleLbl="parChTrans1D1" presStyleIdx="15" presStyleCnt="76"/>
      <dgm:spPr/>
    </dgm:pt>
    <dgm:pt modelId="{695A7A5D-8D91-E84D-94ED-FC9FBBE3E435}" type="pres">
      <dgm:prSet presAssocID="{153AA711-D824-1545-A7CD-A9C977B05523}" presName="topConnNode2" presStyleLbl="node3" presStyleIdx="0" presStyleCnt="0"/>
      <dgm:spPr/>
    </dgm:pt>
    <dgm:pt modelId="{55272CEB-62A4-4545-A725-D60E979E60ED}" type="pres">
      <dgm:prSet presAssocID="{153AA711-D824-1545-A7CD-A9C977B05523}" presName="hierChild4" presStyleCnt="0"/>
      <dgm:spPr/>
    </dgm:pt>
    <dgm:pt modelId="{953298EC-94E5-B54B-9743-E11E79607C37}" type="pres">
      <dgm:prSet presAssocID="{153AA711-D824-1545-A7CD-A9C977B05523}" presName="hierChild5" presStyleCnt="0"/>
      <dgm:spPr/>
    </dgm:pt>
    <dgm:pt modelId="{18C54D4B-9B52-3A43-8D24-5CB7082E70F5}" type="pres">
      <dgm:prSet presAssocID="{C9B8554E-A355-AB49-84A2-600F57761067}" presName="Name28" presStyleLbl="parChTrans1D3" presStyleIdx="4" presStyleCnt="16"/>
      <dgm:spPr/>
    </dgm:pt>
    <dgm:pt modelId="{79644A41-EE85-6D40-8D90-F8E60BEF6FA0}" type="pres">
      <dgm:prSet presAssocID="{FB35C321-564E-244E-9B01-6B694417C567}" presName="hierRoot2" presStyleCnt="0">
        <dgm:presLayoutVars>
          <dgm:hierBranch val="init"/>
        </dgm:presLayoutVars>
      </dgm:prSet>
      <dgm:spPr/>
    </dgm:pt>
    <dgm:pt modelId="{DF17CE8D-F615-5047-8737-83F9027894F4}" type="pres">
      <dgm:prSet presAssocID="{FB35C321-564E-244E-9B01-6B694417C567}" presName="rootComposite2" presStyleCnt="0"/>
      <dgm:spPr/>
    </dgm:pt>
    <dgm:pt modelId="{3728571E-BDB7-B24E-AF1A-074E20B827AE}" type="pres">
      <dgm:prSet presAssocID="{FB35C321-564E-244E-9B01-6B694417C567}" presName="rootText2" presStyleLbl="alignAcc1" presStyleIdx="0" presStyleCnt="0">
        <dgm:presLayoutVars>
          <dgm:chPref val="3"/>
        </dgm:presLayoutVars>
      </dgm:prSet>
      <dgm:spPr/>
    </dgm:pt>
    <dgm:pt modelId="{CBF86816-132C-F74A-B9F7-740FC5418119}" type="pres">
      <dgm:prSet presAssocID="{FB35C321-564E-244E-9B01-6B694417C567}" presName="topArc2" presStyleLbl="parChTrans1D1" presStyleIdx="16" presStyleCnt="76"/>
      <dgm:spPr/>
    </dgm:pt>
    <dgm:pt modelId="{04EA7D5C-2FA5-514B-AA77-209AD250FDB1}" type="pres">
      <dgm:prSet presAssocID="{FB35C321-564E-244E-9B01-6B694417C567}" presName="bottomArc2" presStyleLbl="parChTrans1D1" presStyleIdx="17" presStyleCnt="76"/>
      <dgm:spPr/>
    </dgm:pt>
    <dgm:pt modelId="{528CA2C2-E744-8F46-B8C8-6C91541A1864}" type="pres">
      <dgm:prSet presAssocID="{FB35C321-564E-244E-9B01-6B694417C567}" presName="topConnNode2" presStyleLbl="node3" presStyleIdx="0" presStyleCnt="0"/>
      <dgm:spPr/>
    </dgm:pt>
    <dgm:pt modelId="{EF6A8232-4298-0542-A228-47584602F0EE}" type="pres">
      <dgm:prSet presAssocID="{FB35C321-564E-244E-9B01-6B694417C567}" presName="hierChild4" presStyleCnt="0"/>
      <dgm:spPr/>
    </dgm:pt>
    <dgm:pt modelId="{F5AE1F46-42BB-C147-963D-FA16485FE14F}" type="pres">
      <dgm:prSet presAssocID="{38249C5A-6E92-8A49-9FFD-3C9A20D06708}" presName="Name28" presStyleLbl="parChTrans1D4" presStyleIdx="2" presStyleCnt="18"/>
      <dgm:spPr/>
    </dgm:pt>
    <dgm:pt modelId="{1945674A-4800-A84C-A683-70CE45286668}" type="pres">
      <dgm:prSet presAssocID="{26CAC06E-BA2F-B348-B3A6-FA91F6DB2DB6}" presName="hierRoot2" presStyleCnt="0">
        <dgm:presLayoutVars>
          <dgm:hierBranch val="init"/>
        </dgm:presLayoutVars>
      </dgm:prSet>
      <dgm:spPr/>
    </dgm:pt>
    <dgm:pt modelId="{514C5E09-3413-2440-A765-FDF2EA184F24}" type="pres">
      <dgm:prSet presAssocID="{26CAC06E-BA2F-B348-B3A6-FA91F6DB2DB6}" presName="rootComposite2" presStyleCnt="0"/>
      <dgm:spPr/>
    </dgm:pt>
    <dgm:pt modelId="{A2895AEF-9277-F448-81BC-383AA9988F95}" type="pres">
      <dgm:prSet presAssocID="{26CAC06E-BA2F-B348-B3A6-FA91F6DB2DB6}" presName="rootText2" presStyleLbl="alignAcc1" presStyleIdx="0" presStyleCnt="0">
        <dgm:presLayoutVars>
          <dgm:chPref val="3"/>
        </dgm:presLayoutVars>
      </dgm:prSet>
      <dgm:spPr/>
    </dgm:pt>
    <dgm:pt modelId="{F834D0FA-DFDA-3E42-A384-CCB487CD81A8}" type="pres">
      <dgm:prSet presAssocID="{26CAC06E-BA2F-B348-B3A6-FA91F6DB2DB6}" presName="topArc2" presStyleLbl="parChTrans1D1" presStyleIdx="18" presStyleCnt="76"/>
      <dgm:spPr/>
    </dgm:pt>
    <dgm:pt modelId="{AA6EFCE9-B7EC-5D4B-A9E7-0302A921E374}" type="pres">
      <dgm:prSet presAssocID="{26CAC06E-BA2F-B348-B3A6-FA91F6DB2DB6}" presName="bottomArc2" presStyleLbl="parChTrans1D1" presStyleIdx="19" presStyleCnt="76"/>
      <dgm:spPr/>
    </dgm:pt>
    <dgm:pt modelId="{381A192C-46E2-EA42-AD6D-178F2D72A56A}" type="pres">
      <dgm:prSet presAssocID="{26CAC06E-BA2F-B348-B3A6-FA91F6DB2DB6}" presName="topConnNode2" presStyleLbl="node4" presStyleIdx="0" presStyleCnt="0"/>
      <dgm:spPr/>
    </dgm:pt>
    <dgm:pt modelId="{6CB0DFDA-6A27-BE42-A113-A1A8D22A2658}" type="pres">
      <dgm:prSet presAssocID="{26CAC06E-BA2F-B348-B3A6-FA91F6DB2DB6}" presName="hierChild4" presStyleCnt="0"/>
      <dgm:spPr/>
    </dgm:pt>
    <dgm:pt modelId="{416160FC-1938-6545-B52C-7E6AB27BBFB7}" type="pres">
      <dgm:prSet presAssocID="{26CAC06E-BA2F-B348-B3A6-FA91F6DB2DB6}" presName="hierChild5" presStyleCnt="0"/>
      <dgm:spPr/>
    </dgm:pt>
    <dgm:pt modelId="{59BD2A03-A741-E14F-82DA-BC06983456B3}" type="pres">
      <dgm:prSet presAssocID="{D14BF015-4C58-F143-AB32-365DD5933D25}" presName="Name28" presStyleLbl="parChTrans1D4" presStyleIdx="3" presStyleCnt="18"/>
      <dgm:spPr/>
    </dgm:pt>
    <dgm:pt modelId="{4648EB82-581A-5247-8962-B23E77A65774}" type="pres">
      <dgm:prSet presAssocID="{80E24F08-DF62-5E49-9B79-93496DA5E335}" presName="hierRoot2" presStyleCnt="0">
        <dgm:presLayoutVars>
          <dgm:hierBranch val="init"/>
        </dgm:presLayoutVars>
      </dgm:prSet>
      <dgm:spPr/>
    </dgm:pt>
    <dgm:pt modelId="{4F7374B4-0663-274F-8109-2F2225739B46}" type="pres">
      <dgm:prSet presAssocID="{80E24F08-DF62-5E49-9B79-93496DA5E335}" presName="rootComposite2" presStyleCnt="0"/>
      <dgm:spPr/>
    </dgm:pt>
    <dgm:pt modelId="{CC4AB2F0-FCB3-7C4B-9EA6-03845F2DB6F6}" type="pres">
      <dgm:prSet presAssocID="{80E24F08-DF62-5E49-9B79-93496DA5E335}" presName="rootText2" presStyleLbl="alignAcc1" presStyleIdx="0" presStyleCnt="0">
        <dgm:presLayoutVars>
          <dgm:chPref val="3"/>
        </dgm:presLayoutVars>
      </dgm:prSet>
      <dgm:spPr/>
    </dgm:pt>
    <dgm:pt modelId="{E26C7D6C-4997-4043-B17B-15C17B197B4B}" type="pres">
      <dgm:prSet presAssocID="{80E24F08-DF62-5E49-9B79-93496DA5E335}" presName="topArc2" presStyleLbl="parChTrans1D1" presStyleIdx="20" presStyleCnt="76"/>
      <dgm:spPr/>
    </dgm:pt>
    <dgm:pt modelId="{243E9541-E76E-3C4A-ABBE-64A466CA1D40}" type="pres">
      <dgm:prSet presAssocID="{80E24F08-DF62-5E49-9B79-93496DA5E335}" presName="bottomArc2" presStyleLbl="parChTrans1D1" presStyleIdx="21" presStyleCnt="76"/>
      <dgm:spPr/>
    </dgm:pt>
    <dgm:pt modelId="{C62681DF-40E2-A848-B759-C9BA66994052}" type="pres">
      <dgm:prSet presAssocID="{80E24F08-DF62-5E49-9B79-93496DA5E335}" presName="topConnNode2" presStyleLbl="node4" presStyleIdx="0" presStyleCnt="0"/>
      <dgm:spPr/>
    </dgm:pt>
    <dgm:pt modelId="{8B66CF7D-81BE-014B-997E-E1610963A357}" type="pres">
      <dgm:prSet presAssocID="{80E24F08-DF62-5E49-9B79-93496DA5E335}" presName="hierChild4" presStyleCnt="0"/>
      <dgm:spPr/>
    </dgm:pt>
    <dgm:pt modelId="{2FF1F4FD-5564-EC4A-A8BF-710D37629356}" type="pres">
      <dgm:prSet presAssocID="{80E24F08-DF62-5E49-9B79-93496DA5E335}" presName="hierChild5" presStyleCnt="0"/>
      <dgm:spPr/>
    </dgm:pt>
    <dgm:pt modelId="{89AEF218-E9C0-A04F-9CC8-6A1184B10479}" type="pres">
      <dgm:prSet presAssocID="{26F42B62-1F19-5545-BB29-4F8421C795FD}" presName="Name28" presStyleLbl="parChTrans1D4" presStyleIdx="4" presStyleCnt="18"/>
      <dgm:spPr/>
    </dgm:pt>
    <dgm:pt modelId="{64AC3CBA-2ECB-B04C-9ED4-E003142C82FE}" type="pres">
      <dgm:prSet presAssocID="{D0EB16FA-674E-EE4E-B873-516D7EB5F375}" presName="hierRoot2" presStyleCnt="0">
        <dgm:presLayoutVars>
          <dgm:hierBranch val="init"/>
        </dgm:presLayoutVars>
      </dgm:prSet>
      <dgm:spPr/>
    </dgm:pt>
    <dgm:pt modelId="{2A0EA271-631B-0F47-A3E3-44E59D540DE9}" type="pres">
      <dgm:prSet presAssocID="{D0EB16FA-674E-EE4E-B873-516D7EB5F375}" presName="rootComposite2" presStyleCnt="0"/>
      <dgm:spPr/>
    </dgm:pt>
    <dgm:pt modelId="{8E0DDF9A-0D9E-A449-88AA-2B7A978D6AC2}" type="pres">
      <dgm:prSet presAssocID="{D0EB16FA-674E-EE4E-B873-516D7EB5F375}" presName="rootText2" presStyleLbl="alignAcc1" presStyleIdx="0" presStyleCnt="0">
        <dgm:presLayoutVars>
          <dgm:chPref val="3"/>
        </dgm:presLayoutVars>
      </dgm:prSet>
      <dgm:spPr/>
    </dgm:pt>
    <dgm:pt modelId="{3FBA586B-71EF-4E42-B2AD-F3FC8E5378D1}" type="pres">
      <dgm:prSet presAssocID="{D0EB16FA-674E-EE4E-B873-516D7EB5F375}" presName="topArc2" presStyleLbl="parChTrans1D1" presStyleIdx="22" presStyleCnt="76"/>
      <dgm:spPr/>
    </dgm:pt>
    <dgm:pt modelId="{5746AFB6-9BE7-D14B-B35F-3FB7C84B9886}" type="pres">
      <dgm:prSet presAssocID="{D0EB16FA-674E-EE4E-B873-516D7EB5F375}" presName="bottomArc2" presStyleLbl="parChTrans1D1" presStyleIdx="23" presStyleCnt="76"/>
      <dgm:spPr/>
    </dgm:pt>
    <dgm:pt modelId="{D55AE1AA-18B4-6A4A-838F-04C61141B579}" type="pres">
      <dgm:prSet presAssocID="{D0EB16FA-674E-EE4E-B873-516D7EB5F375}" presName="topConnNode2" presStyleLbl="node4" presStyleIdx="0" presStyleCnt="0"/>
      <dgm:spPr/>
    </dgm:pt>
    <dgm:pt modelId="{FF9FC6E2-B488-4C47-9C68-A26EAFAB17C1}" type="pres">
      <dgm:prSet presAssocID="{D0EB16FA-674E-EE4E-B873-516D7EB5F375}" presName="hierChild4" presStyleCnt="0"/>
      <dgm:spPr/>
    </dgm:pt>
    <dgm:pt modelId="{DBC12097-63C9-1549-A7C0-286099EAAF58}" type="pres">
      <dgm:prSet presAssocID="{D0EB16FA-674E-EE4E-B873-516D7EB5F375}" presName="hierChild5" presStyleCnt="0"/>
      <dgm:spPr/>
    </dgm:pt>
    <dgm:pt modelId="{7823B8E7-3F4D-104B-97F9-34A76134A28A}" type="pres">
      <dgm:prSet presAssocID="{FB35C321-564E-244E-9B01-6B694417C567}" presName="hierChild5" presStyleCnt="0"/>
      <dgm:spPr/>
    </dgm:pt>
    <dgm:pt modelId="{B4D7D9B6-C59D-D641-827E-883025175671}" type="pres">
      <dgm:prSet presAssocID="{A3B1407F-DE7E-1F4C-83F2-6E4513E2F4F0}" presName="Name28" presStyleLbl="parChTrans1D3" presStyleIdx="5" presStyleCnt="16"/>
      <dgm:spPr/>
    </dgm:pt>
    <dgm:pt modelId="{1F11489B-9AA1-C846-87D3-B40DB780441C}" type="pres">
      <dgm:prSet presAssocID="{EFF471C4-EAA8-6C4B-8DDA-9AD737E6514A}" presName="hierRoot2" presStyleCnt="0">
        <dgm:presLayoutVars>
          <dgm:hierBranch val="init"/>
        </dgm:presLayoutVars>
      </dgm:prSet>
      <dgm:spPr/>
    </dgm:pt>
    <dgm:pt modelId="{9635AA83-8506-494D-A0EC-6ADFF1F6FAD0}" type="pres">
      <dgm:prSet presAssocID="{EFF471C4-EAA8-6C4B-8DDA-9AD737E6514A}" presName="rootComposite2" presStyleCnt="0"/>
      <dgm:spPr/>
    </dgm:pt>
    <dgm:pt modelId="{68167851-92B2-4940-8A39-CBDA506A4F9A}" type="pres">
      <dgm:prSet presAssocID="{EFF471C4-EAA8-6C4B-8DDA-9AD737E6514A}" presName="rootText2" presStyleLbl="alignAcc1" presStyleIdx="0" presStyleCnt="0">
        <dgm:presLayoutVars>
          <dgm:chPref val="3"/>
        </dgm:presLayoutVars>
      </dgm:prSet>
      <dgm:spPr/>
    </dgm:pt>
    <dgm:pt modelId="{F3176C02-C405-B545-8B6C-38E2F8604B42}" type="pres">
      <dgm:prSet presAssocID="{EFF471C4-EAA8-6C4B-8DDA-9AD737E6514A}" presName="topArc2" presStyleLbl="parChTrans1D1" presStyleIdx="24" presStyleCnt="76"/>
      <dgm:spPr/>
    </dgm:pt>
    <dgm:pt modelId="{EC32C6F7-7B6C-E244-B209-BCF0DD1AE37D}" type="pres">
      <dgm:prSet presAssocID="{EFF471C4-EAA8-6C4B-8DDA-9AD737E6514A}" presName="bottomArc2" presStyleLbl="parChTrans1D1" presStyleIdx="25" presStyleCnt="76"/>
      <dgm:spPr/>
    </dgm:pt>
    <dgm:pt modelId="{B83247B6-3138-CE4C-9C77-BDF1BCFAC69F}" type="pres">
      <dgm:prSet presAssocID="{EFF471C4-EAA8-6C4B-8DDA-9AD737E6514A}" presName="topConnNode2" presStyleLbl="node3" presStyleIdx="0" presStyleCnt="0"/>
      <dgm:spPr/>
    </dgm:pt>
    <dgm:pt modelId="{0E3DED76-1264-8A46-81CA-E05A0C789EF8}" type="pres">
      <dgm:prSet presAssocID="{EFF471C4-EAA8-6C4B-8DDA-9AD737E6514A}" presName="hierChild4" presStyleCnt="0"/>
      <dgm:spPr/>
    </dgm:pt>
    <dgm:pt modelId="{2E45EE7A-5712-8749-96EB-30197E37D9D5}" type="pres">
      <dgm:prSet presAssocID="{EFF471C4-EAA8-6C4B-8DDA-9AD737E6514A}" presName="hierChild5" presStyleCnt="0"/>
      <dgm:spPr/>
    </dgm:pt>
    <dgm:pt modelId="{339B4D52-3E2B-7F4E-BBC4-CCBB2CAE208D}" type="pres">
      <dgm:prSet presAssocID="{8761ADCA-31A0-9746-A62D-2657C1F8C0DA}" presName="Name28" presStyleLbl="parChTrans1D3" presStyleIdx="6" presStyleCnt="16"/>
      <dgm:spPr/>
    </dgm:pt>
    <dgm:pt modelId="{7B74209C-D05F-4541-9E72-989E67A8E178}" type="pres">
      <dgm:prSet presAssocID="{F5B29805-B80F-B84E-80D5-249DA2BB0DF1}" presName="hierRoot2" presStyleCnt="0">
        <dgm:presLayoutVars>
          <dgm:hierBranch val="init"/>
        </dgm:presLayoutVars>
      </dgm:prSet>
      <dgm:spPr/>
    </dgm:pt>
    <dgm:pt modelId="{1F3C9919-11E7-BE4A-AF48-79F91E8ECF42}" type="pres">
      <dgm:prSet presAssocID="{F5B29805-B80F-B84E-80D5-249DA2BB0DF1}" presName="rootComposite2" presStyleCnt="0"/>
      <dgm:spPr/>
    </dgm:pt>
    <dgm:pt modelId="{AAB8430A-240F-564B-A763-F877155C9BCF}" type="pres">
      <dgm:prSet presAssocID="{F5B29805-B80F-B84E-80D5-249DA2BB0DF1}" presName="rootText2" presStyleLbl="alignAcc1" presStyleIdx="0" presStyleCnt="0">
        <dgm:presLayoutVars>
          <dgm:chPref val="3"/>
        </dgm:presLayoutVars>
      </dgm:prSet>
      <dgm:spPr/>
    </dgm:pt>
    <dgm:pt modelId="{9AB1F751-8962-0C40-B802-75C90A359CA1}" type="pres">
      <dgm:prSet presAssocID="{F5B29805-B80F-B84E-80D5-249DA2BB0DF1}" presName="topArc2" presStyleLbl="parChTrans1D1" presStyleIdx="26" presStyleCnt="76"/>
      <dgm:spPr/>
    </dgm:pt>
    <dgm:pt modelId="{B47C0D09-5EE9-6C48-981B-5C523AEE428E}" type="pres">
      <dgm:prSet presAssocID="{F5B29805-B80F-B84E-80D5-249DA2BB0DF1}" presName="bottomArc2" presStyleLbl="parChTrans1D1" presStyleIdx="27" presStyleCnt="76"/>
      <dgm:spPr/>
    </dgm:pt>
    <dgm:pt modelId="{0FBB2E86-D616-A449-B86F-0B2A9A77AC1F}" type="pres">
      <dgm:prSet presAssocID="{F5B29805-B80F-B84E-80D5-249DA2BB0DF1}" presName="topConnNode2" presStyleLbl="node3" presStyleIdx="0" presStyleCnt="0"/>
      <dgm:spPr/>
    </dgm:pt>
    <dgm:pt modelId="{55030BF3-8E82-AB4E-8670-F489D7323259}" type="pres">
      <dgm:prSet presAssocID="{F5B29805-B80F-B84E-80D5-249DA2BB0DF1}" presName="hierChild4" presStyleCnt="0"/>
      <dgm:spPr/>
    </dgm:pt>
    <dgm:pt modelId="{C67DC490-CC36-E848-BB49-CE019EE1CAED}" type="pres">
      <dgm:prSet presAssocID="{A519D8E5-D840-A84E-9084-29D6F02C0169}" presName="Name28" presStyleLbl="parChTrans1D4" presStyleIdx="5" presStyleCnt="18"/>
      <dgm:spPr/>
    </dgm:pt>
    <dgm:pt modelId="{B5A31C84-4A54-9F44-A421-1408B4B5927A}" type="pres">
      <dgm:prSet presAssocID="{0C2F6B5A-5D28-8345-BEDF-7AB668200AB9}" presName="hierRoot2" presStyleCnt="0">
        <dgm:presLayoutVars>
          <dgm:hierBranch val="init"/>
        </dgm:presLayoutVars>
      </dgm:prSet>
      <dgm:spPr/>
    </dgm:pt>
    <dgm:pt modelId="{B8628E85-70AF-AC4E-B567-27F684DFBD6C}" type="pres">
      <dgm:prSet presAssocID="{0C2F6B5A-5D28-8345-BEDF-7AB668200AB9}" presName="rootComposite2" presStyleCnt="0"/>
      <dgm:spPr/>
    </dgm:pt>
    <dgm:pt modelId="{062AE6D6-E957-F44F-97FC-5DEF3E19E871}" type="pres">
      <dgm:prSet presAssocID="{0C2F6B5A-5D28-8345-BEDF-7AB668200AB9}" presName="rootText2" presStyleLbl="alignAcc1" presStyleIdx="0" presStyleCnt="0">
        <dgm:presLayoutVars>
          <dgm:chPref val="3"/>
        </dgm:presLayoutVars>
      </dgm:prSet>
      <dgm:spPr/>
    </dgm:pt>
    <dgm:pt modelId="{5136F273-436C-5E43-835E-AA171770073B}" type="pres">
      <dgm:prSet presAssocID="{0C2F6B5A-5D28-8345-BEDF-7AB668200AB9}" presName="topArc2" presStyleLbl="parChTrans1D1" presStyleIdx="28" presStyleCnt="76"/>
      <dgm:spPr/>
    </dgm:pt>
    <dgm:pt modelId="{EAC72270-0B29-2B48-8C47-C1C474E25941}" type="pres">
      <dgm:prSet presAssocID="{0C2F6B5A-5D28-8345-BEDF-7AB668200AB9}" presName="bottomArc2" presStyleLbl="parChTrans1D1" presStyleIdx="29" presStyleCnt="76"/>
      <dgm:spPr/>
    </dgm:pt>
    <dgm:pt modelId="{B7687A1C-6A8C-1C48-AD57-2DDAC3F10F93}" type="pres">
      <dgm:prSet presAssocID="{0C2F6B5A-5D28-8345-BEDF-7AB668200AB9}" presName="topConnNode2" presStyleLbl="node4" presStyleIdx="0" presStyleCnt="0"/>
      <dgm:spPr/>
    </dgm:pt>
    <dgm:pt modelId="{83406E92-F9AA-C148-86CB-098E28E2CB01}" type="pres">
      <dgm:prSet presAssocID="{0C2F6B5A-5D28-8345-BEDF-7AB668200AB9}" presName="hierChild4" presStyleCnt="0"/>
      <dgm:spPr/>
    </dgm:pt>
    <dgm:pt modelId="{64A33538-FA8B-EB47-82A4-9D6AE006CF56}" type="pres">
      <dgm:prSet presAssocID="{0C2F6B5A-5D28-8345-BEDF-7AB668200AB9}" presName="hierChild5" presStyleCnt="0"/>
      <dgm:spPr/>
    </dgm:pt>
    <dgm:pt modelId="{EEDACD02-A878-6F4B-B8C6-64B2897D492A}" type="pres">
      <dgm:prSet presAssocID="{BF8DBE56-FB1B-FF4F-83D7-382D149B9B42}" presName="Name28" presStyleLbl="parChTrans1D4" presStyleIdx="6" presStyleCnt="18"/>
      <dgm:spPr/>
    </dgm:pt>
    <dgm:pt modelId="{29EDC89B-52E9-2646-8EF3-6CB43B446796}" type="pres">
      <dgm:prSet presAssocID="{8B76C3B0-3984-4E41-8191-C72BEB0D8B38}" presName="hierRoot2" presStyleCnt="0">
        <dgm:presLayoutVars>
          <dgm:hierBranch val="init"/>
        </dgm:presLayoutVars>
      </dgm:prSet>
      <dgm:spPr/>
    </dgm:pt>
    <dgm:pt modelId="{FCB77BDD-B7DF-2A44-A542-B4678D280B36}" type="pres">
      <dgm:prSet presAssocID="{8B76C3B0-3984-4E41-8191-C72BEB0D8B38}" presName="rootComposite2" presStyleCnt="0"/>
      <dgm:spPr/>
    </dgm:pt>
    <dgm:pt modelId="{B64B7D45-E013-B043-B8F0-DE0867D7CBFD}" type="pres">
      <dgm:prSet presAssocID="{8B76C3B0-3984-4E41-8191-C72BEB0D8B38}" presName="rootText2" presStyleLbl="alignAcc1" presStyleIdx="0" presStyleCnt="0">
        <dgm:presLayoutVars>
          <dgm:chPref val="3"/>
        </dgm:presLayoutVars>
      </dgm:prSet>
      <dgm:spPr/>
    </dgm:pt>
    <dgm:pt modelId="{432AD107-E8B1-1A49-8D03-8FE21EC739A1}" type="pres">
      <dgm:prSet presAssocID="{8B76C3B0-3984-4E41-8191-C72BEB0D8B38}" presName="topArc2" presStyleLbl="parChTrans1D1" presStyleIdx="30" presStyleCnt="76"/>
      <dgm:spPr/>
    </dgm:pt>
    <dgm:pt modelId="{A18BC750-ADBC-1A4C-BAAE-A79AF8ED8020}" type="pres">
      <dgm:prSet presAssocID="{8B76C3B0-3984-4E41-8191-C72BEB0D8B38}" presName="bottomArc2" presStyleLbl="parChTrans1D1" presStyleIdx="31" presStyleCnt="76"/>
      <dgm:spPr/>
    </dgm:pt>
    <dgm:pt modelId="{C2E5F5CD-F7D7-BA4D-B2A0-D7828DA3C159}" type="pres">
      <dgm:prSet presAssocID="{8B76C3B0-3984-4E41-8191-C72BEB0D8B38}" presName="topConnNode2" presStyleLbl="node4" presStyleIdx="0" presStyleCnt="0"/>
      <dgm:spPr/>
    </dgm:pt>
    <dgm:pt modelId="{DFFD3772-8EAE-6041-B24C-B099D973770F}" type="pres">
      <dgm:prSet presAssocID="{8B76C3B0-3984-4E41-8191-C72BEB0D8B38}" presName="hierChild4" presStyleCnt="0"/>
      <dgm:spPr/>
    </dgm:pt>
    <dgm:pt modelId="{BF9F9529-F414-EF45-A741-3A415F821A78}" type="pres">
      <dgm:prSet presAssocID="{8B76C3B0-3984-4E41-8191-C72BEB0D8B38}" presName="hierChild5" presStyleCnt="0"/>
      <dgm:spPr/>
    </dgm:pt>
    <dgm:pt modelId="{25A26622-CE9B-D248-8607-2B4523B5EBD1}" type="pres">
      <dgm:prSet presAssocID="{E739B3CF-4013-6E44-86F7-5417523B4CA6}" presName="Name28" presStyleLbl="parChTrans1D4" presStyleIdx="7" presStyleCnt="18"/>
      <dgm:spPr/>
    </dgm:pt>
    <dgm:pt modelId="{C57226FF-AE66-524D-9B29-17F495F07F40}" type="pres">
      <dgm:prSet presAssocID="{7D5A29AB-228E-BC47-A616-A402BCBF934D}" presName="hierRoot2" presStyleCnt="0">
        <dgm:presLayoutVars>
          <dgm:hierBranch val="init"/>
        </dgm:presLayoutVars>
      </dgm:prSet>
      <dgm:spPr/>
    </dgm:pt>
    <dgm:pt modelId="{7A8A7070-A7A6-F045-9FA3-04D843F227D8}" type="pres">
      <dgm:prSet presAssocID="{7D5A29AB-228E-BC47-A616-A402BCBF934D}" presName="rootComposite2" presStyleCnt="0"/>
      <dgm:spPr/>
    </dgm:pt>
    <dgm:pt modelId="{1615638D-4F27-2048-A995-936A4A10F88E}" type="pres">
      <dgm:prSet presAssocID="{7D5A29AB-228E-BC47-A616-A402BCBF934D}" presName="rootText2" presStyleLbl="alignAcc1" presStyleIdx="0" presStyleCnt="0">
        <dgm:presLayoutVars>
          <dgm:chPref val="3"/>
        </dgm:presLayoutVars>
      </dgm:prSet>
      <dgm:spPr/>
    </dgm:pt>
    <dgm:pt modelId="{A752AB8A-49BB-8147-8C50-22C0AA308254}" type="pres">
      <dgm:prSet presAssocID="{7D5A29AB-228E-BC47-A616-A402BCBF934D}" presName="topArc2" presStyleLbl="parChTrans1D1" presStyleIdx="32" presStyleCnt="76"/>
      <dgm:spPr/>
    </dgm:pt>
    <dgm:pt modelId="{6C40477E-9C81-CE46-BD77-2BD9C3695F75}" type="pres">
      <dgm:prSet presAssocID="{7D5A29AB-228E-BC47-A616-A402BCBF934D}" presName="bottomArc2" presStyleLbl="parChTrans1D1" presStyleIdx="33" presStyleCnt="76"/>
      <dgm:spPr/>
    </dgm:pt>
    <dgm:pt modelId="{10D910F5-4F9D-0A44-9491-C914386D8BFB}" type="pres">
      <dgm:prSet presAssocID="{7D5A29AB-228E-BC47-A616-A402BCBF934D}" presName="topConnNode2" presStyleLbl="node4" presStyleIdx="0" presStyleCnt="0"/>
      <dgm:spPr/>
    </dgm:pt>
    <dgm:pt modelId="{517AA9E6-0CF3-434D-8CB8-430FB8E95F3A}" type="pres">
      <dgm:prSet presAssocID="{7D5A29AB-228E-BC47-A616-A402BCBF934D}" presName="hierChild4" presStyleCnt="0"/>
      <dgm:spPr/>
    </dgm:pt>
    <dgm:pt modelId="{F956BE61-4EA2-6E41-BA1B-57FEC283C956}" type="pres">
      <dgm:prSet presAssocID="{7D5A29AB-228E-BC47-A616-A402BCBF934D}" presName="hierChild5" presStyleCnt="0"/>
      <dgm:spPr/>
    </dgm:pt>
    <dgm:pt modelId="{EE294695-307F-D14A-A05E-FDE9FFF70AA6}" type="pres">
      <dgm:prSet presAssocID="{F5B29805-B80F-B84E-80D5-249DA2BB0DF1}" presName="hierChild5" presStyleCnt="0"/>
      <dgm:spPr/>
    </dgm:pt>
    <dgm:pt modelId="{71043B0A-4315-A146-A5D2-F723F0F46EA3}" type="pres">
      <dgm:prSet presAssocID="{098F6FF2-7057-2347-AC9A-272F744A2124}" presName="hierChild5" presStyleCnt="0"/>
      <dgm:spPr/>
    </dgm:pt>
    <dgm:pt modelId="{19A911C2-0EE3-284B-8E9E-CF22460B830B}" type="pres">
      <dgm:prSet presAssocID="{5121D18F-8ABE-9C40-9362-CF6DD75E0E83}" presName="Name28" presStyleLbl="parChTrans1D2" presStyleIdx="1" presStyleCnt="3"/>
      <dgm:spPr/>
    </dgm:pt>
    <dgm:pt modelId="{D53AD4B7-4979-CE41-A8BF-25AFC75B34C0}" type="pres">
      <dgm:prSet presAssocID="{1C1A68AE-B38A-B643-A11A-4FD059A12E09}" presName="hierRoot2" presStyleCnt="0">
        <dgm:presLayoutVars>
          <dgm:hierBranch val="init"/>
        </dgm:presLayoutVars>
      </dgm:prSet>
      <dgm:spPr/>
    </dgm:pt>
    <dgm:pt modelId="{777BA384-BBAA-214F-9A8E-45D58B6A4459}" type="pres">
      <dgm:prSet presAssocID="{1C1A68AE-B38A-B643-A11A-4FD059A12E09}" presName="rootComposite2" presStyleCnt="0"/>
      <dgm:spPr/>
    </dgm:pt>
    <dgm:pt modelId="{6FACD9D3-9807-E04E-BAEC-A1BED2E4673F}" type="pres">
      <dgm:prSet presAssocID="{1C1A68AE-B38A-B643-A11A-4FD059A12E09}" presName="rootText2" presStyleLbl="alignAcc1" presStyleIdx="0" presStyleCnt="0">
        <dgm:presLayoutVars>
          <dgm:chPref val="3"/>
        </dgm:presLayoutVars>
      </dgm:prSet>
      <dgm:spPr/>
    </dgm:pt>
    <dgm:pt modelId="{D78C6553-D336-7148-B60A-D4C358E601DE}" type="pres">
      <dgm:prSet presAssocID="{1C1A68AE-B38A-B643-A11A-4FD059A12E09}" presName="topArc2" presStyleLbl="parChTrans1D1" presStyleIdx="34" presStyleCnt="76"/>
      <dgm:spPr/>
    </dgm:pt>
    <dgm:pt modelId="{15DBF071-FCAD-7042-8A1F-F69BF74146E0}" type="pres">
      <dgm:prSet presAssocID="{1C1A68AE-B38A-B643-A11A-4FD059A12E09}" presName="bottomArc2" presStyleLbl="parChTrans1D1" presStyleIdx="35" presStyleCnt="76"/>
      <dgm:spPr/>
    </dgm:pt>
    <dgm:pt modelId="{B0761411-2563-5B45-972C-114F07518FE5}" type="pres">
      <dgm:prSet presAssocID="{1C1A68AE-B38A-B643-A11A-4FD059A12E09}" presName="topConnNode2" presStyleLbl="node2" presStyleIdx="0" presStyleCnt="0"/>
      <dgm:spPr/>
    </dgm:pt>
    <dgm:pt modelId="{DF1A7A1B-D305-3D44-8D45-432F47C54AF8}" type="pres">
      <dgm:prSet presAssocID="{1C1A68AE-B38A-B643-A11A-4FD059A12E09}" presName="hierChild4" presStyleCnt="0"/>
      <dgm:spPr/>
    </dgm:pt>
    <dgm:pt modelId="{661BEA2E-1427-A240-A83E-9BDE4DC0AF38}" type="pres">
      <dgm:prSet presAssocID="{A6A51215-925D-ED41-BAB9-345259960EAF}" presName="Name28" presStyleLbl="parChTrans1D3" presStyleIdx="7" presStyleCnt="16"/>
      <dgm:spPr/>
    </dgm:pt>
    <dgm:pt modelId="{C1D6E614-B39C-E04D-AD3E-7842A7B05FBC}" type="pres">
      <dgm:prSet presAssocID="{313B640C-B415-2744-82E6-5C60973ECAEB}" presName="hierRoot2" presStyleCnt="0">
        <dgm:presLayoutVars>
          <dgm:hierBranch val="init"/>
        </dgm:presLayoutVars>
      </dgm:prSet>
      <dgm:spPr/>
    </dgm:pt>
    <dgm:pt modelId="{7BDCEF9D-67EE-C744-8BAB-662F5887D38C}" type="pres">
      <dgm:prSet presAssocID="{313B640C-B415-2744-82E6-5C60973ECAEB}" presName="rootComposite2" presStyleCnt="0"/>
      <dgm:spPr/>
    </dgm:pt>
    <dgm:pt modelId="{DE2B5197-2317-B943-8473-A9BAE75E557D}" type="pres">
      <dgm:prSet presAssocID="{313B640C-B415-2744-82E6-5C60973ECAEB}" presName="rootText2" presStyleLbl="alignAcc1" presStyleIdx="0" presStyleCnt="0">
        <dgm:presLayoutVars>
          <dgm:chPref val="3"/>
        </dgm:presLayoutVars>
      </dgm:prSet>
      <dgm:spPr/>
    </dgm:pt>
    <dgm:pt modelId="{571D8F88-FF9A-D449-B9F7-E0CD4A84497C}" type="pres">
      <dgm:prSet presAssocID="{313B640C-B415-2744-82E6-5C60973ECAEB}" presName="topArc2" presStyleLbl="parChTrans1D1" presStyleIdx="36" presStyleCnt="76"/>
      <dgm:spPr/>
    </dgm:pt>
    <dgm:pt modelId="{B3225B5B-5C9F-9C44-AD07-08EB174E73E7}" type="pres">
      <dgm:prSet presAssocID="{313B640C-B415-2744-82E6-5C60973ECAEB}" presName="bottomArc2" presStyleLbl="parChTrans1D1" presStyleIdx="37" presStyleCnt="76"/>
      <dgm:spPr/>
    </dgm:pt>
    <dgm:pt modelId="{BDB33263-85C3-114A-A112-058FA8128250}" type="pres">
      <dgm:prSet presAssocID="{313B640C-B415-2744-82E6-5C60973ECAEB}" presName="topConnNode2" presStyleLbl="node3" presStyleIdx="0" presStyleCnt="0"/>
      <dgm:spPr/>
    </dgm:pt>
    <dgm:pt modelId="{1CBD0672-4F5A-8148-A4F5-AA1ADE66F550}" type="pres">
      <dgm:prSet presAssocID="{313B640C-B415-2744-82E6-5C60973ECAEB}" presName="hierChild4" presStyleCnt="0"/>
      <dgm:spPr/>
    </dgm:pt>
    <dgm:pt modelId="{61E38381-332D-354B-89A8-2E380916A287}" type="pres">
      <dgm:prSet presAssocID="{313B640C-B415-2744-82E6-5C60973ECAEB}" presName="hierChild5" presStyleCnt="0"/>
      <dgm:spPr/>
    </dgm:pt>
    <dgm:pt modelId="{45563FE1-EC3D-DB41-8A4B-BB3C82A7F64E}" type="pres">
      <dgm:prSet presAssocID="{97C77DD9-8856-0F49-A10A-9917B2B3623A}" presName="Name28" presStyleLbl="parChTrans1D3" presStyleIdx="8" presStyleCnt="16"/>
      <dgm:spPr/>
    </dgm:pt>
    <dgm:pt modelId="{E36FC40D-C1B2-A648-B138-7FCC0E00F9CE}" type="pres">
      <dgm:prSet presAssocID="{D21CB905-6FCB-C749-B8D8-F7E3E8890832}" presName="hierRoot2" presStyleCnt="0">
        <dgm:presLayoutVars>
          <dgm:hierBranch val="init"/>
        </dgm:presLayoutVars>
      </dgm:prSet>
      <dgm:spPr/>
    </dgm:pt>
    <dgm:pt modelId="{BB1B6CF0-3585-9547-9F37-D727ED3A6BFF}" type="pres">
      <dgm:prSet presAssocID="{D21CB905-6FCB-C749-B8D8-F7E3E8890832}" presName="rootComposite2" presStyleCnt="0"/>
      <dgm:spPr/>
    </dgm:pt>
    <dgm:pt modelId="{16FFD37C-C605-C64B-9FFD-843CBDAE8F4C}" type="pres">
      <dgm:prSet presAssocID="{D21CB905-6FCB-C749-B8D8-F7E3E8890832}" presName="rootText2" presStyleLbl="alignAcc1" presStyleIdx="0" presStyleCnt="0">
        <dgm:presLayoutVars>
          <dgm:chPref val="3"/>
        </dgm:presLayoutVars>
      </dgm:prSet>
      <dgm:spPr/>
    </dgm:pt>
    <dgm:pt modelId="{CFD719B6-0F1B-6C48-8B0F-AB1C29EB1BC4}" type="pres">
      <dgm:prSet presAssocID="{D21CB905-6FCB-C749-B8D8-F7E3E8890832}" presName="topArc2" presStyleLbl="parChTrans1D1" presStyleIdx="38" presStyleCnt="76"/>
      <dgm:spPr/>
    </dgm:pt>
    <dgm:pt modelId="{655D67C2-A569-4B4E-9AFE-21B87ECC28CA}" type="pres">
      <dgm:prSet presAssocID="{D21CB905-6FCB-C749-B8D8-F7E3E8890832}" presName="bottomArc2" presStyleLbl="parChTrans1D1" presStyleIdx="39" presStyleCnt="76"/>
      <dgm:spPr/>
    </dgm:pt>
    <dgm:pt modelId="{EC16CE5F-81E2-C545-BB50-B91B46F3177E}" type="pres">
      <dgm:prSet presAssocID="{D21CB905-6FCB-C749-B8D8-F7E3E8890832}" presName="topConnNode2" presStyleLbl="node3" presStyleIdx="0" presStyleCnt="0"/>
      <dgm:spPr/>
    </dgm:pt>
    <dgm:pt modelId="{06F09CFD-629D-CB4A-945A-9C9607AB58AA}" type="pres">
      <dgm:prSet presAssocID="{D21CB905-6FCB-C749-B8D8-F7E3E8890832}" presName="hierChild4" presStyleCnt="0"/>
      <dgm:spPr/>
    </dgm:pt>
    <dgm:pt modelId="{1F570D45-78E6-2D4A-B5BD-7BE2DFE63FCE}" type="pres">
      <dgm:prSet presAssocID="{3DCC9A91-30F3-8844-9F8B-49AE7D05EDBA}" presName="Name28" presStyleLbl="parChTrans1D4" presStyleIdx="8" presStyleCnt="18"/>
      <dgm:spPr/>
    </dgm:pt>
    <dgm:pt modelId="{88CF5516-B0F9-B64B-AE8B-09E3522DF071}" type="pres">
      <dgm:prSet presAssocID="{CF1A01A2-E87E-594B-A400-67CA0DD7077C}" presName="hierRoot2" presStyleCnt="0">
        <dgm:presLayoutVars>
          <dgm:hierBranch val="init"/>
        </dgm:presLayoutVars>
      </dgm:prSet>
      <dgm:spPr/>
    </dgm:pt>
    <dgm:pt modelId="{69E8A647-D9A2-7947-9A39-00D1A8FE9669}" type="pres">
      <dgm:prSet presAssocID="{CF1A01A2-E87E-594B-A400-67CA0DD7077C}" presName="rootComposite2" presStyleCnt="0"/>
      <dgm:spPr/>
    </dgm:pt>
    <dgm:pt modelId="{100AE845-5F71-E640-A9FC-BC9778879C67}" type="pres">
      <dgm:prSet presAssocID="{CF1A01A2-E87E-594B-A400-67CA0DD7077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8BA9202-37E6-034D-AE35-09EC5B7E2194}" type="pres">
      <dgm:prSet presAssocID="{CF1A01A2-E87E-594B-A400-67CA0DD7077C}" presName="topArc2" presStyleLbl="parChTrans1D1" presStyleIdx="40" presStyleCnt="76"/>
      <dgm:spPr/>
    </dgm:pt>
    <dgm:pt modelId="{674906D6-A3ED-C648-975D-577C62342BF2}" type="pres">
      <dgm:prSet presAssocID="{CF1A01A2-E87E-594B-A400-67CA0DD7077C}" presName="bottomArc2" presStyleLbl="parChTrans1D1" presStyleIdx="41" presStyleCnt="76"/>
      <dgm:spPr/>
    </dgm:pt>
    <dgm:pt modelId="{1A67DD90-A320-9E44-B428-517973AF7976}" type="pres">
      <dgm:prSet presAssocID="{CF1A01A2-E87E-594B-A400-67CA0DD7077C}" presName="topConnNode2" presStyleLbl="node4" presStyleIdx="0" presStyleCnt="0"/>
      <dgm:spPr/>
    </dgm:pt>
    <dgm:pt modelId="{AC8A5E13-50BD-DF4A-B7F2-64A18158C617}" type="pres">
      <dgm:prSet presAssocID="{CF1A01A2-E87E-594B-A400-67CA0DD7077C}" presName="hierChild4" presStyleCnt="0"/>
      <dgm:spPr/>
    </dgm:pt>
    <dgm:pt modelId="{A820536F-D1D3-E046-BD59-B7D87ECC7C38}" type="pres">
      <dgm:prSet presAssocID="{CF1A01A2-E87E-594B-A400-67CA0DD7077C}" presName="hierChild5" presStyleCnt="0"/>
      <dgm:spPr/>
    </dgm:pt>
    <dgm:pt modelId="{11EDEC68-FDA8-B640-AACB-61685074D6EA}" type="pres">
      <dgm:prSet presAssocID="{9916CDC3-909B-9745-9086-FA1E8F0F989E}" presName="Name28" presStyleLbl="parChTrans1D4" presStyleIdx="9" presStyleCnt="18"/>
      <dgm:spPr/>
    </dgm:pt>
    <dgm:pt modelId="{7B05847A-94B3-9740-BC5B-C8379DE30DE6}" type="pres">
      <dgm:prSet presAssocID="{81265355-5184-5240-A1F8-637F337A2745}" presName="hierRoot2" presStyleCnt="0">
        <dgm:presLayoutVars>
          <dgm:hierBranch val="init"/>
        </dgm:presLayoutVars>
      </dgm:prSet>
      <dgm:spPr/>
    </dgm:pt>
    <dgm:pt modelId="{B499961C-51C0-0F47-A7EF-B808C765ED2F}" type="pres">
      <dgm:prSet presAssocID="{81265355-5184-5240-A1F8-637F337A2745}" presName="rootComposite2" presStyleCnt="0"/>
      <dgm:spPr/>
    </dgm:pt>
    <dgm:pt modelId="{824D75F0-1BB7-2244-8233-196585FFA9BF}" type="pres">
      <dgm:prSet presAssocID="{81265355-5184-5240-A1F8-637F337A2745}" presName="rootText2" presStyleLbl="alignAcc1" presStyleIdx="0" presStyleCnt="0">
        <dgm:presLayoutVars>
          <dgm:chPref val="3"/>
        </dgm:presLayoutVars>
      </dgm:prSet>
      <dgm:spPr/>
    </dgm:pt>
    <dgm:pt modelId="{76B434EF-F93F-5B45-9659-936CF180DEF0}" type="pres">
      <dgm:prSet presAssocID="{81265355-5184-5240-A1F8-637F337A2745}" presName="topArc2" presStyleLbl="parChTrans1D1" presStyleIdx="42" presStyleCnt="76"/>
      <dgm:spPr/>
    </dgm:pt>
    <dgm:pt modelId="{538C89D2-F270-EF4A-A64A-CD256097AF8E}" type="pres">
      <dgm:prSet presAssocID="{81265355-5184-5240-A1F8-637F337A2745}" presName="bottomArc2" presStyleLbl="parChTrans1D1" presStyleIdx="43" presStyleCnt="76"/>
      <dgm:spPr/>
    </dgm:pt>
    <dgm:pt modelId="{92EA91B8-C17C-2049-9B6C-5D355D5CE1D1}" type="pres">
      <dgm:prSet presAssocID="{81265355-5184-5240-A1F8-637F337A2745}" presName="topConnNode2" presStyleLbl="node4" presStyleIdx="0" presStyleCnt="0"/>
      <dgm:spPr/>
    </dgm:pt>
    <dgm:pt modelId="{8C18A304-7D72-904C-90E7-4BA153E30924}" type="pres">
      <dgm:prSet presAssocID="{81265355-5184-5240-A1F8-637F337A2745}" presName="hierChild4" presStyleCnt="0"/>
      <dgm:spPr/>
    </dgm:pt>
    <dgm:pt modelId="{47233352-A722-AC40-995D-07BC7066EE1C}" type="pres">
      <dgm:prSet presAssocID="{1EFF95F4-7B32-9948-822F-F67C837B51AB}" presName="Name28" presStyleLbl="parChTrans1D4" presStyleIdx="10" presStyleCnt="18"/>
      <dgm:spPr/>
    </dgm:pt>
    <dgm:pt modelId="{3307668B-6C59-D64E-9048-EC2B732B9B26}" type="pres">
      <dgm:prSet presAssocID="{B06CD1A2-D9EF-9D40-A10F-295CF266DDA0}" presName="hierRoot2" presStyleCnt="0">
        <dgm:presLayoutVars>
          <dgm:hierBranch val="init"/>
        </dgm:presLayoutVars>
      </dgm:prSet>
      <dgm:spPr/>
    </dgm:pt>
    <dgm:pt modelId="{BC50B60E-C03F-C945-B719-990668259EE3}" type="pres">
      <dgm:prSet presAssocID="{B06CD1A2-D9EF-9D40-A10F-295CF266DDA0}" presName="rootComposite2" presStyleCnt="0"/>
      <dgm:spPr/>
    </dgm:pt>
    <dgm:pt modelId="{3A8B7AF4-9BAC-8049-B110-8BC6305828F5}" type="pres">
      <dgm:prSet presAssocID="{B06CD1A2-D9EF-9D40-A10F-295CF266DDA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8E4D7EF-1426-2942-B3DF-53E427A6D594}" type="pres">
      <dgm:prSet presAssocID="{B06CD1A2-D9EF-9D40-A10F-295CF266DDA0}" presName="topArc2" presStyleLbl="parChTrans1D1" presStyleIdx="44" presStyleCnt="76"/>
      <dgm:spPr/>
    </dgm:pt>
    <dgm:pt modelId="{50F74C15-0469-8447-8D2E-E867753281F2}" type="pres">
      <dgm:prSet presAssocID="{B06CD1A2-D9EF-9D40-A10F-295CF266DDA0}" presName="bottomArc2" presStyleLbl="parChTrans1D1" presStyleIdx="45" presStyleCnt="76"/>
      <dgm:spPr/>
    </dgm:pt>
    <dgm:pt modelId="{5414B5F1-11BA-C24A-88C2-0C5CCBB35920}" type="pres">
      <dgm:prSet presAssocID="{B06CD1A2-D9EF-9D40-A10F-295CF266DDA0}" presName="topConnNode2" presStyleLbl="node4" presStyleIdx="0" presStyleCnt="0"/>
      <dgm:spPr/>
    </dgm:pt>
    <dgm:pt modelId="{17F5B2F2-2106-4345-9164-9D7FB5345BE6}" type="pres">
      <dgm:prSet presAssocID="{B06CD1A2-D9EF-9D40-A10F-295CF266DDA0}" presName="hierChild4" presStyleCnt="0"/>
      <dgm:spPr/>
    </dgm:pt>
    <dgm:pt modelId="{4B730E41-F6D8-FB45-9137-B730D418F0FA}" type="pres">
      <dgm:prSet presAssocID="{B06CD1A2-D9EF-9D40-A10F-295CF266DDA0}" presName="hierChild5" presStyleCnt="0"/>
      <dgm:spPr/>
    </dgm:pt>
    <dgm:pt modelId="{0BD28761-A80E-2844-B0F7-288A47CDD082}" type="pres">
      <dgm:prSet presAssocID="{583B7680-DC3F-C245-AEA7-5D75AEEEED9A}" presName="Name28" presStyleLbl="parChTrans1D4" presStyleIdx="11" presStyleCnt="18"/>
      <dgm:spPr/>
    </dgm:pt>
    <dgm:pt modelId="{AB7A38E1-8AB5-F44B-82FE-DD9357CDA6A2}" type="pres">
      <dgm:prSet presAssocID="{DFA5F937-B0A2-EC42-A0A0-C8FAA2EAE220}" presName="hierRoot2" presStyleCnt="0">
        <dgm:presLayoutVars>
          <dgm:hierBranch val="init"/>
        </dgm:presLayoutVars>
      </dgm:prSet>
      <dgm:spPr/>
    </dgm:pt>
    <dgm:pt modelId="{9E3A6AF1-3329-B244-939B-2323B6AC2455}" type="pres">
      <dgm:prSet presAssocID="{DFA5F937-B0A2-EC42-A0A0-C8FAA2EAE220}" presName="rootComposite2" presStyleCnt="0"/>
      <dgm:spPr/>
    </dgm:pt>
    <dgm:pt modelId="{CE400C98-00BA-B846-8188-07DCFEA2EC8A}" type="pres">
      <dgm:prSet presAssocID="{DFA5F937-B0A2-EC42-A0A0-C8FAA2EAE220}" presName="rootText2" presStyleLbl="alignAcc1" presStyleIdx="0" presStyleCnt="0">
        <dgm:presLayoutVars>
          <dgm:chPref val="3"/>
        </dgm:presLayoutVars>
      </dgm:prSet>
      <dgm:spPr/>
    </dgm:pt>
    <dgm:pt modelId="{6CAA447B-0370-E546-AD06-9AECD3D29C6F}" type="pres">
      <dgm:prSet presAssocID="{DFA5F937-B0A2-EC42-A0A0-C8FAA2EAE220}" presName="topArc2" presStyleLbl="parChTrans1D1" presStyleIdx="46" presStyleCnt="76"/>
      <dgm:spPr/>
    </dgm:pt>
    <dgm:pt modelId="{8AF752D5-539B-0F41-A592-992FBAAD9208}" type="pres">
      <dgm:prSet presAssocID="{DFA5F937-B0A2-EC42-A0A0-C8FAA2EAE220}" presName="bottomArc2" presStyleLbl="parChTrans1D1" presStyleIdx="47" presStyleCnt="76"/>
      <dgm:spPr/>
    </dgm:pt>
    <dgm:pt modelId="{A220B82D-28A0-FA4A-87E1-42330F3040C0}" type="pres">
      <dgm:prSet presAssocID="{DFA5F937-B0A2-EC42-A0A0-C8FAA2EAE220}" presName="topConnNode2" presStyleLbl="node4" presStyleIdx="0" presStyleCnt="0"/>
      <dgm:spPr/>
    </dgm:pt>
    <dgm:pt modelId="{C596C12D-0035-634B-844E-CE09284FF868}" type="pres">
      <dgm:prSet presAssocID="{DFA5F937-B0A2-EC42-A0A0-C8FAA2EAE220}" presName="hierChild4" presStyleCnt="0"/>
      <dgm:spPr/>
    </dgm:pt>
    <dgm:pt modelId="{D5F22DFA-2653-4148-A309-35DCC5E60054}" type="pres">
      <dgm:prSet presAssocID="{DFA5F937-B0A2-EC42-A0A0-C8FAA2EAE220}" presName="hierChild5" presStyleCnt="0"/>
      <dgm:spPr/>
    </dgm:pt>
    <dgm:pt modelId="{4912B108-3DCF-254D-9ECA-CFDA080E4E18}" type="pres">
      <dgm:prSet presAssocID="{81265355-5184-5240-A1F8-637F337A2745}" presName="hierChild5" presStyleCnt="0"/>
      <dgm:spPr/>
    </dgm:pt>
    <dgm:pt modelId="{1E64DEFC-0E5D-3742-AE35-76BD5340857D}" type="pres">
      <dgm:prSet presAssocID="{D21CB905-6FCB-C749-B8D8-F7E3E8890832}" presName="hierChild5" presStyleCnt="0"/>
      <dgm:spPr/>
    </dgm:pt>
    <dgm:pt modelId="{9A832F90-716F-0440-8213-879FF025AED4}" type="pres">
      <dgm:prSet presAssocID="{1D0EF6AD-AF2A-4C40-A71D-5062C62AAE51}" presName="Name28" presStyleLbl="parChTrans1D3" presStyleIdx="9" presStyleCnt="16"/>
      <dgm:spPr/>
    </dgm:pt>
    <dgm:pt modelId="{681AAA64-2324-5C46-8308-1A32CD69D0D2}" type="pres">
      <dgm:prSet presAssocID="{AFD98C1D-258A-834E-9094-FB74843BAE85}" presName="hierRoot2" presStyleCnt="0">
        <dgm:presLayoutVars>
          <dgm:hierBranch val="init"/>
        </dgm:presLayoutVars>
      </dgm:prSet>
      <dgm:spPr/>
    </dgm:pt>
    <dgm:pt modelId="{98E8B52D-5AA1-274E-AB38-76DF55CD043B}" type="pres">
      <dgm:prSet presAssocID="{AFD98C1D-258A-834E-9094-FB74843BAE85}" presName="rootComposite2" presStyleCnt="0"/>
      <dgm:spPr/>
    </dgm:pt>
    <dgm:pt modelId="{37A32D9B-A98F-0640-B4A4-2464CCE811C1}" type="pres">
      <dgm:prSet presAssocID="{AFD98C1D-258A-834E-9094-FB74843BAE85}" presName="rootText2" presStyleLbl="alignAcc1" presStyleIdx="0" presStyleCnt="0">
        <dgm:presLayoutVars>
          <dgm:chPref val="3"/>
        </dgm:presLayoutVars>
      </dgm:prSet>
      <dgm:spPr/>
    </dgm:pt>
    <dgm:pt modelId="{ED9F5971-F139-8C44-AC6F-FE0F61DB985F}" type="pres">
      <dgm:prSet presAssocID="{AFD98C1D-258A-834E-9094-FB74843BAE85}" presName="topArc2" presStyleLbl="parChTrans1D1" presStyleIdx="48" presStyleCnt="76"/>
      <dgm:spPr/>
    </dgm:pt>
    <dgm:pt modelId="{FB5A9D33-33C7-874A-8B93-16AD211F168A}" type="pres">
      <dgm:prSet presAssocID="{AFD98C1D-258A-834E-9094-FB74843BAE85}" presName="bottomArc2" presStyleLbl="parChTrans1D1" presStyleIdx="49" presStyleCnt="76"/>
      <dgm:spPr/>
    </dgm:pt>
    <dgm:pt modelId="{CEF60013-96E6-8A47-97A3-CB4558DD9FC2}" type="pres">
      <dgm:prSet presAssocID="{AFD98C1D-258A-834E-9094-FB74843BAE85}" presName="topConnNode2" presStyleLbl="node3" presStyleIdx="0" presStyleCnt="0"/>
      <dgm:spPr/>
    </dgm:pt>
    <dgm:pt modelId="{1CA59EF1-9B6F-E740-8EBC-FDC177A22E5A}" type="pres">
      <dgm:prSet presAssocID="{AFD98C1D-258A-834E-9094-FB74843BAE85}" presName="hierChild4" presStyleCnt="0"/>
      <dgm:spPr/>
    </dgm:pt>
    <dgm:pt modelId="{99CC5204-341A-FE4F-B768-B37103DF8826}" type="pres">
      <dgm:prSet presAssocID="{AFD98C1D-258A-834E-9094-FB74843BAE85}" presName="hierChild5" presStyleCnt="0"/>
      <dgm:spPr/>
    </dgm:pt>
    <dgm:pt modelId="{4D91E484-25E5-6749-ADC1-D45512464A2D}" type="pres">
      <dgm:prSet presAssocID="{057B44FA-3E55-D34A-B306-CAEE00150AD4}" presName="Name28" presStyleLbl="parChTrans1D3" presStyleIdx="10" presStyleCnt="16"/>
      <dgm:spPr/>
    </dgm:pt>
    <dgm:pt modelId="{C0527A07-878F-DE40-A0F0-08E2D59D11E8}" type="pres">
      <dgm:prSet presAssocID="{E0E214F2-BD36-6F42-8B6F-D77A94B4BA33}" presName="hierRoot2" presStyleCnt="0">
        <dgm:presLayoutVars>
          <dgm:hierBranch val="init"/>
        </dgm:presLayoutVars>
      </dgm:prSet>
      <dgm:spPr/>
    </dgm:pt>
    <dgm:pt modelId="{CB073D83-5CF9-1D4D-8D05-16BC35281299}" type="pres">
      <dgm:prSet presAssocID="{E0E214F2-BD36-6F42-8B6F-D77A94B4BA33}" presName="rootComposite2" presStyleCnt="0"/>
      <dgm:spPr/>
    </dgm:pt>
    <dgm:pt modelId="{7992E425-0EBE-DA4B-B6CC-F0D32A320A9F}" type="pres">
      <dgm:prSet presAssocID="{E0E214F2-BD36-6F42-8B6F-D77A94B4BA33}" presName="rootText2" presStyleLbl="alignAcc1" presStyleIdx="0" presStyleCnt="0">
        <dgm:presLayoutVars>
          <dgm:chPref val="3"/>
        </dgm:presLayoutVars>
      </dgm:prSet>
      <dgm:spPr/>
    </dgm:pt>
    <dgm:pt modelId="{CC5F8E54-D25D-BE46-A667-FCE7CBF8575D}" type="pres">
      <dgm:prSet presAssocID="{E0E214F2-BD36-6F42-8B6F-D77A94B4BA33}" presName="topArc2" presStyleLbl="parChTrans1D1" presStyleIdx="50" presStyleCnt="76"/>
      <dgm:spPr/>
    </dgm:pt>
    <dgm:pt modelId="{64CC4053-8DD0-E740-BE34-32893DF8CDFF}" type="pres">
      <dgm:prSet presAssocID="{E0E214F2-BD36-6F42-8B6F-D77A94B4BA33}" presName="bottomArc2" presStyleLbl="parChTrans1D1" presStyleIdx="51" presStyleCnt="76"/>
      <dgm:spPr/>
    </dgm:pt>
    <dgm:pt modelId="{872233C5-00FB-EE4E-A3D9-71C09D6D706E}" type="pres">
      <dgm:prSet presAssocID="{E0E214F2-BD36-6F42-8B6F-D77A94B4BA33}" presName="topConnNode2" presStyleLbl="node3" presStyleIdx="0" presStyleCnt="0"/>
      <dgm:spPr/>
    </dgm:pt>
    <dgm:pt modelId="{441E1DC3-2F1C-5C4D-8ED1-93A83AAD4B34}" type="pres">
      <dgm:prSet presAssocID="{E0E214F2-BD36-6F42-8B6F-D77A94B4BA33}" presName="hierChild4" presStyleCnt="0"/>
      <dgm:spPr/>
    </dgm:pt>
    <dgm:pt modelId="{B23F1D01-5DB3-2943-A723-7738AAB79CEE}" type="pres">
      <dgm:prSet presAssocID="{E0E214F2-BD36-6F42-8B6F-D77A94B4BA33}" presName="hierChild5" presStyleCnt="0"/>
      <dgm:spPr/>
    </dgm:pt>
    <dgm:pt modelId="{E1A19351-B2AB-A041-98BE-DFB63A76093C}" type="pres">
      <dgm:prSet presAssocID="{8A2FF53A-DC09-7644-B15C-DE815DED88AB}" presName="Name28" presStyleLbl="parChTrans1D3" presStyleIdx="11" presStyleCnt="16"/>
      <dgm:spPr/>
    </dgm:pt>
    <dgm:pt modelId="{D51D15D8-7CC3-8343-B14C-7210F92B56D5}" type="pres">
      <dgm:prSet presAssocID="{FDD1CE99-9381-304D-BABA-FB38061967FB}" presName="hierRoot2" presStyleCnt="0">
        <dgm:presLayoutVars>
          <dgm:hierBranch val="init"/>
        </dgm:presLayoutVars>
      </dgm:prSet>
      <dgm:spPr/>
    </dgm:pt>
    <dgm:pt modelId="{50947BA9-9976-5840-9B25-7F1F9D907920}" type="pres">
      <dgm:prSet presAssocID="{FDD1CE99-9381-304D-BABA-FB38061967FB}" presName="rootComposite2" presStyleCnt="0"/>
      <dgm:spPr/>
    </dgm:pt>
    <dgm:pt modelId="{D7249765-5D87-2341-9630-7B6A325A2CB9}" type="pres">
      <dgm:prSet presAssocID="{FDD1CE99-9381-304D-BABA-FB38061967FB}" presName="rootText2" presStyleLbl="alignAcc1" presStyleIdx="0" presStyleCnt="0">
        <dgm:presLayoutVars>
          <dgm:chPref val="3"/>
        </dgm:presLayoutVars>
      </dgm:prSet>
      <dgm:spPr/>
    </dgm:pt>
    <dgm:pt modelId="{921B1487-0C30-B941-83F4-F9F9CC425D4A}" type="pres">
      <dgm:prSet presAssocID="{FDD1CE99-9381-304D-BABA-FB38061967FB}" presName="topArc2" presStyleLbl="parChTrans1D1" presStyleIdx="52" presStyleCnt="76"/>
      <dgm:spPr/>
    </dgm:pt>
    <dgm:pt modelId="{8F800680-B576-E247-9AA8-895FF40720CF}" type="pres">
      <dgm:prSet presAssocID="{FDD1CE99-9381-304D-BABA-FB38061967FB}" presName="bottomArc2" presStyleLbl="parChTrans1D1" presStyleIdx="53" presStyleCnt="76"/>
      <dgm:spPr/>
    </dgm:pt>
    <dgm:pt modelId="{4AC24800-562A-FA4B-BB36-C0A8D40FDF11}" type="pres">
      <dgm:prSet presAssocID="{FDD1CE99-9381-304D-BABA-FB38061967FB}" presName="topConnNode2" presStyleLbl="node3" presStyleIdx="0" presStyleCnt="0"/>
      <dgm:spPr/>
    </dgm:pt>
    <dgm:pt modelId="{4DC786FE-6EA9-6743-BE41-1297B115D4E2}" type="pres">
      <dgm:prSet presAssocID="{FDD1CE99-9381-304D-BABA-FB38061967FB}" presName="hierChild4" presStyleCnt="0"/>
      <dgm:spPr/>
    </dgm:pt>
    <dgm:pt modelId="{879BAF62-1A1F-8843-B5B5-0A402AFCFB5F}" type="pres">
      <dgm:prSet presAssocID="{FDD1CE99-9381-304D-BABA-FB38061967FB}" presName="hierChild5" presStyleCnt="0"/>
      <dgm:spPr/>
    </dgm:pt>
    <dgm:pt modelId="{63E85C3A-1C68-5F4F-94FD-EC7948627104}" type="pres">
      <dgm:prSet presAssocID="{FCC02AC3-7D32-5047-AFF3-65150F2A6239}" presName="Name28" presStyleLbl="parChTrans1D3" presStyleIdx="12" presStyleCnt="16"/>
      <dgm:spPr/>
    </dgm:pt>
    <dgm:pt modelId="{485E4EAE-701E-024E-B6B2-274F5F24859D}" type="pres">
      <dgm:prSet presAssocID="{298AD2CA-E6EA-6D41-9F77-2FD5A74FAA87}" presName="hierRoot2" presStyleCnt="0">
        <dgm:presLayoutVars>
          <dgm:hierBranch val="init"/>
        </dgm:presLayoutVars>
      </dgm:prSet>
      <dgm:spPr/>
    </dgm:pt>
    <dgm:pt modelId="{C1F8E658-2E64-5240-9E9B-D49C0F8A5D12}" type="pres">
      <dgm:prSet presAssocID="{298AD2CA-E6EA-6D41-9F77-2FD5A74FAA87}" presName="rootComposite2" presStyleCnt="0"/>
      <dgm:spPr/>
    </dgm:pt>
    <dgm:pt modelId="{F0DB32E5-9E27-D34C-94A2-D7B77C089343}" type="pres">
      <dgm:prSet presAssocID="{298AD2CA-E6EA-6D41-9F77-2FD5A74FAA87}" presName="rootText2" presStyleLbl="alignAcc1" presStyleIdx="0" presStyleCnt="0">
        <dgm:presLayoutVars>
          <dgm:chPref val="3"/>
        </dgm:presLayoutVars>
      </dgm:prSet>
      <dgm:spPr/>
    </dgm:pt>
    <dgm:pt modelId="{1D724EA7-F95E-D64F-BEBF-B40A6FF0A842}" type="pres">
      <dgm:prSet presAssocID="{298AD2CA-E6EA-6D41-9F77-2FD5A74FAA87}" presName="topArc2" presStyleLbl="parChTrans1D1" presStyleIdx="54" presStyleCnt="76"/>
      <dgm:spPr/>
    </dgm:pt>
    <dgm:pt modelId="{5ECC484B-6B99-2E47-BDAD-0AD95714B300}" type="pres">
      <dgm:prSet presAssocID="{298AD2CA-E6EA-6D41-9F77-2FD5A74FAA87}" presName="bottomArc2" presStyleLbl="parChTrans1D1" presStyleIdx="55" presStyleCnt="76"/>
      <dgm:spPr/>
    </dgm:pt>
    <dgm:pt modelId="{06E1BB5A-0A6F-7D46-B4AC-AA3A71E85665}" type="pres">
      <dgm:prSet presAssocID="{298AD2CA-E6EA-6D41-9F77-2FD5A74FAA87}" presName="topConnNode2" presStyleLbl="node3" presStyleIdx="0" presStyleCnt="0"/>
      <dgm:spPr/>
    </dgm:pt>
    <dgm:pt modelId="{7D320FB0-D6D0-564F-BFF8-107131A34AAB}" type="pres">
      <dgm:prSet presAssocID="{298AD2CA-E6EA-6D41-9F77-2FD5A74FAA87}" presName="hierChild4" presStyleCnt="0"/>
      <dgm:spPr/>
    </dgm:pt>
    <dgm:pt modelId="{966D9FBB-FF6D-B04F-B2DB-0EACB9C6D731}" type="pres">
      <dgm:prSet presAssocID="{298AD2CA-E6EA-6D41-9F77-2FD5A74FAA87}" presName="hierChild5" presStyleCnt="0"/>
      <dgm:spPr/>
    </dgm:pt>
    <dgm:pt modelId="{97404AE6-3B86-064E-BE4C-2391539C3C73}" type="pres">
      <dgm:prSet presAssocID="{409CE1E0-6632-B940-A4DE-C15F15E8EA99}" presName="Name28" presStyleLbl="parChTrans1D3" presStyleIdx="13" presStyleCnt="16"/>
      <dgm:spPr/>
    </dgm:pt>
    <dgm:pt modelId="{FDBD44C4-A66B-D742-A756-0525A0A555F7}" type="pres">
      <dgm:prSet presAssocID="{9F397A5C-65F6-9149-BA47-74C0BE6E8451}" presName="hierRoot2" presStyleCnt="0">
        <dgm:presLayoutVars>
          <dgm:hierBranch val="init"/>
        </dgm:presLayoutVars>
      </dgm:prSet>
      <dgm:spPr/>
    </dgm:pt>
    <dgm:pt modelId="{C72046CB-450C-E746-A37A-58A11050304E}" type="pres">
      <dgm:prSet presAssocID="{9F397A5C-65F6-9149-BA47-74C0BE6E8451}" presName="rootComposite2" presStyleCnt="0"/>
      <dgm:spPr/>
    </dgm:pt>
    <dgm:pt modelId="{47659635-F56A-284C-AFAD-7FE5BBABB291}" type="pres">
      <dgm:prSet presAssocID="{9F397A5C-65F6-9149-BA47-74C0BE6E8451}" presName="rootText2" presStyleLbl="alignAcc1" presStyleIdx="0" presStyleCnt="0">
        <dgm:presLayoutVars>
          <dgm:chPref val="3"/>
        </dgm:presLayoutVars>
      </dgm:prSet>
      <dgm:spPr/>
    </dgm:pt>
    <dgm:pt modelId="{A63005F4-4BD8-4141-99E2-A3B3DB35074D}" type="pres">
      <dgm:prSet presAssocID="{9F397A5C-65F6-9149-BA47-74C0BE6E8451}" presName="topArc2" presStyleLbl="parChTrans1D1" presStyleIdx="56" presStyleCnt="76"/>
      <dgm:spPr/>
    </dgm:pt>
    <dgm:pt modelId="{B187F2A5-9826-6C4D-9BA7-750042A9962B}" type="pres">
      <dgm:prSet presAssocID="{9F397A5C-65F6-9149-BA47-74C0BE6E8451}" presName="bottomArc2" presStyleLbl="parChTrans1D1" presStyleIdx="57" presStyleCnt="76"/>
      <dgm:spPr/>
    </dgm:pt>
    <dgm:pt modelId="{0931B37C-8E8F-794E-A2EB-271F7A88660A}" type="pres">
      <dgm:prSet presAssocID="{9F397A5C-65F6-9149-BA47-74C0BE6E8451}" presName="topConnNode2" presStyleLbl="node3" presStyleIdx="0" presStyleCnt="0"/>
      <dgm:spPr/>
    </dgm:pt>
    <dgm:pt modelId="{493697C4-F02A-6947-B61E-3DB8C810A1D2}" type="pres">
      <dgm:prSet presAssocID="{9F397A5C-65F6-9149-BA47-74C0BE6E8451}" presName="hierChild4" presStyleCnt="0"/>
      <dgm:spPr/>
    </dgm:pt>
    <dgm:pt modelId="{B5E806CC-4FC3-3249-8896-032B28B5D19D}" type="pres">
      <dgm:prSet presAssocID="{9F397A5C-65F6-9149-BA47-74C0BE6E8451}" presName="hierChild5" presStyleCnt="0"/>
      <dgm:spPr/>
    </dgm:pt>
    <dgm:pt modelId="{88FDA1D4-1E42-764B-A276-65849299257F}" type="pres">
      <dgm:prSet presAssocID="{E5EFB7A1-6CE6-014D-BDAC-D70421B7572F}" presName="Name28" presStyleLbl="parChTrans1D3" presStyleIdx="14" presStyleCnt="16"/>
      <dgm:spPr/>
    </dgm:pt>
    <dgm:pt modelId="{68A48211-9D46-2A46-9863-5B45DF8BD426}" type="pres">
      <dgm:prSet presAssocID="{6A3EB527-6ACF-0A48-9611-99C3B11B40BE}" presName="hierRoot2" presStyleCnt="0">
        <dgm:presLayoutVars>
          <dgm:hierBranch val="init"/>
        </dgm:presLayoutVars>
      </dgm:prSet>
      <dgm:spPr/>
    </dgm:pt>
    <dgm:pt modelId="{88B2B912-B2D1-3C4C-8E4A-FAADD8574071}" type="pres">
      <dgm:prSet presAssocID="{6A3EB527-6ACF-0A48-9611-99C3B11B40BE}" presName="rootComposite2" presStyleCnt="0"/>
      <dgm:spPr/>
    </dgm:pt>
    <dgm:pt modelId="{686CC5BF-4374-E047-8130-EF90337A60BC}" type="pres">
      <dgm:prSet presAssocID="{6A3EB527-6ACF-0A48-9611-99C3B11B40BE}" presName="rootText2" presStyleLbl="alignAcc1" presStyleIdx="0" presStyleCnt="0">
        <dgm:presLayoutVars>
          <dgm:chPref val="3"/>
        </dgm:presLayoutVars>
      </dgm:prSet>
      <dgm:spPr/>
    </dgm:pt>
    <dgm:pt modelId="{7D3D046B-7ED7-0A4F-8CF7-21F8CACE7814}" type="pres">
      <dgm:prSet presAssocID="{6A3EB527-6ACF-0A48-9611-99C3B11B40BE}" presName="topArc2" presStyleLbl="parChTrans1D1" presStyleIdx="58" presStyleCnt="76"/>
      <dgm:spPr/>
    </dgm:pt>
    <dgm:pt modelId="{4C30B598-AB6E-E64B-A059-3261BF6FAC02}" type="pres">
      <dgm:prSet presAssocID="{6A3EB527-6ACF-0A48-9611-99C3B11B40BE}" presName="bottomArc2" presStyleLbl="parChTrans1D1" presStyleIdx="59" presStyleCnt="76"/>
      <dgm:spPr/>
    </dgm:pt>
    <dgm:pt modelId="{15389932-CCD0-7348-9164-B8B3FEE79A61}" type="pres">
      <dgm:prSet presAssocID="{6A3EB527-6ACF-0A48-9611-99C3B11B40BE}" presName="topConnNode2" presStyleLbl="node3" presStyleIdx="0" presStyleCnt="0"/>
      <dgm:spPr/>
    </dgm:pt>
    <dgm:pt modelId="{908CB88B-A15E-B644-A89F-07EFCBC13731}" type="pres">
      <dgm:prSet presAssocID="{6A3EB527-6ACF-0A48-9611-99C3B11B40BE}" presName="hierChild4" presStyleCnt="0"/>
      <dgm:spPr/>
    </dgm:pt>
    <dgm:pt modelId="{5B05F418-9B9A-5D48-8CE1-A5B2BD5DD126}" type="pres">
      <dgm:prSet presAssocID="{20BF316E-829D-F04B-9F95-5F9D817D79AF}" presName="Name28" presStyleLbl="parChTrans1D4" presStyleIdx="12" presStyleCnt="18"/>
      <dgm:spPr/>
    </dgm:pt>
    <dgm:pt modelId="{CC07AD2A-DF49-2F40-9A52-0142A646F425}" type="pres">
      <dgm:prSet presAssocID="{F2F8DA69-C542-FC41-B64B-D453DE68B5EA}" presName="hierRoot2" presStyleCnt="0">
        <dgm:presLayoutVars>
          <dgm:hierBranch val="init"/>
        </dgm:presLayoutVars>
      </dgm:prSet>
      <dgm:spPr/>
    </dgm:pt>
    <dgm:pt modelId="{FC4A2B23-7DE4-6642-8237-E5E03C97FA9B}" type="pres">
      <dgm:prSet presAssocID="{F2F8DA69-C542-FC41-B64B-D453DE68B5EA}" presName="rootComposite2" presStyleCnt="0"/>
      <dgm:spPr/>
    </dgm:pt>
    <dgm:pt modelId="{5CFC7636-A925-5F41-BDBB-1E8F94DB780B}" type="pres">
      <dgm:prSet presAssocID="{F2F8DA69-C542-FC41-B64B-D453DE68B5E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5B7231A-FE7D-284E-86BB-A514877A66B9}" type="pres">
      <dgm:prSet presAssocID="{F2F8DA69-C542-FC41-B64B-D453DE68B5EA}" presName="topArc2" presStyleLbl="parChTrans1D1" presStyleIdx="60" presStyleCnt="76"/>
      <dgm:spPr/>
    </dgm:pt>
    <dgm:pt modelId="{BC217814-11F5-6543-A84F-66B557FEC956}" type="pres">
      <dgm:prSet presAssocID="{F2F8DA69-C542-FC41-B64B-D453DE68B5EA}" presName="bottomArc2" presStyleLbl="parChTrans1D1" presStyleIdx="61" presStyleCnt="76"/>
      <dgm:spPr/>
    </dgm:pt>
    <dgm:pt modelId="{BFBA327F-EF51-E145-9DA5-EE4438F91A44}" type="pres">
      <dgm:prSet presAssocID="{F2F8DA69-C542-FC41-B64B-D453DE68B5EA}" presName="topConnNode2" presStyleLbl="node4" presStyleIdx="0" presStyleCnt="0"/>
      <dgm:spPr/>
    </dgm:pt>
    <dgm:pt modelId="{92240FCF-67E7-CB4A-A116-2CE77972F020}" type="pres">
      <dgm:prSet presAssocID="{F2F8DA69-C542-FC41-B64B-D453DE68B5EA}" presName="hierChild4" presStyleCnt="0"/>
      <dgm:spPr/>
    </dgm:pt>
    <dgm:pt modelId="{88201BD2-901F-0D45-B503-80617A777352}" type="pres">
      <dgm:prSet presAssocID="{F2F8DA69-C542-FC41-B64B-D453DE68B5EA}" presName="hierChild5" presStyleCnt="0"/>
      <dgm:spPr/>
    </dgm:pt>
    <dgm:pt modelId="{7AC205E6-5027-664D-AA36-AFE4A7613A60}" type="pres">
      <dgm:prSet presAssocID="{5F40FC3C-3E18-AD4E-9A1E-2AB5007B1E6F}" presName="Name28" presStyleLbl="parChTrans1D4" presStyleIdx="13" presStyleCnt="18"/>
      <dgm:spPr/>
    </dgm:pt>
    <dgm:pt modelId="{73FA3165-7D1F-1247-AFDF-50EF5B07D104}" type="pres">
      <dgm:prSet presAssocID="{848EA96A-858B-3448-8A86-180A7581B467}" presName="hierRoot2" presStyleCnt="0">
        <dgm:presLayoutVars>
          <dgm:hierBranch val="init"/>
        </dgm:presLayoutVars>
      </dgm:prSet>
      <dgm:spPr/>
    </dgm:pt>
    <dgm:pt modelId="{36799912-CB1F-E948-B87F-845987024E6A}" type="pres">
      <dgm:prSet presAssocID="{848EA96A-858B-3448-8A86-180A7581B467}" presName="rootComposite2" presStyleCnt="0"/>
      <dgm:spPr/>
    </dgm:pt>
    <dgm:pt modelId="{625A5F76-FCC6-DF42-AF64-DF7B11997207}" type="pres">
      <dgm:prSet presAssocID="{848EA96A-858B-3448-8A86-180A7581B467}" presName="rootText2" presStyleLbl="alignAcc1" presStyleIdx="0" presStyleCnt="0">
        <dgm:presLayoutVars>
          <dgm:chPref val="3"/>
        </dgm:presLayoutVars>
      </dgm:prSet>
      <dgm:spPr/>
    </dgm:pt>
    <dgm:pt modelId="{8B672F63-48F8-EE46-8F44-11E18E5218E4}" type="pres">
      <dgm:prSet presAssocID="{848EA96A-858B-3448-8A86-180A7581B467}" presName="topArc2" presStyleLbl="parChTrans1D1" presStyleIdx="62" presStyleCnt="76"/>
      <dgm:spPr/>
    </dgm:pt>
    <dgm:pt modelId="{8645C583-4F4A-CB40-8CB4-CC287909930E}" type="pres">
      <dgm:prSet presAssocID="{848EA96A-858B-3448-8A86-180A7581B467}" presName="bottomArc2" presStyleLbl="parChTrans1D1" presStyleIdx="63" presStyleCnt="76"/>
      <dgm:spPr/>
    </dgm:pt>
    <dgm:pt modelId="{1516F0CC-42D8-8F43-BCFC-9F5E5529C9BB}" type="pres">
      <dgm:prSet presAssocID="{848EA96A-858B-3448-8A86-180A7581B467}" presName="topConnNode2" presStyleLbl="node4" presStyleIdx="0" presStyleCnt="0"/>
      <dgm:spPr/>
    </dgm:pt>
    <dgm:pt modelId="{4629CD8A-E23F-5943-9D7F-5F3C087FF48F}" type="pres">
      <dgm:prSet presAssocID="{848EA96A-858B-3448-8A86-180A7581B467}" presName="hierChild4" presStyleCnt="0"/>
      <dgm:spPr/>
    </dgm:pt>
    <dgm:pt modelId="{25BFEE60-85D9-154D-A5E5-261A3593EFD0}" type="pres">
      <dgm:prSet presAssocID="{848EA96A-858B-3448-8A86-180A7581B467}" presName="hierChild5" presStyleCnt="0"/>
      <dgm:spPr/>
    </dgm:pt>
    <dgm:pt modelId="{7C6A4378-412C-CC47-9C98-75C4087B584A}" type="pres">
      <dgm:prSet presAssocID="{6A3EB527-6ACF-0A48-9611-99C3B11B40BE}" presName="hierChild5" presStyleCnt="0"/>
      <dgm:spPr/>
    </dgm:pt>
    <dgm:pt modelId="{31C5AEE3-BD8A-5640-81BF-465C27ADD967}" type="pres">
      <dgm:prSet presAssocID="{96D59D7F-7B6B-F441-8DF1-533D4CB80923}" presName="Name28" presStyleLbl="parChTrans1D3" presStyleIdx="15" presStyleCnt="16"/>
      <dgm:spPr/>
    </dgm:pt>
    <dgm:pt modelId="{AF3ABA1E-73E0-784C-A2A8-C209C7FE2D5A}" type="pres">
      <dgm:prSet presAssocID="{49C1984E-2807-BD42-B666-9C3B0DE2CA25}" presName="hierRoot2" presStyleCnt="0">
        <dgm:presLayoutVars>
          <dgm:hierBranch val="init"/>
        </dgm:presLayoutVars>
      </dgm:prSet>
      <dgm:spPr/>
    </dgm:pt>
    <dgm:pt modelId="{381B0FFD-34D3-374B-980A-71A038547A33}" type="pres">
      <dgm:prSet presAssocID="{49C1984E-2807-BD42-B666-9C3B0DE2CA25}" presName="rootComposite2" presStyleCnt="0"/>
      <dgm:spPr/>
    </dgm:pt>
    <dgm:pt modelId="{B7817AA0-4DD5-0044-B9AE-F006B0E364FD}" type="pres">
      <dgm:prSet presAssocID="{49C1984E-2807-BD42-B666-9C3B0DE2CA25}" presName="rootText2" presStyleLbl="alignAcc1" presStyleIdx="0" presStyleCnt="0">
        <dgm:presLayoutVars>
          <dgm:chPref val="3"/>
        </dgm:presLayoutVars>
      </dgm:prSet>
      <dgm:spPr/>
    </dgm:pt>
    <dgm:pt modelId="{5C123F3A-3649-C84D-9525-E4E77FFEA7C6}" type="pres">
      <dgm:prSet presAssocID="{49C1984E-2807-BD42-B666-9C3B0DE2CA25}" presName="topArc2" presStyleLbl="parChTrans1D1" presStyleIdx="64" presStyleCnt="76"/>
      <dgm:spPr/>
    </dgm:pt>
    <dgm:pt modelId="{FECF835F-CBA3-914F-A0E4-16301C5651E6}" type="pres">
      <dgm:prSet presAssocID="{49C1984E-2807-BD42-B666-9C3B0DE2CA25}" presName="bottomArc2" presStyleLbl="parChTrans1D1" presStyleIdx="65" presStyleCnt="76"/>
      <dgm:spPr/>
    </dgm:pt>
    <dgm:pt modelId="{6CD53A48-80C8-3F44-A2C4-D30417126C0F}" type="pres">
      <dgm:prSet presAssocID="{49C1984E-2807-BD42-B666-9C3B0DE2CA25}" presName="topConnNode2" presStyleLbl="node3" presStyleIdx="0" presStyleCnt="0"/>
      <dgm:spPr/>
    </dgm:pt>
    <dgm:pt modelId="{1BDD28C6-D9AA-FB42-A434-53A99E3E1A1E}" type="pres">
      <dgm:prSet presAssocID="{49C1984E-2807-BD42-B666-9C3B0DE2CA25}" presName="hierChild4" presStyleCnt="0"/>
      <dgm:spPr/>
    </dgm:pt>
    <dgm:pt modelId="{3CBDE81A-73AB-7E42-9E3A-3FE89BD62579}" type="pres">
      <dgm:prSet presAssocID="{4572D817-EECC-4443-82F9-C8E21062B97E}" presName="Name28" presStyleLbl="parChTrans1D4" presStyleIdx="14" presStyleCnt="18"/>
      <dgm:spPr/>
    </dgm:pt>
    <dgm:pt modelId="{6B11B87E-A6A5-194C-AE9D-BA978D00C026}" type="pres">
      <dgm:prSet presAssocID="{2905C6A0-A790-2646-B636-BE6865D454AA}" presName="hierRoot2" presStyleCnt="0">
        <dgm:presLayoutVars>
          <dgm:hierBranch val="init"/>
        </dgm:presLayoutVars>
      </dgm:prSet>
      <dgm:spPr/>
    </dgm:pt>
    <dgm:pt modelId="{04AA4E25-9315-A142-84BC-4866B4696D56}" type="pres">
      <dgm:prSet presAssocID="{2905C6A0-A790-2646-B636-BE6865D454AA}" presName="rootComposite2" presStyleCnt="0"/>
      <dgm:spPr/>
    </dgm:pt>
    <dgm:pt modelId="{F5746F55-7751-6D43-BD0C-BF0908A0A1D8}" type="pres">
      <dgm:prSet presAssocID="{2905C6A0-A790-2646-B636-BE6865D454A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61C192C-3FD8-004A-AF3D-5F36AA5688EF}" type="pres">
      <dgm:prSet presAssocID="{2905C6A0-A790-2646-B636-BE6865D454AA}" presName="topArc2" presStyleLbl="parChTrans1D1" presStyleIdx="66" presStyleCnt="76"/>
      <dgm:spPr/>
    </dgm:pt>
    <dgm:pt modelId="{22CD511E-028C-FC43-A194-89F837A4C5BC}" type="pres">
      <dgm:prSet presAssocID="{2905C6A0-A790-2646-B636-BE6865D454AA}" presName="bottomArc2" presStyleLbl="parChTrans1D1" presStyleIdx="67" presStyleCnt="76"/>
      <dgm:spPr/>
    </dgm:pt>
    <dgm:pt modelId="{AD05A238-1272-D144-B154-C9E15ACCD581}" type="pres">
      <dgm:prSet presAssocID="{2905C6A0-A790-2646-B636-BE6865D454AA}" presName="topConnNode2" presStyleLbl="node4" presStyleIdx="0" presStyleCnt="0"/>
      <dgm:spPr/>
    </dgm:pt>
    <dgm:pt modelId="{7307D7C3-672C-2B4D-965B-3A891CBA178D}" type="pres">
      <dgm:prSet presAssocID="{2905C6A0-A790-2646-B636-BE6865D454AA}" presName="hierChild4" presStyleCnt="0"/>
      <dgm:spPr/>
    </dgm:pt>
    <dgm:pt modelId="{A8EDD02B-654B-9B4B-B994-FECDCC9434D9}" type="pres">
      <dgm:prSet presAssocID="{2905C6A0-A790-2646-B636-BE6865D454AA}" presName="hierChild5" presStyleCnt="0"/>
      <dgm:spPr/>
    </dgm:pt>
    <dgm:pt modelId="{E6DC9DB3-7376-A745-840E-581CC21A8636}" type="pres">
      <dgm:prSet presAssocID="{A4475CDE-3709-C84B-8FB9-C7174AB219CC}" presName="Name28" presStyleLbl="parChTrans1D4" presStyleIdx="15" presStyleCnt="18"/>
      <dgm:spPr/>
    </dgm:pt>
    <dgm:pt modelId="{496FA684-1929-0949-9335-ADE495FC7DDA}" type="pres">
      <dgm:prSet presAssocID="{F24584BC-89BA-624B-9EB3-36A2A29AAF11}" presName="hierRoot2" presStyleCnt="0">
        <dgm:presLayoutVars>
          <dgm:hierBranch val="init"/>
        </dgm:presLayoutVars>
      </dgm:prSet>
      <dgm:spPr/>
    </dgm:pt>
    <dgm:pt modelId="{55801E83-6912-2345-8E97-6924EB288979}" type="pres">
      <dgm:prSet presAssocID="{F24584BC-89BA-624B-9EB3-36A2A29AAF11}" presName="rootComposite2" presStyleCnt="0"/>
      <dgm:spPr/>
    </dgm:pt>
    <dgm:pt modelId="{13E28739-DD79-BD47-92CC-83C374FC8F03}" type="pres">
      <dgm:prSet presAssocID="{F24584BC-89BA-624B-9EB3-36A2A29AAF11}" presName="rootText2" presStyleLbl="alignAcc1" presStyleIdx="0" presStyleCnt="0">
        <dgm:presLayoutVars>
          <dgm:chPref val="3"/>
        </dgm:presLayoutVars>
      </dgm:prSet>
      <dgm:spPr/>
    </dgm:pt>
    <dgm:pt modelId="{2F6FAEBE-5BD2-F54C-A96F-B7FE51F560FE}" type="pres">
      <dgm:prSet presAssocID="{F24584BC-89BA-624B-9EB3-36A2A29AAF11}" presName="topArc2" presStyleLbl="parChTrans1D1" presStyleIdx="68" presStyleCnt="76"/>
      <dgm:spPr/>
    </dgm:pt>
    <dgm:pt modelId="{93557A5F-FE14-EF49-B5D1-08CE4D4F3F18}" type="pres">
      <dgm:prSet presAssocID="{F24584BC-89BA-624B-9EB3-36A2A29AAF11}" presName="bottomArc2" presStyleLbl="parChTrans1D1" presStyleIdx="69" presStyleCnt="76"/>
      <dgm:spPr/>
    </dgm:pt>
    <dgm:pt modelId="{5CCD33DD-926F-B940-A0C2-21DCCCBCF0CB}" type="pres">
      <dgm:prSet presAssocID="{F24584BC-89BA-624B-9EB3-36A2A29AAF11}" presName="topConnNode2" presStyleLbl="node4" presStyleIdx="0" presStyleCnt="0"/>
      <dgm:spPr/>
    </dgm:pt>
    <dgm:pt modelId="{DF836FF9-5FCD-B34C-A736-86EFBAF2DDA5}" type="pres">
      <dgm:prSet presAssocID="{F24584BC-89BA-624B-9EB3-36A2A29AAF11}" presName="hierChild4" presStyleCnt="0"/>
      <dgm:spPr/>
    </dgm:pt>
    <dgm:pt modelId="{602D4488-D663-8444-A9CA-6BB0D1CE776A}" type="pres">
      <dgm:prSet presAssocID="{F24584BC-89BA-624B-9EB3-36A2A29AAF11}" presName="hierChild5" presStyleCnt="0"/>
      <dgm:spPr/>
    </dgm:pt>
    <dgm:pt modelId="{C93D3F07-E6E4-A548-BAF1-D81C4E21BAF9}" type="pres">
      <dgm:prSet presAssocID="{7B4CB9A1-A89B-5840-8274-74CED91ABC4E}" presName="Name28" presStyleLbl="parChTrans1D4" presStyleIdx="16" presStyleCnt="18"/>
      <dgm:spPr/>
    </dgm:pt>
    <dgm:pt modelId="{1D9AB4C0-1F93-2A4F-B7A6-49C07C2443A1}" type="pres">
      <dgm:prSet presAssocID="{912DE6F0-AF2F-974D-B26E-A6F93C45F169}" presName="hierRoot2" presStyleCnt="0">
        <dgm:presLayoutVars>
          <dgm:hierBranch val="init"/>
        </dgm:presLayoutVars>
      </dgm:prSet>
      <dgm:spPr/>
    </dgm:pt>
    <dgm:pt modelId="{FED60DC8-0F50-3E4B-9C98-774031D5CDAE}" type="pres">
      <dgm:prSet presAssocID="{912DE6F0-AF2F-974D-B26E-A6F93C45F169}" presName="rootComposite2" presStyleCnt="0"/>
      <dgm:spPr/>
    </dgm:pt>
    <dgm:pt modelId="{7A97299D-20AF-D04D-91A1-86BA1F43B91B}" type="pres">
      <dgm:prSet presAssocID="{912DE6F0-AF2F-974D-B26E-A6F93C45F169}" presName="rootText2" presStyleLbl="alignAcc1" presStyleIdx="0" presStyleCnt="0">
        <dgm:presLayoutVars>
          <dgm:chPref val="3"/>
        </dgm:presLayoutVars>
      </dgm:prSet>
      <dgm:spPr/>
    </dgm:pt>
    <dgm:pt modelId="{65E7171B-D682-4644-956E-95B5ECBCE01E}" type="pres">
      <dgm:prSet presAssocID="{912DE6F0-AF2F-974D-B26E-A6F93C45F169}" presName="topArc2" presStyleLbl="parChTrans1D1" presStyleIdx="70" presStyleCnt="76"/>
      <dgm:spPr/>
    </dgm:pt>
    <dgm:pt modelId="{1BF5B1B3-8E49-D345-AB7A-E13FE3B177A0}" type="pres">
      <dgm:prSet presAssocID="{912DE6F0-AF2F-974D-B26E-A6F93C45F169}" presName="bottomArc2" presStyleLbl="parChTrans1D1" presStyleIdx="71" presStyleCnt="76"/>
      <dgm:spPr/>
    </dgm:pt>
    <dgm:pt modelId="{ACDA57DB-8A83-A643-A98E-69D71CEEF369}" type="pres">
      <dgm:prSet presAssocID="{912DE6F0-AF2F-974D-B26E-A6F93C45F169}" presName="topConnNode2" presStyleLbl="node4" presStyleIdx="0" presStyleCnt="0"/>
      <dgm:spPr/>
    </dgm:pt>
    <dgm:pt modelId="{677F8649-FE6B-474C-8CFC-660BB5F88674}" type="pres">
      <dgm:prSet presAssocID="{912DE6F0-AF2F-974D-B26E-A6F93C45F169}" presName="hierChild4" presStyleCnt="0"/>
      <dgm:spPr/>
    </dgm:pt>
    <dgm:pt modelId="{78BE5C86-0EB3-8847-B8C9-865EC402FDD2}" type="pres">
      <dgm:prSet presAssocID="{912DE6F0-AF2F-974D-B26E-A6F93C45F169}" presName="hierChild5" presStyleCnt="0"/>
      <dgm:spPr/>
    </dgm:pt>
    <dgm:pt modelId="{94E6F24D-CCA0-9D46-B191-531BFDFC67B9}" type="pres">
      <dgm:prSet presAssocID="{85ED9134-DA53-9B4C-BA84-52BBAED467BB}" presName="Name28" presStyleLbl="parChTrans1D4" presStyleIdx="17" presStyleCnt="18"/>
      <dgm:spPr/>
    </dgm:pt>
    <dgm:pt modelId="{E4D66B5B-5255-CE46-98A2-A6A0F1C35158}" type="pres">
      <dgm:prSet presAssocID="{FD53E813-7B11-EB4F-B076-ADEC87DC85A6}" presName="hierRoot2" presStyleCnt="0">
        <dgm:presLayoutVars>
          <dgm:hierBranch val="init"/>
        </dgm:presLayoutVars>
      </dgm:prSet>
      <dgm:spPr/>
    </dgm:pt>
    <dgm:pt modelId="{60D88976-540F-6B49-8BFB-2CADAD88964E}" type="pres">
      <dgm:prSet presAssocID="{FD53E813-7B11-EB4F-B076-ADEC87DC85A6}" presName="rootComposite2" presStyleCnt="0"/>
      <dgm:spPr/>
    </dgm:pt>
    <dgm:pt modelId="{3B2EA53B-BB64-164E-A358-A81CE014626B}" type="pres">
      <dgm:prSet presAssocID="{FD53E813-7B11-EB4F-B076-ADEC87DC85A6}" presName="rootText2" presStyleLbl="alignAcc1" presStyleIdx="0" presStyleCnt="0">
        <dgm:presLayoutVars>
          <dgm:chPref val="3"/>
        </dgm:presLayoutVars>
      </dgm:prSet>
      <dgm:spPr/>
    </dgm:pt>
    <dgm:pt modelId="{441F2240-2B8F-AA49-B966-F6729AE63050}" type="pres">
      <dgm:prSet presAssocID="{FD53E813-7B11-EB4F-B076-ADEC87DC85A6}" presName="topArc2" presStyleLbl="parChTrans1D1" presStyleIdx="72" presStyleCnt="76"/>
      <dgm:spPr/>
    </dgm:pt>
    <dgm:pt modelId="{C6C666AE-7D0E-BF4E-9861-220AE7CFC30F}" type="pres">
      <dgm:prSet presAssocID="{FD53E813-7B11-EB4F-B076-ADEC87DC85A6}" presName="bottomArc2" presStyleLbl="parChTrans1D1" presStyleIdx="73" presStyleCnt="76"/>
      <dgm:spPr/>
    </dgm:pt>
    <dgm:pt modelId="{609B7472-90E1-1941-BBA6-FFCACE29B388}" type="pres">
      <dgm:prSet presAssocID="{FD53E813-7B11-EB4F-B076-ADEC87DC85A6}" presName="topConnNode2" presStyleLbl="node4" presStyleIdx="0" presStyleCnt="0"/>
      <dgm:spPr/>
    </dgm:pt>
    <dgm:pt modelId="{263B2876-6387-AD46-A0B0-2A3E865503AF}" type="pres">
      <dgm:prSet presAssocID="{FD53E813-7B11-EB4F-B076-ADEC87DC85A6}" presName="hierChild4" presStyleCnt="0"/>
      <dgm:spPr/>
    </dgm:pt>
    <dgm:pt modelId="{985644F7-CA89-8A46-A7E7-88ED7E190EB6}" type="pres">
      <dgm:prSet presAssocID="{FD53E813-7B11-EB4F-B076-ADEC87DC85A6}" presName="hierChild5" presStyleCnt="0"/>
      <dgm:spPr/>
    </dgm:pt>
    <dgm:pt modelId="{BF71567C-1FA2-A14F-8686-E1728E2368AB}" type="pres">
      <dgm:prSet presAssocID="{49C1984E-2807-BD42-B666-9C3B0DE2CA25}" presName="hierChild5" presStyleCnt="0"/>
      <dgm:spPr/>
    </dgm:pt>
    <dgm:pt modelId="{71E9ED9B-FD1F-D44C-A5CC-BA582805CAE9}" type="pres">
      <dgm:prSet presAssocID="{1C1A68AE-B38A-B643-A11A-4FD059A12E09}" presName="hierChild5" presStyleCnt="0"/>
      <dgm:spPr/>
    </dgm:pt>
    <dgm:pt modelId="{93BDD461-4BFE-E041-91AC-AEB8F1D513B5}" type="pres">
      <dgm:prSet presAssocID="{D660F8BE-F731-E64E-BAB8-045085FA311F}" presName="Name28" presStyleLbl="parChTrans1D2" presStyleIdx="2" presStyleCnt="3"/>
      <dgm:spPr/>
    </dgm:pt>
    <dgm:pt modelId="{7FE6C010-6C68-9A49-8321-82C78B02D9CE}" type="pres">
      <dgm:prSet presAssocID="{CCC4DC26-7C3D-EB42-A28A-8B512F1C0B38}" presName="hierRoot2" presStyleCnt="0">
        <dgm:presLayoutVars>
          <dgm:hierBranch val="init"/>
        </dgm:presLayoutVars>
      </dgm:prSet>
      <dgm:spPr/>
    </dgm:pt>
    <dgm:pt modelId="{B1175142-5C9F-6542-9057-6C09563E876C}" type="pres">
      <dgm:prSet presAssocID="{CCC4DC26-7C3D-EB42-A28A-8B512F1C0B38}" presName="rootComposite2" presStyleCnt="0"/>
      <dgm:spPr/>
    </dgm:pt>
    <dgm:pt modelId="{D279E227-A4AC-2040-8E00-881E7248AE3A}" type="pres">
      <dgm:prSet presAssocID="{CCC4DC26-7C3D-EB42-A28A-8B512F1C0B38}" presName="rootText2" presStyleLbl="alignAcc1" presStyleIdx="0" presStyleCnt="0">
        <dgm:presLayoutVars>
          <dgm:chPref val="3"/>
        </dgm:presLayoutVars>
      </dgm:prSet>
      <dgm:spPr/>
    </dgm:pt>
    <dgm:pt modelId="{03D7F695-FF3B-D440-9CC9-64018DFC2AD7}" type="pres">
      <dgm:prSet presAssocID="{CCC4DC26-7C3D-EB42-A28A-8B512F1C0B38}" presName="topArc2" presStyleLbl="parChTrans1D1" presStyleIdx="74" presStyleCnt="76"/>
      <dgm:spPr/>
    </dgm:pt>
    <dgm:pt modelId="{F79DACE5-36DC-4347-BFA8-F88D96B98747}" type="pres">
      <dgm:prSet presAssocID="{CCC4DC26-7C3D-EB42-A28A-8B512F1C0B38}" presName="bottomArc2" presStyleLbl="parChTrans1D1" presStyleIdx="75" presStyleCnt="76"/>
      <dgm:spPr/>
    </dgm:pt>
    <dgm:pt modelId="{9DB328BB-7467-8846-9926-AF157930DD1F}" type="pres">
      <dgm:prSet presAssocID="{CCC4DC26-7C3D-EB42-A28A-8B512F1C0B38}" presName="topConnNode2" presStyleLbl="node2" presStyleIdx="0" presStyleCnt="0"/>
      <dgm:spPr/>
    </dgm:pt>
    <dgm:pt modelId="{E92F7D23-2E01-8148-AE6C-30E9D139E367}" type="pres">
      <dgm:prSet presAssocID="{CCC4DC26-7C3D-EB42-A28A-8B512F1C0B38}" presName="hierChild4" presStyleCnt="0"/>
      <dgm:spPr/>
    </dgm:pt>
    <dgm:pt modelId="{0C43F019-86F2-0A49-BB2D-4B8A05AC04E8}" type="pres">
      <dgm:prSet presAssocID="{CCC4DC26-7C3D-EB42-A28A-8B512F1C0B38}" presName="hierChild5" presStyleCnt="0"/>
      <dgm:spPr/>
    </dgm:pt>
    <dgm:pt modelId="{B9AA5B01-F982-B34B-8FA0-ACF5E494D0E5}" type="pres">
      <dgm:prSet presAssocID="{0A291C93-053E-5648-ACCF-ED0615A71E91}" presName="hierChild3" presStyleCnt="0"/>
      <dgm:spPr/>
    </dgm:pt>
  </dgm:ptLst>
  <dgm:cxnLst>
    <dgm:cxn modelId="{9E22DFFA-BC4A-1D49-9D7A-1254D40556D4}" type="presOf" srcId="{20BF316E-829D-F04B-9F95-5F9D817D79AF}" destId="{5B05F418-9B9A-5D48-8CE1-A5B2BD5DD126}" srcOrd="0" destOrd="0" presId="urn:microsoft.com/office/officeart/2008/layout/HalfCircleOrganizationChart"/>
    <dgm:cxn modelId="{BC3D3860-C70F-B94C-85D3-9F446B00D2E4}" type="presOf" srcId="{FD53E813-7B11-EB4F-B076-ADEC87DC85A6}" destId="{3B2EA53B-BB64-164E-A358-A81CE014626B}" srcOrd="0" destOrd="0" presId="urn:microsoft.com/office/officeart/2008/layout/HalfCircleOrganizationChart"/>
    <dgm:cxn modelId="{784FE00A-BBB9-2043-97C8-AC4529907485}" type="presOf" srcId="{2905C6A0-A790-2646-B636-BE6865D454AA}" destId="{F5746F55-7751-6D43-BD0C-BF0908A0A1D8}" srcOrd="0" destOrd="0" presId="urn:microsoft.com/office/officeart/2008/layout/HalfCircleOrganizationChart"/>
    <dgm:cxn modelId="{F7D0164A-BBD3-8045-85CF-75F5CEAD19E3}" type="presOf" srcId="{D14BF015-4C58-F143-AB32-365DD5933D25}" destId="{59BD2A03-A741-E14F-82DA-BC06983456B3}" srcOrd="0" destOrd="0" presId="urn:microsoft.com/office/officeart/2008/layout/HalfCircleOrganizationChart"/>
    <dgm:cxn modelId="{E8135277-C7F0-5F44-85AA-036BDCFAD5D9}" type="presOf" srcId="{AFD98C1D-258A-834E-9094-FB74843BAE85}" destId="{CEF60013-96E6-8A47-97A3-CB4558DD9FC2}" srcOrd="1" destOrd="0" presId="urn:microsoft.com/office/officeart/2008/layout/HalfCircleOrganizationChart"/>
    <dgm:cxn modelId="{103EB570-01EF-894D-954D-D804CAAEF791}" srcId="{1C1A68AE-B38A-B643-A11A-4FD059A12E09}" destId="{D21CB905-6FCB-C749-B8D8-F7E3E8890832}" srcOrd="1" destOrd="0" parTransId="{97C77DD9-8856-0F49-A10A-9917B2B3623A}" sibTransId="{A8CDE278-D335-3D4D-A468-615C16CE7024}"/>
    <dgm:cxn modelId="{D61A4247-19AF-7749-A079-934D4536A11C}" type="presOf" srcId="{81265355-5184-5240-A1F8-637F337A2745}" destId="{92EA91B8-C17C-2049-9B6C-5D355D5CE1D1}" srcOrd="1" destOrd="0" presId="urn:microsoft.com/office/officeart/2008/layout/HalfCircleOrganizationChart"/>
    <dgm:cxn modelId="{B0AA328F-1EFE-BB49-9D4E-CC39B5EAE665}" srcId="{1C1A68AE-B38A-B643-A11A-4FD059A12E09}" destId="{6A3EB527-6ACF-0A48-9611-99C3B11B40BE}" srcOrd="7" destOrd="0" parTransId="{E5EFB7A1-6CE6-014D-BDAC-D70421B7572F}" sibTransId="{C59EFA03-308B-724F-9C81-49EB71E03745}"/>
    <dgm:cxn modelId="{6BA24E91-A843-1B41-987B-42991965206E}" type="presOf" srcId="{85ED9134-DA53-9B4C-BA84-52BBAED467BB}" destId="{94E6F24D-CCA0-9D46-B191-531BFDFC67B9}" srcOrd="0" destOrd="0" presId="urn:microsoft.com/office/officeart/2008/layout/HalfCircleOrganizationChart"/>
    <dgm:cxn modelId="{64D09519-9388-6D4D-89E1-043A98CB1358}" srcId="{1C1A68AE-B38A-B643-A11A-4FD059A12E09}" destId="{9F397A5C-65F6-9149-BA47-74C0BE6E8451}" srcOrd="6" destOrd="0" parTransId="{409CE1E0-6632-B940-A4DE-C15F15E8EA99}" sibTransId="{2A1F6D91-209C-8F4C-9B6A-C28A26B7F2BA}"/>
    <dgm:cxn modelId="{7E080C85-835C-DA40-9E56-68416483BF0F}" type="presOf" srcId="{7D5A29AB-228E-BC47-A616-A402BCBF934D}" destId="{1615638D-4F27-2048-A995-936A4A10F88E}" srcOrd="0" destOrd="0" presId="urn:microsoft.com/office/officeart/2008/layout/HalfCircleOrganizationChart"/>
    <dgm:cxn modelId="{7B07E56F-A78E-DB41-835D-E004C7A4D56D}" type="presOf" srcId="{FDD1CE99-9381-304D-BABA-FB38061967FB}" destId="{D7249765-5D87-2341-9630-7B6A325A2CB9}" srcOrd="0" destOrd="0" presId="urn:microsoft.com/office/officeart/2008/layout/HalfCircleOrganizationChart"/>
    <dgm:cxn modelId="{606540B8-7EDB-9947-B6A6-73985A29A0FF}" type="presOf" srcId="{ED5668F9-3497-2C4D-AC71-0BE437A896F7}" destId="{B35364EF-F4D3-BE4F-B1A4-EA091CE00CB2}" srcOrd="1" destOrd="0" presId="urn:microsoft.com/office/officeart/2008/layout/HalfCircleOrganizationChart"/>
    <dgm:cxn modelId="{FED78054-823F-4A45-88BF-C12010DB01D1}" srcId="{6A3EB527-6ACF-0A48-9611-99C3B11B40BE}" destId="{848EA96A-858B-3448-8A86-180A7581B467}" srcOrd="1" destOrd="0" parTransId="{5F40FC3C-3E18-AD4E-9A1E-2AB5007B1E6F}" sibTransId="{12AC23CB-AA85-B944-B44F-2CF0808193F8}"/>
    <dgm:cxn modelId="{607786B3-1B26-A14F-AF82-0C1D452AC3FD}" type="presOf" srcId="{F5B29805-B80F-B84E-80D5-249DA2BB0DF1}" destId="{AAB8430A-240F-564B-A763-F877155C9BCF}" srcOrd="0" destOrd="0" presId="urn:microsoft.com/office/officeart/2008/layout/HalfCircleOrganizationChart"/>
    <dgm:cxn modelId="{B4987004-83CD-2249-AB9E-EAD2AD4C5A16}" srcId="{1C1A68AE-B38A-B643-A11A-4FD059A12E09}" destId="{49C1984E-2807-BD42-B666-9C3B0DE2CA25}" srcOrd="8" destOrd="0" parTransId="{96D59D7F-7B6B-F441-8DF1-533D4CB80923}" sibTransId="{15631183-4C8E-DF42-9787-73AC15806CD5}"/>
    <dgm:cxn modelId="{A43D73DA-2C24-524C-A8B1-C6A2A90B9EC0}" type="presOf" srcId="{13DAFA29-4CDF-1B42-AFA3-D63AE2575E30}" destId="{2A01172D-CF11-D641-9127-13BEA5460786}" srcOrd="0" destOrd="0" presId="urn:microsoft.com/office/officeart/2008/layout/HalfCircleOrganizationChart"/>
    <dgm:cxn modelId="{78A5CD77-DBFB-564B-B624-0F2DF5388CAB}" srcId="{49C1984E-2807-BD42-B666-9C3B0DE2CA25}" destId="{2905C6A0-A790-2646-B636-BE6865D454AA}" srcOrd="0" destOrd="0" parTransId="{4572D817-EECC-4443-82F9-C8E21062B97E}" sibTransId="{631B6F5C-40A5-B047-88FF-3CC1556D60F7}"/>
    <dgm:cxn modelId="{D1CA663E-27FA-4841-9689-B68C78FA3DFC}" srcId="{0A291C93-053E-5648-ACCF-ED0615A71E91}" destId="{1C1A68AE-B38A-B643-A11A-4FD059A12E09}" srcOrd="1" destOrd="0" parTransId="{5121D18F-8ABE-9C40-9362-CF6DD75E0E83}" sibTransId="{F59CE19D-C01C-C543-9452-C9200DE97615}"/>
    <dgm:cxn modelId="{5E71783E-779D-7E48-AEA6-6D822B1CA913}" type="presOf" srcId="{15AC7CC8-6125-C848-B7F7-89263BBFBA75}" destId="{BF9BBBB8-CF5B-494A-8267-CF4B3E34034B}" srcOrd="1" destOrd="0" presId="urn:microsoft.com/office/officeart/2008/layout/HalfCircleOrganizationChart"/>
    <dgm:cxn modelId="{17EAACEA-31E9-EC4C-B728-D325F2578F4D}" type="presOf" srcId="{912DE6F0-AF2F-974D-B26E-A6F93C45F169}" destId="{7A97299D-20AF-D04D-91A1-86BA1F43B91B}" srcOrd="0" destOrd="0" presId="urn:microsoft.com/office/officeart/2008/layout/HalfCircleOrganizationChart"/>
    <dgm:cxn modelId="{678B3D13-15BC-034B-BA88-EA618CB8C877}" type="presOf" srcId="{912DE6F0-AF2F-974D-B26E-A6F93C45F169}" destId="{ACDA57DB-8A83-A643-A98E-69D71CEEF369}" srcOrd="1" destOrd="0" presId="urn:microsoft.com/office/officeart/2008/layout/HalfCircleOrganizationChart"/>
    <dgm:cxn modelId="{07CD217D-204D-8E48-8F80-271969AB57E9}" type="presOf" srcId="{CF1A01A2-E87E-594B-A400-67CA0DD7077C}" destId="{1A67DD90-A320-9E44-B428-517973AF7976}" srcOrd="1" destOrd="0" presId="urn:microsoft.com/office/officeart/2008/layout/HalfCircleOrganizationChart"/>
    <dgm:cxn modelId="{87AF3810-A505-074E-BFF6-DF4752E20EC6}" type="presOf" srcId="{E0E214F2-BD36-6F42-8B6F-D77A94B4BA33}" destId="{7992E425-0EBE-DA4B-B6CC-F0D32A320A9F}" srcOrd="0" destOrd="0" presId="urn:microsoft.com/office/officeart/2008/layout/HalfCircleOrganizationChart"/>
    <dgm:cxn modelId="{5FCA61DE-1AEF-214B-B1EE-AFECDBA5E6D1}" type="presOf" srcId="{FDD1CE99-9381-304D-BABA-FB38061967FB}" destId="{4AC24800-562A-FA4B-BB36-C0A8D40FDF11}" srcOrd="1" destOrd="0" presId="urn:microsoft.com/office/officeart/2008/layout/HalfCircleOrganizationChart"/>
    <dgm:cxn modelId="{4DAC2922-CA0F-5C4C-98F6-66B6DF32571D}" type="presOf" srcId="{D21CB905-6FCB-C749-B8D8-F7E3E8890832}" destId="{EC16CE5F-81E2-C545-BB50-B91B46F3177E}" srcOrd="1" destOrd="0" presId="urn:microsoft.com/office/officeart/2008/layout/HalfCircleOrganizationChart"/>
    <dgm:cxn modelId="{F54C1537-E505-894D-A1F5-9C74F58F83C5}" type="presOf" srcId="{1C1A68AE-B38A-B643-A11A-4FD059A12E09}" destId="{6FACD9D3-9807-E04E-BAEC-A1BED2E4673F}" srcOrd="0" destOrd="0" presId="urn:microsoft.com/office/officeart/2008/layout/HalfCircleOrganizationChart"/>
    <dgm:cxn modelId="{025A7262-5589-354E-958C-1136122B1E12}" type="presOf" srcId="{CF1A01A2-E87E-594B-A400-67CA0DD7077C}" destId="{100AE845-5F71-E640-A9FC-BC9778879C67}" srcOrd="0" destOrd="0" presId="urn:microsoft.com/office/officeart/2008/layout/HalfCircleOrganizationChart"/>
    <dgm:cxn modelId="{B6C74EDC-C169-4342-B5DF-A7614CBD6D7E}" type="presOf" srcId="{B06CD1A2-D9EF-9D40-A10F-295CF266DDA0}" destId="{3A8B7AF4-9BAC-8049-B110-8BC6305828F5}" srcOrd="0" destOrd="0" presId="urn:microsoft.com/office/officeart/2008/layout/HalfCircleOrganizationChart"/>
    <dgm:cxn modelId="{D433E36C-C7B7-A84F-9B87-6E5F4311781B}" type="presOf" srcId="{DFA5F937-B0A2-EC42-A0A0-C8FAA2EAE220}" destId="{CE400C98-00BA-B846-8188-07DCFEA2EC8A}" srcOrd="0" destOrd="0" presId="urn:microsoft.com/office/officeart/2008/layout/HalfCircleOrganizationChart"/>
    <dgm:cxn modelId="{6C41C2C2-0B3D-3846-AC15-CF3EF5B23457}" type="presOf" srcId="{E5EFB7A1-6CE6-014D-BDAC-D70421B7572F}" destId="{88FDA1D4-1E42-764B-A276-65849299257F}" srcOrd="0" destOrd="0" presId="urn:microsoft.com/office/officeart/2008/layout/HalfCircleOrganizationChart"/>
    <dgm:cxn modelId="{EBEBECAA-6A4C-7C46-BC29-3CF942BA2F5F}" type="presOf" srcId="{F5B29805-B80F-B84E-80D5-249DA2BB0DF1}" destId="{0FBB2E86-D616-A449-B86F-0B2A9A77AC1F}" srcOrd="1" destOrd="0" presId="urn:microsoft.com/office/officeart/2008/layout/HalfCircleOrganizationChart"/>
    <dgm:cxn modelId="{07A37398-859A-0349-B501-ABCE62C0655D}" type="presOf" srcId="{A519D8E5-D840-A84E-9084-29D6F02C0169}" destId="{C67DC490-CC36-E848-BB49-CE019EE1CAED}" srcOrd="0" destOrd="0" presId="urn:microsoft.com/office/officeart/2008/layout/HalfCircleOrganizationChart"/>
    <dgm:cxn modelId="{67FDA799-EA2E-9D4A-B061-C05DE1BC7A74}" type="presOf" srcId="{D0EB16FA-674E-EE4E-B873-516D7EB5F375}" destId="{8E0DDF9A-0D9E-A449-88AA-2B7A978D6AC2}" srcOrd="0" destOrd="0" presId="urn:microsoft.com/office/officeart/2008/layout/HalfCircleOrganizationChart"/>
    <dgm:cxn modelId="{DFE1F6E5-1194-1D48-84DB-B0302E9B9FC6}" type="presOf" srcId="{153AA711-D824-1545-A7CD-A9C977B05523}" destId="{695A7A5D-8D91-E84D-94ED-FC9FBBE3E435}" srcOrd="1" destOrd="0" presId="urn:microsoft.com/office/officeart/2008/layout/HalfCircleOrganizationChart"/>
    <dgm:cxn modelId="{A50DCF61-D544-E44C-B21D-E4EDB45E99BD}" type="presOf" srcId="{FB35C321-564E-244E-9B01-6B694417C567}" destId="{3728571E-BDB7-B24E-AF1A-074E20B827AE}" srcOrd="0" destOrd="0" presId="urn:microsoft.com/office/officeart/2008/layout/HalfCircleOrganizationChart"/>
    <dgm:cxn modelId="{926FA012-8F26-844F-B8B7-7C6854D8FC38}" type="presOf" srcId="{26CAC06E-BA2F-B348-B3A6-FA91F6DB2DB6}" destId="{381A192C-46E2-EA42-AD6D-178F2D72A56A}" srcOrd="1" destOrd="0" presId="urn:microsoft.com/office/officeart/2008/layout/HalfCircleOrganizationChart"/>
    <dgm:cxn modelId="{81D8C5B4-77DB-164D-8AB6-DA59127C9F90}" srcId="{098F6FF2-7057-2347-AC9A-272F744A2124}" destId="{153AA711-D824-1545-A7CD-A9C977B05523}" srcOrd="3" destOrd="0" parTransId="{34592096-3CA5-D14A-B6AD-FB261485AAE3}" sibTransId="{6D11D1A1-75BB-4347-B2F6-E466386E5C35}"/>
    <dgm:cxn modelId="{9E25E09C-5257-D542-927D-115CEB54AC06}" type="presOf" srcId="{E0E214F2-BD36-6F42-8B6F-D77A94B4BA33}" destId="{872233C5-00FB-EE4E-A3D9-71C09D6D706E}" srcOrd="1" destOrd="0" presId="urn:microsoft.com/office/officeart/2008/layout/HalfCircleOrganizationChart"/>
    <dgm:cxn modelId="{E56CDF12-F20C-2845-9BE3-FCABF0C35CDC}" type="presOf" srcId="{0C2F6B5A-5D28-8345-BEDF-7AB668200AB9}" destId="{062AE6D6-E957-F44F-97FC-5DEF3E19E871}" srcOrd="0" destOrd="0" presId="urn:microsoft.com/office/officeart/2008/layout/HalfCircleOrganizationChart"/>
    <dgm:cxn modelId="{9FDDDA4A-B8B8-5547-B12B-37934CF12D5C}" type="presOf" srcId="{8A2FF53A-DC09-7644-B15C-DE815DED88AB}" destId="{E1A19351-B2AB-A041-98BE-DFB63A76093C}" srcOrd="0" destOrd="0" presId="urn:microsoft.com/office/officeart/2008/layout/HalfCircleOrganizationChart"/>
    <dgm:cxn modelId="{EF44BD99-135C-9946-83B3-B1645678DC97}" type="presOf" srcId="{298AD2CA-E6EA-6D41-9F77-2FD5A74FAA87}" destId="{06E1BB5A-0A6F-7D46-B4AC-AA3A71E85665}" srcOrd="1" destOrd="0" presId="urn:microsoft.com/office/officeart/2008/layout/HalfCircleOrganizationChart"/>
    <dgm:cxn modelId="{FD3F388C-CFDE-C042-8246-C986EC328226}" type="presOf" srcId="{FB35C321-564E-244E-9B01-6B694417C567}" destId="{528CA2C2-E744-8F46-B8C8-6C91541A1864}" srcOrd="1" destOrd="0" presId="urn:microsoft.com/office/officeart/2008/layout/HalfCircleOrganizationChart"/>
    <dgm:cxn modelId="{BC6A951E-1791-824E-A9E2-91F5D09D5F28}" type="presOf" srcId="{583B7680-DC3F-C245-AEA7-5D75AEEEED9A}" destId="{0BD28761-A80E-2844-B0F7-288A47CDD082}" srcOrd="0" destOrd="0" presId="urn:microsoft.com/office/officeart/2008/layout/HalfCircleOrganizationChart"/>
    <dgm:cxn modelId="{7C8FE99A-3210-724B-9F94-16D27F7BD92C}" srcId="{774BF599-32C1-784D-AF2F-FEDBF8611EBE}" destId="{0A291C93-053E-5648-ACCF-ED0615A71E91}" srcOrd="0" destOrd="0" parTransId="{0B65DE41-5BBF-3A41-B561-1B3E9652F3CB}" sibTransId="{29E8D002-7F9E-3549-B3D9-910FFECBADA1}"/>
    <dgm:cxn modelId="{D3AEDA0B-34E8-804D-B4E0-BA736F929597}" type="presOf" srcId="{63BF4F76-80D4-7B45-9733-C5E1F1F582EE}" destId="{91D2D362-CA92-D84A-A67C-58DA2A030236}" srcOrd="0" destOrd="0" presId="urn:microsoft.com/office/officeart/2008/layout/HalfCircleOrganizationChart"/>
    <dgm:cxn modelId="{4C782705-C29C-6045-867E-64C98413BAC9}" type="presOf" srcId="{58B3A81C-3EBB-1844-97C4-AAFEB85EE3F5}" destId="{F59E2C65-7AC5-F24D-B77F-2E7C6391D994}" srcOrd="0" destOrd="0" presId="urn:microsoft.com/office/officeart/2008/layout/HalfCircleOrganizationChart"/>
    <dgm:cxn modelId="{49ACAD6A-61F1-EE4D-BB91-3042BB6A9E7F}" type="presOf" srcId="{3DCC9A91-30F3-8844-9F8B-49AE7D05EDBA}" destId="{1F570D45-78E6-2D4A-B5BD-7BE2DFE63FCE}" srcOrd="0" destOrd="0" presId="urn:microsoft.com/office/officeart/2008/layout/HalfCircleOrganizationChart"/>
    <dgm:cxn modelId="{BE7EC83E-E9C1-084B-A462-863DFF09B8F0}" type="presOf" srcId="{EFF471C4-EAA8-6C4B-8DDA-9AD737E6514A}" destId="{68167851-92B2-4940-8A39-CBDA506A4F9A}" srcOrd="0" destOrd="0" presId="urn:microsoft.com/office/officeart/2008/layout/HalfCircleOrganizationChart"/>
    <dgm:cxn modelId="{2CEC6F3F-13BC-2B49-8C03-3D2D2C7E459D}" srcId="{098F6FF2-7057-2347-AC9A-272F744A2124}" destId="{F5B29805-B80F-B84E-80D5-249DA2BB0DF1}" srcOrd="6" destOrd="0" parTransId="{8761ADCA-31A0-9746-A62D-2657C1F8C0DA}" sibTransId="{47F3C32F-E097-4E43-B844-E1F050480612}"/>
    <dgm:cxn modelId="{E34CBF85-301F-1A49-8D1F-A093572D1D96}" type="presOf" srcId="{A6A51215-925D-ED41-BAB9-345259960EAF}" destId="{661BEA2E-1427-A240-A83E-9BDE4DC0AF38}" srcOrd="0" destOrd="0" presId="urn:microsoft.com/office/officeart/2008/layout/HalfCircleOrganizationChart"/>
    <dgm:cxn modelId="{44FA3A1E-2407-884C-8FD0-A2B384057B49}" type="presOf" srcId="{153AA711-D824-1545-A7CD-A9C977B05523}" destId="{733C6884-6293-5F49-B903-15819E5560DE}" srcOrd="0" destOrd="0" presId="urn:microsoft.com/office/officeart/2008/layout/HalfCircleOrganizationChart"/>
    <dgm:cxn modelId="{45DB2EB4-D3F1-2A45-9ED8-4F0ABD243745}" srcId="{098F6FF2-7057-2347-AC9A-272F744A2124}" destId="{15AC7CC8-6125-C848-B7F7-89263BBFBA75}" srcOrd="1" destOrd="0" parTransId="{EB125087-CC94-2B46-84C9-42E4854219AB}" sibTransId="{6DE46665-BB9D-DB4E-988A-8B094D62966A}"/>
    <dgm:cxn modelId="{B32A6E9F-57B8-2C49-A9BB-3EA91FCAA11F}" type="presOf" srcId="{848EA96A-858B-3448-8A86-180A7581B467}" destId="{1516F0CC-42D8-8F43-BCFC-9F5E5529C9BB}" srcOrd="1" destOrd="0" presId="urn:microsoft.com/office/officeart/2008/layout/HalfCircleOrganizationChart"/>
    <dgm:cxn modelId="{69772520-591F-744C-A1BB-180A39716E20}" srcId="{D21CB905-6FCB-C749-B8D8-F7E3E8890832}" destId="{CF1A01A2-E87E-594B-A400-67CA0DD7077C}" srcOrd="0" destOrd="0" parTransId="{3DCC9A91-30F3-8844-9F8B-49AE7D05EDBA}" sibTransId="{938AD8ED-3A86-F841-BBE3-7CB3EB762D69}"/>
    <dgm:cxn modelId="{B3719647-CA50-D94F-8594-C4C26B3F3B4B}" srcId="{F5B29805-B80F-B84E-80D5-249DA2BB0DF1}" destId="{7D5A29AB-228E-BC47-A616-A402BCBF934D}" srcOrd="2" destOrd="0" parTransId="{E739B3CF-4013-6E44-86F7-5417523B4CA6}" sibTransId="{1DC7B782-F8CA-E641-91BD-80F51603175F}"/>
    <dgm:cxn modelId="{E2ECB997-6D94-DC40-BD67-D80A3A4AD25C}" type="presOf" srcId="{F24584BC-89BA-624B-9EB3-36A2A29AAF11}" destId="{5CCD33DD-926F-B940-A0C2-21DCCCBCF0CB}" srcOrd="1" destOrd="0" presId="urn:microsoft.com/office/officeart/2008/layout/HalfCircleOrganizationChart"/>
    <dgm:cxn modelId="{8D311C13-0B29-0240-828D-1B84F58C2062}" type="presOf" srcId="{409CE1E0-6632-B940-A4DE-C15F15E8EA99}" destId="{97404AE6-3B86-064E-BE4C-2391539C3C73}" srcOrd="0" destOrd="0" presId="urn:microsoft.com/office/officeart/2008/layout/HalfCircleOrganizationChart"/>
    <dgm:cxn modelId="{AB286335-C97C-B74C-BAFF-AB9A8CBB02E7}" srcId="{F5B29805-B80F-B84E-80D5-249DA2BB0DF1}" destId="{0C2F6B5A-5D28-8345-BEDF-7AB668200AB9}" srcOrd="0" destOrd="0" parTransId="{A519D8E5-D840-A84E-9084-29D6F02C0169}" sibTransId="{F083CA8E-B4DB-C343-9D17-7D33BD3321E5}"/>
    <dgm:cxn modelId="{2279C103-08AE-3548-9EAD-C76DF81A0564}" type="presOf" srcId="{FFF27AB2-1AA1-A649-B1CA-5EC4983E1A9F}" destId="{5DBD3A10-5E97-1947-81ED-25EF241CE2DE}" srcOrd="0" destOrd="0" presId="urn:microsoft.com/office/officeart/2008/layout/HalfCircleOrganizationChart"/>
    <dgm:cxn modelId="{4EEF2361-6AA1-1D43-BD4E-A5D6642820F1}" type="presOf" srcId="{D21CB905-6FCB-C749-B8D8-F7E3E8890832}" destId="{16FFD37C-C605-C64B-9FFD-843CBDAE8F4C}" srcOrd="0" destOrd="0" presId="urn:microsoft.com/office/officeart/2008/layout/HalfCircleOrganizationChart"/>
    <dgm:cxn modelId="{0B1EDC30-2749-914D-AB9C-1E6A93BD0305}" srcId="{1C1A68AE-B38A-B643-A11A-4FD059A12E09}" destId="{FDD1CE99-9381-304D-BABA-FB38061967FB}" srcOrd="4" destOrd="0" parTransId="{8A2FF53A-DC09-7644-B15C-DE815DED88AB}" sibTransId="{71032FF7-4F5B-3541-82B5-41C23DAB12CE}"/>
    <dgm:cxn modelId="{CDAA022C-231A-2542-9709-C042D3B5BACA}" type="presOf" srcId="{4572D817-EECC-4443-82F9-C8E21062B97E}" destId="{3CBDE81A-73AB-7E42-9E3A-3FE89BD62579}" srcOrd="0" destOrd="0" presId="urn:microsoft.com/office/officeart/2008/layout/HalfCircleOrganizationChart"/>
    <dgm:cxn modelId="{8341D9E1-35F8-3A4F-9D86-3019235C0F1A}" srcId="{098F6FF2-7057-2347-AC9A-272F744A2124}" destId="{EFF471C4-EAA8-6C4B-8DDA-9AD737E6514A}" srcOrd="5" destOrd="0" parTransId="{A3B1407F-DE7E-1F4C-83F2-6E4513E2F4F0}" sibTransId="{E69CE0CD-451D-2042-9169-17F54FEDC19C}"/>
    <dgm:cxn modelId="{15DFDC65-8E7D-ED45-BA93-040367AB48B5}" type="presOf" srcId="{CE3EFE18-8D61-BE49-9583-A7540637F005}" destId="{7B72488E-EDD6-9945-A696-9488D906A8F0}" srcOrd="0" destOrd="0" presId="urn:microsoft.com/office/officeart/2008/layout/HalfCircleOrganizationChart"/>
    <dgm:cxn modelId="{B42617A0-BCC1-FE46-8F48-652E7B13C461}" type="presOf" srcId="{057B44FA-3E55-D34A-B306-CAEE00150AD4}" destId="{4D91E484-25E5-6749-ADC1-D45512464A2D}" srcOrd="0" destOrd="0" presId="urn:microsoft.com/office/officeart/2008/layout/HalfCircleOrganizationChart"/>
    <dgm:cxn modelId="{481CB107-DD6F-B441-A9CC-ABE36A84AC46}" type="presOf" srcId="{774BF599-32C1-784D-AF2F-FEDBF8611EBE}" destId="{397D7F41-72A8-FA46-98DE-D7052A8298A2}" srcOrd="0" destOrd="0" presId="urn:microsoft.com/office/officeart/2008/layout/HalfCircleOrganizationChart"/>
    <dgm:cxn modelId="{4A0A0EF9-7E46-3F4D-9105-63A12374E5EB}" type="presOf" srcId="{1C1A68AE-B38A-B643-A11A-4FD059A12E09}" destId="{B0761411-2563-5B45-972C-114F07518FE5}" srcOrd="1" destOrd="0" presId="urn:microsoft.com/office/officeart/2008/layout/HalfCircleOrganizationChart"/>
    <dgm:cxn modelId="{DC4113C6-832F-6B4A-99FE-475CBE4C31C9}" type="presOf" srcId="{313B640C-B415-2744-82E6-5C60973ECAEB}" destId="{BDB33263-85C3-114A-A112-058FA8128250}" srcOrd="1" destOrd="0" presId="urn:microsoft.com/office/officeart/2008/layout/HalfCircleOrganizationChart"/>
    <dgm:cxn modelId="{FB2DC266-C8E8-C547-96AA-F41A8500CCA6}" type="presOf" srcId="{F04910EE-7E6C-E044-854A-BC554C03E904}" destId="{E25FC613-E380-A74D-8DA0-7AA0F90E1163}" srcOrd="0" destOrd="0" presId="urn:microsoft.com/office/officeart/2008/layout/HalfCircleOrganizationChart"/>
    <dgm:cxn modelId="{348FB4D5-34AD-A446-9F3D-A58AC8BC95A4}" type="presOf" srcId="{5121D18F-8ABE-9C40-9362-CF6DD75E0E83}" destId="{19A911C2-0EE3-284B-8E9E-CF22460B830B}" srcOrd="0" destOrd="0" presId="urn:microsoft.com/office/officeart/2008/layout/HalfCircleOrganizationChart"/>
    <dgm:cxn modelId="{1120BADE-817F-004A-B7E2-CDAD9BC0281C}" type="presOf" srcId="{8761ADCA-31A0-9746-A62D-2657C1F8C0DA}" destId="{339B4D52-3E2B-7F4E-BBC4-CCBB2CAE208D}" srcOrd="0" destOrd="0" presId="urn:microsoft.com/office/officeart/2008/layout/HalfCircleOrganizationChart"/>
    <dgm:cxn modelId="{F55F2604-25A3-DC42-870C-2A1392A5F32E}" type="presOf" srcId="{8B76C3B0-3984-4E41-8191-C72BEB0D8B38}" destId="{B64B7D45-E013-B043-B8F0-DE0867D7CBFD}" srcOrd="0" destOrd="0" presId="urn:microsoft.com/office/officeart/2008/layout/HalfCircleOrganizationChart"/>
    <dgm:cxn modelId="{95B29541-DCA9-D44D-A269-51A3856C6503}" type="presOf" srcId="{E739B3CF-4013-6E44-86F7-5417523B4CA6}" destId="{25A26622-CE9B-D248-8607-2B4523B5EBD1}" srcOrd="0" destOrd="0" presId="urn:microsoft.com/office/officeart/2008/layout/HalfCircleOrganizationChart"/>
    <dgm:cxn modelId="{0A22487A-36C9-CD47-837E-8CC6B2493636}" type="presOf" srcId="{49C1984E-2807-BD42-B666-9C3B0DE2CA25}" destId="{6CD53A48-80C8-3F44-A2C4-D30417126C0F}" srcOrd="1" destOrd="0" presId="urn:microsoft.com/office/officeart/2008/layout/HalfCircleOrganizationChart"/>
    <dgm:cxn modelId="{84909738-DA7E-D544-9486-D61914E3D9FA}" type="presOf" srcId="{ED5668F9-3497-2C4D-AC71-0BE437A896F7}" destId="{6CB4C0AA-8E5D-AD4F-B2E9-223E26A7C867}" srcOrd="0" destOrd="0" presId="urn:microsoft.com/office/officeart/2008/layout/HalfCircleOrganizationChart"/>
    <dgm:cxn modelId="{A9F6BBCF-0458-4C49-82B6-864C44D595A8}" srcId="{6A3EB527-6ACF-0A48-9611-99C3B11B40BE}" destId="{F2F8DA69-C542-FC41-B64B-D453DE68B5EA}" srcOrd="0" destOrd="0" parTransId="{20BF316E-829D-F04B-9F95-5F9D817D79AF}" sibTransId="{B882227D-D999-9D4E-9711-18FAE0FB8EF8}"/>
    <dgm:cxn modelId="{815F8D08-9A8A-3F4B-B4AE-8AAC168043A5}" type="presOf" srcId="{6A3EB527-6ACF-0A48-9611-99C3B11B40BE}" destId="{15389932-CCD0-7348-9164-B8B3FEE79A61}" srcOrd="1" destOrd="0" presId="urn:microsoft.com/office/officeart/2008/layout/HalfCircleOrganizationChart"/>
    <dgm:cxn modelId="{7D75985D-0674-C44E-A90B-B92689E6868A}" srcId="{FB35C321-564E-244E-9B01-6B694417C567}" destId="{D0EB16FA-674E-EE4E-B873-516D7EB5F375}" srcOrd="2" destOrd="0" parTransId="{26F42B62-1F19-5545-BB29-4F8421C795FD}" sibTransId="{3B964046-3ADE-BA4E-9206-F2AF89BC7C3C}"/>
    <dgm:cxn modelId="{81570B17-A14B-464F-BB36-22272E615A22}" srcId="{ED5668F9-3497-2C4D-AC71-0BE437A896F7}" destId="{CE3EFE18-8D61-BE49-9583-A7540637F005}" srcOrd="1" destOrd="0" parTransId="{6C860BCC-D3A7-A84B-A2DE-71648A0F79C1}" sibTransId="{4D778D83-2356-4745-93F4-7CB0B1B89C3A}"/>
    <dgm:cxn modelId="{F62EC1F0-538F-E843-B0A8-14551B592484}" type="presOf" srcId="{0C2F6B5A-5D28-8345-BEDF-7AB668200AB9}" destId="{B7687A1C-6A8C-1C48-AD57-2DDAC3F10F93}" srcOrd="1" destOrd="0" presId="urn:microsoft.com/office/officeart/2008/layout/HalfCircleOrganizationChart"/>
    <dgm:cxn modelId="{58F28EDB-2C8D-994C-866F-1B38BEDACDE5}" srcId="{098F6FF2-7057-2347-AC9A-272F744A2124}" destId="{FB35C321-564E-244E-9B01-6B694417C567}" srcOrd="4" destOrd="0" parTransId="{C9B8554E-A355-AB49-84A2-600F57761067}" sibTransId="{A267C7EB-0BF4-614E-AA37-B558B953BD8E}"/>
    <dgm:cxn modelId="{C28D2AC1-A678-D44E-BC19-2BE3A7BE6FAB}" srcId="{FB35C321-564E-244E-9B01-6B694417C567}" destId="{80E24F08-DF62-5E49-9B79-93496DA5E335}" srcOrd="1" destOrd="0" parTransId="{D14BF015-4C58-F143-AB32-365DD5933D25}" sibTransId="{8C6C66A7-FBAF-3446-A66E-A2D0ED583FCD}"/>
    <dgm:cxn modelId="{244B7B9B-24A8-D54A-872F-B5A95BDCFBB0}" srcId="{F5B29805-B80F-B84E-80D5-249DA2BB0DF1}" destId="{8B76C3B0-3984-4E41-8191-C72BEB0D8B38}" srcOrd="1" destOrd="0" parTransId="{BF8DBE56-FB1B-FF4F-83D7-382D149B9B42}" sibTransId="{82A3B6C5-8626-2443-9DE1-091BDE662C56}"/>
    <dgm:cxn modelId="{01CADB3D-0990-7347-BD07-361FB3989AEF}" type="presOf" srcId="{F24584BC-89BA-624B-9EB3-36A2A29AAF11}" destId="{13E28739-DD79-BD47-92CC-83C374FC8F03}" srcOrd="0" destOrd="0" presId="urn:microsoft.com/office/officeart/2008/layout/HalfCircleOrganizationChart"/>
    <dgm:cxn modelId="{272C3285-FF26-4247-A8E5-4A950AD0F78D}" srcId="{81265355-5184-5240-A1F8-637F337A2745}" destId="{B06CD1A2-D9EF-9D40-A10F-295CF266DDA0}" srcOrd="0" destOrd="0" parTransId="{1EFF95F4-7B32-9948-822F-F67C837B51AB}" sibTransId="{6679CF13-B55C-4C40-998F-89D3FDB21923}"/>
    <dgm:cxn modelId="{F254F7AE-40CA-AB49-A3CA-F72372FFB772}" srcId="{0A291C93-053E-5648-ACCF-ED0615A71E91}" destId="{CCC4DC26-7C3D-EB42-A28A-8B512F1C0B38}" srcOrd="2" destOrd="0" parTransId="{D660F8BE-F731-E64E-BAB8-045085FA311F}" sibTransId="{2DA83DE2-49FB-1F44-87A1-23AC5ED52B9F}"/>
    <dgm:cxn modelId="{3FC8BFFE-A4CA-DA43-A4E5-463B11C2703B}" type="presOf" srcId="{F2F8DA69-C542-FC41-B64B-D453DE68B5EA}" destId="{BFBA327F-EF51-E145-9DA5-EE4438F91A44}" srcOrd="1" destOrd="0" presId="urn:microsoft.com/office/officeart/2008/layout/HalfCircleOrganizationChart"/>
    <dgm:cxn modelId="{E328E008-635B-F840-A6D2-CA52B212ABDC}" type="presOf" srcId="{1D0EF6AD-AF2A-4C40-A71D-5062C62AAE51}" destId="{9A832F90-716F-0440-8213-879FF025AED4}" srcOrd="0" destOrd="0" presId="urn:microsoft.com/office/officeart/2008/layout/HalfCircleOrganizationChart"/>
    <dgm:cxn modelId="{8CE86028-2BED-4A4E-AE1F-C2AE86D6B372}" type="presOf" srcId="{CCC4DC26-7C3D-EB42-A28A-8B512F1C0B38}" destId="{D279E227-A4AC-2040-8E00-881E7248AE3A}" srcOrd="0" destOrd="0" presId="urn:microsoft.com/office/officeart/2008/layout/HalfCircleOrganizationChart"/>
    <dgm:cxn modelId="{D79AA549-3A9A-A041-B8E2-700765BD2D82}" type="presOf" srcId="{80E24F08-DF62-5E49-9B79-93496DA5E335}" destId="{CC4AB2F0-FCB3-7C4B-9EA6-03845F2DB6F6}" srcOrd="0" destOrd="0" presId="urn:microsoft.com/office/officeart/2008/layout/HalfCircleOrganizationChart"/>
    <dgm:cxn modelId="{97428B95-3D22-2D41-B536-3AF4898E2752}" type="presOf" srcId="{0F046F76-FF61-704B-B0A2-2970985F061B}" destId="{93372B78-F224-EF46-8C32-FDE413F1E4EE}" srcOrd="0" destOrd="0" presId="urn:microsoft.com/office/officeart/2008/layout/HalfCircleOrganizationChart"/>
    <dgm:cxn modelId="{8BBCC5B8-5C1B-5342-B5C1-085ADAFF9ADF}" type="presOf" srcId="{D660F8BE-F731-E64E-BAB8-045085FA311F}" destId="{93BDD461-4BFE-E041-91AC-AEB8F1D513B5}" srcOrd="0" destOrd="0" presId="urn:microsoft.com/office/officeart/2008/layout/HalfCircleOrganizationChart"/>
    <dgm:cxn modelId="{BD9DEC37-19DB-904B-8437-8AEA7EFD5646}" type="presOf" srcId="{6C860BCC-D3A7-A84B-A2DE-71648A0F79C1}" destId="{1B1CE2D4-0DC3-2B4F-83F4-7712E9E3179D}" srcOrd="0" destOrd="0" presId="urn:microsoft.com/office/officeart/2008/layout/HalfCircleOrganizationChart"/>
    <dgm:cxn modelId="{E6D5BB21-5819-9D4C-9E3C-706536813E63}" type="presOf" srcId="{9F397A5C-65F6-9149-BA47-74C0BE6E8451}" destId="{47659635-F56A-284C-AFAD-7FE5BBABB291}" srcOrd="0" destOrd="0" presId="urn:microsoft.com/office/officeart/2008/layout/HalfCircleOrganizationChart"/>
    <dgm:cxn modelId="{C6105392-AE44-314F-A321-142EBDC49919}" srcId="{1C1A68AE-B38A-B643-A11A-4FD059A12E09}" destId="{AFD98C1D-258A-834E-9094-FB74843BAE85}" srcOrd="2" destOrd="0" parTransId="{1D0EF6AD-AF2A-4C40-A71D-5062C62AAE51}" sibTransId="{C585AB2C-E58A-EB4C-B742-3ABADFDE7242}"/>
    <dgm:cxn modelId="{0741368B-3FC0-3E42-A1F3-4953A7F77FDC}" type="presOf" srcId="{BF8DBE56-FB1B-FF4F-83D7-382D149B9B42}" destId="{EEDACD02-A878-6F4B-B8C6-64B2897D492A}" srcOrd="0" destOrd="0" presId="urn:microsoft.com/office/officeart/2008/layout/HalfCircleOrganizationChart"/>
    <dgm:cxn modelId="{DF34F7B2-D473-0545-AA76-047D0D83D378}" type="presOf" srcId="{97C77DD9-8856-0F49-A10A-9917B2B3623A}" destId="{45563FE1-EC3D-DB41-8A4B-BB3C82A7F64E}" srcOrd="0" destOrd="0" presId="urn:microsoft.com/office/officeart/2008/layout/HalfCircleOrganizationChart"/>
    <dgm:cxn modelId="{BF69E36E-4CD5-D242-89FB-110B9ED84CA3}" srcId="{1C1A68AE-B38A-B643-A11A-4FD059A12E09}" destId="{313B640C-B415-2744-82E6-5C60973ECAEB}" srcOrd="0" destOrd="0" parTransId="{A6A51215-925D-ED41-BAB9-345259960EAF}" sibTransId="{623AE0A6-7BB5-F84B-BD39-C624B098A590}"/>
    <dgm:cxn modelId="{1CD7BD79-9D3B-8E49-B57D-71D54CB7A9C5}" type="presOf" srcId="{2905C6A0-A790-2646-B636-BE6865D454AA}" destId="{AD05A238-1272-D144-B154-C9E15ACCD581}" srcOrd="1" destOrd="0" presId="urn:microsoft.com/office/officeart/2008/layout/HalfCircleOrganizationChart"/>
    <dgm:cxn modelId="{B5033DFD-8D63-6B47-B771-FE514B272A64}" type="presOf" srcId="{FCC02AC3-7D32-5047-AFF3-65150F2A6239}" destId="{63E85C3A-1C68-5F4F-94FD-EC7948627104}" srcOrd="0" destOrd="0" presId="urn:microsoft.com/office/officeart/2008/layout/HalfCircleOrganizationChart"/>
    <dgm:cxn modelId="{B11B421F-D054-DA49-8A88-798EA4F8CAA0}" srcId="{FB35C321-564E-244E-9B01-6B694417C567}" destId="{26CAC06E-BA2F-B348-B3A6-FA91F6DB2DB6}" srcOrd="0" destOrd="0" parTransId="{38249C5A-6E92-8A49-9FFD-3C9A20D06708}" sibTransId="{C0758611-CD6B-FF40-88EE-3DE08C08D051}"/>
    <dgm:cxn modelId="{D13FBB46-5F10-ED42-B745-00C1A3EF5AAC}" type="presOf" srcId="{9F397A5C-65F6-9149-BA47-74C0BE6E8451}" destId="{0931B37C-8E8F-794E-A2EB-271F7A88660A}" srcOrd="1" destOrd="0" presId="urn:microsoft.com/office/officeart/2008/layout/HalfCircleOrganizationChart"/>
    <dgm:cxn modelId="{3F53B7C3-A4D7-2D47-BA21-CB95D97AF28A}" type="presOf" srcId="{D0EB16FA-674E-EE4E-B873-516D7EB5F375}" destId="{D55AE1AA-18B4-6A4A-838F-04C61141B579}" srcOrd="1" destOrd="0" presId="urn:microsoft.com/office/officeart/2008/layout/HalfCircleOrganizationChart"/>
    <dgm:cxn modelId="{5A8447B5-0222-5547-90AD-8A7469992AB6}" type="presOf" srcId="{A3B1407F-DE7E-1F4C-83F2-6E4513E2F4F0}" destId="{B4D7D9B6-C59D-D641-827E-883025175671}" srcOrd="0" destOrd="0" presId="urn:microsoft.com/office/officeart/2008/layout/HalfCircleOrganizationChart"/>
    <dgm:cxn modelId="{A55D9A8B-9784-3442-BA32-B2417946F778}" type="presOf" srcId="{81265355-5184-5240-A1F8-637F337A2745}" destId="{824D75F0-1BB7-2244-8233-196585FFA9BF}" srcOrd="0" destOrd="0" presId="urn:microsoft.com/office/officeart/2008/layout/HalfCircleOrganizationChart"/>
    <dgm:cxn modelId="{779F1089-7067-4E48-B3A1-BC6C87C5DAAF}" srcId="{098F6FF2-7057-2347-AC9A-272F744A2124}" destId="{63BF4F76-80D4-7B45-9733-C5E1F1F582EE}" srcOrd="0" destOrd="0" parTransId="{58B3A81C-3EBB-1844-97C4-AAFEB85EE3F5}" sibTransId="{FD880F01-9BCF-7E47-9D7B-E709A530C860}"/>
    <dgm:cxn modelId="{83A6B232-2695-0545-ACA8-07E9A5C1E9F3}" type="presOf" srcId="{CE3EFE18-8D61-BE49-9583-A7540637F005}" destId="{0AF0AC11-D25A-4F41-B195-988E90C52973}" srcOrd="1" destOrd="0" presId="urn:microsoft.com/office/officeart/2008/layout/HalfCircleOrganizationChart"/>
    <dgm:cxn modelId="{B1EBF486-0BC8-8248-80C0-46D4E989D269}" type="presOf" srcId="{34592096-3CA5-D14A-B6AD-FB261485AAE3}" destId="{586F0D8D-E5D8-1241-80A7-5E923A449BA0}" srcOrd="0" destOrd="0" presId="urn:microsoft.com/office/officeart/2008/layout/HalfCircleOrganizationChart"/>
    <dgm:cxn modelId="{238E23F1-31D8-4E43-A42E-8B0881F51CF0}" type="presOf" srcId="{1EFF95F4-7B32-9948-822F-F67C837B51AB}" destId="{47233352-A722-AC40-995D-07BC7066EE1C}" srcOrd="0" destOrd="0" presId="urn:microsoft.com/office/officeart/2008/layout/HalfCircleOrganizationChart"/>
    <dgm:cxn modelId="{8C5CE5BF-8822-AF4E-B324-3CB5C4149462}" type="presOf" srcId="{EB125087-CC94-2B46-84C9-42E4854219AB}" destId="{85CDAD6A-E18B-0A41-8032-0B0CC1CDB1B2}" srcOrd="0" destOrd="0" presId="urn:microsoft.com/office/officeart/2008/layout/HalfCircleOrganizationChart"/>
    <dgm:cxn modelId="{2FF60885-2099-F24B-8244-A79E5039DE21}" type="presOf" srcId="{38249C5A-6E92-8A49-9FFD-3C9A20D06708}" destId="{F5AE1F46-42BB-C147-963D-FA16485FE14F}" srcOrd="0" destOrd="0" presId="urn:microsoft.com/office/officeart/2008/layout/HalfCircleOrganizationChart"/>
    <dgm:cxn modelId="{A7598354-6742-EC4F-BC51-6797D45268B0}" type="presOf" srcId="{848EA96A-858B-3448-8A86-180A7581B467}" destId="{625A5F76-FCC6-DF42-AF64-DF7B11997207}" srcOrd="0" destOrd="0" presId="urn:microsoft.com/office/officeart/2008/layout/HalfCircleOrganizationChart"/>
    <dgm:cxn modelId="{1278DCEA-C44D-6844-B4DF-6212BD55895C}" type="presOf" srcId="{AFD98C1D-258A-834E-9094-FB74843BAE85}" destId="{37A32D9B-A98F-0640-B4A4-2464CCE811C1}" srcOrd="0" destOrd="0" presId="urn:microsoft.com/office/officeart/2008/layout/HalfCircleOrganizationChart"/>
    <dgm:cxn modelId="{3DFD95DE-7F60-8941-B446-089B00C73C4F}" type="presOf" srcId="{F2F8DA69-C542-FC41-B64B-D453DE68B5EA}" destId="{5CFC7636-A925-5F41-BDBB-1E8F94DB780B}" srcOrd="0" destOrd="0" presId="urn:microsoft.com/office/officeart/2008/layout/HalfCircleOrganizationChart"/>
    <dgm:cxn modelId="{FF9A851E-5829-2345-BE5B-E14C37EDF316}" type="presOf" srcId="{7B4CB9A1-A89B-5840-8274-74CED91ABC4E}" destId="{C93D3F07-E6E4-A548-BAF1-D81C4E21BAF9}" srcOrd="0" destOrd="0" presId="urn:microsoft.com/office/officeart/2008/layout/HalfCircleOrganizationChart"/>
    <dgm:cxn modelId="{5A62CD9A-8516-7646-9979-4706BA165BBF}" srcId="{ED5668F9-3497-2C4D-AC71-0BE437A896F7}" destId="{F04910EE-7E6C-E044-854A-BC554C03E904}" srcOrd="0" destOrd="0" parTransId="{0F046F76-FF61-704B-B0A2-2970985F061B}" sibTransId="{498DF999-A0CD-164C-A0DC-61FC9C9036AB}"/>
    <dgm:cxn modelId="{41072C3C-B96A-9C46-8CF2-475602EED54B}" type="presOf" srcId="{CCC4DC26-7C3D-EB42-A28A-8B512F1C0B38}" destId="{9DB328BB-7467-8846-9926-AF157930DD1F}" srcOrd="1" destOrd="0" presId="urn:microsoft.com/office/officeart/2008/layout/HalfCircleOrganizationChart"/>
    <dgm:cxn modelId="{11059412-32CE-C14D-BD1A-ED29D3D40BEB}" type="presOf" srcId="{F04910EE-7E6C-E044-854A-BC554C03E904}" destId="{93B0F6A2-E32C-7C42-9D36-571779487A47}" srcOrd="1" destOrd="0" presId="urn:microsoft.com/office/officeart/2008/layout/HalfCircleOrganizationChart"/>
    <dgm:cxn modelId="{9BF409A2-10D0-8846-A338-BCBBC7FC8306}" srcId="{49C1984E-2807-BD42-B666-9C3B0DE2CA25}" destId="{FD53E813-7B11-EB4F-B076-ADEC87DC85A6}" srcOrd="3" destOrd="0" parTransId="{85ED9134-DA53-9B4C-BA84-52BBAED467BB}" sibTransId="{A89BACCD-7E3C-3B42-9B9C-8C3AB9682364}"/>
    <dgm:cxn modelId="{62571001-8951-E646-9993-0CC0FA09CDB4}" type="presOf" srcId="{DFA5F937-B0A2-EC42-A0A0-C8FAA2EAE220}" destId="{A220B82D-28A0-FA4A-87E1-42330F3040C0}" srcOrd="1" destOrd="0" presId="urn:microsoft.com/office/officeart/2008/layout/HalfCircleOrganizationChart"/>
    <dgm:cxn modelId="{0E20DE98-8966-784E-A0D6-7230F871AAED}" type="presOf" srcId="{098F6FF2-7057-2347-AC9A-272F744A2124}" destId="{6AE0CAA3-455B-0841-B93F-00738EB9AAB5}" srcOrd="0" destOrd="0" presId="urn:microsoft.com/office/officeart/2008/layout/HalfCircleOrganizationChart"/>
    <dgm:cxn modelId="{568B75F0-D230-8D4F-898A-98830B6084E8}" srcId="{81265355-5184-5240-A1F8-637F337A2745}" destId="{DFA5F937-B0A2-EC42-A0A0-C8FAA2EAE220}" srcOrd="1" destOrd="0" parTransId="{583B7680-DC3F-C245-AEA7-5D75AEEEED9A}" sibTransId="{8DC56358-D453-B047-BC71-51DA7F2E90E3}"/>
    <dgm:cxn modelId="{CEE60D95-ECAA-3C42-976C-C2B734793DBE}" srcId="{1C1A68AE-B38A-B643-A11A-4FD059A12E09}" destId="{298AD2CA-E6EA-6D41-9F77-2FD5A74FAA87}" srcOrd="5" destOrd="0" parTransId="{FCC02AC3-7D32-5047-AFF3-65150F2A6239}" sibTransId="{9D98752C-D47E-094D-8D44-EC402F45EAAA}"/>
    <dgm:cxn modelId="{114B4589-EE47-C341-9C95-038209D251B5}" srcId="{1C1A68AE-B38A-B643-A11A-4FD059A12E09}" destId="{E0E214F2-BD36-6F42-8B6F-D77A94B4BA33}" srcOrd="3" destOrd="0" parTransId="{057B44FA-3E55-D34A-B306-CAEE00150AD4}" sibTransId="{A654240A-2FE6-0A42-8AB1-15985CCF9A19}"/>
    <dgm:cxn modelId="{83A66AB7-78DC-8948-8772-F9F40B4287C8}" type="presOf" srcId="{49C1984E-2807-BD42-B666-9C3B0DE2CA25}" destId="{B7817AA0-4DD5-0044-B9AE-F006B0E364FD}" srcOrd="0" destOrd="0" presId="urn:microsoft.com/office/officeart/2008/layout/HalfCircleOrganizationChart"/>
    <dgm:cxn modelId="{6D7E164F-0F1A-AD40-B741-94927ED5E786}" type="presOf" srcId="{313B640C-B415-2744-82E6-5C60973ECAEB}" destId="{DE2B5197-2317-B943-8473-A9BAE75E557D}" srcOrd="0" destOrd="0" presId="urn:microsoft.com/office/officeart/2008/layout/HalfCircleOrganizationChart"/>
    <dgm:cxn modelId="{DC3972E1-6F62-9640-AA41-205A501ABC41}" srcId="{0A291C93-053E-5648-ACCF-ED0615A71E91}" destId="{098F6FF2-7057-2347-AC9A-272F744A2124}" srcOrd="0" destOrd="0" parTransId="{13DAFA29-4CDF-1B42-AFA3-D63AE2575E30}" sibTransId="{7786D731-856F-934C-9E41-C36F3E691028}"/>
    <dgm:cxn modelId="{407D7858-9333-2F47-B171-800B51513C5A}" type="presOf" srcId="{15AC7CC8-6125-C848-B7F7-89263BBFBA75}" destId="{382F2D21-B080-E54D-860D-E93AE85E8E35}" srcOrd="0" destOrd="0" presId="urn:microsoft.com/office/officeart/2008/layout/HalfCircleOrganizationChart"/>
    <dgm:cxn modelId="{DD60400E-895D-5948-A41B-3C5A607CA377}" type="presOf" srcId="{EFF471C4-EAA8-6C4B-8DDA-9AD737E6514A}" destId="{B83247B6-3138-CE4C-9C77-BDF1BCFAC69F}" srcOrd="1" destOrd="0" presId="urn:microsoft.com/office/officeart/2008/layout/HalfCircleOrganizationChart"/>
    <dgm:cxn modelId="{BFF2519A-8BE0-7A42-8599-AC5136CC8C5C}" srcId="{49C1984E-2807-BD42-B666-9C3B0DE2CA25}" destId="{F24584BC-89BA-624B-9EB3-36A2A29AAF11}" srcOrd="1" destOrd="0" parTransId="{A4475CDE-3709-C84B-8FB9-C7174AB219CC}" sibTransId="{A8BBF8A2-629B-1040-8D55-32636C919CFF}"/>
    <dgm:cxn modelId="{214488AA-FB07-BF42-91DE-8C9357EFF903}" type="presOf" srcId="{098F6FF2-7057-2347-AC9A-272F744A2124}" destId="{157E8241-FFB4-1145-88F8-A9D788E26735}" srcOrd="1" destOrd="0" presId="urn:microsoft.com/office/officeart/2008/layout/HalfCircleOrganizationChart"/>
    <dgm:cxn modelId="{296AF6B1-EFF4-944E-AF6B-E20298D8E2DD}" type="presOf" srcId="{B06CD1A2-D9EF-9D40-A10F-295CF266DDA0}" destId="{5414B5F1-11BA-C24A-88C2-0C5CCBB35920}" srcOrd="1" destOrd="0" presId="urn:microsoft.com/office/officeart/2008/layout/HalfCircleOrganizationChart"/>
    <dgm:cxn modelId="{FCD1C403-B9B1-C84F-84C9-F5F555B191D0}" type="presOf" srcId="{80E24F08-DF62-5E49-9B79-93496DA5E335}" destId="{C62681DF-40E2-A848-B759-C9BA66994052}" srcOrd="1" destOrd="0" presId="urn:microsoft.com/office/officeart/2008/layout/HalfCircleOrganizationChart"/>
    <dgm:cxn modelId="{FA64D39D-126C-4040-B484-9E5D390A8E86}" type="presOf" srcId="{298AD2CA-E6EA-6D41-9F77-2FD5A74FAA87}" destId="{F0DB32E5-9E27-D34C-94A2-D7B77C089343}" srcOrd="0" destOrd="0" presId="urn:microsoft.com/office/officeart/2008/layout/HalfCircleOrganizationChart"/>
    <dgm:cxn modelId="{50235B0C-209D-CB47-A930-98F423F444DD}" type="presOf" srcId="{26F42B62-1F19-5545-BB29-4F8421C795FD}" destId="{89AEF218-E9C0-A04F-9CC8-6A1184B10479}" srcOrd="0" destOrd="0" presId="urn:microsoft.com/office/officeart/2008/layout/HalfCircleOrganizationChart"/>
    <dgm:cxn modelId="{589369DA-2B6F-4F46-ACC6-4021703FA7C9}" type="presOf" srcId="{5F40FC3C-3E18-AD4E-9A1E-2AB5007B1E6F}" destId="{7AC205E6-5027-664D-AA36-AFE4A7613A60}" srcOrd="0" destOrd="0" presId="urn:microsoft.com/office/officeart/2008/layout/HalfCircleOrganizationChart"/>
    <dgm:cxn modelId="{3A6A2B61-AC4E-1A49-982A-1DFF7EDEA516}" type="presOf" srcId="{0A291C93-053E-5648-ACCF-ED0615A71E91}" destId="{655C4266-0161-B747-B412-509287925401}" srcOrd="0" destOrd="0" presId="urn:microsoft.com/office/officeart/2008/layout/HalfCircleOrganizationChart"/>
    <dgm:cxn modelId="{8AD8DCC3-4127-7543-976E-E32501A9B937}" srcId="{49C1984E-2807-BD42-B666-9C3B0DE2CA25}" destId="{912DE6F0-AF2F-974D-B26E-A6F93C45F169}" srcOrd="2" destOrd="0" parTransId="{7B4CB9A1-A89B-5840-8274-74CED91ABC4E}" sibTransId="{F4CA0868-B382-BA4D-BC5A-9EA42E351AE6}"/>
    <dgm:cxn modelId="{98F80434-40E6-3241-A94C-3EF7EF414B5A}" type="presOf" srcId="{6A3EB527-6ACF-0A48-9611-99C3B11B40BE}" destId="{686CC5BF-4374-E047-8130-EF90337A60BC}" srcOrd="0" destOrd="0" presId="urn:microsoft.com/office/officeart/2008/layout/HalfCircleOrganizationChart"/>
    <dgm:cxn modelId="{D10058E7-6C37-2A40-B45C-AFC5B7A53798}" type="presOf" srcId="{63BF4F76-80D4-7B45-9733-C5E1F1F582EE}" destId="{3D842CB1-9335-A44E-B09A-39EE7080F171}" srcOrd="1" destOrd="0" presId="urn:microsoft.com/office/officeart/2008/layout/HalfCircleOrganizationChart"/>
    <dgm:cxn modelId="{20C32F91-E808-9A47-BE5A-13C0CFF8917C}" type="presOf" srcId="{9916CDC3-909B-9745-9086-FA1E8F0F989E}" destId="{11EDEC68-FDA8-B640-AACB-61685074D6EA}" srcOrd="0" destOrd="0" presId="urn:microsoft.com/office/officeart/2008/layout/HalfCircleOrganizationChart"/>
    <dgm:cxn modelId="{8F245ABD-6D7B-3E4F-95AB-BF35CC259791}" type="presOf" srcId="{0A291C93-053E-5648-ACCF-ED0615A71E91}" destId="{C0C33D14-B545-E640-B43B-AD287F590995}" srcOrd="1" destOrd="0" presId="urn:microsoft.com/office/officeart/2008/layout/HalfCircleOrganizationChart"/>
    <dgm:cxn modelId="{5215BCC9-AF89-B04F-8A08-F721EB2D6C63}" type="presOf" srcId="{FD53E813-7B11-EB4F-B076-ADEC87DC85A6}" destId="{609B7472-90E1-1941-BBA6-FFCACE29B388}" srcOrd="1" destOrd="0" presId="urn:microsoft.com/office/officeart/2008/layout/HalfCircleOrganizationChart"/>
    <dgm:cxn modelId="{41FC86FD-D4DD-1F4D-AE13-BB8A8421FBAF}" srcId="{D21CB905-6FCB-C749-B8D8-F7E3E8890832}" destId="{81265355-5184-5240-A1F8-637F337A2745}" srcOrd="1" destOrd="0" parTransId="{9916CDC3-909B-9745-9086-FA1E8F0F989E}" sibTransId="{61333586-2E10-1A45-8D36-199E68D5ABCA}"/>
    <dgm:cxn modelId="{5CD3BF1B-AB0B-644C-898D-AF9C2045EEB2}" type="presOf" srcId="{C9B8554E-A355-AB49-84A2-600F57761067}" destId="{18C54D4B-9B52-3A43-8D24-5CB7082E70F5}" srcOrd="0" destOrd="0" presId="urn:microsoft.com/office/officeart/2008/layout/HalfCircleOrganizationChart"/>
    <dgm:cxn modelId="{752AEDD8-D104-F44C-9FAB-47B910AF9E2E}" type="presOf" srcId="{8B76C3B0-3984-4E41-8191-C72BEB0D8B38}" destId="{C2E5F5CD-F7D7-BA4D-B2A0-D7828DA3C159}" srcOrd="1" destOrd="0" presId="urn:microsoft.com/office/officeart/2008/layout/HalfCircleOrganizationChart"/>
    <dgm:cxn modelId="{8F2EEB44-DAC3-0B4B-95BE-2F4E4CAC90E3}" type="presOf" srcId="{96D59D7F-7B6B-F441-8DF1-533D4CB80923}" destId="{31C5AEE3-BD8A-5640-81BF-465C27ADD967}" srcOrd="0" destOrd="0" presId="urn:microsoft.com/office/officeart/2008/layout/HalfCircleOrganizationChart"/>
    <dgm:cxn modelId="{D21BAEFA-C2CC-E64E-BF69-CDC6D203A08A}" type="presOf" srcId="{26CAC06E-BA2F-B348-B3A6-FA91F6DB2DB6}" destId="{A2895AEF-9277-F448-81BC-383AA9988F95}" srcOrd="0" destOrd="0" presId="urn:microsoft.com/office/officeart/2008/layout/HalfCircleOrganizationChart"/>
    <dgm:cxn modelId="{326079C7-234D-D646-AAB4-1A93159F1389}" type="presOf" srcId="{7D5A29AB-228E-BC47-A616-A402BCBF934D}" destId="{10D910F5-4F9D-0A44-9491-C914386D8BFB}" srcOrd="1" destOrd="0" presId="urn:microsoft.com/office/officeart/2008/layout/HalfCircleOrganizationChart"/>
    <dgm:cxn modelId="{1092DDE6-0889-074E-BA56-0F55D3062C70}" type="presOf" srcId="{A4475CDE-3709-C84B-8FB9-C7174AB219CC}" destId="{E6DC9DB3-7376-A745-840E-581CC21A8636}" srcOrd="0" destOrd="0" presId="urn:microsoft.com/office/officeart/2008/layout/HalfCircleOrganizationChart"/>
    <dgm:cxn modelId="{04041FE4-81CD-B947-8DE1-9999583044E8}" srcId="{098F6FF2-7057-2347-AC9A-272F744A2124}" destId="{ED5668F9-3497-2C4D-AC71-0BE437A896F7}" srcOrd="2" destOrd="0" parTransId="{FFF27AB2-1AA1-A649-B1CA-5EC4983E1A9F}" sibTransId="{4BA579C3-6924-7143-AD4B-F4D8118447E7}"/>
    <dgm:cxn modelId="{D7C178C5-2C35-8F45-A700-51304176FDA5}" type="presParOf" srcId="{397D7F41-72A8-FA46-98DE-D7052A8298A2}" destId="{DC5049B6-5049-6E41-9D3D-F256F5593CC6}" srcOrd="0" destOrd="0" presId="urn:microsoft.com/office/officeart/2008/layout/HalfCircleOrganizationChart"/>
    <dgm:cxn modelId="{29017C65-F839-9744-B8B6-F311DEE44256}" type="presParOf" srcId="{DC5049B6-5049-6E41-9D3D-F256F5593CC6}" destId="{37820E78-60B8-3244-A850-FB01963B444A}" srcOrd="0" destOrd="0" presId="urn:microsoft.com/office/officeart/2008/layout/HalfCircleOrganizationChart"/>
    <dgm:cxn modelId="{0949C1D2-BAA3-6140-AEA1-CF10CF3B7F10}" type="presParOf" srcId="{37820E78-60B8-3244-A850-FB01963B444A}" destId="{655C4266-0161-B747-B412-509287925401}" srcOrd="0" destOrd="0" presId="urn:microsoft.com/office/officeart/2008/layout/HalfCircleOrganizationChart"/>
    <dgm:cxn modelId="{4F08B883-72D8-5B4C-B387-7B5BB4317BFC}" type="presParOf" srcId="{37820E78-60B8-3244-A850-FB01963B444A}" destId="{CC40B9D6-B86A-1248-94C0-CC89E905B510}" srcOrd="1" destOrd="0" presId="urn:microsoft.com/office/officeart/2008/layout/HalfCircleOrganizationChart"/>
    <dgm:cxn modelId="{228EE477-90CB-7643-99CA-33730E9F0509}" type="presParOf" srcId="{37820E78-60B8-3244-A850-FB01963B444A}" destId="{1221D53B-C6D8-8D42-9B14-773224F166C1}" srcOrd="2" destOrd="0" presId="urn:microsoft.com/office/officeart/2008/layout/HalfCircleOrganizationChart"/>
    <dgm:cxn modelId="{363E58A0-73BF-3C4B-A977-49FAF682FA5B}" type="presParOf" srcId="{37820E78-60B8-3244-A850-FB01963B444A}" destId="{C0C33D14-B545-E640-B43B-AD287F590995}" srcOrd="3" destOrd="0" presId="urn:microsoft.com/office/officeart/2008/layout/HalfCircleOrganizationChart"/>
    <dgm:cxn modelId="{77FD0C20-45EC-DC4C-81CC-BDE5DD7E4009}" type="presParOf" srcId="{DC5049B6-5049-6E41-9D3D-F256F5593CC6}" destId="{E37D5045-D9DB-1B41-BEA1-FBCD64BAB8B8}" srcOrd="1" destOrd="0" presId="urn:microsoft.com/office/officeart/2008/layout/HalfCircleOrganizationChart"/>
    <dgm:cxn modelId="{9BBA1DE1-44D8-1346-8AA2-D2332E7AB4BF}" type="presParOf" srcId="{E37D5045-D9DB-1B41-BEA1-FBCD64BAB8B8}" destId="{2A01172D-CF11-D641-9127-13BEA5460786}" srcOrd="0" destOrd="0" presId="urn:microsoft.com/office/officeart/2008/layout/HalfCircleOrganizationChart"/>
    <dgm:cxn modelId="{20BA2266-79F3-314B-B88E-CB0E2D7ABC09}" type="presParOf" srcId="{E37D5045-D9DB-1B41-BEA1-FBCD64BAB8B8}" destId="{FD5153BF-36C1-C64D-B0EE-984E590C5C70}" srcOrd="1" destOrd="0" presId="urn:microsoft.com/office/officeart/2008/layout/HalfCircleOrganizationChart"/>
    <dgm:cxn modelId="{4D807F27-6927-1047-B2F1-0761424B83F9}" type="presParOf" srcId="{FD5153BF-36C1-C64D-B0EE-984E590C5C70}" destId="{147C5645-1B71-A14C-9359-8609D5143624}" srcOrd="0" destOrd="0" presId="urn:microsoft.com/office/officeart/2008/layout/HalfCircleOrganizationChart"/>
    <dgm:cxn modelId="{1F4A68DE-CDD8-6A4B-827F-CD5EFEBFFE87}" type="presParOf" srcId="{147C5645-1B71-A14C-9359-8609D5143624}" destId="{6AE0CAA3-455B-0841-B93F-00738EB9AAB5}" srcOrd="0" destOrd="0" presId="urn:microsoft.com/office/officeart/2008/layout/HalfCircleOrganizationChart"/>
    <dgm:cxn modelId="{E1812174-E9F9-0646-B8AA-2CCDE5F6BBDF}" type="presParOf" srcId="{147C5645-1B71-A14C-9359-8609D5143624}" destId="{2989DCEB-2DE7-8247-A6CD-EC4F81B9F15F}" srcOrd="1" destOrd="0" presId="urn:microsoft.com/office/officeart/2008/layout/HalfCircleOrganizationChart"/>
    <dgm:cxn modelId="{8C4A091F-C135-044B-8F33-55B885F57A6F}" type="presParOf" srcId="{147C5645-1B71-A14C-9359-8609D5143624}" destId="{F8E873D9-47ED-6D43-87E2-DEA465C0EEDF}" srcOrd="2" destOrd="0" presId="urn:microsoft.com/office/officeart/2008/layout/HalfCircleOrganizationChart"/>
    <dgm:cxn modelId="{15CA04E0-8E52-264B-A6D9-4785A70E3282}" type="presParOf" srcId="{147C5645-1B71-A14C-9359-8609D5143624}" destId="{157E8241-FFB4-1145-88F8-A9D788E26735}" srcOrd="3" destOrd="0" presId="urn:microsoft.com/office/officeart/2008/layout/HalfCircleOrganizationChart"/>
    <dgm:cxn modelId="{F5B0A972-BD45-7D48-A4A4-4810418CAB31}" type="presParOf" srcId="{FD5153BF-36C1-C64D-B0EE-984E590C5C70}" destId="{D3A9E299-7199-A84E-8173-4D1CBEB8B6B9}" srcOrd="1" destOrd="0" presId="urn:microsoft.com/office/officeart/2008/layout/HalfCircleOrganizationChart"/>
    <dgm:cxn modelId="{60187C85-8BED-C549-B42B-1E915D32349F}" type="presParOf" srcId="{D3A9E299-7199-A84E-8173-4D1CBEB8B6B9}" destId="{F59E2C65-7AC5-F24D-B77F-2E7C6391D994}" srcOrd="0" destOrd="0" presId="urn:microsoft.com/office/officeart/2008/layout/HalfCircleOrganizationChart"/>
    <dgm:cxn modelId="{7FA62EF6-A23D-D147-BECF-9448F27B4119}" type="presParOf" srcId="{D3A9E299-7199-A84E-8173-4D1CBEB8B6B9}" destId="{9F9FCC70-8148-414F-B86B-000E4CC3E919}" srcOrd="1" destOrd="0" presId="urn:microsoft.com/office/officeart/2008/layout/HalfCircleOrganizationChart"/>
    <dgm:cxn modelId="{19BDD7E4-0945-C046-AF63-94CE70C946D7}" type="presParOf" srcId="{9F9FCC70-8148-414F-B86B-000E4CC3E919}" destId="{24DC9A2C-DB9A-DF49-837D-F3373C8706B2}" srcOrd="0" destOrd="0" presId="urn:microsoft.com/office/officeart/2008/layout/HalfCircleOrganizationChart"/>
    <dgm:cxn modelId="{04E34932-4296-AA47-81DF-A94B64DFAB20}" type="presParOf" srcId="{24DC9A2C-DB9A-DF49-837D-F3373C8706B2}" destId="{91D2D362-CA92-D84A-A67C-58DA2A030236}" srcOrd="0" destOrd="0" presId="urn:microsoft.com/office/officeart/2008/layout/HalfCircleOrganizationChart"/>
    <dgm:cxn modelId="{A3CBBCA9-7D04-DD4E-8C3E-A7BDA8CC9BE8}" type="presParOf" srcId="{24DC9A2C-DB9A-DF49-837D-F3373C8706B2}" destId="{8738E62B-D08A-084B-A80C-8003CAAE0614}" srcOrd="1" destOrd="0" presId="urn:microsoft.com/office/officeart/2008/layout/HalfCircleOrganizationChart"/>
    <dgm:cxn modelId="{6DA38B3A-D531-C849-955E-4B342506B7DD}" type="presParOf" srcId="{24DC9A2C-DB9A-DF49-837D-F3373C8706B2}" destId="{41E59F4C-A283-C941-9569-575AA857DDD4}" srcOrd="2" destOrd="0" presId="urn:microsoft.com/office/officeart/2008/layout/HalfCircleOrganizationChart"/>
    <dgm:cxn modelId="{55EB006A-EA92-B24D-9CF2-2334DF25D121}" type="presParOf" srcId="{24DC9A2C-DB9A-DF49-837D-F3373C8706B2}" destId="{3D842CB1-9335-A44E-B09A-39EE7080F171}" srcOrd="3" destOrd="0" presId="urn:microsoft.com/office/officeart/2008/layout/HalfCircleOrganizationChart"/>
    <dgm:cxn modelId="{F3854EF6-1AAD-2646-BEED-4E6EE95D6A25}" type="presParOf" srcId="{9F9FCC70-8148-414F-B86B-000E4CC3E919}" destId="{C70B9DC0-8EE0-E644-BB9B-F414F528571F}" srcOrd="1" destOrd="0" presId="urn:microsoft.com/office/officeart/2008/layout/HalfCircleOrganizationChart"/>
    <dgm:cxn modelId="{E4754EBF-3BE9-C44F-8615-C1403354D724}" type="presParOf" srcId="{9F9FCC70-8148-414F-B86B-000E4CC3E919}" destId="{B16A4B0D-774C-9C4B-941F-135CCF55BDF6}" srcOrd="2" destOrd="0" presId="urn:microsoft.com/office/officeart/2008/layout/HalfCircleOrganizationChart"/>
    <dgm:cxn modelId="{62670BA0-69D3-464D-A05C-4DC0C6111992}" type="presParOf" srcId="{D3A9E299-7199-A84E-8173-4D1CBEB8B6B9}" destId="{85CDAD6A-E18B-0A41-8032-0B0CC1CDB1B2}" srcOrd="2" destOrd="0" presId="urn:microsoft.com/office/officeart/2008/layout/HalfCircleOrganizationChart"/>
    <dgm:cxn modelId="{B952DD99-96D3-2B43-9170-FA16161B9CDB}" type="presParOf" srcId="{D3A9E299-7199-A84E-8173-4D1CBEB8B6B9}" destId="{B9642071-79AC-9A4B-B18F-5E1532083845}" srcOrd="3" destOrd="0" presId="urn:microsoft.com/office/officeart/2008/layout/HalfCircleOrganizationChart"/>
    <dgm:cxn modelId="{5CEF2B93-7088-4049-BD77-8794B489241E}" type="presParOf" srcId="{B9642071-79AC-9A4B-B18F-5E1532083845}" destId="{AA7894D7-0ADC-4740-92D3-68E7D22A2409}" srcOrd="0" destOrd="0" presId="urn:microsoft.com/office/officeart/2008/layout/HalfCircleOrganizationChart"/>
    <dgm:cxn modelId="{9821D8B0-D3BB-394E-80C9-5F1F16B8F51F}" type="presParOf" srcId="{AA7894D7-0ADC-4740-92D3-68E7D22A2409}" destId="{382F2D21-B080-E54D-860D-E93AE85E8E35}" srcOrd="0" destOrd="0" presId="urn:microsoft.com/office/officeart/2008/layout/HalfCircleOrganizationChart"/>
    <dgm:cxn modelId="{7DED2771-226F-FC41-99C9-157D9F56E9E2}" type="presParOf" srcId="{AA7894D7-0ADC-4740-92D3-68E7D22A2409}" destId="{B14E5C14-6045-EA47-B38A-2FC927F32379}" srcOrd="1" destOrd="0" presId="urn:microsoft.com/office/officeart/2008/layout/HalfCircleOrganizationChart"/>
    <dgm:cxn modelId="{E727721A-753A-F44D-BF6F-50678DAA363E}" type="presParOf" srcId="{AA7894D7-0ADC-4740-92D3-68E7D22A2409}" destId="{A321957C-6891-7F49-9A2C-B51907E28277}" srcOrd="2" destOrd="0" presId="urn:microsoft.com/office/officeart/2008/layout/HalfCircleOrganizationChart"/>
    <dgm:cxn modelId="{90829B4F-D252-C14D-A700-313BF6074873}" type="presParOf" srcId="{AA7894D7-0ADC-4740-92D3-68E7D22A2409}" destId="{BF9BBBB8-CF5B-494A-8267-CF4B3E34034B}" srcOrd="3" destOrd="0" presId="urn:microsoft.com/office/officeart/2008/layout/HalfCircleOrganizationChart"/>
    <dgm:cxn modelId="{88C480E3-B5FF-F44F-AC64-07D53F7C8C44}" type="presParOf" srcId="{B9642071-79AC-9A4B-B18F-5E1532083845}" destId="{72FAE77C-43DC-ED49-8DF0-1185DBE650A6}" srcOrd="1" destOrd="0" presId="urn:microsoft.com/office/officeart/2008/layout/HalfCircleOrganizationChart"/>
    <dgm:cxn modelId="{2282E69B-79B8-7248-81B3-98926D544D3D}" type="presParOf" srcId="{B9642071-79AC-9A4B-B18F-5E1532083845}" destId="{675FFDE0-3D1B-DB42-B08A-D6B5962A945D}" srcOrd="2" destOrd="0" presId="urn:microsoft.com/office/officeart/2008/layout/HalfCircleOrganizationChart"/>
    <dgm:cxn modelId="{6922982E-E2F9-F64F-9116-BE67878725AC}" type="presParOf" srcId="{D3A9E299-7199-A84E-8173-4D1CBEB8B6B9}" destId="{5DBD3A10-5E97-1947-81ED-25EF241CE2DE}" srcOrd="4" destOrd="0" presId="urn:microsoft.com/office/officeart/2008/layout/HalfCircleOrganizationChart"/>
    <dgm:cxn modelId="{59DF2067-27AF-C84A-9531-BACE3242CC30}" type="presParOf" srcId="{D3A9E299-7199-A84E-8173-4D1CBEB8B6B9}" destId="{C495B776-FEF7-3A41-9D7F-2CB28FD3C7AA}" srcOrd="5" destOrd="0" presId="urn:microsoft.com/office/officeart/2008/layout/HalfCircleOrganizationChart"/>
    <dgm:cxn modelId="{3AAB7F14-C500-1C47-8608-FF15C76259F1}" type="presParOf" srcId="{C495B776-FEF7-3A41-9D7F-2CB28FD3C7AA}" destId="{E02CB186-88E6-D145-A4A8-B79A7EDE2066}" srcOrd="0" destOrd="0" presId="urn:microsoft.com/office/officeart/2008/layout/HalfCircleOrganizationChart"/>
    <dgm:cxn modelId="{D40EB7E2-CA65-B24D-80A4-C97F082628DE}" type="presParOf" srcId="{E02CB186-88E6-D145-A4A8-B79A7EDE2066}" destId="{6CB4C0AA-8E5D-AD4F-B2E9-223E26A7C867}" srcOrd="0" destOrd="0" presId="urn:microsoft.com/office/officeart/2008/layout/HalfCircleOrganizationChart"/>
    <dgm:cxn modelId="{9DEF3A14-78A0-C24B-9469-CC878FEC7620}" type="presParOf" srcId="{E02CB186-88E6-D145-A4A8-B79A7EDE2066}" destId="{886A1C9C-6B55-4E4F-B667-A9376D1A056B}" srcOrd="1" destOrd="0" presId="urn:microsoft.com/office/officeart/2008/layout/HalfCircleOrganizationChart"/>
    <dgm:cxn modelId="{835DC72E-891D-A846-AE8F-975D367F2097}" type="presParOf" srcId="{E02CB186-88E6-D145-A4A8-B79A7EDE2066}" destId="{F21EDE39-D826-8D4A-BEF5-200545EC8F72}" srcOrd="2" destOrd="0" presId="urn:microsoft.com/office/officeart/2008/layout/HalfCircleOrganizationChart"/>
    <dgm:cxn modelId="{6F446950-CE58-F640-8571-D5EA0AEBBFC5}" type="presParOf" srcId="{E02CB186-88E6-D145-A4A8-B79A7EDE2066}" destId="{B35364EF-F4D3-BE4F-B1A4-EA091CE00CB2}" srcOrd="3" destOrd="0" presId="urn:microsoft.com/office/officeart/2008/layout/HalfCircleOrganizationChart"/>
    <dgm:cxn modelId="{277CB90D-120B-1146-B969-02EAA3A24522}" type="presParOf" srcId="{C495B776-FEF7-3A41-9D7F-2CB28FD3C7AA}" destId="{1B6A4134-93D1-C148-B643-F04F7726C47C}" srcOrd="1" destOrd="0" presId="urn:microsoft.com/office/officeart/2008/layout/HalfCircleOrganizationChart"/>
    <dgm:cxn modelId="{03086540-E0FC-824F-B34B-90CB216905A7}" type="presParOf" srcId="{1B6A4134-93D1-C148-B643-F04F7726C47C}" destId="{93372B78-F224-EF46-8C32-FDE413F1E4EE}" srcOrd="0" destOrd="0" presId="urn:microsoft.com/office/officeart/2008/layout/HalfCircleOrganizationChart"/>
    <dgm:cxn modelId="{70966102-C6CF-C545-B10F-9EA4CDC90C9B}" type="presParOf" srcId="{1B6A4134-93D1-C148-B643-F04F7726C47C}" destId="{6A130B6B-9967-7245-858F-72B5A8A9E826}" srcOrd="1" destOrd="0" presId="urn:microsoft.com/office/officeart/2008/layout/HalfCircleOrganizationChart"/>
    <dgm:cxn modelId="{0A185AC8-DFBE-D54F-8634-8F54A6F204B0}" type="presParOf" srcId="{6A130B6B-9967-7245-858F-72B5A8A9E826}" destId="{F73F4EC6-E7B5-1643-AB25-5D7ECBAEC089}" srcOrd="0" destOrd="0" presId="urn:microsoft.com/office/officeart/2008/layout/HalfCircleOrganizationChart"/>
    <dgm:cxn modelId="{6BFBFA8F-C840-CA45-A188-DC0EF9A43246}" type="presParOf" srcId="{F73F4EC6-E7B5-1643-AB25-5D7ECBAEC089}" destId="{E25FC613-E380-A74D-8DA0-7AA0F90E1163}" srcOrd="0" destOrd="0" presId="urn:microsoft.com/office/officeart/2008/layout/HalfCircleOrganizationChart"/>
    <dgm:cxn modelId="{FF78C537-205E-DA4A-B34E-4B0F26A04AED}" type="presParOf" srcId="{F73F4EC6-E7B5-1643-AB25-5D7ECBAEC089}" destId="{143B67D0-E3CA-CE4B-9743-58CF3075A208}" srcOrd="1" destOrd="0" presId="urn:microsoft.com/office/officeart/2008/layout/HalfCircleOrganizationChart"/>
    <dgm:cxn modelId="{BEBE29DB-DC0C-2847-991C-69E8DFAA4756}" type="presParOf" srcId="{F73F4EC6-E7B5-1643-AB25-5D7ECBAEC089}" destId="{094F4B2F-78E1-8849-87DD-2B81CD91AA49}" srcOrd="2" destOrd="0" presId="urn:microsoft.com/office/officeart/2008/layout/HalfCircleOrganizationChart"/>
    <dgm:cxn modelId="{B7AB4A98-3B16-F940-B278-870728DCFE40}" type="presParOf" srcId="{F73F4EC6-E7B5-1643-AB25-5D7ECBAEC089}" destId="{93B0F6A2-E32C-7C42-9D36-571779487A47}" srcOrd="3" destOrd="0" presId="urn:microsoft.com/office/officeart/2008/layout/HalfCircleOrganizationChart"/>
    <dgm:cxn modelId="{B8CF34E7-393A-F84C-9274-1751CCA68402}" type="presParOf" srcId="{6A130B6B-9967-7245-858F-72B5A8A9E826}" destId="{92F678D4-45A0-BB4A-8F9B-9E2C50189F5B}" srcOrd="1" destOrd="0" presId="urn:microsoft.com/office/officeart/2008/layout/HalfCircleOrganizationChart"/>
    <dgm:cxn modelId="{7B77CF46-A1F2-C54F-8CD5-185DC830F707}" type="presParOf" srcId="{6A130B6B-9967-7245-858F-72B5A8A9E826}" destId="{898832CA-57BD-9C44-A2E9-830148EE0A0A}" srcOrd="2" destOrd="0" presId="urn:microsoft.com/office/officeart/2008/layout/HalfCircleOrganizationChart"/>
    <dgm:cxn modelId="{5E34F55B-5B6C-B543-8100-B07674DCBED2}" type="presParOf" srcId="{1B6A4134-93D1-C148-B643-F04F7726C47C}" destId="{1B1CE2D4-0DC3-2B4F-83F4-7712E9E3179D}" srcOrd="2" destOrd="0" presId="urn:microsoft.com/office/officeart/2008/layout/HalfCircleOrganizationChart"/>
    <dgm:cxn modelId="{BBD65241-3AF0-744E-AA7B-78BBB532E9AA}" type="presParOf" srcId="{1B6A4134-93D1-C148-B643-F04F7726C47C}" destId="{C897D95B-761E-B848-8235-FA5BF02D1E8B}" srcOrd="3" destOrd="0" presId="urn:microsoft.com/office/officeart/2008/layout/HalfCircleOrganizationChart"/>
    <dgm:cxn modelId="{7F8C9F72-A392-2B4E-99DF-4AFA56444BF3}" type="presParOf" srcId="{C897D95B-761E-B848-8235-FA5BF02D1E8B}" destId="{388064FF-44B1-0B44-9421-18624FA1E033}" srcOrd="0" destOrd="0" presId="urn:microsoft.com/office/officeart/2008/layout/HalfCircleOrganizationChart"/>
    <dgm:cxn modelId="{78A0DD2E-E044-CC40-8C6E-002F567F07DE}" type="presParOf" srcId="{388064FF-44B1-0B44-9421-18624FA1E033}" destId="{7B72488E-EDD6-9945-A696-9488D906A8F0}" srcOrd="0" destOrd="0" presId="urn:microsoft.com/office/officeart/2008/layout/HalfCircleOrganizationChart"/>
    <dgm:cxn modelId="{79002B4E-395E-DC40-9B70-ABC7E8A0F5C1}" type="presParOf" srcId="{388064FF-44B1-0B44-9421-18624FA1E033}" destId="{A8F5FFEA-B27D-1249-AC9F-A1E9A7D6CAFA}" srcOrd="1" destOrd="0" presId="urn:microsoft.com/office/officeart/2008/layout/HalfCircleOrganizationChart"/>
    <dgm:cxn modelId="{973F859B-4AD5-9D43-B575-4DD76272CEF2}" type="presParOf" srcId="{388064FF-44B1-0B44-9421-18624FA1E033}" destId="{DDC32A0D-7ACC-024B-A21C-F2B42B1D975B}" srcOrd="2" destOrd="0" presId="urn:microsoft.com/office/officeart/2008/layout/HalfCircleOrganizationChart"/>
    <dgm:cxn modelId="{4DC77C7B-1507-0E40-80BA-1112D1184349}" type="presParOf" srcId="{388064FF-44B1-0B44-9421-18624FA1E033}" destId="{0AF0AC11-D25A-4F41-B195-988E90C52973}" srcOrd="3" destOrd="0" presId="urn:microsoft.com/office/officeart/2008/layout/HalfCircleOrganizationChart"/>
    <dgm:cxn modelId="{B17B2F4C-FEFC-3F40-9059-54CB7B491AAF}" type="presParOf" srcId="{C897D95B-761E-B848-8235-FA5BF02D1E8B}" destId="{C0F3CA8B-70A6-D942-8B49-B80947A8A854}" srcOrd="1" destOrd="0" presId="urn:microsoft.com/office/officeart/2008/layout/HalfCircleOrganizationChart"/>
    <dgm:cxn modelId="{05C852E6-81ED-114E-842D-59A85D809FAC}" type="presParOf" srcId="{C897D95B-761E-B848-8235-FA5BF02D1E8B}" destId="{D8F66295-A05A-394F-8B2F-E680B884932C}" srcOrd="2" destOrd="0" presId="urn:microsoft.com/office/officeart/2008/layout/HalfCircleOrganizationChart"/>
    <dgm:cxn modelId="{07733097-E9D3-6340-AF17-52ADCEE2E788}" type="presParOf" srcId="{C495B776-FEF7-3A41-9D7F-2CB28FD3C7AA}" destId="{93766E7A-25FD-3A46-9406-C81D5FEA5127}" srcOrd="2" destOrd="0" presId="urn:microsoft.com/office/officeart/2008/layout/HalfCircleOrganizationChart"/>
    <dgm:cxn modelId="{A383F02C-0A4C-C944-B094-C7DE54BA8535}" type="presParOf" srcId="{D3A9E299-7199-A84E-8173-4D1CBEB8B6B9}" destId="{586F0D8D-E5D8-1241-80A7-5E923A449BA0}" srcOrd="6" destOrd="0" presId="urn:microsoft.com/office/officeart/2008/layout/HalfCircleOrganizationChart"/>
    <dgm:cxn modelId="{0AB29184-AD89-1244-A583-9A6A284A2B15}" type="presParOf" srcId="{D3A9E299-7199-A84E-8173-4D1CBEB8B6B9}" destId="{6D56D48F-452F-7F49-990E-08CDEF5A760D}" srcOrd="7" destOrd="0" presId="urn:microsoft.com/office/officeart/2008/layout/HalfCircleOrganizationChart"/>
    <dgm:cxn modelId="{4A214738-203C-FD4E-9A30-DF8BC05253A5}" type="presParOf" srcId="{6D56D48F-452F-7F49-990E-08CDEF5A760D}" destId="{DF068C77-6646-C641-B2B8-2016DF1140B6}" srcOrd="0" destOrd="0" presId="urn:microsoft.com/office/officeart/2008/layout/HalfCircleOrganizationChart"/>
    <dgm:cxn modelId="{0647C953-9889-DF4A-BEBD-28287CBCD951}" type="presParOf" srcId="{DF068C77-6646-C641-B2B8-2016DF1140B6}" destId="{733C6884-6293-5F49-B903-15819E5560DE}" srcOrd="0" destOrd="0" presId="urn:microsoft.com/office/officeart/2008/layout/HalfCircleOrganizationChart"/>
    <dgm:cxn modelId="{2C660940-2C9E-AA4B-BF20-0A2F3E2B519D}" type="presParOf" srcId="{DF068C77-6646-C641-B2B8-2016DF1140B6}" destId="{1B33D46B-D686-A54E-B5F0-659E67C35499}" srcOrd="1" destOrd="0" presId="urn:microsoft.com/office/officeart/2008/layout/HalfCircleOrganizationChart"/>
    <dgm:cxn modelId="{8A88739A-6840-9D46-A677-2D1B0F4013DF}" type="presParOf" srcId="{DF068C77-6646-C641-B2B8-2016DF1140B6}" destId="{ED92D4E4-7506-324B-AD20-184132B649B2}" srcOrd="2" destOrd="0" presId="urn:microsoft.com/office/officeart/2008/layout/HalfCircleOrganizationChart"/>
    <dgm:cxn modelId="{A594BAC9-4248-4348-BBDF-1007BEDAA232}" type="presParOf" srcId="{DF068C77-6646-C641-B2B8-2016DF1140B6}" destId="{695A7A5D-8D91-E84D-94ED-FC9FBBE3E435}" srcOrd="3" destOrd="0" presId="urn:microsoft.com/office/officeart/2008/layout/HalfCircleOrganizationChart"/>
    <dgm:cxn modelId="{113E2A2E-8BAC-6240-810A-ECA45088726F}" type="presParOf" srcId="{6D56D48F-452F-7F49-990E-08CDEF5A760D}" destId="{55272CEB-62A4-4545-A725-D60E979E60ED}" srcOrd="1" destOrd="0" presId="urn:microsoft.com/office/officeart/2008/layout/HalfCircleOrganizationChart"/>
    <dgm:cxn modelId="{244146B2-2682-8649-B133-F09B6421036B}" type="presParOf" srcId="{6D56D48F-452F-7F49-990E-08CDEF5A760D}" destId="{953298EC-94E5-B54B-9743-E11E79607C37}" srcOrd="2" destOrd="0" presId="urn:microsoft.com/office/officeart/2008/layout/HalfCircleOrganizationChart"/>
    <dgm:cxn modelId="{F9B8F2EA-589B-1D4E-93F0-0F163CEC4813}" type="presParOf" srcId="{D3A9E299-7199-A84E-8173-4D1CBEB8B6B9}" destId="{18C54D4B-9B52-3A43-8D24-5CB7082E70F5}" srcOrd="8" destOrd="0" presId="urn:microsoft.com/office/officeart/2008/layout/HalfCircleOrganizationChart"/>
    <dgm:cxn modelId="{F7E7BEE8-CEDA-E442-966C-16D7817C4874}" type="presParOf" srcId="{D3A9E299-7199-A84E-8173-4D1CBEB8B6B9}" destId="{79644A41-EE85-6D40-8D90-F8E60BEF6FA0}" srcOrd="9" destOrd="0" presId="urn:microsoft.com/office/officeart/2008/layout/HalfCircleOrganizationChart"/>
    <dgm:cxn modelId="{5B119976-D184-AF48-8EA4-6E30B61E508F}" type="presParOf" srcId="{79644A41-EE85-6D40-8D90-F8E60BEF6FA0}" destId="{DF17CE8D-F615-5047-8737-83F9027894F4}" srcOrd="0" destOrd="0" presId="urn:microsoft.com/office/officeart/2008/layout/HalfCircleOrganizationChart"/>
    <dgm:cxn modelId="{BBD32A44-C4CF-7A4E-A983-5E42AAF60FF2}" type="presParOf" srcId="{DF17CE8D-F615-5047-8737-83F9027894F4}" destId="{3728571E-BDB7-B24E-AF1A-074E20B827AE}" srcOrd="0" destOrd="0" presId="urn:microsoft.com/office/officeart/2008/layout/HalfCircleOrganizationChart"/>
    <dgm:cxn modelId="{4CD02694-3A37-474A-88B9-B0B43B18CCF6}" type="presParOf" srcId="{DF17CE8D-F615-5047-8737-83F9027894F4}" destId="{CBF86816-132C-F74A-B9F7-740FC5418119}" srcOrd="1" destOrd="0" presId="urn:microsoft.com/office/officeart/2008/layout/HalfCircleOrganizationChart"/>
    <dgm:cxn modelId="{3F5A5C0B-9DE1-B542-AE47-13DC296C5264}" type="presParOf" srcId="{DF17CE8D-F615-5047-8737-83F9027894F4}" destId="{04EA7D5C-2FA5-514B-AA77-209AD250FDB1}" srcOrd="2" destOrd="0" presId="urn:microsoft.com/office/officeart/2008/layout/HalfCircleOrganizationChart"/>
    <dgm:cxn modelId="{A031BA4D-4238-9049-932F-F2218595B437}" type="presParOf" srcId="{DF17CE8D-F615-5047-8737-83F9027894F4}" destId="{528CA2C2-E744-8F46-B8C8-6C91541A1864}" srcOrd="3" destOrd="0" presId="urn:microsoft.com/office/officeart/2008/layout/HalfCircleOrganizationChart"/>
    <dgm:cxn modelId="{2907CE2C-2EE7-C742-87CD-8AD7FBFC761B}" type="presParOf" srcId="{79644A41-EE85-6D40-8D90-F8E60BEF6FA0}" destId="{EF6A8232-4298-0542-A228-47584602F0EE}" srcOrd="1" destOrd="0" presId="urn:microsoft.com/office/officeart/2008/layout/HalfCircleOrganizationChart"/>
    <dgm:cxn modelId="{835C1526-2C44-E44C-B8CF-2C5AEDE129D3}" type="presParOf" srcId="{EF6A8232-4298-0542-A228-47584602F0EE}" destId="{F5AE1F46-42BB-C147-963D-FA16485FE14F}" srcOrd="0" destOrd="0" presId="urn:microsoft.com/office/officeart/2008/layout/HalfCircleOrganizationChart"/>
    <dgm:cxn modelId="{D525F550-AED1-BF42-84C4-D3837CF7AAA8}" type="presParOf" srcId="{EF6A8232-4298-0542-A228-47584602F0EE}" destId="{1945674A-4800-A84C-A683-70CE45286668}" srcOrd="1" destOrd="0" presId="urn:microsoft.com/office/officeart/2008/layout/HalfCircleOrganizationChart"/>
    <dgm:cxn modelId="{7D79F0FE-7739-3644-82A9-6EFB6CF12062}" type="presParOf" srcId="{1945674A-4800-A84C-A683-70CE45286668}" destId="{514C5E09-3413-2440-A765-FDF2EA184F24}" srcOrd="0" destOrd="0" presId="urn:microsoft.com/office/officeart/2008/layout/HalfCircleOrganizationChart"/>
    <dgm:cxn modelId="{E84B5D14-BE28-BD4A-B80E-2C65E33684B1}" type="presParOf" srcId="{514C5E09-3413-2440-A765-FDF2EA184F24}" destId="{A2895AEF-9277-F448-81BC-383AA9988F95}" srcOrd="0" destOrd="0" presId="urn:microsoft.com/office/officeart/2008/layout/HalfCircleOrganizationChart"/>
    <dgm:cxn modelId="{E16B3CD4-923A-BF47-8D23-0C27C620E00C}" type="presParOf" srcId="{514C5E09-3413-2440-A765-FDF2EA184F24}" destId="{F834D0FA-DFDA-3E42-A384-CCB487CD81A8}" srcOrd="1" destOrd="0" presId="urn:microsoft.com/office/officeart/2008/layout/HalfCircleOrganizationChart"/>
    <dgm:cxn modelId="{6602B090-3ECD-CF46-9807-0B6B4CF6D65D}" type="presParOf" srcId="{514C5E09-3413-2440-A765-FDF2EA184F24}" destId="{AA6EFCE9-B7EC-5D4B-A9E7-0302A921E374}" srcOrd="2" destOrd="0" presId="urn:microsoft.com/office/officeart/2008/layout/HalfCircleOrganizationChart"/>
    <dgm:cxn modelId="{34D5D3F3-2872-5A40-9B12-858891668E35}" type="presParOf" srcId="{514C5E09-3413-2440-A765-FDF2EA184F24}" destId="{381A192C-46E2-EA42-AD6D-178F2D72A56A}" srcOrd="3" destOrd="0" presId="urn:microsoft.com/office/officeart/2008/layout/HalfCircleOrganizationChart"/>
    <dgm:cxn modelId="{D43F6434-A791-6F4B-9939-A3490CBA3A6E}" type="presParOf" srcId="{1945674A-4800-A84C-A683-70CE45286668}" destId="{6CB0DFDA-6A27-BE42-A113-A1A8D22A2658}" srcOrd="1" destOrd="0" presId="urn:microsoft.com/office/officeart/2008/layout/HalfCircleOrganizationChart"/>
    <dgm:cxn modelId="{40D8C8E4-F7B8-BE47-9D12-765444B89D91}" type="presParOf" srcId="{1945674A-4800-A84C-A683-70CE45286668}" destId="{416160FC-1938-6545-B52C-7E6AB27BBFB7}" srcOrd="2" destOrd="0" presId="urn:microsoft.com/office/officeart/2008/layout/HalfCircleOrganizationChart"/>
    <dgm:cxn modelId="{737E3016-E3E1-F14E-A093-5AB17E856B7D}" type="presParOf" srcId="{EF6A8232-4298-0542-A228-47584602F0EE}" destId="{59BD2A03-A741-E14F-82DA-BC06983456B3}" srcOrd="2" destOrd="0" presId="urn:microsoft.com/office/officeart/2008/layout/HalfCircleOrganizationChart"/>
    <dgm:cxn modelId="{F1DFF901-B5DA-5848-A411-98B96BDD435F}" type="presParOf" srcId="{EF6A8232-4298-0542-A228-47584602F0EE}" destId="{4648EB82-581A-5247-8962-B23E77A65774}" srcOrd="3" destOrd="0" presId="urn:microsoft.com/office/officeart/2008/layout/HalfCircleOrganizationChart"/>
    <dgm:cxn modelId="{5AC923E0-4E8F-DB43-B977-A0492FF0A45A}" type="presParOf" srcId="{4648EB82-581A-5247-8962-B23E77A65774}" destId="{4F7374B4-0663-274F-8109-2F2225739B46}" srcOrd="0" destOrd="0" presId="urn:microsoft.com/office/officeart/2008/layout/HalfCircleOrganizationChart"/>
    <dgm:cxn modelId="{F483BBA5-CCFC-A345-B316-E8A267508591}" type="presParOf" srcId="{4F7374B4-0663-274F-8109-2F2225739B46}" destId="{CC4AB2F0-FCB3-7C4B-9EA6-03845F2DB6F6}" srcOrd="0" destOrd="0" presId="urn:microsoft.com/office/officeart/2008/layout/HalfCircleOrganizationChart"/>
    <dgm:cxn modelId="{D814FA6D-13F1-F346-9898-2533FCB7EF60}" type="presParOf" srcId="{4F7374B4-0663-274F-8109-2F2225739B46}" destId="{E26C7D6C-4997-4043-B17B-15C17B197B4B}" srcOrd="1" destOrd="0" presId="urn:microsoft.com/office/officeart/2008/layout/HalfCircleOrganizationChart"/>
    <dgm:cxn modelId="{721C66F4-FA6C-3844-9AED-5D55EB358815}" type="presParOf" srcId="{4F7374B4-0663-274F-8109-2F2225739B46}" destId="{243E9541-E76E-3C4A-ABBE-64A466CA1D40}" srcOrd="2" destOrd="0" presId="urn:microsoft.com/office/officeart/2008/layout/HalfCircleOrganizationChart"/>
    <dgm:cxn modelId="{81B174B3-FF0D-9845-B7E4-1309A293EFD8}" type="presParOf" srcId="{4F7374B4-0663-274F-8109-2F2225739B46}" destId="{C62681DF-40E2-A848-B759-C9BA66994052}" srcOrd="3" destOrd="0" presId="urn:microsoft.com/office/officeart/2008/layout/HalfCircleOrganizationChart"/>
    <dgm:cxn modelId="{C4FC8C17-6C4D-0943-9110-D7ADE9B85E3B}" type="presParOf" srcId="{4648EB82-581A-5247-8962-B23E77A65774}" destId="{8B66CF7D-81BE-014B-997E-E1610963A357}" srcOrd="1" destOrd="0" presId="urn:microsoft.com/office/officeart/2008/layout/HalfCircleOrganizationChart"/>
    <dgm:cxn modelId="{5CA74AA7-AE50-CA4E-978A-BB6E4D8B97C1}" type="presParOf" srcId="{4648EB82-581A-5247-8962-B23E77A65774}" destId="{2FF1F4FD-5564-EC4A-A8BF-710D37629356}" srcOrd="2" destOrd="0" presId="urn:microsoft.com/office/officeart/2008/layout/HalfCircleOrganizationChart"/>
    <dgm:cxn modelId="{FD7BE807-CE66-914F-B9F8-9E8AB3E18780}" type="presParOf" srcId="{EF6A8232-4298-0542-A228-47584602F0EE}" destId="{89AEF218-E9C0-A04F-9CC8-6A1184B10479}" srcOrd="4" destOrd="0" presId="urn:microsoft.com/office/officeart/2008/layout/HalfCircleOrganizationChart"/>
    <dgm:cxn modelId="{A74F6DC8-583E-B34B-A1E8-D299FF2F82BD}" type="presParOf" srcId="{EF6A8232-4298-0542-A228-47584602F0EE}" destId="{64AC3CBA-2ECB-B04C-9ED4-E003142C82FE}" srcOrd="5" destOrd="0" presId="urn:microsoft.com/office/officeart/2008/layout/HalfCircleOrganizationChart"/>
    <dgm:cxn modelId="{6CC3275B-95EA-8141-8E0F-EAFD728F90F3}" type="presParOf" srcId="{64AC3CBA-2ECB-B04C-9ED4-E003142C82FE}" destId="{2A0EA271-631B-0F47-A3E3-44E59D540DE9}" srcOrd="0" destOrd="0" presId="urn:microsoft.com/office/officeart/2008/layout/HalfCircleOrganizationChart"/>
    <dgm:cxn modelId="{8D083A98-6178-AD4D-A71F-E2AE625465F8}" type="presParOf" srcId="{2A0EA271-631B-0F47-A3E3-44E59D540DE9}" destId="{8E0DDF9A-0D9E-A449-88AA-2B7A978D6AC2}" srcOrd="0" destOrd="0" presId="urn:microsoft.com/office/officeart/2008/layout/HalfCircleOrganizationChart"/>
    <dgm:cxn modelId="{8C7CFE8F-71E8-7A4F-89A0-3524927942F5}" type="presParOf" srcId="{2A0EA271-631B-0F47-A3E3-44E59D540DE9}" destId="{3FBA586B-71EF-4E42-B2AD-F3FC8E5378D1}" srcOrd="1" destOrd="0" presId="urn:microsoft.com/office/officeart/2008/layout/HalfCircleOrganizationChart"/>
    <dgm:cxn modelId="{118FA5F9-7A2A-C343-8639-72BBED109B82}" type="presParOf" srcId="{2A0EA271-631B-0F47-A3E3-44E59D540DE9}" destId="{5746AFB6-9BE7-D14B-B35F-3FB7C84B9886}" srcOrd="2" destOrd="0" presId="urn:microsoft.com/office/officeart/2008/layout/HalfCircleOrganizationChart"/>
    <dgm:cxn modelId="{2A1241D7-DE3C-1449-8E74-EFC668E25D01}" type="presParOf" srcId="{2A0EA271-631B-0F47-A3E3-44E59D540DE9}" destId="{D55AE1AA-18B4-6A4A-838F-04C61141B579}" srcOrd="3" destOrd="0" presId="urn:microsoft.com/office/officeart/2008/layout/HalfCircleOrganizationChart"/>
    <dgm:cxn modelId="{EE9A4E9B-687A-1046-A53E-C40D57B93E5C}" type="presParOf" srcId="{64AC3CBA-2ECB-B04C-9ED4-E003142C82FE}" destId="{FF9FC6E2-B488-4C47-9C68-A26EAFAB17C1}" srcOrd="1" destOrd="0" presId="urn:microsoft.com/office/officeart/2008/layout/HalfCircleOrganizationChart"/>
    <dgm:cxn modelId="{0A31072D-931E-0342-ADEE-F8AAA83885CE}" type="presParOf" srcId="{64AC3CBA-2ECB-B04C-9ED4-E003142C82FE}" destId="{DBC12097-63C9-1549-A7C0-286099EAAF58}" srcOrd="2" destOrd="0" presId="urn:microsoft.com/office/officeart/2008/layout/HalfCircleOrganizationChart"/>
    <dgm:cxn modelId="{46D5E40E-4586-C845-99C4-EA002635959F}" type="presParOf" srcId="{79644A41-EE85-6D40-8D90-F8E60BEF6FA0}" destId="{7823B8E7-3F4D-104B-97F9-34A76134A28A}" srcOrd="2" destOrd="0" presId="urn:microsoft.com/office/officeart/2008/layout/HalfCircleOrganizationChart"/>
    <dgm:cxn modelId="{D9D66CB9-32E8-F649-B2BF-C59668CE3393}" type="presParOf" srcId="{D3A9E299-7199-A84E-8173-4D1CBEB8B6B9}" destId="{B4D7D9B6-C59D-D641-827E-883025175671}" srcOrd="10" destOrd="0" presId="urn:microsoft.com/office/officeart/2008/layout/HalfCircleOrganizationChart"/>
    <dgm:cxn modelId="{0AFB1BEF-63B6-7D46-99D9-0CEFCDF70A0A}" type="presParOf" srcId="{D3A9E299-7199-A84E-8173-4D1CBEB8B6B9}" destId="{1F11489B-9AA1-C846-87D3-B40DB780441C}" srcOrd="11" destOrd="0" presId="urn:microsoft.com/office/officeart/2008/layout/HalfCircleOrganizationChart"/>
    <dgm:cxn modelId="{C2F374D1-5629-D247-92B3-214A81B78203}" type="presParOf" srcId="{1F11489B-9AA1-C846-87D3-B40DB780441C}" destId="{9635AA83-8506-494D-A0EC-6ADFF1F6FAD0}" srcOrd="0" destOrd="0" presId="urn:microsoft.com/office/officeart/2008/layout/HalfCircleOrganizationChart"/>
    <dgm:cxn modelId="{20631F96-5AC6-134D-941F-2E84E28DDB39}" type="presParOf" srcId="{9635AA83-8506-494D-A0EC-6ADFF1F6FAD0}" destId="{68167851-92B2-4940-8A39-CBDA506A4F9A}" srcOrd="0" destOrd="0" presId="urn:microsoft.com/office/officeart/2008/layout/HalfCircleOrganizationChart"/>
    <dgm:cxn modelId="{CDBB4E53-04CA-0744-A7AD-6715F6B0060A}" type="presParOf" srcId="{9635AA83-8506-494D-A0EC-6ADFF1F6FAD0}" destId="{F3176C02-C405-B545-8B6C-38E2F8604B42}" srcOrd="1" destOrd="0" presId="urn:microsoft.com/office/officeart/2008/layout/HalfCircleOrganizationChart"/>
    <dgm:cxn modelId="{F4780ED7-46A9-4142-9A84-708913A8D4B0}" type="presParOf" srcId="{9635AA83-8506-494D-A0EC-6ADFF1F6FAD0}" destId="{EC32C6F7-7B6C-E244-B209-BCF0DD1AE37D}" srcOrd="2" destOrd="0" presId="urn:microsoft.com/office/officeart/2008/layout/HalfCircleOrganizationChart"/>
    <dgm:cxn modelId="{3DF5FDE0-FEED-0149-A899-21BB4EE52C83}" type="presParOf" srcId="{9635AA83-8506-494D-A0EC-6ADFF1F6FAD0}" destId="{B83247B6-3138-CE4C-9C77-BDF1BCFAC69F}" srcOrd="3" destOrd="0" presId="urn:microsoft.com/office/officeart/2008/layout/HalfCircleOrganizationChart"/>
    <dgm:cxn modelId="{6926FC37-6346-6149-954C-30747A3BE111}" type="presParOf" srcId="{1F11489B-9AA1-C846-87D3-B40DB780441C}" destId="{0E3DED76-1264-8A46-81CA-E05A0C789EF8}" srcOrd="1" destOrd="0" presId="urn:microsoft.com/office/officeart/2008/layout/HalfCircleOrganizationChart"/>
    <dgm:cxn modelId="{4248F112-9E34-AA45-A50B-D4506ABA6182}" type="presParOf" srcId="{1F11489B-9AA1-C846-87D3-B40DB780441C}" destId="{2E45EE7A-5712-8749-96EB-30197E37D9D5}" srcOrd="2" destOrd="0" presId="urn:microsoft.com/office/officeart/2008/layout/HalfCircleOrganizationChart"/>
    <dgm:cxn modelId="{2FA490ED-9C44-794C-8784-A4515FA98F10}" type="presParOf" srcId="{D3A9E299-7199-A84E-8173-4D1CBEB8B6B9}" destId="{339B4D52-3E2B-7F4E-BBC4-CCBB2CAE208D}" srcOrd="12" destOrd="0" presId="urn:microsoft.com/office/officeart/2008/layout/HalfCircleOrganizationChart"/>
    <dgm:cxn modelId="{DF953F00-E53C-BE48-972F-8C3318F73FC1}" type="presParOf" srcId="{D3A9E299-7199-A84E-8173-4D1CBEB8B6B9}" destId="{7B74209C-D05F-4541-9E72-989E67A8E178}" srcOrd="13" destOrd="0" presId="urn:microsoft.com/office/officeart/2008/layout/HalfCircleOrganizationChart"/>
    <dgm:cxn modelId="{52D2E268-CD2B-D346-B959-E02A549EC920}" type="presParOf" srcId="{7B74209C-D05F-4541-9E72-989E67A8E178}" destId="{1F3C9919-11E7-BE4A-AF48-79F91E8ECF42}" srcOrd="0" destOrd="0" presId="urn:microsoft.com/office/officeart/2008/layout/HalfCircleOrganizationChart"/>
    <dgm:cxn modelId="{863BBEB5-9A64-AA4D-8139-3C54E303AE5D}" type="presParOf" srcId="{1F3C9919-11E7-BE4A-AF48-79F91E8ECF42}" destId="{AAB8430A-240F-564B-A763-F877155C9BCF}" srcOrd="0" destOrd="0" presId="urn:microsoft.com/office/officeart/2008/layout/HalfCircleOrganizationChart"/>
    <dgm:cxn modelId="{9FC32894-6BC0-E949-9EF6-00BBA7A9678D}" type="presParOf" srcId="{1F3C9919-11E7-BE4A-AF48-79F91E8ECF42}" destId="{9AB1F751-8962-0C40-B802-75C90A359CA1}" srcOrd="1" destOrd="0" presId="urn:microsoft.com/office/officeart/2008/layout/HalfCircleOrganizationChart"/>
    <dgm:cxn modelId="{6C98AD1F-D762-2A48-A7AA-A0BD694F4A1D}" type="presParOf" srcId="{1F3C9919-11E7-BE4A-AF48-79F91E8ECF42}" destId="{B47C0D09-5EE9-6C48-981B-5C523AEE428E}" srcOrd="2" destOrd="0" presId="urn:microsoft.com/office/officeart/2008/layout/HalfCircleOrganizationChart"/>
    <dgm:cxn modelId="{99836134-83EF-3F41-AEEE-DA1169CFA352}" type="presParOf" srcId="{1F3C9919-11E7-BE4A-AF48-79F91E8ECF42}" destId="{0FBB2E86-D616-A449-B86F-0B2A9A77AC1F}" srcOrd="3" destOrd="0" presId="urn:microsoft.com/office/officeart/2008/layout/HalfCircleOrganizationChart"/>
    <dgm:cxn modelId="{1E5F42A2-621B-0040-A10E-3E653792FA29}" type="presParOf" srcId="{7B74209C-D05F-4541-9E72-989E67A8E178}" destId="{55030BF3-8E82-AB4E-8670-F489D7323259}" srcOrd="1" destOrd="0" presId="urn:microsoft.com/office/officeart/2008/layout/HalfCircleOrganizationChart"/>
    <dgm:cxn modelId="{75F46EEA-6108-A44F-A073-922F4586A011}" type="presParOf" srcId="{55030BF3-8E82-AB4E-8670-F489D7323259}" destId="{C67DC490-CC36-E848-BB49-CE019EE1CAED}" srcOrd="0" destOrd="0" presId="urn:microsoft.com/office/officeart/2008/layout/HalfCircleOrganizationChart"/>
    <dgm:cxn modelId="{06F7A56B-E813-F843-858F-B3F9E2BE6EF4}" type="presParOf" srcId="{55030BF3-8E82-AB4E-8670-F489D7323259}" destId="{B5A31C84-4A54-9F44-A421-1408B4B5927A}" srcOrd="1" destOrd="0" presId="urn:microsoft.com/office/officeart/2008/layout/HalfCircleOrganizationChart"/>
    <dgm:cxn modelId="{9236122E-4FFF-2048-A4BE-7D496E74D4BD}" type="presParOf" srcId="{B5A31C84-4A54-9F44-A421-1408B4B5927A}" destId="{B8628E85-70AF-AC4E-B567-27F684DFBD6C}" srcOrd="0" destOrd="0" presId="urn:microsoft.com/office/officeart/2008/layout/HalfCircleOrganizationChart"/>
    <dgm:cxn modelId="{B09CEA21-B1EF-6B4D-9078-814E88792908}" type="presParOf" srcId="{B8628E85-70AF-AC4E-B567-27F684DFBD6C}" destId="{062AE6D6-E957-F44F-97FC-5DEF3E19E871}" srcOrd="0" destOrd="0" presId="urn:microsoft.com/office/officeart/2008/layout/HalfCircleOrganizationChart"/>
    <dgm:cxn modelId="{DEFB54BD-B327-B644-8B92-CF6D08B89917}" type="presParOf" srcId="{B8628E85-70AF-AC4E-B567-27F684DFBD6C}" destId="{5136F273-436C-5E43-835E-AA171770073B}" srcOrd="1" destOrd="0" presId="urn:microsoft.com/office/officeart/2008/layout/HalfCircleOrganizationChart"/>
    <dgm:cxn modelId="{F094E7A7-DEDB-F14C-9E6E-F2049BDB1E91}" type="presParOf" srcId="{B8628E85-70AF-AC4E-B567-27F684DFBD6C}" destId="{EAC72270-0B29-2B48-8C47-C1C474E25941}" srcOrd="2" destOrd="0" presId="urn:microsoft.com/office/officeart/2008/layout/HalfCircleOrganizationChart"/>
    <dgm:cxn modelId="{E93F3195-923F-4447-B353-470F781DB01B}" type="presParOf" srcId="{B8628E85-70AF-AC4E-B567-27F684DFBD6C}" destId="{B7687A1C-6A8C-1C48-AD57-2DDAC3F10F93}" srcOrd="3" destOrd="0" presId="urn:microsoft.com/office/officeart/2008/layout/HalfCircleOrganizationChart"/>
    <dgm:cxn modelId="{4704DB10-9862-CF41-85AC-05C9E403EEA7}" type="presParOf" srcId="{B5A31C84-4A54-9F44-A421-1408B4B5927A}" destId="{83406E92-F9AA-C148-86CB-098E28E2CB01}" srcOrd="1" destOrd="0" presId="urn:microsoft.com/office/officeart/2008/layout/HalfCircleOrganizationChart"/>
    <dgm:cxn modelId="{5DF72262-388C-2741-81F8-BBA02A6FB578}" type="presParOf" srcId="{B5A31C84-4A54-9F44-A421-1408B4B5927A}" destId="{64A33538-FA8B-EB47-82A4-9D6AE006CF56}" srcOrd="2" destOrd="0" presId="urn:microsoft.com/office/officeart/2008/layout/HalfCircleOrganizationChart"/>
    <dgm:cxn modelId="{8F303473-2002-2B47-A8D1-84B03A8F850D}" type="presParOf" srcId="{55030BF3-8E82-AB4E-8670-F489D7323259}" destId="{EEDACD02-A878-6F4B-B8C6-64B2897D492A}" srcOrd="2" destOrd="0" presId="urn:microsoft.com/office/officeart/2008/layout/HalfCircleOrganizationChart"/>
    <dgm:cxn modelId="{49738413-9A60-0042-A5D7-1AF9BB54A950}" type="presParOf" srcId="{55030BF3-8E82-AB4E-8670-F489D7323259}" destId="{29EDC89B-52E9-2646-8EF3-6CB43B446796}" srcOrd="3" destOrd="0" presId="urn:microsoft.com/office/officeart/2008/layout/HalfCircleOrganizationChart"/>
    <dgm:cxn modelId="{F0F96727-B187-5747-BFD4-42948326B328}" type="presParOf" srcId="{29EDC89B-52E9-2646-8EF3-6CB43B446796}" destId="{FCB77BDD-B7DF-2A44-A542-B4678D280B36}" srcOrd="0" destOrd="0" presId="urn:microsoft.com/office/officeart/2008/layout/HalfCircleOrganizationChart"/>
    <dgm:cxn modelId="{B82ABFAB-859A-F84C-BFF4-812EA386399B}" type="presParOf" srcId="{FCB77BDD-B7DF-2A44-A542-B4678D280B36}" destId="{B64B7D45-E013-B043-B8F0-DE0867D7CBFD}" srcOrd="0" destOrd="0" presId="urn:microsoft.com/office/officeart/2008/layout/HalfCircleOrganizationChart"/>
    <dgm:cxn modelId="{62D28C75-F8B1-2143-9109-40DE581643FE}" type="presParOf" srcId="{FCB77BDD-B7DF-2A44-A542-B4678D280B36}" destId="{432AD107-E8B1-1A49-8D03-8FE21EC739A1}" srcOrd="1" destOrd="0" presId="urn:microsoft.com/office/officeart/2008/layout/HalfCircleOrganizationChart"/>
    <dgm:cxn modelId="{359CDC90-06EC-3947-9568-4E7CD1FC98D3}" type="presParOf" srcId="{FCB77BDD-B7DF-2A44-A542-B4678D280B36}" destId="{A18BC750-ADBC-1A4C-BAAE-A79AF8ED8020}" srcOrd="2" destOrd="0" presId="urn:microsoft.com/office/officeart/2008/layout/HalfCircleOrganizationChart"/>
    <dgm:cxn modelId="{C563D218-A0BA-1A4F-BF43-3C0110584D68}" type="presParOf" srcId="{FCB77BDD-B7DF-2A44-A542-B4678D280B36}" destId="{C2E5F5CD-F7D7-BA4D-B2A0-D7828DA3C159}" srcOrd="3" destOrd="0" presId="urn:microsoft.com/office/officeart/2008/layout/HalfCircleOrganizationChart"/>
    <dgm:cxn modelId="{E8A34CAC-1F9E-C049-8B91-DBC8B5539EDA}" type="presParOf" srcId="{29EDC89B-52E9-2646-8EF3-6CB43B446796}" destId="{DFFD3772-8EAE-6041-B24C-B099D973770F}" srcOrd="1" destOrd="0" presId="urn:microsoft.com/office/officeart/2008/layout/HalfCircleOrganizationChart"/>
    <dgm:cxn modelId="{6C1A7781-6CB1-634E-A50C-A414DB2CA9FA}" type="presParOf" srcId="{29EDC89B-52E9-2646-8EF3-6CB43B446796}" destId="{BF9F9529-F414-EF45-A741-3A415F821A78}" srcOrd="2" destOrd="0" presId="urn:microsoft.com/office/officeart/2008/layout/HalfCircleOrganizationChart"/>
    <dgm:cxn modelId="{0DB1E854-6C00-1D44-8BE2-37927C00CA8C}" type="presParOf" srcId="{55030BF3-8E82-AB4E-8670-F489D7323259}" destId="{25A26622-CE9B-D248-8607-2B4523B5EBD1}" srcOrd="4" destOrd="0" presId="urn:microsoft.com/office/officeart/2008/layout/HalfCircleOrganizationChart"/>
    <dgm:cxn modelId="{8AD72E2F-1C00-6246-AE3A-4D7F482FCDE7}" type="presParOf" srcId="{55030BF3-8E82-AB4E-8670-F489D7323259}" destId="{C57226FF-AE66-524D-9B29-17F495F07F40}" srcOrd="5" destOrd="0" presId="urn:microsoft.com/office/officeart/2008/layout/HalfCircleOrganizationChart"/>
    <dgm:cxn modelId="{72BDA04E-0512-AA40-A50F-92CC35BF21D5}" type="presParOf" srcId="{C57226FF-AE66-524D-9B29-17F495F07F40}" destId="{7A8A7070-A7A6-F045-9FA3-04D843F227D8}" srcOrd="0" destOrd="0" presId="urn:microsoft.com/office/officeart/2008/layout/HalfCircleOrganizationChart"/>
    <dgm:cxn modelId="{508F9DDD-1749-DA40-B2E9-1F102D971DB5}" type="presParOf" srcId="{7A8A7070-A7A6-F045-9FA3-04D843F227D8}" destId="{1615638D-4F27-2048-A995-936A4A10F88E}" srcOrd="0" destOrd="0" presId="urn:microsoft.com/office/officeart/2008/layout/HalfCircleOrganizationChart"/>
    <dgm:cxn modelId="{CA1DD961-7C72-E440-AD28-A3739A08CC83}" type="presParOf" srcId="{7A8A7070-A7A6-F045-9FA3-04D843F227D8}" destId="{A752AB8A-49BB-8147-8C50-22C0AA308254}" srcOrd="1" destOrd="0" presId="urn:microsoft.com/office/officeart/2008/layout/HalfCircleOrganizationChart"/>
    <dgm:cxn modelId="{EF350C2D-86A4-C24C-B99F-A7132F24EF46}" type="presParOf" srcId="{7A8A7070-A7A6-F045-9FA3-04D843F227D8}" destId="{6C40477E-9C81-CE46-BD77-2BD9C3695F75}" srcOrd="2" destOrd="0" presId="urn:microsoft.com/office/officeart/2008/layout/HalfCircleOrganizationChart"/>
    <dgm:cxn modelId="{86EE9BCC-7052-2445-8984-3A071CB5C4A1}" type="presParOf" srcId="{7A8A7070-A7A6-F045-9FA3-04D843F227D8}" destId="{10D910F5-4F9D-0A44-9491-C914386D8BFB}" srcOrd="3" destOrd="0" presId="urn:microsoft.com/office/officeart/2008/layout/HalfCircleOrganizationChart"/>
    <dgm:cxn modelId="{69747464-EB54-2649-AE73-D4AF6C1D99EB}" type="presParOf" srcId="{C57226FF-AE66-524D-9B29-17F495F07F40}" destId="{517AA9E6-0CF3-434D-8CB8-430FB8E95F3A}" srcOrd="1" destOrd="0" presId="urn:microsoft.com/office/officeart/2008/layout/HalfCircleOrganizationChart"/>
    <dgm:cxn modelId="{87A7671E-B1F5-E44A-81F6-A7D251DBFDF1}" type="presParOf" srcId="{C57226FF-AE66-524D-9B29-17F495F07F40}" destId="{F956BE61-4EA2-6E41-BA1B-57FEC283C956}" srcOrd="2" destOrd="0" presId="urn:microsoft.com/office/officeart/2008/layout/HalfCircleOrganizationChart"/>
    <dgm:cxn modelId="{08E4A976-73B8-DC4C-8E50-DB14C5A1823B}" type="presParOf" srcId="{7B74209C-D05F-4541-9E72-989E67A8E178}" destId="{EE294695-307F-D14A-A05E-FDE9FFF70AA6}" srcOrd="2" destOrd="0" presId="urn:microsoft.com/office/officeart/2008/layout/HalfCircleOrganizationChart"/>
    <dgm:cxn modelId="{8739E227-E05D-1B44-969C-EAA4A79FB343}" type="presParOf" srcId="{FD5153BF-36C1-C64D-B0EE-984E590C5C70}" destId="{71043B0A-4315-A146-A5D2-F723F0F46EA3}" srcOrd="2" destOrd="0" presId="urn:microsoft.com/office/officeart/2008/layout/HalfCircleOrganizationChart"/>
    <dgm:cxn modelId="{B0816838-8672-0A43-84DB-4573FAEFCB6A}" type="presParOf" srcId="{E37D5045-D9DB-1B41-BEA1-FBCD64BAB8B8}" destId="{19A911C2-0EE3-284B-8E9E-CF22460B830B}" srcOrd="2" destOrd="0" presId="urn:microsoft.com/office/officeart/2008/layout/HalfCircleOrganizationChart"/>
    <dgm:cxn modelId="{7EAFB663-D9E2-7746-92F1-825733BB9EED}" type="presParOf" srcId="{E37D5045-D9DB-1B41-BEA1-FBCD64BAB8B8}" destId="{D53AD4B7-4979-CE41-A8BF-25AFC75B34C0}" srcOrd="3" destOrd="0" presId="urn:microsoft.com/office/officeart/2008/layout/HalfCircleOrganizationChart"/>
    <dgm:cxn modelId="{5B494B2E-8CB0-C749-8076-16536811789E}" type="presParOf" srcId="{D53AD4B7-4979-CE41-A8BF-25AFC75B34C0}" destId="{777BA384-BBAA-214F-9A8E-45D58B6A4459}" srcOrd="0" destOrd="0" presId="urn:microsoft.com/office/officeart/2008/layout/HalfCircleOrganizationChart"/>
    <dgm:cxn modelId="{86BD2CEB-41BA-7E47-8134-2091CC691B60}" type="presParOf" srcId="{777BA384-BBAA-214F-9A8E-45D58B6A4459}" destId="{6FACD9D3-9807-E04E-BAEC-A1BED2E4673F}" srcOrd="0" destOrd="0" presId="urn:microsoft.com/office/officeart/2008/layout/HalfCircleOrganizationChart"/>
    <dgm:cxn modelId="{4A046E66-BDB6-AF45-9B5B-F7161BB332C4}" type="presParOf" srcId="{777BA384-BBAA-214F-9A8E-45D58B6A4459}" destId="{D78C6553-D336-7148-B60A-D4C358E601DE}" srcOrd="1" destOrd="0" presId="urn:microsoft.com/office/officeart/2008/layout/HalfCircleOrganizationChart"/>
    <dgm:cxn modelId="{1CE4F6FA-5578-2045-A883-89183C2F319F}" type="presParOf" srcId="{777BA384-BBAA-214F-9A8E-45D58B6A4459}" destId="{15DBF071-FCAD-7042-8A1F-F69BF74146E0}" srcOrd="2" destOrd="0" presId="urn:microsoft.com/office/officeart/2008/layout/HalfCircleOrganizationChart"/>
    <dgm:cxn modelId="{D0157B75-AB4D-E147-BBD3-33EABE9AB030}" type="presParOf" srcId="{777BA384-BBAA-214F-9A8E-45D58B6A4459}" destId="{B0761411-2563-5B45-972C-114F07518FE5}" srcOrd="3" destOrd="0" presId="urn:microsoft.com/office/officeart/2008/layout/HalfCircleOrganizationChart"/>
    <dgm:cxn modelId="{B3981BE5-DCBD-2649-A184-05A7ACA972F2}" type="presParOf" srcId="{D53AD4B7-4979-CE41-A8BF-25AFC75B34C0}" destId="{DF1A7A1B-D305-3D44-8D45-432F47C54AF8}" srcOrd="1" destOrd="0" presId="urn:microsoft.com/office/officeart/2008/layout/HalfCircleOrganizationChart"/>
    <dgm:cxn modelId="{4702E662-25F9-3649-9BB6-A6B8E6189BAF}" type="presParOf" srcId="{DF1A7A1B-D305-3D44-8D45-432F47C54AF8}" destId="{661BEA2E-1427-A240-A83E-9BDE4DC0AF38}" srcOrd="0" destOrd="0" presId="urn:microsoft.com/office/officeart/2008/layout/HalfCircleOrganizationChart"/>
    <dgm:cxn modelId="{6788580B-DB25-0646-BAA7-0B734F91E00C}" type="presParOf" srcId="{DF1A7A1B-D305-3D44-8D45-432F47C54AF8}" destId="{C1D6E614-B39C-E04D-AD3E-7842A7B05FBC}" srcOrd="1" destOrd="0" presId="urn:microsoft.com/office/officeart/2008/layout/HalfCircleOrganizationChart"/>
    <dgm:cxn modelId="{AD067228-4A5E-9248-B6F9-5062F8724613}" type="presParOf" srcId="{C1D6E614-B39C-E04D-AD3E-7842A7B05FBC}" destId="{7BDCEF9D-67EE-C744-8BAB-662F5887D38C}" srcOrd="0" destOrd="0" presId="urn:microsoft.com/office/officeart/2008/layout/HalfCircleOrganizationChart"/>
    <dgm:cxn modelId="{BEB62B23-1326-494C-A3C1-1DBF7421237E}" type="presParOf" srcId="{7BDCEF9D-67EE-C744-8BAB-662F5887D38C}" destId="{DE2B5197-2317-B943-8473-A9BAE75E557D}" srcOrd="0" destOrd="0" presId="urn:microsoft.com/office/officeart/2008/layout/HalfCircleOrganizationChart"/>
    <dgm:cxn modelId="{F00AC08F-B802-F543-889D-BBBE16481EB9}" type="presParOf" srcId="{7BDCEF9D-67EE-C744-8BAB-662F5887D38C}" destId="{571D8F88-FF9A-D449-B9F7-E0CD4A84497C}" srcOrd="1" destOrd="0" presId="urn:microsoft.com/office/officeart/2008/layout/HalfCircleOrganizationChart"/>
    <dgm:cxn modelId="{54D8328B-7615-354F-A293-E2FAF0ABB28D}" type="presParOf" srcId="{7BDCEF9D-67EE-C744-8BAB-662F5887D38C}" destId="{B3225B5B-5C9F-9C44-AD07-08EB174E73E7}" srcOrd="2" destOrd="0" presId="urn:microsoft.com/office/officeart/2008/layout/HalfCircleOrganizationChart"/>
    <dgm:cxn modelId="{999327A2-B125-E047-96A9-7AF1E93AE4B8}" type="presParOf" srcId="{7BDCEF9D-67EE-C744-8BAB-662F5887D38C}" destId="{BDB33263-85C3-114A-A112-058FA8128250}" srcOrd="3" destOrd="0" presId="urn:microsoft.com/office/officeart/2008/layout/HalfCircleOrganizationChart"/>
    <dgm:cxn modelId="{F283EB92-1E59-5F46-8A61-7CA383330C40}" type="presParOf" srcId="{C1D6E614-B39C-E04D-AD3E-7842A7B05FBC}" destId="{1CBD0672-4F5A-8148-A4F5-AA1ADE66F550}" srcOrd="1" destOrd="0" presId="urn:microsoft.com/office/officeart/2008/layout/HalfCircleOrganizationChart"/>
    <dgm:cxn modelId="{E13758E6-DEC6-9641-BEB0-FEDACC262B92}" type="presParOf" srcId="{C1D6E614-B39C-E04D-AD3E-7842A7B05FBC}" destId="{61E38381-332D-354B-89A8-2E380916A287}" srcOrd="2" destOrd="0" presId="urn:microsoft.com/office/officeart/2008/layout/HalfCircleOrganizationChart"/>
    <dgm:cxn modelId="{952D3626-3CA5-3F49-B0A8-659CA8EB47A2}" type="presParOf" srcId="{DF1A7A1B-D305-3D44-8D45-432F47C54AF8}" destId="{45563FE1-EC3D-DB41-8A4B-BB3C82A7F64E}" srcOrd="2" destOrd="0" presId="urn:microsoft.com/office/officeart/2008/layout/HalfCircleOrganizationChart"/>
    <dgm:cxn modelId="{BD5A4A6C-35D0-754B-BC3F-C7C43914F133}" type="presParOf" srcId="{DF1A7A1B-D305-3D44-8D45-432F47C54AF8}" destId="{E36FC40D-C1B2-A648-B138-7FCC0E00F9CE}" srcOrd="3" destOrd="0" presId="urn:microsoft.com/office/officeart/2008/layout/HalfCircleOrganizationChart"/>
    <dgm:cxn modelId="{F8EF0C8B-E99F-F44A-AAC9-E2008A11041A}" type="presParOf" srcId="{E36FC40D-C1B2-A648-B138-7FCC0E00F9CE}" destId="{BB1B6CF0-3585-9547-9F37-D727ED3A6BFF}" srcOrd="0" destOrd="0" presId="urn:microsoft.com/office/officeart/2008/layout/HalfCircleOrganizationChart"/>
    <dgm:cxn modelId="{1E095250-B354-9A41-9BE0-D195C3E1976E}" type="presParOf" srcId="{BB1B6CF0-3585-9547-9F37-D727ED3A6BFF}" destId="{16FFD37C-C605-C64B-9FFD-843CBDAE8F4C}" srcOrd="0" destOrd="0" presId="urn:microsoft.com/office/officeart/2008/layout/HalfCircleOrganizationChart"/>
    <dgm:cxn modelId="{19F776A6-BC70-7848-A72A-F9A901D14183}" type="presParOf" srcId="{BB1B6CF0-3585-9547-9F37-D727ED3A6BFF}" destId="{CFD719B6-0F1B-6C48-8B0F-AB1C29EB1BC4}" srcOrd="1" destOrd="0" presId="urn:microsoft.com/office/officeart/2008/layout/HalfCircleOrganizationChart"/>
    <dgm:cxn modelId="{CDC506E5-B67A-084E-8915-09E82A5505DF}" type="presParOf" srcId="{BB1B6CF0-3585-9547-9F37-D727ED3A6BFF}" destId="{655D67C2-A569-4B4E-9AFE-21B87ECC28CA}" srcOrd="2" destOrd="0" presId="urn:microsoft.com/office/officeart/2008/layout/HalfCircleOrganizationChart"/>
    <dgm:cxn modelId="{B5EB6F93-C78A-7B46-A12C-863B776EC9E8}" type="presParOf" srcId="{BB1B6CF0-3585-9547-9F37-D727ED3A6BFF}" destId="{EC16CE5F-81E2-C545-BB50-B91B46F3177E}" srcOrd="3" destOrd="0" presId="urn:microsoft.com/office/officeart/2008/layout/HalfCircleOrganizationChart"/>
    <dgm:cxn modelId="{680E945C-4013-2A42-8EC5-3B7FE44E5FD1}" type="presParOf" srcId="{E36FC40D-C1B2-A648-B138-7FCC0E00F9CE}" destId="{06F09CFD-629D-CB4A-945A-9C9607AB58AA}" srcOrd="1" destOrd="0" presId="urn:microsoft.com/office/officeart/2008/layout/HalfCircleOrganizationChart"/>
    <dgm:cxn modelId="{7897001A-B1DC-1C47-9274-28364722A829}" type="presParOf" srcId="{06F09CFD-629D-CB4A-945A-9C9607AB58AA}" destId="{1F570D45-78E6-2D4A-B5BD-7BE2DFE63FCE}" srcOrd="0" destOrd="0" presId="urn:microsoft.com/office/officeart/2008/layout/HalfCircleOrganizationChart"/>
    <dgm:cxn modelId="{21F2F6BC-DA7F-374D-8AA4-2D01E7257D1C}" type="presParOf" srcId="{06F09CFD-629D-CB4A-945A-9C9607AB58AA}" destId="{88CF5516-B0F9-B64B-AE8B-09E3522DF071}" srcOrd="1" destOrd="0" presId="urn:microsoft.com/office/officeart/2008/layout/HalfCircleOrganizationChart"/>
    <dgm:cxn modelId="{3EFA43A0-E29F-8148-A83E-58B54BCF9AAF}" type="presParOf" srcId="{88CF5516-B0F9-B64B-AE8B-09E3522DF071}" destId="{69E8A647-D9A2-7947-9A39-00D1A8FE9669}" srcOrd="0" destOrd="0" presId="urn:microsoft.com/office/officeart/2008/layout/HalfCircleOrganizationChart"/>
    <dgm:cxn modelId="{D6D7F613-6BB8-D04A-94A5-BA0518FE7BC7}" type="presParOf" srcId="{69E8A647-D9A2-7947-9A39-00D1A8FE9669}" destId="{100AE845-5F71-E640-A9FC-BC9778879C67}" srcOrd="0" destOrd="0" presId="urn:microsoft.com/office/officeart/2008/layout/HalfCircleOrganizationChart"/>
    <dgm:cxn modelId="{F4903D35-F454-244C-8F1B-7E6F27C8CFD6}" type="presParOf" srcId="{69E8A647-D9A2-7947-9A39-00D1A8FE9669}" destId="{D8BA9202-37E6-034D-AE35-09EC5B7E2194}" srcOrd="1" destOrd="0" presId="urn:microsoft.com/office/officeart/2008/layout/HalfCircleOrganizationChart"/>
    <dgm:cxn modelId="{EEACF334-D13A-4840-AD79-8E82427BF4FA}" type="presParOf" srcId="{69E8A647-D9A2-7947-9A39-00D1A8FE9669}" destId="{674906D6-A3ED-C648-975D-577C62342BF2}" srcOrd="2" destOrd="0" presId="urn:microsoft.com/office/officeart/2008/layout/HalfCircleOrganizationChart"/>
    <dgm:cxn modelId="{CD1FC172-F70E-A445-A13E-27DD1E995C22}" type="presParOf" srcId="{69E8A647-D9A2-7947-9A39-00D1A8FE9669}" destId="{1A67DD90-A320-9E44-B428-517973AF7976}" srcOrd="3" destOrd="0" presId="urn:microsoft.com/office/officeart/2008/layout/HalfCircleOrganizationChart"/>
    <dgm:cxn modelId="{CFF150AB-25A5-9A46-8045-485291ACDCBB}" type="presParOf" srcId="{88CF5516-B0F9-B64B-AE8B-09E3522DF071}" destId="{AC8A5E13-50BD-DF4A-B7F2-64A18158C617}" srcOrd="1" destOrd="0" presId="urn:microsoft.com/office/officeart/2008/layout/HalfCircleOrganizationChart"/>
    <dgm:cxn modelId="{150AEA6F-B4CB-104F-88A1-DCAEB7C3E2A8}" type="presParOf" srcId="{88CF5516-B0F9-B64B-AE8B-09E3522DF071}" destId="{A820536F-D1D3-E046-BD59-B7D87ECC7C38}" srcOrd="2" destOrd="0" presId="urn:microsoft.com/office/officeart/2008/layout/HalfCircleOrganizationChart"/>
    <dgm:cxn modelId="{C5BD2917-1BB1-554F-9F88-BF8113AD01EC}" type="presParOf" srcId="{06F09CFD-629D-CB4A-945A-9C9607AB58AA}" destId="{11EDEC68-FDA8-B640-AACB-61685074D6EA}" srcOrd="2" destOrd="0" presId="urn:microsoft.com/office/officeart/2008/layout/HalfCircleOrganizationChart"/>
    <dgm:cxn modelId="{213657A0-DB43-FF44-8330-515EE438AE03}" type="presParOf" srcId="{06F09CFD-629D-CB4A-945A-9C9607AB58AA}" destId="{7B05847A-94B3-9740-BC5B-C8379DE30DE6}" srcOrd="3" destOrd="0" presId="urn:microsoft.com/office/officeart/2008/layout/HalfCircleOrganizationChart"/>
    <dgm:cxn modelId="{D8290B56-3410-154E-93E7-D6D300DF2124}" type="presParOf" srcId="{7B05847A-94B3-9740-BC5B-C8379DE30DE6}" destId="{B499961C-51C0-0F47-A7EF-B808C765ED2F}" srcOrd="0" destOrd="0" presId="urn:microsoft.com/office/officeart/2008/layout/HalfCircleOrganizationChart"/>
    <dgm:cxn modelId="{FA0790C2-2CC9-A84D-97F9-B052E5A5CCEF}" type="presParOf" srcId="{B499961C-51C0-0F47-A7EF-B808C765ED2F}" destId="{824D75F0-1BB7-2244-8233-196585FFA9BF}" srcOrd="0" destOrd="0" presId="urn:microsoft.com/office/officeart/2008/layout/HalfCircleOrganizationChart"/>
    <dgm:cxn modelId="{18457AFC-4DD5-4B42-ABFF-B41FEC5EFE79}" type="presParOf" srcId="{B499961C-51C0-0F47-A7EF-B808C765ED2F}" destId="{76B434EF-F93F-5B45-9659-936CF180DEF0}" srcOrd="1" destOrd="0" presId="urn:microsoft.com/office/officeart/2008/layout/HalfCircleOrganizationChart"/>
    <dgm:cxn modelId="{841C8137-CFE7-DA4B-B198-D23E26EA6F3A}" type="presParOf" srcId="{B499961C-51C0-0F47-A7EF-B808C765ED2F}" destId="{538C89D2-F270-EF4A-A64A-CD256097AF8E}" srcOrd="2" destOrd="0" presId="urn:microsoft.com/office/officeart/2008/layout/HalfCircleOrganizationChart"/>
    <dgm:cxn modelId="{3B491B4E-102F-A04F-9AA3-AB1216C03399}" type="presParOf" srcId="{B499961C-51C0-0F47-A7EF-B808C765ED2F}" destId="{92EA91B8-C17C-2049-9B6C-5D355D5CE1D1}" srcOrd="3" destOrd="0" presId="urn:microsoft.com/office/officeart/2008/layout/HalfCircleOrganizationChart"/>
    <dgm:cxn modelId="{84C2576F-2F0C-2346-BC31-514A587212C3}" type="presParOf" srcId="{7B05847A-94B3-9740-BC5B-C8379DE30DE6}" destId="{8C18A304-7D72-904C-90E7-4BA153E30924}" srcOrd="1" destOrd="0" presId="urn:microsoft.com/office/officeart/2008/layout/HalfCircleOrganizationChart"/>
    <dgm:cxn modelId="{9FEC8CAA-B295-6B43-A6DE-1D1736189D33}" type="presParOf" srcId="{8C18A304-7D72-904C-90E7-4BA153E30924}" destId="{47233352-A722-AC40-995D-07BC7066EE1C}" srcOrd="0" destOrd="0" presId="urn:microsoft.com/office/officeart/2008/layout/HalfCircleOrganizationChart"/>
    <dgm:cxn modelId="{10BB463E-D458-6F47-85EC-A4DD59003FB2}" type="presParOf" srcId="{8C18A304-7D72-904C-90E7-4BA153E30924}" destId="{3307668B-6C59-D64E-9048-EC2B732B9B26}" srcOrd="1" destOrd="0" presId="urn:microsoft.com/office/officeart/2008/layout/HalfCircleOrganizationChart"/>
    <dgm:cxn modelId="{276BCE4D-719D-A64A-8F66-19F565241B88}" type="presParOf" srcId="{3307668B-6C59-D64E-9048-EC2B732B9B26}" destId="{BC50B60E-C03F-C945-B719-990668259EE3}" srcOrd="0" destOrd="0" presId="urn:microsoft.com/office/officeart/2008/layout/HalfCircleOrganizationChart"/>
    <dgm:cxn modelId="{CA44173F-C35F-0C4C-970F-5DC21607FC8D}" type="presParOf" srcId="{BC50B60E-C03F-C945-B719-990668259EE3}" destId="{3A8B7AF4-9BAC-8049-B110-8BC6305828F5}" srcOrd="0" destOrd="0" presId="urn:microsoft.com/office/officeart/2008/layout/HalfCircleOrganizationChart"/>
    <dgm:cxn modelId="{7F954A03-78D5-264F-AF5A-B0DEC148C9B8}" type="presParOf" srcId="{BC50B60E-C03F-C945-B719-990668259EE3}" destId="{48E4D7EF-1426-2942-B3DF-53E427A6D594}" srcOrd="1" destOrd="0" presId="urn:microsoft.com/office/officeart/2008/layout/HalfCircleOrganizationChart"/>
    <dgm:cxn modelId="{18CEB88A-84ED-8B4F-9DE4-4611BA83D06D}" type="presParOf" srcId="{BC50B60E-C03F-C945-B719-990668259EE3}" destId="{50F74C15-0469-8447-8D2E-E867753281F2}" srcOrd="2" destOrd="0" presId="urn:microsoft.com/office/officeart/2008/layout/HalfCircleOrganizationChart"/>
    <dgm:cxn modelId="{E67AECBF-2575-AA4B-A558-A68613975C2B}" type="presParOf" srcId="{BC50B60E-C03F-C945-B719-990668259EE3}" destId="{5414B5F1-11BA-C24A-88C2-0C5CCBB35920}" srcOrd="3" destOrd="0" presId="urn:microsoft.com/office/officeart/2008/layout/HalfCircleOrganizationChart"/>
    <dgm:cxn modelId="{445047E4-B0B5-4645-9986-13330C2A68D1}" type="presParOf" srcId="{3307668B-6C59-D64E-9048-EC2B732B9B26}" destId="{17F5B2F2-2106-4345-9164-9D7FB5345BE6}" srcOrd="1" destOrd="0" presId="urn:microsoft.com/office/officeart/2008/layout/HalfCircleOrganizationChart"/>
    <dgm:cxn modelId="{20CB89D6-FB16-814B-9E4C-82FA1742C3A9}" type="presParOf" srcId="{3307668B-6C59-D64E-9048-EC2B732B9B26}" destId="{4B730E41-F6D8-FB45-9137-B730D418F0FA}" srcOrd="2" destOrd="0" presId="urn:microsoft.com/office/officeart/2008/layout/HalfCircleOrganizationChart"/>
    <dgm:cxn modelId="{7809FBB1-9A5A-9E4D-91FA-733765C83245}" type="presParOf" srcId="{8C18A304-7D72-904C-90E7-4BA153E30924}" destId="{0BD28761-A80E-2844-B0F7-288A47CDD082}" srcOrd="2" destOrd="0" presId="urn:microsoft.com/office/officeart/2008/layout/HalfCircleOrganizationChart"/>
    <dgm:cxn modelId="{EA3A9D61-C991-9F42-A799-6198F672F3B1}" type="presParOf" srcId="{8C18A304-7D72-904C-90E7-4BA153E30924}" destId="{AB7A38E1-8AB5-F44B-82FE-DD9357CDA6A2}" srcOrd="3" destOrd="0" presId="urn:microsoft.com/office/officeart/2008/layout/HalfCircleOrganizationChart"/>
    <dgm:cxn modelId="{8D1242DD-C9B5-4241-AC24-6DCE06EA52CE}" type="presParOf" srcId="{AB7A38E1-8AB5-F44B-82FE-DD9357CDA6A2}" destId="{9E3A6AF1-3329-B244-939B-2323B6AC2455}" srcOrd="0" destOrd="0" presId="urn:microsoft.com/office/officeart/2008/layout/HalfCircleOrganizationChart"/>
    <dgm:cxn modelId="{04163A3D-21CD-BD47-9892-5A6B3FB7C908}" type="presParOf" srcId="{9E3A6AF1-3329-B244-939B-2323B6AC2455}" destId="{CE400C98-00BA-B846-8188-07DCFEA2EC8A}" srcOrd="0" destOrd="0" presId="urn:microsoft.com/office/officeart/2008/layout/HalfCircleOrganizationChart"/>
    <dgm:cxn modelId="{7CB15D86-596A-E54D-AFC1-C803028F7459}" type="presParOf" srcId="{9E3A6AF1-3329-B244-939B-2323B6AC2455}" destId="{6CAA447B-0370-E546-AD06-9AECD3D29C6F}" srcOrd="1" destOrd="0" presId="urn:microsoft.com/office/officeart/2008/layout/HalfCircleOrganizationChart"/>
    <dgm:cxn modelId="{766BA86A-514C-D545-8A92-FD1BB6B259A7}" type="presParOf" srcId="{9E3A6AF1-3329-B244-939B-2323B6AC2455}" destId="{8AF752D5-539B-0F41-A592-992FBAAD9208}" srcOrd="2" destOrd="0" presId="urn:microsoft.com/office/officeart/2008/layout/HalfCircleOrganizationChart"/>
    <dgm:cxn modelId="{091F8589-627E-744F-8CB0-525B6A6D7086}" type="presParOf" srcId="{9E3A6AF1-3329-B244-939B-2323B6AC2455}" destId="{A220B82D-28A0-FA4A-87E1-42330F3040C0}" srcOrd="3" destOrd="0" presId="urn:microsoft.com/office/officeart/2008/layout/HalfCircleOrganizationChart"/>
    <dgm:cxn modelId="{661426F4-C12B-B041-85B9-78651CB7E3BC}" type="presParOf" srcId="{AB7A38E1-8AB5-F44B-82FE-DD9357CDA6A2}" destId="{C596C12D-0035-634B-844E-CE09284FF868}" srcOrd="1" destOrd="0" presId="urn:microsoft.com/office/officeart/2008/layout/HalfCircleOrganizationChart"/>
    <dgm:cxn modelId="{CB315D53-FA09-6346-80F6-0A5D481E4966}" type="presParOf" srcId="{AB7A38E1-8AB5-F44B-82FE-DD9357CDA6A2}" destId="{D5F22DFA-2653-4148-A309-35DCC5E60054}" srcOrd="2" destOrd="0" presId="urn:microsoft.com/office/officeart/2008/layout/HalfCircleOrganizationChart"/>
    <dgm:cxn modelId="{07AEF063-DC88-9646-B3CB-77A6F77B9489}" type="presParOf" srcId="{7B05847A-94B3-9740-BC5B-C8379DE30DE6}" destId="{4912B108-3DCF-254D-9ECA-CFDA080E4E18}" srcOrd="2" destOrd="0" presId="urn:microsoft.com/office/officeart/2008/layout/HalfCircleOrganizationChart"/>
    <dgm:cxn modelId="{02A391D1-63DF-9944-83F5-4CB05617C090}" type="presParOf" srcId="{E36FC40D-C1B2-A648-B138-7FCC0E00F9CE}" destId="{1E64DEFC-0E5D-3742-AE35-76BD5340857D}" srcOrd="2" destOrd="0" presId="urn:microsoft.com/office/officeart/2008/layout/HalfCircleOrganizationChart"/>
    <dgm:cxn modelId="{132FAF75-A350-7A49-B929-1A7C80899899}" type="presParOf" srcId="{DF1A7A1B-D305-3D44-8D45-432F47C54AF8}" destId="{9A832F90-716F-0440-8213-879FF025AED4}" srcOrd="4" destOrd="0" presId="urn:microsoft.com/office/officeart/2008/layout/HalfCircleOrganizationChart"/>
    <dgm:cxn modelId="{6D220B60-BA2F-F54C-B6DF-ACDC2959B1BC}" type="presParOf" srcId="{DF1A7A1B-D305-3D44-8D45-432F47C54AF8}" destId="{681AAA64-2324-5C46-8308-1A32CD69D0D2}" srcOrd="5" destOrd="0" presId="urn:microsoft.com/office/officeart/2008/layout/HalfCircleOrganizationChart"/>
    <dgm:cxn modelId="{CAADBF22-D36D-5E42-82ED-32051F389538}" type="presParOf" srcId="{681AAA64-2324-5C46-8308-1A32CD69D0D2}" destId="{98E8B52D-5AA1-274E-AB38-76DF55CD043B}" srcOrd="0" destOrd="0" presId="urn:microsoft.com/office/officeart/2008/layout/HalfCircleOrganizationChart"/>
    <dgm:cxn modelId="{87AB5671-D0A0-5240-82F9-4EAD52104BEC}" type="presParOf" srcId="{98E8B52D-5AA1-274E-AB38-76DF55CD043B}" destId="{37A32D9B-A98F-0640-B4A4-2464CCE811C1}" srcOrd="0" destOrd="0" presId="urn:microsoft.com/office/officeart/2008/layout/HalfCircleOrganizationChart"/>
    <dgm:cxn modelId="{52778377-D86C-9147-823D-A588CF4DCB38}" type="presParOf" srcId="{98E8B52D-5AA1-274E-AB38-76DF55CD043B}" destId="{ED9F5971-F139-8C44-AC6F-FE0F61DB985F}" srcOrd="1" destOrd="0" presId="urn:microsoft.com/office/officeart/2008/layout/HalfCircleOrganizationChart"/>
    <dgm:cxn modelId="{70BDD583-394A-374B-A7AA-6674D31F793A}" type="presParOf" srcId="{98E8B52D-5AA1-274E-AB38-76DF55CD043B}" destId="{FB5A9D33-33C7-874A-8B93-16AD211F168A}" srcOrd="2" destOrd="0" presId="urn:microsoft.com/office/officeart/2008/layout/HalfCircleOrganizationChart"/>
    <dgm:cxn modelId="{C2470E7B-EEB1-9F4B-9926-A90BA129A233}" type="presParOf" srcId="{98E8B52D-5AA1-274E-AB38-76DF55CD043B}" destId="{CEF60013-96E6-8A47-97A3-CB4558DD9FC2}" srcOrd="3" destOrd="0" presId="urn:microsoft.com/office/officeart/2008/layout/HalfCircleOrganizationChart"/>
    <dgm:cxn modelId="{8B5077B8-8520-F247-9A5B-EFCF8FBC3506}" type="presParOf" srcId="{681AAA64-2324-5C46-8308-1A32CD69D0D2}" destId="{1CA59EF1-9B6F-E740-8EBC-FDC177A22E5A}" srcOrd="1" destOrd="0" presId="urn:microsoft.com/office/officeart/2008/layout/HalfCircleOrganizationChart"/>
    <dgm:cxn modelId="{CA276B57-61D8-1F48-AAAF-C70FD2F38EF1}" type="presParOf" srcId="{681AAA64-2324-5C46-8308-1A32CD69D0D2}" destId="{99CC5204-341A-FE4F-B768-B37103DF8826}" srcOrd="2" destOrd="0" presId="urn:microsoft.com/office/officeart/2008/layout/HalfCircleOrganizationChart"/>
    <dgm:cxn modelId="{F9094E9E-C01D-6645-AC88-7411E9FA25CE}" type="presParOf" srcId="{DF1A7A1B-D305-3D44-8D45-432F47C54AF8}" destId="{4D91E484-25E5-6749-ADC1-D45512464A2D}" srcOrd="6" destOrd="0" presId="urn:microsoft.com/office/officeart/2008/layout/HalfCircleOrganizationChart"/>
    <dgm:cxn modelId="{19ABA64B-E3FC-4A46-96AA-DAEE823B4F15}" type="presParOf" srcId="{DF1A7A1B-D305-3D44-8D45-432F47C54AF8}" destId="{C0527A07-878F-DE40-A0F0-08E2D59D11E8}" srcOrd="7" destOrd="0" presId="urn:microsoft.com/office/officeart/2008/layout/HalfCircleOrganizationChart"/>
    <dgm:cxn modelId="{1809FD32-9C46-E046-96D0-D24EF59AEDE4}" type="presParOf" srcId="{C0527A07-878F-DE40-A0F0-08E2D59D11E8}" destId="{CB073D83-5CF9-1D4D-8D05-16BC35281299}" srcOrd="0" destOrd="0" presId="urn:microsoft.com/office/officeart/2008/layout/HalfCircleOrganizationChart"/>
    <dgm:cxn modelId="{C2AF5B41-2DBD-6545-960E-9900419356FA}" type="presParOf" srcId="{CB073D83-5CF9-1D4D-8D05-16BC35281299}" destId="{7992E425-0EBE-DA4B-B6CC-F0D32A320A9F}" srcOrd="0" destOrd="0" presId="urn:microsoft.com/office/officeart/2008/layout/HalfCircleOrganizationChart"/>
    <dgm:cxn modelId="{BD9A49F5-5612-074A-AD0C-3876A60F76DE}" type="presParOf" srcId="{CB073D83-5CF9-1D4D-8D05-16BC35281299}" destId="{CC5F8E54-D25D-BE46-A667-FCE7CBF8575D}" srcOrd="1" destOrd="0" presId="urn:microsoft.com/office/officeart/2008/layout/HalfCircleOrganizationChart"/>
    <dgm:cxn modelId="{B6D4A1CA-106B-0A45-A4D4-375A27EA88E1}" type="presParOf" srcId="{CB073D83-5CF9-1D4D-8D05-16BC35281299}" destId="{64CC4053-8DD0-E740-BE34-32893DF8CDFF}" srcOrd="2" destOrd="0" presId="urn:microsoft.com/office/officeart/2008/layout/HalfCircleOrganizationChart"/>
    <dgm:cxn modelId="{52E04066-C72E-F64F-8751-6F52638C1EA8}" type="presParOf" srcId="{CB073D83-5CF9-1D4D-8D05-16BC35281299}" destId="{872233C5-00FB-EE4E-A3D9-71C09D6D706E}" srcOrd="3" destOrd="0" presId="urn:microsoft.com/office/officeart/2008/layout/HalfCircleOrganizationChart"/>
    <dgm:cxn modelId="{0AFAF67E-D6FE-C747-8BD1-FDC1F9B3845E}" type="presParOf" srcId="{C0527A07-878F-DE40-A0F0-08E2D59D11E8}" destId="{441E1DC3-2F1C-5C4D-8ED1-93A83AAD4B34}" srcOrd="1" destOrd="0" presId="urn:microsoft.com/office/officeart/2008/layout/HalfCircleOrganizationChart"/>
    <dgm:cxn modelId="{DCA384F7-4305-9141-A95C-8503DBC6DB6A}" type="presParOf" srcId="{C0527A07-878F-DE40-A0F0-08E2D59D11E8}" destId="{B23F1D01-5DB3-2943-A723-7738AAB79CEE}" srcOrd="2" destOrd="0" presId="urn:microsoft.com/office/officeart/2008/layout/HalfCircleOrganizationChart"/>
    <dgm:cxn modelId="{11B64856-8B4B-7E44-BF65-1A876490D4F0}" type="presParOf" srcId="{DF1A7A1B-D305-3D44-8D45-432F47C54AF8}" destId="{E1A19351-B2AB-A041-98BE-DFB63A76093C}" srcOrd="8" destOrd="0" presId="urn:microsoft.com/office/officeart/2008/layout/HalfCircleOrganizationChart"/>
    <dgm:cxn modelId="{3DF22D77-68CC-014C-8E48-ABEEA432B0B8}" type="presParOf" srcId="{DF1A7A1B-D305-3D44-8D45-432F47C54AF8}" destId="{D51D15D8-7CC3-8343-B14C-7210F92B56D5}" srcOrd="9" destOrd="0" presId="urn:microsoft.com/office/officeart/2008/layout/HalfCircleOrganizationChart"/>
    <dgm:cxn modelId="{A2640E3B-B82B-344D-AB4C-D298B2527843}" type="presParOf" srcId="{D51D15D8-7CC3-8343-B14C-7210F92B56D5}" destId="{50947BA9-9976-5840-9B25-7F1F9D907920}" srcOrd="0" destOrd="0" presId="urn:microsoft.com/office/officeart/2008/layout/HalfCircleOrganizationChart"/>
    <dgm:cxn modelId="{CFDF9F9E-F4C3-4448-BC21-E2AAF460FFCD}" type="presParOf" srcId="{50947BA9-9976-5840-9B25-7F1F9D907920}" destId="{D7249765-5D87-2341-9630-7B6A325A2CB9}" srcOrd="0" destOrd="0" presId="urn:microsoft.com/office/officeart/2008/layout/HalfCircleOrganizationChart"/>
    <dgm:cxn modelId="{FE40E106-C0B1-5346-A364-A7413BCE8EB9}" type="presParOf" srcId="{50947BA9-9976-5840-9B25-7F1F9D907920}" destId="{921B1487-0C30-B941-83F4-F9F9CC425D4A}" srcOrd="1" destOrd="0" presId="urn:microsoft.com/office/officeart/2008/layout/HalfCircleOrganizationChart"/>
    <dgm:cxn modelId="{1FDEE87C-7C12-E347-A58B-C6846393EAB7}" type="presParOf" srcId="{50947BA9-9976-5840-9B25-7F1F9D907920}" destId="{8F800680-B576-E247-9AA8-895FF40720CF}" srcOrd="2" destOrd="0" presId="urn:microsoft.com/office/officeart/2008/layout/HalfCircleOrganizationChart"/>
    <dgm:cxn modelId="{A7617921-A8AE-A648-B296-A76E64AA5B45}" type="presParOf" srcId="{50947BA9-9976-5840-9B25-7F1F9D907920}" destId="{4AC24800-562A-FA4B-BB36-C0A8D40FDF11}" srcOrd="3" destOrd="0" presId="urn:microsoft.com/office/officeart/2008/layout/HalfCircleOrganizationChart"/>
    <dgm:cxn modelId="{538E98A4-7739-C64C-9613-9A87666C6D2F}" type="presParOf" srcId="{D51D15D8-7CC3-8343-B14C-7210F92B56D5}" destId="{4DC786FE-6EA9-6743-BE41-1297B115D4E2}" srcOrd="1" destOrd="0" presId="urn:microsoft.com/office/officeart/2008/layout/HalfCircleOrganizationChart"/>
    <dgm:cxn modelId="{271F689F-E853-0C43-B031-7D51635ADE0A}" type="presParOf" srcId="{D51D15D8-7CC3-8343-B14C-7210F92B56D5}" destId="{879BAF62-1A1F-8843-B5B5-0A402AFCFB5F}" srcOrd="2" destOrd="0" presId="urn:microsoft.com/office/officeart/2008/layout/HalfCircleOrganizationChart"/>
    <dgm:cxn modelId="{643D217F-C0F4-9D44-8A0F-E16DC2F29B85}" type="presParOf" srcId="{DF1A7A1B-D305-3D44-8D45-432F47C54AF8}" destId="{63E85C3A-1C68-5F4F-94FD-EC7948627104}" srcOrd="10" destOrd="0" presId="urn:microsoft.com/office/officeart/2008/layout/HalfCircleOrganizationChart"/>
    <dgm:cxn modelId="{31118684-3371-6145-BC8F-50B5D16509C2}" type="presParOf" srcId="{DF1A7A1B-D305-3D44-8D45-432F47C54AF8}" destId="{485E4EAE-701E-024E-B6B2-274F5F24859D}" srcOrd="11" destOrd="0" presId="urn:microsoft.com/office/officeart/2008/layout/HalfCircleOrganizationChart"/>
    <dgm:cxn modelId="{F3E2F229-A225-7E44-989B-F42009BDB3DA}" type="presParOf" srcId="{485E4EAE-701E-024E-B6B2-274F5F24859D}" destId="{C1F8E658-2E64-5240-9E9B-D49C0F8A5D12}" srcOrd="0" destOrd="0" presId="urn:microsoft.com/office/officeart/2008/layout/HalfCircleOrganizationChart"/>
    <dgm:cxn modelId="{71DFF852-4FC6-D343-B3A0-D7BFE0017390}" type="presParOf" srcId="{C1F8E658-2E64-5240-9E9B-D49C0F8A5D12}" destId="{F0DB32E5-9E27-D34C-94A2-D7B77C089343}" srcOrd="0" destOrd="0" presId="urn:microsoft.com/office/officeart/2008/layout/HalfCircleOrganizationChart"/>
    <dgm:cxn modelId="{3B392D2F-5D4F-344D-8517-87AD14922B2A}" type="presParOf" srcId="{C1F8E658-2E64-5240-9E9B-D49C0F8A5D12}" destId="{1D724EA7-F95E-D64F-BEBF-B40A6FF0A842}" srcOrd="1" destOrd="0" presId="urn:microsoft.com/office/officeart/2008/layout/HalfCircleOrganizationChart"/>
    <dgm:cxn modelId="{CF75F2D1-ED57-5643-916F-57AFF20D79DB}" type="presParOf" srcId="{C1F8E658-2E64-5240-9E9B-D49C0F8A5D12}" destId="{5ECC484B-6B99-2E47-BDAD-0AD95714B300}" srcOrd="2" destOrd="0" presId="urn:microsoft.com/office/officeart/2008/layout/HalfCircleOrganizationChart"/>
    <dgm:cxn modelId="{09A0C077-FC3D-3D44-85F8-A7D4EA791D94}" type="presParOf" srcId="{C1F8E658-2E64-5240-9E9B-D49C0F8A5D12}" destId="{06E1BB5A-0A6F-7D46-B4AC-AA3A71E85665}" srcOrd="3" destOrd="0" presId="urn:microsoft.com/office/officeart/2008/layout/HalfCircleOrganizationChart"/>
    <dgm:cxn modelId="{8249DFCE-9296-0C44-9E1D-922E8144DA95}" type="presParOf" srcId="{485E4EAE-701E-024E-B6B2-274F5F24859D}" destId="{7D320FB0-D6D0-564F-BFF8-107131A34AAB}" srcOrd="1" destOrd="0" presId="urn:microsoft.com/office/officeart/2008/layout/HalfCircleOrganizationChart"/>
    <dgm:cxn modelId="{9B9C75CE-5BBE-DF4D-BF61-05F7C3AC8D9D}" type="presParOf" srcId="{485E4EAE-701E-024E-B6B2-274F5F24859D}" destId="{966D9FBB-FF6D-B04F-B2DB-0EACB9C6D731}" srcOrd="2" destOrd="0" presId="urn:microsoft.com/office/officeart/2008/layout/HalfCircleOrganizationChart"/>
    <dgm:cxn modelId="{8070AF5C-9B88-0642-A5BE-03C02EE51B0F}" type="presParOf" srcId="{DF1A7A1B-D305-3D44-8D45-432F47C54AF8}" destId="{97404AE6-3B86-064E-BE4C-2391539C3C73}" srcOrd="12" destOrd="0" presId="urn:microsoft.com/office/officeart/2008/layout/HalfCircleOrganizationChart"/>
    <dgm:cxn modelId="{6733FD28-2FED-294D-873E-ADC5BF1248BE}" type="presParOf" srcId="{DF1A7A1B-D305-3D44-8D45-432F47C54AF8}" destId="{FDBD44C4-A66B-D742-A756-0525A0A555F7}" srcOrd="13" destOrd="0" presId="urn:microsoft.com/office/officeart/2008/layout/HalfCircleOrganizationChart"/>
    <dgm:cxn modelId="{28EA273B-295A-7941-98C2-DF0FC7FD2FC1}" type="presParOf" srcId="{FDBD44C4-A66B-D742-A756-0525A0A555F7}" destId="{C72046CB-450C-E746-A37A-58A11050304E}" srcOrd="0" destOrd="0" presId="urn:microsoft.com/office/officeart/2008/layout/HalfCircleOrganizationChart"/>
    <dgm:cxn modelId="{CB104576-3BF4-0642-A80A-B225796A3100}" type="presParOf" srcId="{C72046CB-450C-E746-A37A-58A11050304E}" destId="{47659635-F56A-284C-AFAD-7FE5BBABB291}" srcOrd="0" destOrd="0" presId="urn:microsoft.com/office/officeart/2008/layout/HalfCircleOrganizationChart"/>
    <dgm:cxn modelId="{E2797718-761F-6B4C-BE9A-8568309E00D6}" type="presParOf" srcId="{C72046CB-450C-E746-A37A-58A11050304E}" destId="{A63005F4-4BD8-4141-99E2-A3B3DB35074D}" srcOrd="1" destOrd="0" presId="urn:microsoft.com/office/officeart/2008/layout/HalfCircleOrganizationChart"/>
    <dgm:cxn modelId="{68F6B3FF-34E6-9B47-8E09-66A6582753FA}" type="presParOf" srcId="{C72046CB-450C-E746-A37A-58A11050304E}" destId="{B187F2A5-9826-6C4D-9BA7-750042A9962B}" srcOrd="2" destOrd="0" presId="urn:microsoft.com/office/officeart/2008/layout/HalfCircleOrganizationChart"/>
    <dgm:cxn modelId="{21AF3774-3C95-D945-B077-147ADCDD9757}" type="presParOf" srcId="{C72046CB-450C-E746-A37A-58A11050304E}" destId="{0931B37C-8E8F-794E-A2EB-271F7A88660A}" srcOrd="3" destOrd="0" presId="urn:microsoft.com/office/officeart/2008/layout/HalfCircleOrganizationChart"/>
    <dgm:cxn modelId="{8ED52027-23B9-414B-BBFE-18A6E63EF33B}" type="presParOf" srcId="{FDBD44C4-A66B-D742-A756-0525A0A555F7}" destId="{493697C4-F02A-6947-B61E-3DB8C810A1D2}" srcOrd="1" destOrd="0" presId="urn:microsoft.com/office/officeart/2008/layout/HalfCircleOrganizationChart"/>
    <dgm:cxn modelId="{EA479D78-6014-674B-8F92-43F110A98FC1}" type="presParOf" srcId="{FDBD44C4-A66B-D742-A756-0525A0A555F7}" destId="{B5E806CC-4FC3-3249-8896-032B28B5D19D}" srcOrd="2" destOrd="0" presId="urn:microsoft.com/office/officeart/2008/layout/HalfCircleOrganizationChart"/>
    <dgm:cxn modelId="{BABB9A4B-780B-C544-9E70-36FDA5E5885F}" type="presParOf" srcId="{DF1A7A1B-D305-3D44-8D45-432F47C54AF8}" destId="{88FDA1D4-1E42-764B-A276-65849299257F}" srcOrd="14" destOrd="0" presId="urn:microsoft.com/office/officeart/2008/layout/HalfCircleOrganizationChart"/>
    <dgm:cxn modelId="{1E54437D-DE86-0944-BE6C-EF2ABD8692FC}" type="presParOf" srcId="{DF1A7A1B-D305-3D44-8D45-432F47C54AF8}" destId="{68A48211-9D46-2A46-9863-5B45DF8BD426}" srcOrd="15" destOrd="0" presId="urn:microsoft.com/office/officeart/2008/layout/HalfCircleOrganizationChart"/>
    <dgm:cxn modelId="{8083F2B2-B1AA-454D-B515-D78FA5B25E86}" type="presParOf" srcId="{68A48211-9D46-2A46-9863-5B45DF8BD426}" destId="{88B2B912-B2D1-3C4C-8E4A-FAADD8574071}" srcOrd="0" destOrd="0" presId="urn:microsoft.com/office/officeart/2008/layout/HalfCircleOrganizationChart"/>
    <dgm:cxn modelId="{F9AF2460-3AAC-B846-972E-EBBBFA564EDF}" type="presParOf" srcId="{88B2B912-B2D1-3C4C-8E4A-FAADD8574071}" destId="{686CC5BF-4374-E047-8130-EF90337A60BC}" srcOrd="0" destOrd="0" presId="urn:microsoft.com/office/officeart/2008/layout/HalfCircleOrganizationChart"/>
    <dgm:cxn modelId="{2612EA6F-BAB3-444A-9EFD-7354590EBBB0}" type="presParOf" srcId="{88B2B912-B2D1-3C4C-8E4A-FAADD8574071}" destId="{7D3D046B-7ED7-0A4F-8CF7-21F8CACE7814}" srcOrd="1" destOrd="0" presId="urn:microsoft.com/office/officeart/2008/layout/HalfCircleOrganizationChart"/>
    <dgm:cxn modelId="{8F6DF1B4-DC6E-7249-9668-87C5835D807E}" type="presParOf" srcId="{88B2B912-B2D1-3C4C-8E4A-FAADD8574071}" destId="{4C30B598-AB6E-E64B-A059-3261BF6FAC02}" srcOrd="2" destOrd="0" presId="urn:microsoft.com/office/officeart/2008/layout/HalfCircleOrganizationChart"/>
    <dgm:cxn modelId="{4724581E-61E3-5944-8043-52D2CAC7008E}" type="presParOf" srcId="{88B2B912-B2D1-3C4C-8E4A-FAADD8574071}" destId="{15389932-CCD0-7348-9164-B8B3FEE79A61}" srcOrd="3" destOrd="0" presId="urn:microsoft.com/office/officeart/2008/layout/HalfCircleOrganizationChart"/>
    <dgm:cxn modelId="{2A236CDF-B77F-B64F-98C4-328187AD93FA}" type="presParOf" srcId="{68A48211-9D46-2A46-9863-5B45DF8BD426}" destId="{908CB88B-A15E-B644-A89F-07EFCBC13731}" srcOrd="1" destOrd="0" presId="urn:microsoft.com/office/officeart/2008/layout/HalfCircleOrganizationChart"/>
    <dgm:cxn modelId="{797103C5-64BD-0742-B191-10D6F298106A}" type="presParOf" srcId="{908CB88B-A15E-B644-A89F-07EFCBC13731}" destId="{5B05F418-9B9A-5D48-8CE1-A5B2BD5DD126}" srcOrd="0" destOrd="0" presId="urn:microsoft.com/office/officeart/2008/layout/HalfCircleOrganizationChart"/>
    <dgm:cxn modelId="{49E0060C-702A-1941-9AA7-0CCB46EBDFA5}" type="presParOf" srcId="{908CB88B-A15E-B644-A89F-07EFCBC13731}" destId="{CC07AD2A-DF49-2F40-9A52-0142A646F425}" srcOrd="1" destOrd="0" presId="urn:microsoft.com/office/officeart/2008/layout/HalfCircleOrganizationChart"/>
    <dgm:cxn modelId="{D63BD68F-343E-454F-928C-B8D90AEDE766}" type="presParOf" srcId="{CC07AD2A-DF49-2F40-9A52-0142A646F425}" destId="{FC4A2B23-7DE4-6642-8237-E5E03C97FA9B}" srcOrd="0" destOrd="0" presId="urn:microsoft.com/office/officeart/2008/layout/HalfCircleOrganizationChart"/>
    <dgm:cxn modelId="{28A54EBE-F5BD-504B-BFB4-08F5D9EA934A}" type="presParOf" srcId="{FC4A2B23-7DE4-6642-8237-E5E03C97FA9B}" destId="{5CFC7636-A925-5F41-BDBB-1E8F94DB780B}" srcOrd="0" destOrd="0" presId="urn:microsoft.com/office/officeart/2008/layout/HalfCircleOrganizationChart"/>
    <dgm:cxn modelId="{3AC0F677-A555-0C49-98ED-4907AE5D23C9}" type="presParOf" srcId="{FC4A2B23-7DE4-6642-8237-E5E03C97FA9B}" destId="{85B7231A-FE7D-284E-86BB-A514877A66B9}" srcOrd="1" destOrd="0" presId="urn:microsoft.com/office/officeart/2008/layout/HalfCircleOrganizationChart"/>
    <dgm:cxn modelId="{509FAC95-60E1-D941-91AB-770499CC124A}" type="presParOf" srcId="{FC4A2B23-7DE4-6642-8237-E5E03C97FA9B}" destId="{BC217814-11F5-6543-A84F-66B557FEC956}" srcOrd="2" destOrd="0" presId="urn:microsoft.com/office/officeart/2008/layout/HalfCircleOrganizationChart"/>
    <dgm:cxn modelId="{4F72D4E5-C932-8342-B7FE-0EB9A02BCD22}" type="presParOf" srcId="{FC4A2B23-7DE4-6642-8237-E5E03C97FA9B}" destId="{BFBA327F-EF51-E145-9DA5-EE4438F91A44}" srcOrd="3" destOrd="0" presId="urn:microsoft.com/office/officeart/2008/layout/HalfCircleOrganizationChart"/>
    <dgm:cxn modelId="{0B13FDA3-2FFA-8D4F-8075-73D68C5FE4F5}" type="presParOf" srcId="{CC07AD2A-DF49-2F40-9A52-0142A646F425}" destId="{92240FCF-67E7-CB4A-A116-2CE77972F020}" srcOrd="1" destOrd="0" presId="urn:microsoft.com/office/officeart/2008/layout/HalfCircleOrganizationChart"/>
    <dgm:cxn modelId="{6E6458ED-1F7E-E140-BC66-4B05CDAD01DB}" type="presParOf" srcId="{CC07AD2A-DF49-2F40-9A52-0142A646F425}" destId="{88201BD2-901F-0D45-B503-80617A777352}" srcOrd="2" destOrd="0" presId="urn:microsoft.com/office/officeart/2008/layout/HalfCircleOrganizationChart"/>
    <dgm:cxn modelId="{9B677BA2-AD87-BA4D-B74C-67EEC3FD1852}" type="presParOf" srcId="{908CB88B-A15E-B644-A89F-07EFCBC13731}" destId="{7AC205E6-5027-664D-AA36-AFE4A7613A60}" srcOrd="2" destOrd="0" presId="urn:microsoft.com/office/officeart/2008/layout/HalfCircleOrganizationChart"/>
    <dgm:cxn modelId="{58C3077F-6AD4-204F-AA20-4C6CA37ACC53}" type="presParOf" srcId="{908CB88B-A15E-B644-A89F-07EFCBC13731}" destId="{73FA3165-7D1F-1247-AFDF-50EF5B07D104}" srcOrd="3" destOrd="0" presId="urn:microsoft.com/office/officeart/2008/layout/HalfCircleOrganizationChart"/>
    <dgm:cxn modelId="{BFDDE3B6-515C-9240-988B-7741DFA581AC}" type="presParOf" srcId="{73FA3165-7D1F-1247-AFDF-50EF5B07D104}" destId="{36799912-CB1F-E948-B87F-845987024E6A}" srcOrd="0" destOrd="0" presId="urn:microsoft.com/office/officeart/2008/layout/HalfCircleOrganizationChart"/>
    <dgm:cxn modelId="{924DF758-9650-FB48-864D-FB131206AA2D}" type="presParOf" srcId="{36799912-CB1F-E948-B87F-845987024E6A}" destId="{625A5F76-FCC6-DF42-AF64-DF7B11997207}" srcOrd="0" destOrd="0" presId="urn:microsoft.com/office/officeart/2008/layout/HalfCircleOrganizationChart"/>
    <dgm:cxn modelId="{4D5D8D0B-5527-4242-A0C3-5FFAF7E3A4DD}" type="presParOf" srcId="{36799912-CB1F-E948-B87F-845987024E6A}" destId="{8B672F63-48F8-EE46-8F44-11E18E5218E4}" srcOrd="1" destOrd="0" presId="urn:microsoft.com/office/officeart/2008/layout/HalfCircleOrganizationChart"/>
    <dgm:cxn modelId="{7A228967-D255-0C4A-BB4D-4D332E63AF53}" type="presParOf" srcId="{36799912-CB1F-E948-B87F-845987024E6A}" destId="{8645C583-4F4A-CB40-8CB4-CC287909930E}" srcOrd="2" destOrd="0" presId="urn:microsoft.com/office/officeart/2008/layout/HalfCircleOrganizationChart"/>
    <dgm:cxn modelId="{E505D3A0-94FB-684A-9022-44C4A57F5CEF}" type="presParOf" srcId="{36799912-CB1F-E948-B87F-845987024E6A}" destId="{1516F0CC-42D8-8F43-BCFC-9F5E5529C9BB}" srcOrd="3" destOrd="0" presId="urn:microsoft.com/office/officeart/2008/layout/HalfCircleOrganizationChart"/>
    <dgm:cxn modelId="{70C45EAB-B4F5-9E4D-8B00-957AECBBE62D}" type="presParOf" srcId="{73FA3165-7D1F-1247-AFDF-50EF5B07D104}" destId="{4629CD8A-E23F-5943-9D7F-5F3C087FF48F}" srcOrd="1" destOrd="0" presId="urn:microsoft.com/office/officeart/2008/layout/HalfCircleOrganizationChart"/>
    <dgm:cxn modelId="{5874AA29-025F-604E-84D2-B500102F4132}" type="presParOf" srcId="{73FA3165-7D1F-1247-AFDF-50EF5B07D104}" destId="{25BFEE60-85D9-154D-A5E5-261A3593EFD0}" srcOrd="2" destOrd="0" presId="urn:microsoft.com/office/officeart/2008/layout/HalfCircleOrganizationChart"/>
    <dgm:cxn modelId="{B6F339B6-FCBE-D744-883D-E7C1EBB87D45}" type="presParOf" srcId="{68A48211-9D46-2A46-9863-5B45DF8BD426}" destId="{7C6A4378-412C-CC47-9C98-75C4087B584A}" srcOrd="2" destOrd="0" presId="urn:microsoft.com/office/officeart/2008/layout/HalfCircleOrganizationChart"/>
    <dgm:cxn modelId="{F7024D82-4DAC-5D48-9CF4-FF920EB47057}" type="presParOf" srcId="{DF1A7A1B-D305-3D44-8D45-432F47C54AF8}" destId="{31C5AEE3-BD8A-5640-81BF-465C27ADD967}" srcOrd="16" destOrd="0" presId="urn:microsoft.com/office/officeart/2008/layout/HalfCircleOrganizationChart"/>
    <dgm:cxn modelId="{FE5BA5B6-075D-364D-95E2-A7C6768A8A6E}" type="presParOf" srcId="{DF1A7A1B-D305-3D44-8D45-432F47C54AF8}" destId="{AF3ABA1E-73E0-784C-A2A8-C209C7FE2D5A}" srcOrd="17" destOrd="0" presId="urn:microsoft.com/office/officeart/2008/layout/HalfCircleOrganizationChart"/>
    <dgm:cxn modelId="{3EE1D0D3-49FD-ED40-8A38-C1FBEB77E1EE}" type="presParOf" srcId="{AF3ABA1E-73E0-784C-A2A8-C209C7FE2D5A}" destId="{381B0FFD-34D3-374B-980A-71A038547A33}" srcOrd="0" destOrd="0" presId="urn:microsoft.com/office/officeart/2008/layout/HalfCircleOrganizationChart"/>
    <dgm:cxn modelId="{0298B5B8-E5D2-F54F-8761-B444EA5B4926}" type="presParOf" srcId="{381B0FFD-34D3-374B-980A-71A038547A33}" destId="{B7817AA0-4DD5-0044-B9AE-F006B0E364FD}" srcOrd="0" destOrd="0" presId="urn:microsoft.com/office/officeart/2008/layout/HalfCircleOrganizationChart"/>
    <dgm:cxn modelId="{E8D557E8-E67E-934C-8584-F92F5F5CAE4B}" type="presParOf" srcId="{381B0FFD-34D3-374B-980A-71A038547A33}" destId="{5C123F3A-3649-C84D-9525-E4E77FFEA7C6}" srcOrd="1" destOrd="0" presId="urn:microsoft.com/office/officeart/2008/layout/HalfCircleOrganizationChart"/>
    <dgm:cxn modelId="{A98F1F69-C616-3347-868A-EB16BEDC0D60}" type="presParOf" srcId="{381B0FFD-34D3-374B-980A-71A038547A33}" destId="{FECF835F-CBA3-914F-A0E4-16301C5651E6}" srcOrd="2" destOrd="0" presId="urn:microsoft.com/office/officeart/2008/layout/HalfCircleOrganizationChart"/>
    <dgm:cxn modelId="{1333223D-3364-6042-BA35-48A264C5AA10}" type="presParOf" srcId="{381B0FFD-34D3-374B-980A-71A038547A33}" destId="{6CD53A48-80C8-3F44-A2C4-D30417126C0F}" srcOrd="3" destOrd="0" presId="urn:microsoft.com/office/officeart/2008/layout/HalfCircleOrganizationChart"/>
    <dgm:cxn modelId="{86C00EA8-11F2-604B-AED1-45F1592115E8}" type="presParOf" srcId="{AF3ABA1E-73E0-784C-A2A8-C209C7FE2D5A}" destId="{1BDD28C6-D9AA-FB42-A434-53A99E3E1A1E}" srcOrd="1" destOrd="0" presId="urn:microsoft.com/office/officeart/2008/layout/HalfCircleOrganizationChart"/>
    <dgm:cxn modelId="{CC826262-FFB2-BC45-B9CF-0F7BC59BCF13}" type="presParOf" srcId="{1BDD28C6-D9AA-FB42-A434-53A99E3E1A1E}" destId="{3CBDE81A-73AB-7E42-9E3A-3FE89BD62579}" srcOrd="0" destOrd="0" presId="urn:microsoft.com/office/officeart/2008/layout/HalfCircleOrganizationChart"/>
    <dgm:cxn modelId="{494BCEFF-2B73-DE41-9C6B-6E7BE2D93ACD}" type="presParOf" srcId="{1BDD28C6-D9AA-FB42-A434-53A99E3E1A1E}" destId="{6B11B87E-A6A5-194C-AE9D-BA978D00C026}" srcOrd="1" destOrd="0" presId="urn:microsoft.com/office/officeart/2008/layout/HalfCircleOrganizationChart"/>
    <dgm:cxn modelId="{0C3D302F-4EC4-4F44-A691-373C6AB0029F}" type="presParOf" srcId="{6B11B87E-A6A5-194C-AE9D-BA978D00C026}" destId="{04AA4E25-9315-A142-84BC-4866B4696D56}" srcOrd="0" destOrd="0" presId="urn:microsoft.com/office/officeart/2008/layout/HalfCircleOrganizationChart"/>
    <dgm:cxn modelId="{48FB45AC-41E2-E147-A874-92739365D5B3}" type="presParOf" srcId="{04AA4E25-9315-A142-84BC-4866B4696D56}" destId="{F5746F55-7751-6D43-BD0C-BF0908A0A1D8}" srcOrd="0" destOrd="0" presId="urn:microsoft.com/office/officeart/2008/layout/HalfCircleOrganizationChart"/>
    <dgm:cxn modelId="{D0853119-4E2F-4B49-AA78-284CE15EC8F9}" type="presParOf" srcId="{04AA4E25-9315-A142-84BC-4866B4696D56}" destId="{361C192C-3FD8-004A-AF3D-5F36AA5688EF}" srcOrd="1" destOrd="0" presId="urn:microsoft.com/office/officeart/2008/layout/HalfCircleOrganizationChart"/>
    <dgm:cxn modelId="{0DED633D-56C1-3B42-9A9D-D5BE61B96702}" type="presParOf" srcId="{04AA4E25-9315-A142-84BC-4866B4696D56}" destId="{22CD511E-028C-FC43-A194-89F837A4C5BC}" srcOrd="2" destOrd="0" presId="urn:microsoft.com/office/officeart/2008/layout/HalfCircleOrganizationChart"/>
    <dgm:cxn modelId="{13588B9A-006D-5741-808D-F049B9BF66B8}" type="presParOf" srcId="{04AA4E25-9315-A142-84BC-4866B4696D56}" destId="{AD05A238-1272-D144-B154-C9E15ACCD581}" srcOrd="3" destOrd="0" presId="urn:microsoft.com/office/officeart/2008/layout/HalfCircleOrganizationChart"/>
    <dgm:cxn modelId="{8F30AAAB-76AE-8E47-8F3A-E019EA411BA9}" type="presParOf" srcId="{6B11B87E-A6A5-194C-AE9D-BA978D00C026}" destId="{7307D7C3-672C-2B4D-965B-3A891CBA178D}" srcOrd="1" destOrd="0" presId="urn:microsoft.com/office/officeart/2008/layout/HalfCircleOrganizationChart"/>
    <dgm:cxn modelId="{073D25C2-D7A1-774E-BA34-1CBC2146309C}" type="presParOf" srcId="{6B11B87E-A6A5-194C-AE9D-BA978D00C026}" destId="{A8EDD02B-654B-9B4B-B994-FECDCC9434D9}" srcOrd="2" destOrd="0" presId="urn:microsoft.com/office/officeart/2008/layout/HalfCircleOrganizationChart"/>
    <dgm:cxn modelId="{16A9974C-0DC1-1943-9DC3-A4DA1D70809C}" type="presParOf" srcId="{1BDD28C6-D9AA-FB42-A434-53A99E3E1A1E}" destId="{E6DC9DB3-7376-A745-840E-581CC21A8636}" srcOrd="2" destOrd="0" presId="urn:microsoft.com/office/officeart/2008/layout/HalfCircleOrganizationChart"/>
    <dgm:cxn modelId="{FB4FB7F4-1334-7940-B802-E2FC623657B1}" type="presParOf" srcId="{1BDD28C6-D9AA-FB42-A434-53A99E3E1A1E}" destId="{496FA684-1929-0949-9335-ADE495FC7DDA}" srcOrd="3" destOrd="0" presId="urn:microsoft.com/office/officeart/2008/layout/HalfCircleOrganizationChart"/>
    <dgm:cxn modelId="{228FC013-5433-F84B-997B-474EA538AE0B}" type="presParOf" srcId="{496FA684-1929-0949-9335-ADE495FC7DDA}" destId="{55801E83-6912-2345-8E97-6924EB288979}" srcOrd="0" destOrd="0" presId="urn:microsoft.com/office/officeart/2008/layout/HalfCircleOrganizationChart"/>
    <dgm:cxn modelId="{C3A94498-BFA9-2740-A8B0-90080C8A2466}" type="presParOf" srcId="{55801E83-6912-2345-8E97-6924EB288979}" destId="{13E28739-DD79-BD47-92CC-83C374FC8F03}" srcOrd="0" destOrd="0" presId="urn:microsoft.com/office/officeart/2008/layout/HalfCircleOrganizationChart"/>
    <dgm:cxn modelId="{6F718F7B-5249-A642-8D6E-3D349B7D6667}" type="presParOf" srcId="{55801E83-6912-2345-8E97-6924EB288979}" destId="{2F6FAEBE-5BD2-F54C-A96F-B7FE51F560FE}" srcOrd="1" destOrd="0" presId="urn:microsoft.com/office/officeart/2008/layout/HalfCircleOrganizationChart"/>
    <dgm:cxn modelId="{F2408676-6A50-AD4E-9F4C-AA98B2276A93}" type="presParOf" srcId="{55801E83-6912-2345-8E97-6924EB288979}" destId="{93557A5F-FE14-EF49-B5D1-08CE4D4F3F18}" srcOrd="2" destOrd="0" presId="urn:microsoft.com/office/officeart/2008/layout/HalfCircleOrganizationChart"/>
    <dgm:cxn modelId="{02AA77C1-B2B2-E24F-9716-E82060941592}" type="presParOf" srcId="{55801E83-6912-2345-8E97-6924EB288979}" destId="{5CCD33DD-926F-B940-A0C2-21DCCCBCF0CB}" srcOrd="3" destOrd="0" presId="urn:microsoft.com/office/officeart/2008/layout/HalfCircleOrganizationChart"/>
    <dgm:cxn modelId="{2BB8A0B6-D494-7445-A723-E24ACFA282A1}" type="presParOf" srcId="{496FA684-1929-0949-9335-ADE495FC7DDA}" destId="{DF836FF9-5FCD-B34C-A736-86EFBAF2DDA5}" srcOrd="1" destOrd="0" presId="urn:microsoft.com/office/officeart/2008/layout/HalfCircleOrganizationChart"/>
    <dgm:cxn modelId="{CEC0C080-50CE-E346-8946-866FF3941C9E}" type="presParOf" srcId="{496FA684-1929-0949-9335-ADE495FC7DDA}" destId="{602D4488-D663-8444-A9CA-6BB0D1CE776A}" srcOrd="2" destOrd="0" presId="urn:microsoft.com/office/officeart/2008/layout/HalfCircleOrganizationChart"/>
    <dgm:cxn modelId="{42831B0E-054C-004C-99E8-4D70FDB5338B}" type="presParOf" srcId="{1BDD28C6-D9AA-FB42-A434-53A99E3E1A1E}" destId="{C93D3F07-E6E4-A548-BAF1-D81C4E21BAF9}" srcOrd="4" destOrd="0" presId="urn:microsoft.com/office/officeart/2008/layout/HalfCircleOrganizationChart"/>
    <dgm:cxn modelId="{8E909F44-503C-5B4E-9FE5-9AD2130093F3}" type="presParOf" srcId="{1BDD28C6-D9AA-FB42-A434-53A99E3E1A1E}" destId="{1D9AB4C0-1F93-2A4F-B7A6-49C07C2443A1}" srcOrd="5" destOrd="0" presId="urn:microsoft.com/office/officeart/2008/layout/HalfCircleOrganizationChart"/>
    <dgm:cxn modelId="{1019B203-D720-D343-A47A-BA9D27EC7E19}" type="presParOf" srcId="{1D9AB4C0-1F93-2A4F-B7A6-49C07C2443A1}" destId="{FED60DC8-0F50-3E4B-9C98-774031D5CDAE}" srcOrd="0" destOrd="0" presId="urn:microsoft.com/office/officeart/2008/layout/HalfCircleOrganizationChart"/>
    <dgm:cxn modelId="{D46051B0-6249-3945-8251-3A11D4A93379}" type="presParOf" srcId="{FED60DC8-0F50-3E4B-9C98-774031D5CDAE}" destId="{7A97299D-20AF-D04D-91A1-86BA1F43B91B}" srcOrd="0" destOrd="0" presId="urn:microsoft.com/office/officeart/2008/layout/HalfCircleOrganizationChart"/>
    <dgm:cxn modelId="{4479116F-8443-9443-8B60-2D62AD444CBA}" type="presParOf" srcId="{FED60DC8-0F50-3E4B-9C98-774031D5CDAE}" destId="{65E7171B-D682-4644-956E-95B5ECBCE01E}" srcOrd="1" destOrd="0" presId="urn:microsoft.com/office/officeart/2008/layout/HalfCircleOrganizationChart"/>
    <dgm:cxn modelId="{2DA911F2-63B7-D041-8EB0-135F01EF10DC}" type="presParOf" srcId="{FED60DC8-0F50-3E4B-9C98-774031D5CDAE}" destId="{1BF5B1B3-8E49-D345-AB7A-E13FE3B177A0}" srcOrd="2" destOrd="0" presId="urn:microsoft.com/office/officeart/2008/layout/HalfCircleOrganizationChart"/>
    <dgm:cxn modelId="{9ADF502B-1F3B-4545-8EC8-65D4E9566EC6}" type="presParOf" srcId="{FED60DC8-0F50-3E4B-9C98-774031D5CDAE}" destId="{ACDA57DB-8A83-A643-A98E-69D71CEEF369}" srcOrd="3" destOrd="0" presId="urn:microsoft.com/office/officeart/2008/layout/HalfCircleOrganizationChart"/>
    <dgm:cxn modelId="{EA7C99D1-DC0C-6A4F-9DAA-4E941EED5D8A}" type="presParOf" srcId="{1D9AB4C0-1F93-2A4F-B7A6-49C07C2443A1}" destId="{677F8649-FE6B-474C-8CFC-660BB5F88674}" srcOrd="1" destOrd="0" presId="urn:microsoft.com/office/officeart/2008/layout/HalfCircleOrganizationChart"/>
    <dgm:cxn modelId="{AC1EA970-2277-EC47-8A18-466424B6034C}" type="presParOf" srcId="{1D9AB4C0-1F93-2A4F-B7A6-49C07C2443A1}" destId="{78BE5C86-0EB3-8847-B8C9-865EC402FDD2}" srcOrd="2" destOrd="0" presId="urn:microsoft.com/office/officeart/2008/layout/HalfCircleOrganizationChart"/>
    <dgm:cxn modelId="{3FB92556-4DD1-E94C-9233-4BC824202530}" type="presParOf" srcId="{1BDD28C6-D9AA-FB42-A434-53A99E3E1A1E}" destId="{94E6F24D-CCA0-9D46-B191-531BFDFC67B9}" srcOrd="6" destOrd="0" presId="urn:microsoft.com/office/officeart/2008/layout/HalfCircleOrganizationChart"/>
    <dgm:cxn modelId="{0BFE2866-587E-B040-8D04-F7B61257C516}" type="presParOf" srcId="{1BDD28C6-D9AA-FB42-A434-53A99E3E1A1E}" destId="{E4D66B5B-5255-CE46-98A2-A6A0F1C35158}" srcOrd="7" destOrd="0" presId="urn:microsoft.com/office/officeart/2008/layout/HalfCircleOrganizationChart"/>
    <dgm:cxn modelId="{2737C7FF-332B-5347-872D-A21E4CB54BBD}" type="presParOf" srcId="{E4D66B5B-5255-CE46-98A2-A6A0F1C35158}" destId="{60D88976-540F-6B49-8BFB-2CADAD88964E}" srcOrd="0" destOrd="0" presId="urn:microsoft.com/office/officeart/2008/layout/HalfCircleOrganizationChart"/>
    <dgm:cxn modelId="{60651CB8-1401-9249-8197-C1D50EE435FD}" type="presParOf" srcId="{60D88976-540F-6B49-8BFB-2CADAD88964E}" destId="{3B2EA53B-BB64-164E-A358-A81CE014626B}" srcOrd="0" destOrd="0" presId="urn:microsoft.com/office/officeart/2008/layout/HalfCircleOrganizationChart"/>
    <dgm:cxn modelId="{A77F9D00-7DC4-C947-8127-88345BB91C47}" type="presParOf" srcId="{60D88976-540F-6B49-8BFB-2CADAD88964E}" destId="{441F2240-2B8F-AA49-B966-F6729AE63050}" srcOrd="1" destOrd="0" presId="urn:microsoft.com/office/officeart/2008/layout/HalfCircleOrganizationChart"/>
    <dgm:cxn modelId="{19FFBDD1-5459-8844-9E07-E4A35710E024}" type="presParOf" srcId="{60D88976-540F-6B49-8BFB-2CADAD88964E}" destId="{C6C666AE-7D0E-BF4E-9861-220AE7CFC30F}" srcOrd="2" destOrd="0" presId="urn:microsoft.com/office/officeart/2008/layout/HalfCircleOrganizationChart"/>
    <dgm:cxn modelId="{44E5C27A-3946-044A-8BF1-31BCC56EE20A}" type="presParOf" srcId="{60D88976-540F-6B49-8BFB-2CADAD88964E}" destId="{609B7472-90E1-1941-BBA6-FFCACE29B388}" srcOrd="3" destOrd="0" presId="urn:microsoft.com/office/officeart/2008/layout/HalfCircleOrganizationChart"/>
    <dgm:cxn modelId="{D78991C1-01A6-FD4C-8BB6-D67F74975604}" type="presParOf" srcId="{E4D66B5B-5255-CE46-98A2-A6A0F1C35158}" destId="{263B2876-6387-AD46-A0B0-2A3E865503AF}" srcOrd="1" destOrd="0" presId="urn:microsoft.com/office/officeart/2008/layout/HalfCircleOrganizationChart"/>
    <dgm:cxn modelId="{94509B55-5D50-AF4D-B8D9-B4EB72682D72}" type="presParOf" srcId="{E4D66B5B-5255-CE46-98A2-A6A0F1C35158}" destId="{985644F7-CA89-8A46-A7E7-88ED7E190EB6}" srcOrd="2" destOrd="0" presId="urn:microsoft.com/office/officeart/2008/layout/HalfCircleOrganizationChart"/>
    <dgm:cxn modelId="{801B82B8-EBEB-954A-BEE2-AAEFFDBFF011}" type="presParOf" srcId="{AF3ABA1E-73E0-784C-A2A8-C209C7FE2D5A}" destId="{BF71567C-1FA2-A14F-8686-E1728E2368AB}" srcOrd="2" destOrd="0" presId="urn:microsoft.com/office/officeart/2008/layout/HalfCircleOrganizationChart"/>
    <dgm:cxn modelId="{92CC5701-6D06-CA4A-B2FB-87529E6DD984}" type="presParOf" srcId="{D53AD4B7-4979-CE41-A8BF-25AFC75B34C0}" destId="{71E9ED9B-FD1F-D44C-A5CC-BA582805CAE9}" srcOrd="2" destOrd="0" presId="urn:microsoft.com/office/officeart/2008/layout/HalfCircleOrganizationChart"/>
    <dgm:cxn modelId="{FF9B8A7A-3933-3349-ACDD-CC12F03FC917}" type="presParOf" srcId="{E37D5045-D9DB-1B41-BEA1-FBCD64BAB8B8}" destId="{93BDD461-4BFE-E041-91AC-AEB8F1D513B5}" srcOrd="4" destOrd="0" presId="urn:microsoft.com/office/officeart/2008/layout/HalfCircleOrganizationChart"/>
    <dgm:cxn modelId="{F943002E-7E34-F044-A08F-015724591A1E}" type="presParOf" srcId="{E37D5045-D9DB-1B41-BEA1-FBCD64BAB8B8}" destId="{7FE6C010-6C68-9A49-8321-82C78B02D9CE}" srcOrd="5" destOrd="0" presId="urn:microsoft.com/office/officeart/2008/layout/HalfCircleOrganizationChart"/>
    <dgm:cxn modelId="{DEEC81A5-F057-8A43-A48D-B3086D0736BC}" type="presParOf" srcId="{7FE6C010-6C68-9A49-8321-82C78B02D9CE}" destId="{B1175142-5C9F-6542-9057-6C09563E876C}" srcOrd="0" destOrd="0" presId="urn:microsoft.com/office/officeart/2008/layout/HalfCircleOrganizationChart"/>
    <dgm:cxn modelId="{F82B68FD-59C1-4B42-8C60-F2CF78ADA645}" type="presParOf" srcId="{B1175142-5C9F-6542-9057-6C09563E876C}" destId="{D279E227-A4AC-2040-8E00-881E7248AE3A}" srcOrd="0" destOrd="0" presId="urn:microsoft.com/office/officeart/2008/layout/HalfCircleOrganizationChart"/>
    <dgm:cxn modelId="{B9614A44-0961-6C48-9353-2494209BE68E}" type="presParOf" srcId="{B1175142-5C9F-6542-9057-6C09563E876C}" destId="{03D7F695-FF3B-D440-9CC9-64018DFC2AD7}" srcOrd="1" destOrd="0" presId="urn:microsoft.com/office/officeart/2008/layout/HalfCircleOrganizationChart"/>
    <dgm:cxn modelId="{079DCE2F-E02E-2546-9189-9858BFE213BE}" type="presParOf" srcId="{B1175142-5C9F-6542-9057-6C09563E876C}" destId="{F79DACE5-36DC-4347-BFA8-F88D96B98747}" srcOrd="2" destOrd="0" presId="urn:microsoft.com/office/officeart/2008/layout/HalfCircleOrganizationChart"/>
    <dgm:cxn modelId="{24AD4135-BD35-074A-B57C-77B1F602922D}" type="presParOf" srcId="{B1175142-5C9F-6542-9057-6C09563E876C}" destId="{9DB328BB-7467-8846-9926-AF157930DD1F}" srcOrd="3" destOrd="0" presId="urn:microsoft.com/office/officeart/2008/layout/HalfCircleOrganizationChart"/>
    <dgm:cxn modelId="{7B8E7601-0EEB-094C-AB81-BE4C26FFB5B8}" type="presParOf" srcId="{7FE6C010-6C68-9A49-8321-82C78B02D9CE}" destId="{E92F7D23-2E01-8148-AE6C-30E9D139E367}" srcOrd="1" destOrd="0" presId="urn:microsoft.com/office/officeart/2008/layout/HalfCircleOrganizationChart"/>
    <dgm:cxn modelId="{370670E8-2CE5-0C42-9782-7E6D9791EDCD}" type="presParOf" srcId="{7FE6C010-6C68-9A49-8321-82C78B02D9CE}" destId="{0C43F019-86F2-0A49-BB2D-4B8A05AC04E8}" srcOrd="2" destOrd="0" presId="urn:microsoft.com/office/officeart/2008/layout/HalfCircleOrganizationChart"/>
    <dgm:cxn modelId="{FCE8591B-2E70-ED42-B6C2-4E16DF1C5659}" type="presParOf" srcId="{DC5049B6-5049-6E41-9D3D-F256F5593CC6}" destId="{B9AA5B01-F982-B34B-8FA0-ACF5E494D0E5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74BF599-32C1-784D-AF2F-FEDBF8611EBE}" type="doc">
      <dgm:prSet loTypeId="urn:microsoft.com/office/officeart/2008/layout/HalfCircleOrganizationChart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A291C93-053E-5648-ACCF-ED0615A71E91}">
      <dgm:prSet phldrT="[文本]" custT="1"/>
      <dgm:spPr/>
      <dgm:t>
        <a:bodyPr/>
        <a:lstStyle/>
        <a:p>
          <a:r>
            <a:rPr lang="en-US" altLang="zh-CN" sz="800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SuperId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B65DE41-5BBF-3A41-B561-1B3E9652F3CB}" type="parTrans" cxnId="{7C8FE99A-3210-724B-9F94-16D27F7BD92C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9E8D002-7F9E-3549-B3D9-910FFECBADA1}" type="sibTrans" cxnId="{7C8FE99A-3210-724B-9F94-16D27F7BD92C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98F6FF2-7057-2347-AC9A-272F744A2124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个人中心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3DAFA29-4CDF-1B42-AFA3-D63AE2575E30}" type="parTrans" cxnId="{DC3972E1-6F62-9640-AA41-205A501ABC4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786D731-856F-934C-9E41-C36F3E691028}" type="sibTrans" cxnId="{DC3972E1-6F62-9640-AA41-205A501ABC4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C1A68AE-B38A-B643-A11A-4FD059A12E09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121D18F-8ABE-9C40-9362-CF6DD75E0E83}" type="parTrans" cxnId="{D1CA663E-27FA-4841-9689-B68C78FA3DFC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59CE19D-C01C-C543-9452-C9200DE97615}" type="sibTrans" cxnId="{D1CA663E-27FA-4841-9689-B68C78FA3DFC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CC4DC26-7C3D-EB42-A28A-8B512F1C0B38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消息中心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660F8BE-F731-E64E-BAB8-045085FA311F}" type="parTrans" cxnId="{F254F7AE-40CA-AB49-A3CA-F72372FFB772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DA83DE2-49FB-1F44-87A1-23AC5ED52B9F}" type="sibTrans" cxnId="{F254F7AE-40CA-AB49-A3CA-F72372FFB772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3BF4F76-80D4-7B45-9733-C5E1F1F582EE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个人公告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8B3A81C-3EBB-1844-97C4-AAFEB85EE3F5}" type="parTrans" cxnId="{779F1089-7067-4E48-B3A1-BC6C87C5DAAF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D880F01-9BCF-7E47-9D7B-E709A530C860}" type="sibTrans" cxnId="{779F1089-7067-4E48-B3A1-BC6C87C5DAAF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5AC7CC8-6125-C848-B7F7-89263BBFBA7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我的事务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B125087-CC94-2B46-84C9-42E4854219AB}" type="parTrans" cxnId="{45DB2EB4-D3F1-2A45-9ED8-4F0ABD24374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DE46665-BB9D-DB4E-988A-8B094D62966A}" type="sibTrans" cxnId="{45DB2EB4-D3F1-2A45-9ED8-4F0ABD24374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D5668F9-3497-2C4D-AC71-0BE437A896F7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我的盟友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FF27AB2-1AA1-A649-B1CA-5EC4983E1A9F}" type="parTrans" cxnId="{04041FE4-81CD-B947-8DE1-9999583044E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BA579C3-6924-7143-AD4B-F4D8118447E7}" type="sibTrans" cxnId="{04041FE4-81CD-B947-8DE1-9999583044E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04910EE-7E6C-E044-854A-BC554C03E904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我的盟友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F046F76-FF61-704B-B0A2-2970985F061B}" type="parTrans" cxnId="{5A62CD9A-8516-7646-9979-4706BA165BBF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98DF999-A0CD-164C-A0DC-61FC9C9036AB}" type="sibTrans" cxnId="{5A62CD9A-8516-7646-9979-4706BA165BBF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E3EFE18-8D61-BE49-9583-A7540637F00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历史盟友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C860BCC-D3A7-A84B-A2DE-71648A0F79C1}" type="parTrans" cxnId="{81570B17-A14B-464F-BB36-22272E615A22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D778D83-2356-4745-93F4-7CB0B1B89C3A}" type="sibTrans" cxnId="{81570B17-A14B-464F-BB36-22272E615A22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53AA711-D824-1545-A7CD-A9C977B05523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我的消息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4592096-3CA5-D14A-B6AD-FB261485AAE3}" type="parTrans" cxnId="{81D8C5B4-77DB-164D-8AB6-DA59127C9F9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D11D1A1-75BB-4347-B2F6-E466386E5C35}" type="sibTrans" cxnId="{81D8C5B4-77DB-164D-8AB6-DA59127C9F9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B35C321-564E-244E-9B01-6B694417C567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资金资产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9B8554E-A355-AB49-84A2-600F57761067}" type="parTrans" cxnId="{58F28EDB-2C8D-994C-866F-1B38BEDACDE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267C7EB-0BF4-614E-AA37-B558B953BD8E}" type="sibTrans" cxnId="{58F28EDB-2C8D-994C-866F-1B38BEDACDE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FF471C4-EAA8-6C4B-8DDA-9AD737E6514A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我的日程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3B1407F-DE7E-1F4C-83F2-6E4513E2F4F0}" type="parTrans" cxnId="{8341D9E1-35F8-3A4F-9D86-3019235C0F1A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69CE0CD-451D-2042-9169-17F54FEDC19C}" type="sibTrans" cxnId="{8341D9E1-35F8-3A4F-9D86-3019235C0F1A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5B29805-B80F-B84E-80D5-249DA2BB0DF1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个人设置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761ADCA-31A0-9746-A62D-2657C1F8C0DA}" type="parTrans" cxnId="{2CEC6F3F-13BC-2B49-8C03-3D2D2C7E459D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7F3C32F-E097-4E43-B844-E1F050480612}" type="sibTrans" cxnId="{2CEC6F3F-13BC-2B49-8C03-3D2D2C7E459D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C2F6B5A-5D28-8345-BEDF-7AB668200AB9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基本资料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519D8E5-D840-A84E-9084-29D6F02C0169}" type="parTrans" cxnId="{AB286335-C97C-B74C-BAFF-AB9A8CBB02E7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083CA8E-B4DB-C343-9D17-7D33BD3321E5}" type="sibTrans" cxnId="{AB286335-C97C-B74C-BAFF-AB9A8CBB02E7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B76C3B0-3984-4E41-8191-C72BEB0D8B38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所属盟角色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F8DBE56-FB1B-FF4F-83D7-382D149B9B42}" type="parTrans" cxnId="{244B7B9B-24A8-D54A-872F-B5A95BDCFBB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2A3B6C5-8626-2443-9DE1-091BDE662C56}" type="sibTrans" cxnId="{244B7B9B-24A8-D54A-872F-B5A95BDCFBB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D5A29AB-228E-BC47-A616-A402BCBF934D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修改密码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739B3CF-4013-6E44-86F7-5417523B4CA6}" type="parTrans" cxnId="{B3719647-CA50-D94F-8594-C4C26B3F3B4B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DC7B782-F8CA-E641-91BD-80F51603175F}" type="sibTrans" cxnId="{B3719647-CA50-D94F-8594-C4C26B3F3B4B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6CAC06E-BA2F-B348-B3A6-FA91F6DB2DB6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8249C5A-6E92-8A49-9FFD-3C9A20D06708}" type="parTrans" cxnId="{B11B421F-D054-DA49-8A88-798EA4F8CAA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0758611-CD6B-FF40-88EE-3DE08C08D051}" type="sibTrans" cxnId="{B11B421F-D054-DA49-8A88-798EA4F8CAA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0E24F08-DF62-5E49-9B79-93496DA5E33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物资库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14BF015-4C58-F143-AB32-365DD5933D25}" type="parTrans" cxnId="{C28D2AC1-A678-D44E-BC19-2BE3A7BE6FAB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C6C66A7-FBAF-3446-A66E-A2D0ED583FCD}" type="sibTrans" cxnId="{C28D2AC1-A678-D44E-BC19-2BE3A7BE6FAB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0EB16FA-674E-EE4E-B873-516D7EB5F37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核销库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6F42B62-1F19-5545-BB29-4F8421C795FD}" type="parTrans" cxnId="{7D75985D-0674-C44E-A90B-B92689E6868A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B964046-3ADE-BA4E-9206-F2AF89BC7C3C}" type="sibTrans" cxnId="{7D75985D-0674-C44E-A90B-B92689E6868A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13B640C-B415-2744-82E6-5C60973ECAEB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公告列表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6A51215-925D-ED41-BAB9-345259960EAF}" type="parTrans" cxnId="{BF69E36E-4CD5-D242-89FB-110B9ED84CA3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23AE0A6-7BB5-F84B-BD39-C624B098A590}" type="sibTrans" cxnId="{BF69E36E-4CD5-D242-89FB-110B9ED84CA3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21CB905-6FCB-C749-B8D8-F7E3E8890832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事务列表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7C77DD9-8856-0F49-A10A-9917B2B3623A}" type="parTrans" cxnId="{103EB570-01EF-894D-954D-D804CAAEF79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8CDE278-D335-3D4D-A468-615C16CE7024}" type="sibTrans" cxnId="{103EB570-01EF-894D-954D-D804CAAEF79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FD98C1D-258A-834E-9094-FB74843BAE8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人员列表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D0EF6AD-AF2A-4C40-A71D-5062C62AAE51}" type="parTrans" cxnId="{C6105392-AE44-314F-A321-142EBDC49919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585AB2C-E58A-EB4C-B742-3ABADFDE7242}" type="sibTrans" cxnId="{C6105392-AE44-314F-A321-142EBDC49919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0E214F2-BD36-6F42-8B6F-D77A94B4BA33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交易列表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57B44FA-3E55-D34A-B306-CAEE00150AD4}" type="parTrans" cxnId="{114B4589-EE47-C341-9C95-038209D251B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654240A-2FE6-0A42-8AB1-15985CCF9A19}" type="sibTrans" cxnId="{114B4589-EE47-C341-9C95-038209D251B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DD1CE99-9381-304D-BABA-FB38061967FB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资金资产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A2FF53A-DC09-7644-B15C-DE815DED88AB}" type="parTrans" cxnId="{0B1EDC30-2749-914D-AB9C-1E6A93BD030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1032FF7-4F5B-3541-82B5-41C23DAB12CE}" type="sibTrans" cxnId="{0B1EDC30-2749-914D-AB9C-1E6A93BD030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98AD2CA-E6EA-6D41-9F77-2FD5A74FAA87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文件共享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CC02AC3-7D32-5047-AFF3-65150F2A6239}" type="parTrans" cxnId="{CEE60D95-ECAA-3C42-976C-C2B734793DBE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D98752C-D47E-094D-8D44-EC402F45EAAA}" type="sibTrans" cxnId="{CEE60D95-ECAA-3C42-976C-C2B734793DBE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F397A5C-65F6-9149-BA47-74C0BE6E8451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合同库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09CE1E0-6632-B940-A4DE-C15F15E8EA99}" type="parTrans" cxnId="{64D09519-9388-6D4D-89E1-043A98CB135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A1F6D91-209C-8F4C-9B6A-C28A26B7F2BA}" type="sibTrans" cxnId="{64D09519-9388-6D4D-89E1-043A98CB135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A3EB527-6ACF-0A48-9611-99C3B11B40BE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盟管理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5EFB7A1-6CE6-014D-BDAC-D70421B7572F}" type="parTrans" cxnId="{B0AA328F-1EFE-BB49-9D4E-CC39B5EAE66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59EFA03-308B-724F-9C81-49EB71E03745}" type="sibTrans" cxnId="{B0AA328F-1EFE-BB49-9D4E-CC39B5EAE66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9C1984E-2807-BD42-B666-9C3B0DE2CA2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事务设置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6D59D7F-7B6B-F441-8DF1-533D4CB80923}" type="parTrans" cxnId="{B4987004-83CD-2249-AB9E-EAD2AD4C5A16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5631183-4C8E-DF42-9787-73AC15806CD5}" type="sibTrans" cxnId="{B4987004-83CD-2249-AB9E-EAD2AD4C5A16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2F8DA69-C542-FC41-B64B-D453DE68B5EA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盟资料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0BF316E-829D-F04B-9F95-5F9D817D79AF}" type="parTrans" cxnId="{A9F6BBCF-0458-4C49-82B6-864C44D595A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882227D-D999-9D4E-9711-18FAE0FB8EF8}" type="sibTrans" cxnId="{A9F6BBCF-0458-4C49-82B6-864C44D595A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48EA96A-858B-3448-8A86-180A7581B467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盟角色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F40FC3C-3E18-AD4E-9A1E-2AB5007B1E6F}" type="parTrans" cxnId="{FED78054-823F-4A45-88BF-C12010DB01D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2AC23CB-AA85-B944-B44F-2CF0808193F8}" type="sibTrans" cxnId="{FED78054-823F-4A45-88BF-C12010DB01D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905C6A0-A790-2646-B636-BE6865D454AA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事务基本资料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572D817-EECC-4443-82F9-C8E21062B97E}" type="parTrans" cxnId="{78A5CD77-DBFB-564B-B624-0F2DF5388CAB}">
      <dgm:prSet/>
      <dgm:spPr/>
      <dgm:t>
        <a:bodyPr/>
        <a:lstStyle/>
        <a:p>
          <a:endParaRPr lang="zh-CN" altLang="en-US" sz="2000"/>
        </a:p>
      </dgm:t>
    </dgm:pt>
    <dgm:pt modelId="{631B6F5C-40A5-B047-88FF-3CC1556D60F7}" type="sibTrans" cxnId="{78A5CD77-DBFB-564B-B624-0F2DF5388CAB}">
      <dgm:prSet/>
      <dgm:spPr/>
      <dgm:t>
        <a:bodyPr/>
        <a:lstStyle/>
        <a:p>
          <a:endParaRPr lang="zh-CN" altLang="en-US" sz="2000"/>
        </a:p>
      </dgm:t>
    </dgm:pt>
    <dgm:pt modelId="{F24584BC-89BA-624B-9EB3-36A2A29AAF11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事务样式设计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4475CDE-3709-C84B-8FB9-C7174AB219CC}" type="parTrans" cxnId="{BFF2519A-8BE0-7A42-8599-AC5136CC8C5C}">
      <dgm:prSet/>
      <dgm:spPr/>
      <dgm:t>
        <a:bodyPr/>
        <a:lstStyle/>
        <a:p>
          <a:endParaRPr lang="zh-CN" altLang="en-US" sz="2000"/>
        </a:p>
      </dgm:t>
    </dgm:pt>
    <dgm:pt modelId="{A8BBF8A2-629B-1040-8D55-32636C919CFF}" type="sibTrans" cxnId="{BFF2519A-8BE0-7A42-8599-AC5136CC8C5C}">
      <dgm:prSet/>
      <dgm:spPr/>
      <dgm:t>
        <a:bodyPr/>
        <a:lstStyle/>
        <a:p>
          <a:endParaRPr lang="zh-CN" altLang="en-US" sz="2000"/>
        </a:p>
      </dgm:t>
    </dgm:pt>
    <dgm:pt modelId="{912DE6F0-AF2F-974D-B26E-A6F93C45F169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事务权限设计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B4CB9A1-A89B-5840-8274-74CED91ABC4E}" type="parTrans" cxnId="{8AD8DCC3-4127-7543-976E-E32501A9B937}">
      <dgm:prSet/>
      <dgm:spPr/>
      <dgm:t>
        <a:bodyPr/>
        <a:lstStyle/>
        <a:p>
          <a:endParaRPr lang="zh-CN" altLang="en-US" sz="2000"/>
        </a:p>
      </dgm:t>
    </dgm:pt>
    <dgm:pt modelId="{F4CA0868-B382-BA4D-BC5A-9EA42E351AE6}" type="sibTrans" cxnId="{8AD8DCC3-4127-7543-976E-E32501A9B937}">
      <dgm:prSet/>
      <dgm:spPr/>
      <dgm:t>
        <a:bodyPr/>
        <a:lstStyle/>
        <a:p>
          <a:endParaRPr lang="zh-CN" altLang="en-US" sz="2000"/>
        </a:p>
      </dgm:t>
    </dgm:pt>
    <dgm:pt modelId="{FD53E813-7B11-EB4F-B076-ADEC87DC85A6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事务历史查看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5ED9134-DA53-9B4C-BA84-52BBAED467BB}" type="parTrans" cxnId="{9BF409A2-10D0-8846-A338-BCBBC7FC8306}">
      <dgm:prSet/>
      <dgm:spPr/>
      <dgm:t>
        <a:bodyPr/>
        <a:lstStyle/>
        <a:p>
          <a:endParaRPr lang="zh-CN" altLang="en-US" sz="2000"/>
        </a:p>
      </dgm:t>
    </dgm:pt>
    <dgm:pt modelId="{A89BACCD-7E3C-3B42-9B9C-8C3AB9682364}" type="sibTrans" cxnId="{9BF409A2-10D0-8846-A338-BCBBC7FC8306}">
      <dgm:prSet/>
      <dgm:spPr/>
      <dgm:t>
        <a:bodyPr/>
        <a:lstStyle/>
        <a:p>
          <a:endParaRPr lang="zh-CN" altLang="en-US" sz="2000"/>
        </a:p>
      </dgm:t>
    </dgm:pt>
    <dgm:pt modelId="{A51A1599-5BFF-5044-AFEF-66D1590AF12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子事务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D091C28-9511-284D-B4BF-B2F1EB1DC710}" type="parTrans" cxnId="{65D41AC3-5154-B94D-8836-8143B65D365E}">
      <dgm:prSet/>
      <dgm:spPr/>
      <dgm:t>
        <a:bodyPr/>
        <a:lstStyle/>
        <a:p>
          <a:endParaRPr lang="zh-CN" altLang="en-US"/>
        </a:p>
      </dgm:t>
    </dgm:pt>
    <dgm:pt modelId="{19221E10-95FC-094B-A093-C22AEDDA23F5}" type="sibTrans" cxnId="{65D41AC3-5154-B94D-8836-8143B65D365E}">
      <dgm:prSet/>
      <dgm:spPr/>
      <dgm:t>
        <a:bodyPr/>
        <a:lstStyle/>
        <a:p>
          <a:endParaRPr lang="zh-CN" altLang="en-US"/>
        </a:p>
      </dgm:t>
    </dgm:pt>
    <dgm:pt modelId="{CD53BE94-63D7-5D42-881B-BD9F6CC2A99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盟事务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06C8D00-9AB1-9842-9494-5E08969B74BD}" type="parTrans" cxnId="{382CE889-A3D7-874D-A49B-6C87F9FC6406}">
      <dgm:prSet/>
      <dgm:spPr/>
      <dgm:t>
        <a:bodyPr/>
        <a:lstStyle/>
        <a:p>
          <a:endParaRPr lang="zh-CN" altLang="en-US"/>
        </a:p>
      </dgm:t>
    </dgm:pt>
    <dgm:pt modelId="{D09C8122-5574-B94F-B150-40179915CE14}" type="sibTrans" cxnId="{382CE889-A3D7-874D-A49B-6C87F9FC6406}">
      <dgm:prSet/>
      <dgm:spPr/>
      <dgm:t>
        <a:bodyPr/>
        <a:lstStyle/>
        <a:p>
          <a:endParaRPr lang="zh-CN" altLang="en-US"/>
        </a:p>
      </dgm:t>
    </dgm:pt>
    <dgm:pt modelId="{7141269C-31FE-7D4F-8143-774B7236DB10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概览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05C7AC8-CF78-1A4A-8A66-05B8F2A7B4FD}" type="parTrans" cxnId="{4DFCA40D-D188-B24A-9616-66AAD430A27A}">
      <dgm:prSet/>
      <dgm:spPr/>
      <dgm:t>
        <a:bodyPr/>
        <a:lstStyle/>
        <a:p>
          <a:endParaRPr lang="zh-CN" altLang="en-US"/>
        </a:p>
      </dgm:t>
    </dgm:pt>
    <dgm:pt modelId="{74E52390-BC7B-F74D-A9D8-47C2EBE04CF5}" type="sibTrans" cxnId="{4DFCA40D-D188-B24A-9616-66AAD430A27A}">
      <dgm:prSet/>
      <dgm:spPr/>
      <dgm:t>
        <a:bodyPr/>
        <a:lstStyle/>
        <a:p>
          <a:endParaRPr lang="zh-CN" altLang="en-US"/>
        </a:p>
      </dgm:t>
    </dgm:pt>
    <dgm:pt modelId="{9723EC5E-5B40-B148-B7F4-0E5AF3970E0C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交易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5073376-F670-7B49-9A33-C61942BC2F72}" type="parTrans" cxnId="{8037E4B3-2BE7-EE48-AFBC-8F6D0A452309}">
      <dgm:prSet/>
      <dgm:spPr/>
      <dgm:t>
        <a:bodyPr/>
        <a:lstStyle/>
        <a:p>
          <a:endParaRPr lang="zh-CN" altLang="en-US"/>
        </a:p>
      </dgm:t>
    </dgm:pt>
    <dgm:pt modelId="{B82FFD9D-2863-294F-B95B-AF6A1F1BDB91}" type="sibTrans" cxnId="{8037E4B3-2BE7-EE48-AFBC-8F6D0A452309}">
      <dgm:prSet/>
      <dgm:spPr/>
      <dgm:t>
        <a:bodyPr/>
        <a:lstStyle/>
        <a:p>
          <a:endParaRPr lang="zh-CN" altLang="en-US"/>
        </a:p>
      </dgm:t>
    </dgm:pt>
    <dgm:pt modelId="{397D7F41-72A8-FA46-98DE-D7052A8298A2}" type="pres">
      <dgm:prSet presAssocID="{774BF599-32C1-784D-AF2F-FEDBF8611EBE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C5049B6-5049-6E41-9D3D-F256F5593CC6}" type="pres">
      <dgm:prSet presAssocID="{0A291C93-053E-5648-ACCF-ED0615A71E91}" presName="hierRoot1" presStyleCnt="0">
        <dgm:presLayoutVars>
          <dgm:hierBranch val="init"/>
        </dgm:presLayoutVars>
      </dgm:prSet>
      <dgm:spPr/>
    </dgm:pt>
    <dgm:pt modelId="{37820E78-60B8-3244-A850-FB01963B444A}" type="pres">
      <dgm:prSet presAssocID="{0A291C93-053E-5648-ACCF-ED0615A71E91}" presName="rootComposite1" presStyleCnt="0"/>
      <dgm:spPr/>
    </dgm:pt>
    <dgm:pt modelId="{655C4266-0161-B747-B412-509287925401}" type="pres">
      <dgm:prSet presAssocID="{0A291C93-053E-5648-ACCF-ED0615A71E91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C40B9D6-B86A-1248-94C0-CC89E905B510}" type="pres">
      <dgm:prSet presAssocID="{0A291C93-053E-5648-ACCF-ED0615A71E91}" presName="topArc1" presStyleLbl="parChTrans1D1" presStyleIdx="0" presStyleCnt="76"/>
      <dgm:spPr/>
    </dgm:pt>
    <dgm:pt modelId="{1221D53B-C6D8-8D42-9B14-773224F166C1}" type="pres">
      <dgm:prSet presAssocID="{0A291C93-053E-5648-ACCF-ED0615A71E91}" presName="bottomArc1" presStyleLbl="parChTrans1D1" presStyleIdx="1" presStyleCnt="76"/>
      <dgm:spPr/>
    </dgm:pt>
    <dgm:pt modelId="{C0C33D14-B545-E640-B43B-AD287F590995}" type="pres">
      <dgm:prSet presAssocID="{0A291C93-053E-5648-ACCF-ED0615A71E91}" presName="topConnNode1" presStyleLbl="node1" presStyleIdx="0" presStyleCnt="0"/>
      <dgm:spPr/>
    </dgm:pt>
    <dgm:pt modelId="{E37D5045-D9DB-1B41-BEA1-FBCD64BAB8B8}" type="pres">
      <dgm:prSet presAssocID="{0A291C93-053E-5648-ACCF-ED0615A71E91}" presName="hierChild2" presStyleCnt="0"/>
      <dgm:spPr/>
    </dgm:pt>
    <dgm:pt modelId="{2A01172D-CF11-D641-9127-13BEA5460786}" type="pres">
      <dgm:prSet presAssocID="{13DAFA29-4CDF-1B42-AFA3-D63AE2575E30}" presName="Name28" presStyleLbl="parChTrans1D2" presStyleIdx="0" presStyleCnt="3"/>
      <dgm:spPr/>
    </dgm:pt>
    <dgm:pt modelId="{FD5153BF-36C1-C64D-B0EE-984E590C5C70}" type="pres">
      <dgm:prSet presAssocID="{098F6FF2-7057-2347-AC9A-272F744A2124}" presName="hierRoot2" presStyleCnt="0">
        <dgm:presLayoutVars>
          <dgm:hierBranch val="init"/>
        </dgm:presLayoutVars>
      </dgm:prSet>
      <dgm:spPr/>
    </dgm:pt>
    <dgm:pt modelId="{147C5645-1B71-A14C-9359-8609D5143624}" type="pres">
      <dgm:prSet presAssocID="{098F6FF2-7057-2347-AC9A-272F744A2124}" presName="rootComposite2" presStyleCnt="0"/>
      <dgm:spPr/>
    </dgm:pt>
    <dgm:pt modelId="{6AE0CAA3-455B-0841-B93F-00738EB9AAB5}" type="pres">
      <dgm:prSet presAssocID="{098F6FF2-7057-2347-AC9A-272F744A2124}" presName="rootText2" presStyleLbl="alignAcc1" presStyleIdx="0" presStyleCnt="0">
        <dgm:presLayoutVars>
          <dgm:chPref val="3"/>
        </dgm:presLayoutVars>
      </dgm:prSet>
      <dgm:spPr/>
    </dgm:pt>
    <dgm:pt modelId="{2989DCEB-2DE7-8247-A6CD-EC4F81B9F15F}" type="pres">
      <dgm:prSet presAssocID="{098F6FF2-7057-2347-AC9A-272F744A2124}" presName="topArc2" presStyleLbl="parChTrans1D1" presStyleIdx="2" presStyleCnt="76"/>
      <dgm:spPr/>
    </dgm:pt>
    <dgm:pt modelId="{F8E873D9-47ED-6D43-87E2-DEA465C0EEDF}" type="pres">
      <dgm:prSet presAssocID="{098F6FF2-7057-2347-AC9A-272F744A2124}" presName="bottomArc2" presStyleLbl="parChTrans1D1" presStyleIdx="3" presStyleCnt="76"/>
      <dgm:spPr/>
    </dgm:pt>
    <dgm:pt modelId="{157E8241-FFB4-1145-88F8-A9D788E26735}" type="pres">
      <dgm:prSet presAssocID="{098F6FF2-7057-2347-AC9A-272F744A2124}" presName="topConnNode2" presStyleLbl="node2" presStyleIdx="0" presStyleCnt="0"/>
      <dgm:spPr/>
    </dgm:pt>
    <dgm:pt modelId="{D3A9E299-7199-A84E-8173-4D1CBEB8B6B9}" type="pres">
      <dgm:prSet presAssocID="{098F6FF2-7057-2347-AC9A-272F744A2124}" presName="hierChild4" presStyleCnt="0"/>
      <dgm:spPr/>
    </dgm:pt>
    <dgm:pt modelId="{F59E2C65-7AC5-F24D-B77F-2E7C6391D994}" type="pres">
      <dgm:prSet presAssocID="{58B3A81C-3EBB-1844-97C4-AAFEB85EE3F5}" presName="Name28" presStyleLbl="parChTrans1D3" presStyleIdx="0" presStyleCnt="16"/>
      <dgm:spPr/>
    </dgm:pt>
    <dgm:pt modelId="{9F9FCC70-8148-414F-B86B-000E4CC3E919}" type="pres">
      <dgm:prSet presAssocID="{63BF4F76-80D4-7B45-9733-C5E1F1F582EE}" presName="hierRoot2" presStyleCnt="0">
        <dgm:presLayoutVars>
          <dgm:hierBranch val="init"/>
        </dgm:presLayoutVars>
      </dgm:prSet>
      <dgm:spPr/>
    </dgm:pt>
    <dgm:pt modelId="{24DC9A2C-DB9A-DF49-837D-F3373C8706B2}" type="pres">
      <dgm:prSet presAssocID="{63BF4F76-80D4-7B45-9733-C5E1F1F582EE}" presName="rootComposite2" presStyleCnt="0"/>
      <dgm:spPr/>
    </dgm:pt>
    <dgm:pt modelId="{91D2D362-CA92-D84A-A67C-58DA2A030236}" type="pres">
      <dgm:prSet presAssocID="{63BF4F76-80D4-7B45-9733-C5E1F1F582EE}" presName="rootText2" presStyleLbl="alignAcc1" presStyleIdx="0" presStyleCnt="0">
        <dgm:presLayoutVars>
          <dgm:chPref val="3"/>
        </dgm:presLayoutVars>
      </dgm:prSet>
      <dgm:spPr/>
    </dgm:pt>
    <dgm:pt modelId="{8738E62B-D08A-084B-A80C-8003CAAE0614}" type="pres">
      <dgm:prSet presAssocID="{63BF4F76-80D4-7B45-9733-C5E1F1F582EE}" presName="topArc2" presStyleLbl="parChTrans1D1" presStyleIdx="4" presStyleCnt="76"/>
      <dgm:spPr/>
    </dgm:pt>
    <dgm:pt modelId="{41E59F4C-A283-C941-9569-575AA857DDD4}" type="pres">
      <dgm:prSet presAssocID="{63BF4F76-80D4-7B45-9733-C5E1F1F582EE}" presName="bottomArc2" presStyleLbl="parChTrans1D1" presStyleIdx="5" presStyleCnt="76"/>
      <dgm:spPr/>
    </dgm:pt>
    <dgm:pt modelId="{3D842CB1-9335-A44E-B09A-39EE7080F171}" type="pres">
      <dgm:prSet presAssocID="{63BF4F76-80D4-7B45-9733-C5E1F1F582EE}" presName="topConnNode2" presStyleLbl="node3" presStyleIdx="0" presStyleCnt="0"/>
      <dgm:spPr/>
    </dgm:pt>
    <dgm:pt modelId="{C70B9DC0-8EE0-E644-BB9B-F414F528571F}" type="pres">
      <dgm:prSet presAssocID="{63BF4F76-80D4-7B45-9733-C5E1F1F582EE}" presName="hierChild4" presStyleCnt="0"/>
      <dgm:spPr/>
    </dgm:pt>
    <dgm:pt modelId="{B16A4B0D-774C-9C4B-941F-135CCF55BDF6}" type="pres">
      <dgm:prSet presAssocID="{63BF4F76-80D4-7B45-9733-C5E1F1F582EE}" presName="hierChild5" presStyleCnt="0"/>
      <dgm:spPr/>
    </dgm:pt>
    <dgm:pt modelId="{85CDAD6A-E18B-0A41-8032-0B0CC1CDB1B2}" type="pres">
      <dgm:prSet presAssocID="{EB125087-CC94-2B46-84C9-42E4854219AB}" presName="Name28" presStyleLbl="parChTrans1D3" presStyleIdx="1" presStyleCnt="16"/>
      <dgm:spPr/>
    </dgm:pt>
    <dgm:pt modelId="{B9642071-79AC-9A4B-B18F-5E1532083845}" type="pres">
      <dgm:prSet presAssocID="{15AC7CC8-6125-C848-B7F7-89263BBFBA75}" presName="hierRoot2" presStyleCnt="0">
        <dgm:presLayoutVars>
          <dgm:hierBranch val="init"/>
        </dgm:presLayoutVars>
      </dgm:prSet>
      <dgm:spPr/>
    </dgm:pt>
    <dgm:pt modelId="{AA7894D7-0ADC-4740-92D3-68E7D22A2409}" type="pres">
      <dgm:prSet presAssocID="{15AC7CC8-6125-C848-B7F7-89263BBFBA75}" presName="rootComposite2" presStyleCnt="0"/>
      <dgm:spPr/>
    </dgm:pt>
    <dgm:pt modelId="{382F2D21-B080-E54D-860D-E93AE85E8E35}" type="pres">
      <dgm:prSet presAssocID="{15AC7CC8-6125-C848-B7F7-89263BBFBA75}" presName="rootText2" presStyleLbl="alignAcc1" presStyleIdx="0" presStyleCnt="0">
        <dgm:presLayoutVars>
          <dgm:chPref val="3"/>
        </dgm:presLayoutVars>
      </dgm:prSet>
      <dgm:spPr/>
    </dgm:pt>
    <dgm:pt modelId="{B14E5C14-6045-EA47-B38A-2FC927F32379}" type="pres">
      <dgm:prSet presAssocID="{15AC7CC8-6125-C848-B7F7-89263BBFBA75}" presName="topArc2" presStyleLbl="parChTrans1D1" presStyleIdx="6" presStyleCnt="76"/>
      <dgm:spPr/>
    </dgm:pt>
    <dgm:pt modelId="{A321957C-6891-7F49-9A2C-B51907E28277}" type="pres">
      <dgm:prSet presAssocID="{15AC7CC8-6125-C848-B7F7-89263BBFBA75}" presName="bottomArc2" presStyleLbl="parChTrans1D1" presStyleIdx="7" presStyleCnt="76"/>
      <dgm:spPr/>
    </dgm:pt>
    <dgm:pt modelId="{BF9BBBB8-CF5B-494A-8267-CF4B3E34034B}" type="pres">
      <dgm:prSet presAssocID="{15AC7CC8-6125-C848-B7F7-89263BBFBA75}" presName="topConnNode2" presStyleLbl="node3" presStyleIdx="0" presStyleCnt="0"/>
      <dgm:spPr/>
    </dgm:pt>
    <dgm:pt modelId="{72FAE77C-43DC-ED49-8DF0-1185DBE650A6}" type="pres">
      <dgm:prSet presAssocID="{15AC7CC8-6125-C848-B7F7-89263BBFBA75}" presName="hierChild4" presStyleCnt="0"/>
      <dgm:spPr/>
    </dgm:pt>
    <dgm:pt modelId="{675FFDE0-3D1B-DB42-B08A-D6B5962A945D}" type="pres">
      <dgm:prSet presAssocID="{15AC7CC8-6125-C848-B7F7-89263BBFBA75}" presName="hierChild5" presStyleCnt="0"/>
      <dgm:spPr/>
    </dgm:pt>
    <dgm:pt modelId="{5DBD3A10-5E97-1947-81ED-25EF241CE2DE}" type="pres">
      <dgm:prSet presAssocID="{FFF27AB2-1AA1-A649-B1CA-5EC4983E1A9F}" presName="Name28" presStyleLbl="parChTrans1D3" presStyleIdx="2" presStyleCnt="16"/>
      <dgm:spPr/>
    </dgm:pt>
    <dgm:pt modelId="{C495B776-FEF7-3A41-9D7F-2CB28FD3C7AA}" type="pres">
      <dgm:prSet presAssocID="{ED5668F9-3497-2C4D-AC71-0BE437A896F7}" presName="hierRoot2" presStyleCnt="0">
        <dgm:presLayoutVars>
          <dgm:hierBranch val="init"/>
        </dgm:presLayoutVars>
      </dgm:prSet>
      <dgm:spPr/>
    </dgm:pt>
    <dgm:pt modelId="{E02CB186-88E6-D145-A4A8-B79A7EDE2066}" type="pres">
      <dgm:prSet presAssocID="{ED5668F9-3497-2C4D-AC71-0BE437A896F7}" presName="rootComposite2" presStyleCnt="0"/>
      <dgm:spPr/>
    </dgm:pt>
    <dgm:pt modelId="{6CB4C0AA-8E5D-AD4F-B2E9-223E26A7C867}" type="pres">
      <dgm:prSet presAssocID="{ED5668F9-3497-2C4D-AC71-0BE437A896F7}" presName="rootText2" presStyleLbl="alignAcc1" presStyleIdx="0" presStyleCnt="0">
        <dgm:presLayoutVars>
          <dgm:chPref val="3"/>
        </dgm:presLayoutVars>
      </dgm:prSet>
      <dgm:spPr/>
    </dgm:pt>
    <dgm:pt modelId="{886A1C9C-6B55-4E4F-B667-A9376D1A056B}" type="pres">
      <dgm:prSet presAssocID="{ED5668F9-3497-2C4D-AC71-0BE437A896F7}" presName="topArc2" presStyleLbl="parChTrans1D1" presStyleIdx="8" presStyleCnt="76"/>
      <dgm:spPr/>
    </dgm:pt>
    <dgm:pt modelId="{F21EDE39-D826-8D4A-BEF5-200545EC8F72}" type="pres">
      <dgm:prSet presAssocID="{ED5668F9-3497-2C4D-AC71-0BE437A896F7}" presName="bottomArc2" presStyleLbl="parChTrans1D1" presStyleIdx="9" presStyleCnt="76"/>
      <dgm:spPr/>
    </dgm:pt>
    <dgm:pt modelId="{B35364EF-F4D3-BE4F-B1A4-EA091CE00CB2}" type="pres">
      <dgm:prSet presAssocID="{ED5668F9-3497-2C4D-AC71-0BE437A896F7}" presName="topConnNode2" presStyleLbl="node3" presStyleIdx="0" presStyleCnt="0"/>
      <dgm:spPr/>
    </dgm:pt>
    <dgm:pt modelId="{1B6A4134-93D1-C148-B643-F04F7726C47C}" type="pres">
      <dgm:prSet presAssocID="{ED5668F9-3497-2C4D-AC71-0BE437A896F7}" presName="hierChild4" presStyleCnt="0"/>
      <dgm:spPr/>
    </dgm:pt>
    <dgm:pt modelId="{93372B78-F224-EF46-8C32-FDE413F1E4EE}" type="pres">
      <dgm:prSet presAssocID="{0F046F76-FF61-704B-B0A2-2970985F061B}" presName="Name28" presStyleLbl="parChTrans1D4" presStyleIdx="0" presStyleCnt="18"/>
      <dgm:spPr/>
    </dgm:pt>
    <dgm:pt modelId="{6A130B6B-9967-7245-858F-72B5A8A9E826}" type="pres">
      <dgm:prSet presAssocID="{F04910EE-7E6C-E044-854A-BC554C03E904}" presName="hierRoot2" presStyleCnt="0">
        <dgm:presLayoutVars>
          <dgm:hierBranch val="init"/>
        </dgm:presLayoutVars>
      </dgm:prSet>
      <dgm:spPr/>
    </dgm:pt>
    <dgm:pt modelId="{F73F4EC6-E7B5-1643-AB25-5D7ECBAEC089}" type="pres">
      <dgm:prSet presAssocID="{F04910EE-7E6C-E044-854A-BC554C03E904}" presName="rootComposite2" presStyleCnt="0"/>
      <dgm:spPr/>
    </dgm:pt>
    <dgm:pt modelId="{E25FC613-E380-A74D-8DA0-7AA0F90E1163}" type="pres">
      <dgm:prSet presAssocID="{F04910EE-7E6C-E044-854A-BC554C03E904}" presName="rootText2" presStyleLbl="alignAcc1" presStyleIdx="0" presStyleCnt="0">
        <dgm:presLayoutVars>
          <dgm:chPref val="3"/>
        </dgm:presLayoutVars>
      </dgm:prSet>
      <dgm:spPr/>
    </dgm:pt>
    <dgm:pt modelId="{143B67D0-E3CA-CE4B-9743-58CF3075A208}" type="pres">
      <dgm:prSet presAssocID="{F04910EE-7E6C-E044-854A-BC554C03E904}" presName="topArc2" presStyleLbl="parChTrans1D1" presStyleIdx="10" presStyleCnt="76"/>
      <dgm:spPr/>
    </dgm:pt>
    <dgm:pt modelId="{094F4B2F-78E1-8849-87DD-2B81CD91AA49}" type="pres">
      <dgm:prSet presAssocID="{F04910EE-7E6C-E044-854A-BC554C03E904}" presName="bottomArc2" presStyleLbl="parChTrans1D1" presStyleIdx="11" presStyleCnt="76"/>
      <dgm:spPr/>
    </dgm:pt>
    <dgm:pt modelId="{93B0F6A2-E32C-7C42-9D36-571779487A47}" type="pres">
      <dgm:prSet presAssocID="{F04910EE-7E6C-E044-854A-BC554C03E904}" presName="topConnNode2" presStyleLbl="node4" presStyleIdx="0" presStyleCnt="0"/>
      <dgm:spPr/>
    </dgm:pt>
    <dgm:pt modelId="{92F678D4-45A0-BB4A-8F9B-9E2C50189F5B}" type="pres">
      <dgm:prSet presAssocID="{F04910EE-7E6C-E044-854A-BC554C03E904}" presName="hierChild4" presStyleCnt="0"/>
      <dgm:spPr/>
    </dgm:pt>
    <dgm:pt modelId="{898832CA-57BD-9C44-A2E9-830148EE0A0A}" type="pres">
      <dgm:prSet presAssocID="{F04910EE-7E6C-E044-854A-BC554C03E904}" presName="hierChild5" presStyleCnt="0"/>
      <dgm:spPr/>
    </dgm:pt>
    <dgm:pt modelId="{1B1CE2D4-0DC3-2B4F-83F4-7712E9E3179D}" type="pres">
      <dgm:prSet presAssocID="{6C860BCC-D3A7-A84B-A2DE-71648A0F79C1}" presName="Name28" presStyleLbl="parChTrans1D4" presStyleIdx="1" presStyleCnt="18"/>
      <dgm:spPr/>
    </dgm:pt>
    <dgm:pt modelId="{C897D95B-761E-B848-8235-FA5BF02D1E8B}" type="pres">
      <dgm:prSet presAssocID="{CE3EFE18-8D61-BE49-9583-A7540637F005}" presName="hierRoot2" presStyleCnt="0">
        <dgm:presLayoutVars>
          <dgm:hierBranch val="init"/>
        </dgm:presLayoutVars>
      </dgm:prSet>
      <dgm:spPr/>
    </dgm:pt>
    <dgm:pt modelId="{388064FF-44B1-0B44-9421-18624FA1E033}" type="pres">
      <dgm:prSet presAssocID="{CE3EFE18-8D61-BE49-9583-A7540637F005}" presName="rootComposite2" presStyleCnt="0"/>
      <dgm:spPr/>
    </dgm:pt>
    <dgm:pt modelId="{7B72488E-EDD6-9945-A696-9488D906A8F0}" type="pres">
      <dgm:prSet presAssocID="{CE3EFE18-8D61-BE49-9583-A7540637F005}" presName="rootText2" presStyleLbl="alignAcc1" presStyleIdx="0" presStyleCnt="0">
        <dgm:presLayoutVars>
          <dgm:chPref val="3"/>
        </dgm:presLayoutVars>
      </dgm:prSet>
      <dgm:spPr/>
    </dgm:pt>
    <dgm:pt modelId="{A8F5FFEA-B27D-1249-AC9F-A1E9A7D6CAFA}" type="pres">
      <dgm:prSet presAssocID="{CE3EFE18-8D61-BE49-9583-A7540637F005}" presName="topArc2" presStyleLbl="parChTrans1D1" presStyleIdx="12" presStyleCnt="76"/>
      <dgm:spPr/>
    </dgm:pt>
    <dgm:pt modelId="{DDC32A0D-7ACC-024B-A21C-F2B42B1D975B}" type="pres">
      <dgm:prSet presAssocID="{CE3EFE18-8D61-BE49-9583-A7540637F005}" presName="bottomArc2" presStyleLbl="parChTrans1D1" presStyleIdx="13" presStyleCnt="76"/>
      <dgm:spPr/>
    </dgm:pt>
    <dgm:pt modelId="{0AF0AC11-D25A-4F41-B195-988E90C52973}" type="pres">
      <dgm:prSet presAssocID="{CE3EFE18-8D61-BE49-9583-A7540637F005}" presName="topConnNode2" presStyleLbl="node4" presStyleIdx="0" presStyleCnt="0"/>
      <dgm:spPr/>
    </dgm:pt>
    <dgm:pt modelId="{C0F3CA8B-70A6-D942-8B49-B80947A8A854}" type="pres">
      <dgm:prSet presAssocID="{CE3EFE18-8D61-BE49-9583-A7540637F005}" presName="hierChild4" presStyleCnt="0"/>
      <dgm:spPr/>
    </dgm:pt>
    <dgm:pt modelId="{D8F66295-A05A-394F-8B2F-E680B884932C}" type="pres">
      <dgm:prSet presAssocID="{CE3EFE18-8D61-BE49-9583-A7540637F005}" presName="hierChild5" presStyleCnt="0"/>
      <dgm:spPr/>
    </dgm:pt>
    <dgm:pt modelId="{93766E7A-25FD-3A46-9406-C81D5FEA5127}" type="pres">
      <dgm:prSet presAssocID="{ED5668F9-3497-2C4D-AC71-0BE437A896F7}" presName="hierChild5" presStyleCnt="0"/>
      <dgm:spPr/>
    </dgm:pt>
    <dgm:pt modelId="{586F0D8D-E5D8-1241-80A7-5E923A449BA0}" type="pres">
      <dgm:prSet presAssocID="{34592096-3CA5-D14A-B6AD-FB261485AAE3}" presName="Name28" presStyleLbl="parChTrans1D3" presStyleIdx="3" presStyleCnt="16"/>
      <dgm:spPr/>
    </dgm:pt>
    <dgm:pt modelId="{6D56D48F-452F-7F49-990E-08CDEF5A760D}" type="pres">
      <dgm:prSet presAssocID="{153AA711-D824-1545-A7CD-A9C977B05523}" presName="hierRoot2" presStyleCnt="0">
        <dgm:presLayoutVars>
          <dgm:hierBranch val="init"/>
        </dgm:presLayoutVars>
      </dgm:prSet>
      <dgm:spPr/>
    </dgm:pt>
    <dgm:pt modelId="{DF068C77-6646-C641-B2B8-2016DF1140B6}" type="pres">
      <dgm:prSet presAssocID="{153AA711-D824-1545-A7CD-A9C977B05523}" presName="rootComposite2" presStyleCnt="0"/>
      <dgm:spPr/>
    </dgm:pt>
    <dgm:pt modelId="{733C6884-6293-5F49-B903-15819E5560DE}" type="pres">
      <dgm:prSet presAssocID="{153AA711-D824-1545-A7CD-A9C977B05523}" presName="rootText2" presStyleLbl="alignAcc1" presStyleIdx="0" presStyleCnt="0">
        <dgm:presLayoutVars>
          <dgm:chPref val="3"/>
        </dgm:presLayoutVars>
      </dgm:prSet>
      <dgm:spPr/>
    </dgm:pt>
    <dgm:pt modelId="{1B33D46B-D686-A54E-B5F0-659E67C35499}" type="pres">
      <dgm:prSet presAssocID="{153AA711-D824-1545-A7CD-A9C977B05523}" presName="topArc2" presStyleLbl="parChTrans1D1" presStyleIdx="14" presStyleCnt="76"/>
      <dgm:spPr/>
    </dgm:pt>
    <dgm:pt modelId="{ED92D4E4-7506-324B-AD20-184132B649B2}" type="pres">
      <dgm:prSet presAssocID="{153AA711-D824-1545-A7CD-A9C977B05523}" presName="bottomArc2" presStyleLbl="parChTrans1D1" presStyleIdx="15" presStyleCnt="76"/>
      <dgm:spPr/>
    </dgm:pt>
    <dgm:pt modelId="{695A7A5D-8D91-E84D-94ED-FC9FBBE3E435}" type="pres">
      <dgm:prSet presAssocID="{153AA711-D824-1545-A7CD-A9C977B05523}" presName="topConnNode2" presStyleLbl="node3" presStyleIdx="0" presStyleCnt="0"/>
      <dgm:spPr/>
    </dgm:pt>
    <dgm:pt modelId="{55272CEB-62A4-4545-A725-D60E979E60ED}" type="pres">
      <dgm:prSet presAssocID="{153AA711-D824-1545-A7CD-A9C977B05523}" presName="hierChild4" presStyleCnt="0"/>
      <dgm:spPr/>
    </dgm:pt>
    <dgm:pt modelId="{953298EC-94E5-B54B-9743-E11E79607C37}" type="pres">
      <dgm:prSet presAssocID="{153AA711-D824-1545-A7CD-A9C977B05523}" presName="hierChild5" presStyleCnt="0"/>
      <dgm:spPr/>
    </dgm:pt>
    <dgm:pt modelId="{18C54D4B-9B52-3A43-8D24-5CB7082E70F5}" type="pres">
      <dgm:prSet presAssocID="{C9B8554E-A355-AB49-84A2-600F57761067}" presName="Name28" presStyleLbl="parChTrans1D3" presStyleIdx="4" presStyleCnt="16"/>
      <dgm:spPr/>
    </dgm:pt>
    <dgm:pt modelId="{79644A41-EE85-6D40-8D90-F8E60BEF6FA0}" type="pres">
      <dgm:prSet presAssocID="{FB35C321-564E-244E-9B01-6B694417C567}" presName="hierRoot2" presStyleCnt="0">
        <dgm:presLayoutVars>
          <dgm:hierBranch val="init"/>
        </dgm:presLayoutVars>
      </dgm:prSet>
      <dgm:spPr/>
    </dgm:pt>
    <dgm:pt modelId="{DF17CE8D-F615-5047-8737-83F9027894F4}" type="pres">
      <dgm:prSet presAssocID="{FB35C321-564E-244E-9B01-6B694417C567}" presName="rootComposite2" presStyleCnt="0"/>
      <dgm:spPr/>
    </dgm:pt>
    <dgm:pt modelId="{3728571E-BDB7-B24E-AF1A-074E20B827AE}" type="pres">
      <dgm:prSet presAssocID="{FB35C321-564E-244E-9B01-6B694417C567}" presName="rootText2" presStyleLbl="alignAcc1" presStyleIdx="0" presStyleCnt="0">
        <dgm:presLayoutVars>
          <dgm:chPref val="3"/>
        </dgm:presLayoutVars>
      </dgm:prSet>
      <dgm:spPr/>
    </dgm:pt>
    <dgm:pt modelId="{CBF86816-132C-F74A-B9F7-740FC5418119}" type="pres">
      <dgm:prSet presAssocID="{FB35C321-564E-244E-9B01-6B694417C567}" presName="topArc2" presStyleLbl="parChTrans1D1" presStyleIdx="16" presStyleCnt="76"/>
      <dgm:spPr/>
    </dgm:pt>
    <dgm:pt modelId="{04EA7D5C-2FA5-514B-AA77-209AD250FDB1}" type="pres">
      <dgm:prSet presAssocID="{FB35C321-564E-244E-9B01-6B694417C567}" presName="bottomArc2" presStyleLbl="parChTrans1D1" presStyleIdx="17" presStyleCnt="76"/>
      <dgm:spPr/>
    </dgm:pt>
    <dgm:pt modelId="{528CA2C2-E744-8F46-B8C8-6C91541A1864}" type="pres">
      <dgm:prSet presAssocID="{FB35C321-564E-244E-9B01-6B694417C567}" presName="topConnNode2" presStyleLbl="node3" presStyleIdx="0" presStyleCnt="0"/>
      <dgm:spPr/>
    </dgm:pt>
    <dgm:pt modelId="{EF6A8232-4298-0542-A228-47584602F0EE}" type="pres">
      <dgm:prSet presAssocID="{FB35C321-564E-244E-9B01-6B694417C567}" presName="hierChild4" presStyleCnt="0"/>
      <dgm:spPr/>
    </dgm:pt>
    <dgm:pt modelId="{F5AE1F46-42BB-C147-963D-FA16485FE14F}" type="pres">
      <dgm:prSet presAssocID="{38249C5A-6E92-8A49-9FFD-3C9A20D06708}" presName="Name28" presStyleLbl="parChTrans1D4" presStyleIdx="2" presStyleCnt="18"/>
      <dgm:spPr/>
    </dgm:pt>
    <dgm:pt modelId="{1945674A-4800-A84C-A683-70CE45286668}" type="pres">
      <dgm:prSet presAssocID="{26CAC06E-BA2F-B348-B3A6-FA91F6DB2DB6}" presName="hierRoot2" presStyleCnt="0">
        <dgm:presLayoutVars>
          <dgm:hierBranch val="init"/>
        </dgm:presLayoutVars>
      </dgm:prSet>
      <dgm:spPr/>
    </dgm:pt>
    <dgm:pt modelId="{514C5E09-3413-2440-A765-FDF2EA184F24}" type="pres">
      <dgm:prSet presAssocID="{26CAC06E-BA2F-B348-B3A6-FA91F6DB2DB6}" presName="rootComposite2" presStyleCnt="0"/>
      <dgm:spPr/>
    </dgm:pt>
    <dgm:pt modelId="{A2895AEF-9277-F448-81BC-383AA9988F95}" type="pres">
      <dgm:prSet presAssocID="{26CAC06E-BA2F-B348-B3A6-FA91F6DB2DB6}" presName="rootText2" presStyleLbl="alignAcc1" presStyleIdx="0" presStyleCnt="0">
        <dgm:presLayoutVars>
          <dgm:chPref val="3"/>
        </dgm:presLayoutVars>
      </dgm:prSet>
      <dgm:spPr/>
    </dgm:pt>
    <dgm:pt modelId="{F834D0FA-DFDA-3E42-A384-CCB487CD81A8}" type="pres">
      <dgm:prSet presAssocID="{26CAC06E-BA2F-B348-B3A6-FA91F6DB2DB6}" presName="topArc2" presStyleLbl="parChTrans1D1" presStyleIdx="18" presStyleCnt="76"/>
      <dgm:spPr/>
    </dgm:pt>
    <dgm:pt modelId="{AA6EFCE9-B7EC-5D4B-A9E7-0302A921E374}" type="pres">
      <dgm:prSet presAssocID="{26CAC06E-BA2F-B348-B3A6-FA91F6DB2DB6}" presName="bottomArc2" presStyleLbl="parChTrans1D1" presStyleIdx="19" presStyleCnt="76"/>
      <dgm:spPr/>
    </dgm:pt>
    <dgm:pt modelId="{381A192C-46E2-EA42-AD6D-178F2D72A56A}" type="pres">
      <dgm:prSet presAssocID="{26CAC06E-BA2F-B348-B3A6-FA91F6DB2DB6}" presName="topConnNode2" presStyleLbl="node4" presStyleIdx="0" presStyleCnt="0"/>
      <dgm:spPr/>
    </dgm:pt>
    <dgm:pt modelId="{6CB0DFDA-6A27-BE42-A113-A1A8D22A2658}" type="pres">
      <dgm:prSet presAssocID="{26CAC06E-BA2F-B348-B3A6-FA91F6DB2DB6}" presName="hierChild4" presStyleCnt="0"/>
      <dgm:spPr/>
    </dgm:pt>
    <dgm:pt modelId="{416160FC-1938-6545-B52C-7E6AB27BBFB7}" type="pres">
      <dgm:prSet presAssocID="{26CAC06E-BA2F-B348-B3A6-FA91F6DB2DB6}" presName="hierChild5" presStyleCnt="0"/>
      <dgm:spPr/>
    </dgm:pt>
    <dgm:pt modelId="{59BD2A03-A741-E14F-82DA-BC06983456B3}" type="pres">
      <dgm:prSet presAssocID="{D14BF015-4C58-F143-AB32-365DD5933D25}" presName="Name28" presStyleLbl="parChTrans1D4" presStyleIdx="3" presStyleCnt="18"/>
      <dgm:spPr/>
    </dgm:pt>
    <dgm:pt modelId="{4648EB82-581A-5247-8962-B23E77A65774}" type="pres">
      <dgm:prSet presAssocID="{80E24F08-DF62-5E49-9B79-93496DA5E335}" presName="hierRoot2" presStyleCnt="0">
        <dgm:presLayoutVars>
          <dgm:hierBranch val="init"/>
        </dgm:presLayoutVars>
      </dgm:prSet>
      <dgm:spPr/>
    </dgm:pt>
    <dgm:pt modelId="{4F7374B4-0663-274F-8109-2F2225739B46}" type="pres">
      <dgm:prSet presAssocID="{80E24F08-DF62-5E49-9B79-93496DA5E335}" presName="rootComposite2" presStyleCnt="0"/>
      <dgm:spPr/>
    </dgm:pt>
    <dgm:pt modelId="{CC4AB2F0-FCB3-7C4B-9EA6-03845F2DB6F6}" type="pres">
      <dgm:prSet presAssocID="{80E24F08-DF62-5E49-9B79-93496DA5E335}" presName="rootText2" presStyleLbl="alignAcc1" presStyleIdx="0" presStyleCnt="0">
        <dgm:presLayoutVars>
          <dgm:chPref val="3"/>
        </dgm:presLayoutVars>
      </dgm:prSet>
      <dgm:spPr/>
    </dgm:pt>
    <dgm:pt modelId="{E26C7D6C-4997-4043-B17B-15C17B197B4B}" type="pres">
      <dgm:prSet presAssocID="{80E24F08-DF62-5E49-9B79-93496DA5E335}" presName="topArc2" presStyleLbl="parChTrans1D1" presStyleIdx="20" presStyleCnt="76"/>
      <dgm:spPr/>
    </dgm:pt>
    <dgm:pt modelId="{243E9541-E76E-3C4A-ABBE-64A466CA1D40}" type="pres">
      <dgm:prSet presAssocID="{80E24F08-DF62-5E49-9B79-93496DA5E335}" presName="bottomArc2" presStyleLbl="parChTrans1D1" presStyleIdx="21" presStyleCnt="76"/>
      <dgm:spPr/>
    </dgm:pt>
    <dgm:pt modelId="{C62681DF-40E2-A848-B759-C9BA66994052}" type="pres">
      <dgm:prSet presAssocID="{80E24F08-DF62-5E49-9B79-93496DA5E335}" presName="topConnNode2" presStyleLbl="node4" presStyleIdx="0" presStyleCnt="0"/>
      <dgm:spPr/>
    </dgm:pt>
    <dgm:pt modelId="{8B66CF7D-81BE-014B-997E-E1610963A357}" type="pres">
      <dgm:prSet presAssocID="{80E24F08-DF62-5E49-9B79-93496DA5E335}" presName="hierChild4" presStyleCnt="0"/>
      <dgm:spPr/>
    </dgm:pt>
    <dgm:pt modelId="{2FF1F4FD-5564-EC4A-A8BF-710D37629356}" type="pres">
      <dgm:prSet presAssocID="{80E24F08-DF62-5E49-9B79-93496DA5E335}" presName="hierChild5" presStyleCnt="0"/>
      <dgm:spPr/>
    </dgm:pt>
    <dgm:pt modelId="{89AEF218-E9C0-A04F-9CC8-6A1184B10479}" type="pres">
      <dgm:prSet presAssocID="{26F42B62-1F19-5545-BB29-4F8421C795FD}" presName="Name28" presStyleLbl="parChTrans1D4" presStyleIdx="4" presStyleCnt="18"/>
      <dgm:spPr/>
    </dgm:pt>
    <dgm:pt modelId="{64AC3CBA-2ECB-B04C-9ED4-E003142C82FE}" type="pres">
      <dgm:prSet presAssocID="{D0EB16FA-674E-EE4E-B873-516D7EB5F375}" presName="hierRoot2" presStyleCnt="0">
        <dgm:presLayoutVars>
          <dgm:hierBranch val="init"/>
        </dgm:presLayoutVars>
      </dgm:prSet>
      <dgm:spPr/>
    </dgm:pt>
    <dgm:pt modelId="{2A0EA271-631B-0F47-A3E3-44E59D540DE9}" type="pres">
      <dgm:prSet presAssocID="{D0EB16FA-674E-EE4E-B873-516D7EB5F375}" presName="rootComposite2" presStyleCnt="0"/>
      <dgm:spPr/>
    </dgm:pt>
    <dgm:pt modelId="{8E0DDF9A-0D9E-A449-88AA-2B7A978D6AC2}" type="pres">
      <dgm:prSet presAssocID="{D0EB16FA-674E-EE4E-B873-516D7EB5F375}" presName="rootText2" presStyleLbl="alignAcc1" presStyleIdx="0" presStyleCnt="0">
        <dgm:presLayoutVars>
          <dgm:chPref val="3"/>
        </dgm:presLayoutVars>
      </dgm:prSet>
      <dgm:spPr/>
    </dgm:pt>
    <dgm:pt modelId="{3FBA586B-71EF-4E42-B2AD-F3FC8E5378D1}" type="pres">
      <dgm:prSet presAssocID="{D0EB16FA-674E-EE4E-B873-516D7EB5F375}" presName="topArc2" presStyleLbl="parChTrans1D1" presStyleIdx="22" presStyleCnt="76"/>
      <dgm:spPr/>
    </dgm:pt>
    <dgm:pt modelId="{5746AFB6-9BE7-D14B-B35F-3FB7C84B9886}" type="pres">
      <dgm:prSet presAssocID="{D0EB16FA-674E-EE4E-B873-516D7EB5F375}" presName="bottomArc2" presStyleLbl="parChTrans1D1" presStyleIdx="23" presStyleCnt="76"/>
      <dgm:spPr/>
    </dgm:pt>
    <dgm:pt modelId="{D55AE1AA-18B4-6A4A-838F-04C61141B579}" type="pres">
      <dgm:prSet presAssocID="{D0EB16FA-674E-EE4E-B873-516D7EB5F375}" presName="topConnNode2" presStyleLbl="node4" presStyleIdx="0" presStyleCnt="0"/>
      <dgm:spPr/>
    </dgm:pt>
    <dgm:pt modelId="{FF9FC6E2-B488-4C47-9C68-A26EAFAB17C1}" type="pres">
      <dgm:prSet presAssocID="{D0EB16FA-674E-EE4E-B873-516D7EB5F375}" presName="hierChild4" presStyleCnt="0"/>
      <dgm:spPr/>
    </dgm:pt>
    <dgm:pt modelId="{DBC12097-63C9-1549-A7C0-286099EAAF58}" type="pres">
      <dgm:prSet presAssocID="{D0EB16FA-674E-EE4E-B873-516D7EB5F375}" presName="hierChild5" presStyleCnt="0"/>
      <dgm:spPr/>
    </dgm:pt>
    <dgm:pt modelId="{7823B8E7-3F4D-104B-97F9-34A76134A28A}" type="pres">
      <dgm:prSet presAssocID="{FB35C321-564E-244E-9B01-6B694417C567}" presName="hierChild5" presStyleCnt="0"/>
      <dgm:spPr/>
    </dgm:pt>
    <dgm:pt modelId="{B4D7D9B6-C59D-D641-827E-883025175671}" type="pres">
      <dgm:prSet presAssocID="{A3B1407F-DE7E-1F4C-83F2-6E4513E2F4F0}" presName="Name28" presStyleLbl="parChTrans1D3" presStyleIdx="5" presStyleCnt="16"/>
      <dgm:spPr/>
    </dgm:pt>
    <dgm:pt modelId="{1F11489B-9AA1-C846-87D3-B40DB780441C}" type="pres">
      <dgm:prSet presAssocID="{EFF471C4-EAA8-6C4B-8DDA-9AD737E6514A}" presName="hierRoot2" presStyleCnt="0">
        <dgm:presLayoutVars>
          <dgm:hierBranch val="init"/>
        </dgm:presLayoutVars>
      </dgm:prSet>
      <dgm:spPr/>
    </dgm:pt>
    <dgm:pt modelId="{9635AA83-8506-494D-A0EC-6ADFF1F6FAD0}" type="pres">
      <dgm:prSet presAssocID="{EFF471C4-EAA8-6C4B-8DDA-9AD737E6514A}" presName="rootComposite2" presStyleCnt="0"/>
      <dgm:spPr/>
    </dgm:pt>
    <dgm:pt modelId="{68167851-92B2-4940-8A39-CBDA506A4F9A}" type="pres">
      <dgm:prSet presAssocID="{EFF471C4-EAA8-6C4B-8DDA-9AD737E6514A}" presName="rootText2" presStyleLbl="alignAcc1" presStyleIdx="0" presStyleCnt="0">
        <dgm:presLayoutVars>
          <dgm:chPref val="3"/>
        </dgm:presLayoutVars>
      </dgm:prSet>
      <dgm:spPr/>
    </dgm:pt>
    <dgm:pt modelId="{F3176C02-C405-B545-8B6C-38E2F8604B42}" type="pres">
      <dgm:prSet presAssocID="{EFF471C4-EAA8-6C4B-8DDA-9AD737E6514A}" presName="topArc2" presStyleLbl="parChTrans1D1" presStyleIdx="24" presStyleCnt="76"/>
      <dgm:spPr/>
    </dgm:pt>
    <dgm:pt modelId="{EC32C6F7-7B6C-E244-B209-BCF0DD1AE37D}" type="pres">
      <dgm:prSet presAssocID="{EFF471C4-EAA8-6C4B-8DDA-9AD737E6514A}" presName="bottomArc2" presStyleLbl="parChTrans1D1" presStyleIdx="25" presStyleCnt="76"/>
      <dgm:spPr/>
    </dgm:pt>
    <dgm:pt modelId="{B83247B6-3138-CE4C-9C77-BDF1BCFAC69F}" type="pres">
      <dgm:prSet presAssocID="{EFF471C4-EAA8-6C4B-8DDA-9AD737E6514A}" presName="topConnNode2" presStyleLbl="node3" presStyleIdx="0" presStyleCnt="0"/>
      <dgm:spPr/>
    </dgm:pt>
    <dgm:pt modelId="{0E3DED76-1264-8A46-81CA-E05A0C789EF8}" type="pres">
      <dgm:prSet presAssocID="{EFF471C4-EAA8-6C4B-8DDA-9AD737E6514A}" presName="hierChild4" presStyleCnt="0"/>
      <dgm:spPr/>
    </dgm:pt>
    <dgm:pt modelId="{2E45EE7A-5712-8749-96EB-30197E37D9D5}" type="pres">
      <dgm:prSet presAssocID="{EFF471C4-EAA8-6C4B-8DDA-9AD737E6514A}" presName="hierChild5" presStyleCnt="0"/>
      <dgm:spPr/>
    </dgm:pt>
    <dgm:pt modelId="{339B4D52-3E2B-7F4E-BBC4-CCBB2CAE208D}" type="pres">
      <dgm:prSet presAssocID="{8761ADCA-31A0-9746-A62D-2657C1F8C0DA}" presName="Name28" presStyleLbl="parChTrans1D3" presStyleIdx="6" presStyleCnt="16"/>
      <dgm:spPr/>
    </dgm:pt>
    <dgm:pt modelId="{7B74209C-D05F-4541-9E72-989E67A8E178}" type="pres">
      <dgm:prSet presAssocID="{F5B29805-B80F-B84E-80D5-249DA2BB0DF1}" presName="hierRoot2" presStyleCnt="0">
        <dgm:presLayoutVars>
          <dgm:hierBranch val="init"/>
        </dgm:presLayoutVars>
      </dgm:prSet>
      <dgm:spPr/>
    </dgm:pt>
    <dgm:pt modelId="{1F3C9919-11E7-BE4A-AF48-79F91E8ECF42}" type="pres">
      <dgm:prSet presAssocID="{F5B29805-B80F-B84E-80D5-249DA2BB0DF1}" presName="rootComposite2" presStyleCnt="0"/>
      <dgm:spPr/>
    </dgm:pt>
    <dgm:pt modelId="{AAB8430A-240F-564B-A763-F877155C9BCF}" type="pres">
      <dgm:prSet presAssocID="{F5B29805-B80F-B84E-80D5-249DA2BB0DF1}" presName="rootText2" presStyleLbl="alignAcc1" presStyleIdx="0" presStyleCnt="0">
        <dgm:presLayoutVars>
          <dgm:chPref val="3"/>
        </dgm:presLayoutVars>
      </dgm:prSet>
      <dgm:spPr/>
    </dgm:pt>
    <dgm:pt modelId="{9AB1F751-8962-0C40-B802-75C90A359CA1}" type="pres">
      <dgm:prSet presAssocID="{F5B29805-B80F-B84E-80D5-249DA2BB0DF1}" presName="topArc2" presStyleLbl="parChTrans1D1" presStyleIdx="26" presStyleCnt="76"/>
      <dgm:spPr/>
    </dgm:pt>
    <dgm:pt modelId="{B47C0D09-5EE9-6C48-981B-5C523AEE428E}" type="pres">
      <dgm:prSet presAssocID="{F5B29805-B80F-B84E-80D5-249DA2BB0DF1}" presName="bottomArc2" presStyleLbl="parChTrans1D1" presStyleIdx="27" presStyleCnt="76"/>
      <dgm:spPr/>
    </dgm:pt>
    <dgm:pt modelId="{0FBB2E86-D616-A449-B86F-0B2A9A77AC1F}" type="pres">
      <dgm:prSet presAssocID="{F5B29805-B80F-B84E-80D5-249DA2BB0DF1}" presName="topConnNode2" presStyleLbl="node3" presStyleIdx="0" presStyleCnt="0"/>
      <dgm:spPr/>
    </dgm:pt>
    <dgm:pt modelId="{55030BF3-8E82-AB4E-8670-F489D7323259}" type="pres">
      <dgm:prSet presAssocID="{F5B29805-B80F-B84E-80D5-249DA2BB0DF1}" presName="hierChild4" presStyleCnt="0"/>
      <dgm:spPr/>
    </dgm:pt>
    <dgm:pt modelId="{C67DC490-CC36-E848-BB49-CE019EE1CAED}" type="pres">
      <dgm:prSet presAssocID="{A519D8E5-D840-A84E-9084-29D6F02C0169}" presName="Name28" presStyleLbl="parChTrans1D4" presStyleIdx="5" presStyleCnt="18"/>
      <dgm:spPr/>
    </dgm:pt>
    <dgm:pt modelId="{B5A31C84-4A54-9F44-A421-1408B4B5927A}" type="pres">
      <dgm:prSet presAssocID="{0C2F6B5A-5D28-8345-BEDF-7AB668200AB9}" presName="hierRoot2" presStyleCnt="0">
        <dgm:presLayoutVars>
          <dgm:hierBranch val="init"/>
        </dgm:presLayoutVars>
      </dgm:prSet>
      <dgm:spPr/>
    </dgm:pt>
    <dgm:pt modelId="{B8628E85-70AF-AC4E-B567-27F684DFBD6C}" type="pres">
      <dgm:prSet presAssocID="{0C2F6B5A-5D28-8345-BEDF-7AB668200AB9}" presName="rootComposite2" presStyleCnt="0"/>
      <dgm:spPr/>
    </dgm:pt>
    <dgm:pt modelId="{062AE6D6-E957-F44F-97FC-5DEF3E19E871}" type="pres">
      <dgm:prSet presAssocID="{0C2F6B5A-5D28-8345-BEDF-7AB668200AB9}" presName="rootText2" presStyleLbl="alignAcc1" presStyleIdx="0" presStyleCnt="0">
        <dgm:presLayoutVars>
          <dgm:chPref val="3"/>
        </dgm:presLayoutVars>
      </dgm:prSet>
      <dgm:spPr/>
    </dgm:pt>
    <dgm:pt modelId="{5136F273-436C-5E43-835E-AA171770073B}" type="pres">
      <dgm:prSet presAssocID="{0C2F6B5A-5D28-8345-BEDF-7AB668200AB9}" presName="topArc2" presStyleLbl="parChTrans1D1" presStyleIdx="28" presStyleCnt="76"/>
      <dgm:spPr/>
    </dgm:pt>
    <dgm:pt modelId="{EAC72270-0B29-2B48-8C47-C1C474E25941}" type="pres">
      <dgm:prSet presAssocID="{0C2F6B5A-5D28-8345-BEDF-7AB668200AB9}" presName="bottomArc2" presStyleLbl="parChTrans1D1" presStyleIdx="29" presStyleCnt="76"/>
      <dgm:spPr/>
    </dgm:pt>
    <dgm:pt modelId="{B7687A1C-6A8C-1C48-AD57-2DDAC3F10F93}" type="pres">
      <dgm:prSet presAssocID="{0C2F6B5A-5D28-8345-BEDF-7AB668200AB9}" presName="topConnNode2" presStyleLbl="node4" presStyleIdx="0" presStyleCnt="0"/>
      <dgm:spPr/>
    </dgm:pt>
    <dgm:pt modelId="{83406E92-F9AA-C148-86CB-098E28E2CB01}" type="pres">
      <dgm:prSet presAssocID="{0C2F6B5A-5D28-8345-BEDF-7AB668200AB9}" presName="hierChild4" presStyleCnt="0"/>
      <dgm:spPr/>
    </dgm:pt>
    <dgm:pt modelId="{64A33538-FA8B-EB47-82A4-9D6AE006CF56}" type="pres">
      <dgm:prSet presAssocID="{0C2F6B5A-5D28-8345-BEDF-7AB668200AB9}" presName="hierChild5" presStyleCnt="0"/>
      <dgm:spPr/>
    </dgm:pt>
    <dgm:pt modelId="{EEDACD02-A878-6F4B-B8C6-64B2897D492A}" type="pres">
      <dgm:prSet presAssocID="{BF8DBE56-FB1B-FF4F-83D7-382D149B9B42}" presName="Name28" presStyleLbl="parChTrans1D4" presStyleIdx="6" presStyleCnt="18"/>
      <dgm:spPr/>
    </dgm:pt>
    <dgm:pt modelId="{29EDC89B-52E9-2646-8EF3-6CB43B446796}" type="pres">
      <dgm:prSet presAssocID="{8B76C3B0-3984-4E41-8191-C72BEB0D8B38}" presName="hierRoot2" presStyleCnt="0">
        <dgm:presLayoutVars>
          <dgm:hierBranch val="init"/>
        </dgm:presLayoutVars>
      </dgm:prSet>
      <dgm:spPr/>
    </dgm:pt>
    <dgm:pt modelId="{FCB77BDD-B7DF-2A44-A542-B4678D280B36}" type="pres">
      <dgm:prSet presAssocID="{8B76C3B0-3984-4E41-8191-C72BEB0D8B38}" presName="rootComposite2" presStyleCnt="0"/>
      <dgm:spPr/>
    </dgm:pt>
    <dgm:pt modelId="{B64B7D45-E013-B043-B8F0-DE0867D7CBFD}" type="pres">
      <dgm:prSet presAssocID="{8B76C3B0-3984-4E41-8191-C72BEB0D8B38}" presName="rootText2" presStyleLbl="alignAcc1" presStyleIdx="0" presStyleCnt="0">
        <dgm:presLayoutVars>
          <dgm:chPref val="3"/>
        </dgm:presLayoutVars>
      </dgm:prSet>
      <dgm:spPr/>
    </dgm:pt>
    <dgm:pt modelId="{432AD107-E8B1-1A49-8D03-8FE21EC739A1}" type="pres">
      <dgm:prSet presAssocID="{8B76C3B0-3984-4E41-8191-C72BEB0D8B38}" presName="topArc2" presStyleLbl="parChTrans1D1" presStyleIdx="30" presStyleCnt="76"/>
      <dgm:spPr/>
    </dgm:pt>
    <dgm:pt modelId="{A18BC750-ADBC-1A4C-BAAE-A79AF8ED8020}" type="pres">
      <dgm:prSet presAssocID="{8B76C3B0-3984-4E41-8191-C72BEB0D8B38}" presName="bottomArc2" presStyleLbl="parChTrans1D1" presStyleIdx="31" presStyleCnt="76"/>
      <dgm:spPr/>
    </dgm:pt>
    <dgm:pt modelId="{C2E5F5CD-F7D7-BA4D-B2A0-D7828DA3C159}" type="pres">
      <dgm:prSet presAssocID="{8B76C3B0-3984-4E41-8191-C72BEB0D8B38}" presName="topConnNode2" presStyleLbl="node4" presStyleIdx="0" presStyleCnt="0"/>
      <dgm:spPr/>
    </dgm:pt>
    <dgm:pt modelId="{DFFD3772-8EAE-6041-B24C-B099D973770F}" type="pres">
      <dgm:prSet presAssocID="{8B76C3B0-3984-4E41-8191-C72BEB0D8B38}" presName="hierChild4" presStyleCnt="0"/>
      <dgm:spPr/>
    </dgm:pt>
    <dgm:pt modelId="{BF9F9529-F414-EF45-A741-3A415F821A78}" type="pres">
      <dgm:prSet presAssocID="{8B76C3B0-3984-4E41-8191-C72BEB0D8B38}" presName="hierChild5" presStyleCnt="0"/>
      <dgm:spPr/>
    </dgm:pt>
    <dgm:pt modelId="{25A26622-CE9B-D248-8607-2B4523B5EBD1}" type="pres">
      <dgm:prSet presAssocID="{E739B3CF-4013-6E44-86F7-5417523B4CA6}" presName="Name28" presStyleLbl="parChTrans1D4" presStyleIdx="7" presStyleCnt="18"/>
      <dgm:spPr/>
    </dgm:pt>
    <dgm:pt modelId="{C57226FF-AE66-524D-9B29-17F495F07F40}" type="pres">
      <dgm:prSet presAssocID="{7D5A29AB-228E-BC47-A616-A402BCBF934D}" presName="hierRoot2" presStyleCnt="0">
        <dgm:presLayoutVars>
          <dgm:hierBranch val="init"/>
        </dgm:presLayoutVars>
      </dgm:prSet>
      <dgm:spPr/>
    </dgm:pt>
    <dgm:pt modelId="{7A8A7070-A7A6-F045-9FA3-04D843F227D8}" type="pres">
      <dgm:prSet presAssocID="{7D5A29AB-228E-BC47-A616-A402BCBF934D}" presName="rootComposite2" presStyleCnt="0"/>
      <dgm:spPr/>
    </dgm:pt>
    <dgm:pt modelId="{1615638D-4F27-2048-A995-936A4A10F88E}" type="pres">
      <dgm:prSet presAssocID="{7D5A29AB-228E-BC47-A616-A402BCBF934D}" presName="rootText2" presStyleLbl="alignAcc1" presStyleIdx="0" presStyleCnt="0">
        <dgm:presLayoutVars>
          <dgm:chPref val="3"/>
        </dgm:presLayoutVars>
      </dgm:prSet>
      <dgm:spPr/>
    </dgm:pt>
    <dgm:pt modelId="{A752AB8A-49BB-8147-8C50-22C0AA308254}" type="pres">
      <dgm:prSet presAssocID="{7D5A29AB-228E-BC47-A616-A402BCBF934D}" presName="topArc2" presStyleLbl="parChTrans1D1" presStyleIdx="32" presStyleCnt="76"/>
      <dgm:spPr/>
    </dgm:pt>
    <dgm:pt modelId="{6C40477E-9C81-CE46-BD77-2BD9C3695F75}" type="pres">
      <dgm:prSet presAssocID="{7D5A29AB-228E-BC47-A616-A402BCBF934D}" presName="bottomArc2" presStyleLbl="parChTrans1D1" presStyleIdx="33" presStyleCnt="76"/>
      <dgm:spPr/>
    </dgm:pt>
    <dgm:pt modelId="{10D910F5-4F9D-0A44-9491-C914386D8BFB}" type="pres">
      <dgm:prSet presAssocID="{7D5A29AB-228E-BC47-A616-A402BCBF934D}" presName="topConnNode2" presStyleLbl="node4" presStyleIdx="0" presStyleCnt="0"/>
      <dgm:spPr/>
    </dgm:pt>
    <dgm:pt modelId="{517AA9E6-0CF3-434D-8CB8-430FB8E95F3A}" type="pres">
      <dgm:prSet presAssocID="{7D5A29AB-228E-BC47-A616-A402BCBF934D}" presName="hierChild4" presStyleCnt="0"/>
      <dgm:spPr/>
    </dgm:pt>
    <dgm:pt modelId="{F956BE61-4EA2-6E41-BA1B-57FEC283C956}" type="pres">
      <dgm:prSet presAssocID="{7D5A29AB-228E-BC47-A616-A402BCBF934D}" presName="hierChild5" presStyleCnt="0"/>
      <dgm:spPr/>
    </dgm:pt>
    <dgm:pt modelId="{EE294695-307F-D14A-A05E-FDE9FFF70AA6}" type="pres">
      <dgm:prSet presAssocID="{F5B29805-B80F-B84E-80D5-249DA2BB0DF1}" presName="hierChild5" presStyleCnt="0"/>
      <dgm:spPr/>
    </dgm:pt>
    <dgm:pt modelId="{71043B0A-4315-A146-A5D2-F723F0F46EA3}" type="pres">
      <dgm:prSet presAssocID="{098F6FF2-7057-2347-AC9A-272F744A2124}" presName="hierChild5" presStyleCnt="0"/>
      <dgm:spPr/>
    </dgm:pt>
    <dgm:pt modelId="{19A911C2-0EE3-284B-8E9E-CF22460B830B}" type="pres">
      <dgm:prSet presAssocID="{5121D18F-8ABE-9C40-9362-CF6DD75E0E83}" presName="Name28" presStyleLbl="parChTrans1D2" presStyleIdx="1" presStyleCnt="3"/>
      <dgm:spPr/>
    </dgm:pt>
    <dgm:pt modelId="{D53AD4B7-4979-CE41-A8BF-25AFC75B34C0}" type="pres">
      <dgm:prSet presAssocID="{1C1A68AE-B38A-B643-A11A-4FD059A12E09}" presName="hierRoot2" presStyleCnt="0">
        <dgm:presLayoutVars>
          <dgm:hierBranch val="init"/>
        </dgm:presLayoutVars>
      </dgm:prSet>
      <dgm:spPr/>
    </dgm:pt>
    <dgm:pt modelId="{777BA384-BBAA-214F-9A8E-45D58B6A4459}" type="pres">
      <dgm:prSet presAssocID="{1C1A68AE-B38A-B643-A11A-4FD059A12E09}" presName="rootComposite2" presStyleCnt="0"/>
      <dgm:spPr/>
    </dgm:pt>
    <dgm:pt modelId="{6FACD9D3-9807-E04E-BAEC-A1BED2E4673F}" type="pres">
      <dgm:prSet presAssocID="{1C1A68AE-B38A-B643-A11A-4FD059A12E09}" presName="rootText2" presStyleLbl="alignAcc1" presStyleIdx="0" presStyleCnt="0">
        <dgm:presLayoutVars>
          <dgm:chPref val="3"/>
        </dgm:presLayoutVars>
      </dgm:prSet>
      <dgm:spPr/>
    </dgm:pt>
    <dgm:pt modelId="{D78C6553-D336-7148-B60A-D4C358E601DE}" type="pres">
      <dgm:prSet presAssocID="{1C1A68AE-B38A-B643-A11A-4FD059A12E09}" presName="topArc2" presStyleLbl="parChTrans1D1" presStyleIdx="34" presStyleCnt="76"/>
      <dgm:spPr/>
    </dgm:pt>
    <dgm:pt modelId="{15DBF071-FCAD-7042-8A1F-F69BF74146E0}" type="pres">
      <dgm:prSet presAssocID="{1C1A68AE-B38A-B643-A11A-4FD059A12E09}" presName="bottomArc2" presStyleLbl="parChTrans1D1" presStyleIdx="35" presStyleCnt="76"/>
      <dgm:spPr/>
    </dgm:pt>
    <dgm:pt modelId="{B0761411-2563-5B45-972C-114F07518FE5}" type="pres">
      <dgm:prSet presAssocID="{1C1A68AE-B38A-B643-A11A-4FD059A12E09}" presName="topConnNode2" presStyleLbl="node2" presStyleIdx="0" presStyleCnt="0"/>
      <dgm:spPr/>
    </dgm:pt>
    <dgm:pt modelId="{DF1A7A1B-D305-3D44-8D45-432F47C54AF8}" type="pres">
      <dgm:prSet presAssocID="{1C1A68AE-B38A-B643-A11A-4FD059A12E09}" presName="hierChild4" presStyleCnt="0"/>
      <dgm:spPr/>
    </dgm:pt>
    <dgm:pt modelId="{661BEA2E-1427-A240-A83E-9BDE4DC0AF38}" type="pres">
      <dgm:prSet presAssocID="{A6A51215-925D-ED41-BAB9-345259960EAF}" presName="Name28" presStyleLbl="parChTrans1D3" presStyleIdx="7" presStyleCnt="16"/>
      <dgm:spPr/>
    </dgm:pt>
    <dgm:pt modelId="{C1D6E614-B39C-E04D-AD3E-7842A7B05FBC}" type="pres">
      <dgm:prSet presAssocID="{313B640C-B415-2744-82E6-5C60973ECAEB}" presName="hierRoot2" presStyleCnt="0">
        <dgm:presLayoutVars>
          <dgm:hierBranch val="init"/>
        </dgm:presLayoutVars>
      </dgm:prSet>
      <dgm:spPr/>
    </dgm:pt>
    <dgm:pt modelId="{7BDCEF9D-67EE-C744-8BAB-662F5887D38C}" type="pres">
      <dgm:prSet presAssocID="{313B640C-B415-2744-82E6-5C60973ECAEB}" presName="rootComposite2" presStyleCnt="0"/>
      <dgm:spPr/>
    </dgm:pt>
    <dgm:pt modelId="{DE2B5197-2317-B943-8473-A9BAE75E557D}" type="pres">
      <dgm:prSet presAssocID="{313B640C-B415-2744-82E6-5C60973ECAEB}" presName="rootText2" presStyleLbl="alignAcc1" presStyleIdx="0" presStyleCnt="0">
        <dgm:presLayoutVars>
          <dgm:chPref val="3"/>
        </dgm:presLayoutVars>
      </dgm:prSet>
      <dgm:spPr/>
    </dgm:pt>
    <dgm:pt modelId="{571D8F88-FF9A-D449-B9F7-E0CD4A84497C}" type="pres">
      <dgm:prSet presAssocID="{313B640C-B415-2744-82E6-5C60973ECAEB}" presName="topArc2" presStyleLbl="parChTrans1D1" presStyleIdx="36" presStyleCnt="76"/>
      <dgm:spPr/>
    </dgm:pt>
    <dgm:pt modelId="{B3225B5B-5C9F-9C44-AD07-08EB174E73E7}" type="pres">
      <dgm:prSet presAssocID="{313B640C-B415-2744-82E6-5C60973ECAEB}" presName="bottomArc2" presStyleLbl="parChTrans1D1" presStyleIdx="37" presStyleCnt="76"/>
      <dgm:spPr/>
    </dgm:pt>
    <dgm:pt modelId="{BDB33263-85C3-114A-A112-058FA8128250}" type="pres">
      <dgm:prSet presAssocID="{313B640C-B415-2744-82E6-5C60973ECAEB}" presName="topConnNode2" presStyleLbl="node3" presStyleIdx="0" presStyleCnt="0"/>
      <dgm:spPr/>
    </dgm:pt>
    <dgm:pt modelId="{1CBD0672-4F5A-8148-A4F5-AA1ADE66F550}" type="pres">
      <dgm:prSet presAssocID="{313B640C-B415-2744-82E6-5C60973ECAEB}" presName="hierChild4" presStyleCnt="0"/>
      <dgm:spPr/>
    </dgm:pt>
    <dgm:pt modelId="{61E38381-332D-354B-89A8-2E380916A287}" type="pres">
      <dgm:prSet presAssocID="{313B640C-B415-2744-82E6-5C60973ECAEB}" presName="hierChild5" presStyleCnt="0"/>
      <dgm:spPr/>
    </dgm:pt>
    <dgm:pt modelId="{45563FE1-EC3D-DB41-8A4B-BB3C82A7F64E}" type="pres">
      <dgm:prSet presAssocID="{97C77DD9-8856-0F49-A10A-9917B2B3623A}" presName="Name28" presStyleLbl="parChTrans1D3" presStyleIdx="8" presStyleCnt="16"/>
      <dgm:spPr/>
    </dgm:pt>
    <dgm:pt modelId="{E36FC40D-C1B2-A648-B138-7FCC0E00F9CE}" type="pres">
      <dgm:prSet presAssocID="{D21CB905-6FCB-C749-B8D8-F7E3E8890832}" presName="hierRoot2" presStyleCnt="0">
        <dgm:presLayoutVars>
          <dgm:hierBranch val="init"/>
        </dgm:presLayoutVars>
      </dgm:prSet>
      <dgm:spPr/>
    </dgm:pt>
    <dgm:pt modelId="{BB1B6CF0-3585-9547-9F37-D727ED3A6BFF}" type="pres">
      <dgm:prSet presAssocID="{D21CB905-6FCB-C749-B8D8-F7E3E8890832}" presName="rootComposite2" presStyleCnt="0"/>
      <dgm:spPr/>
    </dgm:pt>
    <dgm:pt modelId="{16FFD37C-C605-C64B-9FFD-843CBDAE8F4C}" type="pres">
      <dgm:prSet presAssocID="{D21CB905-6FCB-C749-B8D8-F7E3E8890832}" presName="rootText2" presStyleLbl="alignAcc1" presStyleIdx="0" presStyleCnt="0">
        <dgm:presLayoutVars>
          <dgm:chPref val="3"/>
        </dgm:presLayoutVars>
      </dgm:prSet>
      <dgm:spPr/>
    </dgm:pt>
    <dgm:pt modelId="{CFD719B6-0F1B-6C48-8B0F-AB1C29EB1BC4}" type="pres">
      <dgm:prSet presAssocID="{D21CB905-6FCB-C749-B8D8-F7E3E8890832}" presName="topArc2" presStyleLbl="parChTrans1D1" presStyleIdx="38" presStyleCnt="76"/>
      <dgm:spPr/>
    </dgm:pt>
    <dgm:pt modelId="{655D67C2-A569-4B4E-9AFE-21B87ECC28CA}" type="pres">
      <dgm:prSet presAssocID="{D21CB905-6FCB-C749-B8D8-F7E3E8890832}" presName="bottomArc2" presStyleLbl="parChTrans1D1" presStyleIdx="39" presStyleCnt="76"/>
      <dgm:spPr/>
    </dgm:pt>
    <dgm:pt modelId="{EC16CE5F-81E2-C545-BB50-B91B46F3177E}" type="pres">
      <dgm:prSet presAssocID="{D21CB905-6FCB-C749-B8D8-F7E3E8890832}" presName="topConnNode2" presStyleLbl="node3" presStyleIdx="0" presStyleCnt="0"/>
      <dgm:spPr/>
    </dgm:pt>
    <dgm:pt modelId="{06F09CFD-629D-CB4A-945A-9C9607AB58AA}" type="pres">
      <dgm:prSet presAssocID="{D21CB905-6FCB-C749-B8D8-F7E3E8890832}" presName="hierChild4" presStyleCnt="0"/>
      <dgm:spPr/>
    </dgm:pt>
    <dgm:pt modelId="{FD326A6D-67C1-1043-8FB1-4A4AD3754D27}" type="pres">
      <dgm:prSet presAssocID="{AD091C28-9511-284D-B4BF-B2F1EB1DC710}" presName="Name28" presStyleLbl="parChTrans1D4" presStyleIdx="8" presStyleCnt="18"/>
      <dgm:spPr/>
    </dgm:pt>
    <dgm:pt modelId="{116C3BE5-BD94-3649-B91D-1A346C6B4094}" type="pres">
      <dgm:prSet presAssocID="{A51A1599-5BFF-5044-AFEF-66D1590AF125}" presName="hierRoot2" presStyleCnt="0">
        <dgm:presLayoutVars>
          <dgm:hierBranch val="init"/>
        </dgm:presLayoutVars>
      </dgm:prSet>
      <dgm:spPr/>
    </dgm:pt>
    <dgm:pt modelId="{A3075EFD-FB16-694D-86BC-21F54B2B5F34}" type="pres">
      <dgm:prSet presAssocID="{A51A1599-5BFF-5044-AFEF-66D1590AF125}" presName="rootComposite2" presStyleCnt="0"/>
      <dgm:spPr/>
    </dgm:pt>
    <dgm:pt modelId="{338B282D-FE67-4144-8FA3-8D62CD2F3E96}" type="pres">
      <dgm:prSet presAssocID="{A51A1599-5BFF-5044-AFEF-66D1590AF12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20D1D32-83B2-C64B-8E30-17E7397D3B15}" type="pres">
      <dgm:prSet presAssocID="{A51A1599-5BFF-5044-AFEF-66D1590AF125}" presName="topArc2" presStyleLbl="parChTrans1D1" presStyleIdx="40" presStyleCnt="76"/>
      <dgm:spPr/>
    </dgm:pt>
    <dgm:pt modelId="{2292A6DB-5773-D24D-BC23-58BB679AF27F}" type="pres">
      <dgm:prSet presAssocID="{A51A1599-5BFF-5044-AFEF-66D1590AF125}" presName="bottomArc2" presStyleLbl="parChTrans1D1" presStyleIdx="41" presStyleCnt="76"/>
      <dgm:spPr/>
    </dgm:pt>
    <dgm:pt modelId="{2E5C290D-444E-6D4C-977C-FEC91B08DC59}" type="pres">
      <dgm:prSet presAssocID="{A51A1599-5BFF-5044-AFEF-66D1590AF125}" presName="topConnNode2" presStyleLbl="node4" presStyleIdx="0" presStyleCnt="0"/>
      <dgm:spPr/>
    </dgm:pt>
    <dgm:pt modelId="{BA3C1780-63AB-9047-8E30-7AA8CAB8EA2E}" type="pres">
      <dgm:prSet presAssocID="{A51A1599-5BFF-5044-AFEF-66D1590AF125}" presName="hierChild4" presStyleCnt="0"/>
      <dgm:spPr/>
    </dgm:pt>
    <dgm:pt modelId="{EBF2D923-3597-9440-B0E1-9F27E50C82D8}" type="pres">
      <dgm:prSet presAssocID="{A51A1599-5BFF-5044-AFEF-66D1590AF125}" presName="hierChild5" presStyleCnt="0"/>
      <dgm:spPr/>
    </dgm:pt>
    <dgm:pt modelId="{DEC4A8FD-5276-5F4A-BF43-1E104C1A6612}" type="pres">
      <dgm:prSet presAssocID="{C06C8D00-9AB1-9842-9494-5E08969B74BD}" presName="Name28" presStyleLbl="parChTrans1D4" presStyleIdx="9" presStyleCnt="18"/>
      <dgm:spPr/>
    </dgm:pt>
    <dgm:pt modelId="{92B6FEB0-4B5F-A446-AC3C-E73A7D747F15}" type="pres">
      <dgm:prSet presAssocID="{CD53BE94-63D7-5D42-881B-BD9F6CC2A995}" presName="hierRoot2" presStyleCnt="0">
        <dgm:presLayoutVars>
          <dgm:hierBranch val="init"/>
        </dgm:presLayoutVars>
      </dgm:prSet>
      <dgm:spPr/>
    </dgm:pt>
    <dgm:pt modelId="{4A5AE98F-8661-3442-9161-D09E6C40EB50}" type="pres">
      <dgm:prSet presAssocID="{CD53BE94-63D7-5D42-881B-BD9F6CC2A995}" presName="rootComposite2" presStyleCnt="0"/>
      <dgm:spPr/>
    </dgm:pt>
    <dgm:pt modelId="{1E1F058E-031F-2E41-B9CF-CD60DF4FCB3E}" type="pres">
      <dgm:prSet presAssocID="{CD53BE94-63D7-5D42-881B-BD9F6CC2A995}" presName="rootText2" presStyleLbl="alignAcc1" presStyleIdx="0" presStyleCnt="0">
        <dgm:presLayoutVars>
          <dgm:chPref val="3"/>
        </dgm:presLayoutVars>
      </dgm:prSet>
      <dgm:spPr/>
    </dgm:pt>
    <dgm:pt modelId="{ED4151B3-DFEB-2843-8D64-0B6F75A04F0E}" type="pres">
      <dgm:prSet presAssocID="{CD53BE94-63D7-5D42-881B-BD9F6CC2A995}" presName="topArc2" presStyleLbl="parChTrans1D1" presStyleIdx="42" presStyleCnt="76"/>
      <dgm:spPr/>
    </dgm:pt>
    <dgm:pt modelId="{9C095583-13FD-A84B-B1C0-7FFE252E17AD}" type="pres">
      <dgm:prSet presAssocID="{CD53BE94-63D7-5D42-881B-BD9F6CC2A995}" presName="bottomArc2" presStyleLbl="parChTrans1D1" presStyleIdx="43" presStyleCnt="76"/>
      <dgm:spPr/>
    </dgm:pt>
    <dgm:pt modelId="{E683D532-CD03-824E-B1E9-C686A034EA22}" type="pres">
      <dgm:prSet presAssocID="{CD53BE94-63D7-5D42-881B-BD9F6CC2A995}" presName="topConnNode2" presStyleLbl="node4" presStyleIdx="0" presStyleCnt="0"/>
      <dgm:spPr/>
    </dgm:pt>
    <dgm:pt modelId="{8876107A-30CD-DA47-AC2E-26333AFF86AD}" type="pres">
      <dgm:prSet presAssocID="{CD53BE94-63D7-5D42-881B-BD9F6CC2A995}" presName="hierChild4" presStyleCnt="0"/>
      <dgm:spPr/>
    </dgm:pt>
    <dgm:pt modelId="{120E0C55-FD40-BA47-A3AB-EE7B69E01439}" type="pres">
      <dgm:prSet presAssocID="{605C7AC8-CF78-1A4A-8A66-05B8F2A7B4FD}" presName="Name28" presStyleLbl="parChTrans1D4" presStyleIdx="10" presStyleCnt="18"/>
      <dgm:spPr/>
    </dgm:pt>
    <dgm:pt modelId="{9989A4B8-C62B-FA46-B04D-1839692917D5}" type="pres">
      <dgm:prSet presAssocID="{7141269C-31FE-7D4F-8143-774B7236DB10}" presName="hierRoot2" presStyleCnt="0">
        <dgm:presLayoutVars>
          <dgm:hierBranch val="init"/>
        </dgm:presLayoutVars>
      </dgm:prSet>
      <dgm:spPr/>
    </dgm:pt>
    <dgm:pt modelId="{7B2222D3-BD20-014D-B086-C684E879A5D8}" type="pres">
      <dgm:prSet presAssocID="{7141269C-31FE-7D4F-8143-774B7236DB10}" presName="rootComposite2" presStyleCnt="0"/>
      <dgm:spPr/>
    </dgm:pt>
    <dgm:pt modelId="{D9AFA551-E2D4-9B44-BB75-AFC4C6D4A494}" type="pres">
      <dgm:prSet presAssocID="{7141269C-31FE-7D4F-8143-774B7236DB1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9C4C69F-AD4C-5C4B-81E4-B701AEC69E97}" type="pres">
      <dgm:prSet presAssocID="{7141269C-31FE-7D4F-8143-774B7236DB10}" presName="topArc2" presStyleLbl="parChTrans1D1" presStyleIdx="44" presStyleCnt="76"/>
      <dgm:spPr/>
    </dgm:pt>
    <dgm:pt modelId="{37F76207-4DA2-9645-A005-45AEF25EE231}" type="pres">
      <dgm:prSet presAssocID="{7141269C-31FE-7D4F-8143-774B7236DB10}" presName="bottomArc2" presStyleLbl="parChTrans1D1" presStyleIdx="45" presStyleCnt="76"/>
      <dgm:spPr/>
    </dgm:pt>
    <dgm:pt modelId="{31CB7CB9-056B-884A-9241-DFCBBEE734BA}" type="pres">
      <dgm:prSet presAssocID="{7141269C-31FE-7D4F-8143-774B7236DB10}" presName="topConnNode2" presStyleLbl="node4" presStyleIdx="0" presStyleCnt="0"/>
      <dgm:spPr/>
    </dgm:pt>
    <dgm:pt modelId="{45AA5C81-86E0-4B49-9808-2194B4AC5CE5}" type="pres">
      <dgm:prSet presAssocID="{7141269C-31FE-7D4F-8143-774B7236DB10}" presName="hierChild4" presStyleCnt="0"/>
      <dgm:spPr/>
    </dgm:pt>
    <dgm:pt modelId="{DADCE9B1-AFA4-4B41-8602-4DE97983994E}" type="pres">
      <dgm:prSet presAssocID="{7141269C-31FE-7D4F-8143-774B7236DB10}" presName="hierChild5" presStyleCnt="0"/>
      <dgm:spPr/>
    </dgm:pt>
    <dgm:pt modelId="{B8F58BBB-E15A-D84A-BC79-F7F899320545}" type="pres">
      <dgm:prSet presAssocID="{F5073376-F670-7B49-9A33-C61942BC2F72}" presName="Name28" presStyleLbl="parChTrans1D4" presStyleIdx="11" presStyleCnt="18"/>
      <dgm:spPr/>
    </dgm:pt>
    <dgm:pt modelId="{AB2A5CE8-4665-D046-8B86-64FC2626CF3A}" type="pres">
      <dgm:prSet presAssocID="{9723EC5E-5B40-B148-B7F4-0E5AF3970E0C}" presName="hierRoot2" presStyleCnt="0">
        <dgm:presLayoutVars>
          <dgm:hierBranch val="init"/>
        </dgm:presLayoutVars>
      </dgm:prSet>
      <dgm:spPr/>
    </dgm:pt>
    <dgm:pt modelId="{20CDE4BC-80AD-3E43-9EC2-ADA5E01A01C5}" type="pres">
      <dgm:prSet presAssocID="{9723EC5E-5B40-B148-B7F4-0E5AF3970E0C}" presName="rootComposite2" presStyleCnt="0"/>
      <dgm:spPr/>
    </dgm:pt>
    <dgm:pt modelId="{ABFA01CC-66CB-B446-8C14-C4A9DEF7BF6E}" type="pres">
      <dgm:prSet presAssocID="{9723EC5E-5B40-B148-B7F4-0E5AF3970E0C}" presName="rootText2" presStyleLbl="alignAcc1" presStyleIdx="0" presStyleCnt="0">
        <dgm:presLayoutVars>
          <dgm:chPref val="3"/>
        </dgm:presLayoutVars>
      </dgm:prSet>
      <dgm:spPr/>
    </dgm:pt>
    <dgm:pt modelId="{CB2E9359-943C-A241-AD2E-A9A505296DF1}" type="pres">
      <dgm:prSet presAssocID="{9723EC5E-5B40-B148-B7F4-0E5AF3970E0C}" presName="topArc2" presStyleLbl="parChTrans1D1" presStyleIdx="46" presStyleCnt="76"/>
      <dgm:spPr/>
    </dgm:pt>
    <dgm:pt modelId="{46A627B8-22BF-434B-A6DC-2DD5B1230850}" type="pres">
      <dgm:prSet presAssocID="{9723EC5E-5B40-B148-B7F4-0E5AF3970E0C}" presName="bottomArc2" presStyleLbl="parChTrans1D1" presStyleIdx="47" presStyleCnt="76"/>
      <dgm:spPr/>
    </dgm:pt>
    <dgm:pt modelId="{D72C10F2-B83B-EA40-A8C4-266F5CDD1E89}" type="pres">
      <dgm:prSet presAssocID="{9723EC5E-5B40-B148-B7F4-0E5AF3970E0C}" presName="topConnNode2" presStyleLbl="node4" presStyleIdx="0" presStyleCnt="0"/>
      <dgm:spPr/>
    </dgm:pt>
    <dgm:pt modelId="{7C65EE43-1593-514F-9253-BE2304CDD9F2}" type="pres">
      <dgm:prSet presAssocID="{9723EC5E-5B40-B148-B7F4-0E5AF3970E0C}" presName="hierChild4" presStyleCnt="0"/>
      <dgm:spPr/>
    </dgm:pt>
    <dgm:pt modelId="{FA248DA0-39FB-9844-A755-15D5D3DA514F}" type="pres">
      <dgm:prSet presAssocID="{9723EC5E-5B40-B148-B7F4-0E5AF3970E0C}" presName="hierChild5" presStyleCnt="0"/>
      <dgm:spPr/>
    </dgm:pt>
    <dgm:pt modelId="{ED267E3B-C815-C345-958F-9E43B7FBFFF8}" type="pres">
      <dgm:prSet presAssocID="{CD53BE94-63D7-5D42-881B-BD9F6CC2A995}" presName="hierChild5" presStyleCnt="0"/>
      <dgm:spPr/>
    </dgm:pt>
    <dgm:pt modelId="{1E64DEFC-0E5D-3742-AE35-76BD5340857D}" type="pres">
      <dgm:prSet presAssocID="{D21CB905-6FCB-C749-B8D8-F7E3E8890832}" presName="hierChild5" presStyleCnt="0"/>
      <dgm:spPr/>
    </dgm:pt>
    <dgm:pt modelId="{9A832F90-716F-0440-8213-879FF025AED4}" type="pres">
      <dgm:prSet presAssocID="{1D0EF6AD-AF2A-4C40-A71D-5062C62AAE51}" presName="Name28" presStyleLbl="parChTrans1D3" presStyleIdx="9" presStyleCnt="16"/>
      <dgm:spPr/>
    </dgm:pt>
    <dgm:pt modelId="{681AAA64-2324-5C46-8308-1A32CD69D0D2}" type="pres">
      <dgm:prSet presAssocID="{AFD98C1D-258A-834E-9094-FB74843BAE85}" presName="hierRoot2" presStyleCnt="0">
        <dgm:presLayoutVars>
          <dgm:hierBranch val="init"/>
        </dgm:presLayoutVars>
      </dgm:prSet>
      <dgm:spPr/>
    </dgm:pt>
    <dgm:pt modelId="{98E8B52D-5AA1-274E-AB38-76DF55CD043B}" type="pres">
      <dgm:prSet presAssocID="{AFD98C1D-258A-834E-9094-FB74843BAE85}" presName="rootComposite2" presStyleCnt="0"/>
      <dgm:spPr/>
    </dgm:pt>
    <dgm:pt modelId="{37A32D9B-A98F-0640-B4A4-2464CCE811C1}" type="pres">
      <dgm:prSet presAssocID="{AFD98C1D-258A-834E-9094-FB74843BAE85}" presName="rootText2" presStyleLbl="alignAcc1" presStyleIdx="0" presStyleCnt="0">
        <dgm:presLayoutVars>
          <dgm:chPref val="3"/>
        </dgm:presLayoutVars>
      </dgm:prSet>
      <dgm:spPr/>
    </dgm:pt>
    <dgm:pt modelId="{ED9F5971-F139-8C44-AC6F-FE0F61DB985F}" type="pres">
      <dgm:prSet presAssocID="{AFD98C1D-258A-834E-9094-FB74843BAE85}" presName="topArc2" presStyleLbl="parChTrans1D1" presStyleIdx="48" presStyleCnt="76"/>
      <dgm:spPr/>
    </dgm:pt>
    <dgm:pt modelId="{FB5A9D33-33C7-874A-8B93-16AD211F168A}" type="pres">
      <dgm:prSet presAssocID="{AFD98C1D-258A-834E-9094-FB74843BAE85}" presName="bottomArc2" presStyleLbl="parChTrans1D1" presStyleIdx="49" presStyleCnt="76"/>
      <dgm:spPr/>
    </dgm:pt>
    <dgm:pt modelId="{CEF60013-96E6-8A47-97A3-CB4558DD9FC2}" type="pres">
      <dgm:prSet presAssocID="{AFD98C1D-258A-834E-9094-FB74843BAE85}" presName="topConnNode2" presStyleLbl="node3" presStyleIdx="0" presStyleCnt="0"/>
      <dgm:spPr/>
    </dgm:pt>
    <dgm:pt modelId="{1CA59EF1-9B6F-E740-8EBC-FDC177A22E5A}" type="pres">
      <dgm:prSet presAssocID="{AFD98C1D-258A-834E-9094-FB74843BAE85}" presName="hierChild4" presStyleCnt="0"/>
      <dgm:spPr/>
    </dgm:pt>
    <dgm:pt modelId="{99CC5204-341A-FE4F-B768-B37103DF8826}" type="pres">
      <dgm:prSet presAssocID="{AFD98C1D-258A-834E-9094-FB74843BAE85}" presName="hierChild5" presStyleCnt="0"/>
      <dgm:spPr/>
    </dgm:pt>
    <dgm:pt modelId="{4D91E484-25E5-6749-ADC1-D45512464A2D}" type="pres">
      <dgm:prSet presAssocID="{057B44FA-3E55-D34A-B306-CAEE00150AD4}" presName="Name28" presStyleLbl="parChTrans1D3" presStyleIdx="10" presStyleCnt="16"/>
      <dgm:spPr/>
    </dgm:pt>
    <dgm:pt modelId="{C0527A07-878F-DE40-A0F0-08E2D59D11E8}" type="pres">
      <dgm:prSet presAssocID="{E0E214F2-BD36-6F42-8B6F-D77A94B4BA33}" presName="hierRoot2" presStyleCnt="0">
        <dgm:presLayoutVars>
          <dgm:hierBranch val="init"/>
        </dgm:presLayoutVars>
      </dgm:prSet>
      <dgm:spPr/>
    </dgm:pt>
    <dgm:pt modelId="{CB073D83-5CF9-1D4D-8D05-16BC35281299}" type="pres">
      <dgm:prSet presAssocID="{E0E214F2-BD36-6F42-8B6F-D77A94B4BA33}" presName="rootComposite2" presStyleCnt="0"/>
      <dgm:spPr/>
    </dgm:pt>
    <dgm:pt modelId="{7992E425-0EBE-DA4B-B6CC-F0D32A320A9F}" type="pres">
      <dgm:prSet presAssocID="{E0E214F2-BD36-6F42-8B6F-D77A94B4BA33}" presName="rootText2" presStyleLbl="alignAcc1" presStyleIdx="0" presStyleCnt="0">
        <dgm:presLayoutVars>
          <dgm:chPref val="3"/>
        </dgm:presLayoutVars>
      </dgm:prSet>
      <dgm:spPr/>
    </dgm:pt>
    <dgm:pt modelId="{CC5F8E54-D25D-BE46-A667-FCE7CBF8575D}" type="pres">
      <dgm:prSet presAssocID="{E0E214F2-BD36-6F42-8B6F-D77A94B4BA33}" presName="topArc2" presStyleLbl="parChTrans1D1" presStyleIdx="50" presStyleCnt="76"/>
      <dgm:spPr/>
    </dgm:pt>
    <dgm:pt modelId="{64CC4053-8DD0-E740-BE34-32893DF8CDFF}" type="pres">
      <dgm:prSet presAssocID="{E0E214F2-BD36-6F42-8B6F-D77A94B4BA33}" presName="bottomArc2" presStyleLbl="parChTrans1D1" presStyleIdx="51" presStyleCnt="76"/>
      <dgm:spPr/>
    </dgm:pt>
    <dgm:pt modelId="{872233C5-00FB-EE4E-A3D9-71C09D6D706E}" type="pres">
      <dgm:prSet presAssocID="{E0E214F2-BD36-6F42-8B6F-D77A94B4BA33}" presName="topConnNode2" presStyleLbl="node3" presStyleIdx="0" presStyleCnt="0"/>
      <dgm:spPr/>
    </dgm:pt>
    <dgm:pt modelId="{441E1DC3-2F1C-5C4D-8ED1-93A83AAD4B34}" type="pres">
      <dgm:prSet presAssocID="{E0E214F2-BD36-6F42-8B6F-D77A94B4BA33}" presName="hierChild4" presStyleCnt="0"/>
      <dgm:spPr/>
    </dgm:pt>
    <dgm:pt modelId="{B23F1D01-5DB3-2943-A723-7738AAB79CEE}" type="pres">
      <dgm:prSet presAssocID="{E0E214F2-BD36-6F42-8B6F-D77A94B4BA33}" presName="hierChild5" presStyleCnt="0"/>
      <dgm:spPr/>
    </dgm:pt>
    <dgm:pt modelId="{E1A19351-B2AB-A041-98BE-DFB63A76093C}" type="pres">
      <dgm:prSet presAssocID="{8A2FF53A-DC09-7644-B15C-DE815DED88AB}" presName="Name28" presStyleLbl="parChTrans1D3" presStyleIdx="11" presStyleCnt="16"/>
      <dgm:spPr/>
    </dgm:pt>
    <dgm:pt modelId="{D51D15D8-7CC3-8343-B14C-7210F92B56D5}" type="pres">
      <dgm:prSet presAssocID="{FDD1CE99-9381-304D-BABA-FB38061967FB}" presName="hierRoot2" presStyleCnt="0">
        <dgm:presLayoutVars>
          <dgm:hierBranch val="init"/>
        </dgm:presLayoutVars>
      </dgm:prSet>
      <dgm:spPr/>
    </dgm:pt>
    <dgm:pt modelId="{50947BA9-9976-5840-9B25-7F1F9D907920}" type="pres">
      <dgm:prSet presAssocID="{FDD1CE99-9381-304D-BABA-FB38061967FB}" presName="rootComposite2" presStyleCnt="0"/>
      <dgm:spPr/>
    </dgm:pt>
    <dgm:pt modelId="{D7249765-5D87-2341-9630-7B6A325A2CB9}" type="pres">
      <dgm:prSet presAssocID="{FDD1CE99-9381-304D-BABA-FB38061967FB}" presName="rootText2" presStyleLbl="alignAcc1" presStyleIdx="0" presStyleCnt="0">
        <dgm:presLayoutVars>
          <dgm:chPref val="3"/>
        </dgm:presLayoutVars>
      </dgm:prSet>
      <dgm:spPr/>
    </dgm:pt>
    <dgm:pt modelId="{921B1487-0C30-B941-83F4-F9F9CC425D4A}" type="pres">
      <dgm:prSet presAssocID="{FDD1CE99-9381-304D-BABA-FB38061967FB}" presName="topArc2" presStyleLbl="parChTrans1D1" presStyleIdx="52" presStyleCnt="76"/>
      <dgm:spPr/>
    </dgm:pt>
    <dgm:pt modelId="{8F800680-B576-E247-9AA8-895FF40720CF}" type="pres">
      <dgm:prSet presAssocID="{FDD1CE99-9381-304D-BABA-FB38061967FB}" presName="bottomArc2" presStyleLbl="parChTrans1D1" presStyleIdx="53" presStyleCnt="76"/>
      <dgm:spPr/>
    </dgm:pt>
    <dgm:pt modelId="{4AC24800-562A-FA4B-BB36-C0A8D40FDF11}" type="pres">
      <dgm:prSet presAssocID="{FDD1CE99-9381-304D-BABA-FB38061967FB}" presName="topConnNode2" presStyleLbl="node3" presStyleIdx="0" presStyleCnt="0"/>
      <dgm:spPr/>
    </dgm:pt>
    <dgm:pt modelId="{4DC786FE-6EA9-6743-BE41-1297B115D4E2}" type="pres">
      <dgm:prSet presAssocID="{FDD1CE99-9381-304D-BABA-FB38061967FB}" presName="hierChild4" presStyleCnt="0"/>
      <dgm:spPr/>
    </dgm:pt>
    <dgm:pt modelId="{879BAF62-1A1F-8843-B5B5-0A402AFCFB5F}" type="pres">
      <dgm:prSet presAssocID="{FDD1CE99-9381-304D-BABA-FB38061967FB}" presName="hierChild5" presStyleCnt="0"/>
      <dgm:spPr/>
    </dgm:pt>
    <dgm:pt modelId="{63E85C3A-1C68-5F4F-94FD-EC7948627104}" type="pres">
      <dgm:prSet presAssocID="{FCC02AC3-7D32-5047-AFF3-65150F2A6239}" presName="Name28" presStyleLbl="parChTrans1D3" presStyleIdx="12" presStyleCnt="16"/>
      <dgm:spPr/>
    </dgm:pt>
    <dgm:pt modelId="{485E4EAE-701E-024E-B6B2-274F5F24859D}" type="pres">
      <dgm:prSet presAssocID="{298AD2CA-E6EA-6D41-9F77-2FD5A74FAA87}" presName="hierRoot2" presStyleCnt="0">
        <dgm:presLayoutVars>
          <dgm:hierBranch val="init"/>
        </dgm:presLayoutVars>
      </dgm:prSet>
      <dgm:spPr/>
    </dgm:pt>
    <dgm:pt modelId="{C1F8E658-2E64-5240-9E9B-D49C0F8A5D12}" type="pres">
      <dgm:prSet presAssocID="{298AD2CA-E6EA-6D41-9F77-2FD5A74FAA87}" presName="rootComposite2" presStyleCnt="0"/>
      <dgm:spPr/>
    </dgm:pt>
    <dgm:pt modelId="{F0DB32E5-9E27-D34C-94A2-D7B77C089343}" type="pres">
      <dgm:prSet presAssocID="{298AD2CA-E6EA-6D41-9F77-2FD5A74FAA87}" presName="rootText2" presStyleLbl="alignAcc1" presStyleIdx="0" presStyleCnt="0">
        <dgm:presLayoutVars>
          <dgm:chPref val="3"/>
        </dgm:presLayoutVars>
      </dgm:prSet>
      <dgm:spPr/>
    </dgm:pt>
    <dgm:pt modelId="{1D724EA7-F95E-D64F-BEBF-B40A6FF0A842}" type="pres">
      <dgm:prSet presAssocID="{298AD2CA-E6EA-6D41-9F77-2FD5A74FAA87}" presName="topArc2" presStyleLbl="parChTrans1D1" presStyleIdx="54" presStyleCnt="76"/>
      <dgm:spPr/>
    </dgm:pt>
    <dgm:pt modelId="{5ECC484B-6B99-2E47-BDAD-0AD95714B300}" type="pres">
      <dgm:prSet presAssocID="{298AD2CA-E6EA-6D41-9F77-2FD5A74FAA87}" presName="bottomArc2" presStyleLbl="parChTrans1D1" presStyleIdx="55" presStyleCnt="76"/>
      <dgm:spPr/>
    </dgm:pt>
    <dgm:pt modelId="{06E1BB5A-0A6F-7D46-B4AC-AA3A71E85665}" type="pres">
      <dgm:prSet presAssocID="{298AD2CA-E6EA-6D41-9F77-2FD5A74FAA87}" presName="topConnNode2" presStyleLbl="node3" presStyleIdx="0" presStyleCnt="0"/>
      <dgm:spPr/>
    </dgm:pt>
    <dgm:pt modelId="{7D320FB0-D6D0-564F-BFF8-107131A34AAB}" type="pres">
      <dgm:prSet presAssocID="{298AD2CA-E6EA-6D41-9F77-2FD5A74FAA87}" presName="hierChild4" presStyleCnt="0"/>
      <dgm:spPr/>
    </dgm:pt>
    <dgm:pt modelId="{966D9FBB-FF6D-B04F-B2DB-0EACB9C6D731}" type="pres">
      <dgm:prSet presAssocID="{298AD2CA-E6EA-6D41-9F77-2FD5A74FAA87}" presName="hierChild5" presStyleCnt="0"/>
      <dgm:spPr/>
    </dgm:pt>
    <dgm:pt modelId="{97404AE6-3B86-064E-BE4C-2391539C3C73}" type="pres">
      <dgm:prSet presAssocID="{409CE1E0-6632-B940-A4DE-C15F15E8EA99}" presName="Name28" presStyleLbl="parChTrans1D3" presStyleIdx="13" presStyleCnt="16"/>
      <dgm:spPr/>
    </dgm:pt>
    <dgm:pt modelId="{FDBD44C4-A66B-D742-A756-0525A0A555F7}" type="pres">
      <dgm:prSet presAssocID="{9F397A5C-65F6-9149-BA47-74C0BE6E8451}" presName="hierRoot2" presStyleCnt="0">
        <dgm:presLayoutVars>
          <dgm:hierBranch val="init"/>
        </dgm:presLayoutVars>
      </dgm:prSet>
      <dgm:spPr/>
    </dgm:pt>
    <dgm:pt modelId="{C72046CB-450C-E746-A37A-58A11050304E}" type="pres">
      <dgm:prSet presAssocID="{9F397A5C-65F6-9149-BA47-74C0BE6E8451}" presName="rootComposite2" presStyleCnt="0"/>
      <dgm:spPr/>
    </dgm:pt>
    <dgm:pt modelId="{47659635-F56A-284C-AFAD-7FE5BBABB291}" type="pres">
      <dgm:prSet presAssocID="{9F397A5C-65F6-9149-BA47-74C0BE6E8451}" presName="rootText2" presStyleLbl="alignAcc1" presStyleIdx="0" presStyleCnt="0">
        <dgm:presLayoutVars>
          <dgm:chPref val="3"/>
        </dgm:presLayoutVars>
      </dgm:prSet>
      <dgm:spPr/>
    </dgm:pt>
    <dgm:pt modelId="{A63005F4-4BD8-4141-99E2-A3B3DB35074D}" type="pres">
      <dgm:prSet presAssocID="{9F397A5C-65F6-9149-BA47-74C0BE6E8451}" presName="topArc2" presStyleLbl="parChTrans1D1" presStyleIdx="56" presStyleCnt="76"/>
      <dgm:spPr/>
    </dgm:pt>
    <dgm:pt modelId="{B187F2A5-9826-6C4D-9BA7-750042A9962B}" type="pres">
      <dgm:prSet presAssocID="{9F397A5C-65F6-9149-BA47-74C0BE6E8451}" presName="bottomArc2" presStyleLbl="parChTrans1D1" presStyleIdx="57" presStyleCnt="76"/>
      <dgm:spPr/>
    </dgm:pt>
    <dgm:pt modelId="{0931B37C-8E8F-794E-A2EB-271F7A88660A}" type="pres">
      <dgm:prSet presAssocID="{9F397A5C-65F6-9149-BA47-74C0BE6E8451}" presName="topConnNode2" presStyleLbl="node3" presStyleIdx="0" presStyleCnt="0"/>
      <dgm:spPr/>
    </dgm:pt>
    <dgm:pt modelId="{493697C4-F02A-6947-B61E-3DB8C810A1D2}" type="pres">
      <dgm:prSet presAssocID="{9F397A5C-65F6-9149-BA47-74C0BE6E8451}" presName="hierChild4" presStyleCnt="0"/>
      <dgm:spPr/>
    </dgm:pt>
    <dgm:pt modelId="{B5E806CC-4FC3-3249-8896-032B28B5D19D}" type="pres">
      <dgm:prSet presAssocID="{9F397A5C-65F6-9149-BA47-74C0BE6E8451}" presName="hierChild5" presStyleCnt="0"/>
      <dgm:spPr/>
    </dgm:pt>
    <dgm:pt modelId="{88FDA1D4-1E42-764B-A276-65849299257F}" type="pres">
      <dgm:prSet presAssocID="{E5EFB7A1-6CE6-014D-BDAC-D70421B7572F}" presName="Name28" presStyleLbl="parChTrans1D3" presStyleIdx="14" presStyleCnt="16"/>
      <dgm:spPr/>
    </dgm:pt>
    <dgm:pt modelId="{68A48211-9D46-2A46-9863-5B45DF8BD426}" type="pres">
      <dgm:prSet presAssocID="{6A3EB527-6ACF-0A48-9611-99C3B11B40BE}" presName="hierRoot2" presStyleCnt="0">
        <dgm:presLayoutVars>
          <dgm:hierBranch val="init"/>
        </dgm:presLayoutVars>
      </dgm:prSet>
      <dgm:spPr/>
    </dgm:pt>
    <dgm:pt modelId="{88B2B912-B2D1-3C4C-8E4A-FAADD8574071}" type="pres">
      <dgm:prSet presAssocID="{6A3EB527-6ACF-0A48-9611-99C3B11B40BE}" presName="rootComposite2" presStyleCnt="0"/>
      <dgm:spPr/>
    </dgm:pt>
    <dgm:pt modelId="{686CC5BF-4374-E047-8130-EF90337A60BC}" type="pres">
      <dgm:prSet presAssocID="{6A3EB527-6ACF-0A48-9611-99C3B11B40BE}" presName="rootText2" presStyleLbl="alignAcc1" presStyleIdx="0" presStyleCnt="0">
        <dgm:presLayoutVars>
          <dgm:chPref val="3"/>
        </dgm:presLayoutVars>
      </dgm:prSet>
      <dgm:spPr/>
    </dgm:pt>
    <dgm:pt modelId="{7D3D046B-7ED7-0A4F-8CF7-21F8CACE7814}" type="pres">
      <dgm:prSet presAssocID="{6A3EB527-6ACF-0A48-9611-99C3B11B40BE}" presName="topArc2" presStyleLbl="parChTrans1D1" presStyleIdx="58" presStyleCnt="76"/>
      <dgm:spPr/>
    </dgm:pt>
    <dgm:pt modelId="{4C30B598-AB6E-E64B-A059-3261BF6FAC02}" type="pres">
      <dgm:prSet presAssocID="{6A3EB527-6ACF-0A48-9611-99C3B11B40BE}" presName="bottomArc2" presStyleLbl="parChTrans1D1" presStyleIdx="59" presStyleCnt="76"/>
      <dgm:spPr/>
    </dgm:pt>
    <dgm:pt modelId="{15389932-CCD0-7348-9164-B8B3FEE79A61}" type="pres">
      <dgm:prSet presAssocID="{6A3EB527-6ACF-0A48-9611-99C3B11B40BE}" presName="topConnNode2" presStyleLbl="node3" presStyleIdx="0" presStyleCnt="0"/>
      <dgm:spPr/>
    </dgm:pt>
    <dgm:pt modelId="{908CB88B-A15E-B644-A89F-07EFCBC13731}" type="pres">
      <dgm:prSet presAssocID="{6A3EB527-6ACF-0A48-9611-99C3B11B40BE}" presName="hierChild4" presStyleCnt="0"/>
      <dgm:spPr/>
    </dgm:pt>
    <dgm:pt modelId="{5B05F418-9B9A-5D48-8CE1-A5B2BD5DD126}" type="pres">
      <dgm:prSet presAssocID="{20BF316E-829D-F04B-9F95-5F9D817D79AF}" presName="Name28" presStyleLbl="parChTrans1D4" presStyleIdx="12" presStyleCnt="18"/>
      <dgm:spPr/>
    </dgm:pt>
    <dgm:pt modelId="{CC07AD2A-DF49-2F40-9A52-0142A646F425}" type="pres">
      <dgm:prSet presAssocID="{F2F8DA69-C542-FC41-B64B-D453DE68B5EA}" presName="hierRoot2" presStyleCnt="0">
        <dgm:presLayoutVars>
          <dgm:hierBranch val="init"/>
        </dgm:presLayoutVars>
      </dgm:prSet>
      <dgm:spPr/>
    </dgm:pt>
    <dgm:pt modelId="{FC4A2B23-7DE4-6642-8237-E5E03C97FA9B}" type="pres">
      <dgm:prSet presAssocID="{F2F8DA69-C542-FC41-B64B-D453DE68B5EA}" presName="rootComposite2" presStyleCnt="0"/>
      <dgm:spPr/>
    </dgm:pt>
    <dgm:pt modelId="{5CFC7636-A925-5F41-BDBB-1E8F94DB780B}" type="pres">
      <dgm:prSet presAssocID="{F2F8DA69-C542-FC41-B64B-D453DE68B5E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5B7231A-FE7D-284E-86BB-A514877A66B9}" type="pres">
      <dgm:prSet presAssocID="{F2F8DA69-C542-FC41-B64B-D453DE68B5EA}" presName="topArc2" presStyleLbl="parChTrans1D1" presStyleIdx="60" presStyleCnt="76"/>
      <dgm:spPr/>
    </dgm:pt>
    <dgm:pt modelId="{BC217814-11F5-6543-A84F-66B557FEC956}" type="pres">
      <dgm:prSet presAssocID="{F2F8DA69-C542-FC41-B64B-D453DE68B5EA}" presName="bottomArc2" presStyleLbl="parChTrans1D1" presStyleIdx="61" presStyleCnt="76"/>
      <dgm:spPr/>
    </dgm:pt>
    <dgm:pt modelId="{BFBA327F-EF51-E145-9DA5-EE4438F91A44}" type="pres">
      <dgm:prSet presAssocID="{F2F8DA69-C542-FC41-B64B-D453DE68B5EA}" presName="topConnNode2" presStyleLbl="node4" presStyleIdx="0" presStyleCnt="0"/>
      <dgm:spPr/>
    </dgm:pt>
    <dgm:pt modelId="{92240FCF-67E7-CB4A-A116-2CE77972F020}" type="pres">
      <dgm:prSet presAssocID="{F2F8DA69-C542-FC41-B64B-D453DE68B5EA}" presName="hierChild4" presStyleCnt="0"/>
      <dgm:spPr/>
    </dgm:pt>
    <dgm:pt modelId="{88201BD2-901F-0D45-B503-80617A777352}" type="pres">
      <dgm:prSet presAssocID="{F2F8DA69-C542-FC41-B64B-D453DE68B5EA}" presName="hierChild5" presStyleCnt="0"/>
      <dgm:spPr/>
    </dgm:pt>
    <dgm:pt modelId="{7AC205E6-5027-664D-AA36-AFE4A7613A60}" type="pres">
      <dgm:prSet presAssocID="{5F40FC3C-3E18-AD4E-9A1E-2AB5007B1E6F}" presName="Name28" presStyleLbl="parChTrans1D4" presStyleIdx="13" presStyleCnt="18"/>
      <dgm:spPr/>
    </dgm:pt>
    <dgm:pt modelId="{73FA3165-7D1F-1247-AFDF-50EF5B07D104}" type="pres">
      <dgm:prSet presAssocID="{848EA96A-858B-3448-8A86-180A7581B467}" presName="hierRoot2" presStyleCnt="0">
        <dgm:presLayoutVars>
          <dgm:hierBranch val="init"/>
        </dgm:presLayoutVars>
      </dgm:prSet>
      <dgm:spPr/>
    </dgm:pt>
    <dgm:pt modelId="{36799912-CB1F-E948-B87F-845987024E6A}" type="pres">
      <dgm:prSet presAssocID="{848EA96A-858B-3448-8A86-180A7581B467}" presName="rootComposite2" presStyleCnt="0"/>
      <dgm:spPr/>
    </dgm:pt>
    <dgm:pt modelId="{625A5F76-FCC6-DF42-AF64-DF7B11997207}" type="pres">
      <dgm:prSet presAssocID="{848EA96A-858B-3448-8A86-180A7581B467}" presName="rootText2" presStyleLbl="alignAcc1" presStyleIdx="0" presStyleCnt="0">
        <dgm:presLayoutVars>
          <dgm:chPref val="3"/>
        </dgm:presLayoutVars>
      </dgm:prSet>
      <dgm:spPr/>
    </dgm:pt>
    <dgm:pt modelId="{8B672F63-48F8-EE46-8F44-11E18E5218E4}" type="pres">
      <dgm:prSet presAssocID="{848EA96A-858B-3448-8A86-180A7581B467}" presName="topArc2" presStyleLbl="parChTrans1D1" presStyleIdx="62" presStyleCnt="76"/>
      <dgm:spPr/>
    </dgm:pt>
    <dgm:pt modelId="{8645C583-4F4A-CB40-8CB4-CC287909930E}" type="pres">
      <dgm:prSet presAssocID="{848EA96A-858B-3448-8A86-180A7581B467}" presName="bottomArc2" presStyleLbl="parChTrans1D1" presStyleIdx="63" presStyleCnt="76"/>
      <dgm:spPr/>
    </dgm:pt>
    <dgm:pt modelId="{1516F0CC-42D8-8F43-BCFC-9F5E5529C9BB}" type="pres">
      <dgm:prSet presAssocID="{848EA96A-858B-3448-8A86-180A7581B467}" presName="topConnNode2" presStyleLbl="node4" presStyleIdx="0" presStyleCnt="0"/>
      <dgm:spPr/>
    </dgm:pt>
    <dgm:pt modelId="{4629CD8A-E23F-5943-9D7F-5F3C087FF48F}" type="pres">
      <dgm:prSet presAssocID="{848EA96A-858B-3448-8A86-180A7581B467}" presName="hierChild4" presStyleCnt="0"/>
      <dgm:spPr/>
    </dgm:pt>
    <dgm:pt modelId="{25BFEE60-85D9-154D-A5E5-261A3593EFD0}" type="pres">
      <dgm:prSet presAssocID="{848EA96A-858B-3448-8A86-180A7581B467}" presName="hierChild5" presStyleCnt="0"/>
      <dgm:spPr/>
    </dgm:pt>
    <dgm:pt modelId="{7C6A4378-412C-CC47-9C98-75C4087B584A}" type="pres">
      <dgm:prSet presAssocID="{6A3EB527-6ACF-0A48-9611-99C3B11B40BE}" presName="hierChild5" presStyleCnt="0"/>
      <dgm:spPr/>
    </dgm:pt>
    <dgm:pt modelId="{31C5AEE3-BD8A-5640-81BF-465C27ADD967}" type="pres">
      <dgm:prSet presAssocID="{96D59D7F-7B6B-F441-8DF1-533D4CB80923}" presName="Name28" presStyleLbl="parChTrans1D3" presStyleIdx="15" presStyleCnt="16"/>
      <dgm:spPr/>
    </dgm:pt>
    <dgm:pt modelId="{AF3ABA1E-73E0-784C-A2A8-C209C7FE2D5A}" type="pres">
      <dgm:prSet presAssocID="{49C1984E-2807-BD42-B666-9C3B0DE2CA25}" presName="hierRoot2" presStyleCnt="0">
        <dgm:presLayoutVars>
          <dgm:hierBranch val="init"/>
        </dgm:presLayoutVars>
      </dgm:prSet>
      <dgm:spPr/>
    </dgm:pt>
    <dgm:pt modelId="{381B0FFD-34D3-374B-980A-71A038547A33}" type="pres">
      <dgm:prSet presAssocID="{49C1984E-2807-BD42-B666-9C3B0DE2CA25}" presName="rootComposite2" presStyleCnt="0"/>
      <dgm:spPr/>
    </dgm:pt>
    <dgm:pt modelId="{B7817AA0-4DD5-0044-B9AE-F006B0E364FD}" type="pres">
      <dgm:prSet presAssocID="{49C1984E-2807-BD42-B666-9C3B0DE2CA25}" presName="rootText2" presStyleLbl="alignAcc1" presStyleIdx="0" presStyleCnt="0">
        <dgm:presLayoutVars>
          <dgm:chPref val="3"/>
        </dgm:presLayoutVars>
      </dgm:prSet>
      <dgm:spPr/>
    </dgm:pt>
    <dgm:pt modelId="{5C123F3A-3649-C84D-9525-E4E77FFEA7C6}" type="pres">
      <dgm:prSet presAssocID="{49C1984E-2807-BD42-B666-9C3B0DE2CA25}" presName="topArc2" presStyleLbl="parChTrans1D1" presStyleIdx="64" presStyleCnt="76"/>
      <dgm:spPr/>
    </dgm:pt>
    <dgm:pt modelId="{FECF835F-CBA3-914F-A0E4-16301C5651E6}" type="pres">
      <dgm:prSet presAssocID="{49C1984E-2807-BD42-B666-9C3B0DE2CA25}" presName="bottomArc2" presStyleLbl="parChTrans1D1" presStyleIdx="65" presStyleCnt="76"/>
      <dgm:spPr/>
    </dgm:pt>
    <dgm:pt modelId="{6CD53A48-80C8-3F44-A2C4-D30417126C0F}" type="pres">
      <dgm:prSet presAssocID="{49C1984E-2807-BD42-B666-9C3B0DE2CA25}" presName="topConnNode2" presStyleLbl="node3" presStyleIdx="0" presStyleCnt="0"/>
      <dgm:spPr/>
    </dgm:pt>
    <dgm:pt modelId="{1BDD28C6-D9AA-FB42-A434-53A99E3E1A1E}" type="pres">
      <dgm:prSet presAssocID="{49C1984E-2807-BD42-B666-9C3B0DE2CA25}" presName="hierChild4" presStyleCnt="0"/>
      <dgm:spPr/>
    </dgm:pt>
    <dgm:pt modelId="{3CBDE81A-73AB-7E42-9E3A-3FE89BD62579}" type="pres">
      <dgm:prSet presAssocID="{4572D817-EECC-4443-82F9-C8E21062B97E}" presName="Name28" presStyleLbl="parChTrans1D4" presStyleIdx="14" presStyleCnt="18"/>
      <dgm:spPr/>
    </dgm:pt>
    <dgm:pt modelId="{6B11B87E-A6A5-194C-AE9D-BA978D00C026}" type="pres">
      <dgm:prSet presAssocID="{2905C6A0-A790-2646-B636-BE6865D454AA}" presName="hierRoot2" presStyleCnt="0">
        <dgm:presLayoutVars>
          <dgm:hierBranch val="init"/>
        </dgm:presLayoutVars>
      </dgm:prSet>
      <dgm:spPr/>
    </dgm:pt>
    <dgm:pt modelId="{04AA4E25-9315-A142-84BC-4866B4696D56}" type="pres">
      <dgm:prSet presAssocID="{2905C6A0-A790-2646-B636-BE6865D454AA}" presName="rootComposite2" presStyleCnt="0"/>
      <dgm:spPr/>
    </dgm:pt>
    <dgm:pt modelId="{F5746F55-7751-6D43-BD0C-BF0908A0A1D8}" type="pres">
      <dgm:prSet presAssocID="{2905C6A0-A790-2646-B636-BE6865D454A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61C192C-3FD8-004A-AF3D-5F36AA5688EF}" type="pres">
      <dgm:prSet presAssocID="{2905C6A0-A790-2646-B636-BE6865D454AA}" presName="topArc2" presStyleLbl="parChTrans1D1" presStyleIdx="66" presStyleCnt="76"/>
      <dgm:spPr/>
    </dgm:pt>
    <dgm:pt modelId="{22CD511E-028C-FC43-A194-89F837A4C5BC}" type="pres">
      <dgm:prSet presAssocID="{2905C6A0-A790-2646-B636-BE6865D454AA}" presName="bottomArc2" presStyleLbl="parChTrans1D1" presStyleIdx="67" presStyleCnt="76"/>
      <dgm:spPr/>
    </dgm:pt>
    <dgm:pt modelId="{AD05A238-1272-D144-B154-C9E15ACCD581}" type="pres">
      <dgm:prSet presAssocID="{2905C6A0-A790-2646-B636-BE6865D454AA}" presName="topConnNode2" presStyleLbl="node4" presStyleIdx="0" presStyleCnt="0"/>
      <dgm:spPr/>
    </dgm:pt>
    <dgm:pt modelId="{7307D7C3-672C-2B4D-965B-3A891CBA178D}" type="pres">
      <dgm:prSet presAssocID="{2905C6A0-A790-2646-B636-BE6865D454AA}" presName="hierChild4" presStyleCnt="0"/>
      <dgm:spPr/>
    </dgm:pt>
    <dgm:pt modelId="{A8EDD02B-654B-9B4B-B994-FECDCC9434D9}" type="pres">
      <dgm:prSet presAssocID="{2905C6A0-A790-2646-B636-BE6865D454AA}" presName="hierChild5" presStyleCnt="0"/>
      <dgm:spPr/>
    </dgm:pt>
    <dgm:pt modelId="{E6DC9DB3-7376-A745-840E-581CC21A8636}" type="pres">
      <dgm:prSet presAssocID="{A4475CDE-3709-C84B-8FB9-C7174AB219CC}" presName="Name28" presStyleLbl="parChTrans1D4" presStyleIdx="15" presStyleCnt="18"/>
      <dgm:spPr/>
    </dgm:pt>
    <dgm:pt modelId="{496FA684-1929-0949-9335-ADE495FC7DDA}" type="pres">
      <dgm:prSet presAssocID="{F24584BC-89BA-624B-9EB3-36A2A29AAF11}" presName="hierRoot2" presStyleCnt="0">
        <dgm:presLayoutVars>
          <dgm:hierBranch val="init"/>
        </dgm:presLayoutVars>
      </dgm:prSet>
      <dgm:spPr/>
    </dgm:pt>
    <dgm:pt modelId="{55801E83-6912-2345-8E97-6924EB288979}" type="pres">
      <dgm:prSet presAssocID="{F24584BC-89BA-624B-9EB3-36A2A29AAF11}" presName="rootComposite2" presStyleCnt="0"/>
      <dgm:spPr/>
    </dgm:pt>
    <dgm:pt modelId="{13E28739-DD79-BD47-92CC-83C374FC8F03}" type="pres">
      <dgm:prSet presAssocID="{F24584BC-89BA-624B-9EB3-36A2A29AAF11}" presName="rootText2" presStyleLbl="alignAcc1" presStyleIdx="0" presStyleCnt="0">
        <dgm:presLayoutVars>
          <dgm:chPref val="3"/>
        </dgm:presLayoutVars>
      </dgm:prSet>
      <dgm:spPr/>
    </dgm:pt>
    <dgm:pt modelId="{2F6FAEBE-5BD2-F54C-A96F-B7FE51F560FE}" type="pres">
      <dgm:prSet presAssocID="{F24584BC-89BA-624B-9EB3-36A2A29AAF11}" presName="topArc2" presStyleLbl="parChTrans1D1" presStyleIdx="68" presStyleCnt="76"/>
      <dgm:spPr/>
    </dgm:pt>
    <dgm:pt modelId="{93557A5F-FE14-EF49-B5D1-08CE4D4F3F18}" type="pres">
      <dgm:prSet presAssocID="{F24584BC-89BA-624B-9EB3-36A2A29AAF11}" presName="bottomArc2" presStyleLbl="parChTrans1D1" presStyleIdx="69" presStyleCnt="76"/>
      <dgm:spPr/>
    </dgm:pt>
    <dgm:pt modelId="{5CCD33DD-926F-B940-A0C2-21DCCCBCF0CB}" type="pres">
      <dgm:prSet presAssocID="{F24584BC-89BA-624B-9EB3-36A2A29AAF11}" presName="topConnNode2" presStyleLbl="node4" presStyleIdx="0" presStyleCnt="0"/>
      <dgm:spPr/>
    </dgm:pt>
    <dgm:pt modelId="{DF836FF9-5FCD-B34C-A736-86EFBAF2DDA5}" type="pres">
      <dgm:prSet presAssocID="{F24584BC-89BA-624B-9EB3-36A2A29AAF11}" presName="hierChild4" presStyleCnt="0"/>
      <dgm:spPr/>
    </dgm:pt>
    <dgm:pt modelId="{602D4488-D663-8444-A9CA-6BB0D1CE776A}" type="pres">
      <dgm:prSet presAssocID="{F24584BC-89BA-624B-9EB3-36A2A29AAF11}" presName="hierChild5" presStyleCnt="0"/>
      <dgm:spPr/>
    </dgm:pt>
    <dgm:pt modelId="{C93D3F07-E6E4-A548-BAF1-D81C4E21BAF9}" type="pres">
      <dgm:prSet presAssocID="{7B4CB9A1-A89B-5840-8274-74CED91ABC4E}" presName="Name28" presStyleLbl="parChTrans1D4" presStyleIdx="16" presStyleCnt="18"/>
      <dgm:spPr/>
    </dgm:pt>
    <dgm:pt modelId="{1D9AB4C0-1F93-2A4F-B7A6-49C07C2443A1}" type="pres">
      <dgm:prSet presAssocID="{912DE6F0-AF2F-974D-B26E-A6F93C45F169}" presName="hierRoot2" presStyleCnt="0">
        <dgm:presLayoutVars>
          <dgm:hierBranch val="init"/>
        </dgm:presLayoutVars>
      </dgm:prSet>
      <dgm:spPr/>
    </dgm:pt>
    <dgm:pt modelId="{FED60DC8-0F50-3E4B-9C98-774031D5CDAE}" type="pres">
      <dgm:prSet presAssocID="{912DE6F0-AF2F-974D-B26E-A6F93C45F169}" presName="rootComposite2" presStyleCnt="0"/>
      <dgm:spPr/>
    </dgm:pt>
    <dgm:pt modelId="{7A97299D-20AF-D04D-91A1-86BA1F43B91B}" type="pres">
      <dgm:prSet presAssocID="{912DE6F0-AF2F-974D-B26E-A6F93C45F169}" presName="rootText2" presStyleLbl="alignAcc1" presStyleIdx="0" presStyleCnt="0">
        <dgm:presLayoutVars>
          <dgm:chPref val="3"/>
        </dgm:presLayoutVars>
      </dgm:prSet>
      <dgm:spPr/>
    </dgm:pt>
    <dgm:pt modelId="{65E7171B-D682-4644-956E-95B5ECBCE01E}" type="pres">
      <dgm:prSet presAssocID="{912DE6F0-AF2F-974D-B26E-A6F93C45F169}" presName="topArc2" presStyleLbl="parChTrans1D1" presStyleIdx="70" presStyleCnt="76"/>
      <dgm:spPr/>
    </dgm:pt>
    <dgm:pt modelId="{1BF5B1B3-8E49-D345-AB7A-E13FE3B177A0}" type="pres">
      <dgm:prSet presAssocID="{912DE6F0-AF2F-974D-B26E-A6F93C45F169}" presName="bottomArc2" presStyleLbl="parChTrans1D1" presStyleIdx="71" presStyleCnt="76"/>
      <dgm:spPr/>
    </dgm:pt>
    <dgm:pt modelId="{ACDA57DB-8A83-A643-A98E-69D71CEEF369}" type="pres">
      <dgm:prSet presAssocID="{912DE6F0-AF2F-974D-B26E-A6F93C45F169}" presName="topConnNode2" presStyleLbl="node4" presStyleIdx="0" presStyleCnt="0"/>
      <dgm:spPr/>
    </dgm:pt>
    <dgm:pt modelId="{677F8649-FE6B-474C-8CFC-660BB5F88674}" type="pres">
      <dgm:prSet presAssocID="{912DE6F0-AF2F-974D-B26E-A6F93C45F169}" presName="hierChild4" presStyleCnt="0"/>
      <dgm:spPr/>
    </dgm:pt>
    <dgm:pt modelId="{78BE5C86-0EB3-8847-B8C9-865EC402FDD2}" type="pres">
      <dgm:prSet presAssocID="{912DE6F0-AF2F-974D-B26E-A6F93C45F169}" presName="hierChild5" presStyleCnt="0"/>
      <dgm:spPr/>
    </dgm:pt>
    <dgm:pt modelId="{94E6F24D-CCA0-9D46-B191-531BFDFC67B9}" type="pres">
      <dgm:prSet presAssocID="{85ED9134-DA53-9B4C-BA84-52BBAED467BB}" presName="Name28" presStyleLbl="parChTrans1D4" presStyleIdx="17" presStyleCnt="18"/>
      <dgm:spPr/>
    </dgm:pt>
    <dgm:pt modelId="{E4D66B5B-5255-CE46-98A2-A6A0F1C35158}" type="pres">
      <dgm:prSet presAssocID="{FD53E813-7B11-EB4F-B076-ADEC87DC85A6}" presName="hierRoot2" presStyleCnt="0">
        <dgm:presLayoutVars>
          <dgm:hierBranch val="init"/>
        </dgm:presLayoutVars>
      </dgm:prSet>
      <dgm:spPr/>
    </dgm:pt>
    <dgm:pt modelId="{60D88976-540F-6B49-8BFB-2CADAD88964E}" type="pres">
      <dgm:prSet presAssocID="{FD53E813-7B11-EB4F-B076-ADEC87DC85A6}" presName="rootComposite2" presStyleCnt="0"/>
      <dgm:spPr/>
    </dgm:pt>
    <dgm:pt modelId="{3B2EA53B-BB64-164E-A358-A81CE014626B}" type="pres">
      <dgm:prSet presAssocID="{FD53E813-7B11-EB4F-B076-ADEC87DC85A6}" presName="rootText2" presStyleLbl="alignAcc1" presStyleIdx="0" presStyleCnt="0">
        <dgm:presLayoutVars>
          <dgm:chPref val="3"/>
        </dgm:presLayoutVars>
      </dgm:prSet>
      <dgm:spPr/>
    </dgm:pt>
    <dgm:pt modelId="{441F2240-2B8F-AA49-B966-F6729AE63050}" type="pres">
      <dgm:prSet presAssocID="{FD53E813-7B11-EB4F-B076-ADEC87DC85A6}" presName="topArc2" presStyleLbl="parChTrans1D1" presStyleIdx="72" presStyleCnt="76"/>
      <dgm:spPr/>
    </dgm:pt>
    <dgm:pt modelId="{C6C666AE-7D0E-BF4E-9861-220AE7CFC30F}" type="pres">
      <dgm:prSet presAssocID="{FD53E813-7B11-EB4F-B076-ADEC87DC85A6}" presName="bottomArc2" presStyleLbl="parChTrans1D1" presStyleIdx="73" presStyleCnt="76"/>
      <dgm:spPr/>
    </dgm:pt>
    <dgm:pt modelId="{609B7472-90E1-1941-BBA6-FFCACE29B388}" type="pres">
      <dgm:prSet presAssocID="{FD53E813-7B11-EB4F-B076-ADEC87DC85A6}" presName="topConnNode2" presStyleLbl="node4" presStyleIdx="0" presStyleCnt="0"/>
      <dgm:spPr/>
    </dgm:pt>
    <dgm:pt modelId="{263B2876-6387-AD46-A0B0-2A3E865503AF}" type="pres">
      <dgm:prSet presAssocID="{FD53E813-7B11-EB4F-B076-ADEC87DC85A6}" presName="hierChild4" presStyleCnt="0"/>
      <dgm:spPr/>
    </dgm:pt>
    <dgm:pt modelId="{985644F7-CA89-8A46-A7E7-88ED7E190EB6}" type="pres">
      <dgm:prSet presAssocID="{FD53E813-7B11-EB4F-B076-ADEC87DC85A6}" presName="hierChild5" presStyleCnt="0"/>
      <dgm:spPr/>
    </dgm:pt>
    <dgm:pt modelId="{BF71567C-1FA2-A14F-8686-E1728E2368AB}" type="pres">
      <dgm:prSet presAssocID="{49C1984E-2807-BD42-B666-9C3B0DE2CA25}" presName="hierChild5" presStyleCnt="0"/>
      <dgm:spPr/>
    </dgm:pt>
    <dgm:pt modelId="{71E9ED9B-FD1F-D44C-A5CC-BA582805CAE9}" type="pres">
      <dgm:prSet presAssocID="{1C1A68AE-B38A-B643-A11A-4FD059A12E09}" presName="hierChild5" presStyleCnt="0"/>
      <dgm:spPr/>
    </dgm:pt>
    <dgm:pt modelId="{93BDD461-4BFE-E041-91AC-AEB8F1D513B5}" type="pres">
      <dgm:prSet presAssocID="{D660F8BE-F731-E64E-BAB8-045085FA311F}" presName="Name28" presStyleLbl="parChTrans1D2" presStyleIdx="2" presStyleCnt="3"/>
      <dgm:spPr/>
    </dgm:pt>
    <dgm:pt modelId="{7FE6C010-6C68-9A49-8321-82C78B02D9CE}" type="pres">
      <dgm:prSet presAssocID="{CCC4DC26-7C3D-EB42-A28A-8B512F1C0B38}" presName="hierRoot2" presStyleCnt="0">
        <dgm:presLayoutVars>
          <dgm:hierBranch val="init"/>
        </dgm:presLayoutVars>
      </dgm:prSet>
      <dgm:spPr/>
    </dgm:pt>
    <dgm:pt modelId="{B1175142-5C9F-6542-9057-6C09563E876C}" type="pres">
      <dgm:prSet presAssocID="{CCC4DC26-7C3D-EB42-A28A-8B512F1C0B38}" presName="rootComposite2" presStyleCnt="0"/>
      <dgm:spPr/>
    </dgm:pt>
    <dgm:pt modelId="{D279E227-A4AC-2040-8E00-881E7248AE3A}" type="pres">
      <dgm:prSet presAssocID="{CCC4DC26-7C3D-EB42-A28A-8B512F1C0B38}" presName="rootText2" presStyleLbl="alignAcc1" presStyleIdx="0" presStyleCnt="0">
        <dgm:presLayoutVars>
          <dgm:chPref val="3"/>
        </dgm:presLayoutVars>
      </dgm:prSet>
      <dgm:spPr/>
    </dgm:pt>
    <dgm:pt modelId="{03D7F695-FF3B-D440-9CC9-64018DFC2AD7}" type="pres">
      <dgm:prSet presAssocID="{CCC4DC26-7C3D-EB42-A28A-8B512F1C0B38}" presName="topArc2" presStyleLbl="parChTrans1D1" presStyleIdx="74" presStyleCnt="76"/>
      <dgm:spPr/>
    </dgm:pt>
    <dgm:pt modelId="{F79DACE5-36DC-4347-BFA8-F88D96B98747}" type="pres">
      <dgm:prSet presAssocID="{CCC4DC26-7C3D-EB42-A28A-8B512F1C0B38}" presName="bottomArc2" presStyleLbl="parChTrans1D1" presStyleIdx="75" presStyleCnt="76"/>
      <dgm:spPr/>
    </dgm:pt>
    <dgm:pt modelId="{9DB328BB-7467-8846-9926-AF157930DD1F}" type="pres">
      <dgm:prSet presAssocID="{CCC4DC26-7C3D-EB42-A28A-8B512F1C0B38}" presName="topConnNode2" presStyleLbl="node2" presStyleIdx="0" presStyleCnt="0"/>
      <dgm:spPr/>
    </dgm:pt>
    <dgm:pt modelId="{E92F7D23-2E01-8148-AE6C-30E9D139E367}" type="pres">
      <dgm:prSet presAssocID="{CCC4DC26-7C3D-EB42-A28A-8B512F1C0B38}" presName="hierChild4" presStyleCnt="0"/>
      <dgm:spPr/>
    </dgm:pt>
    <dgm:pt modelId="{0C43F019-86F2-0A49-BB2D-4B8A05AC04E8}" type="pres">
      <dgm:prSet presAssocID="{CCC4DC26-7C3D-EB42-A28A-8B512F1C0B38}" presName="hierChild5" presStyleCnt="0"/>
      <dgm:spPr/>
    </dgm:pt>
    <dgm:pt modelId="{B9AA5B01-F982-B34B-8FA0-ACF5E494D0E5}" type="pres">
      <dgm:prSet presAssocID="{0A291C93-053E-5648-ACCF-ED0615A71E91}" presName="hierChild3" presStyleCnt="0"/>
      <dgm:spPr/>
    </dgm:pt>
  </dgm:ptLst>
  <dgm:cxnLst>
    <dgm:cxn modelId="{7CB93FF8-FC12-F64C-A261-EA918458AF15}" type="presOf" srcId="{6A3EB527-6ACF-0A48-9611-99C3B11B40BE}" destId="{15389932-CCD0-7348-9164-B8B3FEE79A61}" srcOrd="1" destOrd="0" presId="urn:microsoft.com/office/officeart/2008/layout/HalfCircleOrganizationChart"/>
    <dgm:cxn modelId="{107C1D63-98E8-8443-BE7C-B24BDC055D74}" type="presOf" srcId="{8B76C3B0-3984-4E41-8191-C72BEB0D8B38}" destId="{C2E5F5CD-F7D7-BA4D-B2A0-D7828DA3C159}" srcOrd="1" destOrd="0" presId="urn:microsoft.com/office/officeart/2008/layout/HalfCircleOrganizationChart"/>
    <dgm:cxn modelId="{3CCAD850-8F77-9348-9A62-116BF70C5CF6}" type="presOf" srcId="{A4475CDE-3709-C84B-8FB9-C7174AB219CC}" destId="{E6DC9DB3-7376-A745-840E-581CC21A8636}" srcOrd="0" destOrd="0" presId="urn:microsoft.com/office/officeart/2008/layout/HalfCircleOrganizationChart"/>
    <dgm:cxn modelId="{6A2B13DE-8C12-374A-97B5-F2544C6BC988}" type="presOf" srcId="{F5B29805-B80F-B84E-80D5-249DA2BB0DF1}" destId="{AAB8430A-240F-564B-A763-F877155C9BCF}" srcOrd="0" destOrd="0" presId="urn:microsoft.com/office/officeart/2008/layout/HalfCircleOrganizationChart"/>
    <dgm:cxn modelId="{BD90C0AE-9511-CA47-8070-28ED481C7D2F}" type="presOf" srcId="{153AA711-D824-1545-A7CD-A9C977B05523}" destId="{733C6884-6293-5F49-B903-15819E5560DE}" srcOrd="0" destOrd="0" presId="urn:microsoft.com/office/officeart/2008/layout/HalfCircleOrganizationChart"/>
    <dgm:cxn modelId="{103EB570-01EF-894D-954D-D804CAAEF791}" srcId="{1C1A68AE-B38A-B643-A11A-4FD059A12E09}" destId="{D21CB905-6FCB-C749-B8D8-F7E3E8890832}" srcOrd="1" destOrd="0" parTransId="{97C77DD9-8856-0F49-A10A-9917B2B3623A}" sibTransId="{A8CDE278-D335-3D4D-A468-615C16CE7024}"/>
    <dgm:cxn modelId="{B0AA328F-1EFE-BB49-9D4E-CC39B5EAE665}" srcId="{1C1A68AE-B38A-B643-A11A-4FD059A12E09}" destId="{6A3EB527-6ACF-0A48-9611-99C3B11B40BE}" srcOrd="7" destOrd="0" parTransId="{E5EFB7A1-6CE6-014D-BDAC-D70421B7572F}" sibTransId="{C59EFA03-308B-724F-9C81-49EB71E03745}"/>
    <dgm:cxn modelId="{6D3592FE-536E-5E44-9234-40F100ABC155}" type="presOf" srcId="{F04910EE-7E6C-E044-854A-BC554C03E904}" destId="{93B0F6A2-E32C-7C42-9D36-571779487A47}" srcOrd="1" destOrd="0" presId="urn:microsoft.com/office/officeart/2008/layout/HalfCircleOrganizationChart"/>
    <dgm:cxn modelId="{640F5F06-ECE9-B740-A82C-2A4C4E65125F}" type="presOf" srcId="{97C77DD9-8856-0F49-A10A-9917B2B3623A}" destId="{45563FE1-EC3D-DB41-8A4B-BB3C82A7F64E}" srcOrd="0" destOrd="0" presId="urn:microsoft.com/office/officeart/2008/layout/HalfCircleOrganizationChart"/>
    <dgm:cxn modelId="{64D09519-9388-6D4D-89E1-043A98CB1358}" srcId="{1C1A68AE-B38A-B643-A11A-4FD059A12E09}" destId="{9F397A5C-65F6-9149-BA47-74C0BE6E8451}" srcOrd="6" destOrd="0" parTransId="{409CE1E0-6632-B940-A4DE-C15F15E8EA99}" sibTransId="{2A1F6D91-209C-8F4C-9B6A-C28A26B7F2BA}"/>
    <dgm:cxn modelId="{95E473E9-A2FC-9E4A-99A6-AD409AA3318D}" type="presOf" srcId="{FB35C321-564E-244E-9B01-6B694417C567}" destId="{528CA2C2-E744-8F46-B8C8-6C91541A1864}" srcOrd="1" destOrd="0" presId="urn:microsoft.com/office/officeart/2008/layout/HalfCircleOrganizationChart"/>
    <dgm:cxn modelId="{B87C6021-9CEA-9343-BBFC-1DDC85EF8E11}" type="presOf" srcId="{F2F8DA69-C542-FC41-B64B-D453DE68B5EA}" destId="{BFBA327F-EF51-E145-9DA5-EE4438F91A44}" srcOrd="1" destOrd="0" presId="urn:microsoft.com/office/officeart/2008/layout/HalfCircleOrganizationChart"/>
    <dgm:cxn modelId="{4F81820B-6A24-2145-BE18-FA0BDC791AA5}" type="presOf" srcId="{FD53E813-7B11-EB4F-B076-ADEC87DC85A6}" destId="{3B2EA53B-BB64-164E-A358-A81CE014626B}" srcOrd="0" destOrd="0" presId="urn:microsoft.com/office/officeart/2008/layout/HalfCircleOrganizationChart"/>
    <dgm:cxn modelId="{3157409C-B1DC-5245-9826-14A8D028F1A4}" type="presOf" srcId="{26F42B62-1F19-5545-BB29-4F8421C795FD}" destId="{89AEF218-E9C0-A04F-9CC8-6A1184B10479}" srcOrd="0" destOrd="0" presId="urn:microsoft.com/office/officeart/2008/layout/HalfCircleOrganizationChart"/>
    <dgm:cxn modelId="{B4C4C4CE-7EF7-7141-9709-92226E92D361}" type="presOf" srcId="{ED5668F9-3497-2C4D-AC71-0BE437A896F7}" destId="{B35364EF-F4D3-BE4F-B1A4-EA091CE00CB2}" srcOrd="1" destOrd="0" presId="urn:microsoft.com/office/officeart/2008/layout/HalfCircleOrganizationChart"/>
    <dgm:cxn modelId="{FED78054-823F-4A45-88BF-C12010DB01D1}" srcId="{6A3EB527-6ACF-0A48-9611-99C3B11B40BE}" destId="{848EA96A-858B-3448-8A86-180A7581B467}" srcOrd="1" destOrd="0" parTransId="{5F40FC3C-3E18-AD4E-9A1E-2AB5007B1E6F}" sibTransId="{12AC23CB-AA85-B944-B44F-2CF0808193F8}"/>
    <dgm:cxn modelId="{BA14D609-71E9-AC4A-B32B-8442256C796E}" type="presOf" srcId="{098F6FF2-7057-2347-AC9A-272F744A2124}" destId="{6AE0CAA3-455B-0841-B93F-00738EB9AAB5}" srcOrd="0" destOrd="0" presId="urn:microsoft.com/office/officeart/2008/layout/HalfCircleOrganizationChart"/>
    <dgm:cxn modelId="{FF66DD6E-B22E-2D40-82C7-7FAC961F31FE}" type="presOf" srcId="{9723EC5E-5B40-B148-B7F4-0E5AF3970E0C}" destId="{ABFA01CC-66CB-B446-8C14-C4A9DEF7BF6E}" srcOrd="0" destOrd="0" presId="urn:microsoft.com/office/officeart/2008/layout/HalfCircleOrganizationChart"/>
    <dgm:cxn modelId="{F55B58B5-0CDA-3342-B4C6-0238C1B0C2B6}" type="presOf" srcId="{80E24F08-DF62-5E49-9B79-93496DA5E335}" destId="{CC4AB2F0-FCB3-7C4B-9EA6-03845F2DB6F6}" srcOrd="0" destOrd="0" presId="urn:microsoft.com/office/officeart/2008/layout/HalfCircleOrganizationChart"/>
    <dgm:cxn modelId="{C2A77C4D-B15D-D646-AED1-441F3AF46553}" type="presOf" srcId="{A51A1599-5BFF-5044-AFEF-66D1590AF125}" destId="{2E5C290D-444E-6D4C-977C-FEC91B08DC59}" srcOrd="1" destOrd="0" presId="urn:microsoft.com/office/officeart/2008/layout/HalfCircleOrganizationChart"/>
    <dgm:cxn modelId="{2A59668F-8710-AB40-8877-8EB7BAC33A12}" type="presOf" srcId="{49C1984E-2807-BD42-B666-9C3B0DE2CA25}" destId="{B7817AA0-4DD5-0044-B9AE-F006B0E364FD}" srcOrd="0" destOrd="0" presId="urn:microsoft.com/office/officeart/2008/layout/HalfCircleOrganizationChart"/>
    <dgm:cxn modelId="{01EA8328-924D-FA48-BA7C-EABBDDB7726C}" type="presOf" srcId="{38249C5A-6E92-8A49-9FFD-3C9A20D06708}" destId="{F5AE1F46-42BB-C147-963D-FA16485FE14F}" srcOrd="0" destOrd="0" presId="urn:microsoft.com/office/officeart/2008/layout/HalfCircleOrganizationChart"/>
    <dgm:cxn modelId="{B4987004-83CD-2249-AB9E-EAD2AD4C5A16}" srcId="{1C1A68AE-B38A-B643-A11A-4FD059A12E09}" destId="{49C1984E-2807-BD42-B666-9C3B0DE2CA25}" srcOrd="8" destOrd="0" parTransId="{96D59D7F-7B6B-F441-8DF1-533D4CB80923}" sibTransId="{15631183-4C8E-DF42-9787-73AC15806CD5}"/>
    <dgm:cxn modelId="{78A5CD77-DBFB-564B-B624-0F2DF5388CAB}" srcId="{49C1984E-2807-BD42-B666-9C3B0DE2CA25}" destId="{2905C6A0-A790-2646-B636-BE6865D454AA}" srcOrd="0" destOrd="0" parTransId="{4572D817-EECC-4443-82F9-C8E21062B97E}" sibTransId="{631B6F5C-40A5-B047-88FF-3CC1556D60F7}"/>
    <dgm:cxn modelId="{65D41AC3-5154-B94D-8836-8143B65D365E}" srcId="{D21CB905-6FCB-C749-B8D8-F7E3E8890832}" destId="{A51A1599-5BFF-5044-AFEF-66D1590AF125}" srcOrd="0" destOrd="0" parTransId="{AD091C28-9511-284D-B4BF-B2F1EB1DC710}" sibTransId="{19221E10-95FC-094B-A093-C22AEDDA23F5}"/>
    <dgm:cxn modelId="{69625898-E454-9D4F-A75D-0A0370938202}" type="presOf" srcId="{FB35C321-564E-244E-9B01-6B694417C567}" destId="{3728571E-BDB7-B24E-AF1A-074E20B827AE}" srcOrd="0" destOrd="0" presId="urn:microsoft.com/office/officeart/2008/layout/HalfCircleOrganizationChart"/>
    <dgm:cxn modelId="{D1CA663E-27FA-4841-9689-B68C78FA3DFC}" srcId="{0A291C93-053E-5648-ACCF-ED0615A71E91}" destId="{1C1A68AE-B38A-B643-A11A-4FD059A12E09}" srcOrd="1" destOrd="0" parTransId="{5121D18F-8ABE-9C40-9362-CF6DD75E0E83}" sibTransId="{F59CE19D-C01C-C543-9452-C9200DE97615}"/>
    <dgm:cxn modelId="{703F4E78-0AB3-C24C-969B-CC041F7F16A4}" type="presOf" srcId="{C9B8554E-A355-AB49-84A2-600F57761067}" destId="{18C54D4B-9B52-3A43-8D24-5CB7082E70F5}" srcOrd="0" destOrd="0" presId="urn:microsoft.com/office/officeart/2008/layout/HalfCircleOrganizationChart"/>
    <dgm:cxn modelId="{039884BC-0B66-D34E-ACEC-2A1183C36430}" type="presOf" srcId="{CCC4DC26-7C3D-EB42-A28A-8B512F1C0B38}" destId="{D279E227-A4AC-2040-8E00-881E7248AE3A}" srcOrd="0" destOrd="0" presId="urn:microsoft.com/office/officeart/2008/layout/HalfCircleOrganizationChart"/>
    <dgm:cxn modelId="{C0ACAC6D-F48D-014C-9BEF-C105F026379C}" type="presOf" srcId="{5F40FC3C-3E18-AD4E-9A1E-2AB5007B1E6F}" destId="{7AC205E6-5027-664D-AA36-AFE4A7613A60}" srcOrd="0" destOrd="0" presId="urn:microsoft.com/office/officeart/2008/layout/HalfCircleOrganizationChart"/>
    <dgm:cxn modelId="{E1BAB40C-6610-484F-B442-B6684BC7DDF0}" type="presOf" srcId="{D21CB905-6FCB-C749-B8D8-F7E3E8890832}" destId="{EC16CE5F-81E2-C545-BB50-B91B46F3177E}" srcOrd="1" destOrd="0" presId="urn:microsoft.com/office/officeart/2008/layout/HalfCircleOrganizationChart"/>
    <dgm:cxn modelId="{18815D8A-87F4-0145-AB7D-826D5D2E439A}" type="presOf" srcId="{A3B1407F-DE7E-1F4C-83F2-6E4513E2F4F0}" destId="{B4D7D9B6-C59D-D641-827E-883025175671}" srcOrd="0" destOrd="0" presId="urn:microsoft.com/office/officeart/2008/layout/HalfCircleOrganizationChart"/>
    <dgm:cxn modelId="{5AE5AD21-8FEE-CC45-B119-447EB9398C0C}" type="presOf" srcId="{7141269C-31FE-7D4F-8143-774B7236DB10}" destId="{D9AFA551-E2D4-9B44-BB75-AFC4C6D4A494}" srcOrd="0" destOrd="0" presId="urn:microsoft.com/office/officeart/2008/layout/HalfCircleOrganizationChart"/>
    <dgm:cxn modelId="{FF6FF7E9-153A-8542-BE59-FD2418F2F607}" type="presOf" srcId="{CD53BE94-63D7-5D42-881B-BD9F6CC2A995}" destId="{1E1F058E-031F-2E41-B9CF-CD60DF4FCB3E}" srcOrd="0" destOrd="0" presId="urn:microsoft.com/office/officeart/2008/layout/HalfCircleOrganizationChart"/>
    <dgm:cxn modelId="{C3340DC8-9DA9-074D-B568-6E11AD5E556D}" type="presOf" srcId="{13DAFA29-4CDF-1B42-AFA3-D63AE2575E30}" destId="{2A01172D-CF11-D641-9127-13BEA5460786}" srcOrd="0" destOrd="0" presId="urn:microsoft.com/office/officeart/2008/layout/HalfCircleOrganizationChart"/>
    <dgm:cxn modelId="{4D59883F-4B49-6547-9186-716FE44BFCD9}" type="presOf" srcId="{D0EB16FA-674E-EE4E-B873-516D7EB5F375}" destId="{D55AE1AA-18B4-6A4A-838F-04C61141B579}" srcOrd="1" destOrd="0" presId="urn:microsoft.com/office/officeart/2008/layout/HalfCircleOrganizationChart"/>
    <dgm:cxn modelId="{45855FCD-4432-B74B-B810-B99A1292D726}" type="presOf" srcId="{63BF4F76-80D4-7B45-9733-C5E1F1F582EE}" destId="{91D2D362-CA92-D84A-A67C-58DA2A030236}" srcOrd="0" destOrd="0" presId="urn:microsoft.com/office/officeart/2008/layout/HalfCircleOrganizationChart"/>
    <dgm:cxn modelId="{9FD62070-CC12-6A47-BF59-C669A60125C8}" type="presOf" srcId="{9723EC5E-5B40-B148-B7F4-0E5AF3970E0C}" destId="{D72C10F2-B83B-EA40-A8C4-266F5CDD1E89}" srcOrd="1" destOrd="0" presId="urn:microsoft.com/office/officeart/2008/layout/HalfCircleOrganizationChart"/>
    <dgm:cxn modelId="{975CF0E1-157A-B548-95A7-F5E533387749}" type="presOf" srcId="{63BF4F76-80D4-7B45-9733-C5E1F1F582EE}" destId="{3D842CB1-9335-A44E-B09A-39EE7080F171}" srcOrd="1" destOrd="0" presId="urn:microsoft.com/office/officeart/2008/layout/HalfCircleOrganizationChart"/>
    <dgm:cxn modelId="{126F5FB0-B66E-934E-9186-5680C9118869}" type="presOf" srcId="{BF8DBE56-FB1B-FF4F-83D7-382D149B9B42}" destId="{EEDACD02-A878-6F4B-B8C6-64B2897D492A}" srcOrd="0" destOrd="0" presId="urn:microsoft.com/office/officeart/2008/layout/HalfCircleOrganizationChart"/>
    <dgm:cxn modelId="{81D8C5B4-77DB-164D-8AB6-DA59127C9F90}" srcId="{098F6FF2-7057-2347-AC9A-272F744A2124}" destId="{153AA711-D824-1545-A7CD-A9C977B05523}" srcOrd="3" destOrd="0" parTransId="{34592096-3CA5-D14A-B6AD-FB261485AAE3}" sibTransId="{6D11D1A1-75BB-4347-B2F6-E466386E5C35}"/>
    <dgm:cxn modelId="{F4C4468A-276D-F648-AEAD-C5D485ABAAD0}" type="presOf" srcId="{FDD1CE99-9381-304D-BABA-FB38061967FB}" destId="{4AC24800-562A-FA4B-BB36-C0A8D40FDF11}" srcOrd="1" destOrd="0" presId="urn:microsoft.com/office/officeart/2008/layout/HalfCircleOrganizationChart"/>
    <dgm:cxn modelId="{F1265ECA-8330-384E-921A-CE95CE012770}" type="presOf" srcId="{7D5A29AB-228E-BC47-A616-A402BCBF934D}" destId="{1615638D-4F27-2048-A995-936A4A10F88E}" srcOrd="0" destOrd="0" presId="urn:microsoft.com/office/officeart/2008/layout/HalfCircleOrganizationChart"/>
    <dgm:cxn modelId="{7C8FE99A-3210-724B-9F94-16D27F7BD92C}" srcId="{774BF599-32C1-784D-AF2F-FEDBF8611EBE}" destId="{0A291C93-053E-5648-ACCF-ED0615A71E91}" srcOrd="0" destOrd="0" parTransId="{0B65DE41-5BBF-3A41-B561-1B3E9652F3CB}" sibTransId="{29E8D002-7F9E-3549-B3D9-910FFECBADA1}"/>
    <dgm:cxn modelId="{F6159FB4-9D4F-534A-ACE1-B97E16282C55}" type="presOf" srcId="{0C2F6B5A-5D28-8345-BEDF-7AB668200AB9}" destId="{062AE6D6-E957-F44F-97FC-5DEF3E19E871}" srcOrd="0" destOrd="0" presId="urn:microsoft.com/office/officeart/2008/layout/HalfCircleOrganizationChart"/>
    <dgm:cxn modelId="{6A68A5DD-95EC-1140-B61A-6C2BACBF7DF4}" type="presOf" srcId="{26CAC06E-BA2F-B348-B3A6-FA91F6DB2DB6}" destId="{381A192C-46E2-EA42-AD6D-178F2D72A56A}" srcOrd="1" destOrd="0" presId="urn:microsoft.com/office/officeart/2008/layout/HalfCircleOrganizationChart"/>
    <dgm:cxn modelId="{2CEC6F3F-13BC-2B49-8C03-3D2D2C7E459D}" srcId="{098F6FF2-7057-2347-AC9A-272F744A2124}" destId="{F5B29805-B80F-B84E-80D5-249DA2BB0DF1}" srcOrd="6" destOrd="0" parTransId="{8761ADCA-31A0-9746-A62D-2657C1F8C0DA}" sibTransId="{47F3C32F-E097-4E43-B844-E1F050480612}"/>
    <dgm:cxn modelId="{45DB2EB4-D3F1-2A45-9ED8-4F0ABD243745}" srcId="{098F6FF2-7057-2347-AC9A-272F744A2124}" destId="{15AC7CC8-6125-C848-B7F7-89263BBFBA75}" srcOrd="1" destOrd="0" parTransId="{EB125087-CC94-2B46-84C9-42E4854219AB}" sibTransId="{6DE46665-BB9D-DB4E-988A-8B094D62966A}"/>
    <dgm:cxn modelId="{35C29590-7F29-684E-96FF-504898A01AFF}" type="presOf" srcId="{4572D817-EECC-4443-82F9-C8E21062B97E}" destId="{3CBDE81A-73AB-7E42-9E3A-3FE89BD62579}" srcOrd="0" destOrd="0" presId="urn:microsoft.com/office/officeart/2008/layout/HalfCircleOrganizationChart"/>
    <dgm:cxn modelId="{343E7884-F946-504C-8F26-57EC1680BD55}" type="presOf" srcId="{F24584BC-89BA-624B-9EB3-36A2A29AAF11}" destId="{13E28739-DD79-BD47-92CC-83C374FC8F03}" srcOrd="0" destOrd="0" presId="urn:microsoft.com/office/officeart/2008/layout/HalfCircleOrganizationChart"/>
    <dgm:cxn modelId="{93689DEF-BF93-FC43-B069-8A1E4AA2F2D1}" type="presOf" srcId="{153AA711-D824-1545-A7CD-A9C977B05523}" destId="{695A7A5D-8D91-E84D-94ED-FC9FBBE3E435}" srcOrd="1" destOrd="0" presId="urn:microsoft.com/office/officeart/2008/layout/HalfCircleOrganizationChart"/>
    <dgm:cxn modelId="{D1FFA811-6042-AD41-BBA0-38EB848B1320}" type="presOf" srcId="{49C1984E-2807-BD42-B666-9C3B0DE2CA25}" destId="{6CD53A48-80C8-3F44-A2C4-D30417126C0F}" srcOrd="1" destOrd="0" presId="urn:microsoft.com/office/officeart/2008/layout/HalfCircleOrganizationChart"/>
    <dgm:cxn modelId="{90A8721F-030B-4C4D-A9FF-5B0B9AE5F602}" type="presOf" srcId="{EFF471C4-EAA8-6C4B-8DDA-9AD737E6514A}" destId="{68167851-92B2-4940-8A39-CBDA506A4F9A}" srcOrd="0" destOrd="0" presId="urn:microsoft.com/office/officeart/2008/layout/HalfCircleOrganizationChart"/>
    <dgm:cxn modelId="{B3719647-CA50-D94F-8594-C4C26B3F3B4B}" srcId="{F5B29805-B80F-B84E-80D5-249DA2BB0DF1}" destId="{7D5A29AB-228E-BC47-A616-A402BCBF934D}" srcOrd="2" destOrd="0" parTransId="{E739B3CF-4013-6E44-86F7-5417523B4CA6}" sibTransId="{1DC7B782-F8CA-E641-91BD-80F51603175F}"/>
    <dgm:cxn modelId="{12FC3F75-7280-C043-AC4B-1C90116EF064}" type="presOf" srcId="{9F397A5C-65F6-9149-BA47-74C0BE6E8451}" destId="{47659635-F56A-284C-AFAD-7FE5BBABB291}" srcOrd="0" destOrd="0" presId="urn:microsoft.com/office/officeart/2008/layout/HalfCircleOrganizationChart"/>
    <dgm:cxn modelId="{778FF575-76BF-1847-B380-80F7CF28F48C}" type="presOf" srcId="{0C2F6B5A-5D28-8345-BEDF-7AB668200AB9}" destId="{B7687A1C-6A8C-1C48-AD57-2DDAC3F10F93}" srcOrd="1" destOrd="0" presId="urn:microsoft.com/office/officeart/2008/layout/HalfCircleOrganizationChart"/>
    <dgm:cxn modelId="{1FE7AA3F-39D4-1248-A050-380929FD5CAE}" type="presOf" srcId="{8B76C3B0-3984-4E41-8191-C72BEB0D8B38}" destId="{B64B7D45-E013-B043-B8F0-DE0867D7CBFD}" srcOrd="0" destOrd="0" presId="urn:microsoft.com/office/officeart/2008/layout/HalfCircleOrganizationChart"/>
    <dgm:cxn modelId="{36090F3B-FFA0-A348-A65B-CE7771D050D6}" type="presOf" srcId="{D14BF015-4C58-F143-AB32-365DD5933D25}" destId="{59BD2A03-A741-E14F-82DA-BC06983456B3}" srcOrd="0" destOrd="0" presId="urn:microsoft.com/office/officeart/2008/layout/HalfCircleOrganizationChart"/>
    <dgm:cxn modelId="{BDBBE163-78C9-574E-9AAF-E52755B82F6A}" type="presOf" srcId="{098F6FF2-7057-2347-AC9A-272F744A2124}" destId="{157E8241-FFB4-1145-88F8-A9D788E26735}" srcOrd="1" destOrd="0" presId="urn:microsoft.com/office/officeart/2008/layout/HalfCircleOrganizationChart"/>
    <dgm:cxn modelId="{AB286335-C97C-B74C-BAFF-AB9A8CBB02E7}" srcId="{F5B29805-B80F-B84E-80D5-249DA2BB0DF1}" destId="{0C2F6B5A-5D28-8345-BEDF-7AB668200AB9}" srcOrd="0" destOrd="0" parTransId="{A519D8E5-D840-A84E-9084-29D6F02C0169}" sibTransId="{F083CA8E-B4DB-C343-9D17-7D33BD3321E5}"/>
    <dgm:cxn modelId="{A18E552A-61EB-C24E-9375-C72E932AE6F5}" type="presOf" srcId="{CE3EFE18-8D61-BE49-9583-A7540637F005}" destId="{0AF0AC11-D25A-4F41-B195-988E90C52973}" srcOrd="1" destOrd="0" presId="urn:microsoft.com/office/officeart/2008/layout/HalfCircleOrganizationChart"/>
    <dgm:cxn modelId="{87E161EC-AEF3-024A-977F-DEF4D0C43B89}" type="presOf" srcId="{2905C6A0-A790-2646-B636-BE6865D454AA}" destId="{F5746F55-7751-6D43-BD0C-BF0908A0A1D8}" srcOrd="0" destOrd="0" presId="urn:microsoft.com/office/officeart/2008/layout/HalfCircleOrganizationChart"/>
    <dgm:cxn modelId="{0B1EDC30-2749-914D-AB9C-1E6A93BD0305}" srcId="{1C1A68AE-B38A-B643-A11A-4FD059A12E09}" destId="{FDD1CE99-9381-304D-BABA-FB38061967FB}" srcOrd="4" destOrd="0" parTransId="{8A2FF53A-DC09-7644-B15C-DE815DED88AB}" sibTransId="{71032FF7-4F5B-3541-82B5-41C23DAB12CE}"/>
    <dgm:cxn modelId="{8C5EEAE0-8842-2946-B4E6-0BB025EEB8FF}" type="presOf" srcId="{80E24F08-DF62-5E49-9B79-93496DA5E335}" destId="{C62681DF-40E2-A848-B759-C9BA66994052}" srcOrd="1" destOrd="0" presId="urn:microsoft.com/office/officeart/2008/layout/HalfCircleOrganizationChart"/>
    <dgm:cxn modelId="{8341D9E1-35F8-3A4F-9D86-3019235C0F1A}" srcId="{098F6FF2-7057-2347-AC9A-272F744A2124}" destId="{EFF471C4-EAA8-6C4B-8DDA-9AD737E6514A}" srcOrd="5" destOrd="0" parTransId="{A3B1407F-DE7E-1F4C-83F2-6E4513E2F4F0}" sibTransId="{E69CE0CD-451D-2042-9169-17F54FEDC19C}"/>
    <dgm:cxn modelId="{9D1441CB-7987-A346-8A5D-F1DEB8A42D11}" type="presOf" srcId="{F5B29805-B80F-B84E-80D5-249DA2BB0DF1}" destId="{0FBB2E86-D616-A449-B86F-0B2A9A77AC1F}" srcOrd="1" destOrd="0" presId="urn:microsoft.com/office/officeart/2008/layout/HalfCircleOrganizationChart"/>
    <dgm:cxn modelId="{6DE5BD2C-2F9A-3C42-B9E0-78D5789F862D}" type="presOf" srcId="{F04910EE-7E6C-E044-854A-BC554C03E904}" destId="{E25FC613-E380-A74D-8DA0-7AA0F90E1163}" srcOrd="0" destOrd="0" presId="urn:microsoft.com/office/officeart/2008/layout/HalfCircleOrganizationChart"/>
    <dgm:cxn modelId="{4EBA7C79-1197-6049-9CCF-8FB14373D788}" type="presOf" srcId="{20BF316E-829D-F04B-9F95-5F9D817D79AF}" destId="{5B05F418-9B9A-5D48-8CE1-A5B2BD5DD126}" srcOrd="0" destOrd="0" presId="urn:microsoft.com/office/officeart/2008/layout/HalfCircleOrganizationChart"/>
    <dgm:cxn modelId="{4DFCA40D-D188-B24A-9616-66AAD430A27A}" srcId="{CD53BE94-63D7-5D42-881B-BD9F6CC2A995}" destId="{7141269C-31FE-7D4F-8143-774B7236DB10}" srcOrd="0" destOrd="0" parTransId="{605C7AC8-CF78-1A4A-8A66-05B8F2A7B4FD}" sibTransId="{74E52390-BC7B-F74D-A9D8-47C2EBE04CF5}"/>
    <dgm:cxn modelId="{42EEA121-84D0-0D44-8F0E-A8BBB60C6D0D}" type="presOf" srcId="{605C7AC8-CF78-1A4A-8A66-05B8F2A7B4FD}" destId="{120E0C55-FD40-BA47-A3AB-EE7B69E01439}" srcOrd="0" destOrd="0" presId="urn:microsoft.com/office/officeart/2008/layout/HalfCircleOrganizationChart"/>
    <dgm:cxn modelId="{B178FE4E-EAFD-D145-B05F-4F6ED3FC6526}" type="presOf" srcId="{FD53E813-7B11-EB4F-B076-ADEC87DC85A6}" destId="{609B7472-90E1-1941-BBA6-FFCACE29B388}" srcOrd="1" destOrd="0" presId="urn:microsoft.com/office/officeart/2008/layout/HalfCircleOrganizationChart"/>
    <dgm:cxn modelId="{1C204013-D1E4-094C-BFA5-B18AC514D495}" type="presOf" srcId="{0A291C93-053E-5648-ACCF-ED0615A71E91}" destId="{C0C33D14-B545-E640-B43B-AD287F590995}" srcOrd="1" destOrd="0" presId="urn:microsoft.com/office/officeart/2008/layout/HalfCircleOrganizationChart"/>
    <dgm:cxn modelId="{A8943E13-844C-664D-8EA0-4BE10F95504C}" type="presOf" srcId="{EFF471C4-EAA8-6C4B-8DDA-9AD737E6514A}" destId="{B83247B6-3138-CE4C-9C77-BDF1BCFAC69F}" srcOrd="1" destOrd="0" presId="urn:microsoft.com/office/officeart/2008/layout/HalfCircleOrganizationChart"/>
    <dgm:cxn modelId="{A0EA7C9A-B59E-FC46-A9A6-B66D3C58FCE5}" type="presOf" srcId="{AFD98C1D-258A-834E-9094-FB74843BAE85}" destId="{CEF60013-96E6-8A47-97A3-CB4558DD9FC2}" srcOrd="1" destOrd="0" presId="urn:microsoft.com/office/officeart/2008/layout/HalfCircleOrganizationChart"/>
    <dgm:cxn modelId="{319F4FAE-7A61-4943-BB8E-CD5E8B700691}" type="presOf" srcId="{96D59D7F-7B6B-F441-8DF1-533D4CB80923}" destId="{31C5AEE3-BD8A-5640-81BF-465C27ADD967}" srcOrd="0" destOrd="0" presId="urn:microsoft.com/office/officeart/2008/layout/HalfCircleOrganizationChart"/>
    <dgm:cxn modelId="{A2D2CE24-EB17-7749-A9EA-0C5C8E2EDB68}" type="presOf" srcId="{8761ADCA-31A0-9746-A62D-2657C1F8C0DA}" destId="{339B4D52-3E2B-7F4E-BBC4-CCBB2CAE208D}" srcOrd="0" destOrd="0" presId="urn:microsoft.com/office/officeart/2008/layout/HalfCircleOrganizationChart"/>
    <dgm:cxn modelId="{92C32C77-821D-944E-97C3-B54B14FFE37E}" type="presOf" srcId="{E739B3CF-4013-6E44-86F7-5417523B4CA6}" destId="{25A26622-CE9B-D248-8607-2B4523B5EBD1}" srcOrd="0" destOrd="0" presId="urn:microsoft.com/office/officeart/2008/layout/HalfCircleOrganizationChart"/>
    <dgm:cxn modelId="{B6342E7A-DB9A-A24C-89A2-3FC74D5C304C}" type="presOf" srcId="{ED5668F9-3497-2C4D-AC71-0BE437A896F7}" destId="{6CB4C0AA-8E5D-AD4F-B2E9-223E26A7C867}" srcOrd="0" destOrd="0" presId="urn:microsoft.com/office/officeart/2008/layout/HalfCircleOrganizationChart"/>
    <dgm:cxn modelId="{A9F6BBCF-0458-4C49-82B6-864C44D595A8}" srcId="{6A3EB527-6ACF-0A48-9611-99C3B11B40BE}" destId="{F2F8DA69-C542-FC41-B64B-D453DE68B5EA}" srcOrd="0" destOrd="0" parTransId="{20BF316E-829D-F04B-9F95-5F9D817D79AF}" sibTransId="{B882227D-D999-9D4E-9711-18FAE0FB8EF8}"/>
    <dgm:cxn modelId="{2C15E45B-9D64-4F48-A956-92410786792E}" type="presOf" srcId="{8A2FF53A-DC09-7644-B15C-DE815DED88AB}" destId="{E1A19351-B2AB-A041-98BE-DFB63A76093C}" srcOrd="0" destOrd="0" presId="urn:microsoft.com/office/officeart/2008/layout/HalfCircleOrganizationChart"/>
    <dgm:cxn modelId="{7D75985D-0674-C44E-A90B-B92689E6868A}" srcId="{FB35C321-564E-244E-9B01-6B694417C567}" destId="{D0EB16FA-674E-EE4E-B873-516D7EB5F375}" srcOrd="2" destOrd="0" parTransId="{26F42B62-1F19-5545-BB29-4F8421C795FD}" sibTransId="{3B964046-3ADE-BA4E-9206-F2AF89BC7C3C}"/>
    <dgm:cxn modelId="{2B347820-5DE8-1A48-8A88-93524EA36224}" type="presOf" srcId="{7B4CB9A1-A89B-5840-8274-74CED91ABC4E}" destId="{C93D3F07-E6E4-A548-BAF1-D81C4E21BAF9}" srcOrd="0" destOrd="0" presId="urn:microsoft.com/office/officeart/2008/layout/HalfCircleOrganizationChart"/>
    <dgm:cxn modelId="{81570B17-A14B-464F-BB36-22272E615A22}" srcId="{ED5668F9-3497-2C4D-AC71-0BE437A896F7}" destId="{CE3EFE18-8D61-BE49-9583-A7540637F005}" srcOrd="1" destOrd="0" parTransId="{6C860BCC-D3A7-A84B-A2DE-71648A0F79C1}" sibTransId="{4D778D83-2356-4745-93F4-7CB0B1B89C3A}"/>
    <dgm:cxn modelId="{27818976-B60A-4B4C-8D4B-EE702612A024}" type="presOf" srcId="{912DE6F0-AF2F-974D-B26E-A6F93C45F169}" destId="{ACDA57DB-8A83-A643-A98E-69D71CEEF369}" srcOrd="1" destOrd="0" presId="urn:microsoft.com/office/officeart/2008/layout/HalfCircleOrganizationChart"/>
    <dgm:cxn modelId="{58F28EDB-2C8D-994C-866F-1B38BEDACDE5}" srcId="{098F6FF2-7057-2347-AC9A-272F744A2124}" destId="{FB35C321-564E-244E-9B01-6B694417C567}" srcOrd="4" destOrd="0" parTransId="{C9B8554E-A355-AB49-84A2-600F57761067}" sibTransId="{A267C7EB-0BF4-614E-AA37-B558B953BD8E}"/>
    <dgm:cxn modelId="{C28D2AC1-A678-D44E-BC19-2BE3A7BE6FAB}" srcId="{FB35C321-564E-244E-9B01-6B694417C567}" destId="{80E24F08-DF62-5E49-9B79-93496DA5E335}" srcOrd="1" destOrd="0" parTransId="{D14BF015-4C58-F143-AB32-365DD5933D25}" sibTransId="{8C6C66A7-FBAF-3446-A66E-A2D0ED583FCD}"/>
    <dgm:cxn modelId="{6678037A-41CA-374E-84D6-A992B868D521}" type="presOf" srcId="{9F397A5C-65F6-9149-BA47-74C0BE6E8451}" destId="{0931B37C-8E8F-794E-A2EB-271F7A88660A}" srcOrd="1" destOrd="0" presId="urn:microsoft.com/office/officeart/2008/layout/HalfCircleOrganizationChart"/>
    <dgm:cxn modelId="{244B7B9B-24A8-D54A-872F-B5A95BDCFBB0}" srcId="{F5B29805-B80F-B84E-80D5-249DA2BB0DF1}" destId="{8B76C3B0-3984-4E41-8191-C72BEB0D8B38}" srcOrd="1" destOrd="0" parTransId="{BF8DBE56-FB1B-FF4F-83D7-382D149B9B42}" sibTransId="{82A3B6C5-8626-2443-9DE1-091BDE662C56}"/>
    <dgm:cxn modelId="{EB3FD1B7-F3AD-1545-9711-712D643D56F5}" type="presOf" srcId="{057B44FA-3E55-D34A-B306-CAEE00150AD4}" destId="{4D91E484-25E5-6749-ADC1-D45512464A2D}" srcOrd="0" destOrd="0" presId="urn:microsoft.com/office/officeart/2008/layout/HalfCircleOrganizationChart"/>
    <dgm:cxn modelId="{D6F079BB-A147-3743-A2A2-972A14EFE516}" type="presOf" srcId="{F5073376-F670-7B49-9A33-C61942BC2F72}" destId="{B8F58BBB-E15A-D84A-BC79-F7F899320545}" srcOrd="0" destOrd="0" presId="urn:microsoft.com/office/officeart/2008/layout/HalfCircleOrganizationChart"/>
    <dgm:cxn modelId="{F254F7AE-40CA-AB49-A3CA-F72372FFB772}" srcId="{0A291C93-053E-5648-ACCF-ED0615A71E91}" destId="{CCC4DC26-7C3D-EB42-A28A-8B512F1C0B38}" srcOrd="2" destOrd="0" parTransId="{D660F8BE-F731-E64E-BAB8-045085FA311F}" sibTransId="{2DA83DE2-49FB-1F44-87A1-23AC5ED52B9F}"/>
    <dgm:cxn modelId="{ECA8012E-1D0B-5848-A04A-225F5A862B2F}" type="presOf" srcId="{0A291C93-053E-5648-ACCF-ED0615A71E91}" destId="{655C4266-0161-B747-B412-509287925401}" srcOrd="0" destOrd="0" presId="urn:microsoft.com/office/officeart/2008/layout/HalfCircleOrganizationChart"/>
    <dgm:cxn modelId="{7D52302A-8954-B14F-B569-6D5EDC33363A}" type="presOf" srcId="{298AD2CA-E6EA-6D41-9F77-2FD5A74FAA87}" destId="{06E1BB5A-0A6F-7D46-B4AC-AA3A71E85665}" srcOrd="1" destOrd="0" presId="urn:microsoft.com/office/officeart/2008/layout/HalfCircleOrganizationChart"/>
    <dgm:cxn modelId="{9D5D6068-771D-3444-8492-C9ECD7A263F7}" type="presOf" srcId="{26CAC06E-BA2F-B348-B3A6-FA91F6DB2DB6}" destId="{A2895AEF-9277-F448-81BC-383AA9988F95}" srcOrd="0" destOrd="0" presId="urn:microsoft.com/office/officeart/2008/layout/HalfCircleOrganizationChart"/>
    <dgm:cxn modelId="{1438E931-5176-6646-A408-3525F9DB854A}" type="presOf" srcId="{E0E214F2-BD36-6F42-8B6F-D77A94B4BA33}" destId="{7992E425-0EBE-DA4B-B6CC-F0D32A320A9F}" srcOrd="0" destOrd="0" presId="urn:microsoft.com/office/officeart/2008/layout/HalfCircleOrganizationChart"/>
    <dgm:cxn modelId="{0150602D-A976-4041-8F5E-9F658980312A}" type="presOf" srcId="{313B640C-B415-2744-82E6-5C60973ECAEB}" destId="{DE2B5197-2317-B943-8473-A9BAE75E557D}" srcOrd="0" destOrd="0" presId="urn:microsoft.com/office/officeart/2008/layout/HalfCircleOrganizationChart"/>
    <dgm:cxn modelId="{90E1EB47-F6CC-634B-A3A3-5AC1318921F7}" type="presOf" srcId="{F24584BC-89BA-624B-9EB3-36A2A29AAF11}" destId="{5CCD33DD-926F-B940-A0C2-21DCCCBCF0CB}" srcOrd="1" destOrd="0" presId="urn:microsoft.com/office/officeart/2008/layout/HalfCircleOrganizationChart"/>
    <dgm:cxn modelId="{1B711593-748E-444B-80F1-C919C1FA9DDD}" type="presOf" srcId="{912DE6F0-AF2F-974D-B26E-A6F93C45F169}" destId="{7A97299D-20AF-D04D-91A1-86BA1F43B91B}" srcOrd="0" destOrd="0" presId="urn:microsoft.com/office/officeart/2008/layout/HalfCircleOrganizationChart"/>
    <dgm:cxn modelId="{C6105392-AE44-314F-A321-142EBDC49919}" srcId="{1C1A68AE-B38A-B643-A11A-4FD059A12E09}" destId="{AFD98C1D-258A-834E-9094-FB74843BAE85}" srcOrd="2" destOrd="0" parTransId="{1D0EF6AD-AF2A-4C40-A71D-5062C62AAE51}" sibTransId="{C585AB2C-E58A-EB4C-B742-3ABADFDE7242}"/>
    <dgm:cxn modelId="{D4B5760D-6EE0-844B-B126-A412DBFF61ED}" type="presOf" srcId="{848EA96A-858B-3448-8A86-180A7581B467}" destId="{625A5F76-FCC6-DF42-AF64-DF7B11997207}" srcOrd="0" destOrd="0" presId="urn:microsoft.com/office/officeart/2008/layout/HalfCircleOrganizationChart"/>
    <dgm:cxn modelId="{13CD842B-E5CA-FC4B-A119-DCB02B7A6F5B}" type="presOf" srcId="{1D0EF6AD-AF2A-4C40-A71D-5062C62AAE51}" destId="{9A832F90-716F-0440-8213-879FF025AED4}" srcOrd="0" destOrd="0" presId="urn:microsoft.com/office/officeart/2008/layout/HalfCircleOrganizationChart"/>
    <dgm:cxn modelId="{BF69E36E-4CD5-D242-89FB-110B9ED84CA3}" srcId="{1C1A68AE-B38A-B643-A11A-4FD059A12E09}" destId="{313B640C-B415-2744-82E6-5C60973ECAEB}" srcOrd="0" destOrd="0" parTransId="{A6A51215-925D-ED41-BAB9-345259960EAF}" sibTransId="{623AE0A6-7BB5-F84B-BD39-C624B098A590}"/>
    <dgm:cxn modelId="{D9920675-D44B-2743-9D20-38B74AD7D84C}" type="presOf" srcId="{6A3EB527-6ACF-0A48-9611-99C3B11B40BE}" destId="{686CC5BF-4374-E047-8130-EF90337A60BC}" srcOrd="0" destOrd="0" presId="urn:microsoft.com/office/officeart/2008/layout/HalfCircleOrganizationChart"/>
    <dgm:cxn modelId="{D09AAFC3-6D0E-FE4B-9503-5B93D9A062DE}" type="presOf" srcId="{FDD1CE99-9381-304D-BABA-FB38061967FB}" destId="{D7249765-5D87-2341-9630-7B6A325A2CB9}" srcOrd="0" destOrd="0" presId="urn:microsoft.com/office/officeart/2008/layout/HalfCircleOrganizationChart"/>
    <dgm:cxn modelId="{B11B421F-D054-DA49-8A88-798EA4F8CAA0}" srcId="{FB35C321-564E-244E-9B01-6B694417C567}" destId="{26CAC06E-BA2F-B348-B3A6-FA91F6DB2DB6}" srcOrd="0" destOrd="0" parTransId="{38249C5A-6E92-8A49-9FFD-3C9A20D06708}" sibTransId="{C0758611-CD6B-FF40-88EE-3DE08C08D051}"/>
    <dgm:cxn modelId="{382CE889-A3D7-874D-A49B-6C87F9FC6406}" srcId="{D21CB905-6FCB-C749-B8D8-F7E3E8890832}" destId="{CD53BE94-63D7-5D42-881B-BD9F6CC2A995}" srcOrd="1" destOrd="0" parTransId="{C06C8D00-9AB1-9842-9494-5E08969B74BD}" sibTransId="{D09C8122-5574-B94F-B150-40179915CE14}"/>
    <dgm:cxn modelId="{779F1089-7067-4E48-B3A1-BC6C87C5DAAF}" srcId="{098F6FF2-7057-2347-AC9A-272F744A2124}" destId="{63BF4F76-80D4-7B45-9733-C5E1F1F582EE}" srcOrd="0" destOrd="0" parTransId="{58B3A81C-3EBB-1844-97C4-AAFEB85EE3F5}" sibTransId="{FD880F01-9BCF-7E47-9D7B-E709A530C860}"/>
    <dgm:cxn modelId="{CF880528-80E8-394F-A887-113CF703E092}" type="presOf" srcId="{EB125087-CC94-2B46-84C9-42E4854219AB}" destId="{85CDAD6A-E18B-0A41-8032-0B0CC1CDB1B2}" srcOrd="0" destOrd="0" presId="urn:microsoft.com/office/officeart/2008/layout/HalfCircleOrganizationChart"/>
    <dgm:cxn modelId="{C362E369-D928-9744-824D-8786D1E81297}" type="presOf" srcId="{313B640C-B415-2744-82E6-5C60973ECAEB}" destId="{BDB33263-85C3-114A-A112-058FA8128250}" srcOrd="1" destOrd="0" presId="urn:microsoft.com/office/officeart/2008/layout/HalfCircleOrganizationChart"/>
    <dgm:cxn modelId="{46FCAF01-29B5-984F-95EE-B83C5DD1F7A8}" type="presOf" srcId="{A6A51215-925D-ED41-BAB9-345259960EAF}" destId="{661BEA2E-1427-A240-A83E-9BDE4DC0AF38}" srcOrd="0" destOrd="0" presId="urn:microsoft.com/office/officeart/2008/layout/HalfCircleOrganizationChart"/>
    <dgm:cxn modelId="{A4FB2F18-786B-8140-BA16-087A1A738975}" type="presOf" srcId="{AD091C28-9511-284D-B4BF-B2F1EB1DC710}" destId="{FD326A6D-67C1-1043-8FB1-4A4AD3754D27}" srcOrd="0" destOrd="0" presId="urn:microsoft.com/office/officeart/2008/layout/HalfCircleOrganizationChart"/>
    <dgm:cxn modelId="{77B229A0-DA69-E944-AB51-8CAE7FF41897}" type="presOf" srcId="{FCC02AC3-7D32-5047-AFF3-65150F2A6239}" destId="{63E85C3A-1C68-5F4F-94FD-EC7948627104}" srcOrd="0" destOrd="0" presId="urn:microsoft.com/office/officeart/2008/layout/HalfCircleOrganizationChart"/>
    <dgm:cxn modelId="{AD2CB8E2-2032-AD47-8EB4-07551477C1D2}" type="presOf" srcId="{FFF27AB2-1AA1-A649-B1CA-5EC4983E1A9F}" destId="{5DBD3A10-5E97-1947-81ED-25EF241CE2DE}" srcOrd="0" destOrd="0" presId="urn:microsoft.com/office/officeart/2008/layout/HalfCircleOrganizationChart"/>
    <dgm:cxn modelId="{8037E4B3-2BE7-EE48-AFBC-8F6D0A452309}" srcId="{CD53BE94-63D7-5D42-881B-BD9F6CC2A995}" destId="{9723EC5E-5B40-B148-B7F4-0E5AF3970E0C}" srcOrd="1" destOrd="0" parTransId="{F5073376-F670-7B49-9A33-C61942BC2F72}" sibTransId="{B82FFD9D-2863-294F-B95B-AF6A1F1BDB91}"/>
    <dgm:cxn modelId="{923A2FD6-F012-4945-B694-5842E2DED9E3}" type="presOf" srcId="{848EA96A-858B-3448-8A86-180A7581B467}" destId="{1516F0CC-42D8-8F43-BCFC-9F5E5529C9BB}" srcOrd="1" destOrd="0" presId="urn:microsoft.com/office/officeart/2008/layout/HalfCircleOrganizationChart"/>
    <dgm:cxn modelId="{50F3DF5A-1F05-334F-86AC-2FBB5C45B8AA}" type="presOf" srcId="{85ED9134-DA53-9B4C-BA84-52BBAED467BB}" destId="{94E6F24D-CCA0-9D46-B191-531BFDFC67B9}" srcOrd="0" destOrd="0" presId="urn:microsoft.com/office/officeart/2008/layout/HalfCircleOrganizationChart"/>
    <dgm:cxn modelId="{08917DD5-CC33-9944-B3F7-A47C12EAE985}" type="presOf" srcId="{15AC7CC8-6125-C848-B7F7-89263BBFBA75}" destId="{382F2D21-B080-E54D-860D-E93AE85E8E35}" srcOrd="0" destOrd="0" presId="urn:microsoft.com/office/officeart/2008/layout/HalfCircleOrganizationChart"/>
    <dgm:cxn modelId="{75DDCCEE-034C-9F40-BD4B-FC5DD3C4827C}" type="presOf" srcId="{E0E214F2-BD36-6F42-8B6F-D77A94B4BA33}" destId="{872233C5-00FB-EE4E-A3D9-71C09D6D706E}" srcOrd="1" destOrd="0" presId="urn:microsoft.com/office/officeart/2008/layout/HalfCircleOrganizationChart"/>
    <dgm:cxn modelId="{423EE54A-2770-5746-9AA1-CA3F84A81511}" type="presOf" srcId="{2905C6A0-A790-2646-B636-BE6865D454AA}" destId="{AD05A238-1272-D144-B154-C9E15ACCD581}" srcOrd="1" destOrd="0" presId="urn:microsoft.com/office/officeart/2008/layout/HalfCircleOrganizationChart"/>
    <dgm:cxn modelId="{4621E862-E3FB-2449-9F06-1930FFC2A377}" type="presOf" srcId="{D0EB16FA-674E-EE4E-B873-516D7EB5F375}" destId="{8E0DDF9A-0D9E-A449-88AA-2B7A978D6AC2}" srcOrd="0" destOrd="0" presId="urn:microsoft.com/office/officeart/2008/layout/HalfCircleOrganizationChart"/>
    <dgm:cxn modelId="{F6A08799-7503-0141-9A5A-5F321AB41EE1}" type="presOf" srcId="{1C1A68AE-B38A-B643-A11A-4FD059A12E09}" destId="{6FACD9D3-9807-E04E-BAEC-A1BED2E4673F}" srcOrd="0" destOrd="0" presId="urn:microsoft.com/office/officeart/2008/layout/HalfCircleOrganizationChart"/>
    <dgm:cxn modelId="{602189A5-4608-E441-99A7-0E64EA618906}" type="presOf" srcId="{774BF599-32C1-784D-AF2F-FEDBF8611EBE}" destId="{397D7F41-72A8-FA46-98DE-D7052A8298A2}" srcOrd="0" destOrd="0" presId="urn:microsoft.com/office/officeart/2008/layout/HalfCircleOrganizationChart"/>
    <dgm:cxn modelId="{A92294AD-D493-264D-BC30-DEEF32685E17}" type="presOf" srcId="{0F046F76-FF61-704B-B0A2-2970985F061B}" destId="{93372B78-F224-EF46-8C32-FDE413F1E4EE}" srcOrd="0" destOrd="0" presId="urn:microsoft.com/office/officeart/2008/layout/HalfCircleOrganizationChart"/>
    <dgm:cxn modelId="{FA119C58-38E5-0C43-B9EB-39812DA759C8}" type="presOf" srcId="{D21CB905-6FCB-C749-B8D8-F7E3E8890832}" destId="{16FFD37C-C605-C64B-9FFD-843CBDAE8F4C}" srcOrd="0" destOrd="0" presId="urn:microsoft.com/office/officeart/2008/layout/HalfCircleOrganizationChart"/>
    <dgm:cxn modelId="{5A62CD9A-8516-7646-9979-4706BA165BBF}" srcId="{ED5668F9-3497-2C4D-AC71-0BE437A896F7}" destId="{F04910EE-7E6C-E044-854A-BC554C03E904}" srcOrd="0" destOrd="0" parTransId="{0F046F76-FF61-704B-B0A2-2970985F061B}" sibTransId="{498DF999-A0CD-164C-A0DC-61FC9C9036AB}"/>
    <dgm:cxn modelId="{53E34A79-8030-FF44-A233-9B16F4FC3A61}" type="presOf" srcId="{E5EFB7A1-6CE6-014D-BDAC-D70421B7572F}" destId="{88FDA1D4-1E42-764B-A276-65849299257F}" srcOrd="0" destOrd="0" presId="urn:microsoft.com/office/officeart/2008/layout/HalfCircleOrganizationChart"/>
    <dgm:cxn modelId="{9BF409A2-10D0-8846-A338-BCBBC7FC8306}" srcId="{49C1984E-2807-BD42-B666-9C3B0DE2CA25}" destId="{FD53E813-7B11-EB4F-B076-ADEC87DC85A6}" srcOrd="3" destOrd="0" parTransId="{85ED9134-DA53-9B4C-BA84-52BBAED467BB}" sibTransId="{A89BACCD-7E3C-3B42-9B9C-8C3AB9682364}"/>
    <dgm:cxn modelId="{8F59C76F-DD21-424F-8269-B178CCF67B57}" type="presOf" srcId="{AFD98C1D-258A-834E-9094-FB74843BAE85}" destId="{37A32D9B-A98F-0640-B4A4-2464CCE811C1}" srcOrd="0" destOrd="0" presId="urn:microsoft.com/office/officeart/2008/layout/HalfCircleOrganizationChart"/>
    <dgm:cxn modelId="{E4631972-B92D-B54F-85EE-40D225048BE9}" type="presOf" srcId="{7141269C-31FE-7D4F-8143-774B7236DB10}" destId="{31CB7CB9-056B-884A-9241-DFCBBEE734BA}" srcOrd="1" destOrd="0" presId="urn:microsoft.com/office/officeart/2008/layout/HalfCircleOrganizationChart"/>
    <dgm:cxn modelId="{A855E561-D306-5A4D-90DD-21D6A2894550}" type="presOf" srcId="{15AC7CC8-6125-C848-B7F7-89263BBFBA75}" destId="{BF9BBBB8-CF5B-494A-8267-CF4B3E34034B}" srcOrd="1" destOrd="0" presId="urn:microsoft.com/office/officeart/2008/layout/HalfCircleOrganizationChart"/>
    <dgm:cxn modelId="{CEE60D95-ECAA-3C42-976C-C2B734793DBE}" srcId="{1C1A68AE-B38A-B643-A11A-4FD059A12E09}" destId="{298AD2CA-E6EA-6D41-9F77-2FD5A74FAA87}" srcOrd="5" destOrd="0" parTransId="{FCC02AC3-7D32-5047-AFF3-65150F2A6239}" sibTransId="{9D98752C-D47E-094D-8D44-EC402F45EAAA}"/>
    <dgm:cxn modelId="{A0D58C57-1D14-5442-9F48-86ED7A39591D}" type="presOf" srcId="{6C860BCC-D3A7-A84B-A2DE-71648A0F79C1}" destId="{1B1CE2D4-0DC3-2B4F-83F4-7712E9E3179D}" srcOrd="0" destOrd="0" presId="urn:microsoft.com/office/officeart/2008/layout/HalfCircleOrganizationChart"/>
    <dgm:cxn modelId="{114B4589-EE47-C341-9C95-038209D251B5}" srcId="{1C1A68AE-B38A-B643-A11A-4FD059A12E09}" destId="{E0E214F2-BD36-6F42-8B6F-D77A94B4BA33}" srcOrd="3" destOrd="0" parTransId="{057B44FA-3E55-D34A-B306-CAEE00150AD4}" sibTransId="{A654240A-2FE6-0A42-8AB1-15985CCF9A19}"/>
    <dgm:cxn modelId="{5F29245F-7AD2-8D44-94B3-3EC1CF031CFF}" type="presOf" srcId="{34592096-3CA5-D14A-B6AD-FB261485AAE3}" destId="{586F0D8D-E5D8-1241-80A7-5E923A449BA0}" srcOrd="0" destOrd="0" presId="urn:microsoft.com/office/officeart/2008/layout/HalfCircleOrganizationChart"/>
    <dgm:cxn modelId="{DC3972E1-6F62-9640-AA41-205A501ABC41}" srcId="{0A291C93-053E-5648-ACCF-ED0615A71E91}" destId="{098F6FF2-7057-2347-AC9A-272F744A2124}" srcOrd="0" destOrd="0" parTransId="{13DAFA29-4CDF-1B42-AFA3-D63AE2575E30}" sibTransId="{7786D731-856F-934C-9E41-C36F3E691028}"/>
    <dgm:cxn modelId="{E349AAE4-FF26-904E-9FEC-DA22C19B2350}" type="presOf" srcId="{CD53BE94-63D7-5D42-881B-BD9F6CC2A995}" destId="{E683D532-CD03-824E-B1E9-C686A034EA22}" srcOrd="1" destOrd="0" presId="urn:microsoft.com/office/officeart/2008/layout/HalfCircleOrganizationChart"/>
    <dgm:cxn modelId="{E3AEB26B-CEF7-E246-AC3B-0450DD11EF68}" type="presOf" srcId="{C06C8D00-9AB1-9842-9494-5E08969B74BD}" destId="{DEC4A8FD-5276-5F4A-BF43-1E104C1A6612}" srcOrd="0" destOrd="0" presId="urn:microsoft.com/office/officeart/2008/layout/HalfCircleOrganizationChart"/>
    <dgm:cxn modelId="{7119DE38-8E75-0C42-9AED-DA5D22F67AB4}" type="presOf" srcId="{58B3A81C-3EBB-1844-97C4-AAFEB85EE3F5}" destId="{F59E2C65-7AC5-F24D-B77F-2E7C6391D994}" srcOrd="0" destOrd="0" presId="urn:microsoft.com/office/officeart/2008/layout/HalfCircleOrganizationChart"/>
    <dgm:cxn modelId="{BFF2519A-8BE0-7A42-8599-AC5136CC8C5C}" srcId="{49C1984E-2807-BD42-B666-9C3B0DE2CA25}" destId="{F24584BC-89BA-624B-9EB3-36A2A29AAF11}" srcOrd="1" destOrd="0" parTransId="{A4475CDE-3709-C84B-8FB9-C7174AB219CC}" sibTransId="{A8BBF8A2-629B-1040-8D55-32636C919CFF}"/>
    <dgm:cxn modelId="{4EC51035-6704-9C4B-A3D9-BE8DCD7E9CA0}" type="presOf" srcId="{5121D18F-8ABE-9C40-9362-CF6DD75E0E83}" destId="{19A911C2-0EE3-284B-8E9E-CF22460B830B}" srcOrd="0" destOrd="0" presId="urn:microsoft.com/office/officeart/2008/layout/HalfCircleOrganizationChart"/>
    <dgm:cxn modelId="{625810E7-D799-014F-8AD2-A4BB7CDD73FF}" type="presOf" srcId="{CCC4DC26-7C3D-EB42-A28A-8B512F1C0B38}" destId="{9DB328BB-7467-8846-9926-AF157930DD1F}" srcOrd="1" destOrd="0" presId="urn:microsoft.com/office/officeart/2008/layout/HalfCircleOrganizationChart"/>
    <dgm:cxn modelId="{0B791BC4-E1A1-C343-B1FD-18E95D8E4C48}" type="presOf" srcId="{A51A1599-5BFF-5044-AFEF-66D1590AF125}" destId="{338B282D-FE67-4144-8FA3-8D62CD2F3E96}" srcOrd="0" destOrd="0" presId="urn:microsoft.com/office/officeart/2008/layout/HalfCircleOrganizationChart"/>
    <dgm:cxn modelId="{A48B8ECB-1D2D-F247-82C1-B130A6B92D57}" type="presOf" srcId="{CE3EFE18-8D61-BE49-9583-A7540637F005}" destId="{7B72488E-EDD6-9945-A696-9488D906A8F0}" srcOrd="0" destOrd="0" presId="urn:microsoft.com/office/officeart/2008/layout/HalfCircleOrganizationChart"/>
    <dgm:cxn modelId="{B7EC2067-BBA1-4C48-B6A8-026CD509219E}" type="presOf" srcId="{A519D8E5-D840-A84E-9084-29D6F02C0169}" destId="{C67DC490-CC36-E848-BB49-CE019EE1CAED}" srcOrd="0" destOrd="0" presId="urn:microsoft.com/office/officeart/2008/layout/HalfCircleOrganizationChart"/>
    <dgm:cxn modelId="{CC80E88B-5400-144F-B59C-AB179CBDFD83}" type="presOf" srcId="{F2F8DA69-C542-FC41-B64B-D453DE68B5EA}" destId="{5CFC7636-A925-5F41-BDBB-1E8F94DB780B}" srcOrd="0" destOrd="0" presId="urn:microsoft.com/office/officeart/2008/layout/HalfCircleOrganizationChart"/>
    <dgm:cxn modelId="{8AD8DCC3-4127-7543-976E-E32501A9B937}" srcId="{49C1984E-2807-BD42-B666-9C3B0DE2CA25}" destId="{912DE6F0-AF2F-974D-B26E-A6F93C45F169}" srcOrd="2" destOrd="0" parTransId="{7B4CB9A1-A89B-5840-8274-74CED91ABC4E}" sibTransId="{F4CA0868-B382-BA4D-BC5A-9EA42E351AE6}"/>
    <dgm:cxn modelId="{F711D0ED-DC8A-004C-A947-FB3ED3A3961A}" type="presOf" srcId="{1C1A68AE-B38A-B643-A11A-4FD059A12E09}" destId="{B0761411-2563-5B45-972C-114F07518FE5}" srcOrd="1" destOrd="0" presId="urn:microsoft.com/office/officeart/2008/layout/HalfCircleOrganizationChart"/>
    <dgm:cxn modelId="{DC3D1CDB-F982-BC46-8BE4-707FFBBEA93F}" type="presOf" srcId="{298AD2CA-E6EA-6D41-9F77-2FD5A74FAA87}" destId="{F0DB32E5-9E27-D34C-94A2-D7B77C089343}" srcOrd="0" destOrd="0" presId="urn:microsoft.com/office/officeart/2008/layout/HalfCircleOrganizationChart"/>
    <dgm:cxn modelId="{87A0DA83-CAE5-E14E-A904-0DC524A11B07}" type="presOf" srcId="{D660F8BE-F731-E64E-BAB8-045085FA311F}" destId="{93BDD461-4BFE-E041-91AC-AEB8F1D513B5}" srcOrd="0" destOrd="0" presId="urn:microsoft.com/office/officeart/2008/layout/HalfCircleOrganizationChart"/>
    <dgm:cxn modelId="{251DCC4D-B728-3442-B68E-2D4D75C44F5D}" type="presOf" srcId="{409CE1E0-6632-B940-A4DE-C15F15E8EA99}" destId="{97404AE6-3B86-064E-BE4C-2391539C3C73}" srcOrd="0" destOrd="0" presId="urn:microsoft.com/office/officeart/2008/layout/HalfCircleOrganizationChart"/>
    <dgm:cxn modelId="{8E459566-CF16-6149-B583-3BD13F3C3598}" type="presOf" srcId="{7D5A29AB-228E-BC47-A616-A402BCBF934D}" destId="{10D910F5-4F9D-0A44-9491-C914386D8BFB}" srcOrd="1" destOrd="0" presId="urn:microsoft.com/office/officeart/2008/layout/HalfCircleOrganizationChart"/>
    <dgm:cxn modelId="{04041FE4-81CD-B947-8DE1-9999583044E8}" srcId="{098F6FF2-7057-2347-AC9A-272F744A2124}" destId="{ED5668F9-3497-2C4D-AC71-0BE437A896F7}" srcOrd="2" destOrd="0" parTransId="{FFF27AB2-1AA1-A649-B1CA-5EC4983E1A9F}" sibTransId="{4BA579C3-6924-7143-AD4B-F4D8118447E7}"/>
    <dgm:cxn modelId="{1ABA04F2-4DB3-E84E-9CDA-E3974B5F51B5}" type="presParOf" srcId="{397D7F41-72A8-FA46-98DE-D7052A8298A2}" destId="{DC5049B6-5049-6E41-9D3D-F256F5593CC6}" srcOrd="0" destOrd="0" presId="urn:microsoft.com/office/officeart/2008/layout/HalfCircleOrganizationChart"/>
    <dgm:cxn modelId="{62EFA2D7-4876-4440-9877-F2992E9437F5}" type="presParOf" srcId="{DC5049B6-5049-6E41-9D3D-F256F5593CC6}" destId="{37820E78-60B8-3244-A850-FB01963B444A}" srcOrd="0" destOrd="0" presId="urn:microsoft.com/office/officeart/2008/layout/HalfCircleOrganizationChart"/>
    <dgm:cxn modelId="{0FA6A6D4-166B-614A-A566-481CCC6EB35B}" type="presParOf" srcId="{37820E78-60B8-3244-A850-FB01963B444A}" destId="{655C4266-0161-B747-B412-509287925401}" srcOrd="0" destOrd="0" presId="urn:microsoft.com/office/officeart/2008/layout/HalfCircleOrganizationChart"/>
    <dgm:cxn modelId="{37F298FD-7EA2-5848-824B-A0374CDDD68F}" type="presParOf" srcId="{37820E78-60B8-3244-A850-FB01963B444A}" destId="{CC40B9D6-B86A-1248-94C0-CC89E905B510}" srcOrd="1" destOrd="0" presId="urn:microsoft.com/office/officeart/2008/layout/HalfCircleOrganizationChart"/>
    <dgm:cxn modelId="{A576663A-123B-A74C-937D-368F7236ABC5}" type="presParOf" srcId="{37820E78-60B8-3244-A850-FB01963B444A}" destId="{1221D53B-C6D8-8D42-9B14-773224F166C1}" srcOrd="2" destOrd="0" presId="urn:microsoft.com/office/officeart/2008/layout/HalfCircleOrganizationChart"/>
    <dgm:cxn modelId="{772219C0-A182-CB44-BE7B-89D5E779CD71}" type="presParOf" srcId="{37820E78-60B8-3244-A850-FB01963B444A}" destId="{C0C33D14-B545-E640-B43B-AD287F590995}" srcOrd="3" destOrd="0" presId="urn:microsoft.com/office/officeart/2008/layout/HalfCircleOrganizationChart"/>
    <dgm:cxn modelId="{A2B01BA0-F6B8-834E-8618-018E4201C528}" type="presParOf" srcId="{DC5049B6-5049-6E41-9D3D-F256F5593CC6}" destId="{E37D5045-D9DB-1B41-BEA1-FBCD64BAB8B8}" srcOrd="1" destOrd="0" presId="urn:microsoft.com/office/officeart/2008/layout/HalfCircleOrganizationChart"/>
    <dgm:cxn modelId="{8A112099-F034-5A40-808C-C9D24B2F45E7}" type="presParOf" srcId="{E37D5045-D9DB-1B41-BEA1-FBCD64BAB8B8}" destId="{2A01172D-CF11-D641-9127-13BEA5460786}" srcOrd="0" destOrd="0" presId="urn:microsoft.com/office/officeart/2008/layout/HalfCircleOrganizationChart"/>
    <dgm:cxn modelId="{7EE9BEF8-8417-2841-8DA5-12C2AC7458E5}" type="presParOf" srcId="{E37D5045-D9DB-1B41-BEA1-FBCD64BAB8B8}" destId="{FD5153BF-36C1-C64D-B0EE-984E590C5C70}" srcOrd="1" destOrd="0" presId="urn:microsoft.com/office/officeart/2008/layout/HalfCircleOrganizationChart"/>
    <dgm:cxn modelId="{3C7B2F13-EA3D-B74F-88E2-60EBD4D5E027}" type="presParOf" srcId="{FD5153BF-36C1-C64D-B0EE-984E590C5C70}" destId="{147C5645-1B71-A14C-9359-8609D5143624}" srcOrd="0" destOrd="0" presId="urn:microsoft.com/office/officeart/2008/layout/HalfCircleOrganizationChart"/>
    <dgm:cxn modelId="{4B6582E5-03B4-CD49-9AEA-31418D561D02}" type="presParOf" srcId="{147C5645-1B71-A14C-9359-8609D5143624}" destId="{6AE0CAA3-455B-0841-B93F-00738EB9AAB5}" srcOrd="0" destOrd="0" presId="urn:microsoft.com/office/officeart/2008/layout/HalfCircleOrganizationChart"/>
    <dgm:cxn modelId="{EA7A54C5-6CA7-DC40-87B6-CE1B858F416E}" type="presParOf" srcId="{147C5645-1B71-A14C-9359-8609D5143624}" destId="{2989DCEB-2DE7-8247-A6CD-EC4F81B9F15F}" srcOrd="1" destOrd="0" presId="urn:microsoft.com/office/officeart/2008/layout/HalfCircleOrganizationChart"/>
    <dgm:cxn modelId="{7E493096-531E-2144-A93E-185F4E6DA4AA}" type="presParOf" srcId="{147C5645-1B71-A14C-9359-8609D5143624}" destId="{F8E873D9-47ED-6D43-87E2-DEA465C0EEDF}" srcOrd="2" destOrd="0" presId="urn:microsoft.com/office/officeart/2008/layout/HalfCircleOrganizationChart"/>
    <dgm:cxn modelId="{12D35C27-89E3-1C41-A2B8-E6A97C5106EE}" type="presParOf" srcId="{147C5645-1B71-A14C-9359-8609D5143624}" destId="{157E8241-FFB4-1145-88F8-A9D788E26735}" srcOrd="3" destOrd="0" presId="urn:microsoft.com/office/officeart/2008/layout/HalfCircleOrganizationChart"/>
    <dgm:cxn modelId="{6E89BD41-B94F-EC4E-A4A9-F55C51CE5084}" type="presParOf" srcId="{FD5153BF-36C1-C64D-B0EE-984E590C5C70}" destId="{D3A9E299-7199-A84E-8173-4D1CBEB8B6B9}" srcOrd="1" destOrd="0" presId="urn:microsoft.com/office/officeart/2008/layout/HalfCircleOrganizationChart"/>
    <dgm:cxn modelId="{0CEA2A7E-73C0-CE47-BF2E-9FCE6181F676}" type="presParOf" srcId="{D3A9E299-7199-A84E-8173-4D1CBEB8B6B9}" destId="{F59E2C65-7AC5-F24D-B77F-2E7C6391D994}" srcOrd="0" destOrd="0" presId="urn:microsoft.com/office/officeart/2008/layout/HalfCircleOrganizationChart"/>
    <dgm:cxn modelId="{B1045B99-6113-864E-BB61-758F222A6021}" type="presParOf" srcId="{D3A9E299-7199-A84E-8173-4D1CBEB8B6B9}" destId="{9F9FCC70-8148-414F-B86B-000E4CC3E919}" srcOrd="1" destOrd="0" presId="urn:microsoft.com/office/officeart/2008/layout/HalfCircleOrganizationChart"/>
    <dgm:cxn modelId="{EEEE86FC-329C-0942-91BE-41CE01B2CACA}" type="presParOf" srcId="{9F9FCC70-8148-414F-B86B-000E4CC3E919}" destId="{24DC9A2C-DB9A-DF49-837D-F3373C8706B2}" srcOrd="0" destOrd="0" presId="urn:microsoft.com/office/officeart/2008/layout/HalfCircleOrganizationChart"/>
    <dgm:cxn modelId="{5164B6A3-A556-2B42-B7D2-788FE5A36273}" type="presParOf" srcId="{24DC9A2C-DB9A-DF49-837D-F3373C8706B2}" destId="{91D2D362-CA92-D84A-A67C-58DA2A030236}" srcOrd="0" destOrd="0" presId="urn:microsoft.com/office/officeart/2008/layout/HalfCircleOrganizationChart"/>
    <dgm:cxn modelId="{2C4DF5E2-BEA9-C14B-B947-36E15B146A1D}" type="presParOf" srcId="{24DC9A2C-DB9A-DF49-837D-F3373C8706B2}" destId="{8738E62B-D08A-084B-A80C-8003CAAE0614}" srcOrd="1" destOrd="0" presId="urn:microsoft.com/office/officeart/2008/layout/HalfCircleOrganizationChart"/>
    <dgm:cxn modelId="{D59563F5-3F07-8E47-9357-60CCCDCE090A}" type="presParOf" srcId="{24DC9A2C-DB9A-DF49-837D-F3373C8706B2}" destId="{41E59F4C-A283-C941-9569-575AA857DDD4}" srcOrd="2" destOrd="0" presId="urn:microsoft.com/office/officeart/2008/layout/HalfCircleOrganizationChart"/>
    <dgm:cxn modelId="{2896C868-D08D-0945-8E3D-246D57843A38}" type="presParOf" srcId="{24DC9A2C-DB9A-DF49-837D-F3373C8706B2}" destId="{3D842CB1-9335-A44E-B09A-39EE7080F171}" srcOrd="3" destOrd="0" presId="urn:microsoft.com/office/officeart/2008/layout/HalfCircleOrganizationChart"/>
    <dgm:cxn modelId="{09B9FE61-BC6E-0C48-9ECC-B5614A70A743}" type="presParOf" srcId="{9F9FCC70-8148-414F-B86B-000E4CC3E919}" destId="{C70B9DC0-8EE0-E644-BB9B-F414F528571F}" srcOrd="1" destOrd="0" presId="urn:microsoft.com/office/officeart/2008/layout/HalfCircleOrganizationChart"/>
    <dgm:cxn modelId="{787A5A08-FD39-3942-8F25-86530C7A2924}" type="presParOf" srcId="{9F9FCC70-8148-414F-B86B-000E4CC3E919}" destId="{B16A4B0D-774C-9C4B-941F-135CCF55BDF6}" srcOrd="2" destOrd="0" presId="urn:microsoft.com/office/officeart/2008/layout/HalfCircleOrganizationChart"/>
    <dgm:cxn modelId="{BCB81A10-81CB-414D-8295-9F10D97743BA}" type="presParOf" srcId="{D3A9E299-7199-A84E-8173-4D1CBEB8B6B9}" destId="{85CDAD6A-E18B-0A41-8032-0B0CC1CDB1B2}" srcOrd="2" destOrd="0" presId="urn:microsoft.com/office/officeart/2008/layout/HalfCircleOrganizationChart"/>
    <dgm:cxn modelId="{CC600A06-2EFD-FC41-B8A2-C037C298D2F6}" type="presParOf" srcId="{D3A9E299-7199-A84E-8173-4D1CBEB8B6B9}" destId="{B9642071-79AC-9A4B-B18F-5E1532083845}" srcOrd="3" destOrd="0" presId="urn:microsoft.com/office/officeart/2008/layout/HalfCircleOrganizationChart"/>
    <dgm:cxn modelId="{DF64E0CC-858A-7B4C-A6FF-EB3CD6FDC102}" type="presParOf" srcId="{B9642071-79AC-9A4B-B18F-5E1532083845}" destId="{AA7894D7-0ADC-4740-92D3-68E7D22A2409}" srcOrd="0" destOrd="0" presId="urn:microsoft.com/office/officeart/2008/layout/HalfCircleOrganizationChart"/>
    <dgm:cxn modelId="{33729D05-D9C3-C14E-BC18-AFA0E2D141C5}" type="presParOf" srcId="{AA7894D7-0ADC-4740-92D3-68E7D22A2409}" destId="{382F2D21-B080-E54D-860D-E93AE85E8E35}" srcOrd="0" destOrd="0" presId="urn:microsoft.com/office/officeart/2008/layout/HalfCircleOrganizationChart"/>
    <dgm:cxn modelId="{37DB229D-052D-DB45-8CAB-BFA9ED857895}" type="presParOf" srcId="{AA7894D7-0ADC-4740-92D3-68E7D22A2409}" destId="{B14E5C14-6045-EA47-B38A-2FC927F32379}" srcOrd="1" destOrd="0" presId="urn:microsoft.com/office/officeart/2008/layout/HalfCircleOrganizationChart"/>
    <dgm:cxn modelId="{B48BBE0E-ABD7-2A4E-8E67-70B79606D460}" type="presParOf" srcId="{AA7894D7-0ADC-4740-92D3-68E7D22A2409}" destId="{A321957C-6891-7F49-9A2C-B51907E28277}" srcOrd="2" destOrd="0" presId="urn:microsoft.com/office/officeart/2008/layout/HalfCircleOrganizationChart"/>
    <dgm:cxn modelId="{60A2F9FC-4FA4-1A41-9AB5-6CBF55BF1F3B}" type="presParOf" srcId="{AA7894D7-0ADC-4740-92D3-68E7D22A2409}" destId="{BF9BBBB8-CF5B-494A-8267-CF4B3E34034B}" srcOrd="3" destOrd="0" presId="urn:microsoft.com/office/officeart/2008/layout/HalfCircleOrganizationChart"/>
    <dgm:cxn modelId="{A06E73E8-2F8D-1B48-ACE6-3C1F685180F7}" type="presParOf" srcId="{B9642071-79AC-9A4B-B18F-5E1532083845}" destId="{72FAE77C-43DC-ED49-8DF0-1185DBE650A6}" srcOrd="1" destOrd="0" presId="urn:microsoft.com/office/officeart/2008/layout/HalfCircleOrganizationChart"/>
    <dgm:cxn modelId="{8DFC57CD-2AE7-F945-A34F-A1ABE692AB99}" type="presParOf" srcId="{B9642071-79AC-9A4B-B18F-5E1532083845}" destId="{675FFDE0-3D1B-DB42-B08A-D6B5962A945D}" srcOrd="2" destOrd="0" presId="urn:microsoft.com/office/officeart/2008/layout/HalfCircleOrganizationChart"/>
    <dgm:cxn modelId="{246CE0CD-3037-E34E-956E-F1D2B1785318}" type="presParOf" srcId="{D3A9E299-7199-A84E-8173-4D1CBEB8B6B9}" destId="{5DBD3A10-5E97-1947-81ED-25EF241CE2DE}" srcOrd="4" destOrd="0" presId="urn:microsoft.com/office/officeart/2008/layout/HalfCircleOrganizationChart"/>
    <dgm:cxn modelId="{EAFFA615-0265-FD4F-8870-6561C3451786}" type="presParOf" srcId="{D3A9E299-7199-A84E-8173-4D1CBEB8B6B9}" destId="{C495B776-FEF7-3A41-9D7F-2CB28FD3C7AA}" srcOrd="5" destOrd="0" presId="urn:microsoft.com/office/officeart/2008/layout/HalfCircleOrganizationChart"/>
    <dgm:cxn modelId="{222D583B-26D1-964D-A4C0-D572A5FEFB15}" type="presParOf" srcId="{C495B776-FEF7-3A41-9D7F-2CB28FD3C7AA}" destId="{E02CB186-88E6-D145-A4A8-B79A7EDE2066}" srcOrd="0" destOrd="0" presId="urn:microsoft.com/office/officeart/2008/layout/HalfCircleOrganizationChart"/>
    <dgm:cxn modelId="{8DC36F7C-FEEB-1447-A661-E5DF84D9F816}" type="presParOf" srcId="{E02CB186-88E6-D145-A4A8-B79A7EDE2066}" destId="{6CB4C0AA-8E5D-AD4F-B2E9-223E26A7C867}" srcOrd="0" destOrd="0" presId="urn:microsoft.com/office/officeart/2008/layout/HalfCircleOrganizationChart"/>
    <dgm:cxn modelId="{E6618AFB-02F2-8A46-B0B2-D6A953E9D7DA}" type="presParOf" srcId="{E02CB186-88E6-D145-A4A8-B79A7EDE2066}" destId="{886A1C9C-6B55-4E4F-B667-A9376D1A056B}" srcOrd="1" destOrd="0" presId="urn:microsoft.com/office/officeart/2008/layout/HalfCircleOrganizationChart"/>
    <dgm:cxn modelId="{FCD131CC-2F6B-604A-9E33-E04B81DD4817}" type="presParOf" srcId="{E02CB186-88E6-D145-A4A8-B79A7EDE2066}" destId="{F21EDE39-D826-8D4A-BEF5-200545EC8F72}" srcOrd="2" destOrd="0" presId="urn:microsoft.com/office/officeart/2008/layout/HalfCircleOrganizationChart"/>
    <dgm:cxn modelId="{7026514A-AB58-D445-B3F8-A6A0FA243A20}" type="presParOf" srcId="{E02CB186-88E6-D145-A4A8-B79A7EDE2066}" destId="{B35364EF-F4D3-BE4F-B1A4-EA091CE00CB2}" srcOrd="3" destOrd="0" presId="urn:microsoft.com/office/officeart/2008/layout/HalfCircleOrganizationChart"/>
    <dgm:cxn modelId="{0E340F2A-26D5-E44D-8540-6F94DD6B4359}" type="presParOf" srcId="{C495B776-FEF7-3A41-9D7F-2CB28FD3C7AA}" destId="{1B6A4134-93D1-C148-B643-F04F7726C47C}" srcOrd="1" destOrd="0" presId="urn:microsoft.com/office/officeart/2008/layout/HalfCircleOrganizationChart"/>
    <dgm:cxn modelId="{96A6ED1C-6B05-B143-981A-7196FE8DD093}" type="presParOf" srcId="{1B6A4134-93D1-C148-B643-F04F7726C47C}" destId="{93372B78-F224-EF46-8C32-FDE413F1E4EE}" srcOrd="0" destOrd="0" presId="urn:microsoft.com/office/officeart/2008/layout/HalfCircleOrganizationChart"/>
    <dgm:cxn modelId="{695336D8-C414-7F47-81B2-ACA7E276D44C}" type="presParOf" srcId="{1B6A4134-93D1-C148-B643-F04F7726C47C}" destId="{6A130B6B-9967-7245-858F-72B5A8A9E826}" srcOrd="1" destOrd="0" presId="urn:microsoft.com/office/officeart/2008/layout/HalfCircleOrganizationChart"/>
    <dgm:cxn modelId="{32934FBB-F926-4E4A-B99B-ADF6DC47CE1F}" type="presParOf" srcId="{6A130B6B-9967-7245-858F-72B5A8A9E826}" destId="{F73F4EC6-E7B5-1643-AB25-5D7ECBAEC089}" srcOrd="0" destOrd="0" presId="urn:microsoft.com/office/officeart/2008/layout/HalfCircleOrganizationChart"/>
    <dgm:cxn modelId="{DAA19A51-F60C-2C44-AEA8-2ACD1073227C}" type="presParOf" srcId="{F73F4EC6-E7B5-1643-AB25-5D7ECBAEC089}" destId="{E25FC613-E380-A74D-8DA0-7AA0F90E1163}" srcOrd="0" destOrd="0" presId="urn:microsoft.com/office/officeart/2008/layout/HalfCircleOrganizationChart"/>
    <dgm:cxn modelId="{CAC67D24-B0CA-6A49-8B1A-CB381D307C3E}" type="presParOf" srcId="{F73F4EC6-E7B5-1643-AB25-5D7ECBAEC089}" destId="{143B67D0-E3CA-CE4B-9743-58CF3075A208}" srcOrd="1" destOrd="0" presId="urn:microsoft.com/office/officeart/2008/layout/HalfCircleOrganizationChart"/>
    <dgm:cxn modelId="{35C8A1BF-AC0D-874A-BA5A-FF4A404B0B46}" type="presParOf" srcId="{F73F4EC6-E7B5-1643-AB25-5D7ECBAEC089}" destId="{094F4B2F-78E1-8849-87DD-2B81CD91AA49}" srcOrd="2" destOrd="0" presId="urn:microsoft.com/office/officeart/2008/layout/HalfCircleOrganizationChart"/>
    <dgm:cxn modelId="{725BEB26-120A-8944-88ED-2EDE916806F0}" type="presParOf" srcId="{F73F4EC6-E7B5-1643-AB25-5D7ECBAEC089}" destId="{93B0F6A2-E32C-7C42-9D36-571779487A47}" srcOrd="3" destOrd="0" presId="urn:microsoft.com/office/officeart/2008/layout/HalfCircleOrganizationChart"/>
    <dgm:cxn modelId="{C709CEF5-4620-C443-B608-4233BCEF8315}" type="presParOf" srcId="{6A130B6B-9967-7245-858F-72B5A8A9E826}" destId="{92F678D4-45A0-BB4A-8F9B-9E2C50189F5B}" srcOrd="1" destOrd="0" presId="urn:microsoft.com/office/officeart/2008/layout/HalfCircleOrganizationChart"/>
    <dgm:cxn modelId="{8A27A0C0-79E4-F84D-911F-2D58835A8265}" type="presParOf" srcId="{6A130B6B-9967-7245-858F-72B5A8A9E826}" destId="{898832CA-57BD-9C44-A2E9-830148EE0A0A}" srcOrd="2" destOrd="0" presId="urn:microsoft.com/office/officeart/2008/layout/HalfCircleOrganizationChart"/>
    <dgm:cxn modelId="{F8250B16-B8D2-7647-80C8-7537E676FFA6}" type="presParOf" srcId="{1B6A4134-93D1-C148-B643-F04F7726C47C}" destId="{1B1CE2D4-0DC3-2B4F-83F4-7712E9E3179D}" srcOrd="2" destOrd="0" presId="urn:microsoft.com/office/officeart/2008/layout/HalfCircleOrganizationChart"/>
    <dgm:cxn modelId="{B2C4D18F-A5A1-B848-B529-138A8928EA8E}" type="presParOf" srcId="{1B6A4134-93D1-C148-B643-F04F7726C47C}" destId="{C897D95B-761E-B848-8235-FA5BF02D1E8B}" srcOrd="3" destOrd="0" presId="urn:microsoft.com/office/officeart/2008/layout/HalfCircleOrganizationChart"/>
    <dgm:cxn modelId="{EB134E20-A107-7843-891F-61CA25A3630A}" type="presParOf" srcId="{C897D95B-761E-B848-8235-FA5BF02D1E8B}" destId="{388064FF-44B1-0B44-9421-18624FA1E033}" srcOrd="0" destOrd="0" presId="urn:microsoft.com/office/officeart/2008/layout/HalfCircleOrganizationChart"/>
    <dgm:cxn modelId="{D67071BE-8422-A64C-9462-43A86124638E}" type="presParOf" srcId="{388064FF-44B1-0B44-9421-18624FA1E033}" destId="{7B72488E-EDD6-9945-A696-9488D906A8F0}" srcOrd="0" destOrd="0" presId="urn:microsoft.com/office/officeart/2008/layout/HalfCircleOrganizationChart"/>
    <dgm:cxn modelId="{C333AF9D-63B5-F549-AC39-0BB3EE2B7EBF}" type="presParOf" srcId="{388064FF-44B1-0B44-9421-18624FA1E033}" destId="{A8F5FFEA-B27D-1249-AC9F-A1E9A7D6CAFA}" srcOrd="1" destOrd="0" presId="urn:microsoft.com/office/officeart/2008/layout/HalfCircleOrganizationChart"/>
    <dgm:cxn modelId="{F4B87DAD-6D1D-734E-BE53-7A8B8056DDE1}" type="presParOf" srcId="{388064FF-44B1-0B44-9421-18624FA1E033}" destId="{DDC32A0D-7ACC-024B-A21C-F2B42B1D975B}" srcOrd="2" destOrd="0" presId="urn:microsoft.com/office/officeart/2008/layout/HalfCircleOrganizationChart"/>
    <dgm:cxn modelId="{425AD81B-E1E3-1040-8AE1-03F023B860CA}" type="presParOf" srcId="{388064FF-44B1-0B44-9421-18624FA1E033}" destId="{0AF0AC11-D25A-4F41-B195-988E90C52973}" srcOrd="3" destOrd="0" presId="urn:microsoft.com/office/officeart/2008/layout/HalfCircleOrganizationChart"/>
    <dgm:cxn modelId="{F33BEC88-FFF8-A14F-9A52-8DB73222F0A3}" type="presParOf" srcId="{C897D95B-761E-B848-8235-FA5BF02D1E8B}" destId="{C0F3CA8B-70A6-D942-8B49-B80947A8A854}" srcOrd="1" destOrd="0" presId="urn:microsoft.com/office/officeart/2008/layout/HalfCircleOrganizationChart"/>
    <dgm:cxn modelId="{9B966B5E-1F7C-EF43-9F65-F0401172478A}" type="presParOf" srcId="{C897D95B-761E-B848-8235-FA5BF02D1E8B}" destId="{D8F66295-A05A-394F-8B2F-E680B884932C}" srcOrd="2" destOrd="0" presId="urn:microsoft.com/office/officeart/2008/layout/HalfCircleOrganizationChart"/>
    <dgm:cxn modelId="{3860D74F-C05B-6748-B872-E84A4162982C}" type="presParOf" srcId="{C495B776-FEF7-3A41-9D7F-2CB28FD3C7AA}" destId="{93766E7A-25FD-3A46-9406-C81D5FEA5127}" srcOrd="2" destOrd="0" presId="urn:microsoft.com/office/officeart/2008/layout/HalfCircleOrganizationChart"/>
    <dgm:cxn modelId="{9D598676-E9B8-554D-AFE3-1785B73325A0}" type="presParOf" srcId="{D3A9E299-7199-A84E-8173-4D1CBEB8B6B9}" destId="{586F0D8D-E5D8-1241-80A7-5E923A449BA0}" srcOrd="6" destOrd="0" presId="urn:microsoft.com/office/officeart/2008/layout/HalfCircleOrganizationChart"/>
    <dgm:cxn modelId="{9B690CD6-0FBB-3F44-8228-9515E5F41D1B}" type="presParOf" srcId="{D3A9E299-7199-A84E-8173-4D1CBEB8B6B9}" destId="{6D56D48F-452F-7F49-990E-08CDEF5A760D}" srcOrd="7" destOrd="0" presId="urn:microsoft.com/office/officeart/2008/layout/HalfCircleOrganizationChart"/>
    <dgm:cxn modelId="{B9ED741A-7F3C-6345-9402-0EC8AAFBF9C5}" type="presParOf" srcId="{6D56D48F-452F-7F49-990E-08CDEF5A760D}" destId="{DF068C77-6646-C641-B2B8-2016DF1140B6}" srcOrd="0" destOrd="0" presId="urn:microsoft.com/office/officeart/2008/layout/HalfCircleOrganizationChart"/>
    <dgm:cxn modelId="{EC291E91-A3C6-5748-8E02-72D83EDD43FA}" type="presParOf" srcId="{DF068C77-6646-C641-B2B8-2016DF1140B6}" destId="{733C6884-6293-5F49-B903-15819E5560DE}" srcOrd="0" destOrd="0" presId="urn:microsoft.com/office/officeart/2008/layout/HalfCircleOrganizationChart"/>
    <dgm:cxn modelId="{12EAB4F7-C8B2-C542-BA44-F391F5CAEA10}" type="presParOf" srcId="{DF068C77-6646-C641-B2B8-2016DF1140B6}" destId="{1B33D46B-D686-A54E-B5F0-659E67C35499}" srcOrd="1" destOrd="0" presId="urn:microsoft.com/office/officeart/2008/layout/HalfCircleOrganizationChart"/>
    <dgm:cxn modelId="{94883B8E-2F46-C34D-813C-60A3CEE31A28}" type="presParOf" srcId="{DF068C77-6646-C641-B2B8-2016DF1140B6}" destId="{ED92D4E4-7506-324B-AD20-184132B649B2}" srcOrd="2" destOrd="0" presId="urn:microsoft.com/office/officeart/2008/layout/HalfCircleOrganizationChart"/>
    <dgm:cxn modelId="{5FBFE34E-F48C-2548-B7AA-8102C9B4CAD1}" type="presParOf" srcId="{DF068C77-6646-C641-B2B8-2016DF1140B6}" destId="{695A7A5D-8D91-E84D-94ED-FC9FBBE3E435}" srcOrd="3" destOrd="0" presId="urn:microsoft.com/office/officeart/2008/layout/HalfCircleOrganizationChart"/>
    <dgm:cxn modelId="{93A827E1-576B-1D44-9F37-664A415F7E3C}" type="presParOf" srcId="{6D56D48F-452F-7F49-990E-08CDEF5A760D}" destId="{55272CEB-62A4-4545-A725-D60E979E60ED}" srcOrd="1" destOrd="0" presId="urn:microsoft.com/office/officeart/2008/layout/HalfCircleOrganizationChart"/>
    <dgm:cxn modelId="{57727050-5A32-7F44-B77D-09D43CE71821}" type="presParOf" srcId="{6D56D48F-452F-7F49-990E-08CDEF5A760D}" destId="{953298EC-94E5-B54B-9743-E11E79607C37}" srcOrd="2" destOrd="0" presId="urn:microsoft.com/office/officeart/2008/layout/HalfCircleOrganizationChart"/>
    <dgm:cxn modelId="{FCA9DA40-598D-C840-9D92-B55B32903A69}" type="presParOf" srcId="{D3A9E299-7199-A84E-8173-4D1CBEB8B6B9}" destId="{18C54D4B-9B52-3A43-8D24-5CB7082E70F5}" srcOrd="8" destOrd="0" presId="urn:microsoft.com/office/officeart/2008/layout/HalfCircleOrganizationChart"/>
    <dgm:cxn modelId="{9BB5E2CE-FF4E-444C-B9DD-2F5AF6918CB8}" type="presParOf" srcId="{D3A9E299-7199-A84E-8173-4D1CBEB8B6B9}" destId="{79644A41-EE85-6D40-8D90-F8E60BEF6FA0}" srcOrd="9" destOrd="0" presId="urn:microsoft.com/office/officeart/2008/layout/HalfCircleOrganizationChart"/>
    <dgm:cxn modelId="{1683FEEF-7BAC-D24F-B7C5-B3BF8C8E3350}" type="presParOf" srcId="{79644A41-EE85-6D40-8D90-F8E60BEF6FA0}" destId="{DF17CE8D-F615-5047-8737-83F9027894F4}" srcOrd="0" destOrd="0" presId="urn:microsoft.com/office/officeart/2008/layout/HalfCircleOrganizationChart"/>
    <dgm:cxn modelId="{760B7FF4-F698-1746-ADD4-71CB630E57B0}" type="presParOf" srcId="{DF17CE8D-F615-5047-8737-83F9027894F4}" destId="{3728571E-BDB7-B24E-AF1A-074E20B827AE}" srcOrd="0" destOrd="0" presId="urn:microsoft.com/office/officeart/2008/layout/HalfCircleOrganizationChart"/>
    <dgm:cxn modelId="{D4CBB31E-72FC-A94B-B51F-0C1E7735D34E}" type="presParOf" srcId="{DF17CE8D-F615-5047-8737-83F9027894F4}" destId="{CBF86816-132C-F74A-B9F7-740FC5418119}" srcOrd="1" destOrd="0" presId="urn:microsoft.com/office/officeart/2008/layout/HalfCircleOrganizationChart"/>
    <dgm:cxn modelId="{653D9CAE-0E75-0841-94B8-AC5E8BDD363C}" type="presParOf" srcId="{DF17CE8D-F615-5047-8737-83F9027894F4}" destId="{04EA7D5C-2FA5-514B-AA77-209AD250FDB1}" srcOrd="2" destOrd="0" presId="urn:microsoft.com/office/officeart/2008/layout/HalfCircleOrganizationChart"/>
    <dgm:cxn modelId="{AFDF1BEA-C1E1-D246-AC6B-82BE1E330C6D}" type="presParOf" srcId="{DF17CE8D-F615-5047-8737-83F9027894F4}" destId="{528CA2C2-E744-8F46-B8C8-6C91541A1864}" srcOrd="3" destOrd="0" presId="urn:microsoft.com/office/officeart/2008/layout/HalfCircleOrganizationChart"/>
    <dgm:cxn modelId="{87F4F799-BACE-1149-AEA0-38C2D8E6AC80}" type="presParOf" srcId="{79644A41-EE85-6D40-8D90-F8E60BEF6FA0}" destId="{EF6A8232-4298-0542-A228-47584602F0EE}" srcOrd="1" destOrd="0" presId="urn:microsoft.com/office/officeart/2008/layout/HalfCircleOrganizationChart"/>
    <dgm:cxn modelId="{F602831E-6FEE-1647-9F6E-C05A4072B2B1}" type="presParOf" srcId="{EF6A8232-4298-0542-A228-47584602F0EE}" destId="{F5AE1F46-42BB-C147-963D-FA16485FE14F}" srcOrd="0" destOrd="0" presId="urn:microsoft.com/office/officeart/2008/layout/HalfCircleOrganizationChart"/>
    <dgm:cxn modelId="{0BB312D1-8563-B549-89B1-83F485732255}" type="presParOf" srcId="{EF6A8232-4298-0542-A228-47584602F0EE}" destId="{1945674A-4800-A84C-A683-70CE45286668}" srcOrd="1" destOrd="0" presId="urn:microsoft.com/office/officeart/2008/layout/HalfCircleOrganizationChart"/>
    <dgm:cxn modelId="{48FDC2C6-2523-DE4D-AF6F-C716AABA42E0}" type="presParOf" srcId="{1945674A-4800-A84C-A683-70CE45286668}" destId="{514C5E09-3413-2440-A765-FDF2EA184F24}" srcOrd="0" destOrd="0" presId="urn:microsoft.com/office/officeart/2008/layout/HalfCircleOrganizationChart"/>
    <dgm:cxn modelId="{B63661EE-B8E8-224C-8DB7-DD426B95FB81}" type="presParOf" srcId="{514C5E09-3413-2440-A765-FDF2EA184F24}" destId="{A2895AEF-9277-F448-81BC-383AA9988F95}" srcOrd="0" destOrd="0" presId="urn:microsoft.com/office/officeart/2008/layout/HalfCircleOrganizationChart"/>
    <dgm:cxn modelId="{DC801F4E-9D4E-9246-9CFA-F95C9189101A}" type="presParOf" srcId="{514C5E09-3413-2440-A765-FDF2EA184F24}" destId="{F834D0FA-DFDA-3E42-A384-CCB487CD81A8}" srcOrd="1" destOrd="0" presId="urn:microsoft.com/office/officeart/2008/layout/HalfCircleOrganizationChart"/>
    <dgm:cxn modelId="{CCF648F0-6D86-C744-B309-2B018B239A0A}" type="presParOf" srcId="{514C5E09-3413-2440-A765-FDF2EA184F24}" destId="{AA6EFCE9-B7EC-5D4B-A9E7-0302A921E374}" srcOrd="2" destOrd="0" presId="urn:microsoft.com/office/officeart/2008/layout/HalfCircleOrganizationChart"/>
    <dgm:cxn modelId="{54165010-0DC4-1841-9CAE-C736D7FF8CB8}" type="presParOf" srcId="{514C5E09-3413-2440-A765-FDF2EA184F24}" destId="{381A192C-46E2-EA42-AD6D-178F2D72A56A}" srcOrd="3" destOrd="0" presId="urn:microsoft.com/office/officeart/2008/layout/HalfCircleOrganizationChart"/>
    <dgm:cxn modelId="{7E0A6F58-EBBE-4144-91BE-17DFA71F42F4}" type="presParOf" srcId="{1945674A-4800-A84C-A683-70CE45286668}" destId="{6CB0DFDA-6A27-BE42-A113-A1A8D22A2658}" srcOrd="1" destOrd="0" presId="urn:microsoft.com/office/officeart/2008/layout/HalfCircleOrganizationChart"/>
    <dgm:cxn modelId="{36763F2F-DAD4-6641-9E76-D07D36DCD08A}" type="presParOf" srcId="{1945674A-4800-A84C-A683-70CE45286668}" destId="{416160FC-1938-6545-B52C-7E6AB27BBFB7}" srcOrd="2" destOrd="0" presId="urn:microsoft.com/office/officeart/2008/layout/HalfCircleOrganizationChart"/>
    <dgm:cxn modelId="{FB3F673E-7D56-684B-96FE-5C3A3B0EEC67}" type="presParOf" srcId="{EF6A8232-4298-0542-A228-47584602F0EE}" destId="{59BD2A03-A741-E14F-82DA-BC06983456B3}" srcOrd="2" destOrd="0" presId="urn:microsoft.com/office/officeart/2008/layout/HalfCircleOrganizationChart"/>
    <dgm:cxn modelId="{C8608322-2866-F44A-A310-80DDD107C3E7}" type="presParOf" srcId="{EF6A8232-4298-0542-A228-47584602F0EE}" destId="{4648EB82-581A-5247-8962-B23E77A65774}" srcOrd="3" destOrd="0" presId="urn:microsoft.com/office/officeart/2008/layout/HalfCircleOrganizationChart"/>
    <dgm:cxn modelId="{EBF4EC95-F6FD-C84F-BCD8-88A00C319A6B}" type="presParOf" srcId="{4648EB82-581A-5247-8962-B23E77A65774}" destId="{4F7374B4-0663-274F-8109-2F2225739B46}" srcOrd="0" destOrd="0" presId="urn:microsoft.com/office/officeart/2008/layout/HalfCircleOrganizationChart"/>
    <dgm:cxn modelId="{FF17DE9B-E007-4646-BF60-F3ECD078279E}" type="presParOf" srcId="{4F7374B4-0663-274F-8109-2F2225739B46}" destId="{CC4AB2F0-FCB3-7C4B-9EA6-03845F2DB6F6}" srcOrd="0" destOrd="0" presId="urn:microsoft.com/office/officeart/2008/layout/HalfCircleOrganizationChart"/>
    <dgm:cxn modelId="{B66F824B-D770-4445-A407-2615BC263750}" type="presParOf" srcId="{4F7374B4-0663-274F-8109-2F2225739B46}" destId="{E26C7D6C-4997-4043-B17B-15C17B197B4B}" srcOrd="1" destOrd="0" presId="urn:microsoft.com/office/officeart/2008/layout/HalfCircleOrganizationChart"/>
    <dgm:cxn modelId="{36D3FB1E-FC4B-7D4F-A48B-06C09DD704BC}" type="presParOf" srcId="{4F7374B4-0663-274F-8109-2F2225739B46}" destId="{243E9541-E76E-3C4A-ABBE-64A466CA1D40}" srcOrd="2" destOrd="0" presId="urn:microsoft.com/office/officeart/2008/layout/HalfCircleOrganizationChart"/>
    <dgm:cxn modelId="{70F44210-F4F4-1C42-9050-6A3CB55854C7}" type="presParOf" srcId="{4F7374B4-0663-274F-8109-2F2225739B46}" destId="{C62681DF-40E2-A848-B759-C9BA66994052}" srcOrd="3" destOrd="0" presId="urn:microsoft.com/office/officeart/2008/layout/HalfCircleOrganizationChart"/>
    <dgm:cxn modelId="{7A04608F-E4A1-7A4A-8E0D-8ADD0DB3F401}" type="presParOf" srcId="{4648EB82-581A-5247-8962-B23E77A65774}" destId="{8B66CF7D-81BE-014B-997E-E1610963A357}" srcOrd="1" destOrd="0" presId="urn:microsoft.com/office/officeart/2008/layout/HalfCircleOrganizationChart"/>
    <dgm:cxn modelId="{FE5E2262-299F-654E-AB3B-C95750371420}" type="presParOf" srcId="{4648EB82-581A-5247-8962-B23E77A65774}" destId="{2FF1F4FD-5564-EC4A-A8BF-710D37629356}" srcOrd="2" destOrd="0" presId="urn:microsoft.com/office/officeart/2008/layout/HalfCircleOrganizationChart"/>
    <dgm:cxn modelId="{0F93B8A1-828A-2446-AA5E-013435AD713F}" type="presParOf" srcId="{EF6A8232-4298-0542-A228-47584602F0EE}" destId="{89AEF218-E9C0-A04F-9CC8-6A1184B10479}" srcOrd="4" destOrd="0" presId="urn:microsoft.com/office/officeart/2008/layout/HalfCircleOrganizationChart"/>
    <dgm:cxn modelId="{288FE4E8-D670-0849-8722-6E5E0C6D8F30}" type="presParOf" srcId="{EF6A8232-4298-0542-A228-47584602F0EE}" destId="{64AC3CBA-2ECB-B04C-9ED4-E003142C82FE}" srcOrd="5" destOrd="0" presId="urn:microsoft.com/office/officeart/2008/layout/HalfCircleOrganizationChart"/>
    <dgm:cxn modelId="{C0EF89D7-3DAA-1B43-9568-36DEB9369201}" type="presParOf" srcId="{64AC3CBA-2ECB-B04C-9ED4-E003142C82FE}" destId="{2A0EA271-631B-0F47-A3E3-44E59D540DE9}" srcOrd="0" destOrd="0" presId="urn:microsoft.com/office/officeart/2008/layout/HalfCircleOrganizationChart"/>
    <dgm:cxn modelId="{01302925-8746-FE4C-ABC3-C8AA89FD2404}" type="presParOf" srcId="{2A0EA271-631B-0F47-A3E3-44E59D540DE9}" destId="{8E0DDF9A-0D9E-A449-88AA-2B7A978D6AC2}" srcOrd="0" destOrd="0" presId="urn:microsoft.com/office/officeart/2008/layout/HalfCircleOrganizationChart"/>
    <dgm:cxn modelId="{87600FF0-5D7C-F443-A6EE-B8229C469C3A}" type="presParOf" srcId="{2A0EA271-631B-0F47-A3E3-44E59D540DE9}" destId="{3FBA586B-71EF-4E42-B2AD-F3FC8E5378D1}" srcOrd="1" destOrd="0" presId="urn:microsoft.com/office/officeart/2008/layout/HalfCircleOrganizationChart"/>
    <dgm:cxn modelId="{8DAEDA91-D5B8-ED49-9422-2707E3F7CCFA}" type="presParOf" srcId="{2A0EA271-631B-0F47-A3E3-44E59D540DE9}" destId="{5746AFB6-9BE7-D14B-B35F-3FB7C84B9886}" srcOrd="2" destOrd="0" presId="urn:microsoft.com/office/officeart/2008/layout/HalfCircleOrganizationChart"/>
    <dgm:cxn modelId="{A581C161-86F4-2D44-93C6-75D5BA252FD3}" type="presParOf" srcId="{2A0EA271-631B-0F47-A3E3-44E59D540DE9}" destId="{D55AE1AA-18B4-6A4A-838F-04C61141B579}" srcOrd="3" destOrd="0" presId="urn:microsoft.com/office/officeart/2008/layout/HalfCircleOrganizationChart"/>
    <dgm:cxn modelId="{88EFC78B-201C-4042-8D2C-FD76828381C7}" type="presParOf" srcId="{64AC3CBA-2ECB-B04C-9ED4-E003142C82FE}" destId="{FF9FC6E2-B488-4C47-9C68-A26EAFAB17C1}" srcOrd="1" destOrd="0" presId="urn:microsoft.com/office/officeart/2008/layout/HalfCircleOrganizationChart"/>
    <dgm:cxn modelId="{C54D7F8F-8DCB-784C-8BC2-6BCAFC729455}" type="presParOf" srcId="{64AC3CBA-2ECB-B04C-9ED4-E003142C82FE}" destId="{DBC12097-63C9-1549-A7C0-286099EAAF58}" srcOrd="2" destOrd="0" presId="urn:microsoft.com/office/officeart/2008/layout/HalfCircleOrganizationChart"/>
    <dgm:cxn modelId="{A307B938-C787-2445-BE59-8859990F380E}" type="presParOf" srcId="{79644A41-EE85-6D40-8D90-F8E60BEF6FA0}" destId="{7823B8E7-3F4D-104B-97F9-34A76134A28A}" srcOrd="2" destOrd="0" presId="urn:microsoft.com/office/officeart/2008/layout/HalfCircleOrganizationChart"/>
    <dgm:cxn modelId="{5C745550-8C5D-E54B-9958-E8DD3BAFBEED}" type="presParOf" srcId="{D3A9E299-7199-A84E-8173-4D1CBEB8B6B9}" destId="{B4D7D9B6-C59D-D641-827E-883025175671}" srcOrd="10" destOrd="0" presId="urn:microsoft.com/office/officeart/2008/layout/HalfCircleOrganizationChart"/>
    <dgm:cxn modelId="{7DBC4200-D9DC-0B4F-AF98-66AE7217E29D}" type="presParOf" srcId="{D3A9E299-7199-A84E-8173-4D1CBEB8B6B9}" destId="{1F11489B-9AA1-C846-87D3-B40DB780441C}" srcOrd="11" destOrd="0" presId="urn:microsoft.com/office/officeart/2008/layout/HalfCircleOrganizationChart"/>
    <dgm:cxn modelId="{2ABA2A19-2226-1644-8A83-997331D9EAD1}" type="presParOf" srcId="{1F11489B-9AA1-C846-87D3-B40DB780441C}" destId="{9635AA83-8506-494D-A0EC-6ADFF1F6FAD0}" srcOrd="0" destOrd="0" presId="urn:microsoft.com/office/officeart/2008/layout/HalfCircleOrganizationChart"/>
    <dgm:cxn modelId="{9152A083-3D61-0A45-83F4-DA8A0706A7A5}" type="presParOf" srcId="{9635AA83-8506-494D-A0EC-6ADFF1F6FAD0}" destId="{68167851-92B2-4940-8A39-CBDA506A4F9A}" srcOrd="0" destOrd="0" presId="urn:microsoft.com/office/officeart/2008/layout/HalfCircleOrganizationChart"/>
    <dgm:cxn modelId="{8CBDB372-6593-D149-9D30-3E9B1019C662}" type="presParOf" srcId="{9635AA83-8506-494D-A0EC-6ADFF1F6FAD0}" destId="{F3176C02-C405-B545-8B6C-38E2F8604B42}" srcOrd="1" destOrd="0" presId="urn:microsoft.com/office/officeart/2008/layout/HalfCircleOrganizationChart"/>
    <dgm:cxn modelId="{1AD2AFF0-7CAB-2049-9CAF-A1C90672B8B1}" type="presParOf" srcId="{9635AA83-8506-494D-A0EC-6ADFF1F6FAD0}" destId="{EC32C6F7-7B6C-E244-B209-BCF0DD1AE37D}" srcOrd="2" destOrd="0" presId="urn:microsoft.com/office/officeart/2008/layout/HalfCircleOrganizationChart"/>
    <dgm:cxn modelId="{100009CA-7C4F-E544-AB74-35C72D7C75D4}" type="presParOf" srcId="{9635AA83-8506-494D-A0EC-6ADFF1F6FAD0}" destId="{B83247B6-3138-CE4C-9C77-BDF1BCFAC69F}" srcOrd="3" destOrd="0" presId="urn:microsoft.com/office/officeart/2008/layout/HalfCircleOrganizationChart"/>
    <dgm:cxn modelId="{4F7FEF88-0BEC-8445-A9A0-AAA23A42B9A9}" type="presParOf" srcId="{1F11489B-9AA1-C846-87D3-B40DB780441C}" destId="{0E3DED76-1264-8A46-81CA-E05A0C789EF8}" srcOrd="1" destOrd="0" presId="urn:microsoft.com/office/officeart/2008/layout/HalfCircleOrganizationChart"/>
    <dgm:cxn modelId="{97073467-37A5-0949-A99B-9E29545094C4}" type="presParOf" srcId="{1F11489B-9AA1-C846-87D3-B40DB780441C}" destId="{2E45EE7A-5712-8749-96EB-30197E37D9D5}" srcOrd="2" destOrd="0" presId="urn:microsoft.com/office/officeart/2008/layout/HalfCircleOrganizationChart"/>
    <dgm:cxn modelId="{1738FB05-EBFE-BC43-95A6-237643259090}" type="presParOf" srcId="{D3A9E299-7199-A84E-8173-4D1CBEB8B6B9}" destId="{339B4D52-3E2B-7F4E-BBC4-CCBB2CAE208D}" srcOrd="12" destOrd="0" presId="urn:microsoft.com/office/officeart/2008/layout/HalfCircleOrganizationChart"/>
    <dgm:cxn modelId="{585F9FD2-287E-1B44-981C-7C097DDCDBE8}" type="presParOf" srcId="{D3A9E299-7199-A84E-8173-4D1CBEB8B6B9}" destId="{7B74209C-D05F-4541-9E72-989E67A8E178}" srcOrd="13" destOrd="0" presId="urn:microsoft.com/office/officeart/2008/layout/HalfCircleOrganizationChart"/>
    <dgm:cxn modelId="{124FB641-8590-0B4C-A19E-8A02007C1E73}" type="presParOf" srcId="{7B74209C-D05F-4541-9E72-989E67A8E178}" destId="{1F3C9919-11E7-BE4A-AF48-79F91E8ECF42}" srcOrd="0" destOrd="0" presId="urn:microsoft.com/office/officeart/2008/layout/HalfCircleOrganizationChart"/>
    <dgm:cxn modelId="{FA7FA0C6-88E6-D34F-96FD-5C62BD6EF448}" type="presParOf" srcId="{1F3C9919-11E7-BE4A-AF48-79F91E8ECF42}" destId="{AAB8430A-240F-564B-A763-F877155C9BCF}" srcOrd="0" destOrd="0" presId="urn:microsoft.com/office/officeart/2008/layout/HalfCircleOrganizationChart"/>
    <dgm:cxn modelId="{3C87E03C-20B9-7A47-B4EB-8ACA0A607DFF}" type="presParOf" srcId="{1F3C9919-11E7-BE4A-AF48-79F91E8ECF42}" destId="{9AB1F751-8962-0C40-B802-75C90A359CA1}" srcOrd="1" destOrd="0" presId="urn:microsoft.com/office/officeart/2008/layout/HalfCircleOrganizationChart"/>
    <dgm:cxn modelId="{A071A5F6-C797-2B4A-9A49-C47362045EB5}" type="presParOf" srcId="{1F3C9919-11E7-BE4A-AF48-79F91E8ECF42}" destId="{B47C0D09-5EE9-6C48-981B-5C523AEE428E}" srcOrd="2" destOrd="0" presId="urn:microsoft.com/office/officeart/2008/layout/HalfCircleOrganizationChart"/>
    <dgm:cxn modelId="{30BBE6DB-562B-564C-BDB3-61F0222AF6A8}" type="presParOf" srcId="{1F3C9919-11E7-BE4A-AF48-79F91E8ECF42}" destId="{0FBB2E86-D616-A449-B86F-0B2A9A77AC1F}" srcOrd="3" destOrd="0" presId="urn:microsoft.com/office/officeart/2008/layout/HalfCircleOrganizationChart"/>
    <dgm:cxn modelId="{700FD602-A63E-3D41-8443-6D290D6F28E7}" type="presParOf" srcId="{7B74209C-D05F-4541-9E72-989E67A8E178}" destId="{55030BF3-8E82-AB4E-8670-F489D7323259}" srcOrd="1" destOrd="0" presId="urn:microsoft.com/office/officeart/2008/layout/HalfCircleOrganizationChart"/>
    <dgm:cxn modelId="{7D07B614-2BAC-0E4F-A09B-AFA0AD555BBF}" type="presParOf" srcId="{55030BF3-8E82-AB4E-8670-F489D7323259}" destId="{C67DC490-CC36-E848-BB49-CE019EE1CAED}" srcOrd="0" destOrd="0" presId="urn:microsoft.com/office/officeart/2008/layout/HalfCircleOrganizationChart"/>
    <dgm:cxn modelId="{29F049A0-F1E3-2C40-B60B-26268B7BF11F}" type="presParOf" srcId="{55030BF3-8E82-AB4E-8670-F489D7323259}" destId="{B5A31C84-4A54-9F44-A421-1408B4B5927A}" srcOrd="1" destOrd="0" presId="urn:microsoft.com/office/officeart/2008/layout/HalfCircleOrganizationChart"/>
    <dgm:cxn modelId="{9CFE3140-92C7-3949-B50C-27F08A804733}" type="presParOf" srcId="{B5A31C84-4A54-9F44-A421-1408B4B5927A}" destId="{B8628E85-70AF-AC4E-B567-27F684DFBD6C}" srcOrd="0" destOrd="0" presId="urn:microsoft.com/office/officeart/2008/layout/HalfCircleOrganizationChart"/>
    <dgm:cxn modelId="{992D709E-485E-004E-8765-7EDBD6FDDDD9}" type="presParOf" srcId="{B8628E85-70AF-AC4E-B567-27F684DFBD6C}" destId="{062AE6D6-E957-F44F-97FC-5DEF3E19E871}" srcOrd="0" destOrd="0" presId="urn:microsoft.com/office/officeart/2008/layout/HalfCircleOrganizationChart"/>
    <dgm:cxn modelId="{320EEEA7-72A6-FE4E-93A8-B9AC23152BFC}" type="presParOf" srcId="{B8628E85-70AF-AC4E-B567-27F684DFBD6C}" destId="{5136F273-436C-5E43-835E-AA171770073B}" srcOrd="1" destOrd="0" presId="urn:microsoft.com/office/officeart/2008/layout/HalfCircleOrganizationChart"/>
    <dgm:cxn modelId="{ED1F4F19-D6C1-C24E-9158-BC334919DD1A}" type="presParOf" srcId="{B8628E85-70AF-AC4E-B567-27F684DFBD6C}" destId="{EAC72270-0B29-2B48-8C47-C1C474E25941}" srcOrd="2" destOrd="0" presId="urn:microsoft.com/office/officeart/2008/layout/HalfCircleOrganizationChart"/>
    <dgm:cxn modelId="{46118488-9E5C-BB45-89FE-38331B4E70BB}" type="presParOf" srcId="{B8628E85-70AF-AC4E-B567-27F684DFBD6C}" destId="{B7687A1C-6A8C-1C48-AD57-2DDAC3F10F93}" srcOrd="3" destOrd="0" presId="urn:microsoft.com/office/officeart/2008/layout/HalfCircleOrganizationChart"/>
    <dgm:cxn modelId="{B77C84FC-25E4-DF42-A2B1-C860D770D577}" type="presParOf" srcId="{B5A31C84-4A54-9F44-A421-1408B4B5927A}" destId="{83406E92-F9AA-C148-86CB-098E28E2CB01}" srcOrd="1" destOrd="0" presId="urn:microsoft.com/office/officeart/2008/layout/HalfCircleOrganizationChart"/>
    <dgm:cxn modelId="{EB6D9764-3901-F54C-97AF-54B31C05673F}" type="presParOf" srcId="{B5A31C84-4A54-9F44-A421-1408B4B5927A}" destId="{64A33538-FA8B-EB47-82A4-9D6AE006CF56}" srcOrd="2" destOrd="0" presId="urn:microsoft.com/office/officeart/2008/layout/HalfCircleOrganizationChart"/>
    <dgm:cxn modelId="{AD2B83D0-7098-F04B-B880-F94497C74936}" type="presParOf" srcId="{55030BF3-8E82-AB4E-8670-F489D7323259}" destId="{EEDACD02-A878-6F4B-B8C6-64B2897D492A}" srcOrd="2" destOrd="0" presId="urn:microsoft.com/office/officeart/2008/layout/HalfCircleOrganizationChart"/>
    <dgm:cxn modelId="{B0B4612A-228B-FA46-A263-22A2743951F8}" type="presParOf" srcId="{55030BF3-8E82-AB4E-8670-F489D7323259}" destId="{29EDC89B-52E9-2646-8EF3-6CB43B446796}" srcOrd="3" destOrd="0" presId="urn:microsoft.com/office/officeart/2008/layout/HalfCircleOrganizationChart"/>
    <dgm:cxn modelId="{F5FF9CC4-6C3E-0940-A47E-8FA8C1670511}" type="presParOf" srcId="{29EDC89B-52E9-2646-8EF3-6CB43B446796}" destId="{FCB77BDD-B7DF-2A44-A542-B4678D280B36}" srcOrd="0" destOrd="0" presId="urn:microsoft.com/office/officeart/2008/layout/HalfCircleOrganizationChart"/>
    <dgm:cxn modelId="{9C1C217F-427F-214E-A6FF-823BBC0F7603}" type="presParOf" srcId="{FCB77BDD-B7DF-2A44-A542-B4678D280B36}" destId="{B64B7D45-E013-B043-B8F0-DE0867D7CBFD}" srcOrd="0" destOrd="0" presId="urn:microsoft.com/office/officeart/2008/layout/HalfCircleOrganizationChart"/>
    <dgm:cxn modelId="{9E89BD5E-E6A3-0348-A1B7-6DFA5EA22294}" type="presParOf" srcId="{FCB77BDD-B7DF-2A44-A542-B4678D280B36}" destId="{432AD107-E8B1-1A49-8D03-8FE21EC739A1}" srcOrd="1" destOrd="0" presId="urn:microsoft.com/office/officeart/2008/layout/HalfCircleOrganizationChart"/>
    <dgm:cxn modelId="{3D068EC9-601B-FB4F-ABA2-E004029A5792}" type="presParOf" srcId="{FCB77BDD-B7DF-2A44-A542-B4678D280B36}" destId="{A18BC750-ADBC-1A4C-BAAE-A79AF8ED8020}" srcOrd="2" destOrd="0" presId="urn:microsoft.com/office/officeart/2008/layout/HalfCircleOrganizationChart"/>
    <dgm:cxn modelId="{63FF5E87-6CEA-E348-BB73-9B7FA2B29B08}" type="presParOf" srcId="{FCB77BDD-B7DF-2A44-A542-B4678D280B36}" destId="{C2E5F5CD-F7D7-BA4D-B2A0-D7828DA3C159}" srcOrd="3" destOrd="0" presId="urn:microsoft.com/office/officeart/2008/layout/HalfCircleOrganizationChart"/>
    <dgm:cxn modelId="{16ECFD97-FE68-424C-99D2-B7942BEB5159}" type="presParOf" srcId="{29EDC89B-52E9-2646-8EF3-6CB43B446796}" destId="{DFFD3772-8EAE-6041-B24C-B099D973770F}" srcOrd="1" destOrd="0" presId="urn:microsoft.com/office/officeart/2008/layout/HalfCircleOrganizationChart"/>
    <dgm:cxn modelId="{2206D764-2196-314B-9859-0303DDAAD118}" type="presParOf" srcId="{29EDC89B-52E9-2646-8EF3-6CB43B446796}" destId="{BF9F9529-F414-EF45-A741-3A415F821A78}" srcOrd="2" destOrd="0" presId="urn:microsoft.com/office/officeart/2008/layout/HalfCircleOrganizationChart"/>
    <dgm:cxn modelId="{EAA50A3B-99D9-F243-90A6-1C7BD7DD05DA}" type="presParOf" srcId="{55030BF3-8E82-AB4E-8670-F489D7323259}" destId="{25A26622-CE9B-D248-8607-2B4523B5EBD1}" srcOrd="4" destOrd="0" presId="urn:microsoft.com/office/officeart/2008/layout/HalfCircleOrganizationChart"/>
    <dgm:cxn modelId="{D84FCDAF-C420-434F-A0FB-E36FEFDC4CE1}" type="presParOf" srcId="{55030BF3-8E82-AB4E-8670-F489D7323259}" destId="{C57226FF-AE66-524D-9B29-17F495F07F40}" srcOrd="5" destOrd="0" presId="urn:microsoft.com/office/officeart/2008/layout/HalfCircleOrganizationChart"/>
    <dgm:cxn modelId="{BEF95B20-DB3A-ED4E-8E47-40DA191B492B}" type="presParOf" srcId="{C57226FF-AE66-524D-9B29-17F495F07F40}" destId="{7A8A7070-A7A6-F045-9FA3-04D843F227D8}" srcOrd="0" destOrd="0" presId="urn:microsoft.com/office/officeart/2008/layout/HalfCircleOrganizationChart"/>
    <dgm:cxn modelId="{5124814A-8C99-B840-BC26-8C557BE5B107}" type="presParOf" srcId="{7A8A7070-A7A6-F045-9FA3-04D843F227D8}" destId="{1615638D-4F27-2048-A995-936A4A10F88E}" srcOrd="0" destOrd="0" presId="urn:microsoft.com/office/officeart/2008/layout/HalfCircleOrganizationChart"/>
    <dgm:cxn modelId="{39E79D75-7B73-3E43-9D4C-66BAF092CDE1}" type="presParOf" srcId="{7A8A7070-A7A6-F045-9FA3-04D843F227D8}" destId="{A752AB8A-49BB-8147-8C50-22C0AA308254}" srcOrd="1" destOrd="0" presId="urn:microsoft.com/office/officeart/2008/layout/HalfCircleOrganizationChart"/>
    <dgm:cxn modelId="{5A5466C3-5722-7F4C-8065-64F0CCBA2A05}" type="presParOf" srcId="{7A8A7070-A7A6-F045-9FA3-04D843F227D8}" destId="{6C40477E-9C81-CE46-BD77-2BD9C3695F75}" srcOrd="2" destOrd="0" presId="urn:microsoft.com/office/officeart/2008/layout/HalfCircleOrganizationChart"/>
    <dgm:cxn modelId="{A4769D33-6A86-FB4A-8B81-66EB749ED4E6}" type="presParOf" srcId="{7A8A7070-A7A6-F045-9FA3-04D843F227D8}" destId="{10D910F5-4F9D-0A44-9491-C914386D8BFB}" srcOrd="3" destOrd="0" presId="urn:microsoft.com/office/officeart/2008/layout/HalfCircleOrganizationChart"/>
    <dgm:cxn modelId="{8363C73E-2623-9940-AE3D-820D16C822F4}" type="presParOf" srcId="{C57226FF-AE66-524D-9B29-17F495F07F40}" destId="{517AA9E6-0CF3-434D-8CB8-430FB8E95F3A}" srcOrd="1" destOrd="0" presId="urn:microsoft.com/office/officeart/2008/layout/HalfCircleOrganizationChart"/>
    <dgm:cxn modelId="{E616C3CE-3366-BD4A-A8D7-962EA655A3A0}" type="presParOf" srcId="{C57226FF-AE66-524D-9B29-17F495F07F40}" destId="{F956BE61-4EA2-6E41-BA1B-57FEC283C956}" srcOrd="2" destOrd="0" presId="urn:microsoft.com/office/officeart/2008/layout/HalfCircleOrganizationChart"/>
    <dgm:cxn modelId="{3493F2CF-B1C0-BF49-9946-0FD4637AF859}" type="presParOf" srcId="{7B74209C-D05F-4541-9E72-989E67A8E178}" destId="{EE294695-307F-D14A-A05E-FDE9FFF70AA6}" srcOrd="2" destOrd="0" presId="urn:microsoft.com/office/officeart/2008/layout/HalfCircleOrganizationChart"/>
    <dgm:cxn modelId="{7B36C448-A9D3-5B47-8A8E-5580447296C7}" type="presParOf" srcId="{FD5153BF-36C1-C64D-B0EE-984E590C5C70}" destId="{71043B0A-4315-A146-A5D2-F723F0F46EA3}" srcOrd="2" destOrd="0" presId="urn:microsoft.com/office/officeart/2008/layout/HalfCircleOrganizationChart"/>
    <dgm:cxn modelId="{5D1EF0C4-11A1-C542-A06F-BA342E29ADC8}" type="presParOf" srcId="{E37D5045-D9DB-1B41-BEA1-FBCD64BAB8B8}" destId="{19A911C2-0EE3-284B-8E9E-CF22460B830B}" srcOrd="2" destOrd="0" presId="urn:microsoft.com/office/officeart/2008/layout/HalfCircleOrganizationChart"/>
    <dgm:cxn modelId="{4A245C2C-1754-924D-A6B9-5F89767FA6B5}" type="presParOf" srcId="{E37D5045-D9DB-1B41-BEA1-FBCD64BAB8B8}" destId="{D53AD4B7-4979-CE41-A8BF-25AFC75B34C0}" srcOrd="3" destOrd="0" presId="urn:microsoft.com/office/officeart/2008/layout/HalfCircleOrganizationChart"/>
    <dgm:cxn modelId="{EEA6D89E-A0E6-4544-A30A-DE8EBF300AE0}" type="presParOf" srcId="{D53AD4B7-4979-CE41-A8BF-25AFC75B34C0}" destId="{777BA384-BBAA-214F-9A8E-45D58B6A4459}" srcOrd="0" destOrd="0" presId="urn:microsoft.com/office/officeart/2008/layout/HalfCircleOrganizationChart"/>
    <dgm:cxn modelId="{ED3D14F1-4B93-B14E-8BEA-CC41917CFD81}" type="presParOf" srcId="{777BA384-BBAA-214F-9A8E-45D58B6A4459}" destId="{6FACD9D3-9807-E04E-BAEC-A1BED2E4673F}" srcOrd="0" destOrd="0" presId="urn:microsoft.com/office/officeart/2008/layout/HalfCircleOrganizationChart"/>
    <dgm:cxn modelId="{F7242AE8-040B-8E4B-BF17-B170E45ECE4A}" type="presParOf" srcId="{777BA384-BBAA-214F-9A8E-45D58B6A4459}" destId="{D78C6553-D336-7148-B60A-D4C358E601DE}" srcOrd="1" destOrd="0" presId="urn:microsoft.com/office/officeart/2008/layout/HalfCircleOrganizationChart"/>
    <dgm:cxn modelId="{4877588D-2FE8-AA4C-AD4D-964548218848}" type="presParOf" srcId="{777BA384-BBAA-214F-9A8E-45D58B6A4459}" destId="{15DBF071-FCAD-7042-8A1F-F69BF74146E0}" srcOrd="2" destOrd="0" presId="urn:microsoft.com/office/officeart/2008/layout/HalfCircleOrganizationChart"/>
    <dgm:cxn modelId="{1956A063-550D-214C-9B20-279D63EFBE85}" type="presParOf" srcId="{777BA384-BBAA-214F-9A8E-45D58B6A4459}" destId="{B0761411-2563-5B45-972C-114F07518FE5}" srcOrd="3" destOrd="0" presId="urn:microsoft.com/office/officeart/2008/layout/HalfCircleOrganizationChart"/>
    <dgm:cxn modelId="{FDEE5FE2-0E34-0642-AEF2-C2EE32A9F30B}" type="presParOf" srcId="{D53AD4B7-4979-CE41-A8BF-25AFC75B34C0}" destId="{DF1A7A1B-D305-3D44-8D45-432F47C54AF8}" srcOrd="1" destOrd="0" presId="urn:microsoft.com/office/officeart/2008/layout/HalfCircleOrganizationChart"/>
    <dgm:cxn modelId="{26F6A88D-F23D-9A4C-BDD8-EBF64DFEBE3C}" type="presParOf" srcId="{DF1A7A1B-D305-3D44-8D45-432F47C54AF8}" destId="{661BEA2E-1427-A240-A83E-9BDE4DC0AF38}" srcOrd="0" destOrd="0" presId="urn:microsoft.com/office/officeart/2008/layout/HalfCircleOrganizationChart"/>
    <dgm:cxn modelId="{149D476D-7461-C949-A148-7E55C9992568}" type="presParOf" srcId="{DF1A7A1B-D305-3D44-8D45-432F47C54AF8}" destId="{C1D6E614-B39C-E04D-AD3E-7842A7B05FBC}" srcOrd="1" destOrd="0" presId="urn:microsoft.com/office/officeart/2008/layout/HalfCircleOrganizationChart"/>
    <dgm:cxn modelId="{54DA625B-6238-EA49-93B5-2BA64F0913DF}" type="presParOf" srcId="{C1D6E614-B39C-E04D-AD3E-7842A7B05FBC}" destId="{7BDCEF9D-67EE-C744-8BAB-662F5887D38C}" srcOrd="0" destOrd="0" presId="urn:microsoft.com/office/officeart/2008/layout/HalfCircleOrganizationChart"/>
    <dgm:cxn modelId="{E6975008-4F61-C04D-B4CA-881F1DB71EA4}" type="presParOf" srcId="{7BDCEF9D-67EE-C744-8BAB-662F5887D38C}" destId="{DE2B5197-2317-B943-8473-A9BAE75E557D}" srcOrd="0" destOrd="0" presId="urn:microsoft.com/office/officeart/2008/layout/HalfCircleOrganizationChart"/>
    <dgm:cxn modelId="{FE296E50-1B18-9B42-B6ED-1BFD65E5FD20}" type="presParOf" srcId="{7BDCEF9D-67EE-C744-8BAB-662F5887D38C}" destId="{571D8F88-FF9A-D449-B9F7-E0CD4A84497C}" srcOrd="1" destOrd="0" presId="urn:microsoft.com/office/officeart/2008/layout/HalfCircleOrganizationChart"/>
    <dgm:cxn modelId="{EEFA4919-5841-3F4C-949B-06FC3991A399}" type="presParOf" srcId="{7BDCEF9D-67EE-C744-8BAB-662F5887D38C}" destId="{B3225B5B-5C9F-9C44-AD07-08EB174E73E7}" srcOrd="2" destOrd="0" presId="urn:microsoft.com/office/officeart/2008/layout/HalfCircleOrganizationChart"/>
    <dgm:cxn modelId="{EDC16DA0-7085-174A-BE21-A53170797787}" type="presParOf" srcId="{7BDCEF9D-67EE-C744-8BAB-662F5887D38C}" destId="{BDB33263-85C3-114A-A112-058FA8128250}" srcOrd="3" destOrd="0" presId="urn:microsoft.com/office/officeart/2008/layout/HalfCircleOrganizationChart"/>
    <dgm:cxn modelId="{060FE1A9-35AE-F24F-99BA-7E79B377429C}" type="presParOf" srcId="{C1D6E614-B39C-E04D-AD3E-7842A7B05FBC}" destId="{1CBD0672-4F5A-8148-A4F5-AA1ADE66F550}" srcOrd="1" destOrd="0" presId="urn:microsoft.com/office/officeart/2008/layout/HalfCircleOrganizationChart"/>
    <dgm:cxn modelId="{834332F6-5308-D44F-A5FD-04B17184451E}" type="presParOf" srcId="{C1D6E614-B39C-E04D-AD3E-7842A7B05FBC}" destId="{61E38381-332D-354B-89A8-2E380916A287}" srcOrd="2" destOrd="0" presId="urn:microsoft.com/office/officeart/2008/layout/HalfCircleOrganizationChart"/>
    <dgm:cxn modelId="{F35EFF77-03D6-F24C-990E-528C5E6472B3}" type="presParOf" srcId="{DF1A7A1B-D305-3D44-8D45-432F47C54AF8}" destId="{45563FE1-EC3D-DB41-8A4B-BB3C82A7F64E}" srcOrd="2" destOrd="0" presId="urn:microsoft.com/office/officeart/2008/layout/HalfCircleOrganizationChart"/>
    <dgm:cxn modelId="{0D9BE50A-580E-3649-9B82-71F75B6CF6C8}" type="presParOf" srcId="{DF1A7A1B-D305-3D44-8D45-432F47C54AF8}" destId="{E36FC40D-C1B2-A648-B138-7FCC0E00F9CE}" srcOrd="3" destOrd="0" presId="urn:microsoft.com/office/officeart/2008/layout/HalfCircleOrganizationChart"/>
    <dgm:cxn modelId="{1F6A2316-DBE5-AB4A-81AA-4A66A50AD754}" type="presParOf" srcId="{E36FC40D-C1B2-A648-B138-7FCC0E00F9CE}" destId="{BB1B6CF0-3585-9547-9F37-D727ED3A6BFF}" srcOrd="0" destOrd="0" presId="urn:microsoft.com/office/officeart/2008/layout/HalfCircleOrganizationChart"/>
    <dgm:cxn modelId="{5B34DED7-2F41-0D46-9B6F-F515B380DDF7}" type="presParOf" srcId="{BB1B6CF0-3585-9547-9F37-D727ED3A6BFF}" destId="{16FFD37C-C605-C64B-9FFD-843CBDAE8F4C}" srcOrd="0" destOrd="0" presId="urn:microsoft.com/office/officeart/2008/layout/HalfCircleOrganizationChart"/>
    <dgm:cxn modelId="{A275CEB9-8D3D-E24A-B0E4-1FC32F2580CD}" type="presParOf" srcId="{BB1B6CF0-3585-9547-9F37-D727ED3A6BFF}" destId="{CFD719B6-0F1B-6C48-8B0F-AB1C29EB1BC4}" srcOrd="1" destOrd="0" presId="urn:microsoft.com/office/officeart/2008/layout/HalfCircleOrganizationChart"/>
    <dgm:cxn modelId="{6A651E03-7454-D14A-B2A4-98E980ECB6D9}" type="presParOf" srcId="{BB1B6CF0-3585-9547-9F37-D727ED3A6BFF}" destId="{655D67C2-A569-4B4E-9AFE-21B87ECC28CA}" srcOrd="2" destOrd="0" presId="urn:microsoft.com/office/officeart/2008/layout/HalfCircleOrganizationChart"/>
    <dgm:cxn modelId="{941EA327-377A-F342-A902-9FCEC1B1B5BF}" type="presParOf" srcId="{BB1B6CF0-3585-9547-9F37-D727ED3A6BFF}" destId="{EC16CE5F-81E2-C545-BB50-B91B46F3177E}" srcOrd="3" destOrd="0" presId="urn:microsoft.com/office/officeart/2008/layout/HalfCircleOrganizationChart"/>
    <dgm:cxn modelId="{768AD43A-743D-AA42-8BEF-3757A382D943}" type="presParOf" srcId="{E36FC40D-C1B2-A648-B138-7FCC0E00F9CE}" destId="{06F09CFD-629D-CB4A-945A-9C9607AB58AA}" srcOrd="1" destOrd="0" presId="urn:microsoft.com/office/officeart/2008/layout/HalfCircleOrganizationChart"/>
    <dgm:cxn modelId="{54E4654C-CCCB-9B4C-BA18-90ED3E2A4826}" type="presParOf" srcId="{06F09CFD-629D-CB4A-945A-9C9607AB58AA}" destId="{FD326A6D-67C1-1043-8FB1-4A4AD3754D27}" srcOrd="0" destOrd="0" presId="urn:microsoft.com/office/officeart/2008/layout/HalfCircleOrganizationChart"/>
    <dgm:cxn modelId="{8E693722-3260-2049-9E4C-2809189C1601}" type="presParOf" srcId="{06F09CFD-629D-CB4A-945A-9C9607AB58AA}" destId="{116C3BE5-BD94-3649-B91D-1A346C6B4094}" srcOrd="1" destOrd="0" presId="urn:microsoft.com/office/officeart/2008/layout/HalfCircleOrganizationChart"/>
    <dgm:cxn modelId="{8544F694-A4D7-2C4F-ADFC-A1C9762F6AC9}" type="presParOf" srcId="{116C3BE5-BD94-3649-B91D-1A346C6B4094}" destId="{A3075EFD-FB16-694D-86BC-21F54B2B5F34}" srcOrd="0" destOrd="0" presId="urn:microsoft.com/office/officeart/2008/layout/HalfCircleOrganizationChart"/>
    <dgm:cxn modelId="{14CD7CD7-4611-804C-80F3-060279E077CE}" type="presParOf" srcId="{A3075EFD-FB16-694D-86BC-21F54B2B5F34}" destId="{338B282D-FE67-4144-8FA3-8D62CD2F3E96}" srcOrd="0" destOrd="0" presId="urn:microsoft.com/office/officeart/2008/layout/HalfCircleOrganizationChart"/>
    <dgm:cxn modelId="{7923CFCB-E98F-444E-B1AE-F1EAD214D1EF}" type="presParOf" srcId="{A3075EFD-FB16-694D-86BC-21F54B2B5F34}" destId="{720D1D32-83B2-C64B-8E30-17E7397D3B15}" srcOrd="1" destOrd="0" presId="urn:microsoft.com/office/officeart/2008/layout/HalfCircleOrganizationChart"/>
    <dgm:cxn modelId="{74CDE483-2217-FA40-B77F-BFB6C987542A}" type="presParOf" srcId="{A3075EFD-FB16-694D-86BC-21F54B2B5F34}" destId="{2292A6DB-5773-D24D-BC23-58BB679AF27F}" srcOrd="2" destOrd="0" presId="urn:microsoft.com/office/officeart/2008/layout/HalfCircleOrganizationChart"/>
    <dgm:cxn modelId="{3BB9A72B-E648-5240-B047-46C4DC4E92C6}" type="presParOf" srcId="{A3075EFD-FB16-694D-86BC-21F54B2B5F34}" destId="{2E5C290D-444E-6D4C-977C-FEC91B08DC59}" srcOrd="3" destOrd="0" presId="urn:microsoft.com/office/officeart/2008/layout/HalfCircleOrganizationChart"/>
    <dgm:cxn modelId="{F58ED048-00F0-234D-B0AA-2DF097ABFE53}" type="presParOf" srcId="{116C3BE5-BD94-3649-B91D-1A346C6B4094}" destId="{BA3C1780-63AB-9047-8E30-7AA8CAB8EA2E}" srcOrd="1" destOrd="0" presId="urn:microsoft.com/office/officeart/2008/layout/HalfCircleOrganizationChart"/>
    <dgm:cxn modelId="{306928C6-6174-E645-B67B-D1D36FE63461}" type="presParOf" srcId="{116C3BE5-BD94-3649-B91D-1A346C6B4094}" destId="{EBF2D923-3597-9440-B0E1-9F27E50C82D8}" srcOrd="2" destOrd="0" presId="urn:microsoft.com/office/officeart/2008/layout/HalfCircleOrganizationChart"/>
    <dgm:cxn modelId="{DD08CEE6-D611-2B49-A081-D2D3AA9ACD83}" type="presParOf" srcId="{06F09CFD-629D-CB4A-945A-9C9607AB58AA}" destId="{DEC4A8FD-5276-5F4A-BF43-1E104C1A6612}" srcOrd="2" destOrd="0" presId="urn:microsoft.com/office/officeart/2008/layout/HalfCircleOrganizationChart"/>
    <dgm:cxn modelId="{8758B9E9-199E-A446-8470-67BB8033AAB7}" type="presParOf" srcId="{06F09CFD-629D-CB4A-945A-9C9607AB58AA}" destId="{92B6FEB0-4B5F-A446-AC3C-E73A7D747F15}" srcOrd="3" destOrd="0" presId="urn:microsoft.com/office/officeart/2008/layout/HalfCircleOrganizationChart"/>
    <dgm:cxn modelId="{03569C53-6C51-C841-B8D5-77EDB33B7D12}" type="presParOf" srcId="{92B6FEB0-4B5F-A446-AC3C-E73A7D747F15}" destId="{4A5AE98F-8661-3442-9161-D09E6C40EB50}" srcOrd="0" destOrd="0" presId="urn:microsoft.com/office/officeart/2008/layout/HalfCircleOrganizationChart"/>
    <dgm:cxn modelId="{D029F361-E4F8-E842-856E-4ACD9BFE7FEF}" type="presParOf" srcId="{4A5AE98F-8661-3442-9161-D09E6C40EB50}" destId="{1E1F058E-031F-2E41-B9CF-CD60DF4FCB3E}" srcOrd="0" destOrd="0" presId="urn:microsoft.com/office/officeart/2008/layout/HalfCircleOrganizationChart"/>
    <dgm:cxn modelId="{F0090069-201C-0541-82C7-584BB5080176}" type="presParOf" srcId="{4A5AE98F-8661-3442-9161-D09E6C40EB50}" destId="{ED4151B3-DFEB-2843-8D64-0B6F75A04F0E}" srcOrd="1" destOrd="0" presId="urn:microsoft.com/office/officeart/2008/layout/HalfCircleOrganizationChart"/>
    <dgm:cxn modelId="{9E2E5B94-82EC-2845-88D8-413813D1A4E4}" type="presParOf" srcId="{4A5AE98F-8661-3442-9161-D09E6C40EB50}" destId="{9C095583-13FD-A84B-B1C0-7FFE252E17AD}" srcOrd="2" destOrd="0" presId="urn:microsoft.com/office/officeart/2008/layout/HalfCircleOrganizationChart"/>
    <dgm:cxn modelId="{EF95E4AA-FA65-6340-91F9-4371EE0F4AE2}" type="presParOf" srcId="{4A5AE98F-8661-3442-9161-D09E6C40EB50}" destId="{E683D532-CD03-824E-B1E9-C686A034EA22}" srcOrd="3" destOrd="0" presId="urn:microsoft.com/office/officeart/2008/layout/HalfCircleOrganizationChart"/>
    <dgm:cxn modelId="{BB7F3D88-F515-E74C-9761-BEAA31EA0EF5}" type="presParOf" srcId="{92B6FEB0-4B5F-A446-AC3C-E73A7D747F15}" destId="{8876107A-30CD-DA47-AC2E-26333AFF86AD}" srcOrd="1" destOrd="0" presId="urn:microsoft.com/office/officeart/2008/layout/HalfCircleOrganizationChart"/>
    <dgm:cxn modelId="{AD3CFE1B-361D-AD46-BE71-68EA41A110DE}" type="presParOf" srcId="{8876107A-30CD-DA47-AC2E-26333AFF86AD}" destId="{120E0C55-FD40-BA47-A3AB-EE7B69E01439}" srcOrd="0" destOrd="0" presId="urn:microsoft.com/office/officeart/2008/layout/HalfCircleOrganizationChart"/>
    <dgm:cxn modelId="{38368B91-01B3-7347-A428-9D857836E8FB}" type="presParOf" srcId="{8876107A-30CD-DA47-AC2E-26333AFF86AD}" destId="{9989A4B8-C62B-FA46-B04D-1839692917D5}" srcOrd="1" destOrd="0" presId="urn:microsoft.com/office/officeart/2008/layout/HalfCircleOrganizationChart"/>
    <dgm:cxn modelId="{C415B961-3EA4-C04C-A848-6C57F8938BB9}" type="presParOf" srcId="{9989A4B8-C62B-FA46-B04D-1839692917D5}" destId="{7B2222D3-BD20-014D-B086-C684E879A5D8}" srcOrd="0" destOrd="0" presId="urn:microsoft.com/office/officeart/2008/layout/HalfCircleOrganizationChart"/>
    <dgm:cxn modelId="{DC90B8B5-7F3C-144A-AFD8-4DEC630687FA}" type="presParOf" srcId="{7B2222D3-BD20-014D-B086-C684E879A5D8}" destId="{D9AFA551-E2D4-9B44-BB75-AFC4C6D4A494}" srcOrd="0" destOrd="0" presId="urn:microsoft.com/office/officeart/2008/layout/HalfCircleOrganizationChart"/>
    <dgm:cxn modelId="{97CF1915-A0BE-BA4D-987D-2A3B8E1A9FC4}" type="presParOf" srcId="{7B2222D3-BD20-014D-B086-C684E879A5D8}" destId="{19C4C69F-AD4C-5C4B-81E4-B701AEC69E97}" srcOrd="1" destOrd="0" presId="urn:microsoft.com/office/officeart/2008/layout/HalfCircleOrganizationChart"/>
    <dgm:cxn modelId="{4088490A-1F5C-4F4C-97FD-71367E34A738}" type="presParOf" srcId="{7B2222D3-BD20-014D-B086-C684E879A5D8}" destId="{37F76207-4DA2-9645-A005-45AEF25EE231}" srcOrd="2" destOrd="0" presId="urn:microsoft.com/office/officeart/2008/layout/HalfCircleOrganizationChart"/>
    <dgm:cxn modelId="{280722D4-B315-554F-BE92-D76D21DE0E38}" type="presParOf" srcId="{7B2222D3-BD20-014D-B086-C684E879A5D8}" destId="{31CB7CB9-056B-884A-9241-DFCBBEE734BA}" srcOrd="3" destOrd="0" presId="urn:microsoft.com/office/officeart/2008/layout/HalfCircleOrganizationChart"/>
    <dgm:cxn modelId="{FF0B6267-BDC3-2347-8534-643A2DFFEC41}" type="presParOf" srcId="{9989A4B8-C62B-FA46-B04D-1839692917D5}" destId="{45AA5C81-86E0-4B49-9808-2194B4AC5CE5}" srcOrd="1" destOrd="0" presId="urn:microsoft.com/office/officeart/2008/layout/HalfCircleOrganizationChart"/>
    <dgm:cxn modelId="{76C77E46-80E5-0E42-B43E-D7F62BA77A34}" type="presParOf" srcId="{9989A4B8-C62B-FA46-B04D-1839692917D5}" destId="{DADCE9B1-AFA4-4B41-8602-4DE97983994E}" srcOrd="2" destOrd="0" presId="urn:microsoft.com/office/officeart/2008/layout/HalfCircleOrganizationChart"/>
    <dgm:cxn modelId="{0FB4BEC6-1B8D-7B4F-AF32-119DB5D92C63}" type="presParOf" srcId="{8876107A-30CD-DA47-AC2E-26333AFF86AD}" destId="{B8F58BBB-E15A-D84A-BC79-F7F899320545}" srcOrd="2" destOrd="0" presId="urn:microsoft.com/office/officeart/2008/layout/HalfCircleOrganizationChart"/>
    <dgm:cxn modelId="{E8219609-3163-6345-BFFD-6156BE486BF8}" type="presParOf" srcId="{8876107A-30CD-DA47-AC2E-26333AFF86AD}" destId="{AB2A5CE8-4665-D046-8B86-64FC2626CF3A}" srcOrd="3" destOrd="0" presId="urn:microsoft.com/office/officeart/2008/layout/HalfCircleOrganizationChart"/>
    <dgm:cxn modelId="{17828649-BCA0-E34E-BD8B-FA34E16F245D}" type="presParOf" srcId="{AB2A5CE8-4665-D046-8B86-64FC2626CF3A}" destId="{20CDE4BC-80AD-3E43-9EC2-ADA5E01A01C5}" srcOrd="0" destOrd="0" presId="urn:microsoft.com/office/officeart/2008/layout/HalfCircleOrganizationChart"/>
    <dgm:cxn modelId="{5D5D1DD4-2935-5B44-8B50-486451A96A51}" type="presParOf" srcId="{20CDE4BC-80AD-3E43-9EC2-ADA5E01A01C5}" destId="{ABFA01CC-66CB-B446-8C14-C4A9DEF7BF6E}" srcOrd="0" destOrd="0" presId="urn:microsoft.com/office/officeart/2008/layout/HalfCircleOrganizationChart"/>
    <dgm:cxn modelId="{4EA43226-6D18-DD4A-8F9E-AC789841E7A3}" type="presParOf" srcId="{20CDE4BC-80AD-3E43-9EC2-ADA5E01A01C5}" destId="{CB2E9359-943C-A241-AD2E-A9A505296DF1}" srcOrd="1" destOrd="0" presId="urn:microsoft.com/office/officeart/2008/layout/HalfCircleOrganizationChart"/>
    <dgm:cxn modelId="{B59540AC-FD4E-D241-A3DE-A401D5C91E4D}" type="presParOf" srcId="{20CDE4BC-80AD-3E43-9EC2-ADA5E01A01C5}" destId="{46A627B8-22BF-434B-A6DC-2DD5B1230850}" srcOrd="2" destOrd="0" presId="urn:microsoft.com/office/officeart/2008/layout/HalfCircleOrganizationChart"/>
    <dgm:cxn modelId="{FF6A60E6-7F88-934B-8548-8791C7EFD338}" type="presParOf" srcId="{20CDE4BC-80AD-3E43-9EC2-ADA5E01A01C5}" destId="{D72C10F2-B83B-EA40-A8C4-266F5CDD1E89}" srcOrd="3" destOrd="0" presId="urn:microsoft.com/office/officeart/2008/layout/HalfCircleOrganizationChart"/>
    <dgm:cxn modelId="{AD45D8CA-3B85-084C-844B-49A2CEE2D35A}" type="presParOf" srcId="{AB2A5CE8-4665-D046-8B86-64FC2626CF3A}" destId="{7C65EE43-1593-514F-9253-BE2304CDD9F2}" srcOrd="1" destOrd="0" presId="urn:microsoft.com/office/officeart/2008/layout/HalfCircleOrganizationChart"/>
    <dgm:cxn modelId="{172196E3-8E69-0443-9962-B20139989596}" type="presParOf" srcId="{AB2A5CE8-4665-D046-8B86-64FC2626CF3A}" destId="{FA248DA0-39FB-9844-A755-15D5D3DA514F}" srcOrd="2" destOrd="0" presId="urn:microsoft.com/office/officeart/2008/layout/HalfCircleOrganizationChart"/>
    <dgm:cxn modelId="{834C481A-CDCE-B24C-A7D1-C08CC486CB17}" type="presParOf" srcId="{92B6FEB0-4B5F-A446-AC3C-E73A7D747F15}" destId="{ED267E3B-C815-C345-958F-9E43B7FBFFF8}" srcOrd="2" destOrd="0" presId="urn:microsoft.com/office/officeart/2008/layout/HalfCircleOrganizationChart"/>
    <dgm:cxn modelId="{43CFF65C-5C7A-0346-891C-1485A73EF2DD}" type="presParOf" srcId="{E36FC40D-C1B2-A648-B138-7FCC0E00F9CE}" destId="{1E64DEFC-0E5D-3742-AE35-76BD5340857D}" srcOrd="2" destOrd="0" presId="urn:microsoft.com/office/officeart/2008/layout/HalfCircleOrganizationChart"/>
    <dgm:cxn modelId="{2B7D653B-CC0B-7F41-B50E-14EFC126C003}" type="presParOf" srcId="{DF1A7A1B-D305-3D44-8D45-432F47C54AF8}" destId="{9A832F90-716F-0440-8213-879FF025AED4}" srcOrd="4" destOrd="0" presId="urn:microsoft.com/office/officeart/2008/layout/HalfCircleOrganizationChart"/>
    <dgm:cxn modelId="{53F81218-868B-564C-A3D2-BEB3016199DC}" type="presParOf" srcId="{DF1A7A1B-D305-3D44-8D45-432F47C54AF8}" destId="{681AAA64-2324-5C46-8308-1A32CD69D0D2}" srcOrd="5" destOrd="0" presId="urn:microsoft.com/office/officeart/2008/layout/HalfCircleOrganizationChart"/>
    <dgm:cxn modelId="{0EE757B2-6081-B74F-9F84-88865E41F8FD}" type="presParOf" srcId="{681AAA64-2324-5C46-8308-1A32CD69D0D2}" destId="{98E8B52D-5AA1-274E-AB38-76DF55CD043B}" srcOrd="0" destOrd="0" presId="urn:microsoft.com/office/officeart/2008/layout/HalfCircleOrganizationChart"/>
    <dgm:cxn modelId="{008DABC3-50FD-7C48-9763-86577A35E0FE}" type="presParOf" srcId="{98E8B52D-5AA1-274E-AB38-76DF55CD043B}" destId="{37A32D9B-A98F-0640-B4A4-2464CCE811C1}" srcOrd="0" destOrd="0" presId="urn:microsoft.com/office/officeart/2008/layout/HalfCircleOrganizationChart"/>
    <dgm:cxn modelId="{BC1FBE77-8981-2343-BE4F-5D080BCB4DB1}" type="presParOf" srcId="{98E8B52D-5AA1-274E-AB38-76DF55CD043B}" destId="{ED9F5971-F139-8C44-AC6F-FE0F61DB985F}" srcOrd="1" destOrd="0" presId="urn:microsoft.com/office/officeart/2008/layout/HalfCircleOrganizationChart"/>
    <dgm:cxn modelId="{5E26F7AF-67B5-774A-A84F-9CC8A5948583}" type="presParOf" srcId="{98E8B52D-5AA1-274E-AB38-76DF55CD043B}" destId="{FB5A9D33-33C7-874A-8B93-16AD211F168A}" srcOrd="2" destOrd="0" presId="urn:microsoft.com/office/officeart/2008/layout/HalfCircleOrganizationChart"/>
    <dgm:cxn modelId="{3D1479D5-1454-AC4A-8CED-4FCBA1F402AF}" type="presParOf" srcId="{98E8B52D-5AA1-274E-AB38-76DF55CD043B}" destId="{CEF60013-96E6-8A47-97A3-CB4558DD9FC2}" srcOrd="3" destOrd="0" presId="urn:microsoft.com/office/officeart/2008/layout/HalfCircleOrganizationChart"/>
    <dgm:cxn modelId="{7FF7B786-3B71-B440-8ACC-AAB9818C6DA0}" type="presParOf" srcId="{681AAA64-2324-5C46-8308-1A32CD69D0D2}" destId="{1CA59EF1-9B6F-E740-8EBC-FDC177A22E5A}" srcOrd="1" destOrd="0" presId="urn:microsoft.com/office/officeart/2008/layout/HalfCircleOrganizationChart"/>
    <dgm:cxn modelId="{A65C515C-AEC2-7D45-9F1B-630FB1E74351}" type="presParOf" srcId="{681AAA64-2324-5C46-8308-1A32CD69D0D2}" destId="{99CC5204-341A-FE4F-B768-B37103DF8826}" srcOrd="2" destOrd="0" presId="urn:microsoft.com/office/officeart/2008/layout/HalfCircleOrganizationChart"/>
    <dgm:cxn modelId="{703570AE-E4D4-F742-A7C2-CC71C8F13902}" type="presParOf" srcId="{DF1A7A1B-D305-3D44-8D45-432F47C54AF8}" destId="{4D91E484-25E5-6749-ADC1-D45512464A2D}" srcOrd="6" destOrd="0" presId="urn:microsoft.com/office/officeart/2008/layout/HalfCircleOrganizationChart"/>
    <dgm:cxn modelId="{CF2E5D24-4F13-F24C-AA29-38F8C56483CC}" type="presParOf" srcId="{DF1A7A1B-D305-3D44-8D45-432F47C54AF8}" destId="{C0527A07-878F-DE40-A0F0-08E2D59D11E8}" srcOrd="7" destOrd="0" presId="urn:microsoft.com/office/officeart/2008/layout/HalfCircleOrganizationChart"/>
    <dgm:cxn modelId="{F4B1E471-B8BD-3C4D-BDE1-4FD689732341}" type="presParOf" srcId="{C0527A07-878F-DE40-A0F0-08E2D59D11E8}" destId="{CB073D83-5CF9-1D4D-8D05-16BC35281299}" srcOrd="0" destOrd="0" presId="urn:microsoft.com/office/officeart/2008/layout/HalfCircleOrganizationChart"/>
    <dgm:cxn modelId="{F25E8222-2F26-EC4D-96C4-442C5AA217D0}" type="presParOf" srcId="{CB073D83-5CF9-1D4D-8D05-16BC35281299}" destId="{7992E425-0EBE-DA4B-B6CC-F0D32A320A9F}" srcOrd="0" destOrd="0" presId="urn:microsoft.com/office/officeart/2008/layout/HalfCircleOrganizationChart"/>
    <dgm:cxn modelId="{C14E04BA-476C-6C4F-ACDB-2CA5FEEF3400}" type="presParOf" srcId="{CB073D83-5CF9-1D4D-8D05-16BC35281299}" destId="{CC5F8E54-D25D-BE46-A667-FCE7CBF8575D}" srcOrd="1" destOrd="0" presId="urn:microsoft.com/office/officeart/2008/layout/HalfCircleOrganizationChart"/>
    <dgm:cxn modelId="{44959CDF-85C2-6C45-8D30-D584DC759526}" type="presParOf" srcId="{CB073D83-5CF9-1D4D-8D05-16BC35281299}" destId="{64CC4053-8DD0-E740-BE34-32893DF8CDFF}" srcOrd="2" destOrd="0" presId="urn:microsoft.com/office/officeart/2008/layout/HalfCircleOrganizationChart"/>
    <dgm:cxn modelId="{2DF162EB-DC98-4144-9B9F-CE531A803FAC}" type="presParOf" srcId="{CB073D83-5CF9-1D4D-8D05-16BC35281299}" destId="{872233C5-00FB-EE4E-A3D9-71C09D6D706E}" srcOrd="3" destOrd="0" presId="urn:microsoft.com/office/officeart/2008/layout/HalfCircleOrganizationChart"/>
    <dgm:cxn modelId="{1588F168-E6F1-C749-9AFB-7088354AD31F}" type="presParOf" srcId="{C0527A07-878F-DE40-A0F0-08E2D59D11E8}" destId="{441E1DC3-2F1C-5C4D-8ED1-93A83AAD4B34}" srcOrd="1" destOrd="0" presId="urn:microsoft.com/office/officeart/2008/layout/HalfCircleOrganizationChart"/>
    <dgm:cxn modelId="{E0D4A928-84A5-DF40-97E1-4FD99D378B03}" type="presParOf" srcId="{C0527A07-878F-DE40-A0F0-08E2D59D11E8}" destId="{B23F1D01-5DB3-2943-A723-7738AAB79CEE}" srcOrd="2" destOrd="0" presId="urn:microsoft.com/office/officeart/2008/layout/HalfCircleOrganizationChart"/>
    <dgm:cxn modelId="{4BC22B3F-70B8-784F-9E39-7996812AF276}" type="presParOf" srcId="{DF1A7A1B-D305-3D44-8D45-432F47C54AF8}" destId="{E1A19351-B2AB-A041-98BE-DFB63A76093C}" srcOrd="8" destOrd="0" presId="urn:microsoft.com/office/officeart/2008/layout/HalfCircleOrganizationChart"/>
    <dgm:cxn modelId="{333E0B53-0DA9-734F-B533-B8EB3639D304}" type="presParOf" srcId="{DF1A7A1B-D305-3D44-8D45-432F47C54AF8}" destId="{D51D15D8-7CC3-8343-B14C-7210F92B56D5}" srcOrd="9" destOrd="0" presId="urn:microsoft.com/office/officeart/2008/layout/HalfCircleOrganizationChart"/>
    <dgm:cxn modelId="{FD0D4ABB-DA41-1D4C-853C-B661837CEF3F}" type="presParOf" srcId="{D51D15D8-7CC3-8343-B14C-7210F92B56D5}" destId="{50947BA9-9976-5840-9B25-7F1F9D907920}" srcOrd="0" destOrd="0" presId="urn:microsoft.com/office/officeart/2008/layout/HalfCircleOrganizationChart"/>
    <dgm:cxn modelId="{A4DF5DA2-23F4-7741-BC84-3C5AE6C5439A}" type="presParOf" srcId="{50947BA9-9976-5840-9B25-7F1F9D907920}" destId="{D7249765-5D87-2341-9630-7B6A325A2CB9}" srcOrd="0" destOrd="0" presId="urn:microsoft.com/office/officeart/2008/layout/HalfCircleOrganizationChart"/>
    <dgm:cxn modelId="{8AAD1022-C621-0D43-8187-EA929707037A}" type="presParOf" srcId="{50947BA9-9976-5840-9B25-7F1F9D907920}" destId="{921B1487-0C30-B941-83F4-F9F9CC425D4A}" srcOrd="1" destOrd="0" presId="urn:microsoft.com/office/officeart/2008/layout/HalfCircleOrganizationChart"/>
    <dgm:cxn modelId="{07DC8CDB-8382-DB43-B088-8CD4F2AF1D55}" type="presParOf" srcId="{50947BA9-9976-5840-9B25-7F1F9D907920}" destId="{8F800680-B576-E247-9AA8-895FF40720CF}" srcOrd="2" destOrd="0" presId="urn:microsoft.com/office/officeart/2008/layout/HalfCircleOrganizationChart"/>
    <dgm:cxn modelId="{4F01E257-3E89-8D4C-A968-3C167FB834BF}" type="presParOf" srcId="{50947BA9-9976-5840-9B25-7F1F9D907920}" destId="{4AC24800-562A-FA4B-BB36-C0A8D40FDF11}" srcOrd="3" destOrd="0" presId="urn:microsoft.com/office/officeart/2008/layout/HalfCircleOrganizationChart"/>
    <dgm:cxn modelId="{84093400-2C44-7545-A46F-ED43113459AA}" type="presParOf" srcId="{D51D15D8-7CC3-8343-B14C-7210F92B56D5}" destId="{4DC786FE-6EA9-6743-BE41-1297B115D4E2}" srcOrd="1" destOrd="0" presId="urn:microsoft.com/office/officeart/2008/layout/HalfCircleOrganizationChart"/>
    <dgm:cxn modelId="{56EA0424-CC1D-B946-A78A-66C1A6A1C907}" type="presParOf" srcId="{D51D15D8-7CC3-8343-B14C-7210F92B56D5}" destId="{879BAF62-1A1F-8843-B5B5-0A402AFCFB5F}" srcOrd="2" destOrd="0" presId="urn:microsoft.com/office/officeart/2008/layout/HalfCircleOrganizationChart"/>
    <dgm:cxn modelId="{6E0A8868-2DD3-5F46-A2BC-0E4F720160F3}" type="presParOf" srcId="{DF1A7A1B-D305-3D44-8D45-432F47C54AF8}" destId="{63E85C3A-1C68-5F4F-94FD-EC7948627104}" srcOrd="10" destOrd="0" presId="urn:microsoft.com/office/officeart/2008/layout/HalfCircleOrganizationChart"/>
    <dgm:cxn modelId="{7E64ABC8-CF04-BD49-A03F-FEA9EBBAE72A}" type="presParOf" srcId="{DF1A7A1B-D305-3D44-8D45-432F47C54AF8}" destId="{485E4EAE-701E-024E-B6B2-274F5F24859D}" srcOrd="11" destOrd="0" presId="urn:microsoft.com/office/officeart/2008/layout/HalfCircleOrganizationChart"/>
    <dgm:cxn modelId="{08DCCFC7-0380-6C44-8D30-CFBC831502A2}" type="presParOf" srcId="{485E4EAE-701E-024E-B6B2-274F5F24859D}" destId="{C1F8E658-2E64-5240-9E9B-D49C0F8A5D12}" srcOrd="0" destOrd="0" presId="urn:microsoft.com/office/officeart/2008/layout/HalfCircleOrganizationChart"/>
    <dgm:cxn modelId="{610AEEB4-394C-3A42-95BC-2916F60531AD}" type="presParOf" srcId="{C1F8E658-2E64-5240-9E9B-D49C0F8A5D12}" destId="{F0DB32E5-9E27-D34C-94A2-D7B77C089343}" srcOrd="0" destOrd="0" presId="urn:microsoft.com/office/officeart/2008/layout/HalfCircleOrganizationChart"/>
    <dgm:cxn modelId="{EBBEAE3E-1FAD-354A-B588-840A856CFD8B}" type="presParOf" srcId="{C1F8E658-2E64-5240-9E9B-D49C0F8A5D12}" destId="{1D724EA7-F95E-D64F-BEBF-B40A6FF0A842}" srcOrd="1" destOrd="0" presId="urn:microsoft.com/office/officeart/2008/layout/HalfCircleOrganizationChart"/>
    <dgm:cxn modelId="{D9D618EB-D1CE-9844-A625-441FF7FEBAFD}" type="presParOf" srcId="{C1F8E658-2E64-5240-9E9B-D49C0F8A5D12}" destId="{5ECC484B-6B99-2E47-BDAD-0AD95714B300}" srcOrd="2" destOrd="0" presId="urn:microsoft.com/office/officeart/2008/layout/HalfCircleOrganizationChart"/>
    <dgm:cxn modelId="{B563AA73-1717-DB4B-A96E-7A44B8DB36A5}" type="presParOf" srcId="{C1F8E658-2E64-5240-9E9B-D49C0F8A5D12}" destId="{06E1BB5A-0A6F-7D46-B4AC-AA3A71E85665}" srcOrd="3" destOrd="0" presId="urn:microsoft.com/office/officeart/2008/layout/HalfCircleOrganizationChart"/>
    <dgm:cxn modelId="{CBD54D00-EA13-5A4D-B007-BFB76CD4604A}" type="presParOf" srcId="{485E4EAE-701E-024E-B6B2-274F5F24859D}" destId="{7D320FB0-D6D0-564F-BFF8-107131A34AAB}" srcOrd="1" destOrd="0" presId="urn:microsoft.com/office/officeart/2008/layout/HalfCircleOrganizationChart"/>
    <dgm:cxn modelId="{3A4802E2-C31B-A349-80A1-0C45687740D0}" type="presParOf" srcId="{485E4EAE-701E-024E-B6B2-274F5F24859D}" destId="{966D9FBB-FF6D-B04F-B2DB-0EACB9C6D731}" srcOrd="2" destOrd="0" presId="urn:microsoft.com/office/officeart/2008/layout/HalfCircleOrganizationChart"/>
    <dgm:cxn modelId="{8B7FCEC5-BFCF-034F-BF3A-EDBDC1EB982E}" type="presParOf" srcId="{DF1A7A1B-D305-3D44-8D45-432F47C54AF8}" destId="{97404AE6-3B86-064E-BE4C-2391539C3C73}" srcOrd="12" destOrd="0" presId="urn:microsoft.com/office/officeart/2008/layout/HalfCircleOrganizationChart"/>
    <dgm:cxn modelId="{C74AB44D-BA94-CE42-B90E-EEFC49CF45D5}" type="presParOf" srcId="{DF1A7A1B-D305-3D44-8D45-432F47C54AF8}" destId="{FDBD44C4-A66B-D742-A756-0525A0A555F7}" srcOrd="13" destOrd="0" presId="urn:microsoft.com/office/officeart/2008/layout/HalfCircleOrganizationChart"/>
    <dgm:cxn modelId="{EF397DC7-0919-BA46-9B14-1F935BB2BDA7}" type="presParOf" srcId="{FDBD44C4-A66B-D742-A756-0525A0A555F7}" destId="{C72046CB-450C-E746-A37A-58A11050304E}" srcOrd="0" destOrd="0" presId="urn:microsoft.com/office/officeart/2008/layout/HalfCircleOrganizationChart"/>
    <dgm:cxn modelId="{44505CBA-F245-D14C-9E40-67FFAEB924BA}" type="presParOf" srcId="{C72046CB-450C-E746-A37A-58A11050304E}" destId="{47659635-F56A-284C-AFAD-7FE5BBABB291}" srcOrd="0" destOrd="0" presId="urn:microsoft.com/office/officeart/2008/layout/HalfCircleOrganizationChart"/>
    <dgm:cxn modelId="{0421B170-3CEA-6746-A053-A727A66BCC3E}" type="presParOf" srcId="{C72046CB-450C-E746-A37A-58A11050304E}" destId="{A63005F4-4BD8-4141-99E2-A3B3DB35074D}" srcOrd="1" destOrd="0" presId="urn:microsoft.com/office/officeart/2008/layout/HalfCircleOrganizationChart"/>
    <dgm:cxn modelId="{DBC3D2D4-1100-2242-A9C7-6900F958CC69}" type="presParOf" srcId="{C72046CB-450C-E746-A37A-58A11050304E}" destId="{B187F2A5-9826-6C4D-9BA7-750042A9962B}" srcOrd="2" destOrd="0" presId="urn:microsoft.com/office/officeart/2008/layout/HalfCircleOrganizationChart"/>
    <dgm:cxn modelId="{DAEA7DD6-EA54-234D-9F31-E60A9C357559}" type="presParOf" srcId="{C72046CB-450C-E746-A37A-58A11050304E}" destId="{0931B37C-8E8F-794E-A2EB-271F7A88660A}" srcOrd="3" destOrd="0" presId="urn:microsoft.com/office/officeart/2008/layout/HalfCircleOrganizationChart"/>
    <dgm:cxn modelId="{B4B8C9AC-D33F-2C42-8DD0-A7D93250A2F0}" type="presParOf" srcId="{FDBD44C4-A66B-D742-A756-0525A0A555F7}" destId="{493697C4-F02A-6947-B61E-3DB8C810A1D2}" srcOrd="1" destOrd="0" presId="urn:microsoft.com/office/officeart/2008/layout/HalfCircleOrganizationChart"/>
    <dgm:cxn modelId="{6C09A084-66FE-F64E-9A28-223F0D33DDBA}" type="presParOf" srcId="{FDBD44C4-A66B-D742-A756-0525A0A555F7}" destId="{B5E806CC-4FC3-3249-8896-032B28B5D19D}" srcOrd="2" destOrd="0" presId="urn:microsoft.com/office/officeart/2008/layout/HalfCircleOrganizationChart"/>
    <dgm:cxn modelId="{DE254AAA-7EC2-6F4C-BCC2-703D1123C8FC}" type="presParOf" srcId="{DF1A7A1B-D305-3D44-8D45-432F47C54AF8}" destId="{88FDA1D4-1E42-764B-A276-65849299257F}" srcOrd="14" destOrd="0" presId="urn:microsoft.com/office/officeart/2008/layout/HalfCircleOrganizationChart"/>
    <dgm:cxn modelId="{A3B846E3-92B6-2F40-A881-18BE76A958A4}" type="presParOf" srcId="{DF1A7A1B-D305-3D44-8D45-432F47C54AF8}" destId="{68A48211-9D46-2A46-9863-5B45DF8BD426}" srcOrd="15" destOrd="0" presId="urn:microsoft.com/office/officeart/2008/layout/HalfCircleOrganizationChart"/>
    <dgm:cxn modelId="{07FBD413-DE09-9041-9A57-7C628DE5097F}" type="presParOf" srcId="{68A48211-9D46-2A46-9863-5B45DF8BD426}" destId="{88B2B912-B2D1-3C4C-8E4A-FAADD8574071}" srcOrd="0" destOrd="0" presId="urn:microsoft.com/office/officeart/2008/layout/HalfCircleOrganizationChart"/>
    <dgm:cxn modelId="{3D73446B-89AC-EA45-B977-53D9ADB138DB}" type="presParOf" srcId="{88B2B912-B2D1-3C4C-8E4A-FAADD8574071}" destId="{686CC5BF-4374-E047-8130-EF90337A60BC}" srcOrd="0" destOrd="0" presId="urn:microsoft.com/office/officeart/2008/layout/HalfCircleOrganizationChart"/>
    <dgm:cxn modelId="{C1F781D9-AE77-1A4E-BE8C-0BFF9D2141E1}" type="presParOf" srcId="{88B2B912-B2D1-3C4C-8E4A-FAADD8574071}" destId="{7D3D046B-7ED7-0A4F-8CF7-21F8CACE7814}" srcOrd="1" destOrd="0" presId="urn:microsoft.com/office/officeart/2008/layout/HalfCircleOrganizationChart"/>
    <dgm:cxn modelId="{E3908D83-E38B-3D49-9C9E-F71BC4C42E7E}" type="presParOf" srcId="{88B2B912-B2D1-3C4C-8E4A-FAADD8574071}" destId="{4C30B598-AB6E-E64B-A059-3261BF6FAC02}" srcOrd="2" destOrd="0" presId="urn:microsoft.com/office/officeart/2008/layout/HalfCircleOrganizationChart"/>
    <dgm:cxn modelId="{401DFE40-7FB9-6B43-ACC2-8B492E512EF6}" type="presParOf" srcId="{88B2B912-B2D1-3C4C-8E4A-FAADD8574071}" destId="{15389932-CCD0-7348-9164-B8B3FEE79A61}" srcOrd="3" destOrd="0" presId="urn:microsoft.com/office/officeart/2008/layout/HalfCircleOrganizationChart"/>
    <dgm:cxn modelId="{9FFCC2FE-5C96-A648-BC2F-D01F939E74D9}" type="presParOf" srcId="{68A48211-9D46-2A46-9863-5B45DF8BD426}" destId="{908CB88B-A15E-B644-A89F-07EFCBC13731}" srcOrd="1" destOrd="0" presId="urn:microsoft.com/office/officeart/2008/layout/HalfCircleOrganizationChart"/>
    <dgm:cxn modelId="{FDDA0A9B-12F8-5B46-B7D3-40BE25595143}" type="presParOf" srcId="{908CB88B-A15E-B644-A89F-07EFCBC13731}" destId="{5B05F418-9B9A-5D48-8CE1-A5B2BD5DD126}" srcOrd="0" destOrd="0" presId="urn:microsoft.com/office/officeart/2008/layout/HalfCircleOrganizationChart"/>
    <dgm:cxn modelId="{39400A5B-6F72-E84F-9FB0-3141316404D4}" type="presParOf" srcId="{908CB88B-A15E-B644-A89F-07EFCBC13731}" destId="{CC07AD2A-DF49-2F40-9A52-0142A646F425}" srcOrd="1" destOrd="0" presId="urn:microsoft.com/office/officeart/2008/layout/HalfCircleOrganizationChart"/>
    <dgm:cxn modelId="{8DD8A123-F084-1640-8B67-EF8F9FFCA856}" type="presParOf" srcId="{CC07AD2A-DF49-2F40-9A52-0142A646F425}" destId="{FC4A2B23-7DE4-6642-8237-E5E03C97FA9B}" srcOrd="0" destOrd="0" presId="urn:microsoft.com/office/officeart/2008/layout/HalfCircleOrganizationChart"/>
    <dgm:cxn modelId="{0AF137F2-9CC3-7E4C-BAFF-A16F094519FE}" type="presParOf" srcId="{FC4A2B23-7DE4-6642-8237-E5E03C97FA9B}" destId="{5CFC7636-A925-5F41-BDBB-1E8F94DB780B}" srcOrd="0" destOrd="0" presId="urn:microsoft.com/office/officeart/2008/layout/HalfCircleOrganizationChart"/>
    <dgm:cxn modelId="{814EAE51-B4FC-674E-8FE1-03C29E65EB9F}" type="presParOf" srcId="{FC4A2B23-7DE4-6642-8237-E5E03C97FA9B}" destId="{85B7231A-FE7D-284E-86BB-A514877A66B9}" srcOrd="1" destOrd="0" presId="urn:microsoft.com/office/officeart/2008/layout/HalfCircleOrganizationChart"/>
    <dgm:cxn modelId="{34EF42C7-589C-BF4F-AE91-BA1A0E9E5943}" type="presParOf" srcId="{FC4A2B23-7DE4-6642-8237-E5E03C97FA9B}" destId="{BC217814-11F5-6543-A84F-66B557FEC956}" srcOrd="2" destOrd="0" presId="urn:microsoft.com/office/officeart/2008/layout/HalfCircleOrganizationChart"/>
    <dgm:cxn modelId="{3924630F-DD72-8748-A140-E1E770924BF3}" type="presParOf" srcId="{FC4A2B23-7DE4-6642-8237-E5E03C97FA9B}" destId="{BFBA327F-EF51-E145-9DA5-EE4438F91A44}" srcOrd="3" destOrd="0" presId="urn:microsoft.com/office/officeart/2008/layout/HalfCircleOrganizationChart"/>
    <dgm:cxn modelId="{F1739B07-43C5-FF41-BF36-648F62877DA5}" type="presParOf" srcId="{CC07AD2A-DF49-2F40-9A52-0142A646F425}" destId="{92240FCF-67E7-CB4A-A116-2CE77972F020}" srcOrd="1" destOrd="0" presId="urn:microsoft.com/office/officeart/2008/layout/HalfCircleOrganizationChart"/>
    <dgm:cxn modelId="{A32FFCE3-1F58-C040-840C-E75B3B1BDFAD}" type="presParOf" srcId="{CC07AD2A-DF49-2F40-9A52-0142A646F425}" destId="{88201BD2-901F-0D45-B503-80617A777352}" srcOrd="2" destOrd="0" presId="urn:microsoft.com/office/officeart/2008/layout/HalfCircleOrganizationChart"/>
    <dgm:cxn modelId="{93BFDA3C-E9DE-C444-8BBB-1A5217B3525B}" type="presParOf" srcId="{908CB88B-A15E-B644-A89F-07EFCBC13731}" destId="{7AC205E6-5027-664D-AA36-AFE4A7613A60}" srcOrd="2" destOrd="0" presId="urn:microsoft.com/office/officeart/2008/layout/HalfCircleOrganizationChart"/>
    <dgm:cxn modelId="{EF4D89AB-EFCB-E74B-86C4-EB1299A25E5C}" type="presParOf" srcId="{908CB88B-A15E-B644-A89F-07EFCBC13731}" destId="{73FA3165-7D1F-1247-AFDF-50EF5B07D104}" srcOrd="3" destOrd="0" presId="urn:microsoft.com/office/officeart/2008/layout/HalfCircleOrganizationChart"/>
    <dgm:cxn modelId="{D1DB7568-7764-8F43-8490-41A2A95AE1F1}" type="presParOf" srcId="{73FA3165-7D1F-1247-AFDF-50EF5B07D104}" destId="{36799912-CB1F-E948-B87F-845987024E6A}" srcOrd="0" destOrd="0" presId="urn:microsoft.com/office/officeart/2008/layout/HalfCircleOrganizationChart"/>
    <dgm:cxn modelId="{F8B2F6B2-7C35-4342-B447-321E49CB4622}" type="presParOf" srcId="{36799912-CB1F-E948-B87F-845987024E6A}" destId="{625A5F76-FCC6-DF42-AF64-DF7B11997207}" srcOrd="0" destOrd="0" presId="urn:microsoft.com/office/officeart/2008/layout/HalfCircleOrganizationChart"/>
    <dgm:cxn modelId="{349A94C9-8A45-884A-8E7B-43DC60449810}" type="presParOf" srcId="{36799912-CB1F-E948-B87F-845987024E6A}" destId="{8B672F63-48F8-EE46-8F44-11E18E5218E4}" srcOrd="1" destOrd="0" presId="urn:microsoft.com/office/officeart/2008/layout/HalfCircleOrganizationChart"/>
    <dgm:cxn modelId="{719334AE-E69C-EC47-928E-0FCE2DFDB7FB}" type="presParOf" srcId="{36799912-CB1F-E948-B87F-845987024E6A}" destId="{8645C583-4F4A-CB40-8CB4-CC287909930E}" srcOrd="2" destOrd="0" presId="urn:microsoft.com/office/officeart/2008/layout/HalfCircleOrganizationChart"/>
    <dgm:cxn modelId="{125B1F13-18E2-434D-9D07-FBECBEDC1423}" type="presParOf" srcId="{36799912-CB1F-E948-B87F-845987024E6A}" destId="{1516F0CC-42D8-8F43-BCFC-9F5E5529C9BB}" srcOrd="3" destOrd="0" presId="urn:microsoft.com/office/officeart/2008/layout/HalfCircleOrganizationChart"/>
    <dgm:cxn modelId="{1FC55D2B-276F-B342-851E-D70A742057AE}" type="presParOf" srcId="{73FA3165-7D1F-1247-AFDF-50EF5B07D104}" destId="{4629CD8A-E23F-5943-9D7F-5F3C087FF48F}" srcOrd="1" destOrd="0" presId="urn:microsoft.com/office/officeart/2008/layout/HalfCircleOrganizationChart"/>
    <dgm:cxn modelId="{C0EE71FA-63A4-8040-932D-D2FA32205738}" type="presParOf" srcId="{73FA3165-7D1F-1247-AFDF-50EF5B07D104}" destId="{25BFEE60-85D9-154D-A5E5-261A3593EFD0}" srcOrd="2" destOrd="0" presId="urn:microsoft.com/office/officeart/2008/layout/HalfCircleOrganizationChart"/>
    <dgm:cxn modelId="{FCAEC7E4-AC8D-5046-BCFF-B7020A16827D}" type="presParOf" srcId="{68A48211-9D46-2A46-9863-5B45DF8BD426}" destId="{7C6A4378-412C-CC47-9C98-75C4087B584A}" srcOrd="2" destOrd="0" presId="urn:microsoft.com/office/officeart/2008/layout/HalfCircleOrganizationChart"/>
    <dgm:cxn modelId="{B91F7AF5-1CB8-7B40-8840-B4227C332D55}" type="presParOf" srcId="{DF1A7A1B-D305-3D44-8D45-432F47C54AF8}" destId="{31C5AEE3-BD8A-5640-81BF-465C27ADD967}" srcOrd="16" destOrd="0" presId="urn:microsoft.com/office/officeart/2008/layout/HalfCircleOrganizationChart"/>
    <dgm:cxn modelId="{DC2E0508-C04C-014E-8044-A0FC7CCE3C36}" type="presParOf" srcId="{DF1A7A1B-D305-3D44-8D45-432F47C54AF8}" destId="{AF3ABA1E-73E0-784C-A2A8-C209C7FE2D5A}" srcOrd="17" destOrd="0" presId="urn:microsoft.com/office/officeart/2008/layout/HalfCircleOrganizationChart"/>
    <dgm:cxn modelId="{632E15C2-A9CA-A346-84EB-A39B4E07D852}" type="presParOf" srcId="{AF3ABA1E-73E0-784C-A2A8-C209C7FE2D5A}" destId="{381B0FFD-34D3-374B-980A-71A038547A33}" srcOrd="0" destOrd="0" presId="urn:microsoft.com/office/officeart/2008/layout/HalfCircleOrganizationChart"/>
    <dgm:cxn modelId="{CC056EA0-1C3C-0F40-AE84-45A67CB03F6C}" type="presParOf" srcId="{381B0FFD-34D3-374B-980A-71A038547A33}" destId="{B7817AA0-4DD5-0044-B9AE-F006B0E364FD}" srcOrd="0" destOrd="0" presId="urn:microsoft.com/office/officeart/2008/layout/HalfCircleOrganizationChart"/>
    <dgm:cxn modelId="{4539333A-8C7C-674E-B5FA-F118A2B76CF8}" type="presParOf" srcId="{381B0FFD-34D3-374B-980A-71A038547A33}" destId="{5C123F3A-3649-C84D-9525-E4E77FFEA7C6}" srcOrd="1" destOrd="0" presId="urn:microsoft.com/office/officeart/2008/layout/HalfCircleOrganizationChart"/>
    <dgm:cxn modelId="{82A4C36A-99E0-4344-A30E-C13EA57580B0}" type="presParOf" srcId="{381B0FFD-34D3-374B-980A-71A038547A33}" destId="{FECF835F-CBA3-914F-A0E4-16301C5651E6}" srcOrd="2" destOrd="0" presId="urn:microsoft.com/office/officeart/2008/layout/HalfCircleOrganizationChart"/>
    <dgm:cxn modelId="{4B7270DC-E7BE-DD40-8883-DD5E7DE43991}" type="presParOf" srcId="{381B0FFD-34D3-374B-980A-71A038547A33}" destId="{6CD53A48-80C8-3F44-A2C4-D30417126C0F}" srcOrd="3" destOrd="0" presId="urn:microsoft.com/office/officeart/2008/layout/HalfCircleOrganizationChart"/>
    <dgm:cxn modelId="{B89F871C-D86A-8D44-91B5-E10502ED8B06}" type="presParOf" srcId="{AF3ABA1E-73E0-784C-A2A8-C209C7FE2D5A}" destId="{1BDD28C6-D9AA-FB42-A434-53A99E3E1A1E}" srcOrd="1" destOrd="0" presId="urn:microsoft.com/office/officeart/2008/layout/HalfCircleOrganizationChart"/>
    <dgm:cxn modelId="{8A979B3E-F5CD-3549-AB6A-68CC8A3D76F7}" type="presParOf" srcId="{1BDD28C6-D9AA-FB42-A434-53A99E3E1A1E}" destId="{3CBDE81A-73AB-7E42-9E3A-3FE89BD62579}" srcOrd="0" destOrd="0" presId="urn:microsoft.com/office/officeart/2008/layout/HalfCircleOrganizationChart"/>
    <dgm:cxn modelId="{EB979557-E8BB-2A46-8FA2-31DB53CD8185}" type="presParOf" srcId="{1BDD28C6-D9AA-FB42-A434-53A99E3E1A1E}" destId="{6B11B87E-A6A5-194C-AE9D-BA978D00C026}" srcOrd="1" destOrd="0" presId="urn:microsoft.com/office/officeart/2008/layout/HalfCircleOrganizationChart"/>
    <dgm:cxn modelId="{60F88B6B-635B-0149-B4BC-2522909D5100}" type="presParOf" srcId="{6B11B87E-A6A5-194C-AE9D-BA978D00C026}" destId="{04AA4E25-9315-A142-84BC-4866B4696D56}" srcOrd="0" destOrd="0" presId="urn:microsoft.com/office/officeart/2008/layout/HalfCircleOrganizationChart"/>
    <dgm:cxn modelId="{ED13AC2A-BEC6-8D49-8B2A-B2C4BA5BE597}" type="presParOf" srcId="{04AA4E25-9315-A142-84BC-4866B4696D56}" destId="{F5746F55-7751-6D43-BD0C-BF0908A0A1D8}" srcOrd="0" destOrd="0" presId="urn:microsoft.com/office/officeart/2008/layout/HalfCircleOrganizationChart"/>
    <dgm:cxn modelId="{48E1668B-2530-F14C-A6F2-DB80CEE89E6B}" type="presParOf" srcId="{04AA4E25-9315-A142-84BC-4866B4696D56}" destId="{361C192C-3FD8-004A-AF3D-5F36AA5688EF}" srcOrd="1" destOrd="0" presId="urn:microsoft.com/office/officeart/2008/layout/HalfCircleOrganizationChart"/>
    <dgm:cxn modelId="{8A97EA0E-AB2C-4942-AA61-0C8F769614B9}" type="presParOf" srcId="{04AA4E25-9315-A142-84BC-4866B4696D56}" destId="{22CD511E-028C-FC43-A194-89F837A4C5BC}" srcOrd="2" destOrd="0" presId="urn:microsoft.com/office/officeart/2008/layout/HalfCircleOrganizationChart"/>
    <dgm:cxn modelId="{315260C6-7E5E-BF43-B246-165F37B43FDA}" type="presParOf" srcId="{04AA4E25-9315-A142-84BC-4866B4696D56}" destId="{AD05A238-1272-D144-B154-C9E15ACCD581}" srcOrd="3" destOrd="0" presId="urn:microsoft.com/office/officeart/2008/layout/HalfCircleOrganizationChart"/>
    <dgm:cxn modelId="{E966E8DC-513D-8043-94E6-030AAE5070BD}" type="presParOf" srcId="{6B11B87E-A6A5-194C-AE9D-BA978D00C026}" destId="{7307D7C3-672C-2B4D-965B-3A891CBA178D}" srcOrd="1" destOrd="0" presId="urn:microsoft.com/office/officeart/2008/layout/HalfCircleOrganizationChart"/>
    <dgm:cxn modelId="{6E6F0540-B85D-9945-A98A-9C90BFD59B1F}" type="presParOf" srcId="{6B11B87E-A6A5-194C-AE9D-BA978D00C026}" destId="{A8EDD02B-654B-9B4B-B994-FECDCC9434D9}" srcOrd="2" destOrd="0" presId="urn:microsoft.com/office/officeart/2008/layout/HalfCircleOrganizationChart"/>
    <dgm:cxn modelId="{F6F600D0-A6C6-9E47-B169-A4020E14A312}" type="presParOf" srcId="{1BDD28C6-D9AA-FB42-A434-53A99E3E1A1E}" destId="{E6DC9DB3-7376-A745-840E-581CC21A8636}" srcOrd="2" destOrd="0" presId="urn:microsoft.com/office/officeart/2008/layout/HalfCircleOrganizationChart"/>
    <dgm:cxn modelId="{0C18108B-6065-6A42-A294-A55FECAA7621}" type="presParOf" srcId="{1BDD28C6-D9AA-FB42-A434-53A99E3E1A1E}" destId="{496FA684-1929-0949-9335-ADE495FC7DDA}" srcOrd="3" destOrd="0" presId="urn:microsoft.com/office/officeart/2008/layout/HalfCircleOrganizationChart"/>
    <dgm:cxn modelId="{172A3862-56F4-F140-8823-1F65CB98432D}" type="presParOf" srcId="{496FA684-1929-0949-9335-ADE495FC7DDA}" destId="{55801E83-6912-2345-8E97-6924EB288979}" srcOrd="0" destOrd="0" presId="urn:microsoft.com/office/officeart/2008/layout/HalfCircleOrganizationChart"/>
    <dgm:cxn modelId="{6ECF7B47-819D-484E-93A4-AAA81E10F43D}" type="presParOf" srcId="{55801E83-6912-2345-8E97-6924EB288979}" destId="{13E28739-DD79-BD47-92CC-83C374FC8F03}" srcOrd="0" destOrd="0" presId="urn:microsoft.com/office/officeart/2008/layout/HalfCircleOrganizationChart"/>
    <dgm:cxn modelId="{35401B79-DB83-3844-9B60-8BED65308446}" type="presParOf" srcId="{55801E83-6912-2345-8E97-6924EB288979}" destId="{2F6FAEBE-5BD2-F54C-A96F-B7FE51F560FE}" srcOrd="1" destOrd="0" presId="urn:microsoft.com/office/officeart/2008/layout/HalfCircleOrganizationChart"/>
    <dgm:cxn modelId="{E35C30EF-DDC8-7A42-A5A3-D207E115DA09}" type="presParOf" srcId="{55801E83-6912-2345-8E97-6924EB288979}" destId="{93557A5F-FE14-EF49-B5D1-08CE4D4F3F18}" srcOrd="2" destOrd="0" presId="urn:microsoft.com/office/officeart/2008/layout/HalfCircleOrganizationChart"/>
    <dgm:cxn modelId="{63E43B83-C644-BF40-8330-756C33A122B5}" type="presParOf" srcId="{55801E83-6912-2345-8E97-6924EB288979}" destId="{5CCD33DD-926F-B940-A0C2-21DCCCBCF0CB}" srcOrd="3" destOrd="0" presId="urn:microsoft.com/office/officeart/2008/layout/HalfCircleOrganizationChart"/>
    <dgm:cxn modelId="{A91FF641-434F-634F-911E-6CE9847B2447}" type="presParOf" srcId="{496FA684-1929-0949-9335-ADE495FC7DDA}" destId="{DF836FF9-5FCD-B34C-A736-86EFBAF2DDA5}" srcOrd="1" destOrd="0" presId="urn:microsoft.com/office/officeart/2008/layout/HalfCircleOrganizationChart"/>
    <dgm:cxn modelId="{8F20ABBE-F3CA-D74F-AC0F-FD5AA9C31D39}" type="presParOf" srcId="{496FA684-1929-0949-9335-ADE495FC7DDA}" destId="{602D4488-D663-8444-A9CA-6BB0D1CE776A}" srcOrd="2" destOrd="0" presId="urn:microsoft.com/office/officeart/2008/layout/HalfCircleOrganizationChart"/>
    <dgm:cxn modelId="{39643A6F-F073-EE4D-A710-6F9C8FE4B817}" type="presParOf" srcId="{1BDD28C6-D9AA-FB42-A434-53A99E3E1A1E}" destId="{C93D3F07-E6E4-A548-BAF1-D81C4E21BAF9}" srcOrd="4" destOrd="0" presId="urn:microsoft.com/office/officeart/2008/layout/HalfCircleOrganizationChart"/>
    <dgm:cxn modelId="{B08E73B2-C65C-1F43-9C6B-7FE3F9B5EE1C}" type="presParOf" srcId="{1BDD28C6-D9AA-FB42-A434-53A99E3E1A1E}" destId="{1D9AB4C0-1F93-2A4F-B7A6-49C07C2443A1}" srcOrd="5" destOrd="0" presId="urn:microsoft.com/office/officeart/2008/layout/HalfCircleOrganizationChart"/>
    <dgm:cxn modelId="{44321EBA-8D6F-1E4A-937B-35EA90E288A6}" type="presParOf" srcId="{1D9AB4C0-1F93-2A4F-B7A6-49C07C2443A1}" destId="{FED60DC8-0F50-3E4B-9C98-774031D5CDAE}" srcOrd="0" destOrd="0" presId="urn:microsoft.com/office/officeart/2008/layout/HalfCircleOrganizationChart"/>
    <dgm:cxn modelId="{E372458E-6274-2B4B-8B51-0DA868B1D0E5}" type="presParOf" srcId="{FED60DC8-0F50-3E4B-9C98-774031D5CDAE}" destId="{7A97299D-20AF-D04D-91A1-86BA1F43B91B}" srcOrd="0" destOrd="0" presId="urn:microsoft.com/office/officeart/2008/layout/HalfCircleOrganizationChart"/>
    <dgm:cxn modelId="{8ADBB5CC-D9E7-084F-BC74-1CD40E32E8FB}" type="presParOf" srcId="{FED60DC8-0F50-3E4B-9C98-774031D5CDAE}" destId="{65E7171B-D682-4644-956E-95B5ECBCE01E}" srcOrd="1" destOrd="0" presId="urn:microsoft.com/office/officeart/2008/layout/HalfCircleOrganizationChart"/>
    <dgm:cxn modelId="{8BB07821-AD06-FF4F-BAF5-2F0ED1DA010A}" type="presParOf" srcId="{FED60DC8-0F50-3E4B-9C98-774031D5CDAE}" destId="{1BF5B1B3-8E49-D345-AB7A-E13FE3B177A0}" srcOrd="2" destOrd="0" presId="urn:microsoft.com/office/officeart/2008/layout/HalfCircleOrganizationChart"/>
    <dgm:cxn modelId="{33A77E8F-A351-C148-880D-ACCC7CBD51CD}" type="presParOf" srcId="{FED60DC8-0F50-3E4B-9C98-774031D5CDAE}" destId="{ACDA57DB-8A83-A643-A98E-69D71CEEF369}" srcOrd="3" destOrd="0" presId="urn:microsoft.com/office/officeart/2008/layout/HalfCircleOrganizationChart"/>
    <dgm:cxn modelId="{6A32B85F-7552-B84E-9667-EC12CFDF2627}" type="presParOf" srcId="{1D9AB4C0-1F93-2A4F-B7A6-49C07C2443A1}" destId="{677F8649-FE6B-474C-8CFC-660BB5F88674}" srcOrd="1" destOrd="0" presId="urn:microsoft.com/office/officeart/2008/layout/HalfCircleOrganizationChart"/>
    <dgm:cxn modelId="{0D94EDF6-9354-204A-9507-2144A7C540D2}" type="presParOf" srcId="{1D9AB4C0-1F93-2A4F-B7A6-49C07C2443A1}" destId="{78BE5C86-0EB3-8847-B8C9-865EC402FDD2}" srcOrd="2" destOrd="0" presId="urn:microsoft.com/office/officeart/2008/layout/HalfCircleOrganizationChart"/>
    <dgm:cxn modelId="{51C7425E-D4D4-434A-83AC-8A5E6D391E66}" type="presParOf" srcId="{1BDD28C6-D9AA-FB42-A434-53A99E3E1A1E}" destId="{94E6F24D-CCA0-9D46-B191-531BFDFC67B9}" srcOrd="6" destOrd="0" presId="urn:microsoft.com/office/officeart/2008/layout/HalfCircleOrganizationChart"/>
    <dgm:cxn modelId="{F4DBB5DD-FCA1-4C41-BA01-D9CD4B6DA13A}" type="presParOf" srcId="{1BDD28C6-D9AA-FB42-A434-53A99E3E1A1E}" destId="{E4D66B5B-5255-CE46-98A2-A6A0F1C35158}" srcOrd="7" destOrd="0" presId="urn:microsoft.com/office/officeart/2008/layout/HalfCircleOrganizationChart"/>
    <dgm:cxn modelId="{DF597868-D259-4248-801C-2B0B37CD166D}" type="presParOf" srcId="{E4D66B5B-5255-CE46-98A2-A6A0F1C35158}" destId="{60D88976-540F-6B49-8BFB-2CADAD88964E}" srcOrd="0" destOrd="0" presId="urn:microsoft.com/office/officeart/2008/layout/HalfCircleOrganizationChart"/>
    <dgm:cxn modelId="{F75DE2D7-C801-5546-BCF4-EA877FDA0D2F}" type="presParOf" srcId="{60D88976-540F-6B49-8BFB-2CADAD88964E}" destId="{3B2EA53B-BB64-164E-A358-A81CE014626B}" srcOrd="0" destOrd="0" presId="urn:microsoft.com/office/officeart/2008/layout/HalfCircleOrganizationChart"/>
    <dgm:cxn modelId="{136B33B9-ED9E-8C45-BF60-5D183A6F2CAC}" type="presParOf" srcId="{60D88976-540F-6B49-8BFB-2CADAD88964E}" destId="{441F2240-2B8F-AA49-B966-F6729AE63050}" srcOrd="1" destOrd="0" presId="urn:microsoft.com/office/officeart/2008/layout/HalfCircleOrganizationChart"/>
    <dgm:cxn modelId="{A69B331E-842E-754B-9084-E46118E32E1C}" type="presParOf" srcId="{60D88976-540F-6B49-8BFB-2CADAD88964E}" destId="{C6C666AE-7D0E-BF4E-9861-220AE7CFC30F}" srcOrd="2" destOrd="0" presId="urn:microsoft.com/office/officeart/2008/layout/HalfCircleOrganizationChart"/>
    <dgm:cxn modelId="{1AF59592-A3DF-9A4C-8553-B459618414B4}" type="presParOf" srcId="{60D88976-540F-6B49-8BFB-2CADAD88964E}" destId="{609B7472-90E1-1941-BBA6-FFCACE29B388}" srcOrd="3" destOrd="0" presId="urn:microsoft.com/office/officeart/2008/layout/HalfCircleOrganizationChart"/>
    <dgm:cxn modelId="{D621105B-6FE5-5F46-B9D0-A4C914C2A3E0}" type="presParOf" srcId="{E4D66B5B-5255-CE46-98A2-A6A0F1C35158}" destId="{263B2876-6387-AD46-A0B0-2A3E865503AF}" srcOrd="1" destOrd="0" presId="urn:microsoft.com/office/officeart/2008/layout/HalfCircleOrganizationChart"/>
    <dgm:cxn modelId="{D2DE653E-3364-D044-BB73-5E0A08601B10}" type="presParOf" srcId="{E4D66B5B-5255-CE46-98A2-A6A0F1C35158}" destId="{985644F7-CA89-8A46-A7E7-88ED7E190EB6}" srcOrd="2" destOrd="0" presId="urn:microsoft.com/office/officeart/2008/layout/HalfCircleOrganizationChart"/>
    <dgm:cxn modelId="{C58BAE06-69A7-EE48-B631-884C37118600}" type="presParOf" srcId="{AF3ABA1E-73E0-784C-A2A8-C209C7FE2D5A}" destId="{BF71567C-1FA2-A14F-8686-E1728E2368AB}" srcOrd="2" destOrd="0" presId="urn:microsoft.com/office/officeart/2008/layout/HalfCircleOrganizationChart"/>
    <dgm:cxn modelId="{EF9DA7BD-C20B-F443-A83F-BE5D41640113}" type="presParOf" srcId="{D53AD4B7-4979-CE41-A8BF-25AFC75B34C0}" destId="{71E9ED9B-FD1F-D44C-A5CC-BA582805CAE9}" srcOrd="2" destOrd="0" presId="urn:microsoft.com/office/officeart/2008/layout/HalfCircleOrganizationChart"/>
    <dgm:cxn modelId="{09763E43-7FA6-CA43-92EC-C18646F9B6DA}" type="presParOf" srcId="{E37D5045-D9DB-1B41-BEA1-FBCD64BAB8B8}" destId="{93BDD461-4BFE-E041-91AC-AEB8F1D513B5}" srcOrd="4" destOrd="0" presId="urn:microsoft.com/office/officeart/2008/layout/HalfCircleOrganizationChart"/>
    <dgm:cxn modelId="{999A4CE3-CC1B-2D44-9A73-B5E720AB2CBD}" type="presParOf" srcId="{E37D5045-D9DB-1B41-BEA1-FBCD64BAB8B8}" destId="{7FE6C010-6C68-9A49-8321-82C78B02D9CE}" srcOrd="5" destOrd="0" presId="urn:microsoft.com/office/officeart/2008/layout/HalfCircleOrganizationChart"/>
    <dgm:cxn modelId="{8DC7FAAF-7CB7-E742-9E10-574B26D43C55}" type="presParOf" srcId="{7FE6C010-6C68-9A49-8321-82C78B02D9CE}" destId="{B1175142-5C9F-6542-9057-6C09563E876C}" srcOrd="0" destOrd="0" presId="urn:microsoft.com/office/officeart/2008/layout/HalfCircleOrganizationChart"/>
    <dgm:cxn modelId="{523CAFFA-FF4A-A047-A966-A50838A06D97}" type="presParOf" srcId="{B1175142-5C9F-6542-9057-6C09563E876C}" destId="{D279E227-A4AC-2040-8E00-881E7248AE3A}" srcOrd="0" destOrd="0" presId="urn:microsoft.com/office/officeart/2008/layout/HalfCircleOrganizationChart"/>
    <dgm:cxn modelId="{D00EA0C9-B3CB-254A-BD5B-650673E44719}" type="presParOf" srcId="{B1175142-5C9F-6542-9057-6C09563E876C}" destId="{03D7F695-FF3B-D440-9CC9-64018DFC2AD7}" srcOrd="1" destOrd="0" presId="urn:microsoft.com/office/officeart/2008/layout/HalfCircleOrganizationChart"/>
    <dgm:cxn modelId="{994F909B-A2A2-DC4A-8A6D-9AC4BF5B8A0C}" type="presParOf" srcId="{B1175142-5C9F-6542-9057-6C09563E876C}" destId="{F79DACE5-36DC-4347-BFA8-F88D96B98747}" srcOrd="2" destOrd="0" presId="urn:microsoft.com/office/officeart/2008/layout/HalfCircleOrganizationChart"/>
    <dgm:cxn modelId="{3E2C56F5-0B50-CA41-8A12-74B2F289334C}" type="presParOf" srcId="{B1175142-5C9F-6542-9057-6C09563E876C}" destId="{9DB328BB-7467-8846-9926-AF157930DD1F}" srcOrd="3" destOrd="0" presId="urn:microsoft.com/office/officeart/2008/layout/HalfCircleOrganizationChart"/>
    <dgm:cxn modelId="{28141A84-5E72-4E4C-AF71-ED46AE2F9484}" type="presParOf" srcId="{7FE6C010-6C68-9A49-8321-82C78B02D9CE}" destId="{E92F7D23-2E01-8148-AE6C-30E9D139E367}" srcOrd="1" destOrd="0" presId="urn:microsoft.com/office/officeart/2008/layout/HalfCircleOrganizationChart"/>
    <dgm:cxn modelId="{ECC7642E-6552-984F-AA77-62888DEFE430}" type="presParOf" srcId="{7FE6C010-6C68-9A49-8321-82C78B02D9CE}" destId="{0C43F019-86F2-0A49-BB2D-4B8A05AC04E8}" srcOrd="2" destOrd="0" presId="urn:microsoft.com/office/officeart/2008/layout/HalfCircleOrganizationChart"/>
    <dgm:cxn modelId="{24F8A697-A15C-A740-AF41-C899124A4F04}" type="presParOf" srcId="{DC5049B6-5049-6E41-9D3D-F256F5593CC6}" destId="{B9AA5B01-F982-B34B-8FA0-ACF5E494D0E5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74BF599-32C1-784D-AF2F-FEDBF8611EBE}" type="doc">
      <dgm:prSet loTypeId="urn:microsoft.com/office/officeart/2008/layout/HalfCircleOrganizationChart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A291C93-053E-5648-ACCF-ED0615A71E91}">
      <dgm:prSet phldrT="[文本]" custT="1"/>
      <dgm:spPr/>
      <dgm:t>
        <a:bodyPr/>
        <a:lstStyle/>
        <a:p>
          <a:r>
            <a:rPr lang="en-US" altLang="zh-CN" sz="800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SuperId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B65DE41-5BBF-3A41-B561-1B3E9652F3CB}" type="parTrans" cxnId="{7C8FE99A-3210-724B-9F94-16D27F7BD92C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9E8D002-7F9E-3549-B3D9-910FFECBADA1}" type="sibTrans" cxnId="{7C8FE99A-3210-724B-9F94-16D27F7BD92C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98F6FF2-7057-2347-AC9A-272F744A2124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个人中心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3DAFA29-4CDF-1B42-AFA3-D63AE2575E30}" type="parTrans" cxnId="{DC3972E1-6F62-9640-AA41-205A501ABC4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786D731-856F-934C-9E41-C36F3E691028}" type="sibTrans" cxnId="{DC3972E1-6F62-9640-AA41-205A501ABC4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C1A68AE-B38A-B643-A11A-4FD059A12E09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121D18F-8ABE-9C40-9362-CF6DD75E0E83}" type="parTrans" cxnId="{D1CA663E-27FA-4841-9689-B68C78FA3DFC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59CE19D-C01C-C543-9452-C9200DE97615}" type="sibTrans" cxnId="{D1CA663E-27FA-4841-9689-B68C78FA3DFC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CC4DC26-7C3D-EB42-A28A-8B512F1C0B38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消息中心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660F8BE-F731-E64E-BAB8-045085FA311F}" type="parTrans" cxnId="{F254F7AE-40CA-AB49-A3CA-F72372FFB772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DA83DE2-49FB-1F44-87A1-23AC5ED52B9F}" type="sibTrans" cxnId="{F254F7AE-40CA-AB49-A3CA-F72372FFB772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3BF4F76-80D4-7B45-9733-C5E1F1F582EE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个人公告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8B3A81C-3EBB-1844-97C4-AAFEB85EE3F5}" type="parTrans" cxnId="{779F1089-7067-4E48-B3A1-BC6C87C5DAAF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D880F01-9BCF-7E47-9D7B-E709A530C860}" type="sibTrans" cxnId="{779F1089-7067-4E48-B3A1-BC6C87C5DAAF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5AC7CC8-6125-C848-B7F7-89263BBFBA7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我的事务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B125087-CC94-2B46-84C9-42E4854219AB}" type="parTrans" cxnId="{45DB2EB4-D3F1-2A45-9ED8-4F0ABD24374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DE46665-BB9D-DB4E-988A-8B094D62966A}" type="sibTrans" cxnId="{45DB2EB4-D3F1-2A45-9ED8-4F0ABD24374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D5668F9-3497-2C4D-AC71-0BE437A896F7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我的盟友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FF27AB2-1AA1-A649-B1CA-5EC4983E1A9F}" type="parTrans" cxnId="{04041FE4-81CD-B947-8DE1-9999583044E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BA579C3-6924-7143-AD4B-F4D8118447E7}" type="sibTrans" cxnId="{04041FE4-81CD-B947-8DE1-9999583044E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04910EE-7E6C-E044-854A-BC554C03E904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我的盟友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F046F76-FF61-704B-B0A2-2970985F061B}" type="parTrans" cxnId="{5A62CD9A-8516-7646-9979-4706BA165BBF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98DF999-A0CD-164C-A0DC-61FC9C9036AB}" type="sibTrans" cxnId="{5A62CD9A-8516-7646-9979-4706BA165BBF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E3EFE18-8D61-BE49-9583-A7540637F00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历史盟友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C860BCC-D3A7-A84B-A2DE-71648A0F79C1}" type="parTrans" cxnId="{81570B17-A14B-464F-BB36-22272E615A22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D778D83-2356-4745-93F4-7CB0B1B89C3A}" type="sibTrans" cxnId="{81570B17-A14B-464F-BB36-22272E615A22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53AA711-D824-1545-A7CD-A9C977B05523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我的消息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4592096-3CA5-D14A-B6AD-FB261485AAE3}" type="parTrans" cxnId="{81D8C5B4-77DB-164D-8AB6-DA59127C9F9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D11D1A1-75BB-4347-B2F6-E466386E5C35}" type="sibTrans" cxnId="{81D8C5B4-77DB-164D-8AB6-DA59127C9F9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B35C321-564E-244E-9B01-6B694417C567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资金资产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9B8554E-A355-AB49-84A2-600F57761067}" type="parTrans" cxnId="{58F28EDB-2C8D-994C-866F-1B38BEDACDE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267C7EB-0BF4-614E-AA37-B558B953BD8E}" type="sibTrans" cxnId="{58F28EDB-2C8D-994C-866F-1B38BEDACDE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FF471C4-EAA8-6C4B-8DDA-9AD737E6514A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我的日程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3B1407F-DE7E-1F4C-83F2-6E4513E2F4F0}" type="parTrans" cxnId="{8341D9E1-35F8-3A4F-9D86-3019235C0F1A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69CE0CD-451D-2042-9169-17F54FEDC19C}" type="sibTrans" cxnId="{8341D9E1-35F8-3A4F-9D86-3019235C0F1A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5B29805-B80F-B84E-80D5-249DA2BB0DF1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个人设置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761ADCA-31A0-9746-A62D-2657C1F8C0DA}" type="parTrans" cxnId="{2CEC6F3F-13BC-2B49-8C03-3D2D2C7E459D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7F3C32F-E097-4E43-B844-E1F050480612}" type="sibTrans" cxnId="{2CEC6F3F-13BC-2B49-8C03-3D2D2C7E459D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C2F6B5A-5D28-8345-BEDF-7AB668200AB9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基本资料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519D8E5-D840-A84E-9084-29D6F02C0169}" type="parTrans" cxnId="{AB286335-C97C-B74C-BAFF-AB9A8CBB02E7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083CA8E-B4DB-C343-9D17-7D33BD3321E5}" type="sibTrans" cxnId="{AB286335-C97C-B74C-BAFF-AB9A8CBB02E7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B76C3B0-3984-4E41-8191-C72BEB0D8B38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所属盟角色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F8DBE56-FB1B-FF4F-83D7-382D149B9B42}" type="parTrans" cxnId="{244B7B9B-24A8-D54A-872F-B5A95BDCFBB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2A3B6C5-8626-2443-9DE1-091BDE662C56}" type="sibTrans" cxnId="{244B7B9B-24A8-D54A-872F-B5A95BDCFBB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D5A29AB-228E-BC47-A616-A402BCBF934D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修改密码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739B3CF-4013-6E44-86F7-5417523B4CA6}" type="parTrans" cxnId="{B3719647-CA50-D94F-8594-C4C26B3F3B4B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DC7B782-F8CA-E641-91BD-80F51603175F}" type="sibTrans" cxnId="{B3719647-CA50-D94F-8594-C4C26B3F3B4B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6CAC06E-BA2F-B348-B3A6-FA91F6DB2DB6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8249C5A-6E92-8A49-9FFD-3C9A20D06708}" type="parTrans" cxnId="{B11B421F-D054-DA49-8A88-798EA4F8CAA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0758611-CD6B-FF40-88EE-3DE08C08D051}" type="sibTrans" cxnId="{B11B421F-D054-DA49-8A88-798EA4F8CAA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0E24F08-DF62-5E49-9B79-93496DA5E33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物资库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14BF015-4C58-F143-AB32-365DD5933D25}" type="parTrans" cxnId="{C28D2AC1-A678-D44E-BC19-2BE3A7BE6FAB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C6C66A7-FBAF-3446-A66E-A2D0ED583FCD}" type="sibTrans" cxnId="{C28D2AC1-A678-D44E-BC19-2BE3A7BE6FAB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0EB16FA-674E-EE4E-B873-516D7EB5F37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核销库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6F42B62-1F19-5545-BB29-4F8421C795FD}" type="parTrans" cxnId="{7D75985D-0674-C44E-A90B-B92689E6868A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B964046-3ADE-BA4E-9206-F2AF89BC7C3C}" type="sibTrans" cxnId="{7D75985D-0674-C44E-A90B-B92689E6868A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13B640C-B415-2744-82E6-5C60973ECAEB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公告列表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6A51215-925D-ED41-BAB9-345259960EAF}" type="parTrans" cxnId="{BF69E36E-4CD5-D242-89FB-110B9ED84CA3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23AE0A6-7BB5-F84B-BD39-C624B098A590}" type="sibTrans" cxnId="{BF69E36E-4CD5-D242-89FB-110B9ED84CA3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21CB905-6FCB-C749-B8D8-F7E3E8890832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事务列表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7C77DD9-8856-0F49-A10A-9917B2B3623A}" type="parTrans" cxnId="{103EB570-01EF-894D-954D-D804CAAEF79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8CDE278-D335-3D4D-A468-615C16CE7024}" type="sibTrans" cxnId="{103EB570-01EF-894D-954D-D804CAAEF79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FD98C1D-258A-834E-9094-FB74843BAE8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人员列表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D0EF6AD-AF2A-4C40-A71D-5062C62AAE51}" type="parTrans" cxnId="{C6105392-AE44-314F-A321-142EBDC49919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585AB2C-E58A-EB4C-B742-3ABADFDE7242}" type="sibTrans" cxnId="{C6105392-AE44-314F-A321-142EBDC49919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0E214F2-BD36-6F42-8B6F-D77A94B4BA33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交易列表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57B44FA-3E55-D34A-B306-CAEE00150AD4}" type="parTrans" cxnId="{114B4589-EE47-C341-9C95-038209D251B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654240A-2FE6-0A42-8AB1-15985CCF9A19}" type="sibTrans" cxnId="{114B4589-EE47-C341-9C95-038209D251B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DD1CE99-9381-304D-BABA-FB38061967FB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资金资产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A2FF53A-DC09-7644-B15C-DE815DED88AB}" type="parTrans" cxnId="{0B1EDC30-2749-914D-AB9C-1E6A93BD030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1032FF7-4F5B-3541-82B5-41C23DAB12CE}" type="sibTrans" cxnId="{0B1EDC30-2749-914D-AB9C-1E6A93BD030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98AD2CA-E6EA-6D41-9F77-2FD5A74FAA87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文件共享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CC02AC3-7D32-5047-AFF3-65150F2A6239}" type="parTrans" cxnId="{CEE60D95-ECAA-3C42-976C-C2B734793DBE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D98752C-D47E-094D-8D44-EC402F45EAAA}" type="sibTrans" cxnId="{CEE60D95-ECAA-3C42-976C-C2B734793DBE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F397A5C-65F6-9149-BA47-74C0BE6E8451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合同库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09CE1E0-6632-B940-A4DE-C15F15E8EA99}" type="parTrans" cxnId="{64D09519-9388-6D4D-89E1-043A98CB135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A1F6D91-209C-8F4C-9B6A-C28A26B7F2BA}" type="sibTrans" cxnId="{64D09519-9388-6D4D-89E1-043A98CB135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A3EB527-6ACF-0A48-9611-99C3B11B40BE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盟管理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5EFB7A1-6CE6-014D-BDAC-D70421B7572F}" type="parTrans" cxnId="{B0AA328F-1EFE-BB49-9D4E-CC39B5EAE66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59EFA03-308B-724F-9C81-49EB71E03745}" type="sibTrans" cxnId="{B0AA328F-1EFE-BB49-9D4E-CC39B5EAE66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9C1984E-2807-BD42-B666-9C3B0DE2CA2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事务设置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6D59D7F-7B6B-F441-8DF1-533D4CB80923}" type="parTrans" cxnId="{B4987004-83CD-2249-AB9E-EAD2AD4C5A16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5631183-4C8E-DF42-9787-73AC15806CD5}" type="sibTrans" cxnId="{B4987004-83CD-2249-AB9E-EAD2AD4C5A16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2F8DA69-C542-FC41-B64B-D453DE68B5EA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盟资料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0BF316E-829D-F04B-9F95-5F9D817D79AF}" type="parTrans" cxnId="{A9F6BBCF-0458-4C49-82B6-864C44D595A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882227D-D999-9D4E-9711-18FAE0FB8EF8}" type="sibTrans" cxnId="{A9F6BBCF-0458-4C49-82B6-864C44D595A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48EA96A-858B-3448-8A86-180A7581B467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盟角色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F40FC3C-3E18-AD4E-9A1E-2AB5007B1E6F}" type="parTrans" cxnId="{FED78054-823F-4A45-88BF-C12010DB01D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2AC23CB-AA85-B944-B44F-2CF0808193F8}" type="sibTrans" cxnId="{FED78054-823F-4A45-88BF-C12010DB01D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905C6A0-A790-2646-B636-BE6865D454AA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事务基本资料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572D817-EECC-4443-82F9-C8E21062B97E}" type="parTrans" cxnId="{78A5CD77-DBFB-564B-B624-0F2DF5388CAB}">
      <dgm:prSet/>
      <dgm:spPr/>
      <dgm:t>
        <a:bodyPr/>
        <a:lstStyle/>
        <a:p>
          <a:endParaRPr lang="zh-CN" altLang="en-US" sz="2000"/>
        </a:p>
      </dgm:t>
    </dgm:pt>
    <dgm:pt modelId="{631B6F5C-40A5-B047-88FF-3CC1556D60F7}" type="sibTrans" cxnId="{78A5CD77-DBFB-564B-B624-0F2DF5388CAB}">
      <dgm:prSet/>
      <dgm:spPr/>
      <dgm:t>
        <a:bodyPr/>
        <a:lstStyle/>
        <a:p>
          <a:endParaRPr lang="zh-CN" altLang="en-US" sz="2000"/>
        </a:p>
      </dgm:t>
    </dgm:pt>
    <dgm:pt modelId="{F24584BC-89BA-624B-9EB3-36A2A29AAF11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事务样式设计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4475CDE-3709-C84B-8FB9-C7174AB219CC}" type="parTrans" cxnId="{BFF2519A-8BE0-7A42-8599-AC5136CC8C5C}">
      <dgm:prSet/>
      <dgm:spPr/>
      <dgm:t>
        <a:bodyPr/>
        <a:lstStyle/>
        <a:p>
          <a:endParaRPr lang="zh-CN" altLang="en-US" sz="2000"/>
        </a:p>
      </dgm:t>
    </dgm:pt>
    <dgm:pt modelId="{A8BBF8A2-629B-1040-8D55-32636C919CFF}" type="sibTrans" cxnId="{BFF2519A-8BE0-7A42-8599-AC5136CC8C5C}">
      <dgm:prSet/>
      <dgm:spPr/>
      <dgm:t>
        <a:bodyPr/>
        <a:lstStyle/>
        <a:p>
          <a:endParaRPr lang="zh-CN" altLang="en-US" sz="2000"/>
        </a:p>
      </dgm:t>
    </dgm:pt>
    <dgm:pt modelId="{912DE6F0-AF2F-974D-B26E-A6F93C45F169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事务权限设计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B4CB9A1-A89B-5840-8274-74CED91ABC4E}" type="parTrans" cxnId="{8AD8DCC3-4127-7543-976E-E32501A9B937}">
      <dgm:prSet/>
      <dgm:spPr/>
      <dgm:t>
        <a:bodyPr/>
        <a:lstStyle/>
        <a:p>
          <a:endParaRPr lang="zh-CN" altLang="en-US" sz="2000"/>
        </a:p>
      </dgm:t>
    </dgm:pt>
    <dgm:pt modelId="{F4CA0868-B382-BA4D-BC5A-9EA42E351AE6}" type="sibTrans" cxnId="{8AD8DCC3-4127-7543-976E-E32501A9B937}">
      <dgm:prSet/>
      <dgm:spPr/>
      <dgm:t>
        <a:bodyPr/>
        <a:lstStyle/>
        <a:p>
          <a:endParaRPr lang="zh-CN" altLang="en-US" sz="2000"/>
        </a:p>
      </dgm:t>
    </dgm:pt>
    <dgm:pt modelId="{FD53E813-7B11-EB4F-B076-ADEC87DC85A6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事务历史查看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5ED9134-DA53-9B4C-BA84-52BBAED467BB}" type="parTrans" cxnId="{9BF409A2-10D0-8846-A338-BCBBC7FC8306}">
      <dgm:prSet/>
      <dgm:spPr/>
      <dgm:t>
        <a:bodyPr/>
        <a:lstStyle/>
        <a:p>
          <a:endParaRPr lang="zh-CN" altLang="en-US" sz="2000"/>
        </a:p>
      </dgm:t>
    </dgm:pt>
    <dgm:pt modelId="{A89BACCD-7E3C-3B42-9B9C-8C3AB9682364}" type="sibTrans" cxnId="{9BF409A2-10D0-8846-A338-BCBBC7FC8306}">
      <dgm:prSet/>
      <dgm:spPr/>
      <dgm:t>
        <a:bodyPr/>
        <a:lstStyle/>
        <a:p>
          <a:endParaRPr lang="zh-CN" altLang="en-US" sz="2000"/>
        </a:p>
      </dgm:t>
    </dgm:pt>
    <dgm:pt modelId="{A51A1599-5BFF-5044-AFEF-66D1590AF12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子事务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D091C28-9511-284D-B4BF-B2F1EB1DC710}" type="parTrans" cxnId="{65D41AC3-5154-B94D-8836-8143B65D365E}">
      <dgm:prSet/>
      <dgm:spPr/>
      <dgm:t>
        <a:bodyPr/>
        <a:lstStyle/>
        <a:p>
          <a:endParaRPr lang="zh-CN" altLang="en-US"/>
        </a:p>
      </dgm:t>
    </dgm:pt>
    <dgm:pt modelId="{19221E10-95FC-094B-A093-C22AEDDA23F5}" type="sibTrans" cxnId="{65D41AC3-5154-B94D-8836-8143B65D365E}">
      <dgm:prSet/>
      <dgm:spPr/>
      <dgm:t>
        <a:bodyPr/>
        <a:lstStyle/>
        <a:p>
          <a:endParaRPr lang="zh-CN" altLang="en-US"/>
        </a:p>
      </dgm:t>
    </dgm:pt>
    <dgm:pt modelId="{CD53BE94-63D7-5D42-881B-BD9F6CC2A99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盟事务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06C8D00-9AB1-9842-9494-5E08969B74BD}" type="parTrans" cxnId="{382CE889-A3D7-874D-A49B-6C87F9FC6406}">
      <dgm:prSet/>
      <dgm:spPr/>
      <dgm:t>
        <a:bodyPr/>
        <a:lstStyle/>
        <a:p>
          <a:endParaRPr lang="zh-CN" altLang="en-US"/>
        </a:p>
      </dgm:t>
    </dgm:pt>
    <dgm:pt modelId="{D09C8122-5574-B94F-B150-40179915CE14}" type="sibTrans" cxnId="{382CE889-A3D7-874D-A49B-6C87F9FC6406}">
      <dgm:prSet/>
      <dgm:spPr/>
      <dgm:t>
        <a:bodyPr/>
        <a:lstStyle/>
        <a:p>
          <a:endParaRPr lang="zh-CN" altLang="en-US"/>
        </a:p>
      </dgm:t>
    </dgm:pt>
    <dgm:pt modelId="{7141269C-31FE-7D4F-8143-774B7236DB10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概览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05C7AC8-CF78-1A4A-8A66-05B8F2A7B4FD}" type="parTrans" cxnId="{4DFCA40D-D188-B24A-9616-66AAD430A27A}">
      <dgm:prSet/>
      <dgm:spPr/>
      <dgm:t>
        <a:bodyPr/>
        <a:lstStyle/>
        <a:p>
          <a:endParaRPr lang="zh-CN" altLang="en-US"/>
        </a:p>
      </dgm:t>
    </dgm:pt>
    <dgm:pt modelId="{74E52390-BC7B-F74D-A9D8-47C2EBE04CF5}" type="sibTrans" cxnId="{4DFCA40D-D188-B24A-9616-66AAD430A27A}">
      <dgm:prSet/>
      <dgm:spPr/>
      <dgm:t>
        <a:bodyPr/>
        <a:lstStyle/>
        <a:p>
          <a:endParaRPr lang="zh-CN" altLang="en-US"/>
        </a:p>
      </dgm:t>
    </dgm:pt>
    <dgm:pt modelId="{9723EC5E-5B40-B148-B7F4-0E5AF3970E0C}">
      <dgm:prSet phldrT="[文本]" custT="1"/>
      <dgm:spPr/>
      <dgm:t>
        <a:bodyPr/>
        <a:lstStyle/>
        <a:p>
          <a:r>
            <a:rPr lang="zh-CN" altLang="en-US" sz="800" b="0" cap="none" spc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交易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5073376-F670-7B49-9A33-C61942BC2F72}" type="parTrans" cxnId="{8037E4B3-2BE7-EE48-AFBC-8F6D0A452309}">
      <dgm:prSet/>
      <dgm:spPr/>
      <dgm:t>
        <a:bodyPr/>
        <a:lstStyle/>
        <a:p>
          <a:endParaRPr lang="zh-CN" altLang="en-US"/>
        </a:p>
      </dgm:t>
    </dgm:pt>
    <dgm:pt modelId="{B82FFD9D-2863-294F-B95B-AF6A1F1BDB91}" type="sibTrans" cxnId="{8037E4B3-2BE7-EE48-AFBC-8F6D0A452309}">
      <dgm:prSet/>
      <dgm:spPr/>
      <dgm:t>
        <a:bodyPr/>
        <a:lstStyle/>
        <a:p>
          <a:endParaRPr lang="zh-CN" altLang="en-US"/>
        </a:p>
      </dgm:t>
    </dgm:pt>
    <dgm:pt modelId="{397D7F41-72A8-FA46-98DE-D7052A8298A2}" type="pres">
      <dgm:prSet presAssocID="{774BF599-32C1-784D-AF2F-FEDBF8611EBE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C5049B6-5049-6E41-9D3D-F256F5593CC6}" type="pres">
      <dgm:prSet presAssocID="{0A291C93-053E-5648-ACCF-ED0615A71E91}" presName="hierRoot1" presStyleCnt="0">
        <dgm:presLayoutVars>
          <dgm:hierBranch val="init"/>
        </dgm:presLayoutVars>
      </dgm:prSet>
      <dgm:spPr/>
    </dgm:pt>
    <dgm:pt modelId="{37820E78-60B8-3244-A850-FB01963B444A}" type="pres">
      <dgm:prSet presAssocID="{0A291C93-053E-5648-ACCF-ED0615A71E91}" presName="rootComposite1" presStyleCnt="0"/>
      <dgm:spPr/>
    </dgm:pt>
    <dgm:pt modelId="{655C4266-0161-B747-B412-509287925401}" type="pres">
      <dgm:prSet presAssocID="{0A291C93-053E-5648-ACCF-ED0615A71E91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C40B9D6-B86A-1248-94C0-CC89E905B510}" type="pres">
      <dgm:prSet presAssocID="{0A291C93-053E-5648-ACCF-ED0615A71E91}" presName="topArc1" presStyleLbl="parChTrans1D1" presStyleIdx="0" presStyleCnt="76"/>
      <dgm:spPr/>
    </dgm:pt>
    <dgm:pt modelId="{1221D53B-C6D8-8D42-9B14-773224F166C1}" type="pres">
      <dgm:prSet presAssocID="{0A291C93-053E-5648-ACCF-ED0615A71E91}" presName="bottomArc1" presStyleLbl="parChTrans1D1" presStyleIdx="1" presStyleCnt="76"/>
      <dgm:spPr/>
    </dgm:pt>
    <dgm:pt modelId="{C0C33D14-B545-E640-B43B-AD287F590995}" type="pres">
      <dgm:prSet presAssocID="{0A291C93-053E-5648-ACCF-ED0615A71E91}" presName="topConnNode1" presStyleLbl="node1" presStyleIdx="0" presStyleCnt="0"/>
      <dgm:spPr/>
    </dgm:pt>
    <dgm:pt modelId="{E37D5045-D9DB-1B41-BEA1-FBCD64BAB8B8}" type="pres">
      <dgm:prSet presAssocID="{0A291C93-053E-5648-ACCF-ED0615A71E91}" presName="hierChild2" presStyleCnt="0"/>
      <dgm:spPr/>
    </dgm:pt>
    <dgm:pt modelId="{2A01172D-CF11-D641-9127-13BEA5460786}" type="pres">
      <dgm:prSet presAssocID="{13DAFA29-4CDF-1B42-AFA3-D63AE2575E30}" presName="Name28" presStyleLbl="parChTrans1D2" presStyleIdx="0" presStyleCnt="3"/>
      <dgm:spPr/>
    </dgm:pt>
    <dgm:pt modelId="{FD5153BF-36C1-C64D-B0EE-984E590C5C70}" type="pres">
      <dgm:prSet presAssocID="{098F6FF2-7057-2347-AC9A-272F744A2124}" presName="hierRoot2" presStyleCnt="0">
        <dgm:presLayoutVars>
          <dgm:hierBranch val="init"/>
        </dgm:presLayoutVars>
      </dgm:prSet>
      <dgm:spPr/>
    </dgm:pt>
    <dgm:pt modelId="{147C5645-1B71-A14C-9359-8609D5143624}" type="pres">
      <dgm:prSet presAssocID="{098F6FF2-7057-2347-AC9A-272F744A2124}" presName="rootComposite2" presStyleCnt="0"/>
      <dgm:spPr/>
    </dgm:pt>
    <dgm:pt modelId="{6AE0CAA3-455B-0841-B93F-00738EB9AAB5}" type="pres">
      <dgm:prSet presAssocID="{098F6FF2-7057-2347-AC9A-272F744A2124}" presName="rootText2" presStyleLbl="alignAcc1" presStyleIdx="0" presStyleCnt="0">
        <dgm:presLayoutVars>
          <dgm:chPref val="3"/>
        </dgm:presLayoutVars>
      </dgm:prSet>
      <dgm:spPr/>
    </dgm:pt>
    <dgm:pt modelId="{2989DCEB-2DE7-8247-A6CD-EC4F81B9F15F}" type="pres">
      <dgm:prSet presAssocID="{098F6FF2-7057-2347-AC9A-272F744A2124}" presName="topArc2" presStyleLbl="parChTrans1D1" presStyleIdx="2" presStyleCnt="76"/>
      <dgm:spPr/>
    </dgm:pt>
    <dgm:pt modelId="{F8E873D9-47ED-6D43-87E2-DEA465C0EEDF}" type="pres">
      <dgm:prSet presAssocID="{098F6FF2-7057-2347-AC9A-272F744A2124}" presName="bottomArc2" presStyleLbl="parChTrans1D1" presStyleIdx="3" presStyleCnt="76"/>
      <dgm:spPr/>
    </dgm:pt>
    <dgm:pt modelId="{157E8241-FFB4-1145-88F8-A9D788E26735}" type="pres">
      <dgm:prSet presAssocID="{098F6FF2-7057-2347-AC9A-272F744A2124}" presName="topConnNode2" presStyleLbl="node2" presStyleIdx="0" presStyleCnt="0"/>
      <dgm:spPr/>
    </dgm:pt>
    <dgm:pt modelId="{D3A9E299-7199-A84E-8173-4D1CBEB8B6B9}" type="pres">
      <dgm:prSet presAssocID="{098F6FF2-7057-2347-AC9A-272F744A2124}" presName="hierChild4" presStyleCnt="0"/>
      <dgm:spPr/>
    </dgm:pt>
    <dgm:pt modelId="{F59E2C65-7AC5-F24D-B77F-2E7C6391D994}" type="pres">
      <dgm:prSet presAssocID="{58B3A81C-3EBB-1844-97C4-AAFEB85EE3F5}" presName="Name28" presStyleLbl="parChTrans1D3" presStyleIdx="0" presStyleCnt="16"/>
      <dgm:spPr/>
    </dgm:pt>
    <dgm:pt modelId="{9F9FCC70-8148-414F-B86B-000E4CC3E919}" type="pres">
      <dgm:prSet presAssocID="{63BF4F76-80D4-7B45-9733-C5E1F1F582EE}" presName="hierRoot2" presStyleCnt="0">
        <dgm:presLayoutVars>
          <dgm:hierBranch val="init"/>
        </dgm:presLayoutVars>
      </dgm:prSet>
      <dgm:spPr/>
    </dgm:pt>
    <dgm:pt modelId="{24DC9A2C-DB9A-DF49-837D-F3373C8706B2}" type="pres">
      <dgm:prSet presAssocID="{63BF4F76-80D4-7B45-9733-C5E1F1F582EE}" presName="rootComposite2" presStyleCnt="0"/>
      <dgm:spPr/>
    </dgm:pt>
    <dgm:pt modelId="{91D2D362-CA92-D84A-A67C-58DA2A030236}" type="pres">
      <dgm:prSet presAssocID="{63BF4F76-80D4-7B45-9733-C5E1F1F582EE}" presName="rootText2" presStyleLbl="alignAcc1" presStyleIdx="0" presStyleCnt="0">
        <dgm:presLayoutVars>
          <dgm:chPref val="3"/>
        </dgm:presLayoutVars>
      </dgm:prSet>
      <dgm:spPr/>
    </dgm:pt>
    <dgm:pt modelId="{8738E62B-D08A-084B-A80C-8003CAAE0614}" type="pres">
      <dgm:prSet presAssocID="{63BF4F76-80D4-7B45-9733-C5E1F1F582EE}" presName="topArc2" presStyleLbl="parChTrans1D1" presStyleIdx="4" presStyleCnt="76"/>
      <dgm:spPr/>
    </dgm:pt>
    <dgm:pt modelId="{41E59F4C-A283-C941-9569-575AA857DDD4}" type="pres">
      <dgm:prSet presAssocID="{63BF4F76-80D4-7B45-9733-C5E1F1F582EE}" presName="bottomArc2" presStyleLbl="parChTrans1D1" presStyleIdx="5" presStyleCnt="76"/>
      <dgm:spPr/>
    </dgm:pt>
    <dgm:pt modelId="{3D842CB1-9335-A44E-B09A-39EE7080F171}" type="pres">
      <dgm:prSet presAssocID="{63BF4F76-80D4-7B45-9733-C5E1F1F582EE}" presName="topConnNode2" presStyleLbl="node3" presStyleIdx="0" presStyleCnt="0"/>
      <dgm:spPr/>
    </dgm:pt>
    <dgm:pt modelId="{C70B9DC0-8EE0-E644-BB9B-F414F528571F}" type="pres">
      <dgm:prSet presAssocID="{63BF4F76-80D4-7B45-9733-C5E1F1F582EE}" presName="hierChild4" presStyleCnt="0"/>
      <dgm:spPr/>
    </dgm:pt>
    <dgm:pt modelId="{B16A4B0D-774C-9C4B-941F-135CCF55BDF6}" type="pres">
      <dgm:prSet presAssocID="{63BF4F76-80D4-7B45-9733-C5E1F1F582EE}" presName="hierChild5" presStyleCnt="0"/>
      <dgm:spPr/>
    </dgm:pt>
    <dgm:pt modelId="{85CDAD6A-E18B-0A41-8032-0B0CC1CDB1B2}" type="pres">
      <dgm:prSet presAssocID="{EB125087-CC94-2B46-84C9-42E4854219AB}" presName="Name28" presStyleLbl="parChTrans1D3" presStyleIdx="1" presStyleCnt="16"/>
      <dgm:spPr/>
    </dgm:pt>
    <dgm:pt modelId="{B9642071-79AC-9A4B-B18F-5E1532083845}" type="pres">
      <dgm:prSet presAssocID="{15AC7CC8-6125-C848-B7F7-89263BBFBA75}" presName="hierRoot2" presStyleCnt="0">
        <dgm:presLayoutVars>
          <dgm:hierBranch val="init"/>
        </dgm:presLayoutVars>
      </dgm:prSet>
      <dgm:spPr/>
    </dgm:pt>
    <dgm:pt modelId="{AA7894D7-0ADC-4740-92D3-68E7D22A2409}" type="pres">
      <dgm:prSet presAssocID="{15AC7CC8-6125-C848-B7F7-89263BBFBA75}" presName="rootComposite2" presStyleCnt="0"/>
      <dgm:spPr/>
    </dgm:pt>
    <dgm:pt modelId="{382F2D21-B080-E54D-860D-E93AE85E8E35}" type="pres">
      <dgm:prSet presAssocID="{15AC7CC8-6125-C848-B7F7-89263BBFBA75}" presName="rootText2" presStyleLbl="alignAcc1" presStyleIdx="0" presStyleCnt="0">
        <dgm:presLayoutVars>
          <dgm:chPref val="3"/>
        </dgm:presLayoutVars>
      </dgm:prSet>
      <dgm:spPr/>
    </dgm:pt>
    <dgm:pt modelId="{B14E5C14-6045-EA47-B38A-2FC927F32379}" type="pres">
      <dgm:prSet presAssocID="{15AC7CC8-6125-C848-B7F7-89263BBFBA75}" presName="topArc2" presStyleLbl="parChTrans1D1" presStyleIdx="6" presStyleCnt="76"/>
      <dgm:spPr/>
    </dgm:pt>
    <dgm:pt modelId="{A321957C-6891-7F49-9A2C-B51907E28277}" type="pres">
      <dgm:prSet presAssocID="{15AC7CC8-6125-C848-B7F7-89263BBFBA75}" presName="bottomArc2" presStyleLbl="parChTrans1D1" presStyleIdx="7" presStyleCnt="76"/>
      <dgm:spPr/>
    </dgm:pt>
    <dgm:pt modelId="{BF9BBBB8-CF5B-494A-8267-CF4B3E34034B}" type="pres">
      <dgm:prSet presAssocID="{15AC7CC8-6125-C848-B7F7-89263BBFBA75}" presName="topConnNode2" presStyleLbl="node3" presStyleIdx="0" presStyleCnt="0"/>
      <dgm:spPr/>
    </dgm:pt>
    <dgm:pt modelId="{72FAE77C-43DC-ED49-8DF0-1185DBE650A6}" type="pres">
      <dgm:prSet presAssocID="{15AC7CC8-6125-C848-B7F7-89263BBFBA75}" presName="hierChild4" presStyleCnt="0"/>
      <dgm:spPr/>
    </dgm:pt>
    <dgm:pt modelId="{675FFDE0-3D1B-DB42-B08A-D6B5962A945D}" type="pres">
      <dgm:prSet presAssocID="{15AC7CC8-6125-C848-B7F7-89263BBFBA75}" presName="hierChild5" presStyleCnt="0"/>
      <dgm:spPr/>
    </dgm:pt>
    <dgm:pt modelId="{5DBD3A10-5E97-1947-81ED-25EF241CE2DE}" type="pres">
      <dgm:prSet presAssocID="{FFF27AB2-1AA1-A649-B1CA-5EC4983E1A9F}" presName="Name28" presStyleLbl="parChTrans1D3" presStyleIdx="2" presStyleCnt="16"/>
      <dgm:spPr/>
    </dgm:pt>
    <dgm:pt modelId="{C495B776-FEF7-3A41-9D7F-2CB28FD3C7AA}" type="pres">
      <dgm:prSet presAssocID="{ED5668F9-3497-2C4D-AC71-0BE437A896F7}" presName="hierRoot2" presStyleCnt="0">
        <dgm:presLayoutVars>
          <dgm:hierBranch val="init"/>
        </dgm:presLayoutVars>
      </dgm:prSet>
      <dgm:spPr/>
    </dgm:pt>
    <dgm:pt modelId="{E02CB186-88E6-D145-A4A8-B79A7EDE2066}" type="pres">
      <dgm:prSet presAssocID="{ED5668F9-3497-2C4D-AC71-0BE437A896F7}" presName="rootComposite2" presStyleCnt="0"/>
      <dgm:spPr/>
    </dgm:pt>
    <dgm:pt modelId="{6CB4C0AA-8E5D-AD4F-B2E9-223E26A7C867}" type="pres">
      <dgm:prSet presAssocID="{ED5668F9-3497-2C4D-AC71-0BE437A896F7}" presName="rootText2" presStyleLbl="alignAcc1" presStyleIdx="0" presStyleCnt="0">
        <dgm:presLayoutVars>
          <dgm:chPref val="3"/>
        </dgm:presLayoutVars>
      </dgm:prSet>
      <dgm:spPr/>
    </dgm:pt>
    <dgm:pt modelId="{886A1C9C-6B55-4E4F-B667-A9376D1A056B}" type="pres">
      <dgm:prSet presAssocID="{ED5668F9-3497-2C4D-AC71-0BE437A896F7}" presName="topArc2" presStyleLbl="parChTrans1D1" presStyleIdx="8" presStyleCnt="76"/>
      <dgm:spPr/>
    </dgm:pt>
    <dgm:pt modelId="{F21EDE39-D826-8D4A-BEF5-200545EC8F72}" type="pres">
      <dgm:prSet presAssocID="{ED5668F9-3497-2C4D-AC71-0BE437A896F7}" presName="bottomArc2" presStyleLbl="parChTrans1D1" presStyleIdx="9" presStyleCnt="76"/>
      <dgm:spPr/>
    </dgm:pt>
    <dgm:pt modelId="{B35364EF-F4D3-BE4F-B1A4-EA091CE00CB2}" type="pres">
      <dgm:prSet presAssocID="{ED5668F9-3497-2C4D-AC71-0BE437A896F7}" presName="topConnNode2" presStyleLbl="node3" presStyleIdx="0" presStyleCnt="0"/>
      <dgm:spPr/>
    </dgm:pt>
    <dgm:pt modelId="{1B6A4134-93D1-C148-B643-F04F7726C47C}" type="pres">
      <dgm:prSet presAssocID="{ED5668F9-3497-2C4D-AC71-0BE437A896F7}" presName="hierChild4" presStyleCnt="0"/>
      <dgm:spPr/>
    </dgm:pt>
    <dgm:pt modelId="{93372B78-F224-EF46-8C32-FDE413F1E4EE}" type="pres">
      <dgm:prSet presAssocID="{0F046F76-FF61-704B-B0A2-2970985F061B}" presName="Name28" presStyleLbl="parChTrans1D4" presStyleIdx="0" presStyleCnt="18"/>
      <dgm:spPr/>
    </dgm:pt>
    <dgm:pt modelId="{6A130B6B-9967-7245-858F-72B5A8A9E826}" type="pres">
      <dgm:prSet presAssocID="{F04910EE-7E6C-E044-854A-BC554C03E904}" presName="hierRoot2" presStyleCnt="0">
        <dgm:presLayoutVars>
          <dgm:hierBranch val="init"/>
        </dgm:presLayoutVars>
      </dgm:prSet>
      <dgm:spPr/>
    </dgm:pt>
    <dgm:pt modelId="{F73F4EC6-E7B5-1643-AB25-5D7ECBAEC089}" type="pres">
      <dgm:prSet presAssocID="{F04910EE-7E6C-E044-854A-BC554C03E904}" presName="rootComposite2" presStyleCnt="0"/>
      <dgm:spPr/>
    </dgm:pt>
    <dgm:pt modelId="{E25FC613-E380-A74D-8DA0-7AA0F90E1163}" type="pres">
      <dgm:prSet presAssocID="{F04910EE-7E6C-E044-854A-BC554C03E904}" presName="rootText2" presStyleLbl="alignAcc1" presStyleIdx="0" presStyleCnt="0">
        <dgm:presLayoutVars>
          <dgm:chPref val="3"/>
        </dgm:presLayoutVars>
      </dgm:prSet>
      <dgm:spPr/>
    </dgm:pt>
    <dgm:pt modelId="{143B67D0-E3CA-CE4B-9743-58CF3075A208}" type="pres">
      <dgm:prSet presAssocID="{F04910EE-7E6C-E044-854A-BC554C03E904}" presName="topArc2" presStyleLbl="parChTrans1D1" presStyleIdx="10" presStyleCnt="76"/>
      <dgm:spPr/>
    </dgm:pt>
    <dgm:pt modelId="{094F4B2F-78E1-8849-87DD-2B81CD91AA49}" type="pres">
      <dgm:prSet presAssocID="{F04910EE-7E6C-E044-854A-BC554C03E904}" presName="bottomArc2" presStyleLbl="parChTrans1D1" presStyleIdx="11" presStyleCnt="76"/>
      <dgm:spPr/>
    </dgm:pt>
    <dgm:pt modelId="{93B0F6A2-E32C-7C42-9D36-571779487A47}" type="pres">
      <dgm:prSet presAssocID="{F04910EE-7E6C-E044-854A-BC554C03E904}" presName="topConnNode2" presStyleLbl="node4" presStyleIdx="0" presStyleCnt="0"/>
      <dgm:spPr/>
    </dgm:pt>
    <dgm:pt modelId="{92F678D4-45A0-BB4A-8F9B-9E2C50189F5B}" type="pres">
      <dgm:prSet presAssocID="{F04910EE-7E6C-E044-854A-BC554C03E904}" presName="hierChild4" presStyleCnt="0"/>
      <dgm:spPr/>
    </dgm:pt>
    <dgm:pt modelId="{898832CA-57BD-9C44-A2E9-830148EE0A0A}" type="pres">
      <dgm:prSet presAssocID="{F04910EE-7E6C-E044-854A-BC554C03E904}" presName="hierChild5" presStyleCnt="0"/>
      <dgm:spPr/>
    </dgm:pt>
    <dgm:pt modelId="{1B1CE2D4-0DC3-2B4F-83F4-7712E9E3179D}" type="pres">
      <dgm:prSet presAssocID="{6C860BCC-D3A7-A84B-A2DE-71648A0F79C1}" presName="Name28" presStyleLbl="parChTrans1D4" presStyleIdx="1" presStyleCnt="18"/>
      <dgm:spPr/>
    </dgm:pt>
    <dgm:pt modelId="{C897D95B-761E-B848-8235-FA5BF02D1E8B}" type="pres">
      <dgm:prSet presAssocID="{CE3EFE18-8D61-BE49-9583-A7540637F005}" presName="hierRoot2" presStyleCnt="0">
        <dgm:presLayoutVars>
          <dgm:hierBranch val="init"/>
        </dgm:presLayoutVars>
      </dgm:prSet>
      <dgm:spPr/>
    </dgm:pt>
    <dgm:pt modelId="{388064FF-44B1-0B44-9421-18624FA1E033}" type="pres">
      <dgm:prSet presAssocID="{CE3EFE18-8D61-BE49-9583-A7540637F005}" presName="rootComposite2" presStyleCnt="0"/>
      <dgm:spPr/>
    </dgm:pt>
    <dgm:pt modelId="{7B72488E-EDD6-9945-A696-9488D906A8F0}" type="pres">
      <dgm:prSet presAssocID="{CE3EFE18-8D61-BE49-9583-A7540637F005}" presName="rootText2" presStyleLbl="alignAcc1" presStyleIdx="0" presStyleCnt="0">
        <dgm:presLayoutVars>
          <dgm:chPref val="3"/>
        </dgm:presLayoutVars>
      </dgm:prSet>
      <dgm:spPr/>
    </dgm:pt>
    <dgm:pt modelId="{A8F5FFEA-B27D-1249-AC9F-A1E9A7D6CAFA}" type="pres">
      <dgm:prSet presAssocID="{CE3EFE18-8D61-BE49-9583-A7540637F005}" presName="topArc2" presStyleLbl="parChTrans1D1" presStyleIdx="12" presStyleCnt="76"/>
      <dgm:spPr/>
    </dgm:pt>
    <dgm:pt modelId="{DDC32A0D-7ACC-024B-A21C-F2B42B1D975B}" type="pres">
      <dgm:prSet presAssocID="{CE3EFE18-8D61-BE49-9583-A7540637F005}" presName="bottomArc2" presStyleLbl="parChTrans1D1" presStyleIdx="13" presStyleCnt="76"/>
      <dgm:spPr/>
    </dgm:pt>
    <dgm:pt modelId="{0AF0AC11-D25A-4F41-B195-988E90C52973}" type="pres">
      <dgm:prSet presAssocID="{CE3EFE18-8D61-BE49-9583-A7540637F005}" presName="topConnNode2" presStyleLbl="node4" presStyleIdx="0" presStyleCnt="0"/>
      <dgm:spPr/>
    </dgm:pt>
    <dgm:pt modelId="{C0F3CA8B-70A6-D942-8B49-B80947A8A854}" type="pres">
      <dgm:prSet presAssocID="{CE3EFE18-8D61-BE49-9583-A7540637F005}" presName="hierChild4" presStyleCnt="0"/>
      <dgm:spPr/>
    </dgm:pt>
    <dgm:pt modelId="{D8F66295-A05A-394F-8B2F-E680B884932C}" type="pres">
      <dgm:prSet presAssocID="{CE3EFE18-8D61-BE49-9583-A7540637F005}" presName="hierChild5" presStyleCnt="0"/>
      <dgm:spPr/>
    </dgm:pt>
    <dgm:pt modelId="{93766E7A-25FD-3A46-9406-C81D5FEA5127}" type="pres">
      <dgm:prSet presAssocID="{ED5668F9-3497-2C4D-AC71-0BE437A896F7}" presName="hierChild5" presStyleCnt="0"/>
      <dgm:spPr/>
    </dgm:pt>
    <dgm:pt modelId="{586F0D8D-E5D8-1241-80A7-5E923A449BA0}" type="pres">
      <dgm:prSet presAssocID="{34592096-3CA5-D14A-B6AD-FB261485AAE3}" presName="Name28" presStyleLbl="parChTrans1D3" presStyleIdx="3" presStyleCnt="16"/>
      <dgm:spPr/>
    </dgm:pt>
    <dgm:pt modelId="{6D56D48F-452F-7F49-990E-08CDEF5A760D}" type="pres">
      <dgm:prSet presAssocID="{153AA711-D824-1545-A7CD-A9C977B05523}" presName="hierRoot2" presStyleCnt="0">
        <dgm:presLayoutVars>
          <dgm:hierBranch val="init"/>
        </dgm:presLayoutVars>
      </dgm:prSet>
      <dgm:spPr/>
    </dgm:pt>
    <dgm:pt modelId="{DF068C77-6646-C641-B2B8-2016DF1140B6}" type="pres">
      <dgm:prSet presAssocID="{153AA711-D824-1545-A7CD-A9C977B05523}" presName="rootComposite2" presStyleCnt="0"/>
      <dgm:spPr/>
    </dgm:pt>
    <dgm:pt modelId="{733C6884-6293-5F49-B903-15819E5560DE}" type="pres">
      <dgm:prSet presAssocID="{153AA711-D824-1545-A7CD-A9C977B05523}" presName="rootText2" presStyleLbl="alignAcc1" presStyleIdx="0" presStyleCnt="0">
        <dgm:presLayoutVars>
          <dgm:chPref val="3"/>
        </dgm:presLayoutVars>
      </dgm:prSet>
      <dgm:spPr/>
    </dgm:pt>
    <dgm:pt modelId="{1B33D46B-D686-A54E-B5F0-659E67C35499}" type="pres">
      <dgm:prSet presAssocID="{153AA711-D824-1545-A7CD-A9C977B05523}" presName="topArc2" presStyleLbl="parChTrans1D1" presStyleIdx="14" presStyleCnt="76"/>
      <dgm:spPr/>
    </dgm:pt>
    <dgm:pt modelId="{ED92D4E4-7506-324B-AD20-184132B649B2}" type="pres">
      <dgm:prSet presAssocID="{153AA711-D824-1545-A7CD-A9C977B05523}" presName="bottomArc2" presStyleLbl="parChTrans1D1" presStyleIdx="15" presStyleCnt="76"/>
      <dgm:spPr/>
    </dgm:pt>
    <dgm:pt modelId="{695A7A5D-8D91-E84D-94ED-FC9FBBE3E435}" type="pres">
      <dgm:prSet presAssocID="{153AA711-D824-1545-A7CD-A9C977B05523}" presName="topConnNode2" presStyleLbl="node3" presStyleIdx="0" presStyleCnt="0"/>
      <dgm:spPr/>
    </dgm:pt>
    <dgm:pt modelId="{55272CEB-62A4-4545-A725-D60E979E60ED}" type="pres">
      <dgm:prSet presAssocID="{153AA711-D824-1545-A7CD-A9C977B05523}" presName="hierChild4" presStyleCnt="0"/>
      <dgm:spPr/>
    </dgm:pt>
    <dgm:pt modelId="{953298EC-94E5-B54B-9743-E11E79607C37}" type="pres">
      <dgm:prSet presAssocID="{153AA711-D824-1545-A7CD-A9C977B05523}" presName="hierChild5" presStyleCnt="0"/>
      <dgm:spPr/>
    </dgm:pt>
    <dgm:pt modelId="{18C54D4B-9B52-3A43-8D24-5CB7082E70F5}" type="pres">
      <dgm:prSet presAssocID="{C9B8554E-A355-AB49-84A2-600F57761067}" presName="Name28" presStyleLbl="parChTrans1D3" presStyleIdx="4" presStyleCnt="16"/>
      <dgm:spPr/>
    </dgm:pt>
    <dgm:pt modelId="{79644A41-EE85-6D40-8D90-F8E60BEF6FA0}" type="pres">
      <dgm:prSet presAssocID="{FB35C321-564E-244E-9B01-6B694417C567}" presName="hierRoot2" presStyleCnt="0">
        <dgm:presLayoutVars>
          <dgm:hierBranch val="init"/>
        </dgm:presLayoutVars>
      </dgm:prSet>
      <dgm:spPr/>
    </dgm:pt>
    <dgm:pt modelId="{DF17CE8D-F615-5047-8737-83F9027894F4}" type="pres">
      <dgm:prSet presAssocID="{FB35C321-564E-244E-9B01-6B694417C567}" presName="rootComposite2" presStyleCnt="0"/>
      <dgm:spPr/>
    </dgm:pt>
    <dgm:pt modelId="{3728571E-BDB7-B24E-AF1A-074E20B827AE}" type="pres">
      <dgm:prSet presAssocID="{FB35C321-564E-244E-9B01-6B694417C567}" presName="rootText2" presStyleLbl="alignAcc1" presStyleIdx="0" presStyleCnt="0">
        <dgm:presLayoutVars>
          <dgm:chPref val="3"/>
        </dgm:presLayoutVars>
      </dgm:prSet>
      <dgm:spPr/>
    </dgm:pt>
    <dgm:pt modelId="{CBF86816-132C-F74A-B9F7-740FC5418119}" type="pres">
      <dgm:prSet presAssocID="{FB35C321-564E-244E-9B01-6B694417C567}" presName="topArc2" presStyleLbl="parChTrans1D1" presStyleIdx="16" presStyleCnt="76"/>
      <dgm:spPr/>
    </dgm:pt>
    <dgm:pt modelId="{04EA7D5C-2FA5-514B-AA77-209AD250FDB1}" type="pres">
      <dgm:prSet presAssocID="{FB35C321-564E-244E-9B01-6B694417C567}" presName="bottomArc2" presStyleLbl="parChTrans1D1" presStyleIdx="17" presStyleCnt="76"/>
      <dgm:spPr/>
    </dgm:pt>
    <dgm:pt modelId="{528CA2C2-E744-8F46-B8C8-6C91541A1864}" type="pres">
      <dgm:prSet presAssocID="{FB35C321-564E-244E-9B01-6B694417C567}" presName="topConnNode2" presStyleLbl="node3" presStyleIdx="0" presStyleCnt="0"/>
      <dgm:spPr/>
    </dgm:pt>
    <dgm:pt modelId="{EF6A8232-4298-0542-A228-47584602F0EE}" type="pres">
      <dgm:prSet presAssocID="{FB35C321-564E-244E-9B01-6B694417C567}" presName="hierChild4" presStyleCnt="0"/>
      <dgm:spPr/>
    </dgm:pt>
    <dgm:pt modelId="{F5AE1F46-42BB-C147-963D-FA16485FE14F}" type="pres">
      <dgm:prSet presAssocID="{38249C5A-6E92-8A49-9FFD-3C9A20D06708}" presName="Name28" presStyleLbl="parChTrans1D4" presStyleIdx="2" presStyleCnt="18"/>
      <dgm:spPr/>
    </dgm:pt>
    <dgm:pt modelId="{1945674A-4800-A84C-A683-70CE45286668}" type="pres">
      <dgm:prSet presAssocID="{26CAC06E-BA2F-B348-B3A6-FA91F6DB2DB6}" presName="hierRoot2" presStyleCnt="0">
        <dgm:presLayoutVars>
          <dgm:hierBranch val="init"/>
        </dgm:presLayoutVars>
      </dgm:prSet>
      <dgm:spPr/>
    </dgm:pt>
    <dgm:pt modelId="{514C5E09-3413-2440-A765-FDF2EA184F24}" type="pres">
      <dgm:prSet presAssocID="{26CAC06E-BA2F-B348-B3A6-FA91F6DB2DB6}" presName="rootComposite2" presStyleCnt="0"/>
      <dgm:spPr/>
    </dgm:pt>
    <dgm:pt modelId="{A2895AEF-9277-F448-81BC-383AA9988F95}" type="pres">
      <dgm:prSet presAssocID="{26CAC06E-BA2F-B348-B3A6-FA91F6DB2DB6}" presName="rootText2" presStyleLbl="alignAcc1" presStyleIdx="0" presStyleCnt="0">
        <dgm:presLayoutVars>
          <dgm:chPref val="3"/>
        </dgm:presLayoutVars>
      </dgm:prSet>
      <dgm:spPr/>
    </dgm:pt>
    <dgm:pt modelId="{F834D0FA-DFDA-3E42-A384-CCB487CD81A8}" type="pres">
      <dgm:prSet presAssocID="{26CAC06E-BA2F-B348-B3A6-FA91F6DB2DB6}" presName="topArc2" presStyleLbl="parChTrans1D1" presStyleIdx="18" presStyleCnt="76"/>
      <dgm:spPr/>
    </dgm:pt>
    <dgm:pt modelId="{AA6EFCE9-B7EC-5D4B-A9E7-0302A921E374}" type="pres">
      <dgm:prSet presAssocID="{26CAC06E-BA2F-B348-B3A6-FA91F6DB2DB6}" presName="bottomArc2" presStyleLbl="parChTrans1D1" presStyleIdx="19" presStyleCnt="76"/>
      <dgm:spPr/>
    </dgm:pt>
    <dgm:pt modelId="{381A192C-46E2-EA42-AD6D-178F2D72A56A}" type="pres">
      <dgm:prSet presAssocID="{26CAC06E-BA2F-B348-B3A6-FA91F6DB2DB6}" presName="topConnNode2" presStyleLbl="node4" presStyleIdx="0" presStyleCnt="0"/>
      <dgm:spPr/>
    </dgm:pt>
    <dgm:pt modelId="{6CB0DFDA-6A27-BE42-A113-A1A8D22A2658}" type="pres">
      <dgm:prSet presAssocID="{26CAC06E-BA2F-B348-B3A6-FA91F6DB2DB6}" presName="hierChild4" presStyleCnt="0"/>
      <dgm:spPr/>
    </dgm:pt>
    <dgm:pt modelId="{416160FC-1938-6545-B52C-7E6AB27BBFB7}" type="pres">
      <dgm:prSet presAssocID="{26CAC06E-BA2F-B348-B3A6-FA91F6DB2DB6}" presName="hierChild5" presStyleCnt="0"/>
      <dgm:spPr/>
    </dgm:pt>
    <dgm:pt modelId="{59BD2A03-A741-E14F-82DA-BC06983456B3}" type="pres">
      <dgm:prSet presAssocID="{D14BF015-4C58-F143-AB32-365DD5933D25}" presName="Name28" presStyleLbl="parChTrans1D4" presStyleIdx="3" presStyleCnt="18"/>
      <dgm:spPr/>
    </dgm:pt>
    <dgm:pt modelId="{4648EB82-581A-5247-8962-B23E77A65774}" type="pres">
      <dgm:prSet presAssocID="{80E24F08-DF62-5E49-9B79-93496DA5E335}" presName="hierRoot2" presStyleCnt="0">
        <dgm:presLayoutVars>
          <dgm:hierBranch val="init"/>
        </dgm:presLayoutVars>
      </dgm:prSet>
      <dgm:spPr/>
    </dgm:pt>
    <dgm:pt modelId="{4F7374B4-0663-274F-8109-2F2225739B46}" type="pres">
      <dgm:prSet presAssocID="{80E24F08-DF62-5E49-9B79-93496DA5E335}" presName="rootComposite2" presStyleCnt="0"/>
      <dgm:spPr/>
    </dgm:pt>
    <dgm:pt modelId="{CC4AB2F0-FCB3-7C4B-9EA6-03845F2DB6F6}" type="pres">
      <dgm:prSet presAssocID="{80E24F08-DF62-5E49-9B79-93496DA5E335}" presName="rootText2" presStyleLbl="alignAcc1" presStyleIdx="0" presStyleCnt="0">
        <dgm:presLayoutVars>
          <dgm:chPref val="3"/>
        </dgm:presLayoutVars>
      </dgm:prSet>
      <dgm:spPr/>
    </dgm:pt>
    <dgm:pt modelId="{E26C7D6C-4997-4043-B17B-15C17B197B4B}" type="pres">
      <dgm:prSet presAssocID="{80E24F08-DF62-5E49-9B79-93496DA5E335}" presName="topArc2" presStyleLbl="parChTrans1D1" presStyleIdx="20" presStyleCnt="76"/>
      <dgm:spPr/>
    </dgm:pt>
    <dgm:pt modelId="{243E9541-E76E-3C4A-ABBE-64A466CA1D40}" type="pres">
      <dgm:prSet presAssocID="{80E24F08-DF62-5E49-9B79-93496DA5E335}" presName="bottomArc2" presStyleLbl="parChTrans1D1" presStyleIdx="21" presStyleCnt="76"/>
      <dgm:spPr/>
    </dgm:pt>
    <dgm:pt modelId="{C62681DF-40E2-A848-B759-C9BA66994052}" type="pres">
      <dgm:prSet presAssocID="{80E24F08-DF62-5E49-9B79-93496DA5E335}" presName="topConnNode2" presStyleLbl="node4" presStyleIdx="0" presStyleCnt="0"/>
      <dgm:spPr/>
    </dgm:pt>
    <dgm:pt modelId="{8B66CF7D-81BE-014B-997E-E1610963A357}" type="pres">
      <dgm:prSet presAssocID="{80E24F08-DF62-5E49-9B79-93496DA5E335}" presName="hierChild4" presStyleCnt="0"/>
      <dgm:spPr/>
    </dgm:pt>
    <dgm:pt modelId="{2FF1F4FD-5564-EC4A-A8BF-710D37629356}" type="pres">
      <dgm:prSet presAssocID="{80E24F08-DF62-5E49-9B79-93496DA5E335}" presName="hierChild5" presStyleCnt="0"/>
      <dgm:spPr/>
    </dgm:pt>
    <dgm:pt modelId="{89AEF218-E9C0-A04F-9CC8-6A1184B10479}" type="pres">
      <dgm:prSet presAssocID="{26F42B62-1F19-5545-BB29-4F8421C795FD}" presName="Name28" presStyleLbl="parChTrans1D4" presStyleIdx="4" presStyleCnt="18"/>
      <dgm:spPr/>
    </dgm:pt>
    <dgm:pt modelId="{64AC3CBA-2ECB-B04C-9ED4-E003142C82FE}" type="pres">
      <dgm:prSet presAssocID="{D0EB16FA-674E-EE4E-B873-516D7EB5F375}" presName="hierRoot2" presStyleCnt="0">
        <dgm:presLayoutVars>
          <dgm:hierBranch val="init"/>
        </dgm:presLayoutVars>
      </dgm:prSet>
      <dgm:spPr/>
    </dgm:pt>
    <dgm:pt modelId="{2A0EA271-631B-0F47-A3E3-44E59D540DE9}" type="pres">
      <dgm:prSet presAssocID="{D0EB16FA-674E-EE4E-B873-516D7EB5F375}" presName="rootComposite2" presStyleCnt="0"/>
      <dgm:spPr/>
    </dgm:pt>
    <dgm:pt modelId="{8E0DDF9A-0D9E-A449-88AA-2B7A978D6AC2}" type="pres">
      <dgm:prSet presAssocID="{D0EB16FA-674E-EE4E-B873-516D7EB5F375}" presName="rootText2" presStyleLbl="alignAcc1" presStyleIdx="0" presStyleCnt="0">
        <dgm:presLayoutVars>
          <dgm:chPref val="3"/>
        </dgm:presLayoutVars>
      </dgm:prSet>
      <dgm:spPr/>
    </dgm:pt>
    <dgm:pt modelId="{3FBA586B-71EF-4E42-B2AD-F3FC8E5378D1}" type="pres">
      <dgm:prSet presAssocID="{D0EB16FA-674E-EE4E-B873-516D7EB5F375}" presName="topArc2" presStyleLbl="parChTrans1D1" presStyleIdx="22" presStyleCnt="76"/>
      <dgm:spPr/>
    </dgm:pt>
    <dgm:pt modelId="{5746AFB6-9BE7-D14B-B35F-3FB7C84B9886}" type="pres">
      <dgm:prSet presAssocID="{D0EB16FA-674E-EE4E-B873-516D7EB5F375}" presName="bottomArc2" presStyleLbl="parChTrans1D1" presStyleIdx="23" presStyleCnt="76"/>
      <dgm:spPr/>
    </dgm:pt>
    <dgm:pt modelId="{D55AE1AA-18B4-6A4A-838F-04C61141B579}" type="pres">
      <dgm:prSet presAssocID="{D0EB16FA-674E-EE4E-B873-516D7EB5F375}" presName="topConnNode2" presStyleLbl="node4" presStyleIdx="0" presStyleCnt="0"/>
      <dgm:spPr/>
    </dgm:pt>
    <dgm:pt modelId="{FF9FC6E2-B488-4C47-9C68-A26EAFAB17C1}" type="pres">
      <dgm:prSet presAssocID="{D0EB16FA-674E-EE4E-B873-516D7EB5F375}" presName="hierChild4" presStyleCnt="0"/>
      <dgm:spPr/>
    </dgm:pt>
    <dgm:pt modelId="{DBC12097-63C9-1549-A7C0-286099EAAF58}" type="pres">
      <dgm:prSet presAssocID="{D0EB16FA-674E-EE4E-B873-516D7EB5F375}" presName="hierChild5" presStyleCnt="0"/>
      <dgm:spPr/>
    </dgm:pt>
    <dgm:pt modelId="{7823B8E7-3F4D-104B-97F9-34A76134A28A}" type="pres">
      <dgm:prSet presAssocID="{FB35C321-564E-244E-9B01-6B694417C567}" presName="hierChild5" presStyleCnt="0"/>
      <dgm:spPr/>
    </dgm:pt>
    <dgm:pt modelId="{B4D7D9B6-C59D-D641-827E-883025175671}" type="pres">
      <dgm:prSet presAssocID="{A3B1407F-DE7E-1F4C-83F2-6E4513E2F4F0}" presName="Name28" presStyleLbl="parChTrans1D3" presStyleIdx="5" presStyleCnt="16"/>
      <dgm:spPr/>
    </dgm:pt>
    <dgm:pt modelId="{1F11489B-9AA1-C846-87D3-B40DB780441C}" type="pres">
      <dgm:prSet presAssocID="{EFF471C4-EAA8-6C4B-8DDA-9AD737E6514A}" presName="hierRoot2" presStyleCnt="0">
        <dgm:presLayoutVars>
          <dgm:hierBranch val="init"/>
        </dgm:presLayoutVars>
      </dgm:prSet>
      <dgm:spPr/>
    </dgm:pt>
    <dgm:pt modelId="{9635AA83-8506-494D-A0EC-6ADFF1F6FAD0}" type="pres">
      <dgm:prSet presAssocID="{EFF471C4-EAA8-6C4B-8DDA-9AD737E6514A}" presName="rootComposite2" presStyleCnt="0"/>
      <dgm:spPr/>
    </dgm:pt>
    <dgm:pt modelId="{68167851-92B2-4940-8A39-CBDA506A4F9A}" type="pres">
      <dgm:prSet presAssocID="{EFF471C4-EAA8-6C4B-8DDA-9AD737E6514A}" presName="rootText2" presStyleLbl="alignAcc1" presStyleIdx="0" presStyleCnt="0">
        <dgm:presLayoutVars>
          <dgm:chPref val="3"/>
        </dgm:presLayoutVars>
      </dgm:prSet>
      <dgm:spPr/>
    </dgm:pt>
    <dgm:pt modelId="{F3176C02-C405-B545-8B6C-38E2F8604B42}" type="pres">
      <dgm:prSet presAssocID="{EFF471C4-EAA8-6C4B-8DDA-9AD737E6514A}" presName="topArc2" presStyleLbl="parChTrans1D1" presStyleIdx="24" presStyleCnt="76"/>
      <dgm:spPr/>
    </dgm:pt>
    <dgm:pt modelId="{EC32C6F7-7B6C-E244-B209-BCF0DD1AE37D}" type="pres">
      <dgm:prSet presAssocID="{EFF471C4-EAA8-6C4B-8DDA-9AD737E6514A}" presName="bottomArc2" presStyleLbl="parChTrans1D1" presStyleIdx="25" presStyleCnt="76"/>
      <dgm:spPr/>
    </dgm:pt>
    <dgm:pt modelId="{B83247B6-3138-CE4C-9C77-BDF1BCFAC69F}" type="pres">
      <dgm:prSet presAssocID="{EFF471C4-EAA8-6C4B-8DDA-9AD737E6514A}" presName="topConnNode2" presStyleLbl="node3" presStyleIdx="0" presStyleCnt="0"/>
      <dgm:spPr/>
    </dgm:pt>
    <dgm:pt modelId="{0E3DED76-1264-8A46-81CA-E05A0C789EF8}" type="pres">
      <dgm:prSet presAssocID="{EFF471C4-EAA8-6C4B-8DDA-9AD737E6514A}" presName="hierChild4" presStyleCnt="0"/>
      <dgm:spPr/>
    </dgm:pt>
    <dgm:pt modelId="{2E45EE7A-5712-8749-96EB-30197E37D9D5}" type="pres">
      <dgm:prSet presAssocID="{EFF471C4-EAA8-6C4B-8DDA-9AD737E6514A}" presName="hierChild5" presStyleCnt="0"/>
      <dgm:spPr/>
    </dgm:pt>
    <dgm:pt modelId="{339B4D52-3E2B-7F4E-BBC4-CCBB2CAE208D}" type="pres">
      <dgm:prSet presAssocID="{8761ADCA-31A0-9746-A62D-2657C1F8C0DA}" presName="Name28" presStyleLbl="parChTrans1D3" presStyleIdx="6" presStyleCnt="16"/>
      <dgm:spPr/>
    </dgm:pt>
    <dgm:pt modelId="{7B74209C-D05F-4541-9E72-989E67A8E178}" type="pres">
      <dgm:prSet presAssocID="{F5B29805-B80F-B84E-80D5-249DA2BB0DF1}" presName="hierRoot2" presStyleCnt="0">
        <dgm:presLayoutVars>
          <dgm:hierBranch val="init"/>
        </dgm:presLayoutVars>
      </dgm:prSet>
      <dgm:spPr/>
    </dgm:pt>
    <dgm:pt modelId="{1F3C9919-11E7-BE4A-AF48-79F91E8ECF42}" type="pres">
      <dgm:prSet presAssocID="{F5B29805-B80F-B84E-80D5-249DA2BB0DF1}" presName="rootComposite2" presStyleCnt="0"/>
      <dgm:spPr/>
    </dgm:pt>
    <dgm:pt modelId="{AAB8430A-240F-564B-A763-F877155C9BCF}" type="pres">
      <dgm:prSet presAssocID="{F5B29805-B80F-B84E-80D5-249DA2BB0DF1}" presName="rootText2" presStyleLbl="alignAcc1" presStyleIdx="0" presStyleCnt="0">
        <dgm:presLayoutVars>
          <dgm:chPref val="3"/>
        </dgm:presLayoutVars>
      </dgm:prSet>
      <dgm:spPr/>
    </dgm:pt>
    <dgm:pt modelId="{9AB1F751-8962-0C40-B802-75C90A359CA1}" type="pres">
      <dgm:prSet presAssocID="{F5B29805-B80F-B84E-80D5-249DA2BB0DF1}" presName="topArc2" presStyleLbl="parChTrans1D1" presStyleIdx="26" presStyleCnt="76"/>
      <dgm:spPr/>
    </dgm:pt>
    <dgm:pt modelId="{B47C0D09-5EE9-6C48-981B-5C523AEE428E}" type="pres">
      <dgm:prSet presAssocID="{F5B29805-B80F-B84E-80D5-249DA2BB0DF1}" presName="bottomArc2" presStyleLbl="parChTrans1D1" presStyleIdx="27" presStyleCnt="76"/>
      <dgm:spPr/>
    </dgm:pt>
    <dgm:pt modelId="{0FBB2E86-D616-A449-B86F-0B2A9A77AC1F}" type="pres">
      <dgm:prSet presAssocID="{F5B29805-B80F-B84E-80D5-249DA2BB0DF1}" presName="topConnNode2" presStyleLbl="node3" presStyleIdx="0" presStyleCnt="0"/>
      <dgm:spPr/>
    </dgm:pt>
    <dgm:pt modelId="{55030BF3-8E82-AB4E-8670-F489D7323259}" type="pres">
      <dgm:prSet presAssocID="{F5B29805-B80F-B84E-80D5-249DA2BB0DF1}" presName="hierChild4" presStyleCnt="0"/>
      <dgm:spPr/>
    </dgm:pt>
    <dgm:pt modelId="{C67DC490-CC36-E848-BB49-CE019EE1CAED}" type="pres">
      <dgm:prSet presAssocID="{A519D8E5-D840-A84E-9084-29D6F02C0169}" presName="Name28" presStyleLbl="parChTrans1D4" presStyleIdx="5" presStyleCnt="18"/>
      <dgm:spPr/>
    </dgm:pt>
    <dgm:pt modelId="{B5A31C84-4A54-9F44-A421-1408B4B5927A}" type="pres">
      <dgm:prSet presAssocID="{0C2F6B5A-5D28-8345-BEDF-7AB668200AB9}" presName="hierRoot2" presStyleCnt="0">
        <dgm:presLayoutVars>
          <dgm:hierBranch val="init"/>
        </dgm:presLayoutVars>
      </dgm:prSet>
      <dgm:spPr/>
    </dgm:pt>
    <dgm:pt modelId="{B8628E85-70AF-AC4E-B567-27F684DFBD6C}" type="pres">
      <dgm:prSet presAssocID="{0C2F6B5A-5D28-8345-BEDF-7AB668200AB9}" presName="rootComposite2" presStyleCnt="0"/>
      <dgm:spPr/>
    </dgm:pt>
    <dgm:pt modelId="{062AE6D6-E957-F44F-97FC-5DEF3E19E871}" type="pres">
      <dgm:prSet presAssocID="{0C2F6B5A-5D28-8345-BEDF-7AB668200AB9}" presName="rootText2" presStyleLbl="alignAcc1" presStyleIdx="0" presStyleCnt="0">
        <dgm:presLayoutVars>
          <dgm:chPref val="3"/>
        </dgm:presLayoutVars>
      </dgm:prSet>
      <dgm:spPr/>
    </dgm:pt>
    <dgm:pt modelId="{5136F273-436C-5E43-835E-AA171770073B}" type="pres">
      <dgm:prSet presAssocID="{0C2F6B5A-5D28-8345-BEDF-7AB668200AB9}" presName="topArc2" presStyleLbl="parChTrans1D1" presStyleIdx="28" presStyleCnt="76"/>
      <dgm:spPr/>
    </dgm:pt>
    <dgm:pt modelId="{EAC72270-0B29-2B48-8C47-C1C474E25941}" type="pres">
      <dgm:prSet presAssocID="{0C2F6B5A-5D28-8345-BEDF-7AB668200AB9}" presName="bottomArc2" presStyleLbl="parChTrans1D1" presStyleIdx="29" presStyleCnt="76"/>
      <dgm:spPr/>
    </dgm:pt>
    <dgm:pt modelId="{B7687A1C-6A8C-1C48-AD57-2DDAC3F10F93}" type="pres">
      <dgm:prSet presAssocID="{0C2F6B5A-5D28-8345-BEDF-7AB668200AB9}" presName="topConnNode2" presStyleLbl="node4" presStyleIdx="0" presStyleCnt="0"/>
      <dgm:spPr/>
    </dgm:pt>
    <dgm:pt modelId="{83406E92-F9AA-C148-86CB-098E28E2CB01}" type="pres">
      <dgm:prSet presAssocID="{0C2F6B5A-5D28-8345-BEDF-7AB668200AB9}" presName="hierChild4" presStyleCnt="0"/>
      <dgm:spPr/>
    </dgm:pt>
    <dgm:pt modelId="{64A33538-FA8B-EB47-82A4-9D6AE006CF56}" type="pres">
      <dgm:prSet presAssocID="{0C2F6B5A-5D28-8345-BEDF-7AB668200AB9}" presName="hierChild5" presStyleCnt="0"/>
      <dgm:spPr/>
    </dgm:pt>
    <dgm:pt modelId="{EEDACD02-A878-6F4B-B8C6-64B2897D492A}" type="pres">
      <dgm:prSet presAssocID="{BF8DBE56-FB1B-FF4F-83D7-382D149B9B42}" presName="Name28" presStyleLbl="parChTrans1D4" presStyleIdx="6" presStyleCnt="18"/>
      <dgm:spPr/>
    </dgm:pt>
    <dgm:pt modelId="{29EDC89B-52E9-2646-8EF3-6CB43B446796}" type="pres">
      <dgm:prSet presAssocID="{8B76C3B0-3984-4E41-8191-C72BEB0D8B38}" presName="hierRoot2" presStyleCnt="0">
        <dgm:presLayoutVars>
          <dgm:hierBranch val="init"/>
        </dgm:presLayoutVars>
      </dgm:prSet>
      <dgm:spPr/>
    </dgm:pt>
    <dgm:pt modelId="{FCB77BDD-B7DF-2A44-A542-B4678D280B36}" type="pres">
      <dgm:prSet presAssocID="{8B76C3B0-3984-4E41-8191-C72BEB0D8B38}" presName="rootComposite2" presStyleCnt="0"/>
      <dgm:spPr/>
    </dgm:pt>
    <dgm:pt modelId="{B64B7D45-E013-B043-B8F0-DE0867D7CBFD}" type="pres">
      <dgm:prSet presAssocID="{8B76C3B0-3984-4E41-8191-C72BEB0D8B38}" presName="rootText2" presStyleLbl="alignAcc1" presStyleIdx="0" presStyleCnt="0">
        <dgm:presLayoutVars>
          <dgm:chPref val="3"/>
        </dgm:presLayoutVars>
      </dgm:prSet>
      <dgm:spPr/>
    </dgm:pt>
    <dgm:pt modelId="{432AD107-E8B1-1A49-8D03-8FE21EC739A1}" type="pres">
      <dgm:prSet presAssocID="{8B76C3B0-3984-4E41-8191-C72BEB0D8B38}" presName="topArc2" presStyleLbl="parChTrans1D1" presStyleIdx="30" presStyleCnt="76"/>
      <dgm:spPr/>
    </dgm:pt>
    <dgm:pt modelId="{A18BC750-ADBC-1A4C-BAAE-A79AF8ED8020}" type="pres">
      <dgm:prSet presAssocID="{8B76C3B0-3984-4E41-8191-C72BEB0D8B38}" presName="bottomArc2" presStyleLbl="parChTrans1D1" presStyleIdx="31" presStyleCnt="76"/>
      <dgm:spPr/>
    </dgm:pt>
    <dgm:pt modelId="{C2E5F5CD-F7D7-BA4D-B2A0-D7828DA3C159}" type="pres">
      <dgm:prSet presAssocID="{8B76C3B0-3984-4E41-8191-C72BEB0D8B38}" presName="topConnNode2" presStyleLbl="node4" presStyleIdx="0" presStyleCnt="0"/>
      <dgm:spPr/>
    </dgm:pt>
    <dgm:pt modelId="{DFFD3772-8EAE-6041-B24C-B099D973770F}" type="pres">
      <dgm:prSet presAssocID="{8B76C3B0-3984-4E41-8191-C72BEB0D8B38}" presName="hierChild4" presStyleCnt="0"/>
      <dgm:spPr/>
    </dgm:pt>
    <dgm:pt modelId="{BF9F9529-F414-EF45-A741-3A415F821A78}" type="pres">
      <dgm:prSet presAssocID="{8B76C3B0-3984-4E41-8191-C72BEB0D8B38}" presName="hierChild5" presStyleCnt="0"/>
      <dgm:spPr/>
    </dgm:pt>
    <dgm:pt modelId="{25A26622-CE9B-D248-8607-2B4523B5EBD1}" type="pres">
      <dgm:prSet presAssocID="{E739B3CF-4013-6E44-86F7-5417523B4CA6}" presName="Name28" presStyleLbl="parChTrans1D4" presStyleIdx="7" presStyleCnt="18"/>
      <dgm:spPr/>
    </dgm:pt>
    <dgm:pt modelId="{C57226FF-AE66-524D-9B29-17F495F07F40}" type="pres">
      <dgm:prSet presAssocID="{7D5A29AB-228E-BC47-A616-A402BCBF934D}" presName="hierRoot2" presStyleCnt="0">
        <dgm:presLayoutVars>
          <dgm:hierBranch val="init"/>
        </dgm:presLayoutVars>
      </dgm:prSet>
      <dgm:spPr/>
    </dgm:pt>
    <dgm:pt modelId="{7A8A7070-A7A6-F045-9FA3-04D843F227D8}" type="pres">
      <dgm:prSet presAssocID="{7D5A29AB-228E-BC47-A616-A402BCBF934D}" presName="rootComposite2" presStyleCnt="0"/>
      <dgm:spPr/>
    </dgm:pt>
    <dgm:pt modelId="{1615638D-4F27-2048-A995-936A4A10F88E}" type="pres">
      <dgm:prSet presAssocID="{7D5A29AB-228E-BC47-A616-A402BCBF934D}" presName="rootText2" presStyleLbl="alignAcc1" presStyleIdx="0" presStyleCnt="0">
        <dgm:presLayoutVars>
          <dgm:chPref val="3"/>
        </dgm:presLayoutVars>
      </dgm:prSet>
      <dgm:spPr/>
    </dgm:pt>
    <dgm:pt modelId="{A752AB8A-49BB-8147-8C50-22C0AA308254}" type="pres">
      <dgm:prSet presAssocID="{7D5A29AB-228E-BC47-A616-A402BCBF934D}" presName="topArc2" presStyleLbl="parChTrans1D1" presStyleIdx="32" presStyleCnt="76"/>
      <dgm:spPr/>
    </dgm:pt>
    <dgm:pt modelId="{6C40477E-9C81-CE46-BD77-2BD9C3695F75}" type="pres">
      <dgm:prSet presAssocID="{7D5A29AB-228E-BC47-A616-A402BCBF934D}" presName="bottomArc2" presStyleLbl="parChTrans1D1" presStyleIdx="33" presStyleCnt="76"/>
      <dgm:spPr/>
    </dgm:pt>
    <dgm:pt modelId="{10D910F5-4F9D-0A44-9491-C914386D8BFB}" type="pres">
      <dgm:prSet presAssocID="{7D5A29AB-228E-BC47-A616-A402BCBF934D}" presName="topConnNode2" presStyleLbl="node4" presStyleIdx="0" presStyleCnt="0"/>
      <dgm:spPr/>
    </dgm:pt>
    <dgm:pt modelId="{517AA9E6-0CF3-434D-8CB8-430FB8E95F3A}" type="pres">
      <dgm:prSet presAssocID="{7D5A29AB-228E-BC47-A616-A402BCBF934D}" presName="hierChild4" presStyleCnt="0"/>
      <dgm:spPr/>
    </dgm:pt>
    <dgm:pt modelId="{F956BE61-4EA2-6E41-BA1B-57FEC283C956}" type="pres">
      <dgm:prSet presAssocID="{7D5A29AB-228E-BC47-A616-A402BCBF934D}" presName="hierChild5" presStyleCnt="0"/>
      <dgm:spPr/>
    </dgm:pt>
    <dgm:pt modelId="{EE294695-307F-D14A-A05E-FDE9FFF70AA6}" type="pres">
      <dgm:prSet presAssocID="{F5B29805-B80F-B84E-80D5-249DA2BB0DF1}" presName="hierChild5" presStyleCnt="0"/>
      <dgm:spPr/>
    </dgm:pt>
    <dgm:pt modelId="{71043B0A-4315-A146-A5D2-F723F0F46EA3}" type="pres">
      <dgm:prSet presAssocID="{098F6FF2-7057-2347-AC9A-272F744A2124}" presName="hierChild5" presStyleCnt="0"/>
      <dgm:spPr/>
    </dgm:pt>
    <dgm:pt modelId="{19A911C2-0EE3-284B-8E9E-CF22460B830B}" type="pres">
      <dgm:prSet presAssocID="{5121D18F-8ABE-9C40-9362-CF6DD75E0E83}" presName="Name28" presStyleLbl="parChTrans1D2" presStyleIdx="1" presStyleCnt="3"/>
      <dgm:spPr/>
    </dgm:pt>
    <dgm:pt modelId="{D53AD4B7-4979-CE41-A8BF-25AFC75B34C0}" type="pres">
      <dgm:prSet presAssocID="{1C1A68AE-B38A-B643-A11A-4FD059A12E09}" presName="hierRoot2" presStyleCnt="0">
        <dgm:presLayoutVars>
          <dgm:hierBranch val="init"/>
        </dgm:presLayoutVars>
      </dgm:prSet>
      <dgm:spPr/>
    </dgm:pt>
    <dgm:pt modelId="{777BA384-BBAA-214F-9A8E-45D58B6A4459}" type="pres">
      <dgm:prSet presAssocID="{1C1A68AE-B38A-B643-A11A-4FD059A12E09}" presName="rootComposite2" presStyleCnt="0"/>
      <dgm:spPr/>
    </dgm:pt>
    <dgm:pt modelId="{6FACD9D3-9807-E04E-BAEC-A1BED2E4673F}" type="pres">
      <dgm:prSet presAssocID="{1C1A68AE-B38A-B643-A11A-4FD059A12E09}" presName="rootText2" presStyleLbl="alignAcc1" presStyleIdx="0" presStyleCnt="0">
        <dgm:presLayoutVars>
          <dgm:chPref val="3"/>
        </dgm:presLayoutVars>
      </dgm:prSet>
      <dgm:spPr/>
    </dgm:pt>
    <dgm:pt modelId="{D78C6553-D336-7148-B60A-D4C358E601DE}" type="pres">
      <dgm:prSet presAssocID="{1C1A68AE-B38A-B643-A11A-4FD059A12E09}" presName="topArc2" presStyleLbl="parChTrans1D1" presStyleIdx="34" presStyleCnt="76"/>
      <dgm:spPr/>
    </dgm:pt>
    <dgm:pt modelId="{15DBF071-FCAD-7042-8A1F-F69BF74146E0}" type="pres">
      <dgm:prSet presAssocID="{1C1A68AE-B38A-B643-A11A-4FD059A12E09}" presName="bottomArc2" presStyleLbl="parChTrans1D1" presStyleIdx="35" presStyleCnt="76"/>
      <dgm:spPr/>
    </dgm:pt>
    <dgm:pt modelId="{B0761411-2563-5B45-972C-114F07518FE5}" type="pres">
      <dgm:prSet presAssocID="{1C1A68AE-B38A-B643-A11A-4FD059A12E09}" presName="topConnNode2" presStyleLbl="node2" presStyleIdx="0" presStyleCnt="0"/>
      <dgm:spPr/>
    </dgm:pt>
    <dgm:pt modelId="{DF1A7A1B-D305-3D44-8D45-432F47C54AF8}" type="pres">
      <dgm:prSet presAssocID="{1C1A68AE-B38A-B643-A11A-4FD059A12E09}" presName="hierChild4" presStyleCnt="0"/>
      <dgm:spPr/>
    </dgm:pt>
    <dgm:pt modelId="{661BEA2E-1427-A240-A83E-9BDE4DC0AF38}" type="pres">
      <dgm:prSet presAssocID="{A6A51215-925D-ED41-BAB9-345259960EAF}" presName="Name28" presStyleLbl="parChTrans1D3" presStyleIdx="7" presStyleCnt="16"/>
      <dgm:spPr/>
    </dgm:pt>
    <dgm:pt modelId="{C1D6E614-B39C-E04D-AD3E-7842A7B05FBC}" type="pres">
      <dgm:prSet presAssocID="{313B640C-B415-2744-82E6-5C60973ECAEB}" presName="hierRoot2" presStyleCnt="0">
        <dgm:presLayoutVars>
          <dgm:hierBranch val="init"/>
        </dgm:presLayoutVars>
      </dgm:prSet>
      <dgm:spPr/>
    </dgm:pt>
    <dgm:pt modelId="{7BDCEF9D-67EE-C744-8BAB-662F5887D38C}" type="pres">
      <dgm:prSet presAssocID="{313B640C-B415-2744-82E6-5C60973ECAEB}" presName="rootComposite2" presStyleCnt="0"/>
      <dgm:spPr/>
    </dgm:pt>
    <dgm:pt modelId="{DE2B5197-2317-B943-8473-A9BAE75E557D}" type="pres">
      <dgm:prSet presAssocID="{313B640C-B415-2744-82E6-5C60973ECAEB}" presName="rootText2" presStyleLbl="alignAcc1" presStyleIdx="0" presStyleCnt="0">
        <dgm:presLayoutVars>
          <dgm:chPref val="3"/>
        </dgm:presLayoutVars>
      </dgm:prSet>
      <dgm:spPr/>
    </dgm:pt>
    <dgm:pt modelId="{571D8F88-FF9A-D449-B9F7-E0CD4A84497C}" type="pres">
      <dgm:prSet presAssocID="{313B640C-B415-2744-82E6-5C60973ECAEB}" presName="topArc2" presStyleLbl="parChTrans1D1" presStyleIdx="36" presStyleCnt="76"/>
      <dgm:spPr/>
    </dgm:pt>
    <dgm:pt modelId="{B3225B5B-5C9F-9C44-AD07-08EB174E73E7}" type="pres">
      <dgm:prSet presAssocID="{313B640C-B415-2744-82E6-5C60973ECAEB}" presName="bottomArc2" presStyleLbl="parChTrans1D1" presStyleIdx="37" presStyleCnt="76"/>
      <dgm:spPr/>
    </dgm:pt>
    <dgm:pt modelId="{BDB33263-85C3-114A-A112-058FA8128250}" type="pres">
      <dgm:prSet presAssocID="{313B640C-B415-2744-82E6-5C60973ECAEB}" presName="topConnNode2" presStyleLbl="node3" presStyleIdx="0" presStyleCnt="0"/>
      <dgm:spPr/>
    </dgm:pt>
    <dgm:pt modelId="{1CBD0672-4F5A-8148-A4F5-AA1ADE66F550}" type="pres">
      <dgm:prSet presAssocID="{313B640C-B415-2744-82E6-5C60973ECAEB}" presName="hierChild4" presStyleCnt="0"/>
      <dgm:spPr/>
    </dgm:pt>
    <dgm:pt modelId="{61E38381-332D-354B-89A8-2E380916A287}" type="pres">
      <dgm:prSet presAssocID="{313B640C-B415-2744-82E6-5C60973ECAEB}" presName="hierChild5" presStyleCnt="0"/>
      <dgm:spPr/>
    </dgm:pt>
    <dgm:pt modelId="{45563FE1-EC3D-DB41-8A4B-BB3C82A7F64E}" type="pres">
      <dgm:prSet presAssocID="{97C77DD9-8856-0F49-A10A-9917B2B3623A}" presName="Name28" presStyleLbl="parChTrans1D3" presStyleIdx="8" presStyleCnt="16"/>
      <dgm:spPr/>
    </dgm:pt>
    <dgm:pt modelId="{E36FC40D-C1B2-A648-B138-7FCC0E00F9CE}" type="pres">
      <dgm:prSet presAssocID="{D21CB905-6FCB-C749-B8D8-F7E3E8890832}" presName="hierRoot2" presStyleCnt="0">
        <dgm:presLayoutVars>
          <dgm:hierBranch val="init"/>
        </dgm:presLayoutVars>
      </dgm:prSet>
      <dgm:spPr/>
    </dgm:pt>
    <dgm:pt modelId="{BB1B6CF0-3585-9547-9F37-D727ED3A6BFF}" type="pres">
      <dgm:prSet presAssocID="{D21CB905-6FCB-C749-B8D8-F7E3E8890832}" presName="rootComposite2" presStyleCnt="0"/>
      <dgm:spPr/>
    </dgm:pt>
    <dgm:pt modelId="{16FFD37C-C605-C64B-9FFD-843CBDAE8F4C}" type="pres">
      <dgm:prSet presAssocID="{D21CB905-6FCB-C749-B8D8-F7E3E8890832}" presName="rootText2" presStyleLbl="alignAcc1" presStyleIdx="0" presStyleCnt="0">
        <dgm:presLayoutVars>
          <dgm:chPref val="3"/>
        </dgm:presLayoutVars>
      </dgm:prSet>
      <dgm:spPr/>
    </dgm:pt>
    <dgm:pt modelId="{CFD719B6-0F1B-6C48-8B0F-AB1C29EB1BC4}" type="pres">
      <dgm:prSet presAssocID="{D21CB905-6FCB-C749-B8D8-F7E3E8890832}" presName="topArc2" presStyleLbl="parChTrans1D1" presStyleIdx="38" presStyleCnt="76"/>
      <dgm:spPr/>
    </dgm:pt>
    <dgm:pt modelId="{655D67C2-A569-4B4E-9AFE-21B87ECC28CA}" type="pres">
      <dgm:prSet presAssocID="{D21CB905-6FCB-C749-B8D8-F7E3E8890832}" presName="bottomArc2" presStyleLbl="parChTrans1D1" presStyleIdx="39" presStyleCnt="76"/>
      <dgm:spPr/>
    </dgm:pt>
    <dgm:pt modelId="{EC16CE5F-81E2-C545-BB50-B91B46F3177E}" type="pres">
      <dgm:prSet presAssocID="{D21CB905-6FCB-C749-B8D8-F7E3E8890832}" presName="topConnNode2" presStyleLbl="node3" presStyleIdx="0" presStyleCnt="0"/>
      <dgm:spPr/>
    </dgm:pt>
    <dgm:pt modelId="{06F09CFD-629D-CB4A-945A-9C9607AB58AA}" type="pres">
      <dgm:prSet presAssocID="{D21CB905-6FCB-C749-B8D8-F7E3E8890832}" presName="hierChild4" presStyleCnt="0"/>
      <dgm:spPr/>
    </dgm:pt>
    <dgm:pt modelId="{FD326A6D-67C1-1043-8FB1-4A4AD3754D27}" type="pres">
      <dgm:prSet presAssocID="{AD091C28-9511-284D-B4BF-B2F1EB1DC710}" presName="Name28" presStyleLbl="parChTrans1D4" presStyleIdx="8" presStyleCnt="18"/>
      <dgm:spPr/>
    </dgm:pt>
    <dgm:pt modelId="{116C3BE5-BD94-3649-B91D-1A346C6B4094}" type="pres">
      <dgm:prSet presAssocID="{A51A1599-5BFF-5044-AFEF-66D1590AF125}" presName="hierRoot2" presStyleCnt="0">
        <dgm:presLayoutVars>
          <dgm:hierBranch val="init"/>
        </dgm:presLayoutVars>
      </dgm:prSet>
      <dgm:spPr/>
    </dgm:pt>
    <dgm:pt modelId="{A3075EFD-FB16-694D-86BC-21F54B2B5F34}" type="pres">
      <dgm:prSet presAssocID="{A51A1599-5BFF-5044-AFEF-66D1590AF125}" presName="rootComposite2" presStyleCnt="0"/>
      <dgm:spPr/>
    </dgm:pt>
    <dgm:pt modelId="{338B282D-FE67-4144-8FA3-8D62CD2F3E96}" type="pres">
      <dgm:prSet presAssocID="{A51A1599-5BFF-5044-AFEF-66D1590AF12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20D1D32-83B2-C64B-8E30-17E7397D3B15}" type="pres">
      <dgm:prSet presAssocID="{A51A1599-5BFF-5044-AFEF-66D1590AF125}" presName="topArc2" presStyleLbl="parChTrans1D1" presStyleIdx="40" presStyleCnt="76"/>
      <dgm:spPr/>
    </dgm:pt>
    <dgm:pt modelId="{2292A6DB-5773-D24D-BC23-58BB679AF27F}" type="pres">
      <dgm:prSet presAssocID="{A51A1599-5BFF-5044-AFEF-66D1590AF125}" presName="bottomArc2" presStyleLbl="parChTrans1D1" presStyleIdx="41" presStyleCnt="76"/>
      <dgm:spPr/>
    </dgm:pt>
    <dgm:pt modelId="{2E5C290D-444E-6D4C-977C-FEC91B08DC59}" type="pres">
      <dgm:prSet presAssocID="{A51A1599-5BFF-5044-AFEF-66D1590AF125}" presName="topConnNode2" presStyleLbl="node4" presStyleIdx="0" presStyleCnt="0"/>
      <dgm:spPr/>
    </dgm:pt>
    <dgm:pt modelId="{BA3C1780-63AB-9047-8E30-7AA8CAB8EA2E}" type="pres">
      <dgm:prSet presAssocID="{A51A1599-5BFF-5044-AFEF-66D1590AF125}" presName="hierChild4" presStyleCnt="0"/>
      <dgm:spPr/>
    </dgm:pt>
    <dgm:pt modelId="{EBF2D923-3597-9440-B0E1-9F27E50C82D8}" type="pres">
      <dgm:prSet presAssocID="{A51A1599-5BFF-5044-AFEF-66D1590AF125}" presName="hierChild5" presStyleCnt="0"/>
      <dgm:spPr/>
    </dgm:pt>
    <dgm:pt modelId="{DEC4A8FD-5276-5F4A-BF43-1E104C1A6612}" type="pres">
      <dgm:prSet presAssocID="{C06C8D00-9AB1-9842-9494-5E08969B74BD}" presName="Name28" presStyleLbl="parChTrans1D4" presStyleIdx="9" presStyleCnt="18"/>
      <dgm:spPr/>
    </dgm:pt>
    <dgm:pt modelId="{92B6FEB0-4B5F-A446-AC3C-E73A7D747F15}" type="pres">
      <dgm:prSet presAssocID="{CD53BE94-63D7-5D42-881B-BD9F6CC2A995}" presName="hierRoot2" presStyleCnt="0">
        <dgm:presLayoutVars>
          <dgm:hierBranch val="init"/>
        </dgm:presLayoutVars>
      </dgm:prSet>
      <dgm:spPr/>
    </dgm:pt>
    <dgm:pt modelId="{4A5AE98F-8661-3442-9161-D09E6C40EB50}" type="pres">
      <dgm:prSet presAssocID="{CD53BE94-63D7-5D42-881B-BD9F6CC2A995}" presName="rootComposite2" presStyleCnt="0"/>
      <dgm:spPr/>
    </dgm:pt>
    <dgm:pt modelId="{1E1F058E-031F-2E41-B9CF-CD60DF4FCB3E}" type="pres">
      <dgm:prSet presAssocID="{CD53BE94-63D7-5D42-881B-BD9F6CC2A995}" presName="rootText2" presStyleLbl="alignAcc1" presStyleIdx="0" presStyleCnt="0">
        <dgm:presLayoutVars>
          <dgm:chPref val="3"/>
        </dgm:presLayoutVars>
      </dgm:prSet>
      <dgm:spPr/>
    </dgm:pt>
    <dgm:pt modelId="{ED4151B3-DFEB-2843-8D64-0B6F75A04F0E}" type="pres">
      <dgm:prSet presAssocID="{CD53BE94-63D7-5D42-881B-BD9F6CC2A995}" presName="topArc2" presStyleLbl="parChTrans1D1" presStyleIdx="42" presStyleCnt="76"/>
      <dgm:spPr/>
    </dgm:pt>
    <dgm:pt modelId="{9C095583-13FD-A84B-B1C0-7FFE252E17AD}" type="pres">
      <dgm:prSet presAssocID="{CD53BE94-63D7-5D42-881B-BD9F6CC2A995}" presName="bottomArc2" presStyleLbl="parChTrans1D1" presStyleIdx="43" presStyleCnt="76"/>
      <dgm:spPr/>
    </dgm:pt>
    <dgm:pt modelId="{E683D532-CD03-824E-B1E9-C686A034EA22}" type="pres">
      <dgm:prSet presAssocID="{CD53BE94-63D7-5D42-881B-BD9F6CC2A995}" presName="topConnNode2" presStyleLbl="node4" presStyleIdx="0" presStyleCnt="0"/>
      <dgm:spPr/>
    </dgm:pt>
    <dgm:pt modelId="{8876107A-30CD-DA47-AC2E-26333AFF86AD}" type="pres">
      <dgm:prSet presAssocID="{CD53BE94-63D7-5D42-881B-BD9F6CC2A995}" presName="hierChild4" presStyleCnt="0"/>
      <dgm:spPr/>
    </dgm:pt>
    <dgm:pt modelId="{120E0C55-FD40-BA47-A3AB-EE7B69E01439}" type="pres">
      <dgm:prSet presAssocID="{605C7AC8-CF78-1A4A-8A66-05B8F2A7B4FD}" presName="Name28" presStyleLbl="parChTrans1D4" presStyleIdx="10" presStyleCnt="18"/>
      <dgm:spPr/>
    </dgm:pt>
    <dgm:pt modelId="{9989A4B8-C62B-FA46-B04D-1839692917D5}" type="pres">
      <dgm:prSet presAssocID="{7141269C-31FE-7D4F-8143-774B7236DB10}" presName="hierRoot2" presStyleCnt="0">
        <dgm:presLayoutVars>
          <dgm:hierBranch val="init"/>
        </dgm:presLayoutVars>
      </dgm:prSet>
      <dgm:spPr/>
    </dgm:pt>
    <dgm:pt modelId="{7B2222D3-BD20-014D-B086-C684E879A5D8}" type="pres">
      <dgm:prSet presAssocID="{7141269C-31FE-7D4F-8143-774B7236DB10}" presName="rootComposite2" presStyleCnt="0"/>
      <dgm:spPr/>
    </dgm:pt>
    <dgm:pt modelId="{D9AFA551-E2D4-9B44-BB75-AFC4C6D4A494}" type="pres">
      <dgm:prSet presAssocID="{7141269C-31FE-7D4F-8143-774B7236DB1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9C4C69F-AD4C-5C4B-81E4-B701AEC69E97}" type="pres">
      <dgm:prSet presAssocID="{7141269C-31FE-7D4F-8143-774B7236DB10}" presName="topArc2" presStyleLbl="parChTrans1D1" presStyleIdx="44" presStyleCnt="76"/>
      <dgm:spPr/>
    </dgm:pt>
    <dgm:pt modelId="{37F76207-4DA2-9645-A005-45AEF25EE231}" type="pres">
      <dgm:prSet presAssocID="{7141269C-31FE-7D4F-8143-774B7236DB10}" presName="bottomArc2" presStyleLbl="parChTrans1D1" presStyleIdx="45" presStyleCnt="76"/>
      <dgm:spPr/>
    </dgm:pt>
    <dgm:pt modelId="{31CB7CB9-056B-884A-9241-DFCBBEE734BA}" type="pres">
      <dgm:prSet presAssocID="{7141269C-31FE-7D4F-8143-774B7236DB10}" presName="topConnNode2" presStyleLbl="node4" presStyleIdx="0" presStyleCnt="0"/>
      <dgm:spPr/>
    </dgm:pt>
    <dgm:pt modelId="{45AA5C81-86E0-4B49-9808-2194B4AC5CE5}" type="pres">
      <dgm:prSet presAssocID="{7141269C-31FE-7D4F-8143-774B7236DB10}" presName="hierChild4" presStyleCnt="0"/>
      <dgm:spPr/>
    </dgm:pt>
    <dgm:pt modelId="{DADCE9B1-AFA4-4B41-8602-4DE97983994E}" type="pres">
      <dgm:prSet presAssocID="{7141269C-31FE-7D4F-8143-774B7236DB10}" presName="hierChild5" presStyleCnt="0"/>
      <dgm:spPr/>
    </dgm:pt>
    <dgm:pt modelId="{B8F58BBB-E15A-D84A-BC79-F7F899320545}" type="pres">
      <dgm:prSet presAssocID="{F5073376-F670-7B49-9A33-C61942BC2F72}" presName="Name28" presStyleLbl="parChTrans1D4" presStyleIdx="11" presStyleCnt="18"/>
      <dgm:spPr/>
    </dgm:pt>
    <dgm:pt modelId="{AB2A5CE8-4665-D046-8B86-64FC2626CF3A}" type="pres">
      <dgm:prSet presAssocID="{9723EC5E-5B40-B148-B7F4-0E5AF3970E0C}" presName="hierRoot2" presStyleCnt="0">
        <dgm:presLayoutVars>
          <dgm:hierBranch val="init"/>
        </dgm:presLayoutVars>
      </dgm:prSet>
      <dgm:spPr/>
    </dgm:pt>
    <dgm:pt modelId="{20CDE4BC-80AD-3E43-9EC2-ADA5E01A01C5}" type="pres">
      <dgm:prSet presAssocID="{9723EC5E-5B40-B148-B7F4-0E5AF3970E0C}" presName="rootComposite2" presStyleCnt="0"/>
      <dgm:spPr/>
    </dgm:pt>
    <dgm:pt modelId="{ABFA01CC-66CB-B446-8C14-C4A9DEF7BF6E}" type="pres">
      <dgm:prSet presAssocID="{9723EC5E-5B40-B148-B7F4-0E5AF3970E0C}" presName="rootText2" presStyleLbl="alignAcc1" presStyleIdx="0" presStyleCnt="0">
        <dgm:presLayoutVars>
          <dgm:chPref val="3"/>
        </dgm:presLayoutVars>
      </dgm:prSet>
      <dgm:spPr/>
    </dgm:pt>
    <dgm:pt modelId="{CB2E9359-943C-A241-AD2E-A9A505296DF1}" type="pres">
      <dgm:prSet presAssocID="{9723EC5E-5B40-B148-B7F4-0E5AF3970E0C}" presName="topArc2" presStyleLbl="parChTrans1D1" presStyleIdx="46" presStyleCnt="76"/>
      <dgm:spPr/>
    </dgm:pt>
    <dgm:pt modelId="{46A627B8-22BF-434B-A6DC-2DD5B1230850}" type="pres">
      <dgm:prSet presAssocID="{9723EC5E-5B40-B148-B7F4-0E5AF3970E0C}" presName="bottomArc2" presStyleLbl="parChTrans1D1" presStyleIdx="47" presStyleCnt="76"/>
      <dgm:spPr/>
    </dgm:pt>
    <dgm:pt modelId="{D72C10F2-B83B-EA40-A8C4-266F5CDD1E89}" type="pres">
      <dgm:prSet presAssocID="{9723EC5E-5B40-B148-B7F4-0E5AF3970E0C}" presName="topConnNode2" presStyleLbl="node4" presStyleIdx="0" presStyleCnt="0"/>
      <dgm:spPr/>
    </dgm:pt>
    <dgm:pt modelId="{7C65EE43-1593-514F-9253-BE2304CDD9F2}" type="pres">
      <dgm:prSet presAssocID="{9723EC5E-5B40-B148-B7F4-0E5AF3970E0C}" presName="hierChild4" presStyleCnt="0"/>
      <dgm:spPr/>
    </dgm:pt>
    <dgm:pt modelId="{FA248DA0-39FB-9844-A755-15D5D3DA514F}" type="pres">
      <dgm:prSet presAssocID="{9723EC5E-5B40-B148-B7F4-0E5AF3970E0C}" presName="hierChild5" presStyleCnt="0"/>
      <dgm:spPr/>
    </dgm:pt>
    <dgm:pt modelId="{ED267E3B-C815-C345-958F-9E43B7FBFFF8}" type="pres">
      <dgm:prSet presAssocID="{CD53BE94-63D7-5D42-881B-BD9F6CC2A995}" presName="hierChild5" presStyleCnt="0"/>
      <dgm:spPr/>
    </dgm:pt>
    <dgm:pt modelId="{1E64DEFC-0E5D-3742-AE35-76BD5340857D}" type="pres">
      <dgm:prSet presAssocID="{D21CB905-6FCB-C749-B8D8-F7E3E8890832}" presName="hierChild5" presStyleCnt="0"/>
      <dgm:spPr/>
    </dgm:pt>
    <dgm:pt modelId="{9A832F90-716F-0440-8213-879FF025AED4}" type="pres">
      <dgm:prSet presAssocID="{1D0EF6AD-AF2A-4C40-A71D-5062C62AAE51}" presName="Name28" presStyleLbl="parChTrans1D3" presStyleIdx="9" presStyleCnt="16"/>
      <dgm:spPr/>
    </dgm:pt>
    <dgm:pt modelId="{681AAA64-2324-5C46-8308-1A32CD69D0D2}" type="pres">
      <dgm:prSet presAssocID="{AFD98C1D-258A-834E-9094-FB74843BAE85}" presName="hierRoot2" presStyleCnt="0">
        <dgm:presLayoutVars>
          <dgm:hierBranch val="init"/>
        </dgm:presLayoutVars>
      </dgm:prSet>
      <dgm:spPr/>
    </dgm:pt>
    <dgm:pt modelId="{98E8B52D-5AA1-274E-AB38-76DF55CD043B}" type="pres">
      <dgm:prSet presAssocID="{AFD98C1D-258A-834E-9094-FB74843BAE85}" presName="rootComposite2" presStyleCnt="0"/>
      <dgm:spPr/>
    </dgm:pt>
    <dgm:pt modelId="{37A32D9B-A98F-0640-B4A4-2464CCE811C1}" type="pres">
      <dgm:prSet presAssocID="{AFD98C1D-258A-834E-9094-FB74843BAE85}" presName="rootText2" presStyleLbl="alignAcc1" presStyleIdx="0" presStyleCnt="0">
        <dgm:presLayoutVars>
          <dgm:chPref val="3"/>
        </dgm:presLayoutVars>
      </dgm:prSet>
      <dgm:spPr/>
    </dgm:pt>
    <dgm:pt modelId="{ED9F5971-F139-8C44-AC6F-FE0F61DB985F}" type="pres">
      <dgm:prSet presAssocID="{AFD98C1D-258A-834E-9094-FB74843BAE85}" presName="topArc2" presStyleLbl="parChTrans1D1" presStyleIdx="48" presStyleCnt="76"/>
      <dgm:spPr/>
    </dgm:pt>
    <dgm:pt modelId="{FB5A9D33-33C7-874A-8B93-16AD211F168A}" type="pres">
      <dgm:prSet presAssocID="{AFD98C1D-258A-834E-9094-FB74843BAE85}" presName="bottomArc2" presStyleLbl="parChTrans1D1" presStyleIdx="49" presStyleCnt="76"/>
      <dgm:spPr/>
    </dgm:pt>
    <dgm:pt modelId="{CEF60013-96E6-8A47-97A3-CB4558DD9FC2}" type="pres">
      <dgm:prSet presAssocID="{AFD98C1D-258A-834E-9094-FB74843BAE85}" presName="topConnNode2" presStyleLbl="node3" presStyleIdx="0" presStyleCnt="0"/>
      <dgm:spPr/>
    </dgm:pt>
    <dgm:pt modelId="{1CA59EF1-9B6F-E740-8EBC-FDC177A22E5A}" type="pres">
      <dgm:prSet presAssocID="{AFD98C1D-258A-834E-9094-FB74843BAE85}" presName="hierChild4" presStyleCnt="0"/>
      <dgm:spPr/>
    </dgm:pt>
    <dgm:pt modelId="{99CC5204-341A-FE4F-B768-B37103DF8826}" type="pres">
      <dgm:prSet presAssocID="{AFD98C1D-258A-834E-9094-FB74843BAE85}" presName="hierChild5" presStyleCnt="0"/>
      <dgm:spPr/>
    </dgm:pt>
    <dgm:pt modelId="{4D91E484-25E5-6749-ADC1-D45512464A2D}" type="pres">
      <dgm:prSet presAssocID="{057B44FA-3E55-D34A-B306-CAEE00150AD4}" presName="Name28" presStyleLbl="parChTrans1D3" presStyleIdx="10" presStyleCnt="16"/>
      <dgm:spPr/>
    </dgm:pt>
    <dgm:pt modelId="{C0527A07-878F-DE40-A0F0-08E2D59D11E8}" type="pres">
      <dgm:prSet presAssocID="{E0E214F2-BD36-6F42-8B6F-D77A94B4BA33}" presName="hierRoot2" presStyleCnt="0">
        <dgm:presLayoutVars>
          <dgm:hierBranch val="init"/>
        </dgm:presLayoutVars>
      </dgm:prSet>
      <dgm:spPr/>
    </dgm:pt>
    <dgm:pt modelId="{CB073D83-5CF9-1D4D-8D05-16BC35281299}" type="pres">
      <dgm:prSet presAssocID="{E0E214F2-BD36-6F42-8B6F-D77A94B4BA33}" presName="rootComposite2" presStyleCnt="0"/>
      <dgm:spPr/>
    </dgm:pt>
    <dgm:pt modelId="{7992E425-0EBE-DA4B-B6CC-F0D32A320A9F}" type="pres">
      <dgm:prSet presAssocID="{E0E214F2-BD36-6F42-8B6F-D77A94B4BA33}" presName="rootText2" presStyleLbl="alignAcc1" presStyleIdx="0" presStyleCnt="0">
        <dgm:presLayoutVars>
          <dgm:chPref val="3"/>
        </dgm:presLayoutVars>
      </dgm:prSet>
      <dgm:spPr/>
    </dgm:pt>
    <dgm:pt modelId="{CC5F8E54-D25D-BE46-A667-FCE7CBF8575D}" type="pres">
      <dgm:prSet presAssocID="{E0E214F2-BD36-6F42-8B6F-D77A94B4BA33}" presName="topArc2" presStyleLbl="parChTrans1D1" presStyleIdx="50" presStyleCnt="76"/>
      <dgm:spPr/>
    </dgm:pt>
    <dgm:pt modelId="{64CC4053-8DD0-E740-BE34-32893DF8CDFF}" type="pres">
      <dgm:prSet presAssocID="{E0E214F2-BD36-6F42-8B6F-D77A94B4BA33}" presName="bottomArc2" presStyleLbl="parChTrans1D1" presStyleIdx="51" presStyleCnt="76"/>
      <dgm:spPr/>
    </dgm:pt>
    <dgm:pt modelId="{872233C5-00FB-EE4E-A3D9-71C09D6D706E}" type="pres">
      <dgm:prSet presAssocID="{E0E214F2-BD36-6F42-8B6F-D77A94B4BA33}" presName="topConnNode2" presStyleLbl="node3" presStyleIdx="0" presStyleCnt="0"/>
      <dgm:spPr/>
    </dgm:pt>
    <dgm:pt modelId="{441E1DC3-2F1C-5C4D-8ED1-93A83AAD4B34}" type="pres">
      <dgm:prSet presAssocID="{E0E214F2-BD36-6F42-8B6F-D77A94B4BA33}" presName="hierChild4" presStyleCnt="0"/>
      <dgm:spPr/>
    </dgm:pt>
    <dgm:pt modelId="{B23F1D01-5DB3-2943-A723-7738AAB79CEE}" type="pres">
      <dgm:prSet presAssocID="{E0E214F2-BD36-6F42-8B6F-D77A94B4BA33}" presName="hierChild5" presStyleCnt="0"/>
      <dgm:spPr/>
    </dgm:pt>
    <dgm:pt modelId="{E1A19351-B2AB-A041-98BE-DFB63A76093C}" type="pres">
      <dgm:prSet presAssocID="{8A2FF53A-DC09-7644-B15C-DE815DED88AB}" presName="Name28" presStyleLbl="parChTrans1D3" presStyleIdx="11" presStyleCnt="16"/>
      <dgm:spPr/>
    </dgm:pt>
    <dgm:pt modelId="{D51D15D8-7CC3-8343-B14C-7210F92B56D5}" type="pres">
      <dgm:prSet presAssocID="{FDD1CE99-9381-304D-BABA-FB38061967FB}" presName="hierRoot2" presStyleCnt="0">
        <dgm:presLayoutVars>
          <dgm:hierBranch val="init"/>
        </dgm:presLayoutVars>
      </dgm:prSet>
      <dgm:spPr/>
    </dgm:pt>
    <dgm:pt modelId="{50947BA9-9976-5840-9B25-7F1F9D907920}" type="pres">
      <dgm:prSet presAssocID="{FDD1CE99-9381-304D-BABA-FB38061967FB}" presName="rootComposite2" presStyleCnt="0"/>
      <dgm:spPr/>
    </dgm:pt>
    <dgm:pt modelId="{D7249765-5D87-2341-9630-7B6A325A2CB9}" type="pres">
      <dgm:prSet presAssocID="{FDD1CE99-9381-304D-BABA-FB38061967FB}" presName="rootText2" presStyleLbl="alignAcc1" presStyleIdx="0" presStyleCnt="0">
        <dgm:presLayoutVars>
          <dgm:chPref val="3"/>
        </dgm:presLayoutVars>
      </dgm:prSet>
      <dgm:spPr/>
    </dgm:pt>
    <dgm:pt modelId="{921B1487-0C30-B941-83F4-F9F9CC425D4A}" type="pres">
      <dgm:prSet presAssocID="{FDD1CE99-9381-304D-BABA-FB38061967FB}" presName="topArc2" presStyleLbl="parChTrans1D1" presStyleIdx="52" presStyleCnt="76"/>
      <dgm:spPr/>
    </dgm:pt>
    <dgm:pt modelId="{8F800680-B576-E247-9AA8-895FF40720CF}" type="pres">
      <dgm:prSet presAssocID="{FDD1CE99-9381-304D-BABA-FB38061967FB}" presName="bottomArc2" presStyleLbl="parChTrans1D1" presStyleIdx="53" presStyleCnt="76"/>
      <dgm:spPr/>
    </dgm:pt>
    <dgm:pt modelId="{4AC24800-562A-FA4B-BB36-C0A8D40FDF11}" type="pres">
      <dgm:prSet presAssocID="{FDD1CE99-9381-304D-BABA-FB38061967FB}" presName="topConnNode2" presStyleLbl="node3" presStyleIdx="0" presStyleCnt="0"/>
      <dgm:spPr/>
    </dgm:pt>
    <dgm:pt modelId="{4DC786FE-6EA9-6743-BE41-1297B115D4E2}" type="pres">
      <dgm:prSet presAssocID="{FDD1CE99-9381-304D-BABA-FB38061967FB}" presName="hierChild4" presStyleCnt="0"/>
      <dgm:spPr/>
    </dgm:pt>
    <dgm:pt modelId="{879BAF62-1A1F-8843-B5B5-0A402AFCFB5F}" type="pres">
      <dgm:prSet presAssocID="{FDD1CE99-9381-304D-BABA-FB38061967FB}" presName="hierChild5" presStyleCnt="0"/>
      <dgm:spPr/>
    </dgm:pt>
    <dgm:pt modelId="{63E85C3A-1C68-5F4F-94FD-EC7948627104}" type="pres">
      <dgm:prSet presAssocID="{FCC02AC3-7D32-5047-AFF3-65150F2A6239}" presName="Name28" presStyleLbl="parChTrans1D3" presStyleIdx="12" presStyleCnt="16"/>
      <dgm:spPr/>
    </dgm:pt>
    <dgm:pt modelId="{485E4EAE-701E-024E-B6B2-274F5F24859D}" type="pres">
      <dgm:prSet presAssocID="{298AD2CA-E6EA-6D41-9F77-2FD5A74FAA87}" presName="hierRoot2" presStyleCnt="0">
        <dgm:presLayoutVars>
          <dgm:hierBranch val="init"/>
        </dgm:presLayoutVars>
      </dgm:prSet>
      <dgm:spPr/>
    </dgm:pt>
    <dgm:pt modelId="{C1F8E658-2E64-5240-9E9B-D49C0F8A5D12}" type="pres">
      <dgm:prSet presAssocID="{298AD2CA-E6EA-6D41-9F77-2FD5A74FAA87}" presName="rootComposite2" presStyleCnt="0"/>
      <dgm:spPr/>
    </dgm:pt>
    <dgm:pt modelId="{F0DB32E5-9E27-D34C-94A2-D7B77C089343}" type="pres">
      <dgm:prSet presAssocID="{298AD2CA-E6EA-6D41-9F77-2FD5A74FAA87}" presName="rootText2" presStyleLbl="alignAcc1" presStyleIdx="0" presStyleCnt="0">
        <dgm:presLayoutVars>
          <dgm:chPref val="3"/>
        </dgm:presLayoutVars>
      </dgm:prSet>
      <dgm:spPr/>
    </dgm:pt>
    <dgm:pt modelId="{1D724EA7-F95E-D64F-BEBF-B40A6FF0A842}" type="pres">
      <dgm:prSet presAssocID="{298AD2CA-E6EA-6D41-9F77-2FD5A74FAA87}" presName="topArc2" presStyleLbl="parChTrans1D1" presStyleIdx="54" presStyleCnt="76"/>
      <dgm:spPr/>
    </dgm:pt>
    <dgm:pt modelId="{5ECC484B-6B99-2E47-BDAD-0AD95714B300}" type="pres">
      <dgm:prSet presAssocID="{298AD2CA-E6EA-6D41-9F77-2FD5A74FAA87}" presName="bottomArc2" presStyleLbl="parChTrans1D1" presStyleIdx="55" presStyleCnt="76"/>
      <dgm:spPr/>
    </dgm:pt>
    <dgm:pt modelId="{06E1BB5A-0A6F-7D46-B4AC-AA3A71E85665}" type="pres">
      <dgm:prSet presAssocID="{298AD2CA-E6EA-6D41-9F77-2FD5A74FAA87}" presName="topConnNode2" presStyleLbl="node3" presStyleIdx="0" presStyleCnt="0"/>
      <dgm:spPr/>
    </dgm:pt>
    <dgm:pt modelId="{7D320FB0-D6D0-564F-BFF8-107131A34AAB}" type="pres">
      <dgm:prSet presAssocID="{298AD2CA-E6EA-6D41-9F77-2FD5A74FAA87}" presName="hierChild4" presStyleCnt="0"/>
      <dgm:spPr/>
    </dgm:pt>
    <dgm:pt modelId="{966D9FBB-FF6D-B04F-B2DB-0EACB9C6D731}" type="pres">
      <dgm:prSet presAssocID="{298AD2CA-E6EA-6D41-9F77-2FD5A74FAA87}" presName="hierChild5" presStyleCnt="0"/>
      <dgm:spPr/>
    </dgm:pt>
    <dgm:pt modelId="{97404AE6-3B86-064E-BE4C-2391539C3C73}" type="pres">
      <dgm:prSet presAssocID="{409CE1E0-6632-B940-A4DE-C15F15E8EA99}" presName="Name28" presStyleLbl="parChTrans1D3" presStyleIdx="13" presStyleCnt="16"/>
      <dgm:spPr/>
    </dgm:pt>
    <dgm:pt modelId="{FDBD44C4-A66B-D742-A756-0525A0A555F7}" type="pres">
      <dgm:prSet presAssocID="{9F397A5C-65F6-9149-BA47-74C0BE6E8451}" presName="hierRoot2" presStyleCnt="0">
        <dgm:presLayoutVars>
          <dgm:hierBranch val="init"/>
        </dgm:presLayoutVars>
      </dgm:prSet>
      <dgm:spPr/>
    </dgm:pt>
    <dgm:pt modelId="{C72046CB-450C-E746-A37A-58A11050304E}" type="pres">
      <dgm:prSet presAssocID="{9F397A5C-65F6-9149-BA47-74C0BE6E8451}" presName="rootComposite2" presStyleCnt="0"/>
      <dgm:spPr/>
    </dgm:pt>
    <dgm:pt modelId="{47659635-F56A-284C-AFAD-7FE5BBABB291}" type="pres">
      <dgm:prSet presAssocID="{9F397A5C-65F6-9149-BA47-74C0BE6E8451}" presName="rootText2" presStyleLbl="alignAcc1" presStyleIdx="0" presStyleCnt="0">
        <dgm:presLayoutVars>
          <dgm:chPref val="3"/>
        </dgm:presLayoutVars>
      </dgm:prSet>
      <dgm:spPr/>
    </dgm:pt>
    <dgm:pt modelId="{A63005F4-4BD8-4141-99E2-A3B3DB35074D}" type="pres">
      <dgm:prSet presAssocID="{9F397A5C-65F6-9149-BA47-74C0BE6E8451}" presName="topArc2" presStyleLbl="parChTrans1D1" presStyleIdx="56" presStyleCnt="76"/>
      <dgm:spPr/>
    </dgm:pt>
    <dgm:pt modelId="{B187F2A5-9826-6C4D-9BA7-750042A9962B}" type="pres">
      <dgm:prSet presAssocID="{9F397A5C-65F6-9149-BA47-74C0BE6E8451}" presName="bottomArc2" presStyleLbl="parChTrans1D1" presStyleIdx="57" presStyleCnt="76"/>
      <dgm:spPr/>
    </dgm:pt>
    <dgm:pt modelId="{0931B37C-8E8F-794E-A2EB-271F7A88660A}" type="pres">
      <dgm:prSet presAssocID="{9F397A5C-65F6-9149-BA47-74C0BE6E8451}" presName="topConnNode2" presStyleLbl="node3" presStyleIdx="0" presStyleCnt="0"/>
      <dgm:spPr/>
    </dgm:pt>
    <dgm:pt modelId="{493697C4-F02A-6947-B61E-3DB8C810A1D2}" type="pres">
      <dgm:prSet presAssocID="{9F397A5C-65F6-9149-BA47-74C0BE6E8451}" presName="hierChild4" presStyleCnt="0"/>
      <dgm:spPr/>
    </dgm:pt>
    <dgm:pt modelId="{B5E806CC-4FC3-3249-8896-032B28B5D19D}" type="pres">
      <dgm:prSet presAssocID="{9F397A5C-65F6-9149-BA47-74C0BE6E8451}" presName="hierChild5" presStyleCnt="0"/>
      <dgm:spPr/>
    </dgm:pt>
    <dgm:pt modelId="{88FDA1D4-1E42-764B-A276-65849299257F}" type="pres">
      <dgm:prSet presAssocID="{E5EFB7A1-6CE6-014D-BDAC-D70421B7572F}" presName="Name28" presStyleLbl="parChTrans1D3" presStyleIdx="14" presStyleCnt="16"/>
      <dgm:spPr/>
    </dgm:pt>
    <dgm:pt modelId="{68A48211-9D46-2A46-9863-5B45DF8BD426}" type="pres">
      <dgm:prSet presAssocID="{6A3EB527-6ACF-0A48-9611-99C3B11B40BE}" presName="hierRoot2" presStyleCnt="0">
        <dgm:presLayoutVars>
          <dgm:hierBranch val="init"/>
        </dgm:presLayoutVars>
      </dgm:prSet>
      <dgm:spPr/>
    </dgm:pt>
    <dgm:pt modelId="{88B2B912-B2D1-3C4C-8E4A-FAADD8574071}" type="pres">
      <dgm:prSet presAssocID="{6A3EB527-6ACF-0A48-9611-99C3B11B40BE}" presName="rootComposite2" presStyleCnt="0"/>
      <dgm:spPr/>
    </dgm:pt>
    <dgm:pt modelId="{686CC5BF-4374-E047-8130-EF90337A60BC}" type="pres">
      <dgm:prSet presAssocID="{6A3EB527-6ACF-0A48-9611-99C3B11B40BE}" presName="rootText2" presStyleLbl="alignAcc1" presStyleIdx="0" presStyleCnt="0">
        <dgm:presLayoutVars>
          <dgm:chPref val="3"/>
        </dgm:presLayoutVars>
      </dgm:prSet>
      <dgm:spPr/>
    </dgm:pt>
    <dgm:pt modelId="{7D3D046B-7ED7-0A4F-8CF7-21F8CACE7814}" type="pres">
      <dgm:prSet presAssocID="{6A3EB527-6ACF-0A48-9611-99C3B11B40BE}" presName="topArc2" presStyleLbl="parChTrans1D1" presStyleIdx="58" presStyleCnt="76"/>
      <dgm:spPr/>
    </dgm:pt>
    <dgm:pt modelId="{4C30B598-AB6E-E64B-A059-3261BF6FAC02}" type="pres">
      <dgm:prSet presAssocID="{6A3EB527-6ACF-0A48-9611-99C3B11B40BE}" presName="bottomArc2" presStyleLbl="parChTrans1D1" presStyleIdx="59" presStyleCnt="76"/>
      <dgm:spPr/>
    </dgm:pt>
    <dgm:pt modelId="{15389932-CCD0-7348-9164-B8B3FEE79A61}" type="pres">
      <dgm:prSet presAssocID="{6A3EB527-6ACF-0A48-9611-99C3B11B40BE}" presName="topConnNode2" presStyleLbl="node3" presStyleIdx="0" presStyleCnt="0"/>
      <dgm:spPr/>
    </dgm:pt>
    <dgm:pt modelId="{908CB88B-A15E-B644-A89F-07EFCBC13731}" type="pres">
      <dgm:prSet presAssocID="{6A3EB527-6ACF-0A48-9611-99C3B11B40BE}" presName="hierChild4" presStyleCnt="0"/>
      <dgm:spPr/>
    </dgm:pt>
    <dgm:pt modelId="{5B05F418-9B9A-5D48-8CE1-A5B2BD5DD126}" type="pres">
      <dgm:prSet presAssocID="{20BF316E-829D-F04B-9F95-5F9D817D79AF}" presName="Name28" presStyleLbl="parChTrans1D4" presStyleIdx="12" presStyleCnt="18"/>
      <dgm:spPr/>
    </dgm:pt>
    <dgm:pt modelId="{CC07AD2A-DF49-2F40-9A52-0142A646F425}" type="pres">
      <dgm:prSet presAssocID="{F2F8DA69-C542-FC41-B64B-D453DE68B5EA}" presName="hierRoot2" presStyleCnt="0">
        <dgm:presLayoutVars>
          <dgm:hierBranch val="init"/>
        </dgm:presLayoutVars>
      </dgm:prSet>
      <dgm:spPr/>
    </dgm:pt>
    <dgm:pt modelId="{FC4A2B23-7DE4-6642-8237-E5E03C97FA9B}" type="pres">
      <dgm:prSet presAssocID="{F2F8DA69-C542-FC41-B64B-D453DE68B5EA}" presName="rootComposite2" presStyleCnt="0"/>
      <dgm:spPr/>
    </dgm:pt>
    <dgm:pt modelId="{5CFC7636-A925-5F41-BDBB-1E8F94DB780B}" type="pres">
      <dgm:prSet presAssocID="{F2F8DA69-C542-FC41-B64B-D453DE68B5E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5B7231A-FE7D-284E-86BB-A514877A66B9}" type="pres">
      <dgm:prSet presAssocID="{F2F8DA69-C542-FC41-B64B-D453DE68B5EA}" presName="topArc2" presStyleLbl="parChTrans1D1" presStyleIdx="60" presStyleCnt="76"/>
      <dgm:spPr/>
    </dgm:pt>
    <dgm:pt modelId="{BC217814-11F5-6543-A84F-66B557FEC956}" type="pres">
      <dgm:prSet presAssocID="{F2F8DA69-C542-FC41-B64B-D453DE68B5EA}" presName="bottomArc2" presStyleLbl="parChTrans1D1" presStyleIdx="61" presStyleCnt="76"/>
      <dgm:spPr/>
    </dgm:pt>
    <dgm:pt modelId="{BFBA327F-EF51-E145-9DA5-EE4438F91A44}" type="pres">
      <dgm:prSet presAssocID="{F2F8DA69-C542-FC41-B64B-D453DE68B5EA}" presName="topConnNode2" presStyleLbl="node4" presStyleIdx="0" presStyleCnt="0"/>
      <dgm:spPr/>
    </dgm:pt>
    <dgm:pt modelId="{92240FCF-67E7-CB4A-A116-2CE77972F020}" type="pres">
      <dgm:prSet presAssocID="{F2F8DA69-C542-FC41-B64B-D453DE68B5EA}" presName="hierChild4" presStyleCnt="0"/>
      <dgm:spPr/>
    </dgm:pt>
    <dgm:pt modelId="{88201BD2-901F-0D45-B503-80617A777352}" type="pres">
      <dgm:prSet presAssocID="{F2F8DA69-C542-FC41-B64B-D453DE68B5EA}" presName="hierChild5" presStyleCnt="0"/>
      <dgm:spPr/>
    </dgm:pt>
    <dgm:pt modelId="{7AC205E6-5027-664D-AA36-AFE4A7613A60}" type="pres">
      <dgm:prSet presAssocID="{5F40FC3C-3E18-AD4E-9A1E-2AB5007B1E6F}" presName="Name28" presStyleLbl="parChTrans1D4" presStyleIdx="13" presStyleCnt="18"/>
      <dgm:spPr/>
    </dgm:pt>
    <dgm:pt modelId="{73FA3165-7D1F-1247-AFDF-50EF5B07D104}" type="pres">
      <dgm:prSet presAssocID="{848EA96A-858B-3448-8A86-180A7581B467}" presName="hierRoot2" presStyleCnt="0">
        <dgm:presLayoutVars>
          <dgm:hierBranch val="init"/>
        </dgm:presLayoutVars>
      </dgm:prSet>
      <dgm:spPr/>
    </dgm:pt>
    <dgm:pt modelId="{36799912-CB1F-E948-B87F-845987024E6A}" type="pres">
      <dgm:prSet presAssocID="{848EA96A-858B-3448-8A86-180A7581B467}" presName="rootComposite2" presStyleCnt="0"/>
      <dgm:spPr/>
    </dgm:pt>
    <dgm:pt modelId="{625A5F76-FCC6-DF42-AF64-DF7B11997207}" type="pres">
      <dgm:prSet presAssocID="{848EA96A-858B-3448-8A86-180A7581B467}" presName="rootText2" presStyleLbl="alignAcc1" presStyleIdx="0" presStyleCnt="0">
        <dgm:presLayoutVars>
          <dgm:chPref val="3"/>
        </dgm:presLayoutVars>
      </dgm:prSet>
      <dgm:spPr/>
    </dgm:pt>
    <dgm:pt modelId="{8B672F63-48F8-EE46-8F44-11E18E5218E4}" type="pres">
      <dgm:prSet presAssocID="{848EA96A-858B-3448-8A86-180A7581B467}" presName="topArc2" presStyleLbl="parChTrans1D1" presStyleIdx="62" presStyleCnt="76"/>
      <dgm:spPr/>
    </dgm:pt>
    <dgm:pt modelId="{8645C583-4F4A-CB40-8CB4-CC287909930E}" type="pres">
      <dgm:prSet presAssocID="{848EA96A-858B-3448-8A86-180A7581B467}" presName="bottomArc2" presStyleLbl="parChTrans1D1" presStyleIdx="63" presStyleCnt="76"/>
      <dgm:spPr/>
    </dgm:pt>
    <dgm:pt modelId="{1516F0CC-42D8-8F43-BCFC-9F5E5529C9BB}" type="pres">
      <dgm:prSet presAssocID="{848EA96A-858B-3448-8A86-180A7581B467}" presName="topConnNode2" presStyleLbl="node4" presStyleIdx="0" presStyleCnt="0"/>
      <dgm:spPr/>
    </dgm:pt>
    <dgm:pt modelId="{4629CD8A-E23F-5943-9D7F-5F3C087FF48F}" type="pres">
      <dgm:prSet presAssocID="{848EA96A-858B-3448-8A86-180A7581B467}" presName="hierChild4" presStyleCnt="0"/>
      <dgm:spPr/>
    </dgm:pt>
    <dgm:pt modelId="{25BFEE60-85D9-154D-A5E5-261A3593EFD0}" type="pres">
      <dgm:prSet presAssocID="{848EA96A-858B-3448-8A86-180A7581B467}" presName="hierChild5" presStyleCnt="0"/>
      <dgm:spPr/>
    </dgm:pt>
    <dgm:pt modelId="{7C6A4378-412C-CC47-9C98-75C4087B584A}" type="pres">
      <dgm:prSet presAssocID="{6A3EB527-6ACF-0A48-9611-99C3B11B40BE}" presName="hierChild5" presStyleCnt="0"/>
      <dgm:spPr/>
    </dgm:pt>
    <dgm:pt modelId="{31C5AEE3-BD8A-5640-81BF-465C27ADD967}" type="pres">
      <dgm:prSet presAssocID="{96D59D7F-7B6B-F441-8DF1-533D4CB80923}" presName="Name28" presStyleLbl="parChTrans1D3" presStyleIdx="15" presStyleCnt="16"/>
      <dgm:spPr/>
    </dgm:pt>
    <dgm:pt modelId="{AF3ABA1E-73E0-784C-A2A8-C209C7FE2D5A}" type="pres">
      <dgm:prSet presAssocID="{49C1984E-2807-BD42-B666-9C3B0DE2CA25}" presName="hierRoot2" presStyleCnt="0">
        <dgm:presLayoutVars>
          <dgm:hierBranch val="init"/>
        </dgm:presLayoutVars>
      </dgm:prSet>
      <dgm:spPr/>
    </dgm:pt>
    <dgm:pt modelId="{381B0FFD-34D3-374B-980A-71A038547A33}" type="pres">
      <dgm:prSet presAssocID="{49C1984E-2807-BD42-B666-9C3B0DE2CA25}" presName="rootComposite2" presStyleCnt="0"/>
      <dgm:spPr/>
    </dgm:pt>
    <dgm:pt modelId="{B7817AA0-4DD5-0044-B9AE-F006B0E364FD}" type="pres">
      <dgm:prSet presAssocID="{49C1984E-2807-BD42-B666-9C3B0DE2CA25}" presName="rootText2" presStyleLbl="alignAcc1" presStyleIdx="0" presStyleCnt="0">
        <dgm:presLayoutVars>
          <dgm:chPref val="3"/>
        </dgm:presLayoutVars>
      </dgm:prSet>
      <dgm:spPr/>
    </dgm:pt>
    <dgm:pt modelId="{5C123F3A-3649-C84D-9525-E4E77FFEA7C6}" type="pres">
      <dgm:prSet presAssocID="{49C1984E-2807-BD42-B666-9C3B0DE2CA25}" presName="topArc2" presStyleLbl="parChTrans1D1" presStyleIdx="64" presStyleCnt="76"/>
      <dgm:spPr/>
    </dgm:pt>
    <dgm:pt modelId="{FECF835F-CBA3-914F-A0E4-16301C5651E6}" type="pres">
      <dgm:prSet presAssocID="{49C1984E-2807-BD42-B666-9C3B0DE2CA25}" presName="bottomArc2" presStyleLbl="parChTrans1D1" presStyleIdx="65" presStyleCnt="76"/>
      <dgm:spPr/>
    </dgm:pt>
    <dgm:pt modelId="{6CD53A48-80C8-3F44-A2C4-D30417126C0F}" type="pres">
      <dgm:prSet presAssocID="{49C1984E-2807-BD42-B666-9C3B0DE2CA25}" presName="topConnNode2" presStyleLbl="node3" presStyleIdx="0" presStyleCnt="0"/>
      <dgm:spPr/>
    </dgm:pt>
    <dgm:pt modelId="{1BDD28C6-D9AA-FB42-A434-53A99E3E1A1E}" type="pres">
      <dgm:prSet presAssocID="{49C1984E-2807-BD42-B666-9C3B0DE2CA25}" presName="hierChild4" presStyleCnt="0"/>
      <dgm:spPr/>
    </dgm:pt>
    <dgm:pt modelId="{3CBDE81A-73AB-7E42-9E3A-3FE89BD62579}" type="pres">
      <dgm:prSet presAssocID="{4572D817-EECC-4443-82F9-C8E21062B97E}" presName="Name28" presStyleLbl="parChTrans1D4" presStyleIdx="14" presStyleCnt="18"/>
      <dgm:spPr/>
    </dgm:pt>
    <dgm:pt modelId="{6B11B87E-A6A5-194C-AE9D-BA978D00C026}" type="pres">
      <dgm:prSet presAssocID="{2905C6A0-A790-2646-B636-BE6865D454AA}" presName="hierRoot2" presStyleCnt="0">
        <dgm:presLayoutVars>
          <dgm:hierBranch val="init"/>
        </dgm:presLayoutVars>
      </dgm:prSet>
      <dgm:spPr/>
    </dgm:pt>
    <dgm:pt modelId="{04AA4E25-9315-A142-84BC-4866B4696D56}" type="pres">
      <dgm:prSet presAssocID="{2905C6A0-A790-2646-B636-BE6865D454AA}" presName="rootComposite2" presStyleCnt="0"/>
      <dgm:spPr/>
    </dgm:pt>
    <dgm:pt modelId="{F5746F55-7751-6D43-BD0C-BF0908A0A1D8}" type="pres">
      <dgm:prSet presAssocID="{2905C6A0-A790-2646-B636-BE6865D454A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61C192C-3FD8-004A-AF3D-5F36AA5688EF}" type="pres">
      <dgm:prSet presAssocID="{2905C6A0-A790-2646-B636-BE6865D454AA}" presName="topArc2" presStyleLbl="parChTrans1D1" presStyleIdx="66" presStyleCnt="76"/>
      <dgm:spPr/>
    </dgm:pt>
    <dgm:pt modelId="{22CD511E-028C-FC43-A194-89F837A4C5BC}" type="pres">
      <dgm:prSet presAssocID="{2905C6A0-A790-2646-B636-BE6865D454AA}" presName="bottomArc2" presStyleLbl="parChTrans1D1" presStyleIdx="67" presStyleCnt="76"/>
      <dgm:spPr/>
    </dgm:pt>
    <dgm:pt modelId="{AD05A238-1272-D144-B154-C9E15ACCD581}" type="pres">
      <dgm:prSet presAssocID="{2905C6A0-A790-2646-B636-BE6865D454AA}" presName="topConnNode2" presStyleLbl="node4" presStyleIdx="0" presStyleCnt="0"/>
      <dgm:spPr/>
    </dgm:pt>
    <dgm:pt modelId="{7307D7C3-672C-2B4D-965B-3A891CBA178D}" type="pres">
      <dgm:prSet presAssocID="{2905C6A0-A790-2646-B636-BE6865D454AA}" presName="hierChild4" presStyleCnt="0"/>
      <dgm:spPr/>
    </dgm:pt>
    <dgm:pt modelId="{A8EDD02B-654B-9B4B-B994-FECDCC9434D9}" type="pres">
      <dgm:prSet presAssocID="{2905C6A0-A790-2646-B636-BE6865D454AA}" presName="hierChild5" presStyleCnt="0"/>
      <dgm:spPr/>
    </dgm:pt>
    <dgm:pt modelId="{E6DC9DB3-7376-A745-840E-581CC21A8636}" type="pres">
      <dgm:prSet presAssocID="{A4475CDE-3709-C84B-8FB9-C7174AB219CC}" presName="Name28" presStyleLbl="parChTrans1D4" presStyleIdx="15" presStyleCnt="18"/>
      <dgm:spPr/>
    </dgm:pt>
    <dgm:pt modelId="{496FA684-1929-0949-9335-ADE495FC7DDA}" type="pres">
      <dgm:prSet presAssocID="{F24584BC-89BA-624B-9EB3-36A2A29AAF11}" presName="hierRoot2" presStyleCnt="0">
        <dgm:presLayoutVars>
          <dgm:hierBranch val="init"/>
        </dgm:presLayoutVars>
      </dgm:prSet>
      <dgm:spPr/>
    </dgm:pt>
    <dgm:pt modelId="{55801E83-6912-2345-8E97-6924EB288979}" type="pres">
      <dgm:prSet presAssocID="{F24584BC-89BA-624B-9EB3-36A2A29AAF11}" presName="rootComposite2" presStyleCnt="0"/>
      <dgm:spPr/>
    </dgm:pt>
    <dgm:pt modelId="{13E28739-DD79-BD47-92CC-83C374FC8F03}" type="pres">
      <dgm:prSet presAssocID="{F24584BC-89BA-624B-9EB3-36A2A29AAF11}" presName="rootText2" presStyleLbl="alignAcc1" presStyleIdx="0" presStyleCnt="0">
        <dgm:presLayoutVars>
          <dgm:chPref val="3"/>
        </dgm:presLayoutVars>
      </dgm:prSet>
      <dgm:spPr/>
    </dgm:pt>
    <dgm:pt modelId="{2F6FAEBE-5BD2-F54C-A96F-B7FE51F560FE}" type="pres">
      <dgm:prSet presAssocID="{F24584BC-89BA-624B-9EB3-36A2A29AAF11}" presName="topArc2" presStyleLbl="parChTrans1D1" presStyleIdx="68" presStyleCnt="76"/>
      <dgm:spPr/>
    </dgm:pt>
    <dgm:pt modelId="{93557A5F-FE14-EF49-B5D1-08CE4D4F3F18}" type="pres">
      <dgm:prSet presAssocID="{F24584BC-89BA-624B-9EB3-36A2A29AAF11}" presName="bottomArc2" presStyleLbl="parChTrans1D1" presStyleIdx="69" presStyleCnt="76"/>
      <dgm:spPr/>
    </dgm:pt>
    <dgm:pt modelId="{5CCD33DD-926F-B940-A0C2-21DCCCBCF0CB}" type="pres">
      <dgm:prSet presAssocID="{F24584BC-89BA-624B-9EB3-36A2A29AAF11}" presName="topConnNode2" presStyleLbl="node4" presStyleIdx="0" presStyleCnt="0"/>
      <dgm:spPr/>
    </dgm:pt>
    <dgm:pt modelId="{DF836FF9-5FCD-B34C-A736-86EFBAF2DDA5}" type="pres">
      <dgm:prSet presAssocID="{F24584BC-89BA-624B-9EB3-36A2A29AAF11}" presName="hierChild4" presStyleCnt="0"/>
      <dgm:spPr/>
    </dgm:pt>
    <dgm:pt modelId="{602D4488-D663-8444-A9CA-6BB0D1CE776A}" type="pres">
      <dgm:prSet presAssocID="{F24584BC-89BA-624B-9EB3-36A2A29AAF11}" presName="hierChild5" presStyleCnt="0"/>
      <dgm:spPr/>
    </dgm:pt>
    <dgm:pt modelId="{C93D3F07-E6E4-A548-BAF1-D81C4E21BAF9}" type="pres">
      <dgm:prSet presAssocID="{7B4CB9A1-A89B-5840-8274-74CED91ABC4E}" presName="Name28" presStyleLbl="parChTrans1D4" presStyleIdx="16" presStyleCnt="18"/>
      <dgm:spPr/>
    </dgm:pt>
    <dgm:pt modelId="{1D9AB4C0-1F93-2A4F-B7A6-49C07C2443A1}" type="pres">
      <dgm:prSet presAssocID="{912DE6F0-AF2F-974D-B26E-A6F93C45F169}" presName="hierRoot2" presStyleCnt="0">
        <dgm:presLayoutVars>
          <dgm:hierBranch val="init"/>
        </dgm:presLayoutVars>
      </dgm:prSet>
      <dgm:spPr/>
    </dgm:pt>
    <dgm:pt modelId="{FED60DC8-0F50-3E4B-9C98-774031D5CDAE}" type="pres">
      <dgm:prSet presAssocID="{912DE6F0-AF2F-974D-B26E-A6F93C45F169}" presName="rootComposite2" presStyleCnt="0"/>
      <dgm:spPr/>
    </dgm:pt>
    <dgm:pt modelId="{7A97299D-20AF-D04D-91A1-86BA1F43B91B}" type="pres">
      <dgm:prSet presAssocID="{912DE6F0-AF2F-974D-B26E-A6F93C45F169}" presName="rootText2" presStyleLbl="alignAcc1" presStyleIdx="0" presStyleCnt="0">
        <dgm:presLayoutVars>
          <dgm:chPref val="3"/>
        </dgm:presLayoutVars>
      </dgm:prSet>
      <dgm:spPr/>
    </dgm:pt>
    <dgm:pt modelId="{65E7171B-D682-4644-956E-95B5ECBCE01E}" type="pres">
      <dgm:prSet presAssocID="{912DE6F0-AF2F-974D-B26E-A6F93C45F169}" presName="topArc2" presStyleLbl="parChTrans1D1" presStyleIdx="70" presStyleCnt="76"/>
      <dgm:spPr/>
    </dgm:pt>
    <dgm:pt modelId="{1BF5B1B3-8E49-D345-AB7A-E13FE3B177A0}" type="pres">
      <dgm:prSet presAssocID="{912DE6F0-AF2F-974D-B26E-A6F93C45F169}" presName="bottomArc2" presStyleLbl="parChTrans1D1" presStyleIdx="71" presStyleCnt="76"/>
      <dgm:spPr/>
    </dgm:pt>
    <dgm:pt modelId="{ACDA57DB-8A83-A643-A98E-69D71CEEF369}" type="pres">
      <dgm:prSet presAssocID="{912DE6F0-AF2F-974D-B26E-A6F93C45F169}" presName="topConnNode2" presStyleLbl="node4" presStyleIdx="0" presStyleCnt="0"/>
      <dgm:spPr/>
    </dgm:pt>
    <dgm:pt modelId="{677F8649-FE6B-474C-8CFC-660BB5F88674}" type="pres">
      <dgm:prSet presAssocID="{912DE6F0-AF2F-974D-B26E-A6F93C45F169}" presName="hierChild4" presStyleCnt="0"/>
      <dgm:spPr/>
    </dgm:pt>
    <dgm:pt modelId="{78BE5C86-0EB3-8847-B8C9-865EC402FDD2}" type="pres">
      <dgm:prSet presAssocID="{912DE6F0-AF2F-974D-B26E-A6F93C45F169}" presName="hierChild5" presStyleCnt="0"/>
      <dgm:spPr/>
    </dgm:pt>
    <dgm:pt modelId="{94E6F24D-CCA0-9D46-B191-531BFDFC67B9}" type="pres">
      <dgm:prSet presAssocID="{85ED9134-DA53-9B4C-BA84-52BBAED467BB}" presName="Name28" presStyleLbl="parChTrans1D4" presStyleIdx="17" presStyleCnt="18"/>
      <dgm:spPr/>
    </dgm:pt>
    <dgm:pt modelId="{E4D66B5B-5255-CE46-98A2-A6A0F1C35158}" type="pres">
      <dgm:prSet presAssocID="{FD53E813-7B11-EB4F-B076-ADEC87DC85A6}" presName="hierRoot2" presStyleCnt="0">
        <dgm:presLayoutVars>
          <dgm:hierBranch val="init"/>
        </dgm:presLayoutVars>
      </dgm:prSet>
      <dgm:spPr/>
    </dgm:pt>
    <dgm:pt modelId="{60D88976-540F-6B49-8BFB-2CADAD88964E}" type="pres">
      <dgm:prSet presAssocID="{FD53E813-7B11-EB4F-B076-ADEC87DC85A6}" presName="rootComposite2" presStyleCnt="0"/>
      <dgm:spPr/>
    </dgm:pt>
    <dgm:pt modelId="{3B2EA53B-BB64-164E-A358-A81CE014626B}" type="pres">
      <dgm:prSet presAssocID="{FD53E813-7B11-EB4F-B076-ADEC87DC85A6}" presName="rootText2" presStyleLbl="alignAcc1" presStyleIdx="0" presStyleCnt="0">
        <dgm:presLayoutVars>
          <dgm:chPref val="3"/>
        </dgm:presLayoutVars>
      </dgm:prSet>
      <dgm:spPr/>
    </dgm:pt>
    <dgm:pt modelId="{441F2240-2B8F-AA49-B966-F6729AE63050}" type="pres">
      <dgm:prSet presAssocID="{FD53E813-7B11-EB4F-B076-ADEC87DC85A6}" presName="topArc2" presStyleLbl="parChTrans1D1" presStyleIdx="72" presStyleCnt="76"/>
      <dgm:spPr/>
    </dgm:pt>
    <dgm:pt modelId="{C6C666AE-7D0E-BF4E-9861-220AE7CFC30F}" type="pres">
      <dgm:prSet presAssocID="{FD53E813-7B11-EB4F-B076-ADEC87DC85A6}" presName="bottomArc2" presStyleLbl="parChTrans1D1" presStyleIdx="73" presStyleCnt="76"/>
      <dgm:spPr/>
    </dgm:pt>
    <dgm:pt modelId="{609B7472-90E1-1941-BBA6-FFCACE29B388}" type="pres">
      <dgm:prSet presAssocID="{FD53E813-7B11-EB4F-B076-ADEC87DC85A6}" presName="topConnNode2" presStyleLbl="node4" presStyleIdx="0" presStyleCnt="0"/>
      <dgm:spPr/>
    </dgm:pt>
    <dgm:pt modelId="{263B2876-6387-AD46-A0B0-2A3E865503AF}" type="pres">
      <dgm:prSet presAssocID="{FD53E813-7B11-EB4F-B076-ADEC87DC85A6}" presName="hierChild4" presStyleCnt="0"/>
      <dgm:spPr/>
    </dgm:pt>
    <dgm:pt modelId="{985644F7-CA89-8A46-A7E7-88ED7E190EB6}" type="pres">
      <dgm:prSet presAssocID="{FD53E813-7B11-EB4F-B076-ADEC87DC85A6}" presName="hierChild5" presStyleCnt="0"/>
      <dgm:spPr/>
    </dgm:pt>
    <dgm:pt modelId="{BF71567C-1FA2-A14F-8686-E1728E2368AB}" type="pres">
      <dgm:prSet presAssocID="{49C1984E-2807-BD42-B666-9C3B0DE2CA25}" presName="hierChild5" presStyleCnt="0"/>
      <dgm:spPr/>
    </dgm:pt>
    <dgm:pt modelId="{71E9ED9B-FD1F-D44C-A5CC-BA582805CAE9}" type="pres">
      <dgm:prSet presAssocID="{1C1A68AE-B38A-B643-A11A-4FD059A12E09}" presName="hierChild5" presStyleCnt="0"/>
      <dgm:spPr/>
    </dgm:pt>
    <dgm:pt modelId="{93BDD461-4BFE-E041-91AC-AEB8F1D513B5}" type="pres">
      <dgm:prSet presAssocID="{D660F8BE-F731-E64E-BAB8-045085FA311F}" presName="Name28" presStyleLbl="parChTrans1D2" presStyleIdx="2" presStyleCnt="3"/>
      <dgm:spPr/>
    </dgm:pt>
    <dgm:pt modelId="{7FE6C010-6C68-9A49-8321-82C78B02D9CE}" type="pres">
      <dgm:prSet presAssocID="{CCC4DC26-7C3D-EB42-A28A-8B512F1C0B38}" presName="hierRoot2" presStyleCnt="0">
        <dgm:presLayoutVars>
          <dgm:hierBranch val="init"/>
        </dgm:presLayoutVars>
      </dgm:prSet>
      <dgm:spPr/>
    </dgm:pt>
    <dgm:pt modelId="{B1175142-5C9F-6542-9057-6C09563E876C}" type="pres">
      <dgm:prSet presAssocID="{CCC4DC26-7C3D-EB42-A28A-8B512F1C0B38}" presName="rootComposite2" presStyleCnt="0"/>
      <dgm:spPr/>
    </dgm:pt>
    <dgm:pt modelId="{D279E227-A4AC-2040-8E00-881E7248AE3A}" type="pres">
      <dgm:prSet presAssocID="{CCC4DC26-7C3D-EB42-A28A-8B512F1C0B38}" presName="rootText2" presStyleLbl="alignAcc1" presStyleIdx="0" presStyleCnt="0">
        <dgm:presLayoutVars>
          <dgm:chPref val="3"/>
        </dgm:presLayoutVars>
      </dgm:prSet>
      <dgm:spPr/>
    </dgm:pt>
    <dgm:pt modelId="{03D7F695-FF3B-D440-9CC9-64018DFC2AD7}" type="pres">
      <dgm:prSet presAssocID="{CCC4DC26-7C3D-EB42-A28A-8B512F1C0B38}" presName="topArc2" presStyleLbl="parChTrans1D1" presStyleIdx="74" presStyleCnt="76"/>
      <dgm:spPr/>
    </dgm:pt>
    <dgm:pt modelId="{F79DACE5-36DC-4347-BFA8-F88D96B98747}" type="pres">
      <dgm:prSet presAssocID="{CCC4DC26-7C3D-EB42-A28A-8B512F1C0B38}" presName="bottomArc2" presStyleLbl="parChTrans1D1" presStyleIdx="75" presStyleCnt="76"/>
      <dgm:spPr/>
    </dgm:pt>
    <dgm:pt modelId="{9DB328BB-7467-8846-9926-AF157930DD1F}" type="pres">
      <dgm:prSet presAssocID="{CCC4DC26-7C3D-EB42-A28A-8B512F1C0B38}" presName="topConnNode2" presStyleLbl="node2" presStyleIdx="0" presStyleCnt="0"/>
      <dgm:spPr/>
    </dgm:pt>
    <dgm:pt modelId="{E92F7D23-2E01-8148-AE6C-30E9D139E367}" type="pres">
      <dgm:prSet presAssocID="{CCC4DC26-7C3D-EB42-A28A-8B512F1C0B38}" presName="hierChild4" presStyleCnt="0"/>
      <dgm:spPr/>
    </dgm:pt>
    <dgm:pt modelId="{0C43F019-86F2-0A49-BB2D-4B8A05AC04E8}" type="pres">
      <dgm:prSet presAssocID="{CCC4DC26-7C3D-EB42-A28A-8B512F1C0B38}" presName="hierChild5" presStyleCnt="0"/>
      <dgm:spPr/>
    </dgm:pt>
    <dgm:pt modelId="{B9AA5B01-F982-B34B-8FA0-ACF5E494D0E5}" type="pres">
      <dgm:prSet presAssocID="{0A291C93-053E-5648-ACCF-ED0615A71E91}" presName="hierChild3" presStyleCnt="0"/>
      <dgm:spPr/>
    </dgm:pt>
  </dgm:ptLst>
  <dgm:cxnLst>
    <dgm:cxn modelId="{C10AAC2A-509E-6D42-BCEC-A8FD165C13A3}" type="presOf" srcId="{CD53BE94-63D7-5D42-881B-BD9F6CC2A995}" destId="{E683D532-CD03-824E-B1E9-C686A034EA22}" srcOrd="1" destOrd="0" presId="urn:microsoft.com/office/officeart/2008/layout/HalfCircleOrganizationChart"/>
    <dgm:cxn modelId="{B23412AF-F3E6-064E-A260-F9B3AB3E4C6C}" type="presOf" srcId="{298AD2CA-E6EA-6D41-9F77-2FD5A74FAA87}" destId="{06E1BB5A-0A6F-7D46-B4AC-AA3A71E85665}" srcOrd="1" destOrd="0" presId="urn:microsoft.com/office/officeart/2008/layout/HalfCircleOrganizationChart"/>
    <dgm:cxn modelId="{B54B124B-2818-E941-95D8-EED5815173B3}" type="presOf" srcId="{49C1984E-2807-BD42-B666-9C3B0DE2CA25}" destId="{6CD53A48-80C8-3F44-A2C4-D30417126C0F}" srcOrd="1" destOrd="0" presId="urn:microsoft.com/office/officeart/2008/layout/HalfCircleOrganizationChart"/>
    <dgm:cxn modelId="{84B5884D-B7CA-5F46-98A7-03FCF92A6728}" type="presOf" srcId="{F2F8DA69-C542-FC41-B64B-D453DE68B5EA}" destId="{5CFC7636-A925-5F41-BDBB-1E8F94DB780B}" srcOrd="0" destOrd="0" presId="urn:microsoft.com/office/officeart/2008/layout/HalfCircleOrganizationChart"/>
    <dgm:cxn modelId="{4ED8D0F7-90CB-2A47-864F-6EDF1774BB35}" type="presOf" srcId="{80E24F08-DF62-5E49-9B79-93496DA5E335}" destId="{CC4AB2F0-FCB3-7C4B-9EA6-03845F2DB6F6}" srcOrd="0" destOrd="0" presId="urn:microsoft.com/office/officeart/2008/layout/HalfCircleOrganizationChart"/>
    <dgm:cxn modelId="{D2E0E81E-B55B-E74B-988E-ED11C7707964}" type="presOf" srcId="{26F42B62-1F19-5545-BB29-4F8421C795FD}" destId="{89AEF218-E9C0-A04F-9CC8-6A1184B10479}" srcOrd="0" destOrd="0" presId="urn:microsoft.com/office/officeart/2008/layout/HalfCircleOrganizationChart"/>
    <dgm:cxn modelId="{103EB570-01EF-894D-954D-D804CAAEF791}" srcId="{1C1A68AE-B38A-B643-A11A-4FD059A12E09}" destId="{D21CB905-6FCB-C749-B8D8-F7E3E8890832}" srcOrd="1" destOrd="0" parTransId="{97C77DD9-8856-0F49-A10A-9917B2B3623A}" sibTransId="{A8CDE278-D335-3D4D-A468-615C16CE7024}"/>
    <dgm:cxn modelId="{50299EE5-5DAA-0C4F-9578-F590EA74EAD7}" type="presOf" srcId="{E5EFB7A1-6CE6-014D-BDAC-D70421B7572F}" destId="{88FDA1D4-1E42-764B-A276-65849299257F}" srcOrd="0" destOrd="0" presId="urn:microsoft.com/office/officeart/2008/layout/HalfCircleOrganizationChart"/>
    <dgm:cxn modelId="{B0AA328F-1EFE-BB49-9D4E-CC39B5EAE665}" srcId="{1C1A68AE-B38A-B643-A11A-4FD059A12E09}" destId="{6A3EB527-6ACF-0A48-9611-99C3B11B40BE}" srcOrd="7" destOrd="0" parTransId="{E5EFB7A1-6CE6-014D-BDAC-D70421B7572F}" sibTransId="{C59EFA03-308B-724F-9C81-49EB71E03745}"/>
    <dgm:cxn modelId="{EF0D6F50-6FF3-F347-AA54-42FEAD0CC351}" type="presOf" srcId="{20BF316E-829D-F04B-9F95-5F9D817D79AF}" destId="{5B05F418-9B9A-5D48-8CE1-A5B2BD5DD126}" srcOrd="0" destOrd="0" presId="urn:microsoft.com/office/officeart/2008/layout/HalfCircleOrganizationChart"/>
    <dgm:cxn modelId="{3E3CF759-E373-2D41-982A-FF34344EB233}" type="presOf" srcId="{5F40FC3C-3E18-AD4E-9A1E-2AB5007B1E6F}" destId="{7AC205E6-5027-664D-AA36-AFE4A7613A60}" srcOrd="0" destOrd="0" presId="urn:microsoft.com/office/officeart/2008/layout/HalfCircleOrganizationChart"/>
    <dgm:cxn modelId="{64D09519-9388-6D4D-89E1-043A98CB1358}" srcId="{1C1A68AE-B38A-B643-A11A-4FD059A12E09}" destId="{9F397A5C-65F6-9149-BA47-74C0BE6E8451}" srcOrd="6" destOrd="0" parTransId="{409CE1E0-6632-B940-A4DE-C15F15E8EA99}" sibTransId="{2A1F6D91-209C-8F4C-9B6A-C28A26B7F2BA}"/>
    <dgm:cxn modelId="{39A0AA23-6BFD-D540-9942-37397B12D093}" type="presOf" srcId="{D21CB905-6FCB-C749-B8D8-F7E3E8890832}" destId="{16FFD37C-C605-C64B-9FFD-843CBDAE8F4C}" srcOrd="0" destOrd="0" presId="urn:microsoft.com/office/officeart/2008/layout/HalfCircleOrganizationChart"/>
    <dgm:cxn modelId="{D20C837B-751E-7949-AA01-F548594F00B0}" type="presOf" srcId="{F5B29805-B80F-B84E-80D5-249DA2BB0DF1}" destId="{AAB8430A-240F-564B-A763-F877155C9BCF}" srcOrd="0" destOrd="0" presId="urn:microsoft.com/office/officeart/2008/layout/HalfCircleOrganizationChart"/>
    <dgm:cxn modelId="{391680A4-E948-E14E-98E0-9BAADA9DB5CE}" type="presOf" srcId="{A51A1599-5BFF-5044-AFEF-66D1590AF125}" destId="{2E5C290D-444E-6D4C-977C-FEC91B08DC59}" srcOrd="1" destOrd="0" presId="urn:microsoft.com/office/officeart/2008/layout/HalfCircleOrganizationChart"/>
    <dgm:cxn modelId="{0DA8B19B-0BF0-6A4A-9AE0-3C7BD46A17EB}" type="presOf" srcId="{EFF471C4-EAA8-6C4B-8DDA-9AD737E6514A}" destId="{B83247B6-3138-CE4C-9C77-BDF1BCFAC69F}" srcOrd="1" destOrd="0" presId="urn:microsoft.com/office/officeart/2008/layout/HalfCircleOrganizationChart"/>
    <dgm:cxn modelId="{FED78054-823F-4A45-88BF-C12010DB01D1}" srcId="{6A3EB527-6ACF-0A48-9611-99C3B11B40BE}" destId="{848EA96A-858B-3448-8A86-180A7581B467}" srcOrd="1" destOrd="0" parTransId="{5F40FC3C-3E18-AD4E-9A1E-2AB5007B1E6F}" sibTransId="{12AC23CB-AA85-B944-B44F-2CF0808193F8}"/>
    <dgm:cxn modelId="{512797BA-98D0-A247-B1DE-E8F77661781E}" type="presOf" srcId="{E739B3CF-4013-6E44-86F7-5417523B4CA6}" destId="{25A26622-CE9B-D248-8607-2B4523B5EBD1}" srcOrd="0" destOrd="0" presId="urn:microsoft.com/office/officeart/2008/layout/HalfCircleOrganizationChart"/>
    <dgm:cxn modelId="{7D74F45B-CF56-444F-A3D8-862BE74F9BAB}" type="presOf" srcId="{FDD1CE99-9381-304D-BABA-FB38061967FB}" destId="{4AC24800-562A-FA4B-BB36-C0A8D40FDF11}" srcOrd="1" destOrd="0" presId="urn:microsoft.com/office/officeart/2008/layout/HalfCircleOrganizationChart"/>
    <dgm:cxn modelId="{7A126C99-438C-8C41-9716-7662791E5C25}" type="presOf" srcId="{6A3EB527-6ACF-0A48-9611-99C3B11B40BE}" destId="{686CC5BF-4374-E047-8130-EF90337A60BC}" srcOrd="0" destOrd="0" presId="urn:microsoft.com/office/officeart/2008/layout/HalfCircleOrganizationChart"/>
    <dgm:cxn modelId="{10DD28BC-DCDC-DF42-9680-59414BAEC63D}" type="presOf" srcId="{9F397A5C-65F6-9149-BA47-74C0BE6E8451}" destId="{0931B37C-8E8F-794E-A2EB-271F7A88660A}" srcOrd="1" destOrd="0" presId="urn:microsoft.com/office/officeart/2008/layout/HalfCircleOrganizationChart"/>
    <dgm:cxn modelId="{9A118053-A8B3-A548-AFDD-4C034C03F223}" type="presOf" srcId="{F24584BC-89BA-624B-9EB3-36A2A29AAF11}" destId="{5CCD33DD-926F-B940-A0C2-21DCCCBCF0CB}" srcOrd="1" destOrd="0" presId="urn:microsoft.com/office/officeart/2008/layout/HalfCircleOrganizationChart"/>
    <dgm:cxn modelId="{126BA440-7DB8-894C-B8EA-15ED783D3B8F}" type="presOf" srcId="{CE3EFE18-8D61-BE49-9583-A7540637F005}" destId="{0AF0AC11-D25A-4F41-B195-988E90C52973}" srcOrd="1" destOrd="0" presId="urn:microsoft.com/office/officeart/2008/layout/HalfCircleOrganizationChart"/>
    <dgm:cxn modelId="{B4987004-83CD-2249-AB9E-EAD2AD4C5A16}" srcId="{1C1A68AE-B38A-B643-A11A-4FD059A12E09}" destId="{49C1984E-2807-BD42-B666-9C3B0DE2CA25}" srcOrd="8" destOrd="0" parTransId="{96D59D7F-7B6B-F441-8DF1-533D4CB80923}" sibTransId="{15631183-4C8E-DF42-9787-73AC15806CD5}"/>
    <dgm:cxn modelId="{2BE81AAE-03AC-C046-924F-FC40B5A14391}" type="presOf" srcId="{6C860BCC-D3A7-A84B-A2DE-71648A0F79C1}" destId="{1B1CE2D4-0DC3-2B4F-83F4-7712E9E3179D}" srcOrd="0" destOrd="0" presId="urn:microsoft.com/office/officeart/2008/layout/HalfCircleOrganizationChart"/>
    <dgm:cxn modelId="{58181145-02E5-1B4F-B2A8-B27D974DF934}" type="presOf" srcId="{A6A51215-925D-ED41-BAB9-345259960EAF}" destId="{661BEA2E-1427-A240-A83E-9BDE4DC0AF38}" srcOrd="0" destOrd="0" presId="urn:microsoft.com/office/officeart/2008/layout/HalfCircleOrganizationChart"/>
    <dgm:cxn modelId="{78A5CD77-DBFB-564B-B624-0F2DF5388CAB}" srcId="{49C1984E-2807-BD42-B666-9C3B0DE2CA25}" destId="{2905C6A0-A790-2646-B636-BE6865D454AA}" srcOrd="0" destOrd="0" parTransId="{4572D817-EECC-4443-82F9-C8E21062B97E}" sibTransId="{631B6F5C-40A5-B047-88FF-3CC1556D60F7}"/>
    <dgm:cxn modelId="{9CF9A2BB-E1E6-2740-9374-B3907372A793}" type="presOf" srcId="{A3B1407F-DE7E-1F4C-83F2-6E4513E2F4F0}" destId="{B4D7D9B6-C59D-D641-827E-883025175671}" srcOrd="0" destOrd="0" presId="urn:microsoft.com/office/officeart/2008/layout/HalfCircleOrganizationChart"/>
    <dgm:cxn modelId="{65D41AC3-5154-B94D-8836-8143B65D365E}" srcId="{D21CB905-6FCB-C749-B8D8-F7E3E8890832}" destId="{A51A1599-5BFF-5044-AFEF-66D1590AF125}" srcOrd="0" destOrd="0" parTransId="{AD091C28-9511-284D-B4BF-B2F1EB1DC710}" sibTransId="{19221E10-95FC-094B-A093-C22AEDDA23F5}"/>
    <dgm:cxn modelId="{793E0C42-6F9D-D94E-9156-B7DA4DEEA01A}" type="presOf" srcId="{A51A1599-5BFF-5044-AFEF-66D1590AF125}" destId="{338B282D-FE67-4144-8FA3-8D62CD2F3E96}" srcOrd="0" destOrd="0" presId="urn:microsoft.com/office/officeart/2008/layout/HalfCircleOrganizationChart"/>
    <dgm:cxn modelId="{D1CA663E-27FA-4841-9689-B68C78FA3DFC}" srcId="{0A291C93-053E-5648-ACCF-ED0615A71E91}" destId="{1C1A68AE-B38A-B643-A11A-4FD059A12E09}" srcOrd="1" destOrd="0" parTransId="{5121D18F-8ABE-9C40-9362-CF6DD75E0E83}" sibTransId="{F59CE19D-C01C-C543-9452-C9200DE97615}"/>
    <dgm:cxn modelId="{7B58599B-3647-6E49-A716-6959A69F6E14}" type="presOf" srcId="{80E24F08-DF62-5E49-9B79-93496DA5E335}" destId="{C62681DF-40E2-A848-B759-C9BA66994052}" srcOrd="1" destOrd="0" presId="urn:microsoft.com/office/officeart/2008/layout/HalfCircleOrganizationChart"/>
    <dgm:cxn modelId="{C1835405-3946-2440-8950-01AE54AF7F93}" type="presOf" srcId="{E0E214F2-BD36-6F42-8B6F-D77A94B4BA33}" destId="{872233C5-00FB-EE4E-A3D9-71C09D6D706E}" srcOrd="1" destOrd="0" presId="urn:microsoft.com/office/officeart/2008/layout/HalfCircleOrganizationChart"/>
    <dgm:cxn modelId="{D771BEA9-B7AD-C646-8BBE-B6FFA66D1B08}" type="presOf" srcId="{EB125087-CC94-2B46-84C9-42E4854219AB}" destId="{85CDAD6A-E18B-0A41-8032-0B0CC1CDB1B2}" srcOrd="0" destOrd="0" presId="urn:microsoft.com/office/officeart/2008/layout/HalfCircleOrganizationChart"/>
    <dgm:cxn modelId="{29B8EBA8-2CF6-3640-87C3-1B7CDAFA0F88}" type="presOf" srcId="{298AD2CA-E6EA-6D41-9F77-2FD5A74FAA87}" destId="{F0DB32E5-9E27-D34C-94A2-D7B77C089343}" srcOrd="0" destOrd="0" presId="urn:microsoft.com/office/officeart/2008/layout/HalfCircleOrganizationChart"/>
    <dgm:cxn modelId="{35B26D2A-D089-C24D-A793-04D58E06F501}" type="presOf" srcId="{8B76C3B0-3984-4E41-8191-C72BEB0D8B38}" destId="{C2E5F5CD-F7D7-BA4D-B2A0-D7828DA3C159}" srcOrd="1" destOrd="0" presId="urn:microsoft.com/office/officeart/2008/layout/HalfCircleOrganizationChart"/>
    <dgm:cxn modelId="{99BA5161-F28A-1648-BE52-63A55A03043B}" type="presOf" srcId="{D0EB16FA-674E-EE4E-B873-516D7EB5F375}" destId="{D55AE1AA-18B4-6A4A-838F-04C61141B579}" srcOrd="1" destOrd="0" presId="urn:microsoft.com/office/officeart/2008/layout/HalfCircleOrganizationChart"/>
    <dgm:cxn modelId="{EB5546ED-A63F-C444-9A54-44B6A281137F}" type="presOf" srcId="{D14BF015-4C58-F143-AB32-365DD5933D25}" destId="{59BD2A03-A741-E14F-82DA-BC06983456B3}" srcOrd="0" destOrd="0" presId="urn:microsoft.com/office/officeart/2008/layout/HalfCircleOrganizationChart"/>
    <dgm:cxn modelId="{357F10F1-8E83-5E47-BBFD-6A1742210FDE}" type="presOf" srcId="{FCC02AC3-7D32-5047-AFF3-65150F2A6239}" destId="{63E85C3A-1C68-5F4F-94FD-EC7948627104}" srcOrd="0" destOrd="0" presId="urn:microsoft.com/office/officeart/2008/layout/HalfCircleOrganizationChart"/>
    <dgm:cxn modelId="{BF7C90ED-1F1A-C844-92F4-267345089BCB}" type="presOf" srcId="{7141269C-31FE-7D4F-8143-774B7236DB10}" destId="{D9AFA551-E2D4-9B44-BB75-AFC4C6D4A494}" srcOrd="0" destOrd="0" presId="urn:microsoft.com/office/officeart/2008/layout/HalfCircleOrganizationChart"/>
    <dgm:cxn modelId="{8452CCCC-62D1-1E47-B177-DDCD3A59E411}" type="presOf" srcId="{38249C5A-6E92-8A49-9FFD-3C9A20D06708}" destId="{F5AE1F46-42BB-C147-963D-FA16485FE14F}" srcOrd="0" destOrd="0" presId="urn:microsoft.com/office/officeart/2008/layout/HalfCircleOrganizationChart"/>
    <dgm:cxn modelId="{81D8C5B4-77DB-164D-8AB6-DA59127C9F90}" srcId="{098F6FF2-7057-2347-AC9A-272F744A2124}" destId="{153AA711-D824-1545-A7CD-A9C977B05523}" srcOrd="3" destOrd="0" parTransId="{34592096-3CA5-D14A-B6AD-FB261485AAE3}" sibTransId="{6D11D1A1-75BB-4347-B2F6-E466386E5C35}"/>
    <dgm:cxn modelId="{43606C58-B136-B04A-8BBB-1EAAA54A7058}" type="presOf" srcId="{F04910EE-7E6C-E044-854A-BC554C03E904}" destId="{93B0F6A2-E32C-7C42-9D36-571779487A47}" srcOrd="1" destOrd="0" presId="urn:microsoft.com/office/officeart/2008/layout/HalfCircleOrganizationChart"/>
    <dgm:cxn modelId="{7C8FE99A-3210-724B-9F94-16D27F7BD92C}" srcId="{774BF599-32C1-784D-AF2F-FEDBF8611EBE}" destId="{0A291C93-053E-5648-ACCF-ED0615A71E91}" srcOrd="0" destOrd="0" parTransId="{0B65DE41-5BBF-3A41-B561-1B3E9652F3CB}" sibTransId="{29E8D002-7F9E-3549-B3D9-910FFECBADA1}"/>
    <dgm:cxn modelId="{A9F1A420-3326-7E43-B258-F6D9799620E7}" type="presOf" srcId="{AD091C28-9511-284D-B4BF-B2F1EB1DC710}" destId="{FD326A6D-67C1-1043-8FB1-4A4AD3754D27}" srcOrd="0" destOrd="0" presId="urn:microsoft.com/office/officeart/2008/layout/HalfCircleOrganizationChart"/>
    <dgm:cxn modelId="{8830D951-BDE1-CC45-91B2-F23E53EAE0F3}" type="presOf" srcId="{CCC4DC26-7C3D-EB42-A28A-8B512F1C0B38}" destId="{9DB328BB-7467-8846-9926-AF157930DD1F}" srcOrd="1" destOrd="0" presId="urn:microsoft.com/office/officeart/2008/layout/HalfCircleOrganizationChart"/>
    <dgm:cxn modelId="{DCB4C446-96A9-7F42-AE71-B6BE8366DB11}" type="presOf" srcId="{FFF27AB2-1AA1-A649-B1CA-5EC4983E1A9F}" destId="{5DBD3A10-5E97-1947-81ED-25EF241CE2DE}" srcOrd="0" destOrd="0" presId="urn:microsoft.com/office/officeart/2008/layout/HalfCircleOrganizationChart"/>
    <dgm:cxn modelId="{053F6963-FDF0-AB47-884E-AEABE7F5D945}" type="presOf" srcId="{313B640C-B415-2744-82E6-5C60973ECAEB}" destId="{BDB33263-85C3-114A-A112-058FA8128250}" srcOrd="1" destOrd="0" presId="urn:microsoft.com/office/officeart/2008/layout/HalfCircleOrganizationChart"/>
    <dgm:cxn modelId="{78972D53-4BB7-434D-93F9-8BED38BF8561}" type="presOf" srcId="{A519D8E5-D840-A84E-9084-29D6F02C0169}" destId="{C67DC490-CC36-E848-BB49-CE019EE1CAED}" srcOrd="0" destOrd="0" presId="urn:microsoft.com/office/officeart/2008/layout/HalfCircleOrganizationChart"/>
    <dgm:cxn modelId="{2CEC6F3F-13BC-2B49-8C03-3D2D2C7E459D}" srcId="{098F6FF2-7057-2347-AC9A-272F744A2124}" destId="{F5B29805-B80F-B84E-80D5-249DA2BB0DF1}" srcOrd="6" destOrd="0" parTransId="{8761ADCA-31A0-9746-A62D-2657C1F8C0DA}" sibTransId="{47F3C32F-E097-4E43-B844-E1F050480612}"/>
    <dgm:cxn modelId="{553B181D-7CFD-1A46-8931-D7CAF9B827AF}" type="presOf" srcId="{CD53BE94-63D7-5D42-881B-BD9F6CC2A995}" destId="{1E1F058E-031F-2E41-B9CF-CD60DF4FCB3E}" srcOrd="0" destOrd="0" presId="urn:microsoft.com/office/officeart/2008/layout/HalfCircleOrganizationChart"/>
    <dgm:cxn modelId="{45DB2EB4-D3F1-2A45-9ED8-4F0ABD243745}" srcId="{098F6FF2-7057-2347-AC9A-272F744A2124}" destId="{15AC7CC8-6125-C848-B7F7-89263BBFBA75}" srcOrd="1" destOrd="0" parTransId="{EB125087-CC94-2B46-84C9-42E4854219AB}" sibTransId="{6DE46665-BB9D-DB4E-988A-8B094D62966A}"/>
    <dgm:cxn modelId="{8821381F-7A85-3446-88C4-E3F5297FC7D6}" type="presOf" srcId="{EFF471C4-EAA8-6C4B-8DDA-9AD737E6514A}" destId="{68167851-92B2-4940-8A39-CBDA506A4F9A}" srcOrd="0" destOrd="0" presId="urn:microsoft.com/office/officeart/2008/layout/HalfCircleOrganizationChart"/>
    <dgm:cxn modelId="{F73AACC1-2EA0-B446-B43C-E6574197BF77}" type="presOf" srcId="{D21CB905-6FCB-C749-B8D8-F7E3E8890832}" destId="{EC16CE5F-81E2-C545-BB50-B91B46F3177E}" srcOrd="1" destOrd="0" presId="urn:microsoft.com/office/officeart/2008/layout/HalfCircleOrganizationChart"/>
    <dgm:cxn modelId="{B3719647-CA50-D94F-8594-C4C26B3F3B4B}" srcId="{F5B29805-B80F-B84E-80D5-249DA2BB0DF1}" destId="{7D5A29AB-228E-BC47-A616-A402BCBF934D}" srcOrd="2" destOrd="0" parTransId="{E739B3CF-4013-6E44-86F7-5417523B4CA6}" sibTransId="{1DC7B782-F8CA-E641-91BD-80F51603175F}"/>
    <dgm:cxn modelId="{794D137C-B7D7-BD4B-B495-BABF45428266}" type="presOf" srcId="{2905C6A0-A790-2646-B636-BE6865D454AA}" destId="{AD05A238-1272-D144-B154-C9E15ACCD581}" srcOrd="1" destOrd="0" presId="urn:microsoft.com/office/officeart/2008/layout/HalfCircleOrganizationChart"/>
    <dgm:cxn modelId="{AB286335-C97C-B74C-BAFF-AB9A8CBB02E7}" srcId="{F5B29805-B80F-B84E-80D5-249DA2BB0DF1}" destId="{0C2F6B5A-5D28-8345-BEDF-7AB668200AB9}" srcOrd="0" destOrd="0" parTransId="{A519D8E5-D840-A84E-9084-29D6F02C0169}" sibTransId="{F083CA8E-B4DB-C343-9D17-7D33BD3321E5}"/>
    <dgm:cxn modelId="{0B1EDC30-2749-914D-AB9C-1E6A93BD0305}" srcId="{1C1A68AE-B38A-B643-A11A-4FD059A12E09}" destId="{FDD1CE99-9381-304D-BABA-FB38061967FB}" srcOrd="4" destOrd="0" parTransId="{8A2FF53A-DC09-7644-B15C-DE815DED88AB}" sibTransId="{71032FF7-4F5B-3541-82B5-41C23DAB12CE}"/>
    <dgm:cxn modelId="{8341D9E1-35F8-3A4F-9D86-3019235C0F1A}" srcId="{098F6FF2-7057-2347-AC9A-272F744A2124}" destId="{EFF471C4-EAA8-6C4B-8DDA-9AD737E6514A}" srcOrd="5" destOrd="0" parTransId="{A3B1407F-DE7E-1F4C-83F2-6E4513E2F4F0}" sibTransId="{E69CE0CD-451D-2042-9169-17F54FEDC19C}"/>
    <dgm:cxn modelId="{E1B8D807-B5DD-BB47-8B3E-C789ED7AF906}" type="presOf" srcId="{49C1984E-2807-BD42-B666-9C3B0DE2CA25}" destId="{B7817AA0-4DD5-0044-B9AE-F006B0E364FD}" srcOrd="0" destOrd="0" presId="urn:microsoft.com/office/officeart/2008/layout/HalfCircleOrganizationChart"/>
    <dgm:cxn modelId="{4DFCA40D-D188-B24A-9616-66AAD430A27A}" srcId="{CD53BE94-63D7-5D42-881B-BD9F6CC2A995}" destId="{7141269C-31FE-7D4F-8143-774B7236DB10}" srcOrd="0" destOrd="0" parTransId="{605C7AC8-CF78-1A4A-8A66-05B8F2A7B4FD}" sibTransId="{74E52390-BC7B-F74D-A9D8-47C2EBE04CF5}"/>
    <dgm:cxn modelId="{D5ACE0C5-363F-6E44-8445-F35C97667601}" type="presOf" srcId="{F5073376-F670-7B49-9A33-C61942BC2F72}" destId="{B8F58BBB-E15A-D84A-BC79-F7F899320545}" srcOrd="0" destOrd="0" presId="urn:microsoft.com/office/officeart/2008/layout/HalfCircleOrganizationChart"/>
    <dgm:cxn modelId="{4CCFDD67-8791-B94A-90BE-BD3B48674CFE}" type="presOf" srcId="{FB35C321-564E-244E-9B01-6B694417C567}" destId="{3728571E-BDB7-B24E-AF1A-074E20B827AE}" srcOrd="0" destOrd="0" presId="urn:microsoft.com/office/officeart/2008/layout/HalfCircleOrganizationChart"/>
    <dgm:cxn modelId="{7E8258A8-3FAF-AF45-AB92-6CA5CEF24A0F}" type="presOf" srcId="{58B3A81C-3EBB-1844-97C4-AAFEB85EE3F5}" destId="{F59E2C65-7AC5-F24D-B77F-2E7C6391D994}" srcOrd="0" destOrd="0" presId="urn:microsoft.com/office/officeart/2008/layout/HalfCircleOrganizationChart"/>
    <dgm:cxn modelId="{C57F9155-779A-584C-B26D-1D10EDA53726}" type="presOf" srcId="{D660F8BE-F731-E64E-BAB8-045085FA311F}" destId="{93BDD461-4BFE-E041-91AC-AEB8F1D513B5}" srcOrd="0" destOrd="0" presId="urn:microsoft.com/office/officeart/2008/layout/HalfCircleOrganizationChart"/>
    <dgm:cxn modelId="{320F72F2-6D1F-DC41-98A9-C2FA67EFD8D1}" type="presOf" srcId="{153AA711-D824-1545-A7CD-A9C977B05523}" destId="{733C6884-6293-5F49-B903-15819E5560DE}" srcOrd="0" destOrd="0" presId="urn:microsoft.com/office/officeart/2008/layout/HalfCircleOrganizationChart"/>
    <dgm:cxn modelId="{D7E2E9BB-458D-6B47-BB07-4CF49BF1E229}" type="presOf" srcId="{848EA96A-858B-3448-8A86-180A7581B467}" destId="{625A5F76-FCC6-DF42-AF64-DF7B11997207}" srcOrd="0" destOrd="0" presId="urn:microsoft.com/office/officeart/2008/layout/HalfCircleOrganizationChart"/>
    <dgm:cxn modelId="{2E3E21DE-B50C-E64F-BA26-B35ECC27A296}" type="presOf" srcId="{FD53E813-7B11-EB4F-B076-ADEC87DC85A6}" destId="{3B2EA53B-BB64-164E-A358-A81CE014626B}" srcOrd="0" destOrd="0" presId="urn:microsoft.com/office/officeart/2008/layout/HalfCircleOrganizationChart"/>
    <dgm:cxn modelId="{41453B0A-FCD3-5A46-B316-88889FA4337C}" type="presOf" srcId="{7141269C-31FE-7D4F-8143-774B7236DB10}" destId="{31CB7CB9-056B-884A-9241-DFCBBEE734BA}" srcOrd="1" destOrd="0" presId="urn:microsoft.com/office/officeart/2008/layout/HalfCircleOrganizationChart"/>
    <dgm:cxn modelId="{71131FF1-B5A5-C846-B287-5EFADFF57C94}" type="presOf" srcId="{0C2F6B5A-5D28-8345-BEDF-7AB668200AB9}" destId="{062AE6D6-E957-F44F-97FC-5DEF3E19E871}" srcOrd="0" destOrd="0" presId="urn:microsoft.com/office/officeart/2008/layout/HalfCircleOrganizationChart"/>
    <dgm:cxn modelId="{FF6EB679-92CA-F341-B7BB-4EAE7135FEED}" type="presOf" srcId="{ED5668F9-3497-2C4D-AC71-0BE437A896F7}" destId="{B35364EF-F4D3-BE4F-B1A4-EA091CE00CB2}" srcOrd="1" destOrd="0" presId="urn:microsoft.com/office/officeart/2008/layout/HalfCircleOrganizationChart"/>
    <dgm:cxn modelId="{9268053B-0E27-AD4D-9191-F93E4F16B1A5}" type="presOf" srcId="{1C1A68AE-B38A-B643-A11A-4FD059A12E09}" destId="{B0761411-2563-5B45-972C-114F07518FE5}" srcOrd="1" destOrd="0" presId="urn:microsoft.com/office/officeart/2008/layout/HalfCircleOrganizationChart"/>
    <dgm:cxn modelId="{A9F6BBCF-0458-4C49-82B6-864C44D595A8}" srcId="{6A3EB527-6ACF-0A48-9611-99C3B11B40BE}" destId="{F2F8DA69-C542-FC41-B64B-D453DE68B5EA}" srcOrd="0" destOrd="0" parTransId="{20BF316E-829D-F04B-9F95-5F9D817D79AF}" sibTransId="{B882227D-D999-9D4E-9711-18FAE0FB8EF8}"/>
    <dgm:cxn modelId="{1F8AF511-3E8D-C142-8119-28C677E62C1E}" type="presOf" srcId="{85ED9134-DA53-9B4C-BA84-52BBAED467BB}" destId="{94E6F24D-CCA0-9D46-B191-531BFDFC67B9}" srcOrd="0" destOrd="0" presId="urn:microsoft.com/office/officeart/2008/layout/HalfCircleOrganizationChart"/>
    <dgm:cxn modelId="{5D14B392-592B-A148-9EC3-BDA28B0EAE90}" type="presOf" srcId="{63BF4F76-80D4-7B45-9733-C5E1F1F582EE}" destId="{3D842CB1-9335-A44E-B09A-39EE7080F171}" srcOrd="1" destOrd="0" presId="urn:microsoft.com/office/officeart/2008/layout/HalfCircleOrganizationChart"/>
    <dgm:cxn modelId="{72B53FB3-959D-014E-8BCB-47435A0C142E}" type="presOf" srcId="{BF8DBE56-FB1B-FF4F-83D7-382D149B9B42}" destId="{EEDACD02-A878-6F4B-B8C6-64B2897D492A}" srcOrd="0" destOrd="0" presId="urn:microsoft.com/office/officeart/2008/layout/HalfCircleOrganizationChart"/>
    <dgm:cxn modelId="{7D75985D-0674-C44E-A90B-B92689E6868A}" srcId="{FB35C321-564E-244E-9B01-6B694417C567}" destId="{D0EB16FA-674E-EE4E-B873-516D7EB5F375}" srcOrd="2" destOrd="0" parTransId="{26F42B62-1F19-5545-BB29-4F8421C795FD}" sibTransId="{3B964046-3ADE-BA4E-9206-F2AF89BC7C3C}"/>
    <dgm:cxn modelId="{81570B17-A14B-464F-BB36-22272E615A22}" srcId="{ED5668F9-3497-2C4D-AC71-0BE437A896F7}" destId="{CE3EFE18-8D61-BE49-9583-A7540637F005}" srcOrd="1" destOrd="0" parTransId="{6C860BCC-D3A7-A84B-A2DE-71648A0F79C1}" sibTransId="{4D778D83-2356-4745-93F4-7CB0B1B89C3A}"/>
    <dgm:cxn modelId="{9DAFC8A4-6FED-514E-B3B5-840E1C278C79}" type="presOf" srcId="{0A291C93-053E-5648-ACCF-ED0615A71E91}" destId="{655C4266-0161-B747-B412-509287925401}" srcOrd="0" destOrd="0" presId="urn:microsoft.com/office/officeart/2008/layout/HalfCircleOrganizationChart"/>
    <dgm:cxn modelId="{6B24CB8D-9EDF-E543-B7CC-2B7FA8302B35}" type="presOf" srcId="{CCC4DC26-7C3D-EB42-A28A-8B512F1C0B38}" destId="{D279E227-A4AC-2040-8E00-881E7248AE3A}" srcOrd="0" destOrd="0" presId="urn:microsoft.com/office/officeart/2008/layout/HalfCircleOrganizationChart"/>
    <dgm:cxn modelId="{22C89E59-B9D3-6B41-960E-2436C15F49CA}" type="presOf" srcId="{098F6FF2-7057-2347-AC9A-272F744A2124}" destId="{6AE0CAA3-455B-0841-B93F-00738EB9AAB5}" srcOrd="0" destOrd="0" presId="urn:microsoft.com/office/officeart/2008/layout/HalfCircleOrganizationChart"/>
    <dgm:cxn modelId="{C28D2AC1-A678-D44E-BC19-2BE3A7BE6FAB}" srcId="{FB35C321-564E-244E-9B01-6B694417C567}" destId="{80E24F08-DF62-5E49-9B79-93496DA5E335}" srcOrd="1" destOrd="0" parTransId="{D14BF015-4C58-F143-AB32-365DD5933D25}" sibTransId="{8C6C66A7-FBAF-3446-A66E-A2D0ED583FCD}"/>
    <dgm:cxn modelId="{58F28EDB-2C8D-994C-866F-1B38BEDACDE5}" srcId="{098F6FF2-7057-2347-AC9A-272F744A2124}" destId="{FB35C321-564E-244E-9B01-6B694417C567}" srcOrd="4" destOrd="0" parTransId="{C9B8554E-A355-AB49-84A2-600F57761067}" sibTransId="{A267C7EB-0BF4-614E-AA37-B558B953BD8E}"/>
    <dgm:cxn modelId="{245FB81E-49FD-3A42-87B5-6971FAEEB49A}" type="presOf" srcId="{0C2F6B5A-5D28-8345-BEDF-7AB668200AB9}" destId="{B7687A1C-6A8C-1C48-AD57-2DDAC3F10F93}" srcOrd="1" destOrd="0" presId="urn:microsoft.com/office/officeart/2008/layout/HalfCircleOrganizationChart"/>
    <dgm:cxn modelId="{E3BC4001-BC83-EB45-BD56-EB1CC2271C97}" type="presOf" srcId="{13DAFA29-4CDF-1B42-AFA3-D63AE2575E30}" destId="{2A01172D-CF11-D641-9127-13BEA5460786}" srcOrd="0" destOrd="0" presId="urn:microsoft.com/office/officeart/2008/layout/HalfCircleOrganizationChart"/>
    <dgm:cxn modelId="{244B7B9B-24A8-D54A-872F-B5A95BDCFBB0}" srcId="{F5B29805-B80F-B84E-80D5-249DA2BB0DF1}" destId="{8B76C3B0-3984-4E41-8191-C72BEB0D8B38}" srcOrd="1" destOrd="0" parTransId="{BF8DBE56-FB1B-FF4F-83D7-382D149B9B42}" sibTransId="{82A3B6C5-8626-2443-9DE1-091BDE662C56}"/>
    <dgm:cxn modelId="{CFA7F9B3-D28C-D041-B9F3-E37DAF89D7A2}" type="presOf" srcId="{8761ADCA-31A0-9746-A62D-2657C1F8C0DA}" destId="{339B4D52-3E2B-7F4E-BBC4-CCBB2CAE208D}" srcOrd="0" destOrd="0" presId="urn:microsoft.com/office/officeart/2008/layout/HalfCircleOrganizationChart"/>
    <dgm:cxn modelId="{C6B805C2-CF32-7C4A-AF51-1E1BCE45D6C6}" type="presOf" srcId="{605C7AC8-CF78-1A4A-8A66-05B8F2A7B4FD}" destId="{120E0C55-FD40-BA47-A3AB-EE7B69E01439}" srcOrd="0" destOrd="0" presId="urn:microsoft.com/office/officeart/2008/layout/HalfCircleOrganizationChart"/>
    <dgm:cxn modelId="{A075375C-E74D-6143-9AAF-065FC5C175CC}" type="presOf" srcId="{912DE6F0-AF2F-974D-B26E-A6F93C45F169}" destId="{ACDA57DB-8A83-A643-A98E-69D71CEEF369}" srcOrd="1" destOrd="0" presId="urn:microsoft.com/office/officeart/2008/layout/HalfCircleOrganizationChart"/>
    <dgm:cxn modelId="{F254F7AE-40CA-AB49-A3CA-F72372FFB772}" srcId="{0A291C93-053E-5648-ACCF-ED0615A71E91}" destId="{CCC4DC26-7C3D-EB42-A28A-8B512F1C0B38}" srcOrd="2" destOrd="0" parTransId="{D660F8BE-F731-E64E-BAB8-045085FA311F}" sibTransId="{2DA83DE2-49FB-1F44-87A1-23AC5ED52B9F}"/>
    <dgm:cxn modelId="{F4E9050C-44D7-EF4D-A8B6-80C52CA166B0}" type="presOf" srcId="{F5B29805-B80F-B84E-80D5-249DA2BB0DF1}" destId="{0FBB2E86-D616-A449-B86F-0B2A9A77AC1F}" srcOrd="1" destOrd="0" presId="urn:microsoft.com/office/officeart/2008/layout/HalfCircleOrganizationChart"/>
    <dgm:cxn modelId="{664B0DAB-7BB2-6F4E-9690-54EC11559B07}" type="presOf" srcId="{E0E214F2-BD36-6F42-8B6F-D77A94B4BA33}" destId="{7992E425-0EBE-DA4B-B6CC-F0D32A320A9F}" srcOrd="0" destOrd="0" presId="urn:microsoft.com/office/officeart/2008/layout/HalfCircleOrganizationChart"/>
    <dgm:cxn modelId="{94429450-7E26-A84D-9FAD-F9D09F892BA0}" type="presOf" srcId="{F2F8DA69-C542-FC41-B64B-D453DE68B5EA}" destId="{BFBA327F-EF51-E145-9DA5-EE4438F91A44}" srcOrd="1" destOrd="0" presId="urn:microsoft.com/office/officeart/2008/layout/HalfCircleOrganizationChart"/>
    <dgm:cxn modelId="{2A1B5397-036D-074E-A5C0-420C0B88253D}" type="presOf" srcId="{34592096-3CA5-D14A-B6AD-FB261485AAE3}" destId="{586F0D8D-E5D8-1241-80A7-5E923A449BA0}" srcOrd="0" destOrd="0" presId="urn:microsoft.com/office/officeart/2008/layout/HalfCircleOrganizationChart"/>
    <dgm:cxn modelId="{5C3E1941-47E5-5E45-B3EB-84D29303DBE5}" type="presOf" srcId="{FDD1CE99-9381-304D-BABA-FB38061967FB}" destId="{D7249765-5D87-2341-9630-7B6A325A2CB9}" srcOrd="0" destOrd="0" presId="urn:microsoft.com/office/officeart/2008/layout/HalfCircleOrganizationChart"/>
    <dgm:cxn modelId="{3CB1FF86-3615-E94F-B6F5-EFF2B74B8212}" type="presOf" srcId="{8B76C3B0-3984-4E41-8191-C72BEB0D8B38}" destId="{B64B7D45-E013-B043-B8F0-DE0867D7CBFD}" srcOrd="0" destOrd="0" presId="urn:microsoft.com/office/officeart/2008/layout/HalfCircleOrganizationChart"/>
    <dgm:cxn modelId="{415459F6-6A1A-1148-96DA-4323191B26C5}" type="presOf" srcId="{ED5668F9-3497-2C4D-AC71-0BE437A896F7}" destId="{6CB4C0AA-8E5D-AD4F-B2E9-223E26A7C867}" srcOrd="0" destOrd="0" presId="urn:microsoft.com/office/officeart/2008/layout/HalfCircleOrganizationChart"/>
    <dgm:cxn modelId="{CDE3242F-AD03-324E-B9A3-70980CB93B2A}" type="presOf" srcId="{AFD98C1D-258A-834E-9094-FB74843BAE85}" destId="{CEF60013-96E6-8A47-97A3-CB4558DD9FC2}" srcOrd="1" destOrd="0" presId="urn:microsoft.com/office/officeart/2008/layout/HalfCircleOrganizationChart"/>
    <dgm:cxn modelId="{4265C2B1-7C30-F34D-9C0B-C07B6B816B79}" type="presOf" srcId="{FD53E813-7B11-EB4F-B076-ADEC87DC85A6}" destId="{609B7472-90E1-1941-BBA6-FFCACE29B388}" srcOrd="1" destOrd="0" presId="urn:microsoft.com/office/officeart/2008/layout/HalfCircleOrganizationChart"/>
    <dgm:cxn modelId="{916CB5C7-68D8-1A4F-A40A-91B1F9672664}" type="presOf" srcId="{96D59D7F-7B6B-F441-8DF1-533D4CB80923}" destId="{31C5AEE3-BD8A-5640-81BF-465C27ADD967}" srcOrd="0" destOrd="0" presId="urn:microsoft.com/office/officeart/2008/layout/HalfCircleOrganizationChart"/>
    <dgm:cxn modelId="{480C0D3D-25CC-FE4E-B892-4D16642CD208}" type="presOf" srcId="{7D5A29AB-228E-BC47-A616-A402BCBF934D}" destId="{1615638D-4F27-2048-A995-936A4A10F88E}" srcOrd="0" destOrd="0" presId="urn:microsoft.com/office/officeart/2008/layout/HalfCircleOrganizationChart"/>
    <dgm:cxn modelId="{C6105392-AE44-314F-A321-142EBDC49919}" srcId="{1C1A68AE-B38A-B643-A11A-4FD059A12E09}" destId="{AFD98C1D-258A-834E-9094-FB74843BAE85}" srcOrd="2" destOrd="0" parTransId="{1D0EF6AD-AF2A-4C40-A71D-5062C62AAE51}" sibTransId="{C585AB2C-E58A-EB4C-B742-3ABADFDE7242}"/>
    <dgm:cxn modelId="{5BA5DEF8-7A2E-1C43-AA16-2BB21C60D9F8}" type="presOf" srcId="{098F6FF2-7057-2347-AC9A-272F744A2124}" destId="{157E8241-FFB4-1145-88F8-A9D788E26735}" srcOrd="1" destOrd="0" presId="urn:microsoft.com/office/officeart/2008/layout/HalfCircleOrganizationChart"/>
    <dgm:cxn modelId="{51C5A154-19E3-2844-8FE9-E5253ACD83B1}" type="presOf" srcId="{97C77DD9-8856-0F49-A10A-9917B2B3623A}" destId="{45563FE1-EC3D-DB41-8A4B-BB3C82A7F64E}" srcOrd="0" destOrd="0" presId="urn:microsoft.com/office/officeart/2008/layout/HalfCircleOrganizationChart"/>
    <dgm:cxn modelId="{97C7C970-C2FF-DC4D-85C4-4208729D9F84}" type="presOf" srcId="{15AC7CC8-6125-C848-B7F7-89263BBFBA75}" destId="{382F2D21-B080-E54D-860D-E93AE85E8E35}" srcOrd="0" destOrd="0" presId="urn:microsoft.com/office/officeart/2008/layout/HalfCircleOrganizationChart"/>
    <dgm:cxn modelId="{42C2C235-CFA4-5F42-9CFC-D2BFEF615B64}" type="presOf" srcId="{848EA96A-858B-3448-8A86-180A7581B467}" destId="{1516F0CC-42D8-8F43-BCFC-9F5E5529C9BB}" srcOrd="1" destOrd="0" presId="urn:microsoft.com/office/officeart/2008/layout/HalfCircleOrganizationChart"/>
    <dgm:cxn modelId="{0133145F-FD97-7047-ABF0-DA5BB386A486}" type="presOf" srcId="{F04910EE-7E6C-E044-854A-BC554C03E904}" destId="{E25FC613-E380-A74D-8DA0-7AA0F90E1163}" srcOrd="0" destOrd="0" presId="urn:microsoft.com/office/officeart/2008/layout/HalfCircleOrganizationChart"/>
    <dgm:cxn modelId="{BF69E36E-4CD5-D242-89FB-110B9ED84CA3}" srcId="{1C1A68AE-B38A-B643-A11A-4FD059A12E09}" destId="{313B640C-B415-2744-82E6-5C60973ECAEB}" srcOrd="0" destOrd="0" parTransId="{A6A51215-925D-ED41-BAB9-345259960EAF}" sibTransId="{623AE0A6-7BB5-F84B-BD39-C624B098A590}"/>
    <dgm:cxn modelId="{814FD886-3B24-B24A-96F0-5B9E740AB3A3}" type="presOf" srcId="{409CE1E0-6632-B940-A4DE-C15F15E8EA99}" destId="{97404AE6-3B86-064E-BE4C-2391539C3C73}" srcOrd="0" destOrd="0" presId="urn:microsoft.com/office/officeart/2008/layout/HalfCircleOrganizationChart"/>
    <dgm:cxn modelId="{C1BFC2C8-C874-4246-A2D1-B9DE37944C39}" type="presOf" srcId="{912DE6F0-AF2F-974D-B26E-A6F93C45F169}" destId="{7A97299D-20AF-D04D-91A1-86BA1F43B91B}" srcOrd="0" destOrd="0" presId="urn:microsoft.com/office/officeart/2008/layout/HalfCircleOrganizationChart"/>
    <dgm:cxn modelId="{B11B421F-D054-DA49-8A88-798EA4F8CAA0}" srcId="{FB35C321-564E-244E-9B01-6B694417C567}" destId="{26CAC06E-BA2F-B348-B3A6-FA91F6DB2DB6}" srcOrd="0" destOrd="0" parTransId="{38249C5A-6E92-8A49-9FFD-3C9A20D06708}" sibTransId="{C0758611-CD6B-FF40-88EE-3DE08C08D051}"/>
    <dgm:cxn modelId="{EA992068-BFEE-294B-9E81-BCC926AF8AAD}" type="presOf" srcId="{8A2FF53A-DC09-7644-B15C-DE815DED88AB}" destId="{E1A19351-B2AB-A041-98BE-DFB63A76093C}" srcOrd="0" destOrd="0" presId="urn:microsoft.com/office/officeart/2008/layout/HalfCircleOrganizationChart"/>
    <dgm:cxn modelId="{93D89434-CECF-B641-ABEE-CFC6D8224B40}" type="presOf" srcId="{0F046F76-FF61-704B-B0A2-2970985F061B}" destId="{93372B78-F224-EF46-8C32-FDE413F1E4EE}" srcOrd="0" destOrd="0" presId="urn:microsoft.com/office/officeart/2008/layout/HalfCircleOrganizationChart"/>
    <dgm:cxn modelId="{382CE889-A3D7-874D-A49B-6C87F9FC6406}" srcId="{D21CB905-6FCB-C749-B8D8-F7E3E8890832}" destId="{CD53BE94-63D7-5D42-881B-BD9F6CC2A995}" srcOrd="1" destOrd="0" parTransId="{C06C8D00-9AB1-9842-9494-5E08969B74BD}" sibTransId="{D09C8122-5574-B94F-B150-40179915CE14}"/>
    <dgm:cxn modelId="{4C92D7CB-F8DC-D947-A175-1275D1392C45}" type="presOf" srcId="{153AA711-D824-1545-A7CD-A9C977B05523}" destId="{695A7A5D-8D91-E84D-94ED-FC9FBBE3E435}" srcOrd="1" destOrd="0" presId="urn:microsoft.com/office/officeart/2008/layout/HalfCircleOrganizationChart"/>
    <dgm:cxn modelId="{779F1089-7067-4E48-B3A1-BC6C87C5DAAF}" srcId="{098F6FF2-7057-2347-AC9A-272F744A2124}" destId="{63BF4F76-80D4-7B45-9733-C5E1F1F582EE}" srcOrd="0" destOrd="0" parTransId="{58B3A81C-3EBB-1844-97C4-AAFEB85EE3F5}" sibTransId="{FD880F01-9BCF-7E47-9D7B-E709A530C860}"/>
    <dgm:cxn modelId="{7B7B8840-A338-9E4D-8126-F7FD10299F80}" type="presOf" srcId="{D0EB16FA-674E-EE4E-B873-516D7EB5F375}" destId="{8E0DDF9A-0D9E-A449-88AA-2B7A978D6AC2}" srcOrd="0" destOrd="0" presId="urn:microsoft.com/office/officeart/2008/layout/HalfCircleOrganizationChart"/>
    <dgm:cxn modelId="{3AA35536-F29E-F245-94D0-ABB743AF9EE8}" type="presOf" srcId="{26CAC06E-BA2F-B348-B3A6-FA91F6DB2DB6}" destId="{381A192C-46E2-EA42-AD6D-178F2D72A56A}" srcOrd="1" destOrd="0" presId="urn:microsoft.com/office/officeart/2008/layout/HalfCircleOrganizationChart"/>
    <dgm:cxn modelId="{E30FDD16-2B8F-0943-9C79-9F9B5660542F}" type="presOf" srcId="{26CAC06E-BA2F-B348-B3A6-FA91F6DB2DB6}" destId="{A2895AEF-9277-F448-81BC-383AA9988F95}" srcOrd="0" destOrd="0" presId="urn:microsoft.com/office/officeart/2008/layout/HalfCircleOrganizationChart"/>
    <dgm:cxn modelId="{E1EB2506-3188-7C4F-BA76-C75879E945DB}" type="presOf" srcId="{CE3EFE18-8D61-BE49-9583-A7540637F005}" destId="{7B72488E-EDD6-9945-A696-9488D906A8F0}" srcOrd="0" destOrd="0" presId="urn:microsoft.com/office/officeart/2008/layout/HalfCircleOrganizationChart"/>
    <dgm:cxn modelId="{8037E4B3-2BE7-EE48-AFBC-8F6D0A452309}" srcId="{CD53BE94-63D7-5D42-881B-BD9F6CC2A995}" destId="{9723EC5E-5B40-B148-B7F4-0E5AF3970E0C}" srcOrd="1" destOrd="0" parTransId="{F5073376-F670-7B49-9A33-C61942BC2F72}" sibTransId="{B82FFD9D-2863-294F-B95B-AF6A1F1BDB91}"/>
    <dgm:cxn modelId="{2B5B3198-612E-7A4A-B22D-37D3CE3AFA06}" type="presOf" srcId="{057B44FA-3E55-D34A-B306-CAEE00150AD4}" destId="{4D91E484-25E5-6749-ADC1-D45512464A2D}" srcOrd="0" destOrd="0" presId="urn:microsoft.com/office/officeart/2008/layout/HalfCircleOrganizationChart"/>
    <dgm:cxn modelId="{AF21A0CF-3EDF-424B-8BD3-B098F1D563DD}" type="presOf" srcId="{FB35C321-564E-244E-9B01-6B694417C567}" destId="{528CA2C2-E744-8F46-B8C8-6C91541A1864}" srcOrd="1" destOrd="0" presId="urn:microsoft.com/office/officeart/2008/layout/HalfCircleOrganizationChart"/>
    <dgm:cxn modelId="{299F7EF6-CCD7-C64F-B930-ADF2845E8A47}" type="presOf" srcId="{4572D817-EECC-4443-82F9-C8E21062B97E}" destId="{3CBDE81A-73AB-7E42-9E3A-3FE89BD62579}" srcOrd="0" destOrd="0" presId="urn:microsoft.com/office/officeart/2008/layout/HalfCircleOrganizationChart"/>
    <dgm:cxn modelId="{169BCC1F-466A-8E45-8BAF-C0C3C52B2EC8}" type="presOf" srcId="{313B640C-B415-2744-82E6-5C60973ECAEB}" destId="{DE2B5197-2317-B943-8473-A9BAE75E557D}" srcOrd="0" destOrd="0" presId="urn:microsoft.com/office/officeart/2008/layout/HalfCircleOrganizationChart"/>
    <dgm:cxn modelId="{5FE07381-381B-6041-8783-DB9083786542}" type="presOf" srcId="{9F397A5C-65F6-9149-BA47-74C0BE6E8451}" destId="{47659635-F56A-284C-AFAD-7FE5BBABB291}" srcOrd="0" destOrd="0" presId="urn:microsoft.com/office/officeart/2008/layout/HalfCircleOrganizationChart"/>
    <dgm:cxn modelId="{A48FB227-473D-DB40-B21D-716B12CEF128}" type="presOf" srcId="{F24584BC-89BA-624B-9EB3-36A2A29AAF11}" destId="{13E28739-DD79-BD47-92CC-83C374FC8F03}" srcOrd="0" destOrd="0" presId="urn:microsoft.com/office/officeart/2008/layout/HalfCircleOrganizationChart"/>
    <dgm:cxn modelId="{AF3082A9-0B94-8542-8477-112FB76207CE}" type="presOf" srcId="{9723EC5E-5B40-B148-B7F4-0E5AF3970E0C}" destId="{ABFA01CC-66CB-B446-8C14-C4A9DEF7BF6E}" srcOrd="0" destOrd="0" presId="urn:microsoft.com/office/officeart/2008/layout/HalfCircleOrganizationChart"/>
    <dgm:cxn modelId="{5A62CD9A-8516-7646-9979-4706BA165BBF}" srcId="{ED5668F9-3497-2C4D-AC71-0BE437A896F7}" destId="{F04910EE-7E6C-E044-854A-BC554C03E904}" srcOrd="0" destOrd="0" parTransId="{0F046F76-FF61-704B-B0A2-2970985F061B}" sibTransId="{498DF999-A0CD-164C-A0DC-61FC9C9036AB}"/>
    <dgm:cxn modelId="{9BF409A2-10D0-8846-A338-BCBBC7FC8306}" srcId="{49C1984E-2807-BD42-B666-9C3B0DE2CA25}" destId="{FD53E813-7B11-EB4F-B076-ADEC87DC85A6}" srcOrd="3" destOrd="0" parTransId="{85ED9134-DA53-9B4C-BA84-52BBAED467BB}" sibTransId="{A89BACCD-7E3C-3B42-9B9C-8C3AB9682364}"/>
    <dgm:cxn modelId="{CEE60D95-ECAA-3C42-976C-C2B734793DBE}" srcId="{1C1A68AE-B38A-B643-A11A-4FD059A12E09}" destId="{298AD2CA-E6EA-6D41-9F77-2FD5A74FAA87}" srcOrd="5" destOrd="0" parTransId="{FCC02AC3-7D32-5047-AFF3-65150F2A6239}" sibTransId="{9D98752C-D47E-094D-8D44-EC402F45EAAA}"/>
    <dgm:cxn modelId="{114B4589-EE47-C341-9C95-038209D251B5}" srcId="{1C1A68AE-B38A-B643-A11A-4FD059A12E09}" destId="{E0E214F2-BD36-6F42-8B6F-D77A94B4BA33}" srcOrd="3" destOrd="0" parTransId="{057B44FA-3E55-D34A-B306-CAEE00150AD4}" sibTransId="{A654240A-2FE6-0A42-8AB1-15985CCF9A19}"/>
    <dgm:cxn modelId="{154B1658-DEBD-2E41-8619-BF6B91B55C3A}" type="presOf" srcId="{1D0EF6AD-AF2A-4C40-A71D-5062C62AAE51}" destId="{9A832F90-716F-0440-8213-879FF025AED4}" srcOrd="0" destOrd="0" presId="urn:microsoft.com/office/officeart/2008/layout/HalfCircleOrganizationChart"/>
    <dgm:cxn modelId="{DC3972E1-6F62-9640-AA41-205A501ABC41}" srcId="{0A291C93-053E-5648-ACCF-ED0615A71E91}" destId="{098F6FF2-7057-2347-AC9A-272F744A2124}" srcOrd="0" destOrd="0" parTransId="{13DAFA29-4CDF-1B42-AFA3-D63AE2575E30}" sibTransId="{7786D731-856F-934C-9E41-C36F3E691028}"/>
    <dgm:cxn modelId="{4DAB461A-75BC-1248-8673-9A937B98BFBD}" type="presOf" srcId="{5121D18F-8ABE-9C40-9362-CF6DD75E0E83}" destId="{19A911C2-0EE3-284B-8E9E-CF22460B830B}" srcOrd="0" destOrd="0" presId="urn:microsoft.com/office/officeart/2008/layout/HalfCircleOrganizationChart"/>
    <dgm:cxn modelId="{1A789488-4EA4-2142-9E93-91B869E93EE1}" type="presOf" srcId="{63BF4F76-80D4-7B45-9733-C5E1F1F582EE}" destId="{91D2D362-CA92-D84A-A67C-58DA2A030236}" srcOrd="0" destOrd="0" presId="urn:microsoft.com/office/officeart/2008/layout/HalfCircleOrganizationChart"/>
    <dgm:cxn modelId="{D8E20289-B9F0-BE4D-951F-2AEC33625B04}" type="presOf" srcId="{0A291C93-053E-5648-ACCF-ED0615A71E91}" destId="{C0C33D14-B545-E640-B43B-AD287F590995}" srcOrd="1" destOrd="0" presId="urn:microsoft.com/office/officeart/2008/layout/HalfCircleOrganizationChart"/>
    <dgm:cxn modelId="{F75280A3-7FF8-A04A-8687-3078F6396C52}" type="presOf" srcId="{C06C8D00-9AB1-9842-9494-5E08969B74BD}" destId="{DEC4A8FD-5276-5F4A-BF43-1E104C1A6612}" srcOrd="0" destOrd="0" presId="urn:microsoft.com/office/officeart/2008/layout/HalfCircleOrganizationChart"/>
    <dgm:cxn modelId="{21D24628-F67E-5E4E-9334-4F4C3DF63CFB}" type="presOf" srcId="{7B4CB9A1-A89B-5840-8274-74CED91ABC4E}" destId="{C93D3F07-E6E4-A548-BAF1-D81C4E21BAF9}" srcOrd="0" destOrd="0" presId="urn:microsoft.com/office/officeart/2008/layout/HalfCircleOrganizationChart"/>
    <dgm:cxn modelId="{BFF2519A-8BE0-7A42-8599-AC5136CC8C5C}" srcId="{49C1984E-2807-BD42-B666-9C3B0DE2CA25}" destId="{F24584BC-89BA-624B-9EB3-36A2A29AAF11}" srcOrd="1" destOrd="0" parTransId="{A4475CDE-3709-C84B-8FB9-C7174AB219CC}" sibTransId="{A8BBF8A2-629B-1040-8D55-32636C919CFF}"/>
    <dgm:cxn modelId="{DA8CEE39-396C-1247-8072-24F024554FF0}" type="presOf" srcId="{774BF599-32C1-784D-AF2F-FEDBF8611EBE}" destId="{397D7F41-72A8-FA46-98DE-D7052A8298A2}" srcOrd="0" destOrd="0" presId="urn:microsoft.com/office/officeart/2008/layout/HalfCircleOrganizationChart"/>
    <dgm:cxn modelId="{F0175446-922E-EB4D-8A50-98F0FE59924A}" type="presOf" srcId="{AFD98C1D-258A-834E-9094-FB74843BAE85}" destId="{37A32D9B-A98F-0640-B4A4-2464CCE811C1}" srcOrd="0" destOrd="0" presId="urn:microsoft.com/office/officeart/2008/layout/HalfCircleOrganizationChart"/>
    <dgm:cxn modelId="{BCF44CA9-BE7A-2C40-ACB9-03472F24AB70}" type="presOf" srcId="{7D5A29AB-228E-BC47-A616-A402BCBF934D}" destId="{10D910F5-4F9D-0A44-9491-C914386D8BFB}" srcOrd="1" destOrd="0" presId="urn:microsoft.com/office/officeart/2008/layout/HalfCircleOrganizationChart"/>
    <dgm:cxn modelId="{D8DF43D4-59D9-A342-9E55-FBD43E1E719E}" type="presOf" srcId="{6A3EB527-6ACF-0A48-9611-99C3B11B40BE}" destId="{15389932-CCD0-7348-9164-B8B3FEE79A61}" srcOrd="1" destOrd="0" presId="urn:microsoft.com/office/officeart/2008/layout/HalfCircleOrganizationChart"/>
    <dgm:cxn modelId="{8AD8DCC3-4127-7543-976E-E32501A9B937}" srcId="{49C1984E-2807-BD42-B666-9C3B0DE2CA25}" destId="{912DE6F0-AF2F-974D-B26E-A6F93C45F169}" srcOrd="2" destOrd="0" parTransId="{7B4CB9A1-A89B-5840-8274-74CED91ABC4E}" sibTransId="{F4CA0868-B382-BA4D-BC5A-9EA42E351AE6}"/>
    <dgm:cxn modelId="{5D0068CB-1EEB-D446-86D3-62EDC9FA555E}" type="presOf" srcId="{A4475CDE-3709-C84B-8FB9-C7174AB219CC}" destId="{E6DC9DB3-7376-A745-840E-581CC21A8636}" srcOrd="0" destOrd="0" presId="urn:microsoft.com/office/officeart/2008/layout/HalfCircleOrganizationChart"/>
    <dgm:cxn modelId="{5F647556-B0EA-9943-B62A-1D708AB51515}" type="presOf" srcId="{9723EC5E-5B40-B148-B7F4-0E5AF3970E0C}" destId="{D72C10F2-B83B-EA40-A8C4-266F5CDD1E89}" srcOrd="1" destOrd="0" presId="urn:microsoft.com/office/officeart/2008/layout/HalfCircleOrganizationChart"/>
    <dgm:cxn modelId="{EE18D87B-6813-A245-84F1-F0AC1A22C03C}" type="presOf" srcId="{C9B8554E-A355-AB49-84A2-600F57761067}" destId="{18C54D4B-9B52-3A43-8D24-5CB7082E70F5}" srcOrd="0" destOrd="0" presId="urn:microsoft.com/office/officeart/2008/layout/HalfCircleOrganizationChart"/>
    <dgm:cxn modelId="{C36E7BBC-D228-5D4C-8326-88B9E674A6C5}" type="presOf" srcId="{1C1A68AE-B38A-B643-A11A-4FD059A12E09}" destId="{6FACD9D3-9807-E04E-BAEC-A1BED2E4673F}" srcOrd="0" destOrd="0" presId="urn:microsoft.com/office/officeart/2008/layout/HalfCircleOrganizationChart"/>
    <dgm:cxn modelId="{5CD6478C-717B-6646-B51A-C6FABECC1B27}" type="presOf" srcId="{15AC7CC8-6125-C848-B7F7-89263BBFBA75}" destId="{BF9BBBB8-CF5B-494A-8267-CF4B3E34034B}" srcOrd="1" destOrd="0" presId="urn:microsoft.com/office/officeart/2008/layout/HalfCircleOrganizationChart"/>
    <dgm:cxn modelId="{85216BA1-FDBF-CE44-8314-818ECF74E5E4}" type="presOf" srcId="{2905C6A0-A790-2646-B636-BE6865D454AA}" destId="{F5746F55-7751-6D43-BD0C-BF0908A0A1D8}" srcOrd="0" destOrd="0" presId="urn:microsoft.com/office/officeart/2008/layout/HalfCircleOrganizationChart"/>
    <dgm:cxn modelId="{04041FE4-81CD-B947-8DE1-9999583044E8}" srcId="{098F6FF2-7057-2347-AC9A-272F744A2124}" destId="{ED5668F9-3497-2C4D-AC71-0BE437A896F7}" srcOrd="2" destOrd="0" parTransId="{FFF27AB2-1AA1-A649-B1CA-5EC4983E1A9F}" sibTransId="{4BA579C3-6924-7143-AD4B-F4D8118447E7}"/>
    <dgm:cxn modelId="{2753F0C2-74BE-A240-A000-F68FA9C7DF7B}" type="presParOf" srcId="{397D7F41-72A8-FA46-98DE-D7052A8298A2}" destId="{DC5049B6-5049-6E41-9D3D-F256F5593CC6}" srcOrd="0" destOrd="0" presId="urn:microsoft.com/office/officeart/2008/layout/HalfCircleOrganizationChart"/>
    <dgm:cxn modelId="{7C1B1CE2-78CE-FC4F-8D04-101ED594830E}" type="presParOf" srcId="{DC5049B6-5049-6E41-9D3D-F256F5593CC6}" destId="{37820E78-60B8-3244-A850-FB01963B444A}" srcOrd="0" destOrd="0" presId="urn:microsoft.com/office/officeart/2008/layout/HalfCircleOrganizationChart"/>
    <dgm:cxn modelId="{92F7319F-3383-2140-8F35-2422F7C8D113}" type="presParOf" srcId="{37820E78-60B8-3244-A850-FB01963B444A}" destId="{655C4266-0161-B747-B412-509287925401}" srcOrd="0" destOrd="0" presId="urn:microsoft.com/office/officeart/2008/layout/HalfCircleOrganizationChart"/>
    <dgm:cxn modelId="{EF50BA73-DBD4-F74E-A951-56057887E055}" type="presParOf" srcId="{37820E78-60B8-3244-A850-FB01963B444A}" destId="{CC40B9D6-B86A-1248-94C0-CC89E905B510}" srcOrd="1" destOrd="0" presId="urn:microsoft.com/office/officeart/2008/layout/HalfCircleOrganizationChart"/>
    <dgm:cxn modelId="{2A18A6E8-228F-E345-A513-B525390B1893}" type="presParOf" srcId="{37820E78-60B8-3244-A850-FB01963B444A}" destId="{1221D53B-C6D8-8D42-9B14-773224F166C1}" srcOrd="2" destOrd="0" presId="urn:microsoft.com/office/officeart/2008/layout/HalfCircleOrganizationChart"/>
    <dgm:cxn modelId="{EECF4EF1-EAD4-714B-8BA3-D88DD53DB804}" type="presParOf" srcId="{37820E78-60B8-3244-A850-FB01963B444A}" destId="{C0C33D14-B545-E640-B43B-AD287F590995}" srcOrd="3" destOrd="0" presId="urn:microsoft.com/office/officeart/2008/layout/HalfCircleOrganizationChart"/>
    <dgm:cxn modelId="{724ACE14-06C0-A44D-9023-441379055CB8}" type="presParOf" srcId="{DC5049B6-5049-6E41-9D3D-F256F5593CC6}" destId="{E37D5045-D9DB-1B41-BEA1-FBCD64BAB8B8}" srcOrd="1" destOrd="0" presId="urn:microsoft.com/office/officeart/2008/layout/HalfCircleOrganizationChart"/>
    <dgm:cxn modelId="{6CE8DE26-C245-AF4D-BA87-5269DC17A0B0}" type="presParOf" srcId="{E37D5045-D9DB-1B41-BEA1-FBCD64BAB8B8}" destId="{2A01172D-CF11-D641-9127-13BEA5460786}" srcOrd="0" destOrd="0" presId="urn:microsoft.com/office/officeart/2008/layout/HalfCircleOrganizationChart"/>
    <dgm:cxn modelId="{AC2707F0-B9B4-9E45-BF90-96FB509EA6B9}" type="presParOf" srcId="{E37D5045-D9DB-1B41-BEA1-FBCD64BAB8B8}" destId="{FD5153BF-36C1-C64D-B0EE-984E590C5C70}" srcOrd="1" destOrd="0" presId="urn:microsoft.com/office/officeart/2008/layout/HalfCircleOrganizationChart"/>
    <dgm:cxn modelId="{8D51CF5A-F111-E143-9CE2-E40150716D67}" type="presParOf" srcId="{FD5153BF-36C1-C64D-B0EE-984E590C5C70}" destId="{147C5645-1B71-A14C-9359-8609D5143624}" srcOrd="0" destOrd="0" presId="urn:microsoft.com/office/officeart/2008/layout/HalfCircleOrganizationChart"/>
    <dgm:cxn modelId="{285C7A01-DEA8-0E46-9E16-DF9FFBEB753A}" type="presParOf" srcId="{147C5645-1B71-A14C-9359-8609D5143624}" destId="{6AE0CAA3-455B-0841-B93F-00738EB9AAB5}" srcOrd="0" destOrd="0" presId="urn:microsoft.com/office/officeart/2008/layout/HalfCircleOrganizationChart"/>
    <dgm:cxn modelId="{13477FD7-DE3F-354E-AC18-458A0C7CE98C}" type="presParOf" srcId="{147C5645-1B71-A14C-9359-8609D5143624}" destId="{2989DCEB-2DE7-8247-A6CD-EC4F81B9F15F}" srcOrd="1" destOrd="0" presId="urn:microsoft.com/office/officeart/2008/layout/HalfCircleOrganizationChart"/>
    <dgm:cxn modelId="{349271EB-61C9-284C-8CCB-3240B229F993}" type="presParOf" srcId="{147C5645-1B71-A14C-9359-8609D5143624}" destId="{F8E873D9-47ED-6D43-87E2-DEA465C0EEDF}" srcOrd="2" destOrd="0" presId="urn:microsoft.com/office/officeart/2008/layout/HalfCircleOrganizationChart"/>
    <dgm:cxn modelId="{BE34AD8A-6616-A14F-A6DB-9AEC93227C99}" type="presParOf" srcId="{147C5645-1B71-A14C-9359-8609D5143624}" destId="{157E8241-FFB4-1145-88F8-A9D788E26735}" srcOrd="3" destOrd="0" presId="urn:microsoft.com/office/officeart/2008/layout/HalfCircleOrganizationChart"/>
    <dgm:cxn modelId="{B24A941A-BBE7-664D-A44D-47E421B6440A}" type="presParOf" srcId="{FD5153BF-36C1-C64D-B0EE-984E590C5C70}" destId="{D3A9E299-7199-A84E-8173-4D1CBEB8B6B9}" srcOrd="1" destOrd="0" presId="urn:microsoft.com/office/officeart/2008/layout/HalfCircleOrganizationChart"/>
    <dgm:cxn modelId="{7DE3282D-FC1E-7149-9585-97E30BCE304A}" type="presParOf" srcId="{D3A9E299-7199-A84E-8173-4D1CBEB8B6B9}" destId="{F59E2C65-7AC5-F24D-B77F-2E7C6391D994}" srcOrd="0" destOrd="0" presId="urn:microsoft.com/office/officeart/2008/layout/HalfCircleOrganizationChart"/>
    <dgm:cxn modelId="{126EC748-CC91-254B-B5F8-8B2512D0F205}" type="presParOf" srcId="{D3A9E299-7199-A84E-8173-4D1CBEB8B6B9}" destId="{9F9FCC70-8148-414F-B86B-000E4CC3E919}" srcOrd="1" destOrd="0" presId="urn:microsoft.com/office/officeart/2008/layout/HalfCircleOrganizationChart"/>
    <dgm:cxn modelId="{4A8045DA-6694-0349-A75B-AA4F8A8B6532}" type="presParOf" srcId="{9F9FCC70-8148-414F-B86B-000E4CC3E919}" destId="{24DC9A2C-DB9A-DF49-837D-F3373C8706B2}" srcOrd="0" destOrd="0" presId="urn:microsoft.com/office/officeart/2008/layout/HalfCircleOrganizationChart"/>
    <dgm:cxn modelId="{ED9D298E-6B4B-4945-8233-787B8C201805}" type="presParOf" srcId="{24DC9A2C-DB9A-DF49-837D-F3373C8706B2}" destId="{91D2D362-CA92-D84A-A67C-58DA2A030236}" srcOrd="0" destOrd="0" presId="urn:microsoft.com/office/officeart/2008/layout/HalfCircleOrganizationChart"/>
    <dgm:cxn modelId="{16016D31-23A0-5C41-8372-363C8930EAA0}" type="presParOf" srcId="{24DC9A2C-DB9A-DF49-837D-F3373C8706B2}" destId="{8738E62B-D08A-084B-A80C-8003CAAE0614}" srcOrd="1" destOrd="0" presId="urn:microsoft.com/office/officeart/2008/layout/HalfCircleOrganizationChart"/>
    <dgm:cxn modelId="{824E98F5-B48F-2A4C-807E-A05E55DF2B6F}" type="presParOf" srcId="{24DC9A2C-DB9A-DF49-837D-F3373C8706B2}" destId="{41E59F4C-A283-C941-9569-575AA857DDD4}" srcOrd="2" destOrd="0" presId="urn:microsoft.com/office/officeart/2008/layout/HalfCircleOrganizationChart"/>
    <dgm:cxn modelId="{32034DE7-6AA3-8A4F-9E59-B6CAC289691C}" type="presParOf" srcId="{24DC9A2C-DB9A-DF49-837D-F3373C8706B2}" destId="{3D842CB1-9335-A44E-B09A-39EE7080F171}" srcOrd="3" destOrd="0" presId="urn:microsoft.com/office/officeart/2008/layout/HalfCircleOrganizationChart"/>
    <dgm:cxn modelId="{F9FD654D-E281-4841-81DA-71C3204C6C2F}" type="presParOf" srcId="{9F9FCC70-8148-414F-B86B-000E4CC3E919}" destId="{C70B9DC0-8EE0-E644-BB9B-F414F528571F}" srcOrd="1" destOrd="0" presId="urn:microsoft.com/office/officeart/2008/layout/HalfCircleOrganizationChart"/>
    <dgm:cxn modelId="{0D84AD7F-A33C-A746-8962-1B2E467095F0}" type="presParOf" srcId="{9F9FCC70-8148-414F-B86B-000E4CC3E919}" destId="{B16A4B0D-774C-9C4B-941F-135CCF55BDF6}" srcOrd="2" destOrd="0" presId="urn:microsoft.com/office/officeart/2008/layout/HalfCircleOrganizationChart"/>
    <dgm:cxn modelId="{8490B878-5652-B14A-9246-EE5B3D1188D1}" type="presParOf" srcId="{D3A9E299-7199-A84E-8173-4D1CBEB8B6B9}" destId="{85CDAD6A-E18B-0A41-8032-0B0CC1CDB1B2}" srcOrd="2" destOrd="0" presId="urn:microsoft.com/office/officeart/2008/layout/HalfCircleOrganizationChart"/>
    <dgm:cxn modelId="{9F8FCA68-D912-1B44-8B48-77CB74F432CA}" type="presParOf" srcId="{D3A9E299-7199-A84E-8173-4D1CBEB8B6B9}" destId="{B9642071-79AC-9A4B-B18F-5E1532083845}" srcOrd="3" destOrd="0" presId="urn:microsoft.com/office/officeart/2008/layout/HalfCircleOrganizationChart"/>
    <dgm:cxn modelId="{EDC034F4-B1E1-B344-B1A9-21F663FFB474}" type="presParOf" srcId="{B9642071-79AC-9A4B-B18F-5E1532083845}" destId="{AA7894D7-0ADC-4740-92D3-68E7D22A2409}" srcOrd="0" destOrd="0" presId="urn:microsoft.com/office/officeart/2008/layout/HalfCircleOrganizationChart"/>
    <dgm:cxn modelId="{6D3743AD-B140-7F40-90A4-CFF6AF5DF683}" type="presParOf" srcId="{AA7894D7-0ADC-4740-92D3-68E7D22A2409}" destId="{382F2D21-B080-E54D-860D-E93AE85E8E35}" srcOrd="0" destOrd="0" presId="urn:microsoft.com/office/officeart/2008/layout/HalfCircleOrganizationChart"/>
    <dgm:cxn modelId="{8F7C911E-673D-9A4C-9F1F-4C2542415544}" type="presParOf" srcId="{AA7894D7-0ADC-4740-92D3-68E7D22A2409}" destId="{B14E5C14-6045-EA47-B38A-2FC927F32379}" srcOrd="1" destOrd="0" presId="urn:microsoft.com/office/officeart/2008/layout/HalfCircleOrganizationChart"/>
    <dgm:cxn modelId="{4513CF86-83E3-DB46-8618-527DE77530DC}" type="presParOf" srcId="{AA7894D7-0ADC-4740-92D3-68E7D22A2409}" destId="{A321957C-6891-7F49-9A2C-B51907E28277}" srcOrd="2" destOrd="0" presId="urn:microsoft.com/office/officeart/2008/layout/HalfCircleOrganizationChart"/>
    <dgm:cxn modelId="{38E16008-C63B-414B-ACE6-63DF437613ED}" type="presParOf" srcId="{AA7894D7-0ADC-4740-92D3-68E7D22A2409}" destId="{BF9BBBB8-CF5B-494A-8267-CF4B3E34034B}" srcOrd="3" destOrd="0" presId="urn:microsoft.com/office/officeart/2008/layout/HalfCircleOrganizationChart"/>
    <dgm:cxn modelId="{9231FA65-7BE6-4D4E-8C39-3FDB36686D85}" type="presParOf" srcId="{B9642071-79AC-9A4B-B18F-5E1532083845}" destId="{72FAE77C-43DC-ED49-8DF0-1185DBE650A6}" srcOrd="1" destOrd="0" presId="urn:microsoft.com/office/officeart/2008/layout/HalfCircleOrganizationChart"/>
    <dgm:cxn modelId="{AAB1D765-94C4-6F49-B828-7FDBECDAE73B}" type="presParOf" srcId="{B9642071-79AC-9A4B-B18F-5E1532083845}" destId="{675FFDE0-3D1B-DB42-B08A-D6B5962A945D}" srcOrd="2" destOrd="0" presId="urn:microsoft.com/office/officeart/2008/layout/HalfCircleOrganizationChart"/>
    <dgm:cxn modelId="{5D074191-1627-784B-A5C3-7F7E04B87F03}" type="presParOf" srcId="{D3A9E299-7199-A84E-8173-4D1CBEB8B6B9}" destId="{5DBD3A10-5E97-1947-81ED-25EF241CE2DE}" srcOrd="4" destOrd="0" presId="urn:microsoft.com/office/officeart/2008/layout/HalfCircleOrganizationChart"/>
    <dgm:cxn modelId="{FFFF6D78-5AA3-4140-AEFF-DFCCDDB0ED4C}" type="presParOf" srcId="{D3A9E299-7199-A84E-8173-4D1CBEB8B6B9}" destId="{C495B776-FEF7-3A41-9D7F-2CB28FD3C7AA}" srcOrd="5" destOrd="0" presId="urn:microsoft.com/office/officeart/2008/layout/HalfCircleOrganizationChart"/>
    <dgm:cxn modelId="{DB066CCD-6CA1-5C43-B3C7-7926A5069D7F}" type="presParOf" srcId="{C495B776-FEF7-3A41-9D7F-2CB28FD3C7AA}" destId="{E02CB186-88E6-D145-A4A8-B79A7EDE2066}" srcOrd="0" destOrd="0" presId="urn:microsoft.com/office/officeart/2008/layout/HalfCircleOrganizationChart"/>
    <dgm:cxn modelId="{65D5DA66-5ADE-4744-B0CE-074718BEB7E7}" type="presParOf" srcId="{E02CB186-88E6-D145-A4A8-B79A7EDE2066}" destId="{6CB4C0AA-8E5D-AD4F-B2E9-223E26A7C867}" srcOrd="0" destOrd="0" presId="urn:microsoft.com/office/officeart/2008/layout/HalfCircleOrganizationChart"/>
    <dgm:cxn modelId="{DFAB76A4-C388-1042-AA47-E081C9E4B556}" type="presParOf" srcId="{E02CB186-88E6-D145-A4A8-B79A7EDE2066}" destId="{886A1C9C-6B55-4E4F-B667-A9376D1A056B}" srcOrd="1" destOrd="0" presId="urn:microsoft.com/office/officeart/2008/layout/HalfCircleOrganizationChart"/>
    <dgm:cxn modelId="{4E7026AF-5827-1540-B2FC-F2E593BF7398}" type="presParOf" srcId="{E02CB186-88E6-D145-A4A8-B79A7EDE2066}" destId="{F21EDE39-D826-8D4A-BEF5-200545EC8F72}" srcOrd="2" destOrd="0" presId="urn:microsoft.com/office/officeart/2008/layout/HalfCircleOrganizationChart"/>
    <dgm:cxn modelId="{A7AA0FDD-5756-E145-B560-818902C65A01}" type="presParOf" srcId="{E02CB186-88E6-D145-A4A8-B79A7EDE2066}" destId="{B35364EF-F4D3-BE4F-B1A4-EA091CE00CB2}" srcOrd="3" destOrd="0" presId="urn:microsoft.com/office/officeart/2008/layout/HalfCircleOrganizationChart"/>
    <dgm:cxn modelId="{DE329D04-8485-124C-AA43-186ED09A7B47}" type="presParOf" srcId="{C495B776-FEF7-3A41-9D7F-2CB28FD3C7AA}" destId="{1B6A4134-93D1-C148-B643-F04F7726C47C}" srcOrd="1" destOrd="0" presId="urn:microsoft.com/office/officeart/2008/layout/HalfCircleOrganizationChart"/>
    <dgm:cxn modelId="{2AA70937-83D8-AD4D-B16B-C5FB2AC6D069}" type="presParOf" srcId="{1B6A4134-93D1-C148-B643-F04F7726C47C}" destId="{93372B78-F224-EF46-8C32-FDE413F1E4EE}" srcOrd="0" destOrd="0" presId="urn:microsoft.com/office/officeart/2008/layout/HalfCircleOrganizationChart"/>
    <dgm:cxn modelId="{973472A9-ECE4-694C-993B-38AE80D37F2C}" type="presParOf" srcId="{1B6A4134-93D1-C148-B643-F04F7726C47C}" destId="{6A130B6B-9967-7245-858F-72B5A8A9E826}" srcOrd="1" destOrd="0" presId="urn:microsoft.com/office/officeart/2008/layout/HalfCircleOrganizationChart"/>
    <dgm:cxn modelId="{08CF2D03-EB63-5641-81B6-9CD6232A3F61}" type="presParOf" srcId="{6A130B6B-9967-7245-858F-72B5A8A9E826}" destId="{F73F4EC6-E7B5-1643-AB25-5D7ECBAEC089}" srcOrd="0" destOrd="0" presId="urn:microsoft.com/office/officeart/2008/layout/HalfCircleOrganizationChart"/>
    <dgm:cxn modelId="{1F1C71CD-96CE-B643-A871-47D5934AC9FD}" type="presParOf" srcId="{F73F4EC6-E7B5-1643-AB25-5D7ECBAEC089}" destId="{E25FC613-E380-A74D-8DA0-7AA0F90E1163}" srcOrd="0" destOrd="0" presId="urn:microsoft.com/office/officeart/2008/layout/HalfCircleOrganizationChart"/>
    <dgm:cxn modelId="{DF1C2078-A69E-964A-AF97-DA641233AA88}" type="presParOf" srcId="{F73F4EC6-E7B5-1643-AB25-5D7ECBAEC089}" destId="{143B67D0-E3CA-CE4B-9743-58CF3075A208}" srcOrd="1" destOrd="0" presId="urn:microsoft.com/office/officeart/2008/layout/HalfCircleOrganizationChart"/>
    <dgm:cxn modelId="{7A62D7B8-7DBA-964D-97EC-0BBD4B9D84F3}" type="presParOf" srcId="{F73F4EC6-E7B5-1643-AB25-5D7ECBAEC089}" destId="{094F4B2F-78E1-8849-87DD-2B81CD91AA49}" srcOrd="2" destOrd="0" presId="urn:microsoft.com/office/officeart/2008/layout/HalfCircleOrganizationChart"/>
    <dgm:cxn modelId="{A454949C-15AA-654D-9408-86DD6557ECD0}" type="presParOf" srcId="{F73F4EC6-E7B5-1643-AB25-5D7ECBAEC089}" destId="{93B0F6A2-E32C-7C42-9D36-571779487A47}" srcOrd="3" destOrd="0" presId="urn:microsoft.com/office/officeart/2008/layout/HalfCircleOrganizationChart"/>
    <dgm:cxn modelId="{28E63ACD-E753-AD43-AA47-8DDD3A1C0332}" type="presParOf" srcId="{6A130B6B-9967-7245-858F-72B5A8A9E826}" destId="{92F678D4-45A0-BB4A-8F9B-9E2C50189F5B}" srcOrd="1" destOrd="0" presId="urn:microsoft.com/office/officeart/2008/layout/HalfCircleOrganizationChart"/>
    <dgm:cxn modelId="{C02B55C9-2613-984C-AA26-730CD4F5662E}" type="presParOf" srcId="{6A130B6B-9967-7245-858F-72B5A8A9E826}" destId="{898832CA-57BD-9C44-A2E9-830148EE0A0A}" srcOrd="2" destOrd="0" presId="urn:microsoft.com/office/officeart/2008/layout/HalfCircleOrganizationChart"/>
    <dgm:cxn modelId="{61DCDA5D-ABED-244C-A4D5-F304BD551D43}" type="presParOf" srcId="{1B6A4134-93D1-C148-B643-F04F7726C47C}" destId="{1B1CE2D4-0DC3-2B4F-83F4-7712E9E3179D}" srcOrd="2" destOrd="0" presId="urn:microsoft.com/office/officeart/2008/layout/HalfCircleOrganizationChart"/>
    <dgm:cxn modelId="{17B0198A-17D7-3F48-8BA2-52C922E27705}" type="presParOf" srcId="{1B6A4134-93D1-C148-B643-F04F7726C47C}" destId="{C897D95B-761E-B848-8235-FA5BF02D1E8B}" srcOrd="3" destOrd="0" presId="urn:microsoft.com/office/officeart/2008/layout/HalfCircleOrganizationChart"/>
    <dgm:cxn modelId="{B2024904-FF03-D741-AB43-26C5D3901064}" type="presParOf" srcId="{C897D95B-761E-B848-8235-FA5BF02D1E8B}" destId="{388064FF-44B1-0B44-9421-18624FA1E033}" srcOrd="0" destOrd="0" presId="urn:microsoft.com/office/officeart/2008/layout/HalfCircleOrganizationChart"/>
    <dgm:cxn modelId="{886B056C-CD13-7044-B2CB-7EFC49D5ED57}" type="presParOf" srcId="{388064FF-44B1-0B44-9421-18624FA1E033}" destId="{7B72488E-EDD6-9945-A696-9488D906A8F0}" srcOrd="0" destOrd="0" presId="urn:microsoft.com/office/officeart/2008/layout/HalfCircleOrganizationChart"/>
    <dgm:cxn modelId="{20F1B8E2-9008-F042-9575-6F83EDF25336}" type="presParOf" srcId="{388064FF-44B1-0B44-9421-18624FA1E033}" destId="{A8F5FFEA-B27D-1249-AC9F-A1E9A7D6CAFA}" srcOrd="1" destOrd="0" presId="urn:microsoft.com/office/officeart/2008/layout/HalfCircleOrganizationChart"/>
    <dgm:cxn modelId="{FD3D3A34-9FB6-5245-A60D-9D3450732030}" type="presParOf" srcId="{388064FF-44B1-0B44-9421-18624FA1E033}" destId="{DDC32A0D-7ACC-024B-A21C-F2B42B1D975B}" srcOrd="2" destOrd="0" presId="urn:microsoft.com/office/officeart/2008/layout/HalfCircleOrganizationChart"/>
    <dgm:cxn modelId="{4DECC2E2-6309-D849-97BD-1FA1E8429D5B}" type="presParOf" srcId="{388064FF-44B1-0B44-9421-18624FA1E033}" destId="{0AF0AC11-D25A-4F41-B195-988E90C52973}" srcOrd="3" destOrd="0" presId="urn:microsoft.com/office/officeart/2008/layout/HalfCircleOrganizationChart"/>
    <dgm:cxn modelId="{AB86306D-8AD2-9B47-9171-FBF33048B53A}" type="presParOf" srcId="{C897D95B-761E-B848-8235-FA5BF02D1E8B}" destId="{C0F3CA8B-70A6-D942-8B49-B80947A8A854}" srcOrd="1" destOrd="0" presId="urn:microsoft.com/office/officeart/2008/layout/HalfCircleOrganizationChart"/>
    <dgm:cxn modelId="{49AC2E03-0043-4C4F-92D2-722CDAEEF285}" type="presParOf" srcId="{C897D95B-761E-B848-8235-FA5BF02D1E8B}" destId="{D8F66295-A05A-394F-8B2F-E680B884932C}" srcOrd="2" destOrd="0" presId="urn:microsoft.com/office/officeart/2008/layout/HalfCircleOrganizationChart"/>
    <dgm:cxn modelId="{E481DC47-F7C1-D142-8743-65E1C1CC8E41}" type="presParOf" srcId="{C495B776-FEF7-3A41-9D7F-2CB28FD3C7AA}" destId="{93766E7A-25FD-3A46-9406-C81D5FEA5127}" srcOrd="2" destOrd="0" presId="urn:microsoft.com/office/officeart/2008/layout/HalfCircleOrganizationChart"/>
    <dgm:cxn modelId="{A7671062-982D-E34F-ACAA-F4C4C118F97B}" type="presParOf" srcId="{D3A9E299-7199-A84E-8173-4D1CBEB8B6B9}" destId="{586F0D8D-E5D8-1241-80A7-5E923A449BA0}" srcOrd="6" destOrd="0" presId="urn:microsoft.com/office/officeart/2008/layout/HalfCircleOrganizationChart"/>
    <dgm:cxn modelId="{B26E0089-F1C1-2D4A-A4ED-FD912E5DAB5F}" type="presParOf" srcId="{D3A9E299-7199-A84E-8173-4D1CBEB8B6B9}" destId="{6D56D48F-452F-7F49-990E-08CDEF5A760D}" srcOrd="7" destOrd="0" presId="urn:microsoft.com/office/officeart/2008/layout/HalfCircleOrganizationChart"/>
    <dgm:cxn modelId="{FE0DA363-D791-FC44-A92C-CDFD3B5779FD}" type="presParOf" srcId="{6D56D48F-452F-7F49-990E-08CDEF5A760D}" destId="{DF068C77-6646-C641-B2B8-2016DF1140B6}" srcOrd="0" destOrd="0" presId="urn:microsoft.com/office/officeart/2008/layout/HalfCircleOrganizationChart"/>
    <dgm:cxn modelId="{5F29694E-3775-D341-A529-65530CBD024F}" type="presParOf" srcId="{DF068C77-6646-C641-B2B8-2016DF1140B6}" destId="{733C6884-6293-5F49-B903-15819E5560DE}" srcOrd="0" destOrd="0" presId="urn:microsoft.com/office/officeart/2008/layout/HalfCircleOrganizationChart"/>
    <dgm:cxn modelId="{A0EF49F2-1616-1041-AA4F-7108F137B7E6}" type="presParOf" srcId="{DF068C77-6646-C641-B2B8-2016DF1140B6}" destId="{1B33D46B-D686-A54E-B5F0-659E67C35499}" srcOrd="1" destOrd="0" presId="urn:microsoft.com/office/officeart/2008/layout/HalfCircleOrganizationChart"/>
    <dgm:cxn modelId="{E3DA8835-25A9-B24C-A6C2-5643C101916F}" type="presParOf" srcId="{DF068C77-6646-C641-B2B8-2016DF1140B6}" destId="{ED92D4E4-7506-324B-AD20-184132B649B2}" srcOrd="2" destOrd="0" presId="urn:microsoft.com/office/officeart/2008/layout/HalfCircleOrganizationChart"/>
    <dgm:cxn modelId="{E81B9006-122E-CA43-AC58-FF0A58618771}" type="presParOf" srcId="{DF068C77-6646-C641-B2B8-2016DF1140B6}" destId="{695A7A5D-8D91-E84D-94ED-FC9FBBE3E435}" srcOrd="3" destOrd="0" presId="urn:microsoft.com/office/officeart/2008/layout/HalfCircleOrganizationChart"/>
    <dgm:cxn modelId="{8CB36674-24D6-0F40-A7D0-66339453E1AD}" type="presParOf" srcId="{6D56D48F-452F-7F49-990E-08CDEF5A760D}" destId="{55272CEB-62A4-4545-A725-D60E979E60ED}" srcOrd="1" destOrd="0" presId="urn:microsoft.com/office/officeart/2008/layout/HalfCircleOrganizationChart"/>
    <dgm:cxn modelId="{AEED1677-9AB3-2346-A47F-312A8EC4E307}" type="presParOf" srcId="{6D56D48F-452F-7F49-990E-08CDEF5A760D}" destId="{953298EC-94E5-B54B-9743-E11E79607C37}" srcOrd="2" destOrd="0" presId="urn:microsoft.com/office/officeart/2008/layout/HalfCircleOrganizationChart"/>
    <dgm:cxn modelId="{213E34E0-B931-2040-B256-B2860760EEE3}" type="presParOf" srcId="{D3A9E299-7199-A84E-8173-4D1CBEB8B6B9}" destId="{18C54D4B-9B52-3A43-8D24-5CB7082E70F5}" srcOrd="8" destOrd="0" presId="urn:microsoft.com/office/officeart/2008/layout/HalfCircleOrganizationChart"/>
    <dgm:cxn modelId="{A263F052-B449-3145-BF16-90C442F414E5}" type="presParOf" srcId="{D3A9E299-7199-A84E-8173-4D1CBEB8B6B9}" destId="{79644A41-EE85-6D40-8D90-F8E60BEF6FA0}" srcOrd="9" destOrd="0" presId="urn:microsoft.com/office/officeart/2008/layout/HalfCircleOrganizationChart"/>
    <dgm:cxn modelId="{D0B29ACE-A6A9-F341-8EF7-F62D4E642A0C}" type="presParOf" srcId="{79644A41-EE85-6D40-8D90-F8E60BEF6FA0}" destId="{DF17CE8D-F615-5047-8737-83F9027894F4}" srcOrd="0" destOrd="0" presId="urn:microsoft.com/office/officeart/2008/layout/HalfCircleOrganizationChart"/>
    <dgm:cxn modelId="{7151AF86-D0C0-BA43-90E7-10953C61080F}" type="presParOf" srcId="{DF17CE8D-F615-5047-8737-83F9027894F4}" destId="{3728571E-BDB7-B24E-AF1A-074E20B827AE}" srcOrd="0" destOrd="0" presId="urn:microsoft.com/office/officeart/2008/layout/HalfCircleOrganizationChart"/>
    <dgm:cxn modelId="{5DD715DF-29A4-5F48-B9B6-3E75C6D43CC1}" type="presParOf" srcId="{DF17CE8D-F615-5047-8737-83F9027894F4}" destId="{CBF86816-132C-F74A-B9F7-740FC5418119}" srcOrd="1" destOrd="0" presId="urn:microsoft.com/office/officeart/2008/layout/HalfCircleOrganizationChart"/>
    <dgm:cxn modelId="{FDF5A39C-3587-4E41-9327-35D7A47E0F71}" type="presParOf" srcId="{DF17CE8D-F615-5047-8737-83F9027894F4}" destId="{04EA7D5C-2FA5-514B-AA77-209AD250FDB1}" srcOrd="2" destOrd="0" presId="urn:microsoft.com/office/officeart/2008/layout/HalfCircleOrganizationChart"/>
    <dgm:cxn modelId="{C96ED8DB-D739-F24C-9BCF-48E31D5DF4C1}" type="presParOf" srcId="{DF17CE8D-F615-5047-8737-83F9027894F4}" destId="{528CA2C2-E744-8F46-B8C8-6C91541A1864}" srcOrd="3" destOrd="0" presId="urn:microsoft.com/office/officeart/2008/layout/HalfCircleOrganizationChart"/>
    <dgm:cxn modelId="{BC2A319E-83ED-194E-9922-DEC70B333E45}" type="presParOf" srcId="{79644A41-EE85-6D40-8D90-F8E60BEF6FA0}" destId="{EF6A8232-4298-0542-A228-47584602F0EE}" srcOrd="1" destOrd="0" presId="urn:microsoft.com/office/officeart/2008/layout/HalfCircleOrganizationChart"/>
    <dgm:cxn modelId="{C50F58E8-F05E-9C44-AF13-4CB4D6584789}" type="presParOf" srcId="{EF6A8232-4298-0542-A228-47584602F0EE}" destId="{F5AE1F46-42BB-C147-963D-FA16485FE14F}" srcOrd="0" destOrd="0" presId="urn:microsoft.com/office/officeart/2008/layout/HalfCircleOrganizationChart"/>
    <dgm:cxn modelId="{ADE632A9-2902-A84E-8355-0494AE113343}" type="presParOf" srcId="{EF6A8232-4298-0542-A228-47584602F0EE}" destId="{1945674A-4800-A84C-A683-70CE45286668}" srcOrd="1" destOrd="0" presId="urn:microsoft.com/office/officeart/2008/layout/HalfCircleOrganizationChart"/>
    <dgm:cxn modelId="{4D2EA9D8-64FB-AC43-99D8-F16003EC319C}" type="presParOf" srcId="{1945674A-4800-A84C-A683-70CE45286668}" destId="{514C5E09-3413-2440-A765-FDF2EA184F24}" srcOrd="0" destOrd="0" presId="urn:microsoft.com/office/officeart/2008/layout/HalfCircleOrganizationChart"/>
    <dgm:cxn modelId="{23B3827E-C181-384B-A9C6-171BED6161F3}" type="presParOf" srcId="{514C5E09-3413-2440-A765-FDF2EA184F24}" destId="{A2895AEF-9277-F448-81BC-383AA9988F95}" srcOrd="0" destOrd="0" presId="urn:microsoft.com/office/officeart/2008/layout/HalfCircleOrganizationChart"/>
    <dgm:cxn modelId="{6290E313-07B3-0641-BE4B-AE5D294761C7}" type="presParOf" srcId="{514C5E09-3413-2440-A765-FDF2EA184F24}" destId="{F834D0FA-DFDA-3E42-A384-CCB487CD81A8}" srcOrd="1" destOrd="0" presId="urn:microsoft.com/office/officeart/2008/layout/HalfCircleOrganizationChart"/>
    <dgm:cxn modelId="{69E9C0FC-A5D3-4840-8A3C-AA8222944E42}" type="presParOf" srcId="{514C5E09-3413-2440-A765-FDF2EA184F24}" destId="{AA6EFCE9-B7EC-5D4B-A9E7-0302A921E374}" srcOrd="2" destOrd="0" presId="urn:microsoft.com/office/officeart/2008/layout/HalfCircleOrganizationChart"/>
    <dgm:cxn modelId="{38977965-2EF4-1540-849C-390601211443}" type="presParOf" srcId="{514C5E09-3413-2440-A765-FDF2EA184F24}" destId="{381A192C-46E2-EA42-AD6D-178F2D72A56A}" srcOrd="3" destOrd="0" presId="urn:microsoft.com/office/officeart/2008/layout/HalfCircleOrganizationChart"/>
    <dgm:cxn modelId="{CBFED2C9-0DAF-E04C-BD60-7D42EB3FBBCC}" type="presParOf" srcId="{1945674A-4800-A84C-A683-70CE45286668}" destId="{6CB0DFDA-6A27-BE42-A113-A1A8D22A2658}" srcOrd="1" destOrd="0" presId="urn:microsoft.com/office/officeart/2008/layout/HalfCircleOrganizationChart"/>
    <dgm:cxn modelId="{4D3D81EB-7FA7-954C-AEE8-AE4A0775A6C4}" type="presParOf" srcId="{1945674A-4800-A84C-A683-70CE45286668}" destId="{416160FC-1938-6545-B52C-7E6AB27BBFB7}" srcOrd="2" destOrd="0" presId="urn:microsoft.com/office/officeart/2008/layout/HalfCircleOrganizationChart"/>
    <dgm:cxn modelId="{BA506CB2-4CCF-1F4A-AF7C-1E1F02E500C1}" type="presParOf" srcId="{EF6A8232-4298-0542-A228-47584602F0EE}" destId="{59BD2A03-A741-E14F-82DA-BC06983456B3}" srcOrd="2" destOrd="0" presId="urn:microsoft.com/office/officeart/2008/layout/HalfCircleOrganizationChart"/>
    <dgm:cxn modelId="{ED4EFEA5-C18C-084B-A363-DEC046360396}" type="presParOf" srcId="{EF6A8232-4298-0542-A228-47584602F0EE}" destId="{4648EB82-581A-5247-8962-B23E77A65774}" srcOrd="3" destOrd="0" presId="urn:microsoft.com/office/officeart/2008/layout/HalfCircleOrganizationChart"/>
    <dgm:cxn modelId="{3F9F627F-596D-8140-ABCF-6D630462EA4B}" type="presParOf" srcId="{4648EB82-581A-5247-8962-B23E77A65774}" destId="{4F7374B4-0663-274F-8109-2F2225739B46}" srcOrd="0" destOrd="0" presId="urn:microsoft.com/office/officeart/2008/layout/HalfCircleOrganizationChart"/>
    <dgm:cxn modelId="{EFC7E60F-4894-0F4F-922A-A00599538948}" type="presParOf" srcId="{4F7374B4-0663-274F-8109-2F2225739B46}" destId="{CC4AB2F0-FCB3-7C4B-9EA6-03845F2DB6F6}" srcOrd="0" destOrd="0" presId="urn:microsoft.com/office/officeart/2008/layout/HalfCircleOrganizationChart"/>
    <dgm:cxn modelId="{93E82A21-DCDF-0F42-9936-F1403068E497}" type="presParOf" srcId="{4F7374B4-0663-274F-8109-2F2225739B46}" destId="{E26C7D6C-4997-4043-B17B-15C17B197B4B}" srcOrd="1" destOrd="0" presId="urn:microsoft.com/office/officeart/2008/layout/HalfCircleOrganizationChart"/>
    <dgm:cxn modelId="{01599A9C-E804-AA45-8574-814A34F43213}" type="presParOf" srcId="{4F7374B4-0663-274F-8109-2F2225739B46}" destId="{243E9541-E76E-3C4A-ABBE-64A466CA1D40}" srcOrd="2" destOrd="0" presId="urn:microsoft.com/office/officeart/2008/layout/HalfCircleOrganizationChart"/>
    <dgm:cxn modelId="{4E099BEA-EF53-D045-A279-D548418A2678}" type="presParOf" srcId="{4F7374B4-0663-274F-8109-2F2225739B46}" destId="{C62681DF-40E2-A848-B759-C9BA66994052}" srcOrd="3" destOrd="0" presId="urn:microsoft.com/office/officeart/2008/layout/HalfCircleOrganizationChart"/>
    <dgm:cxn modelId="{20F819C1-51C0-5644-9929-DFF5D8E3E9CC}" type="presParOf" srcId="{4648EB82-581A-5247-8962-B23E77A65774}" destId="{8B66CF7D-81BE-014B-997E-E1610963A357}" srcOrd="1" destOrd="0" presId="urn:microsoft.com/office/officeart/2008/layout/HalfCircleOrganizationChart"/>
    <dgm:cxn modelId="{C7F3CE8A-3D75-BD40-99D1-ABFEC66ECB02}" type="presParOf" srcId="{4648EB82-581A-5247-8962-B23E77A65774}" destId="{2FF1F4FD-5564-EC4A-A8BF-710D37629356}" srcOrd="2" destOrd="0" presId="urn:microsoft.com/office/officeart/2008/layout/HalfCircleOrganizationChart"/>
    <dgm:cxn modelId="{E2784C00-37B6-3C4E-800E-7ACD96989CED}" type="presParOf" srcId="{EF6A8232-4298-0542-A228-47584602F0EE}" destId="{89AEF218-E9C0-A04F-9CC8-6A1184B10479}" srcOrd="4" destOrd="0" presId="urn:microsoft.com/office/officeart/2008/layout/HalfCircleOrganizationChart"/>
    <dgm:cxn modelId="{2F6D88FD-C031-B249-A9A8-2958F2961CF5}" type="presParOf" srcId="{EF6A8232-4298-0542-A228-47584602F0EE}" destId="{64AC3CBA-2ECB-B04C-9ED4-E003142C82FE}" srcOrd="5" destOrd="0" presId="urn:microsoft.com/office/officeart/2008/layout/HalfCircleOrganizationChart"/>
    <dgm:cxn modelId="{F886A10B-1B7A-7340-B188-4FC84D9F671D}" type="presParOf" srcId="{64AC3CBA-2ECB-B04C-9ED4-E003142C82FE}" destId="{2A0EA271-631B-0F47-A3E3-44E59D540DE9}" srcOrd="0" destOrd="0" presId="urn:microsoft.com/office/officeart/2008/layout/HalfCircleOrganizationChart"/>
    <dgm:cxn modelId="{E43BAC5F-EC25-F047-B3E5-601DF3BF4B17}" type="presParOf" srcId="{2A0EA271-631B-0F47-A3E3-44E59D540DE9}" destId="{8E0DDF9A-0D9E-A449-88AA-2B7A978D6AC2}" srcOrd="0" destOrd="0" presId="urn:microsoft.com/office/officeart/2008/layout/HalfCircleOrganizationChart"/>
    <dgm:cxn modelId="{723CEB5F-3B09-4441-8AEE-3922E5CB57B2}" type="presParOf" srcId="{2A0EA271-631B-0F47-A3E3-44E59D540DE9}" destId="{3FBA586B-71EF-4E42-B2AD-F3FC8E5378D1}" srcOrd="1" destOrd="0" presId="urn:microsoft.com/office/officeart/2008/layout/HalfCircleOrganizationChart"/>
    <dgm:cxn modelId="{A25C3A73-34C3-5444-8A73-65C8D663D2CD}" type="presParOf" srcId="{2A0EA271-631B-0F47-A3E3-44E59D540DE9}" destId="{5746AFB6-9BE7-D14B-B35F-3FB7C84B9886}" srcOrd="2" destOrd="0" presId="urn:microsoft.com/office/officeart/2008/layout/HalfCircleOrganizationChart"/>
    <dgm:cxn modelId="{6AA89BE6-9B63-4C40-AA48-5C949F447CB7}" type="presParOf" srcId="{2A0EA271-631B-0F47-A3E3-44E59D540DE9}" destId="{D55AE1AA-18B4-6A4A-838F-04C61141B579}" srcOrd="3" destOrd="0" presId="urn:microsoft.com/office/officeart/2008/layout/HalfCircleOrganizationChart"/>
    <dgm:cxn modelId="{EE615B4D-FAFE-1A40-9B2A-D2023B5130D8}" type="presParOf" srcId="{64AC3CBA-2ECB-B04C-9ED4-E003142C82FE}" destId="{FF9FC6E2-B488-4C47-9C68-A26EAFAB17C1}" srcOrd="1" destOrd="0" presId="urn:microsoft.com/office/officeart/2008/layout/HalfCircleOrganizationChart"/>
    <dgm:cxn modelId="{AA41C6D5-5B18-C84E-8A53-F782DD799B10}" type="presParOf" srcId="{64AC3CBA-2ECB-B04C-9ED4-E003142C82FE}" destId="{DBC12097-63C9-1549-A7C0-286099EAAF58}" srcOrd="2" destOrd="0" presId="urn:microsoft.com/office/officeart/2008/layout/HalfCircleOrganizationChart"/>
    <dgm:cxn modelId="{9B2F9DBF-73EA-5747-9FB4-30DBE4B04751}" type="presParOf" srcId="{79644A41-EE85-6D40-8D90-F8E60BEF6FA0}" destId="{7823B8E7-3F4D-104B-97F9-34A76134A28A}" srcOrd="2" destOrd="0" presId="urn:microsoft.com/office/officeart/2008/layout/HalfCircleOrganizationChart"/>
    <dgm:cxn modelId="{B81B40D3-151B-1F4C-9F74-9F38EF4CACCB}" type="presParOf" srcId="{D3A9E299-7199-A84E-8173-4D1CBEB8B6B9}" destId="{B4D7D9B6-C59D-D641-827E-883025175671}" srcOrd="10" destOrd="0" presId="urn:microsoft.com/office/officeart/2008/layout/HalfCircleOrganizationChart"/>
    <dgm:cxn modelId="{5238F69C-9C0B-8E4C-A033-AE0E10A7E61D}" type="presParOf" srcId="{D3A9E299-7199-A84E-8173-4D1CBEB8B6B9}" destId="{1F11489B-9AA1-C846-87D3-B40DB780441C}" srcOrd="11" destOrd="0" presId="urn:microsoft.com/office/officeart/2008/layout/HalfCircleOrganizationChart"/>
    <dgm:cxn modelId="{E025FC66-9C38-2643-A629-A586D115CF0A}" type="presParOf" srcId="{1F11489B-9AA1-C846-87D3-B40DB780441C}" destId="{9635AA83-8506-494D-A0EC-6ADFF1F6FAD0}" srcOrd="0" destOrd="0" presId="urn:microsoft.com/office/officeart/2008/layout/HalfCircleOrganizationChart"/>
    <dgm:cxn modelId="{55570ADD-7C99-A544-A824-D1980F32C854}" type="presParOf" srcId="{9635AA83-8506-494D-A0EC-6ADFF1F6FAD0}" destId="{68167851-92B2-4940-8A39-CBDA506A4F9A}" srcOrd="0" destOrd="0" presId="urn:microsoft.com/office/officeart/2008/layout/HalfCircleOrganizationChart"/>
    <dgm:cxn modelId="{AF915B72-F0DB-2543-8798-88B550FEFBBB}" type="presParOf" srcId="{9635AA83-8506-494D-A0EC-6ADFF1F6FAD0}" destId="{F3176C02-C405-B545-8B6C-38E2F8604B42}" srcOrd="1" destOrd="0" presId="urn:microsoft.com/office/officeart/2008/layout/HalfCircleOrganizationChart"/>
    <dgm:cxn modelId="{DCC81202-3FAC-7E44-9430-B90EBFA9D102}" type="presParOf" srcId="{9635AA83-8506-494D-A0EC-6ADFF1F6FAD0}" destId="{EC32C6F7-7B6C-E244-B209-BCF0DD1AE37D}" srcOrd="2" destOrd="0" presId="urn:microsoft.com/office/officeart/2008/layout/HalfCircleOrganizationChart"/>
    <dgm:cxn modelId="{5FFB6B57-B163-644B-AFDE-F122BC754359}" type="presParOf" srcId="{9635AA83-8506-494D-A0EC-6ADFF1F6FAD0}" destId="{B83247B6-3138-CE4C-9C77-BDF1BCFAC69F}" srcOrd="3" destOrd="0" presId="urn:microsoft.com/office/officeart/2008/layout/HalfCircleOrganizationChart"/>
    <dgm:cxn modelId="{7ED6D462-8327-9E46-BFDA-2576185972A2}" type="presParOf" srcId="{1F11489B-9AA1-C846-87D3-B40DB780441C}" destId="{0E3DED76-1264-8A46-81CA-E05A0C789EF8}" srcOrd="1" destOrd="0" presId="urn:microsoft.com/office/officeart/2008/layout/HalfCircleOrganizationChart"/>
    <dgm:cxn modelId="{BABCE0CF-B62A-8B40-8165-B2EC2A0ACBF6}" type="presParOf" srcId="{1F11489B-9AA1-C846-87D3-B40DB780441C}" destId="{2E45EE7A-5712-8749-96EB-30197E37D9D5}" srcOrd="2" destOrd="0" presId="urn:microsoft.com/office/officeart/2008/layout/HalfCircleOrganizationChart"/>
    <dgm:cxn modelId="{C6D7D592-2D15-3346-89E2-F55999E8E142}" type="presParOf" srcId="{D3A9E299-7199-A84E-8173-4D1CBEB8B6B9}" destId="{339B4D52-3E2B-7F4E-BBC4-CCBB2CAE208D}" srcOrd="12" destOrd="0" presId="urn:microsoft.com/office/officeart/2008/layout/HalfCircleOrganizationChart"/>
    <dgm:cxn modelId="{BCE98F1D-F762-AA4B-B7E3-7115562899BB}" type="presParOf" srcId="{D3A9E299-7199-A84E-8173-4D1CBEB8B6B9}" destId="{7B74209C-D05F-4541-9E72-989E67A8E178}" srcOrd="13" destOrd="0" presId="urn:microsoft.com/office/officeart/2008/layout/HalfCircleOrganizationChart"/>
    <dgm:cxn modelId="{089680CD-2B25-144A-B7AF-48CD8FBF5958}" type="presParOf" srcId="{7B74209C-D05F-4541-9E72-989E67A8E178}" destId="{1F3C9919-11E7-BE4A-AF48-79F91E8ECF42}" srcOrd="0" destOrd="0" presId="urn:microsoft.com/office/officeart/2008/layout/HalfCircleOrganizationChart"/>
    <dgm:cxn modelId="{D10D9EB0-1F58-684B-A24A-DCA5E2B051E9}" type="presParOf" srcId="{1F3C9919-11E7-BE4A-AF48-79F91E8ECF42}" destId="{AAB8430A-240F-564B-A763-F877155C9BCF}" srcOrd="0" destOrd="0" presId="urn:microsoft.com/office/officeart/2008/layout/HalfCircleOrganizationChart"/>
    <dgm:cxn modelId="{864F719E-2857-7545-A936-35B8A2D9D15A}" type="presParOf" srcId="{1F3C9919-11E7-BE4A-AF48-79F91E8ECF42}" destId="{9AB1F751-8962-0C40-B802-75C90A359CA1}" srcOrd="1" destOrd="0" presId="urn:microsoft.com/office/officeart/2008/layout/HalfCircleOrganizationChart"/>
    <dgm:cxn modelId="{91872C75-BCE1-A64A-8F92-53668AB9994A}" type="presParOf" srcId="{1F3C9919-11E7-BE4A-AF48-79F91E8ECF42}" destId="{B47C0D09-5EE9-6C48-981B-5C523AEE428E}" srcOrd="2" destOrd="0" presId="urn:microsoft.com/office/officeart/2008/layout/HalfCircleOrganizationChart"/>
    <dgm:cxn modelId="{EBD64775-04E4-094F-8B83-C7990DA02143}" type="presParOf" srcId="{1F3C9919-11E7-BE4A-AF48-79F91E8ECF42}" destId="{0FBB2E86-D616-A449-B86F-0B2A9A77AC1F}" srcOrd="3" destOrd="0" presId="urn:microsoft.com/office/officeart/2008/layout/HalfCircleOrganizationChart"/>
    <dgm:cxn modelId="{33132DC4-9B08-8E4D-A9D7-7D773D97E899}" type="presParOf" srcId="{7B74209C-D05F-4541-9E72-989E67A8E178}" destId="{55030BF3-8E82-AB4E-8670-F489D7323259}" srcOrd="1" destOrd="0" presId="urn:microsoft.com/office/officeart/2008/layout/HalfCircleOrganizationChart"/>
    <dgm:cxn modelId="{F7ED5F78-1880-B041-8639-C9474630ABB2}" type="presParOf" srcId="{55030BF3-8E82-AB4E-8670-F489D7323259}" destId="{C67DC490-CC36-E848-BB49-CE019EE1CAED}" srcOrd="0" destOrd="0" presId="urn:microsoft.com/office/officeart/2008/layout/HalfCircleOrganizationChart"/>
    <dgm:cxn modelId="{36D4DB47-17EA-A342-8BC4-20DA4E4EA2CB}" type="presParOf" srcId="{55030BF3-8E82-AB4E-8670-F489D7323259}" destId="{B5A31C84-4A54-9F44-A421-1408B4B5927A}" srcOrd="1" destOrd="0" presId="urn:microsoft.com/office/officeart/2008/layout/HalfCircleOrganizationChart"/>
    <dgm:cxn modelId="{ECB7EA3D-D0D0-1F41-9F1D-34D1422203D0}" type="presParOf" srcId="{B5A31C84-4A54-9F44-A421-1408B4B5927A}" destId="{B8628E85-70AF-AC4E-B567-27F684DFBD6C}" srcOrd="0" destOrd="0" presId="urn:microsoft.com/office/officeart/2008/layout/HalfCircleOrganizationChart"/>
    <dgm:cxn modelId="{CC7261BB-A65C-2547-8E8E-1AD004444E30}" type="presParOf" srcId="{B8628E85-70AF-AC4E-B567-27F684DFBD6C}" destId="{062AE6D6-E957-F44F-97FC-5DEF3E19E871}" srcOrd="0" destOrd="0" presId="urn:microsoft.com/office/officeart/2008/layout/HalfCircleOrganizationChart"/>
    <dgm:cxn modelId="{AE84EBD0-BA03-0041-A9C3-63BBE0D7FD6C}" type="presParOf" srcId="{B8628E85-70AF-AC4E-B567-27F684DFBD6C}" destId="{5136F273-436C-5E43-835E-AA171770073B}" srcOrd="1" destOrd="0" presId="urn:microsoft.com/office/officeart/2008/layout/HalfCircleOrganizationChart"/>
    <dgm:cxn modelId="{1702C921-0E99-7144-BBC3-677D164348F3}" type="presParOf" srcId="{B8628E85-70AF-AC4E-B567-27F684DFBD6C}" destId="{EAC72270-0B29-2B48-8C47-C1C474E25941}" srcOrd="2" destOrd="0" presId="urn:microsoft.com/office/officeart/2008/layout/HalfCircleOrganizationChart"/>
    <dgm:cxn modelId="{8C9637F7-9DFD-804F-AC2F-006370841CD9}" type="presParOf" srcId="{B8628E85-70AF-AC4E-B567-27F684DFBD6C}" destId="{B7687A1C-6A8C-1C48-AD57-2DDAC3F10F93}" srcOrd="3" destOrd="0" presId="urn:microsoft.com/office/officeart/2008/layout/HalfCircleOrganizationChart"/>
    <dgm:cxn modelId="{63AAED01-DDFE-6445-B8E7-690972C7CF8E}" type="presParOf" srcId="{B5A31C84-4A54-9F44-A421-1408B4B5927A}" destId="{83406E92-F9AA-C148-86CB-098E28E2CB01}" srcOrd="1" destOrd="0" presId="urn:microsoft.com/office/officeart/2008/layout/HalfCircleOrganizationChart"/>
    <dgm:cxn modelId="{F29094A8-8B85-FC4E-BEB8-11BC0D5318B3}" type="presParOf" srcId="{B5A31C84-4A54-9F44-A421-1408B4B5927A}" destId="{64A33538-FA8B-EB47-82A4-9D6AE006CF56}" srcOrd="2" destOrd="0" presId="urn:microsoft.com/office/officeart/2008/layout/HalfCircleOrganizationChart"/>
    <dgm:cxn modelId="{FE287E54-D79B-FF4A-9A19-60022F96BA5F}" type="presParOf" srcId="{55030BF3-8E82-AB4E-8670-F489D7323259}" destId="{EEDACD02-A878-6F4B-B8C6-64B2897D492A}" srcOrd="2" destOrd="0" presId="urn:microsoft.com/office/officeart/2008/layout/HalfCircleOrganizationChart"/>
    <dgm:cxn modelId="{FC4AE7B9-DAE5-E847-8B3F-82E8BEE0CB68}" type="presParOf" srcId="{55030BF3-8E82-AB4E-8670-F489D7323259}" destId="{29EDC89B-52E9-2646-8EF3-6CB43B446796}" srcOrd="3" destOrd="0" presId="urn:microsoft.com/office/officeart/2008/layout/HalfCircleOrganizationChart"/>
    <dgm:cxn modelId="{F0B01B9C-0B35-3840-97A0-59D898C4F0D7}" type="presParOf" srcId="{29EDC89B-52E9-2646-8EF3-6CB43B446796}" destId="{FCB77BDD-B7DF-2A44-A542-B4678D280B36}" srcOrd="0" destOrd="0" presId="urn:microsoft.com/office/officeart/2008/layout/HalfCircleOrganizationChart"/>
    <dgm:cxn modelId="{F7FDC7A5-7DE0-754C-A6A9-1EAF59723FE2}" type="presParOf" srcId="{FCB77BDD-B7DF-2A44-A542-B4678D280B36}" destId="{B64B7D45-E013-B043-B8F0-DE0867D7CBFD}" srcOrd="0" destOrd="0" presId="urn:microsoft.com/office/officeart/2008/layout/HalfCircleOrganizationChart"/>
    <dgm:cxn modelId="{61074372-F141-9C4C-A21A-1E477D43D28F}" type="presParOf" srcId="{FCB77BDD-B7DF-2A44-A542-B4678D280B36}" destId="{432AD107-E8B1-1A49-8D03-8FE21EC739A1}" srcOrd="1" destOrd="0" presId="urn:microsoft.com/office/officeart/2008/layout/HalfCircleOrganizationChart"/>
    <dgm:cxn modelId="{D100A761-0C03-D945-B5DC-28FFDE42FE38}" type="presParOf" srcId="{FCB77BDD-B7DF-2A44-A542-B4678D280B36}" destId="{A18BC750-ADBC-1A4C-BAAE-A79AF8ED8020}" srcOrd="2" destOrd="0" presId="urn:microsoft.com/office/officeart/2008/layout/HalfCircleOrganizationChart"/>
    <dgm:cxn modelId="{7C8F59DB-FEED-E944-BA55-7CC4AD0F9A9E}" type="presParOf" srcId="{FCB77BDD-B7DF-2A44-A542-B4678D280B36}" destId="{C2E5F5CD-F7D7-BA4D-B2A0-D7828DA3C159}" srcOrd="3" destOrd="0" presId="urn:microsoft.com/office/officeart/2008/layout/HalfCircleOrganizationChart"/>
    <dgm:cxn modelId="{7FD442CD-94C8-A344-998D-D7834F04D3F6}" type="presParOf" srcId="{29EDC89B-52E9-2646-8EF3-6CB43B446796}" destId="{DFFD3772-8EAE-6041-B24C-B099D973770F}" srcOrd="1" destOrd="0" presId="urn:microsoft.com/office/officeart/2008/layout/HalfCircleOrganizationChart"/>
    <dgm:cxn modelId="{3A068E6D-1501-F94D-AD46-C4F42A31922B}" type="presParOf" srcId="{29EDC89B-52E9-2646-8EF3-6CB43B446796}" destId="{BF9F9529-F414-EF45-A741-3A415F821A78}" srcOrd="2" destOrd="0" presId="urn:microsoft.com/office/officeart/2008/layout/HalfCircleOrganizationChart"/>
    <dgm:cxn modelId="{ACE7D5CD-A512-C44C-BAC2-8B0439D167AC}" type="presParOf" srcId="{55030BF3-8E82-AB4E-8670-F489D7323259}" destId="{25A26622-CE9B-D248-8607-2B4523B5EBD1}" srcOrd="4" destOrd="0" presId="urn:microsoft.com/office/officeart/2008/layout/HalfCircleOrganizationChart"/>
    <dgm:cxn modelId="{458A8A7C-6D09-474C-95D6-958494F56F0E}" type="presParOf" srcId="{55030BF3-8E82-AB4E-8670-F489D7323259}" destId="{C57226FF-AE66-524D-9B29-17F495F07F40}" srcOrd="5" destOrd="0" presId="urn:microsoft.com/office/officeart/2008/layout/HalfCircleOrganizationChart"/>
    <dgm:cxn modelId="{55658731-6A9F-3F43-86C5-9EAD07396C64}" type="presParOf" srcId="{C57226FF-AE66-524D-9B29-17F495F07F40}" destId="{7A8A7070-A7A6-F045-9FA3-04D843F227D8}" srcOrd="0" destOrd="0" presId="urn:microsoft.com/office/officeart/2008/layout/HalfCircleOrganizationChart"/>
    <dgm:cxn modelId="{D04BF145-8E22-A14F-830F-82BD6A7EC17E}" type="presParOf" srcId="{7A8A7070-A7A6-F045-9FA3-04D843F227D8}" destId="{1615638D-4F27-2048-A995-936A4A10F88E}" srcOrd="0" destOrd="0" presId="urn:microsoft.com/office/officeart/2008/layout/HalfCircleOrganizationChart"/>
    <dgm:cxn modelId="{1784C169-4E42-4E40-A95F-45193157F114}" type="presParOf" srcId="{7A8A7070-A7A6-F045-9FA3-04D843F227D8}" destId="{A752AB8A-49BB-8147-8C50-22C0AA308254}" srcOrd="1" destOrd="0" presId="urn:microsoft.com/office/officeart/2008/layout/HalfCircleOrganizationChart"/>
    <dgm:cxn modelId="{145BB983-66E7-664D-A4F1-4C61AC7112C3}" type="presParOf" srcId="{7A8A7070-A7A6-F045-9FA3-04D843F227D8}" destId="{6C40477E-9C81-CE46-BD77-2BD9C3695F75}" srcOrd="2" destOrd="0" presId="urn:microsoft.com/office/officeart/2008/layout/HalfCircleOrganizationChart"/>
    <dgm:cxn modelId="{8CBF0745-4274-1444-86DA-1A8DFAB2F1B4}" type="presParOf" srcId="{7A8A7070-A7A6-F045-9FA3-04D843F227D8}" destId="{10D910F5-4F9D-0A44-9491-C914386D8BFB}" srcOrd="3" destOrd="0" presId="urn:microsoft.com/office/officeart/2008/layout/HalfCircleOrganizationChart"/>
    <dgm:cxn modelId="{1B885B65-C82F-C447-A68B-B8C4D8E7C997}" type="presParOf" srcId="{C57226FF-AE66-524D-9B29-17F495F07F40}" destId="{517AA9E6-0CF3-434D-8CB8-430FB8E95F3A}" srcOrd="1" destOrd="0" presId="urn:microsoft.com/office/officeart/2008/layout/HalfCircleOrganizationChart"/>
    <dgm:cxn modelId="{E2CE2EE1-957A-5C45-AF32-40C360A15828}" type="presParOf" srcId="{C57226FF-AE66-524D-9B29-17F495F07F40}" destId="{F956BE61-4EA2-6E41-BA1B-57FEC283C956}" srcOrd="2" destOrd="0" presId="urn:microsoft.com/office/officeart/2008/layout/HalfCircleOrganizationChart"/>
    <dgm:cxn modelId="{99799AA1-970F-0345-B00B-9002C0CE8BC5}" type="presParOf" srcId="{7B74209C-D05F-4541-9E72-989E67A8E178}" destId="{EE294695-307F-D14A-A05E-FDE9FFF70AA6}" srcOrd="2" destOrd="0" presId="urn:microsoft.com/office/officeart/2008/layout/HalfCircleOrganizationChart"/>
    <dgm:cxn modelId="{CF4A1161-C29C-9041-84AB-CDF1B945C34D}" type="presParOf" srcId="{FD5153BF-36C1-C64D-B0EE-984E590C5C70}" destId="{71043B0A-4315-A146-A5D2-F723F0F46EA3}" srcOrd="2" destOrd="0" presId="urn:microsoft.com/office/officeart/2008/layout/HalfCircleOrganizationChart"/>
    <dgm:cxn modelId="{3C0E7B0B-8AAB-8F41-9F88-A6A533AB4318}" type="presParOf" srcId="{E37D5045-D9DB-1B41-BEA1-FBCD64BAB8B8}" destId="{19A911C2-0EE3-284B-8E9E-CF22460B830B}" srcOrd="2" destOrd="0" presId="urn:microsoft.com/office/officeart/2008/layout/HalfCircleOrganizationChart"/>
    <dgm:cxn modelId="{1B429C5A-BD98-9540-B4C8-93BC59365E85}" type="presParOf" srcId="{E37D5045-D9DB-1B41-BEA1-FBCD64BAB8B8}" destId="{D53AD4B7-4979-CE41-A8BF-25AFC75B34C0}" srcOrd="3" destOrd="0" presId="urn:microsoft.com/office/officeart/2008/layout/HalfCircleOrganizationChart"/>
    <dgm:cxn modelId="{CB6216B8-7204-C049-8BA1-9C1A6ED1CE97}" type="presParOf" srcId="{D53AD4B7-4979-CE41-A8BF-25AFC75B34C0}" destId="{777BA384-BBAA-214F-9A8E-45D58B6A4459}" srcOrd="0" destOrd="0" presId="urn:microsoft.com/office/officeart/2008/layout/HalfCircleOrganizationChart"/>
    <dgm:cxn modelId="{F7AF6B02-A282-CD41-8611-C43F9288692A}" type="presParOf" srcId="{777BA384-BBAA-214F-9A8E-45D58B6A4459}" destId="{6FACD9D3-9807-E04E-BAEC-A1BED2E4673F}" srcOrd="0" destOrd="0" presId="urn:microsoft.com/office/officeart/2008/layout/HalfCircleOrganizationChart"/>
    <dgm:cxn modelId="{6E0A69FF-F29A-B143-A6C2-97C1245EDB44}" type="presParOf" srcId="{777BA384-BBAA-214F-9A8E-45D58B6A4459}" destId="{D78C6553-D336-7148-B60A-D4C358E601DE}" srcOrd="1" destOrd="0" presId="urn:microsoft.com/office/officeart/2008/layout/HalfCircleOrganizationChart"/>
    <dgm:cxn modelId="{E0D0CC6E-EBE4-EC44-8556-97A73DAA2E6C}" type="presParOf" srcId="{777BA384-BBAA-214F-9A8E-45D58B6A4459}" destId="{15DBF071-FCAD-7042-8A1F-F69BF74146E0}" srcOrd="2" destOrd="0" presId="urn:microsoft.com/office/officeart/2008/layout/HalfCircleOrganizationChart"/>
    <dgm:cxn modelId="{EA75D429-8773-B141-8185-BC99D7F4DF5A}" type="presParOf" srcId="{777BA384-BBAA-214F-9A8E-45D58B6A4459}" destId="{B0761411-2563-5B45-972C-114F07518FE5}" srcOrd="3" destOrd="0" presId="urn:microsoft.com/office/officeart/2008/layout/HalfCircleOrganizationChart"/>
    <dgm:cxn modelId="{E433DE5E-DD1F-A643-ADCF-D717C01FD872}" type="presParOf" srcId="{D53AD4B7-4979-CE41-A8BF-25AFC75B34C0}" destId="{DF1A7A1B-D305-3D44-8D45-432F47C54AF8}" srcOrd="1" destOrd="0" presId="urn:microsoft.com/office/officeart/2008/layout/HalfCircleOrganizationChart"/>
    <dgm:cxn modelId="{1EFAAD50-BB8C-2643-B1F7-1D6364B6087F}" type="presParOf" srcId="{DF1A7A1B-D305-3D44-8D45-432F47C54AF8}" destId="{661BEA2E-1427-A240-A83E-9BDE4DC0AF38}" srcOrd="0" destOrd="0" presId="urn:microsoft.com/office/officeart/2008/layout/HalfCircleOrganizationChart"/>
    <dgm:cxn modelId="{922CDC43-87CA-8E4C-8E87-E4724B89C2F4}" type="presParOf" srcId="{DF1A7A1B-D305-3D44-8D45-432F47C54AF8}" destId="{C1D6E614-B39C-E04D-AD3E-7842A7B05FBC}" srcOrd="1" destOrd="0" presId="urn:microsoft.com/office/officeart/2008/layout/HalfCircleOrganizationChart"/>
    <dgm:cxn modelId="{AD881D2D-8F27-5545-AC5C-F462D489EF9B}" type="presParOf" srcId="{C1D6E614-B39C-E04D-AD3E-7842A7B05FBC}" destId="{7BDCEF9D-67EE-C744-8BAB-662F5887D38C}" srcOrd="0" destOrd="0" presId="urn:microsoft.com/office/officeart/2008/layout/HalfCircleOrganizationChart"/>
    <dgm:cxn modelId="{58C60E3F-ADE6-E94D-AE1E-4ED6D577CAE0}" type="presParOf" srcId="{7BDCEF9D-67EE-C744-8BAB-662F5887D38C}" destId="{DE2B5197-2317-B943-8473-A9BAE75E557D}" srcOrd="0" destOrd="0" presId="urn:microsoft.com/office/officeart/2008/layout/HalfCircleOrganizationChart"/>
    <dgm:cxn modelId="{E4148709-AEB2-D647-A248-77D3F882DF2D}" type="presParOf" srcId="{7BDCEF9D-67EE-C744-8BAB-662F5887D38C}" destId="{571D8F88-FF9A-D449-B9F7-E0CD4A84497C}" srcOrd="1" destOrd="0" presId="urn:microsoft.com/office/officeart/2008/layout/HalfCircleOrganizationChart"/>
    <dgm:cxn modelId="{210516A5-D356-F34E-94E9-0799C5EB2AFD}" type="presParOf" srcId="{7BDCEF9D-67EE-C744-8BAB-662F5887D38C}" destId="{B3225B5B-5C9F-9C44-AD07-08EB174E73E7}" srcOrd="2" destOrd="0" presId="urn:microsoft.com/office/officeart/2008/layout/HalfCircleOrganizationChart"/>
    <dgm:cxn modelId="{85E43D46-F0F2-D245-B27D-102AD65ACBC6}" type="presParOf" srcId="{7BDCEF9D-67EE-C744-8BAB-662F5887D38C}" destId="{BDB33263-85C3-114A-A112-058FA8128250}" srcOrd="3" destOrd="0" presId="urn:microsoft.com/office/officeart/2008/layout/HalfCircleOrganizationChart"/>
    <dgm:cxn modelId="{B9B5EB3B-5651-EB46-86F6-1C1BECCC26CD}" type="presParOf" srcId="{C1D6E614-B39C-E04D-AD3E-7842A7B05FBC}" destId="{1CBD0672-4F5A-8148-A4F5-AA1ADE66F550}" srcOrd="1" destOrd="0" presId="urn:microsoft.com/office/officeart/2008/layout/HalfCircleOrganizationChart"/>
    <dgm:cxn modelId="{276627AB-500C-2140-9F86-F78A0D247667}" type="presParOf" srcId="{C1D6E614-B39C-E04D-AD3E-7842A7B05FBC}" destId="{61E38381-332D-354B-89A8-2E380916A287}" srcOrd="2" destOrd="0" presId="urn:microsoft.com/office/officeart/2008/layout/HalfCircleOrganizationChart"/>
    <dgm:cxn modelId="{54822249-5BAE-3443-9161-BB1C4B010788}" type="presParOf" srcId="{DF1A7A1B-D305-3D44-8D45-432F47C54AF8}" destId="{45563FE1-EC3D-DB41-8A4B-BB3C82A7F64E}" srcOrd="2" destOrd="0" presId="urn:microsoft.com/office/officeart/2008/layout/HalfCircleOrganizationChart"/>
    <dgm:cxn modelId="{41B4D4EC-E0B6-744B-AFA9-71AB9E424199}" type="presParOf" srcId="{DF1A7A1B-D305-3D44-8D45-432F47C54AF8}" destId="{E36FC40D-C1B2-A648-B138-7FCC0E00F9CE}" srcOrd="3" destOrd="0" presId="urn:microsoft.com/office/officeart/2008/layout/HalfCircleOrganizationChart"/>
    <dgm:cxn modelId="{543044CB-6501-AB4E-B83B-D1841AB8E57C}" type="presParOf" srcId="{E36FC40D-C1B2-A648-B138-7FCC0E00F9CE}" destId="{BB1B6CF0-3585-9547-9F37-D727ED3A6BFF}" srcOrd="0" destOrd="0" presId="urn:microsoft.com/office/officeart/2008/layout/HalfCircleOrganizationChart"/>
    <dgm:cxn modelId="{CA773036-1D2A-464B-9B7A-42D51263B7FB}" type="presParOf" srcId="{BB1B6CF0-3585-9547-9F37-D727ED3A6BFF}" destId="{16FFD37C-C605-C64B-9FFD-843CBDAE8F4C}" srcOrd="0" destOrd="0" presId="urn:microsoft.com/office/officeart/2008/layout/HalfCircleOrganizationChart"/>
    <dgm:cxn modelId="{E3AA5DFE-943E-8841-A765-71B852CEB273}" type="presParOf" srcId="{BB1B6CF0-3585-9547-9F37-D727ED3A6BFF}" destId="{CFD719B6-0F1B-6C48-8B0F-AB1C29EB1BC4}" srcOrd="1" destOrd="0" presId="urn:microsoft.com/office/officeart/2008/layout/HalfCircleOrganizationChart"/>
    <dgm:cxn modelId="{5F3DE971-7085-E040-B124-E77C96C3A24A}" type="presParOf" srcId="{BB1B6CF0-3585-9547-9F37-D727ED3A6BFF}" destId="{655D67C2-A569-4B4E-9AFE-21B87ECC28CA}" srcOrd="2" destOrd="0" presId="urn:microsoft.com/office/officeart/2008/layout/HalfCircleOrganizationChart"/>
    <dgm:cxn modelId="{CAD15068-AFF0-2640-ADF2-FF3581E1161D}" type="presParOf" srcId="{BB1B6CF0-3585-9547-9F37-D727ED3A6BFF}" destId="{EC16CE5F-81E2-C545-BB50-B91B46F3177E}" srcOrd="3" destOrd="0" presId="urn:microsoft.com/office/officeart/2008/layout/HalfCircleOrganizationChart"/>
    <dgm:cxn modelId="{575F1E2D-0269-5743-9EF4-F45DC3BAC5CA}" type="presParOf" srcId="{E36FC40D-C1B2-A648-B138-7FCC0E00F9CE}" destId="{06F09CFD-629D-CB4A-945A-9C9607AB58AA}" srcOrd="1" destOrd="0" presId="urn:microsoft.com/office/officeart/2008/layout/HalfCircleOrganizationChart"/>
    <dgm:cxn modelId="{17A6F080-70A7-2542-8A2D-4FE5B7F86C50}" type="presParOf" srcId="{06F09CFD-629D-CB4A-945A-9C9607AB58AA}" destId="{FD326A6D-67C1-1043-8FB1-4A4AD3754D27}" srcOrd="0" destOrd="0" presId="urn:microsoft.com/office/officeart/2008/layout/HalfCircleOrganizationChart"/>
    <dgm:cxn modelId="{6C27162D-53D5-1E40-8837-14AEFF65F5DD}" type="presParOf" srcId="{06F09CFD-629D-CB4A-945A-9C9607AB58AA}" destId="{116C3BE5-BD94-3649-B91D-1A346C6B4094}" srcOrd="1" destOrd="0" presId="urn:microsoft.com/office/officeart/2008/layout/HalfCircleOrganizationChart"/>
    <dgm:cxn modelId="{D6C4D746-EBF9-1249-970C-1BA0674F9C54}" type="presParOf" srcId="{116C3BE5-BD94-3649-B91D-1A346C6B4094}" destId="{A3075EFD-FB16-694D-86BC-21F54B2B5F34}" srcOrd="0" destOrd="0" presId="urn:microsoft.com/office/officeart/2008/layout/HalfCircleOrganizationChart"/>
    <dgm:cxn modelId="{2B8629BF-68C0-6846-9F84-9336043E075D}" type="presParOf" srcId="{A3075EFD-FB16-694D-86BC-21F54B2B5F34}" destId="{338B282D-FE67-4144-8FA3-8D62CD2F3E96}" srcOrd="0" destOrd="0" presId="urn:microsoft.com/office/officeart/2008/layout/HalfCircleOrganizationChart"/>
    <dgm:cxn modelId="{BE420AFF-D63E-1E43-956E-3C6D0582ADA5}" type="presParOf" srcId="{A3075EFD-FB16-694D-86BC-21F54B2B5F34}" destId="{720D1D32-83B2-C64B-8E30-17E7397D3B15}" srcOrd="1" destOrd="0" presId="urn:microsoft.com/office/officeart/2008/layout/HalfCircleOrganizationChart"/>
    <dgm:cxn modelId="{155B1790-8100-1B49-889F-CFB9A1B3EF64}" type="presParOf" srcId="{A3075EFD-FB16-694D-86BC-21F54B2B5F34}" destId="{2292A6DB-5773-D24D-BC23-58BB679AF27F}" srcOrd="2" destOrd="0" presId="urn:microsoft.com/office/officeart/2008/layout/HalfCircleOrganizationChart"/>
    <dgm:cxn modelId="{275884E1-5A44-304A-9623-B40BC4849022}" type="presParOf" srcId="{A3075EFD-FB16-694D-86BC-21F54B2B5F34}" destId="{2E5C290D-444E-6D4C-977C-FEC91B08DC59}" srcOrd="3" destOrd="0" presId="urn:microsoft.com/office/officeart/2008/layout/HalfCircleOrganizationChart"/>
    <dgm:cxn modelId="{F39B99BD-F073-2547-9A5B-3613457CB899}" type="presParOf" srcId="{116C3BE5-BD94-3649-B91D-1A346C6B4094}" destId="{BA3C1780-63AB-9047-8E30-7AA8CAB8EA2E}" srcOrd="1" destOrd="0" presId="urn:microsoft.com/office/officeart/2008/layout/HalfCircleOrganizationChart"/>
    <dgm:cxn modelId="{1B2B9E4D-1AC1-AB44-9BE7-2E9DD5997FD4}" type="presParOf" srcId="{116C3BE5-BD94-3649-B91D-1A346C6B4094}" destId="{EBF2D923-3597-9440-B0E1-9F27E50C82D8}" srcOrd="2" destOrd="0" presId="urn:microsoft.com/office/officeart/2008/layout/HalfCircleOrganizationChart"/>
    <dgm:cxn modelId="{C9DA2B8E-AC6E-FD41-A262-26CA6D000EB7}" type="presParOf" srcId="{06F09CFD-629D-CB4A-945A-9C9607AB58AA}" destId="{DEC4A8FD-5276-5F4A-BF43-1E104C1A6612}" srcOrd="2" destOrd="0" presId="urn:microsoft.com/office/officeart/2008/layout/HalfCircleOrganizationChart"/>
    <dgm:cxn modelId="{7BF807FE-6CE0-1046-9CF1-C0BAF4210B89}" type="presParOf" srcId="{06F09CFD-629D-CB4A-945A-9C9607AB58AA}" destId="{92B6FEB0-4B5F-A446-AC3C-E73A7D747F15}" srcOrd="3" destOrd="0" presId="urn:microsoft.com/office/officeart/2008/layout/HalfCircleOrganizationChart"/>
    <dgm:cxn modelId="{0FE6E822-89E2-EC40-B8A0-8A9475950425}" type="presParOf" srcId="{92B6FEB0-4B5F-A446-AC3C-E73A7D747F15}" destId="{4A5AE98F-8661-3442-9161-D09E6C40EB50}" srcOrd="0" destOrd="0" presId="urn:microsoft.com/office/officeart/2008/layout/HalfCircleOrganizationChart"/>
    <dgm:cxn modelId="{962D99AD-B7C1-BF4E-9184-4FB3741CFA2D}" type="presParOf" srcId="{4A5AE98F-8661-3442-9161-D09E6C40EB50}" destId="{1E1F058E-031F-2E41-B9CF-CD60DF4FCB3E}" srcOrd="0" destOrd="0" presId="urn:microsoft.com/office/officeart/2008/layout/HalfCircleOrganizationChart"/>
    <dgm:cxn modelId="{7577B2D7-1DCE-3145-BE22-E83ED6F031E9}" type="presParOf" srcId="{4A5AE98F-8661-3442-9161-D09E6C40EB50}" destId="{ED4151B3-DFEB-2843-8D64-0B6F75A04F0E}" srcOrd="1" destOrd="0" presId="urn:microsoft.com/office/officeart/2008/layout/HalfCircleOrganizationChart"/>
    <dgm:cxn modelId="{E38C8CC3-AF3D-DD4D-9BF1-90A66B6E2321}" type="presParOf" srcId="{4A5AE98F-8661-3442-9161-D09E6C40EB50}" destId="{9C095583-13FD-A84B-B1C0-7FFE252E17AD}" srcOrd="2" destOrd="0" presId="urn:microsoft.com/office/officeart/2008/layout/HalfCircleOrganizationChart"/>
    <dgm:cxn modelId="{83733C08-9931-A64F-A865-CFAAF81026BA}" type="presParOf" srcId="{4A5AE98F-8661-3442-9161-D09E6C40EB50}" destId="{E683D532-CD03-824E-B1E9-C686A034EA22}" srcOrd="3" destOrd="0" presId="urn:microsoft.com/office/officeart/2008/layout/HalfCircleOrganizationChart"/>
    <dgm:cxn modelId="{B1AD116C-37C9-5645-A4EF-9EB7CC63DDE8}" type="presParOf" srcId="{92B6FEB0-4B5F-A446-AC3C-E73A7D747F15}" destId="{8876107A-30CD-DA47-AC2E-26333AFF86AD}" srcOrd="1" destOrd="0" presId="urn:microsoft.com/office/officeart/2008/layout/HalfCircleOrganizationChart"/>
    <dgm:cxn modelId="{56FF93D2-2BE4-074E-BB98-E86A0982940A}" type="presParOf" srcId="{8876107A-30CD-DA47-AC2E-26333AFF86AD}" destId="{120E0C55-FD40-BA47-A3AB-EE7B69E01439}" srcOrd="0" destOrd="0" presId="urn:microsoft.com/office/officeart/2008/layout/HalfCircleOrganizationChart"/>
    <dgm:cxn modelId="{EE751E82-A5DD-1D44-A01A-D0F1FCEDBF00}" type="presParOf" srcId="{8876107A-30CD-DA47-AC2E-26333AFF86AD}" destId="{9989A4B8-C62B-FA46-B04D-1839692917D5}" srcOrd="1" destOrd="0" presId="urn:microsoft.com/office/officeart/2008/layout/HalfCircleOrganizationChart"/>
    <dgm:cxn modelId="{607CD393-C94B-EC4A-8D9A-1B6DD73A4AD5}" type="presParOf" srcId="{9989A4B8-C62B-FA46-B04D-1839692917D5}" destId="{7B2222D3-BD20-014D-B086-C684E879A5D8}" srcOrd="0" destOrd="0" presId="urn:microsoft.com/office/officeart/2008/layout/HalfCircleOrganizationChart"/>
    <dgm:cxn modelId="{4AA8A307-B243-624C-A937-3058842B6090}" type="presParOf" srcId="{7B2222D3-BD20-014D-B086-C684E879A5D8}" destId="{D9AFA551-E2D4-9B44-BB75-AFC4C6D4A494}" srcOrd="0" destOrd="0" presId="urn:microsoft.com/office/officeart/2008/layout/HalfCircleOrganizationChart"/>
    <dgm:cxn modelId="{F24F0F9A-5EA4-4746-86AA-02A8820B6C71}" type="presParOf" srcId="{7B2222D3-BD20-014D-B086-C684E879A5D8}" destId="{19C4C69F-AD4C-5C4B-81E4-B701AEC69E97}" srcOrd="1" destOrd="0" presId="urn:microsoft.com/office/officeart/2008/layout/HalfCircleOrganizationChart"/>
    <dgm:cxn modelId="{48C0CE9F-A2AA-B043-82CF-EF06428F0902}" type="presParOf" srcId="{7B2222D3-BD20-014D-B086-C684E879A5D8}" destId="{37F76207-4DA2-9645-A005-45AEF25EE231}" srcOrd="2" destOrd="0" presId="urn:microsoft.com/office/officeart/2008/layout/HalfCircleOrganizationChart"/>
    <dgm:cxn modelId="{225F788B-495E-584F-BDE4-00425270D45E}" type="presParOf" srcId="{7B2222D3-BD20-014D-B086-C684E879A5D8}" destId="{31CB7CB9-056B-884A-9241-DFCBBEE734BA}" srcOrd="3" destOrd="0" presId="urn:microsoft.com/office/officeart/2008/layout/HalfCircleOrganizationChart"/>
    <dgm:cxn modelId="{8D9C3A94-4090-624E-A301-5196A03EB63D}" type="presParOf" srcId="{9989A4B8-C62B-FA46-B04D-1839692917D5}" destId="{45AA5C81-86E0-4B49-9808-2194B4AC5CE5}" srcOrd="1" destOrd="0" presId="urn:microsoft.com/office/officeart/2008/layout/HalfCircleOrganizationChart"/>
    <dgm:cxn modelId="{44E79789-880D-F147-8A41-2DF55EAFDC90}" type="presParOf" srcId="{9989A4B8-C62B-FA46-B04D-1839692917D5}" destId="{DADCE9B1-AFA4-4B41-8602-4DE97983994E}" srcOrd="2" destOrd="0" presId="urn:microsoft.com/office/officeart/2008/layout/HalfCircleOrganizationChart"/>
    <dgm:cxn modelId="{C03322F8-D2C7-8E43-AADE-E0CE3C40E0D0}" type="presParOf" srcId="{8876107A-30CD-DA47-AC2E-26333AFF86AD}" destId="{B8F58BBB-E15A-D84A-BC79-F7F899320545}" srcOrd="2" destOrd="0" presId="urn:microsoft.com/office/officeart/2008/layout/HalfCircleOrganizationChart"/>
    <dgm:cxn modelId="{14F1C63A-9097-0845-9757-A0F6869AF329}" type="presParOf" srcId="{8876107A-30CD-DA47-AC2E-26333AFF86AD}" destId="{AB2A5CE8-4665-D046-8B86-64FC2626CF3A}" srcOrd="3" destOrd="0" presId="urn:microsoft.com/office/officeart/2008/layout/HalfCircleOrganizationChart"/>
    <dgm:cxn modelId="{5C320101-4853-B04D-B447-2F443AE80A1C}" type="presParOf" srcId="{AB2A5CE8-4665-D046-8B86-64FC2626CF3A}" destId="{20CDE4BC-80AD-3E43-9EC2-ADA5E01A01C5}" srcOrd="0" destOrd="0" presId="urn:microsoft.com/office/officeart/2008/layout/HalfCircleOrganizationChart"/>
    <dgm:cxn modelId="{A4128284-87B4-0947-9402-C68FAC33AE88}" type="presParOf" srcId="{20CDE4BC-80AD-3E43-9EC2-ADA5E01A01C5}" destId="{ABFA01CC-66CB-B446-8C14-C4A9DEF7BF6E}" srcOrd="0" destOrd="0" presId="urn:microsoft.com/office/officeart/2008/layout/HalfCircleOrganizationChart"/>
    <dgm:cxn modelId="{8844C980-F2A7-AD4B-B738-F73BC746E81D}" type="presParOf" srcId="{20CDE4BC-80AD-3E43-9EC2-ADA5E01A01C5}" destId="{CB2E9359-943C-A241-AD2E-A9A505296DF1}" srcOrd="1" destOrd="0" presId="urn:microsoft.com/office/officeart/2008/layout/HalfCircleOrganizationChart"/>
    <dgm:cxn modelId="{9937BB1A-A858-1640-A008-B1BBA9AEC2EB}" type="presParOf" srcId="{20CDE4BC-80AD-3E43-9EC2-ADA5E01A01C5}" destId="{46A627B8-22BF-434B-A6DC-2DD5B1230850}" srcOrd="2" destOrd="0" presId="urn:microsoft.com/office/officeart/2008/layout/HalfCircleOrganizationChart"/>
    <dgm:cxn modelId="{F55128D4-945E-7040-9E49-1DECA9A29E59}" type="presParOf" srcId="{20CDE4BC-80AD-3E43-9EC2-ADA5E01A01C5}" destId="{D72C10F2-B83B-EA40-A8C4-266F5CDD1E89}" srcOrd="3" destOrd="0" presId="urn:microsoft.com/office/officeart/2008/layout/HalfCircleOrganizationChart"/>
    <dgm:cxn modelId="{F996FFFC-879E-634A-BFA8-6A81E07B42E3}" type="presParOf" srcId="{AB2A5CE8-4665-D046-8B86-64FC2626CF3A}" destId="{7C65EE43-1593-514F-9253-BE2304CDD9F2}" srcOrd="1" destOrd="0" presId="urn:microsoft.com/office/officeart/2008/layout/HalfCircleOrganizationChart"/>
    <dgm:cxn modelId="{1C4615B6-E931-EB4C-B5B8-3CC84FC8F084}" type="presParOf" srcId="{AB2A5CE8-4665-D046-8B86-64FC2626CF3A}" destId="{FA248DA0-39FB-9844-A755-15D5D3DA514F}" srcOrd="2" destOrd="0" presId="urn:microsoft.com/office/officeart/2008/layout/HalfCircleOrganizationChart"/>
    <dgm:cxn modelId="{02754A62-3C4A-B441-95F8-87D5D161C2AF}" type="presParOf" srcId="{92B6FEB0-4B5F-A446-AC3C-E73A7D747F15}" destId="{ED267E3B-C815-C345-958F-9E43B7FBFFF8}" srcOrd="2" destOrd="0" presId="urn:microsoft.com/office/officeart/2008/layout/HalfCircleOrganizationChart"/>
    <dgm:cxn modelId="{E59C4C58-295B-4748-82B6-2C1B16D17230}" type="presParOf" srcId="{E36FC40D-C1B2-A648-B138-7FCC0E00F9CE}" destId="{1E64DEFC-0E5D-3742-AE35-76BD5340857D}" srcOrd="2" destOrd="0" presId="urn:microsoft.com/office/officeart/2008/layout/HalfCircleOrganizationChart"/>
    <dgm:cxn modelId="{E1B049FF-98CC-6A4C-871C-6F0285F37242}" type="presParOf" srcId="{DF1A7A1B-D305-3D44-8D45-432F47C54AF8}" destId="{9A832F90-716F-0440-8213-879FF025AED4}" srcOrd="4" destOrd="0" presId="urn:microsoft.com/office/officeart/2008/layout/HalfCircleOrganizationChart"/>
    <dgm:cxn modelId="{599641D2-BF96-914F-B410-8FA0B52B12E4}" type="presParOf" srcId="{DF1A7A1B-D305-3D44-8D45-432F47C54AF8}" destId="{681AAA64-2324-5C46-8308-1A32CD69D0D2}" srcOrd="5" destOrd="0" presId="urn:microsoft.com/office/officeart/2008/layout/HalfCircleOrganizationChart"/>
    <dgm:cxn modelId="{0B57B36B-1C90-8049-BD35-041F7EB1CA64}" type="presParOf" srcId="{681AAA64-2324-5C46-8308-1A32CD69D0D2}" destId="{98E8B52D-5AA1-274E-AB38-76DF55CD043B}" srcOrd="0" destOrd="0" presId="urn:microsoft.com/office/officeart/2008/layout/HalfCircleOrganizationChart"/>
    <dgm:cxn modelId="{4290E2FD-539A-4641-9298-0DD98A8C7B94}" type="presParOf" srcId="{98E8B52D-5AA1-274E-AB38-76DF55CD043B}" destId="{37A32D9B-A98F-0640-B4A4-2464CCE811C1}" srcOrd="0" destOrd="0" presId="urn:microsoft.com/office/officeart/2008/layout/HalfCircleOrganizationChart"/>
    <dgm:cxn modelId="{1B05AF6F-0447-5146-90B3-E7EF702A4906}" type="presParOf" srcId="{98E8B52D-5AA1-274E-AB38-76DF55CD043B}" destId="{ED9F5971-F139-8C44-AC6F-FE0F61DB985F}" srcOrd="1" destOrd="0" presId="urn:microsoft.com/office/officeart/2008/layout/HalfCircleOrganizationChart"/>
    <dgm:cxn modelId="{CDF6640D-BF4C-4C46-A9A8-8FB19DE71F36}" type="presParOf" srcId="{98E8B52D-5AA1-274E-AB38-76DF55CD043B}" destId="{FB5A9D33-33C7-874A-8B93-16AD211F168A}" srcOrd="2" destOrd="0" presId="urn:microsoft.com/office/officeart/2008/layout/HalfCircleOrganizationChart"/>
    <dgm:cxn modelId="{2AEBB2C0-AEE9-074F-B822-817D7F388A55}" type="presParOf" srcId="{98E8B52D-5AA1-274E-AB38-76DF55CD043B}" destId="{CEF60013-96E6-8A47-97A3-CB4558DD9FC2}" srcOrd="3" destOrd="0" presId="urn:microsoft.com/office/officeart/2008/layout/HalfCircleOrganizationChart"/>
    <dgm:cxn modelId="{5724042F-3A3F-614F-8997-5E38AEDC312B}" type="presParOf" srcId="{681AAA64-2324-5C46-8308-1A32CD69D0D2}" destId="{1CA59EF1-9B6F-E740-8EBC-FDC177A22E5A}" srcOrd="1" destOrd="0" presId="urn:microsoft.com/office/officeart/2008/layout/HalfCircleOrganizationChart"/>
    <dgm:cxn modelId="{30EF138E-FC61-404F-B80F-E3BAB4456A62}" type="presParOf" srcId="{681AAA64-2324-5C46-8308-1A32CD69D0D2}" destId="{99CC5204-341A-FE4F-B768-B37103DF8826}" srcOrd="2" destOrd="0" presId="urn:microsoft.com/office/officeart/2008/layout/HalfCircleOrganizationChart"/>
    <dgm:cxn modelId="{9C699E93-9113-5144-B0B3-5EF8A52E812F}" type="presParOf" srcId="{DF1A7A1B-D305-3D44-8D45-432F47C54AF8}" destId="{4D91E484-25E5-6749-ADC1-D45512464A2D}" srcOrd="6" destOrd="0" presId="urn:microsoft.com/office/officeart/2008/layout/HalfCircleOrganizationChart"/>
    <dgm:cxn modelId="{5600BE94-4A63-AA4E-9DA7-CCC66E23585A}" type="presParOf" srcId="{DF1A7A1B-D305-3D44-8D45-432F47C54AF8}" destId="{C0527A07-878F-DE40-A0F0-08E2D59D11E8}" srcOrd="7" destOrd="0" presId="urn:microsoft.com/office/officeart/2008/layout/HalfCircleOrganizationChart"/>
    <dgm:cxn modelId="{4C1D9B82-89CF-3D46-B741-D0429848AA43}" type="presParOf" srcId="{C0527A07-878F-DE40-A0F0-08E2D59D11E8}" destId="{CB073D83-5CF9-1D4D-8D05-16BC35281299}" srcOrd="0" destOrd="0" presId="urn:microsoft.com/office/officeart/2008/layout/HalfCircleOrganizationChart"/>
    <dgm:cxn modelId="{9F4C8C3C-9725-7E41-85C5-C92EB1A88893}" type="presParOf" srcId="{CB073D83-5CF9-1D4D-8D05-16BC35281299}" destId="{7992E425-0EBE-DA4B-B6CC-F0D32A320A9F}" srcOrd="0" destOrd="0" presId="urn:microsoft.com/office/officeart/2008/layout/HalfCircleOrganizationChart"/>
    <dgm:cxn modelId="{99616939-C017-B54E-96C9-33C1EFCAB147}" type="presParOf" srcId="{CB073D83-5CF9-1D4D-8D05-16BC35281299}" destId="{CC5F8E54-D25D-BE46-A667-FCE7CBF8575D}" srcOrd="1" destOrd="0" presId="urn:microsoft.com/office/officeart/2008/layout/HalfCircleOrganizationChart"/>
    <dgm:cxn modelId="{11309FDA-185E-D54F-9CCD-59B91DBBAA43}" type="presParOf" srcId="{CB073D83-5CF9-1D4D-8D05-16BC35281299}" destId="{64CC4053-8DD0-E740-BE34-32893DF8CDFF}" srcOrd="2" destOrd="0" presId="urn:microsoft.com/office/officeart/2008/layout/HalfCircleOrganizationChart"/>
    <dgm:cxn modelId="{91D96B85-8493-6941-BCE8-26499C10C9E3}" type="presParOf" srcId="{CB073D83-5CF9-1D4D-8D05-16BC35281299}" destId="{872233C5-00FB-EE4E-A3D9-71C09D6D706E}" srcOrd="3" destOrd="0" presId="urn:microsoft.com/office/officeart/2008/layout/HalfCircleOrganizationChart"/>
    <dgm:cxn modelId="{9FAA445A-EEA4-604E-B08B-65277F49087B}" type="presParOf" srcId="{C0527A07-878F-DE40-A0F0-08E2D59D11E8}" destId="{441E1DC3-2F1C-5C4D-8ED1-93A83AAD4B34}" srcOrd="1" destOrd="0" presId="urn:microsoft.com/office/officeart/2008/layout/HalfCircleOrganizationChart"/>
    <dgm:cxn modelId="{AA8D7C85-E655-3440-93E1-AA0B95AAFBF3}" type="presParOf" srcId="{C0527A07-878F-DE40-A0F0-08E2D59D11E8}" destId="{B23F1D01-5DB3-2943-A723-7738AAB79CEE}" srcOrd="2" destOrd="0" presId="urn:microsoft.com/office/officeart/2008/layout/HalfCircleOrganizationChart"/>
    <dgm:cxn modelId="{6B4104FF-9B34-3B43-BEB5-A1807CF762FB}" type="presParOf" srcId="{DF1A7A1B-D305-3D44-8D45-432F47C54AF8}" destId="{E1A19351-B2AB-A041-98BE-DFB63A76093C}" srcOrd="8" destOrd="0" presId="urn:microsoft.com/office/officeart/2008/layout/HalfCircleOrganizationChart"/>
    <dgm:cxn modelId="{F3DF8C04-31F0-8C40-87D8-56843963B26D}" type="presParOf" srcId="{DF1A7A1B-D305-3D44-8D45-432F47C54AF8}" destId="{D51D15D8-7CC3-8343-B14C-7210F92B56D5}" srcOrd="9" destOrd="0" presId="urn:microsoft.com/office/officeart/2008/layout/HalfCircleOrganizationChart"/>
    <dgm:cxn modelId="{D07F8E7B-07D1-1A4C-A198-409AFA147BE2}" type="presParOf" srcId="{D51D15D8-7CC3-8343-B14C-7210F92B56D5}" destId="{50947BA9-9976-5840-9B25-7F1F9D907920}" srcOrd="0" destOrd="0" presId="urn:microsoft.com/office/officeart/2008/layout/HalfCircleOrganizationChart"/>
    <dgm:cxn modelId="{F78307BB-67EA-9E49-B014-34E4C5BEC825}" type="presParOf" srcId="{50947BA9-9976-5840-9B25-7F1F9D907920}" destId="{D7249765-5D87-2341-9630-7B6A325A2CB9}" srcOrd="0" destOrd="0" presId="urn:microsoft.com/office/officeart/2008/layout/HalfCircleOrganizationChart"/>
    <dgm:cxn modelId="{18C1698E-1853-374B-A221-05A9A857CDC4}" type="presParOf" srcId="{50947BA9-9976-5840-9B25-7F1F9D907920}" destId="{921B1487-0C30-B941-83F4-F9F9CC425D4A}" srcOrd="1" destOrd="0" presId="urn:microsoft.com/office/officeart/2008/layout/HalfCircleOrganizationChart"/>
    <dgm:cxn modelId="{638C5DD0-D669-D941-BE44-72A08243DC3D}" type="presParOf" srcId="{50947BA9-9976-5840-9B25-7F1F9D907920}" destId="{8F800680-B576-E247-9AA8-895FF40720CF}" srcOrd="2" destOrd="0" presId="urn:microsoft.com/office/officeart/2008/layout/HalfCircleOrganizationChart"/>
    <dgm:cxn modelId="{92857959-A889-2549-B212-11C8F1E22ABD}" type="presParOf" srcId="{50947BA9-9976-5840-9B25-7F1F9D907920}" destId="{4AC24800-562A-FA4B-BB36-C0A8D40FDF11}" srcOrd="3" destOrd="0" presId="urn:microsoft.com/office/officeart/2008/layout/HalfCircleOrganizationChart"/>
    <dgm:cxn modelId="{332C00F4-C2F9-3D4C-84CC-AD54A02AA34C}" type="presParOf" srcId="{D51D15D8-7CC3-8343-B14C-7210F92B56D5}" destId="{4DC786FE-6EA9-6743-BE41-1297B115D4E2}" srcOrd="1" destOrd="0" presId="urn:microsoft.com/office/officeart/2008/layout/HalfCircleOrganizationChart"/>
    <dgm:cxn modelId="{530FDAA7-3C6B-0B43-8000-F4DAA73BC57A}" type="presParOf" srcId="{D51D15D8-7CC3-8343-B14C-7210F92B56D5}" destId="{879BAF62-1A1F-8843-B5B5-0A402AFCFB5F}" srcOrd="2" destOrd="0" presId="urn:microsoft.com/office/officeart/2008/layout/HalfCircleOrganizationChart"/>
    <dgm:cxn modelId="{8CB7EE8B-517A-194D-87F4-40944470E9E3}" type="presParOf" srcId="{DF1A7A1B-D305-3D44-8D45-432F47C54AF8}" destId="{63E85C3A-1C68-5F4F-94FD-EC7948627104}" srcOrd="10" destOrd="0" presId="urn:microsoft.com/office/officeart/2008/layout/HalfCircleOrganizationChart"/>
    <dgm:cxn modelId="{FEA59CD0-6028-8B4F-8009-4F17BF151424}" type="presParOf" srcId="{DF1A7A1B-D305-3D44-8D45-432F47C54AF8}" destId="{485E4EAE-701E-024E-B6B2-274F5F24859D}" srcOrd="11" destOrd="0" presId="urn:microsoft.com/office/officeart/2008/layout/HalfCircleOrganizationChart"/>
    <dgm:cxn modelId="{C26D70C6-F291-BC45-8D93-59DCF617245C}" type="presParOf" srcId="{485E4EAE-701E-024E-B6B2-274F5F24859D}" destId="{C1F8E658-2E64-5240-9E9B-D49C0F8A5D12}" srcOrd="0" destOrd="0" presId="urn:microsoft.com/office/officeart/2008/layout/HalfCircleOrganizationChart"/>
    <dgm:cxn modelId="{B9086D39-BDA3-7045-906F-315FDED42831}" type="presParOf" srcId="{C1F8E658-2E64-5240-9E9B-D49C0F8A5D12}" destId="{F0DB32E5-9E27-D34C-94A2-D7B77C089343}" srcOrd="0" destOrd="0" presId="urn:microsoft.com/office/officeart/2008/layout/HalfCircleOrganizationChart"/>
    <dgm:cxn modelId="{CEB3964F-0080-8C49-BAB6-72280C089FC9}" type="presParOf" srcId="{C1F8E658-2E64-5240-9E9B-D49C0F8A5D12}" destId="{1D724EA7-F95E-D64F-BEBF-B40A6FF0A842}" srcOrd="1" destOrd="0" presId="urn:microsoft.com/office/officeart/2008/layout/HalfCircleOrganizationChart"/>
    <dgm:cxn modelId="{6660454B-407E-014E-828C-C246D3956931}" type="presParOf" srcId="{C1F8E658-2E64-5240-9E9B-D49C0F8A5D12}" destId="{5ECC484B-6B99-2E47-BDAD-0AD95714B300}" srcOrd="2" destOrd="0" presId="urn:microsoft.com/office/officeart/2008/layout/HalfCircleOrganizationChart"/>
    <dgm:cxn modelId="{2B90EAD1-415A-0240-9261-397EC04CA287}" type="presParOf" srcId="{C1F8E658-2E64-5240-9E9B-D49C0F8A5D12}" destId="{06E1BB5A-0A6F-7D46-B4AC-AA3A71E85665}" srcOrd="3" destOrd="0" presId="urn:microsoft.com/office/officeart/2008/layout/HalfCircleOrganizationChart"/>
    <dgm:cxn modelId="{5DBFF83A-4E26-6041-877E-0AA45FB9E2A9}" type="presParOf" srcId="{485E4EAE-701E-024E-B6B2-274F5F24859D}" destId="{7D320FB0-D6D0-564F-BFF8-107131A34AAB}" srcOrd="1" destOrd="0" presId="urn:microsoft.com/office/officeart/2008/layout/HalfCircleOrganizationChart"/>
    <dgm:cxn modelId="{79C32CFB-E334-2E43-8F51-E8C1A9BB8B60}" type="presParOf" srcId="{485E4EAE-701E-024E-B6B2-274F5F24859D}" destId="{966D9FBB-FF6D-B04F-B2DB-0EACB9C6D731}" srcOrd="2" destOrd="0" presId="urn:microsoft.com/office/officeart/2008/layout/HalfCircleOrganizationChart"/>
    <dgm:cxn modelId="{EABF1825-A7CA-7844-BA90-9AB48B74EB59}" type="presParOf" srcId="{DF1A7A1B-D305-3D44-8D45-432F47C54AF8}" destId="{97404AE6-3B86-064E-BE4C-2391539C3C73}" srcOrd="12" destOrd="0" presId="urn:microsoft.com/office/officeart/2008/layout/HalfCircleOrganizationChart"/>
    <dgm:cxn modelId="{26520C0A-50B7-264E-80F9-6A49D4B6E23D}" type="presParOf" srcId="{DF1A7A1B-D305-3D44-8D45-432F47C54AF8}" destId="{FDBD44C4-A66B-D742-A756-0525A0A555F7}" srcOrd="13" destOrd="0" presId="urn:microsoft.com/office/officeart/2008/layout/HalfCircleOrganizationChart"/>
    <dgm:cxn modelId="{96DE0E50-8B55-624D-A71C-9AF7065807E9}" type="presParOf" srcId="{FDBD44C4-A66B-D742-A756-0525A0A555F7}" destId="{C72046CB-450C-E746-A37A-58A11050304E}" srcOrd="0" destOrd="0" presId="urn:microsoft.com/office/officeart/2008/layout/HalfCircleOrganizationChart"/>
    <dgm:cxn modelId="{026A0331-8699-2441-B996-7F99C5C14386}" type="presParOf" srcId="{C72046CB-450C-E746-A37A-58A11050304E}" destId="{47659635-F56A-284C-AFAD-7FE5BBABB291}" srcOrd="0" destOrd="0" presId="urn:microsoft.com/office/officeart/2008/layout/HalfCircleOrganizationChart"/>
    <dgm:cxn modelId="{188EC29F-DAC9-3B4F-994A-9207D81AECE3}" type="presParOf" srcId="{C72046CB-450C-E746-A37A-58A11050304E}" destId="{A63005F4-4BD8-4141-99E2-A3B3DB35074D}" srcOrd="1" destOrd="0" presId="urn:microsoft.com/office/officeart/2008/layout/HalfCircleOrganizationChart"/>
    <dgm:cxn modelId="{E566243B-B962-E641-8F7E-2667FB9BFACF}" type="presParOf" srcId="{C72046CB-450C-E746-A37A-58A11050304E}" destId="{B187F2A5-9826-6C4D-9BA7-750042A9962B}" srcOrd="2" destOrd="0" presId="urn:microsoft.com/office/officeart/2008/layout/HalfCircleOrganizationChart"/>
    <dgm:cxn modelId="{2EA1D06E-ACED-5041-B473-F2DC35F5A1F2}" type="presParOf" srcId="{C72046CB-450C-E746-A37A-58A11050304E}" destId="{0931B37C-8E8F-794E-A2EB-271F7A88660A}" srcOrd="3" destOrd="0" presId="urn:microsoft.com/office/officeart/2008/layout/HalfCircleOrganizationChart"/>
    <dgm:cxn modelId="{11A6D21D-835C-FF40-95D0-F0923D01EC6A}" type="presParOf" srcId="{FDBD44C4-A66B-D742-A756-0525A0A555F7}" destId="{493697C4-F02A-6947-B61E-3DB8C810A1D2}" srcOrd="1" destOrd="0" presId="urn:microsoft.com/office/officeart/2008/layout/HalfCircleOrganizationChart"/>
    <dgm:cxn modelId="{A411B91B-1118-1A45-9791-8B3C31DC03D8}" type="presParOf" srcId="{FDBD44C4-A66B-D742-A756-0525A0A555F7}" destId="{B5E806CC-4FC3-3249-8896-032B28B5D19D}" srcOrd="2" destOrd="0" presId="urn:microsoft.com/office/officeart/2008/layout/HalfCircleOrganizationChart"/>
    <dgm:cxn modelId="{076A3999-ADD7-6B43-9F82-ACBA480E0C74}" type="presParOf" srcId="{DF1A7A1B-D305-3D44-8D45-432F47C54AF8}" destId="{88FDA1D4-1E42-764B-A276-65849299257F}" srcOrd="14" destOrd="0" presId="urn:microsoft.com/office/officeart/2008/layout/HalfCircleOrganizationChart"/>
    <dgm:cxn modelId="{1535D561-9B1B-6746-83FC-1623004ED494}" type="presParOf" srcId="{DF1A7A1B-D305-3D44-8D45-432F47C54AF8}" destId="{68A48211-9D46-2A46-9863-5B45DF8BD426}" srcOrd="15" destOrd="0" presId="urn:microsoft.com/office/officeart/2008/layout/HalfCircleOrganizationChart"/>
    <dgm:cxn modelId="{FFF76999-37A8-EB41-A3FA-85649E8D3E3B}" type="presParOf" srcId="{68A48211-9D46-2A46-9863-5B45DF8BD426}" destId="{88B2B912-B2D1-3C4C-8E4A-FAADD8574071}" srcOrd="0" destOrd="0" presId="urn:microsoft.com/office/officeart/2008/layout/HalfCircleOrganizationChart"/>
    <dgm:cxn modelId="{4B41791A-6108-8345-960B-94ABB1B3AEF8}" type="presParOf" srcId="{88B2B912-B2D1-3C4C-8E4A-FAADD8574071}" destId="{686CC5BF-4374-E047-8130-EF90337A60BC}" srcOrd="0" destOrd="0" presId="urn:microsoft.com/office/officeart/2008/layout/HalfCircleOrganizationChart"/>
    <dgm:cxn modelId="{9ECE184C-3E9D-CF46-A8FD-3D938EDEAA22}" type="presParOf" srcId="{88B2B912-B2D1-3C4C-8E4A-FAADD8574071}" destId="{7D3D046B-7ED7-0A4F-8CF7-21F8CACE7814}" srcOrd="1" destOrd="0" presId="urn:microsoft.com/office/officeart/2008/layout/HalfCircleOrganizationChart"/>
    <dgm:cxn modelId="{AA263ED2-9FD8-8A44-AEBB-34BA3C2ACF34}" type="presParOf" srcId="{88B2B912-B2D1-3C4C-8E4A-FAADD8574071}" destId="{4C30B598-AB6E-E64B-A059-3261BF6FAC02}" srcOrd="2" destOrd="0" presId="urn:microsoft.com/office/officeart/2008/layout/HalfCircleOrganizationChart"/>
    <dgm:cxn modelId="{D8B1163E-DC0D-C744-9D26-BA41FBE9D871}" type="presParOf" srcId="{88B2B912-B2D1-3C4C-8E4A-FAADD8574071}" destId="{15389932-CCD0-7348-9164-B8B3FEE79A61}" srcOrd="3" destOrd="0" presId="urn:microsoft.com/office/officeart/2008/layout/HalfCircleOrganizationChart"/>
    <dgm:cxn modelId="{F627CA26-2A56-F643-83BD-9A73C46D4400}" type="presParOf" srcId="{68A48211-9D46-2A46-9863-5B45DF8BD426}" destId="{908CB88B-A15E-B644-A89F-07EFCBC13731}" srcOrd="1" destOrd="0" presId="urn:microsoft.com/office/officeart/2008/layout/HalfCircleOrganizationChart"/>
    <dgm:cxn modelId="{ECB95A11-C0CA-1442-8F8E-BB9EFA838BE7}" type="presParOf" srcId="{908CB88B-A15E-B644-A89F-07EFCBC13731}" destId="{5B05F418-9B9A-5D48-8CE1-A5B2BD5DD126}" srcOrd="0" destOrd="0" presId="urn:microsoft.com/office/officeart/2008/layout/HalfCircleOrganizationChart"/>
    <dgm:cxn modelId="{01A1405B-3119-F14E-AC3E-2581311D5CF4}" type="presParOf" srcId="{908CB88B-A15E-B644-A89F-07EFCBC13731}" destId="{CC07AD2A-DF49-2F40-9A52-0142A646F425}" srcOrd="1" destOrd="0" presId="urn:microsoft.com/office/officeart/2008/layout/HalfCircleOrganizationChart"/>
    <dgm:cxn modelId="{20D62CDC-1658-584D-BBD2-6BDFE02295CE}" type="presParOf" srcId="{CC07AD2A-DF49-2F40-9A52-0142A646F425}" destId="{FC4A2B23-7DE4-6642-8237-E5E03C97FA9B}" srcOrd="0" destOrd="0" presId="urn:microsoft.com/office/officeart/2008/layout/HalfCircleOrganizationChart"/>
    <dgm:cxn modelId="{E0DDB3DF-466A-3046-B7EA-5810FA283A5E}" type="presParOf" srcId="{FC4A2B23-7DE4-6642-8237-E5E03C97FA9B}" destId="{5CFC7636-A925-5F41-BDBB-1E8F94DB780B}" srcOrd="0" destOrd="0" presId="urn:microsoft.com/office/officeart/2008/layout/HalfCircleOrganizationChart"/>
    <dgm:cxn modelId="{774B34F4-3E2D-B84F-9EB9-C25D176B221C}" type="presParOf" srcId="{FC4A2B23-7DE4-6642-8237-E5E03C97FA9B}" destId="{85B7231A-FE7D-284E-86BB-A514877A66B9}" srcOrd="1" destOrd="0" presId="urn:microsoft.com/office/officeart/2008/layout/HalfCircleOrganizationChart"/>
    <dgm:cxn modelId="{1A7F342C-FD18-214A-B00D-13FD55927290}" type="presParOf" srcId="{FC4A2B23-7DE4-6642-8237-E5E03C97FA9B}" destId="{BC217814-11F5-6543-A84F-66B557FEC956}" srcOrd="2" destOrd="0" presId="urn:microsoft.com/office/officeart/2008/layout/HalfCircleOrganizationChart"/>
    <dgm:cxn modelId="{1D0100A3-48D6-F547-B41D-B4EBD253CC96}" type="presParOf" srcId="{FC4A2B23-7DE4-6642-8237-E5E03C97FA9B}" destId="{BFBA327F-EF51-E145-9DA5-EE4438F91A44}" srcOrd="3" destOrd="0" presId="urn:microsoft.com/office/officeart/2008/layout/HalfCircleOrganizationChart"/>
    <dgm:cxn modelId="{0A8F455C-89B4-E24E-8838-8381E4AAA336}" type="presParOf" srcId="{CC07AD2A-DF49-2F40-9A52-0142A646F425}" destId="{92240FCF-67E7-CB4A-A116-2CE77972F020}" srcOrd="1" destOrd="0" presId="urn:microsoft.com/office/officeart/2008/layout/HalfCircleOrganizationChart"/>
    <dgm:cxn modelId="{A2314096-F0DE-C64D-B2AA-2971D9F6C57E}" type="presParOf" srcId="{CC07AD2A-DF49-2F40-9A52-0142A646F425}" destId="{88201BD2-901F-0D45-B503-80617A777352}" srcOrd="2" destOrd="0" presId="urn:microsoft.com/office/officeart/2008/layout/HalfCircleOrganizationChart"/>
    <dgm:cxn modelId="{25CAC7D4-7EFD-C041-9570-51A78AA08DD5}" type="presParOf" srcId="{908CB88B-A15E-B644-A89F-07EFCBC13731}" destId="{7AC205E6-5027-664D-AA36-AFE4A7613A60}" srcOrd="2" destOrd="0" presId="urn:microsoft.com/office/officeart/2008/layout/HalfCircleOrganizationChart"/>
    <dgm:cxn modelId="{834CAC08-7A7F-6C43-8A8C-6AF97A199D2B}" type="presParOf" srcId="{908CB88B-A15E-B644-A89F-07EFCBC13731}" destId="{73FA3165-7D1F-1247-AFDF-50EF5B07D104}" srcOrd="3" destOrd="0" presId="urn:microsoft.com/office/officeart/2008/layout/HalfCircleOrganizationChart"/>
    <dgm:cxn modelId="{8B9FBD02-486B-B64C-9F79-8528DFD83B24}" type="presParOf" srcId="{73FA3165-7D1F-1247-AFDF-50EF5B07D104}" destId="{36799912-CB1F-E948-B87F-845987024E6A}" srcOrd="0" destOrd="0" presId="urn:microsoft.com/office/officeart/2008/layout/HalfCircleOrganizationChart"/>
    <dgm:cxn modelId="{2C92E08F-B922-6F40-A236-0176628C7A05}" type="presParOf" srcId="{36799912-CB1F-E948-B87F-845987024E6A}" destId="{625A5F76-FCC6-DF42-AF64-DF7B11997207}" srcOrd="0" destOrd="0" presId="urn:microsoft.com/office/officeart/2008/layout/HalfCircleOrganizationChart"/>
    <dgm:cxn modelId="{E366A375-F0F2-9644-983B-53D5753332C1}" type="presParOf" srcId="{36799912-CB1F-E948-B87F-845987024E6A}" destId="{8B672F63-48F8-EE46-8F44-11E18E5218E4}" srcOrd="1" destOrd="0" presId="urn:microsoft.com/office/officeart/2008/layout/HalfCircleOrganizationChart"/>
    <dgm:cxn modelId="{BEE6D1AC-5CA4-5E41-98EA-BCC3DDF0100D}" type="presParOf" srcId="{36799912-CB1F-E948-B87F-845987024E6A}" destId="{8645C583-4F4A-CB40-8CB4-CC287909930E}" srcOrd="2" destOrd="0" presId="urn:microsoft.com/office/officeart/2008/layout/HalfCircleOrganizationChart"/>
    <dgm:cxn modelId="{D5F84E35-E688-AF4F-854C-EE7BE48FCA35}" type="presParOf" srcId="{36799912-CB1F-E948-B87F-845987024E6A}" destId="{1516F0CC-42D8-8F43-BCFC-9F5E5529C9BB}" srcOrd="3" destOrd="0" presId="urn:microsoft.com/office/officeart/2008/layout/HalfCircleOrganizationChart"/>
    <dgm:cxn modelId="{CCA4A557-000A-144A-8ADA-8FFFE87BE7E0}" type="presParOf" srcId="{73FA3165-7D1F-1247-AFDF-50EF5B07D104}" destId="{4629CD8A-E23F-5943-9D7F-5F3C087FF48F}" srcOrd="1" destOrd="0" presId="urn:microsoft.com/office/officeart/2008/layout/HalfCircleOrganizationChart"/>
    <dgm:cxn modelId="{A926DF72-6D98-CC4B-A728-289095B4B673}" type="presParOf" srcId="{73FA3165-7D1F-1247-AFDF-50EF5B07D104}" destId="{25BFEE60-85D9-154D-A5E5-261A3593EFD0}" srcOrd="2" destOrd="0" presId="urn:microsoft.com/office/officeart/2008/layout/HalfCircleOrganizationChart"/>
    <dgm:cxn modelId="{31272800-CD33-F84D-93AB-D56060365F17}" type="presParOf" srcId="{68A48211-9D46-2A46-9863-5B45DF8BD426}" destId="{7C6A4378-412C-CC47-9C98-75C4087B584A}" srcOrd="2" destOrd="0" presId="urn:microsoft.com/office/officeart/2008/layout/HalfCircleOrganizationChart"/>
    <dgm:cxn modelId="{AEA085FC-152B-1346-B253-8A72639F02A4}" type="presParOf" srcId="{DF1A7A1B-D305-3D44-8D45-432F47C54AF8}" destId="{31C5AEE3-BD8A-5640-81BF-465C27ADD967}" srcOrd="16" destOrd="0" presId="urn:microsoft.com/office/officeart/2008/layout/HalfCircleOrganizationChart"/>
    <dgm:cxn modelId="{2AE92D86-AB17-E843-9BFF-BA5AB10D3A79}" type="presParOf" srcId="{DF1A7A1B-D305-3D44-8D45-432F47C54AF8}" destId="{AF3ABA1E-73E0-784C-A2A8-C209C7FE2D5A}" srcOrd="17" destOrd="0" presId="urn:microsoft.com/office/officeart/2008/layout/HalfCircleOrganizationChart"/>
    <dgm:cxn modelId="{465CFE26-2296-9049-BB05-446728976931}" type="presParOf" srcId="{AF3ABA1E-73E0-784C-A2A8-C209C7FE2D5A}" destId="{381B0FFD-34D3-374B-980A-71A038547A33}" srcOrd="0" destOrd="0" presId="urn:microsoft.com/office/officeart/2008/layout/HalfCircleOrganizationChart"/>
    <dgm:cxn modelId="{0B919A83-606D-0048-B424-2DE13D09E369}" type="presParOf" srcId="{381B0FFD-34D3-374B-980A-71A038547A33}" destId="{B7817AA0-4DD5-0044-B9AE-F006B0E364FD}" srcOrd="0" destOrd="0" presId="urn:microsoft.com/office/officeart/2008/layout/HalfCircleOrganizationChart"/>
    <dgm:cxn modelId="{BDC3522A-CFDF-474A-8BC7-77A3D36EDF0B}" type="presParOf" srcId="{381B0FFD-34D3-374B-980A-71A038547A33}" destId="{5C123F3A-3649-C84D-9525-E4E77FFEA7C6}" srcOrd="1" destOrd="0" presId="urn:microsoft.com/office/officeart/2008/layout/HalfCircleOrganizationChart"/>
    <dgm:cxn modelId="{F8AB100D-5094-A344-9B60-867453DBAFD3}" type="presParOf" srcId="{381B0FFD-34D3-374B-980A-71A038547A33}" destId="{FECF835F-CBA3-914F-A0E4-16301C5651E6}" srcOrd="2" destOrd="0" presId="urn:microsoft.com/office/officeart/2008/layout/HalfCircleOrganizationChart"/>
    <dgm:cxn modelId="{812C208B-E5FC-934B-82BA-0187167C9296}" type="presParOf" srcId="{381B0FFD-34D3-374B-980A-71A038547A33}" destId="{6CD53A48-80C8-3F44-A2C4-D30417126C0F}" srcOrd="3" destOrd="0" presId="urn:microsoft.com/office/officeart/2008/layout/HalfCircleOrganizationChart"/>
    <dgm:cxn modelId="{28A829A6-68EF-4E49-9E62-38AD7403BBA0}" type="presParOf" srcId="{AF3ABA1E-73E0-784C-A2A8-C209C7FE2D5A}" destId="{1BDD28C6-D9AA-FB42-A434-53A99E3E1A1E}" srcOrd="1" destOrd="0" presId="urn:microsoft.com/office/officeart/2008/layout/HalfCircleOrganizationChart"/>
    <dgm:cxn modelId="{061CBBA8-B3D4-4449-810B-68619E2A5934}" type="presParOf" srcId="{1BDD28C6-D9AA-FB42-A434-53A99E3E1A1E}" destId="{3CBDE81A-73AB-7E42-9E3A-3FE89BD62579}" srcOrd="0" destOrd="0" presId="urn:microsoft.com/office/officeart/2008/layout/HalfCircleOrganizationChart"/>
    <dgm:cxn modelId="{07EF83FA-0AB9-5E47-89E2-7A6911E82460}" type="presParOf" srcId="{1BDD28C6-D9AA-FB42-A434-53A99E3E1A1E}" destId="{6B11B87E-A6A5-194C-AE9D-BA978D00C026}" srcOrd="1" destOrd="0" presId="urn:microsoft.com/office/officeart/2008/layout/HalfCircleOrganizationChart"/>
    <dgm:cxn modelId="{AA3062F1-43B4-8049-9772-8F92145BEDC3}" type="presParOf" srcId="{6B11B87E-A6A5-194C-AE9D-BA978D00C026}" destId="{04AA4E25-9315-A142-84BC-4866B4696D56}" srcOrd="0" destOrd="0" presId="urn:microsoft.com/office/officeart/2008/layout/HalfCircleOrganizationChart"/>
    <dgm:cxn modelId="{2DFE8D05-953E-3945-9A43-9B85E85FE5B1}" type="presParOf" srcId="{04AA4E25-9315-A142-84BC-4866B4696D56}" destId="{F5746F55-7751-6D43-BD0C-BF0908A0A1D8}" srcOrd="0" destOrd="0" presId="urn:microsoft.com/office/officeart/2008/layout/HalfCircleOrganizationChart"/>
    <dgm:cxn modelId="{3B9B2A17-5C1E-F24B-9C69-CF5BB3E759DD}" type="presParOf" srcId="{04AA4E25-9315-A142-84BC-4866B4696D56}" destId="{361C192C-3FD8-004A-AF3D-5F36AA5688EF}" srcOrd="1" destOrd="0" presId="urn:microsoft.com/office/officeart/2008/layout/HalfCircleOrganizationChart"/>
    <dgm:cxn modelId="{A0D31D72-D549-0340-9678-056EBDD727FC}" type="presParOf" srcId="{04AA4E25-9315-A142-84BC-4866B4696D56}" destId="{22CD511E-028C-FC43-A194-89F837A4C5BC}" srcOrd="2" destOrd="0" presId="urn:microsoft.com/office/officeart/2008/layout/HalfCircleOrganizationChart"/>
    <dgm:cxn modelId="{61F5294A-EE3A-B740-AE6E-4D3343EE7380}" type="presParOf" srcId="{04AA4E25-9315-A142-84BC-4866B4696D56}" destId="{AD05A238-1272-D144-B154-C9E15ACCD581}" srcOrd="3" destOrd="0" presId="urn:microsoft.com/office/officeart/2008/layout/HalfCircleOrganizationChart"/>
    <dgm:cxn modelId="{FC9C5AA0-6AC0-1A4D-8914-328D34A8EA2F}" type="presParOf" srcId="{6B11B87E-A6A5-194C-AE9D-BA978D00C026}" destId="{7307D7C3-672C-2B4D-965B-3A891CBA178D}" srcOrd="1" destOrd="0" presId="urn:microsoft.com/office/officeart/2008/layout/HalfCircleOrganizationChart"/>
    <dgm:cxn modelId="{F76B586E-55DE-6B4E-A123-1F4ED4A94AFA}" type="presParOf" srcId="{6B11B87E-A6A5-194C-AE9D-BA978D00C026}" destId="{A8EDD02B-654B-9B4B-B994-FECDCC9434D9}" srcOrd="2" destOrd="0" presId="urn:microsoft.com/office/officeart/2008/layout/HalfCircleOrganizationChart"/>
    <dgm:cxn modelId="{6ADD23F4-5545-204A-95B5-339F6AB4E2A4}" type="presParOf" srcId="{1BDD28C6-D9AA-FB42-A434-53A99E3E1A1E}" destId="{E6DC9DB3-7376-A745-840E-581CC21A8636}" srcOrd="2" destOrd="0" presId="urn:microsoft.com/office/officeart/2008/layout/HalfCircleOrganizationChart"/>
    <dgm:cxn modelId="{DF419BC3-AA17-6140-B4A5-5569B7036A41}" type="presParOf" srcId="{1BDD28C6-D9AA-FB42-A434-53A99E3E1A1E}" destId="{496FA684-1929-0949-9335-ADE495FC7DDA}" srcOrd="3" destOrd="0" presId="urn:microsoft.com/office/officeart/2008/layout/HalfCircleOrganizationChart"/>
    <dgm:cxn modelId="{9717F512-939B-7C4C-B91A-A3307B5149C9}" type="presParOf" srcId="{496FA684-1929-0949-9335-ADE495FC7DDA}" destId="{55801E83-6912-2345-8E97-6924EB288979}" srcOrd="0" destOrd="0" presId="urn:microsoft.com/office/officeart/2008/layout/HalfCircleOrganizationChart"/>
    <dgm:cxn modelId="{B1BEA771-22E8-474F-9E15-E3F1A7C6F523}" type="presParOf" srcId="{55801E83-6912-2345-8E97-6924EB288979}" destId="{13E28739-DD79-BD47-92CC-83C374FC8F03}" srcOrd="0" destOrd="0" presId="urn:microsoft.com/office/officeart/2008/layout/HalfCircleOrganizationChart"/>
    <dgm:cxn modelId="{078FEBB5-36B3-294E-AD08-3E1FC0A8A014}" type="presParOf" srcId="{55801E83-6912-2345-8E97-6924EB288979}" destId="{2F6FAEBE-5BD2-F54C-A96F-B7FE51F560FE}" srcOrd="1" destOrd="0" presId="urn:microsoft.com/office/officeart/2008/layout/HalfCircleOrganizationChart"/>
    <dgm:cxn modelId="{813A3261-D78A-2B46-9714-F5EAADFD2C81}" type="presParOf" srcId="{55801E83-6912-2345-8E97-6924EB288979}" destId="{93557A5F-FE14-EF49-B5D1-08CE4D4F3F18}" srcOrd="2" destOrd="0" presId="urn:microsoft.com/office/officeart/2008/layout/HalfCircleOrganizationChart"/>
    <dgm:cxn modelId="{E713D3BA-8C3F-514A-B31A-7B9105619CAA}" type="presParOf" srcId="{55801E83-6912-2345-8E97-6924EB288979}" destId="{5CCD33DD-926F-B940-A0C2-21DCCCBCF0CB}" srcOrd="3" destOrd="0" presId="urn:microsoft.com/office/officeart/2008/layout/HalfCircleOrganizationChart"/>
    <dgm:cxn modelId="{BDD69A4B-55A0-9043-9BBE-9CC966C0B64D}" type="presParOf" srcId="{496FA684-1929-0949-9335-ADE495FC7DDA}" destId="{DF836FF9-5FCD-B34C-A736-86EFBAF2DDA5}" srcOrd="1" destOrd="0" presId="urn:microsoft.com/office/officeart/2008/layout/HalfCircleOrganizationChart"/>
    <dgm:cxn modelId="{5199C06C-A1CE-BA4B-8B0A-F8B9E96CA35D}" type="presParOf" srcId="{496FA684-1929-0949-9335-ADE495FC7DDA}" destId="{602D4488-D663-8444-A9CA-6BB0D1CE776A}" srcOrd="2" destOrd="0" presId="urn:microsoft.com/office/officeart/2008/layout/HalfCircleOrganizationChart"/>
    <dgm:cxn modelId="{96A11BC5-5A5A-4740-A7A6-2D565F4B25D3}" type="presParOf" srcId="{1BDD28C6-D9AA-FB42-A434-53A99E3E1A1E}" destId="{C93D3F07-E6E4-A548-BAF1-D81C4E21BAF9}" srcOrd="4" destOrd="0" presId="urn:microsoft.com/office/officeart/2008/layout/HalfCircleOrganizationChart"/>
    <dgm:cxn modelId="{5FC27F0C-64EC-6F49-847E-A9CC22497311}" type="presParOf" srcId="{1BDD28C6-D9AA-FB42-A434-53A99E3E1A1E}" destId="{1D9AB4C0-1F93-2A4F-B7A6-49C07C2443A1}" srcOrd="5" destOrd="0" presId="urn:microsoft.com/office/officeart/2008/layout/HalfCircleOrganizationChart"/>
    <dgm:cxn modelId="{5718F122-5AFA-A843-9BEB-15AB68F569B5}" type="presParOf" srcId="{1D9AB4C0-1F93-2A4F-B7A6-49C07C2443A1}" destId="{FED60DC8-0F50-3E4B-9C98-774031D5CDAE}" srcOrd="0" destOrd="0" presId="urn:microsoft.com/office/officeart/2008/layout/HalfCircleOrganizationChart"/>
    <dgm:cxn modelId="{B9BA950E-E87E-C447-9884-67CE1A3D0BAA}" type="presParOf" srcId="{FED60DC8-0F50-3E4B-9C98-774031D5CDAE}" destId="{7A97299D-20AF-D04D-91A1-86BA1F43B91B}" srcOrd="0" destOrd="0" presId="urn:microsoft.com/office/officeart/2008/layout/HalfCircleOrganizationChart"/>
    <dgm:cxn modelId="{2D89886B-D42B-E445-BF86-6FCEAF9E85A4}" type="presParOf" srcId="{FED60DC8-0F50-3E4B-9C98-774031D5CDAE}" destId="{65E7171B-D682-4644-956E-95B5ECBCE01E}" srcOrd="1" destOrd="0" presId="urn:microsoft.com/office/officeart/2008/layout/HalfCircleOrganizationChart"/>
    <dgm:cxn modelId="{027E2D3E-37B6-9E4A-8E58-55BA13922A50}" type="presParOf" srcId="{FED60DC8-0F50-3E4B-9C98-774031D5CDAE}" destId="{1BF5B1B3-8E49-D345-AB7A-E13FE3B177A0}" srcOrd="2" destOrd="0" presId="urn:microsoft.com/office/officeart/2008/layout/HalfCircleOrganizationChart"/>
    <dgm:cxn modelId="{09257FD5-0427-C34B-859A-568CF0896597}" type="presParOf" srcId="{FED60DC8-0F50-3E4B-9C98-774031D5CDAE}" destId="{ACDA57DB-8A83-A643-A98E-69D71CEEF369}" srcOrd="3" destOrd="0" presId="urn:microsoft.com/office/officeart/2008/layout/HalfCircleOrganizationChart"/>
    <dgm:cxn modelId="{8E85C927-94F1-A14F-B887-5ABE7D1DE763}" type="presParOf" srcId="{1D9AB4C0-1F93-2A4F-B7A6-49C07C2443A1}" destId="{677F8649-FE6B-474C-8CFC-660BB5F88674}" srcOrd="1" destOrd="0" presId="urn:microsoft.com/office/officeart/2008/layout/HalfCircleOrganizationChart"/>
    <dgm:cxn modelId="{4AED5238-9610-744C-B654-08BC6E9BA88A}" type="presParOf" srcId="{1D9AB4C0-1F93-2A4F-B7A6-49C07C2443A1}" destId="{78BE5C86-0EB3-8847-B8C9-865EC402FDD2}" srcOrd="2" destOrd="0" presId="urn:microsoft.com/office/officeart/2008/layout/HalfCircleOrganizationChart"/>
    <dgm:cxn modelId="{605FF3A0-6176-D047-97AD-C3BD6F06C9A5}" type="presParOf" srcId="{1BDD28C6-D9AA-FB42-A434-53A99E3E1A1E}" destId="{94E6F24D-CCA0-9D46-B191-531BFDFC67B9}" srcOrd="6" destOrd="0" presId="urn:microsoft.com/office/officeart/2008/layout/HalfCircleOrganizationChart"/>
    <dgm:cxn modelId="{A58103AF-C6FC-6243-A6DA-74AAB0460BFC}" type="presParOf" srcId="{1BDD28C6-D9AA-FB42-A434-53A99E3E1A1E}" destId="{E4D66B5B-5255-CE46-98A2-A6A0F1C35158}" srcOrd="7" destOrd="0" presId="urn:microsoft.com/office/officeart/2008/layout/HalfCircleOrganizationChart"/>
    <dgm:cxn modelId="{F551761E-A0F8-E44B-9311-0E387E4C9E88}" type="presParOf" srcId="{E4D66B5B-5255-CE46-98A2-A6A0F1C35158}" destId="{60D88976-540F-6B49-8BFB-2CADAD88964E}" srcOrd="0" destOrd="0" presId="urn:microsoft.com/office/officeart/2008/layout/HalfCircleOrganizationChart"/>
    <dgm:cxn modelId="{3F1A5934-60D4-9B42-8DAD-2A837352737E}" type="presParOf" srcId="{60D88976-540F-6B49-8BFB-2CADAD88964E}" destId="{3B2EA53B-BB64-164E-A358-A81CE014626B}" srcOrd="0" destOrd="0" presId="urn:microsoft.com/office/officeart/2008/layout/HalfCircleOrganizationChart"/>
    <dgm:cxn modelId="{CC9BA2AC-0B23-DB45-807C-4DB78E0B069E}" type="presParOf" srcId="{60D88976-540F-6B49-8BFB-2CADAD88964E}" destId="{441F2240-2B8F-AA49-B966-F6729AE63050}" srcOrd="1" destOrd="0" presId="urn:microsoft.com/office/officeart/2008/layout/HalfCircleOrganizationChart"/>
    <dgm:cxn modelId="{AC50C26E-DA60-854E-8AA4-6B5046BD84CB}" type="presParOf" srcId="{60D88976-540F-6B49-8BFB-2CADAD88964E}" destId="{C6C666AE-7D0E-BF4E-9861-220AE7CFC30F}" srcOrd="2" destOrd="0" presId="urn:microsoft.com/office/officeart/2008/layout/HalfCircleOrganizationChart"/>
    <dgm:cxn modelId="{07A8552D-D853-F541-BA08-80A430358501}" type="presParOf" srcId="{60D88976-540F-6B49-8BFB-2CADAD88964E}" destId="{609B7472-90E1-1941-BBA6-FFCACE29B388}" srcOrd="3" destOrd="0" presId="urn:microsoft.com/office/officeart/2008/layout/HalfCircleOrganizationChart"/>
    <dgm:cxn modelId="{6BF7CA0F-9215-7A4D-A004-CFD4B7DD2D19}" type="presParOf" srcId="{E4D66B5B-5255-CE46-98A2-A6A0F1C35158}" destId="{263B2876-6387-AD46-A0B0-2A3E865503AF}" srcOrd="1" destOrd="0" presId="urn:microsoft.com/office/officeart/2008/layout/HalfCircleOrganizationChart"/>
    <dgm:cxn modelId="{C314187A-A6E2-CE45-9A04-B0EDE18C67C0}" type="presParOf" srcId="{E4D66B5B-5255-CE46-98A2-A6A0F1C35158}" destId="{985644F7-CA89-8A46-A7E7-88ED7E190EB6}" srcOrd="2" destOrd="0" presId="urn:microsoft.com/office/officeart/2008/layout/HalfCircleOrganizationChart"/>
    <dgm:cxn modelId="{7DEA05FE-7F07-794F-85B5-BE823F30B861}" type="presParOf" srcId="{AF3ABA1E-73E0-784C-A2A8-C209C7FE2D5A}" destId="{BF71567C-1FA2-A14F-8686-E1728E2368AB}" srcOrd="2" destOrd="0" presId="urn:microsoft.com/office/officeart/2008/layout/HalfCircleOrganizationChart"/>
    <dgm:cxn modelId="{03416CCC-6881-6641-9487-55E59F424D10}" type="presParOf" srcId="{D53AD4B7-4979-CE41-A8BF-25AFC75B34C0}" destId="{71E9ED9B-FD1F-D44C-A5CC-BA582805CAE9}" srcOrd="2" destOrd="0" presId="urn:microsoft.com/office/officeart/2008/layout/HalfCircleOrganizationChart"/>
    <dgm:cxn modelId="{B3C23F7A-9760-654C-98F7-B6D6E89F45D0}" type="presParOf" srcId="{E37D5045-D9DB-1B41-BEA1-FBCD64BAB8B8}" destId="{93BDD461-4BFE-E041-91AC-AEB8F1D513B5}" srcOrd="4" destOrd="0" presId="urn:microsoft.com/office/officeart/2008/layout/HalfCircleOrganizationChart"/>
    <dgm:cxn modelId="{F515096D-8C16-744F-A616-C90846072AAA}" type="presParOf" srcId="{E37D5045-D9DB-1B41-BEA1-FBCD64BAB8B8}" destId="{7FE6C010-6C68-9A49-8321-82C78B02D9CE}" srcOrd="5" destOrd="0" presId="urn:microsoft.com/office/officeart/2008/layout/HalfCircleOrganizationChart"/>
    <dgm:cxn modelId="{28606118-AEF8-7E4B-98E2-1AA3E376CCAE}" type="presParOf" srcId="{7FE6C010-6C68-9A49-8321-82C78B02D9CE}" destId="{B1175142-5C9F-6542-9057-6C09563E876C}" srcOrd="0" destOrd="0" presId="urn:microsoft.com/office/officeart/2008/layout/HalfCircleOrganizationChart"/>
    <dgm:cxn modelId="{BA836F57-A9E7-024A-BCAB-7B2FF7245CCC}" type="presParOf" srcId="{B1175142-5C9F-6542-9057-6C09563E876C}" destId="{D279E227-A4AC-2040-8E00-881E7248AE3A}" srcOrd="0" destOrd="0" presId="urn:microsoft.com/office/officeart/2008/layout/HalfCircleOrganizationChart"/>
    <dgm:cxn modelId="{1BDFE355-A25D-2D45-B26E-95D2EB948C4F}" type="presParOf" srcId="{B1175142-5C9F-6542-9057-6C09563E876C}" destId="{03D7F695-FF3B-D440-9CC9-64018DFC2AD7}" srcOrd="1" destOrd="0" presId="urn:microsoft.com/office/officeart/2008/layout/HalfCircleOrganizationChart"/>
    <dgm:cxn modelId="{7136DF2D-4B57-124B-9968-854E8C233F5C}" type="presParOf" srcId="{B1175142-5C9F-6542-9057-6C09563E876C}" destId="{F79DACE5-36DC-4347-BFA8-F88D96B98747}" srcOrd="2" destOrd="0" presId="urn:microsoft.com/office/officeart/2008/layout/HalfCircleOrganizationChart"/>
    <dgm:cxn modelId="{C8793B59-F77B-1A42-85D5-611B4B2770B1}" type="presParOf" srcId="{B1175142-5C9F-6542-9057-6C09563E876C}" destId="{9DB328BB-7467-8846-9926-AF157930DD1F}" srcOrd="3" destOrd="0" presId="urn:microsoft.com/office/officeart/2008/layout/HalfCircleOrganizationChart"/>
    <dgm:cxn modelId="{A403D597-D446-734C-AE54-F3FB8CF536C9}" type="presParOf" srcId="{7FE6C010-6C68-9A49-8321-82C78B02D9CE}" destId="{E92F7D23-2E01-8148-AE6C-30E9D139E367}" srcOrd="1" destOrd="0" presId="urn:microsoft.com/office/officeart/2008/layout/HalfCircleOrganizationChart"/>
    <dgm:cxn modelId="{82F90826-3E55-5D4F-9325-7D83E47E144D}" type="presParOf" srcId="{7FE6C010-6C68-9A49-8321-82C78B02D9CE}" destId="{0C43F019-86F2-0A49-BB2D-4B8A05AC04E8}" srcOrd="2" destOrd="0" presId="urn:microsoft.com/office/officeart/2008/layout/HalfCircleOrganizationChart"/>
    <dgm:cxn modelId="{628722E3-DD18-A842-A224-E3244B0E90F6}" type="presParOf" srcId="{DC5049B6-5049-6E41-9D3D-F256F5593CC6}" destId="{B9AA5B01-F982-B34B-8FA0-ACF5E494D0E5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74BF599-32C1-784D-AF2F-FEDBF8611EBE}" type="doc">
      <dgm:prSet loTypeId="urn:microsoft.com/office/officeart/2008/layout/HalfCircleOrganizationChart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A291C93-053E-5648-ACCF-ED0615A71E91}">
      <dgm:prSet phldrT="[文本]" custT="1"/>
      <dgm:spPr/>
      <dgm:t>
        <a:bodyPr/>
        <a:lstStyle/>
        <a:p>
          <a:r>
            <a:rPr lang="en-US" altLang="zh-CN" sz="800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SuperId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B65DE41-5BBF-3A41-B561-1B3E9652F3CB}" type="parTrans" cxnId="{7C8FE99A-3210-724B-9F94-16D27F7BD92C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9E8D002-7F9E-3549-B3D9-910FFECBADA1}" type="sibTrans" cxnId="{7C8FE99A-3210-724B-9F94-16D27F7BD92C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98F6FF2-7057-2347-AC9A-272F744A2124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个人中心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3DAFA29-4CDF-1B42-AFA3-D63AE2575E30}" type="parTrans" cxnId="{DC3972E1-6F62-9640-AA41-205A501ABC4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786D731-856F-934C-9E41-C36F3E691028}" type="sibTrans" cxnId="{DC3972E1-6F62-9640-AA41-205A501ABC4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C1A68AE-B38A-B643-A11A-4FD059A12E09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121D18F-8ABE-9C40-9362-CF6DD75E0E83}" type="parTrans" cxnId="{D1CA663E-27FA-4841-9689-B68C78FA3DFC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59CE19D-C01C-C543-9452-C9200DE97615}" type="sibTrans" cxnId="{D1CA663E-27FA-4841-9689-B68C78FA3DFC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CC4DC26-7C3D-EB42-A28A-8B512F1C0B38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消息中心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660F8BE-F731-E64E-BAB8-045085FA311F}" type="parTrans" cxnId="{F254F7AE-40CA-AB49-A3CA-F72372FFB772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DA83DE2-49FB-1F44-87A1-23AC5ED52B9F}" type="sibTrans" cxnId="{F254F7AE-40CA-AB49-A3CA-F72372FFB772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3BF4F76-80D4-7B45-9733-C5E1F1F582EE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个人公告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8B3A81C-3EBB-1844-97C4-AAFEB85EE3F5}" type="parTrans" cxnId="{779F1089-7067-4E48-B3A1-BC6C87C5DAAF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D880F01-9BCF-7E47-9D7B-E709A530C860}" type="sibTrans" cxnId="{779F1089-7067-4E48-B3A1-BC6C87C5DAAF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5AC7CC8-6125-C848-B7F7-89263BBFBA7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我的事务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B125087-CC94-2B46-84C9-42E4854219AB}" type="parTrans" cxnId="{45DB2EB4-D3F1-2A45-9ED8-4F0ABD24374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DE46665-BB9D-DB4E-988A-8B094D62966A}" type="sibTrans" cxnId="{45DB2EB4-D3F1-2A45-9ED8-4F0ABD24374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D5668F9-3497-2C4D-AC71-0BE437A896F7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我的盟友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FF27AB2-1AA1-A649-B1CA-5EC4983E1A9F}" type="parTrans" cxnId="{04041FE4-81CD-B947-8DE1-9999583044E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BA579C3-6924-7143-AD4B-F4D8118447E7}" type="sibTrans" cxnId="{04041FE4-81CD-B947-8DE1-9999583044E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04910EE-7E6C-E044-854A-BC554C03E904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我的盟友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F046F76-FF61-704B-B0A2-2970985F061B}" type="parTrans" cxnId="{5A62CD9A-8516-7646-9979-4706BA165BBF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98DF999-A0CD-164C-A0DC-61FC9C9036AB}" type="sibTrans" cxnId="{5A62CD9A-8516-7646-9979-4706BA165BBF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E3EFE18-8D61-BE49-9583-A7540637F00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历史盟友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C860BCC-D3A7-A84B-A2DE-71648A0F79C1}" type="parTrans" cxnId="{81570B17-A14B-464F-BB36-22272E615A22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D778D83-2356-4745-93F4-7CB0B1B89C3A}" type="sibTrans" cxnId="{81570B17-A14B-464F-BB36-22272E615A22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53AA711-D824-1545-A7CD-A9C977B05523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我的消息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4592096-3CA5-D14A-B6AD-FB261485AAE3}" type="parTrans" cxnId="{81D8C5B4-77DB-164D-8AB6-DA59127C9F9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D11D1A1-75BB-4347-B2F6-E466386E5C35}" type="sibTrans" cxnId="{81D8C5B4-77DB-164D-8AB6-DA59127C9F9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B35C321-564E-244E-9B01-6B694417C567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资金资产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9B8554E-A355-AB49-84A2-600F57761067}" type="parTrans" cxnId="{58F28EDB-2C8D-994C-866F-1B38BEDACDE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267C7EB-0BF4-614E-AA37-B558B953BD8E}" type="sibTrans" cxnId="{58F28EDB-2C8D-994C-866F-1B38BEDACDE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FF471C4-EAA8-6C4B-8DDA-9AD737E6514A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我的日程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3B1407F-DE7E-1F4C-83F2-6E4513E2F4F0}" type="parTrans" cxnId="{8341D9E1-35F8-3A4F-9D86-3019235C0F1A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69CE0CD-451D-2042-9169-17F54FEDC19C}" type="sibTrans" cxnId="{8341D9E1-35F8-3A4F-9D86-3019235C0F1A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5B29805-B80F-B84E-80D5-249DA2BB0DF1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个人设置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761ADCA-31A0-9746-A62D-2657C1F8C0DA}" type="parTrans" cxnId="{2CEC6F3F-13BC-2B49-8C03-3D2D2C7E459D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7F3C32F-E097-4E43-B844-E1F050480612}" type="sibTrans" cxnId="{2CEC6F3F-13BC-2B49-8C03-3D2D2C7E459D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C2F6B5A-5D28-8345-BEDF-7AB668200AB9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基本资料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519D8E5-D840-A84E-9084-29D6F02C0169}" type="parTrans" cxnId="{AB286335-C97C-B74C-BAFF-AB9A8CBB02E7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083CA8E-B4DB-C343-9D17-7D33BD3321E5}" type="sibTrans" cxnId="{AB286335-C97C-B74C-BAFF-AB9A8CBB02E7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B76C3B0-3984-4E41-8191-C72BEB0D8B38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所属盟角色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F8DBE56-FB1B-FF4F-83D7-382D149B9B42}" type="parTrans" cxnId="{244B7B9B-24A8-D54A-872F-B5A95BDCFBB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2A3B6C5-8626-2443-9DE1-091BDE662C56}" type="sibTrans" cxnId="{244B7B9B-24A8-D54A-872F-B5A95BDCFBB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D5A29AB-228E-BC47-A616-A402BCBF934D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修改密码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739B3CF-4013-6E44-86F7-5417523B4CA6}" type="parTrans" cxnId="{B3719647-CA50-D94F-8594-C4C26B3F3B4B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DC7B782-F8CA-E641-91BD-80F51603175F}" type="sibTrans" cxnId="{B3719647-CA50-D94F-8594-C4C26B3F3B4B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6CAC06E-BA2F-B348-B3A6-FA91F6DB2DB6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8249C5A-6E92-8A49-9FFD-3C9A20D06708}" type="parTrans" cxnId="{B11B421F-D054-DA49-8A88-798EA4F8CAA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0758611-CD6B-FF40-88EE-3DE08C08D051}" type="sibTrans" cxnId="{B11B421F-D054-DA49-8A88-798EA4F8CAA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0E24F08-DF62-5E49-9B79-93496DA5E33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物资库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14BF015-4C58-F143-AB32-365DD5933D25}" type="parTrans" cxnId="{C28D2AC1-A678-D44E-BC19-2BE3A7BE6FAB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C6C66A7-FBAF-3446-A66E-A2D0ED583FCD}" type="sibTrans" cxnId="{C28D2AC1-A678-D44E-BC19-2BE3A7BE6FAB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0EB16FA-674E-EE4E-B873-516D7EB5F37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核销库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6F42B62-1F19-5545-BB29-4F8421C795FD}" type="parTrans" cxnId="{7D75985D-0674-C44E-A90B-B92689E6868A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B964046-3ADE-BA4E-9206-F2AF89BC7C3C}" type="sibTrans" cxnId="{7D75985D-0674-C44E-A90B-B92689E6868A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13B640C-B415-2744-82E6-5C60973ECAEB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公告列表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6A51215-925D-ED41-BAB9-345259960EAF}" type="parTrans" cxnId="{BF69E36E-4CD5-D242-89FB-110B9ED84CA3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23AE0A6-7BB5-F84B-BD39-C624B098A590}" type="sibTrans" cxnId="{BF69E36E-4CD5-D242-89FB-110B9ED84CA3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21CB905-6FCB-C749-B8D8-F7E3E8890832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事务列表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7C77DD9-8856-0F49-A10A-9917B2B3623A}" type="parTrans" cxnId="{103EB570-01EF-894D-954D-D804CAAEF79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8CDE278-D335-3D4D-A468-615C16CE7024}" type="sibTrans" cxnId="{103EB570-01EF-894D-954D-D804CAAEF79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FD98C1D-258A-834E-9094-FB74843BAE8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人员列表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D0EF6AD-AF2A-4C40-A71D-5062C62AAE51}" type="parTrans" cxnId="{C6105392-AE44-314F-A321-142EBDC49919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585AB2C-E58A-EB4C-B742-3ABADFDE7242}" type="sibTrans" cxnId="{C6105392-AE44-314F-A321-142EBDC49919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0E214F2-BD36-6F42-8B6F-D77A94B4BA33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交易列表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57B44FA-3E55-D34A-B306-CAEE00150AD4}" type="parTrans" cxnId="{114B4589-EE47-C341-9C95-038209D251B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654240A-2FE6-0A42-8AB1-15985CCF9A19}" type="sibTrans" cxnId="{114B4589-EE47-C341-9C95-038209D251B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DD1CE99-9381-304D-BABA-FB38061967FB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资金资产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A2FF53A-DC09-7644-B15C-DE815DED88AB}" type="parTrans" cxnId="{0B1EDC30-2749-914D-AB9C-1E6A93BD030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1032FF7-4F5B-3541-82B5-41C23DAB12CE}" type="sibTrans" cxnId="{0B1EDC30-2749-914D-AB9C-1E6A93BD030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98AD2CA-E6EA-6D41-9F77-2FD5A74FAA87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文件共享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CC02AC3-7D32-5047-AFF3-65150F2A6239}" type="parTrans" cxnId="{CEE60D95-ECAA-3C42-976C-C2B734793DBE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D98752C-D47E-094D-8D44-EC402F45EAAA}" type="sibTrans" cxnId="{CEE60D95-ECAA-3C42-976C-C2B734793DBE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F397A5C-65F6-9149-BA47-74C0BE6E8451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合同库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09CE1E0-6632-B940-A4DE-C15F15E8EA99}" type="parTrans" cxnId="{64D09519-9388-6D4D-89E1-043A98CB135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A1F6D91-209C-8F4C-9B6A-C28A26B7F2BA}" type="sibTrans" cxnId="{64D09519-9388-6D4D-89E1-043A98CB135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A3EB527-6ACF-0A48-9611-99C3B11B40BE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盟管理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5EFB7A1-6CE6-014D-BDAC-D70421B7572F}" type="parTrans" cxnId="{B0AA328F-1EFE-BB49-9D4E-CC39B5EAE66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59EFA03-308B-724F-9C81-49EB71E03745}" type="sibTrans" cxnId="{B0AA328F-1EFE-BB49-9D4E-CC39B5EAE66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9C1984E-2807-BD42-B666-9C3B0DE2CA2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事务设置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6D59D7F-7B6B-F441-8DF1-533D4CB80923}" type="parTrans" cxnId="{B4987004-83CD-2249-AB9E-EAD2AD4C5A16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5631183-4C8E-DF42-9787-73AC15806CD5}" type="sibTrans" cxnId="{B4987004-83CD-2249-AB9E-EAD2AD4C5A16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2F8DA69-C542-FC41-B64B-D453DE68B5EA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盟资料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0BF316E-829D-F04B-9F95-5F9D817D79AF}" type="parTrans" cxnId="{A9F6BBCF-0458-4C49-82B6-864C44D595A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882227D-D999-9D4E-9711-18FAE0FB8EF8}" type="sibTrans" cxnId="{A9F6BBCF-0458-4C49-82B6-864C44D595A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48EA96A-858B-3448-8A86-180A7581B467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盟角色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F40FC3C-3E18-AD4E-9A1E-2AB5007B1E6F}" type="parTrans" cxnId="{FED78054-823F-4A45-88BF-C12010DB01D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2AC23CB-AA85-B944-B44F-2CF0808193F8}" type="sibTrans" cxnId="{FED78054-823F-4A45-88BF-C12010DB01D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905C6A0-A790-2646-B636-BE6865D454AA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事务基本资料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572D817-EECC-4443-82F9-C8E21062B97E}" type="parTrans" cxnId="{78A5CD77-DBFB-564B-B624-0F2DF5388CAB}">
      <dgm:prSet/>
      <dgm:spPr/>
      <dgm:t>
        <a:bodyPr/>
        <a:lstStyle/>
        <a:p>
          <a:endParaRPr lang="zh-CN" altLang="en-US" sz="2000"/>
        </a:p>
      </dgm:t>
    </dgm:pt>
    <dgm:pt modelId="{631B6F5C-40A5-B047-88FF-3CC1556D60F7}" type="sibTrans" cxnId="{78A5CD77-DBFB-564B-B624-0F2DF5388CAB}">
      <dgm:prSet/>
      <dgm:spPr/>
      <dgm:t>
        <a:bodyPr/>
        <a:lstStyle/>
        <a:p>
          <a:endParaRPr lang="zh-CN" altLang="en-US" sz="2000"/>
        </a:p>
      </dgm:t>
    </dgm:pt>
    <dgm:pt modelId="{F24584BC-89BA-624B-9EB3-36A2A29AAF11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事务样式设计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4475CDE-3709-C84B-8FB9-C7174AB219CC}" type="parTrans" cxnId="{BFF2519A-8BE0-7A42-8599-AC5136CC8C5C}">
      <dgm:prSet/>
      <dgm:spPr/>
      <dgm:t>
        <a:bodyPr/>
        <a:lstStyle/>
        <a:p>
          <a:endParaRPr lang="zh-CN" altLang="en-US" sz="2000"/>
        </a:p>
      </dgm:t>
    </dgm:pt>
    <dgm:pt modelId="{A8BBF8A2-629B-1040-8D55-32636C919CFF}" type="sibTrans" cxnId="{BFF2519A-8BE0-7A42-8599-AC5136CC8C5C}">
      <dgm:prSet/>
      <dgm:spPr/>
      <dgm:t>
        <a:bodyPr/>
        <a:lstStyle/>
        <a:p>
          <a:endParaRPr lang="zh-CN" altLang="en-US" sz="2000"/>
        </a:p>
      </dgm:t>
    </dgm:pt>
    <dgm:pt modelId="{912DE6F0-AF2F-974D-B26E-A6F93C45F169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事务权限设计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B4CB9A1-A89B-5840-8274-74CED91ABC4E}" type="parTrans" cxnId="{8AD8DCC3-4127-7543-976E-E32501A9B937}">
      <dgm:prSet/>
      <dgm:spPr/>
      <dgm:t>
        <a:bodyPr/>
        <a:lstStyle/>
        <a:p>
          <a:endParaRPr lang="zh-CN" altLang="en-US" sz="2000"/>
        </a:p>
      </dgm:t>
    </dgm:pt>
    <dgm:pt modelId="{F4CA0868-B382-BA4D-BC5A-9EA42E351AE6}" type="sibTrans" cxnId="{8AD8DCC3-4127-7543-976E-E32501A9B937}">
      <dgm:prSet/>
      <dgm:spPr/>
      <dgm:t>
        <a:bodyPr/>
        <a:lstStyle/>
        <a:p>
          <a:endParaRPr lang="zh-CN" altLang="en-US" sz="2000"/>
        </a:p>
      </dgm:t>
    </dgm:pt>
    <dgm:pt modelId="{FD53E813-7B11-EB4F-B076-ADEC87DC85A6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事务历史查看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5ED9134-DA53-9B4C-BA84-52BBAED467BB}" type="parTrans" cxnId="{9BF409A2-10D0-8846-A338-BCBBC7FC8306}">
      <dgm:prSet/>
      <dgm:spPr/>
      <dgm:t>
        <a:bodyPr/>
        <a:lstStyle/>
        <a:p>
          <a:endParaRPr lang="zh-CN" altLang="en-US" sz="2000"/>
        </a:p>
      </dgm:t>
    </dgm:pt>
    <dgm:pt modelId="{A89BACCD-7E3C-3B42-9B9C-8C3AB9682364}" type="sibTrans" cxnId="{9BF409A2-10D0-8846-A338-BCBBC7FC8306}">
      <dgm:prSet/>
      <dgm:spPr/>
      <dgm:t>
        <a:bodyPr/>
        <a:lstStyle/>
        <a:p>
          <a:endParaRPr lang="zh-CN" altLang="en-US" sz="2000"/>
        </a:p>
      </dgm:t>
    </dgm:pt>
    <dgm:pt modelId="{A51A1599-5BFF-5044-AFEF-66D1590AF12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子事务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D091C28-9511-284D-B4BF-B2F1EB1DC710}" type="parTrans" cxnId="{65D41AC3-5154-B94D-8836-8143B65D365E}">
      <dgm:prSet/>
      <dgm:spPr/>
      <dgm:t>
        <a:bodyPr/>
        <a:lstStyle/>
        <a:p>
          <a:endParaRPr lang="zh-CN" altLang="en-US"/>
        </a:p>
      </dgm:t>
    </dgm:pt>
    <dgm:pt modelId="{19221E10-95FC-094B-A093-C22AEDDA23F5}" type="sibTrans" cxnId="{65D41AC3-5154-B94D-8836-8143B65D365E}">
      <dgm:prSet/>
      <dgm:spPr/>
      <dgm:t>
        <a:bodyPr/>
        <a:lstStyle/>
        <a:p>
          <a:endParaRPr lang="zh-CN" altLang="en-US"/>
        </a:p>
      </dgm:t>
    </dgm:pt>
    <dgm:pt modelId="{CD53BE94-63D7-5D42-881B-BD9F6CC2A99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盟事务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06C8D00-9AB1-9842-9494-5E08969B74BD}" type="parTrans" cxnId="{382CE889-A3D7-874D-A49B-6C87F9FC6406}">
      <dgm:prSet/>
      <dgm:spPr/>
      <dgm:t>
        <a:bodyPr/>
        <a:lstStyle/>
        <a:p>
          <a:endParaRPr lang="zh-CN" altLang="en-US"/>
        </a:p>
      </dgm:t>
    </dgm:pt>
    <dgm:pt modelId="{D09C8122-5574-B94F-B150-40179915CE14}" type="sibTrans" cxnId="{382CE889-A3D7-874D-A49B-6C87F9FC6406}">
      <dgm:prSet/>
      <dgm:spPr/>
      <dgm:t>
        <a:bodyPr/>
        <a:lstStyle/>
        <a:p>
          <a:endParaRPr lang="zh-CN" altLang="en-US"/>
        </a:p>
      </dgm:t>
    </dgm:pt>
    <dgm:pt modelId="{7141269C-31FE-7D4F-8143-774B7236DB10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概览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05C7AC8-CF78-1A4A-8A66-05B8F2A7B4FD}" type="parTrans" cxnId="{4DFCA40D-D188-B24A-9616-66AAD430A27A}">
      <dgm:prSet/>
      <dgm:spPr/>
      <dgm:t>
        <a:bodyPr/>
        <a:lstStyle/>
        <a:p>
          <a:endParaRPr lang="zh-CN" altLang="en-US"/>
        </a:p>
      </dgm:t>
    </dgm:pt>
    <dgm:pt modelId="{74E52390-BC7B-F74D-A9D8-47C2EBE04CF5}" type="sibTrans" cxnId="{4DFCA40D-D188-B24A-9616-66AAD430A27A}">
      <dgm:prSet/>
      <dgm:spPr/>
      <dgm:t>
        <a:bodyPr/>
        <a:lstStyle/>
        <a:p>
          <a:endParaRPr lang="zh-CN" altLang="en-US"/>
        </a:p>
      </dgm:t>
    </dgm:pt>
    <dgm:pt modelId="{9723EC5E-5B40-B148-B7F4-0E5AF3970E0C}">
      <dgm:prSet phldrT="[文本]" custT="1"/>
      <dgm:spPr/>
      <dgm:t>
        <a:bodyPr/>
        <a:lstStyle/>
        <a:p>
          <a:r>
            <a:rPr lang="zh-CN" altLang="en-US" sz="800" b="0" cap="none" spc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交易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5073376-F670-7B49-9A33-C61942BC2F72}" type="parTrans" cxnId="{8037E4B3-2BE7-EE48-AFBC-8F6D0A452309}">
      <dgm:prSet/>
      <dgm:spPr/>
      <dgm:t>
        <a:bodyPr/>
        <a:lstStyle/>
        <a:p>
          <a:endParaRPr lang="zh-CN" altLang="en-US"/>
        </a:p>
      </dgm:t>
    </dgm:pt>
    <dgm:pt modelId="{B82FFD9D-2863-294F-B95B-AF6A1F1BDB91}" type="sibTrans" cxnId="{8037E4B3-2BE7-EE48-AFBC-8F6D0A452309}">
      <dgm:prSet/>
      <dgm:spPr/>
      <dgm:t>
        <a:bodyPr/>
        <a:lstStyle/>
        <a:p>
          <a:endParaRPr lang="zh-CN" altLang="en-US"/>
        </a:p>
      </dgm:t>
    </dgm:pt>
    <dgm:pt modelId="{397D7F41-72A8-FA46-98DE-D7052A8298A2}" type="pres">
      <dgm:prSet presAssocID="{774BF599-32C1-784D-AF2F-FEDBF8611EBE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C5049B6-5049-6E41-9D3D-F256F5593CC6}" type="pres">
      <dgm:prSet presAssocID="{0A291C93-053E-5648-ACCF-ED0615A71E91}" presName="hierRoot1" presStyleCnt="0">
        <dgm:presLayoutVars>
          <dgm:hierBranch val="init"/>
        </dgm:presLayoutVars>
      </dgm:prSet>
      <dgm:spPr/>
    </dgm:pt>
    <dgm:pt modelId="{37820E78-60B8-3244-A850-FB01963B444A}" type="pres">
      <dgm:prSet presAssocID="{0A291C93-053E-5648-ACCF-ED0615A71E91}" presName="rootComposite1" presStyleCnt="0"/>
      <dgm:spPr/>
    </dgm:pt>
    <dgm:pt modelId="{655C4266-0161-B747-B412-509287925401}" type="pres">
      <dgm:prSet presAssocID="{0A291C93-053E-5648-ACCF-ED0615A71E91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C40B9D6-B86A-1248-94C0-CC89E905B510}" type="pres">
      <dgm:prSet presAssocID="{0A291C93-053E-5648-ACCF-ED0615A71E91}" presName="topArc1" presStyleLbl="parChTrans1D1" presStyleIdx="0" presStyleCnt="76"/>
      <dgm:spPr/>
    </dgm:pt>
    <dgm:pt modelId="{1221D53B-C6D8-8D42-9B14-773224F166C1}" type="pres">
      <dgm:prSet presAssocID="{0A291C93-053E-5648-ACCF-ED0615A71E91}" presName="bottomArc1" presStyleLbl="parChTrans1D1" presStyleIdx="1" presStyleCnt="76"/>
      <dgm:spPr/>
    </dgm:pt>
    <dgm:pt modelId="{C0C33D14-B545-E640-B43B-AD287F590995}" type="pres">
      <dgm:prSet presAssocID="{0A291C93-053E-5648-ACCF-ED0615A71E91}" presName="topConnNode1" presStyleLbl="node1" presStyleIdx="0" presStyleCnt="0"/>
      <dgm:spPr/>
    </dgm:pt>
    <dgm:pt modelId="{E37D5045-D9DB-1B41-BEA1-FBCD64BAB8B8}" type="pres">
      <dgm:prSet presAssocID="{0A291C93-053E-5648-ACCF-ED0615A71E91}" presName="hierChild2" presStyleCnt="0"/>
      <dgm:spPr/>
    </dgm:pt>
    <dgm:pt modelId="{2A01172D-CF11-D641-9127-13BEA5460786}" type="pres">
      <dgm:prSet presAssocID="{13DAFA29-4CDF-1B42-AFA3-D63AE2575E30}" presName="Name28" presStyleLbl="parChTrans1D2" presStyleIdx="0" presStyleCnt="3"/>
      <dgm:spPr/>
    </dgm:pt>
    <dgm:pt modelId="{FD5153BF-36C1-C64D-B0EE-984E590C5C70}" type="pres">
      <dgm:prSet presAssocID="{098F6FF2-7057-2347-AC9A-272F744A2124}" presName="hierRoot2" presStyleCnt="0">
        <dgm:presLayoutVars>
          <dgm:hierBranch val="init"/>
        </dgm:presLayoutVars>
      </dgm:prSet>
      <dgm:spPr/>
    </dgm:pt>
    <dgm:pt modelId="{147C5645-1B71-A14C-9359-8609D5143624}" type="pres">
      <dgm:prSet presAssocID="{098F6FF2-7057-2347-AC9A-272F744A2124}" presName="rootComposite2" presStyleCnt="0"/>
      <dgm:spPr/>
    </dgm:pt>
    <dgm:pt modelId="{6AE0CAA3-455B-0841-B93F-00738EB9AAB5}" type="pres">
      <dgm:prSet presAssocID="{098F6FF2-7057-2347-AC9A-272F744A2124}" presName="rootText2" presStyleLbl="alignAcc1" presStyleIdx="0" presStyleCnt="0">
        <dgm:presLayoutVars>
          <dgm:chPref val="3"/>
        </dgm:presLayoutVars>
      </dgm:prSet>
      <dgm:spPr/>
    </dgm:pt>
    <dgm:pt modelId="{2989DCEB-2DE7-8247-A6CD-EC4F81B9F15F}" type="pres">
      <dgm:prSet presAssocID="{098F6FF2-7057-2347-AC9A-272F744A2124}" presName="topArc2" presStyleLbl="parChTrans1D1" presStyleIdx="2" presStyleCnt="76"/>
      <dgm:spPr/>
    </dgm:pt>
    <dgm:pt modelId="{F8E873D9-47ED-6D43-87E2-DEA465C0EEDF}" type="pres">
      <dgm:prSet presAssocID="{098F6FF2-7057-2347-AC9A-272F744A2124}" presName="bottomArc2" presStyleLbl="parChTrans1D1" presStyleIdx="3" presStyleCnt="76"/>
      <dgm:spPr/>
    </dgm:pt>
    <dgm:pt modelId="{157E8241-FFB4-1145-88F8-A9D788E26735}" type="pres">
      <dgm:prSet presAssocID="{098F6FF2-7057-2347-AC9A-272F744A2124}" presName="topConnNode2" presStyleLbl="node2" presStyleIdx="0" presStyleCnt="0"/>
      <dgm:spPr/>
    </dgm:pt>
    <dgm:pt modelId="{D3A9E299-7199-A84E-8173-4D1CBEB8B6B9}" type="pres">
      <dgm:prSet presAssocID="{098F6FF2-7057-2347-AC9A-272F744A2124}" presName="hierChild4" presStyleCnt="0"/>
      <dgm:spPr/>
    </dgm:pt>
    <dgm:pt modelId="{F59E2C65-7AC5-F24D-B77F-2E7C6391D994}" type="pres">
      <dgm:prSet presAssocID="{58B3A81C-3EBB-1844-97C4-AAFEB85EE3F5}" presName="Name28" presStyleLbl="parChTrans1D3" presStyleIdx="0" presStyleCnt="16"/>
      <dgm:spPr/>
    </dgm:pt>
    <dgm:pt modelId="{9F9FCC70-8148-414F-B86B-000E4CC3E919}" type="pres">
      <dgm:prSet presAssocID="{63BF4F76-80D4-7B45-9733-C5E1F1F582EE}" presName="hierRoot2" presStyleCnt="0">
        <dgm:presLayoutVars>
          <dgm:hierBranch val="init"/>
        </dgm:presLayoutVars>
      </dgm:prSet>
      <dgm:spPr/>
    </dgm:pt>
    <dgm:pt modelId="{24DC9A2C-DB9A-DF49-837D-F3373C8706B2}" type="pres">
      <dgm:prSet presAssocID="{63BF4F76-80D4-7B45-9733-C5E1F1F582EE}" presName="rootComposite2" presStyleCnt="0"/>
      <dgm:spPr/>
    </dgm:pt>
    <dgm:pt modelId="{91D2D362-CA92-D84A-A67C-58DA2A030236}" type="pres">
      <dgm:prSet presAssocID="{63BF4F76-80D4-7B45-9733-C5E1F1F582EE}" presName="rootText2" presStyleLbl="alignAcc1" presStyleIdx="0" presStyleCnt="0">
        <dgm:presLayoutVars>
          <dgm:chPref val="3"/>
        </dgm:presLayoutVars>
      </dgm:prSet>
      <dgm:spPr/>
    </dgm:pt>
    <dgm:pt modelId="{8738E62B-D08A-084B-A80C-8003CAAE0614}" type="pres">
      <dgm:prSet presAssocID="{63BF4F76-80D4-7B45-9733-C5E1F1F582EE}" presName="topArc2" presStyleLbl="parChTrans1D1" presStyleIdx="4" presStyleCnt="76"/>
      <dgm:spPr/>
    </dgm:pt>
    <dgm:pt modelId="{41E59F4C-A283-C941-9569-575AA857DDD4}" type="pres">
      <dgm:prSet presAssocID="{63BF4F76-80D4-7B45-9733-C5E1F1F582EE}" presName="bottomArc2" presStyleLbl="parChTrans1D1" presStyleIdx="5" presStyleCnt="76"/>
      <dgm:spPr/>
    </dgm:pt>
    <dgm:pt modelId="{3D842CB1-9335-A44E-B09A-39EE7080F171}" type="pres">
      <dgm:prSet presAssocID="{63BF4F76-80D4-7B45-9733-C5E1F1F582EE}" presName="topConnNode2" presStyleLbl="node3" presStyleIdx="0" presStyleCnt="0"/>
      <dgm:spPr/>
    </dgm:pt>
    <dgm:pt modelId="{C70B9DC0-8EE0-E644-BB9B-F414F528571F}" type="pres">
      <dgm:prSet presAssocID="{63BF4F76-80D4-7B45-9733-C5E1F1F582EE}" presName="hierChild4" presStyleCnt="0"/>
      <dgm:spPr/>
    </dgm:pt>
    <dgm:pt modelId="{B16A4B0D-774C-9C4B-941F-135CCF55BDF6}" type="pres">
      <dgm:prSet presAssocID="{63BF4F76-80D4-7B45-9733-C5E1F1F582EE}" presName="hierChild5" presStyleCnt="0"/>
      <dgm:spPr/>
    </dgm:pt>
    <dgm:pt modelId="{85CDAD6A-E18B-0A41-8032-0B0CC1CDB1B2}" type="pres">
      <dgm:prSet presAssocID="{EB125087-CC94-2B46-84C9-42E4854219AB}" presName="Name28" presStyleLbl="parChTrans1D3" presStyleIdx="1" presStyleCnt="16"/>
      <dgm:spPr/>
    </dgm:pt>
    <dgm:pt modelId="{B9642071-79AC-9A4B-B18F-5E1532083845}" type="pres">
      <dgm:prSet presAssocID="{15AC7CC8-6125-C848-B7F7-89263BBFBA75}" presName="hierRoot2" presStyleCnt="0">
        <dgm:presLayoutVars>
          <dgm:hierBranch val="init"/>
        </dgm:presLayoutVars>
      </dgm:prSet>
      <dgm:spPr/>
    </dgm:pt>
    <dgm:pt modelId="{AA7894D7-0ADC-4740-92D3-68E7D22A2409}" type="pres">
      <dgm:prSet presAssocID="{15AC7CC8-6125-C848-B7F7-89263BBFBA75}" presName="rootComposite2" presStyleCnt="0"/>
      <dgm:spPr/>
    </dgm:pt>
    <dgm:pt modelId="{382F2D21-B080-E54D-860D-E93AE85E8E35}" type="pres">
      <dgm:prSet presAssocID="{15AC7CC8-6125-C848-B7F7-89263BBFBA75}" presName="rootText2" presStyleLbl="alignAcc1" presStyleIdx="0" presStyleCnt="0">
        <dgm:presLayoutVars>
          <dgm:chPref val="3"/>
        </dgm:presLayoutVars>
      </dgm:prSet>
      <dgm:spPr/>
    </dgm:pt>
    <dgm:pt modelId="{B14E5C14-6045-EA47-B38A-2FC927F32379}" type="pres">
      <dgm:prSet presAssocID="{15AC7CC8-6125-C848-B7F7-89263BBFBA75}" presName="topArc2" presStyleLbl="parChTrans1D1" presStyleIdx="6" presStyleCnt="76"/>
      <dgm:spPr/>
    </dgm:pt>
    <dgm:pt modelId="{A321957C-6891-7F49-9A2C-B51907E28277}" type="pres">
      <dgm:prSet presAssocID="{15AC7CC8-6125-C848-B7F7-89263BBFBA75}" presName="bottomArc2" presStyleLbl="parChTrans1D1" presStyleIdx="7" presStyleCnt="76"/>
      <dgm:spPr/>
    </dgm:pt>
    <dgm:pt modelId="{BF9BBBB8-CF5B-494A-8267-CF4B3E34034B}" type="pres">
      <dgm:prSet presAssocID="{15AC7CC8-6125-C848-B7F7-89263BBFBA75}" presName="topConnNode2" presStyleLbl="node3" presStyleIdx="0" presStyleCnt="0"/>
      <dgm:spPr/>
    </dgm:pt>
    <dgm:pt modelId="{72FAE77C-43DC-ED49-8DF0-1185DBE650A6}" type="pres">
      <dgm:prSet presAssocID="{15AC7CC8-6125-C848-B7F7-89263BBFBA75}" presName="hierChild4" presStyleCnt="0"/>
      <dgm:spPr/>
    </dgm:pt>
    <dgm:pt modelId="{675FFDE0-3D1B-DB42-B08A-D6B5962A945D}" type="pres">
      <dgm:prSet presAssocID="{15AC7CC8-6125-C848-B7F7-89263BBFBA75}" presName="hierChild5" presStyleCnt="0"/>
      <dgm:spPr/>
    </dgm:pt>
    <dgm:pt modelId="{5DBD3A10-5E97-1947-81ED-25EF241CE2DE}" type="pres">
      <dgm:prSet presAssocID="{FFF27AB2-1AA1-A649-B1CA-5EC4983E1A9F}" presName="Name28" presStyleLbl="parChTrans1D3" presStyleIdx="2" presStyleCnt="16"/>
      <dgm:spPr/>
    </dgm:pt>
    <dgm:pt modelId="{C495B776-FEF7-3A41-9D7F-2CB28FD3C7AA}" type="pres">
      <dgm:prSet presAssocID="{ED5668F9-3497-2C4D-AC71-0BE437A896F7}" presName="hierRoot2" presStyleCnt="0">
        <dgm:presLayoutVars>
          <dgm:hierBranch val="init"/>
        </dgm:presLayoutVars>
      </dgm:prSet>
      <dgm:spPr/>
    </dgm:pt>
    <dgm:pt modelId="{E02CB186-88E6-D145-A4A8-B79A7EDE2066}" type="pres">
      <dgm:prSet presAssocID="{ED5668F9-3497-2C4D-AC71-0BE437A896F7}" presName="rootComposite2" presStyleCnt="0"/>
      <dgm:spPr/>
    </dgm:pt>
    <dgm:pt modelId="{6CB4C0AA-8E5D-AD4F-B2E9-223E26A7C867}" type="pres">
      <dgm:prSet presAssocID="{ED5668F9-3497-2C4D-AC71-0BE437A896F7}" presName="rootText2" presStyleLbl="alignAcc1" presStyleIdx="0" presStyleCnt="0">
        <dgm:presLayoutVars>
          <dgm:chPref val="3"/>
        </dgm:presLayoutVars>
      </dgm:prSet>
      <dgm:spPr/>
    </dgm:pt>
    <dgm:pt modelId="{886A1C9C-6B55-4E4F-B667-A9376D1A056B}" type="pres">
      <dgm:prSet presAssocID="{ED5668F9-3497-2C4D-AC71-0BE437A896F7}" presName="topArc2" presStyleLbl="parChTrans1D1" presStyleIdx="8" presStyleCnt="76"/>
      <dgm:spPr/>
    </dgm:pt>
    <dgm:pt modelId="{F21EDE39-D826-8D4A-BEF5-200545EC8F72}" type="pres">
      <dgm:prSet presAssocID="{ED5668F9-3497-2C4D-AC71-0BE437A896F7}" presName="bottomArc2" presStyleLbl="parChTrans1D1" presStyleIdx="9" presStyleCnt="76"/>
      <dgm:spPr/>
    </dgm:pt>
    <dgm:pt modelId="{B35364EF-F4D3-BE4F-B1A4-EA091CE00CB2}" type="pres">
      <dgm:prSet presAssocID="{ED5668F9-3497-2C4D-AC71-0BE437A896F7}" presName="topConnNode2" presStyleLbl="node3" presStyleIdx="0" presStyleCnt="0"/>
      <dgm:spPr/>
    </dgm:pt>
    <dgm:pt modelId="{1B6A4134-93D1-C148-B643-F04F7726C47C}" type="pres">
      <dgm:prSet presAssocID="{ED5668F9-3497-2C4D-AC71-0BE437A896F7}" presName="hierChild4" presStyleCnt="0"/>
      <dgm:spPr/>
    </dgm:pt>
    <dgm:pt modelId="{93372B78-F224-EF46-8C32-FDE413F1E4EE}" type="pres">
      <dgm:prSet presAssocID="{0F046F76-FF61-704B-B0A2-2970985F061B}" presName="Name28" presStyleLbl="parChTrans1D4" presStyleIdx="0" presStyleCnt="18"/>
      <dgm:spPr/>
    </dgm:pt>
    <dgm:pt modelId="{6A130B6B-9967-7245-858F-72B5A8A9E826}" type="pres">
      <dgm:prSet presAssocID="{F04910EE-7E6C-E044-854A-BC554C03E904}" presName="hierRoot2" presStyleCnt="0">
        <dgm:presLayoutVars>
          <dgm:hierBranch val="init"/>
        </dgm:presLayoutVars>
      </dgm:prSet>
      <dgm:spPr/>
    </dgm:pt>
    <dgm:pt modelId="{F73F4EC6-E7B5-1643-AB25-5D7ECBAEC089}" type="pres">
      <dgm:prSet presAssocID="{F04910EE-7E6C-E044-854A-BC554C03E904}" presName="rootComposite2" presStyleCnt="0"/>
      <dgm:spPr/>
    </dgm:pt>
    <dgm:pt modelId="{E25FC613-E380-A74D-8DA0-7AA0F90E1163}" type="pres">
      <dgm:prSet presAssocID="{F04910EE-7E6C-E044-854A-BC554C03E904}" presName="rootText2" presStyleLbl="alignAcc1" presStyleIdx="0" presStyleCnt="0">
        <dgm:presLayoutVars>
          <dgm:chPref val="3"/>
        </dgm:presLayoutVars>
      </dgm:prSet>
      <dgm:spPr/>
    </dgm:pt>
    <dgm:pt modelId="{143B67D0-E3CA-CE4B-9743-58CF3075A208}" type="pres">
      <dgm:prSet presAssocID="{F04910EE-7E6C-E044-854A-BC554C03E904}" presName="topArc2" presStyleLbl="parChTrans1D1" presStyleIdx="10" presStyleCnt="76"/>
      <dgm:spPr/>
    </dgm:pt>
    <dgm:pt modelId="{094F4B2F-78E1-8849-87DD-2B81CD91AA49}" type="pres">
      <dgm:prSet presAssocID="{F04910EE-7E6C-E044-854A-BC554C03E904}" presName="bottomArc2" presStyleLbl="parChTrans1D1" presStyleIdx="11" presStyleCnt="76"/>
      <dgm:spPr/>
    </dgm:pt>
    <dgm:pt modelId="{93B0F6A2-E32C-7C42-9D36-571779487A47}" type="pres">
      <dgm:prSet presAssocID="{F04910EE-7E6C-E044-854A-BC554C03E904}" presName="topConnNode2" presStyleLbl="node4" presStyleIdx="0" presStyleCnt="0"/>
      <dgm:spPr/>
    </dgm:pt>
    <dgm:pt modelId="{92F678D4-45A0-BB4A-8F9B-9E2C50189F5B}" type="pres">
      <dgm:prSet presAssocID="{F04910EE-7E6C-E044-854A-BC554C03E904}" presName="hierChild4" presStyleCnt="0"/>
      <dgm:spPr/>
    </dgm:pt>
    <dgm:pt modelId="{898832CA-57BD-9C44-A2E9-830148EE0A0A}" type="pres">
      <dgm:prSet presAssocID="{F04910EE-7E6C-E044-854A-BC554C03E904}" presName="hierChild5" presStyleCnt="0"/>
      <dgm:spPr/>
    </dgm:pt>
    <dgm:pt modelId="{1B1CE2D4-0DC3-2B4F-83F4-7712E9E3179D}" type="pres">
      <dgm:prSet presAssocID="{6C860BCC-D3A7-A84B-A2DE-71648A0F79C1}" presName="Name28" presStyleLbl="parChTrans1D4" presStyleIdx="1" presStyleCnt="18"/>
      <dgm:spPr/>
    </dgm:pt>
    <dgm:pt modelId="{C897D95B-761E-B848-8235-FA5BF02D1E8B}" type="pres">
      <dgm:prSet presAssocID="{CE3EFE18-8D61-BE49-9583-A7540637F005}" presName="hierRoot2" presStyleCnt="0">
        <dgm:presLayoutVars>
          <dgm:hierBranch val="init"/>
        </dgm:presLayoutVars>
      </dgm:prSet>
      <dgm:spPr/>
    </dgm:pt>
    <dgm:pt modelId="{388064FF-44B1-0B44-9421-18624FA1E033}" type="pres">
      <dgm:prSet presAssocID="{CE3EFE18-8D61-BE49-9583-A7540637F005}" presName="rootComposite2" presStyleCnt="0"/>
      <dgm:spPr/>
    </dgm:pt>
    <dgm:pt modelId="{7B72488E-EDD6-9945-A696-9488D906A8F0}" type="pres">
      <dgm:prSet presAssocID="{CE3EFE18-8D61-BE49-9583-A7540637F005}" presName="rootText2" presStyleLbl="alignAcc1" presStyleIdx="0" presStyleCnt="0">
        <dgm:presLayoutVars>
          <dgm:chPref val="3"/>
        </dgm:presLayoutVars>
      </dgm:prSet>
      <dgm:spPr/>
    </dgm:pt>
    <dgm:pt modelId="{A8F5FFEA-B27D-1249-AC9F-A1E9A7D6CAFA}" type="pres">
      <dgm:prSet presAssocID="{CE3EFE18-8D61-BE49-9583-A7540637F005}" presName="topArc2" presStyleLbl="parChTrans1D1" presStyleIdx="12" presStyleCnt="76"/>
      <dgm:spPr/>
    </dgm:pt>
    <dgm:pt modelId="{DDC32A0D-7ACC-024B-A21C-F2B42B1D975B}" type="pres">
      <dgm:prSet presAssocID="{CE3EFE18-8D61-BE49-9583-A7540637F005}" presName="bottomArc2" presStyleLbl="parChTrans1D1" presStyleIdx="13" presStyleCnt="76"/>
      <dgm:spPr/>
    </dgm:pt>
    <dgm:pt modelId="{0AF0AC11-D25A-4F41-B195-988E90C52973}" type="pres">
      <dgm:prSet presAssocID="{CE3EFE18-8D61-BE49-9583-A7540637F005}" presName="topConnNode2" presStyleLbl="node4" presStyleIdx="0" presStyleCnt="0"/>
      <dgm:spPr/>
    </dgm:pt>
    <dgm:pt modelId="{C0F3CA8B-70A6-D942-8B49-B80947A8A854}" type="pres">
      <dgm:prSet presAssocID="{CE3EFE18-8D61-BE49-9583-A7540637F005}" presName="hierChild4" presStyleCnt="0"/>
      <dgm:spPr/>
    </dgm:pt>
    <dgm:pt modelId="{D8F66295-A05A-394F-8B2F-E680B884932C}" type="pres">
      <dgm:prSet presAssocID="{CE3EFE18-8D61-BE49-9583-A7540637F005}" presName="hierChild5" presStyleCnt="0"/>
      <dgm:spPr/>
    </dgm:pt>
    <dgm:pt modelId="{93766E7A-25FD-3A46-9406-C81D5FEA5127}" type="pres">
      <dgm:prSet presAssocID="{ED5668F9-3497-2C4D-AC71-0BE437A896F7}" presName="hierChild5" presStyleCnt="0"/>
      <dgm:spPr/>
    </dgm:pt>
    <dgm:pt modelId="{586F0D8D-E5D8-1241-80A7-5E923A449BA0}" type="pres">
      <dgm:prSet presAssocID="{34592096-3CA5-D14A-B6AD-FB261485AAE3}" presName="Name28" presStyleLbl="parChTrans1D3" presStyleIdx="3" presStyleCnt="16"/>
      <dgm:spPr/>
    </dgm:pt>
    <dgm:pt modelId="{6D56D48F-452F-7F49-990E-08CDEF5A760D}" type="pres">
      <dgm:prSet presAssocID="{153AA711-D824-1545-A7CD-A9C977B05523}" presName="hierRoot2" presStyleCnt="0">
        <dgm:presLayoutVars>
          <dgm:hierBranch val="init"/>
        </dgm:presLayoutVars>
      </dgm:prSet>
      <dgm:spPr/>
    </dgm:pt>
    <dgm:pt modelId="{DF068C77-6646-C641-B2B8-2016DF1140B6}" type="pres">
      <dgm:prSet presAssocID="{153AA711-D824-1545-A7CD-A9C977B05523}" presName="rootComposite2" presStyleCnt="0"/>
      <dgm:spPr/>
    </dgm:pt>
    <dgm:pt modelId="{733C6884-6293-5F49-B903-15819E5560DE}" type="pres">
      <dgm:prSet presAssocID="{153AA711-D824-1545-A7CD-A9C977B05523}" presName="rootText2" presStyleLbl="alignAcc1" presStyleIdx="0" presStyleCnt="0">
        <dgm:presLayoutVars>
          <dgm:chPref val="3"/>
        </dgm:presLayoutVars>
      </dgm:prSet>
      <dgm:spPr/>
    </dgm:pt>
    <dgm:pt modelId="{1B33D46B-D686-A54E-B5F0-659E67C35499}" type="pres">
      <dgm:prSet presAssocID="{153AA711-D824-1545-A7CD-A9C977B05523}" presName="topArc2" presStyleLbl="parChTrans1D1" presStyleIdx="14" presStyleCnt="76"/>
      <dgm:spPr/>
    </dgm:pt>
    <dgm:pt modelId="{ED92D4E4-7506-324B-AD20-184132B649B2}" type="pres">
      <dgm:prSet presAssocID="{153AA711-D824-1545-A7CD-A9C977B05523}" presName="bottomArc2" presStyleLbl="parChTrans1D1" presStyleIdx="15" presStyleCnt="76"/>
      <dgm:spPr/>
    </dgm:pt>
    <dgm:pt modelId="{695A7A5D-8D91-E84D-94ED-FC9FBBE3E435}" type="pres">
      <dgm:prSet presAssocID="{153AA711-D824-1545-A7CD-A9C977B05523}" presName="topConnNode2" presStyleLbl="node3" presStyleIdx="0" presStyleCnt="0"/>
      <dgm:spPr/>
    </dgm:pt>
    <dgm:pt modelId="{55272CEB-62A4-4545-A725-D60E979E60ED}" type="pres">
      <dgm:prSet presAssocID="{153AA711-D824-1545-A7CD-A9C977B05523}" presName="hierChild4" presStyleCnt="0"/>
      <dgm:spPr/>
    </dgm:pt>
    <dgm:pt modelId="{953298EC-94E5-B54B-9743-E11E79607C37}" type="pres">
      <dgm:prSet presAssocID="{153AA711-D824-1545-A7CD-A9C977B05523}" presName="hierChild5" presStyleCnt="0"/>
      <dgm:spPr/>
    </dgm:pt>
    <dgm:pt modelId="{18C54D4B-9B52-3A43-8D24-5CB7082E70F5}" type="pres">
      <dgm:prSet presAssocID="{C9B8554E-A355-AB49-84A2-600F57761067}" presName="Name28" presStyleLbl="parChTrans1D3" presStyleIdx="4" presStyleCnt="16"/>
      <dgm:spPr/>
    </dgm:pt>
    <dgm:pt modelId="{79644A41-EE85-6D40-8D90-F8E60BEF6FA0}" type="pres">
      <dgm:prSet presAssocID="{FB35C321-564E-244E-9B01-6B694417C567}" presName="hierRoot2" presStyleCnt="0">
        <dgm:presLayoutVars>
          <dgm:hierBranch val="init"/>
        </dgm:presLayoutVars>
      </dgm:prSet>
      <dgm:spPr/>
    </dgm:pt>
    <dgm:pt modelId="{DF17CE8D-F615-5047-8737-83F9027894F4}" type="pres">
      <dgm:prSet presAssocID="{FB35C321-564E-244E-9B01-6B694417C567}" presName="rootComposite2" presStyleCnt="0"/>
      <dgm:spPr/>
    </dgm:pt>
    <dgm:pt modelId="{3728571E-BDB7-B24E-AF1A-074E20B827AE}" type="pres">
      <dgm:prSet presAssocID="{FB35C321-564E-244E-9B01-6B694417C567}" presName="rootText2" presStyleLbl="alignAcc1" presStyleIdx="0" presStyleCnt="0">
        <dgm:presLayoutVars>
          <dgm:chPref val="3"/>
        </dgm:presLayoutVars>
      </dgm:prSet>
      <dgm:spPr/>
    </dgm:pt>
    <dgm:pt modelId="{CBF86816-132C-F74A-B9F7-740FC5418119}" type="pres">
      <dgm:prSet presAssocID="{FB35C321-564E-244E-9B01-6B694417C567}" presName="topArc2" presStyleLbl="parChTrans1D1" presStyleIdx="16" presStyleCnt="76"/>
      <dgm:spPr/>
    </dgm:pt>
    <dgm:pt modelId="{04EA7D5C-2FA5-514B-AA77-209AD250FDB1}" type="pres">
      <dgm:prSet presAssocID="{FB35C321-564E-244E-9B01-6B694417C567}" presName="bottomArc2" presStyleLbl="parChTrans1D1" presStyleIdx="17" presStyleCnt="76"/>
      <dgm:spPr/>
    </dgm:pt>
    <dgm:pt modelId="{528CA2C2-E744-8F46-B8C8-6C91541A1864}" type="pres">
      <dgm:prSet presAssocID="{FB35C321-564E-244E-9B01-6B694417C567}" presName="topConnNode2" presStyleLbl="node3" presStyleIdx="0" presStyleCnt="0"/>
      <dgm:spPr/>
    </dgm:pt>
    <dgm:pt modelId="{EF6A8232-4298-0542-A228-47584602F0EE}" type="pres">
      <dgm:prSet presAssocID="{FB35C321-564E-244E-9B01-6B694417C567}" presName="hierChild4" presStyleCnt="0"/>
      <dgm:spPr/>
    </dgm:pt>
    <dgm:pt modelId="{F5AE1F46-42BB-C147-963D-FA16485FE14F}" type="pres">
      <dgm:prSet presAssocID="{38249C5A-6E92-8A49-9FFD-3C9A20D06708}" presName="Name28" presStyleLbl="parChTrans1D4" presStyleIdx="2" presStyleCnt="18"/>
      <dgm:spPr/>
    </dgm:pt>
    <dgm:pt modelId="{1945674A-4800-A84C-A683-70CE45286668}" type="pres">
      <dgm:prSet presAssocID="{26CAC06E-BA2F-B348-B3A6-FA91F6DB2DB6}" presName="hierRoot2" presStyleCnt="0">
        <dgm:presLayoutVars>
          <dgm:hierBranch val="init"/>
        </dgm:presLayoutVars>
      </dgm:prSet>
      <dgm:spPr/>
    </dgm:pt>
    <dgm:pt modelId="{514C5E09-3413-2440-A765-FDF2EA184F24}" type="pres">
      <dgm:prSet presAssocID="{26CAC06E-BA2F-B348-B3A6-FA91F6DB2DB6}" presName="rootComposite2" presStyleCnt="0"/>
      <dgm:spPr/>
    </dgm:pt>
    <dgm:pt modelId="{A2895AEF-9277-F448-81BC-383AA9988F95}" type="pres">
      <dgm:prSet presAssocID="{26CAC06E-BA2F-B348-B3A6-FA91F6DB2DB6}" presName="rootText2" presStyleLbl="alignAcc1" presStyleIdx="0" presStyleCnt="0">
        <dgm:presLayoutVars>
          <dgm:chPref val="3"/>
        </dgm:presLayoutVars>
      </dgm:prSet>
      <dgm:spPr/>
    </dgm:pt>
    <dgm:pt modelId="{F834D0FA-DFDA-3E42-A384-CCB487CD81A8}" type="pres">
      <dgm:prSet presAssocID="{26CAC06E-BA2F-B348-B3A6-FA91F6DB2DB6}" presName="topArc2" presStyleLbl="parChTrans1D1" presStyleIdx="18" presStyleCnt="76"/>
      <dgm:spPr/>
    </dgm:pt>
    <dgm:pt modelId="{AA6EFCE9-B7EC-5D4B-A9E7-0302A921E374}" type="pres">
      <dgm:prSet presAssocID="{26CAC06E-BA2F-B348-B3A6-FA91F6DB2DB6}" presName="bottomArc2" presStyleLbl="parChTrans1D1" presStyleIdx="19" presStyleCnt="76"/>
      <dgm:spPr/>
    </dgm:pt>
    <dgm:pt modelId="{381A192C-46E2-EA42-AD6D-178F2D72A56A}" type="pres">
      <dgm:prSet presAssocID="{26CAC06E-BA2F-B348-B3A6-FA91F6DB2DB6}" presName="topConnNode2" presStyleLbl="node4" presStyleIdx="0" presStyleCnt="0"/>
      <dgm:spPr/>
    </dgm:pt>
    <dgm:pt modelId="{6CB0DFDA-6A27-BE42-A113-A1A8D22A2658}" type="pres">
      <dgm:prSet presAssocID="{26CAC06E-BA2F-B348-B3A6-FA91F6DB2DB6}" presName="hierChild4" presStyleCnt="0"/>
      <dgm:spPr/>
    </dgm:pt>
    <dgm:pt modelId="{416160FC-1938-6545-B52C-7E6AB27BBFB7}" type="pres">
      <dgm:prSet presAssocID="{26CAC06E-BA2F-B348-B3A6-FA91F6DB2DB6}" presName="hierChild5" presStyleCnt="0"/>
      <dgm:spPr/>
    </dgm:pt>
    <dgm:pt modelId="{59BD2A03-A741-E14F-82DA-BC06983456B3}" type="pres">
      <dgm:prSet presAssocID="{D14BF015-4C58-F143-AB32-365DD5933D25}" presName="Name28" presStyleLbl="parChTrans1D4" presStyleIdx="3" presStyleCnt="18"/>
      <dgm:spPr/>
    </dgm:pt>
    <dgm:pt modelId="{4648EB82-581A-5247-8962-B23E77A65774}" type="pres">
      <dgm:prSet presAssocID="{80E24F08-DF62-5E49-9B79-93496DA5E335}" presName="hierRoot2" presStyleCnt="0">
        <dgm:presLayoutVars>
          <dgm:hierBranch val="init"/>
        </dgm:presLayoutVars>
      </dgm:prSet>
      <dgm:spPr/>
    </dgm:pt>
    <dgm:pt modelId="{4F7374B4-0663-274F-8109-2F2225739B46}" type="pres">
      <dgm:prSet presAssocID="{80E24F08-DF62-5E49-9B79-93496DA5E335}" presName="rootComposite2" presStyleCnt="0"/>
      <dgm:spPr/>
    </dgm:pt>
    <dgm:pt modelId="{CC4AB2F0-FCB3-7C4B-9EA6-03845F2DB6F6}" type="pres">
      <dgm:prSet presAssocID="{80E24F08-DF62-5E49-9B79-93496DA5E335}" presName="rootText2" presStyleLbl="alignAcc1" presStyleIdx="0" presStyleCnt="0">
        <dgm:presLayoutVars>
          <dgm:chPref val="3"/>
        </dgm:presLayoutVars>
      </dgm:prSet>
      <dgm:spPr/>
    </dgm:pt>
    <dgm:pt modelId="{E26C7D6C-4997-4043-B17B-15C17B197B4B}" type="pres">
      <dgm:prSet presAssocID="{80E24F08-DF62-5E49-9B79-93496DA5E335}" presName="topArc2" presStyleLbl="parChTrans1D1" presStyleIdx="20" presStyleCnt="76"/>
      <dgm:spPr/>
    </dgm:pt>
    <dgm:pt modelId="{243E9541-E76E-3C4A-ABBE-64A466CA1D40}" type="pres">
      <dgm:prSet presAssocID="{80E24F08-DF62-5E49-9B79-93496DA5E335}" presName="bottomArc2" presStyleLbl="parChTrans1D1" presStyleIdx="21" presStyleCnt="76"/>
      <dgm:spPr/>
    </dgm:pt>
    <dgm:pt modelId="{C62681DF-40E2-A848-B759-C9BA66994052}" type="pres">
      <dgm:prSet presAssocID="{80E24F08-DF62-5E49-9B79-93496DA5E335}" presName="topConnNode2" presStyleLbl="node4" presStyleIdx="0" presStyleCnt="0"/>
      <dgm:spPr/>
    </dgm:pt>
    <dgm:pt modelId="{8B66CF7D-81BE-014B-997E-E1610963A357}" type="pres">
      <dgm:prSet presAssocID="{80E24F08-DF62-5E49-9B79-93496DA5E335}" presName="hierChild4" presStyleCnt="0"/>
      <dgm:spPr/>
    </dgm:pt>
    <dgm:pt modelId="{2FF1F4FD-5564-EC4A-A8BF-710D37629356}" type="pres">
      <dgm:prSet presAssocID="{80E24F08-DF62-5E49-9B79-93496DA5E335}" presName="hierChild5" presStyleCnt="0"/>
      <dgm:spPr/>
    </dgm:pt>
    <dgm:pt modelId="{89AEF218-E9C0-A04F-9CC8-6A1184B10479}" type="pres">
      <dgm:prSet presAssocID="{26F42B62-1F19-5545-BB29-4F8421C795FD}" presName="Name28" presStyleLbl="parChTrans1D4" presStyleIdx="4" presStyleCnt="18"/>
      <dgm:spPr/>
    </dgm:pt>
    <dgm:pt modelId="{64AC3CBA-2ECB-B04C-9ED4-E003142C82FE}" type="pres">
      <dgm:prSet presAssocID="{D0EB16FA-674E-EE4E-B873-516D7EB5F375}" presName="hierRoot2" presStyleCnt="0">
        <dgm:presLayoutVars>
          <dgm:hierBranch val="init"/>
        </dgm:presLayoutVars>
      </dgm:prSet>
      <dgm:spPr/>
    </dgm:pt>
    <dgm:pt modelId="{2A0EA271-631B-0F47-A3E3-44E59D540DE9}" type="pres">
      <dgm:prSet presAssocID="{D0EB16FA-674E-EE4E-B873-516D7EB5F375}" presName="rootComposite2" presStyleCnt="0"/>
      <dgm:spPr/>
    </dgm:pt>
    <dgm:pt modelId="{8E0DDF9A-0D9E-A449-88AA-2B7A978D6AC2}" type="pres">
      <dgm:prSet presAssocID="{D0EB16FA-674E-EE4E-B873-516D7EB5F375}" presName="rootText2" presStyleLbl="alignAcc1" presStyleIdx="0" presStyleCnt="0">
        <dgm:presLayoutVars>
          <dgm:chPref val="3"/>
        </dgm:presLayoutVars>
      </dgm:prSet>
      <dgm:spPr/>
    </dgm:pt>
    <dgm:pt modelId="{3FBA586B-71EF-4E42-B2AD-F3FC8E5378D1}" type="pres">
      <dgm:prSet presAssocID="{D0EB16FA-674E-EE4E-B873-516D7EB5F375}" presName="topArc2" presStyleLbl="parChTrans1D1" presStyleIdx="22" presStyleCnt="76"/>
      <dgm:spPr/>
    </dgm:pt>
    <dgm:pt modelId="{5746AFB6-9BE7-D14B-B35F-3FB7C84B9886}" type="pres">
      <dgm:prSet presAssocID="{D0EB16FA-674E-EE4E-B873-516D7EB5F375}" presName="bottomArc2" presStyleLbl="parChTrans1D1" presStyleIdx="23" presStyleCnt="76"/>
      <dgm:spPr/>
    </dgm:pt>
    <dgm:pt modelId="{D55AE1AA-18B4-6A4A-838F-04C61141B579}" type="pres">
      <dgm:prSet presAssocID="{D0EB16FA-674E-EE4E-B873-516D7EB5F375}" presName="topConnNode2" presStyleLbl="node4" presStyleIdx="0" presStyleCnt="0"/>
      <dgm:spPr/>
    </dgm:pt>
    <dgm:pt modelId="{FF9FC6E2-B488-4C47-9C68-A26EAFAB17C1}" type="pres">
      <dgm:prSet presAssocID="{D0EB16FA-674E-EE4E-B873-516D7EB5F375}" presName="hierChild4" presStyleCnt="0"/>
      <dgm:spPr/>
    </dgm:pt>
    <dgm:pt modelId="{DBC12097-63C9-1549-A7C0-286099EAAF58}" type="pres">
      <dgm:prSet presAssocID="{D0EB16FA-674E-EE4E-B873-516D7EB5F375}" presName="hierChild5" presStyleCnt="0"/>
      <dgm:spPr/>
    </dgm:pt>
    <dgm:pt modelId="{7823B8E7-3F4D-104B-97F9-34A76134A28A}" type="pres">
      <dgm:prSet presAssocID="{FB35C321-564E-244E-9B01-6B694417C567}" presName="hierChild5" presStyleCnt="0"/>
      <dgm:spPr/>
    </dgm:pt>
    <dgm:pt modelId="{B4D7D9B6-C59D-D641-827E-883025175671}" type="pres">
      <dgm:prSet presAssocID="{A3B1407F-DE7E-1F4C-83F2-6E4513E2F4F0}" presName="Name28" presStyleLbl="parChTrans1D3" presStyleIdx="5" presStyleCnt="16"/>
      <dgm:spPr/>
    </dgm:pt>
    <dgm:pt modelId="{1F11489B-9AA1-C846-87D3-B40DB780441C}" type="pres">
      <dgm:prSet presAssocID="{EFF471C4-EAA8-6C4B-8DDA-9AD737E6514A}" presName="hierRoot2" presStyleCnt="0">
        <dgm:presLayoutVars>
          <dgm:hierBranch val="init"/>
        </dgm:presLayoutVars>
      </dgm:prSet>
      <dgm:spPr/>
    </dgm:pt>
    <dgm:pt modelId="{9635AA83-8506-494D-A0EC-6ADFF1F6FAD0}" type="pres">
      <dgm:prSet presAssocID="{EFF471C4-EAA8-6C4B-8DDA-9AD737E6514A}" presName="rootComposite2" presStyleCnt="0"/>
      <dgm:spPr/>
    </dgm:pt>
    <dgm:pt modelId="{68167851-92B2-4940-8A39-CBDA506A4F9A}" type="pres">
      <dgm:prSet presAssocID="{EFF471C4-EAA8-6C4B-8DDA-9AD737E6514A}" presName="rootText2" presStyleLbl="alignAcc1" presStyleIdx="0" presStyleCnt="0">
        <dgm:presLayoutVars>
          <dgm:chPref val="3"/>
        </dgm:presLayoutVars>
      </dgm:prSet>
      <dgm:spPr/>
    </dgm:pt>
    <dgm:pt modelId="{F3176C02-C405-B545-8B6C-38E2F8604B42}" type="pres">
      <dgm:prSet presAssocID="{EFF471C4-EAA8-6C4B-8DDA-9AD737E6514A}" presName="topArc2" presStyleLbl="parChTrans1D1" presStyleIdx="24" presStyleCnt="76"/>
      <dgm:spPr/>
    </dgm:pt>
    <dgm:pt modelId="{EC32C6F7-7B6C-E244-B209-BCF0DD1AE37D}" type="pres">
      <dgm:prSet presAssocID="{EFF471C4-EAA8-6C4B-8DDA-9AD737E6514A}" presName="bottomArc2" presStyleLbl="parChTrans1D1" presStyleIdx="25" presStyleCnt="76"/>
      <dgm:spPr/>
    </dgm:pt>
    <dgm:pt modelId="{B83247B6-3138-CE4C-9C77-BDF1BCFAC69F}" type="pres">
      <dgm:prSet presAssocID="{EFF471C4-EAA8-6C4B-8DDA-9AD737E6514A}" presName="topConnNode2" presStyleLbl="node3" presStyleIdx="0" presStyleCnt="0"/>
      <dgm:spPr/>
    </dgm:pt>
    <dgm:pt modelId="{0E3DED76-1264-8A46-81CA-E05A0C789EF8}" type="pres">
      <dgm:prSet presAssocID="{EFF471C4-EAA8-6C4B-8DDA-9AD737E6514A}" presName="hierChild4" presStyleCnt="0"/>
      <dgm:spPr/>
    </dgm:pt>
    <dgm:pt modelId="{2E45EE7A-5712-8749-96EB-30197E37D9D5}" type="pres">
      <dgm:prSet presAssocID="{EFF471C4-EAA8-6C4B-8DDA-9AD737E6514A}" presName="hierChild5" presStyleCnt="0"/>
      <dgm:spPr/>
    </dgm:pt>
    <dgm:pt modelId="{339B4D52-3E2B-7F4E-BBC4-CCBB2CAE208D}" type="pres">
      <dgm:prSet presAssocID="{8761ADCA-31A0-9746-A62D-2657C1F8C0DA}" presName="Name28" presStyleLbl="parChTrans1D3" presStyleIdx="6" presStyleCnt="16"/>
      <dgm:spPr/>
    </dgm:pt>
    <dgm:pt modelId="{7B74209C-D05F-4541-9E72-989E67A8E178}" type="pres">
      <dgm:prSet presAssocID="{F5B29805-B80F-B84E-80D5-249DA2BB0DF1}" presName="hierRoot2" presStyleCnt="0">
        <dgm:presLayoutVars>
          <dgm:hierBranch val="init"/>
        </dgm:presLayoutVars>
      </dgm:prSet>
      <dgm:spPr/>
    </dgm:pt>
    <dgm:pt modelId="{1F3C9919-11E7-BE4A-AF48-79F91E8ECF42}" type="pres">
      <dgm:prSet presAssocID="{F5B29805-B80F-B84E-80D5-249DA2BB0DF1}" presName="rootComposite2" presStyleCnt="0"/>
      <dgm:spPr/>
    </dgm:pt>
    <dgm:pt modelId="{AAB8430A-240F-564B-A763-F877155C9BCF}" type="pres">
      <dgm:prSet presAssocID="{F5B29805-B80F-B84E-80D5-249DA2BB0DF1}" presName="rootText2" presStyleLbl="alignAcc1" presStyleIdx="0" presStyleCnt="0">
        <dgm:presLayoutVars>
          <dgm:chPref val="3"/>
        </dgm:presLayoutVars>
      </dgm:prSet>
      <dgm:spPr/>
    </dgm:pt>
    <dgm:pt modelId="{9AB1F751-8962-0C40-B802-75C90A359CA1}" type="pres">
      <dgm:prSet presAssocID="{F5B29805-B80F-B84E-80D5-249DA2BB0DF1}" presName="topArc2" presStyleLbl="parChTrans1D1" presStyleIdx="26" presStyleCnt="76"/>
      <dgm:spPr/>
    </dgm:pt>
    <dgm:pt modelId="{B47C0D09-5EE9-6C48-981B-5C523AEE428E}" type="pres">
      <dgm:prSet presAssocID="{F5B29805-B80F-B84E-80D5-249DA2BB0DF1}" presName="bottomArc2" presStyleLbl="parChTrans1D1" presStyleIdx="27" presStyleCnt="76"/>
      <dgm:spPr/>
    </dgm:pt>
    <dgm:pt modelId="{0FBB2E86-D616-A449-B86F-0B2A9A77AC1F}" type="pres">
      <dgm:prSet presAssocID="{F5B29805-B80F-B84E-80D5-249DA2BB0DF1}" presName="topConnNode2" presStyleLbl="node3" presStyleIdx="0" presStyleCnt="0"/>
      <dgm:spPr/>
    </dgm:pt>
    <dgm:pt modelId="{55030BF3-8E82-AB4E-8670-F489D7323259}" type="pres">
      <dgm:prSet presAssocID="{F5B29805-B80F-B84E-80D5-249DA2BB0DF1}" presName="hierChild4" presStyleCnt="0"/>
      <dgm:spPr/>
    </dgm:pt>
    <dgm:pt modelId="{C67DC490-CC36-E848-BB49-CE019EE1CAED}" type="pres">
      <dgm:prSet presAssocID="{A519D8E5-D840-A84E-9084-29D6F02C0169}" presName="Name28" presStyleLbl="parChTrans1D4" presStyleIdx="5" presStyleCnt="18"/>
      <dgm:spPr/>
    </dgm:pt>
    <dgm:pt modelId="{B5A31C84-4A54-9F44-A421-1408B4B5927A}" type="pres">
      <dgm:prSet presAssocID="{0C2F6B5A-5D28-8345-BEDF-7AB668200AB9}" presName="hierRoot2" presStyleCnt="0">
        <dgm:presLayoutVars>
          <dgm:hierBranch val="init"/>
        </dgm:presLayoutVars>
      </dgm:prSet>
      <dgm:spPr/>
    </dgm:pt>
    <dgm:pt modelId="{B8628E85-70AF-AC4E-B567-27F684DFBD6C}" type="pres">
      <dgm:prSet presAssocID="{0C2F6B5A-5D28-8345-BEDF-7AB668200AB9}" presName="rootComposite2" presStyleCnt="0"/>
      <dgm:spPr/>
    </dgm:pt>
    <dgm:pt modelId="{062AE6D6-E957-F44F-97FC-5DEF3E19E871}" type="pres">
      <dgm:prSet presAssocID="{0C2F6B5A-5D28-8345-BEDF-7AB668200AB9}" presName="rootText2" presStyleLbl="alignAcc1" presStyleIdx="0" presStyleCnt="0">
        <dgm:presLayoutVars>
          <dgm:chPref val="3"/>
        </dgm:presLayoutVars>
      </dgm:prSet>
      <dgm:spPr/>
    </dgm:pt>
    <dgm:pt modelId="{5136F273-436C-5E43-835E-AA171770073B}" type="pres">
      <dgm:prSet presAssocID="{0C2F6B5A-5D28-8345-BEDF-7AB668200AB9}" presName="topArc2" presStyleLbl="parChTrans1D1" presStyleIdx="28" presStyleCnt="76"/>
      <dgm:spPr/>
    </dgm:pt>
    <dgm:pt modelId="{EAC72270-0B29-2B48-8C47-C1C474E25941}" type="pres">
      <dgm:prSet presAssocID="{0C2F6B5A-5D28-8345-BEDF-7AB668200AB9}" presName="bottomArc2" presStyleLbl="parChTrans1D1" presStyleIdx="29" presStyleCnt="76"/>
      <dgm:spPr/>
    </dgm:pt>
    <dgm:pt modelId="{B7687A1C-6A8C-1C48-AD57-2DDAC3F10F93}" type="pres">
      <dgm:prSet presAssocID="{0C2F6B5A-5D28-8345-BEDF-7AB668200AB9}" presName="topConnNode2" presStyleLbl="node4" presStyleIdx="0" presStyleCnt="0"/>
      <dgm:spPr/>
    </dgm:pt>
    <dgm:pt modelId="{83406E92-F9AA-C148-86CB-098E28E2CB01}" type="pres">
      <dgm:prSet presAssocID="{0C2F6B5A-5D28-8345-BEDF-7AB668200AB9}" presName="hierChild4" presStyleCnt="0"/>
      <dgm:spPr/>
    </dgm:pt>
    <dgm:pt modelId="{64A33538-FA8B-EB47-82A4-9D6AE006CF56}" type="pres">
      <dgm:prSet presAssocID="{0C2F6B5A-5D28-8345-BEDF-7AB668200AB9}" presName="hierChild5" presStyleCnt="0"/>
      <dgm:spPr/>
    </dgm:pt>
    <dgm:pt modelId="{EEDACD02-A878-6F4B-B8C6-64B2897D492A}" type="pres">
      <dgm:prSet presAssocID="{BF8DBE56-FB1B-FF4F-83D7-382D149B9B42}" presName="Name28" presStyleLbl="parChTrans1D4" presStyleIdx="6" presStyleCnt="18"/>
      <dgm:spPr/>
    </dgm:pt>
    <dgm:pt modelId="{29EDC89B-52E9-2646-8EF3-6CB43B446796}" type="pres">
      <dgm:prSet presAssocID="{8B76C3B0-3984-4E41-8191-C72BEB0D8B38}" presName="hierRoot2" presStyleCnt="0">
        <dgm:presLayoutVars>
          <dgm:hierBranch val="init"/>
        </dgm:presLayoutVars>
      </dgm:prSet>
      <dgm:spPr/>
    </dgm:pt>
    <dgm:pt modelId="{FCB77BDD-B7DF-2A44-A542-B4678D280B36}" type="pres">
      <dgm:prSet presAssocID="{8B76C3B0-3984-4E41-8191-C72BEB0D8B38}" presName="rootComposite2" presStyleCnt="0"/>
      <dgm:spPr/>
    </dgm:pt>
    <dgm:pt modelId="{B64B7D45-E013-B043-B8F0-DE0867D7CBFD}" type="pres">
      <dgm:prSet presAssocID="{8B76C3B0-3984-4E41-8191-C72BEB0D8B38}" presName="rootText2" presStyleLbl="alignAcc1" presStyleIdx="0" presStyleCnt="0">
        <dgm:presLayoutVars>
          <dgm:chPref val="3"/>
        </dgm:presLayoutVars>
      </dgm:prSet>
      <dgm:spPr/>
    </dgm:pt>
    <dgm:pt modelId="{432AD107-E8B1-1A49-8D03-8FE21EC739A1}" type="pres">
      <dgm:prSet presAssocID="{8B76C3B0-3984-4E41-8191-C72BEB0D8B38}" presName="topArc2" presStyleLbl="parChTrans1D1" presStyleIdx="30" presStyleCnt="76"/>
      <dgm:spPr/>
    </dgm:pt>
    <dgm:pt modelId="{A18BC750-ADBC-1A4C-BAAE-A79AF8ED8020}" type="pres">
      <dgm:prSet presAssocID="{8B76C3B0-3984-4E41-8191-C72BEB0D8B38}" presName="bottomArc2" presStyleLbl="parChTrans1D1" presStyleIdx="31" presStyleCnt="76"/>
      <dgm:spPr/>
    </dgm:pt>
    <dgm:pt modelId="{C2E5F5CD-F7D7-BA4D-B2A0-D7828DA3C159}" type="pres">
      <dgm:prSet presAssocID="{8B76C3B0-3984-4E41-8191-C72BEB0D8B38}" presName="topConnNode2" presStyleLbl="node4" presStyleIdx="0" presStyleCnt="0"/>
      <dgm:spPr/>
    </dgm:pt>
    <dgm:pt modelId="{DFFD3772-8EAE-6041-B24C-B099D973770F}" type="pres">
      <dgm:prSet presAssocID="{8B76C3B0-3984-4E41-8191-C72BEB0D8B38}" presName="hierChild4" presStyleCnt="0"/>
      <dgm:spPr/>
    </dgm:pt>
    <dgm:pt modelId="{BF9F9529-F414-EF45-A741-3A415F821A78}" type="pres">
      <dgm:prSet presAssocID="{8B76C3B0-3984-4E41-8191-C72BEB0D8B38}" presName="hierChild5" presStyleCnt="0"/>
      <dgm:spPr/>
    </dgm:pt>
    <dgm:pt modelId="{25A26622-CE9B-D248-8607-2B4523B5EBD1}" type="pres">
      <dgm:prSet presAssocID="{E739B3CF-4013-6E44-86F7-5417523B4CA6}" presName="Name28" presStyleLbl="parChTrans1D4" presStyleIdx="7" presStyleCnt="18"/>
      <dgm:spPr/>
    </dgm:pt>
    <dgm:pt modelId="{C57226FF-AE66-524D-9B29-17F495F07F40}" type="pres">
      <dgm:prSet presAssocID="{7D5A29AB-228E-BC47-A616-A402BCBF934D}" presName="hierRoot2" presStyleCnt="0">
        <dgm:presLayoutVars>
          <dgm:hierBranch val="init"/>
        </dgm:presLayoutVars>
      </dgm:prSet>
      <dgm:spPr/>
    </dgm:pt>
    <dgm:pt modelId="{7A8A7070-A7A6-F045-9FA3-04D843F227D8}" type="pres">
      <dgm:prSet presAssocID="{7D5A29AB-228E-BC47-A616-A402BCBF934D}" presName="rootComposite2" presStyleCnt="0"/>
      <dgm:spPr/>
    </dgm:pt>
    <dgm:pt modelId="{1615638D-4F27-2048-A995-936A4A10F88E}" type="pres">
      <dgm:prSet presAssocID="{7D5A29AB-228E-BC47-A616-A402BCBF934D}" presName="rootText2" presStyleLbl="alignAcc1" presStyleIdx="0" presStyleCnt="0">
        <dgm:presLayoutVars>
          <dgm:chPref val="3"/>
        </dgm:presLayoutVars>
      </dgm:prSet>
      <dgm:spPr/>
    </dgm:pt>
    <dgm:pt modelId="{A752AB8A-49BB-8147-8C50-22C0AA308254}" type="pres">
      <dgm:prSet presAssocID="{7D5A29AB-228E-BC47-A616-A402BCBF934D}" presName="topArc2" presStyleLbl="parChTrans1D1" presStyleIdx="32" presStyleCnt="76"/>
      <dgm:spPr/>
    </dgm:pt>
    <dgm:pt modelId="{6C40477E-9C81-CE46-BD77-2BD9C3695F75}" type="pres">
      <dgm:prSet presAssocID="{7D5A29AB-228E-BC47-A616-A402BCBF934D}" presName="bottomArc2" presStyleLbl="parChTrans1D1" presStyleIdx="33" presStyleCnt="76"/>
      <dgm:spPr/>
    </dgm:pt>
    <dgm:pt modelId="{10D910F5-4F9D-0A44-9491-C914386D8BFB}" type="pres">
      <dgm:prSet presAssocID="{7D5A29AB-228E-BC47-A616-A402BCBF934D}" presName="topConnNode2" presStyleLbl="node4" presStyleIdx="0" presStyleCnt="0"/>
      <dgm:spPr/>
    </dgm:pt>
    <dgm:pt modelId="{517AA9E6-0CF3-434D-8CB8-430FB8E95F3A}" type="pres">
      <dgm:prSet presAssocID="{7D5A29AB-228E-BC47-A616-A402BCBF934D}" presName="hierChild4" presStyleCnt="0"/>
      <dgm:spPr/>
    </dgm:pt>
    <dgm:pt modelId="{F956BE61-4EA2-6E41-BA1B-57FEC283C956}" type="pres">
      <dgm:prSet presAssocID="{7D5A29AB-228E-BC47-A616-A402BCBF934D}" presName="hierChild5" presStyleCnt="0"/>
      <dgm:spPr/>
    </dgm:pt>
    <dgm:pt modelId="{EE294695-307F-D14A-A05E-FDE9FFF70AA6}" type="pres">
      <dgm:prSet presAssocID="{F5B29805-B80F-B84E-80D5-249DA2BB0DF1}" presName="hierChild5" presStyleCnt="0"/>
      <dgm:spPr/>
    </dgm:pt>
    <dgm:pt modelId="{71043B0A-4315-A146-A5D2-F723F0F46EA3}" type="pres">
      <dgm:prSet presAssocID="{098F6FF2-7057-2347-AC9A-272F744A2124}" presName="hierChild5" presStyleCnt="0"/>
      <dgm:spPr/>
    </dgm:pt>
    <dgm:pt modelId="{19A911C2-0EE3-284B-8E9E-CF22460B830B}" type="pres">
      <dgm:prSet presAssocID="{5121D18F-8ABE-9C40-9362-CF6DD75E0E83}" presName="Name28" presStyleLbl="parChTrans1D2" presStyleIdx="1" presStyleCnt="3"/>
      <dgm:spPr/>
    </dgm:pt>
    <dgm:pt modelId="{D53AD4B7-4979-CE41-A8BF-25AFC75B34C0}" type="pres">
      <dgm:prSet presAssocID="{1C1A68AE-B38A-B643-A11A-4FD059A12E09}" presName="hierRoot2" presStyleCnt="0">
        <dgm:presLayoutVars>
          <dgm:hierBranch val="init"/>
        </dgm:presLayoutVars>
      </dgm:prSet>
      <dgm:spPr/>
    </dgm:pt>
    <dgm:pt modelId="{777BA384-BBAA-214F-9A8E-45D58B6A4459}" type="pres">
      <dgm:prSet presAssocID="{1C1A68AE-B38A-B643-A11A-4FD059A12E09}" presName="rootComposite2" presStyleCnt="0"/>
      <dgm:spPr/>
    </dgm:pt>
    <dgm:pt modelId="{6FACD9D3-9807-E04E-BAEC-A1BED2E4673F}" type="pres">
      <dgm:prSet presAssocID="{1C1A68AE-B38A-B643-A11A-4FD059A12E09}" presName="rootText2" presStyleLbl="alignAcc1" presStyleIdx="0" presStyleCnt="0">
        <dgm:presLayoutVars>
          <dgm:chPref val="3"/>
        </dgm:presLayoutVars>
      </dgm:prSet>
      <dgm:spPr/>
    </dgm:pt>
    <dgm:pt modelId="{D78C6553-D336-7148-B60A-D4C358E601DE}" type="pres">
      <dgm:prSet presAssocID="{1C1A68AE-B38A-B643-A11A-4FD059A12E09}" presName="topArc2" presStyleLbl="parChTrans1D1" presStyleIdx="34" presStyleCnt="76"/>
      <dgm:spPr/>
    </dgm:pt>
    <dgm:pt modelId="{15DBF071-FCAD-7042-8A1F-F69BF74146E0}" type="pres">
      <dgm:prSet presAssocID="{1C1A68AE-B38A-B643-A11A-4FD059A12E09}" presName="bottomArc2" presStyleLbl="parChTrans1D1" presStyleIdx="35" presStyleCnt="76"/>
      <dgm:spPr/>
    </dgm:pt>
    <dgm:pt modelId="{B0761411-2563-5B45-972C-114F07518FE5}" type="pres">
      <dgm:prSet presAssocID="{1C1A68AE-B38A-B643-A11A-4FD059A12E09}" presName="topConnNode2" presStyleLbl="node2" presStyleIdx="0" presStyleCnt="0"/>
      <dgm:spPr/>
    </dgm:pt>
    <dgm:pt modelId="{DF1A7A1B-D305-3D44-8D45-432F47C54AF8}" type="pres">
      <dgm:prSet presAssocID="{1C1A68AE-B38A-B643-A11A-4FD059A12E09}" presName="hierChild4" presStyleCnt="0"/>
      <dgm:spPr/>
    </dgm:pt>
    <dgm:pt modelId="{661BEA2E-1427-A240-A83E-9BDE4DC0AF38}" type="pres">
      <dgm:prSet presAssocID="{A6A51215-925D-ED41-BAB9-345259960EAF}" presName="Name28" presStyleLbl="parChTrans1D3" presStyleIdx="7" presStyleCnt="16"/>
      <dgm:spPr/>
    </dgm:pt>
    <dgm:pt modelId="{C1D6E614-B39C-E04D-AD3E-7842A7B05FBC}" type="pres">
      <dgm:prSet presAssocID="{313B640C-B415-2744-82E6-5C60973ECAEB}" presName="hierRoot2" presStyleCnt="0">
        <dgm:presLayoutVars>
          <dgm:hierBranch val="init"/>
        </dgm:presLayoutVars>
      </dgm:prSet>
      <dgm:spPr/>
    </dgm:pt>
    <dgm:pt modelId="{7BDCEF9D-67EE-C744-8BAB-662F5887D38C}" type="pres">
      <dgm:prSet presAssocID="{313B640C-B415-2744-82E6-5C60973ECAEB}" presName="rootComposite2" presStyleCnt="0"/>
      <dgm:spPr/>
    </dgm:pt>
    <dgm:pt modelId="{DE2B5197-2317-B943-8473-A9BAE75E557D}" type="pres">
      <dgm:prSet presAssocID="{313B640C-B415-2744-82E6-5C60973ECAEB}" presName="rootText2" presStyleLbl="alignAcc1" presStyleIdx="0" presStyleCnt="0">
        <dgm:presLayoutVars>
          <dgm:chPref val="3"/>
        </dgm:presLayoutVars>
      </dgm:prSet>
      <dgm:spPr/>
    </dgm:pt>
    <dgm:pt modelId="{571D8F88-FF9A-D449-B9F7-E0CD4A84497C}" type="pres">
      <dgm:prSet presAssocID="{313B640C-B415-2744-82E6-5C60973ECAEB}" presName="topArc2" presStyleLbl="parChTrans1D1" presStyleIdx="36" presStyleCnt="76"/>
      <dgm:spPr/>
    </dgm:pt>
    <dgm:pt modelId="{B3225B5B-5C9F-9C44-AD07-08EB174E73E7}" type="pres">
      <dgm:prSet presAssocID="{313B640C-B415-2744-82E6-5C60973ECAEB}" presName="bottomArc2" presStyleLbl="parChTrans1D1" presStyleIdx="37" presStyleCnt="76"/>
      <dgm:spPr/>
    </dgm:pt>
    <dgm:pt modelId="{BDB33263-85C3-114A-A112-058FA8128250}" type="pres">
      <dgm:prSet presAssocID="{313B640C-B415-2744-82E6-5C60973ECAEB}" presName="topConnNode2" presStyleLbl="node3" presStyleIdx="0" presStyleCnt="0"/>
      <dgm:spPr/>
    </dgm:pt>
    <dgm:pt modelId="{1CBD0672-4F5A-8148-A4F5-AA1ADE66F550}" type="pres">
      <dgm:prSet presAssocID="{313B640C-B415-2744-82E6-5C60973ECAEB}" presName="hierChild4" presStyleCnt="0"/>
      <dgm:spPr/>
    </dgm:pt>
    <dgm:pt modelId="{61E38381-332D-354B-89A8-2E380916A287}" type="pres">
      <dgm:prSet presAssocID="{313B640C-B415-2744-82E6-5C60973ECAEB}" presName="hierChild5" presStyleCnt="0"/>
      <dgm:spPr/>
    </dgm:pt>
    <dgm:pt modelId="{45563FE1-EC3D-DB41-8A4B-BB3C82A7F64E}" type="pres">
      <dgm:prSet presAssocID="{97C77DD9-8856-0F49-A10A-9917B2B3623A}" presName="Name28" presStyleLbl="parChTrans1D3" presStyleIdx="8" presStyleCnt="16"/>
      <dgm:spPr/>
    </dgm:pt>
    <dgm:pt modelId="{E36FC40D-C1B2-A648-B138-7FCC0E00F9CE}" type="pres">
      <dgm:prSet presAssocID="{D21CB905-6FCB-C749-B8D8-F7E3E8890832}" presName="hierRoot2" presStyleCnt="0">
        <dgm:presLayoutVars>
          <dgm:hierBranch val="init"/>
        </dgm:presLayoutVars>
      </dgm:prSet>
      <dgm:spPr/>
    </dgm:pt>
    <dgm:pt modelId="{BB1B6CF0-3585-9547-9F37-D727ED3A6BFF}" type="pres">
      <dgm:prSet presAssocID="{D21CB905-6FCB-C749-B8D8-F7E3E8890832}" presName="rootComposite2" presStyleCnt="0"/>
      <dgm:spPr/>
    </dgm:pt>
    <dgm:pt modelId="{16FFD37C-C605-C64B-9FFD-843CBDAE8F4C}" type="pres">
      <dgm:prSet presAssocID="{D21CB905-6FCB-C749-B8D8-F7E3E8890832}" presName="rootText2" presStyleLbl="alignAcc1" presStyleIdx="0" presStyleCnt="0">
        <dgm:presLayoutVars>
          <dgm:chPref val="3"/>
        </dgm:presLayoutVars>
      </dgm:prSet>
      <dgm:spPr/>
    </dgm:pt>
    <dgm:pt modelId="{CFD719B6-0F1B-6C48-8B0F-AB1C29EB1BC4}" type="pres">
      <dgm:prSet presAssocID="{D21CB905-6FCB-C749-B8D8-F7E3E8890832}" presName="topArc2" presStyleLbl="parChTrans1D1" presStyleIdx="38" presStyleCnt="76"/>
      <dgm:spPr/>
    </dgm:pt>
    <dgm:pt modelId="{655D67C2-A569-4B4E-9AFE-21B87ECC28CA}" type="pres">
      <dgm:prSet presAssocID="{D21CB905-6FCB-C749-B8D8-F7E3E8890832}" presName="bottomArc2" presStyleLbl="parChTrans1D1" presStyleIdx="39" presStyleCnt="76"/>
      <dgm:spPr/>
    </dgm:pt>
    <dgm:pt modelId="{EC16CE5F-81E2-C545-BB50-B91B46F3177E}" type="pres">
      <dgm:prSet presAssocID="{D21CB905-6FCB-C749-B8D8-F7E3E8890832}" presName="topConnNode2" presStyleLbl="node3" presStyleIdx="0" presStyleCnt="0"/>
      <dgm:spPr/>
    </dgm:pt>
    <dgm:pt modelId="{06F09CFD-629D-CB4A-945A-9C9607AB58AA}" type="pres">
      <dgm:prSet presAssocID="{D21CB905-6FCB-C749-B8D8-F7E3E8890832}" presName="hierChild4" presStyleCnt="0"/>
      <dgm:spPr/>
    </dgm:pt>
    <dgm:pt modelId="{FD326A6D-67C1-1043-8FB1-4A4AD3754D27}" type="pres">
      <dgm:prSet presAssocID="{AD091C28-9511-284D-B4BF-B2F1EB1DC710}" presName="Name28" presStyleLbl="parChTrans1D4" presStyleIdx="8" presStyleCnt="18"/>
      <dgm:spPr/>
    </dgm:pt>
    <dgm:pt modelId="{116C3BE5-BD94-3649-B91D-1A346C6B4094}" type="pres">
      <dgm:prSet presAssocID="{A51A1599-5BFF-5044-AFEF-66D1590AF125}" presName="hierRoot2" presStyleCnt="0">
        <dgm:presLayoutVars>
          <dgm:hierBranch val="init"/>
        </dgm:presLayoutVars>
      </dgm:prSet>
      <dgm:spPr/>
    </dgm:pt>
    <dgm:pt modelId="{A3075EFD-FB16-694D-86BC-21F54B2B5F34}" type="pres">
      <dgm:prSet presAssocID="{A51A1599-5BFF-5044-AFEF-66D1590AF125}" presName="rootComposite2" presStyleCnt="0"/>
      <dgm:spPr/>
    </dgm:pt>
    <dgm:pt modelId="{338B282D-FE67-4144-8FA3-8D62CD2F3E96}" type="pres">
      <dgm:prSet presAssocID="{A51A1599-5BFF-5044-AFEF-66D1590AF12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20D1D32-83B2-C64B-8E30-17E7397D3B15}" type="pres">
      <dgm:prSet presAssocID="{A51A1599-5BFF-5044-AFEF-66D1590AF125}" presName="topArc2" presStyleLbl="parChTrans1D1" presStyleIdx="40" presStyleCnt="76"/>
      <dgm:spPr/>
    </dgm:pt>
    <dgm:pt modelId="{2292A6DB-5773-D24D-BC23-58BB679AF27F}" type="pres">
      <dgm:prSet presAssocID="{A51A1599-5BFF-5044-AFEF-66D1590AF125}" presName="bottomArc2" presStyleLbl="parChTrans1D1" presStyleIdx="41" presStyleCnt="76"/>
      <dgm:spPr/>
    </dgm:pt>
    <dgm:pt modelId="{2E5C290D-444E-6D4C-977C-FEC91B08DC59}" type="pres">
      <dgm:prSet presAssocID="{A51A1599-5BFF-5044-AFEF-66D1590AF125}" presName="topConnNode2" presStyleLbl="node4" presStyleIdx="0" presStyleCnt="0"/>
      <dgm:spPr/>
    </dgm:pt>
    <dgm:pt modelId="{BA3C1780-63AB-9047-8E30-7AA8CAB8EA2E}" type="pres">
      <dgm:prSet presAssocID="{A51A1599-5BFF-5044-AFEF-66D1590AF125}" presName="hierChild4" presStyleCnt="0"/>
      <dgm:spPr/>
    </dgm:pt>
    <dgm:pt modelId="{EBF2D923-3597-9440-B0E1-9F27E50C82D8}" type="pres">
      <dgm:prSet presAssocID="{A51A1599-5BFF-5044-AFEF-66D1590AF125}" presName="hierChild5" presStyleCnt="0"/>
      <dgm:spPr/>
    </dgm:pt>
    <dgm:pt modelId="{DEC4A8FD-5276-5F4A-BF43-1E104C1A6612}" type="pres">
      <dgm:prSet presAssocID="{C06C8D00-9AB1-9842-9494-5E08969B74BD}" presName="Name28" presStyleLbl="parChTrans1D4" presStyleIdx="9" presStyleCnt="18"/>
      <dgm:spPr/>
    </dgm:pt>
    <dgm:pt modelId="{92B6FEB0-4B5F-A446-AC3C-E73A7D747F15}" type="pres">
      <dgm:prSet presAssocID="{CD53BE94-63D7-5D42-881B-BD9F6CC2A995}" presName="hierRoot2" presStyleCnt="0">
        <dgm:presLayoutVars>
          <dgm:hierBranch val="init"/>
        </dgm:presLayoutVars>
      </dgm:prSet>
      <dgm:spPr/>
    </dgm:pt>
    <dgm:pt modelId="{4A5AE98F-8661-3442-9161-D09E6C40EB50}" type="pres">
      <dgm:prSet presAssocID="{CD53BE94-63D7-5D42-881B-BD9F6CC2A995}" presName="rootComposite2" presStyleCnt="0"/>
      <dgm:spPr/>
    </dgm:pt>
    <dgm:pt modelId="{1E1F058E-031F-2E41-B9CF-CD60DF4FCB3E}" type="pres">
      <dgm:prSet presAssocID="{CD53BE94-63D7-5D42-881B-BD9F6CC2A995}" presName="rootText2" presStyleLbl="alignAcc1" presStyleIdx="0" presStyleCnt="0">
        <dgm:presLayoutVars>
          <dgm:chPref val="3"/>
        </dgm:presLayoutVars>
      </dgm:prSet>
      <dgm:spPr/>
    </dgm:pt>
    <dgm:pt modelId="{ED4151B3-DFEB-2843-8D64-0B6F75A04F0E}" type="pres">
      <dgm:prSet presAssocID="{CD53BE94-63D7-5D42-881B-BD9F6CC2A995}" presName="topArc2" presStyleLbl="parChTrans1D1" presStyleIdx="42" presStyleCnt="76"/>
      <dgm:spPr/>
    </dgm:pt>
    <dgm:pt modelId="{9C095583-13FD-A84B-B1C0-7FFE252E17AD}" type="pres">
      <dgm:prSet presAssocID="{CD53BE94-63D7-5D42-881B-BD9F6CC2A995}" presName="bottomArc2" presStyleLbl="parChTrans1D1" presStyleIdx="43" presStyleCnt="76"/>
      <dgm:spPr/>
    </dgm:pt>
    <dgm:pt modelId="{E683D532-CD03-824E-B1E9-C686A034EA22}" type="pres">
      <dgm:prSet presAssocID="{CD53BE94-63D7-5D42-881B-BD9F6CC2A995}" presName="topConnNode2" presStyleLbl="node4" presStyleIdx="0" presStyleCnt="0"/>
      <dgm:spPr/>
    </dgm:pt>
    <dgm:pt modelId="{8876107A-30CD-DA47-AC2E-26333AFF86AD}" type="pres">
      <dgm:prSet presAssocID="{CD53BE94-63D7-5D42-881B-BD9F6CC2A995}" presName="hierChild4" presStyleCnt="0"/>
      <dgm:spPr/>
    </dgm:pt>
    <dgm:pt modelId="{120E0C55-FD40-BA47-A3AB-EE7B69E01439}" type="pres">
      <dgm:prSet presAssocID="{605C7AC8-CF78-1A4A-8A66-05B8F2A7B4FD}" presName="Name28" presStyleLbl="parChTrans1D4" presStyleIdx="10" presStyleCnt="18"/>
      <dgm:spPr/>
    </dgm:pt>
    <dgm:pt modelId="{9989A4B8-C62B-FA46-B04D-1839692917D5}" type="pres">
      <dgm:prSet presAssocID="{7141269C-31FE-7D4F-8143-774B7236DB10}" presName="hierRoot2" presStyleCnt="0">
        <dgm:presLayoutVars>
          <dgm:hierBranch val="init"/>
        </dgm:presLayoutVars>
      </dgm:prSet>
      <dgm:spPr/>
    </dgm:pt>
    <dgm:pt modelId="{7B2222D3-BD20-014D-B086-C684E879A5D8}" type="pres">
      <dgm:prSet presAssocID="{7141269C-31FE-7D4F-8143-774B7236DB10}" presName="rootComposite2" presStyleCnt="0"/>
      <dgm:spPr/>
    </dgm:pt>
    <dgm:pt modelId="{D9AFA551-E2D4-9B44-BB75-AFC4C6D4A494}" type="pres">
      <dgm:prSet presAssocID="{7141269C-31FE-7D4F-8143-774B7236DB1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9C4C69F-AD4C-5C4B-81E4-B701AEC69E97}" type="pres">
      <dgm:prSet presAssocID="{7141269C-31FE-7D4F-8143-774B7236DB10}" presName="topArc2" presStyleLbl="parChTrans1D1" presStyleIdx="44" presStyleCnt="76"/>
      <dgm:spPr/>
    </dgm:pt>
    <dgm:pt modelId="{37F76207-4DA2-9645-A005-45AEF25EE231}" type="pres">
      <dgm:prSet presAssocID="{7141269C-31FE-7D4F-8143-774B7236DB10}" presName="bottomArc2" presStyleLbl="parChTrans1D1" presStyleIdx="45" presStyleCnt="76"/>
      <dgm:spPr/>
    </dgm:pt>
    <dgm:pt modelId="{31CB7CB9-056B-884A-9241-DFCBBEE734BA}" type="pres">
      <dgm:prSet presAssocID="{7141269C-31FE-7D4F-8143-774B7236DB10}" presName="topConnNode2" presStyleLbl="node4" presStyleIdx="0" presStyleCnt="0"/>
      <dgm:spPr/>
    </dgm:pt>
    <dgm:pt modelId="{45AA5C81-86E0-4B49-9808-2194B4AC5CE5}" type="pres">
      <dgm:prSet presAssocID="{7141269C-31FE-7D4F-8143-774B7236DB10}" presName="hierChild4" presStyleCnt="0"/>
      <dgm:spPr/>
    </dgm:pt>
    <dgm:pt modelId="{DADCE9B1-AFA4-4B41-8602-4DE97983994E}" type="pres">
      <dgm:prSet presAssocID="{7141269C-31FE-7D4F-8143-774B7236DB10}" presName="hierChild5" presStyleCnt="0"/>
      <dgm:spPr/>
    </dgm:pt>
    <dgm:pt modelId="{B8F58BBB-E15A-D84A-BC79-F7F899320545}" type="pres">
      <dgm:prSet presAssocID="{F5073376-F670-7B49-9A33-C61942BC2F72}" presName="Name28" presStyleLbl="parChTrans1D4" presStyleIdx="11" presStyleCnt="18"/>
      <dgm:spPr/>
    </dgm:pt>
    <dgm:pt modelId="{AB2A5CE8-4665-D046-8B86-64FC2626CF3A}" type="pres">
      <dgm:prSet presAssocID="{9723EC5E-5B40-B148-B7F4-0E5AF3970E0C}" presName="hierRoot2" presStyleCnt="0">
        <dgm:presLayoutVars>
          <dgm:hierBranch val="init"/>
        </dgm:presLayoutVars>
      </dgm:prSet>
      <dgm:spPr/>
    </dgm:pt>
    <dgm:pt modelId="{20CDE4BC-80AD-3E43-9EC2-ADA5E01A01C5}" type="pres">
      <dgm:prSet presAssocID="{9723EC5E-5B40-B148-B7F4-0E5AF3970E0C}" presName="rootComposite2" presStyleCnt="0"/>
      <dgm:spPr/>
    </dgm:pt>
    <dgm:pt modelId="{ABFA01CC-66CB-B446-8C14-C4A9DEF7BF6E}" type="pres">
      <dgm:prSet presAssocID="{9723EC5E-5B40-B148-B7F4-0E5AF3970E0C}" presName="rootText2" presStyleLbl="alignAcc1" presStyleIdx="0" presStyleCnt="0">
        <dgm:presLayoutVars>
          <dgm:chPref val="3"/>
        </dgm:presLayoutVars>
      </dgm:prSet>
      <dgm:spPr/>
    </dgm:pt>
    <dgm:pt modelId="{CB2E9359-943C-A241-AD2E-A9A505296DF1}" type="pres">
      <dgm:prSet presAssocID="{9723EC5E-5B40-B148-B7F4-0E5AF3970E0C}" presName="topArc2" presStyleLbl="parChTrans1D1" presStyleIdx="46" presStyleCnt="76"/>
      <dgm:spPr/>
    </dgm:pt>
    <dgm:pt modelId="{46A627B8-22BF-434B-A6DC-2DD5B1230850}" type="pres">
      <dgm:prSet presAssocID="{9723EC5E-5B40-B148-B7F4-0E5AF3970E0C}" presName="bottomArc2" presStyleLbl="parChTrans1D1" presStyleIdx="47" presStyleCnt="76"/>
      <dgm:spPr/>
    </dgm:pt>
    <dgm:pt modelId="{D72C10F2-B83B-EA40-A8C4-266F5CDD1E89}" type="pres">
      <dgm:prSet presAssocID="{9723EC5E-5B40-B148-B7F4-0E5AF3970E0C}" presName="topConnNode2" presStyleLbl="node4" presStyleIdx="0" presStyleCnt="0"/>
      <dgm:spPr/>
    </dgm:pt>
    <dgm:pt modelId="{7C65EE43-1593-514F-9253-BE2304CDD9F2}" type="pres">
      <dgm:prSet presAssocID="{9723EC5E-5B40-B148-B7F4-0E5AF3970E0C}" presName="hierChild4" presStyleCnt="0"/>
      <dgm:spPr/>
    </dgm:pt>
    <dgm:pt modelId="{FA248DA0-39FB-9844-A755-15D5D3DA514F}" type="pres">
      <dgm:prSet presAssocID="{9723EC5E-5B40-B148-B7F4-0E5AF3970E0C}" presName="hierChild5" presStyleCnt="0"/>
      <dgm:spPr/>
    </dgm:pt>
    <dgm:pt modelId="{ED267E3B-C815-C345-958F-9E43B7FBFFF8}" type="pres">
      <dgm:prSet presAssocID="{CD53BE94-63D7-5D42-881B-BD9F6CC2A995}" presName="hierChild5" presStyleCnt="0"/>
      <dgm:spPr/>
    </dgm:pt>
    <dgm:pt modelId="{1E64DEFC-0E5D-3742-AE35-76BD5340857D}" type="pres">
      <dgm:prSet presAssocID="{D21CB905-6FCB-C749-B8D8-F7E3E8890832}" presName="hierChild5" presStyleCnt="0"/>
      <dgm:spPr/>
    </dgm:pt>
    <dgm:pt modelId="{9A832F90-716F-0440-8213-879FF025AED4}" type="pres">
      <dgm:prSet presAssocID="{1D0EF6AD-AF2A-4C40-A71D-5062C62AAE51}" presName="Name28" presStyleLbl="parChTrans1D3" presStyleIdx="9" presStyleCnt="16"/>
      <dgm:spPr/>
    </dgm:pt>
    <dgm:pt modelId="{681AAA64-2324-5C46-8308-1A32CD69D0D2}" type="pres">
      <dgm:prSet presAssocID="{AFD98C1D-258A-834E-9094-FB74843BAE85}" presName="hierRoot2" presStyleCnt="0">
        <dgm:presLayoutVars>
          <dgm:hierBranch val="init"/>
        </dgm:presLayoutVars>
      </dgm:prSet>
      <dgm:spPr/>
    </dgm:pt>
    <dgm:pt modelId="{98E8B52D-5AA1-274E-AB38-76DF55CD043B}" type="pres">
      <dgm:prSet presAssocID="{AFD98C1D-258A-834E-9094-FB74843BAE85}" presName="rootComposite2" presStyleCnt="0"/>
      <dgm:spPr/>
    </dgm:pt>
    <dgm:pt modelId="{37A32D9B-A98F-0640-B4A4-2464CCE811C1}" type="pres">
      <dgm:prSet presAssocID="{AFD98C1D-258A-834E-9094-FB74843BAE85}" presName="rootText2" presStyleLbl="alignAcc1" presStyleIdx="0" presStyleCnt="0">
        <dgm:presLayoutVars>
          <dgm:chPref val="3"/>
        </dgm:presLayoutVars>
      </dgm:prSet>
      <dgm:spPr/>
    </dgm:pt>
    <dgm:pt modelId="{ED9F5971-F139-8C44-AC6F-FE0F61DB985F}" type="pres">
      <dgm:prSet presAssocID="{AFD98C1D-258A-834E-9094-FB74843BAE85}" presName="topArc2" presStyleLbl="parChTrans1D1" presStyleIdx="48" presStyleCnt="76"/>
      <dgm:spPr/>
    </dgm:pt>
    <dgm:pt modelId="{FB5A9D33-33C7-874A-8B93-16AD211F168A}" type="pres">
      <dgm:prSet presAssocID="{AFD98C1D-258A-834E-9094-FB74843BAE85}" presName="bottomArc2" presStyleLbl="parChTrans1D1" presStyleIdx="49" presStyleCnt="76"/>
      <dgm:spPr/>
    </dgm:pt>
    <dgm:pt modelId="{CEF60013-96E6-8A47-97A3-CB4558DD9FC2}" type="pres">
      <dgm:prSet presAssocID="{AFD98C1D-258A-834E-9094-FB74843BAE85}" presName="topConnNode2" presStyleLbl="node3" presStyleIdx="0" presStyleCnt="0"/>
      <dgm:spPr/>
    </dgm:pt>
    <dgm:pt modelId="{1CA59EF1-9B6F-E740-8EBC-FDC177A22E5A}" type="pres">
      <dgm:prSet presAssocID="{AFD98C1D-258A-834E-9094-FB74843BAE85}" presName="hierChild4" presStyleCnt="0"/>
      <dgm:spPr/>
    </dgm:pt>
    <dgm:pt modelId="{99CC5204-341A-FE4F-B768-B37103DF8826}" type="pres">
      <dgm:prSet presAssocID="{AFD98C1D-258A-834E-9094-FB74843BAE85}" presName="hierChild5" presStyleCnt="0"/>
      <dgm:spPr/>
    </dgm:pt>
    <dgm:pt modelId="{4D91E484-25E5-6749-ADC1-D45512464A2D}" type="pres">
      <dgm:prSet presAssocID="{057B44FA-3E55-D34A-B306-CAEE00150AD4}" presName="Name28" presStyleLbl="parChTrans1D3" presStyleIdx="10" presStyleCnt="16"/>
      <dgm:spPr/>
    </dgm:pt>
    <dgm:pt modelId="{C0527A07-878F-DE40-A0F0-08E2D59D11E8}" type="pres">
      <dgm:prSet presAssocID="{E0E214F2-BD36-6F42-8B6F-D77A94B4BA33}" presName="hierRoot2" presStyleCnt="0">
        <dgm:presLayoutVars>
          <dgm:hierBranch val="init"/>
        </dgm:presLayoutVars>
      </dgm:prSet>
      <dgm:spPr/>
    </dgm:pt>
    <dgm:pt modelId="{CB073D83-5CF9-1D4D-8D05-16BC35281299}" type="pres">
      <dgm:prSet presAssocID="{E0E214F2-BD36-6F42-8B6F-D77A94B4BA33}" presName="rootComposite2" presStyleCnt="0"/>
      <dgm:spPr/>
    </dgm:pt>
    <dgm:pt modelId="{7992E425-0EBE-DA4B-B6CC-F0D32A320A9F}" type="pres">
      <dgm:prSet presAssocID="{E0E214F2-BD36-6F42-8B6F-D77A94B4BA33}" presName="rootText2" presStyleLbl="alignAcc1" presStyleIdx="0" presStyleCnt="0">
        <dgm:presLayoutVars>
          <dgm:chPref val="3"/>
        </dgm:presLayoutVars>
      </dgm:prSet>
      <dgm:spPr/>
    </dgm:pt>
    <dgm:pt modelId="{CC5F8E54-D25D-BE46-A667-FCE7CBF8575D}" type="pres">
      <dgm:prSet presAssocID="{E0E214F2-BD36-6F42-8B6F-D77A94B4BA33}" presName="topArc2" presStyleLbl="parChTrans1D1" presStyleIdx="50" presStyleCnt="76"/>
      <dgm:spPr/>
    </dgm:pt>
    <dgm:pt modelId="{64CC4053-8DD0-E740-BE34-32893DF8CDFF}" type="pres">
      <dgm:prSet presAssocID="{E0E214F2-BD36-6F42-8B6F-D77A94B4BA33}" presName="bottomArc2" presStyleLbl="parChTrans1D1" presStyleIdx="51" presStyleCnt="76"/>
      <dgm:spPr/>
    </dgm:pt>
    <dgm:pt modelId="{872233C5-00FB-EE4E-A3D9-71C09D6D706E}" type="pres">
      <dgm:prSet presAssocID="{E0E214F2-BD36-6F42-8B6F-D77A94B4BA33}" presName="topConnNode2" presStyleLbl="node3" presStyleIdx="0" presStyleCnt="0"/>
      <dgm:spPr/>
    </dgm:pt>
    <dgm:pt modelId="{441E1DC3-2F1C-5C4D-8ED1-93A83AAD4B34}" type="pres">
      <dgm:prSet presAssocID="{E0E214F2-BD36-6F42-8B6F-D77A94B4BA33}" presName="hierChild4" presStyleCnt="0"/>
      <dgm:spPr/>
    </dgm:pt>
    <dgm:pt modelId="{B23F1D01-5DB3-2943-A723-7738AAB79CEE}" type="pres">
      <dgm:prSet presAssocID="{E0E214F2-BD36-6F42-8B6F-D77A94B4BA33}" presName="hierChild5" presStyleCnt="0"/>
      <dgm:spPr/>
    </dgm:pt>
    <dgm:pt modelId="{E1A19351-B2AB-A041-98BE-DFB63A76093C}" type="pres">
      <dgm:prSet presAssocID="{8A2FF53A-DC09-7644-B15C-DE815DED88AB}" presName="Name28" presStyleLbl="parChTrans1D3" presStyleIdx="11" presStyleCnt="16"/>
      <dgm:spPr/>
    </dgm:pt>
    <dgm:pt modelId="{D51D15D8-7CC3-8343-B14C-7210F92B56D5}" type="pres">
      <dgm:prSet presAssocID="{FDD1CE99-9381-304D-BABA-FB38061967FB}" presName="hierRoot2" presStyleCnt="0">
        <dgm:presLayoutVars>
          <dgm:hierBranch val="init"/>
        </dgm:presLayoutVars>
      </dgm:prSet>
      <dgm:spPr/>
    </dgm:pt>
    <dgm:pt modelId="{50947BA9-9976-5840-9B25-7F1F9D907920}" type="pres">
      <dgm:prSet presAssocID="{FDD1CE99-9381-304D-BABA-FB38061967FB}" presName="rootComposite2" presStyleCnt="0"/>
      <dgm:spPr/>
    </dgm:pt>
    <dgm:pt modelId="{D7249765-5D87-2341-9630-7B6A325A2CB9}" type="pres">
      <dgm:prSet presAssocID="{FDD1CE99-9381-304D-BABA-FB38061967FB}" presName="rootText2" presStyleLbl="alignAcc1" presStyleIdx="0" presStyleCnt="0">
        <dgm:presLayoutVars>
          <dgm:chPref val="3"/>
        </dgm:presLayoutVars>
      </dgm:prSet>
      <dgm:spPr/>
    </dgm:pt>
    <dgm:pt modelId="{921B1487-0C30-B941-83F4-F9F9CC425D4A}" type="pres">
      <dgm:prSet presAssocID="{FDD1CE99-9381-304D-BABA-FB38061967FB}" presName="topArc2" presStyleLbl="parChTrans1D1" presStyleIdx="52" presStyleCnt="76"/>
      <dgm:spPr/>
    </dgm:pt>
    <dgm:pt modelId="{8F800680-B576-E247-9AA8-895FF40720CF}" type="pres">
      <dgm:prSet presAssocID="{FDD1CE99-9381-304D-BABA-FB38061967FB}" presName="bottomArc2" presStyleLbl="parChTrans1D1" presStyleIdx="53" presStyleCnt="76"/>
      <dgm:spPr/>
    </dgm:pt>
    <dgm:pt modelId="{4AC24800-562A-FA4B-BB36-C0A8D40FDF11}" type="pres">
      <dgm:prSet presAssocID="{FDD1CE99-9381-304D-BABA-FB38061967FB}" presName="topConnNode2" presStyleLbl="node3" presStyleIdx="0" presStyleCnt="0"/>
      <dgm:spPr/>
    </dgm:pt>
    <dgm:pt modelId="{4DC786FE-6EA9-6743-BE41-1297B115D4E2}" type="pres">
      <dgm:prSet presAssocID="{FDD1CE99-9381-304D-BABA-FB38061967FB}" presName="hierChild4" presStyleCnt="0"/>
      <dgm:spPr/>
    </dgm:pt>
    <dgm:pt modelId="{879BAF62-1A1F-8843-B5B5-0A402AFCFB5F}" type="pres">
      <dgm:prSet presAssocID="{FDD1CE99-9381-304D-BABA-FB38061967FB}" presName="hierChild5" presStyleCnt="0"/>
      <dgm:spPr/>
    </dgm:pt>
    <dgm:pt modelId="{63E85C3A-1C68-5F4F-94FD-EC7948627104}" type="pres">
      <dgm:prSet presAssocID="{FCC02AC3-7D32-5047-AFF3-65150F2A6239}" presName="Name28" presStyleLbl="parChTrans1D3" presStyleIdx="12" presStyleCnt="16"/>
      <dgm:spPr/>
    </dgm:pt>
    <dgm:pt modelId="{485E4EAE-701E-024E-B6B2-274F5F24859D}" type="pres">
      <dgm:prSet presAssocID="{298AD2CA-E6EA-6D41-9F77-2FD5A74FAA87}" presName="hierRoot2" presStyleCnt="0">
        <dgm:presLayoutVars>
          <dgm:hierBranch val="init"/>
        </dgm:presLayoutVars>
      </dgm:prSet>
      <dgm:spPr/>
    </dgm:pt>
    <dgm:pt modelId="{C1F8E658-2E64-5240-9E9B-D49C0F8A5D12}" type="pres">
      <dgm:prSet presAssocID="{298AD2CA-E6EA-6D41-9F77-2FD5A74FAA87}" presName="rootComposite2" presStyleCnt="0"/>
      <dgm:spPr/>
    </dgm:pt>
    <dgm:pt modelId="{F0DB32E5-9E27-D34C-94A2-D7B77C089343}" type="pres">
      <dgm:prSet presAssocID="{298AD2CA-E6EA-6D41-9F77-2FD5A74FAA87}" presName="rootText2" presStyleLbl="alignAcc1" presStyleIdx="0" presStyleCnt="0">
        <dgm:presLayoutVars>
          <dgm:chPref val="3"/>
        </dgm:presLayoutVars>
      </dgm:prSet>
      <dgm:spPr/>
    </dgm:pt>
    <dgm:pt modelId="{1D724EA7-F95E-D64F-BEBF-B40A6FF0A842}" type="pres">
      <dgm:prSet presAssocID="{298AD2CA-E6EA-6D41-9F77-2FD5A74FAA87}" presName="topArc2" presStyleLbl="parChTrans1D1" presStyleIdx="54" presStyleCnt="76"/>
      <dgm:spPr/>
    </dgm:pt>
    <dgm:pt modelId="{5ECC484B-6B99-2E47-BDAD-0AD95714B300}" type="pres">
      <dgm:prSet presAssocID="{298AD2CA-E6EA-6D41-9F77-2FD5A74FAA87}" presName="bottomArc2" presStyleLbl="parChTrans1D1" presStyleIdx="55" presStyleCnt="76"/>
      <dgm:spPr/>
    </dgm:pt>
    <dgm:pt modelId="{06E1BB5A-0A6F-7D46-B4AC-AA3A71E85665}" type="pres">
      <dgm:prSet presAssocID="{298AD2CA-E6EA-6D41-9F77-2FD5A74FAA87}" presName="topConnNode2" presStyleLbl="node3" presStyleIdx="0" presStyleCnt="0"/>
      <dgm:spPr/>
    </dgm:pt>
    <dgm:pt modelId="{7D320FB0-D6D0-564F-BFF8-107131A34AAB}" type="pres">
      <dgm:prSet presAssocID="{298AD2CA-E6EA-6D41-9F77-2FD5A74FAA87}" presName="hierChild4" presStyleCnt="0"/>
      <dgm:spPr/>
    </dgm:pt>
    <dgm:pt modelId="{966D9FBB-FF6D-B04F-B2DB-0EACB9C6D731}" type="pres">
      <dgm:prSet presAssocID="{298AD2CA-E6EA-6D41-9F77-2FD5A74FAA87}" presName="hierChild5" presStyleCnt="0"/>
      <dgm:spPr/>
    </dgm:pt>
    <dgm:pt modelId="{97404AE6-3B86-064E-BE4C-2391539C3C73}" type="pres">
      <dgm:prSet presAssocID="{409CE1E0-6632-B940-A4DE-C15F15E8EA99}" presName="Name28" presStyleLbl="parChTrans1D3" presStyleIdx="13" presStyleCnt="16"/>
      <dgm:spPr/>
    </dgm:pt>
    <dgm:pt modelId="{FDBD44C4-A66B-D742-A756-0525A0A555F7}" type="pres">
      <dgm:prSet presAssocID="{9F397A5C-65F6-9149-BA47-74C0BE6E8451}" presName="hierRoot2" presStyleCnt="0">
        <dgm:presLayoutVars>
          <dgm:hierBranch val="init"/>
        </dgm:presLayoutVars>
      </dgm:prSet>
      <dgm:spPr/>
    </dgm:pt>
    <dgm:pt modelId="{C72046CB-450C-E746-A37A-58A11050304E}" type="pres">
      <dgm:prSet presAssocID="{9F397A5C-65F6-9149-BA47-74C0BE6E8451}" presName="rootComposite2" presStyleCnt="0"/>
      <dgm:spPr/>
    </dgm:pt>
    <dgm:pt modelId="{47659635-F56A-284C-AFAD-7FE5BBABB291}" type="pres">
      <dgm:prSet presAssocID="{9F397A5C-65F6-9149-BA47-74C0BE6E8451}" presName="rootText2" presStyleLbl="alignAcc1" presStyleIdx="0" presStyleCnt="0">
        <dgm:presLayoutVars>
          <dgm:chPref val="3"/>
        </dgm:presLayoutVars>
      </dgm:prSet>
      <dgm:spPr/>
    </dgm:pt>
    <dgm:pt modelId="{A63005F4-4BD8-4141-99E2-A3B3DB35074D}" type="pres">
      <dgm:prSet presAssocID="{9F397A5C-65F6-9149-BA47-74C0BE6E8451}" presName="topArc2" presStyleLbl="parChTrans1D1" presStyleIdx="56" presStyleCnt="76"/>
      <dgm:spPr/>
    </dgm:pt>
    <dgm:pt modelId="{B187F2A5-9826-6C4D-9BA7-750042A9962B}" type="pres">
      <dgm:prSet presAssocID="{9F397A5C-65F6-9149-BA47-74C0BE6E8451}" presName="bottomArc2" presStyleLbl="parChTrans1D1" presStyleIdx="57" presStyleCnt="76"/>
      <dgm:spPr/>
    </dgm:pt>
    <dgm:pt modelId="{0931B37C-8E8F-794E-A2EB-271F7A88660A}" type="pres">
      <dgm:prSet presAssocID="{9F397A5C-65F6-9149-BA47-74C0BE6E8451}" presName="topConnNode2" presStyleLbl="node3" presStyleIdx="0" presStyleCnt="0"/>
      <dgm:spPr/>
    </dgm:pt>
    <dgm:pt modelId="{493697C4-F02A-6947-B61E-3DB8C810A1D2}" type="pres">
      <dgm:prSet presAssocID="{9F397A5C-65F6-9149-BA47-74C0BE6E8451}" presName="hierChild4" presStyleCnt="0"/>
      <dgm:spPr/>
    </dgm:pt>
    <dgm:pt modelId="{B5E806CC-4FC3-3249-8896-032B28B5D19D}" type="pres">
      <dgm:prSet presAssocID="{9F397A5C-65F6-9149-BA47-74C0BE6E8451}" presName="hierChild5" presStyleCnt="0"/>
      <dgm:spPr/>
    </dgm:pt>
    <dgm:pt modelId="{88FDA1D4-1E42-764B-A276-65849299257F}" type="pres">
      <dgm:prSet presAssocID="{E5EFB7A1-6CE6-014D-BDAC-D70421B7572F}" presName="Name28" presStyleLbl="parChTrans1D3" presStyleIdx="14" presStyleCnt="16"/>
      <dgm:spPr/>
    </dgm:pt>
    <dgm:pt modelId="{68A48211-9D46-2A46-9863-5B45DF8BD426}" type="pres">
      <dgm:prSet presAssocID="{6A3EB527-6ACF-0A48-9611-99C3B11B40BE}" presName="hierRoot2" presStyleCnt="0">
        <dgm:presLayoutVars>
          <dgm:hierBranch val="init"/>
        </dgm:presLayoutVars>
      </dgm:prSet>
      <dgm:spPr/>
    </dgm:pt>
    <dgm:pt modelId="{88B2B912-B2D1-3C4C-8E4A-FAADD8574071}" type="pres">
      <dgm:prSet presAssocID="{6A3EB527-6ACF-0A48-9611-99C3B11B40BE}" presName="rootComposite2" presStyleCnt="0"/>
      <dgm:spPr/>
    </dgm:pt>
    <dgm:pt modelId="{686CC5BF-4374-E047-8130-EF90337A60BC}" type="pres">
      <dgm:prSet presAssocID="{6A3EB527-6ACF-0A48-9611-99C3B11B40BE}" presName="rootText2" presStyleLbl="alignAcc1" presStyleIdx="0" presStyleCnt="0">
        <dgm:presLayoutVars>
          <dgm:chPref val="3"/>
        </dgm:presLayoutVars>
      </dgm:prSet>
      <dgm:spPr/>
    </dgm:pt>
    <dgm:pt modelId="{7D3D046B-7ED7-0A4F-8CF7-21F8CACE7814}" type="pres">
      <dgm:prSet presAssocID="{6A3EB527-6ACF-0A48-9611-99C3B11B40BE}" presName="topArc2" presStyleLbl="parChTrans1D1" presStyleIdx="58" presStyleCnt="76"/>
      <dgm:spPr/>
    </dgm:pt>
    <dgm:pt modelId="{4C30B598-AB6E-E64B-A059-3261BF6FAC02}" type="pres">
      <dgm:prSet presAssocID="{6A3EB527-6ACF-0A48-9611-99C3B11B40BE}" presName="bottomArc2" presStyleLbl="parChTrans1D1" presStyleIdx="59" presStyleCnt="76"/>
      <dgm:spPr/>
    </dgm:pt>
    <dgm:pt modelId="{15389932-CCD0-7348-9164-B8B3FEE79A61}" type="pres">
      <dgm:prSet presAssocID="{6A3EB527-6ACF-0A48-9611-99C3B11B40BE}" presName="topConnNode2" presStyleLbl="node3" presStyleIdx="0" presStyleCnt="0"/>
      <dgm:spPr/>
    </dgm:pt>
    <dgm:pt modelId="{908CB88B-A15E-B644-A89F-07EFCBC13731}" type="pres">
      <dgm:prSet presAssocID="{6A3EB527-6ACF-0A48-9611-99C3B11B40BE}" presName="hierChild4" presStyleCnt="0"/>
      <dgm:spPr/>
    </dgm:pt>
    <dgm:pt modelId="{5B05F418-9B9A-5D48-8CE1-A5B2BD5DD126}" type="pres">
      <dgm:prSet presAssocID="{20BF316E-829D-F04B-9F95-5F9D817D79AF}" presName="Name28" presStyleLbl="parChTrans1D4" presStyleIdx="12" presStyleCnt="18"/>
      <dgm:spPr/>
    </dgm:pt>
    <dgm:pt modelId="{CC07AD2A-DF49-2F40-9A52-0142A646F425}" type="pres">
      <dgm:prSet presAssocID="{F2F8DA69-C542-FC41-B64B-D453DE68B5EA}" presName="hierRoot2" presStyleCnt="0">
        <dgm:presLayoutVars>
          <dgm:hierBranch val="init"/>
        </dgm:presLayoutVars>
      </dgm:prSet>
      <dgm:spPr/>
    </dgm:pt>
    <dgm:pt modelId="{FC4A2B23-7DE4-6642-8237-E5E03C97FA9B}" type="pres">
      <dgm:prSet presAssocID="{F2F8DA69-C542-FC41-B64B-D453DE68B5EA}" presName="rootComposite2" presStyleCnt="0"/>
      <dgm:spPr/>
    </dgm:pt>
    <dgm:pt modelId="{5CFC7636-A925-5F41-BDBB-1E8F94DB780B}" type="pres">
      <dgm:prSet presAssocID="{F2F8DA69-C542-FC41-B64B-D453DE68B5E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5B7231A-FE7D-284E-86BB-A514877A66B9}" type="pres">
      <dgm:prSet presAssocID="{F2F8DA69-C542-FC41-B64B-D453DE68B5EA}" presName="topArc2" presStyleLbl="parChTrans1D1" presStyleIdx="60" presStyleCnt="76"/>
      <dgm:spPr/>
    </dgm:pt>
    <dgm:pt modelId="{BC217814-11F5-6543-A84F-66B557FEC956}" type="pres">
      <dgm:prSet presAssocID="{F2F8DA69-C542-FC41-B64B-D453DE68B5EA}" presName="bottomArc2" presStyleLbl="parChTrans1D1" presStyleIdx="61" presStyleCnt="76"/>
      <dgm:spPr/>
    </dgm:pt>
    <dgm:pt modelId="{BFBA327F-EF51-E145-9DA5-EE4438F91A44}" type="pres">
      <dgm:prSet presAssocID="{F2F8DA69-C542-FC41-B64B-D453DE68B5EA}" presName="topConnNode2" presStyleLbl="node4" presStyleIdx="0" presStyleCnt="0"/>
      <dgm:spPr/>
    </dgm:pt>
    <dgm:pt modelId="{92240FCF-67E7-CB4A-A116-2CE77972F020}" type="pres">
      <dgm:prSet presAssocID="{F2F8DA69-C542-FC41-B64B-D453DE68B5EA}" presName="hierChild4" presStyleCnt="0"/>
      <dgm:spPr/>
    </dgm:pt>
    <dgm:pt modelId="{88201BD2-901F-0D45-B503-80617A777352}" type="pres">
      <dgm:prSet presAssocID="{F2F8DA69-C542-FC41-B64B-D453DE68B5EA}" presName="hierChild5" presStyleCnt="0"/>
      <dgm:spPr/>
    </dgm:pt>
    <dgm:pt modelId="{7AC205E6-5027-664D-AA36-AFE4A7613A60}" type="pres">
      <dgm:prSet presAssocID="{5F40FC3C-3E18-AD4E-9A1E-2AB5007B1E6F}" presName="Name28" presStyleLbl="parChTrans1D4" presStyleIdx="13" presStyleCnt="18"/>
      <dgm:spPr/>
    </dgm:pt>
    <dgm:pt modelId="{73FA3165-7D1F-1247-AFDF-50EF5B07D104}" type="pres">
      <dgm:prSet presAssocID="{848EA96A-858B-3448-8A86-180A7581B467}" presName="hierRoot2" presStyleCnt="0">
        <dgm:presLayoutVars>
          <dgm:hierBranch val="init"/>
        </dgm:presLayoutVars>
      </dgm:prSet>
      <dgm:spPr/>
    </dgm:pt>
    <dgm:pt modelId="{36799912-CB1F-E948-B87F-845987024E6A}" type="pres">
      <dgm:prSet presAssocID="{848EA96A-858B-3448-8A86-180A7581B467}" presName="rootComposite2" presStyleCnt="0"/>
      <dgm:spPr/>
    </dgm:pt>
    <dgm:pt modelId="{625A5F76-FCC6-DF42-AF64-DF7B11997207}" type="pres">
      <dgm:prSet presAssocID="{848EA96A-858B-3448-8A86-180A7581B467}" presName="rootText2" presStyleLbl="alignAcc1" presStyleIdx="0" presStyleCnt="0">
        <dgm:presLayoutVars>
          <dgm:chPref val="3"/>
        </dgm:presLayoutVars>
      </dgm:prSet>
      <dgm:spPr/>
    </dgm:pt>
    <dgm:pt modelId="{8B672F63-48F8-EE46-8F44-11E18E5218E4}" type="pres">
      <dgm:prSet presAssocID="{848EA96A-858B-3448-8A86-180A7581B467}" presName="topArc2" presStyleLbl="parChTrans1D1" presStyleIdx="62" presStyleCnt="76"/>
      <dgm:spPr/>
    </dgm:pt>
    <dgm:pt modelId="{8645C583-4F4A-CB40-8CB4-CC287909930E}" type="pres">
      <dgm:prSet presAssocID="{848EA96A-858B-3448-8A86-180A7581B467}" presName="bottomArc2" presStyleLbl="parChTrans1D1" presStyleIdx="63" presStyleCnt="76"/>
      <dgm:spPr/>
    </dgm:pt>
    <dgm:pt modelId="{1516F0CC-42D8-8F43-BCFC-9F5E5529C9BB}" type="pres">
      <dgm:prSet presAssocID="{848EA96A-858B-3448-8A86-180A7581B467}" presName="topConnNode2" presStyleLbl="node4" presStyleIdx="0" presStyleCnt="0"/>
      <dgm:spPr/>
    </dgm:pt>
    <dgm:pt modelId="{4629CD8A-E23F-5943-9D7F-5F3C087FF48F}" type="pres">
      <dgm:prSet presAssocID="{848EA96A-858B-3448-8A86-180A7581B467}" presName="hierChild4" presStyleCnt="0"/>
      <dgm:spPr/>
    </dgm:pt>
    <dgm:pt modelId="{25BFEE60-85D9-154D-A5E5-261A3593EFD0}" type="pres">
      <dgm:prSet presAssocID="{848EA96A-858B-3448-8A86-180A7581B467}" presName="hierChild5" presStyleCnt="0"/>
      <dgm:spPr/>
    </dgm:pt>
    <dgm:pt modelId="{7C6A4378-412C-CC47-9C98-75C4087B584A}" type="pres">
      <dgm:prSet presAssocID="{6A3EB527-6ACF-0A48-9611-99C3B11B40BE}" presName="hierChild5" presStyleCnt="0"/>
      <dgm:spPr/>
    </dgm:pt>
    <dgm:pt modelId="{31C5AEE3-BD8A-5640-81BF-465C27ADD967}" type="pres">
      <dgm:prSet presAssocID="{96D59D7F-7B6B-F441-8DF1-533D4CB80923}" presName="Name28" presStyleLbl="parChTrans1D3" presStyleIdx="15" presStyleCnt="16"/>
      <dgm:spPr/>
    </dgm:pt>
    <dgm:pt modelId="{AF3ABA1E-73E0-784C-A2A8-C209C7FE2D5A}" type="pres">
      <dgm:prSet presAssocID="{49C1984E-2807-BD42-B666-9C3B0DE2CA25}" presName="hierRoot2" presStyleCnt="0">
        <dgm:presLayoutVars>
          <dgm:hierBranch val="init"/>
        </dgm:presLayoutVars>
      </dgm:prSet>
      <dgm:spPr/>
    </dgm:pt>
    <dgm:pt modelId="{381B0FFD-34D3-374B-980A-71A038547A33}" type="pres">
      <dgm:prSet presAssocID="{49C1984E-2807-BD42-B666-9C3B0DE2CA25}" presName="rootComposite2" presStyleCnt="0"/>
      <dgm:spPr/>
    </dgm:pt>
    <dgm:pt modelId="{B7817AA0-4DD5-0044-B9AE-F006B0E364FD}" type="pres">
      <dgm:prSet presAssocID="{49C1984E-2807-BD42-B666-9C3B0DE2CA25}" presName="rootText2" presStyleLbl="alignAcc1" presStyleIdx="0" presStyleCnt="0">
        <dgm:presLayoutVars>
          <dgm:chPref val="3"/>
        </dgm:presLayoutVars>
      </dgm:prSet>
      <dgm:spPr/>
    </dgm:pt>
    <dgm:pt modelId="{5C123F3A-3649-C84D-9525-E4E77FFEA7C6}" type="pres">
      <dgm:prSet presAssocID="{49C1984E-2807-BD42-B666-9C3B0DE2CA25}" presName="topArc2" presStyleLbl="parChTrans1D1" presStyleIdx="64" presStyleCnt="76"/>
      <dgm:spPr/>
    </dgm:pt>
    <dgm:pt modelId="{FECF835F-CBA3-914F-A0E4-16301C5651E6}" type="pres">
      <dgm:prSet presAssocID="{49C1984E-2807-BD42-B666-9C3B0DE2CA25}" presName="bottomArc2" presStyleLbl="parChTrans1D1" presStyleIdx="65" presStyleCnt="76"/>
      <dgm:spPr/>
    </dgm:pt>
    <dgm:pt modelId="{6CD53A48-80C8-3F44-A2C4-D30417126C0F}" type="pres">
      <dgm:prSet presAssocID="{49C1984E-2807-BD42-B666-9C3B0DE2CA25}" presName="topConnNode2" presStyleLbl="node3" presStyleIdx="0" presStyleCnt="0"/>
      <dgm:spPr/>
    </dgm:pt>
    <dgm:pt modelId="{1BDD28C6-D9AA-FB42-A434-53A99E3E1A1E}" type="pres">
      <dgm:prSet presAssocID="{49C1984E-2807-BD42-B666-9C3B0DE2CA25}" presName="hierChild4" presStyleCnt="0"/>
      <dgm:spPr/>
    </dgm:pt>
    <dgm:pt modelId="{3CBDE81A-73AB-7E42-9E3A-3FE89BD62579}" type="pres">
      <dgm:prSet presAssocID="{4572D817-EECC-4443-82F9-C8E21062B97E}" presName="Name28" presStyleLbl="parChTrans1D4" presStyleIdx="14" presStyleCnt="18"/>
      <dgm:spPr/>
    </dgm:pt>
    <dgm:pt modelId="{6B11B87E-A6A5-194C-AE9D-BA978D00C026}" type="pres">
      <dgm:prSet presAssocID="{2905C6A0-A790-2646-B636-BE6865D454AA}" presName="hierRoot2" presStyleCnt="0">
        <dgm:presLayoutVars>
          <dgm:hierBranch val="init"/>
        </dgm:presLayoutVars>
      </dgm:prSet>
      <dgm:spPr/>
    </dgm:pt>
    <dgm:pt modelId="{04AA4E25-9315-A142-84BC-4866B4696D56}" type="pres">
      <dgm:prSet presAssocID="{2905C6A0-A790-2646-B636-BE6865D454AA}" presName="rootComposite2" presStyleCnt="0"/>
      <dgm:spPr/>
    </dgm:pt>
    <dgm:pt modelId="{F5746F55-7751-6D43-BD0C-BF0908A0A1D8}" type="pres">
      <dgm:prSet presAssocID="{2905C6A0-A790-2646-B636-BE6865D454A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61C192C-3FD8-004A-AF3D-5F36AA5688EF}" type="pres">
      <dgm:prSet presAssocID="{2905C6A0-A790-2646-B636-BE6865D454AA}" presName="topArc2" presStyleLbl="parChTrans1D1" presStyleIdx="66" presStyleCnt="76"/>
      <dgm:spPr/>
    </dgm:pt>
    <dgm:pt modelId="{22CD511E-028C-FC43-A194-89F837A4C5BC}" type="pres">
      <dgm:prSet presAssocID="{2905C6A0-A790-2646-B636-BE6865D454AA}" presName="bottomArc2" presStyleLbl="parChTrans1D1" presStyleIdx="67" presStyleCnt="76"/>
      <dgm:spPr/>
    </dgm:pt>
    <dgm:pt modelId="{AD05A238-1272-D144-B154-C9E15ACCD581}" type="pres">
      <dgm:prSet presAssocID="{2905C6A0-A790-2646-B636-BE6865D454AA}" presName="topConnNode2" presStyleLbl="node4" presStyleIdx="0" presStyleCnt="0"/>
      <dgm:spPr/>
    </dgm:pt>
    <dgm:pt modelId="{7307D7C3-672C-2B4D-965B-3A891CBA178D}" type="pres">
      <dgm:prSet presAssocID="{2905C6A0-A790-2646-B636-BE6865D454AA}" presName="hierChild4" presStyleCnt="0"/>
      <dgm:spPr/>
    </dgm:pt>
    <dgm:pt modelId="{A8EDD02B-654B-9B4B-B994-FECDCC9434D9}" type="pres">
      <dgm:prSet presAssocID="{2905C6A0-A790-2646-B636-BE6865D454AA}" presName="hierChild5" presStyleCnt="0"/>
      <dgm:spPr/>
    </dgm:pt>
    <dgm:pt modelId="{E6DC9DB3-7376-A745-840E-581CC21A8636}" type="pres">
      <dgm:prSet presAssocID="{A4475CDE-3709-C84B-8FB9-C7174AB219CC}" presName="Name28" presStyleLbl="parChTrans1D4" presStyleIdx="15" presStyleCnt="18"/>
      <dgm:spPr/>
    </dgm:pt>
    <dgm:pt modelId="{496FA684-1929-0949-9335-ADE495FC7DDA}" type="pres">
      <dgm:prSet presAssocID="{F24584BC-89BA-624B-9EB3-36A2A29AAF11}" presName="hierRoot2" presStyleCnt="0">
        <dgm:presLayoutVars>
          <dgm:hierBranch val="init"/>
        </dgm:presLayoutVars>
      </dgm:prSet>
      <dgm:spPr/>
    </dgm:pt>
    <dgm:pt modelId="{55801E83-6912-2345-8E97-6924EB288979}" type="pres">
      <dgm:prSet presAssocID="{F24584BC-89BA-624B-9EB3-36A2A29AAF11}" presName="rootComposite2" presStyleCnt="0"/>
      <dgm:spPr/>
    </dgm:pt>
    <dgm:pt modelId="{13E28739-DD79-BD47-92CC-83C374FC8F03}" type="pres">
      <dgm:prSet presAssocID="{F24584BC-89BA-624B-9EB3-36A2A29AAF11}" presName="rootText2" presStyleLbl="alignAcc1" presStyleIdx="0" presStyleCnt="0">
        <dgm:presLayoutVars>
          <dgm:chPref val="3"/>
        </dgm:presLayoutVars>
      </dgm:prSet>
      <dgm:spPr/>
    </dgm:pt>
    <dgm:pt modelId="{2F6FAEBE-5BD2-F54C-A96F-B7FE51F560FE}" type="pres">
      <dgm:prSet presAssocID="{F24584BC-89BA-624B-9EB3-36A2A29AAF11}" presName="topArc2" presStyleLbl="parChTrans1D1" presStyleIdx="68" presStyleCnt="76"/>
      <dgm:spPr/>
    </dgm:pt>
    <dgm:pt modelId="{93557A5F-FE14-EF49-B5D1-08CE4D4F3F18}" type="pres">
      <dgm:prSet presAssocID="{F24584BC-89BA-624B-9EB3-36A2A29AAF11}" presName="bottomArc2" presStyleLbl="parChTrans1D1" presStyleIdx="69" presStyleCnt="76"/>
      <dgm:spPr/>
    </dgm:pt>
    <dgm:pt modelId="{5CCD33DD-926F-B940-A0C2-21DCCCBCF0CB}" type="pres">
      <dgm:prSet presAssocID="{F24584BC-89BA-624B-9EB3-36A2A29AAF11}" presName="topConnNode2" presStyleLbl="node4" presStyleIdx="0" presStyleCnt="0"/>
      <dgm:spPr/>
    </dgm:pt>
    <dgm:pt modelId="{DF836FF9-5FCD-B34C-A736-86EFBAF2DDA5}" type="pres">
      <dgm:prSet presAssocID="{F24584BC-89BA-624B-9EB3-36A2A29AAF11}" presName="hierChild4" presStyleCnt="0"/>
      <dgm:spPr/>
    </dgm:pt>
    <dgm:pt modelId="{602D4488-D663-8444-A9CA-6BB0D1CE776A}" type="pres">
      <dgm:prSet presAssocID="{F24584BC-89BA-624B-9EB3-36A2A29AAF11}" presName="hierChild5" presStyleCnt="0"/>
      <dgm:spPr/>
    </dgm:pt>
    <dgm:pt modelId="{C93D3F07-E6E4-A548-BAF1-D81C4E21BAF9}" type="pres">
      <dgm:prSet presAssocID="{7B4CB9A1-A89B-5840-8274-74CED91ABC4E}" presName="Name28" presStyleLbl="parChTrans1D4" presStyleIdx="16" presStyleCnt="18"/>
      <dgm:spPr/>
    </dgm:pt>
    <dgm:pt modelId="{1D9AB4C0-1F93-2A4F-B7A6-49C07C2443A1}" type="pres">
      <dgm:prSet presAssocID="{912DE6F0-AF2F-974D-B26E-A6F93C45F169}" presName="hierRoot2" presStyleCnt="0">
        <dgm:presLayoutVars>
          <dgm:hierBranch val="init"/>
        </dgm:presLayoutVars>
      </dgm:prSet>
      <dgm:spPr/>
    </dgm:pt>
    <dgm:pt modelId="{FED60DC8-0F50-3E4B-9C98-774031D5CDAE}" type="pres">
      <dgm:prSet presAssocID="{912DE6F0-AF2F-974D-B26E-A6F93C45F169}" presName="rootComposite2" presStyleCnt="0"/>
      <dgm:spPr/>
    </dgm:pt>
    <dgm:pt modelId="{7A97299D-20AF-D04D-91A1-86BA1F43B91B}" type="pres">
      <dgm:prSet presAssocID="{912DE6F0-AF2F-974D-B26E-A6F93C45F169}" presName="rootText2" presStyleLbl="alignAcc1" presStyleIdx="0" presStyleCnt="0">
        <dgm:presLayoutVars>
          <dgm:chPref val="3"/>
        </dgm:presLayoutVars>
      </dgm:prSet>
      <dgm:spPr/>
    </dgm:pt>
    <dgm:pt modelId="{65E7171B-D682-4644-956E-95B5ECBCE01E}" type="pres">
      <dgm:prSet presAssocID="{912DE6F0-AF2F-974D-B26E-A6F93C45F169}" presName="topArc2" presStyleLbl="parChTrans1D1" presStyleIdx="70" presStyleCnt="76"/>
      <dgm:spPr/>
    </dgm:pt>
    <dgm:pt modelId="{1BF5B1B3-8E49-D345-AB7A-E13FE3B177A0}" type="pres">
      <dgm:prSet presAssocID="{912DE6F0-AF2F-974D-B26E-A6F93C45F169}" presName="bottomArc2" presStyleLbl="parChTrans1D1" presStyleIdx="71" presStyleCnt="76"/>
      <dgm:spPr/>
    </dgm:pt>
    <dgm:pt modelId="{ACDA57DB-8A83-A643-A98E-69D71CEEF369}" type="pres">
      <dgm:prSet presAssocID="{912DE6F0-AF2F-974D-B26E-A6F93C45F169}" presName="topConnNode2" presStyleLbl="node4" presStyleIdx="0" presStyleCnt="0"/>
      <dgm:spPr/>
    </dgm:pt>
    <dgm:pt modelId="{677F8649-FE6B-474C-8CFC-660BB5F88674}" type="pres">
      <dgm:prSet presAssocID="{912DE6F0-AF2F-974D-B26E-A6F93C45F169}" presName="hierChild4" presStyleCnt="0"/>
      <dgm:spPr/>
    </dgm:pt>
    <dgm:pt modelId="{78BE5C86-0EB3-8847-B8C9-865EC402FDD2}" type="pres">
      <dgm:prSet presAssocID="{912DE6F0-AF2F-974D-B26E-A6F93C45F169}" presName="hierChild5" presStyleCnt="0"/>
      <dgm:spPr/>
    </dgm:pt>
    <dgm:pt modelId="{94E6F24D-CCA0-9D46-B191-531BFDFC67B9}" type="pres">
      <dgm:prSet presAssocID="{85ED9134-DA53-9B4C-BA84-52BBAED467BB}" presName="Name28" presStyleLbl="parChTrans1D4" presStyleIdx="17" presStyleCnt="18"/>
      <dgm:spPr/>
    </dgm:pt>
    <dgm:pt modelId="{E4D66B5B-5255-CE46-98A2-A6A0F1C35158}" type="pres">
      <dgm:prSet presAssocID="{FD53E813-7B11-EB4F-B076-ADEC87DC85A6}" presName="hierRoot2" presStyleCnt="0">
        <dgm:presLayoutVars>
          <dgm:hierBranch val="init"/>
        </dgm:presLayoutVars>
      </dgm:prSet>
      <dgm:spPr/>
    </dgm:pt>
    <dgm:pt modelId="{60D88976-540F-6B49-8BFB-2CADAD88964E}" type="pres">
      <dgm:prSet presAssocID="{FD53E813-7B11-EB4F-B076-ADEC87DC85A6}" presName="rootComposite2" presStyleCnt="0"/>
      <dgm:spPr/>
    </dgm:pt>
    <dgm:pt modelId="{3B2EA53B-BB64-164E-A358-A81CE014626B}" type="pres">
      <dgm:prSet presAssocID="{FD53E813-7B11-EB4F-B076-ADEC87DC85A6}" presName="rootText2" presStyleLbl="alignAcc1" presStyleIdx="0" presStyleCnt="0">
        <dgm:presLayoutVars>
          <dgm:chPref val="3"/>
        </dgm:presLayoutVars>
      </dgm:prSet>
      <dgm:spPr/>
    </dgm:pt>
    <dgm:pt modelId="{441F2240-2B8F-AA49-B966-F6729AE63050}" type="pres">
      <dgm:prSet presAssocID="{FD53E813-7B11-EB4F-B076-ADEC87DC85A6}" presName="topArc2" presStyleLbl="parChTrans1D1" presStyleIdx="72" presStyleCnt="76"/>
      <dgm:spPr/>
    </dgm:pt>
    <dgm:pt modelId="{C6C666AE-7D0E-BF4E-9861-220AE7CFC30F}" type="pres">
      <dgm:prSet presAssocID="{FD53E813-7B11-EB4F-B076-ADEC87DC85A6}" presName="bottomArc2" presStyleLbl="parChTrans1D1" presStyleIdx="73" presStyleCnt="76"/>
      <dgm:spPr/>
    </dgm:pt>
    <dgm:pt modelId="{609B7472-90E1-1941-BBA6-FFCACE29B388}" type="pres">
      <dgm:prSet presAssocID="{FD53E813-7B11-EB4F-B076-ADEC87DC85A6}" presName="topConnNode2" presStyleLbl="node4" presStyleIdx="0" presStyleCnt="0"/>
      <dgm:spPr/>
    </dgm:pt>
    <dgm:pt modelId="{263B2876-6387-AD46-A0B0-2A3E865503AF}" type="pres">
      <dgm:prSet presAssocID="{FD53E813-7B11-EB4F-B076-ADEC87DC85A6}" presName="hierChild4" presStyleCnt="0"/>
      <dgm:spPr/>
    </dgm:pt>
    <dgm:pt modelId="{985644F7-CA89-8A46-A7E7-88ED7E190EB6}" type="pres">
      <dgm:prSet presAssocID="{FD53E813-7B11-EB4F-B076-ADEC87DC85A6}" presName="hierChild5" presStyleCnt="0"/>
      <dgm:spPr/>
    </dgm:pt>
    <dgm:pt modelId="{BF71567C-1FA2-A14F-8686-E1728E2368AB}" type="pres">
      <dgm:prSet presAssocID="{49C1984E-2807-BD42-B666-9C3B0DE2CA25}" presName="hierChild5" presStyleCnt="0"/>
      <dgm:spPr/>
    </dgm:pt>
    <dgm:pt modelId="{71E9ED9B-FD1F-D44C-A5CC-BA582805CAE9}" type="pres">
      <dgm:prSet presAssocID="{1C1A68AE-B38A-B643-A11A-4FD059A12E09}" presName="hierChild5" presStyleCnt="0"/>
      <dgm:spPr/>
    </dgm:pt>
    <dgm:pt modelId="{93BDD461-4BFE-E041-91AC-AEB8F1D513B5}" type="pres">
      <dgm:prSet presAssocID="{D660F8BE-F731-E64E-BAB8-045085FA311F}" presName="Name28" presStyleLbl="parChTrans1D2" presStyleIdx="2" presStyleCnt="3"/>
      <dgm:spPr/>
    </dgm:pt>
    <dgm:pt modelId="{7FE6C010-6C68-9A49-8321-82C78B02D9CE}" type="pres">
      <dgm:prSet presAssocID="{CCC4DC26-7C3D-EB42-A28A-8B512F1C0B38}" presName="hierRoot2" presStyleCnt="0">
        <dgm:presLayoutVars>
          <dgm:hierBranch val="init"/>
        </dgm:presLayoutVars>
      </dgm:prSet>
      <dgm:spPr/>
    </dgm:pt>
    <dgm:pt modelId="{B1175142-5C9F-6542-9057-6C09563E876C}" type="pres">
      <dgm:prSet presAssocID="{CCC4DC26-7C3D-EB42-A28A-8B512F1C0B38}" presName="rootComposite2" presStyleCnt="0"/>
      <dgm:spPr/>
    </dgm:pt>
    <dgm:pt modelId="{D279E227-A4AC-2040-8E00-881E7248AE3A}" type="pres">
      <dgm:prSet presAssocID="{CCC4DC26-7C3D-EB42-A28A-8B512F1C0B38}" presName="rootText2" presStyleLbl="alignAcc1" presStyleIdx="0" presStyleCnt="0">
        <dgm:presLayoutVars>
          <dgm:chPref val="3"/>
        </dgm:presLayoutVars>
      </dgm:prSet>
      <dgm:spPr/>
    </dgm:pt>
    <dgm:pt modelId="{03D7F695-FF3B-D440-9CC9-64018DFC2AD7}" type="pres">
      <dgm:prSet presAssocID="{CCC4DC26-7C3D-EB42-A28A-8B512F1C0B38}" presName="topArc2" presStyleLbl="parChTrans1D1" presStyleIdx="74" presStyleCnt="76"/>
      <dgm:spPr/>
    </dgm:pt>
    <dgm:pt modelId="{F79DACE5-36DC-4347-BFA8-F88D96B98747}" type="pres">
      <dgm:prSet presAssocID="{CCC4DC26-7C3D-EB42-A28A-8B512F1C0B38}" presName="bottomArc2" presStyleLbl="parChTrans1D1" presStyleIdx="75" presStyleCnt="76"/>
      <dgm:spPr/>
    </dgm:pt>
    <dgm:pt modelId="{9DB328BB-7467-8846-9926-AF157930DD1F}" type="pres">
      <dgm:prSet presAssocID="{CCC4DC26-7C3D-EB42-A28A-8B512F1C0B38}" presName="topConnNode2" presStyleLbl="node2" presStyleIdx="0" presStyleCnt="0"/>
      <dgm:spPr/>
    </dgm:pt>
    <dgm:pt modelId="{E92F7D23-2E01-8148-AE6C-30E9D139E367}" type="pres">
      <dgm:prSet presAssocID="{CCC4DC26-7C3D-EB42-A28A-8B512F1C0B38}" presName="hierChild4" presStyleCnt="0"/>
      <dgm:spPr/>
    </dgm:pt>
    <dgm:pt modelId="{0C43F019-86F2-0A49-BB2D-4B8A05AC04E8}" type="pres">
      <dgm:prSet presAssocID="{CCC4DC26-7C3D-EB42-A28A-8B512F1C0B38}" presName="hierChild5" presStyleCnt="0"/>
      <dgm:spPr/>
    </dgm:pt>
    <dgm:pt modelId="{B9AA5B01-F982-B34B-8FA0-ACF5E494D0E5}" type="pres">
      <dgm:prSet presAssocID="{0A291C93-053E-5648-ACCF-ED0615A71E91}" presName="hierChild3" presStyleCnt="0"/>
      <dgm:spPr/>
    </dgm:pt>
  </dgm:ptLst>
  <dgm:cxnLst>
    <dgm:cxn modelId="{01F1F938-7664-774F-9806-2716350ECB43}" type="presOf" srcId="{80E24F08-DF62-5E49-9B79-93496DA5E335}" destId="{CC4AB2F0-FCB3-7C4B-9EA6-03845F2DB6F6}" srcOrd="0" destOrd="0" presId="urn:microsoft.com/office/officeart/2008/layout/HalfCircleOrganizationChart"/>
    <dgm:cxn modelId="{94AE6521-2859-7D48-943D-2F9365D8434B}" type="presOf" srcId="{8A2FF53A-DC09-7644-B15C-DE815DED88AB}" destId="{E1A19351-B2AB-A041-98BE-DFB63A76093C}" srcOrd="0" destOrd="0" presId="urn:microsoft.com/office/officeart/2008/layout/HalfCircleOrganizationChart"/>
    <dgm:cxn modelId="{103EB570-01EF-894D-954D-D804CAAEF791}" srcId="{1C1A68AE-B38A-B643-A11A-4FD059A12E09}" destId="{D21CB905-6FCB-C749-B8D8-F7E3E8890832}" srcOrd="1" destOrd="0" parTransId="{97C77DD9-8856-0F49-A10A-9917B2B3623A}" sibTransId="{A8CDE278-D335-3D4D-A468-615C16CE7024}"/>
    <dgm:cxn modelId="{AC1062C8-48D6-5746-A93D-DED5101DE1BA}" type="presOf" srcId="{1C1A68AE-B38A-B643-A11A-4FD059A12E09}" destId="{B0761411-2563-5B45-972C-114F07518FE5}" srcOrd="1" destOrd="0" presId="urn:microsoft.com/office/officeart/2008/layout/HalfCircleOrganizationChart"/>
    <dgm:cxn modelId="{8D93F812-F173-C54B-B72B-9155354218B1}" type="presOf" srcId="{153AA711-D824-1545-A7CD-A9C977B05523}" destId="{733C6884-6293-5F49-B903-15819E5560DE}" srcOrd="0" destOrd="0" presId="urn:microsoft.com/office/officeart/2008/layout/HalfCircleOrganizationChart"/>
    <dgm:cxn modelId="{06F57493-1BFA-CF45-BBCD-CC75C7E15FAB}" type="presOf" srcId="{098F6FF2-7057-2347-AC9A-272F744A2124}" destId="{157E8241-FFB4-1145-88F8-A9D788E26735}" srcOrd="1" destOrd="0" presId="urn:microsoft.com/office/officeart/2008/layout/HalfCircleOrganizationChart"/>
    <dgm:cxn modelId="{B0AA328F-1EFE-BB49-9D4E-CC39B5EAE665}" srcId="{1C1A68AE-B38A-B643-A11A-4FD059A12E09}" destId="{6A3EB527-6ACF-0A48-9611-99C3B11B40BE}" srcOrd="7" destOrd="0" parTransId="{E5EFB7A1-6CE6-014D-BDAC-D70421B7572F}" sibTransId="{C59EFA03-308B-724F-9C81-49EB71E03745}"/>
    <dgm:cxn modelId="{37EAEA7A-BE51-F349-827B-45C444E225E0}" type="presOf" srcId="{FCC02AC3-7D32-5047-AFF3-65150F2A6239}" destId="{63E85C3A-1C68-5F4F-94FD-EC7948627104}" srcOrd="0" destOrd="0" presId="urn:microsoft.com/office/officeart/2008/layout/HalfCircleOrganizationChart"/>
    <dgm:cxn modelId="{64D09519-9388-6D4D-89E1-043A98CB1358}" srcId="{1C1A68AE-B38A-B643-A11A-4FD059A12E09}" destId="{9F397A5C-65F6-9149-BA47-74C0BE6E8451}" srcOrd="6" destOrd="0" parTransId="{409CE1E0-6632-B940-A4DE-C15F15E8EA99}" sibTransId="{2A1F6D91-209C-8F4C-9B6A-C28A26B7F2BA}"/>
    <dgm:cxn modelId="{D8388130-2A83-D148-A682-13E9D0FE0C19}" type="presOf" srcId="{D660F8BE-F731-E64E-BAB8-045085FA311F}" destId="{93BDD461-4BFE-E041-91AC-AEB8F1D513B5}" srcOrd="0" destOrd="0" presId="urn:microsoft.com/office/officeart/2008/layout/HalfCircleOrganizationChart"/>
    <dgm:cxn modelId="{B5C85DDC-FB2F-F442-8168-8859EC08037A}" type="presOf" srcId="{CE3EFE18-8D61-BE49-9583-A7540637F005}" destId="{0AF0AC11-D25A-4F41-B195-988E90C52973}" srcOrd="1" destOrd="0" presId="urn:microsoft.com/office/officeart/2008/layout/HalfCircleOrganizationChart"/>
    <dgm:cxn modelId="{FED78054-823F-4A45-88BF-C12010DB01D1}" srcId="{6A3EB527-6ACF-0A48-9611-99C3B11B40BE}" destId="{848EA96A-858B-3448-8A86-180A7581B467}" srcOrd="1" destOrd="0" parTransId="{5F40FC3C-3E18-AD4E-9A1E-2AB5007B1E6F}" sibTransId="{12AC23CB-AA85-B944-B44F-2CF0808193F8}"/>
    <dgm:cxn modelId="{BF3B1212-01A2-894B-AFA9-DE0BFB13F926}" type="presOf" srcId="{FDD1CE99-9381-304D-BABA-FB38061967FB}" destId="{D7249765-5D87-2341-9630-7B6A325A2CB9}" srcOrd="0" destOrd="0" presId="urn:microsoft.com/office/officeart/2008/layout/HalfCircleOrganizationChart"/>
    <dgm:cxn modelId="{ED4D6721-5A84-6040-8A79-7EF9835EF1F1}" type="presOf" srcId="{605C7AC8-CF78-1A4A-8A66-05B8F2A7B4FD}" destId="{120E0C55-FD40-BA47-A3AB-EE7B69E01439}" srcOrd="0" destOrd="0" presId="urn:microsoft.com/office/officeart/2008/layout/HalfCircleOrganizationChart"/>
    <dgm:cxn modelId="{282D7D0E-9714-4C4A-AF0A-F9A03763BAC9}" type="presOf" srcId="{13DAFA29-4CDF-1B42-AFA3-D63AE2575E30}" destId="{2A01172D-CF11-D641-9127-13BEA5460786}" srcOrd="0" destOrd="0" presId="urn:microsoft.com/office/officeart/2008/layout/HalfCircleOrganizationChart"/>
    <dgm:cxn modelId="{B4987004-83CD-2249-AB9E-EAD2AD4C5A16}" srcId="{1C1A68AE-B38A-B643-A11A-4FD059A12E09}" destId="{49C1984E-2807-BD42-B666-9C3B0DE2CA25}" srcOrd="8" destOrd="0" parTransId="{96D59D7F-7B6B-F441-8DF1-533D4CB80923}" sibTransId="{15631183-4C8E-DF42-9787-73AC15806CD5}"/>
    <dgm:cxn modelId="{F1B86268-84B4-444F-9720-56D56F7D8A78}" type="presOf" srcId="{A519D8E5-D840-A84E-9084-29D6F02C0169}" destId="{C67DC490-CC36-E848-BB49-CE019EE1CAED}" srcOrd="0" destOrd="0" presId="urn:microsoft.com/office/officeart/2008/layout/HalfCircleOrganizationChart"/>
    <dgm:cxn modelId="{DD10766B-061F-434A-837C-4F21764C5AEC}" type="presOf" srcId="{26CAC06E-BA2F-B348-B3A6-FA91F6DB2DB6}" destId="{381A192C-46E2-EA42-AD6D-178F2D72A56A}" srcOrd="1" destOrd="0" presId="urn:microsoft.com/office/officeart/2008/layout/HalfCircleOrganizationChart"/>
    <dgm:cxn modelId="{78A5CD77-DBFB-564B-B624-0F2DF5388CAB}" srcId="{49C1984E-2807-BD42-B666-9C3B0DE2CA25}" destId="{2905C6A0-A790-2646-B636-BE6865D454AA}" srcOrd="0" destOrd="0" parTransId="{4572D817-EECC-4443-82F9-C8E21062B97E}" sibTransId="{631B6F5C-40A5-B047-88FF-3CC1556D60F7}"/>
    <dgm:cxn modelId="{F733C36D-8D32-0C43-A9D3-50E6D5148473}" type="presOf" srcId="{EFF471C4-EAA8-6C4B-8DDA-9AD737E6514A}" destId="{68167851-92B2-4940-8A39-CBDA506A4F9A}" srcOrd="0" destOrd="0" presId="urn:microsoft.com/office/officeart/2008/layout/HalfCircleOrganizationChart"/>
    <dgm:cxn modelId="{65D41AC3-5154-B94D-8836-8143B65D365E}" srcId="{D21CB905-6FCB-C749-B8D8-F7E3E8890832}" destId="{A51A1599-5BFF-5044-AFEF-66D1590AF125}" srcOrd="0" destOrd="0" parTransId="{AD091C28-9511-284D-B4BF-B2F1EB1DC710}" sibTransId="{19221E10-95FC-094B-A093-C22AEDDA23F5}"/>
    <dgm:cxn modelId="{D1CA663E-27FA-4841-9689-B68C78FA3DFC}" srcId="{0A291C93-053E-5648-ACCF-ED0615A71E91}" destId="{1C1A68AE-B38A-B643-A11A-4FD059A12E09}" srcOrd="1" destOrd="0" parTransId="{5121D18F-8ABE-9C40-9362-CF6DD75E0E83}" sibTransId="{F59CE19D-C01C-C543-9452-C9200DE97615}"/>
    <dgm:cxn modelId="{313607AA-6742-434C-A85D-7E630DEBD33E}" type="presOf" srcId="{FFF27AB2-1AA1-A649-B1CA-5EC4983E1A9F}" destId="{5DBD3A10-5E97-1947-81ED-25EF241CE2DE}" srcOrd="0" destOrd="0" presId="urn:microsoft.com/office/officeart/2008/layout/HalfCircleOrganizationChart"/>
    <dgm:cxn modelId="{C6825491-1D1A-A044-9BD3-8C5F80186197}" type="presOf" srcId="{38249C5A-6E92-8A49-9FFD-3C9A20D06708}" destId="{F5AE1F46-42BB-C147-963D-FA16485FE14F}" srcOrd="0" destOrd="0" presId="urn:microsoft.com/office/officeart/2008/layout/HalfCircleOrganizationChart"/>
    <dgm:cxn modelId="{60343B03-9318-164D-90F9-72A69B5FEDFB}" type="presOf" srcId="{FB35C321-564E-244E-9B01-6B694417C567}" destId="{528CA2C2-E744-8F46-B8C8-6C91541A1864}" srcOrd="1" destOrd="0" presId="urn:microsoft.com/office/officeart/2008/layout/HalfCircleOrganizationChart"/>
    <dgm:cxn modelId="{76F4060D-E94C-224F-91F2-01F004824CED}" type="presOf" srcId="{A3B1407F-DE7E-1F4C-83F2-6E4513E2F4F0}" destId="{B4D7D9B6-C59D-D641-827E-883025175671}" srcOrd="0" destOrd="0" presId="urn:microsoft.com/office/officeart/2008/layout/HalfCircleOrganizationChart"/>
    <dgm:cxn modelId="{E7CDD5AA-5BF8-2E46-AD99-4F88F186C452}" type="presOf" srcId="{774BF599-32C1-784D-AF2F-FEDBF8611EBE}" destId="{397D7F41-72A8-FA46-98DE-D7052A8298A2}" srcOrd="0" destOrd="0" presId="urn:microsoft.com/office/officeart/2008/layout/HalfCircleOrganizationChart"/>
    <dgm:cxn modelId="{F83EF7F0-03CC-FD4D-89DE-438355A7AEC4}" type="presOf" srcId="{E739B3CF-4013-6E44-86F7-5417523B4CA6}" destId="{25A26622-CE9B-D248-8607-2B4523B5EBD1}" srcOrd="0" destOrd="0" presId="urn:microsoft.com/office/officeart/2008/layout/HalfCircleOrganizationChart"/>
    <dgm:cxn modelId="{EB09B603-B7FA-4542-AAE4-037D4156CBAC}" type="presOf" srcId="{0C2F6B5A-5D28-8345-BEDF-7AB668200AB9}" destId="{B7687A1C-6A8C-1C48-AD57-2DDAC3F10F93}" srcOrd="1" destOrd="0" presId="urn:microsoft.com/office/officeart/2008/layout/HalfCircleOrganizationChart"/>
    <dgm:cxn modelId="{4EBE1F4B-05E7-6A4E-A3DE-E7F9A103C054}" type="presOf" srcId="{5121D18F-8ABE-9C40-9362-CF6DD75E0E83}" destId="{19A911C2-0EE3-284B-8E9E-CF22460B830B}" srcOrd="0" destOrd="0" presId="urn:microsoft.com/office/officeart/2008/layout/HalfCircleOrganizationChart"/>
    <dgm:cxn modelId="{33F83BA1-8AE2-914F-A4FD-5F99A73B5399}" type="presOf" srcId="{D14BF015-4C58-F143-AB32-365DD5933D25}" destId="{59BD2A03-A741-E14F-82DA-BC06983456B3}" srcOrd="0" destOrd="0" presId="urn:microsoft.com/office/officeart/2008/layout/HalfCircleOrganizationChart"/>
    <dgm:cxn modelId="{B66D21DD-F592-BA42-BAB3-6826A1B5C617}" type="presOf" srcId="{FB35C321-564E-244E-9B01-6B694417C567}" destId="{3728571E-BDB7-B24E-AF1A-074E20B827AE}" srcOrd="0" destOrd="0" presId="urn:microsoft.com/office/officeart/2008/layout/HalfCircleOrganizationChart"/>
    <dgm:cxn modelId="{52711F6C-BBEE-7B4B-B8C1-4D0A176B4F21}" type="presOf" srcId="{848EA96A-858B-3448-8A86-180A7581B467}" destId="{625A5F76-FCC6-DF42-AF64-DF7B11997207}" srcOrd="0" destOrd="0" presId="urn:microsoft.com/office/officeart/2008/layout/HalfCircleOrganizationChart"/>
    <dgm:cxn modelId="{F37DA0B0-D68D-AE43-9238-0003147FB9B4}" type="presOf" srcId="{F5B29805-B80F-B84E-80D5-249DA2BB0DF1}" destId="{AAB8430A-240F-564B-A763-F877155C9BCF}" srcOrd="0" destOrd="0" presId="urn:microsoft.com/office/officeart/2008/layout/HalfCircleOrganizationChart"/>
    <dgm:cxn modelId="{C0A3A18F-AB77-2D46-9918-F45772FAF88B}" type="presOf" srcId="{5F40FC3C-3E18-AD4E-9A1E-2AB5007B1E6F}" destId="{7AC205E6-5027-664D-AA36-AFE4A7613A60}" srcOrd="0" destOrd="0" presId="urn:microsoft.com/office/officeart/2008/layout/HalfCircleOrganizationChart"/>
    <dgm:cxn modelId="{81D8C5B4-77DB-164D-8AB6-DA59127C9F90}" srcId="{098F6FF2-7057-2347-AC9A-272F744A2124}" destId="{153AA711-D824-1545-A7CD-A9C977B05523}" srcOrd="3" destOrd="0" parTransId="{34592096-3CA5-D14A-B6AD-FB261485AAE3}" sibTransId="{6D11D1A1-75BB-4347-B2F6-E466386E5C35}"/>
    <dgm:cxn modelId="{6FCEB822-EF71-FF46-9F3E-259F7E383855}" type="presOf" srcId="{AFD98C1D-258A-834E-9094-FB74843BAE85}" destId="{CEF60013-96E6-8A47-97A3-CB4558DD9FC2}" srcOrd="1" destOrd="0" presId="urn:microsoft.com/office/officeart/2008/layout/HalfCircleOrganizationChart"/>
    <dgm:cxn modelId="{7C8FE99A-3210-724B-9F94-16D27F7BD92C}" srcId="{774BF599-32C1-784D-AF2F-FEDBF8611EBE}" destId="{0A291C93-053E-5648-ACCF-ED0615A71E91}" srcOrd="0" destOrd="0" parTransId="{0B65DE41-5BBF-3A41-B561-1B3E9652F3CB}" sibTransId="{29E8D002-7F9E-3549-B3D9-910FFECBADA1}"/>
    <dgm:cxn modelId="{FA9D622C-0A6A-0447-82F3-9DA4CA8639EB}" type="presOf" srcId="{F24584BC-89BA-624B-9EB3-36A2A29AAF11}" destId="{5CCD33DD-926F-B940-A0C2-21DCCCBCF0CB}" srcOrd="1" destOrd="0" presId="urn:microsoft.com/office/officeart/2008/layout/HalfCircleOrganizationChart"/>
    <dgm:cxn modelId="{2CEC6F3F-13BC-2B49-8C03-3D2D2C7E459D}" srcId="{098F6FF2-7057-2347-AC9A-272F744A2124}" destId="{F5B29805-B80F-B84E-80D5-249DA2BB0DF1}" srcOrd="6" destOrd="0" parTransId="{8761ADCA-31A0-9746-A62D-2657C1F8C0DA}" sibTransId="{47F3C32F-E097-4E43-B844-E1F050480612}"/>
    <dgm:cxn modelId="{6D347D17-30BA-BD47-8B53-E3C53C7EB4DE}" type="presOf" srcId="{0A291C93-053E-5648-ACCF-ED0615A71E91}" destId="{655C4266-0161-B747-B412-509287925401}" srcOrd="0" destOrd="0" presId="urn:microsoft.com/office/officeart/2008/layout/HalfCircleOrganizationChart"/>
    <dgm:cxn modelId="{45DB2EB4-D3F1-2A45-9ED8-4F0ABD243745}" srcId="{098F6FF2-7057-2347-AC9A-272F744A2124}" destId="{15AC7CC8-6125-C848-B7F7-89263BBFBA75}" srcOrd="1" destOrd="0" parTransId="{EB125087-CC94-2B46-84C9-42E4854219AB}" sibTransId="{6DE46665-BB9D-DB4E-988A-8B094D62966A}"/>
    <dgm:cxn modelId="{B3719647-CA50-D94F-8594-C4C26B3F3B4B}" srcId="{F5B29805-B80F-B84E-80D5-249DA2BB0DF1}" destId="{7D5A29AB-228E-BC47-A616-A402BCBF934D}" srcOrd="2" destOrd="0" parTransId="{E739B3CF-4013-6E44-86F7-5417523B4CA6}" sibTransId="{1DC7B782-F8CA-E641-91BD-80F51603175F}"/>
    <dgm:cxn modelId="{ECA62ACD-B99E-5248-97E1-968723FC335C}" type="presOf" srcId="{D21CB905-6FCB-C749-B8D8-F7E3E8890832}" destId="{16FFD37C-C605-C64B-9FFD-843CBDAE8F4C}" srcOrd="0" destOrd="0" presId="urn:microsoft.com/office/officeart/2008/layout/HalfCircleOrganizationChart"/>
    <dgm:cxn modelId="{44E8BA3D-51B6-1641-8E3F-49036978C6A2}" type="presOf" srcId="{D0EB16FA-674E-EE4E-B873-516D7EB5F375}" destId="{8E0DDF9A-0D9E-A449-88AA-2B7A978D6AC2}" srcOrd="0" destOrd="0" presId="urn:microsoft.com/office/officeart/2008/layout/HalfCircleOrganizationChart"/>
    <dgm:cxn modelId="{F88CBCA7-2810-D64C-88F4-5F0517370151}" type="presOf" srcId="{6A3EB527-6ACF-0A48-9611-99C3B11B40BE}" destId="{15389932-CCD0-7348-9164-B8B3FEE79A61}" srcOrd="1" destOrd="0" presId="urn:microsoft.com/office/officeart/2008/layout/HalfCircleOrganizationChart"/>
    <dgm:cxn modelId="{50BB8FF1-4717-F14C-9237-E4760C2BA3E8}" type="presOf" srcId="{A51A1599-5BFF-5044-AFEF-66D1590AF125}" destId="{338B282D-FE67-4144-8FA3-8D62CD2F3E96}" srcOrd="0" destOrd="0" presId="urn:microsoft.com/office/officeart/2008/layout/HalfCircleOrganizationChart"/>
    <dgm:cxn modelId="{C1C8B319-6CDC-F24D-918B-D12B3A0C316D}" type="presOf" srcId="{F5B29805-B80F-B84E-80D5-249DA2BB0DF1}" destId="{0FBB2E86-D616-A449-B86F-0B2A9A77AC1F}" srcOrd="1" destOrd="0" presId="urn:microsoft.com/office/officeart/2008/layout/HalfCircleOrganizationChart"/>
    <dgm:cxn modelId="{071BD4ED-4AE5-D44F-84D9-3A77D5A22E12}" type="presOf" srcId="{F24584BC-89BA-624B-9EB3-36A2A29AAF11}" destId="{13E28739-DD79-BD47-92CC-83C374FC8F03}" srcOrd="0" destOrd="0" presId="urn:microsoft.com/office/officeart/2008/layout/HalfCircleOrganizationChart"/>
    <dgm:cxn modelId="{AB286335-C97C-B74C-BAFF-AB9A8CBB02E7}" srcId="{F5B29805-B80F-B84E-80D5-249DA2BB0DF1}" destId="{0C2F6B5A-5D28-8345-BEDF-7AB668200AB9}" srcOrd="0" destOrd="0" parTransId="{A519D8E5-D840-A84E-9084-29D6F02C0169}" sibTransId="{F083CA8E-B4DB-C343-9D17-7D33BD3321E5}"/>
    <dgm:cxn modelId="{0B1EDC30-2749-914D-AB9C-1E6A93BD0305}" srcId="{1C1A68AE-B38A-B643-A11A-4FD059A12E09}" destId="{FDD1CE99-9381-304D-BABA-FB38061967FB}" srcOrd="4" destOrd="0" parTransId="{8A2FF53A-DC09-7644-B15C-DE815DED88AB}" sibTransId="{71032FF7-4F5B-3541-82B5-41C23DAB12CE}"/>
    <dgm:cxn modelId="{9AB9818D-2A65-984A-BE95-FDAE02348571}" type="presOf" srcId="{FDD1CE99-9381-304D-BABA-FB38061967FB}" destId="{4AC24800-562A-FA4B-BB36-C0A8D40FDF11}" srcOrd="1" destOrd="0" presId="urn:microsoft.com/office/officeart/2008/layout/HalfCircleOrganizationChart"/>
    <dgm:cxn modelId="{78733362-1988-9E4A-82D9-83ABE7132FD2}" type="presOf" srcId="{8B76C3B0-3984-4E41-8191-C72BEB0D8B38}" destId="{C2E5F5CD-F7D7-BA4D-B2A0-D7828DA3C159}" srcOrd="1" destOrd="0" presId="urn:microsoft.com/office/officeart/2008/layout/HalfCircleOrganizationChart"/>
    <dgm:cxn modelId="{8341D9E1-35F8-3A4F-9D86-3019235C0F1A}" srcId="{098F6FF2-7057-2347-AC9A-272F744A2124}" destId="{EFF471C4-EAA8-6C4B-8DDA-9AD737E6514A}" srcOrd="5" destOrd="0" parTransId="{A3B1407F-DE7E-1F4C-83F2-6E4513E2F4F0}" sibTransId="{E69CE0CD-451D-2042-9169-17F54FEDC19C}"/>
    <dgm:cxn modelId="{9F65403D-81FF-BE4F-845D-024BBDF3A43F}" type="presOf" srcId="{7B4CB9A1-A89B-5840-8274-74CED91ABC4E}" destId="{C93D3F07-E6E4-A548-BAF1-D81C4E21BAF9}" srcOrd="0" destOrd="0" presId="urn:microsoft.com/office/officeart/2008/layout/HalfCircleOrganizationChart"/>
    <dgm:cxn modelId="{4DFCA40D-D188-B24A-9616-66AAD430A27A}" srcId="{CD53BE94-63D7-5D42-881B-BD9F6CC2A995}" destId="{7141269C-31FE-7D4F-8143-774B7236DB10}" srcOrd="0" destOrd="0" parTransId="{605C7AC8-CF78-1A4A-8A66-05B8F2A7B4FD}" sibTransId="{74E52390-BC7B-F74D-A9D8-47C2EBE04CF5}"/>
    <dgm:cxn modelId="{8341E6FC-9203-A745-B98B-ABC463EE50BD}" type="presOf" srcId="{20BF316E-829D-F04B-9F95-5F9D817D79AF}" destId="{5B05F418-9B9A-5D48-8CE1-A5B2BD5DD126}" srcOrd="0" destOrd="0" presId="urn:microsoft.com/office/officeart/2008/layout/HalfCircleOrganizationChart"/>
    <dgm:cxn modelId="{C62F7FEE-4F15-9C4B-BD23-CFC29D87437E}" type="presOf" srcId="{80E24F08-DF62-5E49-9B79-93496DA5E335}" destId="{C62681DF-40E2-A848-B759-C9BA66994052}" srcOrd="1" destOrd="0" presId="urn:microsoft.com/office/officeart/2008/layout/HalfCircleOrganizationChart"/>
    <dgm:cxn modelId="{F611967D-B35D-0941-94EC-AA3A239B761D}" type="presOf" srcId="{15AC7CC8-6125-C848-B7F7-89263BBFBA75}" destId="{BF9BBBB8-CF5B-494A-8267-CF4B3E34034B}" srcOrd="1" destOrd="0" presId="urn:microsoft.com/office/officeart/2008/layout/HalfCircleOrganizationChart"/>
    <dgm:cxn modelId="{6FB10CC9-C7E1-5241-8723-C1A81321E993}" type="presOf" srcId="{CCC4DC26-7C3D-EB42-A28A-8B512F1C0B38}" destId="{9DB328BB-7467-8846-9926-AF157930DD1F}" srcOrd="1" destOrd="0" presId="urn:microsoft.com/office/officeart/2008/layout/HalfCircleOrganizationChart"/>
    <dgm:cxn modelId="{B55A93DE-8457-6A48-9BE8-E297BE2274F7}" type="presOf" srcId="{F04910EE-7E6C-E044-854A-BC554C03E904}" destId="{93B0F6A2-E32C-7C42-9D36-571779487A47}" srcOrd="1" destOrd="0" presId="urn:microsoft.com/office/officeart/2008/layout/HalfCircleOrganizationChart"/>
    <dgm:cxn modelId="{56076A23-F434-1D44-9676-2E7779438E11}" type="presOf" srcId="{9723EC5E-5B40-B148-B7F4-0E5AF3970E0C}" destId="{D72C10F2-B83B-EA40-A8C4-266F5CDD1E89}" srcOrd="1" destOrd="0" presId="urn:microsoft.com/office/officeart/2008/layout/HalfCircleOrganizationChart"/>
    <dgm:cxn modelId="{BC01F7C7-2FEB-8F40-96B9-A26F723154EB}" type="presOf" srcId="{E0E214F2-BD36-6F42-8B6F-D77A94B4BA33}" destId="{7992E425-0EBE-DA4B-B6CC-F0D32A320A9F}" srcOrd="0" destOrd="0" presId="urn:microsoft.com/office/officeart/2008/layout/HalfCircleOrganizationChart"/>
    <dgm:cxn modelId="{0587AE5A-147C-8747-AC6B-6A227753521D}" type="presOf" srcId="{F2F8DA69-C542-FC41-B64B-D453DE68B5EA}" destId="{5CFC7636-A925-5F41-BDBB-1E8F94DB780B}" srcOrd="0" destOrd="0" presId="urn:microsoft.com/office/officeart/2008/layout/HalfCircleOrganizationChart"/>
    <dgm:cxn modelId="{D9D331EF-FB99-A64C-AE80-F624D056FD71}" type="presOf" srcId="{96D59D7F-7B6B-F441-8DF1-533D4CB80923}" destId="{31C5AEE3-BD8A-5640-81BF-465C27ADD967}" srcOrd="0" destOrd="0" presId="urn:microsoft.com/office/officeart/2008/layout/HalfCircleOrganizationChart"/>
    <dgm:cxn modelId="{D796FB4C-2FC1-4344-8108-A6AF154E70E1}" type="presOf" srcId="{49C1984E-2807-BD42-B666-9C3B0DE2CA25}" destId="{B7817AA0-4DD5-0044-B9AE-F006B0E364FD}" srcOrd="0" destOrd="0" presId="urn:microsoft.com/office/officeart/2008/layout/HalfCircleOrganizationChart"/>
    <dgm:cxn modelId="{BFA6B949-9FA2-0F42-8CA1-5222B9E3BA68}" type="presOf" srcId="{FD53E813-7B11-EB4F-B076-ADEC87DC85A6}" destId="{609B7472-90E1-1941-BBA6-FFCACE29B388}" srcOrd="1" destOrd="0" presId="urn:microsoft.com/office/officeart/2008/layout/HalfCircleOrganizationChart"/>
    <dgm:cxn modelId="{D12DDD5B-A08A-E24C-AEDD-ED5EDA3F33F3}" type="presOf" srcId="{58B3A81C-3EBB-1844-97C4-AAFEB85EE3F5}" destId="{F59E2C65-7AC5-F24D-B77F-2E7C6391D994}" srcOrd="0" destOrd="0" presId="urn:microsoft.com/office/officeart/2008/layout/HalfCircleOrganizationChart"/>
    <dgm:cxn modelId="{E28D5088-E5BE-454A-B073-A0F1152788DC}" type="presOf" srcId="{FD53E813-7B11-EB4F-B076-ADEC87DC85A6}" destId="{3B2EA53B-BB64-164E-A358-A81CE014626B}" srcOrd="0" destOrd="0" presId="urn:microsoft.com/office/officeart/2008/layout/HalfCircleOrganizationChart"/>
    <dgm:cxn modelId="{A9F6BBCF-0458-4C49-82B6-864C44D595A8}" srcId="{6A3EB527-6ACF-0A48-9611-99C3B11B40BE}" destId="{F2F8DA69-C542-FC41-B64B-D453DE68B5EA}" srcOrd="0" destOrd="0" parTransId="{20BF316E-829D-F04B-9F95-5F9D817D79AF}" sibTransId="{B882227D-D999-9D4E-9711-18FAE0FB8EF8}"/>
    <dgm:cxn modelId="{FA8206AE-83A9-8049-A85E-C36D885A9D2D}" type="presOf" srcId="{EFF471C4-EAA8-6C4B-8DDA-9AD737E6514A}" destId="{B83247B6-3138-CE4C-9C77-BDF1BCFAC69F}" srcOrd="1" destOrd="0" presId="urn:microsoft.com/office/officeart/2008/layout/HalfCircleOrganizationChart"/>
    <dgm:cxn modelId="{2662A3C3-9BDB-C543-BEEF-5A75B21D58C3}" type="presOf" srcId="{6A3EB527-6ACF-0A48-9611-99C3B11B40BE}" destId="{686CC5BF-4374-E047-8130-EF90337A60BC}" srcOrd="0" destOrd="0" presId="urn:microsoft.com/office/officeart/2008/layout/HalfCircleOrganizationChart"/>
    <dgm:cxn modelId="{7D75985D-0674-C44E-A90B-B92689E6868A}" srcId="{FB35C321-564E-244E-9B01-6B694417C567}" destId="{D0EB16FA-674E-EE4E-B873-516D7EB5F375}" srcOrd="2" destOrd="0" parTransId="{26F42B62-1F19-5545-BB29-4F8421C795FD}" sibTransId="{3B964046-3ADE-BA4E-9206-F2AF89BC7C3C}"/>
    <dgm:cxn modelId="{81570B17-A14B-464F-BB36-22272E615A22}" srcId="{ED5668F9-3497-2C4D-AC71-0BE437A896F7}" destId="{CE3EFE18-8D61-BE49-9583-A7540637F005}" srcOrd="1" destOrd="0" parTransId="{6C860BCC-D3A7-A84B-A2DE-71648A0F79C1}" sibTransId="{4D778D83-2356-4745-93F4-7CB0B1B89C3A}"/>
    <dgm:cxn modelId="{26DCD95A-5307-D34A-91A3-8070034CB7F3}" type="presOf" srcId="{298AD2CA-E6EA-6D41-9F77-2FD5A74FAA87}" destId="{F0DB32E5-9E27-D34C-94A2-D7B77C089343}" srcOrd="0" destOrd="0" presId="urn:microsoft.com/office/officeart/2008/layout/HalfCircleOrganizationChart"/>
    <dgm:cxn modelId="{F97E8598-DDDA-5649-8C5C-E6F8C5290C87}" type="presOf" srcId="{2905C6A0-A790-2646-B636-BE6865D454AA}" destId="{F5746F55-7751-6D43-BD0C-BF0908A0A1D8}" srcOrd="0" destOrd="0" presId="urn:microsoft.com/office/officeart/2008/layout/HalfCircleOrganizationChart"/>
    <dgm:cxn modelId="{58F28EDB-2C8D-994C-866F-1B38BEDACDE5}" srcId="{098F6FF2-7057-2347-AC9A-272F744A2124}" destId="{FB35C321-564E-244E-9B01-6B694417C567}" srcOrd="4" destOrd="0" parTransId="{C9B8554E-A355-AB49-84A2-600F57761067}" sibTransId="{A267C7EB-0BF4-614E-AA37-B558B953BD8E}"/>
    <dgm:cxn modelId="{C28D2AC1-A678-D44E-BC19-2BE3A7BE6FAB}" srcId="{FB35C321-564E-244E-9B01-6B694417C567}" destId="{80E24F08-DF62-5E49-9B79-93496DA5E335}" srcOrd="1" destOrd="0" parTransId="{D14BF015-4C58-F143-AB32-365DD5933D25}" sibTransId="{8C6C66A7-FBAF-3446-A66E-A2D0ED583FCD}"/>
    <dgm:cxn modelId="{A0D6B5B3-DFBE-B64D-A317-B7C254EBEBCA}" type="presOf" srcId="{2905C6A0-A790-2646-B636-BE6865D454AA}" destId="{AD05A238-1272-D144-B154-C9E15ACCD581}" srcOrd="1" destOrd="0" presId="urn:microsoft.com/office/officeart/2008/layout/HalfCircleOrganizationChart"/>
    <dgm:cxn modelId="{F5A5F8F3-19C3-9343-A1E2-8F00B062D3C8}" type="presOf" srcId="{0A291C93-053E-5648-ACCF-ED0615A71E91}" destId="{C0C33D14-B545-E640-B43B-AD287F590995}" srcOrd="1" destOrd="0" presId="urn:microsoft.com/office/officeart/2008/layout/HalfCircleOrganizationChart"/>
    <dgm:cxn modelId="{67B6CA85-AE83-384D-99DD-83704BFBEF53}" type="presOf" srcId="{1D0EF6AD-AF2A-4C40-A71D-5062C62AAE51}" destId="{9A832F90-716F-0440-8213-879FF025AED4}" srcOrd="0" destOrd="0" presId="urn:microsoft.com/office/officeart/2008/layout/HalfCircleOrganizationChart"/>
    <dgm:cxn modelId="{244B7B9B-24A8-D54A-872F-B5A95BDCFBB0}" srcId="{F5B29805-B80F-B84E-80D5-249DA2BB0DF1}" destId="{8B76C3B0-3984-4E41-8191-C72BEB0D8B38}" srcOrd="1" destOrd="0" parTransId="{BF8DBE56-FB1B-FF4F-83D7-382D149B9B42}" sibTransId="{82A3B6C5-8626-2443-9DE1-091BDE662C56}"/>
    <dgm:cxn modelId="{D00AEC25-FF1A-B941-99CB-D4BA1FD1783F}" type="presOf" srcId="{EB125087-CC94-2B46-84C9-42E4854219AB}" destId="{85CDAD6A-E18B-0A41-8032-0B0CC1CDB1B2}" srcOrd="0" destOrd="0" presId="urn:microsoft.com/office/officeart/2008/layout/HalfCircleOrganizationChart"/>
    <dgm:cxn modelId="{F254F7AE-40CA-AB49-A3CA-F72372FFB772}" srcId="{0A291C93-053E-5648-ACCF-ED0615A71E91}" destId="{CCC4DC26-7C3D-EB42-A28A-8B512F1C0B38}" srcOrd="2" destOrd="0" parTransId="{D660F8BE-F731-E64E-BAB8-045085FA311F}" sibTransId="{2DA83DE2-49FB-1F44-87A1-23AC5ED52B9F}"/>
    <dgm:cxn modelId="{0C44E5D9-898B-AC41-A222-F935C2FF3780}" type="presOf" srcId="{97C77DD9-8856-0F49-A10A-9917B2B3623A}" destId="{45563FE1-EC3D-DB41-8A4B-BB3C82A7F64E}" srcOrd="0" destOrd="0" presId="urn:microsoft.com/office/officeart/2008/layout/HalfCircleOrganizationChart"/>
    <dgm:cxn modelId="{27DBD974-39B3-CD46-ACA0-11E5069B3231}" type="presOf" srcId="{409CE1E0-6632-B940-A4DE-C15F15E8EA99}" destId="{97404AE6-3B86-064E-BE4C-2391539C3C73}" srcOrd="0" destOrd="0" presId="urn:microsoft.com/office/officeart/2008/layout/HalfCircleOrganizationChart"/>
    <dgm:cxn modelId="{F4CFFD71-5938-0D49-926D-79B548E17340}" type="presOf" srcId="{8761ADCA-31A0-9746-A62D-2657C1F8C0DA}" destId="{339B4D52-3E2B-7F4E-BBC4-CCBB2CAE208D}" srcOrd="0" destOrd="0" presId="urn:microsoft.com/office/officeart/2008/layout/HalfCircleOrganizationChart"/>
    <dgm:cxn modelId="{33DE4109-5D80-4741-8318-99207913D94E}" type="presOf" srcId="{C06C8D00-9AB1-9842-9494-5E08969B74BD}" destId="{DEC4A8FD-5276-5F4A-BF43-1E104C1A6612}" srcOrd="0" destOrd="0" presId="urn:microsoft.com/office/officeart/2008/layout/HalfCircleOrganizationChart"/>
    <dgm:cxn modelId="{8D9AE45D-E24A-244E-9FF3-A9144E0CDED9}" type="presOf" srcId="{CCC4DC26-7C3D-EB42-A28A-8B512F1C0B38}" destId="{D279E227-A4AC-2040-8E00-881E7248AE3A}" srcOrd="0" destOrd="0" presId="urn:microsoft.com/office/officeart/2008/layout/HalfCircleOrganizationChart"/>
    <dgm:cxn modelId="{584F348D-4A49-CE4C-9EC8-529211D05CCF}" type="presOf" srcId="{CD53BE94-63D7-5D42-881B-BD9F6CC2A995}" destId="{E683D532-CD03-824E-B1E9-C686A034EA22}" srcOrd="1" destOrd="0" presId="urn:microsoft.com/office/officeart/2008/layout/HalfCircleOrganizationChart"/>
    <dgm:cxn modelId="{C6105392-AE44-314F-A321-142EBDC49919}" srcId="{1C1A68AE-B38A-B643-A11A-4FD059A12E09}" destId="{AFD98C1D-258A-834E-9094-FB74843BAE85}" srcOrd="2" destOrd="0" parTransId="{1D0EF6AD-AF2A-4C40-A71D-5062C62AAE51}" sibTransId="{C585AB2C-E58A-EB4C-B742-3ABADFDE7242}"/>
    <dgm:cxn modelId="{A7E6ACA1-6ECA-FB43-B3C7-8622CE2071F6}" type="presOf" srcId="{7D5A29AB-228E-BC47-A616-A402BCBF934D}" destId="{10D910F5-4F9D-0A44-9491-C914386D8BFB}" srcOrd="1" destOrd="0" presId="urn:microsoft.com/office/officeart/2008/layout/HalfCircleOrganizationChart"/>
    <dgm:cxn modelId="{4DFDC3BE-EB9D-D848-9BB9-570B41CEAC7D}" type="presOf" srcId="{D0EB16FA-674E-EE4E-B873-516D7EB5F375}" destId="{D55AE1AA-18B4-6A4A-838F-04C61141B579}" srcOrd="1" destOrd="0" presId="urn:microsoft.com/office/officeart/2008/layout/HalfCircleOrganizationChart"/>
    <dgm:cxn modelId="{BF69E36E-4CD5-D242-89FB-110B9ED84CA3}" srcId="{1C1A68AE-B38A-B643-A11A-4FD059A12E09}" destId="{313B640C-B415-2744-82E6-5C60973ECAEB}" srcOrd="0" destOrd="0" parTransId="{A6A51215-925D-ED41-BAB9-345259960EAF}" sibTransId="{623AE0A6-7BB5-F84B-BD39-C624B098A590}"/>
    <dgm:cxn modelId="{C4D61451-9DEB-124D-AAE3-60961819C2EA}" type="presOf" srcId="{912DE6F0-AF2F-974D-B26E-A6F93C45F169}" destId="{7A97299D-20AF-D04D-91A1-86BA1F43B91B}" srcOrd="0" destOrd="0" presId="urn:microsoft.com/office/officeart/2008/layout/HalfCircleOrganizationChart"/>
    <dgm:cxn modelId="{899D6E60-5F89-7A45-B6F9-56ADCB135D8D}" type="presOf" srcId="{AFD98C1D-258A-834E-9094-FB74843BAE85}" destId="{37A32D9B-A98F-0640-B4A4-2464CCE811C1}" srcOrd="0" destOrd="0" presId="urn:microsoft.com/office/officeart/2008/layout/HalfCircleOrganizationChart"/>
    <dgm:cxn modelId="{167A6B89-1718-BA48-AC43-318686A420D2}" type="presOf" srcId="{D21CB905-6FCB-C749-B8D8-F7E3E8890832}" destId="{EC16CE5F-81E2-C545-BB50-B91B46F3177E}" srcOrd="1" destOrd="0" presId="urn:microsoft.com/office/officeart/2008/layout/HalfCircleOrganizationChart"/>
    <dgm:cxn modelId="{B11B421F-D054-DA49-8A88-798EA4F8CAA0}" srcId="{FB35C321-564E-244E-9B01-6B694417C567}" destId="{26CAC06E-BA2F-B348-B3A6-FA91F6DB2DB6}" srcOrd="0" destOrd="0" parTransId="{38249C5A-6E92-8A49-9FFD-3C9A20D06708}" sibTransId="{C0758611-CD6B-FF40-88EE-3DE08C08D051}"/>
    <dgm:cxn modelId="{59838323-060A-714F-953B-BEA73793C8AC}" type="presOf" srcId="{0F046F76-FF61-704B-B0A2-2970985F061B}" destId="{93372B78-F224-EF46-8C32-FDE413F1E4EE}" srcOrd="0" destOrd="0" presId="urn:microsoft.com/office/officeart/2008/layout/HalfCircleOrganizationChart"/>
    <dgm:cxn modelId="{382CE889-A3D7-874D-A49B-6C87F9FC6406}" srcId="{D21CB905-6FCB-C749-B8D8-F7E3E8890832}" destId="{CD53BE94-63D7-5D42-881B-BD9F6CC2A995}" srcOrd="1" destOrd="0" parTransId="{C06C8D00-9AB1-9842-9494-5E08969B74BD}" sibTransId="{D09C8122-5574-B94F-B150-40179915CE14}"/>
    <dgm:cxn modelId="{ED98CB81-9A35-704E-B615-3C7CC46F550D}" type="presOf" srcId="{F5073376-F670-7B49-9A33-C61942BC2F72}" destId="{B8F58BBB-E15A-D84A-BC79-F7F899320545}" srcOrd="0" destOrd="0" presId="urn:microsoft.com/office/officeart/2008/layout/HalfCircleOrganizationChart"/>
    <dgm:cxn modelId="{145280AE-B9DE-A84A-817A-B808C9B251F9}" type="presOf" srcId="{34592096-3CA5-D14A-B6AD-FB261485AAE3}" destId="{586F0D8D-E5D8-1241-80A7-5E923A449BA0}" srcOrd="0" destOrd="0" presId="urn:microsoft.com/office/officeart/2008/layout/HalfCircleOrganizationChart"/>
    <dgm:cxn modelId="{59ED9D9C-C533-3A41-A890-26615A653F5D}" type="presOf" srcId="{AD091C28-9511-284D-B4BF-B2F1EB1DC710}" destId="{FD326A6D-67C1-1043-8FB1-4A4AD3754D27}" srcOrd="0" destOrd="0" presId="urn:microsoft.com/office/officeart/2008/layout/HalfCircleOrganizationChart"/>
    <dgm:cxn modelId="{779F1089-7067-4E48-B3A1-BC6C87C5DAAF}" srcId="{098F6FF2-7057-2347-AC9A-272F744A2124}" destId="{63BF4F76-80D4-7B45-9733-C5E1F1F582EE}" srcOrd="0" destOrd="0" parTransId="{58B3A81C-3EBB-1844-97C4-AAFEB85EE3F5}" sibTransId="{FD880F01-9BCF-7E47-9D7B-E709A530C860}"/>
    <dgm:cxn modelId="{EB93163C-9781-B04B-A351-D9D0798C59BB}" type="presOf" srcId="{7141269C-31FE-7D4F-8143-774B7236DB10}" destId="{D9AFA551-E2D4-9B44-BB75-AFC4C6D4A494}" srcOrd="0" destOrd="0" presId="urn:microsoft.com/office/officeart/2008/layout/HalfCircleOrganizationChart"/>
    <dgm:cxn modelId="{4AD1B90E-6C2F-3540-8B59-B5C5E564984E}" type="presOf" srcId="{63BF4F76-80D4-7B45-9733-C5E1F1F582EE}" destId="{3D842CB1-9335-A44E-B09A-39EE7080F171}" srcOrd="1" destOrd="0" presId="urn:microsoft.com/office/officeart/2008/layout/HalfCircleOrganizationChart"/>
    <dgm:cxn modelId="{5318F14A-8D97-B149-9376-CA59F3DF5DE6}" type="presOf" srcId="{85ED9134-DA53-9B4C-BA84-52BBAED467BB}" destId="{94E6F24D-CCA0-9D46-B191-531BFDFC67B9}" srcOrd="0" destOrd="0" presId="urn:microsoft.com/office/officeart/2008/layout/HalfCircleOrganizationChart"/>
    <dgm:cxn modelId="{274E6426-3CAB-0E40-A40F-8E82747734CD}" type="presOf" srcId="{912DE6F0-AF2F-974D-B26E-A6F93C45F169}" destId="{ACDA57DB-8A83-A643-A98E-69D71CEEF369}" srcOrd="1" destOrd="0" presId="urn:microsoft.com/office/officeart/2008/layout/HalfCircleOrganizationChart"/>
    <dgm:cxn modelId="{35893E75-4991-D24F-A9DF-CB18C40F7530}" type="presOf" srcId="{ED5668F9-3497-2C4D-AC71-0BE437A896F7}" destId="{6CB4C0AA-8E5D-AD4F-B2E9-223E26A7C867}" srcOrd="0" destOrd="0" presId="urn:microsoft.com/office/officeart/2008/layout/HalfCircleOrganizationChart"/>
    <dgm:cxn modelId="{8037E4B3-2BE7-EE48-AFBC-8F6D0A452309}" srcId="{CD53BE94-63D7-5D42-881B-BD9F6CC2A995}" destId="{9723EC5E-5B40-B148-B7F4-0E5AF3970E0C}" srcOrd="1" destOrd="0" parTransId="{F5073376-F670-7B49-9A33-C61942BC2F72}" sibTransId="{B82FFD9D-2863-294F-B95B-AF6A1F1BDB91}"/>
    <dgm:cxn modelId="{4C5A38E7-A467-6D4D-B508-1976B8240F6F}" type="presOf" srcId="{298AD2CA-E6EA-6D41-9F77-2FD5A74FAA87}" destId="{06E1BB5A-0A6F-7D46-B4AC-AA3A71E85665}" srcOrd="1" destOrd="0" presId="urn:microsoft.com/office/officeart/2008/layout/HalfCircleOrganizationChart"/>
    <dgm:cxn modelId="{639E1110-F617-2040-9D14-5007DFE1424B}" type="presOf" srcId="{1C1A68AE-B38A-B643-A11A-4FD059A12E09}" destId="{6FACD9D3-9807-E04E-BAEC-A1BED2E4673F}" srcOrd="0" destOrd="0" presId="urn:microsoft.com/office/officeart/2008/layout/HalfCircleOrganizationChart"/>
    <dgm:cxn modelId="{B522625F-AA0F-2F40-A360-59A1AB51C1DB}" type="presOf" srcId="{15AC7CC8-6125-C848-B7F7-89263BBFBA75}" destId="{382F2D21-B080-E54D-860D-E93AE85E8E35}" srcOrd="0" destOrd="0" presId="urn:microsoft.com/office/officeart/2008/layout/HalfCircleOrganizationChart"/>
    <dgm:cxn modelId="{93384714-742B-1742-ACA5-C50CDA5FC61E}" type="presOf" srcId="{CD53BE94-63D7-5D42-881B-BD9F6CC2A995}" destId="{1E1F058E-031F-2E41-B9CF-CD60DF4FCB3E}" srcOrd="0" destOrd="0" presId="urn:microsoft.com/office/officeart/2008/layout/HalfCircleOrganizationChart"/>
    <dgm:cxn modelId="{0C47113E-7487-B549-9831-1AB935407615}" type="presOf" srcId="{057B44FA-3E55-D34A-B306-CAEE00150AD4}" destId="{4D91E484-25E5-6749-ADC1-D45512464A2D}" srcOrd="0" destOrd="0" presId="urn:microsoft.com/office/officeart/2008/layout/HalfCircleOrganizationChart"/>
    <dgm:cxn modelId="{5E6F50FA-5DFD-6A4C-94E1-DFD4AD2101B7}" type="presOf" srcId="{848EA96A-858B-3448-8A86-180A7581B467}" destId="{1516F0CC-42D8-8F43-BCFC-9F5E5529C9BB}" srcOrd="1" destOrd="0" presId="urn:microsoft.com/office/officeart/2008/layout/HalfCircleOrganizationChart"/>
    <dgm:cxn modelId="{67185186-F96C-8045-A457-ECA2CC027F63}" type="presOf" srcId="{ED5668F9-3497-2C4D-AC71-0BE437A896F7}" destId="{B35364EF-F4D3-BE4F-B1A4-EA091CE00CB2}" srcOrd="1" destOrd="0" presId="urn:microsoft.com/office/officeart/2008/layout/HalfCircleOrganizationChart"/>
    <dgm:cxn modelId="{D82A1222-DCB4-314E-A5D0-84CE0E53819C}" type="presOf" srcId="{E0E214F2-BD36-6F42-8B6F-D77A94B4BA33}" destId="{872233C5-00FB-EE4E-A3D9-71C09D6D706E}" srcOrd="1" destOrd="0" presId="urn:microsoft.com/office/officeart/2008/layout/HalfCircleOrganizationChart"/>
    <dgm:cxn modelId="{1103C8F8-8427-4740-A527-A8C6EBD481BD}" type="presOf" srcId="{BF8DBE56-FB1B-FF4F-83D7-382D149B9B42}" destId="{EEDACD02-A878-6F4B-B8C6-64B2897D492A}" srcOrd="0" destOrd="0" presId="urn:microsoft.com/office/officeart/2008/layout/HalfCircleOrganizationChart"/>
    <dgm:cxn modelId="{5A62CD9A-8516-7646-9979-4706BA165BBF}" srcId="{ED5668F9-3497-2C4D-AC71-0BE437A896F7}" destId="{F04910EE-7E6C-E044-854A-BC554C03E904}" srcOrd="0" destOrd="0" parTransId="{0F046F76-FF61-704B-B0A2-2970985F061B}" sibTransId="{498DF999-A0CD-164C-A0DC-61FC9C9036AB}"/>
    <dgm:cxn modelId="{FAF7CF62-1FCD-FE4A-84D9-2049E39CB84B}" type="presOf" srcId="{26CAC06E-BA2F-B348-B3A6-FA91F6DB2DB6}" destId="{A2895AEF-9277-F448-81BC-383AA9988F95}" srcOrd="0" destOrd="0" presId="urn:microsoft.com/office/officeart/2008/layout/HalfCircleOrganizationChart"/>
    <dgm:cxn modelId="{54A3708A-DF49-F64D-90FF-3A3A0CCCB4C5}" type="presOf" srcId="{CE3EFE18-8D61-BE49-9583-A7540637F005}" destId="{7B72488E-EDD6-9945-A696-9488D906A8F0}" srcOrd="0" destOrd="0" presId="urn:microsoft.com/office/officeart/2008/layout/HalfCircleOrganizationChart"/>
    <dgm:cxn modelId="{9BF409A2-10D0-8846-A338-BCBBC7FC8306}" srcId="{49C1984E-2807-BD42-B666-9C3B0DE2CA25}" destId="{FD53E813-7B11-EB4F-B076-ADEC87DC85A6}" srcOrd="3" destOrd="0" parTransId="{85ED9134-DA53-9B4C-BA84-52BBAED467BB}" sibTransId="{A89BACCD-7E3C-3B42-9B9C-8C3AB9682364}"/>
    <dgm:cxn modelId="{E6B5810D-B15A-E446-9A56-1099379838C6}" type="presOf" srcId="{49C1984E-2807-BD42-B666-9C3B0DE2CA25}" destId="{6CD53A48-80C8-3F44-A2C4-D30417126C0F}" srcOrd="1" destOrd="0" presId="urn:microsoft.com/office/officeart/2008/layout/HalfCircleOrganizationChart"/>
    <dgm:cxn modelId="{EC1DD851-D781-0441-90CB-ACD325173204}" type="presOf" srcId="{E5EFB7A1-6CE6-014D-BDAC-D70421B7572F}" destId="{88FDA1D4-1E42-764B-A276-65849299257F}" srcOrd="0" destOrd="0" presId="urn:microsoft.com/office/officeart/2008/layout/HalfCircleOrganizationChart"/>
    <dgm:cxn modelId="{B3342AF7-2E17-EA40-A669-F786F8845263}" type="presOf" srcId="{153AA711-D824-1545-A7CD-A9C977B05523}" destId="{695A7A5D-8D91-E84D-94ED-FC9FBBE3E435}" srcOrd="1" destOrd="0" presId="urn:microsoft.com/office/officeart/2008/layout/HalfCircleOrganizationChart"/>
    <dgm:cxn modelId="{CEE60D95-ECAA-3C42-976C-C2B734793DBE}" srcId="{1C1A68AE-B38A-B643-A11A-4FD059A12E09}" destId="{298AD2CA-E6EA-6D41-9F77-2FD5A74FAA87}" srcOrd="5" destOrd="0" parTransId="{FCC02AC3-7D32-5047-AFF3-65150F2A6239}" sibTransId="{9D98752C-D47E-094D-8D44-EC402F45EAAA}"/>
    <dgm:cxn modelId="{114B4589-EE47-C341-9C95-038209D251B5}" srcId="{1C1A68AE-B38A-B643-A11A-4FD059A12E09}" destId="{E0E214F2-BD36-6F42-8B6F-D77A94B4BA33}" srcOrd="3" destOrd="0" parTransId="{057B44FA-3E55-D34A-B306-CAEE00150AD4}" sibTransId="{A654240A-2FE6-0A42-8AB1-15985CCF9A19}"/>
    <dgm:cxn modelId="{9F6C9D76-47B8-CA4D-9B89-08E294E3A2D1}" type="presOf" srcId="{0C2F6B5A-5D28-8345-BEDF-7AB668200AB9}" destId="{062AE6D6-E957-F44F-97FC-5DEF3E19E871}" srcOrd="0" destOrd="0" presId="urn:microsoft.com/office/officeart/2008/layout/HalfCircleOrganizationChart"/>
    <dgm:cxn modelId="{DC3972E1-6F62-9640-AA41-205A501ABC41}" srcId="{0A291C93-053E-5648-ACCF-ED0615A71E91}" destId="{098F6FF2-7057-2347-AC9A-272F744A2124}" srcOrd="0" destOrd="0" parTransId="{13DAFA29-4CDF-1B42-AFA3-D63AE2575E30}" sibTransId="{7786D731-856F-934C-9E41-C36F3E691028}"/>
    <dgm:cxn modelId="{BFF2519A-8BE0-7A42-8599-AC5136CC8C5C}" srcId="{49C1984E-2807-BD42-B666-9C3B0DE2CA25}" destId="{F24584BC-89BA-624B-9EB3-36A2A29AAF11}" srcOrd="1" destOrd="0" parTransId="{A4475CDE-3709-C84B-8FB9-C7174AB219CC}" sibTransId="{A8BBF8A2-629B-1040-8D55-32636C919CFF}"/>
    <dgm:cxn modelId="{BC893399-1C8A-1446-A3C1-81997CD6DA0C}" type="presOf" srcId="{A51A1599-5BFF-5044-AFEF-66D1590AF125}" destId="{2E5C290D-444E-6D4C-977C-FEC91B08DC59}" srcOrd="1" destOrd="0" presId="urn:microsoft.com/office/officeart/2008/layout/HalfCircleOrganizationChart"/>
    <dgm:cxn modelId="{2F2B6C6E-07D1-2F49-B108-B1E4448B0496}" type="presOf" srcId="{4572D817-EECC-4443-82F9-C8E21062B97E}" destId="{3CBDE81A-73AB-7E42-9E3A-3FE89BD62579}" srcOrd="0" destOrd="0" presId="urn:microsoft.com/office/officeart/2008/layout/HalfCircleOrganizationChart"/>
    <dgm:cxn modelId="{1CD46FA8-0913-2B4F-BA0A-41419E48C0A0}" type="presOf" srcId="{C9B8554E-A355-AB49-84A2-600F57761067}" destId="{18C54D4B-9B52-3A43-8D24-5CB7082E70F5}" srcOrd="0" destOrd="0" presId="urn:microsoft.com/office/officeart/2008/layout/HalfCircleOrganizationChart"/>
    <dgm:cxn modelId="{C81F6BA3-C854-944D-AAF7-9F5763BE1379}" type="presOf" srcId="{098F6FF2-7057-2347-AC9A-272F744A2124}" destId="{6AE0CAA3-455B-0841-B93F-00738EB9AAB5}" srcOrd="0" destOrd="0" presId="urn:microsoft.com/office/officeart/2008/layout/HalfCircleOrganizationChart"/>
    <dgm:cxn modelId="{A8853CA2-5795-E941-A65F-C2E67D6B69C9}" type="presOf" srcId="{A4475CDE-3709-C84B-8FB9-C7174AB219CC}" destId="{E6DC9DB3-7376-A745-840E-581CC21A8636}" srcOrd="0" destOrd="0" presId="urn:microsoft.com/office/officeart/2008/layout/HalfCircleOrganizationChart"/>
    <dgm:cxn modelId="{8AD8DCC3-4127-7543-976E-E32501A9B937}" srcId="{49C1984E-2807-BD42-B666-9C3B0DE2CA25}" destId="{912DE6F0-AF2F-974D-B26E-A6F93C45F169}" srcOrd="2" destOrd="0" parTransId="{7B4CB9A1-A89B-5840-8274-74CED91ABC4E}" sibTransId="{F4CA0868-B382-BA4D-BC5A-9EA42E351AE6}"/>
    <dgm:cxn modelId="{7235FEB4-3C2C-7C42-A64A-90809CCACBDF}" type="presOf" srcId="{A6A51215-925D-ED41-BAB9-345259960EAF}" destId="{661BEA2E-1427-A240-A83E-9BDE4DC0AF38}" srcOrd="0" destOrd="0" presId="urn:microsoft.com/office/officeart/2008/layout/HalfCircleOrganizationChart"/>
    <dgm:cxn modelId="{23BBAE4B-C1FA-C54E-AF7D-BFE0A222034C}" type="presOf" srcId="{9723EC5E-5B40-B148-B7F4-0E5AF3970E0C}" destId="{ABFA01CC-66CB-B446-8C14-C4A9DEF7BF6E}" srcOrd="0" destOrd="0" presId="urn:microsoft.com/office/officeart/2008/layout/HalfCircleOrganizationChart"/>
    <dgm:cxn modelId="{8BD07148-35F7-C345-B12F-614622BBB678}" type="presOf" srcId="{F04910EE-7E6C-E044-854A-BC554C03E904}" destId="{E25FC613-E380-A74D-8DA0-7AA0F90E1163}" srcOrd="0" destOrd="0" presId="urn:microsoft.com/office/officeart/2008/layout/HalfCircleOrganizationChart"/>
    <dgm:cxn modelId="{AFC04CD5-7FAA-A246-8AB6-C91BA47F4F7A}" type="presOf" srcId="{63BF4F76-80D4-7B45-9733-C5E1F1F582EE}" destId="{91D2D362-CA92-D84A-A67C-58DA2A030236}" srcOrd="0" destOrd="0" presId="urn:microsoft.com/office/officeart/2008/layout/HalfCircleOrganizationChart"/>
    <dgm:cxn modelId="{74BE87EA-0381-244C-AC35-FCB9FA08EA07}" type="presOf" srcId="{6C860BCC-D3A7-A84B-A2DE-71648A0F79C1}" destId="{1B1CE2D4-0DC3-2B4F-83F4-7712E9E3179D}" srcOrd="0" destOrd="0" presId="urn:microsoft.com/office/officeart/2008/layout/HalfCircleOrganizationChart"/>
    <dgm:cxn modelId="{22CF05B4-6F70-2B43-9DAE-3916CFD74413}" type="presOf" srcId="{8B76C3B0-3984-4E41-8191-C72BEB0D8B38}" destId="{B64B7D45-E013-B043-B8F0-DE0867D7CBFD}" srcOrd="0" destOrd="0" presId="urn:microsoft.com/office/officeart/2008/layout/HalfCircleOrganizationChart"/>
    <dgm:cxn modelId="{D5604E30-2AD9-5743-A098-04B67869C921}" type="presOf" srcId="{26F42B62-1F19-5545-BB29-4F8421C795FD}" destId="{89AEF218-E9C0-A04F-9CC8-6A1184B10479}" srcOrd="0" destOrd="0" presId="urn:microsoft.com/office/officeart/2008/layout/HalfCircleOrganizationChart"/>
    <dgm:cxn modelId="{1CD97385-D7B0-B54D-903A-96E709364BCD}" type="presOf" srcId="{313B640C-B415-2744-82E6-5C60973ECAEB}" destId="{BDB33263-85C3-114A-A112-058FA8128250}" srcOrd="1" destOrd="0" presId="urn:microsoft.com/office/officeart/2008/layout/HalfCircleOrganizationChart"/>
    <dgm:cxn modelId="{1F8B3DEE-3FD3-A44C-8AEF-0281EACA26EF}" type="presOf" srcId="{7141269C-31FE-7D4F-8143-774B7236DB10}" destId="{31CB7CB9-056B-884A-9241-DFCBBEE734BA}" srcOrd="1" destOrd="0" presId="urn:microsoft.com/office/officeart/2008/layout/HalfCircleOrganizationChart"/>
    <dgm:cxn modelId="{D2F62DFA-F067-044F-B332-997AA76ADCDE}" type="presOf" srcId="{9F397A5C-65F6-9149-BA47-74C0BE6E8451}" destId="{47659635-F56A-284C-AFAD-7FE5BBABB291}" srcOrd="0" destOrd="0" presId="urn:microsoft.com/office/officeart/2008/layout/HalfCircleOrganizationChart"/>
    <dgm:cxn modelId="{48133A71-B5DD-634B-A674-A92EAC021DE0}" type="presOf" srcId="{9F397A5C-65F6-9149-BA47-74C0BE6E8451}" destId="{0931B37C-8E8F-794E-A2EB-271F7A88660A}" srcOrd="1" destOrd="0" presId="urn:microsoft.com/office/officeart/2008/layout/HalfCircleOrganizationChart"/>
    <dgm:cxn modelId="{B6055F60-3830-1048-8E01-A970C4317F01}" type="presOf" srcId="{F2F8DA69-C542-FC41-B64B-D453DE68B5EA}" destId="{BFBA327F-EF51-E145-9DA5-EE4438F91A44}" srcOrd="1" destOrd="0" presId="urn:microsoft.com/office/officeart/2008/layout/HalfCircleOrganizationChart"/>
    <dgm:cxn modelId="{04041FE4-81CD-B947-8DE1-9999583044E8}" srcId="{098F6FF2-7057-2347-AC9A-272F744A2124}" destId="{ED5668F9-3497-2C4D-AC71-0BE437A896F7}" srcOrd="2" destOrd="0" parTransId="{FFF27AB2-1AA1-A649-B1CA-5EC4983E1A9F}" sibTransId="{4BA579C3-6924-7143-AD4B-F4D8118447E7}"/>
    <dgm:cxn modelId="{8F808959-BB71-424F-A5FF-218AA1CB608D}" type="presOf" srcId="{313B640C-B415-2744-82E6-5C60973ECAEB}" destId="{DE2B5197-2317-B943-8473-A9BAE75E557D}" srcOrd="0" destOrd="0" presId="urn:microsoft.com/office/officeart/2008/layout/HalfCircleOrganizationChart"/>
    <dgm:cxn modelId="{E9A325AB-FA3E-9F4A-A499-E1BE61F88DEE}" type="presOf" srcId="{7D5A29AB-228E-BC47-A616-A402BCBF934D}" destId="{1615638D-4F27-2048-A995-936A4A10F88E}" srcOrd="0" destOrd="0" presId="urn:microsoft.com/office/officeart/2008/layout/HalfCircleOrganizationChart"/>
    <dgm:cxn modelId="{E9614F19-FF22-1443-9E0C-D7D8C090E3B8}" type="presParOf" srcId="{397D7F41-72A8-FA46-98DE-D7052A8298A2}" destId="{DC5049B6-5049-6E41-9D3D-F256F5593CC6}" srcOrd="0" destOrd="0" presId="urn:microsoft.com/office/officeart/2008/layout/HalfCircleOrganizationChart"/>
    <dgm:cxn modelId="{9AD06B41-07B8-064F-BBAD-0C573BD9071D}" type="presParOf" srcId="{DC5049B6-5049-6E41-9D3D-F256F5593CC6}" destId="{37820E78-60B8-3244-A850-FB01963B444A}" srcOrd="0" destOrd="0" presId="urn:microsoft.com/office/officeart/2008/layout/HalfCircleOrganizationChart"/>
    <dgm:cxn modelId="{92896C25-523D-C94A-9C09-E7716CF3037B}" type="presParOf" srcId="{37820E78-60B8-3244-A850-FB01963B444A}" destId="{655C4266-0161-B747-B412-509287925401}" srcOrd="0" destOrd="0" presId="urn:microsoft.com/office/officeart/2008/layout/HalfCircleOrganizationChart"/>
    <dgm:cxn modelId="{D7F51CF0-AFF2-F84D-837E-E23992874058}" type="presParOf" srcId="{37820E78-60B8-3244-A850-FB01963B444A}" destId="{CC40B9D6-B86A-1248-94C0-CC89E905B510}" srcOrd="1" destOrd="0" presId="urn:microsoft.com/office/officeart/2008/layout/HalfCircleOrganizationChart"/>
    <dgm:cxn modelId="{22718880-301D-4741-BCC2-C567A544ADF9}" type="presParOf" srcId="{37820E78-60B8-3244-A850-FB01963B444A}" destId="{1221D53B-C6D8-8D42-9B14-773224F166C1}" srcOrd="2" destOrd="0" presId="urn:microsoft.com/office/officeart/2008/layout/HalfCircleOrganizationChart"/>
    <dgm:cxn modelId="{B92B7CC9-64AC-8141-B893-CF144A0A32D5}" type="presParOf" srcId="{37820E78-60B8-3244-A850-FB01963B444A}" destId="{C0C33D14-B545-E640-B43B-AD287F590995}" srcOrd="3" destOrd="0" presId="urn:microsoft.com/office/officeart/2008/layout/HalfCircleOrganizationChart"/>
    <dgm:cxn modelId="{37CB076C-99CE-AA41-A900-F189C882B035}" type="presParOf" srcId="{DC5049B6-5049-6E41-9D3D-F256F5593CC6}" destId="{E37D5045-D9DB-1B41-BEA1-FBCD64BAB8B8}" srcOrd="1" destOrd="0" presId="urn:microsoft.com/office/officeart/2008/layout/HalfCircleOrganizationChart"/>
    <dgm:cxn modelId="{018A11B2-1586-5F4E-ABDF-76580ACC5F65}" type="presParOf" srcId="{E37D5045-D9DB-1B41-BEA1-FBCD64BAB8B8}" destId="{2A01172D-CF11-D641-9127-13BEA5460786}" srcOrd="0" destOrd="0" presId="urn:microsoft.com/office/officeart/2008/layout/HalfCircleOrganizationChart"/>
    <dgm:cxn modelId="{430D1C0E-39D3-1F4B-949B-D2725241156F}" type="presParOf" srcId="{E37D5045-D9DB-1B41-BEA1-FBCD64BAB8B8}" destId="{FD5153BF-36C1-C64D-B0EE-984E590C5C70}" srcOrd="1" destOrd="0" presId="urn:microsoft.com/office/officeart/2008/layout/HalfCircleOrganizationChart"/>
    <dgm:cxn modelId="{AAE0C9E2-89E5-A545-8AAF-B251D517B029}" type="presParOf" srcId="{FD5153BF-36C1-C64D-B0EE-984E590C5C70}" destId="{147C5645-1B71-A14C-9359-8609D5143624}" srcOrd="0" destOrd="0" presId="urn:microsoft.com/office/officeart/2008/layout/HalfCircleOrganizationChart"/>
    <dgm:cxn modelId="{BAD97A24-FF9C-3C42-8135-558180BA0451}" type="presParOf" srcId="{147C5645-1B71-A14C-9359-8609D5143624}" destId="{6AE0CAA3-455B-0841-B93F-00738EB9AAB5}" srcOrd="0" destOrd="0" presId="urn:microsoft.com/office/officeart/2008/layout/HalfCircleOrganizationChart"/>
    <dgm:cxn modelId="{1B72EFAC-A4AB-C843-8F4B-C4363E74246A}" type="presParOf" srcId="{147C5645-1B71-A14C-9359-8609D5143624}" destId="{2989DCEB-2DE7-8247-A6CD-EC4F81B9F15F}" srcOrd="1" destOrd="0" presId="urn:microsoft.com/office/officeart/2008/layout/HalfCircleOrganizationChart"/>
    <dgm:cxn modelId="{40386C54-E365-7B49-9CAD-A3A6CC6BB8B8}" type="presParOf" srcId="{147C5645-1B71-A14C-9359-8609D5143624}" destId="{F8E873D9-47ED-6D43-87E2-DEA465C0EEDF}" srcOrd="2" destOrd="0" presId="urn:microsoft.com/office/officeart/2008/layout/HalfCircleOrganizationChart"/>
    <dgm:cxn modelId="{CD28F50A-9FE5-F148-BC67-35619F3EE460}" type="presParOf" srcId="{147C5645-1B71-A14C-9359-8609D5143624}" destId="{157E8241-FFB4-1145-88F8-A9D788E26735}" srcOrd="3" destOrd="0" presId="urn:microsoft.com/office/officeart/2008/layout/HalfCircleOrganizationChart"/>
    <dgm:cxn modelId="{615137CB-7330-154A-B464-FF43C236311A}" type="presParOf" srcId="{FD5153BF-36C1-C64D-B0EE-984E590C5C70}" destId="{D3A9E299-7199-A84E-8173-4D1CBEB8B6B9}" srcOrd="1" destOrd="0" presId="urn:microsoft.com/office/officeart/2008/layout/HalfCircleOrganizationChart"/>
    <dgm:cxn modelId="{6ADAC873-4402-A840-879B-3FE4DFA0BC64}" type="presParOf" srcId="{D3A9E299-7199-A84E-8173-4D1CBEB8B6B9}" destId="{F59E2C65-7AC5-F24D-B77F-2E7C6391D994}" srcOrd="0" destOrd="0" presId="urn:microsoft.com/office/officeart/2008/layout/HalfCircleOrganizationChart"/>
    <dgm:cxn modelId="{8240A34D-C540-304C-91E2-CC230EB48A95}" type="presParOf" srcId="{D3A9E299-7199-A84E-8173-4D1CBEB8B6B9}" destId="{9F9FCC70-8148-414F-B86B-000E4CC3E919}" srcOrd="1" destOrd="0" presId="urn:microsoft.com/office/officeart/2008/layout/HalfCircleOrganizationChart"/>
    <dgm:cxn modelId="{61E1A5C4-C680-9E4F-83F3-3FE7398DF200}" type="presParOf" srcId="{9F9FCC70-8148-414F-B86B-000E4CC3E919}" destId="{24DC9A2C-DB9A-DF49-837D-F3373C8706B2}" srcOrd="0" destOrd="0" presId="urn:microsoft.com/office/officeart/2008/layout/HalfCircleOrganizationChart"/>
    <dgm:cxn modelId="{CB6CE8B9-F8B3-4E45-B6B8-99B84F85E68D}" type="presParOf" srcId="{24DC9A2C-DB9A-DF49-837D-F3373C8706B2}" destId="{91D2D362-CA92-D84A-A67C-58DA2A030236}" srcOrd="0" destOrd="0" presId="urn:microsoft.com/office/officeart/2008/layout/HalfCircleOrganizationChart"/>
    <dgm:cxn modelId="{5E77B1E1-44EB-D64F-B80F-67AC53E292A6}" type="presParOf" srcId="{24DC9A2C-DB9A-DF49-837D-F3373C8706B2}" destId="{8738E62B-D08A-084B-A80C-8003CAAE0614}" srcOrd="1" destOrd="0" presId="urn:microsoft.com/office/officeart/2008/layout/HalfCircleOrganizationChart"/>
    <dgm:cxn modelId="{3270ED52-2157-C74C-A063-963C7A9404D1}" type="presParOf" srcId="{24DC9A2C-DB9A-DF49-837D-F3373C8706B2}" destId="{41E59F4C-A283-C941-9569-575AA857DDD4}" srcOrd="2" destOrd="0" presId="urn:microsoft.com/office/officeart/2008/layout/HalfCircleOrganizationChart"/>
    <dgm:cxn modelId="{0E732AC7-DB98-9A43-9101-5C448DE566FD}" type="presParOf" srcId="{24DC9A2C-DB9A-DF49-837D-F3373C8706B2}" destId="{3D842CB1-9335-A44E-B09A-39EE7080F171}" srcOrd="3" destOrd="0" presId="urn:microsoft.com/office/officeart/2008/layout/HalfCircleOrganizationChart"/>
    <dgm:cxn modelId="{A609F594-9EFF-B245-8FE8-6F6CF155F132}" type="presParOf" srcId="{9F9FCC70-8148-414F-B86B-000E4CC3E919}" destId="{C70B9DC0-8EE0-E644-BB9B-F414F528571F}" srcOrd="1" destOrd="0" presId="urn:microsoft.com/office/officeart/2008/layout/HalfCircleOrganizationChart"/>
    <dgm:cxn modelId="{04CB6DF7-1152-304D-96B8-32A8883C105C}" type="presParOf" srcId="{9F9FCC70-8148-414F-B86B-000E4CC3E919}" destId="{B16A4B0D-774C-9C4B-941F-135CCF55BDF6}" srcOrd="2" destOrd="0" presId="urn:microsoft.com/office/officeart/2008/layout/HalfCircleOrganizationChart"/>
    <dgm:cxn modelId="{6F1B7195-2EE2-B04E-B37F-668DD1386A26}" type="presParOf" srcId="{D3A9E299-7199-A84E-8173-4D1CBEB8B6B9}" destId="{85CDAD6A-E18B-0A41-8032-0B0CC1CDB1B2}" srcOrd="2" destOrd="0" presId="urn:microsoft.com/office/officeart/2008/layout/HalfCircleOrganizationChart"/>
    <dgm:cxn modelId="{053A1490-69C6-1143-B889-8E51AAA11A09}" type="presParOf" srcId="{D3A9E299-7199-A84E-8173-4D1CBEB8B6B9}" destId="{B9642071-79AC-9A4B-B18F-5E1532083845}" srcOrd="3" destOrd="0" presId="urn:microsoft.com/office/officeart/2008/layout/HalfCircleOrganizationChart"/>
    <dgm:cxn modelId="{DDB26624-FDB6-7A42-B819-CCFD2729D035}" type="presParOf" srcId="{B9642071-79AC-9A4B-B18F-5E1532083845}" destId="{AA7894D7-0ADC-4740-92D3-68E7D22A2409}" srcOrd="0" destOrd="0" presId="urn:microsoft.com/office/officeart/2008/layout/HalfCircleOrganizationChart"/>
    <dgm:cxn modelId="{EB99CB12-B985-2C4E-9FFA-69CDA1C396FC}" type="presParOf" srcId="{AA7894D7-0ADC-4740-92D3-68E7D22A2409}" destId="{382F2D21-B080-E54D-860D-E93AE85E8E35}" srcOrd="0" destOrd="0" presId="urn:microsoft.com/office/officeart/2008/layout/HalfCircleOrganizationChart"/>
    <dgm:cxn modelId="{A1CF21FC-9753-9949-8E2B-11774E30B366}" type="presParOf" srcId="{AA7894D7-0ADC-4740-92D3-68E7D22A2409}" destId="{B14E5C14-6045-EA47-B38A-2FC927F32379}" srcOrd="1" destOrd="0" presId="urn:microsoft.com/office/officeart/2008/layout/HalfCircleOrganizationChart"/>
    <dgm:cxn modelId="{FCC271DD-6847-8C4C-8A6B-A1AFE8E97319}" type="presParOf" srcId="{AA7894D7-0ADC-4740-92D3-68E7D22A2409}" destId="{A321957C-6891-7F49-9A2C-B51907E28277}" srcOrd="2" destOrd="0" presId="urn:microsoft.com/office/officeart/2008/layout/HalfCircleOrganizationChart"/>
    <dgm:cxn modelId="{2840FEC2-7CFF-1142-9551-6ED684257B7B}" type="presParOf" srcId="{AA7894D7-0ADC-4740-92D3-68E7D22A2409}" destId="{BF9BBBB8-CF5B-494A-8267-CF4B3E34034B}" srcOrd="3" destOrd="0" presId="urn:microsoft.com/office/officeart/2008/layout/HalfCircleOrganizationChart"/>
    <dgm:cxn modelId="{95ABF09F-C65F-1348-BC53-0FF8983CDF5E}" type="presParOf" srcId="{B9642071-79AC-9A4B-B18F-5E1532083845}" destId="{72FAE77C-43DC-ED49-8DF0-1185DBE650A6}" srcOrd="1" destOrd="0" presId="urn:microsoft.com/office/officeart/2008/layout/HalfCircleOrganizationChart"/>
    <dgm:cxn modelId="{18DD13AD-F176-8C43-93E2-149438D01D69}" type="presParOf" srcId="{B9642071-79AC-9A4B-B18F-5E1532083845}" destId="{675FFDE0-3D1B-DB42-B08A-D6B5962A945D}" srcOrd="2" destOrd="0" presId="urn:microsoft.com/office/officeart/2008/layout/HalfCircleOrganizationChart"/>
    <dgm:cxn modelId="{10334253-AFF8-9B40-9785-6D2F65FACEBC}" type="presParOf" srcId="{D3A9E299-7199-A84E-8173-4D1CBEB8B6B9}" destId="{5DBD3A10-5E97-1947-81ED-25EF241CE2DE}" srcOrd="4" destOrd="0" presId="urn:microsoft.com/office/officeart/2008/layout/HalfCircleOrganizationChart"/>
    <dgm:cxn modelId="{08271D58-116E-E742-8E2D-71B719A6AE6E}" type="presParOf" srcId="{D3A9E299-7199-A84E-8173-4D1CBEB8B6B9}" destId="{C495B776-FEF7-3A41-9D7F-2CB28FD3C7AA}" srcOrd="5" destOrd="0" presId="urn:microsoft.com/office/officeart/2008/layout/HalfCircleOrganizationChart"/>
    <dgm:cxn modelId="{B67C301C-ED1B-2C46-9530-638B7D6CAA19}" type="presParOf" srcId="{C495B776-FEF7-3A41-9D7F-2CB28FD3C7AA}" destId="{E02CB186-88E6-D145-A4A8-B79A7EDE2066}" srcOrd="0" destOrd="0" presId="urn:microsoft.com/office/officeart/2008/layout/HalfCircleOrganizationChart"/>
    <dgm:cxn modelId="{997AA507-0720-AE46-A193-7027612A9949}" type="presParOf" srcId="{E02CB186-88E6-D145-A4A8-B79A7EDE2066}" destId="{6CB4C0AA-8E5D-AD4F-B2E9-223E26A7C867}" srcOrd="0" destOrd="0" presId="urn:microsoft.com/office/officeart/2008/layout/HalfCircleOrganizationChart"/>
    <dgm:cxn modelId="{8CDA4548-A6E3-084F-B0F3-13DA078F01EF}" type="presParOf" srcId="{E02CB186-88E6-D145-A4A8-B79A7EDE2066}" destId="{886A1C9C-6B55-4E4F-B667-A9376D1A056B}" srcOrd="1" destOrd="0" presId="urn:microsoft.com/office/officeart/2008/layout/HalfCircleOrganizationChart"/>
    <dgm:cxn modelId="{ABEF9803-AC8C-864B-BD1F-7C521FD28EC9}" type="presParOf" srcId="{E02CB186-88E6-D145-A4A8-B79A7EDE2066}" destId="{F21EDE39-D826-8D4A-BEF5-200545EC8F72}" srcOrd="2" destOrd="0" presId="urn:microsoft.com/office/officeart/2008/layout/HalfCircleOrganizationChart"/>
    <dgm:cxn modelId="{B2177875-321B-7542-A1D0-96BA4B4E472D}" type="presParOf" srcId="{E02CB186-88E6-D145-A4A8-B79A7EDE2066}" destId="{B35364EF-F4D3-BE4F-B1A4-EA091CE00CB2}" srcOrd="3" destOrd="0" presId="urn:microsoft.com/office/officeart/2008/layout/HalfCircleOrganizationChart"/>
    <dgm:cxn modelId="{0A627129-E4E7-B94C-9283-B61DF32A4B11}" type="presParOf" srcId="{C495B776-FEF7-3A41-9D7F-2CB28FD3C7AA}" destId="{1B6A4134-93D1-C148-B643-F04F7726C47C}" srcOrd="1" destOrd="0" presId="urn:microsoft.com/office/officeart/2008/layout/HalfCircleOrganizationChart"/>
    <dgm:cxn modelId="{8486DA6F-7E3C-5A45-AF94-112791C13545}" type="presParOf" srcId="{1B6A4134-93D1-C148-B643-F04F7726C47C}" destId="{93372B78-F224-EF46-8C32-FDE413F1E4EE}" srcOrd="0" destOrd="0" presId="urn:microsoft.com/office/officeart/2008/layout/HalfCircleOrganizationChart"/>
    <dgm:cxn modelId="{95828F4C-10A6-C34F-A35E-6CD73C534E59}" type="presParOf" srcId="{1B6A4134-93D1-C148-B643-F04F7726C47C}" destId="{6A130B6B-9967-7245-858F-72B5A8A9E826}" srcOrd="1" destOrd="0" presId="urn:microsoft.com/office/officeart/2008/layout/HalfCircleOrganizationChart"/>
    <dgm:cxn modelId="{7B100665-80F5-E547-A5A3-5598688C6F92}" type="presParOf" srcId="{6A130B6B-9967-7245-858F-72B5A8A9E826}" destId="{F73F4EC6-E7B5-1643-AB25-5D7ECBAEC089}" srcOrd="0" destOrd="0" presId="urn:microsoft.com/office/officeart/2008/layout/HalfCircleOrganizationChart"/>
    <dgm:cxn modelId="{BD1094AD-5405-4D4B-B22F-C3A5E65C06D8}" type="presParOf" srcId="{F73F4EC6-E7B5-1643-AB25-5D7ECBAEC089}" destId="{E25FC613-E380-A74D-8DA0-7AA0F90E1163}" srcOrd="0" destOrd="0" presId="urn:microsoft.com/office/officeart/2008/layout/HalfCircleOrganizationChart"/>
    <dgm:cxn modelId="{E0CC3D2E-C1C7-B448-A75C-F1CCE655DBB0}" type="presParOf" srcId="{F73F4EC6-E7B5-1643-AB25-5D7ECBAEC089}" destId="{143B67D0-E3CA-CE4B-9743-58CF3075A208}" srcOrd="1" destOrd="0" presId="urn:microsoft.com/office/officeart/2008/layout/HalfCircleOrganizationChart"/>
    <dgm:cxn modelId="{A02ED661-D0A4-F848-B1B8-9E408EF363E8}" type="presParOf" srcId="{F73F4EC6-E7B5-1643-AB25-5D7ECBAEC089}" destId="{094F4B2F-78E1-8849-87DD-2B81CD91AA49}" srcOrd="2" destOrd="0" presId="urn:microsoft.com/office/officeart/2008/layout/HalfCircleOrganizationChart"/>
    <dgm:cxn modelId="{0B2291D6-3133-AB47-AAC3-9CBF599A3364}" type="presParOf" srcId="{F73F4EC6-E7B5-1643-AB25-5D7ECBAEC089}" destId="{93B0F6A2-E32C-7C42-9D36-571779487A47}" srcOrd="3" destOrd="0" presId="urn:microsoft.com/office/officeart/2008/layout/HalfCircleOrganizationChart"/>
    <dgm:cxn modelId="{15652768-ACF4-D547-B8F9-BA975C53E293}" type="presParOf" srcId="{6A130B6B-9967-7245-858F-72B5A8A9E826}" destId="{92F678D4-45A0-BB4A-8F9B-9E2C50189F5B}" srcOrd="1" destOrd="0" presId="urn:microsoft.com/office/officeart/2008/layout/HalfCircleOrganizationChart"/>
    <dgm:cxn modelId="{29BD25F9-2B60-1340-A06C-676171024665}" type="presParOf" srcId="{6A130B6B-9967-7245-858F-72B5A8A9E826}" destId="{898832CA-57BD-9C44-A2E9-830148EE0A0A}" srcOrd="2" destOrd="0" presId="urn:microsoft.com/office/officeart/2008/layout/HalfCircleOrganizationChart"/>
    <dgm:cxn modelId="{4FB16FD1-154C-F74A-A30E-714755052269}" type="presParOf" srcId="{1B6A4134-93D1-C148-B643-F04F7726C47C}" destId="{1B1CE2D4-0DC3-2B4F-83F4-7712E9E3179D}" srcOrd="2" destOrd="0" presId="urn:microsoft.com/office/officeart/2008/layout/HalfCircleOrganizationChart"/>
    <dgm:cxn modelId="{000A5E5F-476A-1F43-9B93-76452F049E0B}" type="presParOf" srcId="{1B6A4134-93D1-C148-B643-F04F7726C47C}" destId="{C897D95B-761E-B848-8235-FA5BF02D1E8B}" srcOrd="3" destOrd="0" presId="urn:microsoft.com/office/officeart/2008/layout/HalfCircleOrganizationChart"/>
    <dgm:cxn modelId="{87611844-25DE-BB48-BCD3-0728AAD164D9}" type="presParOf" srcId="{C897D95B-761E-B848-8235-FA5BF02D1E8B}" destId="{388064FF-44B1-0B44-9421-18624FA1E033}" srcOrd="0" destOrd="0" presId="urn:microsoft.com/office/officeart/2008/layout/HalfCircleOrganizationChart"/>
    <dgm:cxn modelId="{CD896C9B-33A3-434D-AEA2-C4A4B4955499}" type="presParOf" srcId="{388064FF-44B1-0B44-9421-18624FA1E033}" destId="{7B72488E-EDD6-9945-A696-9488D906A8F0}" srcOrd="0" destOrd="0" presId="urn:microsoft.com/office/officeart/2008/layout/HalfCircleOrganizationChart"/>
    <dgm:cxn modelId="{BB40882A-B210-4E4A-A13E-E72A0E786079}" type="presParOf" srcId="{388064FF-44B1-0B44-9421-18624FA1E033}" destId="{A8F5FFEA-B27D-1249-AC9F-A1E9A7D6CAFA}" srcOrd="1" destOrd="0" presId="urn:microsoft.com/office/officeart/2008/layout/HalfCircleOrganizationChart"/>
    <dgm:cxn modelId="{00144065-1DB8-4345-81FC-C7F1E2A58D27}" type="presParOf" srcId="{388064FF-44B1-0B44-9421-18624FA1E033}" destId="{DDC32A0D-7ACC-024B-A21C-F2B42B1D975B}" srcOrd="2" destOrd="0" presId="urn:microsoft.com/office/officeart/2008/layout/HalfCircleOrganizationChart"/>
    <dgm:cxn modelId="{3F893933-BC26-F444-AC08-002978094904}" type="presParOf" srcId="{388064FF-44B1-0B44-9421-18624FA1E033}" destId="{0AF0AC11-D25A-4F41-B195-988E90C52973}" srcOrd="3" destOrd="0" presId="urn:microsoft.com/office/officeart/2008/layout/HalfCircleOrganizationChart"/>
    <dgm:cxn modelId="{7C4FAE1F-FA56-6845-BCBD-56C5C5636CDF}" type="presParOf" srcId="{C897D95B-761E-B848-8235-FA5BF02D1E8B}" destId="{C0F3CA8B-70A6-D942-8B49-B80947A8A854}" srcOrd="1" destOrd="0" presId="urn:microsoft.com/office/officeart/2008/layout/HalfCircleOrganizationChart"/>
    <dgm:cxn modelId="{8A9EA38A-2D3C-7D46-B293-D4C3FAA7D68D}" type="presParOf" srcId="{C897D95B-761E-B848-8235-FA5BF02D1E8B}" destId="{D8F66295-A05A-394F-8B2F-E680B884932C}" srcOrd="2" destOrd="0" presId="urn:microsoft.com/office/officeart/2008/layout/HalfCircleOrganizationChart"/>
    <dgm:cxn modelId="{BCFB9906-93C4-7A4C-955F-4F1EF91DEA0C}" type="presParOf" srcId="{C495B776-FEF7-3A41-9D7F-2CB28FD3C7AA}" destId="{93766E7A-25FD-3A46-9406-C81D5FEA5127}" srcOrd="2" destOrd="0" presId="urn:microsoft.com/office/officeart/2008/layout/HalfCircleOrganizationChart"/>
    <dgm:cxn modelId="{8AC865D1-64FF-F545-A983-76CB29EDEC96}" type="presParOf" srcId="{D3A9E299-7199-A84E-8173-4D1CBEB8B6B9}" destId="{586F0D8D-E5D8-1241-80A7-5E923A449BA0}" srcOrd="6" destOrd="0" presId="urn:microsoft.com/office/officeart/2008/layout/HalfCircleOrganizationChart"/>
    <dgm:cxn modelId="{6808050B-FC4F-BA4C-A4FB-70B4AEED8018}" type="presParOf" srcId="{D3A9E299-7199-A84E-8173-4D1CBEB8B6B9}" destId="{6D56D48F-452F-7F49-990E-08CDEF5A760D}" srcOrd="7" destOrd="0" presId="urn:microsoft.com/office/officeart/2008/layout/HalfCircleOrganizationChart"/>
    <dgm:cxn modelId="{E38250CE-841A-B147-B556-9FF533221830}" type="presParOf" srcId="{6D56D48F-452F-7F49-990E-08CDEF5A760D}" destId="{DF068C77-6646-C641-B2B8-2016DF1140B6}" srcOrd="0" destOrd="0" presId="urn:microsoft.com/office/officeart/2008/layout/HalfCircleOrganizationChart"/>
    <dgm:cxn modelId="{0A4CC3BF-76AB-E94C-8F58-597C1509599F}" type="presParOf" srcId="{DF068C77-6646-C641-B2B8-2016DF1140B6}" destId="{733C6884-6293-5F49-B903-15819E5560DE}" srcOrd="0" destOrd="0" presId="urn:microsoft.com/office/officeart/2008/layout/HalfCircleOrganizationChart"/>
    <dgm:cxn modelId="{AF7ADE4A-9214-AA4D-A1AD-12417C54FFA0}" type="presParOf" srcId="{DF068C77-6646-C641-B2B8-2016DF1140B6}" destId="{1B33D46B-D686-A54E-B5F0-659E67C35499}" srcOrd="1" destOrd="0" presId="urn:microsoft.com/office/officeart/2008/layout/HalfCircleOrganizationChart"/>
    <dgm:cxn modelId="{CF1A4308-F3AF-0743-B9D3-A787438AB81A}" type="presParOf" srcId="{DF068C77-6646-C641-B2B8-2016DF1140B6}" destId="{ED92D4E4-7506-324B-AD20-184132B649B2}" srcOrd="2" destOrd="0" presId="urn:microsoft.com/office/officeart/2008/layout/HalfCircleOrganizationChart"/>
    <dgm:cxn modelId="{4EF558B6-A273-9D47-8D41-EE4C2990C970}" type="presParOf" srcId="{DF068C77-6646-C641-B2B8-2016DF1140B6}" destId="{695A7A5D-8D91-E84D-94ED-FC9FBBE3E435}" srcOrd="3" destOrd="0" presId="urn:microsoft.com/office/officeart/2008/layout/HalfCircleOrganizationChart"/>
    <dgm:cxn modelId="{ECF61176-9EF5-8246-8ACE-C5649790799D}" type="presParOf" srcId="{6D56D48F-452F-7F49-990E-08CDEF5A760D}" destId="{55272CEB-62A4-4545-A725-D60E979E60ED}" srcOrd="1" destOrd="0" presId="urn:microsoft.com/office/officeart/2008/layout/HalfCircleOrganizationChart"/>
    <dgm:cxn modelId="{2F3971E4-6F58-D645-A8D9-69B8E663FF4B}" type="presParOf" srcId="{6D56D48F-452F-7F49-990E-08CDEF5A760D}" destId="{953298EC-94E5-B54B-9743-E11E79607C37}" srcOrd="2" destOrd="0" presId="urn:microsoft.com/office/officeart/2008/layout/HalfCircleOrganizationChart"/>
    <dgm:cxn modelId="{ACC3009E-CF5B-2C4C-8D88-35F29D48FC1A}" type="presParOf" srcId="{D3A9E299-7199-A84E-8173-4D1CBEB8B6B9}" destId="{18C54D4B-9B52-3A43-8D24-5CB7082E70F5}" srcOrd="8" destOrd="0" presId="urn:microsoft.com/office/officeart/2008/layout/HalfCircleOrganizationChart"/>
    <dgm:cxn modelId="{1AA95A8F-6F5E-9441-A6AE-169C9D7F572B}" type="presParOf" srcId="{D3A9E299-7199-A84E-8173-4D1CBEB8B6B9}" destId="{79644A41-EE85-6D40-8D90-F8E60BEF6FA0}" srcOrd="9" destOrd="0" presId="urn:microsoft.com/office/officeart/2008/layout/HalfCircleOrganizationChart"/>
    <dgm:cxn modelId="{97DAC158-3F64-3E4C-8C18-EA72523E4C74}" type="presParOf" srcId="{79644A41-EE85-6D40-8D90-F8E60BEF6FA0}" destId="{DF17CE8D-F615-5047-8737-83F9027894F4}" srcOrd="0" destOrd="0" presId="urn:microsoft.com/office/officeart/2008/layout/HalfCircleOrganizationChart"/>
    <dgm:cxn modelId="{63EE4A6A-006E-B44E-B717-3F63A2C9DF39}" type="presParOf" srcId="{DF17CE8D-F615-5047-8737-83F9027894F4}" destId="{3728571E-BDB7-B24E-AF1A-074E20B827AE}" srcOrd="0" destOrd="0" presId="urn:microsoft.com/office/officeart/2008/layout/HalfCircleOrganizationChart"/>
    <dgm:cxn modelId="{8393AC1F-549F-044C-BA03-233F7CAFA6B9}" type="presParOf" srcId="{DF17CE8D-F615-5047-8737-83F9027894F4}" destId="{CBF86816-132C-F74A-B9F7-740FC5418119}" srcOrd="1" destOrd="0" presId="urn:microsoft.com/office/officeart/2008/layout/HalfCircleOrganizationChart"/>
    <dgm:cxn modelId="{DD7974F1-4BDB-BA48-89F1-50BB313F3E8E}" type="presParOf" srcId="{DF17CE8D-F615-5047-8737-83F9027894F4}" destId="{04EA7D5C-2FA5-514B-AA77-209AD250FDB1}" srcOrd="2" destOrd="0" presId="urn:microsoft.com/office/officeart/2008/layout/HalfCircleOrganizationChart"/>
    <dgm:cxn modelId="{AF8295A1-1BFA-9B4F-9A1C-C93F43E5BD9E}" type="presParOf" srcId="{DF17CE8D-F615-5047-8737-83F9027894F4}" destId="{528CA2C2-E744-8F46-B8C8-6C91541A1864}" srcOrd="3" destOrd="0" presId="urn:microsoft.com/office/officeart/2008/layout/HalfCircleOrganizationChart"/>
    <dgm:cxn modelId="{CAFEB72D-C5E6-F24F-9753-64C267E19BF6}" type="presParOf" srcId="{79644A41-EE85-6D40-8D90-F8E60BEF6FA0}" destId="{EF6A8232-4298-0542-A228-47584602F0EE}" srcOrd="1" destOrd="0" presId="urn:microsoft.com/office/officeart/2008/layout/HalfCircleOrganizationChart"/>
    <dgm:cxn modelId="{DBC43023-9CFC-D44B-8DFD-9AB26321AE72}" type="presParOf" srcId="{EF6A8232-4298-0542-A228-47584602F0EE}" destId="{F5AE1F46-42BB-C147-963D-FA16485FE14F}" srcOrd="0" destOrd="0" presId="urn:microsoft.com/office/officeart/2008/layout/HalfCircleOrganizationChart"/>
    <dgm:cxn modelId="{DA772B11-63E7-9741-A4AD-A6E3F3DA38B3}" type="presParOf" srcId="{EF6A8232-4298-0542-A228-47584602F0EE}" destId="{1945674A-4800-A84C-A683-70CE45286668}" srcOrd="1" destOrd="0" presId="urn:microsoft.com/office/officeart/2008/layout/HalfCircleOrganizationChart"/>
    <dgm:cxn modelId="{C048F234-A4B8-9749-8A55-13434732D332}" type="presParOf" srcId="{1945674A-4800-A84C-A683-70CE45286668}" destId="{514C5E09-3413-2440-A765-FDF2EA184F24}" srcOrd="0" destOrd="0" presId="urn:microsoft.com/office/officeart/2008/layout/HalfCircleOrganizationChart"/>
    <dgm:cxn modelId="{1732B307-35FE-544C-974C-40568E97FB08}" type="presParOf" srcId="{514C5E09-3413-2440-A765-FDF2EA184F24}" destId="{A2895AEF-9277-F448-81BC-383AA9988F95}" srcOrd="0" destOrd="0" presId="urn:microsoft.com/office/officeart/2008/layout/HalfCircleOrganizationChart"/>
    <dgm:cxn modelId="{63D5A5A7-49AA-A242-978E-D0B88A013AAA}" type="presParOf" srcId="{514C5E09-3413-2440-A765-FDF2EA184F24}" destId="{F834D0FA-DFDA-3E42-A384-CCB487CD81A8}" srcOrd="1" destOrd="0" presId="urn:microsoft.com/office/officeart/2008/layout/HalfCircleOrganizationChart"/>
    <dgm:cxn modelId="{EDA527FE-6DA6-134D-A5C2-64D82BE9C1D7}" type="presParOf" srcId="{514C5E09-3413-2440-A765-FDF2EA184F24}" destId="{AA6EFCE9-B7EC-5D4B-A9E7-0302A921E374}" srcOrd="2" destOrd="0" presId="urn:microsoft.com/office/officeart/2008/layout/HalfCircleOrganizationChart"/>
    <dgm:cxn modelId="{17053B06-329B-B34A-827D-9C7AE567673D}" type="presParOf" srcId="{514C5E09-3413-2440-A765-FDF2EA184F24}" destId="{381A192C-46E2-EA42-AD6D-178F2D72A56A}" srcOrd="3" destOrd="0" presId="urn:microsoft.com/office/officeart/2008/layout/HalfCircleOrganizationChart"/>
    <dgm:cxn modelId="{12D30AF2-130B-1245-A63D-5F1A65917AC2}" type="presParOf" srcId="{1945674A-4800-A84C-A683-70CE45286668}" destId="{6CB0DFDA-6A27-BE42-A113-A1A8D22A2658}" srcOrd="1" destOrd="0" presId="urn:microsoft.com/office/officeart/2008/layout/HalfCircleOrganizationChart"/>
    <dgm:cxn modelId="{8C5291E0-8117-3242-AA54-9EA7E9F230D4}" type="presParOf" srcId="{1945674A-4800-A84C-A683-70CE45286668}" destId="{416160FC-1938-6545-B52C-7E6AB27BBFB7}" srcOrd="2" destOrd="0" presId="urn:microsoft.com/office/officeart/2008/layout/HalfCircleOrganizationChart"/>
    <dgm:cxn modelId="{3B3917DB-A3BB-084A-B8EF-BFD8743763DF}" type="presParOf" srcId="{EF6A8232-4298-0542-A228-47584602F0EE}" destId="{59BD2A03-A741-E14F-82DA-BC06983456B3}" srcOrd="2" destOrd="0" presId="urn:microsoft.com/office/officeart/2008/layout/HalfCircleOrganizationChart"/>
    <dgm:cxn modelId="{5084EFE2-BCEC-5C4A-BCB2-29EE203E4315}" type="presParOf" srcId="{EF6A8232-4298-0542-A228-47584602F0EE}" destId="{4648EB82-581A-5247-8962-B23E77A65774}" srcOrd="3" destOrd="0" presId="urn:microsoft.com/office/officeart/2008/layout/HalfCircleOrganizationChart"/>
    <dgm:cxn modelId="{5F8F43AD-30E1-B44B-B670-2EE2D900AF19}" type="presParOf" srcId="{4648EB82-581A-5247-8962-B23E77A65774}" destId="{4F7374B4-0663-274F-8109-2F2225739B46}" srcOrd="0" destOrd="0" presId="urn:microsoft.com/office/officeart/2008/layout/HalfCircleOrganizationChart"/>
    <dgm:cxn modelId="{9A15E7ED-3551-E341-B134-AC8E7C888A81}" type="presParOf" srcId="{4F7374B4-0663-274F-8109-2F2225739B46}" destId="{CC4AB2F0-FCB3-7C4B-9EA6-03845F2DB6F6}" srcOrd="0" destOrd="0" presId="urn:microsoft.com/office/officeart/2008/layout/HalfCircleOrganizationChart"/>
    <dgm:cxn modelId="{44A3AA12-4E9F-294B-8539-9D708FBA62C9}" type="presParOf" srcId="{4F7374B4-0663-274F-8109-2F2225739B46}" destId="{E26C7D6C-4997-4043-B17B-15C17B197B4B}" srcOrd="1" destOrd="0" presId="urn:microsoft.com/office/officeart/2008/layout/HalfCircleOrganizationChart"/>
    <dgm:cxn modelId="{8EA25860-25B1-0F45-BD39-141F0ADE8A92}" type="presParOf" srcId="{4F7374B4-0663-274F-8109-2F2225739B46}" destId="{243E9541-E76E-3C4A-ABBE-64A466CA1D40}" srcOrd="2" destOrd="0" presId="urn:microsoft.com/office/officeart/2008/layout/HalfCircleOrganizationChart"/>
    <dgm:cxn modelId="{6F2B505C-2782-F94E-B0F7-48522D3C2598}" type="presParOf" srcId="{4F7374B4-0663-274F-8109-2F2225739B46}" destId="{C62681DF-40E2-A848-B759-C9BA66994052}" srcOrd="3" destOrd="0" presId="urn:microsoft.com/office/officeart/2008/layout/HalfCircleOrganizationChart"/>
    <dgm:cxn modelId="{88D219D7-019B-7744-A364-F1309BA43A8E}" type="presParOf" srcId="{4648EB82-581A-5247-8962-B23E77A65774}" destId="{8B66CF7D-81BE-014B-997E-E1610963A357}" srcOrd="1" destOrd="0" presId="urn:microsoft.com/office/officeart/2008/layout/HalfCircleOrganizationChart"/>
    <dgm:cxn modelId="{57D09016-A3C0-4A46-8065-951765EF3066}" type="presParOf" srcId="{4648EB82-581A-5247-8962-B23E77A65774}" destId="{2FF1F4FD-5564-EC4A-A8BF-710D37629356}" srcOrd="2" destOrd="0" presId="urn:microsoft.com/office/officeart/2008/layout/HalfCircleOrganizationChart"/>
    <dgm:cxn modelId="{A9A776AD-5FD1-8940-8933-E0236259677D}" type="presParOf" srcId="{EF6A8232-4298-0542-A228-47584602F0EE}" destId="{89AEF218-E9C0-A04F-9CC8-6A1184B10479}" srcOrd="4" destOrd="0" presId="urn:microsoft.com/office/officeart/2008/layout/HalfCircleOrganizationChart"/>
    <dgm:cxn modelId="{C023EB9F-FBE6-8840-B56C-F4B0BFFDF0AB}" type="presParOf" srcId="{EF6A8232-4298-0542-A228-47584602F0EE}" destId="{64AC3CBA-2ECB-B04C-9ED4-E003142C82FE}" srcOrd="5" destOrd="0" presId="urn:microsoft.com/office/officeart/2008/layout/HalfCircleOrganizationChart"/>
    <dgm:cxn modelId="{2E731FFA-1035-DE47-A9F4-CD4FE23C72D6}" type="presParOf" srcId="{64AC3CBA-2ECB-B04C-9ED4-E003142C82FE}" destId="{2A0EA271-631B-0F47-A3E3-44E59D540DE9}" srcOrd="0" destOrd="0" presId="urn:microsoft.com/office/officeart/2008/layout/HalfCircleOrganizationChart"/>
    <dgm:cxn modelId="{1E5CE435-71B2-E144-A93B-445EC3BD3111}" type="presParOf" srcId="{2A0EA271-631B-0F47-A3E3-44E59D540DE9}" destId="{8E0DDF9A-0D9E-A449-88AA-2B7A978D6AC2}" srcOrd="0" destOrd="0" presId="urn:microsoft.com/office/officeart/2008/layout/HalfCircleOrganizationChart"/>
    <dgm:cxn modelId="{DB00834A-7A3C-454E-A0CF-2DBEB9D0B678}" type="presParOf" srcId="{2A0EA271-631B-0F47-A3E3-44E59D540DE9}" destId="{3FBA586B-71EF-4E42-B2AD-F3FC8E5378D1}" srcOrd="1" destOrd="0" presId="urn:microsoft.com/office/officeart/2008/layout/HalfCircleOrganizationChart"/>
    <dgm:cxn modelId="{D3812A5E-0F17-2D45-9A16-93F5E88970F8}" type="presParOf" srcId="{2A0EA271-631B-0F47-A3E3-44E59D540DE9}" destId="{5746AFB6-9BE7-D14B-B35F-3FB7C84B9886}" srcOrd="2" destOrd="0" presId="urn:microsoft.com/office/officeart/2008/layout/HalfCircleOrganizationChart"/>
    <dgm:cxn modelId="{80B6F9A6-0DEE-8B44-AD4D-0261F548B888}" type="presParOf" srcId="{2A0EA271-631B-0F47-A3E3-44E59D540DE9}" destId="{D55AE1AA-18B4-6A4A-838F-04C61141B579}" srcOrd="3" destOrd="0" presId="urn:microsoft.com/office/officeart/2008/layout/HalfCircleOrganizationChart"/>
    <dgm:cxn modelId="{C09C3D27-7F38-7645-927B-51E0C23F0EAC}" type="presParOf" srcId="{64AC3CBA-2ECB-B04C-9ED4-E003142C82FE}" destId="{FF9FC6E2-B488-4C47-9C68-A26EAFAB17C1}" srcOrd="1" destOrd="0" presId="urn:microsoft.com/office/officeart/2008/layout/HalfCircleOrganizationChart"/>
    <dgm:cxn modelId="{0A3B178B-93AB-F748-8DD2-8F39EF8C9DBA}" type="presParOf" srcId="{64AC3CBA-2ECB-B04C-9ED4-E003142C82FE}" destId="{DBC12097-63C9-1549-A7C0-286099EAAF58}" srcOrd="2" destOrd="0" presId="urn:microsoft.com/office/officeart/2008/layout/HalfCircleOrganizationChart"/>
    <dgm:cxn modelId="{08F1DA27-2FFF-224D-8C70-E09E858E7B66}" type="presParOf" srcId="{79644A41-EE85-6D40-8D90-F8E60BEF6FA0}" destId="{7823B8E7-3F4D-104B-97F9-34A76134A28A}" srcOrd="2" destOrd="0" presId="urn:microsoft.com/office/officeart/2008/layout/HalfCircleOrganizationChart"/>
    <dgm:cxn modelId="{0BD11D2C-0946-DB4E-A673-5E865CBC8355}" type="presParOf" srcId="{D3A9E299-7199-A84E-8173-4D1CBEB8B6B9}" destId="{B4D7D9B6-C59D-D641-827E-883025175671}" srcOrd="10" destOrd="0" presId="urn:microsoft.com/office/officeart/2008/layout/HalfCircleOrganizationChart"/>
    <dgm:cxn modelId="{F4311148-E14F-5E4B-AE7B-2D1AA4D84C43}" type="presParOf" srcId="{D3A9E299-7199-A84E-8173-4D1CBEB8B6B9}" destId="{1F11489B-9AA1-C846-87D3-B40DB780441C}" srcOrd="11" destOrd="0" presId="urn:microsoft.com/office/officeart/2008/layout/HalfCircleOrganizationChart"/>
    <dgm:cxn modelId="{58DDAFA6-5298-9143-84B7-EC83CCCB02E7}" type="presParOf" srcId="{1F11489B-9AA1-C846-87D3-B40DB780441C}" destId="{9635AA83-8506-494D-A0EC-6ADFF1F6FAD0}" srcOrd="0" destOrd="0" presId="urn:microsoft.com/office/officeart/2008/layout/HalfCircleOrganizationChart"/>
    <dgm:cxn modelId="{38D25300-5C96-4441-9589-B23FCD8144AF}" type="presParOf" srcId="{9635AA83-8506-494D-A0EC-6ADFF1F6FAD0}" destId="{68167851-92B2-4940-8A39-CBDA506A4F9A}" srcOrd="0" destOrd="0" presId="urn:microsoft.com/office/officeart/2008/layout/HalfCircleOrganizationChart"/>
    <dgm:cxn modelId="{FDA742BD-2BA1-234D-83D2-9237C88E1F01}" type="presParOf" srcId="{9635AA83-8506-494D-A0EC-6ADFF1F6FAD0}" destId="{F3176C02-C405-B545-8B6C-38E2F8604B42}" srcOrd="1" destOrd="0" presId="urn:microsoft.com/office/officeart/2008/layout/HalfCircleOrganizationChart"/>
    <dgm:cxn modelId="{46DDA676-5459-1546-BCD3-BB1468E8FDC5}" type="presParOf" srcId="{9635AA83-8506-494D-A0EC-6ADFF1F6FAD0}" destId="{EC32C6F7-7B6C-E244-B209-BCF0DD1AE37D}" srcOrd="2" destOrd="0" presId="urn:microsoft.com/office/officeart/2008/layout/HalfCircleOrganizationChart"/>
    <dgm:cxn modelId="{EAE62DD6-D0D2-5D4B-AFBC-D5F54DEEA1E1}" type="presParOf" srcId="{9635AA83-8506-494D-A0EC-6ADFF1F6FAD0}" destId="{B83247B6-3138-CE4C-9C77-BDF1BCFAC69F}" srcOrd="3" destOrd="0" presId="urn:microsoft.com/office/officeart/2008/layout/HalfCircleOrganizationChart"/>
    <dgm:cxn modelId="{E1D58AAE-989D-1E46-A4A5-B103A5F81E6A}" type="presParOf" srcId="{1F11489B-9AA1-C846-87D3-B40DB780441C}" destId="{0E3DED76-1264-8A46-81CA-E05A0C789EF8}" srcOrd="1" destOrd="0" presId="urn:microsoft.com/office/officeart/2008/layout/HalfCircleOrganizationChart"/>
    <dgm:cxn modelId="{FE4691E9-DAE4-3144-9AFA-BBD783992E93}" type="presParOf" srcId="{1F11489B-9AA1-C846-87D3-B40DB780441C}" destId="{2E45EE7A-5712-8749-96EB-30197E37D9D5}" srcOrd="2" destOrd="0" presId="urn:microsoft.com/office/officeart/2008/layout/HalfCircleOrganizationChart"/>
    <dgm:cxn modelId="{43402633-738B-1246-B9DE-08923199ECEE}" type="presParOf" srcId="{D3A9E299-7199-A84E-8173-4D1CBEB8B6B9}" destId="{339B4D52-3E2B-7F4E-BBC4-CCBB2CAE208D}" srcOrd="12" destOrd="0" presId="urn:microsoft.com/office/officeart/2008/layout/HalfCircleOrganizationChart"/>
    <dgm:cxn modelId="{8F0C5546-B41C-5A49-8EFB-52FC2B9220DF}" type="presParOf" srcId="{D3A9E299-7199-A84E-8173-4D1CBEB8B6B9}" destId="{7B74209C-D05F-4541-9E72-989E67A8E178}" srcOrd="13" destOrd="0" presId="urn:microsoft.com/office/officeart/2008/layout/HalfCircleOrganizationChart"/>
    <dgm:cxn modelId="{75003E2B-3F8A-004F-BFC5-CAB6F701EFB7}" type="presParOf" srcId="{7B74209C-D05F-4541-9E72-989E67A8E178}" destId="{1F3C9919-11E7-BE4A-AF48-79F91E8ECF42}" srcOrd="0" destOrd="0" presId="urn:microsoft.com/office/officeart/2008/layout/HalfCircleOrganizationChart"/>
    <dgm:cxn modelId="{C1D9000A-2336-3046-878A-F1F8FE0A9F8B}" type="presParOf" srcId="{1F3C9919-11E7-BE4A-AF48-79F91E8ECF42}" destId="{AAB8430A-240F-564B-A763-F877155C9BCF}" srcOrd="0" destOrd="0" presId="urn:microsoft.com/office/officeart/2008/layout/HalfCircleOrganizationChart"/>
    <dgm:cxn modelId="{7F7FC7D3-D864-0F48-A449-21D3BA1B2D17}" type="presParOf" srcId="{1F3C9919-11E7-BE4A-AF48-79F91E8ECF42}" destId="{9AB1F751-8962-0C40-B802-75C90A359CA1}" srcOrd="1" destOrd="0" presId="urn:microsoft.com/office/officeart/2008/layout/HalfCircleOrganizationChart"/>
    <dgm:cxn modelId="{7ADF7018-FE34-2C43-A61D-FFEA16C39C4C}" type="presParOf" srcId="{1F3C9919-11E7-BE4A-AF48-79F91E8ECF42}" destId="{B47C0D09-5EE9-6C48-981B-5C523AEE428E}" srcOrd="2" destOrd="0" presId="urn:microsoft.com/office/officeart/2008/layout/HalfCircleOrganizationChart"/>
    <dgm:cxn modelId="{18219EBB-4F56-A141-91C6-AFA0A6AAD6A8}" type="presParOf" srcId="{1F3C9919-11E7-BE4A-AF48-79F91E8ECF42}" destId="{0FBB2E86-D616-A449-B86F-0B2A9A77AC1F}" srcOrd="3" destOrd="0" presId="urn:microsoft.com/office/officeart/2008/layout/HalfCircleOrganizationChart"/>
    <dgm:cxn modelId="{614466A3-01E4-7043-91B7-E739A68186C2}" type="presParOf" srcId="{7B74209C-D05F-4541-9E72-989E67A8E178}" destId="{55030BF3-8E82-AB4E-8670-F489D7323259}" srcOrd="1" destOrd="0" presId="urn:microsoft.com/office/officeart/2008/layout/HalfCircleOrganizationChart"/>
    <dgm:cxn modelId="{C8B46B21-105B-E940-AC2D-BAE0E3A6BF5A}" type="presParOf" srcId="{55030BF3-8E82-AB4E-8670-F489D7323259}" destId="{C67DC490-CC36-E848-BB49-CE019EE1CAED}" srcOrd="0" destOrd="0" presId="urn:microsoft.com/office/officeart/2008/layout/HalfCircleOrganizationChart"/>
    <dgm:cxn modelId="{F5FC6447-0816-1945-B37F-2724AB058F72}" type="presParOf" srcId="{55030BF3-8E82-AB4E-8670-F489D7323259}" destId="{B5A31C84-4A54-9F44-A421-1408B4B5927A}" srcOrd="1" destOrd="0" presId="urn:microsoft.com/office/officeart/2008/layout/HalfCircleOrganizationChart"/>
    <dgm:cxn modelId="{5DC463EC-39AD-A447-8136-FE1310D199AC}" type="presParOf" srcId="{B5A31C84-4A54-9F44-A421-1408B4B5927A}" destId="{B8628E85-70AF-AC4E-B567-27F684DFBD6C}" srcOrd="0" destOrd="0" presId="urn:microsoft.com/office/officeart/2008/layout/HalfCircleOrganizationChart"/>
    <dgm:cxn modelId="{E99E1C1E-512B-A342-A358-2424B032A4FA}" type="presParOf" srcId="{B8628E85-70AF-AC4E-B567-27F684DFBD6C}" destId="{062AE6D6-E957-F44F-97FC-5DEF3E19E871}" srcOrd="0" destOrd="0" presId="urn:microsoft.com/office/officeart/2008/layout/HalfCircleOrganizationChart"/>
    <dgm:cxn modelId="{08AB21B5-B300-7A4D-A267-BBBDAC165439}" type="presParOf" srcId="{B8628E85-70AF-AC4E-B567-27F684DFBD6C}" destId="{5136F273-436C-5E43-835E-AA171770073B}" srcOrd="1" destOrd="0" presId="urn:microsoft.com/office/officeart/2008/layout/HalfCircleOrganizationChart"/>
    <dgm:cxn modelId="{6813D40D-5ADD-C94A-B05B-D5494FE824BA}" type="presParOf" srcId="{B8628E85-70AF-AC4E-B567-27F684DFBD6C}" destId="{EAC72270-0B29-2B48-8C47-C1C474E25941}" srcOrd="2" destOrd="0" presId="urn:microsoft.com/office/officeart/2008/layout/HalfCircleOrganizationChart"/>
    <dgm:cxn modelId="{1A5A1C67-9A08-A148-94A1-FDD9BB192007}" type="presParOf" srcId="{B8628E85-70AF-AC4E-B567-27F684DFBD6C}" destId="{B7687A1C-6A8C-1C48-AD57-2DDAC3F10F93}" srcOrd="3" destOrd="0" presId="urn:microsoft.com/office/officeart/2008/layout/HalfCircleOrganizationChart"/>
    <dgm:cxn modelId="{C15A2E0F-E021-AF49-9ECF-3A53AC750A8D}" type="presParOf" srcId="{B5A31C84-4A54-9F44-A421-1408B4B5927A}" destId="{83406E92-F9AA-C148-86CB-098E28E2CB01}" srcOrd="1" destOrd="0" presId="urn:microsoft.com/office/officeart/2008/layout/HalfCircleOrganizationChart"/>
    <dgm:cxn modelId="{17687406-C8E1-EE4D-9357-0D64D71EBDA0}" type="presParOf" srcId="{B5A31C84-4A54-9F44-A421-1408B4B5927A}" destId="{64A33538-FA8B-EB47-82A4-9D6AE006CF56}" srcOrd="2" destOrd="0" presId="urn:microsoft.com/office/officeart/2008/layout/HalfCircleOrganizationChart"/>
    <dgm:cxn modelId="{FED4C3AA-D18A-DC43-8DCE-B151D831E045}" type="presParOf" srcId="{55030BF3-8E82-AB4E-8670-F489D7323259}" destId="{EEDACD02-A878-6F4B-B8C6-64B2897D492A}" srcOrd="2" destOrd="0" presId="urn:microsoft.com/office/officeart/2008/layout/HalfCircleOrganizationChart"/>
    <dgm:cxn modelId="{FF5822AB-A079-3749-B9D2-7769A6C2131F}" type="presParOf" srcId="{55030BF3-8E82-AB4E-8670-F489D7323259}" destId="{29EDC89B-52E9-2646-8EF3-6CB43B446796}" srcOrd="3" destOrd="0" presId="urn:microsoft.com/office/officeart/2008/layout/HalfCircleOrganizationChart"/>
    <dgm:cxn modelId="{067A7BA8-5019-9248-94A3-60FB3D5959D6}" type="presParOf" srcId="{29EDC89B-52E9-2646-8EF3-6CB43B446796}" destId="{FCB77BDD-B7DF-2A44-A542-B4678D280B36}" srcOrd="0" destOrd="0" presId="urn:microsoft.com/office/officeart/2008/layout/HalfCircleOrganizationChart"/>
    <dgm:cxn modelId="{36B7A124-470E-D946-B489-0A352C5585F6}" type="presParOf" srcId="{FCB77BDD-B7DF-2A44-A542-B4678D280B36}" destId="{B64B7D45-E013-B043-B8F0-DE0867D7CBFD}" srcOrd="0" destOrd="0" presId="urn:microsoft.com/office/officeart/2008/layout/HalfCircleOrganizationChart"/>
    <dgm:cxn modelId="{B290966B-EB6F-3748-BB50-FC911BCA55AD}" type="presParOf" srcId="{FCB77BDD-B7DF-2A44-A542-B4678D280B36}" destId="{432AD107-E8B1-1A49-8D03-8FE21EC739A1}" srcOrd="1" destOrd="0" presId="urn:microsoft.com/office/officeart/2008/layout/HalfCircleOrganizationChart"/>
    <dgm:cxn modelId="{8FBBA4F2-3B61-B149-B43F-9F39A1A1ACE5}" type="presParOf" srcId="{FCB77BDD-B7DF-2A44-A542-B4678D280B36}" destId="{A18BC750-ADBC-1A4C-BAAE-A79AF8ED8020}" srcOrd="2" destOrd="0" presId="urn:microsoft.com/office/officeart/2008/layout/HalfCircleOrganizationChart"/>
    <dgm:cxn modelId="{E8AFEA8B-2B18-3F4C-B396-6A394653B903}" type="presParOf" srcId="{FCB77BDD-B7DF-2A44-A542-B4678D280B36}" destId="{C2E5F5CD-F7D7-BA4D-B2A0-D7828DA3C159}" srcOrd="3" destOrd="0" presId="urn:microsoft.com/office/officeart/2008/layout/HalfCircleOrganizationChart"/>
    <dgm:cxn modelId="{B6A3CAE2-6283-2E4C-B75E-3EAFE083DD1B}" type="presParOf" srcId="{29EDC89B-52E9-2646-8EF3-6CB43B446796}" destId="{DFFD3772-8EAE-6041-B24C-B099D973770F}" srcOrd="1" destOrd="0" presId="urn:microsoft.com/office/officeart/2008/layout/HalfCircleOrganizationChart"/>
    <dgm:cxn modelId="{81D67D52-6BF8-8D46-8BA9-4FD0AD548760}" type="presParOf" srcId="{29EDC89B-52E9-2646-8EF3-6CB43B446796}" destId="{BF9F9529-F414-EF45-A741-3A415F821A78}" srcOrd="2" destOrd="0" presId="urn:microsoft.com/office/officeart/2008/layout/HalfCircleOrganizationChart"/>
    <dgm:cxn modelId="{87C98D43-B461-DF42-8F51-E524FC743928}" type="presParOf" srcId="{55030BF3-8E82-AB4E-8670-F489D7323259}" destId="{25A26622-CE9B-D248-8607-2B4523B5EBD1}" srcOrd="4" destOrd="0" presId="urn:microsoft.com/office/officeart/2008/layout/HalfCircleOrganizationChart"/>
    <dgm:cxn modelId="{AC9F2B3B-35CB-A84C-8F14-F8ACDC4CD85B}" type="presParOf" srcId="{55030BF3-8E82-AB4E-8670-F489D7323259}" destId="{C57226FF-AE66-524D-9B29-17F495F07F40}" srcOrd="5" destOrd="0" presId="urn:microsoft.com/office/officeart/2008/layout/HalfCircleOrganizationChart"/>
    <dgm:cxn modelId="{9376EFA2-7C1A-6F47-B9CF-92A2E1B7242A}" type="presParOf" srcId="{C57226FF-AE66-524D-9B29-17F495F07F40}" destId="{7A8A7070-A7A6-F045-9FA3-04D843F227D8}" srcOrd="0" destOrd="0" presId="urn:microsoft.com/office/officeart/2008/layout/HalfCircleOrganizationChart"/>
    <dgm:cxn modelId="{AE8696E1-FD00-B941-AF59-26CE0FEB1D67}" type="presParOf" srcId="{7A8A7070-A7A6-F045-9FA3-04D843F227D8}" destId="{1615638D-4F27-2048-A995-936A4A10F88E}" srcOrd="0" destOrd="0" presId="urn:microsoft.com/office/officeart/2008/layout/HalfCircleOrganizationChart"/>
    <dgm:cxn modelId="{25CF36B7-5FC1-444D-BD5A-F23A1FC7B776}" type="presParOf" srcId="{7A8A7070-A7A6-F045-9FA3-04D843F227D8}" destId="{A752AB8A-49BB-8147-8C50-22C0AA308254}" srcOrd="1" destOrd="0" presId="urn:microsoft.com/office/officeart/2008/layout/HalfCircleOrganizationChart"/>
    <dgm:cxn modelId="{91E1CF10-4F8C-3D4C-991C-C3D282D32101}" type="presParOf" srcId="{7A8A7070-A7A6-F045-9FA3-04D843F227D8}" destId="{6C40477E-9C81-CE46-BD77-2BD9C3695F75}" srcOrd="2" destOrd="0" presId="urn:microsoft.com/office/officeart/2008/layout/HalfCircleOrganizationChart"/>
    <dgm:cxn modelId="{805D12C0-D70D-6240-BD60-C38F7CA320BE}" type="presParOf" srcId="{7A8A7070-A7A6-F045-9FA3-04D843F227D8}" destId="{10D910F5-4F9D-0A44-9491-C914386D8BFB}" srcOrd="3" destOrd="0" presId="urn:microsoft.com/office/officeart/2008/layout/HalfCircleOrganizationChart"/>
    <dgm:cxn modelId="{75C4DF39-2B12-A344-A4C0-04B7C881D05F}" type="presParOf" srcId="{C57226FF-AE66-524D-9B29-17F495F07F40}" destId="{517AA9E6-0CF3-434D-8CB8-430FB8E95F3A}" srcOrd="1" destOrd="0" presId="urn:microsoft.com/office/officeart/2008/layout/HalfCircleOrganizationChart"/>
    <dgm:cxn modelId="{537C9C62-D618-DE45-8ACC-B2E5175D6860}" type="presParOf" srcId="{C57226FF-AE66-524D-9B29-17F495F07F40}" destId="{F956BE61-4EA2-6E41-BA1B-57FEC283C956}" srcOrd="2" destOrd="0" presId="urn:microsoft.com/office/officeart/2008/layout/HalfCircleOrganizationChart"/>
    <dgm:cxn modelId="{0BBBB9E3-9F0B-504B-A680-B66450F29501}" type="presParOf" srcId="{7B74209C-D05F-4541-9E72-989E67A8E178}" destId="{EE294695-307F-D14A-A05E-FDE9FFF70AA6}" srcOrd="2" destOrd="0" presId="urn:microsoft.com/office/officeart/2008/layout/HalfCircleOrganizationChart"/>
    <dgm:cxn modelId="{4796DA6C-AA58-4B45-B984-6818A079C125}" type="presParOf" srcId="{FD5153BF-36C1-C64D-B0EE-984E590C5C70}" destId="{71043B0A-4315-A146-A5D2-F723F0F46EA3}" srcOrd="2" destOrd="0" presId="urn:microsoft.com/office/officeart/2008/layout/HalfCircleOrganizationChart"/>
    <dgm:cxn modelId="{FA4483F1-A18B-C344-8128-0C804A0CE141}" type="presParOf" srcId="{E37D5045-D9DB-1B41-BEA1-FBCD64BAB8B8}" destId="{19A911C2-0EE3-284B-8E9E-CF22460B830B}" srcOrd="2" destOrd="0" presId="urn:microsoft.com/office/officeart/2008/layout/HalfCircleOrganizationChart"/>
    <dgm:cxn modelId="{7F7C2799-BFBF-9B4D-83F9-34CEDBF307D9}" type="presParOf" srcId="{E37D5045-D9DB-1B41-BEA1-FBCD64BAB8B8}" destId="{D53AD4B7-4979-CE41-A8BF-25AFC75B34C0}" srcOrd="3" destOrd="0" presId="urn:microsoft.com/office/officeart/2008/layout/HalfCircleOrganizationChart"/>
    <dgm:cxn modelId="{5A05DFAF-EDB0-6B4F-974F-5BE8A3E5B834}" type="presParOf" srcId="{D53AD4B7-4979-CE41-A8BF-25AFC75B34C0}" destId="{777BA384-BBAA-214F-9A8E-45D58B6A4459}" srcOrd="0" destOrd="0" presId="urn:microsoft.com/office/officeart/2008/layout/HalfCircleOrganizationChart"/>
    <dgm:cxn modelId="{C252CD28-E67E-2B49-9236-3FE61C7CDFFB}" type="presParOf" srcId="{777BA384-BBAA-214F-9A8E-45D58B6A4459}" destId="{6FACD9D3-9807-E04E-BAEC-A1BED2E4673F}" srcOrd="0" destOrd="0" presId="urn:microsoft.com/office/officeart/2008/layout/HalfCircleOrganizationChart"/>
    <dgm:cxn modelId="{E71F673C-4726-274A-B942-1050FF98FCFA}" type="presParOf" srcId="{777BA384-BBAA-214F-9A8E-45D58B6A4459}" destId="{D78C6553-D336-7148-B60A-D4C358E601DE}" srcOrd="1" destOrd="0" presId="urn:microsoft.com/office/officeart/2008/layout/HalfCircleOrganizationChart"/>
    <dgm:cxn modelId="{B71849B0-89AB-8B4A-93FF-DB5AD6924517}" type="presParOf" srcId="{777BA384-BBAA-214F-9A8E-45D58B6A4459}" destId="{15DBF071-FCAD-7042-8A1F-F69BF74146E0}" srcOrd="2" destOrd="0" presId="urn:microsoft.com/office/officeart/2008/layout/HalfCircleOrganizationChart"/>
    <dgm:cxn modelId="{FB8C3ADB-E172-1246-9E05-358C1947906D}" type="presParOf" srcId="{777BA384-BBAA-214F-9A8E-45D58B6A4459}" destId="{B0761411-2563-5B45-972C-114F07518FE5}" srcOrd="3" destOrd="0" presId="urn:microsoft.com/office/officeart/2008/layout/HalfCircleOrganizationChart"/>
    <dgm:cxn modelId="{C3A766F7-1D24-804E-9BB6-A19B6B9B5BB6}" type="presParOf" srcId="{D53AD4B7-4979-CE41-A8BF-25AFC75B34C0}" destId="{DF1A7A1B-D305-3D44-8D45-432F47C54AF8}" srcOrd="1" destOrd="0" presId="urn:microsoft.com/office/officeart/2008/layout/HalfCircleOrganizationChart"/>
    <dgm:cxn modelId="{11FAE651-2C2D-194C-99B0-634271EC9CDA}" type="presParOf" srcId="{DF1A7A1B-D305-3D44-8D45-432F47C54AF8}" destId="{661BEA2E-1427-A240-A83E-9BDE4DC0AF38}" srcOrd="0" destOrd="0" presId="urn:microsoft.com/office/officeart/2008/layout/HalfCircleOrganizationChart"/>
    <dgm:cxn modelId="{8A3D70C5-9534-A14A-BA08-0CB660EC83DF}" type="presParOf" srcId="{DF1A7A1B-D305-3D44-8D45-432F47C54AF8}" destId="{C1D6E614-B39C-E04D-AD3E-7842A7B05FBC}" srcOrd="1" destOrd="0" presId="urn:microsoft.com/office/officeart/2008/layout/HalfCircleOrganizationChart"/>
    <dgm:cxn modelId="{988319A4-5571-354A-9EB8-3328E3D47482}" type="presParOf" srcId="{C1D6E614-B39C-E04D-AD3E-7842A7B05FBC}" destId="{7BDCEF9D-67EE-C744-8BAB-662F5887D38C}" srcOrd="0" destOrd="0" presId="urn:microsoft.com/office/officeart/2008/layout/HalfCircleOrganizationChart"/>
    <dgm:cxn modelId="{FF3B5497-78C3-FA48-A3F5-199131C82DA4}" type="presParOf" srcId="{7BDCEF9D-67EE-C744-8BAB-662F5887D38C}" destId="{DE2B5197-2317-B943-8473-A9BAE75E557D}" srcOrd="0" destOrd="0" presId="urn:microsoft.com/office/officeart/2008/layout/HalfCircleOrganizationChart"/>
    <dgm:cxn modelId="{D775E52C-07FF-2148-A770-23A88F5BBD5A}" type="presParOf" srcId="{7BDCEF9D-67EE-C744-8BAB-662F5887D38C}" destId="{571D8F88-FF9A-D449-B9F7-E0CD4A84497C}" srcOrd="1" destOrd="0" presId="urn:microsoft.com/office/officeart/2008/layout/HalfCircleOrganizationChart"/>
    <dgm:cxn modelId="{7826A4CD-4B5B-6741-AC68-032506D1A627}" type="presParOf" srcId="{7BDCEF9D-67EE-C744-8BAB-662F5887D38C}" destId="{B3225B5B-5C9F-9C44-AD07-08EB174E73E7}" srcOrd="2" destOrd="0" presId="urn:microsoft.com/office/officeart/2008/layout/HalfCircleOrganizationChart"/>
    <dgm:cxn modelId="{121BFB98-F7D5-6B4F-91E2-94D9845EF474}" type="presParOf" srcId="{7BDCEF9D-67EE-C744-8BAB-662F5887D38C}" destId="{BDB33263-85C3-114A-A112-058FA8128250}" srcOrd="3" destOrd="0" presId="urn:microsoft.com/office/officeart/2008/layout/HalfCircleOrganizationChart"/>
    <dgm:cxn modelId="{9AA5B6DB-8A4C-884B-A37D-B26518A29E9E}" type="presParOf" srcId="{C1D6E614-B39C-E04D-AD3E-7842A7B05FBC}" destId="{1CBD0672-4F5A-8148-A4F5-AA1ADE66F550}" srcOrd="1" destOrd="0" presId="urn:microsoft.com/office/officeart/2008/layout/HalfCircleOrganizationChart"/>
    <dgm:cxn modelId="{F0637EA9-B72C-9D48-AFC2-AAD58324B088}" type="presParOf" srcId="{C1D6E614-B39C-E04D-AD3E-7842A7B05FBC}" destId="{61E38381-332D-354B-89A8-2E380916A287}" srcOrd="2" destOrd="0" presId="urn:microsoft.com/office/officeart/2008/layout/HalfCircleOrganizationChart"/>
    <dgm:cxn modelId="{7669D09D-028D-4449-8282-FAF9EEC304AA}" type="presParOf" srcId="{DF1A7A1B-D305-3D44-8D45-432F47C54AF8}" destId="{45563FE1-EC3D-DB41-8A4B-BB3C82A7F64E}" srcOrd="2" destOrd="0" presId="urn:microsoft.com/office/officeart/2008/layout/HalfCircleOrganizationChart"/>
    <dgm:cxn modelId="{5CF10DF1-BA19-7045-950C-C70A9B544F14}" type="presParOf" srcId="{DF1A7A1B-D305-3D44-8D45-432F47C54AF8}" destId="{E36FC40D-C1B2-A648-B138-7FCC0E00F9CE}" srcOrd="3" destOrd="0" presId="urn:microsoft.com/office/officeart/2008/layout/HalfCircleOrganizationChart"/>
    <dgm:cxn modelId="{B1CC2CF0-37D5-4A4A-BDD7-C9E4ADBF5806}" type="presParOf" srcId="{E36FC40D-C1B2-A648-B138-7FCC0E00F9CE}" destId="{BB1B6CF0-3585-9547-9F37-D727ED3A6BFF}" srcOrd="0" destOrd="0" presId="urn:microsoft.com/office/officeart/2008/layout/HalfCircleOrganizationChart"/>
    <dgm:cxn modelId="{805B665D-6646-474D-A4F3-BB006AA7A860}" type="presParOf" srcId="{BB1B6CF0-3585-9547-9F37-D727ED3A6BFF}" destId="{16FFD37C-C605-C64B-9FFD-843CBDAE8F4C}" srcOrd="0" destOrd="0" presId="urn:microsoft.com/office/officeart/2008/layout/HalfCircleOrganizationChart"/>
    <dgm:cxn modelId="{5288DD50-BFE4-194B-B761-8F68B84C665C}" type="presParOf" srcId="{BB1B6CF0-3585-9547-9F37-D727ED3A6BFF}" destId="{CFD719B6-0F1B-6C48-8B0F-AB1C29EB1BC4}" srcOrd="1" destOrd="0" presId="urn:microsoft.com/office/officeart/2008/layout/HalfCircleOrganizationChart"/>
    <dgm:cxn modelId="{E5A03BA6-61BA-244B-8F1B-A5E5EC585062}" type="presParOf" srcId="{BB1B6CF0-3585-9547-9F37-D727ED3A6BFF}" destId="{655D67C2-A569-4B4E-9AFE-21B87ECC28CA}" srcOrd="2" destOrd="0" presId="urn:microsoft.com/office/officeart/2008/layout/HalfCircleOrganizationChart"/>
    <dgm:cxn modelId="{E9644CAA-9838-B249-A2CD-43140D4D7C10}" type="presParOf" srcId="{BB1B6CF0-3585-9547-9F37-D727ED3A6BFF}" destId="{EC16CE5F-81E2-C545-BB50-B91B46F3177E}" srcOrd="3" destOrd="0" presId="urn:microsoft.com/office/officeart/2008/layout/HalfCircleOrganizationChart"/>
    <dgm:cxn modelId="{A897A68E-D0AE-EB48-8F53-A282991C09A8}" type="presParOf" srcId="{E36FC40D-C1B2-A648-B138-7FCC0E00F9CE}" destId="{06F09CFD-629D-CB4A-945A-9C9607AB58AA}" srcOrd="1" destOrd="0" presId="urn:microsoft.com/office/officeart/2008/layout/HalfCircleOrganizationChart"/>
    <dgm:cxn modelId="{5FD60D00-BE16-7843-90EC-5977F38D45EB}" type="presParOf" srcId="{06F09CFD-629D-CB4A-945A-9C9607AB58AA}" destId="{FD326A6D-67C1-1043-8FB1-4A4AD3754D27}" srcOrd="0" destOrd="0" presId="urn:microsoft.com/office/officeart/2008/layout/HalfCircleOrganizationChart"/>
    <dgm:cxn modelId="{E0D402DF-D1F9-8A4A-A23A-31C9632651C7}" type="presParOf" srcId="{06F09CFD-629D-CB4A-945A-9C9607AB58AA}" destId="{116C3BE5-BD94-3649-B91D-1A346C6B4094}" srcOrd="1" destOrd="0" presId="urn:microsoft.com/office/officeart/2008/layout/HalfCircleOrganizationChart"/>
    <dgm:cxn modelId="{DD3A4C8C-49F1-0849-995B-CF932C047574}" type="presParOf" srcId="{116C3BE5-BD94-3649-B91D-1A346C6B4094}" destId="{A3075EFD-FB16-694D-86BC-21F54B2B5F34}" srcOrd="0" destOrd="0" presId="urn:microsoft.com/office/officeart/2008/layout/HalfCircleOrganizationChart"/>
    <dgm:cxn modelId="{3B277637-3260-FC4E-845A-A32518D3C703}" type="presParOf" srcId="{A3075EFD-FB16-694D-86BC-21F54B2B5F34}" destId="{338B282D-FE67-4144-8FA3-8D62CD2F3E96}" srcOrd="0" destOrd="0" presId="urn:microsoft.com/office/officeart/2008/layout/HalfCircleOrganizationChart"/>
    <dgm:cxn modelId="{4DDBB80D-99D5-194A-A031-3F03B17DB13D}" type="presParOf" srcId="{A3075EFD-FB16-694D-86BC-21F54B2B5F34}" destId="{720D1D32-83B2-C64B-8E30-17E7397D3B15}" srcOrd="1" destOrd="0" presId="urn:microsoft.com/office/officeart/2008/layout/HalfCircleOrganizationChart"/>
    <dgm:cxn modelId="{39DEBC67-0E24-0B47-864E-79E836F78D4F}" type="presParOf" srcId="{A3075EFD-FB16-694D-86BC-21F54B2B5F34}" destId="{2292A6DB-5773-D24D-BC23-58BB679AF27F}" srcOrd="2" destOrd="0" presId="urn:microsoft.com/office/officeart/2008/layout/HalfCircleOrganizationChart"/>
    <dgm:cxn modelId="{1F046018-793D-5945-B160-734037AD9A18}" type="presParOf" srcId="{A3075EFD-FB16-694D-86BC-21F54B2B5F34}" destId="{2E5C290D-444E-6D4C-977C-FEC91B08DC59}" srcOrd="3" destOrd="0" presId="urn:microsoft.com/office/officeart/2008/layout/HalfCircleOrganizationChart"/>
    <dgm:cxn modelId="{188AD7B6-AD1C-5745-B4BD-22910740809C}" type="presParOf" srcId="{116C3BE5-BD94-3649-B91D-1A346C6B4094}" destId="{BA3C1780-63AB-9047-8E30-7AA8CAB8EA2E}" srcOrd="1" destOrd="0" presId="urn:microsoft.com/office/officeart/2008/layout/HalfCircleOrganizationChart"/>
    <dgm:cxn modelId="{A18332CD-65FB-BE47-A136-A4C46A13A155}" type="presParOf" srcId="{116C3BE5-BD94-3649-B91D-1A346C6B4094}" destId="{EBF2D923-3597-9440-B0E1-9F27E50C82D8}" srcOrd="2" destOrd="0" presId="urn:microsoft.com/office/officeart/2008/layout/HalfCircleOrganizationChart"/>
    <dgm:cxn modelId="{664A586D-C88B-EA45-A774-35DFDC5063D2}" type="presParOf" srcId="{06F09CFD-629D-CB4A-945A-9C9607AB58AA}" destId="{DEC4A8FD-5276-5F4A-BF43-1E104C1A6612}" srcOrd="2" destOrd="0" presId="urn:microsoft.com/office/officeart/2008/layout/HalfCircleOrganizationChart"/>
    <dgm:cxn modelId="{C7E73FC8-B9C8-E547-AA45-088E569B73E0}" type="presParOf" srcId="{06F09CFD-629D-CB4A-945A-9C9607AB58AA}" destId="{92B6FEB0-4B5F-A446-AC3C-E73A7D747F15}" srcOrd="3" destOrd="0" presId="urn:microsoft.com/office/officeart/2008/layout/HalfCircleOrganizationChart"/>
    <dgm:cxn modelId="{0071604A-ADD8-2A4E-8C51-DC410E542073}" type="presParOf" srcId="{92B6FEB0-4B5F-A446-AC3C-E73A7D747F15}" destId="{4A5AE98F-8661-3442-9161-D09E6C40EB50}" srcOrd="0" destOrd="0" presId="urn:microsoft.com/office/officeart/2008/layout/HalfCircleOrganizationChart"/>
    <dgm:cxn modelId="{FD572E5C-861B-984E-BE4A-05152EDF5C1A}" type="presParOf" srcId="{4A5AE98F-8661-3442-9161-D09E6C40EB50}" destId="{1E1F058E-031F-2E41-B9CF-CD60DF4FCB3E}" srcOrd="0" destOrd="0" presId="urn:microsoft.com/office/officeart/2008/layout/HalfCircleOrganizationChart"/>
    <dgm:cxn modelId="{1EBE17AB-FD97-BD46-908B-C1F14C7DA947}" type="presParOf" srcId="{4A5AE98F-8661-3442-9161-D09E6C40EB50}" destId="{ED4151B3-DFEB-2843-8D64-0B6F75A04F0E}" srcOrd="1" destOrd="0" presId="urn:microsoft.com/office/officeart/2008/layout/HalfCircleOrganizationChart"/>
    <dgm:cxn modelId="{1C1647A1-1863-774E-8BA1-4F25CA86DA78}" type="presParOf" srcId="{4A5AE98F-8661-3442-9161-D09E6C40EB50}" destId="{9C095583-13FD-A84B-B1C0-7FFE252E17AD}" srcOrd="2" destOrd="0" presId="urn:microsoft.com/office/officeart/2008/layout/HalfCircleOrganizationChart"/>
    <dgm:cxn modelId="{A2CA9A97-E25C-FD4C-9EA4-0B1DE55C288B}" type="presParOf" srcId="{4A5AE98F-8661-3442-9161-D09E6C40EB50}" destId="{E683D532-CD03-824E-B1E9-C686A034EA22}" srcOrd="3" destOrd="0" presId="urn:microsoft.com/office/officeart/2008/layout/HalfCircleOrganizationChart"/>
    <dgm:cxn modelId="{37F22AA1-7019-D242-BA3C-A27E4C2B4501}" type="presParOf" srcId="{92B6FEB0-4B5F-A446-AC3C-E73A7D747F15}" destId="{8876107A-30CD-DA47-AC2E-26333AFF86AD}" srcOrd="1" destOrd="0" presId="urn:microsoft.com/office/officeart/2008/layout/HalfCircleOrganizationChart"/>
    <dgm:cxn modelId="{014A5F68-9CEE-6546-9045-45427BDC1C7A}" type="presParOf" srcId="{8876107A-30CD-DA47-AC2E-26333AFF86AD}" destId="{120E0C55-FD40-BA47-A3AB-EE7B69E01439}" srcOrd="0" destOrd="0" presId="urn:microsoft.com/office/officeart/2008/layout/HalfCircleOrganizationChart"/>
    <dgm:cxn modelId="{66896376-C822-3749-915A-B715A0211882}" type="presParOf" srcId="{8876107A-30CD-DA47-AC2E-26333AFF86AD}" destId="{9989A4B8-C62B-FA46-B04D-1839692917D5}" srcOrd="1" destOrd="0" presId="urn:microsoft.com/office/officeart/2008/layout/HalfCircleOrganizationChart"/>
    <dgm:cxn modelId="{58CF6F5A-9D6E-A340-923D-26851AADB8EC}" type="presParOf" srcId="{9989A4B8-C62B-FA46-B04D-1839692917D5}" destId="{7B2222D3-BD20-014D-B086-C684E879A5D8}" srcOrd="0" destOrd="0" presId="urn:microsoft.com/office/officeart/2008/layout/HalfCircleOrganizationChart"/>
    <dgm:cxn modelId="{CAC1CB27-391C-E04D-AB51-7F9596726A07}" type="presParOf" srcId="{7B2222D3-BD20-014D-B086-C684E879A5D8}" destId="{D9AFA551-E2D4-9B44-BB75-AFC4C6D4A494}" srcOrd="0" destOrd="0" presId="urn:microsoft.com/office/officeart/2008/layout/HalfCircleOrganizationChart"/>
    <dgm:cxn modelId="{980B1721-78ED-D846-AF3C-506BD890A32A}" type="presParOf" srcId="{7B2222D3-BD20-014D-B086-C684E879A5D8}" destId="{19C4C69F-AD4C-5C4B-81E4-B701AEC69E97}" srcOrd="1" destOrd="0" presId="urn:microsoft.com/office/officeart/2008/layout/HalfCircleOrganizationChart"/>
    <dgm:cxn modelId="{FE2D7BD8-F291-1C49-BD42-1DBBF5E939CA}" type="presParOf" srcId="{7B2222D3-BD20-014D-B086-C684E879A5D8}" destId="{37F76207-4DA2-9645-A005-45AEF25EE231}" srcOrd="2" destOrd="0" presId="urn:microsoft.com/office/officeart/2008/layout/HalfCircleOrganizationChart"/>
    <dgm:cxn modelId="{7C573740-AEE3-D240-A5FC-C92E1835F59A}" type="presParOf" srcId="{7B2222D3-BD20-014D-B086-C684E879A5D8}" destId="{31CB7CB9-056B-884A-9241-DFCBBEE734BA}" srcOrd="3" destOrd="0" presId="urn:microsoft.com/office/officeart/2008/layout/HalfCircleOrganizationChart"/>
    <dgm:cxn modelId="{3F767AD7-54A3-9C46-8EC2-710219E6E549}" type="presParOf" srcId="{9989A4B8-C62B-FA46-B04D-1839692917D5}" destId="{45AA5C81-86E0-4B49-9808-2194B4AC5CE5}" srcOrd="1" destOrd="0" presId="urn:microsoft.com/office/officeart/2008/layout/HalfCircleOrganizationChart"/>
    <dgm:cxn modelId="{1FB75329-F119-4744-A30A-EED393C8D1D1}" type="presParOf" srcId="{9989A4B8-C62B-FA46-B04D-1839692917D5}" destId="{DADCE9B1-AFA4-4B41-8602-4DE97983994E}" srcOrd="2" destOrd="0" presId="urn:microsoft.com/office/officeart/2008/layout/HalfCircleOrganizationChart"/>
    <dgm:cxn modelId="{9804996C-5A90-7A46-8544-E3F068393FF8}" type="presParOf" srcId="{8876107A-30CD-DA47-AC2E-26333AFF86AD}" destId="{B8F58BBB-E15A-D84A-BC79-F7F899320545}" srcOrd="2" destOrd="0" presId="urn:microsoft.com/office/officeart/2008/layout/HalfCircleOrganizationChart"/>
    <dgm:cxn modelId="{A0F2662A-243D-1347-A0C8-951CB5BD2170}" type="presParOf" srcId="{8876107A-30CD-DA47-AC2E-26333AFF86AD}" destId="{AB2A5CE8-4665-D046-8B86-64FC2626CF3A}" srcOrd="3" destOrd="0" presId="urn:microsoft.com/office/officeart/2008/layout/HalfCircleOrganizationChart"/>
    <dgm:cxn modelId="{815FCF72-6D09-1942-B086-94337EB8FFCF}" type="presParOf" srcId="{AB2A5CE8-4665-D046-8B86-64FC2626CF3A}" destId="{20CDE4BC-80AD-3E43-9EC2-ADA5E01A01C5}" srcOrd="0" destOrd="0" presId="urn:microsoft.com/office/officeart/2008/layout/HalfCircleOrganizationChart"/>
    <dgm:cxn modelId="{6BB432C0-7F15-374D-A41D-E35952EBA549}" type="presParOf" srcId="{20CDE4BC-80AD-3E43-9EC2-ADA5E01A01C5}" destId="{ABFA01CC-66CB-B446-8C14-C4A9DEF7BF6E}" srcOrd="0" destOrd="0" presId="urn:microsoft.com/office/officeart/2008/layout/HalfCircleOrganizationChart"/>
    <dgm:cxn modelId="{1B05ACFB-88DE-6241-B310-A09ADD147CA0}" type="presParOf" srcId="{20CDE4BC-80AD-3E43-9EC2-ADA5E01A01C5}" destId="{CB2E9359-943C-A241-AD2E-A9A505296DF1}" srcOrd="1" destOrd="0" presId="urn:microsoft.com/office/officeart/2008/layout/HalfCircleOrganizationChart"/>
    <dgm:cxn modelId="{BF66E189-EBFA-C44F-AF2E-CE9042324CAE}" type="presParOf" srcId="{20CDE4BC-80AD-3E43-9EC2-ADA5E01A01C5}" destId="{46A627B8-22BF-434B-A6DC-2DD5B1230850}" srcOrd="2" destOrd="0" presId="urn:microsoft.com/office/officeart/2008/layout/HalfCircleOrganizationChart"/>
    <dgm:cxn modelId="{9440252A-A426-4344-A4DD-B89BF4421865}" type="presParOf" srcId="{20CDE4BC-80AD-3E43-9EC2-ADA5E01A01C5}" destId="{D72C10F2-B83B-EA40-A8C4-266F5CDD1E89}" srcOrd="3" destOrd="0" presId="urn:microsoft.com/office/officeart/2008/layout/HalfCircleOrganizationChart"/>
    <dgm:cxn modelId="{07C50BC5-9356-7546-9DD6-3E42506D5BAA}" type="presParOf" srcId="{AB2A5CE8-4665-D046-8B86-64FC2626CF3A}" destId="{7C65EE43-1593-514F-9253-BE2304CDD9F2}" srcOrd="1" destOrd="0" presId="urn:microsoft.com/office/officeart/2008/layout/HalfCircleOrganizationChart"/>
    <dgm:cxn modelId="{78D897E2-8FFB-5F41-8016-3210A388BE6D}" type="presParOf" srcId="{AB2A5CE8-4665-D046-8B86-64FC2626CF3A}" destId="{FA248DA0-39FB-9844-A755-15D5D3DA514F}" srcOrd="2" destOrd="0" presId="urn:microsoft.com/office/officeart/2008/layout/HalfCircleOrganizationChart"/>
    <dgm:cxn modelId="{EAB49FB1-7F13-A442-A54A-E106C351C8C1}" type="presParOf" srcId="{92B6FEB0-4B5F-A446-AC3C-E73A7D747F15}" destId="{ED267E3B-C815-C345-958F-9E43B7FBFFF8}" srcOrd="2" destOrd="0" presId="urn:microsoft.com/office/officeart/2008/layout/HalfCircleOrganizationChart"/>
    <dgm:cxn modelId="{5FF237DC-A12B-1A43-A4C5-45CF369FE8A3}" type="presParOf" srcId="{E36FC40D-C1B2-A648-B138-7FCC0E00F9CE}" destId="{1E64DEFC-0E5D-3742-AE35-76BD5340857D}" srcOrd="2" destOrd="0" presId="urn:microsoft.com/office/officeart/2008/layout/HalfCircleOrganizationChart"/>
    <dgm:cxn modelId="{29AEEE40-237D-3640-8C4F-66581A04D0E4}" type="presParOf" srcId="{DF1A7A1B-D305-3D44-8D45-432F47C54AF8}" destId="{9A832F90-716F-0440-8213-879FF025AED4}" srcOrd="4" destOrd="0" presId="urn:microsoft.com/office/officeart/2008/layout/HalfCircleOrganizationChart"/>
    <dgm:cxn modelId="{DB9AAF47-5023-9947-93E2-CDBF7D65CC88}" type="presParOf" srcId="{DF1A7A1B-D305-3D44-8D45-432F47C54AF8}" destId="{681AAA64-2324-5C46-8308-1A32CD69D0D2}" srcOrd="5" destOrd="0" presId="urn:microsoft.com/office/officeart/2008/layout/HalfCircleOrganizationChart"/>
    <dgm:cxn modelId="{1727DC85-875D-0F42-BEF4-EFA49C8D4E13}" type="presParOf" srcId="{681AAA64-2324-5C46-8308-1A32CD69D0D2}" destId="{98E8B52D-5AA1-274E-AB38-76DF55CD043B}" srcOrd="0" destOrd="0" presId="urn:microsoft.com/office/officeart/2008/layout/HalfCircleOrganizationChart"/>
    <dgm:cxn modelId="{D9A427B6-C835-A241-AD20-BCBC4E493D49}" type="presParOf" srcId="{98E8B52D-5AA1-274E-AB38-76DF55CD043B}" destId="{37A32D9B-A98F-0640-B4A4-2464CCE811C1}" srcOrd="0" destOrd="0" presId="urn:microsoft.com/office/officeart/2008/layout/HalfCircleOrganizationChart"/>
    <dgm:cxn modelId="{E6D247AF-3CDB-2942-B16E-47E70B250F5C}" type="presParOf" srcId="{98E8B52D-5AA1-274E-AB38-76DF55CD043B}" destId="{ED9F5971-F139-8C44-AC6F-FE0F61DB985F}" srcOrd="1" destOrd="0" presId="urn:microsoft.com/office/officeart/2008/layout/HalfCircleOrganizationChart"/>
    <dgm:cxn modelId="{6BE47393-E678-D441-B8F3-177B44B79A82}" type="presParOf" srcId="{98E8B52D-5AA1-274E-AB38-76DF55CD043B}" destId="{FB5A9D33-33C7-874A-8B93-16AD211F168A}" srcOrd="2" destOrd="0" presId="urn:microsoft.com/office/officeart/2008/layout/HalfCircleOrganizationChart"/>
    <dgm:cxn modelId="{71005695-3242-6F49-87F2-CC52001FABD3}" type="presParOf" srcId="{98E8B52D-5AA1-274E-AB38-76DF55CD043B}" destId="{CEF60013-96E6-8A47-97A3-CB4558DD9FC2}" srcOrd="3" destOrd="0" presId="urn:microsoft.com/office/officeart/2008/layout/HalfCircleOrganizationChart"/>
    <dgm:cxn modelId="{7410071D-051F-D14A-B818-AA689B61B763}" type="presParOf" srcId="{681AAA64-2324-5C46-8308-1A32CD69D0D2}" destId="{1CA59EF1-9B6F-E740-8EBC-FDC177A22E5A}" srcOrd="1" destOrd="0" presId="urn:microsoft.com/office/officeart/2008/layout/HalfCircleOrganizationChart"/>
    <dgm:cxn modelId="{CC4AAFDA-A579-2B4E-B78F-2438AE8B7AC2}" type="presParOf" srcId="{681AAA64-2324-5C46-8308-1A32CD69D0D2}" destId="{99CC5204-341A-FE4F-B768-B37103DF8826}" srcOrd="2" destOrd="0" presId="urn:microsoft.com/office/officeart/2008/layout/HalfCircleOrganizationChart"/>
    <dgm:cxn modelId="{8514C9E1-52A0-4845-81D9-8DC4B42A934F}" type="presParOf" srcId="{DF1A7A1B-D305-3D44-8D45-432F47C54AF8}" destId="{4D91E484-25E5-6749-ADC1-D45512464A2D}" srcOrd="6" destOrd="0" presId="urn:microsoft.com/office/officeart/2008/layout/HalfCircleOrganizationChart"/>
    <dgm:cxn modelId="{28B16C92-5CA8-F043-95C5-95C140FCD4FA}" type="presParOf" srcId="{DF1A7A1B-D305-3D44-8D45-432F47C54AF8}" destId="{C0527A07-878F-DE40-A0F0-08E2D59D11E8}" srcOrd="7" destOrd="0" presId="urn:microsoft.com/office/officeart/2008/layout/HalfCircleOrganizationChart"/>
    <dgm:cxn modelId="{63FACB7C-9B53-4244-9BC2-8252C8ABCCD0}" type="presParOf" srcId="{C0527A07-878F-DE40-A0F0-08E2D59D11E8}" destId="{CB073D83-5CF9-1D4D-8D05-16BC35281299}" srcOrd="0" destOrd="0" presId="urn:microsoft.com/office/officeart/2008/layout/HalfCircleOrganizationChart"/>
    <dgm:cxn modelId="{C2E90B89-4D23-D44D-B59C-EBA6CA38D02A}" type="presParOf" srcId="{CB073D83-5CF9-1D4D-8D05-16BC35281299}" destId="{7992E425-0EBE-DA4B-B6CC-F0D32A320A9F}" srcOrd="0" destOrd="0" presId="urn:microsoft.com/office/officeart/2008/layout/HalfCircleOrganizationChart"/>
    <dgm:cxn modelId="{4AB0ED3F-6E0C-C140-94F7-C9D0360AD5FA}" type="presParOf" srcId="{CB073D83-5CF9-1D4D-8D05-16BC35281299}" destId="{CC5F8E54-D25D-BE46-A667-FCE7CBF8575D}" srcOrd="1" destOrd="0" presId="urn:microsoft.com/office/officeart/2008/layout/HalfCircleOrganizationChart"/>
    <dgm:cxn modelId="{911F790C-2529-644A-8638-FC4178739480}" type="presParOf" srcId="{CB073D83-5CF9-1D4D-8D05-16BC35281299}" destId="{64CC4053-8DD0-E740-BE34-32893DF8CDFF}" srcOrd="2" destOrd="0" presId="urn:microsoft.com/office/officeart/2008/layout/HalfCircleOrganizationChart"/>
    <dgm:cxn modelId="{D8158113-5FDA-3347-9F5B-31DCC40C2FE5}" type="presParOf" srcId="{CB073D83-5CF9-1D4D-8D05-16BC35281299}" destId="{872233C5-00FB-EE4E-A3D9-71C09D6D706E}" srcOrd="3" destOrd="0" presId="urn:microsoft.com/office/officeart/2008/layout/HalfCircleOrganizationChart"/>
    <dgm:cxn modelId="{05B29610-4F6C-E140-8533-71FB9E27D63C}" type="presParOf" srcId="{C0527A07-878F-DE40-A0F0-08E2D59D11E8}" destId="{441E1DC3-2F1C-5C4D-8ED1-93A83AAD4B34}" srcOrd="1" destOrd="0" presId="urn:microsoft.com/office/officeart/2008/layout/HalfCircleOrganizationChart"/>
    <dgm:cxn modelId="{8AF441F1-780A-2041-991E-574056E4D45D}" type="presParOf" srcId="{C0527A07-878F-DE40-A0F0-08E2D59D11E8}" destId="{B23F1D01-5DB3-2943-A723-7738AAB79CEE}" srcOrd="2" destOrd="0" presId="urn:microsoft.com/office/officeart/2008/layout/HalfCircleOrganizationChart"/>
    <dgm:cxn modelId="{D460AE32-A8A7-7943-A46A-062B07B88F09}" type="presParOf" srcId="{DF1A7A1B-D305-3D44-8D45-432F47C54AF8}" destId="{E1A19351-B2AB-A041-98BE-DFB63A76093C}" srcOrd="8" destOrd="0" presId="urn:microsoft.com/office/officeart/2008/layout/HalfCircleOrganizationChart"/>
    <dgm:cxn modelId="{E4DB6FF1-8257-154F-929E-F63C2B04B04B}" type="presParOf" srcId="{DF1A7A1B-D305-3D44-8D45-432F47C54AF8}" destId="{D51D15D8-7CC3-8343-B14C-7210F92B56D5}" srcOrd="9" destOrd="0" presId="urn:microsoft.com/office/officeart/2008/layout/HalfCircleOrganizationChart"/>
    <dgm:cxn modelId="{783E5A02-B845-E747-8C44-99B28C31F7F7}" type="presParOf" srcId="{D51D15D8-7CC3-8343-B14C-7210F92B56D5}" destId="{50947BA9-9976-5840-9B25-7F1F9D907920}" srcOrd="0" destOrd="0" presId="urn:microsoft.com/office/officeart/2008/layout/HalfCircleOrganizationChart"/>
    <dgm:cxn modelId="{10B6C2C3-A175-D145-AC75-0B8C6F43079F}" type="presParOf" srcId="{50947BA9-9976-5840-9B25-7F1F9D907920}" destId="{D7249765-5D87-2341-9630-7B6A325A2CB9}" srcOrd="0" destOrd="0" presId="urn:microsoft.com/office/officeart/2008/layout/HalfCircleOrganizationChart"/>
    <dgm:cxn modelId="{C0345907-1292-C14E-82CD-782CD188F64E}" type="presParOf" srcId="{50947BA9-9976-5840-9B25-7F1F9D907920}" destId="{921B1487-0C30-B941-83F4-F9F9CC425D4A}" srcOrd="1" destOrd="0" presId="urn:microsoft.com/office/officeart/2008/layout/HalfCircleOrganizationChart"/>
    <dgm:cxn modelId="{2E9591B1-B65F-FA44-8AAC-548CBCB7B196}" type="presParOf" srcId="{50947BA9-9976-5840-9B25-7F1F9D907920}" destId="{8F800680-B576-E247-9AA8-895FF40720CF}" srcOrd="2" destOrd="0" presId="urn:microsoft.com/office/officeart/2008/layout/HalfCircleOrganizationChart"/>
    <dgm:cxn modelId="{84A3CEE4-9CA1-364E-9DFD-CE2A1C575526}" type="presParOf" srcId="{50947BA9-9976-5840-9B25-7F1F9D907920}" destId="{4AC24800-562A-FA4B-BB36-C0A8D40FDF11}" srcOrd="3" destOrd="0" presId="urn:microsoft.com/office/officeart/2008/layout/HalfCircleOrganizationChart"/>
    <dgm:cxn modelId="{A6F2818D-A829-7F49-A258-4DA7AFD78FDB}" type="presParOf" srcId="{D51D15D8-7CC3-8343-B14C-7210F92B56D5}" destId="{4DC786FE-6EA9-6743-BE41-1297B115D4E2}" srcOrd="1" destOrd="0" presId="urn:microsoft.com/office/officeart/2008/layout/HalfCircleOrganizationChart"/>
    <dgm:cxn modelId="{7298ED09-64F7-994A-A948-8B68AC476CC5}" type="presParOf" srcId="{D51D15D8-7CC3-8343-B14C-7210F92B56D5}" destId="{879BAF62-1A1F-8843-B5B5-0A402AFCFB5F}" srcOrd="2" destOrd="0" presId="urn:microsoft.com/office/officeart/2008/layout/HalfCircleOrganizationChart"/>
    <dgm:cxn modelId="{124564B8-DD5C-A344-9358-17438EA326DA}" type="presParOf" srcId="{DF1A7A1B-D305-3D44-8D45-432F47C54AF8}" destId="{63E85C3A-1C68-5F4F-94FD-EC7948627104}" srcOrd="10" destOrd="0" presId="urn:microsoft.com/office/officeart/2008/layout/HalfCircleOrganizationChart"/>
    <dgm:cxn modelId="{FD608B2B-E780-E74F-8C4B-FF2D197370BD}" type="presParOf" srcId="{DF1A7A1B-D305-3D44-8D45-432F47C54AF8}" destId="{485E4EAE-701E-024E-B6B2-274F5F24859D}" srcOrd="11" destOrd="0" presId="urn:microsoft.com/office/officeart/2008/layout/HalfCircleOrganizationChart"/>
    <dgm:cxn modelId="{0AF2EC3D-D2D6-AA4C-BCBD-4EDC3EA298EF}" type="presParOf" srcId="{485E4EAE-701E-024E-B6B2-274F5F24859D}" destId="{C1F8E658-2E64-5240-9E9B-D49C0F8A5D12}" srcOrd="0" destOrd="0" presId="urn:microsoft.com/office/officeart/2008/layout/HalfCircleOrganizationChart"/>
    <dgm:cxn modelId="{14E761B4-0A9B-3945-84AD-60088D8AADFC}" type="presParOf" srcId="{C1F8E658-2E64-5240-9E9B-D49C0F8A5D12}" destId="{F0DB32E5-9E27-D34C-94A2-D7B77C089343}" srcOrd="0" destOrd="0" presId="urn:microsoft.com/office/officeart/2008/layout/HalfCircleOrganizationChart"/>
    <dgm:cxn modelId="{6DF1F6B6-6BB5-854C-A711-7C05FACC4367}" type="presParOf" srcId="{C1F8E658-2E64-5240-9E9B-D49C0F8A5D12}" destId="{1D724EA7-F95E-D64F-BEBF-B40A6FF0A842}" srcOrd="1" destOrd="0" presId="urn:microsoft.com/office/officeart/2008/layout/HalfCircleOrganizationChart"/>
    <dgm:cxn modelId="{84785EA6-2702-F14C-B9F8-E800DA02DAE6}" type="presParOf" srcId="{C1F8E658-2E64-5240-9E9B-D49C0F8A5D12}" destId="{5ECC484B-6B99-2E47-BDAD-0AD95714B300}" srcOrd="2" destOrd="0" presId="urn:microsoft.com/office/officeart/2008/layout/HalfCircleOrganizationChart"/>
    <dgm:cxn modelId="{4BB75E22-63F8-2944-9BCC-5C2B7B068629}" type="presParOf" srcId="{C1F8E658-2E64-5240-9E9B-D49C0F8A5D12}" destId="{06E1BB5A-0A6F-7D46-B4AC-AA3A71E85665}" srcOrd="3" destOrd="0" presId="urn:microsoft.com/office/officeart/2008/layout/HalfCircleOrganizationChart"/>
    <dgm:cxn modelId="{4D24A5B4-E314-3D45-8F17-15BADD56286B}" type="presParOf" srcId="{485E4EAE-701E-024E-B6B2-274F5F24859D}" destId="{7D320FB0-D6D0-564F-BFF8-107131A34AAB}" srcOrd="1" destOrd="0" presId="urn:microsoft.com/office/officeart/2008/layout/HalfCircleOrganizationChart"/>
    <dgm:cxn modelId="{CDFD4C04-18E3-C247-94B5-7400AA0B939E}" type="presParOf" srcId="{485E4EAE-701E-024E-B6B2-274F5F24859D}" destId="{966D9FBB-FF6D-B04F-B2DB-0EACB9C6D731}" srcOrd="2" destOrd="0" presId="urn:microsoft.com/office/officeart/2008/layout/HalfCircleOrganizationChart"/>
    <dgm:cxn modelId="{769F9061-1A68-AF4F-B05B-E072E9C6144D}" type="presParOf" srcId="{DF1A7A1B-D305-3D44-8D45-432F47C54AF8}" destId="{97404AE6-3B86-064E-BE4C-2391539C3C73}" srcOrd="12" destOrd="0" presId="urn:microsoft.com/office/officeart/2008/layout/HalfCircleOrganizationChart"/>
    <dgm:cxn modelId="{E9FFE82A-1464-1041-9DF6-F1B769C216E7}" type="presParOf" srcId="{DF1A7A1B-D305-3D44-8D45-432F47C54AF8}" destId="{FDBD44C4-A66B-D742-A756-0525A0A555F7}" srcOrd="13" destOrd="0" presId="urn:microsoft.com/office/officeart/2008/layout/HalfCircleOrganizationChart"/>
    <dgm:cxn modelId="{A35F658B-367E-D54D-94A9-90D8B49749F3}" type="presParOf" srcId="{FDBD44C4-A66B-D742-A756-0525A0A555F7}" destId="{C72046CB-450C-E746-A37A-58A11050304E}" srcOrd="0" destOrd="0" presId="urn:microsoft.com/office/officeart/2008/layout/HalfCircleOrganizationChart"/>
    <dgm:cxn modelId="{B14E4726-5802-714D-988D-A01DE3478EC8}" type="presParOf" srcId="{C72046CB-450C-E746-A37A-58A11050304E}" destId="{47659635-F56A-284C-AFAD-7FE5BBABB291}" srcOrd="0" destOrd="0" presId="urn:microsoft.com/office/officeart/2008/layout/HalfCircleOrganizationChart"/>
    <dgm:cxn modelId="{578D1A48-AAF3-A24C-84D2-C599E28E1426}" type="presParOf" srcId="{C72046CB-450C-E746-A37A-58A11050304E}" destId="{A63005F4-4BD8-4141-99E2-A3B3DB35074D}" srcOrd="1" destOrd="0" presId="urn:microsoft.com/office/officeart/2008/layout/HalfCircleOrganizationChart"/>
    <dgm:cxn modelId="{F67E3E05-04D8-9B4C-98D6-3F9D768D7C98}" type="presParOf" srcId="{C72046CB-450C-E746-A37A-58A11050304E}" destId="{B187F2A5-9826-6C4D-9BA7-750042A9962B}" srcOrd="2" destOrd="0" presId="urn:microsoft.com/office/officeart/2008/layout/HalfCircleOrganizationChart"/>
    <dgm:cxn modelId="{534678BE-043A-E04D-A2CD-75A5DFD2C57C}" type="presParOf" srcId="{C72046CB-450C-E746-A37A-58A11050304E}" destId="{0931B37C-8E8F-794E-A2EB-271F7A88660A}" srcOrd="3" destOrd="0" presId="urn:microsoft.com/office/officeart/2008/layout/HalfCircleOrganizationChart"/>
    <dgm:cxn modelId="{4BA5DCEC-06A5-C543-9447-8AE59281EAB4}" type="presParOf" srcId="{FDBD44C4-A66B-D742-A756-0525A0A555F7}" destId="{493697C4-F02A-6947-B61E-3DB8C810A1D2}" srcOrd="1" destOrd="0" presId="urn:microsoft.com/office/officeart/2008/layout/HalfCircleOrganizationChart"/>
    <dgm:cxn modelId="{48598E1E-16F0-1B43-9429-DA6376EEC77B}" type="presParOf" srcId="{FDBD44C4-A66B-D742-A756-0525A0A555F7}" destId="{B5E806CC-4FC3-3249-8896-032B28B5D19D}" srcOrd="2" destOrd="0" presId="urn:microsoft.com/office/officeart/2008/layout/HalfCircleOrganizationChart"/>
    <dgm:cxn modelId="{989379EC-8BE1-EE4F-B514-A7EED3CFF34B}" type="presParOf" srcId="{DF1A7A1B-D305-3D44-8D45-432F47C54AF8}" destId="{88FDA1D4-1E42-764B-A276-65849299257F}" srcOrd="14" destOrd="0" presId="urn:microsoft.com/office/officeart/2008/layout/HalfCircleOrganizationChart"/>
    <dgm:cxn modelId="{60BC21CB-A3EA-8246-96EB-D369599B7F70}" type="presParOf" srcId="{DF1A7A1B-D305-3D44-8D45-432F47C54AF8}" destId="{68A48211-9D46-2A46-9863-5B45DF8BD426}" srcOrd="15" destOrd="0" presId="urn:microsoft.com/office/officeart/2008/layout/HalfCircleOrganizationChart"/>
    <dgm:cxn modelId="{CBA90B30-68AC-1C4D-8F3F-51BF804362BA}" type="presParOf" srcId="{68A48211-9D46-2A46-9863-5B45DF8BD426}" destId="{88B2B912-B2D1-3C4C-8E4A-FAADD8574071}" srcOrd="0" destOrd="0" presId="urn:microsoft.com/office/officeart/2008/layout/HalfCircleOrganizationChart"/>
    <dgm:cxn modelId="{5DC23A32-FB59-F14E-81F7-5032898986BB}" type="presParOf" srcId="{88B2B912-B2D1-3C4C-8E4A-FAADD8574071}" destId="{686CC5BF-4374-E047-8130-EF90337A60BC}" srcOrd="0" destOrd="0" presId="urn:microsoft.com/office/officeart/2008/layout/HalfCircleOrganizationChart"/>
    <dgm:cxn modelId="{6F5568F7-A19F-2746-8620-BF455B59B7C7}" type="presParOf" srcId="{88B2B912-B2D1-3C4C-8E4A-FAADD8574071}" destId="{7D3D046B-7ED7-0A4F-8CF7-21F8CACE7814}" srcOrd="1" destOrd="0" presId="urn:microsoft.com/office/officeart/2008/layout/HalfCircleOrganizationChart"/>
    <dgm:cxn modelId="{28AEFD3E-1DC3-0E4E-B2AE-04598E0DA7CF}" type="presParOf" srcId="{88B2B912-B2D1-3C4C-8E4A-FAADD8574071}" destId="{4C30B598-AB6E-E64B-A059-3261BF6FAC02}" srcOrd="2" destOrd="0" presId="urn:microsoft.com/office/officeart/2008/layout/HalfCircleOrganizationChart"/>
    <dgm:cxn modelId="{7B2B72DC-E296-1945-B334-DD83DADCB725}" type="presParOf" srcId="{88B2B912-B2D1-3C4C-8E4A-FAADD8574071}" destId="{15389932-CCD0-7348-9164-B8B3FEE79A61}" srcOrd="3" destOrd="0" presId="urn:microsoft.com/office/officeart/2008/layout/HalfCircleOrganizationChart"/>
    <dgm:cxn modelId="{5A2F8EAD-D1C8-0A4A-9E2B-EA4BB45B1E92}" type="presParOf" srcId="{68A48211-9D46-2A46-9863-5B45DF8BD426}" destId="{908CB88B-A15E-B644-A89F-07EFCBC13731}" srcOrd="1" destOrd="0" presId="urn:microsoft.com/office/officeart/2008/layout/HalfCircleOrganizationChart"/>
    <dgm:cxn modelId="{8DF408FB-9A24-D64C-AC08-30ACC2D2236E}" type="presParOf" srcId="{908CB88B-A15E-B644-A89F-07EFCBC13731}" destId="{5B05F418-9B9A-5D48-8CE1-A5B2BD5DD126}" srcOrd="0" destOrd="0" presId="urn:microsoft.com/office/officeart/2008/layout/HalfCircleOrganizationChart"/>
    <dgm:cxn modelId="{9F012CD7-9414-C74E-AFE8-A49AC671897A}" type="presParOf" srcId="{908CB88B-A15E-B644-A89F-07EFCBC13731}" destId="{CC07AD2A-DF49-2F40-9A52-0142A646F425}" srcOrd="1" destOrd="0" presId="urn:microsoft.com/office/officeart/2008/layout/HalfCircleOrganizationChart"/>
    <dgm:cxn modelId="{26858C95-603E-334F-A2CA-2A47FDDA4F93}" type="presParOf" srcId="{CC07AD2A-DF49-2F40-9A52-0142A646F425}" destId="{FC4A2B23-7DE4-6642-8237-E5E03C97FA9B}" srcOrd="0" destOrd="0" presId="urn:microsoft.com/office/officeart/2008/layout/HalfCircleOrganizationChart"/>
    <dgm:cxn modelId="{A53048CE-1194-AC48-B115-D924FFE9DEA3}" type="presParOf" srcId="{FC4A2B23-7DE4-6642-8237-E5E03C97FA9B}" destId="{5CFC7636-A925-5F41-BDBB-1E8F94DB780B}" srcOrd="0" destOrd="0" presId="urn:microsoft.com/office/officeart/2008/layout/HalfCircleOrganizationChart"/>
    <dgm:cxn modelId="{7031CE96-0553-DE4E-B72F-1A79FEE1D50B}" type="presParOf" srcId="{FC4A2B23-7DE4-6642-8237-E5E03C97FA9B}" destId="{85B7231A-FE7D-284E-86BB-A514877A66B9}" srcOrd="1" destOrd="0" presId="urn:microsoft.com/office/officeart/2008/layout/HalfCircleOrganizationChart"/>
    <dgm:cxn modelId="{95C9787D-5340-C84D-9608-84AB7B7AE785}" type="presParOf" srcId="{FC4A2B23-7DE4-6642-8237-E5E03C97FA9B}" destId="{BC217814-11F5-6543-A84F-66B557FEC956}" srcOrd="2" destOrd="0" presId="urn:microsoft.com/office/officeart/2008/layout/HalfCircleOrganizationChart"/>
    <dgm:cxn modelId="{FA48E736-964A-FD4E-9822-DB8A507440DE}" type="presParOf" srcId="{FC4A2B23-7DE4-6642-8237-E5E03C97FA9B}" destId="{BFBA327F-EF51-E145-9DA5-EE4438F91A44}" srcOrd="3" destOrd="0" presId="urn:microsoft.com/office/officeart/2008/layout/HalfCircleOrganizationChart"/>
    <dgm:cxn modelId="{5D2E3CA6-A243-DB4D-BBB9-0BEE05F01075}" type="presParOf" srcId="{CC07AD2A-DF49-2F40-9A52-0142A646F425}" destId="{92240FCF-67E7-CB4A-A116-2CE77972F020}" srcOrd="1" destOrd="0" presId="urn:microsoft.com/office/officeart/2008/layout/HalfCircleOrganizationChart"/>
    <dgm:cxn modelId="{4EDFEC56-F111-6049-A562-62D6D730F676}" type="presParOf" srcId="{CC07AD2A-DF49-2F40-9A52-0142A646F425}" destId="{88201BD2-901F-0D45-B503-80617A777352}" srcOrd="2" destOrd="0" presId="urn:microsoft.com/office/officeart/2008/layout/HalfCircleOrganizationChart"/>
    <dgm:cxn modelId="{8D7ED64F-83AC-AF4F-ACEC-CAE3DB097F55}" type="presParOf" srcId="{908CB88B-A15E-B644-A89F-07EFCBC13731}" destId="{7AC205E6-5027-664D-AA36-AFE4A7613A60}" srcOrd="2" destOrd="0" presId="urn:microsoft.com/office/officeart/2008/layout/HalfCircleOrganizationChart"/>
    <dgm:cxn modelId="{EFE58A00-BEBE-2242-B4E6-DB2737BA0132}" type="presParOf" srcId="{908CB88B-A15E-B644-A89F-07EFCBC13731}" destId="{73FA3165-7D1F-1247-AFDF-50EF5B07D104}" srcOrd="3" destOrd="0" presId="urn:microsoft.com/office/officeart/2008/layout/HalfCircleOrganizationChart"/>
    <dgm:cxn modelId="{6042D094-9950-A644-B51D-CB4BCEAD55EC}" type="presParOf" srcId="{73FA3165-7D1F-1247-AFDF-50EF5B07D104}" destId="{36799912-CB1F-E948-B87F-845987024E6A}" srcOrd="0" destOrd="0" presId="urn:microsoft.com/office/officeart/2008/layout/HalfCircleOrganizationChart"/>
    <dgm:cxn modelId="{634289D3-34AC-4146-85D8-62E9FBA056E6}" type="presParOf" srcId="{36799912-CB1F-E948-B87F-845987024E6A}" destId="{625A5F76-FCC6-DF42-AF64-DF7B11997207}" srcOrd="0" destOrd="0" presId="urn:microsoft.com/office/officeart/2008/layout/HalfCircleOrganizationChart"/>
    <dgm:cxn modelId="{BE0226D5-0DB7-6A42-B53B-7F61AAB0A6A9}" type="presParOf" srcId="{36799912-CB1F-E948-B87F-845987024E6A}" destId="{8B672F63-48F8-EE46-8F44-11E18E5218E4}" srcOrd="1" destOrd="0" presId="urn:microsoft.com/office/officeart/2008/layout/HalfCircleOrganizationChart"/>
    <dgm:cxn modelId="{3722F448-6414-8147-816D-ED3DB3DEC2D3}" type="presParOf" srcId="{36799912-CB1F-E948-B87F-845987024E6A}" destId="{8645C583-4F4A-CB40-8CB4-CC287909930E}" srcOrd="2" destOrd="0" presId="urn:microsoft.com/office/officeart/2008/layout/HalfCircleOrganizationChart"/>
    <dgm:cxn modelId="{601C54EE-C16F-6142-B10F-EDE1D3C5298D}" type="presParOf" srcId="{36799912-CB1F-E948-B87F-845987024E6A}" destId="{1516F0CC-42D8-8F43-BCFC-9F5E5529C9BB}" srcOrd="3" destOrd="0" presId="urn:microsoft.com/office/officeart/2008/layout/HalfCircleOrganizationChart"/>
    <dgm:cxn modelId="{96FB7FAE-A8A4-FE46-AADD-E93B2D9B7E31}" type="presParOf" srcId="{73FA3165-7D1F-1247-AFDF-50EF5B07D104}" destId="{4629CD8A-E23F-5943-9D7F-5F3C087FF48F}" srcOrd="1" destOrd="0" presId="urn:microsoft.com/office/officeart/2008/layout/HalfCircleOrganizationChart"/>
    <dgm:cxn modelId="{1A25DF31-7F77-584E-A4E0-7DCDBD82A0DC}" type="presParOf" srcId="{73FA3165-7D1F-1247-AFDF-50EF5B07D104}" destId="{25BFEE60-85D9-154D-A5E5-261A3593EFD0}" srcOrd="2" destOrd="0" presId="urn:microsoft.com/office/officeart/2008/layout/HalfCircleOrganizationChart"/>
    <dgm:cxn modelId="{2C1727D4-8A11-6B49-8E3D-CEF2F9EADFF1}" type="presParOf" srcId="{68A48211-9D46-2A46-9863-5B45DF8BD426}" destId="{7C6A4378-412C-CC47-9C98-75C4087B584A}" srcOrd="2" destOrd="0" presId="urn:microsoft.com/office/officeart/2008/layout/HalfCircleOrganizationChart"/>
    <dgm:cxn modelId="{C3707296-EAE6-A74C-87D0-E0B17DF554F9}" type="presParOf" srcId="{DF1A7A1B-D305-3D44-8D45-432F47C54AF8}" destId="{31C5AEE3-BD8A-5640-81BF-465C27ADD967}" srcOrd="16" destOrd="0" presId="urn:microsoft.com/office/officeart/2008/layout/HalfCircleOrganizationChart"/>
    <dgm:cxn modelId="{24878A53-7F97-DF4C-AAD6-E2448A62F385}" type="presParOf" srcId="{DF1A7A1B-D305-3D44-8D45-432F47C54AF8}" destId="{AF3ABA1E-73E0-784C-A2A8-C209C7FE2D5A}" srcOrd="17" destOrd="0" presId="urn:microsoft.com/office/officeart/2008/layout/HalfCircleOrganizationChart"/>
    <dgm:cxn modelId="{8696A51E-8735-E84F-BD34-9C76EC9C1358}" type="presParOf" srcId="{AF3ABA1E-73E0-784C-A2A8-C209C7FE2D5A}" destId="{381B0FFD-34D3-374B-980A-71A038547A33}" srcOrd="0" destOrd="0" presId="urn:microsoft.com/office/officeart/2008/layout/HalfCircleOrganizationChart"/>
    <dgm:cxn modelId="{6C39372D-8155-CD42-8C9D-D071AF100E47}" type="presParOf" srcId="{381B0FFD-34D3-374B-980A-71A038547A33}" destId="{B7817AA0-4DD5-0044-B9AE-F006B0E364FD}" srcOrd="0" destOrd="0" presId="urn:microsoft.com/office/officeart/2008/layout/HalfCircleOrganizationChart"/>
    <dgm:cxn modelId="{4BDF06F7-ACE6-544B-82F5-5A802060F3AF}" type="presParOf" srcId="{381B0FFD-34D3-374B-980A-71A038547A33}" destId="{5C123F3A-3649-C84D-9525-E4E77FFEA7C6}" srcOrd="1" destOrd="0" presId="urn:microsoft.com/office/officeart/2008/layout/HalfCircleOrganizationChart"/>
    <dgm:cxn modelId="{7F749263-7E81-DC4B-8EF4-BB4457093D48}" type="presParOf" srcId="{381B0FFD-34D3-374B-980A-71A038547A33}" destId="{FECF835F-CBA3-914F-A0E4-16301C5651E6}" srcOrd="2" destOrd="0" presId="urn:microsoft.com/office/officeart/2008/layout/HalfCircleOrganizationChart"/>
    <dgm:cxn modelId="{9F08DC4B-2DCA-CF44-A44E-5EE49D1E8D43}" type="presParOf" srcId="{381B0FFD-34D3-374B-980A-71A038547A33}" destId="{6CD53A48-80C8-3F44-A2C4-D30417126C0F}" srcOrd="3" destOrd="0" presId="urn:microsoft.com/office/officeart/2008/layout/HalfCircleOrganizationChart"/>
    <dgm:cxn modelId="{F486C980-2820-084E-9774-EE57257DF2C1}" type="presParOf" srcId="{AF3ABA1E-73E0-784C-A2A8-C209C7FE2D5A}" destId="{1BDD28C6-D9AA-FB42-A434-53A99E3E1A1E}" srcOrd="1" destOrd="0" presId="urn:microsoft.com/office/officeart/2008/layout/HalfCircleOrganizationChart"/>
    <dgm:cxn modelId="{0B8ACB64-993D-2948-B3E5-C7D1AD23D121}" type="presParOf" srcId="{1BDD28C6-D9AA-FB42-A434-53A99E3E1A1E}" destId="{3CBDE81A-73AB-7E42-9E3A-3FE89BD62579}" srcOrd="0" destOrd="0" presId="urn:microsoft.com/office/officeart/2008/layout/HalfCircleOrganizationChart"/>
    <dgm:cxn modelId="{9E2C0755-0D8B-C74B-B2F6-CE9966B0AEE8}" type="presParOf" srcId="{1BDD28C6-D9AA-FB42-A434-53A99E3E1A1E}" destId="{6B11B87E-A6A5-194C-AE9D-BA978D00C026}" srcOrd="1" destOrd="0" presId="urn:microsoft.com/office/officeart/2008/layout/HalfCircleOrganizationChart"/>
    <dgm:cxn modelId="{AB21A980-DA57-964D-A2AF-D89151389520}" type="presParOf" srcId="{6B11B87E-A6A5-194C-AE9D-BA978D00C026}" destId="{04AA4E25-9315-A142-84BC-4866B4696D56}" srcOrd="0" destOrd="0" presId="urn:microsoft.com/office/officeart/2008/layout/HalfCircleOrganizationChart"/>
    <dgm:cxn modelId="{321267D6-516D-9C45-8969-8D0E650FBAD9}" type="presParOf" srcId="{04AA4E25-9315-A142-84BC-4866B4696D56}" destId="{F5746F55-7751-6D43-BD0C-BF0908A0A1D8}" srcOrd="0" destOrd="0" presId="urn:microsoft.com/office/officeart/2008/layout/HalfCircleOrganizationChart"/>
    <dgm:cxn modelId="{2B182CB1-E2A6-114A-A78E-48A0CE1682E6}" type="presParOf" srcId="{04AA4E25-9315-A142-84BC-4866B4696D56}" destId="{361C192C-3FD8-004A-AF3D-5F36AA5688EF}" srcOrd="1" destOrd="0" presId="urn:microsoft.com/office/officeart/2008/layout/HalfCircleOrganizationChart"/>
    <dgm:cxn modelId="{3D57C397-7A32-A749-8B19-3B88A78A0D63}" type="presParOf" srcId="{04AA4E25-9315-A142-84BC-4866B4696D56}" destId="{22CD511E-028C-FC43-A194-89F837A4C5BC}" srcOrd="2" destOrd="0" presId="urn:microsoft.com/office/officeart/2008/layout/HalfCircleOrganizationChart"/>
    <dgm:cxn modelId="{7FA8FAA4-4E53-C547-9F6A-25B35B6CDE77}" type="presParOf" srcId="{04AA4E25-9315-A142-84BC-4866B4696D56}" destId="{AD05A238-1272-D144-B154-C9E15ACCD581}" srcOrd="3" destOrd="0" presId="urn:microsoft.com/office/officeart/2008/layout/HalfCircleOrganizationChart"/>
    <dgm:cxn modelId="{6AFFCB68-745B-4C46-B536-415A48B10400}" type="presParOf" srcId="{6B11B87E-A6A5-194C-AE9D-BA978D00C026}" destId="{7307D7C3-672C-2B4D-965B-3A891CBA178D}" srcOrd="1" destOrd="0" presId="urn:microsoft.com/office/officeart/2008/layout/HalfCircleOrganizationChart"/>
    <dgm:cxn modelId="{601F5E16-88C2-AB48-BD33-0B3C9027485B}" type="presParOf" srcId="{6B11B87E-A6A5-194C-AE9D-BA978D00C026}" destId="{A8EDD02B-654B-9B4B-B994-FECDCC9434D9}" srcOrd="2" destOrd="0" presId="urn:microsoft.com/office/officeart/2008/layout/HalfCircleOrganizationChart"/>
    <dgm:cxn modelId="{8933DCC2-BBDC-D643-91E6-796C0AC895DE}" type="presParOf" srcId="{1BDD28C6-D9AA-FB42-A434-53A99E3E1A1E}" destId="{E6DC9DB3-7376-A745-840E-581CC21A8636}" srcOrd="2" destOrd="0" presId="urn:microsoft.com/office/officeart/2008/layout/HalfCircleOrganizationChart"/>
    <dgm:cxn modelId="{5268D208-8A77-4A4B-AF45-C2B7FFA72B3B}" type="presParOf" srcId="{1BDD28C6-D9AA-FB42-A434-53A99E3E1A1E}" destId="{496FA684-1929-0949-9335-ADE495FC7DDA}" srcOrd="3" destOrd="0" presId="urn:microsoft.com/office/officeart/2008/layout/HalfCircleOrganizationChart"/>
    <dgm:cxn modelId="{AE4F611A-D41D-F34D-A147-1F5C03ED122A}" type="presParOf" srcId="{496FA684-1929-0949-9335-ADE495FC7DDA}" destId="{55801E83-6912-2345-8E97-6924EB288979}" srcOrd="0" destOrd="0" presId="urn:microsoft.com/office/officeart/2008/layout/HalfCircleOrganizationChart"/>
    <dgm:cxn modelId="{65E2CCB8-556C-6943-B8D4-CFBEFCDE4679}" type="presParOf" srcId="{55801E83-6912-2345-8E97-6924EB288979}" destId="{13E28739-DD79-BD47-92CC-83C374FC8F03}" srcOrd="0" destOrd="0" presId="urn:microsoft.com/office/officeart/2008/layout/HalfCircleOrganizationChart"/>
    <dgm:cxn modelId="{05E0589A-32BA-7349-A8A2-10F34DA5D2BC}" type="presParOf" srcId="{55801E83-6912-2345-8E97-6924EB288979}" destId="{2F6FAEBE-5BD2-F54C-A96F-B7FE51F560FE}" srcOrd="1" destOrd="0" presId="urn:microsoft.com/office/officeart/2008/layout/HalfCircleOrganizationChart"/>
    <dgm:cxn modelId="{80E6554D-DE7F-7940-B678-E88DFCC337CE}" type="presParOf" srcId="{55801E83-6912-2345-8E97-6924EB288979}" destId="{93557A5F-FE14-EF49-B5D1-08CE4D4F3F18}" srcOrd="2" destOrd="0" presId="urn:microsoft.com/office/officeart/2008/layout/HalfCircleOrganizationChart"/>
    <dgm:cxn modelId="{F3F2BBBC-4E74-124A-8C0B-DDD5A4377E61}" type="presParOf" srcId="{55801E83-6912-2345-8E97-6924EB288979}" destId="{5CCD33DD-926F-B940-A0C2-21DCCCBCF0CB}" srcOrd="3" destOrd="0" presId="urn:microsoft.com/office/officeart/2008/layout/HalfCircleOrganizationChart"/>
    <dgm:cxn modelId="{451E8248-FAAF-C849-915D-680B8EC5E7C1}" type="presParOf" srcId="{496FA684-1929-0949-9335-ADE495FC7DDA}" destId="{DF836FF9-5FCD-B34C-A736-86EFBAF2DDA5}" srcOrd="1" destOrd="0" presId="urn:microsoft.com/office/officeart/2008/layout/HalfCircleOrganizationChart"/>
    <dgm:cxn modelId="{BCE45EEF-AF91-2B4F-8C4E-B453AA69407F}" type="presParOf" srcId="{496FA684-1929-0949-9335-ADE495FC7DDA}" destId="{602D4488-D663-8444-A9CA-6BB0D1CE776A}" srcOrd="2" destOrd="0" presId="urn:microsoft.com/office/officeart/2008/layout/HalfCircleOrganizationChart"/>
    <dgm:cxn modelId="{564E520B-17B9-CB4E-B5B3-336704225C69}" type="presParOf" srcId="{1BDD28C6-D9AA-FB42-A434-53A99E3E1A1E}" destId="{C93D3F07-E6E4-A548-BAF1-D81C4E21BAF9}" srcOrd="4" destOrd="0" presId="urn:microsoft.com/office/officeart/2008/layout/HalfCircleOrganizationChart"/>
    <dgm:cxn modelId="{2A34C532-5D7C-6546-89D7-5E71AF378D57}" type="presParOf" srcId="{1BDD28C6-D9AA-FB42-A434-53A99E3E1A1E}" destId="{1D9AB4C0-1F93-2A4F-B7A6-49C07C2443A1}" srcOrd="5" destOrd="0" presId="urn:microsoft.com/office/officeart/2008/layout/HalfCircleOrganizationChart"/>
    <dgm:cxn modelId="{371A6A82-49F9-6E4A-8EE7-0BA7842E2575}" type="presParOf" srcId="{1D9AB4C0-1F93-2A4F-B7A6-49C07C2443A1}" destId="{FED60DC8-0F50-3E4B-9C98-774031D5CDAE}" srcOrd="0" destOrd="0" presId="urn:microsoft.com/office/officeart/2008/layout/HalfCircleOrganizationChart"/>
    <dgm:cxn modelId="{AA9306D6-1554-1D4E-A369-5612C0F02AB2}" type="presParOf" srcId="{FED60DC8-0F50-3E4B-9C98-774031D5CDAE}" destId="{7A97299D-20AF-D04D-91A1-86BA1F43B91B}" srcOrd="0" destOrd="0" presId="urn:microsoft.com/office/officeart/2008/layout/HalfCircleOrganizationChart"/>
    <dgm:cxn modelId="{E7F16332-A572-F141-A66E-B9E83C0C6EFC}" type="presParOf" srcId="{FED60DC8-0F50-3E4B-9C98-774031D5CDAE}" destId="{65E7171B-D682-4644-956E-95B5ECBCE01E}" srcOrd="1" destOrd="0" presId="urn:microsoft.com/office/officeart/2008/layout/HalfCircleOrganizationChart"/>
    <dgm:cxn modelId="{C0424F18-EFA7-8D41-B4DF-1CD52C471BEF}" type="presParOf" srcId="{FED60DC8-0F50-3E4B-9C98-774031D5CDAE}" destId="{1BF5B1B3-8E49-D345-AB7A-E13FE3B177A0}" srcOrd="2" destOrd="0" presId="urn:microsoft.com/office/officeart/2008/layout/HalfCircleOrganizationChart"/>
    <dgm:cxn modelId="{B9FF303E-D8FC-AE49-9887-57F6F4ECD7B5}" type="presParOf" srcId="{FED60DC8-0F50-3E4B-9C98-774031D5CDAE}" destId="{ACDA57DB-8A83-A643-A98E-69D71CEEF369}" srcOrd="3" destOrd="0" presId="urn:microsoft.com/office/officeart/2008/layout/HalfCircleOrganizationChart"/>
    <dgm:cxn modelId="{643293EA-36F9-0540-A8D3-94E662676766}" type="presParOf" srcId="{1D9AB4C0-1F93-2A4F-B7A6-49C07C2443A1}" destId="{677F8649-FE6B-474C-8CFC-660BB5F88674}" srcOrd="1" destOrd="0" presId="urn:microsoft.com/office/officeart/2008/layout/HalfCircleOrganizationChart"/>
    <dgm:cxn modelId="{0FAABB2B-ACC5-F64B-9AC9-19D879819AA3}" type="presParOf" srcId="{1D9AB4C0-1F93-2A4F-B7A6-49C07C2443A1}" destId="{78BE5C86-0EB3-8847-B8C9-865EC402FDD2}" srcOrd="2" destOrd="0" presId="urn:microsoft.com/office/officeart/2008/layout/HalfCircleOrganizationChart"/>
    <dgm:cxn modelId="{94A8C5ED-075B-8441-8EEA-D0D13DB41CA2}" type="presParOf" srcId="{1BDD28C6-D9AA-FB42-A434-53A99E3E1A1E}" destId="{94E6F24D-CCA0-9D46-B191-531BFDFC67B9}" srcOrd="6" destOrd="0" presId="urn:microsoft.com/office/officeart/2008/layout/HalfCircleOrganizationChart"/>
    <dgm:cxn modelId="{FCD207BD-C788-3E42-83B5-134C7474ADA3}" type="presParOf" srcId="{1BDD28C6-D9AA-FB42-A434-53A99E3E1A1E}" destId="{E4D66B5B-5255-CE46-98A2-A6A0F1C35158}" srcOrd="7" destOrd="0" presId="urn:microsoft.com/office/officeart/2008/layout/HalfCircleOrganizationChart"/>
    <dgm:cxn modelId="{CE8201E3-DB15-A84E-BEC4-513F3019000E}" type="presParOf" srcId="{E4D66B5B-5255-CE46-98A2-A6A0F1C35158}" destId="{60D88976-540F-6B49-8BFB-2CADAD88964E}" srcOrd="0" destOrd="0" presId="urn:microsoft.com/office/officeart/2008/layout/HalfCircleOrganizationChart"/>
    <dgm:cxn modelId="{CF57FE84-0467-594E-A865-88B7B5D9AFDB}" type="presParOf" srcId="{60D88976-540F-6B49-8BFB-2CADAD88964E}" destId="{3B2EA53B-BB64-164E-A358-A81CE014626B}" srcOrd="0" destOrd="0" presId="urn:microsoft.com/office/officeart/2008/layout/HalfCircleOrganizationChart"/>
    <dgm:cxn modelId="{7084B13E-9A4B-864C-B4D5-C3270A066AC7}" type="presParOf" srcId="{60D88976-540F-6B49-8BFB-2CADAD88964E}" destId="{441F2240-2B8F-AA49-B966-F6729AE63050}" srcOrd="1" destOrd="0" presId="urn:microsoft.com/office/officeart/2008/layout/HalfCircleOrganizationChart"/>
    <dgm:cxn modelId="{AB608A46-C1DF-8647-B353-597CCB2C8E91}" type="presParOf" srcId="{60D88976-540F-6B49-8BFB-2CADAD88964E}" destId="{C6C666AE-7D0E-BF4E-9861-220AE7CFC30F}" srcOrd="2" destOrd="0" presId="urn:microsoft.com/office/officeart/2008/layout/HalfCircleOrganizationChart"/>
    <dgm:cxn modelId="{B4760704-1A69-8C47-A8EF-4DC5EC852CA9}" type="presParOf" srcId="{60D88976-540F-6B49-8BFB-2CADAD88964E}" destId="{609B7472-90E1-1941-BBA6-FFCACE29B388}" srcOrd="3" destOrd="0" presId="urn:microsoft.com/office/officeart/2008/layout/HalfCircleOrganizationChart"/>
    <dgm:cxn modelId="{9A7990A4-416D-3543-98D1-7A7363AF9E4A}" type="presParOf" srcId="{E4D66B5B-5255-CE46-98A2-A6A0F1C35158}" destId="{263B2876-6387-AD46-A0B0-2A3E865503AF}" srcOrd="1" destOrd="0" presId="urn:microsoft.com/office/officeart/2008/layout/HalfCircleOrganizationChart"/>
    <dgm:cxn modelId="{6A0B1726-77D9-114C-9453-884D7822073F}" type="presParOf" srcId="{E4D66B5B-5255-CE46-98A2-A6A0F1C35158}" destId="{985644F7-CA89-8A46-A7E7-88ED7E190EB6}" srcOrd="2" destOrd="0" presId="urn:microsoft.com/office/officeart/2008/layout/HalfCircleOrganizationChart"/>
    <dgm:cxn modelId="{8B80854B-0216-B141-BDB8-A91C857036FA}" type="presParOf" srcId="{AF3ABA1E-73E0-784C-A2A8-C209C7FE2D5A}" destId="{BF71567C-1FA2-A14F-8686-E1728E2368AB}" srcOrd="2" destOrd="0" presId="urn:microsoft.com/office/officeart/2008/layout/HalfCircleOrganizationChart"/>
    <dgm:cxn modelId="{B18D8EC4-47DC-2F42-ADFB-28714B170840}" type="presParOf" srcId="{D53AD4B7-4979-CE41-A8BF-25AFC75B34C0}" destId="{71E9ED9B-FD1F-D44C-A5CC-BA582805CAE9}" srcOrd="2" destOrd="0" presId="urn:microsoft.com/office/officeart/2008/layout/HalfCircleOrganizationChart"/>
    <dgm:cxn modelId="{4714A9AA-6C74-A647-93D2-22A26031C796}" type="presParOf" srcId="{E37D5045-D9DB-1B41-BEA1-FBCD64BAB8B8}" destId="{93BDD461-4BFE-E041-91AC-AEB8F1D513B5}" srcOrd="4" destOrd="0" presId="urn:microsoft.com/office/officeart/2008/layout/HalfCircleOrganizationChart"/>
    <dgm:cxn modelId="{3F72677C-F265-9445-9064-2E2F3C032DCC}" type="presParOf" srcId="{E37D5045-D9DB-1B41-BEA1-FBCD64BAB8B8}" destId="{7FE6C010-6C68-9A49-8321-82C78B02D9CE}" srcOrd="5" destOrd="0" presId="urn:microsoft.com/office/officeart/2008/layout/HalfCircleOrganizationChart"/>
    <dgm:cxn modelId="{CE713890-BCC9-914F-9875-36F2D8A95DE8}" type="presParOf" srcId="{7FE6C010-6C68-9A49-8321-82C78B02D9CE}" destId="{B1175142-5C9F-6542-9057-6C09563E876C}" srcOrd="0" destOrd="0" presId="urn:microsoft.com/office/officeart/2008/layout/HalfCircleOrganizationChart"/>
    <dgm:cxn modelId="{6964F9BF-E26C-264E-871B-BD303AE81809}" type="presParOf" srcId="{B1175142-5C9F-6542-9057-6C09563E876C}" destId="{D279E227-A4AC-2040-8E00-881E7248AE3A}" srcOrd="0" destOrd="0" presId="urn:microsoft.com/office/officeart/2008/layout/HalfCircleOrganizationChart"/>
    <dgm:cxn modelId="{BE14AE3B-21D4-4A46-8681-666AA45D7772}" type="presParOf" srcId="{B1175142-5C9F-6542-9057-6C09563E876C}" destId="{03D7F695-FF3B-D440-9CC9-64018DFC2AD7}" srcOrd="1" destOrd="0" presId="urn:microsoft.com/office/officeart/2008/layout/HalfCircleOrganizationChart"/>
    <dgm:cxn modelId="{D30D42C5-533A-FF40-8E0B-F88E2B523EDE}" type="presParOf" srcId="{B1175142-5C9F-6542-9057-6C09563E876C}" destId="{F79DACE5-36DC-4347-BFA8-F88D96B98747}" srcOrd="2" destOrd="0" presId="urn:microsoft.com/office/officeart/2008/layout/HalfCircleOrganizationChart"/>
    <dgm:cxn modelId="{1738B0B8-3C35-D648-A2B7-81F99B73E425}" type="presParOf" srcId="{B1175142-5C9F-6542-9057-6C09563E876C}" destId="{9DB328BB-7467-8846-9926-AF157930DD1F}" srcOrd="3" destOrd="0" presId="urn:microsoft.com/office/officeart/2008/layout/HalfCircleOrganizationChart"/>
    <dgm:cxn modelId="{51277B1D-1DD1-A94E-87A6-B985CF083E39}" type="presParOf" srcId="{7FE6C010-6C68-9A49-8321-82C78B02D9CE}" destId="{E92F7D23-2E01-8148-AE6C-30E9D139E367}" srcOrd="1" destOrd="0" presId="urn:microsoft.com/office/officeart/2008/layout/HalfCircleOrganizationChart"/>
    <dgm:cxn modelId="{C352DFAE-713D-8F4A-930B-24CCA3EA5A38}" type="presParOf" srcId="{7FE6C010-6C68-9A49-8321-82C78B02D9CE}" destId="{0C43F019-86F2-0A49-BB2D-4B8A05AC04E8}" srcOrd="2" destOrd="0" presId="urn:microsoft.com/office/officeart/2008/layout/HalfCircleOrganizationChart"/>
    <dgm:cxn modelId="{0AE5F106-28F5-B24C-9535-4E803292DAE3}" type="presParOf" srcId="{DC5049B6-5049-6E41-9D3D-F256F5593CC6}" destId="{B9AA5B01-F982-B34B-8FA0-ACF5E494D0E5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74BF599-32C1-784D-AF2F-FEDBF8611EBE}" type="doc">
      <dgm:prSet loTypeId="urn:microsoft.com/office/officeart/2008/layout/HalfCircleOrganizationChart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A291C93-053E-5648-ACCF-ED0615A71E91}">
      <dgm:prSet phldrT="[文本]" custT="1"/>
      <dgm:spPr/>
      <dgm:t>
        <a:bodyPr/>
        <a:lstStyle/>
        <a:p>
          <a:r>
            <a:rPr lang="en-US" altLang="zh-CN" sz="800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SuperId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B65DE41-5BBF-3A41-B561-1B3E9652F3CB}" type="parTrans" cxnId="{7C8FE99A-3210-724B-9F94-16D27F7BD92C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9E8D002-7F9E-3549-B3D9-910FFECBADA1}" type="sibTrans" cxnId="{7C8FE99A-3210-724B-9F94-16D27F7BD92C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98F6FF2-7057-2347-AC9A-272F744A2124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个人中心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3DAFA29-4CDF-1B42-AFA3-D63AE2575E30}" type="parTrans" cxnId="{DC3972E1-6F62-9640-AA41-205A501ABC4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786D731-856F-934C-9E41-C36F3E691028}" type="sibTrans" cxnId="{DC3972E1-6F62-9640-AA41-205A501ABC4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C1A68AE-B38A-B643-A11A-4FD059A12E09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121D18F-8ABE-9C40-9362-CF6DD75E0E83}" type="parTrans" cxnId="{D1CA663E-27FA-4841-9689-B68C78FA3DFC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59CE19D-C01C-C543-9452-C9200DE97615}" type="sibTrans" cxnId="{D1CA663E-27FA-4841-9689-B68C78FA3DFC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CC4DC26-7C3D-EB42-A28A-8B512F1C0B38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消息中心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660F8BE-F731-E64E-BAB8-045085FA311F}" type="parTrans" cxnId="{F254F7AE-40CA-AB49-A3CA-F72372FFB772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DA83DE2-49FB-1F44-87A1-23AC5ED52B9F}" type="sibTrans" cxnId="{F254F7AE-40CA-AB49-A3CA-F72372FFB772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3BF4F76-80D4-7B45-9733-C5E1F1F582EE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个人公告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8B3A81C-3EBB-1844-97C4-AAFEB85EE3F5}" type="parTrans" cxnId="{779F1089-7067-4E48-B3A1-BC6C87C5DAAF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D880F01-9BCF-7E47-9D7B-E709A530C860}" type="sibTrans" cxnId="{779F1089-7067-4E48-B3A1-BC6C87C5DAAF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5AC7CC8-6125-C848-B7F7-89263BBFBA7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我的事务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B125087-CC94-2B46-84C9-42E4854219AB}" type="parTrans" cxnId="{45DB2EB4-D3F1-2A45-9ED8-4F0ABD24374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DE46665-BB9D-DB4E-988A-8B094D62966A}" type="sibTrans" cxnId="{45DB2EB4-D3F1-2A45-9ED8-4F0ABD24374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D5668F9-3497-2C4D-AC71-0BE437A896F7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我的盟友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FF27AB2-1AA1-A649-B1CA-5EC4983E1A9F}" type="parTrans" cxnId="{04041FE4-81CD-B947-8DE1-9999583044E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BA579C3-6924-7143-AD4B-F4D8118447E7}" type="sibTrans" cxnId="{04041FE4-81CD-B947-8DE1-9999583044E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04910EE-7E6C-E044-854A-BC554C03E904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我的盟友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F046F76-FF61-704B-B0A2-2970985F061B}" type="parTrans" cxnId="{5A62CD9A-8516-7646-9979-4706BA165BBF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98DF999-A0CD-164C-A0DC-61FC9C9036AB}" type="sibTrans" cxnId="{5A62CD9A-8516-7646-9979-4706BA165BBF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E3EFE18-8D61-BE49-9583-A7540637F00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历史盟友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C860BCC-D3A7-A84B-A2DE-71648A0F79C1}" type="parTrans" cxnId="{81570B17-A14B-464F-BB36-22272E615A22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D778D83-2356-4745-93F4-7CB0B1B89C3A}" type="sibTrans" cxnId="{81570B17-A14B-464F-BB36-22272E615A22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53AA711-D824-1545-A7CD-A9C977B05523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我的消息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4592096-3CA5-D14A-B6AD-FB261485AAE3}" type="parTrans" cxnId="{81D8C5B4-77DB-164D-8AB6-DA59127C9F9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D11D1A1-75BB-4347-B2F6-E466386E5C35}" type="sibTrans" cxnId="{81D8C5B4-77DB-164D-8AB6-DA59127C9F9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B35C321-564E-244E-9B01-6B694417C567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资金资产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9B8554E-A355-AB49-84A2-600F57761067}" type="parTrans" cxnId="{58F28EDB-2C8D-994C-866F-1B38BEDACDE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267C7EB-0BF4-614E-AA37-B558B953BD8E}" type="sibTrans" cxnId="{58F28EDB-2C8D-994C-866F-1B38BEDACDE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FF471C4-EAA8-6C4B-8DDA-9AD737E6514A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我的日程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3B1407F-DE7E-1F4C-83F2-6E4513E2F4F0}" type="parTrans" cxnId="{8341D9E1-35F8-3A4F-9D86-3019235C0F1A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69CE0CD-451D-2042-9169-17F54FEDC19C}" type="sibTrans" cxnId="{8341D9E1-35F8-3A4F-9D86-3019235C0F1A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5B29805-B80F-B84E-80D5-249DA2BB0DF1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个人设置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761ADCA-31A0-9746-A62D-2657C1F8C0DA}" type="parTrans" cxnId="{2CEC6F3F-13BC-2B49-8C03-3D2D2C7E459D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7F3C32F-E097-4E43-B844-E1F050480612}" type="sibTrans" cxnId="{2CEC6F3F-13BC-2B49-8C03-3D2D2C7E459D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C2F6B5A-5D28-8345-BEDF-7AB668200AB9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基本资料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519D8E5-D840-A84E-9084-29D6F02C0169}" type="parTrans" cxnId="{AB286335-C97C-B74C-BAFF-AB9A8CBB02E7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083CA8E-B4DB-C343-9D17-7D33BD3321E5}" type="sibTrans" cxnId="{AB286335-C97C-B74C-BAFF-AB9A8CBB02E7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B76C3B0-3984-4E41-8191-C72BEB0D8B38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所属盟角色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F8DBE56-FB1B-FF4F-83D7-382D149B9B42}" type="parTrans" cxnId="{244B7B9B-24A8-D54A-872F-B5A95BDCFBB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2A3B6C5-8626-2443-9DE1-091BDE662C56}" type="sibTrans" cxnId="{244B7B9B-24A8-D54A-872F-B5A95BDCFBB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D5A29AB-228E-BC47-A616-A402BCBF934D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修改密码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739B3CF-4013-6E44-86F7-5417523B4CA6}" type="parTrans" cxnId="{B3719647-CA50-D94F-8594-C4C26B3F3B4B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DC7B782-F8CA-E641-91BD-80F51603175F}" type="sibTrans" cxnId="{B3719647-CA50-D94F-8594-C4C26B3F3B4B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6CAC06E-BA2F-B348-B3A6-FA91F6DB2DB6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8249C5A-6E92-8A49-9FFD-3C9A20D06708}" type="parTrans" cxnId="{B11B421F-D054-DA49-8A88-798EA4F8CAA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0758611-CD6B-FF40-88EE-3DE08C08D051}" type="sibTrans" cxnId="{B11B421F-D054-DA49-8A88-798EA4F8CAA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0E24F08-DF62-5E49-9B79-93496DA5E33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物资库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14BF015-4C58-F143-AB32-365DD5933D25}" type="parTrans" cxnId="{C28D2AC1-A678-D44E-BC19-2BE3A7BE6FAB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C6C66A7-FBAF-3446-A66E-A2D0ED583FCD}" type="sibTrans" cxnId="{C28D2AC1-A678-D44E-BC19-2BE3A7BE6FAB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0EB16FA-674E-EE4E-B873-516D7EB5F37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核销库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6F42B62-1F19-5545-BB29-4F8421C795FD}" type="parTrans" cxnId="{7D75985D-0674-C44E-A90B-B92689E6868A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B964046-3ADE-BA4E-9206-F2AF89BC7C3C}" type="sibTrans" cxnId="{7D75985D-0674-C44E-A90B-B92689E6868A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13B640C-B415-2744-82E6-5C60973ECAEB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公告列表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6A51215-925D-ED41-BAB9-345259960EAF}" type="parTrans" cxnId="{BF69E36E-4CD5-D242-89FB-110B9ED84CA3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23AE0A6-7BB5-F84B-BD39-C624B098A590}" type="sibTrans" cxnId="{BF69E36E-4CD5-D242-89FB-110B9ED84CA3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21CB905-6FCB-C749-B8D8-F7E3E8890832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事务列表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7C77DD9-8856-0F49-A10A-9917B2B3623A}" type="parTrans" cxnId="{103EB570-01EF-894D-954D-D804CAAEF79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8CDE278-D335-3D4D-A468-615C16CE7024}" type="sibTrans" cxnId="{103EB570-01EF-894D-954D-D804CAAEF79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FD98C1D-258A-834E-9094-FB74843BAE8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人员列表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D0EF6AD-AF2A-4C40-A71D-5062C62AAE51}" type="parTrans" cxnId="{C6105392-AE44-314F-A321-142EBDC49919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585AB2C-E58A-EB4C-B742-3ABADFDE7242}" type="sibTrans" cxnId="{C6105392-AE44-314F-A321-142EBDC49919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0E214F2-BD36-6F42-8B6F-D77A94B4BA33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交易列表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57B44FA-3E55-D34A-B306-CAEE00150AD4}" type="parTrans" cxnId="{114B4589-EE47-C341-9C95-038209D251B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654240A-2FE6-0A42-8AB1-15985CCF9A19}" type="sibTrans" cxnId="{114B4589-EE47-C341-9C95-038209D251B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DD1CE99-9381-304D-BABA-FB38061967FB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资金资产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A2FF53A-DC09-7644-B15C-DE815DED88AB}" type="parTrans" cxnId="{0B1EDC30-2749-914D-AB9C-1E6A93BD030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1032FF7-4F5B-3541-82B5-41C23DAB12CE}" type="sibTrans" cxnId="{0B1EDC30-2749-914D-AB9C-1E6A93BD030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98AD2CA-E6EA-6D41-9F77-2FD5A74FAA87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文件共享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CC02AC3-7D32-5047-AFF3-65150F2A6239}" type="parTrans" cxnId="{CEE60D95-ECAA-3C42-976C-C2B734793DBE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D98752C-D47E-094D-8D44-EC402F45EAAA}" type="sibTrans" cxnId="{CEE60D95-ECAA-3C42-976C-C2B734793DBE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F397A5C-65F6-9149-BA47-74C0BE6E8451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合同库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09CE1E0-6632-B940-A4DE-C15F15E8EA99}" type="parTrans" cxnId="{64D09519-9388-6D4D-89E1-043A98CB135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A1F6D91-209C-8F4C-9B6A-C28A26B7F2BA}" type="sibTrans" cxnId="{64D09519-9388-6D4D-89E1-043A98CB135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A3EB527-6ACF-0A48-9611-99C3B11B40BE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盟管理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5EFB7A1-6CE6-014D-BDAC-D70421B7572F}" type="parTrans" cxnId="{B0AA328F-1EFE-BB49-9D4E-CC39B5EAE66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59EFA03-308B-724F-9C81-49EB71E03745}" type="sibTrans" cxnId="{B0AA328F-1EFE-BB49-9D4E-CC39B5EAE66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9C1984E-2807-BD42-B666-9C3B0DE2CA2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事务设置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6D59D7F-7B6B-F441-8DF1-533D4CB80923}" type="parTrans" cxnId="{B4987004-83CD-2249-AB9E-EAD2AD4C5A16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5631183-4C8E-DF42-9787-73AC15806CD5}" type="sibTrans" cxnId="{B4987004-83CD-2249-AB9E-EAD2AD4C5A16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2F8DA69-C542-FC41-B64B-D453DE68B5EA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盟资料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0BF316E-829D-F04B-9F95-5F9D817D79AF}" type="parTrans" cxnId="{A9F6BBCF-0458-4C49-82B6-864C44D595A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882227D-D999-9D4E-9711-18FAE0FB8EF8}" type="sibTrans" cxnId="{A9F6BBCF-0458-4C49-82B6-864C44D595A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48EA96A-858B-3448-8A86-180A7581B467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盟角色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F40FC3C-3E18-AD4E-9A1E-2AB5007B1E6F}" type="parTrans" cxnId="{FED78054-823F-4A45-88BF-C12010DB01D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2AC23CB-AA85-B944-B44F-2CF0808193F8}" type="sibTrans" cxnId="{FED78054-823F-4A45-88BF-C12010DB01D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905C6A0-A790-2646-B636-BE6865D454AA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事务基本资料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572D817-EECC-4443-82F9-C8E21062B97E}" type="parTrans" cxnId="{78A5CD77-DBFB-564B-B624-0F2DF5388CAB}">
      <dgm:prSet/>
      <dgm:spPr/>
      <dgm:t>
        <a:bodyPr/>
        <a:lstStyle/>
        <a:p>
          <a:endParaRPr lang="zh-CN" altLang="en-US" sz="2000"/>
        </a:p>
      </dgm:t>
    </dgm:pt>
    <dgm:pt modelId="{631B6F5C-40A5-B047-88FF-3CC1556D60F7}" type="sibTrans" cxnId="{78A5CD77-DBFB-564B-B624-0F2DF5388CAB}">
      <dgm:prSet/>
      <dgm:spPr/>
      <dgm:t>
        <a:bodyPr/>
        <a:lstStyle/>
        <a:p>
          <a:endParaRPr lang="zh-CN" altLang="en-US" sz="2000"/>
        </a:p>
      </dgm:t>
    </dgm:pt>
    <dgm:pt modelId="{F24584BC-89BA-624B-9EB3-36A2A29AAF11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事务样式设计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4475CDE-3709-C84B-8FB9-C7174AB219CC}" type="parTrans" cxnId="{BFF2519A-8BE0-7A42-8599-AC5136CC8C5C}">
      <dgm:prSet/>
      <dgm:spPr/>
      <dgm:t>
        <a:bodyPr/>
        <a:lstStyle/>
        <a:p>
          <a:endParaRPr lang="zh-CN" altLang="en-US" sz="2000"/>
        </a:p>
      </dgm:t>
    </dgm:pt>
    <dgm:pt modelId="{A8BBF8A2-629B-1040-8D55-32636C919CFF}" type="sibTrans" cxnId="{BFF2519A-8BE0-7A42-8599-AC5136CC8C5C}">
      <dgm:prSet/>
      <dgm:spPr/>
      <dgm:t>
        <a:bodyPr/>
        <a:lstStyle/>
        <a:p>
          <a:endParaRPr lang="zh-CN" altLang="en-US" sz="2000"/>
        </a:p>
      </dgm:t>
    </dgm:pt>
    <dgm:pt modelId="{912DE6F0-AF2F-974D-B26E-A6F93C45F169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事务权限设计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B4CB9A1-A89B-5840-8274-74CED91ABC4E}" type="parTrans" cxnId="{8AD8DCC3-4127-7543-976E-E32501A9B937}">
      <dgm:prSet/>
      <dgm:spPr/>
      <dgm:t>
        <a:bodyPr/>
        <a:lstStyle/>
        <a:p>
          <a:endParaRPr lang="zh-CN" altLang="en-US" sz="2000"/>
        </a:p>
      </dgm:t>
    </dgm:pt>
    <dgm:pt modelId="{F4CA0868-B382-BA4D-BC5A-9EA42E351AE6}" type="sibTrans" cxnId="{8AD8DCC3-4127-7543-976E-E32501A9B937}">
      <dgm:prSet/>
      <dgm:spPr/>
      <dgm:t>
        <a:bodyPr/>
        <a:lstStyle/>
        <a:p>
          <a:endParaRPr lang="zh-CN" altLang="en-US" sz="2000"/>
        </a:p>
      </dgm:t>
    </dgm:pt>
    <dgm:pt modelId="{FD53E813-7B11-EB4F-B076-ADEC87DC85A6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事务历史查看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5ED9134-DA53-9B4C-BA84-52BBAED467BB}" type="parTrans" cxnId="{9BF409A2-10D0-8846-A338-BCBBC7FC8306}">
      <dgm:prSet/>
      <dgm:spPr/>
      <dgm:t>
        <a:bodyPr/>
        <a:lstStyle/>
        <a:p>
          <a:endParaRPr lang="zh-CN" altLang="en-US" sz="2000"/>
        </a:p>
      </dgm:t>
    </dgm:pt>
    <dgm:pt modelId="{A89BACCD-7E3C-3B42-9B9C-8C3AB9682364}" type="sibTrans" cxnId="{9BF409A2-10D0-8846-A338-BCBBC7FC8306}">
      <dgm:prSet/>
      <dgm:spPr/>
      <dgm:t>
        <a:bodyPr/>
        <a:lstStyle/>
        <a:p>
          <a:endParaRPr lang="zh-CN" altLang="en-US" sz="2000"/>
        </a:p>
      </dgm:t>
    </dgm:pt>
    <dgm:pt modelId="{A51A1599-5BFF-5044-AFEF-66D1590AF12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子事务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D091C28-9511-284D-B4BF-B2F1EB1DC710}" type="parTrans" cxnId="{65D41AC3-5154-B94D-8836-8143B65D365E}">
      <dgm:prSet/>
      <dgm:spPr/>
      <dgm:t>
        <a:bodyPr/>
        <a:lstStyle/>
        <a:p>
          <a:endParaRPr lang="zh-CN" altLang="en-US"/>
        </a:p>
      </dgm:t>
    </dgm:pt>
    <dgm:pt modelId="{19221E10-95FC-094B-A093-C22AEDDA23F5}" type="sibTrans" cxnId="{65D41AC3-5154-B94D-8836-8143B65D365E}">
      <dgm:prSet/>
      <dgm:spPr/>
      <dgm:t>
        <a:bodyPr/>
        <a:lstStyle/>
        <a:p>
          <a:endParaRPr lang="zh-CN" altLang="en-US"/>
        </a:p>
      </dgm:t>
    </dgm:pt>
    <dgm:pt modelId="{CD53BE94-63D7-5D42-881B-BD9F6CC2A99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盟事务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06C8D00-9AB1-9842-9494-5E08969B74BD}" type="parTrans" cxnId="{382CE889-A3D7-874D-A49B-6C87F9FC6406}">
      <dgm:prSet/>
      <dgm:spPr/>
      <dgm:t>
        <a:bodyPr/>
        <a:lstStyle/>
        <a:p>
          <a:endParaRPr lang="zh-CN" altLang="en-US"/>
        </a:p>
      </dgm:t>
    </dgm:pt>
    <dgm:pt modelId="{D09C8122-5574-B94F-B150-40179915CE14}" type="sibTrans" cxnId="{382CE889-A3D7-874D-A49B-6C87F9FC6406}">
      <dgm:prSet/>
      <dgm:spPr/>
      <dgm:t>
        <a:bodyPr/>
        <a:lstStyle/>
        <a:p>
          <a:endParaRPr lang="zh-CN" altLang="en-US"/>
        </a:p>
      </dgm:t>
    </dgm:pt>
    <dgm:pt modelId="{7141269C-31FE-7D4F-8143-774B7236DB10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概览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05C7AC8-CF78-1A4A-8A66-05B8F2A7B4FD}" type="parTrans" cxnId="{4DFCA40D-D188-B24A-9616-66AAD430A27A}">
      <dgm:prSet/>
      <dgm:spPr/>
      <dgm:t>
        <a:bodyPr/>
        <a:lstStyle/>
        <a:p>
          <a:endParaRPr lang="zh-CN" altLang="en-US"/>
        </a:p>
      </dgm:t>
    </dgm:pt>
    <dgm:pt modelId="{74E52390-BC7B-F74D-A9D8-47C2EBE04CF5}" type="sibTrans" cxnId="{4DFCA40D-D188-B24A-9616-66AAD430A27A}">
      <dgm:prSet/>
      <dgm:spPr/>
      <dgm:t>
        <a:bodyPr/>
        <a:lstStyle/>
        <a:p>
          <a:endParaRPr lang="zh-CN" altLang="en-US"/>
        </a:p>
      </dgm:t>
    </dgm:pt>
    <dgm:pt modelId="{9723EC5E-5B40-B148-B7F4-0E5AF3970E0C}">
      <dgm:prSet phldrT="[文本]" custT="1"/>
      <dgm:spPr/>
      <dgm:t>
        <a:bodyPr/>
        <a:lstStyle/>
        <a:p>
          <a:r>
            <a:rPr lang="zh-CN" altLang="en-US" sz="800" b="0" cap="none" spc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交易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5073376-F670-7B49-9A33-C61942BC2F72}" type="parTrans" cxnId="{8037E4B3-2BE7-EE48-AFBC-8F6D0A452309}">
      <dgm:prSet/>
      <dgm:spPr/>
      <dgm:t>
        <a:bodyPr/>
        <a:lstStyle/>
        <a:p>
          <a:endParaRPr lang="zh-CN" altLang="en-US"/>
        </a:p>
      </dgm:t>
    </dgm:pt>
    <dgm:pt modelId="{B82FFD9D-2863-294F-B95B-AF6A1F1BDB91}" type="sibTrans" cxnId="{8037E4B3-2BE7-EE48-AFBC-8F6D0A452309}">
      <dgm:prSet/>
      <dgm:spPr/>
      <dgm:t>
        <a:bodyPr/>
        <a:lstStyle/>
        <a:p>
          <a:endParaRPr lang="zh-CN" altLang="en-US"/>
        </a:p>
      </dgm:t>
    </dgm:pt>
    <dgm:pt modelId="{397D7F41-72A8-FA46-98DE-D7052A8298A2}" type="pres">
      <dgm:prSet presAssocID="{774BF599-32C1-784D-AF2F-FEDBF8611EBE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C5049B6-5049-6E41-9D3D-F256F5593CC6}" type="pres">
      <dgm:prSet presAssocID="{0A291C93-053E-5648-ACCF-ED0615A71E91}" presName="hierRoot1" presStyleCnt="0">
        <dgm:presLayoutVars>
          <dgm:hierBranch val="init"/>
        </dgm:presLayoutVars>
      </dgm:prSet>
      <dgm:spPr/>
    </dgm:pt>
    <dgm:pt modelId="{37820E78-60B8-3244-A850-FB01963B444A}" type="pres">
      <dgm:prSet presAssocID="{0A291C93-053E-5648-ACCF-ED0615A71E91}" presName="rootComposite1" presStyleCnt="0"/>
      <dgm:spPr/>
    </dgm:pt>
    <dgm:pt modelId="{655C4266-0161-B747-B412-509287925401}" type="pres">
      <dgm:prSet presAssocID="{0A291C93-053E-5648-ACCF-ED0615A71E91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C40B9D6-B86A-1248-94C0-CC89E905B510}" type="pres">
      <dgm:prSet presAssocID="{0A291C93-053E-5648-ACCF-ED0615A71E91}" presName="topArc1" presStyleLbl="parChTrans1D1" presStyleIdx="0" presStyleCnt="76"/>
      <dgm:spPr/>
    </dgm:pt>
    <dgm:pt modelId="{1221D53B-C6D8-8D42-9B14-773224F166C1}" type="pres">
      <dgm:prSet presAssocID="{0A291C93-053E-5648-ACCF-ED0615A71E91}" presName="bottomArc1" presStyleLbl="parChTrans1D1" presStyleIdx="1" presStyleCnt="76"/>
      <dgm:spPr/>
    </dgm:pt>
    <dgm:pt modelId="{C0C33D14-B545-E640-B43B-AD287F590995}" type="pres">
      <dgm:prSet presAssocID="{0A291C93-053E-5648-ACCF-ED0615A71E91}" presName="topConnNode1" presStyleLbl="node1" presStyleIdx="0" presStyleCnt="0"/>
      <dgm:spPr/>
    </dgm:pt>
    <dgm:pt modelId="{E37D5045-D9DB-1B41-BEA1-FBCD64BAB8B8}" type="pres">
      <dgm:prSet presAssocID="{0A291C93-053E-5648-ACCF-ED0615A71E91}" presName="hierChild2" presStyleCnt="0"/>
      <dgm:spPr/>
    </dgm:pt>
    <dgm:pt modelId="{2A01172D-CF11-D641-9127-13BEA5460786}" type="pres">
      <dgm:prSet presAssocID="{13DAFA29-4CDF-1B42-AFA3-D63AE2575E30}" presName="Name28" presStyleLbl="parChTrans1D2" presStyleIdx="0" presStyleCnt="3"/>
      <dgm:spPr/>
    </dgm:pt>
    <dgm:pt modelId="{FD5153BF-36C1-C64D-B0EE-984E590C5C70}" type="pres">
      <dgm:prSet presAssocID="{098F6FF2-7057-2347-AC9A-272F744A2124}" presName="hierRoot2" presStyleCnt="0">
        <dgm:presLayoutVars>
          <dgm:hierBranch val="init"/>
        </dgm:presLayoutVars>
      </dgm:prSet>
      <dgm:spPr/>
    </dgm:pt>
    <dgm:pt modelId="{147C5645-1B71-A14C-9359-8609D5143624}" type="pres">
      <dgm:prSet presAssocID="{098F6FF2-7057-2347-AC9A-272F744A2124}" presName="rootComposite2" presStyleCnt="0"/>
      <dgm:spPr/>
    </dgm:pt>
    <dgm:pt modelId="{6AE0CAA3-455B-0841-B93F-00738EB9AAB5}" type="pres">
      <dgm:prSet presAssocID="{098F6FF2-7057-2347-AC9A-272F744A2124}" presName="rootText2" presStyleLbl="alignAcc1" presStyleIdx="0" presStyleCnt="0">
        <dgm:presLayoutVars>
          <dgm:chPref val="3"/>
        </dgm:presLayoutVars>
      </dgm:prSet>
      <dgm:spPr/>
    </dgm:pt>
    <dgm:pt modelId="{2989DCEB-2DE7-8247-A6CD-EC4F81B9F15F}" type="pres">
      <dgm:prSet presAssocID="{098F6FF2-7057-2347-AC9A-272F744A2124}" presName="topArc2" presStyleLbl="parChTrans1D1" presStyleIdx="2" presStyleCnt="76"/>
      <dgm:spPr/>
    </dgm:pt>
    <dgm:pt modelId="{F8E873D9-47ED-6D43-87E2-DEA465C0EEDF}" type="pres">
      <dgm:prSet presAssocID="{098F6FF2-7057-2347-AC9A-272F744A2124}" presName="bottomArc2" presStyleLbl="parChTrans1D1" presStyleIdx="3" presStyleCnt="76"/>
      <dgm:spPr/>
    </dgm:pt>
    <dgm:pt modelId="{157E8241-FFB4-1145-88F8-A9D788E26735}" type="pres">
      <dgm:prSet presAssocID="{098F6FF2-7057-2347-AC9A-272F744A2124}" presName="topConnNode2" presStyleLbl="node2" presStyleIdx="0" presStyleCnt="0"/>
      <dgm:spPr/>
    </dgm:pt>
    <dgm:pt modelId="{D3A9E299-7199-A84E-8173-4D1CBEB8B6B9}" type="pres">
      <dgm:prSet presAssocID="{098F6FF2-7057-2347-AC9A-272F744A2124}" presName="hierChild4" presStyleCnt="0"/>
      <dgm:spPr/>
    </dgm:pt>
    <dgm:pt modelId="{F59E2C65-7AC5-F24D-B77F-2E7C6391D994}" type="pres">
      <dgm:prSet presAssocID="{58B3A81C-3EBB-1844-97C4-AAFEB85EE3F5}" presName="Name28" presStyleLbl="parChTrans1D3" presStyleIdx="0" presStyleCnt="16"/>
      <dgm:spPr/>
    </dgm:pt>
    <dgm:pt modelId="{9F9FCC70-8148-414F-B86B-000E4CC3E919}" type="pres">
      <dgm:prSet presAssocID="{63BF4F76-80D4-7B45-9733-C5E1F1F582EE}" presName="hierRoot2" presStyleCnt="0">
        <dgm:presLayoutVars>
          <dgm:hierBranch val="init"/>
        </dgm:presLayoutVars>
      </dgm:prSet>
      <dgm:spPr/>
    </dgm:pt>
    <dgm:pt modelId="{24DC9A2C-DB9A-DF49-837D-F3373C8706B2}" type="pres">
      <dgm:prSet presAssocID="{63BF4F76-80D4-7B45-9733-C5E1F1F582EE}" presName="rootComposite2" presStyleCnt="0"/>
      <dgm:spPr/>
    </dgm:pt>
    <dgm:pt modelId="{91D2D362-CA92-D84A-A67C-58DA2A030236}" type="pres">
      <dgm:prSet presAssocID="{63BF4F76-80D4-7B45-9733-C5E1F1F582EE}" presName="rootText2" presStyleLbl="alignAcc1" presStyleIdx="0" presStyleCnt="0">
        <dgm:presLayoutVars>
          <dgm:chPref val="3"/>
        </dgm:presLayoutVars>
      </dgm:prSet>
      <dgm:spPr/>
    </dgm:pt>
    <dgm:pt modelId="{8738E62B-D08A-084B-A80C-8003CAAE0614}" type="pres">
      <dgm:prSet presAssocID="{63BF4F76-80D4-7B45-9733-C5E1F1F582EE}" presName="topArc2" presStyleLbl="parChTrans1D1" presStyleIdx="4" presStyleCnt="76"/>
      <dgm:spPr/>
    </dgm:pt>
    <dgm:pt modelId="{41E59F4C-A283-C941-9569-575AA857DDD4}" type="pres">
      <dgm:prSet presAssocID="{63BF4F76-80D4-7B45-9733-C5E1F1F582EE}" presName="bottomArc2" presStyleLbl="parChTrans1D1" presStyleIdx="5" presStyleCnt="76"/>
      <dgm:spPr/>
    </dgm:pt>
    <dgm:pt modelId="{3D842CB1-9335-A44E-B09A-39EE7080F171}" type="pres">
      <dgm:prSet presAssocID="{63BF4F76-80D4-7B45-9733-C5E1F1F582EE}" presName="topConnNode2" presStyleLbl="node3" presStyleIdx="0" presStyleCnt="0"/>
      <dgm:spPr/>
    </dgm:pt>
    <dgm:pt modelId="{C70B9DC0-8EE0-E644-BB9B-F414F528571F}" type="pres">
      <dgm:prSet presAssocID="{63BF4F76-80D4-7B45-9733-C5E1F1F582EE}" presName="hierChild4" presStyleCnt="0"/>
      <dgm:spPr/>
    </dgm:pt>
    <dgm:pt modelId="{B16A4B0D-774C-9C4B-941F-135CCF55BDF6}" type="pres">
      <dgm:prSet presAssocID="{63BF4F76-80D4-7B45-9733-C5E1F1F582EE}" presName="hierChild5" presStyleCnt="0"/>
      <dgm:spPr/>
    </dgm:pt>
    <dgm:pt modelId="{85CDAD6A-E18B-0A41-8032-0B0CC1CDB1B2}" type="pres">
      <dgm:prSet presAssocID="{EB125087-CC94-2B46-84C9-42E4854219AB}" presName="Name28" presStyleLbl="parChTrans1D3" presStyleIdx="1" presStyleCnt="16"/>
      <dgm:spPr/>
    </dgm:pt>
    <dgm:pt modelId="{B9642071-79AC-9A4B-B18F-5E1532083845}" type="pres">
      <dgm:prSet presAssocID="{15AC7CC8-6125-C848-B7F7-89263BBFBA75}" presName="hierRoot2" presStyleCnt="0">
        <dgm:presLayoutVars>
          <dgm:hierBranch val="init"/>
        </dgm:presLayoutVars>
      </dgm:prSet>
      <dgm:spPr/>
    </dgm:pt>
    <dgm:pt modelId="{AA7894D7-0ADC-4740-92D3-68E7D22A2409}" type="pres">
      <dgm:prSet presAssocID="{15AC7CC8-6125-C848-B7F7-89263BBFBA75}" presName="rootComposite2" presStyleCnt="0"/>
      <dgm:spPr/>
    </dgm:pt>
    <dgm:pt modelId="{382F2D21-B080-E54D-860D-E93AE85E8E35}" type="pres">
      <dgm:prSet presAssocID="{15AC7CC8-6125-C848-B7F7-89263BBFBA75}" presName="rootText2" presStyleLbl="alignAcc1" presStyleIdx="0" presStyleCnt="0">
        <dgm:presLayoutVars>
          <dgm:chPref val="3"/>
        </dgm:presLayoutVars>
      </dgm:prSet>
      <dgm:spPr/>
    </dgm:pt>
    <dgm:pt modelId="{B14E5C14-6045-EA47-B38A-2FC927F32379}" type="pres">
      <dgm:prSet presAssocID="{15AC7CC8-6125-C848-B7F7-89263BBFBA75}" presName="topArc2" presStyleLbl="parChTrans1D1" presStyleIdx="6" presStyleCnt="76"/>
      <dgm:spPr/>
    </dgm:pt>
    <dgm:pt modelId="{A321957C-6891-7F49-9A2C-B51907E28277}" type="pres">
      <dgm:prSet presAssocID="{15AC7CC8-6125-C848-B7F7-89263BBFBA75}" presName="bottomArc2" presStyleLbl="parChTrans1D1" presStyleIdx="7" presStyleCnt="76"/>
      <dgm:spPr/>
    </dgm:pt>
    <dgm:pt modelId="{BF9BBBB8-CF5B-494A-8267-CF4B3E34034B}" type="pres">
      <dgm:prSet presAssocID="{15AC7CC8-6125-C848-B7F7-89263BBFBA75}" presName="topConnNode2" presStyleLbl="node3" presStyleIdx="0" presStyleCnt="0"/>
      <dgm:spPr/>
    </dgm:pt>
    <dgm:pt modelId="{72FAE77C-43DC-ED49-8DF0-1185DBE650A6}" type="pres">
      <dgm:prSet presAssocID="{15AC7CC8-6125-C848-B7F7-89263BBFBA75}" presName="hierChild4" presStyleCnt="0"/>
      <dgm:spPr/>
    </dgm:pt>
    <dgm:pt modelId="{675FFDE0-3D1B-DB42-B08A-D6B5962A945D}" type="pres">
      <dgm:prSet presAssocID="{15AC7CC8-6125-C848-B7F7-89263BBFBA75}" presName="hierChild5" presStyleCnt="0"/>
      <dgm:spPr/>
    </dgm:pt>
    <dgm:pt modelId="{5DBD3A10-5E97-1947-81ED-25EF241CE2DE}" type="pres">
      <dgm:prSet presAssocID="{FFF27AB2-1AA1-A649-B1CA-5EC4983E1A9F}" presName="Name28" presStyleLbl="parChTrans1D3" presStyleIdx="2" presStyleCnt="16"/>
      <dgm:spPr/>
    </dgm:pt>
    <dgm:pt modelId="{C495B776-FEF7-3A41-9D7F-2CB28FD3C7AA}" type="pres">
      <dgm:prSet presAssocID="{ED5668F9-3497-2C4D-AC71-0BE437A896F7}" presName="hierRoot2" presStyleCnt="0">
        <dgm:presLayoutVars>
          <dgm:hierBranch val="init"/>
        </dgm:presLayoutVars>
      </dgm:prSet>
      <dgm:spPr/>
    </dgm:pt>
    <dgm:pt modelId="{E02CB186-88E6-D145-A4A8-B79A7EDE2066}" type="pres">
      <dgm:prSet presAssocID="{ED5668F9-3497-2C4D-AC71-0BE437A896F7}" presName="rootComposite2" presStyleCnt="0"/>
      <dgm:spPr/>
    </dgm:pt>
    <dgm:pt modelId="{6CB4C0AA-8E5D-AD4F-B2E9-223E26A7C867}" type="pres">
      <dgm:prSet presAssocID="{ED5668F9-3497-2C4D-AC71-0BE437A896F7}" presName="rootText2" presStyleLbl="alignAcc1" presStyleIdx="0" presStyleCnt="0">
        <dgm:presLayoutVars>
          <dgm:chPref val="3"/>
        </dgm:presLayoutVars>
      </dgm:prSet>
      <dgm:spPr/>
    </dgm:pt>
    <dgm:pt modelId="{886A1C9C-6B55-4E4F-B667-A9376D1A056B}" type="pres">
      <dgm:prSet presAssocID="{ED5668F9-3497-2C4D-AC71-0BE437A896F7}" presName="topArc2" presStyleLbl="parChTrans1D1" presStyleIdx="8" presStyleCnt="76"/>
      <dgm:spPr/>
    </dgm:pt>
    <dgm:pt modelId="{F21EDE39-D826-8D4A-BEF5-200545EC8F72}" type="pres">
      <dgm:prSet presAssocID="{ED5668F9-3497-2C4D-AC71-0BE437A896F7}" presName="bottomArc2" presStyleLbl="parChTrans1D1" presStyleIdx="9" presStyleCnt="76"/>
      <dgm:spPr/>
    </dgm:pt>
    <dgm:pt modelId="{B35364EF-F4D3-BE4F-B1A4-EA091CE00CB2}" type="pres">
      <dgm:prSet presAssocID="{ED5668F9-3497-2C4D-AC71-0BE437A896F7}" presName="topConnNode2" presStyleLbl="node3" presStyleIdx="0" presStyleCnt="0"/>
      <dgm:spPr/>
    </dgm:pt>
    <dgm:pt modelId="{1B6A4134-93D1-C148-B643-F04F7726C47C}" type="pres">
      <dgm:prSet presAssocID="{ED5668F9-3497-2C4D-AC71-0BE437A896F7}" presName="hierChild4" presStyleCnt="0"/>
      <dgm:spPr/>
    </dgm:pt>
    <dgm:pt modelId="{93372B78-F224-EF46-8C32-FDE413F1E4EE}" type="pres">
      <dgm:prSet presAssocID="{0F046F76-FF61-704B-B0A2-2970985F061B}" presName="Name28" presStyleLbl="parChTrans1D4" presStyleIdx="0" presStyleCnt="18"/>
      <dgm:spPr/>
    </dgm:pt>
    <dgm:pt modelId="{6A130B6B-9967-7245-858F-72B5A8A9E826}" type="pres">
      <dgm:prSet presAssocID="{F04910EE-7E6C-E044-854A-BC554C03E904}" presName="hierRoot2" presStyleCnt="0">
        <dgm:presLayoutVars>
          <dgm:hierBranch val="init"/>
        </dgm:presLayoutVars>
      </dgm:prSet>
      <dgm:spPr/>
    </dgm:pt>
    <dgm:pt modelId="{F73F4EC6-E7B5-1643-AB25-5D7ECBAEC089}" type="pres">
      <dgm:prSet presAssocID="{F04910EE-7E6C-E044-854A-BC554C03E904}" presName="rootComposite2" presStyleCnt="0"/>
      <dgm:spPr/>
    </dgm:pt>
    <dgm:pt modelId="{E25FC613-E380-A74D-8DA0-7AA0F90E1163}" type="pres">
      <dgm:prSet presAssocID="{F04910EE-7E6C-E044-854A-BC554C03E904}" presName="rootText2" presStyleLbl="alignAcc1" presStyleIdx="0" presStyleCnt="0">
        <dgm:presLayoutVars>
          <dgm:chPref val="3"/>
        </dgm:presLayoutVars>
      </dgm:prSet>
      <dgm:spPr/>
    </dgm:pt>
    <dgm:pt modelId="{143B67D0-E3CA-CE4B-9743-58CF3075A208}" type="pres">
      <dgm:prSet presAssocID="{F04910EE-7E6C-E044-854A-BC554C03E904}" presName="topArc2" presStyleLbl="parChTrans1D1" presStyleIdx="10" presStyleCnt="76"/>
      <dgm:spPr/>
    </dgm:pt>
    <dgm:pt modelId="{094F4B2F-78E1-8849-87DD-2B81CD91AA49}" type="pres">
      <dgm:prSet presAssocID="{F04910EE-7E6C-E044-854A-BC554C03E904}" presName="bottomArc2" presStyleLbl="parChTrans1D1" presStyleIdx="11" presStyleCnt="76"/>
      <dgm:spPr/>
    </dgm:pt>
    <dgm:pt modelId="{93B0F6A2-E32C-7C42-9D36-571779487A47}" type="pres">
      <dgm:prSet presAssocID="{F04910EE-7E6C-E044-854A-BC554C03E904}" presName="topConnNode2" presStyleLbl="node4" presStyleIdx="0" presStyleCnt="0"/>
      <dgm:spPr/>
    </dgm:pt>
    <dgm:pt modelId="{92F678D4-45A0-BB4A-8F9B-9E2C50189F5B}" type="pres">
      <dgm:prSet presAssocID="{F04910EE-7E6C-E044-854A-BC554C03E904}" presName="hierChild4" presStyleCnt="0"/>
      <dgm:spPr/>
    </dgm:pt>
    <dgm:pt modelId="{898832CA-57BD-9C44-A2E9-830148EE0A0A}" type="pres">
      <dgm:prSet presAssocID="{F04910EE-7E6C-E044-854A-BC554C03E904}" presName="hierChild5" presStyleCnt="0"/>
      <dgm:spPr/>
    </dgm:pt>
    <dgm:pt modelId="{1B1CE2D4-0DC3-2B4F-83F4-7712E9E3179D}" type="pres">
      <dgm:prSet presAssocID="{6C860BCC-D3A7-A84B-A2DE-71648A0F79C1}" presName="Name28" presStyleLbl="parChTrans1D4" presStyleIdx="1" presStyleCnt="18"/>
      <dgm:spPr/>
    </dgm:pt>
    <dgm:pt modelId="{C897D95B-761E-B848-8235-FA5BF02D1E8B}" type="pres">
      <dgm:prSet presAssocID="{CE3EFE18-8D61-BE49-9583-A7540637F005}" presName="hierRoot2" presStyleCnt="0">
        <dgm:presLayoutVars>
          <dgm:hierBranch val="init"/>
        </dgm:presLayoutVars>
      </dgm:prSet>
      <dgm:spPr/>
    </dgm:pt>
    <dgm:pt modelId="{388064FF-44B1-0B44-9421-18624FA1E033}" type="pres">
      <dgm:prSet presAssocID="{CE3EFE18-8D61-BE49-9583-A7540637F005}" presName="rootComposite2" presStyleCnt="0"/>
      <dgm:spPr/>
    </dgm:pt>
    <dgm:pt modelId="{7B72488E-EDD6-9945-A696-9488D906A8F0}" type="pres">
      <dgm:prSet presAssocID="{CE3EFE18-8D61-BE49-9583-A7540637F005}" presName="rootText2" presStyleLbl="alignAcc1" presStyleIdx="0" presStyleCnt="0">
        <dgm:presLayoutVars>
          <dgm:chPref val="3"/>
        </dgm:presLayoutVars>
      </dgm:prSet>
      <dgm:spPr/>
    </dgm:pt>
    <dgm:pt modelId="{A8F5FFEA-B27D-1249-AC9F-A1E9A7D6CAFA}" type="pres">
      <dgm:prSet presAssocID="{CE3EFE18-8D61-BE49-9583-A7540637F005}" presName="topArc2" presStyleLbl="parChTrans1D1" presStyleIdx="12" presStyleCnt="76"/>
      <dgm:spPr/>
    </dgm:pt>
    <dgm:pt modelId="{DDC32A0D-7ACC-024B-A21C-F2B42B1D975B}" type="pres">
      <dgm:prSet presAssocID="{CE3EFE18-8D61-BE49-9583-A7540637F005}" presName="bottomArc2" presStyleLbl="parChTrans1D1" presStyleIdx="13" presStyleCnt="76"/>
      <dgm:spPr/>
    </dgm:pt>
    <dgm:pt modelId="{0AF0AC11-D25A-4F41-B195-988E90C52973}" type="pres">
      <dgm:prSet presAssocID="{CE3EFE18-8D61-BE49-9583-A7540637F005}" presName="topConnNode2" presStyleLbl="node4" presStyleIdx="0" presStyleCnt="0"/>
      <dgm:spPr/>
    </dgm:pt>
    <dgm:pt modelId="{C0F3CA8B-70A6-D942-8B49-B80947A8A854}" type="pres">
      <dgm:prSet presAssocID="{CE3EFE18-8D61-BE49-9583-A7540637F005}" presName="hierChild4" presStyleCnt="0"/>
      <dgm:spPr/>
    </dgm:pt>
    <dgm:pt modelId="{D8F66295-A05A-394F-8B2F-E680B884932C}" type="pres">
      <dgm:prSet presAssocID="{CE3EFE18-8D61-BE49-9583-A7540637F005}" presName="hierChild5" presStyleCnt="0"/>
      <dgm:spPr/>
    </dgm:pt>
    <dgm:pt modelId="{93766E7A-25FD-3A46-9406-C81D5FEA5127}" type="pres">
      <dgm:prSet presAssocID="{ED5668F9-3497-2C4D-AC71-0BE437A896F7}" presName="hierChild5" presStyleCnt="0"/>
      <dgm:spPr/>
    </dgm:pt>
    <dgm:pt modelId="{586F0D8D-E5D8-1241-80A7-5E923A449BA0}" type="pres">
      <dgm:prSet presAssocID="{34592096-3CA5-D14A-B6AD-FB261485AAE3}" presName="Name28" presStyleLbl="parChTrans1D3" presStyleIdx="3" presStyleCnt="16"/>
      <dgm:spPr/>
    </dgm:pt>
    <dgm:pt modelId="{6D56D48F-452F-7F49-990E-08CDEF5A760D}" type="pres">
      <dgm:prSet presAssocID="{153AA711-D824-1545-A7CD-A9C977B05523}" presName="hierRoot2" presStyleCnt="0">
        <dgm:presLayoutVars>
          <dgm:hierBranch val="init"/>
        </dgm:presLayoutVars>
      </dgm:prSet>
      <dgm:spPr/>
    </dgm:pt>
    <dgm:pt modelId="{DF068C77-6646-C641-B2B8-2016DF1140B6}" type="pres">
      <dgm:prSet presAssocID="{153AA711-D824-1545-A7CD-A9C977B05523}" presName="rootComposite2" presStyleCnt="0"/>
      <dgm:spPr/>
    </dgm:pt>
    <dgm:pt modelId="{733C6884-6293-5F49-B903-15819E5560DE}" type="pres">
      <dgm:prSet presAssocID="{153AA711-D824-1545-A7CD-A9C977B05523}" presName="rootText2" presStyleLbl="alignAcc1" presStyleIdx="0" presStyleCnt="0">
        <dgm:presLayoutVars>
          <dgm:chPref val="3"/>
        </dgm:presLayoutVars>
      </dgm:prSet>
      <dgm:spPr/>
    </dgm:pt>
    <dgm:pt modelId="{1B33D46B-D686-A54E-B5F0-659E67C35499}" type="pres">
      <dgm:prSet presAssocID="{153AA711-D824-1545-A7CD-A9C977B05523}" presName="topArc2" presStyleLbl="parChTrans1D1" presStyleIdx="14" presStyleCnt="76"/>
      <dgm:spPr/>
    </dgm:pt>
    <dgm:pt modelId="{ED92D4E4-7506-324B-AD20-184132B649B2}" type="pres">
      <dgm:prSet presAssocID="{153AA711-D824-1545-A7CD-A9C977B05523}" presName="bottomArc2" presStyleLbl="parChTrans1D1" presStyleIdx="15" presStyleCnt="76"/>
      <dgm:spPr/>
    </dgm:pt>
    <dgm:pt modelId="{695A7A5D-8D91-E84D-94ED-FC9FBBE3E435}" type="pres">
      <dgm:prSet presAssocID="{153AA711-D824-1545-A7CD-A9C977B05523}" presName="topConnNode2" presStyleLbl="node3" presStyleIdx="0" presStyleCnt="0"/>
      <dgm:spPr/>
    </dgm:pt>
    <dgm:pt modelId="{55272CEB-62A4-4545-A725-D60E979E60ED}" type="pres">
      <dgm:prSet presAssocID="{153AA711-D824-1545-A7CD-A9C977B05523}" presName="hierChild4" presStyleCnt="0"/>
      <dgm:spPr/>
    </dgm:pt>
    <dgm:pt modelId="{953298EC-94E5-B54B-9743-E11E79607C37}" type="pres">
      <dgm:prSet presAssocID="{153AA711-D824-1545-A7CD-A9C977B05523}" presName="hierChild5" presStyleCnt="0"/>
      <dgm:spPr/>
    </dgm:pt>
    <dgm:pt modelId="{18C54D4B-9B52-3A43-8D24-5CB7082E70F5}" type="pres">
      <dgm:prSet presAssocID="{C9B8554E-A355-AB49-84A2-600F57761067}" presName="Name28" presStyleLbl="parChTrans1D3" presStyleIdx="4" presStyleCnt="16"/>
      <dgm:spPr/>
    </dgm:pt>
    <dgm:pt modelId="{79644A41-EE85-6D40-8D90-F8E60BEF6FA0}" type="pres">
      <dgm:prSet presAssocID="{FB35C321-564E-244E-9B01-6B694417C567}" presName="hierRoot2" presStyleCnt="0">
        <dgm:presLayoutVars>
          <dgm:hierBranch val="init"/>
        </dgm:presLayoutVars>
      </dgm:prSet>
      <dgm:spPr/>
    </dgm:pt>
    <dgm:pt modelId="{DF17CE8D-F615-5047-8737-83F9027894F4}" type="pres">
      <dgm:prSet presAssocID="{FB35C321-564E-244E-9B01-6B694417C567}" presName="rootComposite2" presStyleCnt="0"/>
      <dgm:spPr/>
    </dgm:pt>
    <dgm:pt modelId="{3728571E-BDB7-B24E-AF1A-074E20B827AE}" type="pres">
      <dgm:prSet presAssocID="{FB35C321-564E-244E-9B01-6B694417C567}" presName="rootText2" presStyleLbl="alignAcc1" presStyleIdx="0" presStyleCnt="0">
        <dgm:presLayoutVars>
          <dgm:chPref val="3"/>
        </dgm:presLayoutVars>
      </dgm:prSet>
      <dgm:spPr/>
    </dgm:pt>
    <dgm:pt modelId="{CBF86816-132C-F74A-B9F7-740FC5418119}" type="pres">
      <dgm:prSet presAssocID="{FB35C321-564E-244E-9B01-6B694417C567}" presName="topArc2" presStyleLbl="parChTrans1D1" presStyleIdx="16" presStyleCnt="76"/>
      <dgm:spPr/>
    </dgm:pt>
    <dgm:pt modelId="{04EA7D5C-2FA5-514B-AA77-209AD250FDB1}" type="pres">
      <dgm:prSet presAssocID="{FB35C321-564E-244E-9B01-6B694417C567}" presName="bottomArc2" presStyleLbl="parChTrans1D1" presStyleIdx="17" presStyleCnt="76"/>
      <dgm:spPr/>
    </dgm:pt>
    <dgm:pt modelId="{528CA2C2-E744-8F46-B8C8-6C91541A1864}" type="pres">
      <dgm:prSet presAssocID="{FB35C321-564E-244E-9B01-6B694417C567}" presName="topConnNode2" presStyleLbl="node3" presStyleIdx="0" presStyleCnt="0"/>
      <dgm:spPr/>
    </dgm:pt>
    <dgm:pt modelId="{EF6A8232-4298-0542-A228-47584602F0EE}" type="pres">
      <dgm:prSet presAssocID="{FB35C321-564E-244E-9B01-6B694417C567}" presName="hierChild4" presStyleCnt="0"/>
      <dgm:spPr/>
    </dgm:pt>
    <dgm:pt modelId="{F5AE1F46-42BB-C147-963D-FA16485FE14F}" type="pres">
      <dgm:prSet presAssocID="{38249C5A-6E92-8A49-9FFD-3C9A20D06708}" presName="Name28" presStyleLbl="parChTrans1D4" presStyleIdx="2" presStyleCnt="18"/>
      <dgm:spPr/>
    </dgm:pt>
    <dgm:pt modelId="{1945674A-4800-A84C-A683-70CE45286668}" type="pres">
      <dgm:prSet presAssocID="{26CAC06E-BA2F-B348-B3A6-FA91F6DB2DB6}" presName="hierRoot2" presStyleCnt="0">
        <dgm:presLayoutVars>
          <dgm:hierBranch val="init"/>
        </dgm:presLayoutVars>
      </dgm:prSet>
      <dgm:spPr/>
    </dgm:pt>
    <dgm:pt modelId="{514C5E09-3413-2440-A765-FDF2EA184F24}" type="pres">
      <dgm:prSet presAssocID="{26CAC06E-BA2F-B348-B3A6-FA91F6DB2DB6}" presName="rootComposite2" presStyleCnt="0"/>
      <dgm:spPr/>
    </dgm:pt>
    <dgm:pt modelId="{A2895AEF-9277-F448-81BC-383AA9988F95}" type="pres">
      <dgm:prSet presAssocID="{26CAC06E-BA2F-B348-B3A6-FA91F6DB2DB6}" presName="rootText2" presStyleLbl="alignAcc1" presStyleIdx="0" presStyleCnt="0">
        <dgm:presLayoutVars>
          <dgm:chPref val="3"/>
        </dgm:presLayoutVars>
      </dgm:prSet>
      <dgm:spPr/>
    </dgm:pt>
    <dgm:pt modelId="{F834D0FA-DFDA-3E42-A384-CCB487CD81A8}" type="pres">
      <dgm:prSet presAssocID="{26CAC06E-BA2F-B348-B3A6-FA91F6DB2DB6}" presName="topArc2" presStyleLbl="parChTrans1D1" presStyleIdx="18" presStyleCnt="76"/>
      <dgm:spPr/>
    </dgm:pt>
    <dgm:pt modelId="{AA6EFCE9-B7EC-5D4B-A9E7-0302A921E374}" type="pres">
      <dgm:prSet presAssocID="{26CAC06E-BA2F-B348-B3A6-FA91F6DB2DB6}" presName="bottomArc2" presStyleLbl="parChTrans1D1" presStyleIdx="19" presStyleCnt="76"/>
      <dgm:spPr/>
    </dgm:pt>
    <dgm:pt modelId="{381A192C-46E2-EA42-AD6D-178F2D72A56A}" type="pres">
      <dgm:prSet presAssocID="{26CAC06E-BA2F-B348-B3A6-FA91F6DB2DB6}" presName="topConnNode2" presStyleLbl="node4" presStyleIdx="0" presStyleCnt="0"/>
      <dgm:spPr/>
    </dgm:pt>
    <dgm:pt modelId="{6CB0DFDA-6A27-BE42-A113-A1A8D22A2658}" type="pres">
      <dgm:prSet presAssocID="{26CAC06E-BA2F-B348-B3A6-FA91F6DB2DB6}" presName="hierChild4" presStyleCnt="0"/>
      <dgm:spPr/>
    </dgm:pt>
    <dgm:pt modelId="{416160FC-1938-6545-B52C-7E6AB27BBFB7}" type="pres">
      <dgm:prSet presAssocID="{26CAC06E-BA2F-B348-B3A6-FA91F6DB2DB6}" presName="hierChild5" presStyleCnt="0"/>
      <dgm:spPr/>
    </dgm:pt>
    <dgm:pt modelId="{59BD2A03-A741-E14F-82DA-BC06983456B3}" type="pres">
      <dgm:prSet presAssocID="{D14BF015-4C58-F143-AB32-365DD5933D25}" presName="Name28" presStyleLbl="parChTrans1D4" presStyleIdx="3" presStyleCnt="18"/>
      <dgm:spPr/>
    </dgm:pt>
    <dgm:pt modelId="{4648EB82-581A-5247-8962-B23E77A65774}" type="pres">
      <dgm:prSet presAssocID="{80E24F08-DF62-5E49-9B79-93496DA5E335}" presName="hierRoot2" presStyleCnt="0">
        <dgm:presLayoutVars>
          <dgm:hierBranch val="init"/>
        </dgm:presLayoutVars>
      </dgm:prSet>
      <dgm:spPr/>
    </dgm:pt>
    <dgm:pt modelId="{4F7374B4-0663-274F-8109-2F2225739B46}" type="pres">
      <dgm:prSet presAssocID="{80E24F08-DF62-5E49-9B79-93496DA5E335}" presName="rootComposite2" presStyleCnt="0"/>
      <dgm:spPr/>
    </dgm:pt>
    <dgm:pt modelId="{CC4AB2F0-FCB3-7C4B-9EA6-03845F2DB6F6}" type="pres">
      <dgm:prSet presAssocID="{80E24F08-DF62-5E49-9B79-93496DA5E335}" presName="rootText2" presStyleLbl="alignAcc1" presStyleIdx="0" presStyleCnt="0">
        <dgm:presLayoutVars>
          <dgm:chPref val="3"/>
        </dgm:presLayoutVars>
      </dgm:prSet>
      <dgm:spPr/>
    </dgm:pt>
    <dgm:pt modelId="{E26C7D6C-4997-4043-B17B-15C17B197B4B}" type="pres">
      <dgm:prSet presAssocID="{80E24F08-DF62-5E49-9B79-93496DA5E335}" presName="topArc2" presStyleLbl="parChTrans1D1" presStyleIdx="20" presStyleCnt="76"/>
      <dgm:spPr/>
    </dgm:pt>
    <dgm:pt modelId="{243E9541-E76E-3C4A-ABBE-64A466CA1D40}" type="pres">
      <dgm:prSet presAssocID="{80E24F08-DF62-5E49-9B79-93496DA5E335}" presName="bottomArc2" presStyleLbl="parChTrans1D1" presStyleIdx="21" presStyleCnt="76"/>
      <dgm:spPr/>
    </dgm:pt>
    <dgm:pt modelId="{C62681DF-40E2-A848-B759-C9BA66994052}" type="pres">
      <dgm:prSet presAssocID="{80E24F08-DF62-5E49-9B79-93496DA5E335}" presName="topConnNode2" presStyleLbl="node4" presStyleIdx="0" presStyleCnt="0"/>
      <dgm:spPr/>
    </dgm:pt>
    <dgm:pt modelId="{8B66CF7D-81BE-014B-997E-E1610963A357}" type="pres">
      <dgm:prSet presAssocID="{80E24F08-DF62-5E49-9B79-93496DA5E335}" presName="hierChild4" presStyleCnt="0"/>
      <dgm:spPr/>
    </dgm:pt>
    <dgm:pt modelId="{2FF1F4FD-5564-EC4A-A8BF-710D37629356}" type="pres">
      <dgm:prSet presAssocID="{80E24F08-DF62-5E49-9B79-93496DA5E335}" presName="hierChild5" presStyleCnt="0"/>
      <dgm:spPr/>
    </dgm:pt>
    <dgm:pt modelId="{89AEF218-E9C0-A04F-9CC8-6A1184B10479}" type="pres">
      <dgm:prSet presAssocID="{26F42B62-1F19-5545-BB29-4F8421C795FD}" presName="Name28" presStyleLbl="parChTrans1D4" presStyleIdx="4" presStyleCnt="18"/>
      <dgm:spPr/>
    </dgm:pt>
    <dgm:pt modelId="{64AC3CBA-2ECB-B04C-9ED4-E003142C82FE}" type="pres">
      <dgm:prSet presAssocID="{D0EB16FA-674E-EE4E-B873-516D7EB5F375}" presName="hierRoot2" presStyleCnt="0">
        <dgm:presLayoutVars>
          <dgm:hierBranch val="init"/>
        </dgm:presLayoutVars>
      </dgm:prSet>
      <dgm:spPr/>
    </dgm:pt>
    <dgm:pt modelId="{2A0EA271-631B-0F47-A3E3-44E59D540DE9}" type="pres">
      <dgm:prSet presAssocID="{D0EB16FA-674E-EE4E-B873-516D7EB5F375}" presName="rootComposite2" presStyleCnt="0"/>
      <dgm:spPr/>
    </dgm:pt>
    <dgm:pt modelId="{8E0DDF9A-0D9E-A449-88AA-2B7A978D6AC2}" type="pres">
      <dgm:prSet presAssocID="{D0EB16FA-674E-EE4E-B873-516D7EB5F375}" presName="rootText2" presStyleLbl="alignAcc1" presStyleIdx="0" presStyleCnt="0">
        <dgm:presLayoutVars>
          <dgm:chPref val="3"/>
        </dgm:presLayoutVars>
      </dgm:prSet>
      <dgm:spPr/>
    </dgm:pt>
    <dgm:pt modelId="{3FBA586B-71EF-4E42-B2AD-F3FC8E5378D1}" type="pres">
      <dgm:prSet presAssocID="{D0EB16FA-674E-EE4E-B873-516D7EB5F375}" presName="topArc2" presStyleLbl="parChTrans1D1" presStyleIdx="22" presStyleCnt="76"/>
      <dgm:spPr/>
    </dgm:pt>
    <dgm:pt modelId="{5746AFB6-9BE7-D14B-B35F-3FB7C84B9886}" type="pres">
      <dgm:prSet presAssocID="{D0EB16FA-674E-EE4E-B873-516D7EB5F375}" presName="bottomArc2" presStyleLbl="parChTrans1D1" presStyleIdx="23" presStyleCnt="76"/>
      <dgm:spPr/>
    </dgm:pt>
    <dgm:pt modelId="{D55AE1AA-18B4-6A4A-838F-04C61141B579}" type="pres">
      <dgm:prSet presAssocID="{D0EB16FA-674E-EE4E-B873-516D7EB5F375}" presName="topConnNode2" presStyleLbl="node4" presStyleIdx="0" presStyleCnt="0"/>
      <dgm:spPr/>
    </dgm:pt>
    <dgm:pt modelId="{FF9FC6E2-B488-4C47-9C68-A26EAFAB17C1}" type="pres">
      <dgm:prSet presAssocID="{D0EB16FA-674E-EE4E-B873-516D7EB5F375}" presName="hierChild4" presStyleCnt="0"/>
      <dgm:spPr/>
    </dgm:pt>
    <dgm:pt modelId="{DBC12097-63C9-1549-A7C0-286099EAAF58}" type="pres">
      <dgm:prSet presAssocID="{D0EB16FA-674E-EE4E-B873-516D7EB5F375}" presName="hierChild5" presStyleCnt="0"/>
      <dgm:spPr/>
    </dgm:pt>
    <dgm:pt modelId="{7823B8E7-3F4D-104B-97F9-34A76134A28A}" type="pres">
      <dgm:prSet presAssocID="{FB35C321-564E-244E-9B01-6B694417C567}" presName="hierChild5" presStyleCnt="0"/>
      <dgm:spPr/>
    </dgm:pt>
    <dgm:pt modelId="{B4D7D9B6-C59D-D641-827E-883025175671}" type="pres">
      <dgm:prSet presAssocID="{A3B1407F-DE7E-1F4C-83F2-6E4513E2F4F0}" presName="Name28" presStyleLbl="parChTrans1D3" presStyleIdx="5" presStyleCnt="16"/>
      <dgm:spPr/>
    </dgm:pt>
    <dgm:pt modelId="{1F11489B-9AA1-C846-87D3-B40DB780441C}" type="pres">
      <dgm:prSet presAssocID="{EFF471C4-EAA8-6C4B-8DDA-9AD737E6514A}" presName="hierRoot2" presStyleCnt="0">
        <dgm:presLayoutVars>
          <dgm:hierBranch val="init"/>
        </dgm:presLayoutVars>
      </dgm:prSet>
      <dgm:spPr/>
    </dgm:pt>
    <dgm:pt modelId="{9635AA83-8506-494D-A0EC-6ADFF1F6FAD0}" type="pres">
      <dgm:prSet presAssocID="{EFF471C4-EAA8-6C4B-8DDA-9AD737E6514A}" presName="rootComposite2" presStyleCnt="0"/>
      <dgm:spPr/>
    </dgm:pt>
    <dgm:pt modelId="{68167851-92B2-4940-8A39-CBDA506A4F9A}" type="pres">
      <dgm:prSet presAssocID="{EFF471C4-EAA8-6C4B-8DDA-9AD737E6514A}" presName="rootText2" presStyleLbl="alignAcc1" presStyleIdx="0" presStyleCnt="0">
        <dgm:presLayoutVars>
          <dgm:chPref val="3"/>
        </dgm:presLayoutVars>
      </dgm:prSet>
      <dgm:spPr/>
    </dgm:pt>
    <dgm:pt modelId="{F3176C02-C405-B545-8B6C-38E2F8604B42}" type="pres">
      <dgm:prSet presAssocID="{EFF471C4-EAA8-6C4B-8DDA-9AD737E6514A}" presName="topArc2" presStyleLbl="parChTrans1D1" presStyleIdx="24" presStyleCnt="76"/>
      <dgm:spPr/>
    </dgm:pt>
    <dgm:pt modelId="{EC32C6F7-7B6C-E244-B209-BCF0DD1AE37D}" type="pres">
      <dgm:prSet presAssocID="{EFF471C4-EAA8-6C4B-8DDA-9AD737E6514A}" presName="bottomArc2" presStyleLbl="parChTrans1D1" presStyleIdx="25" presStyleCnt="76"/>
      <dgm:spPr/>
    </dgm:pt>
    <dgm:pt modelId="{B83247B6-3138-CE4C-9C77-BDF1BCFAC69F}" type="pres">
      <dgm:prSet presAssocID="{EFF471C4-EAA8-6C4B-8DDA-9AD737E6514A}" presName="topConnNode2" presStyleLbl="node3" presStyleIdx="0" presStyleCnt="0"/>
      <dgm:spPr/>
    </dgm:pt>
    <dgm:pt modelId="{0E3DED76-1264-8A46-81CA-E05A0C789EF8}" type="pres">
      <dgm:prSet presAssocID="{EFF471C4-EAA8-6C4B-8DDA-9AD737E6514A}" presName="hierChild4" presStyleCnt="0"/>
      <dgm:spPr/>
    </dgm:pt>
    <dgm:pt modelId="{2E45EE7A-5712-8749-96EB-30197E37D9D5}" type="pres">
      <dgm:prSet presAssocID="{EFF471C4-EAA8-6C4B-8DDA-9AD737E6514A}" presName="hierChild5" presStyleCnt="0"/>
      <dgm:spPr/>
    </dgm:pt>
    <dgm:pt modelId="{339B4D52-3E2B-7F4E-BBC4-CCBB2CAE208D}" type="pres">
      <dgm:prSet presAssocID="{8761ADCA-31A0-9746-A62D-2657C1F8C0DA}" presName="Name28" presStyleLbl="parChTrans1D3" presStyleIdx="6" presStyleCnt="16"/>
      <dgm:spPr/>
    </dgm:pt>
    <dgm:pt modelId="{7B74209C-D05F-4541-9E72-989E67A8E178}" type="pres">
      <dgm:prSet presAssocID="{F5B29805-B80F-B84E-80D5-249DA2BB0DF1}" presName="hierRoot2" presStyleCnt="0">
        <dgm:presLayoutVars>
          <dgm:hierBranch val="init"/>
        </dgm:presLayoutVars>
      </dgm:prSet>
      <dgm:spPr/>
    </dgm:pt>
    <dgm:pt modelId="{1F3C9919-11E7-BE4A-AF48-79F91E8ECF42}" type="pres">
      <dgm:prSet presAssocID="{F5B29805-B80F-B84E-80D5-249DA2BB0DF1}" presName="rootComposite2" presStyleCnt="0"/>
      <dgm:spPr/>
    </dgm:pt>
    <dgm:pt modelId="{AAB8430A-240F-564B-A763-F877155C9BCF}" type="pres">
      <dgm:prSet presAssocID="{F5B29805-B80F-B84E-80D5-249DA2BB0DF1}" presName="rootText2" presStyleLbl="alignAcc1" presStyleIdx="0" presStyleCnt="0">
        <dgm:presLayoutVars>
          <dgm:chPref val="3"/>
        </dgm:presLayoutVars>
      </dgm:prSet>
      <dgm:spPr/>
    </dgm:pt>
    <dgm:pt modelId="{9AB1F751-8962-0C40-B802-75C90A359CA1}" type="pres">
      <dgm:prSet presAssocID="{F5B29805-B80F-B84E-80D5-249DA2BB0DF1}" presName="topArc2" presStyleLbl="parChTrans1D1" presStyleIdx="26" presStyleCnt="76"/>
      <dgm:spPr/>
    </dgm:pt>
    <dgm:pt modelId="{B47C0D09-5EE9-6C48-981B-5C523AEE428E}" type="pres">
      <dgm:prSet presAssocID="{F5B29805-B80F-B84E-80D5-249DA2BB0DF1}" presName="bottomArc2" presStyleLbl="parChTrans1D1" presStyleIdx="27" presStyleCnt="76"/>
      <dgm:spPr/>
    </dgm:pt>
    <dgm:pt modelId="{0FBB2E86-D616-A449-B86F-0B2A9A77AC1F}" type="pres">
      <dgm:prSet presAssocID="{F5B29805-B80F-B84E-80D5-249DA2BB0DF1}" presName="topConnNode2" presStyleLbl="node3" presStyleIdx="0" presStyleCnt="0"/>
      <dgm:spPr/>
    </dgm:pt>
    <dgm:pt modelId="{55030BF3-8E82-AB4E-8670-F489D7323259}" type="pres">
      <dgm:prSet presAssocID="{F5B29805-B80F-B84E-80D5-249DA2BB0DF1}" presName="hierChild4" presStyleCnt="0"/>
      <dgm:spPr/>
    </dgm:pt>
    <dgm:pt modelId="{C67DC490-CC36-E848-BB49-CE019EE1CAED}" type="pres">
      <dgm:prSet presAssocID="{A519D8E5-D840-A84E-9084-29D6F02C0169}" presName="Name28" presStyleLbl="parChTrans1D4" presStyleIdx="5" presStyleCnt="18"/>
      <dgm:spPr/>
    </dgm:pt>
    <dgm:pt modelId="{B5A31C84-4A54-9F44-A421-1408B4B5927A}" type="pres">
      <dgm:prSet presAssocID="{0C2F6B5A-5D28-8345-BEDF-7AB668200AB9}" presName="hierRoot2" presStyleCnt="0">
        <dgm:presLayoutVars>
          <dgm:hierBranch val="init"/>
        </dgm:presLayoutVars>
      </dgm:prSet>
      <dgm:spPr/>
    </dgm:pt>
    <dgm:pt modelId="{B8628E85-70AF-AC4E-B567-27F684DFBD6C}" type="pres">
      <dgm:prSet presAssocID="{0C2F6B5A-5D28-8345-BEDF-7AB668200AB9}" presName="rootComposite2" presStyleCnt="0"/>
      <dgm:spPr/>
    </dgm:pt>
    <dgm:pt modelId="{062AE6D6-E957-F44F-97FC-5DEF3E19E871}" type="pres">
      <dgm:prSet presAssocID="{0C2F6B5A-5D28-8345-BEDF-7AB668200AB9}" presName="rootText2" presStyleLbl="alignAcc1" presStyleIdx="0" presStyleCnt="0">
        <dgm:presLayoutVars>
          <dgm:chPref val="3"/>
        </dgm:presLayoutVars>
      </dgm:prSet>
      <dgm:spPr/>
    </dgm:pt>
    <dgm:pt modelId="{5136F273-436C-5E43-835E-AA171770073B}" type="pres">
      <dgm:prSet presAssocID="{0C2F6B5A-5D28-8345-BEDF-7AB668200AB9}" presName="topArc2" presStyleLbl="parChTrans1D1" presStyleIdx="28" presStyleCnt="76"/>
      <dgm:spPr/>
    </dgm:pt>
    <dgm:pt modelId="{EAC72270-0B29-2B48-8C47-C1C474E25941}" type="pres">
      <dgm:prSet presAssocID="{0C2F6B5A-5D28-8345-BEDF-7AB668200AB9}" presName="bottomArc2" presStyleLbl="parChTrans1D1" presStyleIdx="29" presStyleCnt="76"/>
      <dgm:spPr/>
    </dgm:pt>
    <dgm:pt modelId="{B7687A1C-6A8C-1C48-AD57-2DDAC3F10F93}" type="pres">
      <dgm:prSet presAssocID="{0C2F6B5A-5D28-8345-BEDF-7AB668200AB9}" presName="topConnNode2" presStyleLbl="node4" presStyleIdx="0" presStyleCnt="0"/>
      <dgm:spPr/>
    </dgm:pt>
    <dgm:pt modelId="{83406E92-F9AA-C148-86CB-098E28E2CB01}" type="pres">
      <dgm:prSet presAssocID="{0C2F6B5A-5D28-8345-BEDF-7AB668200AB9}" presName="hierChild4" presStyleCnt="0"/>
      <dgm:spPr/>
    </dgm:pt>
    <dgm:pt modelId="{64A33538-FA8B-EB47-82A4-9D6AE006CF56}" type="pres">
      <dgm:prSet presAssocID="{0C2F6B5A-5D28-8345-BEDF-7AB668200AB9}" presName="hierChild5" presStyleCnt="0"/>
      <dgm:spPr/>
    </dgm:pt>
    <dgm:pt modelId="{EEDACD02-A878-6F4B-B8C6-64B2897D492A}" type="pres">
      <dgm:prSet presAssocID="{BF8DBE56-FB1B-FF4F-83D7-382D149B9B42}" presName="Name28" presStyleLbl="parChTrans1D4" presStyleIdx="6" presStyleCnt="18"/>
      <dgm:spPr/>
    </dgm:pt>
    <dgm:pt modelId="{29EDC89B-52E9-2646-8EF3-6CB43B446796}" type="pres">
      <dgm:prSet presAssocID="{8B76C3B0-3984-4E41-8191-C72BEB0D8B38}" presName="hierRoot2" presStyleCnt="0">
        <dgm:presLayoutVars>
          <dgm:hierBranch val="init"/>
        </dgm:presLayoutVars>
      </dgm:prSet>
      <dgm:spPr/>
    </dgm:pt>
    <dgm:pt modelId="{FCB77BDD-B7DF-2A44-A542-B4678D280B36}" type="pres">
      <dgm:prSet presAssocID="{8B76C3B0-3984-4E41-8191-C72BEB0D8B38}" presName="rootComposite2" presStyleCnt="0"/>
      <dgm:spPr/>
    </dgm:pt>
    <dgm:pt modelId="{B64B7D45-E013-B043-B8F0-DE0867D7CBFD}" type="pres">
      <dgm:prSet presAssocID="{8B76C3B0-3984-4E41-8191-C72BEB0D8B38}" presName="rootText2" presStyleLbl="alignAcc1" presStyleIdx="0" presStyleCnt="0">
        <dgm:presLayoutVars>
          <dgm:chPref val="3"/>
        </dgm:presLayoutVars>
      </dgm:prSet>
      <dgm:spPr/>
    </dgm:pt>
    <dgm:pt modelId="{432AD107-E8B1-1A49-8D03-8FE21EC739A1}" type="pres">
      <dgm:prSet presAssocID="{8B76C3B0-3984-4E41-8191-C72BEB0D8B38}" presName="topArc2" presStyleLbl="parChTrans1D1" presStyleIdx="30" presStyleCnt="76"/>
      <dgm:spPr/>
    </dgm:pt>
    <dgm:pt modelId="{A18BC750-ADBC-1A4C-BAAE-A79AF8ED8020}" type="pres">
      <dgm:prSet presAssocID="{8B76C3B0-3984-4E41-8191-C72BEB0D8B38}" presName="bottomArc2" presStyleLbl="parChTrans1D1" presStyleIdx="31" presStyleCnt="76"/>
      <dgm:spPr/>
    </dgm:pt>
    <dgm:pt modelId="{C2E5F5CD-F7D7-BA4D-B2A0-D7828DA3C159}" type="pres">
      <dgm:prSet presAssocID="{8B76C3B0-3984-4E41-8191-C72BEB0D8B38}" presName="topConnNode2" presStyleLbl="node4" presStyleIdx="0" presStyleCnt="0"/>
      <dgm:spPr/>
    </dgm:pt>
    <dgm:pt modelId="{DFFD3772-8EAE-6041-B24C-B099D973770F}" type="pres">
      <dgm:prSet presAssocID="{8B76C3B0-3984-4E41-8191-C72BEB0D8B38}" presName="hierChild4" presStyleCnt="0"/>
      <dgm:spPr/>
    </dgm:pt>
    <dgm:pt modelId="{BF9F9529-F414-EF45-A741-3A415F821A78}" type="pres">
      <dgm:prSet presAssocID="{8B76C3B0-3984-4E41-8191-C72BEB0D8B38}" presName="hierChild5" presStyleCnt="0"/>
      <dgm:spPr/>
    </dgm:pt>
    <dgm:pt modelId="{25A26622-CE9B-D248-8607-2B4523B5EBD1}" type="pres">
      <dgm:prSet presAssocID="{E739B3CF-4013-6E44-86F7-5417523B4CA6}" presName="Name28" presStyleLbl="parChTrans1D4" presStyleIdx="7" presStyleCnt="18"/>
      <dgm:spPr/>
    </dgm:pt>
    <dgm:pt modelId="{C57226FF-AE66-524D-9B29-17F495F07F40}" type="pres">
      <dgm:prSet presAssocID="{7D5A29AB-228E-BC47-A616-A402BCBF934D}" presName="hierRoot2" presStyleCnt="0">
        <dgm:presLayoutVars>
          <dgm:hierBranch val="init"/>
        </dgm:presLayoutVars>
      </dgm:prSet>
      <dgm:spPr/>
    </dgm:pt>
    <dgm:pt modelId="{7A8A7070-A7A6-F045-9FA3-04D843F227D8}" type="pres">
      <dgm:prSet presAssocID="{7D5A29AB-228E-BC47-A616-A402BCBF934D}" presName="rootComposite2" presStyleCnt="0"/>
      <dgm:spPr/>
    </dgm:pt>
    <dgm:pt modelId="{1615638D-4F27-2048-A995-936A4A10F88E}" type="pres">
      <dgm:prSet presAssocID="{7D5A29AB-228E-BC47-A616-A402BCBF934D}" presName="rootText2" presStyleLbl="alignAcc1" presStyleIdx="0" presStyleCnt="0">
        <dgm:presLayoutVars>
          <dgm:chPref val="3"/>
        </dgm:presLayoutVars>
      </dgm:prSet>
      <dgm:spPr/>
    </dgm:pt>
    <dgm:pt modelId="{A752AB8A-49BB-8147-8C50-22C0AA308254}" type="pres">
      <dgm:prSet presAssocID="{7D5A29AB-228E-BC47-A616-A402BCBF934D}" presName="topArc2" presStyleLbl="parChTrans1D1" presStyleIdx="32" presStyleCnt="76"/>
      <dgm:spPr/>
    </dgm:pt>
    <dgm:pt modelId="{6C40477E-9C81-CE46-BD77-2BD9C3695F75}" type="pres">
      <dgm:prSet presAssocID="{7D5A29AB-228E-BC47-A616-A402BCBF934D}" presName="bottomArc2" presStyleLbl="parChTrans1D1" presStyleIdx="33" presStyleCnt="76"/>
      <dgm:spPr/>
    </dgm:pt>
    <dgm:pt modelId="{10D910F5-4F9D-0A44-9491-C914386D8BFB}" type="pres">
      <dgm:prSet presAssocID="{7D5A29AB-228E-BC47-A616-A402BCBF934D}" presName="topConnNode2" presStyleLbl="node4" presStyleIdx="0" presStyleCnt="0"/>
      <dgm:spPr/>
    </dgm:pt>
    <dgm:pt modelId="{517AA9E6-0CF3-434D-8CB8-430FB8E95F3A}" type="pres">
      <dgm:prSet presAssocID="{7D5A29AB-228E-BC47-A616-A402BCBF934D}" presName="hierChild4" presStyleCnt="0"/>
      <dgm:spPr/>
    </dgm:pt>
    <dgm:pt modelId="{F956BE61-4EA2-6E41-BA1B-57FEC283C956}" type="pres">
      <dgm:prSet presAssocID="{7D5A29AB-228E-BC47-A616-A402BCBF934D}" presName="hierChild5" presStyleCnt="0"/>
      <dgm:spPr/>
    </dgm:pt>
    <dgm:pt modelId="{EE294695-307F-D14A-A05E-FDE9FFF70AA6}" type="pres">
      <dgm:prSet presAssocID="{F5B29805-B80F-B84E-80D5-249DA2BB0DF1}" presName="hierChild5" presStyleCnt="0"/>
      <dgm:spPr/>
    </dgm:pt>
    <dgm:pt modelId="{71043B0A-4315-A146-A5D2-F723F0F46EA3}" type="pres">
      <dgm:prSet presAssocID="{098F6FF2-7057-2347-AC9A-272F744A2124}" presName="hierChild5" presStyleCnt="0"/>
      <dgm:spPr/>
    </dgm:pt>
    <dgm:pt modelId="{19A911C2-0EE3-284B-8E9E-CF22460B830B}" type="pres">
      <dgm:prSet presAssocID="{5121D18F-8ABE-9C40-9362-CF6DD75E0E83}" presName="Name28" presStyleLbl="parChTrans1D2" presStyleIdx="1" presStyleCnt="3"/>
      <dgm:spPr/>
    </dgm:pt>
    <dgm:pt modelId="{D53AD4B7-4979-CE41-A8BF-25AFC75B34C0}" type="pres">
      <dgm:prSet presAssocID="{1C1A68AE-B38A-B643-A11A-4FD059A12E09}" presName="hierRoot2" presStyleCnt="0">
        <dgm:presLayoutVars>
          <dgm:hierBranch val="init"/>
        </dgm:presLayoutVars>
      </dgm:prSet>
      <dgm:spPr/>
    </dgm:pt>
    <dgm:pt modelId="{777BA384-BBAA-214F-9A8E-45D58B6A4459}" type="pres">
      <dgm:prSet presAssocID="{1C1A68AE-B38A-B643-A11A-4FD059A12E09}" presName="rootComposite2" presStyleCnt="0"/>
      <dgm:spPr/>
    </dgm:pt>
    <dgm:pt modelId="{6FACD9D3-9807-E04E-BAEC-A1BED2E4673F}" type="pres">
      <dgm:prSet presAssocID="{1C1A68AE-B38A-B643-A11A-4FD059A12E09}" presName="rootText2" presStyleLbl="alignAcc1" presStyleIdx="0" presStyleCnt="0">
        <dgm:presLayoutVars>
          <dgm:chPref val="3"/>
        </dgm:presLayoutVars>
      </dgm:prSet>
      <dgm:spPr/>
    </dgm:pt>
    <dgm:pt modelId="{D78C6553-D336-7148-B60A-D4C358E601DE}" type="pres">
      <dgm:prSet presAssocID="{1C1A68AE-B38A-B643-A11A-4FD059A12E09}" presName="topArc2" presStyleLbl="parChTrans1D1" presStyleIdx="34" presStyleCnt="76"/>
      <dgm:spPr/>
    </dgm:pt>
    <dgm:pt modelId="{15DBF071-FCAD-7042-8A1F-F69BF74146E0}" type="pres">
      <dgm:prSet presAssocID="{1C1A68AE-B38A-B643-A11A-4FD059A12E09}" presName="bottomArc2" presStyleLbl="parChTrans1D1" presStyleIdx="35" presStyleCnt="76"/>
      <dgm:spPr/>
    </dgm:pt>
    <dgm:pt modelId="{B0761411-2563-5B45-972C-114F07518FE5}" type="pres">
      <dgm:prSet presAssocID="{1C1A68AE-B38A-B643-A11A-4FD059A12E09}" presName="topConnNode2" presStyleLbl="node2" presStyleIdx="0" presStyleCnt="0"/>
      <dgm:spPr/>
    </dgm:pt>
    <dgm:pt modelId="{DF1A7A1B-D305-3D44-8D45-432F47C54AF8}" type="pres">
      <dgm:prSet presAssocID="{1C1A68AE-B38A-B643-A11A-4FD059A12E09}" presName="hierChild4" presStyleCnt="0"/>
      <dgm:spPr/>
    </dgm:pt>
    <dgm:pt modelId="{661BEA2E-1427-A240-A83E-9BDE4DC0AF38}" type="pres">
      <dgm:prSet presAssocID="{A6A51215-925D-ED41-BAB9-345259960EAF}" presName="Name28" presStyleLbl="parChTrans1D3" presStyleIdx="7" presStyleCnt="16"/>
      <dgm:spPr/>
    </dgm:pt>
    <dgm:pt modelId="{C1D6E614-B39C-E04D-AD3E-7842A7B05FBC}" type="pres">
      <dgm:prSet presAssocID="{313B640C-B415-2744-82E6-5C60973ECAEB}" presName="hierRoot2" presStyleCnt="0">
        <dgm:presLayoutVars>
          <dgm:hierBranch val="init"/>
        </dgm:presLayoutVars>
      </dgm:prSet>
      <dgm:spPr/>
    </dgm:pt>
    <dgm:pt modelId="{7BDCEF9D-67EE-C744-8BAB-662F5887D38C}" type="pres">
      <dgm:prSet presAssocID="{313B640C-B415-2744-82E6-5C60973ECAEB}" presName="rootComposite2" presStyleCnt="0"/>
      <dgm:spPr/>
    </dgm:pt>
    <dgm:pt modelId="{DE2B5197-2317-B943-8473-A9BAE75E557D}" type="pres">
      <dgm:prSet presAssocID="{313B640C-B415-2744-82E6-5C60973ECAEB}" presName="rootText2" presStyleLbl="alignAcc1" presStyleIdx="0" presStyleCnt="0">
        <dgm:presLayoutVars>
          <dgm:chPref val="3"/>
        </dgm:presLayoutVars>
      </dgm:prSet>
      <dgm:spPr/>
    </dgm:pt>
    <dgm:pt modelId="{571D8F88-FF9A-D449-B9F7-E0CD4A84497C}" type="pres">
      <dgm:prSet presAssocID="{313B640C-B415-2744-82E6-5C60973ECAEB}" presName="topArc2" presStyleLbl="parChTrans1D1" presStyleIdx="36" presStyleCnt="76"/>
      <dgm:spPr/>
    </dgm:pt>
    <dgm:pt modelId="{B3225B5B-5C9F-9C44-AD07-08EB174E73E7}" type="pres">
      <dgm:prSet presAssocID="{313B640C-B415-2744-82E6-5C60973ECAEB}" presName="bottomArc2" presStyleLbl="parChTrans1D1" presStyleIdx="37" presStyleCnt="76"/>
      <dgm:spPr/>
    </dgm:pt>
    <dgm:pt modelId="{BDB33263-85C3-114A-A112-058FA8128250}" type="pres">
      <dgm:prSet presAssocID="{313B640C-B415-2744-82E6-5C60973ECAEB}" presName="topConnNode2" presStyleLbl="node3" presStyleIdx="0" presStyleCnt="0"/>
      <dgm:spPr/>
    </dgm:pt>
    <dgm:pt modelId="{1CBD0672-4F5A-8148-A4F5-AA1ADE66F550}" type="pres">
      <dgm:prSet presAssocID="{313B640C-B415-2744-82E6-5C60973ECAEB}" presName="hierChild4" presStyleCnt="0"/>
      <dgm:spPr/>
    </dgm:pt>
    <dgm:pt modelId="{61E38381-332D-354B-89A8-2E380916A287}" type="pres">
      <dgm:prSet presAssocID="{313B640C-B415-2744-82E6-5C60973ECAEB}" presName="hierChild5" presStyleCnt="0"/>
      <dgm:spPr/>
    </dgm:pt>
    <dgm:pt modelId="{45563FE1-EC3D-DB41-8A4B-BB3C82A7F64E}" type="pres">
      <dgm:prSet presAssocID="{97C77DD9-8856-0F49-A10A-9917B2B3623A}" presName="Name28" presStyleLbl="parChTrans1D3" presStyleIdx="8" presStyleCnt="16"/>
      <dgm:spPr/>
    </dgm:pt>
    <dgm:pt modelId="{E36FC40D-C1B2-A648-B138-7FCC0E00F9CE}" type="pres">
      <dgm:prSet presAssocID="{D21CB905-6FCB-C749-B8D8-F7E3E8890832}" presName="hierRoot2" presStyleCnt="0">
        <dgm:presLayoutVars>
          <dgm:hierBranch val="init"/>
        </dgm:presLayoutVars>
      </dgm:prSet>
      <dgm:spPr/>
    </dgm:pt>
    <dgm:pt modelId="{BB1B6CF0-3585-9547-9F37-D727ED3A6BFF}" type="pres">
      <dgm:prSet presAssocID="{D21CB905-6FCB-C749-B8D8-F7E3E8890832}" presName="rootComposite2" presStyleCnt="0"/>
      <dgm:spPr/>
    </dgm:pt>
    <dgm:pt modelId="{16FFD37C-C605-C64B-9FFD-843CBDAE8F4C}" type="pres">
      <dgm:prSet presAssocID="{D21CB905-6FCB-C749-B8D8-F7E3E8890832}" presName="rootText2" presStyleLbl="alignAcc1" presStyleIdx="0" presStyleCnt="0">
        <dgm:presLayoutVars>
          <dgm:chPref val="3"/>
        </dgm:presLayoutVars>
      </dgm:prSet>
      <dgm:spPr/>
    </dgm:pt>
    <dgm:pt modelId="{CFD719B6-0F1B-6C48-8B0F-AB1C29EB1BC4}" type="pres">
      <dgm:prSet presAssocID="{D21CB905-6FCB-C749-B8D8-F7E3E8890832}" presName="topArc2" presStyleLbl="parChTrans1D1" presStyleIdx="38" presStyleCnt="76"/>
      <dgm:spPr/>
    </dgm:pt>
    <dgm:pt modelId="{655D67C2-A569-4B4E-9AFE-21B87ECC28CA}" type="pres">
      <dgm:prSet presAssocID="{D21CB905-6FCB-C749-B8D8-F7E3E8890832}" presName="bottomArc2" presStyleLbl="parChTrans1D1" presStyleIdx="39" presStyleCnt="76"/>
      <dgm:spPr/>
    </dgm:pt>
    <dgm:pt modelId="{EC16CE5F-81E2-C545-BB50-B91B46F3177E}" type="pres">
      <dgm:prSet presAssocID="{D21CB905-6FCB-C749-B8D8-F7E3E8890832}" presName="topConnNode2" presStyleLbl="node3" presStyleIdx="0" presStyleCnt="0"/>
      <dgm:spPr/>
    </dgm:pt>
    <dgm:pt modelId="{06F09CFD-629D-CB4A-945A-9C9607AB58AA}" type="pres">
      <dgm:prSet presAssocID="{D21CB905-6FCB-C749-B8D8-F7E3E8890832}" presName="hierChild4" presStyleCnt="0"/>
      <dgm:spPr/>
    </dgm:pt>
    <dgm:pt modelId="{FD326A6D-67C1-1043-8FB1-4A4AD3754D27}" type="pres">
      <dgm:prSet presAssocID="{AD091C28-9511-284D-B4BF-B2F1EB1DC710}" presName="Name28" presStyleLbl="parChTrans1D4" presStyleIdx="8" presStyleCnt="18"/>
      <dgm:spPr/>
    </dgm:pt>
    <dgm:pt modelId="{116C3BE5-BD94-3649-B91D-1A346C6B4094}" type="pres">
      <dgm:prSet presAssocID="{A51A1599-5BFF-5044-AFEF-66D1590AF125}" presName="hierRoot2" presStyleCnt="0">
        <dgm:presLayoutVars>
          <dgm:hierBranch val="init"/>
        </dgm:presLayoutVars>
      </dgm:prSet>
      <dgm:spPr/>
    </dgm:pt>
    <dgm:pt modelId="{A3075EFD-FB16-694D-86BC-21F54B2B5F34}" type="pres">
      <dgm:prSet presAssocID="{A51A1599-5BFF-5044-AFEF-66D1590AF125}" presName="rootComposite2" presStyleCnt="0"/>
      <dgm:spPr/>
    </dgm:pt>
    <dgm:pt modelId="{338B282D-FE67-4144-8FA3-8D62CD2F3E96}" type="pres">
      <dgm:prSet presAssocID="{A51A1599-5BFF-5044-AFEF-66D1590AF12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20D1D32-83B2-C64B-8E30-17E7397D3B15}" type="pres">
      <dgm:prSet presAssocID="{A51A1599-5BFF-5044-AFEF-66D1590AF125}" presName="topArc2" presStyleLbl="parChTrans1D1" presStyleIdx="40" presStyleCnt="76"/>
      <dgm:spPr/>
    </dgm:pt>
    <dgm:pt modelId="{2292A6DB-5773-D24D-BC23-58BB679AF27F}" type="pres">
      <dgm:prSet presAssocID="{A51A1599-5BFF-5044-AFEF-66D1590AF125}" presName="bottomArc2" presStyleLbl="parChTrans1D1" presStyleIdx="41" presStyleCnt="76"/>
      <dgm:spPr/>
    </dgm:pt>
    <dgm:pt modelId="{2E5C290D-444E-6D4C-977C-FEC91B08DC59}" type="pres">
      <dgm:prSet presAssocID="{A51A1599-5BFF-5044-AFEF-66D1590AF125}" presName="topConnNode2" presStyleLbl="node4" presStyleIdx="0" presStyleCnt="0"/>
      <dgm:spPr/>
    </dgm:pt>
    <dgm:pt modelId="{BA3C1780-63AB-9047-8E30-7AA8CAB8EA2E}" type="pres">
      <dgm:prSet presAssocID="{A51A1599-5BFF-5044-AFEF-66D1590AF125}" presName="hierChild4" presStyleCnt="0"/>
      <dgm:spPr/>
    </dgm:pt>
    <dgm:pt modelId="{EBF2D923-3597-9440-B0E1-9F27E50C82D8}" type="pres">
      <dgm:prSet presAssocID="{A51A1599-5BFF-5044-AFEF-66D1590AF125}" presName="hierChild5" presStyleCnt="0"/>
      <dgm:spPr/>
    </dgm:pt>
    <dgm:pt modelId="{DEC4A8FD-5276-5F4A-BF43-1E104C1A6612}" type="pres">
      <dgm:prSet presAssocID="{C06C8D00-9AB1-9842-9494-5E08969B74BD}" presName="Name28" presStyleLbl="parChTrans1D4" presStyleIdx="9" presStyleCnt="18"/>
      <dgm:spPr/>
    </dgm:pt>
    <dgm:pt modelId="{92B6FEB0-4B5F-A446-AC3C-E73A7D747F15}" type="pres">
      <dgm:prSet presAssocID="{CD53BE94-63D7-5D42-881B-BD9F6CC2A995}" presName="hierRoot2" presStyleCnt="0">
        <dgm:presLayoutVars>
          <dgm:hierBranch val="init"/>
        </dgm:presLayoutVars>
      </dgm:prSet>
      <dgm:spPr/>
    </dgm:pt>
    <dgm:pt modelId="{4A5AE98F-8661-3442-9161-D09E6C40EB50}" type="pres">
      <dgm:prSet presAssocID="{CD53BE94-63D7-5D42-881B-BD9F6CC2A995}" presName="rootComposite2" presStyleCnt="0"/>
      <dgm:spPr/>
    </dgm:pt>
    <dgm:pt modelId="{1E1F058E-031F-2E41-B9CF-CD60DF4FCB3E}" type="pres">
      <dgm:prSet presAssocID="{CD53BE94-63D7-5D42-881B-BD9F6CC2A995}" presName="rootText2" presStyleLbl="alignAcc1" presStyleIdx="0" presStyleCnt="0">
        <dgm:presLayoutVars>
          <dgm:chPref val="3"/>
        </dgm:presLayoutVars>
      </dgm:prSet>
      <dgm:spPr/>
    </dgm:pt>
    <dgm:pt modelId="{ED4151B3-DFEB-2843-8D64-0B6F75A04F0E}" type="pres">
      <dgm:prSet presAssocID="{CD53BE94-63D7-5D42-881B-BD9F6CC2A995}" presName="topArc2" presStyleLbl="parChTrans1D1" presStyleIdx="42" presStyleCnt="76"/>
      <dgm:spPr/>
    </dgm:pt>
    <dgm:pt modelId="{9C095583-13FD-A84B-B1C0-7FFE252E17AD}" type="pres">
      <dgm:prSet presAssocID="{CD53BE94-63D7-5D42-881B-BD9F6CC2A995}" presName="bottomArc2" presStyleLbl="parChTrans1D1" presStyleIdx="43" presStyleCnt="76"/>
      <dgm:spPr/>
    </dgm:pt>
    <dgm:pt modelId="{E683D532-CD03-824E-B1E9-C686A034EA22}" type="pres">
      <dgm:prSet presAssocID="{CD53BE94-63D7-5D42-881B-BD9F6CC2A995}" presName="topConnNode2" presStyleLbl="node4" presStyleIdx="0" presStyleCnt="0"/>
      <dgm:spPr/>
    </dgm:pt>
    <dgm:pt modelId="{8876107A-30CD-DA47-AC2E-26333AFF86AD}" type="pres">
      <dgm:prSet presAssocID="{CD53BE94-63D7-5D42-881B-BD9F6CC2A995}" presName="hierChild4" presStyleCnt="0"/>
      <dgm:spPr/>
    </dgm:pt>
    <dgm:pt modelId="{120E0C55-FD40-BA47-A3AB-EE7B69E01439}" type="pres">
      <dgm:prSet presAssocID="{605C7AC8-CF78-1A4A-8A66-05B8F2A7B4FD}" presName="Name28" presStyleLbl="parChTrans1D4" presStyleIdx="10" presStyleCnt="18"/>
      <dgm:spPr/>
    </dgm:pt>
    <dgm:pt modelId="{9989A4B8-C62B-FA46-B04D-1839692917D5}" type="pres">
      <dgm:prSet presAssocID="{7141269C-31FE-7D4F-8143-774B7236DB10}" presName="hierRoot2" presStyleCnt="0">
        <dgm:presLayoutVars>
          <dgm:hierBranch val="init"/>
        </dgm:presLayoutVars>
      </dgm:prSet>
      <dgm:spPr/>
    </dgm:pt>
    <dgm:pt modelId="{7B2222D3-BD20-014D-B086-C684E879A5D8}" type="pres">
      <dgm:prSet presAssocID="{7141269C-31FE-7D4F-8143-774B7236DB10}" presName="rootComposite2" presStyleCnt="0"/>
      <dgm:spPr/>
    </dgm:pt>
    <dgm:pt modelId="{D9AFA551-E2D4-9B44-BB75-AFC4C6D4A494}" type="pres">
      <dgm:prSet presAssocID="{7141269C-31FE-7D4F-8143-774B7236DB1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9C4C69F-AD4C-5C4B-81E4-B701AEC69E97}" type="pres">
      <dgm:prSet presAssocID="{7141269C-31FE-7D4F-8143-774B7236DB10}" presName="topArc2" presStyleLbl="parChTrans1D1" presStyleIdx="44" presStyleCnt="76"/>
      <dgm:spPr/>
    </dgm:pt>
    <dgm:pt modelId="{37F76207-4DA2-9645-A005-45AEF25EE231}" type="pres">
      <dgm:prSet presAssocID="{7141269C-31FE-7D4F-8143-774B7236DB10}" presName="bottomArc2" presStyleLbl="parChTrans1D1" presStyleIdx="45" presStyleCnt="76"/>
      <dgm:spPr/>
    </dgm:pt>
    <dgm:pt modelId="{31CB7CB9-056B-884A-9241-DFCBBEE734BA}" type="pres">
      <dgm:prSet presAssocID="{7141269C-31FE-7D4F-8143-774B7236DB10}" presName="topConnNode2" presStyleLbl="node4" presStyleIdx="0" presStyleCnt="0"/>
      <dgm:spPr/>
    </dgm:pt>
    <dgm:pt modelId="{45AA5C81-86E0-4B49-9808-2194B4AC5CE5}" type="pres">
      <dgm:prSet presAssocID="{7141269C-31FE-7D4F-8143-774B7236DB10}" presName="hierChild4" presStyleCnt="0"/>
      <dgm:spPr/>
    </dgm:pt>
    <dgm:pt modelId="{DADCE9B1-AFA4-4B41-8602-4DE97983994E}" type="pres">
      <dgm:prSet presAssocID="{7141269C-31FE-7D4F-8143-774B7236DB10}" presName="hierChild5" presStyleCnt="0"/>
      <dgm:spPr/>
    </dgm:pt>
    <dgm:pt modelId="{B8F58BBB-E15A-D84A-BC79-F7F899320545}" type="pres">
      <dgm:prSet presAssocID="{F5073376-F670-7B49-9A33-C61942BC2F72}" presName="Name28" presStyleLbl="parChTrans1D4" presStyleIdx="11" presStyleCnt="18"/>
      <dgm:spPr/>
    </dgm:pt>
    <dgm:pt modelId="{AB2A5CE8-4665-D046-8B86-64FC2626CF3A}" type="pres">
      <dgm:prSet presAssocID="{9723EC5E-5B40-B148-B7F4-0E5AF3970E0C}" presName="hierRoot2" presStyleCnt="0">
        <dgm:presLayoutVars>
          <dgm:hierBranch val="init"/>
        </dgm:presLayoutVars>
      </dgm:prSet>
      <dgm:spPr/>
    </dgm:pt>
    <dgm:pt modelId="{20CDE4BC-80AD-3E43-9EC2-ADA5E01A01C5}" type="pres">
      <dgm:prSet presAssocID="{9723EC5E-5B40-B148-B7F4-0E5AF3970E0C}" presName="rootComposite2" presStyleCnt="0"/>
      <dgm:spPr/>
    </dgm:pt>
    <dgm:pt modelId="{ABFA01CC-66CB-B446-8C14-C4A9DEF7BF6E}" type="pres">
      <dgm:prSet presAssocID="{9723EC5E-5B40-B148-B7F4-0E5AF3970E0C}" presName="rootText2" presStyleLbl="alignAcc1" presStyleIdx="0" presStyleCnt="0">
        <dgm:presLayoutVars>
          <dgm:chPref val="3"/>
        </dgm:presLayoutVars>
      </dgm:prSet>
      <dgm:spPr/>
    </dgm:pt>
    <dgm:pt modelId="{CB2E9359-943C-A241-AD2E-A9A505296DF1}" type="pres">
      <dgm:prSet presAssocID="{9723EC5E-5B40-B148-B7F4-0E5AF3970E0C}" presName="topArc2" presStyleLbl="parChTrans1D1" presStyleIdx="46" presStyleCnt="76"/>
      <dgm:spPr/>
    </dgm:pt>
    <dgm:pt modelId="{46A627B8-22BF-434B-A6DC-2DD5B1230850}" type="pres">
      <dgm:prSet presAssocID="{9723EC5E-5B40-B148-B7F4-0E5AF3970E0C}" presName="bottomArc2" presStyleLbl="parChTrans1D1" presStyleIdx="47" presStyleCnt="76"/>
      <dgm:spPr/>
    </dgm:pt>
    <dgm:pt modelId="{D72C10F2-B83B-EA40-A8C4-266F5CDD1E89}" type="pres">
      <dgm:prSet presAssocID="{9723EC5E-5B40-B148-B7F4-0E5AF3970E0C}" presName="topConnNode2" presStyleLbl="node4" presStyleIdx="0" presStyleCnt="0"/>
      <dgm:spPr/>
    </dgm:pt>
    <dgm:pt modelId="{7C65EE43-1593-514F-9253-BE2304CDD9F2}" type="pres">
      <dgm:prSet presAssocID="{9723EC5E-5B40-B148-B7F4-0E5AF3970E0C}" presName="hierChild4" presStyleCnt="0"/>
      <dgm:spPr/>
    </dgm:pt>
    <dgm:pt modelId="{FA248DA0-39FB-9844-A755-15D5D3DA514F}" type="pres">
      <dgm:prSet presAssocID="{9723EC5E-5B40-B148-B7F4-0E5AF3970E0C}" presName="hierChild5" presStyleCnt="0"/>
      <dgm:spPr/>
    </dgm:pt>
    <dgm:pt modelId="{ED267E3B-C815-C345-958F-9E43B7FBFFF8}" type="pres">
      <dgm:prSet presAssocID="{CD53BE94-63D7-5D42-881B-BD9F6CC2A995}" presName="hierChild5" presStyleCnt="0"/>
      <dgm:spPr/>
    </dgm:pt>
    <dgm:pt modelId="{1E64DEFC-0E5D-3742-AE35-76BD5340857D}" type="pres">
      <dgm:prSet presAssocID="{D21CB905-6FCB-C749-B8D8-F7E3E8890832}" presName="hierChild5" presStyleCnt="0"/>
      <dgm:spPr/>
    </dgm:pt>
    <dgm:pt modelId="{9A832F90-716F-0440-8213-879FF025AED4}" type="pres">
      <dgm:prSet presAssocID="{1D0EF6AD-AF2A-4C40-A71D-5062C62AAE51}" presName="Name28" presStyleLbl="parChTrans1D3" presStyleIdx="9" presStyleCnt="16"/>
      <dgm:spPr/>
    </dgm:pt>
    <dgm:pt modelId="{681AAA64-2324-5C46-8308-1A32CD69D0D2}" type="pres">
      <dgm:prSet presAssocID="{AFD98C1D-258A-834E-9094-FB74843BAE85}" presName="hierRoot2" presStyleCnt="0">
        <dgm:presLayoutVars>
          <dgm:hierBranch val="init"/>
        </dgm:presLayoutVars>
      </dgm:prSet>
      <dgm:spPr/>
    </dgm:pt>
    <dgm:pt modelId="{98E8B52D-5AA1-274E-AB38-76DF55CD043B}" type="pres">
      <dgm:prSet presAssocID="{AFD98C1D-258A-834E-9094-FB74843BAE85}" presName="rootComposite2" presStyleCnt="0"/>
      <dgm:spPr/>
    </dgm:pt>
    <dgm:pt modelId="{37A32D9B-A98F-0640-B4A4-2464CCE811C1}" type="pres">
      <dgm:prSet presAssocID="{AFD98C1D-258A-834E-9094-FB74843BAE85}" presName="rootText2" presStyleLbl="alignAcc1" presStyleIdx="0" presStyleCnt="0">
        <dgm:presLayoutVars>
          <dgm:chPref val="3"/>
        </dgm:presLayoutVars>
      </dgm:prSet>
      <dgm:spPr/>
    </dgm:pt>
    <dgm:pt modelId="{ED9F5971-F139-8C44-AC6F-FE0F61DB985F}" type="pres">
      <dgm:prSet presAssocID="{AFD98C1D-258A-834E-9094-FB74843BAE85}" presName="topArc2" presStyleLbl="parChTrans1D1" presStyleIdx="48" presStyleCnt="76"/>
      <dgm:spPr/>
    </dgm:pt>
    <dgm:pt modelId="{FB5A9D33-33C7-874A-8B93-16AD211F168A}" type="pres">
      <dgm:prSet presAssocID="{AFD98C1D-258A-834E-9094-FB74843BAE85}" presName="bottomArc2" presStyleLbl="parChTrans1D1" presStyleIdx="49" presStyleCnt="76"/>
      <dgm:spPr/>
    </dgm:pt>
    <dgm:pt modelId="{CEF60013-96E6-8A47-97A3-CB4558DD9FC2}" type="pres">
      <dgm:prSet presAssocID="{AFD98C1D-258A-834E-9094-FB74843BAE85}" presName="topConnNode2" presStyleLbl="node3" presStyleIdx="0" presStyleCnt="0"/>
      <dgm:spPr/>
    </dgm:pt>
    <dgm:pt modelId="{1CA59EF1-9B6F-E740-8EBC-FDC177A22E5A}" type="pres">
      <dgm:prSet presAssocID="{AFD98C1D-258A-834E-9094-FB74843BAE85}" presName="hierChild4" presStyleCnt="0"/>
      <dgm:spPr/>
    </dgm:pt>
    <dgm:pt modelId="{99CC5204-341A-FE4F-B768-B37103DF8826}" type="pres">
      <dgm:prSet presAssocID="{AFD98C1D-258A-834E-9094-FB74843BAE85}" presName="hierChild5" presStyleCnt="0"/>
      <dgm:spPr/>
    </dgm:pt>
    <dgm:pt modelId="{4D91E484-25E5-6749-ADC1-D45512464A2D}" type="pres">
      <dgm:prSet presAssocID="{057B44FA-3E55-D34A-B306-CAEE00150AD4}" presName="Name28" presStyleLbl="parChTrans1D3" presStyleIdx="10" presStyleCnt="16"/>
      <dgm:spPr/>
    </dgm:pt>
    <dgm:pt modelId="{C0527A07-878F-DE40-A0F0-08E2D59D11E8}" type="pres">
      <dgm:prSet presAssocID="{E0E214F2-BD36-6F42-8B6F-D77A94B4BA33}" presName="hierRoot2" presStyleCnt="0">
        <dgm:presLayoutVars>
          <dgm:hierBranch val="init"/>
        </dgm:presLayoutVars>
      </dgm:prSet>
      <dgm:spPr/>
    </dgm:pt>
    <dgm:pt modelId="{CB073D83-5CF9-1D4D-8D05-16BC35281299}" type="pres">
      <dgm:prSet presAssocID="{E0E214F2-BD36-6F42-8B6F-D77A94B4BA33}" presName="rootComposite2" presStyleCnt="0"/>
      <dgm:spPr/>
    </dgm:pt>
    <dgm:pt modelId="{7992E425-0EBE-DA4B-B6CC-F0D32A320A9F}" type="pres">
      <dgm:prSet presAssocID="{E0E214F2-BD36-6F42-8B6F-D77A94B4BA33}" presName="rootText2" presStyleLbl="alignAcc1" presStyleIdx="0" presStyleCnt="0">
        <dgm:presLayoutVars>
          <dgm:chPref val="3"/>
        </dgm:presLayoutVars>
      </dgm:prSet>
      <dgm:spPr/>
    </dgm:pt>
    <dgm:pt modelId="{CC5F8E54-D25D-BE46-A667-FCE7CBF8575D}" type="pres">
      <dgm:prSet presAssocID="{E0E214F2-BD36-6F42-8B6F-D77A94B4BA33}" presName="topArc2" presStyleLbl="parChTrans1D1" presStyleIdx="50" presStyleCnt="76"/>
      <dgm:spPr/>
    </dgm:pt>
    <dgm:pt modelId="{64CC4053-8DD0-E740-BE34-32893DF8CDFF}" type="pres">
      <dgm:prSet presAssocID="{E0E214F2-BD36-6F42-8B6F-D77A94B4BA33}" presName="bottomArc2" presStyleLbl="parChTrans1D1" presStyleIdx="51" presStyleCnt="76"/>
      <dgm:spPr/>
    </dgm:pt>
    <dgm:pt modelId="{872233C5-00FB-EE4E-A3D9-71C09D6D706E}" type="pres">
      <dgm:prSet presAssocID="{E0E214F2-BD36-6F42-8B6F-D77A94B4BA33}" presName="topConnNode2" presStyleLbl="node3" presStyleIdx="0" presStyleCnt="0"/>
      <dgm:spPr/>
    </dgm:pt>
    <dgm:pt modelId="{441E1DC3-2F1C-5C4D-8ED1-93A83AAD4B34}" type="pres">
      <dgm:prSet presAssocID="{E0E214F2-BD36-6F42-8B6F-D77A94B4BA33}" presName="hierChild4" presStyleCnt="0"/>
      <dgm:spPr/>
    </dgm:pt>
    <dgm:pt modelId="{B23F1D01-5DB3-2943-A723-7738AAB79CEE}" type="pres">
      <dgm:prSet presAssocID="{E0E214F2-BD36-6F42-8B6F-D77A94B4BA33}" presName="hierChild5" presStyleCnt="0"/>
      <dgm:spPr/>
    </dgm:pt>
    <dgm:pt modelId="{E1A19351-B2AB-A041-98BE-DFB63A76093C}" type="pres">
      <dgm:prSet presAssocID="{8A2FF53A-DC09-7644-B15C-DE815DED88AB}" presName="Name28" presStyleLbl="parChTrans1D3" presStyleIdx="11" presStyleCnt="16"/>
      <dgm:spPr/>
    </dgm:pt>
    <dgm:pt modelId="{D51D15D8-7CC3-8343-B14C-7210F92B56D5}" type="pres">
      <dgm:prSet presAssocID="{FDD1CE99-9381-304D-BABA-FB38061967FB}" presName="hierRoot2" presStyleCnt="0">
        <dgm:presLayoutVars>
          <dgm:hierBranch val="init"/>
        </dgm:presLayoutVars>
      </dgm:prSet>
      <dgm:spPr/>
    </dgm:pt>
    <dgm:pt modelId="{50947BA9-9976-5840-9B25-7F1F9D907920}" type="pres">
      <dgm:prSet presAssocID="{FDD1CE99-9381-304D-BABA-FB38061967FB}" presName="rootComposite2" presStyleCnt="0"/>
      <dgm:spPr/>
    </dgm:pt>
    <dgm:pt modelId="{D7249765-5D87-2341-9630-7B6A325A2CB9}" type="pres">
      <dgm:prSet presAssocID="{FDD1CE99-9381-304D-BABA-FB38061967FB}" presName="rootText2" presStyleLbl="alignAcc1" presStyleIdx="0" presStyleCnt="0">
        <dgm:presLayoutVars>
          <dgm:chPref val="3"/>
        </dgm:presLayoutVars>
      </dgm:prSet>
      <dgm:spPr/>
    </dgm:pt>
    <dgm:pt modelId="{921B1487-0C30-B941-83F4-F9F9CC425D4A}" type="pres">
      <dgm:prSet presAssocID="{FDD1CE99-9381-304D-BABA-FB38061967FB}" presName="topArc2" presStyleLbl="parChTrans1D1" presStyleIdx="52" presStyleCnt="76"/>
      <dgm:spPr/>
    </dgm:pt>
    <dgm:pt modelId="{8F800680-B576-E247-9AA8-895FF40720CF}" type="pres">
      <dgm:prSet presAssocID="{FDD1CE99-9381-304D-BABA-FB38061967FB}" presName="bottomArc2" presStyleLbl="parChTrans1D1" presStyleIdx="53" presStyleCnt="76"/>
      <dgm:spPr/>
    </dgm:pt>
    <dgm:pt modelId="{4AC24800-562A-FA4B-BB36-C0A8D40FDF11}" type="pres">
      <dgm:prSet presAssocID="{FDD1CE99-9381-304D-BABA-FB38061967FB}" presName="topConnNode2" presStyleLbl="node3" presStyleIdx="0" presStyleCnt="0"/>
      <dgm:spPr/>
    </dgm:pt>
    <dgm:pt modelId="{4DC786FE-6EA9-6743-BE41-1297B115D4E2}" type="pres">
      <dgm:prSet presAssocID="{FDD1CE99-9381-304D-BABA-FB38061967FB}" presName="hierChild4" presStyleCnt="0"/>
      <dgm:spPr/>
    </dgm:pt>
    <dgm:pt modelId="{879BAF62-1A1F-8843-B5B5-0A402AFCFB5F}" type="pres">
      <dgm:prSet presAssocID="{FDD1CE99-9381-304D-BABA-FB38061967FB}" presName="hierChild5" presStyleCnt="0"/>
      <dgm:spPr/>
    </dgm:pt>
    <dgm:pt modelId="{63E85C3A-1C68-5F4F-94FD-EC7948627104}" type="pres">
      <dgm:prSet presAssocID="{FCC02AC3-7D32-5047-AFF3-65150F2A6239}" presName="Name28" presStyleLbl="parChTrans1D3" presStyleIdx="12" presStyleCnt="16"/>
      <dgm:spPr/>
    </dgm:pt>
    <dgm:pt modelId="{485E4EAE-701E-024E-B6B2-274F5F24859D}" type="pres">
      <dgm:prSet presAssocID="{298AD2CA-E6EA-6D41-9F77-2FD5A74FAA87}" presName="hierRoot2" presStyleCnt="0">
        <dgm:presLayoutVars>
          <dgm:hierBranch val="init"/>
        </dgm:presLayoutVars>
      </dgm:prSet>
      <dgm:spPr/>
    </dgm:pt>
    <dgm:pt modelId="{C1F8E658-2E64-5240-9E9B-D49C0F8A5D12}" type="pres">
      <dgm:prSet presAssocID="{298AD2CA-E6EA-6D41-9F77-2FD5A74FAA87}" presName="rootComposite2" presStyleCnt="0"/>
      <dgm:spPr/>
    </dgm:pt>
    <dgm:pt modelId="{F0DB32E5-9E27-D34C-94A2-D7B77C089343}" type="pres">
      <dgm:prSet presAssocID="{298AD2CA-E6EA-6D41-9F77-2FD5A74FAA87}" presName="rootText2" presStyleLbl="alignAcc1" presStyleIdx="0" presStyleCnt="0">
        <dgm:presLayoutVars>
          <dgm:chPref val="3"/>
        </dgm:presLayoutVars>
      </dgm:prSet>
      <dgm:spPr/>
    </dgm:pt>
    <dgm:pt modelId="{1D724EA7-F95E-D64F-BEBF-B40A6FF0A842}" type="pres">
      <dgm:prSet presAssocID="{298AD2CA-E6EA-6D41-9F77-2FD5A74FAA87}" presName="topArc2" presStyleLbl="parChTrans1D1" presStyleIdx="54" presStyleCnt="76"/>
      <dgm:spPr/>
    </dgm:pt>
    <dgm:pt modelId="{5ECC484B-6B99-2E47-BDAD-0AD95714B300}" type="pres">
      <dgm:prSet presAssocID="{298AD2CA-E6EA-6D41-9F77-2FD5A74FAA87}" presName="bottomArc2" presStyleLbl="parChTrans1D1" presStyleIdx="55" presStyleCnt="76"/>
      <dgm:spPr/>
    </dgm:pt>
    <dgm:pt modelId="{06E1BB5A-0A6F-7D46-B4AC-AA3A71E85665}" type="pres">
      <dgm:prSet presAssocID="{298AD2CA-E6EA-6D41-9F77-2FD5A74FAA87}" presName="topConnNode2" presStyleLbl="node3" presStyleIdx="0" presStyleCnt="0"/>
      <dgm:spPr/>
    </dgm:pt>
    <dgm:pt modelId="{7D320FB0-D6D0-564F-BFF8-107131A34AAB}" type="pres">
      <dgm:prSet presAssocID="{298AD2CA-E6EA-6D41-9F77-2FD5A74FAA87}" presName="hierChild4" presStyleCnt="0"/>
      <dgm:spPr/>
    </dgm:pt>
    <dgm:pt modelId="{966D9FBB-FF6D-B04F-B2DB-0EACB9C6D731}" type="pres">
      <dgm:prSet presAssocID="{298AD2CA-E6EA-6D41-9F77-2FD5A74FAA87}" presName="hierChild5" presStyleCnt="0"/>
      <dgm:spPr/>
    </dgm:pt>
    <dgm:pt modelId="{97404AE6-3B86-064E-BE4C-2391539C3C73}" type="pres">
      <dgm:prSet presAssocID="{409CE1E0-6632-B940-A4DE-C15F15E8EA99}" presName="Name28" presStyleLbl="parChTrans1D3" presStyleIdx="13" presStyleCnt="16"/>
      <dgm:spPr/>
    </dgm:pt>
    <dgm:pt modelId="{FDBD44C4-A66B-D742-A756-0525A0A555F7}" type="pres">
      <dgm:prSet presAssocID="{9F397A5C-65F6-9149-BA47-74C0BE6E8451}" presName="hierRoot2" presStyleCnt="0">
        <dgm:presLayoutVars>
          <dgm:hierBranch val="init"/>
        </dgm:presLayoutVars>
      </dgm:prSet>
      <dgm:spPr/>
    </dgm:pt>
    <dgm:pt modelId="{C72046CB-450C-E746-A37A-58A11050304E}" type="pres">
      <dgm:prSet presAssocID="{9F397A5C-65F6-9149-BA47-74C0BE6E8451}" presName="rootComposite2" presStyleCnt="0"/>
      <dgm:spPr/>
    </dgm:pt>
    <dgm:pt modelId="{47659635-F56A-284C-AFAD-7FE5BBABB291}" type="pres">
      <dgm:prSet presAssocID="{9F397A5C-65F6-9149-BA47-74C0BE6E8451}" presName="rootText2" presStyleLbl="alignAcc1" presStyleIdx="0" presStyleCnt="0">
        <dgm:presLayoutVars>
          <dgm:chPref val="3"/>
        </dgm:presLayoutVars>
      </dgm:prSet>
      <dgm:spPr/>
    </dgm:pt>
    <dgm:pt modelId="{A63005F4-4BD8-4141-99E2-A3B3DB35074D}" type="pres">
      <dgm:prSet presAssocID="{9F397A5C-65F6-9149-BA47-74C0BE6E8451}" presName="topArc2" presStyleLbl="parChTrans1D1" presStyleIdx="56" presStyleCnt="76"/>
      <dgm:spPr/>
    </dgm:pt>
    <dgm:pt modelId="{B187F2A5-9826-6C4D-9BA7-750042A9962B}" type="pres">
      <dgm:prSet presAssocID="{9F397A5C-65F6-9149-BA47-74C0BE6E8451}" presName="bottomArc2" presStyleLbl="parChTrans1D1" presStyleIdx="57" presStyleCnt="76"/>
      <dgm:spPr/>
    </dgm:pt>
    <dgm:pt modelId="{0931B37C-8E8F-794E-A2EB-271F7A88660A}" type="pres">
      <dgm:prSet presAssocID="{9F397A5C-65F6-9149-BA47-74C0BE6E8451}" presName="topConnNode2" presStyleLbl="node3" presStyleIdx="0" presStyleCnt="0"/>
      <dgm:spPr/>
    </dgm:pt>
    <dgm:pt modelId="{493697C4-F02A-6947-B61E-3DB8C810A1D2}" type="pres">
      <dgm:prSet presAssocID="{9F397A5C-65F6-9149-BA47-74C0BE6E8451}" presName="hierChild4" presStyleCnt="0"/>
      <dgm:spPr/>
    </dgm:pt>
    <dgm:pt modelId="{B5E806CC-4FC3-3249-8896-032B28B5D19D}" type="pres">
      <dgm:prSet presAssocID="{9F397A5C-65F6-9149-BA47-74C0BE6E8451}" presName="hierChild5" presStyleCnt="0"/>
      <dgm:spPr/>
    </dgm:pt>
    <dgm:pt modelId="{88FDA1D4-1E42-764B-A276-65849299257F}" type="pres">
      <dgm:prSet presAssocID="{E5EFB7A1-6CE6-014D-BDAC-D70421B7572F}" presName="Name28" presStyleLbl="parChTrans1D3" presStyleIdx="14" presStyleCnt="16"/>
      <dgm:spPr/>
    </dgm:pt>
    <dgm:pt modelId="{68A48211-9D46-2A46-9863-5B45DF8BD426}" type="pres">
      <dgm:prSet presAssocID="{6A3EB527-6ACF-0A48-9611-99C3B11B40BE}" presName="hierRoot2" presStyleCnt="0">
        <dgm:presLayoutVars>
          <dgm:hierBranch val="init"/>
        </dgm:presLayoutVars>
      </dgm:prSet>
      <dgm:spPr/>
    </dgm:pt>
    <dgm:pt modelId="{88B2B912-B2D1-3C4C-8E4A-FAADD8574071}" type="pres">
      <dgm:prSet presAssocID="{6A3EB527-6ACF-0A48-9611-99C3B11B40BE}" presName="rootComposite2" presStyleCnt="0"/>
      <dgm:spPr/>
    </dgm:pt>
    <dgm:pt modelId="{686CC5BF-4374-E047-8130-EF90337A60BC}" type="pres">
      <dgm:prSet presAssocID="{6A3EB527-6ACF-0A48-9611-99C3B11B40BE}" presName="rootText2" presStyleLbl="alignAcc1" presStyleIdx="0" presStyleCnt="0">
        <dgm:presLayoutVars>
          <dgm:chPref val="3"/>
        </dgm:presLayoutVars>
      </dgm:prSet>
      <dgm:spPr/>
    </dgm:pt>
    <dgm:pt modelId="{7D3D046B-7ED7-0A4F-8CF7-21F8CACE7814}" type="pres">
      <dgm:prSet presAssocID="{6A3EB527-6ACF-0A48-9611-99C3B11B40BE}" presName="topArc2" presStyleLbl="parChTrans1D1" presStyleIdx="58" presStyleCnt="76"/>
      <dgm:spPr/>
    </dgm:pt>
    <dgm:pt modelId="{4C30B598-AB6E-E64B-A059-3261BF6FAC02}" type="pres">
      <dgm:prSet presAssocID="{6A3EB527-6ACF-0A48-9611-99C3B11B40BE}" presName="bottomArc2" presStyleLbl="parChTrans1D1" presStyleIdx="59" presStyleCnt="76"/>
      <dgm:spPr/>
    </dgm:pt>
    <dgm:pt modelId="{15389932-CCD0-7348-9164-B8B3FEE79A61}" type="pres">
      <dgm:prSet presAssocID="{6A3EB527-6ACF-0A48-9611-99C3B11B40BE}" presName="topConnNode2" presStyleLbl="node3" presStyleIdx="0" presStyleCnt="0"/>
      <dgm:spPr/>
    </dgm:pt>
    <dgm:pt modelId="{908CB88B-A15E-B644-A89F-07EFCBC13731}" type="pres">
      <dgm:prSet presAssocID="{6A3EB527-6ACF-0A48-9611-99C3B11B40BE}" presName="hierChild4" presStyleCnt="0"/>
      <dgm:spPr/>
    </dgm:pt>
    <dgm:pt modelId="{5B05F418-9B9A-5D48-8CE1-A5B2BD5DD126}" type="pres">
      <dgm:prSet presAssocID="{20BF316E-829D-F04B-9F95-5F9D817D79AF}" presName="Name28" presStyleLbl="parChTrans1D4" presStyleIdx="12" presStyleCnt="18"/>
      <dgm:spPr/>
    </dgm:pt>
    <dgm:pt modelId="{CC07AD2A-DF49-2F40-9A52-0142A646F425}" type="pres">
      <dgm:prSet presAssocID="{F2F8DA69-C542-FC41-B64B-D453DE68B5EA}" presName="hierRoot2" presStyleCnt="0">
        <dgm:presLayoutVars>
          <dgm:hierBranch val="init"/>
        </dgm:presLayoutVars>
      </dgm:prSet>
      <dgm:spPr/>
    </dgm:pt>
    <dgm:pt modelId="{FC4A2B23-7DE4-6642-8237-E5E03C97FA9B}" type="pres">
      <dgm:prSet presAssocID="{F2F8DA69-C542-FC41-B64B-D453DE68B5EA}" presName="rootComposite2" presStyleCnt="0"/>
      <dgm:spPr/>
    </dgm:pt>
    <dgm:pt modelId="{5CFC7636-A925-5F41-BDBB-1E8F94DB780B}" type="pres">
      <dgm:prSet presAssocID="{F2F8DA69-C542-FC41-B64B-D453DE68B5E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5B7231A-FE7D-284E-86BB-A514877A66B9}" type="pres">
      <dgm:prSet presAssocID="{F2F8DA69-C542-FC41-B64B-D453DE68B5EA}" presName="topArc2" presStyleLbl="parChTrans1D1" presStyleIdx="60" presStyleCnt="76"/>
      <dgm:spPr/>
    </dgm:pt>
    <dgm:pt modelId="{BC217814-11F5-6543-A84F-66B557FEC956}" type="pres">
      <dgm:prSet presAssocID="{F2F8DA69-C542-FC41-B64B-D453DE68B5EA}" presName="bottomArc2" presStyleLbl="parChTrans1D1" presStyleIdx="61" presStyleCnt="76"/>
      <dgm:spPr/>
    </dgm:pt>
    <dgm:pt modelId="{BFBA327F-EF51-E145-9DA5-EE4438F91A44}" type="pres">
      <dgm:prSet presAssocID="{F2F8DA69-C542-FC41-B64B-D453DE68B5EA}" presName="topConnNode2" presStyleLbl="node4" presStyleIdx="0" presStyleCnt="0"/>
      <dgm:spPr/>
    </dgm:pt>
    <dgm:pt modelId="{92240FCF-67E7-CB4A-A116-2CE77972F020}" type="pres">
      <dgm:prSet presAssocID="{F2F8DA69-C542-FC41-B64B-D453DE68B5EA}" presName="hierChild4" presStyleCnt="0"/>
      <dgm:spPr/>
    </dgm:pt>
    <dgm:pt modelId="{88201BD2-901F-0D45-B503-80617A777352}" type="pres">
      <dgm:prSet presAssocID="{F2F8DA69-C542-FC41-B64B-D453DE68B5EA}" presName="hierChild5" presStyleCnt="0"/>
      <dgm:spPr/>
    </dgm:pt>
    <dgm:pt modelId="{7AC205E6-5027-664D-AA36-AFE4A7613A60}" type="pres">
      <dgm:prSet presAssocID="{5F40FC3C-3E18-AD4E-9A1E-2AB5007B1E6F}" presName="Name28" presStyleLbl="parChTrans1D4" presStyleIdx="13" presStyleCnt="18"/>
      <dgm:spPr/>
    </dgm:pt>
    <dgm:pt modelId="{73FA3165-7D1F-1247-AFDF-50EF5B07D104}" type="pres">
      <dgm:prSet presAssocID="{848EA96A-858B-3448-8A86-180A7581B467}" presName="hierRoot2" presStyleCnt="0">
        <dgm:presLayoutVars>
          <dgm:hierBranch val="init"/>
        </dgm:presLayoutVars>
      </dgm:prSet>
      <dgm:spPr/>
    </dgm:pt>
    <dgm:pt modelId="{36799912-CB1F-E948-B87F-845987024E6A}" type="pres">
      <dgm:prSet presAssocID="{848EA96A-858B-3448-8A86-180A7581B467}" presName="rootComposite2" presStyleCnt="0"/>
      <dgm:spPr/>
    </dgm:pt>
    <dgm:pt modelId="{625A5F76-FCC6-DF42-AF64-DF7B11997207}" type="pres">
      <dgm:prSet presAssocID="{848EA96A-858B-3448-8A86-180A7581B467}" presName="rootText2" presStyleLbl="alignAcc1" presStyleIdx="0" presStyleCnt="0">
        <dgm:presLayoutVars>
          <dgm:chPref val="3"/>
        </dgm:presLayoutVars>
      </dgm:prSet>
      <dgm:spPr/>
    </dgm:pt>
    <dgm:pt modelId="{8B672F63-48F8-EE46-8F44-11E18E5218E4}" type="pres">
      <dgm:prSet presAssocID="{848EA96A-858B-3448-8A86-180A7581B467}" presName="topArc2" presStyleLbl="parChTrans1D1" presStyleIdx="62" presStyleCnt="76"/>
      <dgm:spPr/>
    </dgm:pt>
    <dgm:pt modelId="{8645C583-4F4A-CB40-8CB4-CC287909930E}" type="pres">
      <dgm:prSet presAssocID="{848EA96A-858B-3448-8A86-180A7581B467}" presName="bottomArc2" presStyleLbl="parChTrans1D1" presStyleIdx="63" presStyleCnt="76"/>
      <dgm:spPr/>
    </dgm:pt>
    <dgm:pt modelId="{1516F0CC-42D8-8F43-BCFC-9F5E5529C9BB}" type="pres">
      <dgm:prSet presAssocID="{848EA96A-858B-3448-8A86-180A7581B467}" presName="topConnNode2" presStyleLbl="node4" presStyleIdx="0" presStyleCnt="0"/>
      <dgm:spPr/>
    </dgm:pt>
    <dgm:pt modelId="{4629CD8A-E23F-5943-9D7F-5F3C087FF48F}" type="pres">
      <dgm:prSet presAssocID="{848EA96A-858B-3448-8A86-180A7581B467}" presName="hierChild4" presStyleCnt="0"/>
      <dgm:spPr/>
    </dgm:pt>
    <dgm:pt modelId="{25BFEE60-85D9-154D-A5E5-261A3593EFD0}" type="pres">
      <dgm:prSet presAssocID="{848EA96A-858B-3448-8A86-180A7581B467}" presName="hierChild5" presStyleCnt="0"/>
      <dgm:spPr/>
    </dgm:pt>
    <dgm:pt modelId="{7C6A4378-412C-CC47-9C98-75C4087B584A}" type="pres">
      <dgm:prSet presAssocID="{6A3EB527-6ACF-0A48-9611-99C3B11B40BE}" presName="hierChild5" presStyleCnt="0"/>
      <dgm:spPr/>
    </dgm:pt>
    <dgm:pt modelId="{31C5AEE3-BD8A-5640-81BF-465C27ADD967}" type="pres">
      <dgm:prSet presAssocID="{96D59D7F-7B6B-F441-8DF1-533D4CB80923}" presName="Name28" presStyleLbl="parChTrans1D3" presStyleIdx="15" presStyleCnt="16"/>
      <dgm:spPr/>
    </dgm:pt>
    <dgm:pt modelId="{AF3ABA1E-73E0-784C-A2A8-C209C7FE2D5A}" type="pres">
      <dgm:prSet presAssocID="{49C1984E-2807-BD42-B666-9C3B0DE2CA25}" presName="hierRoot2" presStyleCnt="0">
        <dgm:presLayoutVars>
          <dgm:hierBranch val="init"/>
        </dgm:presLayoutVars>
      </dgm:prSet>
      <dgm:spPr/>
    </dgm:pt>
    <dgm:pt modelId="{381B0FFD-34D3-374B-980A-71A038547A33}" type="pres">
      <dgm:prSet presAssocID="{49C1984E-2807-BD42-B666-9C3B0DE2CA25}" presName="rootComposite2" presStyleCnt="0"/>
      <dgm:spPr/>
    </dgm:pt>
    <dgm:pt modelId="{B7817AA0-4DD5-0044-B9AE-F006B0E364FD}" type="pres">
      <dgm:prSet presAssocID="{49C1984E-2807-BD42-B666-9C3B0DE2CA25}" presName="rootText2" presStyleLbl="alignAcc1" presStyleIdx="0" presStyleCnt="0">
        <dgm:presLayoutVars>
          <dgm:chPref val="3"/>
        </dgm:presLayoutVars>
      </dgm:prSet>
      <dgm:spPr/>
    </dgm:pt>
    <dgm:pt modelId="{5C123F3A-3649-C84D-9525-E4E77FFEA7C6}" type="pres">
      <dgm:prSet presAssocID="{49C1984E-2807-BD42-B666-9C3B0DE2CA25}" presName="topArc2" presStyleLbl="parChTrans1D1" presStyleIdx="64" presStyleCnt="76"/>
      <dgm:spPr/>
    </dgm:pt>
    <dgm:pt modelId="{FECF835F-CBA3-914F-A0E4-16301C5651E6}" type="pres">
      <dgm:prSet presAssocID="{49C1984E-2807-BD42-B666-9C3B0DE2CA25}" presName="bottomArc2" presStyleLbl="parChTrans1D1" presStyleIdx="65" presStyleCnt="76"/>
      <dgm:spPr/>
    </dgm:pt>
    <dgm:pt modelId="{6CD53A48-80C8-3F44-A2C4-D30417126C0F}" type="pres">
      <dgm:prSet presAssocID="{49C1984E-2807-BD42-B666-9C3B0DE2CA25}" presName="topConnNode2" presStyleLbl="node3" presStyleIdx="0" presStyleCnt="0"/>
      <dgm:spPr/>
    </dgm:pt>
    <dgm:pt modelId="{1BDD28C6-D9AA-FB42-A434-53A99E3E1A1E}" type="pres">
      <dgm:prSet presAssocID="{49C1984E-2807-BD42-B666-9C3B0DE2CA25}" presName="hierChild4" presStyleCnt="0"/>
      <dgm:spPr/>
    </dgm:pt>
    <dgm:pt modelId="{3CBDE81A-73AB-7E42-9E3A-3FE89BD62579}" type="pres">
      <dgm:prSet presAssocID="{4572D817-EECC-4443-82F9-C8E21062B97E}" presName="Name28" presStyleLbl="parChTrans1D4" presStyleIdx="14" presStyleCnt="18"/>
      <dgm:spPr/>
    </dgm:pt>
    <dgm:pt modelId="{6B11B87E-A6A5-194C-AE9D-BA978D00C026}" type="pres">
      <dgm:prSet presAssocID="{2905C6A0-A790-2646-B636-BE6865D454AA}" presName="hierRoot2" presStyleCnt="0">
        <dgm:presLayoutVars>
          <dgm:hierBranch val="init"/>
        </dgm:presLayoutVars>
      </dgm:prSet>
      <dgm:spPr/>
    </dgm:pt>
    <dgm:pt modelId="{04AA4E25-9315-A142-84BC-4866B4696D56}" type="pres">
      <dgm:prSet presAssocID="{2905C6A0-A790-2646-B636-BE6865D454AA}" presName="rootComposite2" presStyleCnt="0"/>
      <dgm:spPr/>
    </dgm:pt>
    <dgm:pt modelId="{F5746F55-7751-6D43-BD0C-BF0908A0A1D8}" type="pres">
      <dgm:prSet presAssocID="{2905C6A0-A790-2646-B636-BE6865D454A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61C192C-3FD8-004A-AF3D-5F36AA5688EF}" type="pres">
      <dgm:prSet presAssocID="{2905C6A0-A790-2646-B636-BE6865D454AA}" presName="topArc2" presStyleLbl="parChTrans1D1" presStyleIdx="66" presStyleCnt="76"/>
      <dgm:spPr/>
    </dgm:pt>
    <dgm:pt modelId="{22CD511E-028C-FC43-A194-89F837A4C5BC}" type="pres">
      <dgm:prSet presAssocID="{2905C6A0-A790-2646-B636-BE6865D454AA}" presName="bottomArc2" presStyleLbl="parChTrans1D1" presStyleIdx="67" presStyleCnt="76"/>
      <dgm:spPr/>
    </dgm:pt>
    <dgm:pt modelId="{AD05A238-1272-D144-B154-C9E15ACCD581}" type="pres">
      <dgm:prSet presAssocID="{2905C6A0-A790-2646-B636-BE6865D454AA}" presName="topConnNode2" presStyleLbl="node4" presStyleIdx="0" presStyleCnt="0"/>
      <dgm:spPr/>
    </dgm:pt>
    <dgm:pt modelId="{7307D7C3-672C-2B4D-965B-3A891CBA178D}" type="pres">
      <dgm:prSet presAssocID="{2905C6A0-A790-2646-B636-BE6865D454AA}" presName="hierChild4" presStyleCnt="0"/>
      <dgm:spPr/>
    </dgm:pt>
    <dgm:pt modelId="{A8EDD02B-654B-9B4B-B994-FECDCC9434D9}" type="pres">
      <dgm:prSet presAssocID="{2905C6A0-A790-2646-B636-BE6865D454AA}" presName="hierChild5" presStyleCnt="0"/>
      <dgm:spPr/>
    </dgm:pt>
    <dgm:pt modelId="{E6DC9DB3-7376-A745-840E-581CC21A8636}" type="pres">
      <dgm:prSet presAssocID="{A4475CDE-3709-C84B-8FB9-C7174AB219CC}" presName="Name28" presStyleLbl="parChTrans1D4" presStyleIdx="15" presStyleCnt="18"/>
      <dgm:spPr/>
    </dgm:pt>
    <dgm:pt modelId="{496FA684-1929-0949-9335-ADE495FC7DDA}" type="pres">
      <dgm:prSet presAssocID="{F24584BC-89BA-624B-9EB3-36A2A29AAF11}" presName="hierRoot2" presStyleCnt="0">
        <dgm:presLayoutVars>
          <dgm:hierBranch val="init"/>
        </dgm:presLayoutVars>
      </dgm:prSet>
      <dgm:spPr/>
    </dgm:pt>
    <dgm:pt modelId="{55801E83-6912-2345-8E97-6924EB288979}" type="pres">
      <dgm:prSet presAssocID="{F24584BC-89BA-624B-9EB3-36A2A29AAF11}" presName="rootComposite2" presStyleCnt="0"/>
      <dgm:spPr/>
    </dgm:pt>
    <dgm:pt modelId="{13E28739-DD79-BD47-92CC-83C374FC8F03}" type="pres">
      <dgm:prSet presAssocID="{F24584BC-89BA-624B-9EB3-36A2A29AAF11}" presName="rootText2" presStyleLbl="alignAcc1" presStyleIdx="0" presStyleCnt="0">
        <dgm:presLayoutVars>
          <dgm:chPref val="3"/>
        </dgm:presLayoutVars>
      </dgm:prSet>
      <dgm:spPr/>
    </dgm:pt>
    <dgm:pt modelId="{2F6FAEBE-5BD2-F54C-A96F-B7FE51F560FE}" type="pres">
      <dgm:prSet presAssocID="{F24584BC-89BA-624B-9EB3-36A2A29AAF11}" presName="topArc2" presStyleLbl="parChTrans1D1" presStyleIdx="68" presStyleCnt="76"/>
      <dgm:spPr/>
    </dgm:pt>
    <dgm:pt modelId="{93557A5F-FE14-EF49-B5D1-08CE4D4F3F18}" type="pres">
      <dgm:prSet presAssocID="{F24584BC-89BA-624B-9EB3-36A2A29AAF11}" presName="bottomArc2" presStyleLbl="parChTrans1D1" presStyleIdx="69" presStyleCnt="76"/>
      <dgm:spPr/>
    </dgm:pt>
    <dgm:pt modelId="{5CCD33DD-926F-B940-A0C2-21DCCCBCF0CB}" type="pres">
      <dgm:prSet presAssocID="{F24584BC-89BA-624B-9EB3-36A2A29AAF11}" presName="topConnNode2" presStyleLbl="node4" presStyleIdx="0" presStyleCnt="0"/>
      <dgm:spPr/>
    </dgm:pt>
    <dgm:pt modelId="{DF836FF9-5FCD-B34C-A736-86EFBAF2DDA5}" type="pres">
      <dgm:prSet presAssocID="{F24584BC-89BA-624B-9EB3-36A2A29AAF11}" presName="hierChild4" presStyleCnt="0"/>
      <dgm:spPr/>
    </dgm:pt>
    <dgm:pt modelId="{602D4488-D663-8444-A9CA-6BB0D1CE776A}" type="pres">
      <dgm:prSet presAssocID="{F24584BC-89BA-624B-9EB3-36A2A29AAF11}" presName="hierChild5" presStyleCnt="0"/>
      <dgm:spPr/>
    </dgm:pt>
    <dgm:pt modelId="{C93D3F07-E6E4-A548-BAF1-D81C4E21BAF9}" type="pres">
      <dgm:prSet presAssocID="{7B4CB9A1-A89B-5840-8274-74CED91ABC4E}" presName="Name28" presStyleLbl="parChTrans1D4" presStyleIdx="16" presStyleCnt="18"/>
      <dgm:spPr/>
    </dgm:pt>
    <dgm:pt modelId="{1D9AB4C0-1F93-2A4F-B7A6-49C07C2443A1}" type="pres">
      <dgm:prSet presAssocID="{912DE6F0-AF2F-974D-B26E-A6F93C45F169}" presName="hierRoot2" presStyleCnt="0">
        <dgm:presLayoutVars>
          <dgm:hierBranch val="init"/>
        </dgm:presLayoutVars>
      </dgm:prSet>
      <dgm:spPr/>
    </dgm:pt>
    <dgm:pt modelId="{FED60DC8-0F50-3E4B-9C98-774031D5CDAE}" type="pres">
      <dgm:prSet presAssocID="{912DE6F0-AF2F-974D-B26E-A6F93C45F169}" presName="rootComposite2" presStyleCnt="0"/>
      <dgm:spPr/>
    </dgm:pt>
    <dgm:pt modelId="{7A97299D-20AF-D04D-91A1-86BA1F43B91B}" type="pres">
      <dgm:prSet presAssocID="{912DE6F0-AF2F-974D-B26E-A6F93C45F169}" presName="rootText2" presStyleLbl="alignAcc1" presStyleIdx="0" presStyleCnt="0">
        <dgm:presLayoutVars>
          <dgm:chPref val="3"/>
        </dgm:presLayoutVars>
      </dgm:prSet>
      <dgm:spPr/>
    </dgm:pt>
    <dgm:pt modelId="{65E7171B-D682-4644-956E-95B5ECBCE01E}" type="pres">
      <dgm:prSet presAssocID="{912DE6F0-AF2F-974D-B26E-A6F93C45F169}" presName="topArc2" presStyleLbl="parChTrans1D1" presStyleIdx="70" presStyleCnt="76"/>
      <dgm:spPr/>
    </dgm:pt>
    <dgm:pt modelId="{1BF5B1B3-8E49-D345-AB7A-E13FE3B177A0}" type="pres">
      <dgm:prSet presAssocID="{912DE6F0-AF2F-974D-B26E-A6F93C45F169}" presName="bottomArc2" presStyleLbl="parChTrans1D1" presStyleIdx="71" presStyleCnt="76"/>
      <dgm:spPr/>
    </dgm:pt>
    <dgm:pt modelId="{ACDA57DB-8A83-A643-A98E-69D71CEEF369}" type="pres">
      <dgm:prSet presAssocID="{912DE6F0-AF2F-974D-B26E-A6F93C45F169}" presName="topConnNode2" presStyleLbl="node4" presStyleIdx="0" presStyleCnt="0"/>
      <dgm:spPr/>
    </dgm:pt>
    <dgm:pt modelId="{677F8649-FE6B-474C-8CFC-660BB5F88674}" type="pres">
      <dgm:prSet presAssocID="{912DE6F0-AF2F-974D-B26E-A6F93C45F169}" presName="hierChild4" presStyleCnt="0"/>
      <dgm:spPr/>
    </dgm:pt>
    <dgm:pt modelId="{78BE5C86-0EB3-8847-B8C9-865EC402FDD2}" type="pres">
      <dgm:prSet presAssocID="{912DE6F0-AF2F-974D-B26E-A6F93C45F169}" presName="hierChild5" presStyleCnt="0"/>
      <dgm:spPr/>
    </dgm:pt>
    <dgm:pt modelId="{94E6F24D-CCA0-9D46-B191-531BFDFC67B9}" type="pres">
      <dgm:prSet presAssocID="{85ED9134-DA53-9B4C-BA84-52BBAED467BB}" presName="Name28" presStyleLbl="parChTrans1D4" presStyleIdx="17" presStyleCnt="18"/>
      <dgm:spPr/>
    </dgm:pt>
    <dgm:pt modelId="{E4D66B5B-5255-CE46-98A2-A6A0F1C35158}" type="pres">
      <dgm:prSet presAssocID="{FD53E813-7B11-EB4F-B076-ADEC87DC85A6}" presName="hierRoot2" presStyleCnt="0">
        <dgm:presLayoutVars>
          <dgm:hierBranch val="init"/>
        </dgm:presLayoutVars>
      </dgm:prSet>
      <dgm:spPr/>
    </dgm:pt>
    <dgm:pt modelId="{60D88976-540F-6B49-8BFB-2CADAD88964E}" type="pres">
      <dgm:prSet presAssocID="{FD53E813-7B11-EB4F-B076-ADEC87DC85A6}" presName="rootComposite2" presStyleCnt="0"/>
      <dgm:spPr/>
    </dgm:pt>
    <dgm:pt modelId="{3B2EA53B-BB64-164E-A358-A81CE014626B}" type="pres">
      <dgm:prSet presAssocID="{FD53E813-7B11-EB4F-B076-ADEC87DC85A6}" presName="rootText2" presStyleLbl="alignAcc1" presStyleIdx="0" presStyleCnt="0">
        <dgm:presLayoutVars>
          <dgm:chPref val="3"/>
        </dgm:presLayoutVars>
      </dgm:prSet>
      <dgm:spPr/>
    </dgm:pt>
    <dgm:pt modelId="{441F2240-2B8F-AA49-B966-F6729AE63050}" type="pres">
      <dgm:prSet presAssocID="{FD53E813-7B11-EB4F-B076-ADEC87DC85A6}" presName="topArc2" presStyleLbl="parChTrans1D1" presStyleIdx="72" presStyleCnt="76"/>
      <dgm:spPr/>
    </dgm:pt>
    <dgm:pt modelId="{C6C666AE-7D0E-BF4E-9861-220AE7CFC30F}" type="pres">
      <dgm:prSet presAssocID="{FD53E813-7B11-EB4F-B076-ADEC87DC85A6}" presName="bottomArc2" presStyleLbl="parChTrans1D1" presStyleIdx="73" presStyleCnt="76"/>
      <dgm:spPr/>
    </dgm:pt>
    <dgm:pt modelId="{609B7472-90E1-1941-BBA6-FFCACE29B388}" type="pres">
      <dgm:prSet presAssocID="{FD53E813-7B11-EB4F-B076-ADEC87DC85A6}" presName="topConnNode2" presStyleLbl="node4" presStyleIdx="0" presStyleCnt="0"/>
      <dgm:spPr/>
    </dgm:pt>
    <dgm:pt modelId="{263B2876-6387-AD46-A0B0-2A3E865503AF}" type="pres">
      <dgm:prSet presAssocID="{FD53E813-7B11-EB4F-B076-ADEC87DC85A6}" presName="hierChild4" presStyleCnt="0"/>
      <dgm:spPr/>
    </dgm:pt>
    <dgm:pt modelId="{985644F7-CA89-8A46-A7E7-88ED7E190EB6}" type="pres">
      <dgm:prSet presAssocID="{FD53E813-7B11-EB4F-B076-ADEC87DC85A6}" presName="hierChild5" presStyleCnt="0"/>
      <dgm:spPr/>
    </dgm:pt>
    <dgm:pt modelId="{BF71567C-1FA2-A14F-8686-E1728E2368AB}" type="pres">
      <dgm:prSet presAssocID="{49C1984E-2807-BD42-B666-9C3B0DE2CA25}" presName="hierChild5" presStyleCnt="0"/>
      <dgm:spPr/>
    </dgm:pt>
    <dgm:pt modelId="{71E9ED9B-FD1F-D44C-A5CC-BA582805CAE9}" type="pres">
      <dgm:prSet presAssocID="{1C1A68AE-B38A-B643-A11A-4FD059A12E09}" presName="hierChild5" presStyleCnt="0"/>
      <dgm:spPr/>
    </dgm:pt>
    <dgm:pt modelId="{93BDD461-4BFE-E041-91AC-AEB8F1D513B5}" type="pres">
      <dgm:prSet presAssocID="{D660F8BE-F731-E64E-BAB8-045085FA311F}" presName="Name28" presStyleLbl="parChTrans1D2" presStyleIdx="2" presStyleCnt="3"/>
      <dgm:spPr/>
    </dgm:pt>
    <dgm:pt modelId="{7FE6C010-6C68-9A49-8321-82C78B02D9CE}" type="pres">
      <dgm:prSet presAssocID="{CCC4DC26-7C3D-EB42-A28A-8B512F1C0B38}" presName="hierRoot2" presStyleCnt="0">
        <dgm:presLayoutVars>
          <dgm:hierBranch val="init"/>
        </dgm:presLayoutVars>
      </dgm:prSet>
      <dgm:spPr/>
    </dgm:pt>
    <dgm:pt modelId="{B1175142-5C9F-6542-9057-6C09563E876C}" type="pres">
      <dgm:prSet presAssocID="{CCC4DC26-7C3D-EB42-A28A-8B512F1C0B38}" presName="rootComposite2" presStyleCnt="0"/>
      <dgm:spPr/>
    </dgm:pt>
    <dgm:pt modelId="{D279E227-A4AC-2040-8E00-881E7248AE3A}" type="pres">
      <dgm:prSet presAssocID="{CCC4DC26-7C3D-EB42-A28A-8B512F1C0B38}" presName="rootText2" presStyleLbl="alignAcc1" presStyleIdx="0" presStyleCnt="0">
        <dgm:presLayoutVars>
          <dgm:chPref val="3"/>
        </dgm:presLayoutVars>
      </dgm:prSet>
      <dgm:spPr/>
    </dgm:pt>
    <dgm:pt modelId="{03D7F695-FF3B-D440-9CC9-64018DFC2AD7}" type="pres">
      <dgm:prSet presAssocID="{CCC4DC26-7C3D-EB42-A28A-8B512F1C0B38}" presName="topArc2" presStyleLbl="parChTrans1D1" presStyleIdx="74" presStyleCnt="76"/>
      <dgm:spPr/>
    </dgm:pt>
    <dgm:pt modelId="{F79DACE5-36DC-4347-BFA8-F88D96B98747}" type="pres">
      <dgm:prSet presAssocID="{CCC4DC26-7C3D-EB42-A28A-8B512F1C0B38}" presName="bottomArc2" presStyleLbl="parChTrans1D1" presStyleIdx="75" presStyleCnt="76"/>
      <dgm:spPr/>
    </dgm:pt>
    <dgm:pt modelId="{9DB328BB-7467-8846-9926-AF157930DD1F}" type="pres">
      <dgm:prSet presAssocID="{CCC4DC26-7C3D-EB42-A28A-8B512F1C0B38}" presName="topConnNode2" presStyleLbl="node2" presStyleIdx="0" presStyleCnt="0"/>
      <dgm:spPr/>
    </dgm:pt>
    <dgm:pt modelId="{E92F7D23-2E01-8148-AE6C-30E9D139E367}" type="pres">
      <dgm:prSet presAssocID="{CCC4DC26-7C3D-EB42-A28A-8B512F1C0B38}" presName="hierChild4" presStyleCnt="0"/>
      <dgm:spPr/>
    </dgm:pt>
    <dgm:pt modelId="{0C43F019-86F2-0A49-BB2D-4B8A05AC04E8}" type="pres">
      <dgm:prSet presAssocID="{CCC4DC26-7C3D-EB42-A28A-8B512F1C0B38}" presName="hierChild5" presStyleCnt="0"/>
      <dgm:spPr/>
    </dgm:pt>
    <dgm:pt modelId="{B9AA5B01-F982-B34B-8FA0-ACF5E494D0E5}" type="pres">
      <dgm:prSet presAssocID="{0A291C93-053E-5648-ACCF-ED0615A71E91}" presName="hierChild3" presStyleCnt="0"/>
      <dgm:spPr/>
    </dgm:pt>
  </dgm:ptLst>
  <dgm:cxnLst>
    <dgm:cxn modelId="{B3B1A233-EA54-C34F-B9CC-40C8A229243A}" type="presOf" srcId="{49C1984E-2807-BD42-B666-9C3B0DE2CA25}" destId="{6CD53A48-80C8-3F44-A2C4-D30417126C0F}" srcOrd="1" destOrd="0" presId="urn:microsoft.com/office/officeart/2008/layout/HalfCircleOrganizationChart"/>
    <dgm:cxn modelId="{2BBBCE32-BBDF-3345-B170-FF130343AFA1}" type="presOf" srcId="{EFF471C4-EAA8-6C4B-8DDA-9AD737E6514A}" destId="{B83247B6-3138-CE4C-9C77-BDF1BCFAC69F}" srcOrd="1" destOrd="0" presId="urn:microsoft.com/office/officeart/2008/layout/HalfCircleOrganizationChart"/>
    <dgm:cxn modelId="{7BE8C63F-71A1-A840-A1F6-6F863AF5177D}" type="presOf" srcId="{605C7AC8-CF78-1A4A-8A66-05B8F2A7B4FD}" destId="{120E0C55-FD40-BA47-A3AB-EE7B69E01439}" srcOrd="0" destOrd="0" presId="urn:microsoft.com/office/officeart/2008/layout/HalfCircleOrganizationChart"/>
    <dgm:cxn modelId="{B8CEAE47-2023-9F40-889F-103806416ACD}" type="presOf" srcId="{5121D18F-8ABE-9C40-9362-CF6DD75E0E83}" destId="{19A911C2-0EE3-284B-8E9E-CF22460B830B}" srcOrd="0" destOrd="0" presId="urn:microsoft.com/office/officeart/2008/layout/HalfCircleOrganizationChart"/>
    <dgm:cxn modelId="{F0A90C5A-6A52-6840-8EC7-1EAD0D5C92C4}" type="presOf" srcId="{0A291C93-053E-5648-ACCF-ED0615A71E91}" destId="{C0C33D14-B545-E640-B43B-AD287F590995}" srcOrd="1" destOrd="0" presId="urn:microsoft.com/office/officeart/2008/layout/HalfCircleOrganizationChart"/>
    <dgm:cxn modelId="{103EB570-01EF-894D-954D-D804CAAEF791}" srcId="{1C1A68AE-B38A-B643-A11A-4FD059A12E09}" destId="{D21CB905-6FCB-C749-B8D8-F7E3E8890832}" srcOrd="1" destOrd="0" parTransId="{97C77DD9-8856-0F49-A10A-9917B2B3623A}" sibTransId="{A8CDE278-D335-3D4D-A468-615C16CE7024}"/>
    <dgm:cxn modelId="{4BD16375-B48F-E747-A8D7-D23D189E5729}" type="presOf" srcId="{912DE6F0-AF2F-974D-B26E-A6F93C45F169}" destId="{ACDA57DB-8A83-A643-A98E-69D71CEEF369}" srcOrd="1" destOrd="0" presId="urn:microsoft.com/office/officeart/2008/layout/HalfCircleOrganizationChart"/>
    <dgm:cxn modelId="{FAF2D70D-D7BA-1F42-808A-B5B9205970DC}" type="presOf" srcId="{8A2FF53A-DC09-7644-B15C-DE815DED88AB}" destId="{E1A19351-B2AB-A041-98BE-DFB63A76093C}" srcOrd="0" destOrd="0" presId="urn:microsoft.com/office/officeart/2008/layout/HalfCircleOrganizationChart"/>
    <dgm:cxn modelId="{B0AA328F-1EFE-BB49-9D4E-CC39B5EAE665}" srcId="{1C1A68AE-B38A-B643-A11A-4FD059A12E09}" destId="{6A3EB527-6ACF-0A48-9611-99C3B11B40BE}" srcOrd="7" destOrd="0" parTransId="{E5EFB7A1-6CE6-014D-BDAC-D70421B7572F}" sibTransId="{C59EFA03-308B-724F-9C81-49EB71E03745}"/>
    <dgm:cxn modelId="{7B7EDBC4-954C-2147-82B3-F2DA038F13DA}" type="presOf" srcId="{FCC02AC3-7D32-5047-AFF3-65150F2A6239}" destId="{63E85C3A-1C68-5F4F-94FD-EC7948627104}" srcOrd="0" destOrd="0" presId="urn:microsoft.com/office/officeart/2008/layout/HalfCircleOrganizationChart"/>
    <dgm:cxn modelId="{BF1B1ADB-4400-7949-9151-E2EB3AFB14E7}" type="presOf" srcId="{FB35C321-564E-244E-9B01-6B694417C567}" destId="{3728571E-BDB7-B24E-AF1A-074E20B827AE}" srcOrd="0" destOrd="0" presId="urn:microsoft.com/office/officeart/2008/layout/HalfCircleOrganizationChart"/>
    <dgm:cxn modelId="{64D09519-9388-6D4D-89E1-043A98CB1358}" srcId="{1C1A68AE-B38A-B643-A11A-4FD059A12E09}" destId="{9F397A5C-65F6-9149-BA47-74C0BE6E8451}" srcOrd="6" destOrd="0" parTransId="{409CE1E0-6632-B940-A4DE-C15F15E8EA99}" sibTransId="{2A1F6D91-209C-8F4C-9B6A-C28A26B7F2BA}"/>
    <dgm:cxn modelId="{14779454-84DE-1141-BA79-2F5DAB77D992}" type="presOf" srcId="{7141269C-31FE-7D4F-8143-774B7236DB10}" destId="{D9AFA551-E2D4-9B44-BB75-AFC4C6D4A494}" srcOrd="0" destOrd="0" presId="urn:microsoft.com/office/officeart/2008/layout/HalfCircleOrganizationChart"/>
    <dgm:cxn modelId="{FFD6A76C-8B88-E046-A34F-31D6E5058326}" type="presOf" srcId="{80E24F08-DF62-5E49-9B79-93496DA5E335}" destId="{C62681DF-40E2-A848-B759-C9BA66994052}" srcOrd="1" destOrd="0" presId="urn:microsoft.com/office/officeart/2008/layout/HalfCircleOrganizationChart"/>
    <dgm:cxn modelId="{E4D0B08B-3A83-854B-BCED-64FF76045456}" type="presOf" srcId="{8761ADCA-31A0-9746-A62D-2657C1F8C0DA}" destId="{339B4D52-3E2B-7F4E-BBC4-CCBB2CAE208D}" srcOrd="0" destOrd="0" presId="urn:microsoft.com/office/officeart/2008/layout/HalfCircleOrganizationChart"/>
    <dgm:cxn modelId="{FED78054-823F-4A45-88BF-C12010DB01D1}" srcId="{6A3EB527-6ACF-0A48-9611-99C3B11B40BE}" destId="{848EA96A-858B-3448-8A86-180A7581B467}" srcOrd="1" destOrd="0" parTransId="{5F40FC3C-3E18-AD4E-9A1E-2AB5007B1E6F}" sibTransId="{12AC23CB-AA85-B944-B44F-2CF0808193F8}"/>
    <dgm:cxn modelId="{E63893D7-D3F7-DB44-BE8A-4C5983A51C3B}" type="presOf" srcId="{38249C5A-6E92-8A49-9FFD-3C9A20D06708}" destId="{F5AE1F46-42BB-C147-963D-FA16485FE14F}" srcOrd="0" destOrd="0" presId="urn:microsoft.com/office/officeart/2008/layout/HalfCircleOrganizationChart"/>
    <dgm:cxn modelId="{B4987004-83CD-2249-AB9E-EAD2AD4C5A16}" srcId="{1C1A68AE-B38A-B643-A11A-4FD059A12E09}" destId="{49C1984E-2807-BD42-B666-9C3B0DE2CA25}" srcOrd="8" destOrd="0" parTransId="{96D59D7F-7B6B-F441-8DF1-533D4CB80923}" sibTransId="{15631183-4C8E-DF42-9787-73AC15806CD5}"/>
    <dgm:cxn modelId="{78A5CD77-DBFB-564B-B624-0F2DF5388CAB}" srcId="{49C1984E-2807-BD42-B666-9C3B0DE2CA25}" destId="{2905C6A0-A790-2646-B636-BE6865D454AA}" srcOrd="0" destOrd="0" parTransId="{4572D817-EECC-4443-82F9-C8E21062B97E}" sibTransId="{631B6F5C-40A5-B047-88FF-3CC1556D60F7}"/>
    <dgm:cxn modelId="{65D41AC3-5154-B94D-8836-8143B65D365E}" srcId="{D21CB905-6FCB-C749-B8D8-F7E3E8890832}" destId="{A51A1599-5BFF-5044-AFEF-66D1590AF125}" srcOrd="0" destOrd="0" parTransId="{AD091C28-9511-284D-B4BF-B2F1EB1DC710}" sibTransId="{19221E10-95FC-094B-A093-C22AEDDA23F5}"/>
    <dgm:cxn modelId="{E02017A8-EBE9-4449-B3EA-9BB389925F4B}" type="presOf" srcId="{CE3EFE18-8D61-BE49-9583-A7540637F005}" destId="{0AF0AC11-D25A-4F41-B195-988E90C52973}" srcOrd="1" destOrd="0" presId="urn:microsoft.com/office/officeart/2008/layout/HalfCircleOrganizationChart"/>
    <dgm:cxn modelId="{E167B581-0CE8-474F-8A06-3FFC2DF86D91}" type="presOf" srcId="{9723EC5E-5B40-B148-B7F4-0E5AF3970E0C}" destId="{D72C10F2-B83B-EA40-A8C4-266F5CDD1E89}" srcOrd="1" destOrd="0" presId="urn:microsoft.com/office/officeart/2008/layout/HalfCircleOrganizationChart"/>
    <dgm:cxn modelId="{D1CA663E-27FA-4841-9689-B68C78FA3DFC}" srcId="{0A291C93-053E-5648-ACCF-ED0615A71E91}" destId="{1C1A68AE-B38A-B643-A11A-4FD059A12E09}" srcOrd="1" destOrd="0" parTransId="{5121D18F-8ABE-9C40-9362-CF6DD75E0E83}" sibTransId="{F59CE19D-C01C-C543-9452-C9200DE97615}"/>
    <dgm:cxn modelId="{D8B758C0-8759-6B4E-9AC2-01B27D47B657}" type="presOf" srcId="{FB35C321-564E-244E-9B01-6B694417C567}" destId="{528CA2C2-E744-8F46-B8C8-6C91541A1864}" srcOrd="1" destOrd="0" presId="urn:microsoft.com/office/officeart/2008/layout/HalfCircleOrganizationChart"/>
    <dgm:cxn modelId="{4445E1E1-0AC7-9440-BA94-BD55250A4425}" type="presOf" srcId="{96D59D7F-7B6B-F441-8DF1-533D4CB80923}" destId="{31C5AEE3-BD8A-5640-81BF-465C27ADD967}" srcOrd="0" destOrd="0" presId="urn:microsoft.com/office/officeart/2008/layout/HalfCircleOrganizationChart"/>
    <dgm:cxn modelId="{8873883E-B8C6-9E41-8717-8DD1819E36DB}" type="presOf" srcId="{D660F8BE-F731-E64E-BAB8-045085FA311F}" destId="{93BDD461-4BFE-E041-91AC-AEB8F1D513B5}" srcOrd="0" destOrd="0" presId="urn:microsoft.com/office/officeart/2008/layout/HalfCircleOrganizationChart"/>
    <dgm:cxn modelId="{56C1DBB4-FABA-5745-B069-26FFA15EEEFB}" type="presOf" srcId="{F24584BC-89BA-624B-9EB3-36A2A29AAF11}" destId="{13E28739-DD79-BD47-92CC-83C374FC8F03}" srcOrd="0" destOrd="0" presId="urn:microsoft.com/office/officeart/2008/layout/HalfCircleOrganizationChart"/>
    <dgm:cxn modelId="{61B5AAB7-7478-7A4B-A8F1-FE35B4FAE3FB}" type="presOf" srcId="{58B3A81C-3EBB-1844-97C4-AAFEB85EE3F5}" destId="{F59E2C65-7AC5-F24D-B77F-2E7C6391D994}" srcOrd="0" destOrd="0" presId="urn:microsoft.com/office/officeart/2008/layout/HalfCircleOrganizationChart"/>
    <dgm:cxn modelId="{D260CAC1-4279-0D49-AB82-A91F1BA9EA9D}" type="presOf" srcId="{2905C6A0-A790-2646-B636-BE6865D454AA}" destId="{AD05A238-1272-D144-B154-C9E15ACCD581}" srcOrd="1" destOrd="0" presId="urn:microsoft.com/office/officeart/2008/layout/HalfCircleOrganizationChart"/>
    <dgm:cxn modelId="{8C5CA596-DE5F-3343-88A2-E564AB95E969}" type="presOf" srcId="{20BF316E-829D-F04B-9F95-5F9D817D79AF}" destId="{5B05F418-9B9A-5D48-8CE1-A5B2BD5DD126}" srcOrd="0" destOrd="0" presId="urn:microsoft.com/office/officeart/2008/layout/HalfCircleOrganizationChart"/>
    <dgm:cxn modelId="{E7689148-1DCB-5C40-A449-A3BA4E3154A8}" type="presOf" srcId="{A6A51215-925D-ED41-BAB9-345259960EAF}" destId="{661BEA2E-1427-A240-A83E-9BDE4DC0AF38}" srcOrd="0" destOrd="0" presId="urn:microsoft.com/office/officeart/2008/layout/HalfCircleOrganizationChart"/>
    <dgm:cxn modelId="{8B4B8D65-2656-9D46-92B4-B930D9C9437B}" type="presOf" srcId="{EFF471C4-EAA8-6C4B-8DDA-9AD737E6514A}" destId="{68167851-92B2-4940-8A39-CBDA506A4F9A}" srcOrd="0" destOrd="0" presId="urn:microsoft.com/office/officeart/2008/layout/HalfCircleOrganizationChart"/>
    <dgm:cxn modelId="{91CACF43-D14F-274B-9F26-0F430C4C1B1F}" type="presOf" srcId="{26CAC06E-BA2F-B348-B3A6-FA91F6DB2DB6}" destId="{381A192C-46E2-EA42-AD6D-178F2D72A56A}" srcOrd="1" destOrd="0" presId="urn:microsoft.com/office/officeart/2008/layout/HalfCircleOrganizationChart"/>
    <dgm:cxn modelId="{81D8C5B4-77DB-164D-8AB6-DA59127C9F90}" srcId="{098F6FF2-7057-2347-AC9A-272F744A2124}" destId="{153AA711-D824-1545-A7CD-A9C977B05523}" srcOrd="3" destOrd="0" parTransId="{34592096-3CA5-D14A-B6AD-FB261485AAE3}" sibTransId="{6D11D1A1-75BB-4347-B2F6-E466386E5C35}"/>
    <dgm:cxn modelId="{15611853-E1A0-0B42-9D51-8D61E221254C}" type="presOf" srcId="{9F397A5C-65F6-9149-BA47-74C0BE6E8451}" destId="{0931B37C-8E8F-794E-A2EB-271F7A88660A}" srcOrd="1" destOrd="0" presId="urn:microsoft.com/office/officeart/2008/layout/HalfCircleOrganizationChart"/>
    <dgm:cxn modelId="{FFA2836F-30FD-CF4E-9EBE-788D56AACCAE}" type="presOf" srcId="{298AD2CA-E6EA-6D41-9F77-2FD5A74FAA87}" destId="{F0DB32E5-9E27-D34C-94A2-D7B77C089343}" srcOrd="0" destOrd="0" presId="urn:microsoft.com/office/officeart/2008/layout/HalfCircleOrganizationChart"/>
    <dgm:cxn modelId="{7C8FE99A-3210-724B-9F94-16D27F7BD92C}" srcId="{774BF599-32C1-784D-AF2F-FEDBF8611EBE}" destId="{0A291C93-053E-5648-ACCF-ED0615A71E91}" srcOrd="0" destOrd="0" parTransId="{0B65DE41-5BBF-3A41-B561-1B3E9652F3CB}" sibTransId="{29E8D002-7F9E-3549-B3D9-910FFECBADA1}"/>
    <dgm:cxn modelId="{2B42D065-BDE7-4D4B-9AD9-B8A55FE58360}" type="presOf" srcId="{ED5668F9-3497-2C4D-AC71-0BE437A896F7}" destId="{B35364EF-F4D3-BE4F-B1A4-EA091CE00CB2}" srcOrd="1" destOrd="0" presId="urn:microsoft.com/office/officeart/2008/layout/HalfCircleOrganizationChart"/>
    <dgm:cxn modelId="{A0A2A006-BD62-174B-B2BB-7C81374FE2A4}" type="presOf" srcId="{D21CB905-6FCB-C749-B8D8-F7E3E8890832}" destId="{16FFD37C-C605-C64B-9FFD-843CBDAE8F4C}" srcOrd="0" destOrd="0" presId="urn:microsoft.com/office/officeart/2008/layout/HalfCircleOrganizationChart"/>
    <dgm:cxn modelId="{7C862150-D744-8A4D-98C8-67A940C7D403}" type="presOf" srcId="{26F42B62-1F19-5545-BB29-4F8421C795FD}" destId="{89AEF218-E9C0-A04F-9CC8-6A1184B10479}" srcOrd="0" destOrd="0" presId="urn:microsoft.com/office/officeart/2008/layout/HalfCircleOrganizationChart"/>
    <dgm:cxn modelId="{A62C329D-F106-E840-BF56-E93602E7DC0A}" type="presOf" srcId="{AFD98C1D-258A-834E-9094-FB74843BAE85}" destId="{37A32D9B-A98F-0640-B4A4-2464CCE811C1}" srcOrd="0" destOrd="0" presId="urn:microsoft.com/office/officeart/2008/layout/HalfCircleOrganizationChart"/>
    <dgm:cxn modelId="{795DF251-1149-F347-A696-88DA153AD894}" type="presOf" srcId="{F5B29805-B80F-B84E-80D5-249DA2BB0DF1}" destId="{0FBB2E86-D616-A449-B86F-0B2A9A77AC1F}" srcOrd="1" destOrd="0" presId="urn:microsoft.com/office/officeart/2008/layout/HalfCircleOrganizationChart"/>
    <dgm:cxn modelId="{2CEC6F3F-13BC-2B49-8C03-3D2D2C7E459D}" srcId="{098F6FF2-7057-2347-AC9A-272F744A2124}" destId="{F5B29805-B80F-B84E-80D5-249DA2BB0DF1}" srcOrd="6" destOrd="0" parTransId="{8761ADCA-31A0-9746-A62D-2657C1F8C0DA}" sibTransId="{47F3C32F-E097-4E43-B844-E1F050480612}"/>
    <dgm:cxn modelId="{45DB2EB4-D3F1-2A45-9ED8-4F0ABD243745}" srcId="{098F6FF2-7057-2347-AC9A-272F744A2124}" destId="{15AC7CC8-6125-C848-B7F7-89263BBFBA75}" srcOrd="1" destOrd="0" parTransId="{EB125087-CC94-2B46-84C9-42E4854219AB}" sibTransId="{6DE46665-BB9D-DB4E-988A-8B094D62966A}"/>
    <dgm:cxn modelId="{B3719647-CA50-D94F-8594-C4C26B3F3B4B}" srcId="{F5B29805-B80F-B84E-80D5-249DA2BB0DF1}" destId="{7D5A29AB-228E-BC47-A616-A402BCBF934D}" srcOrd="2" destOrd="0" parTransId="{E739B3CF-4013-6E44-86F7-5417523B4CA6}" sibTransId="{1DC7B782-F8CA-E641-91BD-80F51603175F}"/>
    <dgm:cxn modelId="{B8C9174F-9DF6-C24C-AEB0-3F38E600F68A}" type="presOf" srcId="{A519D8E5-D840-A84E-9084-29D6F02C0169}" destId="{C67DC490-CC36-E848-BB49-CE019EE1CAED}" srcOrd="0" destOrd="0" presId="urn:microsoft.com/office/officeart/2008/layout/HalfCircleOrganizationChart"/>
    <dgm:cxn modelId="{5A2486A7-BA63-EC4A-A97D-16FFD9020E59}" type="presOf" srcId="{409CE1E0-6632-B940-A4DE-C15F15E8EA99}" destId="{97404AE6-3B86-064E-BE4C-2391539C3C73}" srcOrd="0" destOrd="0" presId="urn:microsoft.com/office/officeart/2008/layout/HalfCircleOrganizationChart"/>
    <dgm:cxn modelId="{1D1AB3D8-BFC5-484F-AD93-4413175A18DB}" type="presOf" srcId="{D14BF015-4C58-F143-AB32-365DD5933D25}" destId="{59BD2A03-A741-E14F-82DA-BC06983456B3}" srcOrd="0" destOrd="0" presId="urn:microsoft.com/office/officeart/2008/layout/HalfCircleOrganizationChart"/>
    <dgm:cxn modelId="{0CADD3B1-5FA2-504D-8084-F68E047933AD}" type="presOf" srcId="{298AD2CA-E6EA-6D41-9F77-2FD5A74FAA87}" destId="{06E1BB5A-0A6F-7D46-B4AC-AA3A71E85665}" srcOrd="1" destOrd="0" presId="urn:microsoft.com/office/officeart/2008/layout/HalfCircleOrganizationChart"/>
    <dgm:cxn modelId="{AB286335-C97C-B74C-BAFF-AB9A8CBB02E7}" srcId="{F5B29805-B80F-B84E-80D5-249DA2BB0DF1}" destId="{0C2F6B5A-5D28-8345-BEDF-7AB668200AB9}" srcOrd="0" destOrd="0" parTransId="{A519D8E5-D840-A84E-9084-29D6F02C0169}" sibTransId="{F083CA8E-B4DB-C343-9D17-7D33BD3321E5}"/>
    <dgm:cxn modelId="{0B1EDC30-2749-914D-AB9C-1E6A93BD0305}" srcId="{1C1A68AE-B38A-B643-A11A-4FD059A12E09}" destId="{FDD1CE99-9381-304D-BABA-FB38061967FB}" srcOrd="4" destOrd="0" parTransId="{8A2FF53A-DC09-7644-B15C-DE815DED88AB}" sibTransId="{71032FF7-4F5B-3541-82B5-41C23DAB12CE}"/>
    <dgm:cxn modelId="{8341D9E1-35F8-3A4F-9D86-3019235C0F1A}" srcId="{098F6FF2-7057-2347-AC9A-272F744A2124}" destId="{EFF471C4-EAA8-6C4B-8DDA-9AD737E6514A}" srcOrd="5" destOrd="0" parTransId="{A3B1407F-DE7E-1F4C-83F2-6E4513E2F4F0}" sibTransId="{E69CE0CD-451D-2042-9169-17F54FEDC19C}"/>
    <dgm:cxn modelId="{299B07D3-4BF4-8940-97D2-209D34D47852}" type="presOf" srcId="{13DAFA29-4CDF-1B42-AFA3-D63AE2575E30}" destId="{2A01172D-CF11-D641-9127-13BEA5460786}" srcOrd="0" destOrd="0" presId="urn:microsoft.com/office/officeart/2008/layout/HalfCircleOrganizationChart"/>
    <dgm:cxn modelId="{FE205F6D-9205-FA4D-B2B1-D408324E89F4}" type="presOf" srcId="{26CAC06E-BA2F-B348-B3A6-FA91F6DB2DB6}" destId="{A2895AEF-9277-F448-81BC-383AA9988F95}" srcOrd="0" destOrd="0" presId="urn:microsoft.com/office/officeart/2008/layout/HalfCircleOrganizationChart"/>
    <dgm:cxn modelId="{1B8DE73E-51CC-FD4E-B6E9-F4E0C6010655}" type="presOf" srcId="{0F046F76-FF61-704B-B0A2-2970985F061B}" destId="{93372B78-F224-EF46-8C32-FDE413F1E4EE}" srcOrd="0" destOrd="0" presId="urn:microsoft.com/office/officeart/2008/layout/HalfCircleOrganizationChart"/>
    <dgm:cxn modelId="{C1708E25-BFE9-084E-B589-4E925C844D36}" type="presOf" srcId="{912DE6F0-AF2F-974D-B26E-A6F93C45F169}" destId="{7A97299D-20AF-D04D-91A1-86BA1F43B91B}" srcOrd="0" destOrd="0" presId="urn:microsoft.com/office/officeart/2008/layout/HalfCircleOrganizationChart"/>
    <dgm:cxn modelId="{4DFCA40D-D188-B24A-9616-66AAD430A27A}" srcId="{CD53BE94-63D7-5D42-881B-BD9F6CC2A995}" destId="{7141269C-31FE-7D4F-8143-774B7236DB10}" srcOrd="0" destOrd="0" parTransId="{605C7AC8-CF78-1A4A-8A66-05B8F2A7B4FD}" sibTransId="{74E52390-BC7B-F74D-A9D8-47C2EBE04CF5}"/>
    <dgm:cxn modelId="{1C77CA95-29F3-5840-86AF-2A8156763ED1}" type="presOf" srcId="{FD53E813-7B11-EB4F-B076-ADEC87DC85A6}" destId="{3B2EA53B-BB64-164E-A358-A81CE014626B}" srcOrd="0" destOrd="0" presId="urn:microsoft.com/office/officeart/2008/layout/HalfCircleOrganizationChart"/>
    <dgm:cxn modelId="{C313C00C-22F3-EC41-AF46-302027D8DFC5}" type="presOf" srcId="{E0E214F2-BD36-6F42-8B6F-D77A94B4BA33}" destId="{872233C5-00FB-EE4E-A3D9-71C09D6D706E}" srcOrd="1" destOrd="0" presId="urn:microsoft.com/office/officeart/2008/layout/HalfCircleOrganizationChart"/>
    <dgm:cxn modelId="{0DF5E71B-853C-D449-94EA-936610493D4E}" type="presOf" srcId="{0A291C93-053E-5648-ACCF-ED0615A71E91}" destId="{655C4266-0161-B747-B412-509287925401}" srcOrd="0" destOrd="0" presId="urn:microsoft.com/office/officeart/2008/layout/HalfCircleOrganizationChart"/>
    <dgm:cxn modelId="{9D6FFD10-88EC-3248-B129-0E07245FF962}" type="presOf" srcId="{F24584BC-89BA-624B-9EB3-36A2A29AAF11}" destId="{5CCD33DD-926F-B940-A0C2-21DCCCBCF0CB}" srcOrd="1" destOrd="0" presId="urn:microsoft.com/office/officeart/2008/layout/HalfCircleOrganizationChart"/>
    <dgm:cxn modelId="{3C9BC7C4-4B7D-C049-876F-D4BF3597200C}" type="presOf" srcId="{C9B8554E-A355-AB49-84A2-600F57761067}" destId="{18C54D4B-9B52-3A43-8D24-5CB7082E70F5}" srcOrd="0" destOrd="0" presId="urn:microsoft.com/office/officeart/2008/layout/HalfCircleOrganizationChart"/>
    <dgm:cxn modelId="{A6706110-3FB0-F747-94A3-E7E114D7C871}" type="presOf" srcId="{A4475CDE-3709-C84B-8FB9-C7174AB219CC}" destId="{E6DC9DB3-7376-A745-840E-581CC21A8636}" srcOrd="0" destOrd="0" presId="urn:microsoft.com/office/officeart/2008/layout/HalfCircleOrganizationChart"/>
    <dgm:cxn modelId="{0078CB3A-E882-F747-A302-27A3D1FBDBA3}" type="presOf" srcId="{FFF27AB2-1AA1-A649-B1CA-5EC4983E1A9F}" destId="{5DBD3A10-5E97-1947-81ED-25EF241CE2DE}" srcOrd="0" destOrd="0" presId="urn:microsoft.com/office/officeart/2008/layout/HalfCircleOrganizationChart"/>
    <dgm:cxn modelId="{CD22A056-4ECF-E04B-BCD5-B6FFA5A674B3}" type="presOf" srcId="{9F397A5C-65F6-9149-BA47-74C0BE6E8451}" destId="{47659635-F56A-284C-AFAD-7FE5BBABB291}" srcOrd="0" destOrd="0" presId="urn:microsoft.com/office/officeart/2008/layout/HalfCircleOrganizationChart"/>
    <dgm:cxn modelId="{B62571AD-EABC-4C41-8D39-36BC6C6F6605}" type="presOf" srcId="{153AA711-D824-1545-A7CD-A9C977B05523}" destId="{733C6884-6293-5F49-B903-15819E5560DE}" srcOrd="0" destOrd="0" presId="urn:microsoft.com/office/officeart/2008/layout/HalfCircleOrganizationChart"/>
    <dgm:cxn modelId="{A9F6BBCF-0458-4C49-82B6-864C44D595A8}" srcId="{6A3EB527-6ACF-0A48-9611-99C3B11B40BE}" destId="{F2F8DA69-C542-FC41-B64B-D453DE68B5EA}" srcOrd="0" destOrd="0" parTransId="{20BF316E-829D-F04B-9F95-5F9D817D79AF}" sibTransId="{B882227D-D999-9D4E-9711-18FAE0FB8EF8}"/>
    <dgm:cxn modelId="{DE9EB160-7703-E34C-A04B-3F0DBBFE93F1}" type="presOf" srcId="{313B640C-B415-2744-82E6-5C60973ECAEB}" destId="{DE2B5197-2317-B943-8473-A9BAE75E557D}" srcOrd="0" destOrd="0" presId="urn:microsoft.com/office/officeart/2008/layout/HalfCircleOrganizationChart"/>
    <dgm:cxn modelId="{7D75985D-0674-C44E-A90B-B92689E6868A}" srcId="{FB35C321-564E-244E-9B01-6B694417C567}" destId="{D0EB16FA-674E-EE4E-B873-516D7EB5F375}" srcOrd="2" destOrd="0" parTransId="{26F42B62-1F19-5545-BB29-4F8421C795FD}" sibTransId="{3B964046-3ADE-BA4E-9206-F2AF89BC7C3C}"/>
    <dgm:cxn modelId="{81570B17-A14B-464F-BB36-22272E615A22}" srcId="{ED5668F9-3497-2C4D-AC71-0BE437A896F7}" destId="{CE3EFE18-8D61-BE49-9583-A7540637F005}" srcOrd="1" destOrd="0" parTransId="{6C860BCC-D3A7-A84B-A2DE-71648A0F79C1}" sibTransId="{4D778D83-2356-4745-93F4-7CB0B1B89C3A}"/>
    <dgm:cxn modelId="{1DB63212-3B3C-9E4A-B935-841547083B65}" type="presOf" srcId="{7D5A29AB-228E-BC47-A616-A402BCBF934D}" destId="{10D910F5-4F9D-0A44-9491-C914386D8BFB}" srcOrd="1" destOrd="0" presId="urn:microsoft.com/office/officeart/2008/layout/HalfCircleOrganizationChart"/>
    <dgm:cxn modelId="{A18DBF4E-86E4-2146-85B9-1BAF8D2CD617}" type="presOf" srcId="{E5EFB7A1-6CE6-014D-BDAC-D70421B7572F}" destId="{88FDA1D4-1E42-764B-A276-65849299257F}" srcOrd="0" destOrd="0" presId="urn:microsoft.com/office/officeart/2008/layout/HalfCircleOrganizationChart"/>
    <dgm:cxn modelId="{C28D2AC1-A678-D44E-BC19-2BE3A7BE6FAB}" srcId="{FB35C321-564E-244E-9B01-6B694417C567}" destId="{80E24F08-DF62-5E49-9B79-93496DA5E335}" srcOrd="1" destOrd="0" parTransId="{D14BF015-4C58-F143-AB32-365DD5933D25}" sibTransId="{8C6C66A7-FBAF-3446-A66E-A2D0ED583FCD}"/>
    <dgm:cxn modelId="{58F28EDB-2C8D-994C-866F-1B38BEDACDE5}" srcId="{098F6FF2-7057-2347-AC9A-272F744A2124}" destId="{FB35C321-564E-244E-9B01-6B694417C567}" srcOrd="4" destOrd="0" parTransId="{C9B8554E-A355-AB49-84A2-600F57761067}" sibTransId="{A267C7EB-0BF4-614E-AA37-B558B953BD8E}"/>
    <dgm:cxn modelId="{68C3BCEF-016C-D245-BFE8-009BC73D2504}" type="presOf" srcId="{F2F8DA69-C542-FC41-B64B-D453DE68B5EA}" destId="{BFBA327F-EF51-E145-9DA5-EE4438F91A44}" srcOrd="1" destOrd="0" presId="urn:microsoft.com/office/officeart/2008/layout/HalfCircleOrganizationChart"/>
    <dgm:cxn modelId="{32F7985E-186B-F140-A9D4-19AC83B52DB8}" type="presOf" srcId="{CCC4DC26-7C3D-EB42-A28A-8B512F1C0B38}" destId="{9DB328BB-7467-8846-9926-AF157930DD1F}" srcOrd="1" destOrd="0" presId="urn:microsoft.com/office/officeart/2008/layout/HalfCircleOrganizationChart"/>
    <dgm:cxn modelId="{244B7B9B-24A8-D54A-872F-B5A95BDCFBB0}" srcId="{F5B29805-B80F-B84E-80D5-249DA2BB0DF1}" destId="{8B76C3B0-3984-4E41-8191-C72BEB0D8B38}" srcOrd="1" destOrd="0" parTransId="{BF8DBE56-FB1B-FF4F-83D7-382D149B9B42}" sibTransId="{82A3B6C5-8626-2443-9DE1-091BDE662C56}"/>
    <dgm:cxn modelId="{FE846AD1-B199-9341-BE40-F59DC7F9A0DF}" type="presOf" srcId="{1D0EF6AD-AF2A-4C40-A71D-5062C62AAE51}" destId="{9A832F90-716F-0440-8213-879FF025AED4}" srcOrd="0" destOrd="0" presId="urn:microsoft.com/office/officeart/2008/layout/HalfCircleOrganizationChart"/>
    <dgm:cxn modelId="{168F3DEB-7790-FD45-B4A9-888CF23CEBC8}" type="presOf" srcId="{0C2F6B5A-5D28-8345-BEDF-7AB668200AB9}" destId="{062AE6D6-E957-F44F-97FC-5DEF3E19E871}" srcOrd="0" destOrd="0" presId="urn:microsoft.com/office/officeart/2008/layout/HalfCircleOrganizationChart"/>
    <dgm:cxn modelId="{8DDA268A-7544-0247-B0BB-87FB413EA8B6}" type="presOf" srcId="{4572D817-EECC-4443-82F9-C8E21062B97E}" destId="{3CBDE81A-73AB-7E42-9E3A-3FE89BD62579}" srcOrd="0" destOrd="0" presId="urn:microsoft.com/office/officeart/2008/layout/HalfCircleOrganizationChart"/>
    <dgm:cxn modelId="{412F28AD-2E18-9F44-A24A-194C17E540DD}" type="presOf" srcId="{848EA96A-858B-3448-8A86-180A7581B467}" destId="{1516F0CC-42D8-8F43-BCFC-9F5E5529C9BB}" srcOrd="1" destOrd="0" presId="urn:microsoft.com/office/officeart/2008/layout/HalfCircleOrganizationChart"/>
    <dgm:cxn modelId="{F254F7AE-40CA-AB49-A3CA-F72372FFB772}" srcId="{0A291C93-053E-5648-ACCF-ED0615A71E91}" destId="{CCC4DC26-7C3D-EB42-A28A-8B512F1C0B38}" srcOrd="2" destOrd="0" parTransId="{D660F8BE-F731-E64E-BAB8-045085FA311F}" sibTransId="{2DA83DE2-49FB-1F44-87A1-23AC5ED52B9F}"/>
    <dgm:cxn modelId="{75122001-3DBE-4941-9951-57BE41299913}" type="presOf" srcId="{098F6FF2-7057-2347-AC9A-272F744A2124}" destId="{6AE0CAA3-455B-0841-B93F-00738EB9AAB5}" srcOrd="0" destOrd="0" presId="urn:microsoft.com/office/officeart/2008/layout/HalfCircleOrganizationChart"/>
    <dgm:cxn modelId="{FA7F0B1E-CB8D-4742-8BA5-2B0BE67ACE48}" type="presOf" srcId="{774BF599-32C1-784D-AF2F-FEDBF8611EBE}" destId="{397D7F41-72A8-FA46-98DE-D7052A8298A2}" srcOrd="0" destOrd="0" presId="urn:microsoft.com/office/officeart/2008/layout/HalfCircleOrganizationChart"/>
    <dgm:cxn modelId="{71494EBC-8F5A-4740-9C06-D4E026D39310}" type="presOf" srcId="{848EA96A-858B-3448-8A86-180A7581B467}" destId="{625A5F76-FCC6-DF42-AF64-DF7B11997207}" srcOrd="0" destOrd="0" presId="urn:microsoft.com/office/officeart/2008/layout/HalfCircleOrganizationChart"/>
    <dgm:cxn modelId="{9F145959-FE5E-A140-80CD-BC629BAF82E1}" type="presOf" srcId="{8B76C3B0-3984-4E41-8191-C72BEB0D8B38}" destId="{B64B7D45-E013-B043-B8F0-DE0867D7CBFD}" srcOrd="0" destOrd="0" presId="urn:microsoft.com/office/officeart/2008/layout/HalfCircleOrganizationChart"/>
    <dgm:cxn modelId="{B61ECE9C-C3DB-E344-9872-B9538B6FA4ED}" type="presOf" srcId="{AD091C28-9511-284D-B4BF-B2F1EB1DC710}" destId="{FD326A6D-67C1-1043-8FB1-4A4AD3754D27}" srcOrd="0" destOrd="0" presId="urn:microsoft.com/office/officeart/2008/layout/HalfCircleOrganizationChart"/>
    <dgm:cxn modelId="{5552C43F-E5A0-9141-A0C3-1D37EEDE83D1}" type="presOf" srcId="{F04910EE-7E6C-E044-854A-BC554C03E904}" destId="{93B0F6A2-E32C-7C42-9D36-571779487A47}" srcOrd="1" destOrd="0" presId="urn:microsoft.com/office/officeart/2008/layout/HalfCircleOrganizationChart"/>
    <dgm:cxn modelId="{C6105392-AE44-314F-A321-142EBDC49919}" srcId="{1C1A68AE-B38A-B643-A11A-4FD059A12E09}" destId="{AFD98C1D-258A-834E-9094-FB74843BAE85}" srcOrd="2" destOrd="0" parTransId="{1D0EF6AD-AF2A-4C40-A71D-5062C62AAE51}" sibTransId="{C585AB2C-E58A-EB4C-B742-3ABADFDE7242}"/>
    <dgm:cxn modelId="{78158F1B-379C-044A-A1BD-50287CF504A8}" type="presOf" srcId="{153AA711-D824-1545-A7CD-A9C977B05523}" destId="{695A7A5D-8D91-E84D-94ED-FC9FBBE3E435}" srcOrd="1" destOrd="0" presId="urn:microsoft.com/office/officeart/2008/layout/HalfCircleOrganizationChart"/>
    <dgm:cxn modelId="{F883847F-661F-3547-B37D-DF13BA0840FB}" type="presOf" srcId="{BF8DBE56-FB1B-FF4F-83D7-382D149B9B42}" destId="{EEDACD02-A878-6F4B-B8C6-64B2897D492A}" srcOrd="0" destOrd="0" presId="urn:microsoft.com/office/officeart/2008/layout/HalfCircleOrganizationChart"/>
    <dgm:cxn modelId="{C5935F46-B359-C143-98B3-FF4AECB9087D}" type="presOf" srcId="{63BF4F76-80D4-7B45-9733-C5E1F1F582EE}" destId="{91D2D362-CA92-D84A-A67C-58DA2A030236}" srcOrd="0" destOrd="0" presId="urn:microsoft.com/office/officeart/2008/layout/HalfCircleOrganizationChart"/>
    <dgm:cxn modelId="{48D2A6CC-51E9-334D-9364-761174199253}" type="presOf" srcId="{CD53BE94-63D7-5D42-881B-BD9F6CC2A995}" destId="{E683D532-CD03-824E-B1E9-C686A034EA22}" srcOrd="1" destOrd="0" presId="urn:microsoft.com/office/officeart/2008/layout/HalfCircleOrganizationChart"/>
    <dgm:cxn modelId="{BF69E36E-4CD5-D242-89FB-110B9ED84CA3}" srcId="{1C1A68AE-B38A-B643-A11A-4FD059A12E09}" destId="{313B640C-B415-2744-82E6-5C60973ECAEB}" srcOrd="0" destOrd="0" parTransId="{A6A51215-925D-ED41-BAB9-345259960EAF}" sibTransId="{623AE0A6-7BB5-F84B-BD39-C624B098A590}"/>
    <dgm:cxn modelId="{E3A2EEA4-EC9D-C44D-96F0-15213F6EC6A8}" type="presOf" srcId="{ED5668F9-3497-2C4D-AC71-0BE437A896F7}" destId="{6CB4C0AA-8E5D-AD4F-B2E9-223E26A7C867}" srcOrd="0" destOrd="0" presId="urn:microsoft.com/office/officeart/2008/layout/HalfCircleOrganizationChart"/>
    <dgm:cxn modelId="{0D584794-34B3-134F-8E4C-A861F4EE3545}" type="presOf" srcId="{A3B1407F-DE7E-1F4C-83F2-6E4513E2F4F0}" destId="{B4D7D9B6-C59D-D641-827E-883025175671}" srcOrd="0" destOrd="0" presId="urn:microsoft.com/office/officeart/2008/layout/HalfCircleOrganizationChart"/>
    <dgm:cxn modelId="{8F7882AE-EC98-F344-8621-B25D2A112904}" type="presOf" srcId="{63BF4F76-80D4-7B45-9733-C5E1F1F582EE}" destId="{3D842CB1-9335-A44E-B09A-39EE7080F171}" srcOrd="1" destOrd="0" presId="urn:microsoft.com/office/officeart/2008/layout/HalfCircleOrganizationChart"/>
    <dgm:cxn modelId="{7B493333-FCC1-D740-9BA7-42BC8A4623FE}" type="presOf" srcId="{1C1A68AE-B38A-B643-A11A-4FD059A12E09}" destId="{B0761411-2563-5B45-972C-114F07518FE5}" srcOrd="1" destOrd="0" presId="urn:microsoft.com/office/officeart/2008/layout/HalfCircleOrganizationChart"/>
    <dgm:cxn modelId="{B11B421F-D054-DA49-8A88-798EA4F8CAA0}" srcId="{FB35C321-564E-244E-9B01-6B694417C567}" destId="{26CAC06E-BA2F-B348-B3A6-FA91F6DB2DB6}" srcOrd="0" destOrd="0" parTransId="{38249C5A-6E92-8A49-9FFD-3C9A20D06708}" sibTransId="{C0758611-CD6B-FF40-88EE-3DE08C08D051}"/>
    <dgm:cxn modelId="{AE06C8B9-0924-1A42-9166-6157270C9E47}" type="presOf" srcId="{7141269C-31FE-7D4F-8143-774B7236DB10}" destId="{31CB7CB9-056B-884A-9241-DFCBBEE734BA}" srcOrd="1" destOrd="0" presId="urn:microsoft.com/office/officeart/2008/layout/HalfCircleOrganizationChart"/>
    <dgm:cxn modelId="{382CE889-A3D7-874D-A49B-6C87F9FC6406}" srcId="{D21CB905-6FCB-C749-B8D8-F7E3E8890832}" destId="{CD53BE94-63D7-5D42-881B-BD9F6CC2A995}" srcOrd="1" destOrd="0" parTransId="{C06C8D00-9AB1-9842-9494-5E08969B74BD}" sibTransId="{D09C8122-5574-B94F-B150-40179915CE14}"/>
    <dgm:cxn modelId="{A9FBDA0B-1391-2D4A-940E-62D60DCD64DE}" type="presOf" srcId="{2905C6A0-A790-2646-B636-BE6865D454AA}" destId="{F5746F55-7751-6D43-BD0C-BF0908A0A1D8}" srcOrd="0" destOrd="0" presId="urn:microsoft.com/office/officeart/2008/layout/HalfCircleOrganizationChart"/>
    <dgm:cxn modelId="{779F1089-7067-4E48-B3A1-BC6C87C5DAAF}" srcId="{098F6FF2-7057-2347-AC9A-272F744A2124}" destId="{63BF4F76-80D4-7B45-9733-C5E1F1F582EE}" srcOrd="0" destOrd="0" parTransId="{58B3A81C-3EBB-1844-97C4-AAFEB85EE3F5}" sibTransId="{FD880F01-9BCF-7E47-9D7B-E709A530C860}"/>
    <dgm:cxn modelId="{19F82C6C-0CE2-C44A-B2E6-7C299752B171}" type="presOf" srcId="{E0E214F2-BD36-6F42-8B6F-D77A94B4BA33}" destId="{7992E425-0EBE-DA4B-B6CC-F0D32A320A9F}" srcOrd="0" destOrd="0" presId="urn:microsoft.com/office/officeart/2008/layout/HalfCircleOrganizationChart"/>
    <dgm:cxn modelId="{48AE7220-72C0-B143-BCD2-20884AF372B7}" type="presOf" srcId="{FDD1CE99-9381-304D-BABA-FB38061967FB}" destId="{4AC24800-562A-FA4B-BB36-C0A8D40FDF11}" srcOrd="1" destOrd="0" presId="urn:microsoft.com/office/officeart/2008/layout/HalfCircleOrganizationChart"/>
    <dgm:cxn modelId="{B9A3C06B-5D19-B54E-86DA-95C4F43DA3EF}" type="presOf" srcId="{F2F8DA69-C542-FC41-B64B-D453DE68B5EA}" destId="{5CFC7636-A925-5F41-BDBB-1E8F94DB780B}" srcOrd="0" destOrd="0" presId="urn:microsoft.com/office/officeart/2008/layout/HalfCircleOrganizationChart"/>
    <dgm:cxn modelId="{3481F2DD-2FFD-7046-8A9A-94CDE3C25F79}" type="presOf" srcId="{9723EC5E-5B40-B148-B7F4-0E5AF3970E0C}" destId="{ABFA01CC-66CB-B446-8C14-C4A9DEF7BF6E}" srcOrd="0" destOrd="0" presId="urn:microsoft.com/office/officeart/2008/layout/HalfCircleOrganizationChart"/>
    <dgm:cxn modelId="{843017E9-AC80-A14A-A49F-9A171AC6D3F9}" type="presOf" srcId="{D21CB905-6FCB-C749-B8D8-F7E3E8890832}" destId="{EC16CE5F-81E2-C545-BB50-B91B46F3177E}" srcOrd="1" destOrd="0" presId="urn:microsoft.com/office/officeart/2008/layout/HalfCircleOrganizationChart"/>
    <dgm:cxn modelId="{13E5ED32-3760-DC41-9599-3C80937443F1}" type="presOf" srcId="{313B640C-B415-2744-82E6-5C60973ECAEB}" destId="{BDB33263-85C3-114A-A112-058FA8128250}" srcOrd="1" destOrd="0" presId="urn:microsoft.com/office/officeart/2008/layout/HalfCircleOrganizationChart"/>
    <dgm:cxn modelId="{EEEAF145-9E1E-114B-866B-7CD452F6BE69}" type="presOf" srcId="{7D5A29AB-228E-BC47-A616-A402BCBF934D}" destId="{1615638D-4F27-2048-A995-936A4A10F88E}" srcOrd="0" destOrd="0" presId="urn:microsoft.com/office/officeart/2008/layout/HalfCircleOrganizationChart"/>
    <dgm:cxn modelId="{3A9F9391-FCA1-0B44-B620-091B26E6FA73}" type="presOf" srcId="{FDD1CE99-9381-304D-BABA-FB38061967FB}" destId="{D7249765-5D87-2341-9630-7B6A325A2CB9}" srcOrd="0" destOrd="0" presId="urn:microsoft.com/office/officeart/2008/layout/HalfCircleOrganizationChart"/>
    <dgm:cxn modelId="{9809FAA8-386A-9F4E-A42B-6B685E9D60A6}" type="presOf" srcId="{D0EB16FA-674E-EE4E-B873-516D7EB5F375}" destId="{D55AE1AA-18B4-6A4A-838F-04C61141B579}" srcOrd="1" destOrd="0" presId="urn:microsoft.com/office/officeart/2008/layout/HalfCircleOrganizationChart"/>
    <dgm:cxn modelId="{8037E4B3-2BE7-EE48-AFBC-8F6D0A452309}" srcId="{CD53BE94-63D7-5D42-881B-BD9F6CC2A995}" destId="{9723EC5E-5B40-B148-B7F4-0E5AF3970E0C}" srcOrd="1" destOrd="0" parTransId="{F5073376-F670-7B49-9A33-C61942BC2F72}" sibTransId="{B82FFD9D-2863-294F-B95B-AF6A1F1BDB91}"/>
    <dgm:cxn modelId="{4144D10E-3684-D84A-8DB0-98C73E883424}" type="presOf" srcId="{1C1A68AE-B38A-B643-A11A-4FD059A12E09}" destId="{6FACD9D3-9807-E04E-BAEC-A1BED2E4673F}" srcOrd="0" destOrd="0" presId="urn:microsoft.com/office/officeart/2008/layout/HalfCircleOrganizationChart"/>
    <dgm:cxn modelId="{12ADA495-2DE6-694B-98D4-078DB5E04167}" type="presOf" srcId="{A51A1599-5BFF-5044-AFEF-66D1590AF125}" destId="{338B282D-FE67-4144-8FA3-8D62CD2F3E96}" srcOrd="0" destOrd="0" presId="urn:microsoft.com/office/officeart/2008/layout/HalfCircleOrganizationChart"/>
    <dgm:cxn modelId="{5E1BC4FE-5F80-C94E-AE05-A5513E8D0C79}" type="presOf" srcId="{AFD98C1D-258A-834E-9094-FB74843BAE85}" destId="{CEF60013-96E6-8A47-97A3-CB4558DD9FC2}" srcOrd="1" destOrd="0" presId="urn:microsoft.com/office/officeart/2008/layout/HalfCircleOrganizationChart"/>
    <dgm:cxn modelId="{431803D5-DA46-C144-A596-5A240CE92CCD}" type="presOf" srcId="{49C1984E-2807-BD42-B666-9C3B0DE2CA25}" destId="{B7817AA0-4DD5-0044-B9AE-F006B0E364FD}" srcOrd="0" destOrd="0" presId="urn:microsoft.com/office/officeart/2008/layout/HalfCircleOrganizationChart"/>
    <dgm:cxn modelId="{7DB9A687-AA1C-1048-8FF5-C3163F1DC6F6}" type="presOf" srcId="{F04910EE-7E6C-E044-854A-BC554C03E904}" destId="{E25FC613-E380-A74D-8DA0-7AA0F90E1163}" srcOrd="0" destOrd="0" presId="urn:microsoft.com/office/officeart/2008/layout/HalfCircleOrganizationChart"/>
    <dgm:cxn modelId="{027A6F27-C985-0745-976E-18FE50BD336D}" type="presOf" srcId="{97C77DD9-8856-0F49-A10A-9917B2B3623A}" destId="{45563FE1-EC3D-DB41-8A4B-BB3C82A7F64E}" srcOrd="0" destOrd="0" presId="urn:microsoft.com/office/officeart/2008/layout/HalfCircleOrganizationChart"/>
    <dgm:cxn modelId="{5A62CD9A-8516-7646-9979-4706BA165BBF}" srcId="{ED5668F9-3497-2C4D-AC71-0BE437A896F7}" destId="{F04910EE-7E6C-E044-854A-BC554C03E904}" srcOrd="0" destOrd="0" parTransId="{0F046F76-FF61-704B-B0A2-2970985F061B}" sibTransId="{498DF999-A0CD-164C-A0DC-61FC9C9036AB}"/>
    <dgm:cxn modelId="{36DCF6C4-F2C4-1E49-BCAC-17592FFA438B}" type="presOf" srcId="{E739B3CF-4013-6E44-86F7-5417523B4CA6}" destId="{25A26622-CE9B-D248-8607-2B4523B5EBD1}" srcOrd="0" destOrd="0" presId="urn:microsoft.com/office/officeart/2008/layout/HalfCircleOrganizationChart"/>
    <dgm:cxn modelId="{CBBE2EFF-8ACB-1443-854F-1666C091D8AD}" type="presOf" srcId="{A51A1599-5BFF-5044-AFEF-66D1590AF125}" destId="{2E5C290D-444E-6D4C-977C-FEC91B08DC59}" srcOrd="1" destOrd="0" presId="urn:microsoft.com/office/officeart/2008/layout/HalfCircleOrganizationChart"/>
    <dgm:cxn modelId="{E20105AB-E7EB-CE48-9426-AB025EAB36BE}" type="presOf" srcId="{7B4CB9A1-A89B-5840-8274-74CED91ABC4E}" destId="{C93D3F07-E6E4-A548-BAF1-D81C4E21BAF9}" srcOrd="0" destOrd="0" presId="urn:microsoft.com/office/officeart/2008/layout/HalfCircleOrganizationChart"/>
    <dgm:cxn modelId="{9BF409A2-10D0-8846-A338-BCBBC7FC8306}" srcId="{49C1984E-2807-BD42-B666-9C3B0DE2CA25}" destId="{FD53E813-7B11-EB4F-B076-ADEC87DC85A6}" srcOrd="3" destOrd="0" parTransId="{85ED9134-DA53-9B4C-BA84-52BBAED467BB}" sibTransId="{A89BACCD-7E3C-3B42-9B9C-8C3AB9682364}"/>
    <dgm:cxn modelId="{93BDB4BD-CF1C-3144-84E8-264919B3F8D1}" type="presOf" srcId="{CCC4DC26-7C3D-EB42-A28A-8B512F1C0B38}" destId="{D279E227-A4AC-2040-8E00-881E7248AE3A}" srcOrd="0" destOrd="0" presId="urn:microsoft.com/office/officeart/2008/layout/HalfCircleOrganizationChart"/>
    <dgm:cxn modelId="{175E48A2-5146-EB4E-B02C-6A4A114452BB}" type="presOf" srcId="{8B76C3B0-3984-4E41-8191-C72BEB0D8B38}" destId="{C2E5F5CD-F7D7-BA4D-B2A0-D7828DA3C159}" srcOrd="1" destOrd="0" presId="urn:microsoft.com/office/officeart/2008/layout/HalfCircleOrganizationChart"/>
    <dgm:cxn modelId="{FDDE9A04-FDD3-6C46-B618-83AC0E321758}" type="presOf" srcId="{EB125087-CC94-2B46-84C9-42E4854219AB}" destId="{85CDAD6A-E18B-0A41-8032-0B0CC1CDB1B2}" srcOrd="0" destOrd="0" presId="urn:microsoft.com/office/officeart/2008/layout/HalfCircleOrganizationChart"/>
    <dgm:cxn modelId="{CEE60D95-ECAA-3C42-976C-C2B734793DBE}" srcId="{1C1A68AE-B38A-B643-A11A-4FD059A12E09}" destId="{298AD2CA-E6EA-6D41-9F77-2FD5A74FAA87}" srcOrd="5" destOrd="0" parTransId="{FCC02AC3-7D32-5047-AFF3-65150F2A6239}" sibTransId="{9D98752C-D47E-094D-8D44-EC402F45EAAA}"/>
    <dgm:cxn modelId="{D51F90FE-74C8-8B47-B398-002BBF2175EE}" type="presOf" srcId="{15AC7CC8-6125-C848-B7F7-89263BBFBA75}" destId="{BF9BBBB8-CF5B-494A-8267-CF4B3E34034B}" srcOrd="1" destOrd="0" presId="urn:microsoft.com/office/officeart/2008/layout/HalfCircleOrganizationChart"/>
    <dgm:cxn modelId="{F9D9D069-0F1A-A340-9C3A-68BB14A717FA}" type="presOf" srcId="{15AC7CC8-6125-C848-B7F7-89263BBFBA75}" destId="{382F2D21-B080-E54D-860D-E93AE85E8E35}" srcOrd="0" destOrd="0" presId="urn:microsoft.com/office/officeart/2008/layout/HalfCircleOrganizationChart"/>
    <dgm:cxn modelId="{114B4589-EE47-C341-9C95-038209D251B5}" srcId="{1C1A68AE-B38A-B643-A11A-4FD059A12E09}" destId="{E0E214F2-BD36-6F42-8B6F-D77A94B4BA33}" srcOrd="3" destOrd="0" parTransId="{057B44FA-3E55-D34A-B306-CAEE00150AD4}" sibTransId="{A654240A-2FE6-0A42-8AB1-15985CCF9A19}"/>
    <dgm:cxn modelId="{DC3972E1-6F62-9640-AA41-205A501ABC41}" srcId="{0A291C93-053E-5648-ACCF-ED0615A71E91}" destId="{098F6FF2-7057-2347-AC9A-272F744A2124}" srcOrd="0" destOrd="0" parTransId="{13DAFA29-4CDF-1B42-AFA3-D63AE2575E30}" sibTransId="{7786D731-856F-934C-9E41-C36F3E691028}"/>
    <dgm:cxn modelId="{D076B854-309B-464B-B557-1341ABF3343A}" type="presOf" srcId="{057B44FA-3E55-D34A-B306-CAEE00150AD4}" destId="{4D91E484-25E5-6749-ADC1-D45512464A2D}" srcOrd="0" destOrd="0" presId="urn:microsoft.com/office/officeart/2008/layout/HalfCircleOrganizationChart"/>
    <dgm:cxn modelId="{6F104ADD-42AB-6246-894E-CD5B3073D47B}" type="presOf" srcId="{F5B29805-B80F-B84E-80D5-249DA2BB0DF1}" destId="{AAB8430A-240F-564B-A763-F877155C9BCF}" srcOrd="0" destOrd="0" presId="urn:microsoft.com/office/officeart/2008/layout/HalfCircleOrganizationChart"/>
    <dgm:cxn modelId="{B7E22198-4C5C-D640-80C6-A953CD86B338}" type="presOf" srcId="{0C2F6B5A-5D28-8345-BEDF-7AB668200AB9}" destId="{B7687A1C-6A8C-1C48-AD57-2DDAC3F10F93}" srcOrd="1" destOrd="0" presId="urn:microsoft.com/office/officeart/2008/layout/HalfCircleOrganizationChart"/>
    <dgm:cxn modelId="{EAF66E9C-7A13-DC41-9F23-26F9983E263D}" type="presOf" srcId="{5F40FC3C-3E18-AD4E-9A1E-2AB5007B1E6F}" destId="{7AC205E6-5027-664D-AA36-AFE4A7613A60}" srcOrd="0" destOrd="0" presId="urn:microsoft.com/office/officeart/2008/layout/HalfCircleOrganizationChart"/>
    <dgm:cxn modelId="{BFF2519A-8BE0-7A42-8599-AC5136CC8C5C}" srcId="{49C1984E-2807-BD42-B666-9C3B0DE2CA25}" destId="{F24584BC-89BA-624B-9EB3-36A2A29AAF11}" srcOrd="1" destOrd="0" parTransId="{A4475CDE-3709-C84B-8FB9-C7174AB219CC}" sibTransId="{A8BBF8A2-629B-1040-8D55-32636C919CFF}"/>
    <dgm:cxn modelId="{525D96B8-8FB0-9143-B787-514F0A815D80}" type="presOf" srcId="{098F6FF2-7057-2347-AC9A-272F744A2124}" destId="{157E8241-FFB4-1145-88F8-A9D788E26735}" srcOrd="1" destOrd="0" presId="urn:microsoft.com/office/officeart/2008/layout/HalfCircleOrganizationChart"/>
    <dgm:cxn modelId="{30501BD7-835E-984E-9192-E75814EB6B15}" type="presOf" srcId="{85ED9134-DA53-9B4C-BA84-52BBAED467BB}" destId="{94E6F24D-CCA0-9D46-B191-531BFDFC67B9}" srcOrd="0" destOrd="0" presId="urn:microsoft.com/office/officeart/2008/layout/HalfCircleOrganizationChart"/>
    <dgm:cxn modelId="{ABF662C5-55F3-DD4F-8BD3-B0D8A9BB651F}" type="presOf" srcId="{6A3EB527-6ACF-0A48-9611-99C3B11B40BE}" destId="{686CC5BF-4374-E047-8130-EF90337A60BC}" srcOrd="0" destOrd="0" presId="urn:microsoft.com/office/officeart/2008/layout/HalfCircleOrganizationChart"/>
    <dgm:cxn modelId="{E1F7E745-BC6E-D143-9800-6572F7629422}" type="presOf" srcId="{80E24F08-DF62-5E49-9B79-93496DA5E335}" destId="{CC4AB2F0-FCB3-7C4B-9EA6-03845F2DB6F6}" srcOrd="0" destOrd="0" presId="urn:microsoft.com/office/officeart/2008/layout/HalfCircleOrganizationChart"/>
    <dgm:cxn modelId="{1575F525-AF7F-9247-9DAB-AF40AF21BCF0}" type="presOf" srcId="{FD53E813-7B11-EB4F-B076-ADEC87DC85A6}" destId="{609B7472-90E1-1941-BBA6-FFCACE29B388}" srcOrd="1" destOrd="0" presId="urn:microsoft.com/office/officeart/2008/layout/HalfCircleOrganizationChart"/>
    <dgm:cxn modelId="{A156D229-F819-804C-A8FF-CEC53D96B0E7}" type="presOf" srcId="{34592096-3CA5-D14A-B6AD-FB261485AAE3}" destId="{586F0D8D-E5D8-1241-80A7-5E923A449BA0}" srcOrd="0" destOrd="0" presId="urn:microsoft.com/office/officeart/2008/layout/HalfCircleOrganizationChart"/>
    <dgm:cxn modelId="{8AD8DCC3-4127-7543-976E-E32501A9B937}" srcId="{49C1984E-2807-BD42-B666-9C3B0DE2CA25}" destId="{912DE6F0-AF2F-974D-B26E-A6F93C45F169}" srcOrd="2" destOrd="0" parTransId="{7B4CB9A1-A89B-5840-8274-74CED91ABC4E}" sibTransId="{F4CA0868-B382-BA4D-BC5A-9EA42E351AE6}"/>
    <dgm:cxn modelId="{DFE71633-7721-8F47-9663-F4CF9465CD5A}" type="presOf" srcId="{F5073376-F670-7B49-9A33-C61942BC2F72}" destId="{B8F58BBB-E15A-D84A-BC79-F7F899320545}" srcOrd="0" destOrd="0" presId="urn:microsoft.com/office/officeart/2008/layout/HalfCircleOrganizationChart"/>
    <dgm:cxn modelId="{E33AD650-2440-EE40-8F7A-45040FF7DF64}" type="presOf" srcId="{6A3EB527-6ACF-0A48-9611-99C3B11B40BE}" destId="{15389932-CCD0-7348-9164-B8B3FEE79A61}" srcOrd="1" destOrd="0" presId="urn:microsoft.com/office/officeart/2008/layout/HalfCircleOrganizationChart"/>
    <dgm:cxn modelId="{550CEA47-65BB-FF4A-B5B0-0A16748003F5}" type="presOf" srcId="{CD53BE94-63D7-5D42-881B-BD9F6CC2A995}" destId="{1E1F058E-031F-2E41-B9CF-CD60DF4FCB3E}" srcOrd="0" destOrd="0" presId="urn:microsoft.com/office/officeart/2008/layout/HalfCircleOrganizationChart"/>
    <dgm:cxn modelId="{012712B0-A8B8-D74E-B7AC-021D0AD14415}" type="presOf" srcId="{CE3EFE18-8D61-BE49-9583-A7540637F005}" destId="{7B72488E-EDD6-9945-A696-9488D906A8F0}" srcOrd="0" destOrd="0" presId="urn:microsoft.com/office/officeart/2008/layout/HalfCircleOrganizationChart"/>
    <dgm:cxn modelId="{9E26165E-A95A-A745-8A6A-956E41EB5190}" type="presOf" srcId="{D0EB16FA-674E-EE4E-B873-516D7EB5F375}" destId="{8E0DDF9A-0D9E-A449-88AA-2B7A978D6AC2}" srcOrd="0" destOrd="0" presId="urn:microsoft.com/office/officeart/2008/layout/HalfCircleOrganizationChart"/>
    <dgm:cxn modelId="{6460EDAA-760F-6141-8EC4-9C6197F576F3}" type="presOf" srcId="{6C860BCC-D3A7-A84B-A2DE-71648A0F79C1}" destId="{1B1CE2D4-0DC3-2B4F-83F4-7712E9E3179D}" srcOrd="0" destOrd="0" presId="urn:microsoft.com/office/officeart/2008/layout/HalfCircleOrganizationChart"/>
    <dgm:cxn modelId="{EFFFD471-A488-AA4A-BF8C-020A0ECB88F1}" type="presOf" srcId="{C06C8D00-9AB1-9842-9494-5E08969B74BD}" destId="{DEC4A8FD-5276-5F4A-BF43-1E104C1A6612}" srcOrd="0" destOrd="0" presId="urn:microsoft.com/office/officeart/2008/layout/HalfCircleOrganizationChart"/>
    <dgm:cxn modelId="{04041FE4-81CD-B947-8DE1-9999583044E8}" srcId="{098F6FF2-7057-2347-AC9A-272F744A2124}" destId="{ED5668F9-3497-2C4D-AC71-0BE437A896F7}" srcOrd="2" destOrd="0" parTransId="{FFF27AB2-1AA1-A649-B1CA-5EC4983E1A9F}" sibTransId="{4BA579C3-6924-7143-AD4B-F4D8118447E7}"/>
    <dgm:cxn modelId="{9931563B-53BE-4F44-9EAD-EF1569D1B0BB}" type="presParOf" srcId="{397D7F41-72A8-FA46-98DE-D7052A8298A2}" destId="{DC5049B6-5049-6E41-9D3D-F256F5593CC6}" srcOrd="0" destOrd="0" presId="urn:microsoft.com/office/officeart/2008/layout/HalfCircleOrganizationChart"/>
    <dgm:cxn modelId="{B283153D-B0EF-B440-9C08-81EAA8920E8B}" type="presParOf" srcId="{DC5049B6-5049-6E41-9D3D-F256F5593CC6}" destId="{37820E78-60B8-3244-A850-FB01963B444A}" srcOrd="0" destOrd="0" presId="urn:microsoft.com/office/officeart/2008/layout/HalfCircleOrganizationChart"/>
    <dgm:cxn modelId="{CA14EF03-031D-704D-BDFB-84DD338ECB49}" type="presParOf" srcId="{37820E78-60B8-3244-A850-FB01963B444A}" destId="{655C4266-0161-B747-B412-509287925401}" srcOrd="0" destOrd="0" presId="urn:microsoft.com/office/officeart/2008/layout/HalfCircleOrganizationChart"/>
    <dgm:cxn modelId="{CF34C911-AC5E-484F-AAFC-156B7E7C2B24}" type="presParOf" srcId="{37820E78-60B8-3244-A850-FB01963B444A}" destId="{CC40B9D6-B86A-1248-94C0-CC89E905B510}" srcOrd="1" destOrd="0" presId="urn:microsoft.com/office/officeart/2008/layout/HalfCircleOrganizationChart"/>
    <dgm:cxn modelId="{CED88067-E784-1F44-ADA0-5C8EA9C48F3F}" type="presParOf" srcId="{37820E78-60B8-3244-A850-FB01963B444A}" destId="{1221D53B-C6D8-8D42-9B14-773224F166C1}" srcOrd="2" destOrd="0" presId="urn:microsoft.com/office/officeart/2008/layout/HalfCircleOrganizationChart"/>
    <dgm:cxn modelId="{970BAE93-EB30-1345-9CA4-CAA86E272AC8}" type="presParOf" srcId="{37820E78-60B8-3244-A850-FB01963B444A}" destId="{C0C33D14-B545-E640-B43B-AD287F590995}" srcOrd="3" destOrd="0" presId="urn:microsoft.com/office/officeart/2008/layout/HalfCircleOrganizationChart"/>
    <dgm:cxn modelId="{EE5CAED5-E867-9C42-BC29-3F9E278895CF}" type="presParOf" srcId="{DC5049B6-5049-6E41-9D3D-F256F5593CC6}" destId="{E37D5045-D9DB-1B41-BEA1-FBCD64BAB8B8}" srcOrd="1" destOrd="0" presId="urn:microsoft.com/office/officeart/2008/layout/HalfCircleOrganizationChart"/>
    <dgm:cxn modelId="{A5AB1679-CA69-3D4F-9004-52B1CF70CED6}" type="presParOf" srcId="{E37D5045-D9DB-1B41-BEA1-FBCD64BAB8B8}" destId="{2A01172D-CF11-D641-9127-13BEA5460786}" srcOrd="0" destOrd="0" presId="urn:microsoft.com/office/officeart/2008/layout/HalfCircleOrganizationChart"/>
    <dgm:cxn modelId="{7B4E385F-CBF0-FE4E-ABE6-AAF66363B56E}" type="presParOf" srcId="{E37D5045-D9DB-1B41-BEA1-FBCD64BAB8B8}" destId="{FD5153BF-36C1-C64D-B0EE-984E590C5C70}" srcOrd="1" destOrd="0" presId="urn:microsoft.com/office/officeart/2008/layout/HalfCircleOrganizationChart"/>
    <dgm:cxn modelId="{490D41D0-F8AE-7742-A6A6-660AD8AF71AE}" type="presParOf" srcId="{FD5153BF-36C1-C64D-B0EE-984E590C5C70}" destId="{147C5645-1B71-A14C-9359-8609D5143624}" srcOrd="0" destOrd="0" presId="urn:microsoft.com/office/officeart/2008/layout/HalfCircleOrganizationChart"/>
    <dgm:cxn modelId="{AB21CC66-B727-C045-939E-C68678A10328}" type="presParOf" srcId="{147C5645-1B71-A14C-9359-8609D5143624}" destId="{6AE0CAA3-455B-0841-B93F-00738EB9AAB5}" srcOrd="0" destOrd="0" presId="urn:microsoft.com/office/officeart/2008/layout/HalfCircleOrganizationChart"/>
    <dgm:cxn modelId="{1B6835BD-286B-384D-8506-5837790FC7FE}" type="presParOf" srcId="{147C5645-1B71-A14C-9359-8609D5143624}" destId="{2989DCEB-2DE7-8247-A6CD-EC4F81B9F15F}" srcOrd="1" destOrd="0" presId="urn:microsoft.com/office/officeart/2008/layout/HalfCircleOrganizationChart"/>
    <dgm:cxn modelId="{BCDD6032-7007-424E-AE39-B13692A62C3F}" type="presParOf" srcId="{147C5645-1B71-A14C-9359-8609D5143624}" destId="{F8E873D9-47ED-6D43-87E2-DEA465C0EEDF}" srcOrd="2" destOrd="0" presId="urn:microsoft.com/office/officeart/2008/layout/HalfCircleOrganizationChart"/>
    <dgm:cxn modelId="{F7B35632-2033-414C-93F1-A4F79EE99190}" type="presParOf" srcId="{147C5645-1B71-A14C-9359-8609D5143624}" destId="{157E8241-FFB4-1145-88F8-A9D788E26735}" srcOrd="3" destOrd="0" presId="urn:microsoft.com/office/officeart/2008/layout/HalfCircleOrganizationChart"/>
    <dgm:cxn modelId="{B00F5FB8-B43F-0D48-945E-1E44EEA03E09}" type="presParOf" srcId="{FD5153BF-36C1-C64D-B0EE-984E590C5C70}" destId="{D3A9E299-7199-A84E-8173-4D1CBEB8B6B9}" srcOrd="1" destOrd="0" presId="urn:microsoft.com/office/officeart/2008/layout/HalfCircleOrganizationChart"/>
    <dgm:cxn modelId="{6998880E-4401-8D47-98CD-72FDAFB6B86A}" type="presParOf" srcId="{D3A9E299-7199-A84E-8173-4D1CBEB8B6B9}" destId="{F59E2C65-7AC5-F24D-B77F-2E7C6391D994}" srcOrd="0" destOrd="0" presId="urn:microsoft.com/office/officeart/2008/layout/HalfCircleOrganizationChart"/>
    <dgm:cxn modelId="{131D450C-9F29-2C4D-8F66-BDB1D3681B75}" type="presParOf" srcId="{D3A9E299-7199-A84E-8173-4D1CBEB8B6B9}" destId="{9F9FCC70-8148-414F-B86B-000E4CC3E919}" srcOrd="1" destOrd="0" presId="urn:microsoft.com/office/officeart/2008/layout/HalfCircleOrganizationChart"/>
    <dgm:cxn modelId="{600BDB51-6869-2340-BBB1-578333F8BDD0}" type="presParOf" srcId="{9F9FCC70-8148-414F-B86B-000E4CC3E919}" destId="{24DC9A2C-DB9A-DF49-837D-F3373C8706B2}" srcOrd="0" destOrd="0" presId="urn:microsoft.com/office/officeart/2008/layout/HalfCircleOrganizationChart"/>
    <dgm:cxn modelId="{6CAC46F0-C543-AD45-8002-006EBEBB39A4}" type="presParOf" srcId="{24DC9A2C-DB9A-DF49-837D-F3373C8706B2}" destId="{91D2D362-CA92-D84A-A67C-58DA2A030236}" srcOrd="0" destOrd="0" presId="urn:microsoft.com/office/officeart/2008/layout/HalfCircleOrganizationChart"/>
    <dgm:cxn modelId="{BDF9F3D1-1229-7944-B6FD-CB16300E2EE1}" type="presParOf" srcId="{24DC9A2C-DB9A-DF49-837D-F3373C8706B2}" destId="{8738E62B-D08A-084B-A80C-8003CAAE0614}" srcOrd="1" destOrd="0" presId="urn:microsoft.com/office/officeart/2008/layout/HalfCircleOrganizationChart"/>
    <dgm:cxn modelId="{1F011126-ADF9-304D-8A97-E50CE5CBF83C}" type="presParOf" srcId="{24DC9A2C-DB9A-DF49-837D-F3373C8706B2}" destId="{41E59F4C-A283-C941-9569-575AA857DDD4}" srcOrd="2" destOrd="0" presId="urn:microsoft.com/office/officeart/2008/layout/HalfCircleOrganizationChart"/>
    <dgm:cxn modelId="{334E6CBE-9FB9-A24B-B540-28806FE62794}" type="presParOf" srcId="{24DC9A2C-DB9A-DF49-837D-F3373C8706B2}" destId="{3D842CB1-9335-A44E-B09A-39EE7080F171}" srcOrd="3" destOrd="0" presId="urn:microsoft.com/office/officeart/2008/layout/HalfCircleOrganizationChart"/>
    <dgm:cxn modelId="{6DB82F47-6AC5-6447-848A-EF80CD7304D8}" type="presParOf" srcId="{9F9FCC70-8148-414F-B86B-000E4CC3E919}" destId="{C70B9DC0-8EE0-E644-BB9B-F414F528571F}" srcOrd="1" destOrd="0" presId="urn:microsoft.com/office/officeart/2008/layout/HalfCircleOrganizationChart"/>
    <dgm:cxn modelId="{C5A20C94-D208-8743-8CEC-F53BBE4E6BA5}" type="presParOf" srcId="{9F9FCC70-8148-414F-B86B-000E4CC3E919}" destId="{B16A4B0D-774C-9C4B-941F-135CCF55BDF6}" srcOrd="2" destOrd="0" presId="urn:microsoft.com/office/officeart/2008/layout/HalfCircleOrganizationChart"/>
    <dgm:cxn modelId="{FC5EE0CD-507F-114F-BA7D-81CD955AB7BE}" type="presParOf" srcId="{D3A9E299-7199-A84E-8173-4D1CBEB8B6B9}" destId="{85CDAD6A-E18B-0A41-8032-0B0CC1CDB1B2}" srcOrd="2" destOrd="0" presId="urn:microsoft.com/office/officeart/2008/layout/HalfCircleOrganizationChart"/>
    <dgm:cxn modelId="{0680FA89-AFBE-FC47-A97B-A3E83FB9074A}" type="presParOf" srcId="{D3A9E299-7199-A84E-8173-4D1CBEB8B6B9}" destId="{B9642071-79AC-9A4B-B18F-5E1532083845}" srcOrd="3" destOrd="0" presId="urn:microsoft.com/office/officeart/2008/layout/HalfCircleOrganizationChart"/>
    <dgm:cxn modelId="{D0C72124-5F9A-7F43-9964-279F4E5C40F3}" type="presParOf" srcId="{B9642071-79AC-9A4B-B18F-5E1532083845}" destId="{AA7894D7-0ADC-4740-92D3-68E7D22A2409}" srcOrd="0" destOrd="0" presId="urn:microsoft.com/office/officeart/2008/layout/HalfCircleOrganizationChart"/>
    <dgm:cxn modelId="{2539BE9D-E33F-A445-BF19-CE90D3635D89}" type="presParOf" srcId="{AA7894D7-0ADC-4740-92D3-68E7D22A2409}" destId="{382F2D21-B080-E54D-860D-E93AE85E8E35}" srcOrd="0" destOrd="0" presId="urn:microsoft.com/office/officeart/2008/layout/HalfCircleOrganizationChart"/>
    <dgm:cxn modelId="{EBF71971-D4F8-FE41-93EA-20D14B7887D2}" type="presParOf" srcId="{AA7894D7-0ADC-4740-92D3-68E7D22A2409}" destId="{B14E5C14-6045-EA47-B38A-2FC927F32379}" srcOrd="1" destOrd="0" presId="urn:microsoft.com/office/officeart/2008/layout/HalfCircleOrganizationChart"/>
    <dgm:cxn modelId="{63C14ECD-CC9D-8D4B-8872-B4DED5C2FCC5}" type="presParOf" srcId="{AA7894D7-0ADC-4740-92D3-68E7D22A2409}" destId="{A321957C-6891-7F49-9A2C-B51907E28277}" srcOrd="2" destOrd="0" presId="urn:microsoft.com/office/officeart/2008/layout/HalfCircleOrganizationChart"/>
    <dgm:cxn modelId="{C3DF170B-97F9-1648-8A70-59A36C8F4CC6}" type="presParOf" srcId="{AA7894D7-0ADC-4740-92D3-68E7D22A2409}" destId="{BF9BBBB8-CF5B-494A-8267-CF4B3E34034B}" srcOrd="3" destOrd="0" presId="urn:microsoft.com/office/officeart/2008/layout/HalfCircleOrganizationChart"/>
    <dgm:cxn modelId="{29812DB0-A294-0B41-A722-F186FA872813}" type="presParOf" srcId="{B9642071-79AC-9A4B-B18F-5E1532083845}" destId="{72FAE77C-43DC-ED49-8DF0-1185DBE650A6}" srcOrd="1" destOrd="0" presId="urn:microsoft.com/office/officeart/2008/layout/HalfCircleOrganizationChart"/>
    <dgm:cxn modelId="{CCEC76B9-5390-8D4D-9F4A-51364FB99E0C}" type="presParOf" srcId="{B9642071-79AC-9A4B-B18F-5E1532083845}" destId="{675FFDE0-3D1B-DB42-B08A-D6B5962A945D}" srcOrd="2" destOrd="0" presId="urn:microsoft.com/office/officeart/2008/layout/HalfCircleOrganizationChart"/>
    <dgm:cxn modelId="{68D2BF6B-3F24-D648-9146-AAA260AE8893}" type="presParOf" srcId="{D3A9E299-7199-A84E-8173-4D1CBEB8B6B9}" destId="{5DBD3A10-5E97-1947-81ED-25EF241CE2DE}" srcOrd="4" destOrd="0" presId="urn:microsoft.com/office/officeart/2008/layout/HalfCircleOrganizationChart"/>
    <dgm:cxn modelId="{9326CFED-CAE5-0C4E-8400-95C4C4EE7407}" type="presParOf" srcId="{D3A9E299-7199-A84E-8173-4D1CBEB8B6B9}" destId="{C495B776-FEF7-3A41-9D7F-2CB28FD3C7AA}" srcOrd="5" destOrd="0" presId="urn:microsoft.com/office/officeart/2008/layout/HalfCircleOrganizationChart"/>
    <dgm:cxn modelId="{9B0F8949-346A-C44A-A2FD-B9E4BE2A31AA}" type="presParOf" srcId="{C495B776-FEF7-3A41-9D7F-2CB28FD3C7AA}" destId="{E02CB186-88E6-D145-A4A8-B79A7EDE2066}" srcOrd="0" destOrd="0" presId="urn:microsoft.com/office/officeart/2008/layout/HalfCircleOrganizationChart"/>
    <dgm:cxn modelId="{D97F36EB-3473-EB42-A31D-A505F859394F}" type="presParOf" srcId="{E02CB186-88E6-D145-A4A8-B79A7EDE2066}" destId="{6CB4C0AA-8E5D-AD4F-B2E9-223E26A7C867}" srcOrd="0" destOrd="0" presId="urn:microsoft.com/office/officeart/2008/layout/HalfCircleOrganizationChart"/>
    <dgm:cxn modelId="{8CD495C9-B13A-DF4E-958B-67F37DD47130}" type="presParOf" srcId="{E02CB186-88E6-D145-A4A8-B79A7EDE2066}" destId="{886A1C9C-6B55-4E4F-B667-A9376D1A056B}" srcOrd="1" destOrd="0" presId="urn:microsoft.com/office/officeart/2008/layout/HalfCircleOrganizationChart"/>
    <dgm:cxn modelId="{DDA7733C-3CE4-664E-AB1C-A325359EEF08}" type="presParOf" srcId="{E02CB186-88E6-D145-A4A8-B79A7EDE2066}" destId="{F21EDE39-D826-8D4A-BEF5-200545EC8F72}" srcOrd="2" destOrd="0" presId="urn:microsoft.com/office/officeart/2008/layout/HalfCircleOrganizationChart"/>
    <dgm:cxn modelId="{256DA366-0B76-1E44-9C64-0B3ED21B7301}" type="presParOf" srcId="{E02CB186-88E6-D145-A4A8-B79A7EDE2066}" destId="{B35364EF-F4D3-BE4F-B1A4-EA091CE00CB2}" srcOrd="3" destOrd="0" presId="urn:microsoft.com/office/officeart/2008/layout/HalfCircleOrganizationChart"/>
    <dgm:cxn modelId="{C3096AAC-7672-514E-A3F1-64D7D5E9A111}" type="presParOf" srcId="{C495B776-FEF7-3A41-9D7F-2CB28FD3C7AA}" destId="{1B6A4134-93D1-C148-B643-F04F7726C47C}" srcOrd="1" destOrd="0" presId="urn:microsoft.com/office/officeart/2008/layout/HalfCircleOrganizationChart"/>
    <dgm:cxn modelId="{9AC6AAC1-42A2-5C46-B610-45AED0B43420}" type="presParOf" srcId="{1B6A4134-93D1-C148-B643-F04F7726C47C}" destId="{93372B78-F224-EF46-8C32-FDE413F1E4EE}" srcOrd="0" destOrd="0" presId="urn:microsoft.com/office/officeart/2008/layout/HalfCircleOrganizationChart"/>
    <dgm:cxn modelId="{F4879B55-7780-F543-9AED-2DCAE3C31C2A}" type="presParOf" srcId="{1B6A4134-93D1-C148-B643-F04F7726C47C}" destId="{6A130B6B-9967-7245-858F-72B5A8A9E826}" srcOrd="1" destOrd="0" presId="urn:microsoft.com/office/officeart/2008/layout/HalfCircleOrganizationChart"/>
    <dgm:cxn modelId="{DDA79369-5882-094E-8226-4DED6C919377}" type="presParOf" srcId="{6A130B6B-9967-7245-858F-72B5A8A9E826}" destId="{F73F4EC6-E7B5-1643-AB25-5D7ECBAEC089}" srcOrd="0" destOrd="0" presId="urn:microsoft.com/office/officeart/2008/layout/HalfCircleOrganizationChart"/>
    <dgm:cxn modelId="{EE080313-0817-564A-BC46-5973DFC17271}" type="presParOf" srcId="{F73F4EC6-E7B5-1643-AB25-5D7ECBAEC089}" destId="{E25FC613-E380-A74D-8DA0-7AA0F90E1163}" srcOrd="0" destOrd="0" presId="urn:microsoft.com/office/officeart/2008/layout/HalfCircleOrganizationChart"/>
    <dgm:cxn modelId="{028F0C2E-043E-8147-8C60-ACB9C5280B45}" type="presParOf" srcId="{F73F4EC6-E7B5-1643-AB25-5D7ECBAEC089}" destId="{143B67D0-E3CA-CE4B-9743-58CF3075A208}" srcOrd="1" destOrd="0" presId="urn:microsoft.com/office/officeart/2008/layout/HalfCircleOrganizationChart"/>
    <dgm:cxn modelId="{603838E2-BC6D-004E-B048-74CC48B79C94}" type="presParOf" srcId="{F73F4EC6-E7B5-1643-AB25-5D7ECBAEC089}" destId="{094F4B2F-78E1-8849-87DD-2B81CD91AA49}" srcOrd="2" destOrd="0" presId="urn:microsoft.com/office/officeart/2008/layout/HalfCircleOrganizationChart"/>
    <dgm:cxn modelId="{81347484-010D-0345-B6A4-30C3871E8B9F}" type="presParOf" srcId="{F73F4EC6-E7B5-1643-AB25-5D7ECBAEC089}" destId="{93B0F6A2-E32C-7C42-9D36-571779487A47}" srcOrd="3" destOrd="0" presId="urn:microsoft.com/office/officeart/2008/layout/HalfCircleOrganizationChart"/>
    <dgm:cxn modelId="{F8904D33-53DB-1649-9917-73FB768F18FF}" type="presParOf" srcId="{6A130B6B-9967-7245-858F-72B5A8A9E826}" destId="{92F678D4-45A0-BB4A-8F9B-9E2C50189F5B}" srcOrd="1" destOrd="0" presId="urn:microsoft.com/office/officeart/2008/layout/HalfCircleOrganizationChart"/>
    <dgm:cxn modelId="{041BE824-D71F-594E-829E-7F059753DC94}" type="presParOf" srcId="{6A130B6B-9967-7245-858F-72B5A8A9E826}" destId="{898832CA-57BD-9C44-A2E9-830148EE0A0A}" srcOrd="2" destOrd="0" presId="urn:microsoft.com/office/officeart/2008/layout/HalfCircleOrganizationChart"/>
    <dgm:cxn modelId="{31B0A32F-6922-AD4D-8261-A0CF6E937631}" type="presParOf" srcId="{1B6A4134-93D1-C148-B643-F04F7726C47C}" destId="{1B1CE2D4-0DC3-2B4F-83F4-7712E9E3179D}" srcOrd="2" destOrd="0" presId="urn:microsoft.com/office/officeart/2008/layout/HalfCircleOrganizationChart"/>
    <dgm:cxn modelId="{6E787E30-F533-504D-B74D-05F26D4573D7}" type="presParOf" srcId="{1B6A4134-93D1-C148-B643-F04F7726C47C}" destId="{C897D95B-761E-B848-8235-FA5BF02D1E8B}" srcOrd="3" destOrd="0" presId="urn:microsoft.com/office/officeart/2008/layout/HalfCircleOrganizationChart"/>
    <dgm:cxn modelId="{865A9BE2-D043-F843-BF30-D1ABE1643B6D}" type="presParOf" srcId="{C897D95B-761E-B848-8235-FA5BF02D1E8B}" destId="{388064FF-44B1-0B44-9421-18624FA1E033}" srcOrd="0" destOrd="0" presId="urn:microsoft.com/office/officeart/2008/layout/HalfCircleOrganizationChart"/>
    <dgm:cxn modelId="{DD10D20E-E12B-F545-B752-1D91E3DFC5A2}" type="presParOf" srcId="{388064FF-44B1-0B44-9421-18624FA1E033}" destId="{7B72488E-EDD6-9945-A696-9488D906A8F0}" srcOrd="0" destOrd="0" presId="urn:microsoft.com/office/officeart/2008/layout/HalfCircleOrganizationChart"/>
    <dgm:cxn modelId="{4DB9CD86-E380-2348-AB08-B3F8B9548EDB}" type="presParOf" srcId="{388064FF-44B1-0B44-9421-18624FA1E033}" destId="{A8F5FFEA-B27D-1249-AC9F-A1E9A7D6CAFA}" srcOrd="1" destOrd="0" presId="urn:microsoft.com/office/officeart/2008/layout/HalfCircleOrganizationChart"/>
    <dgm:cxn modelId="{45AD529D-D73A-8945-9107-404C88C7E896}" type="presParOf" srcId="{388064FF-44B1-0B44-9421-18624FA1E033}" destId="{DDC32A0D-7ACC-024B-A21C-F2B42B1D975B}" srcOrd="2" destOrd="0" presId="urn:microsoft.com/office/officeart/2008/layout/HalfCircleOrganizationChart"/>
    <dgm:cxn modelId="{9210B298-D34A-0F44-B8CB-557B65E945BD}" type="presParOf" srcId="{388064FF-44B1-0B44-9421-18624FA1E033}" destId="{0AF0AC11-D25A-4F41-B195-988E90C52973}" srcOrd="3" destOrd="0" presId="urn:microsoft.com/office/officeart/2008/layout/HalfCircleOrganizationChart"/>
    <dgm:cxn modelId="{BD4DB438-ABB2-1A4F-9015-6E289B5BFA72}" type="presParOf" srcId="{C897D95B-761E-B848-8235-FA5BF02D1E8B}" destId="{C0F3CA8B-70A6-D942-8B49-B80947A8A854}" srcOrd="1" destOrd="0" presId="urn:microsoft.com/office/officeart/2008/layout/HalfCircleOrganizationChart"/>
    <dgm:cxn modelId="{A1B4739E-20C6-1842-A628-5297E983064C}" type="presParOf" srcId="{C897D95B-761E-B848-8235-FA5BF02D1E8B}" destId="{D8F66295-A05A-394F-8B2F-E680B884932C}" srcOrd="2" destOrd="0" presId="urn:microsoft.com/office/officeart/2008/layout/HalfCircleOrganizationChart"/>
    <dgm:cxn modelId="{B1E56F2D-1570-D540-9D32-225C3E105C40}" type="presParOf" srcId="{C495B776-FEF7-3A41-9D7F-2CB28FD3C7AA}" destId="{93766E7A-25FD-3A46-9406-C81D5FEA5127}" srcOrd="2" destOrd="0" presId="urn:microsoft.com/office/officeart/2008/layout/HalfCircleOrganizationChart"/>
    <dgm:cxn modelId="{A9954B51-78C9-2543-A06E-EF5DC7496F10}" type="presParOf" srcId="{D3A9E299-7199-A84E-8173-4D1CBEB8B6B9}" destId="{586F0D8D-E5D8-1241-80A7-5E923A449BA0}" srcOrd="6" destOrd="0" presId="urn:microsoft.com/office/officeart/2008/layout/HalfCircleOrganizationChart"/>
    <dgm:cxn modelId="{63A86A18-3189-8D43-98B5-B107F9DEF20F}" type="presParOf" srcId="{D3A9E299-7199-A84E-8173-4D1CBEB8B6B9}" destId="{6D56D48F-452F-7F49-990E-08CDEF5A760D}" srcOrd="7" destOrd="0" presId="urn:microsoft.com/office/officeart/2008/layout/HalfCircleOrganizationChart"/>
    <dgm:cxn modelId="{41A9A627-C7C5-9C4D-89AF-BD8706F42D5E}" type="presParOf" srcId="{6D56D48F-452F-7F49-990E-08CDEF5A760D}" destId="{DF068C77-6646-C641-B2B8-2016DF1140B6}" srcOrd="0" destOrd="0" presId="urn:microsoft.com/office/officeart/2008/layout/HalfCircleOrganizationChart"/>
    <dgm:cxn modelId="{B7B7203B-65AE-654A-97A8-2B4E6A2CC391}" type="presParOf" srcId="{DF068C77-6646-C641-B2B8-2016DF1140B6}" destId="{733C6884-6293-5F49-B903-15819E5560DE}" srcOrd="0" destOrd="0" presId="urn:microsoft.com/office/officeart/2008/layout/HalfCircleOrganizationChart"/>
    <dgm:cxn modelId="{280BA5F8-DD37-A440-9902-F019A1D1C526}" type="presParOf" srcId="{DF068C77-6646-C641-B2B8-2016DF1140B6}" destId="{1B33D46B-D686-A54E-B5F0-659E67C35499}" srcOrd="1" destOrd="0" presId="urn:microsoft.com/office/officeart/2008/layout/HalfCircleOrganizationChart"/>
    <dgm:cxn modelId="{4D2284C1-4B84-EE42-87D1-B37FBD79B3BB}" type="presParOf" srcId="{DF068C77-6646-C641-B2B8-2016DF1140B6}" destId="{ED92D4E4-7506-324B-AD20-184132B649B2}" srcOrd="2" destOrd="0" presId="urn:microsoft.com/office/officeart/2008/layout/HalfCircleOrganizationChart"/>
    <dgm:cxn modelId="{CE4BD208-FF3A-6040-83C0-854CF017C17D}" type="presParOf" srcId="{DF068C77-6646-C641-B2B8-2016DF1140B6}" destId="{695A7A5D-8D91-E84D-94ED-FC9FBBE3E435}" srcOrd="3" destOrd="0" presId="urn:microsoft.com/office/officeart/2008/layout/HalfCircleOrganizationChart"/>
    <dgm:cxn modelId="{4AC144F0-CF5A-8547-A144-6FA96F5CF61E}" type="presParOf" srcId="{6D56D48F-452F-7F49-990E-08CDEF5A760D}" destId="{55272CEB-62A4-4545-A725-D60E979E60ED}" srcOrd="1" destOrd="0" presId="urn:microsoft.com/office/officeart/2008/layout/HalfCircleOrganizationChart"/>
    <dgm:cxn modelId="{0488EF52-4E8D-E745-9D57-120F71A1475C}" type="presParOf" srcId="{6D56D48F-452F-7F49-990E-08CDEF5A760D}" destId="{953298EC-94E5-B54B-9743-E11E79607C37}" srcOrd="2" destOrd="0" presId="urn:microsoft.com/office/officeart/2008/layout/HalfCircleOrganizationChart"/>
    <dgm:cxn modelId="{8321FC4A-486B-8342-BCC8-76736BF0692A}" type="presParOf" srcId="{D3A9E299-7199-A84E-8173-4D1CBEB8B6B9}" destId="{18C54D4B-9B52-3A43-8D24-5CB7082E70F5}" srcOrd="8" destOrd="0" presId="urn:microsoft.com/office/officeart/2008/layout/HalfCircleOrganizationChart"/>
    <dgm:cxn modelId="{74895CBD-E2F2-8D42-A842-E553CB94DE63}" type="presParOf" srcId="{D3A9E299-7199-A84E-8173-4D1CBEB8B6B9}" destId="{79644A41-EE85-6D40-8D90-F8E60BEF6FA0}" srcOrd="9" destOrd="0" presId="urn:microsoft.com/office/officeart/2008/layout/HalfCircleOrganizationChart"/>
    <dgm:cxn modelId="{4E703C72-E148-BD49-9381-F2AFF2688AD9}" type="presParOf" srcId="{79644A41-EE85-6D40-8D90-F8E60BEF6FA0}" destId="{DF17CE8D-F615-5047-8737-83F9027894F4}" srcOrd="0" destOrd="0" presId="urn:microsoft.com/office/officeart/2008/layout/HalfCircleOrganizationChart"/>
    <dgm:cxn modelId="{1ED594DD-CBA5-C941-AA57-200F8758E138}" type="presParOf" srcId="{DF17CE8D-F615-5047-8737-83F9027894F4}" destId="{3728571E-BDB7-B24E-AF1A-074E20B827AE}" srcOrd="0" destOrd="0" presId="urn:microsoft.com/office/officeart/2008/layout/HalfCircleOrganizationChart"/>
    <dgm:cxn modelId="{D04CF414-40DB-474A-9C8E-0F733C265806}" type="presParOf" srcId="{DF17CE8D-F615-5047-8737-83F9027894F4}" destId="{CBF86816-132C-F74A-B9F7-740FC5418119}" srcOrd="1" destOrd="0" presId="urn:microsoft.com/office/officeart/2008/layout/HalfCircleOrganizationChart"/>
    <dgm:cxn modelId="{E0FA4DEA-4A91-4943-977F-179EF3DC63AC}" type="presParOf" srcId="{DF17CE8D-F615-5047-8737-83F9027894F4}" destId="{04EA7D5C-2FA5-514B-AA77-209AD250FDB1}" srcOrd="2" destOrd="0" presId="urn:microsoft.com/office/officeart/2008/layout/HalfCircleOrganizationChart"/>
    <dgm:cxn modelId="{ABF01334-9BD9-7E41-B06A-46F35AA7F196}" type="presParOf" srcId="{DF17CE8D-F615-5047-8737-83F9027894F4}" destId="{528CA2C2-E744-8F46-B8C8-6C91541A1864}" srcOrd="3" destOrd="0" presId="urn:microsoft.com/office/officeart/2008/layout/HalfCircleOrganizationChart"/>
    <dgm:cxn modelId="{F69AD29A-2C55-0948-A7CE-A8F198436037}" type="presParOf" srcId="{79644A41-EE85-6D40-8D90-F8E60BEF6FA0}" destId="{EF6A8232-4298-0542-A228-47584602F0EE}" srcOrd="1" destOrd="0" presId="urn:microsoft.com/office/officeart/2008/layout/HalfCircleOrganizationChart"/>
    <dgm:cxn modelId="{76A95E22-82D8-814F-86C7-009FC26F7596}" type="presParOf" srcId="{EF6A8232-4298-0542-A228-47584602F0EE}" destId="{F5AE1F46-42BB-C147-963D-FA16485FE14F}" srcOrd="0" destOrd="0" presId="urn:microsoft.com/office/officeart/2008/layout/HalfCircleOrganizationChart"/>
    <dgm:cxn modelId="{7FC3332D-0865-9E46-810D-BC8B4A51F2CE}" type="presParOf" srcId="{EF6A8232-4298-0542-A228-47584602F0EE}" destId="{1945674A-4800-A84C-A683-70CE45286668}" srcOrd="1" destOrd="0" presId="urn:microsoft.com/office/officeart/2008/layout/HalfCircleOrganizationChart"/>
    <dgm:cxn modelId="{AB0566E4-65EF-DB4A-90E1-871A9DAD102E}" type="presParOf" srcId="{1945674A-4800-A84C-A683-70CE45286668}" destId="{514C5E09-3413-2440-A765-FDF2EA184F24}" srcOrd="0" destOrd="0" presId="urn:microsoft.com/office/officeart/2008/layout/HalfCircleOrganizationChart"/>
    <dgm:cxn modelId="{84BD8BEA-78F1-5F43-859F-E0EEA61B27BE}" type="presParOf" srcId="{514C5E09-3413-2440-A765-FDF2EA184F24}" destId="{A2895AEF-9277-F448-81BC-383AA9988F95}" srcOrd="0" destOrd="0" presId="urn:microsoft.com/office/officeart/2008/layout/HalfCircleOrganizationChart"/>
    <dgm:cxn modelId="{84D1D65D-5237-114E-9566-EC8270A561B4}" type="presParOf" srcId="{514C5E09-3413-2440-A765-FDF2EA184F24}" destId="{F834D0FA-DFDA-3E42-A384-CCB487CD81A8}" srcOrd="1" destOrd="0" presId="urn:microsoft.com/office/officeart/2008/layout/HalfCircleOrganizationChart"/>
    <dgm:cxn modelId="{61E94B6D-7A41-D44B-8C94-B4E0C62F9AED}" type="presParOf" srcId="{514C5E09-3413-2440-A765-FDF2EA184F24}" destId="{AA6EFCE9-B7EC-5D4B-A9E7-0302A921E374}" srcOrd="2" destOrd="0" presId="urn:microsoft.com/office/officeart/2008/layout/HalfCircleOrganizationChart"/>
    <dgm:cxn modelId="{6B2BAC78-8913-2D4F-8415-15248F563383}" type="presParOf" srcId="{514C5E09-3413-2440-A765-FDF2EA184F24}" destId="{381A192C-46E2-EA42-AD6D-178F2D72A56A}" srcOrd="3" destOrd="0" presId="urn:microsoft.com/office/officeart/2008/layout/HalfCircleOrganizationChart"/>
    <dgm:cxn modelId="{47718227-D5D2-5B45-916D-0D2C67FAB8E0}" type="presParOf" srcId="{1945674A-4800-A84C-A683-70CE45286668}" destId="{6CB0DFDA-6A27-BE42-A113-A1A8D22A2658}" srcOrd="1" destOrd="0" presId="urn:microsoft.com/office/officeart/2008/layout/HalfCircleOrganizationChart"/>
    <dgm:cxn modelId="{BE958FD7-C0F7-AF4B-99E1-03C0F1BD3ADD}" type="presParOf" srcId="{1945674A-4800-A84C-A683-70CE45286668}" destId="{416160FC-1938-6545-B52C-7E6AB27BBFB7}" srcOrd="2" destOrd="0" presId="urn:microsoft.com/office/officeart/2008/layout/HalfCircleOrganizationChart"/>
    <dgm:cxn modelId="{0FB2FCF5-7FFE-C04B-A3A3-F18301E7B74D}" type="presParOf" srcId="{EF6A8232-4298-0542-A228-47584602F0EE}" destId="{59BD2A03-A741-E14F-82DA-BC06983456B3}" srcOrd="2" destOrd="0" presId="urn:microsoft.com/office/officeart/2008/layout/HalfCircleOrganizationChart"/>
    <dgm:cxn modelId="{CA28184F-B7B0-F94A-ACFC-808B3D8CB9BC}" type="presParOf" srcId="{EF6A8232-4298-0542-A228-47584602F0EE}" destId="{4648EB82-581A-5247-8962-B23E77A65774}" srcOrd="3" destOrd="0" presId="urn:microsoft.com/office/officeart/2008/layout/HalfCircleOrganizationChart"/>
    <dgm:cxn modelId="{29F91985-D507-1141-B7A0-6A00B7562151}" type="presParOf" srcId="{4648EB82-581A-5247-8962-B23E77A65774}" destId="{4F7374B4-0663-274F-8109-2F2225739B46}" srcOrd="0" destOrd="0" presId="urn:microsoft.com/office/officeart/2008/layout/HalfCircleOrganizationChart"/>
    <dgm:cxn modelId="{9272ABC4-B451-4342-B9CB-10621E462195}" type="presParOf" srcId="{4F7374B4-0663-274F-8109-2F2225739B46}" destId="{CC4AB2F0-FCB3-7C4B-9EA6-03845F2DB6F6}" srcOrd="0" destOrd="0" presId="urn:microsoft.com/office/officeart/2008/layout/HalfCircleOrganizationChart"/>
    <dgm:cxn modelId="{AFB96ACF-429A-C340-8C43-0FFAD6684A8F}" type="presParOf" srcId="{4F7374B4-0663-274F-8109-2F2225739B46}" destId="{E26C7D6C-4997-4043-B17B-15C17B197B4B}" srcOrd="1" destOrd="0" presId="urn:microsoft.com/office/officeart/2008/layout/HalfCircleOrganizationChart"/>
    <dgm:cxn modelId="{35FA4D53-6495-2441-917F-7C703832A126}" type="presParOf" srcId="{4F7374B4-0663-274F-8109-2F2225739B46}" destId="{243E9541-E76E-3C4A-ABBE-64A466CA1D40}" srcOrd="2" destOrd="0" presId="urn:microsoft.com/office/officeart/2008/layout/HalfCircleOrganizationChart"/>
    <dgm:cxn modelId="{EA0DC5D8-3742-144B-B59E-C059A42AD66A}" type="presParOf" srcId="{4F7374B4-0663-274F-8109-2F2225739B46}" destId="{C62681DF-40E2-A848-B759-C9BA66994052}" srcOrd="3" destOrd="0" presId="urn:microsoft.com/office/officeart/2008/layout/HalfCircleOrganizationChart"/>
    <dgm:cxn modelId="{1BCB77D2-2626-534A-ABBB-F8E77AD3F019}" type="presParOf" srcId="{4648EB82-581A-5247-8962-B23E77A65774}" destId="{8B66CF7D-81BE-014B-997E-E1610963A357}" srcOrd="1" destOrd="0" presId="urn:microsoft.com/office/officeart/2008/layout/HalfCircleOrganizationChart"/>
    <dgm:cxn modelId="{4EA12341-BBEB-9048-983A-120FE1153ABD}" type="presParOf" srcId="{4648EB82-581A-5247-8962-B23E77A65774}" destId="{2FF1F4FD-5564-EC4A-A8BF-710D37629356}" srcOrd="2" destOrd="0" presId="urn:microsoft.com/office/officeart/2008/layout/HalfCircleOrganizationChart"/>
    <dgm:cxn modelId="{A663780C-B2D3-9446-A416-0A917C5F1B93}" type="presParOf" srcId="{EF6A8232-4298-0542-A228-47584602F0EE}" destId="{89AEF218-E9C0-A04F-9CC8-6A1184B10479}" srcOrd="4" destOrd="0" presId="urn:microsoft.com/office/officeart/2008/layout/HalfCircleOrganizationChart"/>
    <dgm:cxn modelId="{CDA06FF4-9F78-4A41-8B15-177E8A0E244D}" type="presParOf" srcId="{EF6A8232-4298-0542-A228-47584602F0EE}" destId="{64AC3CBA-2ECB-B04C-9ED4-E003142C82FE}" srcOrd="5" destOrd="0" presId="urn:microsoft.com/office/officeart/2008/layout/HalfCircleOrganizationChart"/>
    <dgm:cxn modelId="{8ADFD44A-5D51-FB45-A46C-9D12D4763A65}" type="presParOf" srcId="{64AC3CBA-2ECB-B04C-9ED4-E003142C82FE}" destId="{2A0EA271-631B-0F47-A3E3-44E59D540DE9}" srcOrd="0" destOrd="0" presId="urn:microsoft.com/office/officeart/2008/layout/HalfCircleOrganizationChart"/>
    <dgm:cxn modelId="{EB1A0EE7-B868-2F4F-A291-039DD54EAFA2}" type="presParOf" srcId="{2A0EA271-631B-0F47-A3E3-44E59D540DE9}" destId="{8E0DDF9A-0D9E-A449-88AA-2B7A978D6AC2}" srcOrd="0" destOrd="0" presId="urn:microsoft.com/office/officeart/2008/layout/HalfCircleOrganizationChart"/>
    <dgm:cxn modelId="{8C5AACC8-78F0-3944-8A15-C69BC18196DA}" type="presParOf" srcId="{2A0EA271-631B-0F47-A3E3-44E59D540DE9}" destId="{3FBA586B-71EF-4E42-B2AD-F3FC8E5378D1}" srcOrd="1" destOrd="0" presId="urn:microsoft.com/office/officeart/2008/layout/HalfCircleOrganizationChart"/>
    <dgm:cxn modelId="{BF311A37-9B62-964F-A2BB-8C441B5D200A}" type="presParOf" srcId="{2A0EA271-631B-0F47-A3E3-44E59D540DE9}" destId="{5746AFB6-9BE7-D14B-B35F-3FB7C84B9886}" srcOrd="2" destOrd="0" presId="urn:microsoft.com/office/officeart/2008/layout/HalfCircleOrganizationChart"/>
    <dgm:cxn modelId="{50CE4E04-4047-E642-8571-07170BCB0A6F}" type="presParOf" srcId="{2A0EA271-631B-0F47-A3E3-44E59D540DE9}" destId="{D55AE1AA-18B4-6A4A-838F-04C61141B579}" srcOrd="3" destOrd="0" presId="urn:microsoft.com/office/officeart/2008/layout/HalfCircleOrganizationChart"/>
    <dgm:cxn modelId="{AAFF0E83-9251-9647-BF7D-4C1858A46068}" type="presParOf" srcId="{64AC3CBA-2ECB-B04C-9ED4-E003142C82FE}" destId="{FF9FC6E2-B488-4C47-9C68-A26EAFAB17C1}" srcOrd="1" destOrd="0" presId="urn:microsoft.com/office/officeart/2008/layout/HalfCircleOrganizationChart"/>
    <dgm:cxn modelId="{3ED3938C-E6BD-6645-92CA-DAE9B6A78BC3}" type="presParOf" srcId="{64AC3CBA-2ECB-B04C-9ED4-E003142C82FE}" destId="{DBC12097-63C9-1549-A7C0-286099EAAF58}" srcOrd="2" destOrd="0" presId="urn:microsoft.com/office/officeart/2008/layout/HalfCircleOrganizationChart"/>
    <dgm:cxn modelId="{528714B8-63B6-054A-A3C9-3F5F86ABD2AD}" type="presParOf" srcId="{79644A41-EE85-6D40-8D90-F8E60BEF6FA0}" destId="{7823B8E7-3F4D-104B-97F9-34A76134A28A}" srcOrd="2" destOrd="0" presId="urn:microsoft.com/office/officeart/2008/layout/HalfCircleOrganizationChart"/>
    <dgm:cxn modelId="{A80DB13C-066F-F246-B37A-02E223FB6446}" type="presParOf" srcId="{D3A9E299-7199-A84E-8173-4D1CBEB8B6B9}" destId="{B4D7D9B6-C59D-D641-827E-883025175671}" srcOrd="10" destOrd="0" presId="urn:microsoft.com/office/officeart/2008/layout/HalfCircleOrganizationChart"/>
    <dgm:cxn modelId="{B181AEEB-D5FC-1E41-B6FE-D17D26E8C635}" type="presParOf" srcId="{D3A9E299-7199-A84E-8173-4D1CBEB8B6B9}" destId="{1F11489B-9AA1-C846-87D3-B40DB780441C}" srcOrd="11" destOrd="0" presId="urn:microsoft.com/office/officeart/2008/layout/HalfCircleOrganizationChart"/>
    <dgm:cxn modelId="{BB634B5D-4852-584B-B35E-E3BE942BAA6F}" type="presParOf" srcId="{1F11489B-9AA1-C846-87D3-B40DB780441C}" destId="{9635AA83-8506-494D-A0EC-6ADFF1F6FAD0}" srcOrd="0" destOrd="0" presId="urn:microsoft.com/office/officeart/2008/layout/HalfCircleOrganizationChart"/>
    <dgm:cxn modelId="{3729A7A0-34E8-0045-ABA7-ED52BB69B146}" type="presParOf" srcId="{9635AA83-8506-494D-A0EC-6ADFF1F6FAD0}" destId="{68167851-92B2-4940-8A39-CBDA506A4F9A}" srcOrd="0" destOrd="0" presId="urn:microsoft.com/office/officeart/2008/layout/HalfCircleOrganizationChart"/>
    <dgm:cxn modelId="{48721C3B-7752-F744-B5D7-E545C2ACD05A}" type="presParOf" srcId="{9635AA83-8506-494D-A0EC-6ADFF1F6FAD0}" destId="{F3176C02-C405-B545-8B6C-38E2F8604B42}" srcOrd="1" destOrd="0" presId="urn:microsoft.com/office/officeart/2008/layout/HalfCircleOrganizationChart"/>
    <dgm:cxn modelId="{94635553-C390-BC40-A7EC-EEB42F5A841F}" type="presParOf" srcId="{9635AA83-8506-494D-A0EC-6ADFF1F6FAD0}" destId="{EC32C6F7-7B6C-E244-B209-BCF0DD1AE37D}" srcOrd="2" destOrd="0" presId="urn:microsoft.com/office/officeart/2008/layout/HalfCircleOrganizationChart"/>
    <dgm:cxn modelId="{C37FDA29-0497-1E45-A581-4D6F6CBFC722}" type="presParOf" srcId="{9635AA83-8506-494D-A0EC-6ADFF1F6FAD0}" destId="{B83247B6-3138-CE4C-9C77-BDF1BCFAC69F}" srcOrd="3" destOrd="0" presId="urn:microsoft.com/office/officeart/2008/layout/HalfCircleOrganizationChart"/>
    <dgm:cxn modelId="{D28192BD-30CC-EE4D-AF0B-7F777989C750}" type="presParOf" srcId="{1F11489B-9AA1-C846-87D3-B40DB780441C}" destId="{0E3DED76-1264-8A46-81CA-E05A0C789EF8}" srcOrd="1" destOrd="0" presId="urn:microsoft.com/office/officeart/2008/layout/HalfCircleOrganizationChart"/>
    <dgm:cxn modelId="{3527B88E-C82E-184C-8FD0-55D1ED6DC2EF}" type="presParOf" srcId="{1F11489B-9AA1-C846-87D3-B40DB780441C}" destId="{2E45EE7A-5712-8749-96EB-30197E37D9D5}" srcOrd="2" destOrd="0" presId="urn:microsoft.com/office/officeart/2008/layout/HalfCircleOrganizationChart"/>
    <dgm:cxn modelId="{DAD83751-71EC-7843-A132-79373B9C0CAA}" type="presParOf" srcId="{D3A9E299-7199-A84E-8173-4D1CBEB8B6B9}" destId="{339B4D52-3E2B-7F4E-BBC4-CCBB2CAE208D}" srcOrd="12" destOrd="0" presId="urn:microsoft.com/office/officeart/2008/layout/HalfCircleOrganizationChart"/>
    <dgm:cxn modelId="{27F02705-DCFD-E54F-BFCB-FEA64E38E836}" type="presParOf" srcId="{D3A9E299-7199-A84E-8173-4D1CBEB8B6B9}" destId="{7B74209C-D05F-4541-9E72-989E67A8E178}" srcOrd="13" destOrd="0" presId="urn:microsoft.com/office/officeart/2008/layout/HalfCircleOrganizationChart"/>
    <dgm:cxn modelId="{73FDA808-6EEE-3341-898C-C96E2C8D4025}" type="presParOf" srcId="{7B74209C-D05F-4541-9E72-989E67A8E178}" destId="{1F3C9919-11E7-BE4A-AF48-79F91E8ECF42}" srcOrd="0" destOrd="0" presId="urn:microsoft.com/office/officeart/2008/layout/HalfCircleOrganizationChart"/>
    <dgm:cxn modelId="{1E628768-A5D2-5A4B-887F-3451E386CA5A}" type="presParOf" srcId="{1F3C9919-11E7-BE4A-AF48-79F91E8ECF42}" destId="{AAB8430A-240F-564B-A763-F877155C9BCF}" srcOrd="0" destOrd="0" presId="urn:microsoft.com/office/officeart/2008/layout/HalfCircleOrganizationChart"/>
    <dgm:cxn modelId="{DD9AB484-B108-B74F-AB32-C0ED8BDE5EC1}" type="presParOf" srcId="{1F3C9919-11E7-BE4A-AF48-79F91E8ECF42}" destId="{9AB1F751-8962-0C40-B802-75C90A359CA1}" srcOrd="1" destOrd="0" presId="urn:microsoft.com/office/officeart/2008/layout/HalfCircleOrganizationChart"/>
    <dgm:cxn modelId="{C3CEC62A-9B96-5445-AAF3-EB3145BF186B}" type="presParOf" srcId="{1F3C9919-11E7-BE4A-AF48-79F91E8ECF42}" destId="{B47C0D09-5EE9-6C48-981B-5C523AEE428E}" srcOrd="2" destOrd="0" presId="urn:microsoft.com/office/officeart/2008/layout/HalfCircleOrganizationChart"/>
    <dgm:cxn modelId="{5E9E5C6D-3026-294B-9F45-D9957ECA5DE7}" type="presParOf" srcId="{1F3C9919-11E7-BE4A-AF48-79F91E8ECF42}" destId="{0FBB2E86-D616-A449-B86F-0B2A9A77AC1F}" srcOrd="3" destOrd="0" presId="urn:microsoft.com/office/officeart/2008/layout/HalfCircleOrganizationChart"/>
    <dgm:cxn modelId="{BED3C847-50CD-D24F-A11A-09F5267514D7}" type="presParOf" srcId="{7B74209C-D05F-4541-9E72-989E67A8E178}" destId="{55030BF3-8E82-AB4E-8670-F489D7323259}" srcOrd="1" destOrd="0" presId="urn:microsoft.com/office/officeart/2008/layout/HalfCircleOrganizationChart"/>
    <dgm:cxn modelId="{4D8DEC18-98F6-3D4A-A162-A177242C9924}" type="presParOf" srcId="{55030BF3-8E82-AB4E-8670-F489D7323259}" destId="{C67DC490-CC36-E848-BB49-CE019EE1CAED}" srcOrd="0" destOrd="0" presId="urn:microsoft.com/office/officeart/2008/layout/HalfCircleOrganizationChart"/>
    <dgm:cxn modelId="{D716E91C-1550-5241-8D03-EC269FD81E2B}" type="presParOf" srcId="{55030BF3-8E82-AB4E-8670-F489D7323259}" destId="{B5A31C84-4A54-9F44-A421-1408B4B5927A}" srcOrd="1" destOrd="0" presId="urn:microsoft.com/office/officeart/2008/layout/HalfCircleOrganizationChart"/>
    <dgm:cxn modelId="{9A87EA2A-8A1D-FE45-88A1-C7B869911B7F}" type="presParOf" srcId="{B5A31C84-4A54-9F44-A421-1408B4B5927A}" destId="{B8628E85-70AF-AC4E-B567-27F684DFBD6C}" srcOrd="0" destOrd="0" presId="urn:microsoft.com/office/officeart/2008/layout/HalfCircleOrganizationChart"/>
    <dgm:cxn modelId="{99E21BD2-B377-F24C-B3BC-F5E94794BC15}" type="presParOf" srcId="{B8628E85-70AF-AC4E-B567-27F684DFBD6C}" destId="{062AE6D6-E957-F44F-97FC-5DEF3E19E871}" srcOrd="0" destOrd="0" presId="urn:microsoft.com/office/officeart/2008/layout/HalfCircleOrganizationChart"/>
    <dgm:cxn modelId="{2F7D48F0-7E80-A04A-8B01-43DBD47A9FEB}" type="presParOf" srcId="{B8628E85-70AF-AC4E-B567-27F684DFBD6C}" destId="{5136F273-436C-5E43-835E-AA171770073B}" srcOrd="1" destOrd="0" presId="urn:microsoft.com/office/officeart/2008/layout/HalfCircleOrganizationChart"/>
    <dgm:cxn modelId="{C9A371A0-136B-0E4A-BB82-43AF239F7918}" type="presParOf" srcId="{B8628E85-70AF-AC4E-B567-27F684DFBD6C}" destId="{EAC72270-0B29-2B48-8C47-C1C474E25941}" srcOrd="2" destOrd="0" presId="urn:microsoft.com/office/officeart/2008/layout/HalfCircleOrganizationChart"/>
    <dgm:cxn modelId="{774590EE-F426-5749-BBC0-C0FB8684F1B0}" type="presParOf" srcId="{B8628E85-70AF-AC4E-B567-27F684DFBD6C}" destId="{B7687A1C-6A8C-1C48-AD57-2DDAC3F10F93}" srcOrd="3" destOrd="0" presId="urn:microsoft.com/office/officeart/2008/layout/HalfCircleOrganizationChart"/>
    <dgm:cxn modelId="{D9E46377-72CC-FA44-8CFD-37950D1403C2}" type="presParOf" srcId="{B5A31C84-4A54-9F44-A421-1408B4B5927A}" destId="{83406E92-F9AA-C148-86CB-098E28E2CB01}" srcOrd="1" destOrd="0" presId="urn:microsoft.com/office/officeart/2008/layout/HalfCircleOrganizationChart"/>
    <dgm:cxn modelId="{0804EE72-7917-F04F-94BB-2FD2CA9C0B20}" type="presParOf" srcId="{B5A31C84-4A54-9F44-A421-1408B4B5927A}" destId="{64A33538-FA8B-EB47-82A4-9D6AE006CF56}" srcOrd="2" destOrd="0" presId="urn:microsoft.com/office/officeart/2008/layout/HalfCircleOrganizationChart"/>
    <dgm:cxn modelId="{7F150D1F-D3F1-0D4B-BA28-D483CC20CBCD}" type="presParOf" srcId="{55030BF3-8E82-AB4E-8670-F489D7323259}" destId="{EEDACD02-A878-6F4B-B8C6-64B2897D492A}" srcOrd="2" destOrd="0" presId="urn:microsoft.com/office/officeart/2008/layout/HalfCircleOrganizationChart"/>
    <dgm:cxn modelId="{37D95E16-C213-C546-8DC0-7662B94D175E}" type="presParOf" srcId="{55030BF3-8E82-AB4E-8670-F489D7323259}" destId="{29EDC89B-52E9-2646-8EF3-6CB43B446796}" srcOrd="3" destOrd="0" presId="urn:microsoft.com/office/officeart/2008/layout/HalfCircleOrganizationChart"/>
    <dgm:cxn modelId="{2ED88C66-85C2-4C45-834D-DC843082E291}" type="presParOf" srcId="{29EDC89B-52E9-2646-8EF3-6CB43B446796}" destId="{FCB77BDD-B7DF-2A44-A542-B4678D280B36}" srcOrd="0" destOrd="0" presId="urn:microsoft.com/office/officeart/2008/layout/HalfCircleOrganizationChart"/>
    <dgm:cxn modelId="{EC477AA3-4C76-AB4B-89EE-9EFB64D3FD59}" type="presParOf" srcId="{FCB77BDD-B7DF-2A44-A542-B4678D280B36}" destId="{B64B7D45-E013-B043-B8F0-DE0867D7CBFD}" srcOrd="0" destOrd="0" presId="urn:microsoft.com/office/officeart/2008/layout/HalfCircleOrganizationChart"/>
    <dgm:cxn modelId="{FDC4F5A5-B50F-4D48-A8C4-3B4D68AEC813}" type="presParOf" srcId="{FCB77BDD-B7DF-2A44-A542-B4678D280B36}" destId="{432AD107-E8B1-1A49-8D03-8FE21EC739A1}" srcOrd="1" destOrd="0" presId="urn:microsoft.com/office/officeart/2008/layout/HalfCircleOrganizationChart"/>
    <dgm:cxn modelId="{41FF4EBA-2720-0942-967D-A387C03F87EC}" type="presParOf" srcId="{FCB77BDD-B7DF-2A44-A542-B4678D280B36}" destId="{A18BC750-ADBC-1A4C-BAAE-A79AF8ED8020}" srcOrd="2" destOrd="0" presId="urn:microsoft.com/office/officeart/2008/layout/HalfCircleOrganizationChart"/>
    <dgm:cxn modelId="{7E14D581-A0FB-3640-BA29-271E5A85FD51}" type="presParOf" srcId="{FCB77BDD-B7DF-2A44-A542-B4678D280B36}" destId="{C2E5F5CD-F7D7-BA4D-B2A0-D7828DA3C159}" srcOrd="3" destOrd="0" presId="urn:microsoft.com/office/officeart/2008/layout/HalfCircleOrganizationChart"/>
    <dgm:cxn modelId="{44088B04-BC46-5B4E-883D-37AC833FAAA3}" type="presParOf" srcId="{29EDC89B-52E9-2646-8EF3-6CB43B446796}" destId="{DFFD3772-8EAE-6041-B24C-B099D973770F}" srcOrd="1" destOrd="0" presId="urn:microsoft.com/office/officeart/2008/layout/HalfCircleOrganizationChart"/>
    <dgm:cxn modelId="{30770DD9-385E-2B4E-810A-B2C9A2D0A72A}" type="presParOf" srcId="{29EDC89B-52E9-2646-8EF3-6CB43B446796}" destId="{BF9F9529-F414-EF45-A741-3A415F821A78}" srcOrd="2" destOrd="0" presId="urn:microsoft.com/office/officeart/2008/layout/HalfCircleOrganizationChart"/>
    <dgm:cxn modelId="{C6999B43-F981-FD46-97CE-5BE0007AD4A2}" type="presParOf" srcId="{55030BF3-8E82-AB4E-8670-F489D7323259}" destId="{25A26622-CE9B-D248-8607-2B4523B5EBD1}" srcOrd="4" destOrd="0" presId="urn:microsoft.com/office/officeart/2008/layout/HalfCircleOrganizationChart"/>
    <dgm:cxn modelId="{BBD12D88-F1E8-CE49-856C-E6A9E46A0749}" type="presParOf" srcId="{55030BF3-8E82-AB4E-8670-F489D7323259}" destId="{C57226FF-AE66-524D-9B29-17F495F07F40}" srcOrd="5" destOrd="0" presId="urn:microsoft.com/office/officeart/2008/layout/HalfCircleOrganizationChart"/>
    <dgm:cxn modelId="{1B73D8DC-75E0-8546-ABC8-C98217FA58E9}" type="presParOf" srcId="{C57226FF-AE66-524D-9B29-17F495F07F40}" destId="{7A8A7070-A7A6-F045-9FA3-04D843F227D8}" srcOrd="0" destOrd="0" presId="urn:microsoft.com/office/officeart/2008/layout/HalfCircleOrganizationChart"/>
    <dgm:cxn modelId="{1D26711F-40FC-F642-99E1-2B71902C4A03}" type="presParOf" srcId="{7A8A7070-A7A6-F045-9FA3-04D843F227D8}" destId="{1615638D-4F27-2048-A995-936A4A10F88E}" srcOrd="0" destOrd="0" presId="urn:microsoft.com/office/officeart/2008/layout/HalfCircleOrganizationChart"/>
    <dgm:cxn modelId="{DAE9AA34-CA9D-0F46-AD75-A85D64A80F2C}" type="presParOf" srcId="{7A8A7070-A7A6-F045-9FA3-04D843F227D8}" destId="{A752AB8A-49BB-8147-8C50-22C0AA308254}" srcOrd="1" destOrd="0" presId="urn:microsoft.com/office/officeart/2008/layout/HalfCircleOrganizationChart"/>
    <dgm:cxn modelId="{93EEAA8E-E18F-F943-BADB-86E917A5C773}" type="presParOf" srcId="{7A8A7070-A7A6-F045-9FA3-04D843F227D8}" destId="{6C40477E-9C81-CE46-BD77-2BD9C3695F75}" srcOrd="2" destOrd="0" presId="urn:microsoft.com/office/officeart/2008/layout/HalfCircleOrganizationChart"/>
    <dgm:cxn modelId="{1C676F1E-9317-AA4C-A32F-49E9791952DD}" type="presParOf" srcId="{7A8A7070-A7A6-F045-9FA3-04D843F227D8}" destId="{10D910F5-4F9D-0A44-9491-C914386D8BFB}" srcOrd="3" destOrd="0" presId="urn:microsoft.com/office/officeart/2008/layout/HalfCircleOrganizationChart"/>
    <dgm:cxn modelId="{847DD4E7-EB68-4343-9183-266E174D7169}" type="presParOf" srcId="{C57226FF-AE66-524D-9B29-17F495F07F40}" destId="{517AA9E6-0CF3-434D-8CB8-430FB8E95F3A}" srcOrd="1" destOrd="0" presId="urn:microsoft.com/office/officeart/2008/layout/HalfCircleOrganizationChart"/>
    <dgm:cxn modelId="{151B8645-A279-0F41-9292-03D1EDC9E017}" type="presParOf" srcId="{C57226FF-AE66-524D-9B29-17F495F07F40}" destId="{F956BE61-4EA2-6E41-BA1B-57FEC283C956}" srcOrd="2" destOrd="0" presId="urn:microsoft.com/office/officeart/2008/layout/HalfCircleOrganizationChart"/>
    <dgm:cxn modelId="{B3DCECA8-D757-DE47-8EBF-0671810D0112}" type="presParOf" srcId="{7B74209C-D05F-4541-9E72-989E67A8E178}" destId="{EE294695-307F-D14A-A05E-FDE9FFF70AA6}" srcOrd="2" destOrd="0" presId="urn:microsoft.com/office/officeart/2008/layout/HalfCircleOrganizationChart"/>
    <dgm:cxn modelId="{104260CE-1417-C641-8B99-47C8C749D698}" type="presParOf" srcId="{FD5153BF-36C1-C64D-B0EE-984E590C5C70}" destId="{71043B0A-4315-A146-A5D2-F723F0F46EA3}" srcOrd="2" destOrd="0" presId="urn:microsoft.com/office/officeart/2008/layout/HalfCircleOrganizationChart"/>
    <dgm:cxn modelId="{A40BABA5-5A3B-0143-A428-E65A3760F226}" type="presParOf" srcId="{E37D5045-D9DB-1B41-BEA1-FBCD64BAB8B8}" destId="{19A911C2-0EE3-284B-8E9E-CF22460B830B}" srcOrd="2" destOrd="0" presId="urn:microsoft.com/office/officeart/2008/layout/HalfCircleOrganizationChart"/>
    <dgm:cxn modelId="{36B93468-FB86-474F-938E-8317263EF6E0}" type="presParOf" srcId="{E37D5045-D9DB-1B41-BEA1-FBCD64BAB8B8}" destId="{D53AD4B7-4979-CE41-A8BF-25AFC75B34C0}" srcOrd="3" destOrd="0" presId="urn:microsoft.com/office/officeart/2008/layout/HalfCircleOrganizationChart"/>
    <dgm:cxn modelId="{E1801507-0E4D-5D48-A247-82ECBCAB8C8E}" type="presParOf" srcId="{D53AD4B7-4979-CE41-A8BF-25AFC75B34C0}" destId="{777BA384-BBAA-214F-9A8E-45D58B6A4459}" srcOrd="0" destOrd="0" presId="urn:microsoft.com/office/officeart/2008/layout/HalfCircleOrganizationChart"/>
    <dgm:cxn modelId="{FE5FAE5C-5FE2-A044-A3DC-7015AE650D95}" type="presParOf" srcId="{777BA384-BBAA-214F-9A8E-45D58B6A4459}" destId="{6FACD9D3-9807-E04E-BAEC-A1BED2E4673F}" srcOrd="0" destOrd="0" presId="urn:microsoft.com/office/officeart/2008/layout/HalfCircleOrganizationChart"/>
    <dgm:cxn modelId="{96F83C10-85DD-8443-BEE6-D5385A451847}" type="presParOf" srcId="{777BA384-BBAA-214F-9A8E-45D58B6A4459}" destId="{D78C6553-D336-7148-B60A-D4C358E601DE}" srcOrd="1" destOrd="0" presId="urn:microsoft.com/office/officeart/2008/layout/HalfCircleOrganizationChart"/>
    <dgm:cxn modelId="{3CB4FD5E-C638-E849-AAE9-2494872CD3ED}" type="presParOf" srcId="{777BA384-BBAA-214F-9A8E-45D58B6A4459}" destId="{15DBF071-FCAD-7042-8A1F-F69BF74146E0}" srcOrd="2" destOrd="0" presId="urn:microsoft.com/office/officeart/2008/layout/HalfCircleOrganizationChart"/>
    <dgm:cxn modelId="{D80A3BD9-6CBF-1D48-8DE0-0A494C6011F8}" type="presParOf" srcId="{777BA384-BBAA-214F-9A8E-45D58B6A4459}" destId="{B0761411-2563-5B45-972C-114F07518FE5}" srcOrd="3" destOrd="0" presId="urn:microsoft.com/office/officeart/2008/layout/HalfCircleOrganizationChart"/>
    <dgm:cxn modelId="{CA94CC94-DD8D-6246-A733-3A643CC24B0C}" type="presParOf" srcId="{D53AD4B7-4979-CE41-A8BF-25AFC75B34C0}" destId="{DF1A7A1B-D305-3D44-8D45-432F47C54AF8}" srcOrd="1" destOrd="0" presId="urn:microsoft.com/office/officeart/2008/layout/HalfCircleOrganizationChart"/>
    <dgm:cxn modelId="{417F821D-1EC2-144F-876C-C125362FFCE6}" type="presParOf" srcId="{DF1A7A1B-D305-3D44-8D45-432F47C54AF8}" destId="{661BEA2E-1427-A240-A83E-9BDE4DC0AF38}" srcOrd="0" destOrd="0" presId="urn:microsoft.com/office/officeart/2008/layout/HalfCircleOrganizationChart"/>
    <dgm:cxn modelId="{380A0765-D5B9-F044-B755-7BDD2CE45BE3}" type="presParOf" srcId="{DF1A7A1B-D305-3D44-8D45-432F47C54AF8}" destId="{C1D6E614-B39C-E04D-AD3E-7842A7B05FBC}" srcOrd="1" destOrd="0" presId="urn:microsoft.com/office/officeart/2008/layout/HalfCircleOrganizationChart"/>
    <dgm:cxn modelId="{D63BF7A7-BFC1-B545-81E7-CC97ECAD759D}" type="presParOf" srcId="{C1D6E614-B39C-E04D-AD3E-7842A7B05FBC}" destId="{7BDCEF9D-67EE-C744-8BAB-662F5887D38C}" srcOrd="0" destOrd="0" presId="urn:microsoft.com/office/officeart/2008/layout/HalfCircleOrganizationChart"/>
    <dgm:cxn modelId="{6EF2E557-DF23-7B4E-BF62-68E66E8D7B94}" type="presParOf" srcId="{7BDCEF9D-67EE-C744-8BAB-662F5887D38C}" destId="{DE2B5197-2317-B943-8473-A9BAE75E557D}" srcOrd="0" destOrd="0" presId="urn:microsoft.com/office/officeart/2008/layout/HalfCircleOrganizationChart"/>
    <dgm:cxn modelId="{ABF17131-D000-CE44-8917-E57EADA1F604}" type="presParOf" srcId="{7BDCEF9D-67EE-C744-8BAB-662F5887D38C}" destId="{571D8F88-FF9A-D449-B9F7-E0CD4A84497C}" srcOrd="1" destOrd="0" presId="urn:microsoft.com/office/officeart/2008/layout/HalfCircleOrganizationChart"/>
    <dgm:cxn modelId="{4CD97BE6-CE41-4B47-9397-2A992E8E20A3}" type="presParOf" srcId="{7BDCEF9D-67EE-C744-8BAB-662F5887D38C}" destId="{B3225B5B-5C9F-9C44-AD07-08EB174E73E7}" srcOrd="2" destOrd="0" presId="urn:microsoft.com/office/officeart/2008/layout/HalfCircleOrganizationChart"/>
    <dgm:cxn modelId="{CB9C7A8B-B4CC-014C-A671-3A70E6EE331F}" type="presParOf" srcId="{7BDCEF9D-67EE-C744-8BAB-662F5887D38C}" destId="{BDB33263-85C3-114A-A112-058FA8128250}" srcOrd="3" destOrd="0" presId="urn:microsoft.com/office/officeart/2008/layout/HalfCircleOrganizationChart"/>
    <dgm:cxn modelId="{FADD851C-BE4D-184C-8EDD-2F28ADE2A2AE}" type="presParOf" srcId="{C1D6E614-B39C-E04D-AD3E-7842A7B05FBC}" destId="{1CBD0672-4F5A-8148-A4F5-AA1ADE66F550}" srcOrd="1" destOrd="0" presId="urn:microsoft.com/office/officeart/2008/layout/HalfCircleOrganizationChart"/>
    <dgm:cxn modelId="{28E577E0-DC27-ED4C-AB08-D7756B1DBC76}" type="presParOf" srcId="{C1D6E614-B39C-E04D-AD3E-7842A7B05FBC}" destId="{61E38381-332D-354B-89A8-2E380916A287}" srcOrd="2" destOrd="0" presId="urn:microsoft.com/office/officeart/2008/layout/HalfCircleOrganizationChart"/>
    <dgm:cxn modelId="{612CAA31-4812-C945-AD6D-821B795EFD29}" type="presParOf" srcId="{DF1A7A1B-D305-3D44-8D45-432F47C54AF8}" destId="{45563FE1-EC3D-DB41-8A4B-BB3C82A7F64E}" srcOrd="2" destOrd="0" presId="urn:microsoft.com/office/officeart/2008/layout/HalfCircleOrganizationChart"/>
    <dgm:cxn modelId="{6695B68C-7107-CB46-B67A-4C5824A1450C}" type="presParOf" srcId="{DF1A7A1B-D305-3D44-8D45-432F47C54AF8}" destId="{E36FC40D-C1B2-A648-B138-7FCC0E00F9CE}" srcOrd="3" destOrd="0" presId="urn:microsoft.com/office/officeart/2008/layout/HalfCircleOrganizationChart"/>
    <dgm:cxn modelId="{A40129F0-2747-A243-B62F-CBB9B3099CA9}" type="presParOf" srcId="{E36FC40D-C1B2-A648-B138-7FCC0E00F9CE}" destId="{BB1B6CF0-3585-9547-9F37-D727ED3A6BFF}" srcOrd="0" destOrd="0" presId="urn:microsoft.com/office/officeart/2008/layout/HalfCircleOrganizationChart"/>
    <dgm:cxn modelId="{8DE7E2CD-2304-A742-A6B7-0772FBE3E582}" type="presParOf" srcId="{BB1B6CF0-3585-9547-9F37-D727ED3A6BFF}" destId="{16FFD37C-C605-C64B-9FFD-843CBDAE8F4C}" srcOrd="0" destOrd="0" presId="urn:microsoft.com/office/officeart/2008/layout/HalfCircleOrganizationChart"/>
    <dgm:cxn modelId="{9727DC67-44B5-8347-992A-AFDBE733F2A3}" type="presParOf" srcId="{BB1B6CF0-3585-9547-9F37-D727ED3A6BFF}" destId="{CFD719B6-0F1B-6C48-8B0F-AB1C29EB1BC4}" srcOrd="1" destOrd="0" presId="urn:microsoft.com/office/officeart/2008/layout/HalfCircleOrganizationChart"/>
    <dgm:cxn modelId="{505376F1-FF17-464B-972C-1103110C1043}" type="presParOf" srcId="{BB1B6CF0-3585-9547-9F37-D727ED3A6BFF}" destId="{655D67C2-A569-4B4E-9AFE-21B87ECC28CA}" srcOrd="2" destOrd="0" presId="urn:microsoft.com/office/officeart/2008/layout/HalfCircleOrganizationChart"/>
    <dgm:cxn modelId="{3429C67A-21A4-1447-894F-FC69D073B6E6}" type="presParOf" srcId="{BB1B6CF0-3585-9547-9F37-D727ED3A6BFF}" destId="{EC16CE5F-81E2-C545-BB50-B91B46F3177E}" srcOrd="3" destOrd="0" presId="urn:microsoft.com/office/officeart/2008/layout/HalfCircleOrganizationChart"/>
    <dgm:cxn modelId="{574CA692-59ED-6E4C-BBE8-FDE60747C85C}" type="presParOf" srcId="{E36FC40D-C1B2-A648-B138-7FCC0E00F9CE}" destId="{06F09CFD-629D-CB4A-945A-9C9607AB58AA}" srcOrd="1" destOrd="0" presId="urn:microsoft.com/office/officeart/2008/layout/HalfCircleOrganizationChart"/>
    <dgm:cxn modelId="{187A68D4-4AD1-8B46-9C9A-221A368814F5}" type="presParOf" srcId="{06F09CFD-629D-CB4A-945A-9C9607AB58AA}" destId="{FD326A6D-67C1-1043-8FB1-4A4AD3754D27}" srcOrd="0" destOrd="0" presId="urn:microsoft.com/office/officeart/2008/layout/HalfCircleOrganizationChart"/>
    <dgm:cxn modelId="{815E0710-7A7B-664D-85F8-3C1BDCAD0B44}" type="presParOf" srcId="{06F09CFD-629D-CB4A-945A-9C9607AB58AA}" destId="{116C3BE5-BD94-3649-B91D-1A346C6B4094}" srcOrd="1" destOrd="0" presId="urn:microsoft.com/office/officeart/2008/layout/HalfCircleOrganizationChart"/>
    <dgm:cxn modelId="{49706EA8-4537-6343-B06C-2A7E133E94D5}" type="presParOf" srcId="{116C3BE5-BD94-3649-B91D-1A346C6B4094}" destId="{A3075EFD-FB16-694D-86BC-21F54B2B5F34}" srcOrd="0" destOrd="0" presId="urn:microsoft.com/office/officeart/2008/layout/HalfCircleOrganizationChart"/>
    <dgm:cxn modelId="{B0E79698-7635-8943-91F1-CACCD6357F1F}" type="presParOf" srcId="{A3075EFD-FB16-694D-86BC-21F54B2B5F34}" destId="{338B282D-FE67-4144-8FA3-8D62CD2F3E96}" srcOrd="0" destOrd="0" presId="urn:microsoft.com/office/officeart/2008/layout/HalfCircleOrganizationChart"/>
    <dgm:cxn modelId="{938322E6-FE3D-E942-BD47-646BBBA6EA7D}" type="presParOf" srcId="{A3075EFD-FB16-694D-86BC-21F54B2B5F34}" destId="{720D1D32-83B2-C64B-8E30-17E7397D3B15}" srcOrd="1" destOrd="0" presId="urn:microsoft.com/office/officeart/2008/layout/HalfCircleOrganizationChart"/>
    <dgm:cxn modelId="{22DC0040-E527-F042-9C91-F214F3B6CA2C}" type="presParOf" srcId="{A3075EFD-FB16-694D-86BC-21F54B2B5F34}" destId="{2292A6DB-5773-D24D-BC23-58BB679AF27F}" srcOrd="2" destOrd="0" presId="urn:microsoft.com/office/officeart/2008/layout/HalfCircleOrganizationChart"/>
    <dgm:cxn modelId="{461B2CC4-BD1F-FE47-9C9D-7E1D68043DEC}" type="presParOf" srcId="{A3075EFD-FB16-694D-86BC-21F54B2B5F34}" destId="{2E5C290D-444E-6D4C-977C-FEC91B08DC59}" srcOrd="3" destOrd="0" presId="urn:microsoft.com/office/officeart/2008/layout/HalfCircleOrganizationChart"/>
    <dgm:cxn modelId="{92F8A54F-2289-3849-9834-43015C65B235}" type="presParOf" srcId="{116C3BE5-BD94-3649-B91D-1A346C6B4094}" destId="{BA3C1780-63AB-9047-8E30-7AA8CAB8EA2E}" srcOrd="1" destOrd="0" presId="urn:microsoft.com/office/officeart/2008/layout/HalfCircleOrganizationChart"/>
    <dgm:cxn modelId="{2660F954-EE1C-EF4E-AEC2-FA77DB3DBE03}" type="presParOf" srcId="{116C3BE5-BD94-3649-B91D-1A346C6B4094}" destId="{EBF2D923-3597-9440-B0E1-9F27E50C82D8}" srcOrd="2" destOrd="0" presId="urn:microsoft.com/office/officeart/2008/layout/HalfCircleOrganizationChart"/>
    <dgm:cxn modelId="{3F3F2FB8-B15F-4E47-B837-6D6EBFD09EE5}" type="presParOf" srcId="{06F09CFD-629D-CB4A-945A-9C9607AB58AA}" destId="{DEC4A8FD-5276-5F4A-BF43-1E104C1A6612}" srcOrd="2" destOrd="0" presId="urn:microsoft.com/office/officeart/2008/layout/HalfCircleOrganizationChart"/>
    <dgm:cxn modelId="{4C449283-58F4-F647-B6F7-535576F46434}" type="presParOf" srcId="{06F09CFD-629D-CB4A-945A-9C9607AB58AA}" destId="{92B6FEB0-4B5F-A446-AC3C-E73A7D747F15}" srcOrd="3" destOrd="0" presId="urn:microsoft.com/office/officeart/2008/layout/HalfCircleOrganizationChart"/>
    <dgm:cxn modelId="{A6B6C665-EDAB-9C49-9ED6-688813D8F163}" type="presParOf" srcId="{92B6FEB0-4B5F-A446-AC3C-E73A7D747F15}" destId="{4A5AE98F-8661-3442-9161-D09E6C40EB50}" srcOrd="0" destOrd="0" presId="urn:microsoft.com/office/officeart/2008/layout/HalfCircleOrganizationChart"/>
    <dgm:cxn modelId="{20650BC7-4EF3-4B4C-B893-0E601B9B8357}" type="presParOf" srcId="{4A5AE98F-8661-3442-9161-D09E6C40EB50}" destId="{1E1F058E-031F-2E41-B9CF-CD60DF4FCB3E}" srcOrd="0" destOrd="0" presId="urn:microsoft.com/office/officeart/2008/layout/HalfCircleOrganizationChart"/>
    <dgm:cxn modelId="{AAB4ACC8-167D-7B45-ADDC-D79BFB68F793}" type="presParOf" srcId="{4A5AE98F-8661-3442-9161-D09E6C40EB50}" destId="{ED4151B3-DFEB-2843-8D64-0B6F75A04F0E}" srcOrd="1" destOrd="0" presId="urn:microsoft.com/office/officeart/2008/layout/HalfCircleOrganizationChart"/>
    <dgm:cxn modelId="{A99FA5B9-D404-AE4C-B30F-BE64B40279FE}" type="presParOf" srcId="{4A5AE98F-8661-3442-9161-D09E6C40EB50}" destId="{9C095583-13FD-A84B-B1C0-7FFE252E17AD}" srcOrd="2" destOrd="0" presId="urn:microsoft.com/office/officeart/2008/layout/HalfCircleOrganizationChart"/>
    <dgm:cxn modelId="{F1A78B0B-68AF-2A4B-B606-66F0DA87A79D}" type="presParOf" srcId="{4A5AE98F-8661-3442-9161-D09E6C40EB50}" destId="{E683D532-CD03-824E-B1E9-C686A034EA22}" srcOrd="3" destOrd="0" presId="urn:microsoft.com/office/officeart/2008/layout/HalfCircleOrganizationChart"/>
    <dgm:cxn modelId="{24DD44F2-B377-0C48-9484-43884E0C1DF5}" type="presParOf" srcId="{92B6FEB0-4B5F-A446-AC3C-E73A7D747F15}" destId="{8876107A-30CD-DA47-AC2E-26333AFF86AD}" srcOrd="1" destOrd="0" presId="urn:microsoft.com/office/officeart/2008/layout/HalfCircleOrganizationChart"/>
    <dgm:cxn modelId="{74898B9E-110D-D241-B51F-297F690E5623}" type="presParOf" srcId="{8876107A-30CD-DA47-AC2E-26333AFF86AD}" destId="{120E0C55-FD40-BA47-A3AB-EE7B69E01439}" srcOrd="0" destOrd="0" presId="urn:microsoft.com/office/officeart/2008/layout/HalfCircleOrganizationChart"/>
    <dgm:cxn modelId="{192B3C3F-86E3-444C-B13C-E3EEC1DC1EBD}" type="presParOf" srcId="{8876107A-30CD-DA47-AC2E-26333AFF86AD}" destId="{9989A4B8-C62B-FA46-B04D-1839692917D5}" srcOrd="1" destOrd="0" presId="urn:microsoft.com/office/officeart/2008/layout/HalfCircleOrganizationChart"/>
    <dgm:cxn modelId="{ACDC00B3-0408-854F-98E2-8586B07FFDE2}" type="presParOf" srcId="{9989A4B8-C62B-FA46-B04D-1839692917D5}" destId="{7B2222D3-BD20-014D-B086-C684E879A5D8}" srcOrd="0" destOrd="0" presId="urn:microsoft.com/office/officeart/2008/layout/HalfCircleOrganizationChart"/>
    <dgm:cxn modelId="{7F491D6C-1766-4F45-B878-A61CDD297D43}" type="presParOf" srcId="{7B2222D3-BD20-014D-B086-C684E879A5D8}" destId="{D9AFA551-E2D4-9B44-BB75-AFC4C6D4A494}" srcOrd="0" destOrd="0" presId="urn:microsoft.com/office/officeart/2008/layout/HalfCircleOrganizationChart"/>
    <dgm:cxn modelId="{6A1CF32B-7269-DD49-8BDC-E91F60B630D4}" type="presParOf" srcId="{7B2222D3-BD20-014D-B086-C684E879A5D8}" destId="{19C4C69F-AD4C-5C4B-81E4-B701AEC69E97}" srcOrd="1" destOrd="0" presId="urn:microsoft.com/office/officeart/2008/layout/HalfCircleOrganizationChart"/>
    <dgm:cxn modelId="{4A5D26C4-2BCE-3A4A-8BD0-ACA40063922B}" type="presParOf" srcId="{7B2222D3-BD20-014D-B086-C684E879A5D8}" destId="{37F76207-4DA2-9645-A005-45AEF25EE231}" srcOrd="2" destOrd="0" presId="urn:microsoft.com/office/officeart/2008/layout/HalfCircleOrganizationChart"/>
    <dgm:cxn modelId="{7BAF338F-6D19-4B46-80D7-D822D16F2356}" type="presParOf" srcId="{7B2222D3-BD20-014D-B086-C684E879A5D8}" destId="{31CB7CB9-056B-884A-9241-DFCBBEE734BA}" srcOrd="3" destOrd="0" presId="urn:microsoft.com/office/officeart/2008/layout/HalfCircleOrganizationChart"/>
    <dgm:cxn modelId="{43F8849E-A894-A542-9D17-78B85C24B224}" type="presParOf" srcId="{9989A4B8-C62B-FA46-B04D-1839692917D5}" destId="{45AA5C81-86E0-4B49-9808-2194B4AC5CE5}" srcOrd="1" destOrd="0" presId="urn:microsoft.com/office/officeart/2008/layout/HalfCircleOrganizationChart"/>
    <dgm:cxn modelId="{4FE9ABE3-19E0-F74A-8FEB-F0A1ED957F49}" type="presParOf" srcId="{9989A4B8-C62B-FA46-B04D-1839692917D5}" destId="{DADCE9B1-AFA4-4B41-8602-4DE97983994E}" srcOrd="2" destOrd="0" presId="urn:microsoft.com/office/officeart/2008/layout/HalfCircleOrganizationChart"/>
    <dgm:cxn modelId="{7DDAF4C1-30D3-A745-9789-C4B704B18944}" type="presParOf" srcId="{8876107A-30CD-DA47-AC2E-26333AFF86AD}" destId="{B8F58BBB-E15A-D84A-BC79-F7F899320545}" srcOrd="2" destOrd="0" presId="urn:microsoft.com/office/officeart/2008/layout/HalfCircleOrganizationChart"/>
    <dgm:cxn modelId="{9D9C3FE9-3F9C-FC48-9965-7FAE3497C856}" type="presParOf" srcId="{8876107A-30CD-DA47-AC2E-26333AFF86AD}" destId="{AB2A5CE8-4665-D046-8B86-64FC2626CF3A}" srcOrd="3" destOrd="0" presId="urn:microsoft.com/office/officeart/2008/layout/HalfCircleOrganizationChart"/>
    <dgm:cxn modelId="{B9FB5418-187C-C642-840E-FA6527255E8D}" type="presParOf" srcId="{AB2A5CE8-4665-D046-8B86-64FC2626CF3A}" destId="{20CDE4BC-80AD-3E43-9EC2-ADA5E01A01C5}" srcOrd="0" destOrd="0" presId="urn:microsoft.com/office/officeart/2008/layout/HalfCircleOrganizationChart"/>
    <dgm:cxn modelId="{C1A528CF-2BEE-F34F-A70A-ACF5F9AE375D}" type="presParOf" srcId="{20CDE4BC-80AD-3E43-9EC2-ADA5E01A01C5}" destId="{ABFA01CC-66CB-B446-8C14-C4A9DEF7BF6E}" srcOrd="0" destOrd="0" presId="urn:microsoft.com/office/officeart/2008/layout/HalfCircleOrganizationChart"/>
    <dgm:cxn modelId="{AA3D1A66-D748-6D48-9C6B-0E7985B2A0B2}" type="presParOf" srcId="{20CDE4BC-80AD-3E43-9EC2-ADA5E01A01C5}" destId="{CB2E9359-943C-A241-AD2E-A9A505296DF1}" srcOrd="1" destOrd="0" presId="urn:microsoft.com/office/officeart/2008/layout/HalfCircleOrganizationChart"/>
    <dgm:cxn modelId="{5961BA79-66EC-AA4B-A940-843A3C952F9C}" type="presParOf" srcId="{20CDE4BC-80AD-3E43-9EC2-ADA5E01A01C5}" destId="{46A627B8-22BF-434B-A6DC-2DD5B1230850}" srcOrd="2" destOrd="0" presId="urn:microsoft.com/office/officeart/2008/layout/HalfCircleOrganizationChart"/>
    <dgm:cxn modelId="{5BC3D727-B55D-034C-8527-0F0847155946}" type="presParOf" srcId="{20CDE4BC-80AD-3E43-9EC2-ADA5E01A01C5}" destId="{D72C10F2-B83B-EA40-A8C4-266F5CDD1E89}" srcOrd="3" destOrd="0" presId="urn:microsoft.com/office/officeart/2008/layout/HalfCircleOrganizationChart"/>
    <dgm:cxn modelId="{1078C423-EB54-5E4D-BB27-84C4DE880F75}" type="presParOf" srcId="{AB2A5CE8-4665-D046-8B86-64FC2626CF3A}" destId="{7C65EE43-1593-514F-9253-BE2304CDD9F2}" srcOrd="1" destOrd="0" presId="urn:microsoft.com/office/officeart/2008/layout/HalfCircleOrganizationChart"/>
    <dgm:cxn modelId="{5B288A9E-3941-A442-861F-07AC4C7C5B33}" type="presParOf" srcId="{AB2A5CE8-4665-D046-8B86-64FC2626CF3A}" destId="{FA248DA0-39FB-9844-A755-15D5D3DA514F}" srcOrd="2" destOrd="0" presId="urn:microsoft.com/office/officeart/2008/layout/HalfCircleOrganizationChart"/>
    <dgm:cxn modelId="{E1F5B93B-4283-3D4A-9C01-0133AB37ACB0}" type="presParOf" srcId="{92B6FEB0-4B5F-A446-AC3C-E73A7D747F15}" destId="{ED267E3B-C815-C345-958F-9E43B7FBFFF8}" srcOrd="2" destOrd="0" presId="urn:microsoft.com/office/officeart/2008/layout/HalfCircleOrganizationChart"/>
    <dgm:cxn modelId="{9F53B3D7-8555-3840-BDE2-CA8B8261F803}" type="presParOf" srcId="{E36FC40D-C1B2-A648-B138-7FCC0E00F9CE}" destId="{1E64DEFC-0E5D-3742-AE35-76BD5340857D}" srcOrd="2" destOrd="0" presId="urn:microsoft.com/office/officeart/2008/layout/HalfCircleOrganizationChart"/>
    <dgm:cxn modelId="{ABB2CB44-3539-4D49-B2B0-EE82C4CFC94A}" type="presParOf" srcId="{DF1A7A1B-D305-3D44-8D45-432F47C54AF8}" destId="{9A832F90-716F-0440-8213-879FF025AED4}" srcOrd="4" destOrd="0" presId="urn:microsoft.com/office/officeart/2008/layout/HalfCircleOrganizationChart"/>
    <dgm:cxn modelId="{3C20DFBE-2CAF-6C46-B599-AF05266EBE19}" type="presParOf" srcId="{DF1A7A1B-D305-3D44-8D45-432F47C54AF8}" destId="{681AAA64-2324-5C46-8308-1A32CD69D0D2}" srcOrd="5" destOrd="0" presId="urn:microsoft.com/office/officeart/2008/layout/HalfCircleOrganizationChart"/>
    <dgm:cxn modelId="{4913FD10-0501-F04C-9903-4BA12F6AE103}" type="presParOf" srcId="{681AAA64-2324-5C46-8308-1A32CD69D0D2}" destId="{98E8B52D-5AA1-274E-AB38-76DF55CD043B}" srcOrd="0" destOrd="0" presId="urn:microsoft.com/office/officeart/2008/layout/HalfCircleOrganizationChart"/>
    <dgm:cxn modelId="{67A276F2-BA7B-D745-B426-DEB195E9E6F6}" type="presParOf" srcId="{98E8B52D-5AA1-274E-AB38-76DF55CD043B}" destId="{37A32D9B-A98F-0640-B4A4-2464CCE811C1}" srcOrd="0" destOrd="0" presId="urn:microsoft.com/office/officeart/2008/layout/HalfCircleOrganizationChart"/>
    <dgm:cxn modelId="{BCC9595A-1E6C-764C-A947-D177231E031D}" type="presParOf" srcId="{98E8B52D-5AA1-274E-AB38-76DF55CD043B}" destId="{ED9F5971-F139-8C44-AC6F-FE0F61DB985F}" srcOrd="1" destOrd="0" presId="urn:microsoft.com/office/officeart/2008/layout/HalfCircleOrganizationChart"/>
    <dgm:cxn modelId="{C79F183C-41FE-5647-8978-5AA80FC64C6E}" type="presParOf" srcId="{98E8B52D-5AA1-274E-AB38-76DF55CD043B}" destId="{FB5A9D33-33C7-874A-8B93-16AD211F168A}" srcOrd="2" destOrd="0" presId="urn:microsoft.com/office/officeart/2008/layout/HalfCircleOrganizationChart"/>
    <dgm:cxn modelId="{D5A06F57-CED0-E841-A60D-A0CC53104DD3}" type="presParOf" srcId="{98E8B52D-5AA1-274E-AB38-76DF55CD043B}" destId="{CEF60013-96E6-8A47-97A3-CB4558DD9FC2}" srcOrd="3" destOrd="0" presId="urn:microsoft.com/office/officeart/2008/layout/HalfCircleOrganizationChart"/>
    <dgm:cxn modelId="{3695E182-4BB8-8D47-9256-4214446132AD}" type="presParOf" srcId="{681AAA64-2324-5C46-8308-1A32CD69D0D2}" destId="{1CA59EF1-9B6F-E740-8EBC-FDC177A22E5A}" srcOrd="1" destOrd="0" presId="urn:microsoft.com/office/officeart/2008/layout/HalfCircleOrganizationChart"/>
    <dgm:cxn modelId="{044F4CB5-DDCF-DE4D-B3E8-F442520EA3C1}" type="presParOf" srcId="{681AAA64-2324-5C46-8308-1A32CD69D0D2}" destId="{99CC5204-341A-FE4F-B768-B37103DF8826}" srcOrd="2" destOrd="0" presId="urn:microsoft.com/office/officeart/2008/layout/HalfCircleOrganizationChart"/>
    <dgm:cxn modelId="{06E5C0EA-A646-B640-8768-3616F448AD5D}" type="presParOf" srcId="{DF1A7A1B-D305-3D44-8D45-432F47C54AF8}" destId="{4D91E484-25E5-6749-ADC1-D45512464A2D}" srcOrd="6" destOrd="0" presId="urn:microsoft.com/office/officeart/2008/layout/HalfCircleOrganizationChart"/>
    <dgm:cxn modelId="{B7B6727A-A07D-8648-85D2-29CF84B47581}" type="presParOf" srcId="{DF1A7A1B-D305-3D44-8D45-432F47C54AF8}" destId="{C0527A07-878F-DE40-A0F0-08E2D59D11E8}" srcOrd="7" destOrd="0" presId="urn:microsoft.com/office/officeart/2008/layout/HalfCircleOrganizationChart"/>
    <dgm:cxn modelId="{66C153B6-1694-F446-8312-F87FC84F54F0}" type="presParOf" srcId="{C0527A07-878F-DE40-A0F0-08E2D59D11E8}" destId="{CB073D83-5CF9-1D4D-8D05-16BC35281299}" srcOrd="0" destOrd="0" presId="urn:microsoft.com/office/officeart/2008/layout/HalfCircleOrganizationChart"/>
    <dgm:cxn modelId="{D5FCAE2A-311E-AE4D-AAE8-887AA85E97F2}" type="presParOf" srcId="{CB073D83-5CF9-1D4D-8D05-16BC35281299}" destId="{7992E425-0EBE-DA4B-B6CC-F0D32A320A9F}" srcOrd="0" destOrd="0" presId="urn:microsoft.com/office/officeart/2008/layout/HalfCircleOrganizationChart"/>
    <dgm:cxn modelId="{3770F5CE-73F8-1342-A5FB-0205E5A4CA55}" type="presParOf" srcId="{CB073D83-5CF9-1D4D-8D05-16BC35281299}" destId="{CC5F8E54-D25D-BE46-A667-FCE7CBF8575D}" srcOrd="1" destOrd="0" presId="urn:microsoft.com/office/officeart/2008/layout/HalfCircleOrganizationChart"/>
    <dgm:cxn modelId="{B4260DB3-537A-1146-9874-68E80144D04B}" type="presParOf" srcId="{CB073D83-5CF9-1D4D-8D05-16BC35281299}" destId="{64CC4053-8DD0-E740-BE34-32893DF8CDFF}" srcOrd="2" destOrd="0" presId="urn:microsoft.com/office/officeart/2008/layout/HalfCircleOrganizationChart"/>
    <dgm:cxn modelId="{C84E67BC-ACF2-0F4B-8259-95ABA4688F71}" type="presParOf" srcId="{CB073D83-5CF9-1D4D-8D05-16BC35281299}" destId="{872233C5-00FB-EE4E-A3D9-71C09D6D706E}" srcOrd="3" destOrd="0" presId="urn:microsoft.com/office/officeart/2008/layout/HalfCircleOrganizationChart"/>
    <dgm:cxn modelId="{C4320984-887E-D149-8C7E-BF186D2CF14E}" type="presParOf" srcId="{C0527A07-878F-DE40-A0F0-08E2D59D11E8}" destId="{441E1DC3-2F1C-5C4D-8ED1-93A83AAD4B34}" srcOrd="1" destOrd="0" presId="urn:microsoft.com/office/officeart/2008/layout/HalfCircleOrganizationChart"/>
    <dgm:cxn modelId="{67D5D3F7-0088-B94C-8A31-119AA7041E46}" type="presParOf" srcId="{C0527A07-878F-DE40-A0F0-08E2D59D11E8}" destId="{B23F1D01-5DB3-2943-A723-7738AAB79CEE}" srcOrd="2" destOrd="0" presId="urn:microsoft.com/office/officeart/2008/layout/HalfCircleOrganizationChart"/>
    <dgm:cxn modelId="{FF08B691-C6C3-084C-82F3-73360B37F835}" type="presParOf" srcId="{DF1A7A1B-D305-3D44-8D45-432F47C54AF8}" destId="{E1A19351-B2AB-A041-98BE-DFB63A76093C}" srcOrd="8" destOrd="0" presId="urn:microsoft.com/office/officeart/2008/layout/HalfCircleOrganizationChart"/>
    <dgm:cxn modelId="{0F9A2F1D-26A0-F944-9984-0E4B49F0DD1C}" type="presParOf" srcId="{DF1A7A1B-D305-3D44-8D45-432F47C54AF8}" destId="{D51D15D8-7CC3-8343-B14C-7210F92B56D5}" srcOrd="9" destOrd="0" presId="urn:microsoft.com/office/officeart/2008/layout/HalfCircleOrganizationChart"/>
    <dgm:cxn modelId="{9A2BCA5A-F507-B145-B8BD-FD7801A26A22}" type="presParOf" srcId="{D51D15D8-7CC3-8343-B14C-7210F92B56D5}" destId="{50947BA9-9976-5840-9B25-7F1F9D907920}" srcOrd="0" destOrd="0" presId="urn:microsoft.com/office/officeart/2008/layout/HalfCircleOrganizationChart"/>
    <dgm:cxn modelId="{82F771E5-40E6-C448-9104-CB1F33AD3C30}" type="presParOf" srcId="{50947BA9-9976-5840-9B25-7F1F9D907920}" destId="{D7249765-5D87-2341-9630-7B6A325A2CB9}" srcOrd="0" destOrd="0" presId="urn:microsoft.com/office/officeart/2008/layout/HalfCircleOrganizationChart"/>
    <dgm:cxn modelId="{ADA3A2B2-D0CA-8549-8B41-EA6B0FA274C5}" type="presParOf" srcId="{50947BA9-9976-5840-9B25-7F1F9D907920}" destId="{921B1487-0C30-B941-83F4-F9F9CC425D4A}" srcOrd="1" destOrd="0" presId="urn:microsoft.com/office/officeart/2008/layout/HalfCircleOrganizationChart"/>
    <dgm:cxn modelId="{7CA29529-093C-4E44-A11F-0CEDA38CDD59}" type="presParOf" srcId="{50947BA9-9976-5840-9B25-7F1F9D907920}" destId="{8F800680-B576-E247-9AA8-895FF40720CF}" srcOrd="2" destOrd="0" presId="urn:microsoft.com/office/officeart/2008/layout/HalfCircleOrganizationChart"/>
    <dgm:cxn modelId="{F7CD80DD-27C8-3140-B236-6D24F9AC0523}" type="presParOf" srcId="{50947BA9-9976-5840-9B25-7F1F9D907920}" destId="{4AC24800-562A-FA4B-BB36-C0A8D40FDF11}" srcOrd="3" destOrd="0" presId="urn:microsoft.com/office/officeart/2008/layout/HalfCircleOrganizationChart"/>
    <dgm:cxn modelId="{6358B672-4189-FA46-A0D0-17191867CDC9}" type="presParOf" srcId="{D51D15D8-7CC3-8343-B14C-7210F92B56D5}" destId="{4DC786FE-6EA9-6743-BE41-1297B115D4E2}" srcOrd="1" destOrd="0" presId="urn:microsoft.com/office/officeart/2008/layout/HalfCircleOrganizationChart"/>
    <dgm:cxn modelId="{43B39C2F-9320-4148-B90C-8BDB256C3BF9}" type="presParOf" srcId="{D51D15D8-7CC3-8343-B14C-7210F92B56D5}" destId="{879BAF62-1A1F-8843-B5B5-0A402AFCFB5F}" srcOrd="2" destOrd="0" presId="urn:microsoft.com/office/officeart/2008/layout/HalfCircleOrganizationChart"/>
    <dgm:cxn modelId="{2A53C333-8988-AC4C-907A-EE4752BB5B7C}" type="presParOf" srcId="{DF1A7A1B-D305-3D44-8D45-432F47C54AF8}" destId="{63E85C3A-1C68-5F4F-94FD-EC7948627104}" srcOrd="10" destOrd="0" presId="urn:microsoft.com/office/officeart/2008/layout/HalfCircleOrganizationChart"/>
    <dgm:cxn modelId="{DA088F00-8D24-1F46-9336-8B3A0E7C3B6D}" type="presParOf" srcId="{DF1A7A1B-D305-3D44-8D45-432F47C54AF8}" destId="{485E4EAE-701E-024E-B6B2-274F5F24859D}" srcOrd="11" destOrd="0" presId="urn:microsoft.com/office/officeart/2008/layout/HalfCircleOrganizationChart"/>
    <dgm:cxn modelId="{F7D285B9-41CF-AD46-8434-D835EFB7458F}" type="presParOf" srcId="{485E4EAE-701E-024E-B6B2-274F5F24859D}" destId="{C1F8E658-2E64-5240-9E9B-D49C0F8A5D12}" srcOrd="0" destOrd="0" presId="urn:microsoft.com/office/officeart/2008/layout/HalfCircleOrganizationChart"/>
    <dgm:cxn modelId="{2103B2E2-515F-6341-AB7A-C41112DDC870}" type="presParOf" srcId="{C1F8E658-2E64-5240-9E9B-D49C0F8A5D12}" destId="{F0DB32E5-9E27-D34C-94A2-D7B77C089343}" srcOrd="0" destOrd="0" presId="urn:microsoft.com/office/officeart/2008/layout/HalfCircleOrganizationChart"/>
    <dgm:cxn modelId="{0B87BD6D-CFF5-934A-82F7-BACA15289582}" type="presParOf" srcId="{C1F8E658-2E64-5240-9E9B-D49C0F8A5D12}" destId="{1D724EA7-F95E-D64F-BEBF-B40A6FF0A842}" srcOrd="1" destOrd="0" presId="urn:microsoft.com/office/officeart/2008/layout/HalfCircleOrganizationChart"/>
    <dgm:cxn modelId="{FAF1E3AC-0FD0-C343-83CD-830163E045CF}" type="presParOf" srcId="{C1F8E658-2E64-5240-9E9B-D49C0F8A5D12}" destId="{5ECC484B-6B99-2E47-BDAD-0AD95714B300}" srcOrd="2" destOrd="0" presId="urn:microsoft.com/office/officeart/2008/layout/HalfCircleOrganizationChart"/>
    <dgm:cxn modelId="{CDCEDC20-F76C-8C4B-9C77-DBC222D6828D}" type="presParOf" srcId="{C1F8E658-2E64-5240-9E9B-D49C0F8A5D12}" destId="{06E1BB5A-0A6F-7D46-B4AC-AA3A71E85665}" srcOrd="3" destOrd="0" presId="urn:microsoft.com/office/officeart/2008/layout/HalfCircleOrganizationChart"/>
    <dgm:cxn modelId="{96F6E553-2924-8345-9E97-18B741EE78A3}" type="presParOf" srcId="{485E4EAE-701E-024E-B6B2-274F5F24859D}" destId="{7D320FB0-D6D0-564F-BFF8-107131A34AAB}" srcOrd="1" destOrd="0" presId="urn:microsoft.com/office/officeart/2008/layout/HalfCircleOrganizationChart"/>
    <dgm:cxn modelId="{7D2339FB-C05F-C449-BE71-60DC33DE864D}" type="presParOf" srcId="{485E4EAE-701E-024E-B6B2-274F5F24859D}" destId="{966D9FBB-FF6D-B04F-B2DB-0EACB9C6D731}" srcOrd="2" destOrd="0" presId="urn:microsoft.com/office/officeart/2008/layout/HalfCircleOrganizationChart"/>
    <dgm:cxn modelId="{AA0F1154-63CE-774A-867C-73E059812DAC}" type="presParOf" srcId="{DF1A7A1B-D305-3D44-8D45-432F47C54AF8}" destId="{97404AE6-3B86-064E-BE4C-2391539C3C73}" srcOrd="12" destOrd="0" presId="urn:microsoft.com/office/officeart/2008/layout/HalfCircleOrganizationChart"/>
    <dgm:cxn modelId="{2E6817E9-844E-BB4A-8616-AC488504DBB5}" type="presParOf" srcId="{DF1A7A1B-D305-3D44-8D45-432F47C54AF8}" destId="{FDBD44C4-A66B-D742-A756-0525A0A555F7}" srcOrd="13" destOrd="0" presId="urn:microsoft.com/office/officeart/2008/layout/HalfCircleOrganizationChart"/>
    <dgm:cxn modelId="{9CFD6C72-7087-CB43-8337-7BB4BE049A5E}" type="presParOf" srcId="{FDBD44C4-A66B-D742-A756-0525A0A555F7}" destId="{C72046CB-450C-E746-A37A-58A11050304E}" srcOrd="0" destOrd="0" presId="urn:microsoft.com/office/officeart/2008/layout/HalfCircleOrganizationChart"/>
    <dgm:cxn modelId="{048557C9-217D-BF4A-AA85-2FA8B08A6239}" type="presParOf" srcId="{C72046CB-450C-E746-A37A-58A11050304E}" destId="{47659635-F56A-284C-AFAD-7FE5BBABB291}" srcOrd="0" destOrd="0" presId="urn:microsoft.com/office/officeart/2008/layout/HalfCircleOrganizationChart"/>
    <dgm:cxn modelId="{34B2DFEB-AAFB-4544-B671-40F81CE55479}" type="presParOf" srcId="{C72046CB-450C-E746-A37A-58A11050304E}" destId="{A63005F4-4BD8-4141-99E2-A3B3DB35074D}" srcOrd="1" destOrd="0" presId="urn:microsoft.com/office/officeart/2008/layout/HalfCircleOrganizationChart"/>
    <dgm:cxn modelId="{48FFDA31-AF3E-C249-BC44-5578A999E0C5}" type="presParOf" srcId="{C72046CB-450C-E746-A37A-58A11050304E}" destId="{B187F2A5-9826-6C4D-9BA7-750042A9962B}" srcOrd="2" destOrd="0" presId="urn:microsoft.com/office/officeart/2008/layout/HalfCircleOrganizationChart"/>
    <dgm:cxn modelId="{D11BBB11-7D1E-844A-AB3C-C41475C56D3E}" type="presParOf" srcId="{C72046CB-450C-E746-A37A-58A11050304E}" destId="{0931B37C-8E8F-794E-A2EB-271F7A88660A}" srcOrd="3" destOrd="0" presId="urn:microsoft.com/office/officeart/2008/layout/HalfCircleOrganizationChart"/>
    <dgm:cxn modelId="{788D7522-D6F1-944A-A6F7-A21E255F4572}" type="presParOf" srcId="{FDBD44C4-A66B-D742-A756-0525A0A555F7}" destId="{493697C4-F02A-6947-B61E-3DB8C810A1D2}" srcOrd="1" destOrd="0" presId="urn:microsoft.com/office/officeart/2008/layout/HalfCircleOrganizationChart"/>
    <dgm:cxn modelId="{0A93B87F-ADDC-114C-A873-35C1E8DC4C5E}" type="presParOf" srcId="{FDBD44C4-A66B-D742-A756-0525A0A555F7}" destId="{B5E806CC-4FC3-3249-8896-032B28B5D19D}" srcOrd="2" destOrd="0" presId="urn:microsoft.com/office/officeart/2008/layout/HalfCircleOrganizationChart"/>
    <dgm:cxn modelId="{E5950FEE-6202-C74D-9F4C-FFA9901B950B}" type="presParOf" srcId="{DF1A7A1B-D305-3D44-8D45-432F47C54AF8}" destId="{88FDA1D4-1E42-764B-A276-65849299257F}" srcOrd="14" destOrd="0" presId="urn:microsoft.com/office/officeart/2008/layout/HalfCircleOrganizationChart"/>
    <dgm:cxn modelId="{217AA0E8-A3FC-6B49-BEE6-F404F0021068}" type="presParOf" srcId="{DF1A7A1B-D305-3D44-8D45-432F47C54AF8}" destId="{68A48211-9D46-2A46-9863-5B45DF8BD426}" srcOrd="15" destOrd="0" presId="urn:microsoft.com/office/officeart/2008/layout/HalfCircleOrganizationChart"/>
    <dgm:cxn modelId="{40ABCAA0-2BDE-F843-9020-BCE4F5DB102A}" type="presParOf" srcId="{68A48211-9D46-2A46-9863-5B45DF8BD426}" destId="{88B2B912-B2D1-3C4C-8E4A-FAADD8574071}" srcOrd="0" destOrd="0" presId="urn:microsoft.com/office/officeart/2008/layout/HalfCircleOrganizationChart"/>
    <dgm:cxn modelId="{D595A3AD-D57E-084B-B554-E839302C72A4}" type="presParOf" srcId="{88B2B912-B2D1-3C4C-8E4A-FAADD8574071}" destId="{686CC5BF-4374-E047-8130-EF90337A60BC}" srcOrd="0" destOrd="0" presId="urn:microsoft.com/office/officeart/2008/layout/HalfCircleOrganizationChart"/>
    <dgm:cxn modelId="{39B6F173-E26F-1646-8FEE-D94191ED3AF4}" type="presParOf" srcId="{88B2B912-B2D1-3C4C-8E4A-FAADD8574071}" destId="{7D3D046B-7ED7-0A4F-8CF7-21F8CACE7814}" srcOrd="1" destOrd="0" presId="urn:microsoft.com/office/officeart/2008/layout/HalfCircleOrganizationChart"/>
    <dgm:cxn modelId="{DB4D6CB9-24A2-8F4F-96AD-95B5EDE5BCBF}" type="presParOf" srcId="{88B2B912-B2D1-3C4C-8E4A-FAADD8574071}" destId="{4C30B598-AB6E-E64B-A059-3261BF6FAC02}" srcOrd="2" destOrd="0" presId="urn:microsoft.com/office/officeart/2008/layout/HalfCircleOrganizationChart"/>
    <dgm:cxn modelId="{A67A24C9-9F63-0441-8ED3-8BF2B1218186}" type="presParOf" srcId="{88B2B912-B2D1-3C4C-8E4A-FAADD8574071}" destId="{15389932-CCD0-7348-9164-B8B3FEE79A61}" srcOrd="3" destOrd="0" presId="urn:microsoft.com/office/officeart/2008/layout/HalfCircleOrganizationChart"/>
    <dgm:cxn modelId="{810EAED7-011B-9D46-AD79-9CE18A49D1CD}" type="presParOf" srcId="{68A48211-9D46-2A46-9863-5B45DF8BD426}" destId="{908CB88B-A15E-B644-A89F-07EFCBC13731}" srcOrd="1" destOrd="0" presId="urn:microsoft.com/office/officeart/2008/layout/HalfCircleOrganizationChart"/>
    <dgm:cxn modelId="{89EDF9DC-1319-7541-9634-1B23CCEA5BA7}" type="presParOf" srcId="{908CB88B-A15E-B644-A89F-07EFCBC13731}" destId="{5B05F418-9B9A-5D48-8CE1-A5B2BD5DD126}" srcOrd="0" destOrd="0" presId="urn:microsoft.com/office/officeart/2008/layout/HalfCircleOrganizationChart"/>
    <dgm:cxn modelId="{019E8B07-06D7-6E4A-8ED4-B85FD2FB704E}" type="presParOf" srcId="{908CB88B-A15E-B644-A89F-07EFCBC13731}" destId="{CC07AD2A-DF49-2F40-9A52-0142A646F425}" srcOrd="1" destOrd="0" presId="urn:microsoft.com/office/officeart/2008/layout/HalfCircleOrganizationChart"/>
    <dgm:cxn modelId="{BBC0197F-C426-5B45-BC2C-60FE55E0749C}" type="presParOf" srcId="{CC07AD2A-DF49-2F40-9A52-0142A646F425}" destId="{FC4A2B23-7DE4-6642-8237-E5E03C97FA9B}" srcOrd="0" destOrd="0" presId="urn:microsoft.com/office/officeart/2008/layout/HalfCircleOrganizationChart"/>
    <dgm:cxn modelId="{EDAEA455-5ABC-B746-A258-DC7180A8D6FF}" type="presParOf" srcId="{FC4A2B23-7DE4-6642-8237-E5E03C97FA9B}" destId="{5CFC7636-A925-5F41-BDBB-1E8F94DB780B}" srcOrd="0" destOrd="0" presId="urn:microsoft.com/office/officeart/2008/layout/HalfCircleOrganizationChart"/>
    <dgm:cxn modelId="{29F72EA7-80FD-164B-881E-208396D6ED2F}" type="presParOf" srcId="{FC4A2B23-7DE4-6642-8237-E5E03C97FA9B}" destId="{85B7231A-FE7D-284E-86BB-A514877A66B9}" srcOrd="1" destOrd="0" presId="urn:microsoft.com/office/officeart/2008/layout/HalfCircleOrganizationChart"/>
    <dgm:cxn modelId="{A1D00AF1-D018-1344-8613-1D045F221266}" type="presParOf" srcId="{FC4A2B23-7DE4-6642-8237-E5E03C97FA9B}" destId="{BC217814-11F5-6543-A84F-66B557FEC956}" srcOrd="2" destOrd="0" presId="urn:microsoft.com/office/officeart/2008/layout/HalfCircleOrganizationChart"/>
    <dgm:cxn modelId="{E308120A-F2E3-AE4D-B0AB-08ABFB42DEAA}" type="presParOf" srcId="{FC4A2B23-7DE4-6642-8237-E5E03C97FA9B}" destId="{BFBA327F-EF51-E145-9DA5-EE4438F91A44}" srcOrd="3" destOrd="0" presId="urn:microsoft.com/office/officeart/2008/layout/HalfCircleOrganizationChart"/>
    <dgm:cxn modelId="{75220297-F6E7-4841-8435-6146DBF07561}" type="presParOf" srcId="{CC07AD2A-DF49-2F40-9A52-0142A646F425}" destId="{92240FCF-67E7-CB4A-A116-2CE77972F020}" srcOrd="1" destOrd="0" presId="urn:microsoft.com/office/officeart/2008/layout/HalfCircleOrganizationChart"/>
    <dgm:cxn modelId="{6A907507-9B1C-D14B-9558-A9BF313264E9}" type="presParOf" srcId="{CC07AD2A-DF49-2F40-9A52-0142A646F425}" destId="{88201BD2-901F-0D45-B503-80617A777352}" srcOrd="2" destOrd="0" presId="urn:microsoft.com/office/officeart/2008/layout/HalfCircleOrganizationChart"/>
    <dgm:cxn modelId="{A49FB7B3-BC04-4443-A853-F6730DDDE3DE}" type="presParOf" srcId="{908CB88B-A15E-B644-A89F-07EFCBC13731}" destId="{7AC205E6-5027-664D-AA36-AFE4A7613A60}" srcOrd="2" destOrd="0" presId="urn:microsoft.com/office/officeart/2008/layout/HalfCircleOrganizationChart"/>
    <dgm:cxn modelId="{80E60EB9-19CF-444A-9444-7E64433E0F9C}" type="presParOf" srcId="{908CB88B-A15E-B644-A89F-07EFCBC13731}" destId="{73FA3165-7D1F-1247-AFDF-50EF5B07D104}" srcOrd="3" destOrd="0" presId="urn:microsoft.com/office/officeart/2008/layout/HalfCircleOrganizationChart"/>
    <dgm:cxn modelId="{4E3C2C6A-D212-4E43-9D32-B30A6B8F4E2D}" type="presParOf" srcId="{73FA3165-7D1F-1247-AFDF-50EF5B07D104}" destId="{36799912-CB1F-E948-B87F-845987024E6A}" srcOrd="0" destOrd="0" presId="urn:microsoft.com/office/officeart/2008/layout/HalfCircleOrganizationChart"/>
    <dgm:cxn modelId="{4CA8C9AB-1B36-0E4C-A823-5D4F4DA0E59F}" type="presParOf" srcId="{36799912-CB1F-E948-B87F-845987024E6A}" destId="{625A5F76-FCC6-DF42-AF64-DF7B11997207}" srcOrd="0" destOrd="0" presId="urn:microsoft.com/office/officeart/2008/layout/HalfCircleOrganizationChart"/>
    <dgm:cxn modelId="{28C3C265-E4DA-0D4F-9F1D-AE360E198AAC}" type="presParOf" srcId="{36799912-CB1F-E948-B87F-845987024E6A}" destId="{8B672F63-48F8-EE46-8F44-11E18E5218E4}" srcOrd="1" destOrd="0" presId="urn:microsoft.com/office/officeart/2008/layout/HalfCircleOrganizationChart"/>
    <dgm:cxn modelId="{07FDE172-82EC-FB43-9767-76DD83A253CE}" type="presParOf" srcId="{36799912-CB1F-E948-B87F-845987024E6A}" destId="{8645C583-4F4A-CB40-8CB4-CC287909930E}" srcOrd="2" destOrd="0" presId="urn:microsoft.com/office/officeart/2008/layout/HalfCircleOrganizationChart"/>
    <dgm:cxn modelId="{B3C78454-1CB4-574D-8432-B64A7919B7A0}" type="presParOf" srcId="{36799912-CB1F-E948-B87F-845987024E6A}" destId="{1516F0CC-42D8-8F43-BCFC-9F5E5529C9BB}" srcOrd="3" destOrd="0" presId="urn:microsoft.com/office/officeart/2008/layout/HalfCircleOrganizationChart"/>
    <dgm:cxn modelId="{3CBBD66A-8ACE-2249-9D6A-5A4C0FC07F95}" type="presParOf" srcId="{73FA3165-7D1F-1247-AFDF-50EF5B07D104}" destId="{4629CD8A-E23F-5943-9D7F-5F3C087FF48F}" srcOrd="1" destOrd="0" presId="urn:microsoft.com/office/officeart/2008/layout/HalfCircleOrganizationChart"/>
    <dgm:cxn modelId="{A4621891-F133-634F-96D7-9CD325733E42}" type="presParOf" srcId="{73FA3165-7D1F-1247-AFDF-50EF5B07D104}" destId="{25BFEE60-85D9-154D-A5E5-261A3593EFD0}" srcOrd="2" destOrd="0" presId="urn:microsoft.com/office/officeart/2008/layout/HalfCircleOrganizationChart"/>
    <dgm:cxn modelId="{B520EE01-3447-DB4B-8455-5D621D00C981}" type="presParOf" srcId="{68A48211-9D46-2A46-9863-5B45DF8BD426}" destId="{7C6A4378-412C-CC47-9C98-75C4087B584A}" srcOrd="2" destOrd="0" presId="urn:microsoft.com/office/officeart/2008/layout/HalfCircleOrganizationChart"/>
    <dgm:cxn modelId="{5164965F-AE3E-1C49-84B2-CAC30E27D1A3}" type="presParOf" srcId="{DF1A7A1B-D305-3D44-8D45-432F47C54AF8}" destId="{31C5AEE3-BD8A-5640-81BF-465C27ADD967}" srcOrd="16" destOrd="0" presId="urn:microsoft.com/office/officeart/2008/layout/HalfCircleOrganizationChart"/>
    <dgm:cxn modelId="{B7F55F63-A547-B647-9918-EC9EE659FF9A}" type="presParOf" srcId="{DF1A7A1B-D305-3D44-8D45-432F47C54AF8}" destId="{AF3ABA1E-73E0-784C-A2A8-C209C7FE2D5A}" srcOrd="17" destOrd="0" presId="urn:microsoft.com/office/officeart/2008/layout/HalfCircleOrganizationChart"/>
    <dgm:cxn modelId="{AB65E0CA-00F4-9648-BF24-9589145FC963}" type="presParOf" srcId="{AF3ABA1E-73E0-784C-A2A8-C209C7FE2D5A}" destId="{381B0FFD-34D3-374B-980A-71A038547A33}" srcOrd="0" destOrd="0" presId="urn:microsoft.com/office/officeart/2008/layout/HalfCircleOrganizationChart"/>
    <dgm:cxn modelId="{17715083-B33F-DD49-BC05-86AF3EC5A7D6}" type="presParOf" srcId="{381B0FFD-34D3-374B-980A-71A038547A33}" destId="{B7817AA0-4DD5-0044-B9AE-F006B0E364FD}" srcOrd="0" destOrd="0" presId="urn:microsoft.com/office/officeart/2008/layout/HalfCircleOrganizationChart"/>
    <dgm:cxn modelId="{7EB92599-7F62-1149-80CA-54B7691125F5}" type="presParOf" srcId="{381B0FFD-34D3-374B-980A-71A038547A33}" destId="{5C123F3A-3649-C84D-9525-E4E77FFEA7C6}" srcOrd="1" destOrd="0" presId="urn:microsoft.com/office/officeart/2008/layout/HalfCircleOrganizationChart"/>
    <dgm:cxn modelId="{16408505-2FA3-D54B-B236-CBC597F45245}" type="presParOf" srcId="{381B0FFD-34D3-374B-980A-71A038547A33}" destId="{FECF835F-CBA3-914F-A0E4-16301C5651E6}" srcOrd="2" destOrd="0" presId="urn:microsoft.com/office/officeart/2008/layout/HalfCircleOrganizationChart"/>
    <dgm:cxn modelId="{A9C31337-0EFA-124D-B37B-C8917AD6F21A}" type="presParOf" srcId="{381B0FFD-34D3-374B-980A-71A038547A33}" destId="{6CD53A48-80C8-3F44-A2C4-D30417126C0F}" srcOrd="3" destOrd="0" presId="urn:microsoft.com/office/officeart/2008/layout/HalfCircleOrganizationChart"/>
    <dgm:cxn modelId="{7BE1B3D9-780E-0043-AA39-57D538A8940C}" type="presParOf" srcId="{AF3ABA1E-73E0-784C-A2A8-C209C7FE2D5A}" destId="{1BDD28C6-D9AA-FB42-A434-53A99E3E1A1E}" srcOrd="1" destOrd="0" presId="urn:microsoft.com/office/officeart/2008/layout/HalfCircleOrganizationChart"/>
    <dgm:cxn modelId="{2CF382A9-FEE1-C046-91C7-EAE80D85FA72}" type="presParOf" srcId="{1BDD28C6-D9AA-FB42-A434-53A99E3E1A1E}" destId="{3CBDE81A-73AB-7E42-9E3A-3FE89BD62579}" srcOrd="0" destOrd="0" presId="urn:microsoft.com/office/officeart/2008/layout/HalfCircleOrganizationChart"/>
    <dgm:cxn modelId="{6292489E-BE34-A14E-BF3B-C3E6C3424032}" type="presParOf" srcId="{1BDD28C6-D9AA-FB42-A434-53A99E3E1A1E}" destId="{6B11B87E-A6A5-194C-AE9D-BA978D00C026}" srcOrd="1" destOrd="0" presId="urn:microsoft.com/office/officeart/2008/layout/HalfCircleOrganizationChart"/>
    <dgm:cxn modelId="{F4855495-FEE7-8442-8E4F-17524A9D9AAD}" type="presParOf" srcId="{6B11B87E-A6A5-194C-AE9D-BA978D00C026}" destId="{04AA4E25-9315-A142-84BC-4866B4696D56}" srcOrd="0" destOrd="0" presId="urn:microsoft.com/office/officeart/2008/layout/HalfCircleOrganizationChart"/>
    <dgm:cxn modelId="{4A7453C1-398D-FA4C-9447-DAB4B854DF84}" type="presParOf" srcId="{04AA4E25-9315-A142-84BC-4866B4696D56}" destId="{F5746F55-7751-6D43-BD0C-BF0908A0A1D8}" srcOrd="0" destOrd="0" presId="urn:microsoft.com/office/officeart/2008/layout/HalfCircleOrganizationChart"/>
    <dgm:cxn modelId="{E410C5A7-A995-B842-AABF-39E475525677}" type="presParOf" srcId="{04AA4E25-9315-A142-84BC-4866B4696D56}" destId="{361C192C-3FD8-004A-AF3D-5F36AA5688EF}" srcOrd="1" destOrd="0" presId="urn:microsoft.com/office/officeart/2008/layout/HalfCircleOrganizationChart"/>
    <dgm:cxn modelId="{66BDDBA6-6608-BD4F-BADD-BA32272CE82E}" type="presParOf" srcId="{04AA4E25-9315-A142-84BC-4866B4696D56}" destId="{22CD511E-028C-FC43-A194-89F837A4C5BC}" srcOrd="2" destOrd="0" presId="urn:microsoft.com/office/officeart/2008/layout/HalfCircleOrganizationChart"/>
    <dgm:cxn modelId="{9C9471C2-84C2-0049-886E-AA1D18274FF1}" type="presParOf" srcId="{04AA4E25-9315-A142-84BC-4866B4696D56}" destId="{AD05A238-1272-D144-B154-C9E15ACCD581}" srcOrd="3" destOrd="0" presId="urn:microsoft.com/office/officeart/2008/layout/HalfCircleOrganizationChart"/>
    <dgm:cxn modelId="{3E3D452C-EFE1-D54F-9677-D261DCB9C3A2}" type="presParOf" srcId="{6B11B87E-A6A5-194C-AE9D-BA978D00C026}" destId="{7307D7C3-672C-2B4D-965B-3A891CBA178D}" srcOrd="1" destOrd="0" presId="urn:microsoft.com/office/officeart/2008/layout/HalfCircleOrganizationChart"/>
    <dgm:cxn modelId="{9C0B5882-90BB-954F-B27E-7DCDE96EC668}" type="presParOf" srcId="{6B11B87E-A6A5-194C-AE9D-BA978D00C026}" destId="{A8EDD02B-654B-9B4B-B994-FECDCC9434D9}" srcOrd="2" destOrd="0" presId="urn:microsoft.com/office/officeart/2008/layout/HalfCircleOrganizationChart"/>
    <dgm:cxn modelId="{A2E7A568-08FD-AB44-8606-46FDA760D362}" type="presParOf" srcId="{1BDD28C6-D9AA-FB42-A434-53A99E3E1A1E}" destId="{E6DC9DB3-7376-A745-840E-581CC21A8636}" srcOrd="2" destOrd="0" presId="urn:microsoft.com/office/officeart/2008/layout/HalfCircleOrganizationChart"/>
    <dgm:cxn modelId="{C09F4269-0842-7B41-9CA2-C7F96E41AD9A}" type="presParOf" srcId="{1BDD28C6-D9AA-FB42-A434-53A99E3E1A1E}" destId="{496FA684-1929-0949-9335-ADE495FC7DDA}" srcOrd="3" destOrd="0" presId="urn:microsoft.com/office/officeart/2008/layout/HalfCircleOrganizationChart"/>
    <dgm:cxn modelId="{F6825E32-71C9-0F4F-A68C-1C47EFA569C9}" type="presParOf" srcId="{496FA684-1929-0949-9335-ADE495FC7DDA}" destId="{55801E83-6912-2345-8E97-6924EB288979}" srcOrd="0" destOrd="0" presId="urn:microsoft.com/office/officeart/2008/layout/HalfCircleOrganizationChart"/>
    <dgm:cxn modelId="{A5F8AA0B-84E0-454C-A04F-8E0B481694DE}" type="presParOf" srcId="{55801E83-6912-2345-8E97-6924EB288979}" destId="{13E28739-DD79-BD47-92CC-83C374FC8F03}" srcOrd="0" destOrd="0" presId="urn:microsoft.com/office/officeart/2008/layout/HalfCircleOrganizationChart"/>
    <dgm:cxn modelId="{51CFDAFA-CF60-C84C-A2D9-9AC7758EE793}" type="presParOf" srcId="{55801E83-6912-2345-8E97-6924EB288979}" destId="{2F6FAEBE-5BD2-F54C-A96F-B7FE51F560FE}" srcOrd="1" destOrd="0" presId="urn:microsoft.com/office/officeart/2008/layout/HalfCircleOrganizationChart"/>
    <dgm:cxn modelId="{EF985CE1-1A58-164A-81A4-A8B4DBB40558}" type="presParOf" srcId="{55801E83-6912-2345-8E97-6924EB288979}" destId="{93557A5F-FE14-EF49-B5D1-08CE4D4F3F18}" srcOrd="2" destOrd="0" presId="urn:microsoft.com/office/officeart/2008/layout/HalfCircleOrganizationChart"/>
    <dgm:cxn modelId="{A770903D-8371-8541-A4AC-467664C8511E}" type="presParOf" srcId="{55801E83-6912-2345-8E97-6924EB288979}" destId="{5CCD33DD-926F-B940-A0C2-21DCCCBCF0CB}" srcOrd="3" destOrd="0" presId="urn:microsoft.com/office/officeart/2008/layout/HalfCircleOrganizationChart"/>
    <dgm:cxn modelId="{BEED44AF-BB7F-B44D-A7CF-D7239D772CD7}" type="presParOf" srcId="{496FA684-1929-0949-9335-ADE495FC7DDA}" destId="{DF836FF9-5FCD-B34C-A736-86EFBAF2DDA5}" srcOrd="1" destOrd="0" presId="urn:microsoft.com/office/officeart/2008/layout/HalfCircleOrganizationChart"/>
    <dgm:cxn modelId="{1217797F-A4B0-924E-B718-424E8F0F0A99}" type="presParOf" srcId="{496FA684-1929-0949-9335-ADE495FC7DDA}" destId="{602D4488-D663-8444-A9CA-6BB0D1CE776A}" srcOrd="2" destOrd="0" presId="urn:microsoft.com/office/officeart/2008/layout/HalfCircleOrganizationChart"/>
    <dgm:cxn modelId="{4CE1FE21-D7C6-8C42-A58D-D457E6DA046B}" type="presParOf" srcId="{1BDD28C6-D9AA-FB42-A434-53A99E3E1A1E}" destId="{C93D3F07-E6E4-A548-BAF1-D81C4E21BAF9}" srcOrd="4" destOrd="0" presId="urn:microsoft.com/office/officeart/2008/layout/HalfCircleOrganizationChart"/>
    <dgm:cxn modelId="{C0A7F823-4756-044E-A7D9-5F9B97F1626A}" type="presParOf" srcId="{1BDD28C6-D9AA-FB42-A434-53A99E3E1A1E}" destId="{1D9AB4C0-1F93-2A4F-B7A6-49C07C2443A1}" srcOrd="5" destOrd="0" presId="urn:microsoft.com/office/officeart/2008/layout/HalfCircleOrganizationChart"/>
    <dgm:cxn modelId="{B8388B67-36C9-D143-ABF8-2C3E483D62C2}" type="presParOf" srcId="{1D9AB4C0-1F93-2A4F-B7A6-49C07C2443A1}" destId="{FED60DC8-0F50-3E4B-9C98-774031D5CDAE}" srcOrd="0" destOrd="0" presId="urn:microsoft.com/office/officeart/2008/layout/HalfCircleOrganizationChart"/>
    <dgm:cxn modelId="{01A29406-1C00-8A45-81AF-7FDB10128B15}" type="presParOf" srcId="{FED60DC8-0F50-3E4B-9C98-774031D5CDAE}" destId="{7A97299D-20AF-D04D-91A1-86BA1F43B91B}" srcOrd="0" destOrd="0" presId="urn:microsoft.com/office/officeart/2008/layout/HalfCircleOrganizationChart"/>
    <dgm:cxn modelId="{B50909A5-E26C-BA4F-B3F2-7D9E7F9ACF36}" type="presParOf" srcId="{FED60DC8-0F50-3E4B-9C98-774031D5CDAE}" destId="{65E7171B-D682-4644-956E-95B5ECBCE01E}" srcOrd="1" destOrd="0" presId="urn:microsoft.com/office/officeart/2008/layout/HalfCircleOrganizationChart"/>
    <dgm:cxn modelId="{EE801158-4602-864A-83C4-4FFC54859A3D}" type="presParOf" srcId="{FED60DC8-0F50-3E4B-9C98-774031D5CDAE}" destId="{1BF5B1B3-8E49-D345-AB7A-E13FE3B177A0}" srcOrd="2" destOrd="0" presId="urn:microsoft.com/office/officeart/2008/layout/HalfCircleOrganizationChart"/>
    <dgm:cxn modelId="{66F2C324-EFBF-EE45-9BA5-54CD29448D2A}" type="presParOf" srcId="{FED60DC8-0F50-3E4B-9C98-774031D5CDAE}" destId="{ACDA57DB-8A83-A643-A98E-69D71CEEF369}" srcOrd="3" destOrd="0" presId="urn:microsoft.com/office/officeart/2008/layout/HalfCircleOrganizationChart"/>
    <dgm:cxn modelId="{4B958074-5499-0E45-B7A4-3386ED3BD9F7}" type="presParOf" srcId="{1D9AB4C0-1F93-2A4F-B7A6-49C07C2443A1}" destId="{677F8649-FE6B-474C-8CFC-660BB5F88674}" srcOrd="1" destOrd="0" presId="urn:microsoft.com/office/officeart/2008/layout/HalfCircleOrganizationChart"/>
    <dgm:cxn modelId="{1D4FA722-76F4-7E41-9CDE-EE961E43CD99}" type="presParOf" srcId="{1D9AB4C0-1F93-2A4F-B7A6-49C07C2443A1}" destId="{78BE5C86-0EB3-8847-B8C9-865EC402FDD2}" srcOrd="2" destOrd="0" presId="urn:microsoft.com/office/officeart/2008/layout/HalfCircleOrganizationChart"/>
    <dgm:cxn modelId="{671FE5DB-A91A-AA4E-8705-954ED370B5E8}" type="presParOf" srcId="{1BDD28C6-D9AA-FB42-A434-53A99E3E1A1E}" destId="{94E6F24D-CCA0-9D46-B191-531BFDFC67B9}" srcOrd="6" destOrd="0" presId="urn:microsoft.com/office/officeart/2008/layout/HalfCircleOrganizationChart"/>
    <dgm:cxn modelId="{3E19C1A7-17B9-5C46-AFBE-18A70EA23CC4}" type="presParOf" srcId="{1BDD28C6-D9AA-FB42-A434-53A99E3E1A1E}" destId="{E4D66B5B-5255-CE46-98A2-A6A0F1C35158}" srcOrd="7" destOrd="0" presId="urn:microsoft.com/office/officeart/2008/layout/HalfCircleOrganizationChart"/>
    <dgm:cxn modelId="{5C7AA4BE-E9BC-614A-BF44-7380594DCB03}" type="presParOf" srcId="{E4D66B5B-5255-CE46-98A2-A6A0F1C35158}" destId="{60D88976-540F-6B49-8BFB-2CADAD88964E}" srcOrd="0" destOrd="0" presId="urn:microsoft.com/office/officeart/2008/layout/HalfCircleOrganizationChart"/>
    <dgm:cxn modelId="{6A58A4DB-976C-E841-9747-6AB145BB0D5F}" type="presParOf" srcId="{60D88976-540F-6B49-8BFB-2CADAD88964E}" destId="{3B2EA53B-BB64-164E-A358-A81CE014626B}" srcOrd="0" destOrd="0" presId="urn:microsoft.com/office/officeart/2008/layout/HalfCircleOrganizationChart"/>
    <dgm:cxn modelId="{2886238D-F611-2C4E-AFC9-48E419A1A765}" type="presParOf" srcId="{60D88976-540F-6B49-8BFB-2CADAD88964E}" destId="{441F2240-2B8F-AA49-B966-F6729AE63050}" srcOrd="1" destOrd="0" presId="urn:microsoft.com/office/officeart/2008/layout/HalfCircleOrganizationChart"/>
    <dgm:cxn modelId="{466DFF97-5ED1-B145-94DF-4860D4DDB928}" type="presParOf" srcId="{60D88976-540F-6B49-8BFB-2CADAD88964E}" destId="{C6C666AE-7D0E-BF4E-9861-220AE7CFC30F}" srcOrd="2" destOrd="0" presId="urn:microsoft.com/office/officeart/2008/layout/HalfCircleOrganizationChart"/>
    <dgm:cxn modelId="{0E53B789-6485-4F4C-8B63-9CFE01E51D52}" type="presParOf" srcId="{60D88976-540F-6B49-8BFB-2CADAD88964E}" destId="{609B7472-90E1-1941-BBA6-FFCACE29B388}" srcOrd="3" destOrd="0" presId="urn:microsoft.com/office/officeart/2008/layout/HalfCircleOrganizationChart"/>
    <dgm:cxn modelId="{0F41F03C-AD61-7940-8E5A-DF0042F51614}" type="presParOf" srcId="{E4D66B5B-5255-CE46-98A2-A6A0F1C35158}" destId="{263B2876-6387-AD46-A0B0-2A3E865503AF}" srcOrd="1" destOrd="0" presId="urn:microsoft.com/office/officeart/2008/layout/HalfCircleOrganizationChart"/>
    <dgm:cxn modelId="{2DA94685-6F5C-F149-A171-EF79FE3B18AD}" type="presParOf" srcId="{E4D66B5B-5255-CE46-98A2-A6A0F1C35158}" destId="{985644F7-CA89-8A46-A7E7-88ED7E190EB6}" srcOrd="2" destOrd="0" presId="urn:microsoft.com/office/officeart/2008/layout/HalfCircleOrganizationChart"/>
    <dgm:cxn modelId="{DE91211F-AD48-D749-ADCA-70A13F7DA9C5}" type="presParOf" srcId="{AF3ABA1E-73E0-784C-A2A8-C209C7FE2D5A}" destId="{BF71567C-1FA2-A14F-8686-E1728E2368AB}" srcOrd="2" destOrd="0" presId="urn:microsoft.com/office/officeart/2008/layout/HalfCircleOrganizationChart"/>
    <dgm:cxn modelId="{6616F246-A5D0-3843-8162-B943C1E4C5E3}" type="presParOf" srcId="{D53AD4B7-4979-CE41-A8BF-25AFC75B34C0}" destId="{71E9ED9B-FD1F-D44C-A5CC-BA582805CAE9}" srcOrd="2" destOrd="0" presId="urn:microsoft.com/office/officeart/2008/layout/HalfCircleOrganizationChart"/>
    <dgm:cxn modelId="{09BD95EB-6B33-EE47-84C1-4129D01BE128}" type="presParOf" srcId="{E37D5045-D9DB-1B41-BEA1-FBCD64BAB8B8}" destId="{93BDD461-4BFE-E041-91AC-AEB8F1D513B5}" srcOrd="4" destOrd="0" presId="urn:microsoft.com/office/officeart/2008/layout/HalfCircleOrganizationChart"/>
    <dgm:cxn modelId="{DBCE0707-02C8-324C-8282-37E259CB14A1}" type="presParOf" srcId="{E37D5045-D9DB-1B41-BEA1-FBCD64BAB8B8}" destId="{7FE6C010-6C68-9A49-8321-82C78B02D9CE}" srcOrd="5" destOrd="0" presId="urn:microsoft.com/office/officeart/2008/layout/HalfCircleOrganizationChart"/>
    <dgm:cxn modelId="{E79B1BAD-1A10-1B41-AD0B-28452269118F}" type="presParOf" srcId="{7FE6C010-6C68-9A49-8321-82C78B02D9CE}" destId="{B1175142-5C9F-6542-9057-6C09563E876C}" srcOrd="0" destOrd="0" presId="urn:microsoft.com/office/officeart/2008/layout/HalfCircleOrganizationChart"/>
    <dgm:cxn modelId="{25CE2B44-03F5-E249-876F-678F8407971C}" type="presParOf" srcId="{B1175142-5C9F-6542-9057-6C09563E876C}" destId="{D279E227-A4AC-2040-8E00-881E7248AE3A}" srcOrd="0" destOrd="0" presId="urn:microsoft.com/office/officeart/2008/layout/HalfCircleOrganizationChart"/>
    <dgm:cxn modelId="{8AD5F313-0FAF-7845-AF1D-F7B812E8634D}" type="presParOf" srcId="{B1175142-5C9F-6542-9057-6C09563E876C}" destId="{03D7F695-FF3B-D440-9CC9-64018DFC2AD7}" srcOrd="1" destOrd="0" presId="urn:microsoft.com/office/officeart/2008/layout/HalfCircleOrganizationChart"/>
    <dgm:cxn modelId="{546641B0-EC0E-0F48-B896-D21F11B4D6F1}" type="presParOf" srcId="{B1175142-5C9F-6542-9057-6C09563E876C}" destId="{F79DACE5-36DC-4347-BFA8-F88D96B98747}" srcOrd="2" destOrd="0" presId="urn:microsoft.com/office/officeart/2008/layout/HalfCircleOrganizationChart"/>
    <dgm:cxn modelId="{39F98B2E-7D78-BB48-8903-8B2486C21A7C}" type="presParOf" srcId="{B1175142-5C9F-6542-9057-6C09563E876C}" destId="{9DB328BB-7467-8846-9926-AF157930DD1F}" srcOrd="3" destOrd="0" presId="urn:microsoft.com/office/officeart/2008/layout/HalfCircleOrganizationChart"/>
    <dgm:cxn modelId="{EACD5A31-DB39-B044-8137-075D93D0AA5B}" type="presParOf" srcId="{7FE6C010-6C68-9A49-8321-82C78B02D9CE}" destId="{E92F7D23-2E01-8148-AE6C-30E9D139E367}" srcOrd="1" destOrd="0" presId="urn:microsoft.com/office/officeart/2008/layout/HalfCircleOrganizationChart"/>
    <dgm:cxn modelId="{508A0F34-1AC7-744E-824A-4FAC6169673D}" type="presParOf" srcId="{7FE6C010-6C68-9A49-8321-82C78B02D9CE}" destId="{0C43F019-86F2-0A49-BB2D-4B8A05AC04E8}" srcOrd="2" destOrd="0" presId="urn:microsoft.com/office/officeart/2008/layout/HalfCircleOrganizationChart"/>
    <dgm:cxn modelId="{DF941BA6-86F6-A445-8133-574FF5584B0E}" type="presParOf" srcId="{DC5049B6-5049-6E41-9D3D-F256F5593CC6}" destId="{B9AA5B01-F982-B34B-8FA0-ACF5E494D0E5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74BF599-32C1-784D-AF2F-FEDBF8611EBE}" type="doc">
      <dgm:prSet loTypeId="urn:microsoft.com/office/officeart/2008/layout/HalfCircleOrganizationChart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A291C93-053E-5648-ACCF-ED0615A71E91}">
      <dgm:prSet phldrT="[文本]" custT="1"/>
      <dgm:spPr/>
      <dgm:t>
        <a:bodyPr/>
        <a:lstStyle/>
        <a:p>
          <a:r>
            <a:rPr lang="en-US" altLang="zh-CN" sz="800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SuperId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B65DE41-5BBF-3A41-B561-1B3E9652F3CB}" type="parTrans" cxnId="{7C8FE99A-3210-724B-9F94-16D27F7BD92C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9E8D002-7F9E-3549-B3D9-910FFECBADA1}" type="sibTrans" cxnId="{7C8FE99A-3210-724B-9F94-16D27F7BD92C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98F6FF2-7057-2347-AC9A-272F744A2124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个人中心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3DAFA29-4CDF-1B42-AFA3-D63AE2575E30}" type="parTrans" cxnId="{DC3972E1-6F62-9640-AA41-205A501ABC4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786D731-856F-934C-9E41-C36F3E691028}" type="sibTrans" cxnId="{DC3972E1-6F62-9640-AA41-205A501ABC4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C1A68AE-B38A-B643-A11A-4FD059A12E09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121D18F-8ABE-9C40-9362-CF6DD75E0E83}" type="parTrans" cxnId="{D1CA663E-27FA-4841-9689-B68C78FA3DFC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59CE19D-C01C-C543-9452-C9200DE97615}" type="sibTrans" cxnId="{D1CA663E-27FA-4841-9689-B68C78FA3DFC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CC4DC26-7C3D-EB42-A28A-8B512F1C0B38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消息中心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660F8BE-F731-E64E-BAB8-045085FA311F}" type="parTrans" cxnId="{F254F7AE-40CA-AB49-A3CA-F72372FFB772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DA83DE2-49FB-1F44-87A1-23AC5ED52B9F}" type="sibTrans" cxnId="{F254F7AE-40CA-AB49-A3CA-F72372FFB772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3BF4F76-80D4-7B45-9733-C5E1F1F582EE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个人公告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8B3A81C-3EBB-1844-97C4-AAFEB85EE3F5}" type="parTrans" cxnId="{779F1089-7067-4E48-B3A1-BC6C87C5DAAF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D880F01-9BCF-7E47-9D7B-E709A530C860}" type="sibTrans" cxnId="{779F1089-7067-4E48-B3A1-BC6C87C5DAAF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5AC7CC8-6125-C848-B7F7-89263BBFBA7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我的事务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B125087-CC94-2B46-84C9-42E4854219AB}" type="parTrans" cxnId="{45DB2EB4-D3F1-2A45-9ED8-4F0ABD24374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DE46665-BB9D-DB4E-988A-8B094D62966A}" type="sibTrans" cxnId="{45DB2EB4-D3F1-2A45-9ED8-4F0ABD24374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D5668F9-3497-2C4D-AC71-0BE437A896F7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我的盟友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FF27AB2-1AA1-A649-B1CA-5EC4983E1A9F}" type="parTrans" cxnId="{04041FE4-81CD-B947-8DE1-9999583044E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BA579C3-6924-7143-AD4B-F4D8118447E7}" type="sibTrans" cxnId="{04041FE4-81CD-B947-8DE1-9999583044E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04910EE-7E6C-E044-854A-BC554C03E904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我的盟友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F046F76-FF61-704B-B0A2-2970985F061B}" type="parTrans" cxnId="{5A62CD9A-8516-7646-9979-4706BA165BBF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98DF999-A0CD-164C-A0DC-61FC9C9036AB}" type="sibTrans" cxnId="{5A62CD9A-8516-7646-9979-4706BA165BBF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E3EFE18-8D61-BE49-9583-A7540637F00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历史盟友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C860BCC-D3A7-A84B-A2DE-71648A0F79C1}" type="parTrans" cxnId="{81570B17-A14B-464F-BB36-22272E615A22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D778D83-2356-4745-93F4-7CB0B1B89C3A}" type="sibTrans" cxnId="{81570B17-A14B-464F-BB36-22272E615A22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53AA711-D824-1545-A7CD-A9C977B05523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我的消息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4592096-3CA5-D14A-B6AD-FB261485AAE3}" type="parTrans" cxnId="{81D8C5B4-77DB-164D-8AB6-DA59127C9F9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D11D1A1-75BB-4347-B2F6-E466386E5C35}" type="sibTrans" cxnId="{81D8C5B4-77DB-164D-8AB6-DA59127C9F9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B35C321-564E-244E-9B01-6B694417C567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资金资产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9B8554E-A355-AB49-84A2-600F57761067}" type="parTrans" cxnId="{58F28EDB-2C8D-994C-866F-1B38BEDACDE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267C7EB-0BF4-614E-AA37-B558B953BD8E}" type="sibTrans" cxnId="{58F28EDB-2C8D-994C-866F-1B38BEDACDE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FF471C4-EAA8-6C4B-8DDA-9AD737E6514A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我的日程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3B1407F-DE7E-1F4C-83F2-6E4513E2F4F0}" type="parTrans" cxnId="{8341D9E1-35F8-3A4F-9D86-3019235C0F1A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69CE0CD-451D-2042-9169-17F54FEDC19C}" type="sibTrans" cxnId="{8341D9E1-35F8-3A4F-9D86-3019235C0F1A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5B29805-B80F-B84E-80D5-249DA2BB0DF1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个人设置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761ADCA-31A0-9746-A62D-2657C1F8C0DA}" type="parTrans" cxnId="{2CEC6F3F-13BC-2B49-8C03-3D2D2C7E459D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7F3C32F-E097-4E43-B844-E1F050480612}" type="sibTrans" cxnId="{2CEC6F3F-13BC-2B49-8C03-3D2D2C7E459D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C2F6B5A-5D28-8345-BEDF-7AB668200AB9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基本资料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519D8E5-D840-A84E-9084-29D6F02C0169}" type="parTrans" cxnId="{AB286335-C97C-B74C-BAFF-AB9A8CBB02E7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083CA8E-B4DB-C343-9D17-7D33BD3321E5}" type="sibTrans" cxnId="{AB286335-C97C-B74C-BAFF-AB9A8CBB02E7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B76C3B0-3984-4E41-8191-C72BEB0D8B38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所属盟角色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F8DBE56-FB1B-FF4F-83D7-382D149B9B42}" type="parTrans" cxnId="{244B7B9B-24A8-D54A-872F-B5A95BDCFBB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2A3B6C5-8626-2443-9DE1-091BDE662C56}" type="sibTrans" cxnId="{244B7B9B-24A8-D54A-872F-B5A95BDCFBB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D5A29AB-228E-BC47-A616-A402BCBF934D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修改密码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739B3CF-4013-6E44-86F7-5417523B4CA6}" type="parTrans" cxnId="{B3719647-CA50-D94F-8594-C4C26B3F3B4B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DC7B782-F8CA-E641-91BD-80F51603175F}" type="sibTrans" cxnId="{B3719647-CA50-D94F-8594-C4C26B3F3B4B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6CAC06E-BA2F-B348-B3A6-FA91F6DB2DB6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8249C5A-6E92-8A49-9FFD-3C9A20D06708}" type="parTrans" cxnId="{B11B421F-D054-DA49-8A88-798EA4F8CAA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0758611-CD6B-FF40-88EE-3DE08C08D051}" type="sibTrans" cxnId="{B11B421F-D054-DA49-8A88-798EA4F8CAA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0E24F08-DF62-5E49-9B79-93496DA5E33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物资库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14BF015-4C58-F143-AB32-365DD5933D25}" type="parTrans" cxnId="{C28D2AC1-A678-D44E-BC19-2BE3A7BE6FAB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C6C66A7-FBAF-3446-A66E-A2D0ED583FCD}" type="sibTrans" cxnId="{C28D2AC1-A678-D44E-BC19-2BE3A7BE6FAB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0EB16FA-674E-EE4E-B873-516D7EB5F37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核销库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6F42B62-1F19-5545-BB29-4F8421C795FD}" type="parTrans" cxnId="{7D75985D-0674-C44E-A90B-B92689E6868A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B964046-3ADE-BA4E-9206-F2AF89BC7C3C}" type="sibTrans" cxnId="{7D75985D-0674-C44E-A90B-B92689E6868A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13B640C-B415-2744-82E6-5C60973ECAEB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公告列表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6A51215-925D-ED41-BAB9-345259960EAF}" type="parTrans" cxnId="{BF69E36E-4CD5-D242-89FB-110B9ED84CA3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23AE0A6-7BB5-F84B-BD39-C624B098A590}" type="sibTrans" cxnId="{BF69E36E-4CD5-D242-89FB-110B9ED84CA3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21CB905-6FCB-C749-B8D8-F7E3E8890832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事务列表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7C77DD9-8856-0F49-A10A-9917B2B3623A}" type="parTrans" cxnId="{103EB570-01EF-894D-954D-D804CAAEF79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8CDE278-D335-3D4D-A468-615C16CE7024}" type="sibTrans" cxnId="{103EB570-01EF-894D-954D-D804CAAEF79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FD98C1D-258A-834E-9094-FB74843BAE8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人员列表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D0EF6AD-AF2A-4C40-A71D-5062C62AAE51}" type="parTrans" cxnId="{C6105392-AE44-314F-A321-142EBDC49919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585AB2C-E58A-EB4C-B742-3ABADFDE7242}" type="sibTrans" cxnId="{C6105392-AE44-314F-A321-142EBDC49919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0E214F2-BD36-6F42-8B6F-D77A94B4BA33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交易列表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57B44FA-3E55-D34A-B306-CAEE00150AD4}" type="parTrans" cxnId="{114B4589-EE47-C341-9C95-038209D251B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654240A-2FE6-0A42-8AB1-15985CCF9A19}" type="sibTrans" cxnId="{114B4589-EE47-C341-9C95-038209D251B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DD1CE99-9381-304D-BABA-FB38061967FB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资金资产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A2FF53A-DC09-7644-B15C-DE815DED88AB}" type="parTrans" cxnId="{0B1EDC30-2749-914D-AB9C-1E6A93BD030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1032FF7-4F5B-3541-82B5-41C23DAB12CE}" type="sibTrans" cxnId="{0B1EDC30-2749-914D-AB9C-1E6A93BD030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98AD2CA-E6EA-6D41-9F77-2FD5A74FAA87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文件共享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CC02AC3-7D32-5047-AFF3-65150F2A6239}" type="parTrans" cxnId="{CEE60D95-ECAA-3C42-976C-C2B734793DBE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D98752C-D47E-094D-8D44-EC402F45EAAA}" type="sibTrans" cxnId="{CEE60D95-ECAA-3C42-976C-C2B734793DBE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F397A5C-65F6-9149-BA47-74C0BE6E8451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合同库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09CE1E0-6632-B940-A4DE-C15F15E8EA99}" type="parTrans" cxnId="{64D09519-9388-6D4D-89E1-043A98CB135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A1F6D91-209C-8F4C-9B6A-C28A26B7F2BA}" type="sibTrans" cxnId="{64D09519-9388-6D4D-89E1-043A98CB135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A3EB527-6ACF-0A48-9611-99C3B11B40BE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盟管理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5EFB7A1-6CE6-014D-BDAC-D70421B7572F}" type="parTrans" cxnId="{B0AA328F-1EFE-BB49-9D4E-CC39B5EAE66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59EFA03-308B-724F-9C81-49EB71E03745}" type="sibTrans" cxnId="{B0AA328F-1EFE-BB49-9D4E-CC39B5EAE66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9C1984E-2807-BD42-B666-9C3B0DE2CA2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事务设置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6D59D7F-7B6B-F441-8DF1-533D4CB80923}" type="parTrans" cxnId="{B4987004-83CD-2249-AB9E-EAD2AD4C5A16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5631183-4C8E-DF42-9787-73AC15806CD5}" type="sibTrans" cxnId="{B4987004-83CD-2249-AB9E-EAD2AD4C5A16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2F8DA69-C542-FC41-B64B-D453DE68B5EA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盟资料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0BF316E-829D-F04B-9F95-5F9D817D79AF}" type="parTrans" cxnId="{A9F6BBCF-0458-4C49-82B6-864C44D595A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882227D-D999-9D4E-9711-18FAE0FB8EF8}" type="sibTrans" cxnId="{A9F6BBCF-0458-4C49-82B6-864C44D595A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48EA96A-858B-3448-8A86-180A7581B467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盟角色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F40FC3C-3E18-AD4E-9A1E-2AB5007B1E6F}" type="parTrans" cxnId="{FED78054-823F-4A45-88BF-C12010DB01D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2AC23CB-AA85-B944-B44F-2CF0808193F8}" type="sibTrans" cxnId="{FED78054-823F-4A45-88BF-C12010DB01D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905C6A0-A790-2646-B636-BE6865D454AA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事务基本资料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572D817-EECC-4443-82F9-C8E21062B97E}" type="parTrans" cxnId="{78A5CD77-DBFB-564B-B624-0F2DF5388CAB}">
      <dgm:prSet/>
      <dgm:spPr/>
      <dgm:t>
        <a:bodyPr/>
        <a:lstStyle/>
        <a:p>
          <a:endParaRPr lang="zh-CN" altLang="en-US" sz="2000"/>
        </a:p>
      </dgm:t>
    </dgm:pt>
    <dgm:pt modelId="{631B6F5C-40A5-B047-88FF-3CC1556D60F7}" type="sibTrans" cxnId="{78A5CD77-DBFB-564B-B624-0F2DF5388CAB}">
      <dgm:prSet/>
      <dgm:spPr/>
      <dgm:t>
        <a:bodyPr/>
        <a:lstStyle/>
        <a:p>
          <a:endParaRPr lang="zh-CN" altLang="en-US" sz="2000"/>
        </a:p>
      </dgm:t>
    </dgm:pt>
    <dgm:pt modelId="{F24584BC-89BA-624B-9EB3-36A2A29AAF11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事务样式设计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4475CDE-3709-C84B-8FB9-C7174AB219CC}" type="parTrans" cxnId="{BFF2519A-8BE0-7A42-8599-AC5136CC8C5C}">
      <dgm:prSet/>
      <dgm:spPr/>
      <dgm:t>
        <a:bodyPr/>
        <a:lstStyle/>
        <a:p>
          <a:endParaRPr lang="zh-CN" altLang="en-US" sz="2000"/>
        </a:p>
      </dgm:t>
    </dgm:pt>
    <dgm:pt modelId="{A8BBF8A2-629B-1040-8D55-32636C919CFF}" type="sibTrans" cxnId="{BFF2519A-8BE0-7A42-8599-AC5136CC8C5C}">
      <dgm:prSet/>
      <dgm:spPr/>
      <dgm:t>
        <a:bodyPr/>
        <a:lstStyle/>
        <a:p>
          <a:endParaRPr lang="zh-CN" altLang="en-US" sz="2000"/>
        </a:p>
      </dgm:t>
    </dgm:pt>
    <dgm:pt modelId="{912DE6F0-AF2F-974D-B26E-A6F93C45F169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事务权限设计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B4CB9A1-A89B-5840-8274-74CED91ABC4E}" type="parTrans" cxnId="{8AD8DCC3-4127-7543-976E-E32501A9B937}">
      <dgm:prSet/>
      <dgm:spPr/>
      <dgm:t>
        <a:bodyPr/>
        <a:lstStyle/>
        <a:p>
          <a:endParaRPr lang="zh-CN" altLang="en-US" sz="2000"/>
        </a:p>
      </dgm:t>
    </dgm:pt>
    <dgm:pt modelId="{F4CA0868-B382-BA4D-BC5A-9EA42E351AE6}" type="sibTrans" cxnId="{8AD8DCC3-4127-7543-976E-E32501A9B937}">
      <dgm:prSet/>
      <dgm:spPr/>
      <dgm:t>
        <a:bodyPr/>
        <a:lstStyle/>
        <a:p>
          <a:endParaRPr lang="zh-CN" altLang="en-US" sz="2000"/>
        </a:p>
      </dgm:t>
    </dgm:pt>
    <dgm:pt modelId="{FD53E813-7B11-EB4F-B076-ADEC87DC85A6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事务历史查看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5ED9134-DA53-9B4C-BA84-52BBAED467BB}" type="parTrans" cxnId="{9BF409A2-10D0-8846-A338-BCBBC7FC8306}">
      <dgm:prSet/>
      <dgm:spPr/>
      <dgm:t>
        <a:bodyPr/>
        <a:lstStyle/>
        <a:p>
          <a:endParaRPr lang="zh-CN" altLang="en-US" sz="2000"/>
        </a:p>
      </dgm:t>
    </dgm:pt>
    <dgm:pt modelId="{A89BACCD-7E3C-3B42-9B9C-8C3AB9682364}" type="sibTrans" cxnId="{9BF409A2-10D0-8846-A338-BCBBC7FC8306}">
      <dgm:prSet/>
      <dgm:spPr/>
      <dgm:t>
        <a:bodyPr/>
        <a:lstStyle/>
        <a:p>
          <a:endParaRPr lang="zh-CN" altLang="en-US" sz="2000"/>
        </a:p>
      </dgm:t>
    </dgm:pt>
    <dgm:pt modelId="{A51A1599-5BFF-5044-AFEF-66D1590AF12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子事务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D091C28-9511-284D-B4BF-B2F1EB1DC710}" type="parTrans" cxnId="{65D41AC3-5154-B94D-8836-8143B65D365E}">
      <dgm:prSet/>
      <dgm:spPr/>
      <dgm:t>
        <a:bodyPr/>
        <a:lstStyle/>
        <a:p>
          <a:endParaRPr lang="zh-CN" altLang="en-US"/>
        </a:p>
      </dgm:t>
    </dgm:pt>
    <dgm:pt modelId="{19221E10-95FC-094B-A093-C22AEDDA23F5}" type="sibTrans" cxnId="{65D41AC3-5154-B94D-8836-8143B65D365E}">
      <dgm:prSet/>
      <dgm:spPr/>
      <dgm:t>
        <a:bodyPr/>
        <a:lstStyle/>
        <a:p>
          <a:endParaRPr lang="zh-CN" altLang="en-US"/>
        </a:p>
      </dgm:t>
    </dgm:pt>
    <dgm:pt modelId="{CD53BE94-63D7-5D42-881B-BD9F6CC2A99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盟事务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06C8D00-9AB1-9842-9494-5E08969B74BD}" type="parTrans" cxnId="{382CE889-A3D7-874D-A49B-6C87F9FC6406}">
      <dgm:prSet/>
      <dgm:spPr/>
      <dgm:t>
        <a:bodyPr/>
        <a:lstStyle/>
        <a:p>
          <a:endParaRPr lang="zh-CN" altLang="en-US"/>
        </a:p>
      </dgm:t>
    </dgm:pt>
    <dgm:pt modelId="{D09C8122-5574-B94F-B150-40179915CE14}" type="sibTrans" cxnId="{382CE889-A3D7-874D-A49B-6C87F9FC6406}">
      <dgm:prSet/>
      <dgm:spPr/>
      <dgm:t>
        <a:bodyPr/>
        <a:lstStyle/>
        <a:p>
          <a:endParaRPr lang="zh-CN" altLang="en-US"/>
        </a:p>
      </dgm:t>
    </dgm:pt>
    <dgm:pt modelId="{7141269C-31FE-7D4F-8143-774B7236DB10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概览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05C7AC8-CF78-1A4A-8A66-05B8F2A7B4FD}" type="parTrans" cxnId="{4DFCA40D-D188-B24A-9616-66AAD430A27A}">
      <dgm:prSet/>
      <dgm:spPr/>
      <dgm:t>
        <a:bodyPr/>
        <a:lstStyle/>
        <a:p>
          <a:endParaRPr lang="zh-CN" altLang="en-US"/>
        </a:p>
      </dgm:t>
    </dgm:pt>
    <dgm:pt modelId="{74E52390-BC7B-F74D-A9D8-47C2EBE04CF5}" type="sibTrans" cxnId="{4DFCA40D-D188-B24A-9616-66AAD430A27A}">
      <dgm:prSet/>
      <dgm:spPr/>
      <dgm:t>
        <a:bodyPr/>
        <a:lstStyle/>
        <a:p>
          <a:endParaRPr lang="zh-CN" altLang="en-US"/>
        </a:p>
      </dgm:t>
    </dgm:pt>
    <dgm:pt modelId="{9723EC5E-5B40-B148-B7F4-0E5AF3970E0C}">
      <dgm:prSet phldrT="[文本]" custT="1"/>
      <dgm:spPr/>
      <dgm:t>
        <a:bodyPr/>
        <a:lstStyle/>
        <a:p>
          <a:r>
            <a:rPr lang="zh-CN" altLang="en-US" sz="800" b="0" cap="none" spc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交易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5073376-F670-7B49-9A33-C61942BC2F72}" type="parTrans" cxnId="{8037E4B3-2BE7-EE48-AFBC-8F6D0A452309}">
      <dgm:prSet/>
      <dgm:spPr/>
      <dgm:t>
        <a:bodyPr/>
        <a:lstStyle/>
        <a:p>
          <a:endParaRPr lang="zh-CN" altLang="en-US"/>
        </a:p>
      </dgm:t>
    </dgm:pt>
    <dgm:pt modelId="{B82FFD9D-2863-294F-B95B-AF6A1F1BDB91}" type="sibTrans" cxnId="{8037E4B3-2BE7-EE48-AFBC-8F6D0A452309}">
      <dgm:prSet/>
      <dgm:spPr/>
      <dgm:t>
        <a:bodyPr/>
        <a:lstStyle/>
        <a:p>
          <a:endParaRPr lang="zh-CN" altLang="en-US"/>
        </a:p>
      </dgm:t>
    </dgm:pt>
    <dgm:pt modelId="{397D7F41-72A8-FA46-98DE-D7052A8298A2}" type="pres">
      <dgm:prSet presAssocID="{774BF599-32C1-784D-AF2F-FEDBF8611EBE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C5049B6-5049-6E41-9D3D-F256F5593CC6}" type="pres">
      <dgm:prSet presAssocID="{0A291C93-053E-5648-ACCF-ED0615A71E91}" presName="hierRoot1" presStyleCnt="0">
        <dgm:presLayoutVars>
          <dgm:hierBranch val="init"/>
        </dgm:presLayoutVars>
      </dgm:prSet>
      <dgm:spPr/>
    </dgm:pt>
    <dgm:pt modelId="{37820E78-60B8-3244-A850-FB01963B444A}" type="pres">
      <dgm:prSet presAssocID="{0A291C93-053E-5648-ACCF-ED0615A71E91}" presName="rootComposite1" presStyleCnt="0"/>
      <dgm:spPr/>
    </dgm:pt>
    <dgm:pt modelId="{655C4266-0161-B747-B412-509287925401}" type="pres">
      <dgm:prSet presAssocID="{0A291C93-053E-5648-ACCF-ED0615A71E91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C40B9D6-B86A-1248-94C0-CC89E905B510}" type="pres">
      <dgm:prSet presAssocID="{0A291C93-053E-5648-ACCF-ED0615A71E91}" presName="topArc1" presStyleLbl="parChTrans1D1" presStyleIdx="0" presStyleCnt="76"/>
      <dgm:spPr/>
    </dgm:pt>
    <dgm:pt modelId="{1221D53B-C6D8-8D42-9B14-773224F166C1}" type="pres">
      <dgm:prSet presAssocID="{0A291C93-053E-5648-ACCF-ED0615A71E91}" presName="bottomArc1" presStyleLbl="parChTrans1D1" presStyleIdx="1" presStyleCnt="76"/>
      <dgm:spPr/>
    </dgm:pt>
    <dgm:pt modelId="{C0C33D14-B545-E640-B43B-AD287F590995}" type="pres">
      <dgm:prSet presAssocID="{0A291C93-053E-5648-ACCF-ED0615A71E91}" presName="topConnNode1" presStyleLbl="node1" presStyleIdx="0" presStyleCnt="0"/>
      <dgm:spPr/>
    </dgm:pt>
    <dgm:pt modelId="{E37D5045-D9DB-1B41-BEA1-FBCD64BAB8B8}" type="pres">
      <dgm:prSet presAssocID="{0A291C93-053E-5648-ACCF-ED0615A71E91}" presName="hierChild2" presStyleCnt="0"/>
      <dgm:spPr/>
    </dgm:pt>
    <dgm:pt modelId="{2A01172D-CF11-D641-9127-13BEA5460786}" type="pres">
      <dgm:prSet presAssocID="{13DAFA29-4CDF-1B42-AFA3-D63AE2575E30}" presName="Name28" presStyleLbl="parChTrans1D2" presStyleIdx="0" presStyleCnt="3"/>
      <dgm:spPr/>
    </dgm:pt>
    <dgm:pt modelId="{FD5153BF-36C1-C64D-B0EE-984E590C5C70}" type="pres">
      <dgm:prSet presAssocID="{098F6FF2-7057-2347-AC9A-272F744A2124}" presName="hierRoot2" presStyleCnt="0">
        <dgm:presLayoutVars>
          <dgm:hierBranch val="init"/>
        </dgm:presLayoutVars>
      </dgm:prSet>
      <dgm:spPr/>
    </dgm:pt>
    <dgm:pt modelId="{147C5645-1B71-A14C-9359-8609D5143624}" type="pres">
      <dgm:prSet presAssocID="{098F6FF2-7057-2347-AC9A-272F744A2124}" presName="rootComposite2" presStyleCnt="0"/>
      <dgm:spPr/>
    </dgm:pt>
    <dgm:pt modelId="{6AE0CAA3-455B-0841-B93F-00738EB9AAB5}" type="pres">
      <dgm:prSet presAssocID="{098F6FF2-7057-2347-AC9A-272F744A2124}" presName="rootText2" presStyleLbl="alignAcc1" presStyleIdx="0" presStyleCnt="0">
        <dgm:presLayoutVars>
          <dgm:chPref val="3"/>
        </dgm:presLayoutVars>
      </dgm:prSet>
      <dgm:spPr/>
    </dgm:pt>
    <dgm:pt modelId="{2989DCEB-2DE7-8247-A6CD-EC4F81B9F15F}" type="pres">
      <dgm:prSet presAssocID="{098F6FF2-7057-2347-AC9A-272F744A2124}" presName="topArc2" presStyleLbl="parChTrans1D1" presStyleIdx="2" presStyleCnt="76"/>
      <dgm:spPr/>
    </dgm:pt>
    <dgm:pt modelId="{F8E873D9-47ED-6D43-87E2-DEA465C0EEDF}" type="pres">
      <dgm:prSet presAssocID="{098F6FF2-7057-2347-AC9A-272F744A2124}" presName="bottomArc2" presStyleLbl="parChTrans1D1" presStyleIdx="3" presStyleCnt="76"/>
      <dgm:spPr/>
    </dgm:pt>
    <dgm:pt modelId="{157E8241-FFB4-1145-88F8-A9D788E26735}" type="pres">
      <dgm:prSet presAssocID="{098F6FF2-7057-2347-AC9A-272F744A2124}" presName="topConnNode2" presStyleLbl="node2" presStyleIdx="0" presStyleCnt="0"/>
      <dgm:spPr/>
    </dgm:pt>
    <dgm:pt modelId="{D3A9E299-7199-A84E-8173-4D1CBEB8B6B9}" type="pres">
      <dgm:prSet presAssocID="{098F6FF2-7057-2347-AC9A-272F744A2124}" presName="hierChild4" presStyleCnt="0"/>
      <dgm:spPr/>
    </dgm:pt>
    <dgm:pt modelId="{F59E2C65-7AC5-F24D-B77F-2E7C6391D994}" type="pres">
      <dgm:prSet presAssocID="{58B3A81C-3EBB-1844-97C4-AAFEB85EE3F5}" presName="Name28" presStyleLbl="parChTrans1D3" presStyleIdx="0" presStyleCnt="16"/>
      <dgm:spPr/>
    </dgm:pt>
    <dgm:pt modelId="{9F9FCC70-8148-414F-B86B-000E4CC3E919}" type="pres">
      <dgm:prSet presAssocID="{63BF4F76-80D4-7B45-9733-C5E1F1F582EE}" presName="hierRoot2" presStyleCnt="0">
        <dgm:presLayoutVars>
          <dgm:hierBranch val="init"/>
        </dgm:presLayoutVars>
      </dgm:prSet>
      <dgm:spPr/>
    </dgm:pt>
    <dgm:pt modelId="{24DC9A2C-DB9A-DF49-837D-F3373C8706B2}" type="pres">
      <dgm:prSet presAssocID="{63BF4F76-80D4-7B45-9733-C5E1F1F582EE}" presName="rootComposite2" presStyleCnt="0"/>
      <dgm:spPr/>
    </dgm:pt>
    <dgm:pt modelId="{91D2D362-CA92-D84A-A67C-58DA2A030236}" type="pres">
      <dgm:prSet presAssocID="{63BF4F76-80D4-7B45-9733-C5E1F1F582EE}" presName="rootText2" presStyleLbl="alignAcc1" presStyleIdx="0" presStyleCnt="0">
        <dgm:presLayoutVars>
          <dgm:chPref val="3"/>
        </dgm:presLayoutVars>
      </dgm:prSet>
      <dgm:spPr/>
    </dgm:pt>
    <dgm:pt modelId="{8738E62B-D08A-084B-A80C-8003CAAE0614}" type="pres">
      <dgm:prSet presAssocID="{63BF4F76-80D4-7B45-9733-C5E1F1F582EE}" presName="topArc2" presStyleLbl="parChTrans1D1" presStyleIdx="4" presStyleCnt="76"/>
      <dgm:spPr/>
    </dgm:pt>
    <dgm:pt modelId="{41E59F4C-A283-C941-9569-575AA857DDD4}" type="pres">
      <dgm:prSet presAssocID="{63BF4F76-80D4-7B45-9733-C5E1F1F582EE}" presName="bottomArc2" presStyleLbl="parChTrans1D1" presStyleIdx="5" presStyleCnt="76"/>
      <dgm:spPr/>
    </dgm:pt>
    <dgm:pt modelId="{3D842CB1-9335-A44E-B09A-39EE7080F171}" type="pres">
      <dgm:prSet presAssocID="{63BF4F76-80D4-7B45-9733-C5E1F1F582EE}" presName="topConnNode2" presStyleLbl="node3" presStyleIdx="0" presStyleCnt="0"/>
      <dgm:spPr/>
    </dgm:pt>
    <dgm:pt modelId="{C70B9DC0-8EE0-E644-BB9B-F414F528571F}" type="pres">
      <dgm:prSet presAssocID="{63BF4F76-80D4-7B45-9733-C5E1F1F582EE}" presName="hierChild4" presStyleCnt="0"/>
      <dgm:spPr/>
    </dgm:pt>
    <dgm:pt modelId="{B16A4B0D-774C-9C4B-941F-135CCF55BDF6}" type="pres">
      <dgm:prSet presAssocID="{63BF4F76-80D4-7B45-9733-C5E1F1F582EE}" presName="hierChild5" presStyleCnt="0"/>
      <dgm:spPr/>
    </dgm:pt>
    <dgm:pt modelId="{85CDAD6A-E18B-0A41-8032-0B0CC1CDB1B2}" type="pres">
      <dgm:prSet presAssocID="{EB125087-CC94-2B46-84C9-42E4854219AB}" presName="Name28" presStyleLbl="parChTrans1D3" presStyleIdx="1" presStyleCnt="16"/>
      <dgm:spPr/>
    </dgm:pt>
    <dgm:pt modelId="{B9642071-79AC-9A4B-B18F-5E1532083845}" type="pres">
      <dgm:prSet presAssocID="{15AC7CC8-6125-C848-B7F7-89263BBFBA75}" presName="hierRoot2" presStyleCnt="0">
        <dgm:presLayoutVars>
          <dgm:hierBranch val="init"/>
        </dgm:presLayoutVars>
      </dgm:prSet>
      <dgm:spPr/>
    </dgm:pt>
    <dgm:pt modelId="{AA7894D7-0ADC-4740-92D3-68E7D22A2409}" type="pres">
      <dgm:prSet presAssocID="{15AC7CC8-6125-C848-B7F7-89263BBFBA75}" presName="rootComposite2" presStyleCnt="0"/>
      <dgm:spPr/>
    </dgm:pt>
    <dgm:pt modelId="{382F2D21-B080-E54D-860D-E93AE85E8E35}" type="pres">
      <dgm:prSet presAssocID="{15AC7CC8-6125-C848-B7F7-89263BBFBA75}" presName="rootText2" presStyleLbl="alignAcc1" presStyleIdx="0" presStyleCnt="0">
        <dgm:presLayoutVars>
          <dgm:chPref val="3"/>
        </dgm:presLayoutVars>
      </dgm:prSet>
      <dgm:spPr/>
    </dgm:pt>
    <dgm:pt modelId="{B14E5C14-6045-EA47-B38A-2FC927F32379}" type="pres">
      <dgm:prSet presAssocID="{15AC7CC8-6125-C848-B7F7-89263BBFBA75}" presName="topArc2" presStyleLbl="parChTrans1D1" presStyleIdx="6" presStyleCnt="76"/>
      <dgm:spPr/>
    </dgm:pt>
    <dgm:pt modelId="{A321957C-6891-7F49-9A2C-B51907E28277}" type="pres">
      <dgm:prSet presAssocID="{15AC7CC8-6125-C848-B7F7-89263BBFBA75}" presName="bottomArc2" presStyleLbl="parChTrans1D1" presStyleIdx="7" presStyleCnt="76"/>
      <dgm:spPr/>
    </dgm:pt>
    <dgm:pt modelId="{BF9BBBB8-CF5B-494A-8267-CF4B3E34034B}" type="pres">
      <dgm:prSet presAssocID="{15AC7CC8-6125-C848-B7F7-89263BBFBA75}" presName="topConnNode2" presStyleLbl="node3" presStyleIdx="0" presStyleCnt="0"/>
      <dgm:spPr/>
    </dgm:pt>
    <dgm:pt modelId="{72FAE77C-43DC-ED49-8DF0-1185DBE650A6}" type="pres">
      <dgm:prSet presAssocID="{15AC7CC8-6125-C848-B7F7-89263BBFBA75}" presName="hierChild4" presStyleCnt="0"/>
      <dgm:spPr/>
    </dgm:pt>
    <dgm:pt modelId="{675FFDE0-3D1B-DB42-B08A-D6B5962A945D}" type="pres">
      <dgm:prSet presAssocID="{15AC7CC8-6125-C848-B7F7-89263BBFBA75}" presName="hierChild5" presStyleCnt="0"/>
      <dgm:spPr/>
    </dgm:pt>
    <dgm:pt modelId="{5DBD3A10-5E97-1947-81ED-25EF241CE2DE}" type="pres">
      <dgm:prSet presAssocID="{FFF27AB2-1AA1-A649-B1CA-5EC4983E1A9F}" presName="Name28" presStyleLbl="parChTrans1D3" presStyleIdx="2" presStyleCnt="16"/>
      <dgm:spPr/>
    </dgm:pt>
    <dgm:pt modelId="{C495B776-FEF7-3A41-9D7F-2CB28FD3C7AA}" type="pres">
      <dgm:prSet presAssocID="{ED5668F9-3497-2C4D-AC71-0BE437A896F7}" presName="hierRoot2" presStyleCnt="0">
        <dgm:presLayoutVars>
          <dgm:hierBranch val="init"/>
        </dgm:presLayoutVars>
      </dgm:prSet>
      <dgm:spPr/>
    </dgm:pt>
    <dgm:pt modelId="{E02CB186-88E6-D145-A4A8-B79A7EDE2066}" type="pres">
      <dgm:prSet presAssocID="{ED5668F9-3497-2C4D-AC71-0BE437A896F7}" presName="rootComposite2" presStyleCnt="0"/>
      <dgm:spPr/>
    </dgm:pt>
    <dgm:pt modelId="{6CB4C0AA-8E5D-AD4F-B2E9-223E26A7C867}" type="pres">
      <dgm:prSet presAssocID="{ED5668F9-3497-2C4D-AC71-0BE437A896F7}" presName="rootText2" presStyleLbl="alignAcc1" presStyleIdx="0" presStyleCnt="0">
        <dgm:presLayoutVars>
          <dgm:chPref val="3"/>
        </dgm:presLayoutVars>
      </dgm:prSet>
      <dgm:spPr/>
    </dgm:pt>
    <dgm:pt modelId="{886A1C9C-6B55-4E4F-B667-A9376D1A056B}" type="pres">
      <dgm:prSet presAssocID="{ED5668F9-3497-2C4D-AC71-0BE437A896F7}" presName="topArc2" presStyleLbl="parChTrans1D1" presStyleIdx="8" presStyleCnt="76"/>
      <dgm:spPr/>
    </dgm:pt>
    <dgm:pt modelId="{F21EDE39-D826-8D4A-BEF5-200545EC8F72}" type="pres">
      <dgm:prSet presAssocID="{ED5668F9-3497-2C4D-AC71-0BE437A896F7}" presName="bottomArc2" presStyleLbl="parChTrans1D1" presStyleIdx="9" presStyleCnt="76"/>
      <dgm:spPr/>
    </dgm:pt>
    <dgm:pt modelId="{B35364EF-F4D3-BE4F-B1A4-EA091CE00CB2}" type="pres">
      <dgm:prSet presAssocID="{ED5668F9-3497-2C4D-AC71-0BE437A896F7}" presName="topConnNode2" presStyleLbl="node3" presStyleIdx="0" presStyleCnt="0"/>
      <dgm:spPr/>
    </dgm:pt>
    <dgm:pt modelId="{1B6A4134-93D1-C148-B643-F04F7726C47C}" type="pres">
      <dgm:prSet presAssocID="{ED5668F9-3497-2C4D-AC71-0BE437A896F7}" presName="hierChild4" presStyleCnt="0"/>
      <dgm:spPr/>
    </dgm:pt>
    <dgm:pt modelId="{93372B78-F224-EF46-8C32-FDE413F1E4EE}" type="pres">
      <dgm:prSet presAssocID="{0F046F76-FF61-704B-B0A2-2970985F061B}" presName="Name28" presStyleLbl="parChTrans1D4" presStyleIdx="0" presStyleCnt="18"/>
      <dgm:spPr/>
    </dgm:pt>
    <dgm:pt modelId="{6A130B6B-9967-7245-858F-72B5A8A9E826}" type="pres">
      <dgm:prSet presAssocID="{F04910EE-7E6C-E044-854A-BC554C03E904}" presName="hierRoot2" presStyleCnt="0">
        <dgm:presLayoutVars>
          <dgm:hierBranch val="init"/>
        </dgm:presLayoutVars>
      </dgm:prSet>
      <dgm:spPr/>
    </dgm:pt>
    <dgm:pt modelId="{F73F4EC6-E7B5-1643-AB25-5D7ECBAEC089}" type="pres">
      <dgm:prSet presAssocID="{F04910EE-7E6C-E044-854A-BC554C03E904}" presName="rootComposite2" presStyleCnt="0"/>
      <dgm:spPr/>
    </dgm:pt>
    <dgm:pt modelId="{E25FC613-E380-A74D-8DA0-7AA0F90E1163}" type="pres">
      <dgm:prSet presAssocID="{F04910EE-7E6C-E044-854A-BC554C03E904}" presName="rootText2" presStyleLbl="alignAcc1" presStyleIdx="0" presStyleCnt="0">
        <dgm:presLayoutVars>
          <dgm:chPref val="3"/>
        </dgm:presLayoutVars>
      </dgm:prSet>
      <dgm:spPr/>
    </dgm:pt>
    <dgm:pt modelId="{143B67D0-E3CA-CE4B-9743-58CF3075A208}" type="pres">
      <dgm:prSet presAssocID="{F04910EE-7E6C-E044-854A-BC554C03E904}" presName="topArc2" presStyleLbl="parChTrans1D1" presStyleIdx="10" presStyleCnt="76"/>
      <dgm:spPr/>
    </dgm:pt>
    <dgm:pt modelId="{094F4B2F-78E1-8849-87DD-2B81CD91AA49}" type="pres">
      <dgm:prSet presAssocID="{F04910EE-7E6C-E044-854A-BC554C03E904}" presName="bottomArc2" presStyleLbl="parChTrans1D1" presStyleIdx="11" presStyleCnt="76"/>
      <dgm:spPr/>
    </dgm:pt>
    <dgm:pt modelId="{93B0F6A2-E32C-7C42-9D36-571779487A47}" type="pres">
      <dgm:prSet presAssocID="{F04910EE-7E6C-E044-854A-BC554C03E904}" presName="topConnNode2" presStyleLbl="node4" presStyleIdx="0" presStyleCnt="0"/>
      <dgm:spPr/>
    </dgm:pt>
    <dgm:pt modelId="{92F678D4-45A0-BB4A-8F9B-9E2C50189F5B}" type="pres">
      <dgm:prSet presAssocID="{F04910EE-7E6C-E044-854A-BC554C03E904}" presName="hierChild4" presStyleCnt="0"/>
      <dgm:spPr/>
    </dgm:pt>
    <dgm:pt modelId="{898832CA-57BD-9C44-A2E9-830148EE0A0A}" type="pres">
      <dgm:prSet presAssocID="{F04910EE-7E6C-E044-854A-BC554C03E904}" presName="hierChild5" presStyleCnt="0"/>
      <dgm:spPr/>
    </dgm:pt>
    <dgm:pt modelId="{1B1CE2D4-0DC3-2B4F-83F4-7712E9E3179D}" type="pres">
      <dgm:prSet presAssocID="{6C860BCC-D3A7-A84B-A2DE-71648A0F79C1}" presName="Name28" presStyleLbl="parChTrans1D4" presStyleIdx="1" presStyleCnt="18"/>
      <dgm:spPr/>
    </dgm:pt>
    <dgm:pt modelId="{C897D95B-761E-B848-8235-FA5BF02D1E8B}" type="pres">
      <dgm:prSet presAssocID="{CE3EFE18-8D61-BE49-9583-A7540637F005}" presName="hierRoot2" presStyleCnt="0">
        <dgm:presLayoutVars>
          <dgm:hierBranch val="init"/>
        </dgm:presLayoutVars>
      </dgm:prSet>
      <dgm:spPr/>
    </dgm:pt>
    <dgm:pt modelId="{388064FF-44B1-0B44-9421-18624FA1E033}" type="pres">
      <dgm:prSet presAssocID="{CE3EFE18-8D61-BE49-9583-A7540637F005}" presName="rootComposite2" presStyleCnt="0"/>
      <dgm:spPr/>
    </dgm:pt>
    <dgm:pt modelId="{7B72488E-EDD6-9945-A696-9488D906A8F0}" type="pres">
      <dgm:prSet presAssocID="{CE3EFE18-8D61-BE49-9583-A7540637F005}" presName="rootText2" presStyleLbl="alignAcc1" presStyleIdx="0" presStyleCnt="0">
        <dgm:presLayoutVars>
          <dgm:chPref val="3"/>
        </dgm:presLayoutVars>
      </dgm:prSet>
      <dgm:spPr/>
    </dgm:pt>
    <dgm:pt modelId="{A8F5FFEA-B27D-1249-AC9F-A1E9A7D6CAFA}" type="pres">
      <dgm:prSet presAssocID="{CE3EFE18-8D61-BE49-9583-A7540637F005}" presName="topArc2" presStyleLbl="parChTrans1D1" presStyleIdx="12" presStyleCnt="76"/>
      <dgm:spPr/>
    </dgm:pt>
    <dgm:pt modelId="{DDC32A0D-7ACC-024B-A21C-F2B42B1D975B}" type="pres">
      <dgm:prSet presAssocID="{CE3EFE18-8D61-BE49-9583-A7540637F005}" presName="bottomArc2" presStyleLbl="parChTrans1D1" presStyleIdx="13" presStyleCnt="76"/>
      <dgm:spPr/>
    </dgm:pt>
    <dgm:pt modelId="{0AF0AC11-D25A-4F41-B195-988E90C52973}" type="pres">
      <dgm:prSet presAssocID="{CE3EFE18-8D61-BE49-9583-A7540637F005}" presName="topConnNode2" presStyleLbl="node4" presStyleIdx="0" presStyleCnt="0"/>
      <dgm:spPr/>
    </dgm:pt>
    <dgm:pt modelId="{C0F3CA8B-70A6-D942-8B49-B80947A8A854}" type="pres">
      <dgm:prSet presAssocID="{CE3EFE18-8D61-BE49-9583-A7540637F005}" presName="hierChild4" presStyleCnt="0"/>
      <dgm:spPr/>
    </dgm:pt>
    <dgm:pt modelId="{D8F66295-A05A-394F-8B2F-E680B884932C}" type="pres">
      <dgm:prSet presAssocID="{CE3EFE18-8D61-BE49-9583-A7540637F005}" presName="hierChild5" presStyleCnt="0"/>
      <dgm:spPr/>
    </dgm:pt>
    <dgm:pt modelId="{93766E7A-25FD-3A46-9406-C81D5FEA5127}" type="pres">
      <dgm:prSet presAssocID="{ED5668F9-3497-2C4D-AC71-0BE437A896F7}" presName="hierChild5" presStyleCnt="0"/>
      <dgm:spPr/>
    </dgm:pt>
    <dgm:pt modelId="{586F0D8D-E5D8-1241-80A7-5E923A449BA0}" type="pres">
      <dgm:prSet presAssocID="{34592096-3CA5-D14A-B6AD-FB261485AAE3}" presName="Name28" presStyleLbl="parChTrans1D3" presStyleIdx="3" presStyleCnt="16"/>
      <dgm:spPr/>
    </dgm:pt>
    <dgm:pt modelId="{6D56D48F-452F-7F49-990E-08CDEF5A760D}" type="pres">
      <dgm:prSet presAssocID="{153AA711-D824-1545-A7CD-A9C977B05523}" presName="hierRoot2" presStyleCnt="0">
        <dgm:presLayoutVars>
          <dgm:hierBranch val="init"/>
        </dgm:presLayoutVars>
      </dgm:prSet>
      <dgm:spPr/>
    </dgm:pt>
    <dgm:pt modelId="{DF068C77-6646-C641-B2B8-2016DF1140B6}" type="pres">
      <dgm:prSet presAssocID="{153AA711-D824-1545-A7CD-A9C977B05523}" presName="rootComposite2" presStyleCnt="0"/>
      <dgm:spPr/>
    </dgm:pt>
    <dgm:pt modelId="{733C6884-6293-5F49-B903-15819E5560DE}" type="pres">
      <dgm:prSet presAssocID="{153AA711-D824-1545-A7CD-A9C977B05523}" presName="rootText2" presStyleLbl="alignAcc1" presStyleIdx="0" presStyleCnt="0">
        <dgm:presLayoutVars>
          <dgm:chPref val="3"/>
        </dgm:presLayoutVars>
      </dgm:prSet>
      <dgm:spPr/>
    </dgm:pt>
    <dgm:pt modelId="{1B33D46B-D686-A54E-B5F0-659E67C35499}" type="pres">
      <dgm:prSet presAssocID="{153AA711-D824-1545-A7CD-A9C977B05523}" presName="topArc2" presStyleLbl="parChTrans1D1" presStyleIdx="14" presStyleCnt="76"/>
      <dgm:spPr/>
    </dgm:pt>
    <dgm:pt modelId="{ED92D4E4-7506-324B-AD20-184132B649B2}" type="pres">
      <dgm:prSet presAssocID="{153AA711-D824-1545-A7CD-A9C977B05523}" presName="bottomArc2" presStyleLbl="parChTrans1D1" presStyleIdx="15" presStyleCnt="76"/>
      <dgm:spPr/>
    </dgm:pt>
    <dgm:pt modelId="{695A7A5D-8D91-E84D-94ED-FC9FBBE3E435}" type="pres">
      <dgm:prSet presAssocID="{153AA711-D824-1545-A7CD-A9C977B05523}" presName="topConnNode2" presStyleLbl="node3" presStyleIdx="0" presStyleCnt="0"/>
      <dgm:spPr/>
    </dgm:pt>
    <dgm:pt modelId="{55272CEB-62A4-4545-A725-D60E979E60ED}" type="pres">
      <dgm:prSet presAssocID="{153AA711-D824-1545-A7CD-A9C977B05523}" presName="hierChild4" presStyleCnt="0"/>
      <dgm:spPr/>
    </dgm:pt>
    <dgm:pt modelId="{953298EC-94E5-B54B-9743-E11E79607C37}" type="pres">
      <dgm:prSet presAssocID="{153AA711-D824-1545-A7CD-A9C977B05523}" presName="hierChild5" presStyleCnt="0"/>
      <dgm:spPr/>
    </dgm:pt>
    <dgm:pt modelId="{18C54D4B-9B52-3A43-8D24-5CB7082E70F5}" type="pres">
      <dgm:prSet presAssocID="{C9B8554E-A355-AB49-84A2-600F57761067}" presName="Name28" presStyleLbl="parChTrans1D3" presStyleIdx="4" presStyleCnt="16"/>
      <dgm:spPr/>
    </dgm:pt>
    <dgm:pt modelId="{79644A41-EE85-6D40-8D90-F8E60BEF6FA0}" type="pres">
      <dgm:prSet presAssocID="{FB35C321-564E-244E-9B01-6B694417C567}" presName="hierRoot2" presStyleCnt="0">
        <dgm:presLayoutVars>
          <dgm:hierBranch val="init"/>
        </dgm:presLayoutVars>
      </dgm:prSet>
      <dgm:spPr/>
    </dgm:pt>
    <dgm:pt modelId="{DF17CE8D-F615-5047-8737-83F9027894F4}" type="pres">
      <dgm:prSet presAssocID="{FB35C321-564E-244E-9B01-6B694417C567}" presName="rootComposite2" presStyleCnt="0"/>
      <dgm:spPr/>
    </dgm:pt>
    <dgm:pt modelId="{3728571E-BDB7-B24E-AF1A-074E20B827AE}" type="pres">
      <dgm:prSet presAssocID="{FB35C321-564E-244E-9B01-6B694417C567}" presName="rootText2" presStyleLbl="alignAcc1" presStyleIdx="0" presStyleCnt="0">
        <dgm:presLayoutVars>
          <dgm:chPref val="3"/>
        </dgm:presLayoutVars>
      </dgm:prSet>
      <dgm:spPr/>
    </dgm:pt>
    <dgm:pt modelId="{CBF86816-132C-F74A-B9F7-740FC5418119}" type="pres">
      <dgm:prSet presAssocID="{FB35C321-564E-244E-9B01-6B694417C567}" presName="topArc2" presStyleLbl="parChTrans1D1" presStyleIdx="16" presStyleCnt="76"/>
      <dgm:spPr/>
    </dgm:pt>
    <dgm:pt modelId="{04EA7D5C-2FA5-514B-AA77-209AD250FDB1}" type="pres">
      <dgm:prSet presAssocID="{FB35C321-564E-244E-9B01-6B694417C567}" presName="bottomArc2" presStyleLbl="parChTrans1D1" presStyleIdx="17" presStyleCnt="76"/>
      <dgm:spPr/>
    </dgm:pt>
    <dgm:pt modelId="{528CA2C2-E744-8F46-B8C8-6C91541A1864}" type="pres">
      <dgm:prSet presAssocID="{FB35C321-564E-244E-9B01-6B694417C567}" presName="topConnNode2" presStyleLbl="node3" presStyleIdx="0" presStyleCnt="0"/>
      <dgm:spPr/>
    </dgm:pt>
    <dgm:pt modelId="{EF6A8232-4298-0542-A228-47584602F0EE}" type="pres">
      <dgm:prSet presAssocID="{FB35C321-564E-244E-9B01-6B694417C567}" presName="hierChild4" presStyleCnt="0"/>
      <dgm:spPr/>
    </dgm:pt>
    <dgm:pt modelId="{F5AE1F46-42BB-C147-963D-FA16485FE14F}" type="pres">
      <dgm:prSet presAssocID="{38249C5A-6E92-8A49-9FFD-3C9A20D06708}" presName="Name28" presStyleLbl="parChTrans1D4" presStyleIdx="2" presStyleCnt="18"/>
      <dgm:spPr/>
    </dgm:pt>
    <dgm:pt modelId="{1945674A-4800-A84C-A683-70CE45286668}" type="pres">
      <dgm:prSet presAssocID="{26CAC06E-BA2F-B348-B3A6-FA91F6DB2DB6}" presName="hierRoot2" presStyleCnt="0">
        <dgm:presLayoutVars>
          <dgm:hierBranch val="init"/>
        </dgm:presLayoutVars>
      </dgm:prSet>
      <dgm:spPr/>
    </dgm:pt>
    <dgm:pt modelId="{514C5E09-3413-2440-A765-FDF2EA184F24}" type="pres">
      <dgm:prSet presAssocID="{26CAC06E-BA2F-B348-B3A6-FA91F6DB2DB6}" presName="rootComposite2" presStyleCnt="0"/>
      <dgm:spPr/>
    </dgm:pt>
    <dgm:pt modelId="{A2895AEF-9277-F448-81BC-383AA9988F95}" type="pres">
      <dgm:prSet presAssocID="{26CAC06E-BA2F-B348-B3A6-FA91F6DB2DB6}" presName="rootText2" presStyleLbl="alignAcc1" presStyleIdx="0" presStyleCnt="0">
        <dgm:presLayoutVars>
          <dgm:chPref val="3"/>
        </dgm:presLayoutVars>
      </dgm:prSet>
      <dgm:spPr/>
    </dgm:pt>
    <dgm:pt modelId="{F834D0FA-DFDA-3E42-A384-CCB487CD81A8}" type="pres">
      <dgm:prSet presAssocID="{26CAC06E-BA2F-B348-B3A6-FA91F6DB2DB6}" presName="topArc2" presStyleLbl="parChTrans1D1" presStyleIdx="18" presStyleCnt="76"/>
      <dgm:spPr/>
    </dgm:pt>
    <dgm:pt modelId="{AA6EFCE9-B7EC-5D4B-A9E7-0302A921E374}" type="pres">
      <dgm:prSet presAssocID="{26CAC06E-BA2F-B348-B3A6-FA91F6DB2DB6}" presName="bottomArc2" presStyleLbl="parChTrans1D1" presStyleIdx="19" presStyleCnt="76"/>
      <dgm:spPr/>
    </dgm:pt>
    <dgm:pt modelId="{381A192C-46E2-EA42-AD6D-178F2D72A56A}" type="pres">
      <dgm:prSet presAssocID="{26CAC06E-BA2F-B348-B3A6-FA91F6DB2DB6}" presName="topConnNode2" presStyleLbl="node4" presStyleIdx="0" presStyleCnt="0"/>
      <dgm:spPr/>
    </dgm:pt>
    <dgm:pt modelId="{6CB0DFDA-6A27-BE42-A113-A1A8D22A2658}" type="pres">
      <dgm:prSet presAssocID="{26CAC06E-BA2F-B348-B3A6-FA91F6DB2DB6}" presName="hierChild4" presStyleCnt="0"/>
      <dgm:spPr/>
    </dgm:pt>
    <dgm:pt modelId="{416160FC-1938-6545-B52C-7E6AB27BBFB7}" type="pres">
      <dgm:prSet presAssocID="{26CAC06E-BA2F-B348-B3A6-FA91F6DB2DB6}" presName="hierChild5" presStyleCnt="0"/>
      <dgm:spPr/>
    </dgm:pt>
    <dgm:pt modelId="{59BD2A03-A741-E14F-82DA-BC06983456B3}" type="pres">
      <dgm:prSet presAssocID="{D14BF015-4C58-F143-AB32-365DD5933D25}" presName="Name28" presStyleLbl="parChTrans1D4" presStyleIdx="3" presStyleCnt="18"/>
      <dgm:spPr/>
    </dgm:pt>
    <dgm:pt modelId="{4648EB82-581A-5247-8962-B23E77A65774}" type="pres">
      <dgm:prSet presAssocID="{80E24F08-DF62-5E49-9B79-93496DA5E335}" presName="hierRoot2" presStyleCnt="0">
        <dgm:presLayoutVars>
          <dgm:hierBranch val="init"/>
        </dgm:presLayoutVars>
      </dgm:prSet>
      <dgm:spPr/>
    </dgm:pt>
    <dgm:pt modelId="{4F7374B4-0663-274F-8109-2F2225739B46}" type="pres">
      <dgm:prSet presAssocID="{80E24F08-DF62-5E49-9B79-93496DA5E335}" presName="rootComposite2" presStyleCnt="0"/>
      <dgm:spPr/>
    </dgm:pt>
    <dgm:pt modelId="{CC4AB2F0-FCB3-7C4B-9EA6-03845F2DB6F6}" type="pres">
      <dgm:prSet presAssocID="{80E24F08-DF62-5E49-9B79-93496DA5E335}" presName="rootText2" presStyleLbl="alignAcc1" presStyleIdx="0" presStyleCnt="0">
        <dgm:presLayoutVars>
          <dgm:chPref val="3"/>
        </dgm:presLayoutVars>
      </dgm:prSet>
      <dgm:spPr/>
    </dgm:pt>
    <dgm:pt modelId="{E26C7D6C-4997-4043-B17B-15C17B197B4B}" type="pres">
      <dgm:prSet presAssocID="{80E24F08-DF62-5E49-9B79-93496DA5E335}" presName="topArc2" presStyleLbl="parChTrans1D1" presStyleIdx="20" presStyleCnt="76"/>
      <dgm:spPr/>
    </dgm:pt>
    <dgm:pt modelId="{243E9541-E76E-3C4A-ABBE-64A466CA1D40}" type="pres">
      <dgm:prSet presAssocID="{80E24F08-DF62-5E49-9B79-93496DA5E335}" presName="bottomArc2" presStyleLbl="parChTrans1D1" presStyleIdx="21" presStyleCnt="76"/>
      <dgm:spPr/>
    </dgm:pt>
    <dgm:pt modelId="{C62681DF-40E2-A848-B759-C9BA66994052}" type="pres">
      <dgm:prSet presAssocID="{80E24F08-DF62-5E49-9B79-93496DA5E335}" presName="topConnNode2" presStyleLbl="node4" presStyleIdx="0" presStyleCnt="0"/>
      <dgm:spPr/>
    </dgm:pt>
    <dgm:pt modelId="{8B66CF7D-81BE-014B-997E-E1610963A357}" type="pres">
      <dgm:prSet presAssocID="{80E24F08-DF62-5E49-9B79-93496DA5E335}" presName="hierChild4" presStyleCnt="0"/>
      <dgm:spPr/>
    </dgm:pt>
    <dgm:pt modelId="{2FF1F4FD-5564-EC4A-A8BF-710D37629356}" type="pres">
      <dgm:prSet presAssocID="{80E24F08-DF62-5E49-9B79-93496DA5E335}" presName="hierChild5" presStyleCnt="0"/>
      <dgm:spPr/>
    </dgm:pt>
    <dgm:pt modelId="{89AEF218-E9C0-A04F-9CC8-6A1184B10479}" type="pres">
      <dgm:prSet presAssocID="{26F42B62-1F19-5545-BB29-4F8421C795FD}" presName="Name28" presStyleLbl="parChTrans1D4" presStyleIdx="4" presStyleCnt="18"/>
      <dgm:spPr/>
    </dgm:pt>
    <dgm:pt modelId="{64AC3CBA-2ECB-B04C-9ED4-E003142C82FE}" type="pres">
      <dgm:prSet presAssocID="{D0EB16FA-674E-EE4E-B873-516D7EB5F375}" presName="hierRoot2" presStyleCnt="0">
        <dgm:presLayoutVars>
          <dgm:hierBranch val="init"/>
        </dgm:presLayoutVars>
      </dgm:prSet>
      <dgm:spPr/>
    </dgm:pt>
    <dgm:pt modelId="{2A0EA271-631B-0F47-A3E3-44E59D540DE9}" type="pres">
      <dgm:prSet presAssocID="{D0EB16FA-674E-EE4E-B873-516D7EB5F375}" presName="rootComposite2" presStyleCnt="0"/>
      <dgm:spPr/>
    </dgm:pt>
    <dgm:pt modelId="{8E0DDF9A-0D9E-A449-88AA-2B7A978D6AC2}" type="pres">
      <dgm:prSet presAssocID="{D0EB16FA-674E-EE4E-B873-516D7EB5F375}" presName="rootText2" presStyleLbl="alignAcc1" presStyleIdx="0" presStyleCnt="0">
        <dgm:presLayoutVars>
          <dgm:chPref val="3"/>
        </dgm:presLayoutVars>
      </dgm:prSet>
      <dgm:spPr/>
    </dgm:pt>
    <dgm:pt modelId="{3FBA586B-71EF-4E42-B2AD-F3FC8E5378D1}" type="pres">
      <dgm:prSet presAssocID="{D0EB16FA-674E-EE4E-B873-516D7EB5F375}" presName="topArc2" presStyleLbl="parChTrans1D1" presStyleIdx="22" presStyleCnt="76"/>
      <dgm:spPr/>
    </dgm:pt>
    <dgm:pt modelId="{5746AFB6-9BE7-D14B-B35F-3FB7C84B9886}" type="pres">
      <dgm:prSet presAssocID="{D0EB16FA-674E-EE4E-B873-516D7EB5F375}" presName="bottomArc2" presStyleLbl="parChTrans1D1" presStyleIdx="23" presStyleCnt="76"/>
      <dgm:spPr/>
    </dgm:pt>
    <dgm:pt modelId="{D55AE1AA-18B4-6A4A-838F-04C61141B579}" type="pres">
      <dgm:prSet presAssocID="{D0EB16FA-674E-EE4E-B873-516D7EB5F375}" presName="topConnNode2" presStyleLbl="node4" presStyleIdx="0" presStyleCnt="0"/>
      <dgm:spPr/>
    </dgm:pt>
    <dgm:pt modelId="{FF9FC6E2-B488-4C47-9C68-A26EAFAB17C1}" type="pres">
      <dgm:prSet presAssocID="{D0EB16FA-674E-EE4E-B873-516D7EB5F375}" presName="hierChild4" presStyleCnt="0"/>
      <dgm:spPr/>
    </dgm:pt>
    <dgm:pt modelId="{DBC12097-63C9-1549-A7C0-286099EAAF58}" type="pres">
      <dgm:prSet presAssocID="{D0EB16FA-674E-EE4E-B873-516D7EB5F375}" presName="hierChild5" presStyleCnt="0"/>
      <dgm:spPr/>
    </dgm:pt>
    <dgm:pt modelId="{7823B8E7-3F4D-104B-97F9-34A76134A28A}" type="pres">
      <dgm:prSet presAssocID="{FB35C321-564E-244E-9B01-6B694417C567}" presName="hierChild5" presStyleCnt="0"/>
      <dgm:spPr/>
    </dgm:pt>
    <dgm:pt modelId="{B4D7D9B6-C59D-D641-827E-883025175671}" type="pres">
      <dgm:prSet presAssocID="{A3B1407F-DE7E-1F4C-83F2-6E4513E2F4F0}" presName="Name28" presStyleLbl="parChTrans1D3" presStyleIdx="5" presStyleCnt="16"/>
      <dgm:spPr/>
    </dgm:pt>
    <dgm:pt modelId="{1F11489B-9AA1-C846-87D3-B40DB780441C}" type="pres">
      <dgm:prSet presAssocID="{EFF471C4-EAA8-6C4B-8DDA-9AD737E6514A}" presName="hierRoot2" presStyleCnt="0">
        <dgm:presLayoutVars>
          <dgm:hierBranch val="init"/>
        </dgm:presLayoutVars>
      </dgm:prSet>
      <dgm:spPr/>
    </dgm:pt>
    <dgm:pt modelId="{9635AA83-8506-494D-A0EC-6ADFF1F6FAD0}" type="pres">
      <dgm:prSet presAssocID="{EFF471C4-EAA8-6C4B-8DDA-9AD737E6514A}" presName="rootComposite2" presStyleCnt="0"/>
      <dgm:spPr/>
    </dgm:pt>
    <dgm:pt modelId="{68167851-92B2-4940-8A39-CBDA506A4F9A}" type="pres">
      <dgm:prSet presAssocID="{EFF471C4-EAA8-6C4B-8DDA-9AD737E6514A}" presName="rootText2" presStyleLbl="alignAcc1" presStyleIdx="0" presStyleCnt="0">
        <dgm:presLayoutVars>
          <dgm:chPref val="3"/>
        </dgm:presLayoutVars>
      </dgm:prSet>
      <dgm:spPr/>
    </dgm:pt>
    <dgm:pt modelId="{F3176C02-C405-B545-8B6C-38E2F8604B42}" type="pres">
      <dgm:prSet presAssocID="{EFF471C4-EAA8-6C4B-8DDA-9AD737E6514A}" presName="topArc2" presStyleLbl="parChTrans1D1" presStyleIdx="24" presStyleCnt="76"/>
      <dgm:spPr/>
    </dgm:pt>
    <dgm:pt modelId="{EC32C6F7-7B6C-E244-B209-BCF0DD1AE37D}" type="pres">
      <dgm:prSet presAssocID="{EFF471C4-EAA8-6C4B-8DDA-9AD737E6514A}" presName="bottomArc2" presStyleLbl="parChTrans1D1" presStyleIdx="25" presStyleCnt="76"/>
      <dgm:spPr/>
    </dgm:pt>
    <dgm:pt modelId="{B83247B6-3138-CE4C-9C77-BDF1BCFAC69F}" type="pres">
      <dgm:prSet presAssocID="{EFF471C4-EAA8-6C4B-8DDA-9AD737E6514A}" presName="topConnNode2" presStyleLbl="node3" presStyleIdx="0" presStyleCnt="0"/>
      <dgm:spPr/>
    </dgm:pt>
    <dgm:pt modelId="{0E3DED76-1264-8A46-81CA-E05A0C789EF8}" type="pres">
      <dgm:prSet presAssocID="{EFF471C4-EAA8-6C4B-8DDA-9AD737E6514A}" presName="hierChild4" presStyleCnt="0"/>
      <dgm:spPr/>
    </dgm:pt>
    <dgm:pt modelId="{2E45EE7A-5712-8749-96EB-30197E37D9D5}" type="pres">
      <dgm:prSet presAssocID="{EFF471C4-EAA8-6C4B-8DDA-9AD737E6514A}" presName="hierChild5" presStyleCnt="0"/>
      <dgm:spPr/>
    </dgm:pt>
    <dgm:pt modelId="{339B4D52-3E2B-7F4E-BBC4-CCBB2CAE208D}" type="pres">
      <dgm:prSet presAssocID="{8761ADCA-31A0-9746-A62D-2657C1F8C0DA}" presName="Name28" presStyleLbl="parChTrans1D3" presStyleIdx="6" presStyleCnt="16"/>
      <dgm:spPr/>
    </dgm:pt>
    <dgm:pt modelId="{7B74209C-D05F-4541-9E72-989E67A8E178}" type="pres">
      <dgm:prSet presAssocID="{F5B29805-B80F-B84E-80D5-249DA2BB0DF1}" presName="hierRoot2" presStyleCnt="0">
        <dgm:presLayoutVars>
          <dgm:hierBranch val="init"/>
        </dgm:presLayoutVars>
      </dgm:prSet>
      <dgm:spPr/>
    </dgm:pt>
    <dgm:pt modelId="{1F3C9919-11E7-BE4A-AF48-79F91E8ECF42}" type="pres">
      <dgm:prSet presAssocID="{F5B29805-B80F-B84E-80D5-249DA2BB0DF1}" presName="rootComposite2" presStyleCnt="0"/>
      <dgm:spPr/>
    </dgm:pt>
    <dgm:pt modelId="{AAB8430A-240F-564B-A763-F877155C9BCF}" type="pres">
      <dgm:prSet presAssocID="{F5B29805-B80F-B84E-80D5-249DA2BB0DF1}" presName="rootText2" presStyleLbl="alignAcc1" presStyleIdx="0" presStyleCnt="0">
        <dgm:presLayoutVars>
          <dgm:chPref val="3"/>
        </dgm:presLayoutVars>
      </dgm:prSet>
      <dgm:spPr/>
    </dgm:pt>
    <dgm:pt modelId="{9AB1F751-8962-0C40-B802-75C90A359CA1}" type="pres">
      <dgm:prSet presAssocID="{F5B29805-B80F-B84E-80D5-249DA2BB0DF1}" presName="topArc2" presStyleLbl="parChTrans1D1" presStyleIdx="26" presStyleCnt="76"/>
      <dgm:spPr/>
    </dgm:pt>
    <dgm:pt modelId="{B47C0D09-5EE9-6C48-981B-5C523AEE428E}" type="pres">
      <dgm:prSet presAssocID="{F5B29805-B80F-B84E-80D5-249DA2BB0DF1}" presName="bottomArc2" presStyleLbl="parChTrans1D1" presStyleIdx="27" presStyleCnt="76"/>
      <dgm:spPr/>
    </dgm:pt>
    <dgm:pt modelId="{0FBB2E86-D616-A449-B86F-0B2A9A77AC1F}" type="pres">
      <dgm:prSet presAssocID="{F5B29805-B80F-B84E-80D5-249DA2BB0DF1}" presName="topConnNode2" presStyleLbl="node3" presStyleIdx="0" presStyleCnt="0"/>
      <dgm:spPr/>
    </dgm:pt>
    <dgm:pt modelId="{55030BF3-8E82-AB4E-8670-F489D7323259}" type="pres">
      <dgm:prSet presAssocID="{F5B29805-B80F-B84E-80D5-249DA2BB0DF1}" presName="hierChild4" presStyleCnt="0"/>
      <dgm:spPr/>
    </dgm:pt>
    <dgm:pt modelId="{C67DC490-CC36-E848-BB49-CE019EE1CAED}" type="pres">
      <dgm:prSet presAssocID="{A519D8E5-D840-A84E-9084-29D6F02C0169}" presName="Name28" presStyleLbl="parChTrans1D4" presStyleIdx="5" presStyleCnt="18"/>
      <dgm:spPr/>
    </dgm:pt>
    <dgm:pt modelId="{B5A31C84-4A54-9F44-A421-1408B4B5927A}" type="pres">
      <dgm:prSet presAssocID="{0C2F6B5A-5D28-8345-BEDF-7AB668200AB9}" presName="hierRoot2" presStyleCnt="0">
        <dgm:presLayoutVars>
          <dgm:hierBranch val="init"/>
        </dgm:presLayoutVars>
      </dgm:prSet>
      <dgm:spPr/>
    </dgm:pt>
    <dgm:pt modelId="{B8628E85-70AF-AC4E-B567-27F684DFBD6C}" type="pres">
      <dgm:prSet presAssocID="{0C2F6B5A-5D28-8345-BEDF-7AB668200AB9}" presName="rootComposite2" presStyleCnt="0"/>
      <dgm:spPr/>
    </dgm:pt>
    <dgm:pt modelId="{062AE6D6-E957-F44F-97FC-5DEF3E19E871}" type="pres">
      <dgm:prSet presAssocID="{0C2F6B5A-5D28-8345-BEDF-7AB668200AB9}" presName="rootText2" presStyleLbl="alignAcc1" presStyleIdx="0" presStyleCnt="0">
        <dgm:presLayoutVars>
          <dgm:chPref val="3"/>
        </dgm:presLayoutVars>
      </dgm:prSet>
      <dgm:spPr/>
    </dgm:pt>
    <dgm:pt modelId="{5136F273-436C-5E43-835E-AA171770073B}" type="pres">
      <dgm:prSet presAssocID="{0C2F6B5A-5D28-8345-BEDF-7AB668200AB9}" presName="topArc2" presStyleLbl="parChTrans1D1" presStyleIdx="28" presStyleCnt="76"/>
      <dgm:spPr/>
    </dgm:pt>
    <dgm:pt modelId="{EAC72270-0B29-2B48-8C47-C1C474E25941}" type="pres">
      <dgm:prSet presAssocID="{0C2F6B5A-5D28-8345-BEDF-7AB668200AB9}" presName="bottomArc2" presStyleLbl="parChTrans1D1" presStyleIdx="29" presStyleCnt="76"/>
      <dgm:spPr/>
    </dgm:pt>
    <dgm:pt modelId="{B7687A1C-6A8C-1C48-AD57-2DDAC3F10F93}" type="pres">
      <dgm:prSet presAssocID="{0C2F6B5A-5D28-8345-BEDF-7AB668200AB9}" presName="topConnNode2" presStyleLbl="node4" presStyleIdx="0" presStyleCnt="0"/>
      <dgm:spPr/>
    </dgm:pt>
    <dgm:pt modelId="{83406E92-F9AA-C148-86CB-098E28E2CB01}" type="pres">
      <dgm:prSet presAssocID="{0C2F6B5A-5D28-8345-BEDF-7AB668200AB9}" presName="hierChild4" presStyleCnt="0"/>
      <dgm:spPr/>
    </dgm:pt>
    <dgm:pt modelId="{64A33538-FA8B-EB47-82A4-9D6AE006CF56}" type="pres">
      <dgm:prSet presAssocID="{0C2F6B5A-5D28-8345-BEDF-7AB668200AB9}" presName="hierChild5" presStyleCnt="0"/>
      <dgm:spPr/>
    </dgm:pt>
    <dgm:pt modelId="{EEDACD02-A878-6F4B-B8C6-64B2897D492A}" type="pres">
      <dgm:prSet presAssocID="{BF8DBE56-FB1B-FF4F-83D7-382D149B9B42}" presName="Name28" presStyleLbl="parChTrans1D4" presStyleIdx="6" presStyleCnt="18"/>
      <dgm:spPr/>
    </dgm:pt>
    <dgm:pt modelId="{29EDC89B-52E9-2646-8EF3-6CB43B446796}" type="pres">
      <dgm:prSet presAssocID="{8B76C3B0-3984-4E41-8191-C72BEB0D8B38}" presName="hierRoot2" presStyleCnt="0">
        <dgm:presLayoutVars>
          <dgm:hierBranch val="init"/>
        </dgm:presLayoutVars>
      </dgm:prSet>
      <dgm:spPr/>
    </dgm:pt>
    <dgm:pt modelId="{FCB77BDD-B7DF-2A44-A542-B4678D280B36}" type="pres">
      <dgm:prSet presAssocID="{8B76C3B0-3984-4E41-8191-C72BEB0D8B38}" presName="rootComposite2" presStyleCnt="0"/>
      <dgm:spPr/>
    </dgm:pt>
    <dgm:pt modelId="{B64B7D45-E013-B043-B8F0-DE0867D7CBFD}" type="pres">
      <dgm:prSet presAssocID="{8B76C3B0-3984-4E41-8191-C72BEB0D8B38}" presName="rootText2" presStyleLbl="alignAcc1" presStyleIdx="0" presStyleCnt="0">
        <dgm:presLayoutVars>
          <dgm:chPref val="3"/>
        </dgm:presLayoutVars>
      </dgm:prSet>
      <dgm:spPr/>
    </dgm:pt>
    <dgm:pt modelId="{432AD107-E8B1-1A49-8D03-8FE21EC739A1}" type="pres">
      <dgm:prSet presAssocID="{8B76C3B0-3984-4E41-8191-C72BEB0D8B38}" presName="topArc2" presStyleLbl="parChTrans1D1" presStyleIdx="30" presStyleCnt="76"/>
      <dgm:spPr/>
    </dgm:pt>
    <dgm:pt modelId="{A18BC750-ADBC-1A4C-BAAE-A79AF8ED8020}" type="pres">
      <dgm:prSet presAssocID="{8B76C3B0-3984-4E41-8191-C72BEB0D8B38}" presName="bottomArc2" presStyleLbl="parChTrans1D1" presStyleIdx="31" presStyleCnt="76"/>
      <dgm:spPr/>
    </dgm:pt>
    <dgm:pt modelId="{C2E5F5CD-F7D7-BA4D-B2A0-D7828DA3C159}" type="pres">
      <dgm:prSet presAssocID="{8B76C3B0-3984-4E41-8191-C72BEB0D8B38}" presName="topConnNode2" presStyleLbl="node4" presStyleIdx="0" presStyleCnt="0"/>
      <dgm:spPr/>
    </dgm:pt>
    <dgm:pt modelId="{DFFD3772-8EAE-6041-B24C-B099D973770F}" type="pres">
      <dgm:prSet presAssocID="{8B76C3B0-3984-4E41-8191-C72BEB0D8B38}" presName="hierChild4" presStyleCnt="0"/>
      <dgm:spPr/>
    </dgm:pt>
    <dgm:pt modelId="{BF9F9529-F414-EF45-A741-3A415F821A78}" type="pres">
      <dgm:prSet presAssocID="{8B76C3B0-3984-4E41-8191-C72BEB0D8B38}" presName="hierChild5" presStyleCnt="0"/>
      <dgm:spPr/>
    </dgm:pt>
    <dgm:pt modelId="{25A26622-CE9B-D248-8607-2B4523B5EBD1}" type="pres">
      <dgm:prSet presAssocID="{E739B3CF-4013-6E44-86F7-5417523B4CA6}" presName="Name28" presStyleLbl="parChTrans1D4" presStyleIdx="7" presStyleCnt="18"/>
      <dgm:spPr/>
    </dgm:pt>
    <dgm:pt modelId="{C57226FF-AE66-524D-9B29-17F495F07F40}" type="pres">
      <dgm:prSet presAssocID="{7D5A29AB-228E-BC47-A616-A402BCBF934D}" presName="hierRoot2" presStyleCnt="0">
        <dgm:presLayoutVars>
          <dgm:hierBranch val="init"/>
        </dgm:presLayoutVars>
      </dgm:prSet>
      <dgm:spPr/>
    </dgm:pt>
    <dgm:pt modelId="{7A8A7070-A7A6-F045-9FA3-04D843F227D8}" type="pres">
      <dgm:prSet presAssocID="{7D5A29AB-228E-BC47-A616-A402BCBF934D}" presName="rootComposite2" presStyleCnt="0"/>
      <dgm:spPr/>
    </dgm:pt>
    <dgm:pt modelId="{1615638D-4F27-2048-A995-936A4A10F88E}" type="pres">
      <dgm:prSet presAssocID="{7D5A29AB-228E-BC47-A616-A402BCBF934D}" presName="rootText2" presStyleLbl="alignAcc1" presStyleIdx="0" presStyleCnt="0">
        <dgm:presLayoutVars>
          <dgm:chPref val="3"/>
        </dgm:presLayoutVars>
      </dgm:prSet>
      <dgm:spPr/>
    </dgm:pt>
    <dgm:pt modelId="{A752AB8A-49BB-8147-8C50-22C0AA308254}" type="pres">
      <dgm:prSet presAssocID="{7D5A29AB-228E-BC47-A616-A402BCBF934D}" presName="topArc2" presStyleLbl="parChTrans1D1" presStyleIdx="32" presStyleCnt="76"/>
      <dgm:spPr/>
    </dgm:pt>
    <dgm:pt modelId="{6C40477E-9C81-CE46-BD77-2BD9C3695F75}" type="pres">
      <dgm:prSet presAssocID="{7D5A29AB-228E-BC47-A616-A402BCBF934D}" presName="bottomArc2" presStyleLbl="parChTrans1D1" presStyleIdx="33" presStyleCnt="76"/>
      <dgm:spPr/>
    </dgm:pt>
    <dgm:pt modelId="{10D910F5-4F9D-0A44-9491-C914386D8BFB}" type="pres">
      <dgm:prSet presAssocID="{7D5A29AB-228E-BC47-A616-A402BCBF934D}" presName="topConnNode2" presStyleLbl="node4" presStyleIdx="0" presStyleCnt="0"/>
      <dgm:spPr/>
    </dgm:pt>
    <dgm:pt modelId="{517AA9E6-0CF3-434D-8CB8-430FB8E95F3A}" type="pres">
      <dgm:prSet presAssocID="{7D5A29AB-228E-BC47-A616-A402BCBF934D}" presName="hierChild4" presStyleCnt="0"/>
      <dgm:spPr/>
    </dgm:pt>
    <dgm:pt modelId="{F956BE61-4EA2-6E41-BA1B-57FEC283C956}" type="pres">
      <dgm:prSet presAssocID="{7D5A29AB-228E-BC47-A616-A402BCBF934D}" presName="hierChild5" presStyleCnt="0"/>
      <dgm:spPr/>
    </dgm:pt>
    <dgm:pt modelId="{EE294695-307F-D14A-A05E-FDE9FFF70AA6}" type="pres">
      <dgm:prSet presAssocID="{F5B29805-B80F-B84E-80D5-249DA2BB0DF1}" presName="hierChild5" presStyleCnt="0"/>
      <dgm:spPr/>
    </dgm:pt>
    <dgm:pt modelId="{71043B0A-4315-A146-A5D2-F723F0F46EA3}" type="pres">
      <dgm:prSet presAssocID="{098F6FF2-7057-2347-AC9A-272F744A2124}" presName="hierChild5" presStyleCnt="0"/>
      <dgm:spPr/>
    </dgm:pt>
    <dgm:pt modelId="{19A911C2-0EE3-284B-8E9E-CF22460B830B}" type="pres">
      <dgm:prSet presAssocID="{5121D18F-8ABE-9C40-9362-CF6DD75E0E83}" presName="Name28" presStyleLbl="parChTrans1D2" presStyleIdx="1" presStyleCnt="3"/>
      <dgm:spPr/>
    </dgm:pt>
    <dgm:pt modelId="{D53AD4B7-4979-CE41-A8BF-25AFC75B34C0}" type="pres">
      <dgm:prSet presAssocID="{1C1A68AE-B38A-B643-A11A-4FD059A12E09}" presName="hierRoot2" presStyleCnt="0">
        <dgm:presLayoutVars>
          <dgm:hierBranch val="init"/>
        </dgm:presLayoutVars>
      </dgm:prSet>
      <dgm:spPr/>
    </dgm:pt>
    <dgm:pt modelId="{777BA384-BBAA-214F-9A8E-45D58B6A4459}" type="pres">
      <dgm:prSet presAssocID="{1C1A68AE-B38A-B643-A11A-4FD059A12E09}" presName="rootComposite2" presStyleCnt="0"/>
      <dgm:spPr/>
    </dgm:pt>
    <dgm:pt modelId="{6FACD9D3-9807-E04E-BAEC-A1BED2E4673F}" type="pres">
      <dgm:prSet presAssocID="{1C1A68AE-B38A-B643-A11A-4FD059A12E09}" presName="rootText2" presStyleLbl="alignAcc1" presStyleIdx="0" presStyleCnt="0">
        <dgm:presLayoutVars>
          <dgm:chPref val="3"/>
        </dgm:presLayoutVars>
      </dgm:prSet>
      <dgm:spPr/>
    </dgm:pt>
    <dgm:pt modelId="{D78C6553-D336-7148-B60A-D4C358E601DE}" type="pres">
      <dgm:prSet presAssocID="{1C1A68AE-B38A-B643-A11A-4FD059A12E09}" presName="topArc2" presStyleLbl="parChTrans1D1" presStyleIdx="34" presStyleCnt="76"/>
      <dgm:spPr/>
    </dgm:pt>
    <dgm:pt modelId="{15DBF071-FCAD-7042-8A1F-F69BF74146E0}" type="pres">
      <dgm:prSet presAssocID="{1C1A68AE-B38A-B643-A11A-4FD059A12E09}" presName="bottomArc2" presStyleLbl="parChTrans1D1" presStyleIdx="35" presStyleCnt="76"/>
      <dgm:spPr/>
    </dgm:pt>
    <dgm:pt modelId="{B0761411-2563-5B45-972C-114F07518FE5}" type="pres">
      <dgm:prSet presAssocID="{1C1A68AE-B38A-B643-A11A-4FD059A12E09}" presName="topConnNode2" presStyleLbl="node2" presStyleIdx="0" presStyleCnt="0"/>
      <dgm:spPr/>
    </dgm:pt>
    <dgm:pt modelId="{DF1A7A1B-D305-3D44-8D45-432F47C54AF8}" type="pres">
      <dgm:prSet presAssocID="{1C1A68AE-B38A-B643-A11A-4FD059A12E09}" presName="hierChild4" presStyleCnt="0"/>
      <dgm:spPr/>
    </dgm:pt>
    <dgm:pt modelId="{661BEA2E-1427-A240-A83E-9BDE4DC0AF38}" type="pres">
      <dgm:prSet presAssocID="{A6A51215-925D-ED41-BAB9-345259960EAF}" presName="Name28" presStyleLbl="parChTrans1D3" presStyleIdx="7" presStyleCnt="16"/>
      <dgm:spPr/>
    </dgm:pt>
    <dgm:pt modelId="{C1D6E614-B39C-E04D-AD3E-7842A7B05FBC}" type="pres">
      <dgm:prSet presAssocID="{313B640C-B415-2744-82E6-5C60973ECAEB}" presName="hierRoot2" presStyleCnt="0">
        <dgm:presLayoutVars>
          <dgm:hierBranch val="init"/>
        </dgm:presLayoutVars>
      </dgm:prSet>
      <dgm:spPr/>
    </dgm:pt>
    <dgm:pt modelId="{7BDCEF9D-67EE-C744-8BAB-662F5887D38C}" type="pres">
      <dgm:prSet presAssocID="{313B640C-B415-2744-82E6-5C60973ECAEB}" presName="rootComposite2" presStyleCnt="0"/>
      <dgm:spPr/>
    </dgm:pt>
    <dgm:pt modelId="{DE2B5197-2317-B943-8473-A9BAE75E557D}" type="pres">
      <dgm:prSet presAssocID="{313B640C-B415-2744-82E6-5C60973ECAEB}" presName="rootText2" presStyleLbl="alignAcc1" presStyleIdx="0" presStyleCnt="0">
        <dgm:presLayoutVars>
          <dgm:chPref val="3"/>
        </dgm:presLayoutVars>
      </dgm:prSet>
      <dgm:spPr/>
    </dgm:pt>
    <dgm:pt modelId="{571D8F88-FF9A-D449-B9F7-E0CD4A84497C}" type="pres">
      <dgm:prSet presAssocID="{313B640C-B415-2744-82E6-5C60973ECAEB}" presName="topArc2" presStyleLbl="parChTrans1D1" presStyleIdx="36" presStyleCnt="76"/>
      <dgm:spPr/>
    </dgm:pt>
    <dgm:pt modelId="{B3225B5B-5C9F-9C44-AD07-08EB174E73E7}" type="pres">
      <dgm:prSet presAssocID="{313B640C-B415-2744-82E6-5C60973ECAEB}" presName="bottomArc2" presStyleLbl="parChTrans1D1" presStyleIdx="37" presStyleCnt="76"/>
      <dgm:spPr/>
    </dgm:pt>
    <dgm:pt modelId="{BDB33263-85C3-114A-A112-058FA8128250}" type="pres">
      <dgm:prSet presAssocID="{313B640C-B415-2744-82E6-5C60973ECAEB}" presName="topConnNode2" presStyleLbl="node3" presStyleIdx="0" presStyleCnt="0"/>
      <dgm:spPr/>
    </dgm:pt>
    <dgm:pt modelId="{1CBD0672-4F5A-8148-A4F5-AA1ADE66F550}" type="pres">
      <dgm:prSet presAssocID="{313B640C-B415-2744-82E6-5C60973ECAEB}" presName="hierChild4" presStyleCnt="0"/>
      <dgm:spPr/>
    </dgm:pt>
    <dgm:pt modelId="{61E38381-332D-354B-89A8-2E380916A287}" type="pres">
      <dgm:prSet presAssocID="{313B640C-B415-2744-82E6-5C60973ECAEB}" presName="hierChild5" presStyleCnt="0"/>
      <dgm:spPr/>
    </dgm:pt>
    <dgm:pt modelId="{45563FE1-EC3D-DB41-8A4B-BB3C82A7F64E}" type="pres">
      <dgm:prSet presAssocID="{97C77DD9-8856-0F49-A10A-9917B2B3623A}" presName="Name28" presStyleLbl="parChTrans1D3" presStyleIdx="8" presStyleCnt="16"/>
      <dgm:spPr/>
    </dgm:pt>
    <dgm:pt modelId="{E36FC40D-C1B2-A648-B138-7FCC0E00F9CE}" type="pres">
      <dgm:prSet presAssocID="{D21CB905-6FCB-C749-B8D8-F7E3E8890832}" presName="hierRoot2" presStyleCnt="0">
        <dgm:presLayoutVars>
          <dgm:hierBranch val="init"/>
        </dgm:presLayoutVars>
      </dgm:prSet>
      <dgm:spPr/>
    </dgm:pt>
    <dgm:pt modelId="{BB1B6CF0-3585-9547-9F37-D727ED3A6BFF}" type="pres">
      <dgm:prSet presAssocID="{D21CB905-6FCB-C749-B8D8-F7E3E8890832}" presName="rootComposite2" presStyleCnt="0"/>
      <dgm:spPr/>
    </dgm:pt>
    <dgm:pt modelId="{16FFD37C-C605-C64B-9FFD-843CBDAE8F4C}" type="pres">
      <dgm:prSet presAssocID="{D21CB905-6FCB-C749-B8D8-F7E3E8890832}" presName="rootText2" presStyleLbl="alignAcc1" presStyleIdx="0" presStyleCnt="0">
        <dgm:presLayoutVars>
          <dgm:chPref val="3"/>
        </dgm:presLayoutVars>
      </dgm:prSet>
      <dgm:spPr/>
    </dgm:pt>
    <dgm:pt modelId="{CFD719B6-0F1B-6C48-8B0F-AB1C29EB1BC4}" type="pres">
      <dgm:prSet presAssocID="{D21CB905-6FCB-C749-B8D8-F7E3E8890832}" presName="topArc2" presStyleLbl="parChTrans1D1" presStyleIdx="38" presStyleCnt="76"/>
      <dgm:spPr/>
    </dgm:pt>
    <dgm:pt modelId="{655D67C2-A569-4B4E-9AFE-21B87ECC28CA}" type="pres">
      <dgm:prSet presAssocID="{D21CB905-6FCB-C749-B8D8-F7E3E8890832}" presName="bottomArc2" presStyleLbl="parChTrans1D1" presStyleIdx="39" presStyleCnt="76"/>
      <dgm:spPr/>
    </dgm:pt>
    <dgm:pt modelId="{EC16CE5F-81E2-C545-BB50-B91B46F3177E}" type="pres">
      <dgm:prSet presAssocID="{D21CB905-6FCB-C749-B8D8-F7E3E8890832}" presName="topConnNode2" presStyleLbl="node3" presStyleIdx="0" presStyleCnt="0"/>
      <dgm:spPr/>
    </dgm:pt>
    <dgm:pt modelId="{06F09CFD-629D-CB4A-945A-9C9607AB58AA}" type="pres">
      <dgm:prSet presAssocID="{D21CB905-6FCB-C749-B8D8-F7E3E8890832}" presName="hierChild4" presStyleCnt="0"/>
      <dgm:spPr/>
    </dgm:pt>
    <dgm:pt modelId="{FD326A6D-67C1-1043-8FB1-4A4AD3754D27}" type="pres">
      <dgm:prSet presAssocID="{AD091C28-9511-284D-B4BF-B2F1EB1DC710}" presName="Name28" presStyleLbl="parChTrans1D4" presStyleIdx="8" presStyleCnt="18"/>
      <dgm:spPr/>
    </dgm:pt>
    <dgm:pt modelId="{116C3BE5-BD94-3649-B91D-1A346C6B4094}" type="pres">
      <dgm:prSet presAssocID="{A51A1599-5BFF-5044-AFEF-66D1590AF125}" presName="hierRoot2" presStyleCnt="0">
        <dgm:presLayoutVars>
          <dgm:hierBranch val="init"/>
        </dgm:presLayoutVars>
      </dgm:prSet>
      <dgm:spPr/>
    </dgm:pt>
    <dgm:pt modelId="{A3075EFD-FB16-694D-86BC-21F54B2B5F34}" type="pres">
      <dgm:prSet presAssocID="{A51A1599-5BFF-5044-AFEF-66D1590AF125}" presName="rootComposite2" presStyleCnt="0"/>
      <dgm:spPr/>
    </dgm:pt>
    <dgm:pt modelId="{338B282D-FE67-4144-8FA3-8D62CD2F3E96}" type="pres">
      <dgm:prSet presAssocID="{A51A1599-5BFF-5044-AFEF-66D1590AF12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20D1D32-83B2-C64B-8E30-17E7397D3B15}" type="pres">
      <dgm:prSet presAssocID="{A51A1599-5BFF-5044-AFEF-66D1590AF125}" presName="topArc2" presStyleLbl="parChTrans1D1" presStyleIdx="40" presStyleCnt="76"/>
      <dgm:spPr/>
    </dgm:pt>
    <dgm:pt modelId="{2292A6DB-5773-D24D-BC23-58BB679AF27F}" type="pres">
      <dgm:prSet presAssocID="{A51A1599-5BFF-5044-AFEF-66D1590AF125}" presName="bottomArc2" presStyleLbl="parChTrans1D1" presStyleIdx="41" presStyleCnt="76"/>
      <dgm:spPr/>
    </dgm:pt>
    <dgm:pt modelId="{2E5C290D-444E-6D4C-977C-FEC91B08DC59}" type="pres">
      <dgm:prSet presAssocID="{A51A1599-5BFF-5044-AFEF-66D1590AF125}" presName="topConnNode2" presStyleLbl="node4" presStyleIdx="0" presStyleCnt="0"/>
      <dgm:spPr/>
    </dgm:pt>
    <dgm:pt modelId="{BA3C1780-63AB-9047-8E30-7AA8CAB8EA2E}" type="pres">
      <dgm:prSet presAssocID="{A51A1599-5BFF-5044-AFEF-66D1590AF125}" presName="hierChild4" presStyleCnt="0"/>
      <dgm:spPr/>
    </dgm:pt>
    <dgm:pt modelId="{EBF2D923-3597-9440-B0E1-9F27E50C82D8}" type="pres">
      <dgm:prSet presAssocID="{A51A1599-5BFF-5044-AFEF-66D1590AF125}" presName="hierChild5" presStyleCnt="0"/>
      <dgm:spPr/>
    </dgm:pt>
    <dgm:pt modelId="{DEC4A8FD-5276-5F4A-BF43-1E104C1A6612}" type="pres">
      <dgm:prSet presAssocID="{C06C8D00-9AB1-9842-9494-5E08969B74BD}" presName="Name28" presStyleLbl="parChTrans1D4" presStyleIdx="9" presStyleCnt="18"/>
      <dgm:spPr/>
    </dgm:pt>
    <dgm:pt modelId="{92B6FEB0-4B5F-A446-AC3C-E73A7D747F15}" type="pres">
      <dgm:prSet presAssocID="{CD53BE94-63D7-5D42-881B-BD9F6CC2A995}" presName="hierRoot2" presStyleCnt="0">
        <dgm:presLayoutVars>
          <dgm:hierBranch val="init"/>
        </dgm:presLayoutVars>
      </dgm:prSet>
      <dgm:spPr/>
    </dgm:pt>
    <dgm:pt modelId="{4A5AE98F-8661-3442-9161-D09E6C40EB50}" type="pres">
      <dgm:prSet presAssocID="{CD53BE94-63D7-5D42-881B-BD9F6CC2A995}" presName="rootComposite2" presStyleCnt="0"/>
      <dgm:spPr/>
    </dgm:pt>
    <dgm:pt modelId="{1E1F058E-031F-2E41-B9CF-CD60DF4FCB3E}" type="pres">
      <dgm:prSet presAssocID="{CD53BE94-63D7-5D42-881B-BD9F6CC2A995}" presName="rootText2" presStyleLbl="alignAcc1" presStyleIdx="0" presStyleCnt="0">
        <dgm:presLayoutVars>
          <dgm:chPref val="3"/>
        </dgm:presLayoutVars>
      </dgm:prSet>
      <dgm:spPr/>
    </dgm:pt>
    <dgm:pt modelId="{ED4151B3-DFEB-2843-8D64-0B6F75A04F0E}" type="pres">
      <dgm:prSet presAssocID="{CD53BE94-63D7-5D42-881B-BD9F6CC2A995}" presName="topArc2" presStyleLbl="parChTrans1D1" presStyleIdx="42" presStyleCnt="76"/>
      <dgm:spPr/>
    </dgm:pt>
    <dgm:pt modelId="{9C095583-13FD-A84B-B1C0-7FFE252E17AD}" type="pres">
      <dgm:prSet presAssocID="{CD53BE94-63D7-5D42-881B-BD9F6CC2A995}" presName="bottomArc2" presStyleLbl="parChTrans1D1" presStyleIdx="43" presStyleCnt="76"/>
      <dgm:spPr/>
    </dgm:pt>
    <dgm:pt modelId="{E683D532-CD03-824E-B1E9-C686A034EA22}" type="pres">
      <dgm:prSet presAssocID="{CD53BE94-63D7-5D42-881B-BD9F6CC2A995}" presName="topConnNode2" presStyleLbl="node4" presStyleIdx="0" presStyleCnt="0"/>
      <dgm:spPr/>
    </dgm:pt>
    <dgm:pt modelId="{8876107A-30CD-DA47-AC2E-26333AFF86AD}" type="pres">
      <dgm:prSet presAssocID="{CD53BE94-63D7-5D42-881B-BD9F6CC2A995}" presName="hierChild4" presStyleCnt="0"/>
      <dgm:spPr/>
    </dgm:pt>
    <dgm:pt modelId="{120E0C55-FD40-BA47-A3AB-EE7B69E01439}" type="pres">
      <dgm:prSet presAssocID="{605C7AC8-CF78-1A4A-8A66-05B8F2A7B4FD}" presName="Name28" presStyleLbl="parChTrans1D4" presStyleIdx="10" presStyleCnt="18"/>
      <dgm:spPr/>
    </dgm:pt>
    <dgm:pt modelId="{9989A4B8-C62B-FA46-B04D-1839692917D5}" type="pres">
      <dgm:prSet presAssocID="{7141269C-31FE-7D4F-8143-774B7236DB10}" presName="hierRoot2" presStyleCnt="0">
        <dgm:presLayoutVars>
          <dgm:hierBranch val="init"/>
        </dgm:presLayoutVars>
      </dgm:prSet>
      <dgm:spPr/>
    </dgm:pt>
    <dgm:pt modelId="{7B2222D3-BD20-014D-B086-C684E879A5D8}" type="pres">
      <dgm:prSet presAssocID="{7141269C-31FE-7D4F-8143-774B7236DB10}" presName="rootComposite2" presStyleCnt="0"/>
      <dgm:spPr/>
    </dgm:pt>
    <dgm:pt modelId="{D9AFA551-E2D4-9B44-BB75-AFC4C6D4A494}" type="pres">
      <dgm:prSet presAssocID="{7141269C-31FE-7D4F-8143-774B7236DB1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9C4C69F-AD4C-5C4B-81E4-B701AEC69E97}" type="pres">
      <dgm:prSet presAssocID="{7141269C-31FE-7D4F-8143-774B7236DB10}" presName="topArc2" presStyleLbl="parChTrans1D1" presStyleIdx="44" presStyleCnt="76"/>
      <dgm:spPr/>
    </dgm:pt>
    <dgm:pt modelId="{37F76207-4DA2-9645-A005-45AEF25EE231}" type="pres">
      <dgm:prSet presAssocID="{7141269C-31FE-7D4F-8143-774B7236DB10}" presName="bottomArc2" presStyleLbl="parChTrans1D1" presStyleIdx="45" presStyleCnt="76"/>
      <dgm:spPr/>
    </dgm:pt>
    <dgm:pt modelId="{31CB7CB9-056B-884A-9241-DFCBBEE734BA}" type="pres">
      <dgm:prSet presAssocID="{7141269C-31FE-7D4F-8143-774B7236DB10}" presName="topConnNode2" presStyleLbl="node4" presStyleIdx="0" presStyleCnt="0"/>
      <dgm:spPr/>
    </dgm:pt>
    <dgm:pt modelId="{45AA5C81-86E0-4B49-9808-2194B4AC5CE5}" type="pres">
      <dgm:prSet presAssocID="{7141269C-31FE-7D4F-8143-774B7236DB10}" presName="hierChild4" presStyleCnt="0"/>
      <dgm:spPr/>
    </dgm:pt>
    <dgm:pt modelId="{DADCE9B1-AFA4-4B41-8602-4DE97983994E}" type="pres">
      <dgm:prSet presAssocID="{7141269C-31FE-7D4F-8143-774B7236DB10}" presName="hierChild5" presStyleCnt="0"/>
      <dgm:spPr/>
    </dgm:pt>
    <dgm:pt modelId="{B8F58BBB-E15A-D84A-BC79-F7F899320545}" type="pres">
      <dgm:prSet presAssocID="{F5073376-F670-7B49-9A33-C61942BC2F72}" presName="Name28" presStyleLbl="parChTrans1D4" presStyleIdx="11" presStyleCnt="18"/>
      <dgm:spPr/>
    </dgm:pt>
    <dgm:pt modelId="{AB2A5CE8-4665-D046-8B86-64FC2626CF3A}" type="pres">
      <dgm:prSet presAssocID="{9723EC5E-5B40-B148-B7F4-0E5AF3970E0C}" presName="hierRoot2" presStyleCnt="0">
        <dgm:presLayoutVars>
          <dgm:hierBranch val="init"/>
        </dgm:presLayoutVars>
      </dgm:prSet>
      <dgm:spPr/>
    </dgm:pt>
    <dgm:pt modelId="{20CDE4BC-80AD-3E43-9EC2-ADA5E01A01C5}" type="pres">
      <dgm:prSet presAssocID="{9723EC5E-5B40-B148-B7F4-0E5AF3970E0C}" presName="rootComposite2" presStyleCnt="0"/>
      <dgm:spPr/>
    </dgm:pt>
    <dgm:pt modelId="{ABFA01CC-66CB-B446-8C14-C4A9DEF7BF6E}" type="pres">
      <dgm:prSet presAssocID="{9723EC5E-5B40-B148-B7F4-0E5AF3970E0C}" presName="rootText2" presStyleLbl="alignAcc1" presStyleIdx="0" presStyleCnt="0">
        <dgm:presLayoutVars>
          <dgm:chPref val="3"/>
        </dgm:presLayoutVars>
      </dgm:prSet>
      <dgm:spPr/>
    </dgm:pt>
    <dgm:pt modelId="{CB2E9359-943C-A241-AD2E-A9A505296DF1}" type="pres">
      <dgm:prSet presAssocID="{9723EC5E-5B40-B148-B7F4-0E5AF3970E0C}" presName="topArc2" presStyleLbl="parChTrans1D1" presStyleIdx="46" presStyleCnt="76"/>
      <dgm:spPr/>
    </dgm:pt>
    <dgm:pt modelId="{46A627B8-22BF-434B-A6DC-2DD5B1230850}" type="pres">
      <dgm:prSet presAssocID="{9723EC5E-5B40-B148-B7F4-0E5AF3970E0C}" presName="bottomArc2" presStyleLbl="parChTrans1D1" presStyleIdx="47" presStyleCnt="76"/>
      <dgm:spPr/>
    </dgm:pt>
    <dgm:pt modelId="{D72C10F2-B83B-EA40-A8C4-266F5CDD1E89}" type="pres">
      <dgm:prSet presAssocID="{9723EC5E-5B40-B148-B7F4-0E5AF3970E0C}" presName="topConnNode2" presStyleLbl="node4" presStyleIdx="0" presStyleCnt="0"/>
      <dgm:spPr/>
    </dgm:pt>
    <dgm:pt modelId="{7C65EE43-1593-514F-9253-BE2304CDD9F2}" type="pres">
      <dgm:prSet presAssocID="{9723EC5E-5B40-B148-B7F4-0E5AF3970E0C}" presName="hierChild4" presStyleCnt="0"/>
      <dgm:spPr/>
    </dgm:pt>
    <dgm:pt modelId="{FA248DA0-39FB-9844-A755-15D5D3DA514F}" type="pres">
      <dgm:prSet presAssocID="{9723EC5E-5B40-B148-B7F4-0E5AF3970E0C}" presName="hierChild5" presStyleCnt="0"/>
      <dgm:spPr/>
    </dgm:pt>
    <dgm:pt modelId="{ED267E3B-C815-C345-958F-9E43B7FBFFF8}" type="pres">
      <dgm:prSet presAssocID="{CD53BE94-63D7-5D42-881B-BD9F6CC2A995}" presName="hierChild5" presStyleCnt="0"/>
      <dgm:spPr/>
    </dgm:pt>
    <dgm:pt modelId="{1E64DEFC-0E5D-3742-AE35-76BD5340857D}" type="pres">
      <dgm:prSet presAssocID="{D21CB905-6FCB-C749-B8D8-F7E3E8890832}" presName="hierChild5" presStyleCnt="0"/>
      <dgm:spPr/>
    </dgm:pt>
    <dgm:pt modelId="{9A832F90-716F-0440-8213-879FF025AED4}" type="pres">
      <dgm:prSet presAssocID="{1D0EF6AD-AF2A-4C40-A71D-5062C62AAE51}" presName="Name28" presStyleLbl="parChTrans1D3" presStyleIdx="9" presStyleCnt="16"/>
      <dgm:spPr/>
    </dgm:pt>
    <dgm:pt modelId="{681AAA64-2324-5C46-8308-1A32CD69D0D2}" type="pres">
      <dgm:prSet presAssocID="{AFD98C1D-258A-834E-9094-FB74843BAE85}" presName="hierRoot2" presStyleCnt="0">
        <dgm:presLayoutVars>
          <dgm:hierBranch val="init"/>
        </dgm:presLayoutVars>
      </dgm:prSet>
      <dgm:spPr/>
    </dgm:pt>
    <dgm:pt modelId="{98E8B52D-5AA1-274E-AB38-76DF55CD043B}" type="pres">
      <dgm:prSet presAssocID="{AFD98C1D-258A-834E-9094-FB74843BAE85}" presName="rootComposite2" presStyleCnt="0"/>
      <dgm:spPr/>
    </dgm:pt>
    <dgm:pt modelId="{37A32D9B-A98F-0640-B4A4-2464CCE811C1}" type="pres">
      <dgm:prSet presAssocID="{AFD98C1D-258A-834E-9094-FB74843BAE85}" presName="rootText2" presStyleLbl="alignAcc1" presStyleIdx="0" presStyleCnt="0">
        <dgm:presLayoutVars>
          <dgm:chPref val="3"/>
        </dgm:presLayoutVars>
      </dgm:prSet>
      <dgm:spPr/>
    </dgm:pt>
    <dgm:pt modelId="{ED9F5971-F139-8C44-AC6F-FE0F61DB985F}" type="pres">
      <dgm:prSet presAssocID="{AFD98C1D-258A-834E-9094-FB74843BAE85}" presName="topArc2" presStyleLbl="parChTrans1D1" presStyleIdx="48" presStyleCnt="76"/>
      <dgm:spPr/>
    </dgm:pt>
    <dgm:pt modelId="{FB5A9D33-33C7-874A-8B93-16AD211F168A}" type="pres">
      <dgm:prSet presAssocID="{AFD98C1D-258A-834E-9094-FB74843BAE85}" presName="bottomArc2" presStyleLbl="parChTrans1D1" presStyleIdx="49" presStyleCnt="76"/>
      <dgm:spPr/>
    </dgm:pt>
    <dgm:pt modelId="{CEF60013-96E6-8A47-97A3-CB4558DD9FC2}" type="pres">
      <dgm:prSet presAssocID="{AFD98C1D-258A-834E-9094-FB74843BAE85}" presName="topConnNode2" presStyleLbl="node3" presStyleIdx="0" presStyleCnt="0"/>
      <dgm:spPr/>
    </dgm:pt>
    <dgm:pt modelId="{1CA59EF1-9B6F-E740-8EBC-FDC177A22E5A}" type="pres">
      <dgm:prSet presAssocID="{AFD98C1D-258A-834E-9094-FB74843BAE85}" presName="hierChild4" presStyleCnt="0"/>
      <dgm:spPr/>
    </dgm:pt>
    <dgm:pt modelId="{99CC5204-341A-FE4F-B768-B37103DF8826}" type="pres">
      <dgm:prSet presAssocID="{AFD98C1D-258A-834E-9094-FB74843BAE85}" presName="hierChild5" presStyleCnt="0"/>
      <dgm:spPr/>
    </dgm:pt>
    <dgm:pt modelId="{4D91E484-25E5-6749-ADC1-D45512464A2D}" type="pres">
      <dgm:prSet presAssocID="{057B44FA-3E55-D34A-B306-CAEE00150AD4}" presName="Name28" presStyleLbl="parChTrans1D3" presStyleIdx="10" presStyleCnt="16"/>
      <dgm:spPr/>
    </dgm:pt>
    <dgm:pt modelId="{C0527A07-878F-DE40-A0F0-08E2D59D11E8}" type="pres">
      <dgm:prSet presAssocID="{E0E214F2-BD36-6F42-8B6F-D77A94B4BA33}" presName="hierRoot2" presStyleCnt="0">
        <dgm:presLayoutVars>
          <dgm:hierBranch val="init"/>
        </dgm:presLayoutVars>
      </dgm:prSet>
      <dgm:spPr/>
    </dgm:pt>
    <dgm:pt modelId="{CB073D83-5CF9-1D4D-8D05-16BC35281299}" type="pres">
      <dgm:prSet presAssocID="{E0E214F2-BD36-6F42-8B6F-D77A94B4BA33}" presName="rootComposite2" presStyleCnt="0"/>
      <dgm:spPr/>
    </dgm:pt>
    <dgm:pt modelId="{7992E425-0EBE-DA4B-B6CC-F0D32A320A9F}" type="pres">
      <dgm:prSet presAssocID="{E0E214F2-BD36-6F42-8B6F-D77A94B4BA33}" presName="rootText2" presStyleLbl="alignAcc1" presStyleIdx="0" presStyleCnt="0">
        <dgm:presLayoutVars>
          <dgm:chPref val="3"/>
        </dgm:presLayoutVars>
      </dgm:prSet>
      <dgm:spPr/>
    </dgm:pt>
    <dgm:pt modelId="{CC5F8E54-D25D-BE46-A667-FCE7CBF8575D}" type="pres">
      <dgm:prSet presAssocID="{E0E214F2-BD36-6F42-8B6F-D77A94B4BA33}" presName="topArc2" presStyleLbl="parChTrans1D1" presStyleIdx="50" presStyleCnt="76"/>
      <dgm:spPr/>
    </dgm:pt>
    <dgm:pt modelId="{64CC4053-8DD0-E740-BE34-32893DF8CDFF}" type="pres">
      <dgm:prSet presAssocID="{E0E214F2-BD36-6F42-8B6F-D77A94B4BA33}" presName="bottomArc2" presStyleLbl="parChTrans1D1" presStyleIdx="51" presStyleCnt="76"/>
      <dgm:spPr/>
    </dgm:pt>
    <dgm:pt modelId="{872233C5-00FB-EE4E-A3D9-71C09D6D706E}" type="pres">
      <dgm:prSet presAssocID="{E0E214F2-BD36-6F42-8B6F-D77A94B4BA33}" presName="topConnNode2" presStyleLbl="node3" presStyleIdx="0" presStyleCnt="0"/>
      <dgm:spPr/>
    </dgm:pt>
    <dgm:pt modelId="{441E1DC3-2F1C-5C4D-8ED1-93A83AAD4B34}" type="pres">
      <dgm:prSet presAssocID="{E0E214F2-BD36-6F42-8B6F-D77A94B4BA33}" presName="hierChild4" presStyleCnt="0"/>
      <dgm:spPr/>
    </dgm:pt>
    <dgm:pt modelId="{B23F1D01-5DB3-2943-A723-7738AAB79CEE}" type="pres">
      <dgm:prSet presAssocID="{E0E214F2-BD36-6F42-8B6F-D77A94B4BA33}" presName="hierChild5" presStyleCnt="0"/>
      <dgm:spPr/>
    </dgm:pt>
    <dgm:pt modelId="{E1A19351-B2AB-A041-98BE-DFB63A76093C}" type="pres">
      <dgm:prSet presAssocID="{8A2FF53A-DC09-7644-B15C-DE815DED88AB}" presName="Name28" presStyleLbl="parChTrans1D3" presStyleIdx="11" presStyleCnt="16"/>
      <dgm:spPr/>
    </dgm:pt>
    <dgm:pt modelId="{D51D15D8-7CC3-8343-B14C-7210F92B56D5}" type="pres">
      <dgm:prSet presAssocID="{FDD1CE99-9381-304D-BABA-FB38061967FB}" presName="hierRoot2" presStyleCnt="0">
        <dgm:presLayoutVars>
          <dgm:hierBranch val="init"/>
        </dgm:presLayoutVars>
      </dgm:prSet>
      <dgm:spPr/>
    </dgm:pt>
    <dgm:pt modelId="{50947BA9-9976-5840-9B25-7F1F9D907920}" type="pres">
      <dgm:prSet presAssocID="{FDD1CE99-9381-304D-BABA-FB38061967FB}" presName="rootComposite2" presStyleCnt="0"/>
      <dgm:spPr/>
    </dgm:pt>
    <dgm:pt modelId="{D7249765-5D87-2341-9630-7B6A325A2CB9}" type="pres">
      <dgm:prSet presAssocID="{FDD1CE99-9381-304D-BABA-FB38061967FB}" presName="rootText2" presStyleLbl="alignAcc1" presStyleIdx="0" presStyleCnt="0">
        <dgm:presLayoutVars>
          <dgm:chPref val="3"/>
        </dgm:presLayoutVars>
      </dgm:prSet>
      <dgm:spPr/>
    </dgm:pt>
    <dgm:pt modelId="{921B1487-0C30-B941-83F4-F9F9CC425D4A}" type="pres">
      <dgm:prSet presAssocID="{FDD1CE99-9381-304D-BABA-FB38061967FB}" presName="topArc2" presStyleLbl="parChTrans1D1" presStyleIdx="52" presStyleCnt="76"/>
      <dgm:spPr/>
    </dgm:pt>
    <dgm:pt modelId="{8F800680-B576-E247-9AA8-895FF40720CF}" type="pres">
      <dgm:prSet presAssocID="{FDD1CE99-9381-304D-BABA-FB38061967FB}" presName="bottomArc2" presStyleLbl="parChTrans1D1" presStyleIdx="53" presStyleCnt="76"/>
      <dgm:spPr/>
    </dgm:pt>
    <dgm:pt modelId="{4AC24800-562A-FA4B-BB36-C0A8D40FDF11}" type="pres">
      <dgm:prSet presAssocID="{FDD1CE99-9381-304D-BABA-FB38061967FB}" presName="topConnNode2" presStyleLbl="node3" presStyleIdx="0" presStyleCnt="0"/>
      <dgm:spPr/>
    </dgm:pt>
    <dgm:pt modelId="{4DC786FE-6EA9-6743-BE41-1297B115D4E2}" type="pres">
      <dgm:prSet presAssocID="{FDD1CE99-9381-304D-BABA-FB38061967FB}" presName="hierChild4" presStyleCnt="0"/>
      <dgm:spPr/>
    </dgm:pt>
    <dgm:pt modelId="{879BAF62-1A1F-8843-B5B5-0A402AFCFB5F}" type="pres">
      <dgm:prSet presAssocID="{FDD1CE99-9381-304D-BABA-FB38061967FB}" presName="hierChild5" presStyleCnt="0"/>
      <dgm:spPr/>
    </dgm:pt>
    <dgm:pt modelId="{63E85C3A-1C68-5F4F-94FD-EC7948627104}" type="pres">
      <dgm:prSet presAssocID="{FCC02AC3-7D32-5047-AFF3-65150F2A6239}" presName="Name28" presStyleLbl="parChTrans1D3" presStyleIdx="12" presStyleCnt="16"/>
      <dgm:spPr/>
    </dgm:pt>
    <dgm:pt modelId="{485E4EAE-701E-024E-B6B2-274F5F24859D}" type="pres">
      <dgm:prSet presAssocID="{298AD2CA-E6EA-6D41-9F77-2FD5A74FAA87}" presName="hierRoot2" presStyleCnt="0">
        <dgm:presLayoutVars>
          <dgm:hierBranch val="init"/>
        </dgm:presLayoutVars>
      </dgm:prSet>
      <dgm:spPr/>
    </dgm:pt>
    <dgm:pt modelId="{C1F8E658-2E64-5240-9E9B-D49C0F8A5D12}" type="pres">
      <dgm:prSet presAssocID="{298AD2CA-E6EA-6D41-9F77-2FD5A74FAA87}" presName="rootComposite2" presStyleCnt="0"/>
      <dgm:spPr/>
    </dgm:pt>
    <dgm:pt modelId="{F0DB32E5-9E27-D34C-94A2-D7B77C089343}" type="pres">
      <dgm:prSet presAssocID="{298AD2CA-E6EA-6D41-9F77-2FD5A74FAA87}" presName="rootText2" presStyleLbl="alignAcc1" presStyleIdx="0" presStyleCnt="0">
        <dgm:presLayoutVars>
          <dgm:chPref val="3"/>
        </dgm:presLayoutVars>
      </dgm:prSet>
      <dgm:spPr/>
    </dgm:pt>
    <dgm:pt modelId="{1D724EA7-F95E-D64F-BEBF-B40A6FF0A842}" type="pres">
      <dgm:prSet presAssocID="{298AD2CA-E6EA-6D41-9F77-2FD5A74FAA87}" presName="topArc2" presStyleLbl="parChTrans1D1" presStyleIdx="54" presStyleCnt="76"/>
      <dgm:spPr/>
    </dgm:pt>
    <dgm:pt modelId="{5ECC484B-6B99-2E47-BDAD-0AD95714B300}" type="pres">
      <dgm:prSet presAssocID="{298AD2CA-E6EA-6D41-9F77-2FD5A74FAA87}" presName="bottomArc2" presStyleLbl="parChTrans1D1" presStyleIdx="55" presStyleCnt="76"/>
      <dgm:spPr/>
    </dgm:pt>
    <dgm:pt modelId="{06E1BB5A-0A6F-7D46-B4AC-AA3A71E85665}" type="pres">
      <dgm:prSet presAssocID="{298AD2CA-E6EA-6D41-9F77-2FD5A74FAA87}" presName="topConnNode2" presStyleLbl="node3" presStyleIdx="0" presStyleCnt="0"/>
      <dgm:spPr/>
    </dgm:pt>
    <dgm:pt modelId="{7D320FB0-D6D0-564F-BFF8-107131A34AAB}" type="pres">
      <dgm:prSet presAssocID="{298AD2CA-E6EA-6D41-9F77-2FD5A74FAA87}" presName="hierChild4" presStyleCnt="0"/>
      <dgm:spPr/>
    </dgm:pt>
    <dgm:pt modelId="{966D9FBB-FF6D-B04F-B2DB-0EACB9C6D731}" type="pres">
      <dgm:prSet presAssocID="{298AD2CA-E6EA-6D41-9F77-2FD5A74FAA87}" presName="hierChild5" presStyleCnt="0"/>
      <dgm:spPr/>
    </dgm:pt>
    <dgm:pt modelId="{97404AE6-3B86-064E-BE4C-2391539C3C73}" type="pres">
      <dgm:prSet presAssocID="{409CE1E0-6632-B940-A4DE-C15F15E8EA99}" presName="Name28" presStyleLbl="parChTrans1D3" presStyleIdx="13" presStyleCnt="16"/>
      <dgm:spPr/>
    </dgm:pt>
    <dgm:pt modelId="{FDBD44C4-A66B-D742-A756-0525A0A555F7}" type="pres">
      <dgm:prSet presAssocID="{9F397A5C-65F6-9149-BA47-74C0BE6E8451}" presName="hierRoot2" presStyleCnt="0">
        <dgm:presLayoutVars>
          <dgm:hierBranch val="init"/>
        </dgm:presLayoutVars>
      </dgm:prSet>
      <dgm:spPr/>
    </dgm:pt>
    <dgm:pt modelId="{C72046CB-450C-E746-A37A-58A11050304E}" type="pres">
      <dgm:prSet presAssocID="{9F397A5C-65F6-9149-BA47-74C0BE6E8451}" presName="rootComposite2" presStyleCnt="0"/>
      <dgm:spPr/>
    </dgm:pt>
    <dgm:pt modelId="{47659635-F56A-284C-AFAD-7FE5BBABB291}" type="pres">
      <dgm:prSet presAssocID="{9F397A5C-65F6-9149-BA47-74C0BE6E8451}" presName="rootText2" presStyleLbl="alignAcc1" presStyleIdx="0" presStyleCnt="0">
        <dgm:presLayoutVars>
          <dgm:chPref val="3"/>
        </dgm:presLayoutVars>
      </dgm:prSet>
      <dgm:spPr/>
    </dgm:pt>
    <dgm:pt modelId="{A63005F4-4BD8-4141-99E2-A3B3DB35074D}" type="pres">
      <dgm:prSet presAssocID="{9F397A5C-65F6-9149-BA47-74C0BE6E8451}" presName="topArc2" presStyleLbl="parChTrans1D1" presStyleIdx="56" presStyleCnt="76"/>
      <dgm:spPr/>
    </dgm:pt>
    <dgm:pt modelId="{B187F2A5-9826-6C4D-9BA7-750042A9962B}" type="pres">
      <dgm:prSet presAssocID="{9F397A5C-65F6-9149-BA47-74C0BE6E8451}" presName="bottomArc2" presStyleLbl="parChTrans1D1" presStyleIdx="57" presStyleCnt="76"/>
      <dgm:spPr/>
    </dgm:pt>
    <dgm:pt modelId="{0931B37C-8E8F-794E-A2EB-271F7A88660A}" type="pres">
      <dgm:prSet presAssocID="{9F397A5C-65F6-9149-BA47-74C0BE6E8451}" presName="topConnNode2" presStyleLbl="node3" presStyleIdx="0" presStyleCnt="0"/>
      <dgm:spPr/>
    </dgm:pt>
    <dgm:pt modelId="{493697C4-F02A-6947-B61E-3DB8C810A1D2}" type="pres">
      <dgm:prSet presAssocID="{9F397A5C-65F6-9149-BA47-74C0BE6E8451}" presName="hierChild4" presStyleCnt="0"/>
      <dgm:spPr/>
    </dgm:pt>
    <dgm:pt modelId="{B5E806CC-4FC3-3249-8896-032B28B5D19D}" type="pres">
      <dgm:prSet presAssocID="{9F397A5C-65F6-9149-BA47-74C0BE6E8451}" presName="hierChild5" presStyleCnt="0"/>
      <dgm:spPr/>
    </dgm:pt>
    <dgm:pt modelId="{88FDA1D4-1E42-764B-A276-65849299257F}" type="pres">
      <dgm:prSet presAssocID="{E5EFB7A1-6CE6-014D-BDAC-D70421B7572F}" presName="Name28" presStyleLbl="parChTrans1D3" presStyleIdx="14" presStyleCnt="16"/>
      <dgm:spPr/>
    </dgm:pt>
    <dgm:pt modelId="{68A48211-9D46-2A46-9863-5B45DF8BD426}" type="pres">
      <dgm:prSet presAssocID="{6A3EB527-6ACF-0A48-9611-99C3B11B40BE}" presName="hierRoot2" presStyleCnt="0">
        <dgm:presLayoutVars>
          <dgm:hierBranch val="init"/>
        </dgm:presLayoutVars>
      </dgm:prSet>
      <dgm:spPr/>
    </dgm:pt>
    <dgm:pt modelId="{88B2B912-B2D1-3C4C-8E4A-FAADD8574071}" type="pres">
      <dgm:prSet presAssocID="{6A3EB527-6ACF-0A48-9611-99C3B11B40BE}" presName="rootComposite2" presStyleCnt="0"/>
      <dgm:spPr/>
    </dgm:pt>
    <dgm:pt modelId="{686CC5BF-4374-E047-8130-EF90337A60BC}" type="pres">
      <dgm:prSet presAssocID="{6A3EB527-6ACF-0A48-9611-99C3B11B40BE}" presName="rootText2" presStyleLbl="alignAcc1" presStyleIdx="0" presStyleCnt="0">
        <dgm:presLayoutVars>
          <dgm:chPref val="3"/>
        </dgm:presLayoutVars>
      </dgm:prSet>
      <dgm:spPr/>
    </dgm:pt>
    <dgm:pt modelId="{7D3D046B-7ED7-0A4F-8CF7-21F8CACE7814}" type="pres">
      <dgm:prSet presAssocID="{6A3EB527-6ACF-0A48-9611-99C3B11B40BE}" presName="topArc2" presStyleLbl="parChTrans1D1" presStyleIdx="58" presStyleCnt="76"/>
      <dgm:spPr/>
    </dgm:pt>
    <dgm:pt modelId="{4C30B598-AB6E-E64B-A059-3261BF6FAC02}" type="pres">
      <dgm:prSet presAssocID="{6A3EB527-6ACF-0A48-9611-99C3B11B40BE}" presName="bottomArc2" presStyleLbl="parChTrans1D1" presStyleIdx="59" presStyleCnt="76"/>
      <dgm:spPr/>
    </dgm:pt>
    <dgm:pt modelId="{15389932-CCD0-7348-9164-B8B3FEE79A61}" type="pres">
      <dgm:prSet presAssocID="{6A3EB527-6ACF-0A48-9611-99C3B11B40BE}" presName="topConnNode2" presStyleLbl="node3" presStyleIdx="0" presStyleCnt="0"/>
      <dgm:spPr/>
    </dgm:pt>
    <dgm:pt modelId="{908CB88B-A15E-B644-A89F-07EFCBC13731}" type="pres">
      <dgm:prSet presAssocID="{6A3EB527-6ACF-0A48-9611-99C3B11B40BE}" presName="hierChild4" presStyleCnt="0"/>
      <dgm:spPr/>
    </dgm:pt>
    <dgm:pt modelId="{5B05F418-9B9A-5D48-8CE1-A5B2BD5DD126}" type="pres">
      <dgm:prSet presAssocID="{20BF316E-829D-F04B-9F95-5F9D817D79AF}" presName="Name28" presStyleLbl="parChTrans1D4" presStyleIdx="12" presStyleCnt="18"/>
      <dgm:spPr/>
    </dgm:pt>
    <dgm:pt modelId="{CC07AD2A-DF49-2F40-9A52-0142A646F425}" type="pres">
      <dgm:prSet presAssocID="{F2F8DA69-C542-FC41-B64B-D453DE68B5EA}" presName="hierRoot2" presStyleCnt="0">
        <dgm:presLayoutVars>
          <dgm:hierBranch val="init"/>
        </dgm:presLayoutVars>
      </dgm:prSet>
      <dgm:spPr/>
    </dgm:pt>
    <dgm:pt modelId="{FC4A2B23-7DE4-6642-8237-E5E03C97FA9B}" type="pres">
      <dgm:prSet presAssocID="{F2F8DA69-C542-FC41-B64B-D453DE68B5EA}" presName="rootComposite2" presStyleCnt="0"/>
      <dgm:spPr/>
    </dgm:pt>
    <dgm:pt modelId="{5CFC7636-A925-5F41-BDBB-1E8F94DB780B}" type="pres">
      <dgm:prSet presAssocID="{F2F8DA69-C542-FC41-B64B-D453DE68B5E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5B7231A-FE7D-284E-86BB-A514877A66B9}" type="pres">
      <dgm:prSet presAssocID="{F2F8DA69-C542-FC41-B64B-D453DE68B5EA}" presName="topArc2" presStyleLbl="parChTrans1D1" presStyleIdx="60" presStyleCnt="76"/>
      <dgm:spPr/>
    </dgm:pt>
    <dgm:pt modelId="{BC217814-11F5-6543-A84F-66B557FEC956}" type="pres">
      <dgm:prSet presAssocID="{F2F8DA69-C542-FC41-B64B-D453DE68B5EA}" presName="bottomArc2" presStyleLbl="parChTrans1D1" presStyleIdx="61" presStyleCnt="76"/>
      <dgm:spPr/>
    </dgm:pt>
    <dgm:pt modelId="{BFBA327F-EF51-E145-9DA5-EE4438F91A44}" type="pres">
      <dgm:prSet presAssocID="{F2F8DA69-C542-FC41-B64B-D453DE68B5EA}" presName="topConnNode2" presStyleLbl="node4" presStyleIdx="0" presStyleCnt="0"/>
      <dgm:spPr/>
    </dgm:pt>
    <dgm:pt modelId="{92240FCF-67E7-CB4A-A116-2CE77972F020}" type="pres">
      <dgm:prSet presAssocID="{F2F8DA69-C542-FC41-B64B-D453DE68B5EA}" presName="hierChild4" presStyleCnt="0"/>
      <dgm:spPr/>
    </dgm:pt>
    <dgm:pt modelId="{88201BD2-901F-0D45-B503-80617A777352}" type="pres">
      <dgm:prSet presAssocID="{F2F8DA69-C542-FC41-B64B-D453DE68B5EA}" presName="hierChild5" presStyleCnt="0"/>
      <dgm:spPr/>
    </dgm:pt>
    <dgm:pt modelId="{7AC205E6-5027-664D-AA36-AFE4A7613A60}" type="pres">
      <dgm:prSet presAssocID="{5F40FC3C-3E18-AD4E-9A1E-2AB5007B1E6F}" presName="Name28" presStyleLbl="parChTrans1D4" presStyleIdx="13" presStyleCnt="18"/>
      <dgm:spPr/>
    </dgm:pt>
    <dgm:pt modelId="{73FA3165-7D1F-1247-AFDF-50EF5B07D104}" type="pres">
      <dgm:prSet presAssocID="{848EA96A-858B-3448-8A86-180A7581B467}" presName="hierRoot2" presStyleCnt="0">
        <dgm:presLayoutVars>
          <dgm:hierBranch val="init"/>
        </dgm:presLayoutVars>
      </dgm:prSet>
      <dgm:spPr/>
    </dgm:pt>
    <dgm:pt modelId="{36799912-CB1F-E948-B87F-845987024E6A}" type="pres">
      <dgm:prSet presAssocID="{848EA96A-858B-3448-8A86-180A7581B467}" presName="rootComposite2" presStyleCnt="0"/>
      <dgm:spPr/>
    </dgm:pt>
    <dgm:pt modelId="{625A5F76-FCC6-DF42-AF64-DF7B11997207}" type="pres">
      <dgm:prSet presAssocID="{848EA96A-858B-3448-8A86-180A7581B467}" presName="rootText2" presStyleLbl="alignAcc1" presStyleIdx="0" presStyleCnt="0">
        <dgm:presLayoutVars>
          <dgm:chPref val="3"/>
        </dgm:presLayoutVars>
      </dgm:prSet>
      <dgm:spPr/>
    </dgm:pt>
    <dgm:pt modelId="{8B672F63-48F8-EE46-8F44-11E18E5218E4}" type="pres">
      <dgm:prSet presAssocID="{848EA96A-858B-3448-8A86-180A7581B467}" presName="topArc2" presStyleLbl="parChTrans1D1" presStyleIdx="62" presStyleCnt="76"/>
      <dgm:spPr/>
    </dgm:pt>
    <dgm:pt modelId="{8645C583-4F4A-CB40-8CB4-CC287909930E}" type="pres">
      <dgm:prSet presAssocID="{848EA96A-858B-3448-8A86-180A7581B467}" presName="bottomArc2" presStyleLbl="parChTrans1D1" presStyleIdx="63" presStyleCnt="76"/>
      <dgm:spPr/>
    </dgm:pt>
    <dgm:pt modelId="{1516F0CC-42D8-8F43-BCFC-9F5E5529C9BB}" type="pres">
      <dgm:prSet presAssocID="{848EA96A-858B-3448-8A86-180A7581B467}" presName="topConnNode2" presStyleLbl="node4" presStyleIdx="0" presStyleCnt="0"/>
      <dgm:spPr/>
    </dgm:pt>
    <dgm:pt modelId="{4629CD8A-E23F-5943-9D7F-5F3C087FF48F}" type="pres">
      <dgm:prSet presAssocID="{848EA96A-858B-3448-8A86-180A7581B467}" presName="hierChild4" presStyleCnt="0"/>
      <dgm:spPr/>
    </dgm:pt>
    <dgm:pt modelId="{25BFEE60-85D9-154D-A5E5-261A3593EFD0}" type="pres">
      <dgm:prSet presAssocID="{848EA96A-858B-3448-8A86-180A7581B467}" presName="hierChild5" presStyleCnt="0"/>
      <dgm:spPr/>
    </dgm:pt>
    <dgm:pt modelId="{7C6A4378-412C-CC47-9C98-75C4087B584A}" type="pres">
      <dgm:prSet presAssocID="{6A3EB527-6ACF-0A48-9611-99C3B11B40BE}" presName="hierChild5" presStyleCnt="0"/>
      <dgm:spPr/>
    </dgm:pt>
    <dgm:pt modelId="{31C5AEE3-BD8A-5640-81BF-465C27ADD967}" type="pres">
      <dgm:prSet presAssocID="{96D59D7F-7B6B-F441-8DF1-533D4CB80923}" presName="Name28" presStyleLbl="parChTrans1D3" presStyleIdx="15" presStyleCnt="16"/>
      <dgm:spPr/>
    </dgm:pt>
    <dgm:pt modelId="{AF3ABA1E-73E0-784C-A2A8-C209C7FE2D5A}" type="pres">
      <dgm:prSet presAssocID="{49C1984E-2807-BD42-B666-9C3B0DE2CA25}" presName="hierRoot2" presStyleCnt="0">
        <dgm:presLayoutVars>
          <dgm:hierBranch val="init"/>
        </dgm:presLayoutVars>
      </dgm:prSet>
      <dgm:spPr/>
    </dgm:pt>
    <dgm:pt modelId="{381B0FFD-34D3-374B-980A-71A038547A33}" type="pres">
      <dgm:prSet presAssocID="{49C1984E-2807-BD42-B666-9C3B0DE2CA25}" presName="rootComposite2" presStyleCnt="0"/>
      <dgm:spPr/>
    </dgm:pt>
    <dgm:pt modelId="{B7817AA0-4DD5-0044-B9AE-F006B0E364FD}" type="pres">
      <dgm:prSet presAssocID="{49C1984E-2807-BD42-B666-9C3B0DE2CA25}" presName="rootText2" presStyleLbl="alignAcc1" presStyleIdx="0" presStyleCnt="0">
        <dgm:presLayoutVars>
          <dgm:chPref val="3"/>
        </dgm:presLayoutVars>
      </dgm:prSet>
      <dgm:spPr/>
    </dgm:pt>
    <dgm:pt modelId="{5C123F3A-3649-C84D-9525-E4E77FFEA7C6}" type="pres">
      <dgm:prSet presAssocID="{49C1984E-2807-BD42-B666-9C3B0DE2CA25}" presName="topArc2" presStyleLbl="parChTrans1D1" presStyleIdx="64" presStyleCnt="76"/>
      <dgm:spPr/>
    </dgm:pt>
    <dgm:pt modelId="{FECF835F-CBA3-914F-A0E4-16301C5651E6}" type="pres">
      <dgm:prSet presAssocID="{49C1984E-2807-BD42-B666-9C3B0DE2CA25}" presName="bottomArc2" presStyleLbl="parChTrans1D1" presStyleIdx="65" presStyleCnt="76"/>
      <dgm:spPr/>
    </dgm:pt>
    <dgm:pt modelId="{6CD53A48-80C8-3F44-A2C4-D30417126C0F}" type="pres">
      <dgm:prSet presAssocID="{49C1984E-2807-BD42-B666-9C3B0DE2CA25}" presName="topConnNode2" presStyleLbl="node3" presStyleIdx="0" presStyleCnt="0"/>
      <dgm:spPr/>
    </dgm:pt>
    <dgm:pt modelId="{1BDD28C6-D9AA-FB42-A434-53A99E3E1A1E}" type="pres">
      <dgm:prSet presAssocID="{49C1984E-2807-BD42-B666-9C3B0DE2CA25}" presName="hierChild4" presStyleCnt="0"/>
      <dgm:spPr/>
    </dgm:pt>
    <dgm:pt modelId="{3CBDE81A-73AB-7E42-9E3A-3FE89BD62579}" type="pres">
      <dgm:prSet presAssocID="{4572D817-EECC-4443-82F9-C8E21062B97E}" presName="Name28" presStyleLbl="parChTrans1D4" presStyleIdx="14" presStyleCnt="18"/>
      <dgm:spPr/>
    </dgm:pt>
    <dgm:pt modelId="{6B11B87E-A6A5-194C-AE9D-BA978D00C026}" type="pres">
      <dgm:prSet presAssocID="{2905C6A0-A790-2646-B636-BE6865D454AA}" presName="hierRoot2" presStyleCnt="0">
        <dgm:presLayoutVars>
          <dgm:hierBranch val="init"/>
        </dgm:presLayoutVars>
      </dgm:prSet>
      <dgm:spPr/>
    </dgm:pt>
    <dgm:pt modelId="{04AA4E25-9315-A142-84BC-4866B4696D56}" type="pres">
      <dgm:prSet presAssocID="{2905C6A0-A790-2646-B636-BE6865D454AA}" presName="rootComposite2" presStyleCnt="0"/>
      <dgm:spPr/>
    </dgm:pt>
    <dgm:pt modelId="{F5746F55-7751-6D43-BD0C-BF0908A0A1D8}" type="pres">
      <dgm:prSet presAssocID="{2905C6A0-A790-2646-B636-BE6865D454A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61C192C-3FD8-004A-AF3D-5F36AA5688EF}" type="pres">
      <dgm:prSet presAssocID="{2905C6A0-A790-2646-B636-BE6865D454AA}" presName="topArc2" presStyleLbl="parChTrans1D1" presStyleIdx="66" presStyleCnt="76"/>
      <dgm:spPr/>
    </dgm:pt>
    <dgm:pt modelId="{22CD511E-028C-FC43-A194-89F837A4C5BC}" type="pres">
      <dgm:prSet presAssocID="{2905C6A0-A790-2646-B636-BE6865D454AA}" presName="bottomArc2" presStyleLbl="parChTrans1D1" presStyleIdx="67" presStyleCnt="76"/>
      <dgm:spPr/>
    </dgm:pt>
    <dgm:pt modelId="{AD05A238-1272-D144-B154-C9E15ACCD581}" type="pres">
      <dgm:prSet presAssocID="{2905C6A0-A790-2646-B636-BE6865D454AA}" presName="topConnNode2" presStyleLbl="node4" presStyleIdx="0" presStyleCnt="0"/>
      <dgm:spPr/>
    </dgm:pt>
    <dgm:pt modelId="{7307D7C3-672C-2B4D-965B-3A891CBA178D}" type="pres">
      <dgm:prSet presAssocID="{2905C6A0-A790-2646-B636-BE6865D454AA}" presName="hierChild4" presStyleCnt="0"/>
      <dgm:spPr/>
    </dgm:pt>
    <dgm:pt modelId="{A8EDD02B-654B-9B4B-B994-FECDCC9434D9}" type="pres">
      <dgm:prSet presAssocID="{2905C6A0-A790-2646-B636-BE6865D454AA}" presName="hierChild5" presStyleCnt="0"/>
      <dgm:spPr/>
    </dgm:pt>
    <dgm:pt modelId="{E6DC9DB3-7376-A745-840E-581CC21A8636}" type="pres">
      <dgm:prSet presAssocID="{A4475CDE-3709-C84B-8FB9-C7174AB219CC}" presName="Name28" presStyleLbl="parChTrans1D4" presStyleIdx="15" presStyleCnt="18"/>
      <dgm:spPr/>
    </dgm:pt>
    <dgm:pt modelId="{496FA684-1929-0949-9335-ADE495FC7DDA}" type="pres">
      <dgm:prSet presAssocID="{F24584BC-89BA-624B-9EB3-36A2A29AAF11}" presName="hierRoot2" presStyleCnt="0">
        <dgm:presLayoutVars>
          <dgm:hierBranch val="init"/>
        </dgm:presLayoutVars>
      </dgm:prSet>
      <dgm:spPr/>
    </dgm:pt>
    <dgm:pt modelId="{55801E83-6912-2345-8E97-6924EB288979}" type="pres">
      <dgm:prSet presAssocID="{F24584BC-89BA-624B-9EB3-36A2A29AAF11}" presName="rootComposite2" presStyleCnt="0"/>
      <dgm:spPr/>
    </dgm:pt>
    <dgm:pt modelId="{13E28739-DD79-BD47-92CC-83C374FC8F03}" type="pres">
      <dgm:prSet presAssocID="{F24584BC-89BA-624B-9EB3-36A2A29AAF11}" presName="rootText2" presStyleLbl="alignAcc1" presStyleIdx="0" presStyleCnt="0">
        <dgm:presLayoutVars>
          <dgm:chPref val="3"/>
        </dgm:presLayoutVars>
      </dgm:prSet>
      <dgm:spPr/>
    </dgm:pt>
    <dgm:pt modelId="{2F6FAEBE-5BD2-F54C-A96F-B7FE51F560FE}" type="pres">
      <dgm:prSet presAssocID="{F24584BC-89BA-624B-9EB3-36A2A29AAF11}" presName="topArc2" presStyleLbl="parChTrans1D1" presStyleIdx="68" presStyleCnt="76"/>
      <dgm:spPr/>
    </dgm:pt>
    <dgm:pt modelId="{93557A5F-FE14-EF49-B5D1-08CE4D4F3F18}" type="pres">
      <dgm:prSet presAssocID="{F24584BC-89BA-624B-9EB3-36A2A29AAF11}" presName="bottomArc2" presStyleLbl="parChTrans1D1" presStyleIdx="69" presStyleCnt="76"/>
      <dgm:spPr/>
    </dgm:pt>
    <dgm:pt modelId="{5CCD33DD-926F-B940-A0C2-21DCCCBCF0CB}" type="pres">
      <dgm:prSet presAssocID="{F24584BC-89BA-624B-9EB3-36A2A29AAF11}" presName="topConnNode2" presStyleLbl="node4" presStyleIdx="0" presStyleCnt="0"/>
      <dgm:spPr/>
    </dgm:pt>
    <dgm:pt modelId="{DF836FF9-5FCD-B34C-A736-86EFBAF2DDA5}" type="pres">
      <dgm:prSet presAssocID="{F24584BC-89BA-624B-9EB3-36A2A29AAF11}" presName="hierChild4" presStyleCnt="0"/>
      <dgm:spPr/>
    </dgm:pt>
    <dgm:pt modelId="{602D4488-D663-8444-A9CA-6BB0D1CE776A}" type="pres">
      <dgm:prSet presAssocID="{F24584BC-89BA-624B-9EB3-36A2A29AAF11}" presName="hierChild5" presStyleCnt="0"/>
      <dgm:spPr/>
    </dgm:pt>
    <dgm:pt modelId="{C93D3F07-E6E4-A548-BAF1-D81C4E21BAF9}" type="pres">
      <dgm:prSet presAssocID="{7B4CB9A1-A89B-5840-8274-74CED91ABC4E}" presName="Name28" presStyleLbl="parChTrans1D4" presStyleIdx="16" presStyleCnt="18"/>
      <dgm:spPr/>
    </dgm:pt>
    <dgm:pt modelId="{1D9AB4C0-1F93-2A4F-B7A6-49C07C2443A1}" type="pres">
      <dgm:prSet presAssocID="{912DE6F0-AF2F-974D-B26E-A6F93C45F169}" presName="hierRoot2" presStyleCnt="0">
        <dgm:presLayoutVars>
          <dgm:hierBranch val="init"/>
        </dgm:presLayoutVars>
      </dgm:prSet>
      <dgm:spPr/>
    </dgm:pt>
    <dgm:pt modelId="{FED60DC8-0F50-3E4B-9C98-774031D5CDAE}" type="pres">
      <dgm:prSet presAssocID="{912DE6F0-AF2F-974D-B26E-A6F93C45F169}" presName="rootComposite2" presStyleCnt="0"/>
      <dgm:spPr/>
    </dgm:pt>
    <dgm:pt modelId="{7A97299D-20AF-D04D-91A1-86BA1F43B91B}" type="pres">
      <dgm:prSet presAssocID="{912DE6F0-AF2F-974D-B26E-A6F93C45F169}" presName="rootText2" presStyleLbl="alignAcc1" presStyleIdx="0" presStyleCnt="0">
        <dgm:presLayoutVars>
          <dgm:chPref val="3"/>
        </dgm:presLayoutVars>
      </dgm:prSet>
      <dgm:spPr/>
    </dgm:pt>
    <dgm:pt modelId="{65E7171B-D682-4644-956E-95B5ECBCE01E}" type="pres">
      <dgm:prSet presAssocID="{912DE6F0-AF2F-974D-B26E-A6F93C45F169}" presName="topArc2" presStyleLbl="parChTrans1D1" presStyleIdx="70" presStyleCnt="76"/>
      <dgm:spPr/>
    </dgm:pt>
    <dgm:pt modelId="{1BF5B1B3-8E49-D345-AB7A-E13FE3B177A0}" type="pres">
      <dgm:prSet presAssocID="{912DE6F0-AF2F-974D-B26E-A6F93C45F169}" presName="bottomArc2" presStyleLbl="parChTrans1D1" presStyleIdx="71" presStyleCnt="76"/>
      <dgm:spPr/>
    </dgm:pt>
    <dgm:pt modelId="{ACDA57DB-8A83-A643-A98E-69D71CEEF369}" type="pres">
      <dgm:prSet presAssocID="{912DE6F0-AF2F-974D-B26E-A6F93C45F169}" presName="topConnNode2" presStyleLbl="node4" presStyleIdx="0" presStyleCnt="0"/>
      <dgm:spPr/>
    </dgm:pt>
    <dgm:pt modelId="{677F8649-FE6B-474C-8CFC-660BB5F88674}" type="pres">
      <dgm:prSet presAssocID="{912DE6F0-AF2F-974D-B26E-A6F93C45F169}" presName="hierChild4" presStyleCnt="0"/>
      <dgm:spPr/>
    </dgm:pt>
    <dgm:pt modelId="{78BE5C86-0EB3-8847-B8C9-865EC402FDD2}" type="pres">
      <dgm:prSet presAssocID="{912DE6F0-AF2F-974D-B26E-A6F93C45F169}" presName="hierChild5" presStyleCnt="0"/>
      <dgm:spPr/>
    </dgm:pt>
    <dgm:pt modelId="{94E6F24D-CCA0-9D46-B191-531BFDFC67B9}" type="pres">
      <dgm:prSet presAssocID="{85ED9134-DA53-9B4C-BA84-52BBAED467BB}" presName="Name28" presStyleLbl="parChTrans1D4" presStyleIdx="17" presStyleCnt="18"/>
      <dgm:spPr/>
    </dgm:pt>
    <dgm:pt modelId="{E4D66B5B-5255-CE46-98A2-A6A0F1C35158}" type="pres">
      <dgm:prSet presAssocID="{FD53E813-7B11-EB4F-B076-ADEC87DC85A6}" presName="hierRoot2" presStyleCnt="0">
        <dgm:presLayoutVars>
          <dgm:hierBranch val="init"/>
        </dgm:presLayoutVars>
      </dgm:prSet>
      <dgm:spPr/>
    </dgm:pt>
    <dgm:pt modelId="{60D88976-540F-6B49-8BFB-2CADAD88964E}" type="pres">
      <dgm:prSet presAssocID="{FD53E813-7B11-EB4F-B076-ADEC87DC85A6}" presName="rootComposite2" presStyleCnt="0"/>
      <dgm:spPr/>
    </dgm:pt>
    <dgm:pt modelId="{3B2EA53B-BB64-164E-A358-A81CE014626B}" type="pres">
      <dgm:prSet presAssocID="{FD53E813-7B11-EB4F-B076-ADEC87DC85A6}" presName="rootText2" presStyleLbl="alignAcc1" presStyleIdx="0" presStyleCnt="0">
        <dgm:presLayoutVars>
          <dgm:chPref val="3"/>
        </dgm:presLayoutVars>
      </dgm:prSet>
      <dgm:spPr/>
    </dgm:pt>
    <dgm:pt modelId="{441F2240-2B8F-AA49-B966-F6729AE63050}" type="pres">
      <dgm:prSet presAssocID="{FD53E813-7B11-EB4F-B076-ADEC87DC85A6}" presName="topArc2" presStyleLbl="parChTrans1D1" presStyleIdx="72" presStyleCnt="76"/>
      <dgm:spPr/>
    </dgm:pt>
    <dgm:pt modelId="{C6C666AE-7D0E-BF4E-9861-220AE7CFC30F}" type="pres">
      <dgm:prSet presAssocID="{FD53E813-7B11-EB4F-B076-ADEC87DC85A6}" presName="bottomArc2" presStyleLbl="parChTrans1D1" presStyleIdx="73" presStyleCnt="76"/>
      <dgm:spPr/>
    </dgm:pt>
    <dgm:pt modelId="{609B7472-90E1-1941-BBA6-FFCACE29B388}" type="pres">
      <dgm:prSet presAssocID="{FD53E813-7B11-EB4F-B076-ADEC87DC85A6}" presName="topConnNode2" presStyleLbl="node4" presStyleIdx="0" presStyleCnt="0"/>
      <dgm:spPr/>
    </dgm:pt>
    <dgm:pt modelId="{263B2876-6387-AD46-A0B0-2A3E865503AF}" type="pres">
      <dgm:prSet presAssocID="{FD53E813-7B11-EB4F-B076-ADEC87DC85A6}" presName="hierChild4" presStyleCnt="0"/>
      <dgm:spPr/>
    </dgm:pt>
    <dgm:pt modelId="{985644F7-CA89-8A46-A7E7-88ED7E190EB6}" type="pres">
      <dgm:prSet presAssocID="{FD53E813-7B11-EB4F-B076-ADEC87DC85A6}" presName="hierChild5" presStyleCnt="0"/>
      <dgm:spPr/>
    </dgm:pt>
    <dgm:pt modelId="{BF71567C-1FA2-A14F-8686-E1728E2368AB}" type="pres">
      <dgm:prSet presAssocID="{49C1984E-2807-BD42-B666-9C3B0DE2CA25}" presName="hierChild5" presStyleCnt="0"/>
      <dgm:spPr/>
    </dgm:pt>
    <dgm:pt modelId="{71E9ED9B-FD1F-D44C-A5CC-BA582805CAE9}" type="pres">
      <dgm:prSet presAssocID="{1C1A68AE-B38A-B643-A11A-4FD059A12E09}" presName="hierChild5" presStyleCnt="0"/>
      <dgm:spPr/>
    </dgm:pt>
    <dgm:pt modelId="{93BDD461-4BFE-E041-91AC-AEB8F1D513B5}" type="pres">
      <dgm:prSet presAssocID="{D660F8BE-F731-E64E-BAB8-045085FA311F}" presName="Name28" presStyleLbl="parChTrans1D2" presStyleIdx="2" presStyleCnt="3"/>
      <dgm:spPr/>
    </dgm:pt>
    <dgm:pt modelId="{7FE6C010-6C68-9A49-8321-82C78B02D9CE}" type="pres">
      <dgm:prSet presAssocID="{CCC4DC26-7C3D-EB42-A28A-8B512F1C0B38}" presName="hierRoot2" presStyleCnt="0">
        <dgm:presLayoutVars>
          <dgm:hierBranch val="init"/>
        </dgm:presLayoutVars>
      </dgm:prSet>
      <dgm:spPr/>
    </dgm:pt>
    <dgm:pt modelId="{B1175142-5C9F-6542-9057-6C09563E876C}" type="pres">
      <dgm:prSet presAssocID="{CCC4DC26-7C3D-EB42-A28A-8B512F1C0B38}" presName="rootComposite2" presStyleCnt="0"/>
      <dgm:spPr/>
    </dgm:pt>
    <dgm:pt modelId="{D279E227-A4AC-2040-8E00-881E7248AE3A}" type="pres">
      <dgm:prSet presAssocID="{CCC4DC26-7C3D-EB42-A28A-8B512F1C0B38}" presName="rootText2" presStyleLbl="alignAcc1" presStyleIdx="0" presStyleCnt="0">
        <dgm:presLayoutVars>
          <dgm:chPref val="3"/>
        </dgm:presLayoutVars>
      </dgm:prSet>
      <dgm:spPr/>
    </dgm:pt>
    <dgm:pt modelId="{03D7F695-FF3B-D440-9CC9-64018DFC2AD7}" type="pres">
      <dgm:prSet presAssocID="{CCC4DC26-7C3D-EB42-A28A-8B512F1C0B38}" presName="topArc2" presStyleLbl="parChTrans1D1" presStyleIdx="74" presStyleCnt="76"/>
      <dgm:spPr/>
    </dgm:pt>
    <dgm:pt modelId="{F79DACE5-36DC-4347-BFA8-F88D96B98747}" type="pres">
      <dgm:prSet presAssocID="{CCC4DC26-7C3D-EB42-A28A-8B512F1C0B38}" presName="bottomArc2" presStyleLbl="parChTrans1D1" presStyleIdx="75" presStyleCnt="76"/>
      <dgm:spPr/>
    </dgm:pt>
    <dgm:pt modelId="{9DB328BB-7467-8846-9926-AF157930DD1F}" type="pres">
      <dgm:prSet presAssocID="{CCC4DC26-7C3D-EB42-A28A-8B512F1C0B38}" presName="topConnNode2" presStyleLbl="node2" presStyleIdx="0" presStyleCnt="0"/>
      <dgm:spPr/>
    </dgm:pt>
    <dgm:pt modelId="{E92F7D23-2E01-8148-AE6C-30E9D139E367}" type="pres">
      <dgm:prSet presAssocID="{CCC4DC26-7C3D-EB42-A28A-8B512F1C0B38}" presName="hierChild4" presStyleCnt="0"/>
      <dgm:spPr/>
    </dgm:pt>
    <dgm:pt modelId="{0C43F019-86F2-0A49-BB2D-4B8A05AC04E8}" type="pres">
      <dgm:prSet presAssocID="{CCC4DC26-7C3D-EB42-A28A-8B512F1C0B38}" presName="hierChild5" presStyleCnt="0"/>
      <dgm:spPr/>
    </dgm:pt>
    <dgm:pt modelId="{B9AA5B01-F982-B34B-8FA0-ACF5E494D0E5}" type="pres">
      <dgm:prSet presAssocID="{0A291C93-053E-5648-ACCF-ED0615A71E91}" presName="hierChild3" presStyleCnt="0"/>
      <dgm:spPr/>
    </dgm:pt>
  </dgm:ptLst>
  <dgm:cxnLst>
    <dgm:cxn modelId="{F94FAFF1-0322-754A-9C30-3B1044D1A080}" type="presOf" srcId="{FB35C321-564E-244E-9B01-6B694417C567}" destId="{528CA2C2-E744-8F46-B8C8-6C91541A1864}" srcOrd="1" destOrd="0" presId="urn:microsoft.com/office/officeart/2008/layout/HalfCircleOrganizationChart"/>
    <dgm:cxn modelId="{1C2A48BC-9F61-FD44-A084-D56C8A1781E6}" type="presOf" srcId="{2905C6A0-A790-2646-B636-BE6865D454AA}" destId="{F5746F55-7751-6D43-BD0C-BF0908A0A1D8}" srcOrd="0" destOrd="0" presId="urn:microsoft.com/office/officeart/2008/layout/HalfCircleOrganizationChart"/>
    <dgm:cxn modelId="{C3ECBF38-7FA5-184B-8796-53866E180260}" type="presOf" srcId="{8B76C3B0-3984-4E41-8191-C72BEB0D8B38}" destId="{B64B7D45-E013-B043-B8F0-DE0867D7CBFD}" srcOrd="0" destOrd="0" presId="urn:microsoft.com/office/officeart/2008/layout/HalfCircleOrganizationChart"/>
    <dgm:cxn modelId="{B37A31A0-52D6-6041-878E-B430E03580FE}" type="presOf" srcId="{D0EB16FA-674E-EE4E-B873-516D7EB5F375}" destId="{D55AE1AA-18B4-6A4A-838F-04C61141B579}" srcOrd="1" destOrd="0" presId="urn:microsoft.com/office/officeart/2008/layout/HalfCircleOrganizationChart"/>
    <dgm:cxn modelId="{79977BB9-E450-D548-90AE-C34A99400CBF}" type="presOf" srcId="{FDD1CE99-9381-304D-BABA-FB38061967FB}" destId="{D7249765-5D87-2341-9630-7B6A325A2CB9}" srcOrd="0" destOrd="0" presId="urn:microsoft.com/office/officeart/2008/layout/HalfCircleOrganizationChart"/>
    <dgm:cxn modelId="{103EB570-01EF-894D-954D-D804CAAEF791}" srcId="{1C1A68AE-B38A-B643-A11A-4FD059A12E09}" destId="{D21CB905-6FCB-C749-B8D8-F7E3E8890832}" srcOrd="1" destOrd="0" parTransId="{97C77DD9-8856-0F49-A10A-9917B2B3623A}" sibTransId="{A8CDE278-D335-3D4D-A468-615C16CE7024}"/>
    <dgm:cxn modelId="{D57C1B53-55F3-7947-85FA-B2210B47F4BC}" type="presOf" srcId="{D0EB16FA-674E-EE4E-B873-516D7EB5F375}" destId="{8E0DDF9A-0D9E-A449-88AA-2B7A978D6AC2}" srcOrd="0" destOrd="0" presId="urn:microsoft.com/office/officeart/2008/layout/HalfCircleOrganizationChart"/>
    <dgm:cxn modelId="{D49E7DD7-C22A-9D4E-BDFC-EC86BF6FB372}" type="presOf" srcId="{912DE6F0-AF2F-974D-B26E-A6F93C45F169}" destId="{ACDA57DB-8A83-A643-A98E-69D71CEEF369}" srcOrd="1" destOrd="0" presId="urn:microsoft.com/office/officeart/2008/layout/HalfCircleOrganizationChart"/>
    <dgm:cxn modelId="{BD29BE49-2EA1-B942-94E7-D077FEB2DF5D}" type="presOf" srcId="{153AA711-D824-1545-A7CD-A9C977B05523}" destId="{733C6884-6293-5F49-B903-15819E5560DE}" srcOrd="0" destOrd="0" presId="urn:microsoft.com/office/officeart/2008/layout/HalfCircleOrganizationChart"/>
    <dgm:cxn modelId="{B0AA328F-1EFE-BB49-9D4E-CC39B5EAE665}" srcId="{1C1A68AE-B38A-B643-A11A-4FD059A12E09}" destId="{6A3EB527-6ACF-0A48-9611-99C3B11B40BE}" srcOrd="7" destOrd="0" parTransId="{E5EFB7A1-6CE6-014D-BDAC-D70421B7572F}" sibTransId="{C59EFA03-308B-724F-9C81-49EB71E03745}"/>
    <dgm:cxn modelId="{1E5AC2BE-34A9-6241-8A04-BED0D5541194}" type="presOf" srcId="{EFF471C4-EAA8-6C4B-8DDA-9AD737E6514A}" destId="{B83247B6-3138-CE4C-9C77-BDF1BCFAC69F}" srcOrd="1" destOrd="0" presId="urn:microsoft.com/office/officeart/2008/layout/HalfCircleOrganizationChart"/>
    <dgm:cxn modelId="{C91AE0A3-CDB2-BA4B-AF06-5EE6E3F4E275}" type="presOf" srcId="{26CAC06E-BA2F-B348-B3A6-FA91F6DB2DB6}" destId="{381A192C-46E2-EA42-AD6D-178F2D72A56A}" srcOrd="1" destOrd="0" presId="urn:microsoft.com/office/officeart/2008/layout/HalfCircleOrganizationChart"/>
    <dgm:cxn modelId="{99397A53-8721-CD45-B58B-6627BD488E7C}" type="presOf" srcId="{E5EFB7A1-6CE6-014D-BDAC-D70421B7572F}" destId="{88FDA1D4-1E42-764B-A276-65849299257F}" srcOrd="0" destOrd="0" presId="urn:microsoft.com/office/officeart/2008/layout/HalfCircleOrganizationChart"/>
    <dgm:cxn modelId="{5B737DE4-96FE-714B-B253-12C1D625A59E}" type="presOf" srcId="{FD53E813-7B11-EB4F-B076-ADEC87DC85A6}" destId="{609B7472-90E1-1941-BBA6-FFCACE29B388}" srcOrd="1" destOrd="0" presId="urn:microsoft.com/office/officeart/2008/layout/HalfCircleOrganizationChart"/>
    <dgm:cxn modelId="{2B32DE29-78AA-3346-84A0-524E6EA1798C}" type="presOf" srcId="{FDD1CE99-9381-304D-BABA-FB38061967FB}" destId="{4AC24800-562A-FA4B-BB36-C0A8D40FDF11}" srcOrd="1" destOrd="0" presId="urn:microsoft.com/office/officeart/2008/layout/HalfCircleOrganizationChart"/>
    <dgm:cxn modelId="{64D09519-9388-6D4D-89E1-043A98CB1358}" srcId="{1C1A68AE-B38A-B643-A11A-4FD059A12E09}" destId="{9F397A5C-65F6-9149-BA47-74C0BE6E8451}" srcOrd="6" destOrd="0" parTransId="{409CE1E0-6632-B940-A4DE-C15F15E8EA99}" sibTransId="{2A1F6D91-209C-8F4C-9B6A-C28A26B7F2BA}"/>
    <dgm:cxn modelId="{4ACD7C25-E305-9845-9D97-73082384520A}" type="presOf" srcId="{D660F8BE-F731-E64E-BAB8-045085FA311F}" destId="{93BDD461-4BFE-E041-91AC-AEB8F1D513B5}" srcOrd="0" destOrd="0" presId="urn:microsoft.com/office/officeart/2008/layout/HalfCircleOrganizationChart"/>
    <dgm:cxn modelId="{22551A65-36F6-2849-B5EA-2C4F7F85CECE}" type="presOf" srcId="{098F6FF2-7057-2347-AC9A-272F744A2124}" destId="{6AE0CAA3-455B-0841-B93F-00738EB9AAB5}" srcOrd="0" destOrd="0" presId="urn:microsoft.com/office/officeart/2008/layout/HalfCircleOrganizationChart"/>
    <dgm:cxn modelId="{FED78054-823F-4A45-88BF-C12010DB01D1}" srcId="{6A3EB527-6ACF-0A48-9611-99C3B11B40BE}" destId="{848EA96A-858B-3448-8A86-180A7581B467}" srcOrd="1" destOrd="0" parTransId="{5F40FC3C-3E18-AD4E-9A1E-2AB5007B1E6F}" sibTransId="{12AC23CB-AA85-B944-B44F-2CF0808193F8}"/>
    <dgm:cxn modelId="{41AF70FC-8EF2-044F-B22E-831F2FD4F87E}" type="presOf" srcId="{E0E214F2-BD36-6F42-8B6F-D77A94B4BA33}" destId="{872233C5-00FB-EE4E-A3D9-71C09D6D706E}" srcOrd="1" destOrd="0" presId="urn:microsoft.com/office/officeart/2008/layout/HalfCircleOrganizationChart"/>
    <dgm:cxn modelId="{B9B9C48E-8FDD-214A-B3AA-2BA35D524A38}" type="presOf" srcId="{F5B29805-B80F-B84E-80D5-249DA2BB0DF1}" destId="{AAB8430A-240F-564B-A763-F877155C9BCF}" srcOrd="0" destOrd="0" presId="urn:microsoft.com/office/officeart/2008/layout/HalfCircleOrganizationChart"/>
    <dgm:cxn modelId="{2E1969B9-D056-AF4E-94BC-B2B7BA418A21}" type="presOf" srcId="{49C1984E-2807-BD42-B666-9C3B0DE2CA25}" destId="{B7817AA0-4DD5-0044-B9AE-F006B0E364FD}" srcOrd="0" destOrd="0" presId="urn:microsoft.com/office/officeart/2008/layout/HalfCircleOrganizationChart"/>
    <dgm:cxn modelId="{8748B16E-58D7-7D48-9DF2-B181D6FFC23D}" type="presOf" srcId="{D21CB905-6FCB-C749-B8D8-F7E3E8890832}" destId="{16FFD37C-C605-C64B-9FFD-843CBDAE8F4C}" srcOrd="0" destOrd="0" presId="urn:microsoft.com/office/officeart/2008/layout/HalfCircleOrganizationChart"/>
    <dgm:cxn modelId="{572AF0E9-2D46-384A-A86D-7ACEEFFC3F40}" type="presOf" srcId="{F04910EE-7E6C-E044-854A-BC554C03E904}" destId="{93B0F6A2-E32C-7C42-9D36-571779487A47}" srcOrd="1" destOrd="0" presId="urn:microsoft.com/office/officeart/2008/layout/HalfCircleOrganizationChart"/>
    <dgm:cxn modelId="{2DE24BCF-A8F7-004E-8764-636B6C6C7CB7}" type="presOf" srcId="{CE3EFE18-8D61-BE49-9583-A7540637F005}" destId="{0AF0AC11-D25A-4F41-B195-988E90C52973}" srcOrd="1" destOrd="0" presId="urn:microsoft.com/office/officeart/2008/layout/HalfCircleOrganizationChart"/>
    <dgm:cxn modelId="{B4987004-83CD-2249-AB9E-EAD2AD4C5A16}" srcId="{1C1A68AE-B38A-B643-A11A-4FD059A12E09}" destId="{49C1984E-2807-BD42-B666-9C3B0DE2CA25}" srcOrd="8" destOrd="0" parTransId="{96D59D7F-7B6B-F441-8DF1-533D4CB80923}" sibTransId="{15631183-4C8E-DF42-9787-73AC15806CD5}"/>
    <dgm:cxn modelId="{7D747EEE-F8EF-0246-B7CD-9FEB94AD728B}" type="presOf" srcId="{5F40FC3C-3E18-AD4E-9A1E-2AB5007B1E6F}" destId="{7AC205E6-5027-664D-AA36-AFE4A7613A60}" srcOrd="0" destOrd="0" presId="urn:microsoft.com/office/officeart/2008/layout/HalfCircleOrganizationChart"/>
    <dgm:cxn modelId="{78A5CD77-DBFB-564B-B624-0F2DF5388CAB}" srcId="{49C1984E-2807-BD42-B666-9C3B0DE2CA25}" destId="{2905C6A0-A790-2646-B636-BE6865D454AA}" srcOrd="0" destOrd="0" parTransId="{4572D817-EECC-4443-82F9-C8E21062B97E}" sibTransId="{631B6F5C-40A5-B047-88FF-3CC1556D60F7}"/>
    <dgm:cxn modelId="{1355F8C2-4C40-E145-A54C-8B66D26F0231}" type="presOf" srcId="{057B44FA-3E55-D34A-B306-CAEE00150AD4}" destId="{4D91E484-25E5-6749-ADC1-D45512464A2D}" srcOrd="0" destOrd="0" presId="urn:microsoft.com/office/officeart/2008/layout/HalfCircleOrganizationChart"/>
    <dgm:cxn modelId="{65D41AC3-5154-B94D-8836-8143B65D365E}" srcId="{D21CB905-6FCB-C749-B8D8-F7E3E8890832}" destId="{A51A1599-5BFF-5044-AFEF-66D1590AF125}" srcOrd="0" destOrd="0" parTransId="{AD091C28-9511-284D-B4BF-B2F1EB1DC710}" sibTransId="{19221E10-95FC-094B-A093-C22AEDDA23F5}"/>
    <dgm:cxn modelId="{D1CA663E-27FA-4841-9689-B68C78FA3DFC}" srcId="{0A291C93-053E-5648-ACCF-ED0615A71E91}" destId="{1C1A68AE-B38A-B643-A11A-4FD059A12E09}" srcOrd="1" destOrd="0" parTransId="{5121D18F-8ABE-9C40-9362-CF6DD75E0E83}" sibTransId="{F59CE19D-C01C-C543-9452-C9200DE97615}"/>
    <dgm:cxn modelId="{CDA2DBEF-E941-8A41-82F7-AE54E3FDF1F2}" type="presOf" srcId="{CE3EFE18-8D61-BE49-9583-A7540637F005}" destId="{7B72488E-EDD6-9945-A696-9488D906A8F0}" srcOrd="0" destOrd="0" presId="urn:microsoft.com/office/officeart/2008/layout/HalfCircleOrganizationChart"/>
    <dgm:cxn modelId="{576A1FEB-1B1C-6D43-A16B-5DF1A39C44B0}" type="presOf" srcId="{80E24F08-DF62-5E49-9B79-93496DA5E335}" destId="{CC4AB2F0-FCB3-7C4B-9EA6-03845F2DB6F6}" srcOrd="0" destOrd="0" presId="urn:microsoft.com/office/officeart/2008/layout/HalfCircleOrganizationChart"/>
    <dgm:cxn modelId="{8978AF94-6998-3240-A5B8-BC2FC6B7EB99}" type="presOf" srcId="{63BF4F76-80D4-7B45-9733-C5E1F1F582EE}" destId="{91D2D362-CA92-D84A-A67C-58DA2A030236}" srcOrd="0" destOrd="0" presId="urn:microsoft.com/office/officeart/2008/layout/HalfCircleOrganizationChart"/>
    <dgm:cxn modelId="{3D38DC25-22A1-1E4D-9912-4342612D42EF}" type="presOf" srcId="{ED5668F9-3497-2C4D-AC71-0BE437A896F7}" destId="{6CB4C0AA-8E5D-AD4F-B2E9-223E26A7C867}" srcOrd="0" destOrd="0" presId="urn:microsoft.com/office/officeart/2008/layout/HalfCircleOrganizationChart"/>
    <dgm:cxn modelId="{81D8C5B4-77DB-164D-8AB6-DA59127C9F90}" srcId="{098F6FF2-7057-2347-AC9A-272F744A2124}" destId="{153AA711-D824-1545-A7CD-A9C977B05523}" srcOrd="3" destOrd="0" parTransId="{34592096-3CA5-D14A-B6AD-FB261485AAE3}" sibTransId="{6D11D1A1-75BB-4347-B2F6-E466386E5C35}"/>
    <dgm:cxn modelId="{829C40B0-25E5-DD4E-956F-0D7FE9ED6766}" type="presOf" srcId="{774BF599-32C1-784D-AF2F-FEDBF8611EBE}" destId="{397D7F41-72A8-FA46-98DE-D7052A8298A2}" srcOrd="0" destOrd="0" presId="urn:microsoft.com/office/officeart/2008/layout/HalfCircleOrganizationChart"/>
    <dgm:cxn modelId="{D3777CFC-5876-3544-9C55-3C29FE6C54AC}" type="presOf" srcId="{E739B3CF-4013-6E44-86F7-5417523B4CA6}" destId="{25A26622-CE9B-D248-8607-2B4523B5EBD1}" srcOrd="0" destOrd="0" presId="urn:microsoft.com/office/officeart/2008/layout/HalfCircleOrganizationChart"/>
    <dgm:cxn modelId="{7C8FE99A-3210-724B-9F94-16D27F7BD92C}" srcId="{774BF599-32C1-784D-AF2F-FEDBF8611EBE}" destId="{0A291C93-053E-5648-ACCF-ED0615A71E91}" srcOrd="0" destOrd="0" parTransId="{0B65DE41-5BBF-3A41-B561-1B3E9652F3CB}" sibTransId="{29E8D002-7F9E-3549-B3D9-910FFECBADA1}"/>
    <dgm:cxn modelId="{940F996F-AA90-ED49-8F61-E0D538F167E7}" type="presOf" srcId="{E0E214F2-BD36-6F42-8B6F-D77A94B4BA33}" destId="{7992E425-0EBE-DA4B-B6CC-F0D32A320A9F}" srcOrd="0" destOrd="0" presId="urn:microsoft.com/office/officeart/2008/layout/HalfCircleOrganizationChart"/>
    <dgm:cxn modelId="{4DE9E867-11F5-2441-AFDD-62CB2DAA6F50}" type="presOf" srcId="{CCC4DC26-7C3D-EB42-A28A-8B512F1C0B38}" destId="{D279E227-A4AC-2040-8E00-881E7248AE3A}" srcOrd="0" destOrd="0" presId="urn:microsoft.com/office/officeart/2008/layout/HalfCircleOrganizationChart"/>
    <dgm:cxn modelId="{86847772-7640-904A-A4EF-238B167E2917}" type="presOf" srcId="{A519D8E5-D840-A84E-9084-29D6F02C0169}" destId="{C67DC490-CC36-E848-BB49-CE019EE1CAED}" srcOrd="0" destOrd="0" presId="urn:microsoft.com/office/officeart/2008/layout/HalfCircleOrganizationChart"/>
    <dgm:cxn modelId="{2CEC6F3F-13BC-2B49-8C03-3D2D2C7E459D}" srcId="{098F6FF2-7057-2347-AC9A-272F744A2124}" destId="{F5B29805-B80F-B84E-80D5-249DA2BB0DF1}" srcOrd="6" destOrd="0" parTransId="{8761ADCA-31A0-9746-A62D-2657C1F8C0DA}" sibTransId="{47F3C32F-E097-4E43-B844-E1F050480612}"/>
    <dgm:cxn modelId="{3A68A6C8-9358-2342-AB22-1120D831D81F}" type="presOf" srcId="{8A2FF53A-DC09-7644-B15C-DE815DED88AB}" destId="{E1A19351-B2AB-A041-98BE-DFB63A76093C}" srcOrd="0" destOrd="0" presId="urn:microsoft.com/office/officeart/2008/layout/HalfCircleOrganizationChart"/>
    <dgm:cxn modelId="{D1020660-C672-2049-8B6E-7717FFD3C127}" type="presOf" srcId="{85ED9134-DA53-9B4C-BA84-52BBAED467BB}" destId="{94E6F24D-CCA0-9D46-B191-531BFDFC67B9}" srcOrd="0" destOrd="0" presId="urn:microsoft.com/office/officeart/2008/layout/HalfCircleOrganizationChart"/>
    <dgm:cxn modelId="{E0510C87-C162-444A-9E0D-E9CDC5B8BDC9}" type="presOf" srcId="{F5073376-F670-7B49-9A33-C61942BC2F72}" destId="{B8F58BBB-E15A-D84A-BC79-F7F899320545}" srcOrd="0" destOrd="0" presId="urn:microsoft.com/office/officeart/2008/layout/HalfCircleOrganizationChart"/>
    <dgm:cxn modelId="{45DB2EB4-D3F1-2A45-9ED8-4F0ABD243745}" srcId="{098F6FF2-7057-2347-AC9A-272F744A2124}" destId="{15AC7CC8-6125-C848-B7F7-89263BBFBA75}" srcOrd="1" destOrd="0" parTransId="{EB125087-CC94-2B46-84C9-42E4854219AB}" sibTransId="{6DE46665-BB9D-DB4E-988A-8B094D62966A}"/>
    <dgm:cxn modelId="{98A9ACC0-F343-804D-94F1-E845C8C2F7BE}" type="presOf" srcId="{2905C6A0-A790-2646-B636-BE6865D454AA}" destId="{AD05A238-1272-D144-B154-C9E15ACCD581}" srcOrd="1" destOrd="0" presId="urn:microsoft.com/office/officeart/2008/layout/HalfCircleOrganizationChart"/>
    <dgm:cxn modelId="{B3719647-CA50-D94F-8594-C4C26B3F3B4B}" srcId="{F5B29805-B80F-B84E-80D5-249DA2BB0DF1}" destId="{7D5A29AB-228E-BC47-A616-A402BCBF934D}" srcOrd="2" destOrd="0" parTransId="{E739B3CF-4013-6E44-86F7-5417523B4CA6}" sibTransId="{1DC7B782-F8CA-E641-91BD-80F51603175F}"/>
    <dgm:cxn modelId="{C6B5AAAC-62B6-A44D-AEB4-6683875D31AD}" type="presOf" srcId="{FFF27AB2-1AA1-A649-B1CA-5EC4983E1A9F}" destId="{5DBD3A10-5E97-1947-81ED-25EF241CE2DE}" srcOrd="0" destOrd="0" presId="urn:microsoft.com/office/officeart/2008/layout/HalfCircleOrganizationChart"/>
    <dgm:cxn modelId="{AB286335-C97C-B74C-BAFF-AB9A8CBB02E7}" srcId="{F5B29805-B80F-B84E-80D5-249DA2BB0DF1}" destId="{0C2F6B5A-5D28-8345-BEDF-7AB668200AB9}" srcOrd="0" destOrd="0" parTransId="{A519D8E5-D840-A84E-9084-29D6F02C0169}" sibTransId="{F083CA8E-B4DB-C343-9D17-7D33BD3321E5}"/>
    <dgm:cxn modelId="{0B1EDC30-2749-914D-AB9C-1E6A93BD0305}" srcId="{1C1A68AE-B38A-B643-A11A-4FD059A12E09}" destId="{FDD1CE99-9381-304D-BABA-FB38061967FB}" srcOrd="4" destOrd="0" parTransId="{8A2FF53A-DC09-7644-B15C-DE815DED88AB}" sibTransId="{71032FF7-4F5B-3541-82B5-41C23DAB12CE}"/>
    <dgm:cxn modelId="{518A4757-A202-7343-B44F-675780EE48C5}" type="presOf" srcId="{298AD2CA-E6EA-6D41-9F77-2FD5A74FAA87}" destId="{06E1BB5A-0A6F-7D46-B4AC-AA3A71E85665}" srcOrd="1" destOrd="0" presId="urn:microsoft.com/office/officeart/2008/layout/HalfCircleOrganizationChart"/>
    <dgm:cxn modelId="{8341D9E1-35F8-3A4F-9D86-3019235C0F1A}" srcId="{098F6FF2-7057-2347-AC9A-272F744A2124}" destId="{EFF471C4-EAA8-6C4B-8DDA-9AD737E6514A}" srcOrd="5" destOrd="0" parTransId="{A3B1407F-DE7E-1F4C-83F2-6E4513E2F4F0}" sibTransId="{E69CE0CD-451D-2042-9169-17F54FEDC19C}"/>
    <dgm:cxn modelId="{63F907A0-AA0B-1B46-A5B3-F8C5655605DA}" type="presOf" srcId="{9F397A5C-65F6-9149-BA47-74C0BE6E8451}" destId="{0931B37C-8E8F-794E-A2EB-271F7A88660A}" srcOrd="1" destOrd="0" presId="urn:microsoft.com/office/officeart/2008/layout/HalfCircleOrganizationChart"/>
    <dgm:cxn modelId="{DB36890A-27A6-0A4D-A95D-159658333072}" type="presOf" srcId="{7141269C-31FE-7D4F-8143-774B7236DB10}" destId="{D9AFA551-E2D4-9B44-BB75-AFC4C6D4A494}" srcOrd="0" destOrd="0" presId="urn:microsoft.com/office/officeart/2008/layout/HalfCircleOrganizationChart"/>
    <dgm:cxn modelId="{89069EC1-0356-9B4F-A376-DED92A0ABDA8}" type="presOf" srcId="{ED5668F9-3497-2C4D-AC71-0BE437A896F7}" destId="{B35364EF-F4D3-BE4F-B1A4-EA091CE00CB2}" srcOrd="1" destOrd="0" presId="urn:microsoft.com/office/officeart/2008/layout/HalfCircleOrganizationChart"/>
    <dgm:cxn modelId="{D8928E4F-F475-9541-BCAA-772F02B72748}" type="presOf" srcId="{C06C8D00-9AB1-9842-9494-5E08969B74BD}" destId="{DEC4A8FD-5276-5F4A-BF43-1E104C1A6612}" srcOrd="0" destOrd="0" presId="urn:microsoft.com/office/officeart/2008/layout/HalfCircleOrganizationChart"/>
    <dgm:cxn modelId="{6BDB2FA1-CCEC-6F42-B160-142233ABB2BB}" type="presOf" srcId="{F24584BC-89BA-624B-9EB3-36A2A29AAF11}" destId="{5CCD33DD-926F-B940-A0C2-21DCCCBCF0CB}" srcOrd="1" destOrd="0" presId="urn:microsoft.com/office/officeart/2008/layout/HalfCircleOrganizationChart"/>
    <dgm:cxn modelId="{4DFCA40D-D188-B24A-9616-66AAD430A27A}" srcId="{CD53BE94-63D7-5D42-881B-BD9F6CC2A995}" destId="{7141269C-31FE-7D4F-8143-774B7236DB10}" srcOrd="0" destOrd="0" parTransId="{605C7AC8-CF78-1A4A-8A66-05B8F2A7B4FD}" sibTransId="{74E52390-BC7B-F74D-A9D8-47C2EBE04CF5}"/>
    <dgm:cxn modelId="{A5C79C7E-47C3-7A42-BDFB-FF037F0B9D6A}" type="presOf" srcId="{F2F8DA69-C542-FC41-B64B-D453DE68B5EA}" destId="{BFBA327F-EF51-E145-9DA5-EE4438F91A44}" srcOrd="1" destOrd="0" presId="urn:microsoft.com/office/officeart/2008/layout/HalfCircleOrganizationChart"/>
    <dgm:cxn modelId="{5A750C28-E185-C24A-AB14-BC61A6AD2F93}" type="presOf" srcId="{96D59D7F-7B6B-F441-8DF1-533D4CB80923}" destId="{31C5AEE3-BD8A-5640-81BF-465C27ADD967}" srcOrd="0" destOrd="0" presId="urn:microsoft.com/office/officeart/2008/layout/HalfCircleOrganizationChart"/>
    <dgm:cxn modelId="{5743998B-F82C-0E47-9BDA-B0BA2113DE85}" type="presOf" srcId="{38249C5A-6E92-8A49-9FFD-3C9A20D06708}" destId="{F5AE1F46-42BB-C147-963D-FA16485FE14F}" srcOrd="0" destOrd="0" presId="urn:microsoft.com/office/officeart/2008/layout/HalfCircleOrganizationChart"/>
    <dgm:cxn modelId="{9E595530-805B-6E4D-AD7D-81D22DC83F35}" type="presOf" srcId="{912DE6F0-AF2F-974D-B26E-A6F93C45F169}" destId="{7A97299D-20AF-D04D-91A1-86BA1F43B91B}" srcOrd="0" destOrd="0" presId="urn:microsoft.com/office/officeart/2008/layout/HalfCircleOrganizationChart"/>
    <dgm:cxn modelId="{13AFE75A-D2E9-D04D-82E4-565E33DBE435}" type="presOf" srcId="{FCC02AC3-7D32-5047-AFF3-65150F2A6239}" destId="{63E85C3A-1C68-5F4F-94FD-EC7948627104}" srcOrd="0" destOrd="0" presId="urn:microsoft.com/office/officeart/2008/layout/HalfCircleOrganizationChart"/>
    <dgm:cxn modelId="{AFA0CE81-83A6-2745-A994-919C226568E6}" type="presOf" srcId="{97C77DD9-8856-0F49-A10A-9917B2B3623A}" destId="{45563FE1-EC3D-DB41-8A4B-BB3C82A7F64E}" srcOrd="0" destOrd="0" presId="urn:microsoft.com/office/officeart/2008/layout/HalfCircleOrganizationChart"/>
    <dgm:cxn modelId="{A9F6BBCF-0458-4C49-82B6-864C44D595A8}" srcId="{6A3EB527-6ACF-0A48-9611-99C3B11B40BE}" destId="{F2F8DA69-C542-FC41-B64B-D453DE68B5EA}" srcOrd="0" destOrd="0" parTransId="{20BF316E-829D-F04B-9F95-5F9D817D79AF}" sibTransId="{B882227D-D999-9D4E-9711-18FAE0FB8EF8}"/>
    <dgm:cxn modelId="{9400D67E-3147-6F46-9B8B-DA6CCBCDE0A1}" type="presOf" srcId="{1D0EF6AD-AF2A-4C40-A71D-5062C62AAE51}" destId="{9A832F90-716F-0440-8213-879FF025AED4}" srcOrd="0" destOrd="0" presId="urn:microsoft.com/office/officeart/2008/layout/HalfCircleOrganizationChart"/>
    <dgm:cxn modelId="{7D75985D-0674-C44E-A90B-B92689E6868A}" srcId="{FB35C321-564E-244E-9B01-6B694417C567}" destId="{D0EB16FA-674E-EE4E-B873-516D7EB5F375}" srcOrd="2" destOrd="0" parTransId="{26F42B62-1F19-5545-BB29-4F8421C795FD}" sibTransId="{3B964046-3ADE-BA4E-9206-F2AF89BC7C3C}"/>
    <dgm:cxn modelId="{81570B17-A14B-464F-BB36-22272E615A22}" srcId="{ED5668F9-3497-2C4D-AC71-0BE437A896F7}" destId="{CE3EFE18-8D61-BE49-9583-A7540637F005}" srcOrd="1" destOrd="0" parTransId="{6C860BCC-D3A7-A84B-A2DE-71648A0F79C1}" sibTransId="{4D778D83-2356-4745-93F4-7CB0B1B89C3A}"/>
    <dgm:cxn modelId="{10C72A9C-0EE5-9742-9FF0-ADD032CE75FA}" type="presOf" srcId="{A51A1599-5BFF-5044-AFEF-66D1590AF125}" destId="{338B282D-FE67-4144-8FA3-8D62CD2F3E96}" srcOrd="0" destOrd="0" presId="urn:microsoft.com/office/officeart/2008/layout/HalfCircleOrganizationChart"/>
    <dgm:cxn modelId="{1D348CB2-C39B-2047-A501-AD72FA074BB9}" type="presOf" srcId="{8761ADCA-31A0-9746-A62D-2657C1F8C0DA}" destId="{339B4D52-3E2B-7F4E-BBC4-CCBB2CAE208D}" srcOrd="0" destOrd="0" presId="urn:microsoft.com/office/officeart/2008/layout/HalfCircleOrganizationChart"/>
    <dgm:cxn modelId="{58F28EDB-2C8D-994C-866F-1B38BEDACDE5}" srcId="{098F6FF2-7057-2347-AC9A-272F744A2124}" destId="{FB35C321-564E-244E-9B01-6B694417C567}" srcOrd="4" destOrd="0" parTransId="{C9B8554E-A355-AB49-84A2-600F57761067}" sibTransId="{A267C7EB-0BF4-614E-AA37-B558B953BD8E}"/>
    <dgm:cxn modelId="{C28D2AC1-A678-D44E-BC19-2BE3A7BE6FAB}" srcId="{FB35C321-564E-244E-9B01-6B694417C567}" destId="{80E24F08-DF62-5E49-9B79-93496DA5E335}" srcOrd="1" destOrd="0" parTransId="{D14BF015-4C58-F143-AB32-365DD5933D25}" sibTransId="{8C6C66A7-FBAF-3446-A66E-A2D0ED583FCD}"/>
    <dgm:cxn modelId="{C2414736-7B47-154E-B861-55E912811B34}" type="presOf" srcId="{CCC4DC26-7C3D-EB42-A28A-8B512F1C0B38}" destId="{9DB328BB-7467-8846-9926-AF157930DD1F}" srcOrd="1" destOrd="0" presId="urn:microsoft.com/office/officeart/2008/layout/HalfCircleOrganizationChart"/>
    <dgm:cxn modelId="{C6C03DB0-0320-D94C-B224-FFCFF30E42E4}" type="presOf" srcId="{15AC7CC8-6125-C848-B7F7-89263BBFBA75}" destId="{BF9BBBB8-CF5B-494A-8267-CF4B3E34034B}" srcOrd="1" destOrd="0" presId="urn:microsoft.com/office/officeart/2008/layout/HalfCircleOrganizationChart"/>
    <dgm:cxn modelId="{5245EA56-CCA8-C544-A019-0CCD85EAD9B6}" type="presOf" srcId="{26CAC06E-BA2F-B348-B3A6-FA91F6DB2DB6}" destId="{A2895AEF-9277-F448-81BC-383AA9988F95}" srcOrd="0" destOrd="0" presId="urn:microsoft.com/office/officeart/2008/layout/HalfCircleOrganizationChart"/>
    <dgm:cxn modelId="{1341F366-78D9-A446-ACE7-6D7071F83C97}" type="presOf" srcId="{9723EC5E-5B40-B148-B7F4-0E5AF3970E0C}" destId="{D72C10F2-B83B-EA40-A8C4-266F5CDD1E89}" srcOrd="1" destOrd="0" presId="urn:microsoft.com/office/officeart/2008/layout/HalfCircleOrganizationChart"/>
    <dgm:cxn modelId="{244B7B9B-24A8-D54A-872F-B5A95BDCFBB0}" srcId="{F5B29805-B80F-B84E-80D5-249DA2BB0DF1}" destId="{8B76C3B0-3984-4E41-8191-C72BEB0D8B38}" srcOrd="1" destOrd="0" parTransId="{BF8DBE56-FB1B-FF4F-83D7-382D149B9B42}" sibTransId="{82A3B6C5-8626-2443-9DE1-091BDE662C56}"/>
    <dgm:cxn modelId="{334F08D3-1CD4-9645-9262-9A000A59D763}" type="presOf" srcId="{A51A1599-5BFF-5044-AFEF-66D1590AF125}" destId="{2E5C290D-444E-6D4C-977C-FEC91B08DC59}" srcOrd="1" destOrd="0" presId="urn:microsoft.com/office/officeart/2008/layout/HalfCircleOrganizationChart"/>
    <dgm:cxn modelId="{F254F7AE-40CA-AB49-A3CA-F72372FFB772}" srcId="{0A291C93-053E-5648-ACCF-ED0615A71E91}" destId="{CCC4DC26-7C3D-EB42-A28A-8B512F1C0B38}" srcOrd="2" destOrd="0" parTransId="{D660F8BE-F731-E64E-BAB8-045085FA311F}" sibTransId="{2DA83DE2-49FB-1F44-87A1-23AC5ED52B9F}"/>
    <dgm:cxn modelId="{6DCD799B-C4D4-284A-AD55-4B8A3C1C7667}" type="presOf" srcId="{298AD2CA-E6EA-6D41-9F77-2FD5A74FAA87}" destId="{F0DB32E5-9E27-D34C-94A2-D7B77C089343}" srcOrd="0" destOrd="0" presId="urn:microsoft.com/office/officeart/2008/layout/HalfCircleOrganizationChart"/>
    <dgm:cxn modelId="{10487630-5A65-D841-85B3-3E12D4AE36DE}" type="presOf" srcId="{80E24F08-DF62-5E49-9B79-93496DA5E335}" destId="{C62681DF-40E2-A848-B759-C9BA66994052}" srcOrd="1" destOrd="0" presId="urn:microsoft.com/office/officeart/2008/layout/HalfCircleOrganizationChart"/>
    <dgm:cxn modelId="{BF265CAD-BBF7-094B-91BD-86A2B10FE0B0}" type="presOf" srcId="{F2F8DA69-C542-FC41-B64B-D453DE68B5EA}" destId="{5CFC7636-A925-5F41-BDBB-1E8F94DB780B}" srcOrd="0" destOrd="0" presId="urn:microsoft.com/office/officeart/2008/layout/HalfCircleOrganizationChart"/>
    <dgm:cxn modelId="{32E65C01-322A-604F-9CDE-CE01F6C0E702}" type="presOf" srcId="{63BF4F76-80D4-7B45-9733-C5E1F1F582EE}" destId="{3D842CB1-9335-A44E-B09A-39EE7080F171}" srcOrd="1" destOrd="0" presId="urn:microsoft.com/office/officeart/2008/layout/HalfCircleOrganizationChart"/>
    <dgm:cxn modelId="{EDA90FC5-41FA-074C-B526-D5204A2885CB}" type="presOf" srcId="{0C2F6B5A-5D28-8345-BEDF-7AB668200AB9}" destId="{062AE6D6-E957-F44F-97FC-5DEF3E19E871}" srcOrd="0" destOrd="0" presId="urn:microsoft.com/office/officeart/2008/layout/HalfCircleOrganizationChart"/>
    <dgm:cxn modelId="{14BCFCDD-0E66-C846-AF70-4E9217D6F3DB}" type="presOf" srcId="{6C860BCC-D3A7-A84B-A2DE-71648A0F79C1}" destId="{1B1CE2D4-0DC3-2B4F-83F4-7712E9E3179D}" srcOrd="0" destOrd="0" presId="urn:microsoft.com/office/officeart/2008/layout/HalfCircleOrganizationChart"/>
    <dgm:cxn modelId="{68E38ADA-C4B9-CD41-9ABD-1B65FC772AC4}" type="presOf" srcId="{848EA96A-858B-3448-8A86-180A7581B467}" destId="{1516F0CC-42D8-8F43-BCFC-9F5E5529C9BB}" srcOrd="1" destOrd="0" presId="urn:microsoft.com/office/officeart/2008/layout/HalfCircleOrganizationChart"/>
    <dgm:cxn modelId="{F1ED1536-DAD0-F744-9160-40B3E2C8FE69}" type="presOf" srcId="{49C1984E-2807-BD42-B666-9C3B0DE2CA25}" destId="{6CD53A48-80C8-3F44-A2C4-D30417126C0F}" srcOrd="1" destOrd="0" presId="urn:microsoft.com/office/officeart/2008/layout/HalfCircleOrganizationChart"/>
    <dgm:cxn modelId="{1B4A7F85-E65B-D44A-9130-EDAC75793057}" type="presOf" srcId="{8B76C3B0-3984-4E41-8191-C72BEB0D8B38}" destId="{C2E5F5CD-F7D7-BA4D-B2A0-D7828DA3C159}" srcOrd="1" destOrd="0" presId="urn:microsoft.com/office/officeart/2008/layout/HalfCircleOrganizationChart"/>
    <dgm:cxn modelId="{C6105392-AE44-314F-A321-142EBDC49919}" srcId="{1C1A68AE-B38A-B643-A11A-4FD059A12E09}" destId="{AFD98C1D-258A-834E-9094-FB74843BAE85}" srcOrd="2" destOrd="0" parTransId="{1D0EF6AD-AF2A-4C40-A71D-5062C62AAE51}" sibTransId="{C585AB2C-E58A-EB4C-B742-3ABADFDE7242}"/>
    <dgm:cxn modelId="{87A9CCCF-2D2C-8547-B557-C7BF912B9277}" type="presOf" srcId="{13DAFA29-4CDF-1B42-AFA3-D63AE2575E30}" destId="{2A01172D-CF11-D641-9127-13BEA5460786}" srcOrd="0" destOrd="0" presId="urn:microsoft.com/office/officeart/2008/layout/HalfCircleOrganizationChart"/>
    <dgm:cxn modelId="{4415157D-A979-9246-8757-E8CA8E0FF988}" type="presOf" srcId="{0A291C93-053E-5648-ACCF-ED0615A71E91}" destId="{655C4266-0161-B747-B412-509287925401}" srcOrd="0" destOrd="0" presId="urn:microsoft.com/office/officeart/2008/layout/HalfCircleOrganizationChart"/>
    <dgm:cxn modelId="{30ECE1B3-167E-8F4B-91E9-EC1AA4BBDB4C}" type="presOf" srcId="{7D5A29AB-228E-BC47-A616-A402BCBF934D}" destId="{1615638D-4F27-2048-A995-936A4A10F88E}" srcOrd="0" destOrd="0" presId="urn:microsoft.com/office/officeart/2008/layout/HalfCircleOrganizationChart"/>
    <dgm:cxn modelId="{CC835EE4-3B6D-4A4F-8880-D4A1BE2985D8}" type="presOf" srcId="{A3B1407F-DE7E-1F4C-83F2-6E4513E2F4F0}" destId="{B4D7D9B6-C59D-D641-827E-883025175671}" srcOrd="0" destOrd="0" presId="urn:microsoft.com/office/officeart/2008/layout/HalfCircleOrganizationChart"/>
    <dgm:cxn modelId="{BF69E36E-4CD5-D242-89FB-110B9ED84CA3}" srcId="{1C1A68AE-B38A-B643-A11A-4FD059A12E09}" destId="{313B640C-B415-2744-82E6-5C60973ECAEB}" srcOrd="0" destOrd="0" parTransId="{A6A51215-925D-ED41-BAB9-345259960EAF}" sibTransId="{623AE0A6-7BB5-F84B-BD39-C624B098A590}"/>
    <dgm:cxn modelId="{B11B421F-D054-DA49-8A88-798EA4F8CAA0}" srcId="{FB35C321-564E-244E-9B01-6B694417C567}" destId="{26CAC06E-BA2F-B348-B3A6-FA91F6DB2DB6}" srcOrd="0" destOrd="0" parTransId="{38249C5A-6E92-8A49-9FFD-3C9A20D06708}" sibTransId="{C0758611-CD6B-FF40-88EE-3DE08C08D051}"/>
    <dgm:cxn modelId="{869FB58E-8207-C646-91D8-9D3DB9F19263}" type="presOf" srcId="{CD53BE94-63D7-5D42-881B-BD9F6CC2A995}" destId="{1E1F058E-031F-2E41-B9CF-CD60DF4FCB3E}" srcOrd="0" destOrd="0" presId="urn:microsoft.com/office/officeart/2008/layout/HalfCircleOrganizationChart"/>
    <dgm:cxn modelId="{9B9EE8A6-43A0-7942-A468-EC136884A9C1}" type="presOf" srcId="{26F42B62-1F19-5545-BB29-4F8421C795FD}" destId="{89AEF218-E9C0-A04F-9CC8-6A1184B10479}" srcOrd="0" destOrd="0" presId="urn:microsoft.com/office/officeart/2008/layout/HalfCircleOrganizationChart"/>
    <dgm:cxn modelId="{382CE889-A3D7-874D-A49B-6C87F9FC6406}" srcId="{D21CB905-6FCB-C749-B8D8-F7E3E8890832}" destId="{CD53BE94-63D7-5D42-881B-BD9F6CC2A995}" srcOrd="1" destOrd="0" parTransId="{C06C8D00-9AB1-9842-9494-5E08969B74BD}" sibTransId="{D09C8122-5574-B94F-B150-40179915CE14}"/>
    <dgm:cxn modelId="{75A05BFD-787C-CF48-B57E-C7408DF1E771}" type="presOf" srcId="{7141269C-31FE-7D4F-8143-774B7236DB10}" destId="{31CB7CB9-056B-884A-9241-DFCBBEE734BA}" srcOrd="1" destOrd="0" presId="urn:microsoft.com/office/officeart/2008/layout/HalfCircleOrganizationChart"/>
    <dgm:cxn modelId="{CD115741-ACDD-3D48-B8DA-7B263E60AE9A}" type="presOf" srcId="{0F046F76-FF61-704B-B0A2-2970985F061B}" destId="{93372B78-F224-EF46-8C32-FDE413F1E4EE}" srcOrd="0" destOrd="0" presId="urn:microsoft.com/office/officeart/2008/layout/HalfCircleOrganizationChart"/>
    <dgm:cxn modelId="{779F1089-7067-4E48-B3A1-BC6C87C5DAAF}" srcId="{098F6FF2-7057-2347-AC9A-272F744A2124}" destId="{63BF4F76-80D4-7B45-9733-C5E1F1F582EE}" srcOrd="0" destOrd="0" parTransId="{58B3A81C-3EBB-1844-97C4-AAFEB85EE3F5}" sibTransId="{FD880F01-9BCF-7E47-9D7B-E709A530C860}"/>
    <dgm:cxn modelId="{DB4BA427-6221-094D-AB13-437D1F67CFF9}" type="presOf" srcId="{15AC7CC8-6125-C848-B7F7-89263BBFBA75}" destId="{382F2D21-B080-E54D-860D-E93AE85E8E35}" srcOrd="0" destOrd="0" presId="urn:microsoft.com/office/officeart/2008/layout/HalfCircleOrganizationChart"/>
    <dgm:cxn modelId="{D33E57F0-3681-D943-9C76-AF511B3B68FE}" type="presOf" srcId="{D21CB905-6FCB-C749-B8D8-F7E3E8890832}" destId="{EC16CE5F-81E2-C545-BB50-B91B46F3177E}" srcOrd="1" destOrd="0" presId="urn:microsoft.com/office/officeart/2008/layout/HalfCircleOrganizationChart"/>
    <dgm:cxn modelId="{DCCB446D-55E4-F245-A283-5E49B284F5DB}" type="presOf" srcId="{A6A51215-925D-ED41-BAB9-345259960EAF}" destId="{661BEA2E-1427-A240-A83E-9BDE4DC0AF38}" srcOrd="0" destOrd="0" presId="urn:microsoft.com/office/officeart/2008/layout/HalfCircleOrganizationChart"/>
    <dgm:cxn modelId="{0977D7E9-157F-8B4D-899D-02539A1273C6}" type="presOf" srcId="{098F6FF2-7057-2347-AC9A-272F744A2124}" destId="{157E8241-FFB4-1145-88F8-A9D788E26735}" srcOrd="1" destOrd="0" presId="urn:microsoft.com/office/officeart/2008/layout/HalfCircleOrganizationChart"/>
    <dgm:cxn modelId="{E0FE5536-8042-B04A-ADCE-3C9071877A9B}" type="presOf" srcId="{AFD98C1D-258A-834E-9094-FB74843BAE85}" destId="{37A32D9B-A98F-0640-B4A4-2464CCE811C1}" srcOrd="0" destOrd="0" presId="urn:microsoft.com/office/officeart/2008/layout/HalfCircleOrganizationChart"/>
    <dgm:cxn modelId="{59AD9BF2-EB4D-6D48-A522-004C78D1654A}" type="presOf" srcId="{FB35C321-564E-244E-9B01-6B694417C567}" destId="{3728571E-BDB7-B24E-AF1A-074E20B827AE}" srcOrd="0" destOrd="0" presId="urn:microsoft.com/office/officeart/2008/layout/HalfCircleOrganizationChart"/>
    <dgm:cxn modelId="{A6BEF298-7A23-BD45-9AE9-8439F8244D96}" type="presOf" srcId="{605C7AC8-CF78-1A4A-8A66-05B8F2A7B4FD}" destId="{120E0C55-FD40-BA47-A3AB-EE7B69E01439}" srcOrd="0" destOrd="0" presId="urn:microsoft.com/office/officeart/2008/layout/HalfCircleOrganizationChart"/>
    <dgm:cxn modelId="{04D3ABF0-C861-B942-B474-D1A3DD2B952A}" type="presOf" srcId="{A4475CDE-3709-C84B-8FB9-C7174AB219CC}" destId="{E6DC9DB3-7376-A745-840E-581CC21A8636}" srcOrd="0" destOrd="0" presId="urn:microsoft.com/office/officeart/2008/layout/HalfCircleOrganizationChart"/>
    <dgm:cxn modelId="{D2D90F42-E861-3442-8CD0-3D3B16A4486A}" type="presOf" srcId="{409CE1E0-6632-B940-A4DE-C15F15E8EA99}" destId="{97404AE6-3B86-064E-BE4C-2391539C3C73}" srcOrd="0" destOrd="0" presId="urn:microsoft.com/office/officeart/2008/layout/HalfCircleOrganizationChart"/>
    <dgm:cxn modelId="{3BBF82B8-B712-1B47-BF4B-18079208F2A6}" type="presOf" srcId="{BF8DBE56-FB1B-FF4F-83D7-382D149B9B42}" destId="{EEDACD02-A878-6F4B-B8C6-64B2897D492A}" srcOrd="0" destOrd="0" presId="urn:microsoft.com/office/officeart/2008/layout/HalfCircleOrganizationChart"/>
    <dgm:cxn modelId="{8037E4B3-2BE7-EE48-AFBC-8F6D0A452309}" srcId="{CD53BE94-63D7-5D42-881B-BD9F6CC2A995}" destId="{9723EC5E-5B40-B148-B7F4-0E5AF3970E0C}" srcOrd="1" destOrd="0" parTransId="{F5073376-F670-7B49-9A33-C61942BC2F72}" sibTransId="{B82FFD9D-2863-294F-B95B-AF6A1F1BDB91}"/>
    <dgm:cxn modelId="{4E779E34-827E-B048-B594-A972461F1233}" type="presOf" srcId="{AFD98C1D-258A-834E-9094-FB74843BAE85}" destId="{CEF60013-96E6-8A47-97A3-CB4558DD9FC2}" srcOrd="1" destOrd="0" presId="urn:microsoft.com/office/officeart/2008/layout/HalfCircleOrganizationChart"/>
    <dgm:cxn modelId="{49B946F1-B011-964F-972A-45B3A854F54A}" type="presOf" srcId="{4572D817-EECC-4443-82F9-C8E21062B97E}" destId="{3CBDE81A-73AB-7E42-9E3A-3FE89BD62579}" srcOrd="0" destOrd="0" presId="urn:microsoft.com/office/officeart/2008/layout/HalfCircleOrganizationChart"/>
    <dgm:cxn modelId="{4979CC11-0033-BD49-9A8A-419025A199DA}" type="presOf" srcId="{C9B8554E-A355-AB49-84A2-600F57761067}" destId="{18C54D4B-9B52-3A43-8D24-5CB7082E70F5}" srcOrd="0" destOrd="0" presId="urn:microsoft.com/office/officeart/2008/layout/HalfCircleOrganizationChart"/>
    <dgm:cxn modelId="{36804E58-F514-6948-8D88-F166784EE440}" type="presOf" srcId="{20BF316E-829D-F04B-9F95-5F9D817D79AF}" destId="{5B05F418-9B9A-5D48-8CE1-A5B2BD5DD126}" srcOrd="0" destOrd="0" presId="urn:microsoft.com/office/officeart/2008/layout/HalfCircleOrganizationChart"/>
    <dgm:cxn modelId="{0663FD8E-2CE8-2C4B-8B93-91754DF8F940}" type="presOf" srcId="{58B3A81C-3EBB-1844-97C4-AAFEB85EE3F5}" destId="{F59E2C65-7AC5-F24D-B77F-2E7C6391D994}" srcOrd="0" destOrd="0" presId="urn:microsoft.com/office/officeart/2008/layout/HalfCircleOrganizationChart"/>
    <dgm:cxn modelId="{F1EBEB9E-F2D9-C144-8D61-538A095C9737}" type="presOf" srcId="{7D5A29AB-228E-BC47-A616-A402BCBF934D}" destId="{10D910F5-4F9D-0A44-9491-C914386D8BFB}" srcOrd="1" destOrd="0" presId="urn:microsoft.com/office/officeart/2008/layout/HalfCircleOrganizationChart"/>
    <dgm:cxn modelId="{27CFA595-CAD0-5C40-8A65-0CB39042DF75}" type="presOf" srcId="{153AA711-D824-1545-A7CD-A9C977B05523}" destId="{695A7A5D-8D91-E84D-94ED-FC9FBBE3E435}" srcOrd="1" destOrd="0" presId="urn:microsoft.com/office/officeart/2008/layout/HalfCircleOrganizationChart"/>
    <dgm:cxn modelId="{5A62CD9A-8516-7646-9979-4706BA165BBF}" srcId="{ED5668F9-3497-2C4D-AC71-0BE437A896F7}" destId="{F04910EE-7E6C-E044-854A-BC554C03E904}" srcOrd="0" destOrd="0" parTransId="{0F046F76-FF61-704B-B0A2-2970985F061B}" sibTransId="{498DF999-A0CD-164C-A0DC-61FC9C9036AB}"/>
    <dgm:cxn modelId="{7924218E-5194-544D-8BE4-FFDFDF694951}" type="presOf" srcId="{EB125087-CC94-2B46-84C9-42E4854219AB}" destId="{85CDAD6A-E18B-0A41-8032-0B0CC1CDB1B2}" srcOrd="0" destOrd="0" presId="urn:microsoft.com/office/officeart/2008/layout/HalfCircleOrganizationChart"/>
    <dgm:cxn modelId="{3A293C2E-14D5-0643-BC61-3F3E53F9EA3A}" type="presOf" srcId="{FD53E813-7B11-EB4F-B076-ADEC87DC85A6}" destId="{3B2EA53B-BB64-164E-A358-A81CE014626B}" srcOrd="0" destOrd="0" presId="urn:microsoft.com/office/officeart/2008/layout/HalfCircleOrganizationChart"/>
    <dgm:cxn modelId="{9BF409A2-10D0-8846-A338-BCBBC7FC8306}" srcId="{49C1984E-2807-BD42-B666-9C3B0DE2CA25}" destId="{FD53E813-7B11-EB4F-B076-ADEC87DC85A6}" srcOrd="3" destOrd="0" parTransId="{85ED9134-DA53-9B4C-BA84-52BBAED467BB}" sibTransId="{A89BACCD-7E3C-3B42-9B9C-8C3AB9682364}"/>
    <dgm:cxn modelId="{1BD4FC3E-33A4-474F-B531-73407B44252A}" type="presOf" srcId="{313B640C-B415-2744-82E6-5C60973ECAEB}" destId="{DE2B5197-2317-B943-8473-A9BAE75E557D}" srcOrd="0" destOrd="0" presId="urn:microsoft.com/office/officeart/2008/layout/HalfCircleOrganizationChart"/>
    <dgm:cxn modelId="{E1D3E67C-A5CB-014C-B777-7ADEA132FEB6}" type="presOf" srcId="{D14BF015-4C58-F143-AB32-365DD5933D25}" destId="{59BD2A03-A741-E14F-82DA-BC06983456B3}" srcOrd="0" destOrd="0" presId="urn:microsoft.com/office/officeart/2008/layout/HalfCircleOrganizationChart"/>
    <dgm:cxn modelId="{22A1ADA6-FE98-B94D-B60A-0E9CC76835AD}" type="presOf" srcId="{CD53BE94-63D7-5D42-881B-BD9F6CC2A995}" destId="{E683D532-CD03-824E-B1E9-C686A034EA22}" srcOrd="1" destOrd="0" presId="urn:microsoft.com/office/officeart/2008/layout/HalfCircleOrganizationChart"/>
    <dgm:cxn modelId="{CEE60D95-ECAA-3C42-976C-C2B734793DBE}" srcId="{1C1A68AE-B38A-B643-A11A-4FD059A12E09}" destId="{298AD2CA-E6EA-6D41-9F77-2FD5A74FAA87}" srcOrd="5" destOrd="0" parTransId="{FCC02AC3-7D32-5047-AFF3-65150F2A6239}" sibTransId="{9D98752C-D47E-094D-8D44-EC402F45EAAA}"/>
    <dgm:cxn modelId="{150CDF97-5D17-724B-81D4-2ECD334B1A12}" type="presOf" srcId="{1C1A68AE-B38A-B643-A11A-4FD059A12E09}" destId="{6FACD9D3-9807-E04E-BAEC-A1BED2E4673F}" srcOrd="0" destOrd="0" presId="urn:microsoft.com/office/officeart/2008/layout/HalfCircleOrganizationChart"/>
    <dgm:cxn modelId="{114B4589-EE47-C341-9C95-038209D251B5}" srcId="{1C1A68AE-B38A-B643-A11A-4FD059A12E09}" destId="{E0E214F2-BD36-6F42-8B6F-D77A94B4BA33}" srcOrd="3" destOrd="0" parTransId="{057B44FA-3E55-D34A-B306-CAEE00150AD4}" sibTransId="{A654240A-2FE6-0A42-8AB1-15985CCF9A19}"/>
    <dgm:cxn modelId="{AD4434CD-2ECB-4D42-9455-CD8CA9848053}" type="presOf" srcId="{848EA96A-858B-3448-8A86-180A7581B467}" destId="{625A5F76-FCC6-DF42-AF64-DF7B11997207}" srcOrd="0" destOrd="0" presId="urn:microsoft.com/office/officeart/2008/layout/HalfCircleOrganizationChart"/>
    <dgm:cxn modelId="{DC3972E1-6F62-9640-AA41-205A501ABC41}" srcId="{0A291C93-053E-5648-ACCF-ED0615A71E91}" destId="{098F6FF2-7057-2347-AC9A-272F744A2124}" srcOrd="0" destOrd="0" parTransId="{13DAFA29-4CDF-1B42-AFA3-D63AE2575E30}" sibTransId="{7786D731-856F-934C-9E41-C36F3E691028}"/>
    <dgm:cxn modelId="{81E95571-4640-F64C-B47B-9669B4FFCA1E}" type="presOf" srcId="{9F397A5C-65F6-9149-BA47-74C0BE6E8451}" destId="{47659635-F56A-284C-AFAD-7FE5BBABB291}" srcOrd="0" destOrd="0" presId="urn:microsoft.com/office/officeart/2008/layout/HalfCircleOrganizationChart"/>
    <dgm:cxn modelId="{84674BF3-2296-6C4F-9390-13234211693A}" type="presOf" srcId="{F04910EE-7E6C-E044-854A-BC554C03E904}" destId="{E25FC613-E380-A74D-8DA0-7AA0F90E1163}" srcOrd="0" destOrd="0" presId="urn:microsoft.com/office/officeart/2008/layout/HalfCircleOrganizationChart"/>
    <dgm:cxn modelId="{AFBA3B2D-AFAC-4849-9E6E-BDC88264F5FE}" type="presOf" srcId="{1C1A68AE-B38A-B643-A11A-4FD059A12E09}" destId="{B0761411-2563-5B45-972C-114F07518FE5}" srcOrd="1" destOrd="0" presId="urn:microsoft.com/office/officeart/2008/layout/HalfCircleOrganizationChart"/>
    <dgm:cxn modelId="{BFF2519A-8BE0-7A42-8599-AC5136CC8C5C}" srcId="{49C1984E-2807-BD42-B666-9C3B0DE2CA25}" destId="{F24584BC-89BA-624B-9EB3-36A2A29AAF11}" srcOrd="1" destOrd="0" parTransId="{A4475CDE-3709-C84B-8FB9-C7174AB219CC}" sibTransId="{A8BBF8A2-629B-1040-8D55-32636C919CFF}"/>
    <dgm:cxn modelId="{65141D75-AA61-DF48-9DB3-B24A89800C44}" type="presOf" srcId="{313B640C-B415-2744-82E6-5C60973ECAEB}" destId="{BDB33263-85C3-114A-A112-058FA8128250}" srcOrd="1" destOrd="0" presId="urn:microsoft.com/office/officeart/2008/layout/HalfCircleOrganizationChart"/>
    <dgm:cxn modelId="{20ACCEA6-070A-8945-BC0C-DA4278075FF8}" type="presOf" srcId="{6A3EB527-6ACF-0A48-9611-99C3B11B40BE}" destId="{686CC5BF-4374-E047-8130-EF90337A60BC}" srcOrd="0" destOrd="0" presId="urn:microsoft.com/office/officeart/2008/layout/HalfCircleOrganizationChart"/>
    <dgm:cxn modelId="{5B23099E-DC05-FB46-A58A-246F6119DB9A}" type="presOf" srcId="{34592096-3CA5-D14A-B6AD-FB261485AAE3}" destId="{586F0D8D-E5D8-1241-80A7-5E923A449BA0}" srcOrd="0" destOrd="0" presId="urn:microsoft.com/office/officeart/2008/layout/HalfCircleOrganizationChart"/>
    <dgm:cxn modelId="{B0A68CDC-0DF9-7342-A398-9D4AC74A7B2D}" type="presOf" srcId="{EFF471C4-EAA8-6C4B-8DDA-9AD737E6514A}" destId="{68167851-92B2-4940-8A39-CBDA506A4F9A}" srcOrd="0" destOrd="0" presId="urn:microsoft.com/office/officeart/2008/layout/HalfCircleOrganizationChart"/>
    <dgm:cxn modelId="{1609F1D2-4BBC-1045-9BCF-FCB91E708951}" type="presOf" srcId="{7B4CB9A1-A89B-5840-8274-74CED91ABC4E}" destId="{C93D3F07-E6E4-A548-BAF1-D81C4E21BAF9}" srcOrd="0" destOrd="0" presId="urn:microsoft.com/office/officeart/2008/layout/HalfCircleOrganizationChart"/>
    <dgm:cxn modelId="{A0D63635-D476-1A4F-833E-0DCB16E9E7CD}" type="presOf" srcId="{F24584BC-89BA-624B-9EB3-36A2A29AAF11}" destId="{13E28739-DD79-BD47-92CC-83C374FC8F03}" srcOrd="0" destOrd="0" presId="urn:microsoft.com/office/officeart/2008/layout/HalfCircleOrganizationChart"/>
    <dgm:cxn modelId="{E54526E5-8DEA-DD45-AEA3-0BDF5897B622}" type="presOf" srcId="{F5B29805-B80F-B84E-80D5-249DA2BB0DF1}" destId="{0FBB2E86-D616-A449-B86F-0B2A9A77AC1F}" srcOrd="1" destOrd="0" presId="urn:microsoft.com/office/officeart/2008/layout/HalfCircleOrganizationChart"/>
    <dgm:cxn modelId="{87888BAA-71E3-8743-AE3E-574BA32ECE5B}" type="presOf" srcId="{9723EC5E-5B40-B148-B7F4-0E5AF3970E0C}" destId="{ABFA01CC-66CB-B446-8C14-C4A9DEF7BF6E}" srcOrd="0" destOrd="0" presId="urn:microsoft.com/office/officeart/2008/layout/HalfCircleOrganizationChart"/>
    <dgm:cxn modelId="{491895C9-DCA1-2C40-B71B-854F40C2911F}" type="presOf" srcId="{AD091C28-9511-284D-B4BF-B2F1EB1DC710}" destId="{FD326A6D-67C1-1043-8FB1-4A4AD3754D27}" srcOrd="0" destOrd="0" presId="urn:microsoft.com/office/officeart/2008/layout/HalfCircleOrganizationChart"/>
    <dgm:cxn modelId="{8AD8DCC3-4127-7543-976E-E32501A9B937}" srcId="{49C1984E-2807-BD42-B666-9C3B0DE2CA25}" destId="{912DE6F0-AF2F-974D-B26E-A6F93C45F169}" srcOrd="2" destOrd="0" parTransId="{7B4CB9A1-A89B-5840-8274-74CED91ABC4E}" sibTransId="{F4CA0868-B382-BA4D-BC5A-9EA42E351AE6}"/>
    <dgm:cxn modelId="{C777CF22-C29C-6144-A20C-EB19CF9D8731}" type="presOf" srcId="{5121D18F-8ABE-9C40-9362-CF6DD75E0E83}" destId="{19A911C2-0EE3-284B-8E9E-CF22460B830B}" srcOrd="0" destOrd="0" presId="urn:microsoft.com/office/officeart/2008/layout/HalfCircleOrganizationChart"/>
    <dgm:cxn modelId="{46DD5DB9-2322-F848-AB1C-59B58A39608B}" type="presOf" srcId="{0A291C93-053E-5648-ACCF-ED0615A71E91}" destId="{C0C33D14-B545-E640-B43B-AD287F590995}" srcOrd="1" destOrd="0" presId="urn:microsoft.com/office/officeart/2008/layout/HalfCircleOrganizationChart"/>
    <dgm:cxn modelId="{397A47FD-1E06-0940-8B8E-59CFAA6A0A09}" type="presOf" srcId="{0C2F6B5A-5D28-8345-BEDF-7AB668200AB9}" destId="{B7687A1C-6A8C-1C48-AD57-2DDAC3F10F93}" srcOrd="1" destOrd="0" presId="urn:microsoft.com/office/officeart/2008/layout/HalfCircleOrganizationChart"/>
    <dgm:cxn modelId="{04041FE4-81CD-B947-8DE1-9999583044E8}" srcId="{098F6FF2-7057-2347-AC9A-272F744A2124}" destId="{ED5668F9-3497-2C4D-AC71-0BE437A896F7}" srcOrd="2" destOrd="0" parTransId="{FFF27AB2-1AA1-A649-B1CA-5EC4983E1A9F}" sibTransId="{4BA579C3-6924-7143-AD4B-F4D8118447E7}"/>
    <dgm:cxn modelId="{F87E46DC-FF3E-D144-9F71-AF64AD8CB15E}" type="presOf" srcId="{6A3EB527-6ACF-0A48-9611-99C3B11B40BE}" destId="{15389932-CCD0-7348-9164-B8B3FEE79A61}" srcOrd="1" destOrd="0" presId="urn:microsoft.com/office/officeart/2008/layout/HalfCircleOrganizationChart"/>
    <dgm:cxn modelId="{CD596854-27D4-E149-ABCE-375DB5541D64}" type="presParOf" srcId="{397D7F41-72A8-FA46-98DE-D7052A8298A2}" destId="{DC5049B6-5049-6E41-9D3D-F256F5593CC6}" srcOrd="0" destOrd="0" presId="urn:microsoft.com/office/officeart/2008/layout/HalfCircleOrganizationChart"/>
    <dgm:cxn modelId="{E6EA9900-9711-ED49-8953-5B04AEEA66D0}" type="presParOf" srcId="{DC5049B6-5049-6E41-9D3D-F256F5593CC6}" destId="{37820E78-60B8-3244-A850-FB01963B444A}" srcOrd="0" destOrd="0" presId="urn:microsoft.com/office/officeart/2008/layout/HalfCircleOrganizationChart"/>
    <dgm:cxn modelId="{6F12B110-110C-9146-80EC-1BAF3E38CBFD}" type="presParOf" srcId="{37820E78-60B8-3244-A850-FB01963B444A}" destId="{655C4266-0161-B747-B412-509287925401}" srcOrd="0" destOrd="0" presId="urn:microsoft.com/office/officeart/2008/layout/HalfCircleOrganizationChart"/>
    <dgm:cxn modelId="{898746A4-D9E2-E844-A781-8F79D748AA11}" type="presParOf" srcId="{37820E78-60B8-3244-A850-FB01963B444A}" destId="{CC40B9D6-B86A-1248-94C0-CC89E905B510}" srcOrd="1" destOrd="0" presId="urn:microsoft.com/office/officeart/2008/layout/HalfCircleOrganizationChart"/>
    <dgm:cxn modelId="{5A2180F7-600B-CD46-AD5F-758BC2B48968}" type="presParOf" srcId="{37820E78-60B8-3244-A850-FB01963B444A}" destId="{1221D53B-C6D8-8D42-9B14-773224F166C1}" srcOrd="2" destOrd="0" presId="urn:microsoft.com/office/officeart/2008/layout/HalfCircleOrganizationChart"/>
    <dgm:cxn modelId="{6060960E-F772-844B-8B46-CA8573A2FB19}" type="presParOf" srcId="{37820E78-60B8-3244-A850-FB01963B444A}" destId="{C0C33D14-B545-E640-B43B-AD287F590995}" srcOrd="3" destOrd="0" presId="urn:microsoft.com/office/officeart/2008/layout/HalfCircleOrganizationChart"/>
    <dgm:cxn modelId="{109C6FE9-D613-0F4D-9C7B-40C5E444846F}" type="presParOf" srcId="{DC5049B6-5049-6E41-9D3D-F256F5593CC6}" destId="{E37D5045-D9DB-1B41-BEA1-FBCD64BAB8B8}" srcOrd="1" destOrd="0" presId="urn:microsoft.com/office/officeart/2008/layout/HalfCircleOrganizationChart"/>
    <dgm:cxn modelId="{81EAB7AB-8900-0343-806C-EF2152D5D4C3}" type="presParOf" srcId="{E37D5045-D9DB-1B41-BEA1-FBCD64BAB8B8}" destId="{2A01172D-CF11-D641-9127-13BEA5460786}" srcOrd="0" destOrd="0" presId="urn:microsoft.com/office/officeart/2008/layout/HalfCircleOrganizationChart"/>
    <dgm:cxn modelId="{86B9FCE4-4775-FB42-8B29-2ABB265F0E50}" type="presParOf" srcId="{E37D5045-D9DB-1B41-BEA1-FBCD64BAB8B8}" destId="{FD5153BF-36C1-C64D-B0EE-984E590C5C70}" srcOrd="1" destOrd="0" presId="urn:microsoft.com/office/officeart/2008/layout/HalfCircleOrganizationChart"/>
    <dgm:cxn modelId="{6934B629-B5AF-8342-AD00-23763DCC42D8}" type="presParOf" srcId="{FD5153BF-36C1-C64D-B0EE-984E590C5C70}" destId="{147C5645-1B71-A14C-9359-8609D5143624}" srcOrd="0" destOrd="0" presId="urn:microsoft.com/office/officeart/2008/layout/HalfCircleOrganizationChart"/>
    <dgm:cxn modelId="{BA1068A0-77AB-3446-8C78-B86EDB18D9BD}" type="presParOf" srcId="{147C5645-1B71-A14C-9359-8609D5143624}" destId="{6AE0CAA3-455B-0841-B93F-00738EB9AAB5}" srcOrd="0" destOrd="0" presId="urn:microsoft.com/office/officeart/2008/layout/HalfCircleOrganizationChart"/>
    <dgm:cxn modelId="{1653111F-2D0B-384D-B61D-B128BA9CC75A}" type="presParOf" srcId="{147C5645-1B71-A14C-9359-8609D5143624}" destId="{2989DCEB-2DE7-8247-A6CD-EC4F81B9F15F}" srcOrd="1" destOrd="0" presId="urn:microsoft.com/office/officeart/2008/layout/HalfCircleOrganizationChart"/>
    <dgm:cxn modelId="{92240371-6FE6-A845-AD1F-DC22501F8C5B}" type="presParOf" srcId="{147C5645-1B71-A14C-9359-8609D5143624}" destId="{F8E873D9-47ED-6D43-87E2-DEA465C0EEDF}" srcOrd="2" destOrd="0" presId="urn:microsoft.com/office/officeart/2008/layout/HalfCircleOrganizationChart"/>
    <dgm:cxn modelId="{62907DA2-9504-494C-A7FB-53DAC08452F2}" type="presParOf" srcId="{147C5645-1B71-A14C-9359-8609D5143624}" destId="{157E8241-FFB4-1145-88F8-A9D788E26735}" srcOrd="3" destOrd="0" presId="urn:microsoft.com/office/officeart/2008/layout/HalfCircleOrganizationChart"/>
    <dgm:cxn modelId="{2F1DB32A-6A99-BC49-981B-79667313834F}" type="presParOf" srcId="{FD5153BF-36C1-C64D-B0EE-984E590C5C70}" destId="{D3A9E299-7199-A84E-8173-4D1CBEB8B6B9}" srcOrd="1" destOrd="0" presId="urn:microsoft.com/office/officeart/2008/layout/HalfCircleOrganizationChart"/>
    <dgm:cxn modelId="{210C99C4-4732-E049-AB42-F503037B0067}" type="presParOf" srcId="{D3A9E299-7199-A84E-8173-4D1CBEB8B6B9}" destId="{F59E2C65-7AC5-F24D-B77F-2E7C6391D994}" srcOrd="0" destOrd="0" presId="urn:microsoft.com/office/officeart/2008/layout/HalfCircleOrganizationChart"/>
    <dgm:cxn modelId="{478570C4-6251-C64E-886A-CBDC1477DD83}" type="presParOf" srcId="{D3A9E299-7199-A84E-8173-4D1CBEB8B6B9}" destId="{9F9FCC70-8148-414F-B86B-000E4CC3E919}" srcOrd="1" destOrd="0" presId="urn:microsoft.com/office/officeart/2008/layout/HalfCircleOrganizationChart"/>
    <dgm:cxn modelId="{ECE12A7D-F9C6-944B-92A7-943C13B1EF48}" type="presParOf" srcId="{9F9FCC70-8148-414F-B86B-000E4CC3E919}" destId="{24DC9A2C-DB9A-DF49-837D-F3373C8706B2}" srcOrd="0" destOrd="0" presId="urn:microsoft.com/office/officeart/2008/layout/HalfCircleOrganizationChart"/>
    <dgm:cxn modelId="{6ECEF66E-66E1-8E40-B655-E7AF47336D6A}" type="presParOf" srcId="{24DC9A2C-DB9A-DF49-837D-F3373C8706B2}" destId="{91D2D362-CA92-D84A-A67C-58DA2A030236}" srcOrd="0" destOrd="0" presId="urn:microsoft.com/office/officeart/2008/layout/HalfCircleOrganizationChart"/>
    <dgm:cxn modelId="{E43F8DD2-E2EC-5B43-BD1F-59E1AA719EF7}" type="presParOf" srcId="{24DC9A2C-DB9A-DF49-837D-F3373C8706B2}" destId="{8738E62B-D08A-084B-A80C-8003CAAE0614}" srcOrd="1" destOrd="0" presId="urn:microsoft.com/office/officeart/2008/layout/HalfCircleOrganizationChart"/>
    <dgm:cxn modelId="{C98AAEC0-B1CA-4842-A818-D05EF22149FB}" type="presParOf" srcId="{24DC9A2C-DB9A-DF49-837D-F3373C8706B2}" destId="{41E59F4C-A283-C941-9569-575AA857DDD4}" srcOrd="2" destOrd="0" presId="urn:microsoft.com/office/officeart/2008/layout/HalfCircleOrganizationChart"/>
    <dgm:cxn modelId="{98661ED3-F94A-2240-B290-3EBBDDD0AD52}" type="presParOf" srcId="{24DC9A2C-DB9A-DF49-837D-F3373C8706B2}" destId="{3D842CB1-9335-A44E-B09A-39EE7080F171}" srcOrd="3" destOrd="0" presId="urn:microsoft.com/office/officeart/2008/layout/HalfCircleOrganizationChart"/>
    <dgm:cxn modelId="{D0313323-A176-294C-A3AB-7EE42929FA99}" type="presParOf" srcId="{9F9FCC70-8148-414F-B86B-000E4CC3E919}" destId="{C70B9DC0-8EE0-E644-BB9B-F414F528571F}" srcOrd="1" destOrd="0" presId="urn:microsoft.com/office/officeart/2008/layout/HalfCircleOrganizationChart"/>
    <dgm:cxn modelId="{0E4E1D12-4917-D745-87B1-37DAC94FF029}" type="presParOf" srcId="{9F9FCC70-8148-414F-B86B-000E4CC3E919}" destId="{B16A4B0D-774C-9C4B-941F-135CCF55BDF6}" srcOrd="2" destOrd="0" presId="urn:microsoft.com/office/officeart/2008/layout/HalfCircleOrganizationChart"/>
    <dgm:cxn modelId="{FDC56560-9E5E-AB45-821F-B8617AAD7B0F}" type="presParOf" srcId="{D3A9E299-7199-A84E-8173-4D1CBEB8B6B9}" destId="{85CDAD6A-E18B-0A41-8032-0B0CC1CDB1B2}" srcOrd="2" destOrd="0" presId="urn:microsoft.com/office/officeart/2008/layout/HalfCircleOrganizationChart"/>
    <dgm:cxn modelId="{F9B8654A-33A1-644B-BDB8-3DCCCBF9E937}" type="presParOf" srcId="{D3A9E299-7199-A84E-8173-4D1CBEB8B6B9}" destId="{B9642071-79AC-9A4B-B18F-5E1532083845}" srcOrd="3" destOrd="0" presId="urn:microsoft.com/office/officeart/2008/layout/HalfCircleOrganizationChart"/>
    <dgm:cxn modelId="{D90382BC-A02A-DF4D-ACED-F2175B781699}" type="presParOf" srcId="{B9642071-79AC-9A4B-B18F-5E1532083845}" destId="{AA7894D7-0ADC-4740-92D3-68E7D22A2409}" srcOrd="0" destOrd="0" presId="urn:microsoft.com/office/officeart/2008/layout/HalfCircleOrganizationChart"/>
    <dgm:cxn modelId="{3817C371-1F94-6641-A384-F05C5C30A156}" type="presParOf" srcId="{AA7894D7-0ADC-4740-92D3-68E7D22A2409}" destId="{382F2D21-B080-E54D-860D-E93AE85E8E35}" srcOrd="0" destOrd="0" presId="urn:microsoft.com/office/officeart/2008/layout/HalfCircleOrganizationChart"/>
    <dgm:cxn modelId="{E808E05F-6B7F-0F42-8BFA-BA54A4CB8DA3}" type="presParOf" srcId="{AA7894D7-0ADC-4740-92D3-68E7D22A2409}" destId="{B14E5C14-6045-EA47-B38A-2FC927F32379}" srcOrd="1" destOrd="0" presId="urn:microsoft.com/office/officeart/2008/layout/HalfCircleOrganizationChart"/>
    <dgm:cxn modelId="{B1E340DD-1807-A44D-9580-19CC44C2A303}" type="presParOf" srcId="{AA7894D7-0ADC-4740-92D3-68E7D22A2409}" destId="{A321957C-6891-7F49-9A2C-B51907E28277}" srcOrd="2" destOrd="0" presId="urn:microsoft.com/office/officeart/2008/layout/HalfCircleOrganizationChart"/>
    <dgm:cxn modelId="{B2CD7187-60BB-CE46-89B0-1A65BFE057DA}" type="presParOf" srcId="{AA7894D7-0ADC-4740-92D3-68E7D22A2409}" destId="{BF9BBBB8-CF5B-494A-8267-CF4B3E34034B}" srcOrd="3" destOrd="0" presId="urn:microsoft.com/office/officeart/2008/layout/HalfCircleOrganizationChart"/>
    <dgm:cxn modelId="{EB580FA3-DEC1-9B42-886B-3BE1F677811A}" type="presParOf" srcId="{B9642071-79AC-9A4B-B18F-5E1532083845}" destId="{72FAE77C-43DC-ED49-8DF0-1185DBE650A6}" srcOrd="1" destOrd="0" presId="urn:microsoft.com/office/officeart/2008/layout/HalfCircleOrganizationChart"/>
    <dgm:cxn modelId="{7D68D4F8-57AC-134B-BE64-5C313276F3BC}" type="presParOf" srcId="{B9642071-79AC-9A4B-B18F-5E1532083845}" destId="{675FFDE0-3D1B-DB42-B08A-D6B5962A945D}" srcOrd="2" destOrd="0" presId="urn:microsoft.com/office/officeart/2008/layout/HalfCircleOrganizationChart"/>
    <dgm:cxn modelId="{7E71470D-046A-944E-B0FB-6432CF96A5E7}" type="presParOf" srcId="{D3A9E299-7199-A84E-8173-4D1CBEB8B6B9}" destId="{5DBD3A10-5E97-1947-81ED-25EF241CE2DE}" srcOrd="4" destOrd="0" presId="urn:microsoft.com/office/officeart/2008/layout/HalfCircleOrganizationChart"/>
    <dgm:cxn modelId="{A5588750-E5FA-4C4F-8E0B-C637EB773DDC}" type="presParOf" srcId="{D3A9E299-7199-A84E-8173-4D1CBEB8B6B9}" destId="{C495B776-FEF7-3A41-9D7F-2CB28FD3C7AA}" srcOrd="5" destOrd="0" presId="urn:microsoft.com/office/officeart/2008/layout/HalfCircleOrganizationChart"/>
    <dgm:cxn modelId="{505C6E94-0E14-F04C-9EAE-F397B19BC7F9}" type="presParOf" srcId="{C495B776-FEF7-3A41-9D7F-2CB28FD3C7AA}" destId="{E02CB186-88E6-D145-A4A8-B79A7EDE2066}" srcOrd="0" destOrd="0" presId="urn:microsoft.com/office/officeart/2008/layout/HalfCircleOrganizationChart"/>
    <dgm:cxn modelId="{4EAD8B7D-F132-0D4A-8048-4C174ACF5E11}" type="presParOf" srcId="{E02CB186-88E6-D145-A4A8-B79A7EDE2066}" destId="{6CB4C0AA-8E5D-AD4F-B2E9-223E26A7C867}" srcOrd="0" destOrd="0" presId="urn:microsoft.com/office/officeart/2008/layout/HalfCircleOrganizationChart"/>
    <dgm:cxn modelId="{1FD3F1ED-91CF-4F48-8949-070BD2FDA509}" type="presParOf" srcId="{E02CB186-88E6-D145-A4A8-B79A7EDE2066}" destId="{886A1C9C-6B55-4E4F-B667-A9376D1A056B}" srcOrd="1" destOrd="0" presId="urn:microsoft.com/office/officeart/2008/layout/HalfCircleOrganizationChart"/>
    <dgm:cxn modelId="{18F04CB8-9AD0-9C43-B738-346A7964358E}" type="presParOf" srcId="{E02CB186-88E6-D145-A4A8-B79A7EDE2066}" destId="{F21EDE39-D826-8D4A-BEF5-200545EC8F72}" srcOrd="2" destOrd="0" presId="urn:microsoft.com/office/officeart/2008/layout/HalfCircleOrganizationChart"/>
    <dgm:cxn modelId="{838E7CFC-1444-244E-B470-30C022A3A805}" type="presParOf" srcId="{E02CB186-88E6-D145-A4A8-B79A7EDE2066}" destId="{B35364EF-F4D3-BE4F-B1A4-EA091CE00CB2}" srcOrd="3" destOrd="0" presId="urn:microsoft.com/office/officeart/2008/layout/HalfCircleOrganizationChart"/>
    <dgm:cxn modelId="{B6282468-CDB8-E547-AC6A-218C887040AD}" type="presParOf" srcId="{C495B776-FEF7-3A41-9D7F-2CB28FD3C7AA}" destId="{1B6A4134-93D1-C148-B643-F04F7726C47C}" srcOrd="1" destOrd="0" presId="urn:microsoft.com/office/officeart/2008/layout/HalfCircleOrganizationChart"/>
    <dgm:cxn modelId="{B48011CE-0204-AB4A-B4C1-B81E6B7C6D76}" type="presParOf" srcId="{1B6A4134-93D1-C148-B643-F04F7726C47C}" destId="{93372B78-F224-EF46-8C32-FDE413F1E4EE}" srcOrd="0" destOrd="0" presId="urn:microsoft.com/office/officeart/2008/layout/HalfCircleOrganizationChart"/>
    <dgm:cxn modelId="{13537CBE-9F62-574C-86CD-3B6240968C80}" type="presParOf" srcId="{1B6A4134-93D1-C148-B643-F04F7726C47C}" destId="{6A130B6B-9967-7245-858F-72B5A8A9E826}" srcOrd="1" destOrd="0" presId="urn:microsoft.com/office/officeart/2008/layout/HalfCircleOrganizationChart"/>
    <dgm:cxn modelId="{23C605B7-D427-2540-A36E-822A5188A2C1}" type="presParOf" srcId="{6A130B6B-9967-7245-858F-72B5A8A9E826}" destId="{F73F4EC6-E7B5-1643-AB25-5D7ECBAEC089}" srcOrd="0" destOrd="0" presId="urn:microsoft.com/office/officeart/2008/layout/HalfCircleOrganizationChart"/>
    <dgm:cxn modelId="{063DDC56-FD55-1247-A7DA-1E867E7EA4E7}" type="presParOf" srcId="{F73F4EC6-E7B5-1643-AB25-5D7ECBAEC089}" destId="{E25FC613-E380-A74D-8DA0-7AA0F90E1163}" srcOrd="0" destOrd="0" presId="urn:microsoft.com/office/officeart/2008/layout/HalfCircleOrganizationChart"/>
    <dgm:cxn modelId="{6FEB91DA-5C9C-E249-B301-B4CCCF292F68}" type="presParOf" srcId="{F73F4EC6-E7B5-1643-AB25-5D7ECBAEC089}" destId="{143B67D0-E3CA-CE4B-9743-58CF3075A208}" srcOrd="1" destOrd="0" presId="urn:microsoft.com/office/officeart/2008/layout/HalfCircleOrganizationChart"/>
    <dgm:cxn modelId="{7F9266FA-32A7-0349-B1C0-459B063D81F7}" type="presParOf" srcId="{F73F4EC6-E7B5-1643-AB25-5D7ECBAEC089}" destId="{094F4B2F-78E1-8849-87DD-2B81CD91AA49}" srcOrd="2" destOrd="0" presId="urn:microsoft.com/office/officeart/2008/layout/HalfCircleOrganizationChart"/>
    <dgm:cxn modelId="{35037BCD-F0DF-3B45-96D3-C81080DDADC8}" type="presParOf" srcId="{F73F4EC6-E7B5-1643-AB25-5D7ECBAEC089}" destId="{93B0F6A2-E32C-7C42-9D36-571779487A47}" srcOrd="3" destOrd="0" presId="urn:microsoft.com/office/officeart/2008/layout/HalfCircleOrganizationChart"/>
    <dgm:cxn modelId="{C1328D91-118E-8A43-81BF-F78002937449}" type="presParOf" srcId="{6A130B6B-9967-7245-858F-72B5A8A9E826}" destId="{92F678D4-45A0-BB4A-8F9B-9E2C50189F5B}" srcOrd="1" destOrd="0" presId="urn:microsoft.com/office/officeart/2008/layout/HalfCircleOrganizationChart"/>
    <dgm:cxn modelId="{356D96EC-C3BD-5B4C-8981-B00869907083}" type="presParOf" srcId="{6A130B6B-9967-7245-858F-72B5A8A9E826}" destId="{898832CA-57BD-9C44-A2E9-830148EE0A0A}" srcOrd="2" destOrd="0" presId="urn:microsoft.com/office/officeart/2008/layout/HalfCircleOrganizationChart"/>
    <dgm:cxn modelId="{CA9B7FD8-A0BF-C447-894A-648E295AEE1F}" type="presParOf" srcId="{1B6A4134-93D1-C148-B643-F04F7726C47C}" destId="{1B1CE2D4-0DC3-2B4F-83F4-7712E9E3179D}" srcOrd="2" destOrd="0" presId="urn:microsoft.com/office/officeart/2008/layout/HalfCircleOrganizationChart"/>
    <dgm:cxn modelId="{9DBCC598-58E6-044F-9506-397FE5C442DE}" type="presParOf" srcId="{1B6A4134-93D1-C148-B643-F04F7726C47C}" destId="{C897D95B-761E-B848-8235-FA5BF02D1E8B}" srcOrd="3" destOrd="0" presId="urn:microsoft.com/office/officeart/2008/layout/HalfCircleOrganizationChart"/>
    <dgm:cxn modelId="{36B06ABD-B825-C043-83C9-678211547B38}" type="presParOf" srcId="{C897D95B-761E-B848-8235-FA5BF02D1E8B}" destId="{388064FF-44B1-0B44-9421-18624FA1E033}" srcOrd="0" destOrd="0" presId="urn:microsoft.com/office/officeart/2008/layout/HalfCircleOrganizationChart"/>
    <dgm:cxn modelId="{A9476B22-DF34-0746-8EB2-EEDDBE1DEE5C}" type="presParOf" srcId="{388064FF-44B1-0B44-9421-18624FA1E033}" destId="{7B72488E-EDD6-9945-A696-9488D906A8F0}" srcOrd="0" destOrd="0" presId="urn:microsoft.com/office/officeart/2008/layout/HalfCircleOrganizationChart"/>
    <dgm:cxn modelId="{031447AA-37D6-234E-8F1B-0FC0495FFFF4}" type="presParOf" srcId="{388064FF-44B1-0B44-9421-18624FA1E033}" destId="{A8F5FFEA-B27D-1249-AC9F-A1E9A7D6CAFA}" srcOrd="1" destOrd="0" presId="urn:microsoft.com/office/officeart/2008/layout/HalfCircleOrganizationChart"/>
    <dgm:cxn modelId="{86D0CF35-E633-5446-AC11-E4C3BCE59F51}" type="presParOf" srcId="{388064FF-44B1-0B44-9421-18624FA1E033}" destId="{DDC32A0D-7ACC-024B-A21C-F2B42B1D975B}" srcOrd="2" destOrd="0" presId="urn:microsoft.com/office/officeart/2008/layout/HalfCircleOrganizationChart"/>
    <dgm:cxn modelId="{A29D3A56-E48B-6D4F-A9D0-06B586A8C243}" type="presParOf" srcId="{388064FF-44B1-0B44-9421-18624FA1E033}" destId="{0AF0AC11-D25A-4F41-B195-988E90C52973}" srcOrd="3" destOrd="0" presId="urn:microsoft.com/office/officeart/2008/layout/HalfCircleOrganizationChart"/>
    <dgm:cxn modelId="{21589380-84FB-8C42-AB4F-2D6693EB1E05}" type="presParOf" srcId="{C897D95B-761E-B848-8235-FA5BF02D1E8B}" destId="{C0F3CA8B-70A6-D942-8B49-B80947A8A854}" srcOrd="1" destOrd="0" presId="urn:microsoft.com/office/officeart/2008/layout/HalfCircleOrganizationChart"/>
    <dgm:cxn modelId="{D0F09951-804C-AD4E-89CA-04B827A64903}" type="presParOf" srcId="{C897D95B-761E-B848-8235-FA5BF02D1E8B}" destId="{D8F66295-A05A-394F-8B2F-E680B884932C}" srcOrd="2" destOrd="0" presId="urn:microsoft.com/office/officeart/2008/layout/HalfCircleOrganizationChart"/>
    <dgm:cxn modelId="{FE2DCFAE-B1FE-164E-A2DF-EEDC907E4454}" type="presParOf" srcId="{C495B776-FEF7-3A41-9D7F-2CB28FD3C7AA}" destId="{93766E7A-25FD-3A46-9406-C81D5FEA5127}" srcOrd="2" destOrd="0" presId="urn:microsoft.com/office/officeart/2008/layout/HalfCircleOrganizationChart"/>
    <dgm:cxn modelId="{B50E1164-B1A1-7E44-BBFC-87A7BB5C5025}" type="presParOf" srcId="{D3A9E299-7199-A84E-8173-4D1CBEB8B6B9}" destId="{586F0D8D-E5D8-1241-80A7-5E923A449BA0}" srcOrd="6" destOrd="0" presId="urn:microsoft.com/office/officeart/2008/layout/HalfCircleOrganizationChart"/>
    <dgm:cxn modelId="{B8F56625-FAD5-2E44-89D4-15D0E70352C5}" type="presParOf" srcId="{D3A9E299-7199-A84E-8173-4D1CBEB8B6B9}" destId="{6D56D48F-452F-7F49-990E-08CDEF5A760D}" srcOrd="7" destOrd="0" presId="urn:microsoft.com/office/officeart/2008/layout/HalfCircleOrganizationChart"/>
    <dgm:cxn modelId="{59882516-CC0E-8E43-9B1D-C6FCEE8A3C4C}" type="presParOf" srcId="{6D56D48F-452F-7F49-990E-08CDEF5A760D}" destId="{DF068C77-6646-C641-B2B8-2016DF1140B6}" srcOrd="0" destOrd="0" presId="urn:microsoft.com/office/officeart/2008/layout/HalfCircleOrganizationChart"/>
    <dgm:cxn modelId="{B8248008-1F02-4A4D-BF90-CD171EF76F77}" type="presParOf" srcId="{DF068C77-6646-C641-B2B8-2016DF1140B6}" destId="{733C6884-6293-5F49-B903-15819E5560DE}" srcOrd="0" destOrd="0" presId="urn:microsoft.com/office/officeart/2008/layout/HalfCircleOrganizationChart"/>
    <dgm:cxn modelId="{51EA385E-74D5-A746-81BE-14600651DD78}" type="presParOf" srcId="{DF068C77-6646-C641-B2B8-2016DF1140B6}" destId="{1B33D46B-D686-A54E-B5F0-659E67C35499}" srcOrd="1" destOrd="0" presId="urn:microsoft.com/office/officeart/2008/layout/HalfCircleOrganizationChart"/>
    <dgm:cxn modelId="{78D24A2E-BDF0-734B-8E00-3D0DAE04FA9C}" type="presParOf" srcId="{DF068C77-6646-C641-B2B8-2016DF1140B6}" destId="{ED92D4E4-7506-324B-AD20-184132B649B2}" srcOrd="2" destOrd="0" presId="urn:microsoft.com/office/officeart/2008/layout/HalfCircleOrganizationChart"/>
    <dgm:cxn modelId="{DD5A1C81-6C56-0845-AD5A-B2738580C3C6}" type="presParOf" srcId="{DF068C77-6646-C641-B2B8-2016DF1140B6}" destId="{695A7A5D-8D91-E84D-94ED-FC9FBBE3E435}" srcOrd="3" destOrd="0" presId="urn:microsoft.com/office/officeart/2008/layout/HalfCircleOrganizationChart"/>
    <dgm:cxn modelId="{001048C0-74A2-EF40-94BA-CB8872970E25}" type="presParOf" srcId="{6D56D48F-452F-7F49-990E-08CDEF5A760D}" destId="{55272CEB-62A4-4545-A725-D60E979E60ED}" srcOrd="1" destOrd="0" presId="urn:microsoft.com/office/officeart/2008/layout/HalfCircleOrganizationChart"/>
    <dgm:cxn modelId="{093AE34C-CB4D-BB4C-B595-36E7DAF03D4C}" type="presParOf" srcId="{6D56D48F-452F-7F49-990E-08CDEF5A760D}" destId="{953298EC-94E5-B54B-9743-E11E79607C37}" srcOrd="2" destOrd="0" presId="urn:microsoft.com/office/officeart/2008/layout/HalfCircleOrganizationChart"/>
    <dgm:cxn modelId="{287F6A98-B563-A94C-B862-99716D276719}" type="presParOf" srcId="{D3A9E299-7199-A84E-8173-4D1CBEB8B6B9}" destId="{18C54D4B-9B52-3A43-8D24-5CB7082E70F5}" srcOrd="8" destOrd="0" presId="urn:microsoft.com/office/officeart/2008/layout/HalfCircleOrganizationChart"/>
    <dgm:cxn modelId="{85ED5AF4-5459-A844-BB8A-A0398A112825}" type="presParOf" srcId="{D3A9E299-7199-A84E-8173-4D1CBEB8B6B9}" destId="{79644A41-EE85-6D40-8D90-F8E60BEF6FA0}" srcOrd="9" destOrd="0" presId="urn:microsoft.com/office/officeart/2008/layout/HalfCircleOrganizationChart"/>
    <dgm:cxn modelId="{A25FEE4C-3AA9-7D47-9C24-7D9B22FEE164}" type="presParOf" srcId="{79644A41-EE85-6D40-8D90-F8E60BEF6FA0}" destId="{DF17CE8D-F615-5047-8737-83F9027894F4}" srcOrd="0" destOrd="0" presId="urn:microsoft.com/office/officeart/2008/layout/HalfCircleOrganizationChart"/>
    <dgm:cxn modelId="{C60A67C6-D0C1-8347-A58D-7D273C183C1F}" type="presParOf" srcId="{DF17CE8D-F615-5047-8737-83F9027894F4}" destId="{3728571E-BDB7-B24E-AF1A-074E20B827AE}" srcOrd="0" destOrd="0" presId="urn:microsoft.com/office/officeart/2008/layout/HalfCircleOrganizationChart"/>
    <dgm:cxn modelId="{73BDDB7F-6C78-5F43-BF48-AFCAB38BF1DA}" type="presParOf" srcId="{DF17CE8D-F615-5047-8737-83F9027894F4}" destId="{CBF86816-132C-F74A-B9F7-740FC5418119}" srcOrd="1" destOrd="0" presId="urn:microsoft.com/office/officeart/2008/layout/HalfCircleOrganizationChart"/>
    <dgm:cxn modelId="{F222BECA-F0BC-B349-A2CB-B41D813FFD1C}" type="presParOf" srcId="{DF17CE8D-F615-5047-8737-83F9027894F4}" destId="{04EA7D5C-2FA5-514B-AA77-209AD250FDB1}" srcOrd="2" destOrd="0" presId="urn:microsoft.com/office/officeart/2008/layout/HalfCircleOrganizationChart"/>
    <dgm:cxn modelId="{C64013C7-12ED-A943-B150-0363EF6B9C09}" type="presParOf" srcId="{DF17CE8D-F615-5047-8737-83F9027894F4}" destId="{528CA2C2-E744-8F46-B8C8-6C91541A1864}" srcOrd="3" destOrd="0" presId="urn:microsoft.com/office/officeart/2008/layout/HalfCircleOrganizationChart"/>
    <dgm:cxn modelId="{3EEDCCDC-CB96-4B4E-80A1-82CFD468D306}" type="presParOf" srcId="{79644A41-EE85-6D40-8D90-F8E60BEF6FA0}" destId="{EF6A8232-4298-0542-A228-47584602F0EE}" srcOrd="1" destOrd="0" presId="urn:microsoft.com/office/officeart/2008/layout/HalfCircleOrganizationChart"/>
    <dgm:cxn modelId="{930882F4-3B0D-7448-B540-30E61EACF558}" type="presParOf" srcId="{EF6A8232-4298-0542-A228-47584602F0EE}" destId="{F5AE1F46-42BB-C147-963D-FA16485FE14F}" srcOrd="0" destOrd="0" presId="urn:microsoft.com/office/officeart/2008/layout/HalfCircleOrganizationChart"/>
    <dgm:cxn modelId="{293C07C6-A5FE-4E4E-B5F7-8F4650FD93F6}" type="presParOf" srcId="{EF6A8232-4298-0542-A228-47584602F0EE}" destId="{1945674A-4800-A84C-A683-70CE45286668}" srcOrd="1" destOrd="0" presId="urn:microsoft.com/office/officeart/2008/layout/HalfCircleOrganizationChart"/>
    <dgm:cxn modelId="{4C42436E-2775-8F4F-8493-618960B24C26}" type="presParOf" srcId="{1945674A-4800-A84C-A683-70CE45286668}" destId="{514C5E09-3413-2440-A765-FDF2EA184F24}" srcOrd="0" destOrd="0" presId="urn:microsoft.com/office/officeart/2008/layout/HalfCircleOrganizationChart"/>
    <dgm:cxn modelId="{91B6604E-4AB9-644B-A142-A9F15A1E6A28}" type="presParOf" srcId="{514C5E09-3413-2440-A765-FDF2EA184F24}" destId="{A2895AEF-9277-F448-81BC-383AA9988F95}" srcOrd="0" destOrd="0" presId="urn:microsoft.com/office/officeart/2008/layout/HalfCircleOrganizationChart"/>
    <dgm:cxn modelId="{5148CF09-9019-CC42-89C9-9AB3D712E9FC}" type="presParOf" srcId="{514C5E09-3413-2440-A765-FDF2EA184F24}" destId="{F834D0FA-DFDA-3E42-A384-CCB487CD81A8}" srcOrd="1" destOrd="0" presId="urn:microsoft.com/office/officeart/2008/layout/HalfCircleOrganizationChart"/>
    <dgm:cxn modelId="{667F7159-6BA0-0841-B3A4-7E3EF63020B3}" type="presParOf" srcId="{514C5E09-3413-2440-A765-FDF2EA184F24}" destId="{AA6EFCE9-B7EC-5D4B-A9E7-0302A921E374}" srcOrd="2" destOrd="0" presId="urn:microsoft.com/office/officeart/2008/layout/HalfCircleOrganizationChart"/>
    <dgm:cxn modelId="{17FA3400-2A08-374F-9062-C0ECC94B3C89}" type="presParOf" srcId="{514C5E09-3413-2440-A765-FDF2EA184F24}" destId="{381A192C-46E2-EA42-AD6D-178F2D72A56A}" srcOrd="3" destOrd="0" presId="urn:microsoft.com/office/officeart/2008/layout/HalfCircleOrganizationChart"/>
    <dgm:cxn modelId="{27CE0850-E268-E642-8F2C-0D9D8EECCAFA}" type="presParOf" srcId="{1945674A-4800-A84C-A683-70CE45286668}" destId="{6CB0DFDA-6A27-BE42-A113-A1A8D22A2658}" srcOrd="1" destOrd="0" presId="urn:microsoft.com/office/officeart/2008/layout/HalfCircleOrganizationChart"/>
    <dgm:cxn modelId="{8512E37D-51F2-7A48-BCB0-7F42E687168C}" type="presParOf" srcId="{1945674A-4800-A84C-A683-70CE45286668}" destId="{416160FC-1938-6545-B52C-7E6AB27BBFB7}" srcOrd="2" destOrd="0" presId="urn:microsoft.com/office/officeart/2008/layout/HalfCircleOrganizationChart"/>
    <dgm:cxn modelId="{CC20663B-4DB4-F54D-823E-B004E3C2C244}" type="presParOf" srcId="{EF6A8232-4298-0542-A228-47584602F0EE}" destId="{59BD2A03-A741-E14F-82DA-BC06983456B3}" srcOrd="2" destOrd="0" presId="urn:microsoft.com/office/officeart/2008/layout/HalfCircleOrganizationChart"/>
    <dgm:cxn modelId="{43117AFC-54E6-7046-8CBF-054F964E7AE9}" type="presParOf" srcId="{EF6A8232-4298-0542-A228-47584602F0EE}" destId="{4648EB82-581A-5247-8962-B23E77A65774}" srcOrd="3" destOrd="0" presId="urn:microsoft.com/office/officeart/2008/layout/HalfCircleOrganizationChart"/>
    <dgm:cxn modelId="{7911AB61-6964-0B43-935F-D3B23EFBEF07}" type="presParOf" srcId="{4648EB82-581A-5247-8962-B23E77A65774}" destId="{4F7374B4-0663-274F-8109-2F2225739B46}" srcOrd="0" destOrd="0" presId="urn:microsoft.com/office/officeart/2008/layout/HalfCircleOrganizationChart"/>
    <dgm:cxn modelId="{1E513663-17B6-B246-BFD3-BB82E2082D67}" type="presParOf" srcId="{4F7374B4-0663-274F-8109-2F2225739B46}" destId="{CC4AB2F0-FCB3-7C4B-9EA6-03845F2DB6F6}" srcOrd="0" destOrd="0" presId="urn:microsoft.com/office/officeart/2008/layout/HalfCircleOrganizationChart"/>
    <dgm:cxn modelId="{360FC739-35FA-7943-912F-BBFA1863E94A}" type="presParOf" srcId="{4F7374B4-0663-274F-8109-2F2225739B46}" destId="{E26C7D6C-4997-4043-B17B-15C17B197B4B}" srcOrd="1" destOrd="0" presId="urn:microsoft.com/office/officeart/2008/layout/HalfCircleOrganizationChart"/>
    <dgm:cxn modelId="{98B496C5-28EF-CA42-AAB9-55EF7C5B087B}" type="presParOf" srcId="{4F7374B4-0663-274F-8109-2F2225739B46}" destId="{243E9541-E76E-3C4A-ABBE-64A466CA1D40}" srcOrd="2" destOrd="0" presId="urn:microsoft.com/office/officeart/2008/layout/HalfCircleOrganizationChart"/>
    <dgm:cxn modelId="{088799CE-DCEF-0541-BF76-146B34319AE0}" type="presParOf" srcId="{4F7374B4-0663-274F-8109-2F2225739B46}" destId="{C62681DF-40E2-A848-B759-C9BA66994052}" srcOrd="3" destOrd="0" presId="urn:microsoft.com/office/officeart/2008/layout/HalfCircleOrganizationChart"/>
    <dgm:cxn modelId="{B4DE8674-483D-864E-852E-CCCAAE963FC7}" type="presParOf" srcId="{4648EB82-581A-5247-8962-B23E77A65774}" destId="{8B66CF7D-81BE-014B-997E-E1610963A357}" srcOrd="1" destOrd="0" presId="urn:microsoft.com/office/officeart/2008/layout/HalfCircleOrganizationChart"/>
    <dgm:cxn modelId="{D729E060-FE75-2546-A5D3-2DBB962B9CBA}" type="presParOf" srcId="{4648EB82-581A-5247-8962-B23E77A65774}" destId="{2FF1F4FD-5564-EC4A-A8BF-710D37629356}" srcOrd="2" destOrd="0" presId="urn:microsoft.com/office/officeart/2008/layout/HalfCircleOrganizationChart"/>
    <dgm:cxn modelId="{549B777A-5E44-2746-9B62-8B150EE3C87A}" type="presParOf" srcId="{EF6A8232-4298-0542-A228-47584602F0EE}" destId="{89AEF218-E9C0-A04F-9CC8-6A1184B10479}" srcOrd="4" destOrd="0" presId="urn:microsoft.com/office/officeart/2008/layout/HalfCircleOrganizationChart"/>
    <dgm:cxn modelId="{ABBE8E4C-B349-7248-8FFC-E90F7ADB88F5}" type="presParOf" srcId="{EF6A8232-4298-0542-A228-47584602F0EE}" destId="{64AC3CBA-2ECB-B04C-9ED4-E003142C82FE}" srcOrd="5" destOrd="0" presId="urn:microsoft.com/office/officeart/2008/layout/HalfCircleOrganizationChart"/>
    <dgm:cxn modelId="{BBF0E623-40C8-FD42-89A5-38D864586BDE}" type="presParOf" srcId="{64AC3CBA-2ECB-B04C-9ED4-E003142C82FE}" destId="{2A0EA271-631B-0F47-A3E3-44E59D540DE9}" srcOrd="0" destOrd="0" presId="urn:microsoft.com/office/officeart/2008/layout/HalfCircleOrganizationChart"/>
    <dgm:cxn modelId="{F521BC91-1A6C-E445-8771-CB551865037D}" type="presParOf" srcId="{2A0EA271-631B-0F47-A3E3-44E59D540DE9}" destId="{8E0DDF9A-0D9E-A449-88AA-2B7A978D6AC2}" srcOrd="0" destOrd="0" presId="urn:microsoft.com/office/officeart/2008/layout/HalfCircleOrganizationChart"/>
    <dgm:cxn modelId="{1E1D4402-DDB5-9E4C-B4E3-A354D79A59FB}" type="presParOf" srcId="{2A0EA271-631B-0F47-A3E3-44E59D540DE9}" destId="{3FBA586B-71EF-4E42-B2AD-F3FC8E5378D1}" srcOrd="1" destOrd="0" presId="urn:microsoft.com/office/officeart/2008/layout/HalfCircleOrganizationChart"/>
    <dgm:cxn modelId="{A05B12E5-55F9-7D43-AC49-EC75FF476381}" type="presParOf" srcId="{2A0EA271-631B-0F47-A3E3-44E59D540DE9}" destId="{5746AFB6-9BE7-D14B-B35F-3FB7C84B9886}" srcOrd="2" destOrd="0" presId="urn:microsoft.com/office/officeart/2008/layout/HalfCircleOrganizationChart"/>
    <dgm:cxn modelId="{ABCE8E31-7FDC-B742-851E-432C958C79AC}" type="presParOf" srcId="{2A0EA271-631B-0F47-A3E3-44E59D540DE9}" destId="{D55AE1AA-18B4-6A4A-838F-04C61141B579}" srcOrd="3" destOrd="0" presId="urn:microsoft.com/office/officeart/2008/layout/HalfCircleOrganizationChart"/>
    <dgm:cxn modelId="{E788A6BA-83A6-0F4C-96C9-4E30668CA756}" type="presParOf" srcId="{64AC3CBA-2ECB-B04C-9ED4-E003142C82FE}" destId="{FF9FC6E2-B488-4C47-9C68-A26EAFAB17C1}" srcOrd="1" destOrd="0" presId="urn:microsoft.com/office/officeart/2008/layout/HalfCircleOrganizationChart"/>
    <dgm:cxn modelId="{45EA948F-6CAC-9046-BA1E-3CFD7229A90F}" type="presParOf" srcId="{64AC3CBA-2ECB-B04C-9ED4-E003142C82FE}" destId="{DBC12097-63C9-1549-A7C0-286099EAAF58}" srcOrd="2" destOrd="0" presId="urn:microsoft.com/office/officeart/2008/layout/HalfCircleOrganizationChart"/>
    <dgm:cxn modelId="{8A9249FF-B8A3-B742-8EC2-E4F9EAE9E759}" type="presParOf" srcId="{79644A41-EE85-6D40-8D90-F8E60BEF6FA0}" destId="{7823B8E7-3F4D-104B-97F9-34A76134A28A}" srcOrd="2" destOrd="0" presId="urn:microsoft.com/office/officeart/2008/layout/HalfCircleOrganizationChart"/>
    <dgm:cxn modelId="{0A7761A6-CED5-3240-9F2E-2560F54D241E}" type="presParOf" srcId="{D3A9E299-7199-A84E-8173-4D1CBEB8B6B9}" destId="{B4D7D9B6-C59D-D641-827E-883025175671}" srcOrd="10" destOrd="0" presId="urn:microsoft.com/office/officeart/2008/layout/HalfCircleOrganizationChart"/>
    <dgm:cxn modelId="{7AFFC88D-CFCD-2149-9E2F-7FBD26EE5ECA}" type="presParOf" srcId="{D3A9E299-7199-A84E-8173-4D1CBEB8B6B9}" destId="{1F11489B-9AA1-C846-87D3-B40DB780441C}" srcOrd="11" destOrd="0" presId="urn:microsoft.com/office/officeart/2008/layout/HalfCircleOrganizationChart"/>
    <dgm:cxn modelId="{B4B4BFC0-9202-C340-BDF6-F20A34316EEE}" type="presParOf" srcId="{1F11489B-9AA1-C846-87D3-B40DB780441C}" destId="{9635AA83-8506-494D-A0EC-6ADFF1F6FAD0}" srcOrd="0" destOrd="0" presId="urn:microsoft.com/office/officeart/2008/layout/HalfCircleOrganizationChart"/>
    <dgm:cxn modelId="{825628EB-5723-ED44-BF27-4B4F809B845A}" type="presParOf" srcId="{9635AA83-8506-494D-A0EC-6ADFF1F6FAD0}" destId="{68167851-92B2-4940-8A39-CBDA506A4F9A}" srcOrd="0" destOrd="0" presId="urn:microsoft.com/office/officeart/2008/layout/HalfCircleOrganizationChart"/>
    <dgm:cxn modelId="{FCAEF7C2-09B7-8E41-ADC9-84AE0BE1C869}" type="presParOf" srcId="{9635AA83-8506-494D-A0EC-6ADFF1F6FAD0}" destId="{F3176C02-C405-B545-8B6C-38E2F8604B42}" srcOrd="1" destOrd="0" presId="urn:microsoft.com/office/officeart/2008/layout/HalfCircleOrganizationChart"/>
    <dgm:cxn modelId="{3B4506AA-6497-6544-9BF5-6EDEE2C03A71}" type="presParOf" srcId="{9635AA83-8506-494D-A0EC-6ADFF1F6FAD0}" destId="{EC32C6F7-7B6C-E244-B209-BCF0DD1AE37D}" srcOrd="2" destOrd="0" presId="urn:microsoft.com/office/officeart/2008/layout/HalfCircleOrganizationChart"/>
    <dgm:cxn modelId="{AFF8D183-DE70-1C4C-8BD7-719FE3B35871}" type="presParOf" srcId="{9635AA83-8506-494D-A0EC-6ADFF1F6FAD0}" destId="{B83247B6-3138-CE4C-9C77-BDF1BCFAC69F}" srcOrd="3" destOrd="0" presId="urn:microsoft.com/office/officeart/2008/layout/HalfCircleOrganizationChart"/>
    <dgm:cxn modelId="{10F0F405-890C-434D-BAF6-F19B2719D9E2}" type="presParOf" srcId="{1F11489B-9AA1-C846-87D3-B40DB780441C}" destId="{0E3DED76-1264-8A46-81CA-E05A0C789EF8}" srcOrd="1" destOrd="0" presId="urn:microsoft.com/office/officeart/2008/layout/HalfCircleOrganizationChart"/>
    <dgm:cxn modelId="{42DEFBCF-5506-0B4C-B005-140E26700F75}" type="presParOf" srcId="{1F11489B-9AA1-C846-87D3-B40DB780441C}" destId="{2E45EE7A-5712-8749-96EB-30197E37D9D5}" srcOrd="2" destOrd="0" presId="urn:microsoft.com/office/officeart/2008/layout/HalfCircleOrganizationChart"/>
    <dgm:cxn modelId="{42A653CB-F508-284D-9D9E-59A64808E045}" type="presParOf" srcId="{D3A9E299-7199-A84E-8173-4D1CBEB8B6B9}" destId="{339B4D52-3E2B-7F4E-BBC4-CCBB2CAE208D}" srcOrd="12" destOrd="0" presId="urn:microsoft.com/office/officeart/2008/layout/HalfCircleOrganizationChart"/>
    <dgm:cxn modelId="{E160ECFD-1563-1D4D-8B15-7A3BE872C661}" type="presParOf" srcId="{D3A9E299-7199-A84E-8173-4D1CBEB8B6B9}" destId="{7B74209C-D05F-4541-9E72-989E67A8E178}" srcOrd="13" destOrd="0" presId="urn:microsoft.com/office/officeart/2008/layout/HalfCircleOrganizationChart"/>
    <dgm:cxn modelId="{CEBB46F4-0546-4346-9F1D-D83336CA9F7B}" type="presParOf" srcId="{7B74209C-D05F-4541-9E72-989E67A8E178}" destId="{1F3C9919-11E7-BE4A-AF48-79F91E8ECF42}" srcOrd="0" destOrd="0" presId="urn:microsoft.com/office/officeart/2008/layout/HalfCircleOrganizationChart"/>
    <dgm:cxn modelId="{8959F8BB-44E5-014A-87CA-0DCDEDB3A875}" type="presParOf" srcId="{1F3C9919-11E7-BE4A-AF48-79F91E8ECF42}" destId="{AAB8430A-240F-564B-A763-F877155C9BCF}" srcOrd="0" destOrd="0" presId="urn:microsoft.com/office/officeart/2008/layout/HalfCircleOrganizationChart"/>
    <dgm:cxn modelId="{AB6E5800-A809-A147-9321-EE004186D6E3}" type="presParOf" srcId="{1F3C9919-11E7-BE4A-AF48-79F91E8ECF42}" destId="{9AB1F751-8962-0C40-B802-75C90A359CA1}" srcOrd="1" destOrd="0" presId="urn:microsoft.com/office/officeart/2008/layout/HalfCircleOrganizationChart"/>
    <dgm:cxn modelId="{15A7AC43-87CA-2343-A8C5-C26D34635FD0}" type="presParOf" srcId="{1F3C9919-11E7-BE4A-AF48-79F91E8ECF42}" destId="{B47C0D09-5EE9-6C48-981B-5C523AEE428E}" srcOrd="2" destOrd="0" presId="urn:microsoft.com/office/officeart/2008/layout/HalfCircleOrganizationChart"/>
    <dgm:cxn modelId="{7BEB519F-D908-9E4E-93D9-AF8139496334}" type="presParOf" srcId="{1F3C9919-11E7-BE4A-AF48-79F91E8ECF42}" destId="{0FBB2E86-D616-A449-B86F-0B2A9A77AC1F}" srcOrd="3" destOrd="0" presId="urn:microsoft.com/office/officeart/2008/layout/HalfCircleOrganizationChart"/>
    <dgm:cxn modelId="{F9E56FF8-881A-824B-8C4E-24C8C82AD244}" type="presParOf" srcId="{7B74209C-D05F-4541-9E72-989E67A8E178}" destId="{55030BF3-8E82-AB4E-8670-F489D7323259}" srcOrd="1" destOrd="0" presId="urn:microsoft.com/office/officeart/2008/layout/HalfCircleOrganizationChart"/>
    <dgm:cxn modelId="{44CF27E7-0F34-954D-9574-844F26D99F4C}" type="presParOf" srcId="{55030BF3-8E82-AB4E-8670-F489D7323259}" destId="{C67DC490-CC36-E848-BB49-CE019EE1CAED}" srcOrd="0" destOrd="0" presId="urn:microsoft.com/office/officeart/2008/layout/HalfCircleOrganizationChart"/>
    <dgm:cxn modelId="{CD585266-727B-8E40-9647-756671EFC090}" type="presParOf" srcId="{55030BF3-8E82-AB4E-8670-F489D7323259}" destId="{B5A31C84-4A54-9F44-A421-1408B4B5927A}" srcOrd="1" destOrd="0" presId="urn:microsoft.com/office/officeart/2008/layout/HalfCircleOrganizationChart"/>
    <dgm:cxn modelId="{D8E1AFAD-7FD5-B74C-9363-9A0A08FA3C27}" type="presParOf" srcId="{B5A31C84-4A54-9F44-A421-1408B4B5927A}" destId="{B8628E85-70AF-AC4E-B567-27F684DFBD6C}" srcOrd="0" destOrd="0" presId="urn:microsoft.com/office/officeart/2008/layout/HalfCircleOrganizationChart"/>
    <dgm:cxn modelId="{2CF48B00-8DEC-0840-90F7-3322B7F69219}" type="presParOf" srcId="{B8628E85-70AF-AC4E-B567-27F684DFBD6C}" destId="{062AE6D6-E957-F44F-97FC-5DEF3E19E871}" srcOrd="0" destOrd="0" presId="urn:microsoft.com/office/officeart/2008/layout/HalfCircleOrganizationChart"/>
    <dgm:cxn modelId="{A4CECB38-F0EC-2D43-B687-0A4AC91A0ECF}" type="presParOf" srcId="{B8628E85-70AF-AC4E-B567-27F684DFBD6C}" destId="{5136F273-436C-5E43-835E-AA171770073B}" srcOrd="1" destOrd="0" presId="urn:microsoft.com/office/officeart/2008/layout/HalfCircleOrganizationChart"/>
    <dgm:cxn modelId="{EEAF50FD-6634-6446-AB0D-1B8F6CF407BE}" type="presParOf" srcId="{B8628E85-70AF-AC4E-B567-27F684DFBD6C}" destId="{EAC72270-0B29-2B48-8C47-C1C474E25941}" srcOrd="2" destOrd="0" presId="urn:microsoft.com/office/officeart/2008/layout/HalfCircleOrganizationChart"/>
    <dgm:cxn modelId="{9C2C1DEC-8C53-9E4D-A51D-451086700725}" type="presParOf" srcId="{B8628E85-70AF-AC4E-B567-27F684DFBD6C}" destId="{B7687A1C-6A8C-1C48-AD57-2DDAC3F10F93}" srcOrd="3" destOrd="0" presId="urn:microsoft.com/office/officeart/2008/layout/HalfCircleOrganizationChart"/>
    <dgm:cxn modelId="{82EDDA09-2331-1041-B191-865C6A61E819}" type="presParOf" srcId="{B5A31C84-4A54-9F44-A421-1408B4B5927A}" destId="{83406E92-F9AA-C148-86CB-098E28E2CB01}" srcOrd="1" destOrd="0" presId="urn:microsoft.com/office/officeart/2008/layout/HalfCircleOrganizationChart"/>
    <dgm:cxn modelId="{6EB80B7B-C317-B040-BBC9-F7F433F5BDF7}" type="presParOf" srcId="{B5A31C84-4A54-9F44-A421-1408B4B5927A}" destId="{64A33538-FA8B-EB47-82A4-9D6AE006CF56}" srcOrd="2" destOrd="0" presId="urn:microsoft.com/office/officeart/2008/layout/HalfCircleOrganizationChart"/>
    <dgm:cxn modelId="{7E5180B7-5317-7C40-8FEA-01AF4E1A400B}" type="presParOf" srcId="{55030BF3-8E82-AB4E-8670-F489D7323259}" destId="{EEDACD02-A878-6F4B-B8C6-64B2897D492A}" srcOrd="2" destOrd="0" presId="urn:microsoft.com/office/officeart/2008/layout/HalfCircleOrganizationChart"/>
    <dgm:cxn modelId="{DE44D5AA-96D6-CF49-98A4-C237A72F0B8C}" type="presParOf" srcId="{55030BF3-8E82-AB4E-8670-F489D7323259}" destId="{29EDC89B-52E9-2646-8EF3-6CB43B446796}" srcOrd="3" destOrd="0" presId="urn:microsoft.com/office/officeart/2008/layout/HalfCircleOrganizationChart"/>
    <dgm:cxn modelId="{C08C84C9-06C3-2D46-BD6F-CF458EA53D1F}" type="presParOf" srcId="{29EDC89B-52E9-2646-8EF3-6CB43B446796}" destId="{FCB77BDD-B7DF-2A44-A542-B4678D280B36}" srcOrd="0" destOrd="0" presId="urn:microsoft.com/office/officeart/2008/layout/HalfCircleOrganizationChart"/>
    <dgm:cxn modelId="{4DA30F30-3CBF-B345-ACF7-124D0B464DE8}" type="presParOf" srcId="{FCB77BDD-B7DF-2A44-A542-B4678D280B36}" destId="{B64B7D45-E013-B043-B8F0-DE0867D7CBFD}" srcOrd="0" destOrd="0" presId="urn:microsoft.com/office/officeart/2008/layout/HalfCircleOrganizationChart"/>
    <dgm:cxn modelId="{C778A249-A5C4-9D4E-8A30-DD755FEFCC68}" type="presParOf" srcId="{FCB77BDD-B7DF-2A44-A542-B4678D280B36}" destId="{432AD107-E8B1-1A49-8D03-8FE21EC739A1}" srcOrd="1" destOrd="0" presId="urn:microsoft.com/office/officeart/2008/layout/HalfCircleOrganizationChart"/>
    <dgm:cxn modelId="{DC33C091-DD92-F04B-B931-E073CFCFFF19}" type="presParOf" srcId="{FCB77BDD-B7DF-2A44-A542-B4678D280B36}" destId="{A18BC750-ADBC-1A4C-BAAE-A79AF8ED8020}" srcOrd="2" destOrd="0" presId="urn:microsoft.com/office/officeart/2008/layout/HalfCircleOrganizationChart"/>
    <dgm:cxn modelId="{8AAE8B29-4CE2-B94C-8CA9-ABC82541F21F}" type="presParOf" srcId="{FCB77BDD-B7DF-2A44-A542-B4678D280B36}" destId="{C2E5F5CD-F7D7-BA4D-B2A0-D7828DA3C159}" srcOrd="3" destOrd="0" presId="urn:microsoft.com/office/officeart/2008/layout/HalfCircleOrganizationChart"/>
    <dgm:cxn modelId="{BC048A88-CE81-5345-A3D2-E76CF7F46D7A}" type="presParOf" srcId="{29EDC89B-52E9-2646-8EF3-6CB43B446796}" destId="{DFFD3772-8EAE-6041-B24C-B099D973770F}" srcOrd="1" destOrd="0" presId="urn:microsoft.com/office/officeart/2008/layout/HalfCircleOrganizationChart"/>
    <dgm:cxn modelId="{D83B0E6A-9B9E-5F49-BE5B-EF5401106B01}" type="presParOf" srcId="{29EDC89B-52E9-2646-8EF3-6CB43B446796}" destId="{BF9F9529-F414-EF45-A741-3A415F821A78}" srcOrd="2" destOrd="0" presId="urn:microsoft.com/office/officeart/2008/layout/HalfCircleOrganizationChart"/>
    <dgm:cxn modelId="{F00579E9-36DA-DF4B-A048-6A6A4DF54372}" type="presParOf" srcId="{55030BF3-8E82-AB4E-8670-F489D7323259}" destId="{25A26622-CE9B-D248-8607-2B4523B5EBD1}" srcOrd="4" destOrd="0" presId="urn:microsoft.com/office/officeart/2008/layout/HalfCircleOrganizationChart"/>
    <dgm:cxn modelId="{58FEDFC7-5096-B14F-9FAE-909F09FA05C7}" type="presParOf" srcId="{55030BF3-8E82-AB4E-8670-F489D7323259}" destId="{C57226FF-AE66-524D-9B29-17F495F07F40}" srcOrd="5" destOrd="0" presId="urn:microsoft.com/office/officeart/2008/layout/HalfCircleOrganizationChart"/>
    <dgm:cxn modelId="{8A376DCB-1623-3B43-8D93-7DF15255331D}" type="presParOf" srcId="{C57226FF-AE66-524D-9B29-17F495F07F40}" destId="{7A8A7070-A7A6-F045-9FA3-04D843F227D8}" srcOrd="0" destOrd="0" presId="urn:microsoft.com/office/officeart/2008/layout/HalfCircleOrganizationChart"/>
    <dgm:cxn modelId="{1C82D175-8AED-5648-80DA-9712D9AF3740}" type="presParOf" srcId="{7A8A7070-A7A6-F045-9FA3-04D843F227D8}" destId="{1615638D-4F27-2048-A995-936A4A10F88E}" srcOrd="0" destOrd="0" presId="urn:microsoft.com/office/officeart/2008/layout/HalfCircleOrganizationChart"/>
    <dgm:cxn modelId="{707222DC-7085-C046-BFD4-4869838E54D9}" type="presParOf" srcId="{7A8A7070-A7A6-F045-9FA3-04D843F227D8}" destId="{A752AB8A-49BB-8147-8C50-22C0AA308254}" srcOrd="1" destOrd="0" presId="urn:microsoft.com/office/officeart/2008/layout/HalfCircleOrganizationChart"/>
    <dgm:cxn modelId="{2298B653-21AC-984D-83D4-6B6E003B19CD}" type="presParOf" srcId="{7A8A7070-A7A6-F045-9FA3-04D843F227D8}" destId="{6C40477E-9C81-CE46-BD77-2BD9C3695F75}" srcOrd="2" destOrd="0" presId="urn:microsoft.com/office/officeart/2008/layout/HalfCircleOrganizationChart"/>
    <dgm:cxn modelId="{7594FB55-B566-9846-80F2-E441A0DA02C8}" type="presParOf" srcId="{7A8A7070-A7A6-F045-9FA3-04D843F227D8}" destId="{10D910F5-4F9D-0A44-9491-C914386D8BFB}" srcOrd="3" destOrd="0" presId="urn:microsoft.com/office/officeart/2008/layout/HalfCircleOrganizationChart"/>
    <dgm:cxn modelId="{CCE2113E-6DB3-9244-A3D9-8D6DC5AD58A3}" type="presParOf" srcId="{C57226FF-AE66-524D-9B29-17F495F07F40}" destId="{517AA9E6-0CF3-434D-8CB8-430FB8E95F3A}" srcOrd="1" destOrd="0" presId="urn:microsoft.com/office/officeart/2008/layout/HalfCircleOrganizationChart"/>
    <dgm:cxn modelId="{5919D1E2-6D38-484F-A391-435FD7170E25}" type="presParOf" srcId="{C57226FF-AE66-524D-9B29-17F495F07F40}" destId="{F956BE61-4EA2-6E41-BA1B-57FEC283C956}" srcOrd="2" destOrd="0" presId="urn:microsoft.com/office/officeart/2008/layout/HalfCircleOrganizationChart"/>
    <dgm:cxn modelId="{7E6FC8A7-A7C9-284A-9426-2F984DC78930}" type="presParOf" srcId="{7B74209C-D05F-4541-9E72-989E67A8E178}" destId="{EE294695-307F-D14A-A05E-FDE9FFF70AA6}" srcOrd="2" destOrd="0" presId="urn:microsoft.com/office/officeart/2008/layout/HalfCircleOrganizationChart"/>
    <dgm:cxn modelId="{FA018E27-E6B2-A94B-AD15-7D3D7A607135}" type="presParOf" srcId="{FD5153BF-36C1-C64D-B0EE-984E590C5C70}" destId="{71043B0A-4315-A146-A5D2-F723F0F46EA3}" srcOrd="2" destOrd="0" presId="urn:microsoft.com/office/officeart/2008/layout/HalfCircleOrganizationChart"/>
    <dgm:cxn modelId="{398CF93B-33CE-F449-9D7A-C03C06193DBC}" type="presParOf" srcId="{E37D5045-D9DB-1B41-BEA1-FBCD64BAB8B8}" destId="{19A911C2-0EE3-284B-8E9E-CF22460B830B}" srcOrd="2" destOrd="0" presId="urn:microsoft.com/office/officeart/2008/layout/HalfCircleOrganizationChart"/>
    <dgm:cxn modelId="{00E0F22F-6CF5-674B-B482-D7A9AEA5C0AF}" type="presParOf" srcId="{E37D5045-D9DB-1B41-BEA1-FBCD64BAB8B8}" destId="{D53AD4B7-4979-CE41-A8BF-25AFC75B34C0}" srcOrd="3" destOrd="0" presId="urn:microsoft.com/office/officeart/2008/layout/HalfCircleOrganizationChart"/>
    <dgm:cxn modelId="{939F551A-F804-BA47-8E14-FB1B43525649}" type="presParOf" srcId="{D53AD4B7-4979-CE41-A8BF-25AFC75B34C0}" destId="{777BA384-BBAA-214F-9A8E-45D58B6A4459}" srcOrd="0" destOrd="0" presId="urn:microsoft.com/office/officeart/2008/layout/HalfCircleOrganizationChart"/>
    <dgm:cxn modelId="{68EE4425-D354-6345-8028-EE260AD94AE4}" type="presParOf" srcId="{777BA384-BBAA-214F-9A8E-45D58B6A4459}" destId="{6FACD9D3-9807-E04E-BAEC-A1BED2E4673F}" srcOrd="0" destOrd="0" presId="urn:microsoft.com/office/officeart/2008/layout/HalfCircleOrganizationChart"/>
    <dgm:cxn modelId="{D81AD3AA-3B7E-FB48-B6EA-D6678A9025A8}" type="presParOf" srcId="{777BA384-BBAA-214F-9A8E-45D58B6A4459}" destId="{D78C6553-D336-7148-B60A-D4C358E601DE}" srcOrd="1" destOrd="0" presId="urn:microsoft.com/office/officeart/2008/layout/HalfCircleOrganizationChart"/>
    <dgm:cxn modelId="{6AB15A3A-18A6-0441-BD06-F5FC90039858}" type="presParOf" srcId="{777BA384-BBAA-214F-9A8E-45D58B6A4459}" destId="{15DBF071-FCAD-7042-8A1F-F69BF74146E0}" srcOrd="2" destOrd="0" presId="urn:microsoft.com/office/officeart/2008/layout/HalfCircleOrganizationChart"/>
    <dgm:cxn modelId="{FB981767-C932-7E4F-B121-AD91E80B07F2}" type="presParOf" srcId="{777BA384-BBAA-214F-9A8E-45D58B6A4459}" destId="{B0761411-2563-5B45-972C-114F07518FE5}" srcOrd="3" destOrd="0" presId="urn:microsoft.com/office/officeart/2008/layout/HalfCircleOrganizationChart"/>
    <dgm:cxn modelId="{59C7A2E6-C1BE-B244-BE12-D08BE83C1E4B}" type="presParOf" srcId="{D53AD4B7-4979-CE41-A8BF-25AFC75B34C0}" destId="{DF1A7A1B-D305-3D44-8D45-432F47C54AF8}" srcOrd="1" destOrd="0" presId="urn:microsoft.com/office/officeart/2008/layout/HalfCircleOrganizationChart"/>
    <dgm:cxn modelId="{6BD85A55-3816-EA43-AB71-35196CFEBB50}" type="presParOf" srcId="{DF1A7A1B-D305-3D44-8D45-432F47C54AF8}" destId="{661BEA2E-1427-A240-A83E-9BDE4DC0AF38}" srcOrd="0" destOrd="0" presId="urn:microsoft.com/office/officeart/2008/layout/HalfCircleOrganizationChart"/>
    <dgm:cxn modelId="{14697436-B632-0B45-953E-8F42161684F5}" type="presParOf" srcId="{DF1A7A1B-D305-3D44-8D45-432F47C54AF8}" destId="{C1D6E614-B39C-E04D-AD3E-7842A7B05FBC}" srcOrd="1" destOrd="0" presId="urn:microsoft.com/office/officeart/2008/layout/HalfCircleOrganizationChart"/>
    <dgm:cxn modelId="{D547E1D7-4C8F-4749-B279-A773592F3D71}" type="presParOf" srcId="{C1D6E614-B39C-E04D-AD3E-7842A7B05FBC}" destId="{7BDCEF9D-67EE-C744-8BAB-662F5887D38C}" srcOrd="0" destOrd="0" presId="urn:microsoft.com/office/officeart/2008/layout/HalfCircleOrganizationChart"/>
    <dgm:cxn modelId="{9E69E124-2F74-1645-B5EB-71C020629AEF}" type="presParOf" srcId="{7BDCEF9D-67EE-C744-8BAB-662F5887D38C}" destId="{DE2B5197-2317-B943-8473-A9BAE75E557D}" srcOrd="0" destOrd="0" presId="urn:microsoft.com/office/officeart/2008/layout/HalfCircleOrganizationChart"/>
    <dgm:cxn modelId="{BB2A6990-24CA-C144-BEBF-1498EBD1BEB3}" type="presParOf" srcId="{7BDCEF9D-67EE-C744-8BAB-662F5887D38C}" destId="{571D8F88-FF9A-D449-B9F7-E0CD4A84497C}" srcOrd="1" destOrd="0" presId="urn:microsoft.com/office/officeart/2008/layout/HalfCircleOrganizationChart"/>
    <dgm:cxn modelId="{C06888C8-992A-7E49-ADDB-5B4268B8FDB1}" type="presParOf" srcId="{7BDCEF9D-67EE-C744-8BAB-662F5887D38C}" destId="{B3225B5B-5C9F-9C44-AD07-08EB174E73E7}" srcOrd="2" destOrd="0" presId="urn:microsoft.com/office/officeart/2008/layout/HalfCircleOrganizationChart"/>
    <dgm:cxn modelId="{A184E39D-4D36-3344-B281-042DD71F3B5C}" type="presParOf" srcId="{7BDCEF9D-67EE-C744-8BAB-662F5887D38C}" destId="{BDB33263-85C3-114A-A112-058FA8128250}" srcOrd="3" destOrd="0" presId="urn:microsoft.com/office/officeart/2008/layout/HalfCircleOrganizationChart"/>
    <dgm:cxn modelId="{C0137856-C443-5341-8822-EF2E8B22D5E6}" type="presParOf" srcId="{C1D6E614-B39C-E04D-AD3E-7842A7B05FBC}" destId="{1CBD0672-4F5A-8148-A4F5-AA1ADE66F550}" srcOrd="1" destOrd="0" presId="urn:microsoft.com/office/officeart/2008/layout/HalfCircleOrganizationChart"/>
    <dgm:cxn modelId="{4A461973-5247-F74D-AD8F-ADE0CC9BFCA1}" type="presParOf" srcId="{C1D6E614-B39C-E04D-AD3E-7842A7B05FBC}" destId="{61E38381-332D-354B-89A8-2E380916A287}" srcOrd="2" destOrd="0" presId="urn:microsoft.com/office/officeart/2008/layout/HalfCircleOrganizationChart"/>
    <dgm:cxn modelId="{40414489-12BC-5F42-9563-4CA9D06A9CE5}" type="presParOf" srcId="{DF1A7A1B-D305-3D44-8D45-432F47C54AF8}" destId="{45563FE1-EC3D-DB41-8A4B-BB3C82A7F64E}" srcOrd="2" destOrd="0" presId="urn:microsoft.com/office/officeart/2008/layout/HalfCircleOrganizationChart"/>
    <dgm:cxn modelId="{341D3534-B651-DC42-B0D1-7338D9745C28}" type="presParOf" srcId="{DF1A7A1B-D305-3D44-8D45-432F47C54AF8}" destId="{E36FC40D-C1B2-A648-B138-7FCC0E00F9CE}" srcOrd="3" destOrd="0" presId="urn:microsoft.com/office/officeart/2008/layout/HalfCircleOrganizationChart"/>
    <dgm:cxn modelId="{C5E94ECC-C896-D849-8E69-417F91B7BF7C}" type="presParOf" srcId="{E36FC40D-C1B2-A648-B138-7FCC0E00F9CE}" destId="{BB1B6CF0-3585-9547-9F37-D727ED3A6BFF}" srcOrd="0" destOrd="0" presId="urn:microsoft.com/office/officeart/2008/layout/HalfCircleOrganizationChart"/>
    <dgm:cxn modelId="{3B23C822-F74D-9943-BC11-2B7E8146E877}" type="presParOf" srcId="{BB1B6CF0-3585-9547-9F37-D727ED3A6BFF}" destId="{16FFD37C-C605-C64B-9FFD-843CBDAE8F4C}" srcOrd="0" destOrd="0" presId="urn:microsoft.com/office/officeart/2008/layout/HalfCircleOrganizationChart"/>
    <dgm:cxn modelId="{58D4E491-A28A-CE4B-83C2-ADE5BC15633E}" type="presParOf" srcId="{BB1B6CF0-3585-9547-9F37-D727ED3A6BFF}" destId="{CFD719B6-0F1B-6C48-8B0F-AB1C29EB1BC4}" srcOrd="1" destOrd="0" presId="urn:microsoft.com/office/officeart/2008/layout/HalfCircleOrganizationChart"/>
    <dgm:cxn modelId="{76CCC50F-8AEE-4748-9436-DEEA9F586FA5}" type="presParOf" srcId="{BB1B6CF0-3585-9547-9F37-D727ED3A6BFF}" destId="{655D67C2-A569-4B4E-9AFE-21B87ECC28CA}" srcOrd="2" destOrd="0" presId="urn:microsoft.com/office/officeart/2008/layout/HalfCircleOrganizationChart"/>
    <dgm:cxn modelId="{1E5A1AB7-D375-B24A-9C8E-81362BCD8DCA}" type="presParOf" srcId="{BB1B6CF0-3585-9547-9F37-D727ED3A6BFF}" destId="{EC16CE5F-81E2-C545-BB50-B91B46F3177E}" srcOrd="3" destOrd="0" presId="urn:microsoft.com/office/officeart/2008/layout/HalfCircleOrganizationChart"/>
    <dgm:cxn modelId="{85143DEB-D3A1-1746-848B-D890AA74334E}" type="presParOf" srcId="{E36FC40D-C1B2-A648-B138-7FCC0E00F9CE}" destId="{06F09CFD-629D-CB4A-945A-9C9607AB58AA}" srcOrd="1" destOrd="0" presId="urn:microsoft.com/office/officeart/2008/layout/HalfCircleOrganizationChart"/>
    <dgm:cxn modelId="{2B886C50-FCB2-8346-B402-E4BBCCA75A2E}" type="presParOf" srcId="{06F09CFD-629D-CB4A-945A-9C9607AB58AA}" destId="{FD326A6D-67C1-1043-8FB1-4A4AD3754D27}" srcOrd="0" destOrd="0" presId="urn:microsoft.com/office/officeart/2008/layout/HalfCircleOrganizationChart"/>
    <dgm:cxn modelId="{E9905401-567A-E542-818F-F48CD814C03A}" type="presParOf" srcId="{06F09CFD-629D-CB4A-945A-9C9607AB58AA}" destId="{116C3BE5-BD94-3649-B91D-1A346C6B4094}" srcOrd="1" destOrd="0" presId="urn:microsoft.com/office/officeart/2008/layout/HalfCircleOrganizationChart"/>
    <dgm:cxn modelId="{DDE0A531-3AA9-6E4B-B7FE-4F24BC6A1DCC}" type="presParOf" srcId="{116C3BE5-BD94-3649-B91D-1A346C6B4094}" destId="{A3075EFD-FB16-694D-86BC-21F54B2B5F34}" srcOrd="0" destOrd="0" presId="urn:microsoft.com/office/officeart/2008/layout/HalfCircleOrganizationChart"/>
    <dgm:cxn modelId="{C5BD0215-5B56-8B4F-920F-D5048477B4EA}" type="presParOf" srcId="{A3075EFD-FB16-694D-86BC-21F54B2B5F34}" destId="{338B282D-FE67-4144-8FA3-8D62CD2F3E96}" srcOrd="0" destOrd="0" presId="urn:microsoft.com/office/officeart/2008/layout/HalfCircleOrganizationChart"/>
    <dgm:cxn modelId="{2A4EF951-6DCC-5E43-861F-65A3A551AC6C}" type="presParOf" srcId="{A3075EFD-FB16-694D-86BC-21F54B2B5F34}" destId="{720D1D32-83B2-C64B-8E30-17E7397D3B15}" srcOrd="1" destOrd="0" presId="urn:microsoft.com/office/officeart/2008/layout/HalfCircleOrganizationChart"/>
    <dgm:cxn modelId="{3EFC0935-9915-2447-8882-3437378CE6DA}" type="presParOf" srcId="{A3075EFD-FB16-694D-86BC-21F54B2B5F34}" destId="{2292A6DB-5773-D24D-BC23-58BB679AF27F}" srcOrd="2" destOrd="0" presId="urn:microsoft.com/office/officeart/2008/layout/HalfCircleOrganizationChart"/>
    <dgm:cxn modelId="{A2AD92C7-864C-EC42-9487-C57D92BFCF8C}" type="presParOf" srcId="{A3075EFD-FB16-694D-86BC-21F54B2B5F34}" destId="{2E5C290D-444E-6D4C-977C-FEC91B08DC59}" srcOrd="3" destOrd="0" presId="urn:microsoft.com/office/officeart/2008/layout/HalfCircleOrganizationChart"/>
    <dgm:cxn modelId="{1E2C4BC3-5349-024B-821F-A573A686E93D}" type="presParOf" srcId="{116C3BE5-BD94-3649-B91D-1A346C6B4094}" destId="{BA3C1780-63AB-9047-8E30-7AA8CAB8EA2E}" srcOrd="1" destOrd="0" presId="urn:microsoft.com/office/officeart/2008/layout/HalfCircleOrganizationChart"/>
    <dgm:cxn modelId="{2B3A9516-2087-9348-8A01-6DD9EDC5CE4D}" type="presParOf" srcId="{116C3BE5-BD94-3649-B91D-1A346C6B4094}" destId="{EBF2D923-3597-9440-B0E1-9F27E50C82D8}" srcOrd="2" destOrd="0" presId="urn:microsoft.com/office/officeart/2008/layout/HalfCircleOrganizationChart"/>
    <dgm:cxn modelId="{271F4E00-D3B4-6C45-A85B-047D48CA52B7}" type="presParOf" srcId="{06F09CFD-629D-CB4A-945A-9C9607AB58AA}" destId="{DEC4A8FD-5276-5F4A-BF43-1E104C1A6612}" srcOrd="2" destOrd="0" presId="urn:microsoft.com/office/officeart/2008/layout/HalfCircleOrganizationChart"/>
    <dgm:cxn modelId="{AF57344D-8882-144C-B274-D372ECB7818E}" type="presParOf" srcId="{06F09CFD-629D-CB4A-945A-9C9607AB58AA}" destId="{92B6FEB0-4B5F-A446-AC3C-E73A7D747F15}" srcOrd="3" destOrd="0" presId="urn:microsoft.com/office/officeart/2008/layout/HalfCircleOrganizationChart"/>
    <dgm:cxn modelId="{F0B2BAA2-BD6C-8F44-98AD-0DECAF6B4F36}" type="presParOf" srcId="{92B6FEB0-4B5F-A446-AC3C-E73A7D747F15}" destId="{4A5AE98F-8661-3442-9161-D09E6C40EB50}" srcOrd="0" destOrd="0" presId="urn:microsoft.com/office/officeart/2008/layout/HalfCircleOrganizationChart"/>
    <dgm:cxn modelId="{9DC84F7B-711C-2F43-881B-E4D6C871C4FF}" type="presParOf" srcId="{4A5AE98F-8661-3442-9161-D09E6C40EB50}" destId="{1E1F058E-031F-2E41-B9CF-CD60DF4FCB3E}" srcOrd="0" destOrd="0" presId="urn:microsoft.com/office/officeart/2008/layout/HalfCircleOrganizationChart"/>
    <dgm:cxn modelId="{6706965D-D53C-DF4F-81C8-8BCFC85909D0}" type="presParOf" srcId="{4A5AE98F-8661-3442-9161-D09E6C40EB50}" destId="{ED4151B3-DFEB-2843-8D64-0B6F75A04F0E}" srcOrd="1" destOrd="0" presId="urn:microsoft.com/office/officeart/2008/layout/HalfCircleOrganizationChart"/>
    <dgm:cxn modelId="{79865405-42A0-7D47-9272-59CE033E7455}" type="presParOf" srcId="{4A5AE98F-8661-3442-9161-D09E6C40EB50}" destId="{9C095583-13FD-A84B-B1C0-7FFE252E17AD}" srcOrd="2" destOrd="0" presId="urn:microsoft.com/office/officeart/2008/layout/HalfCircleOrganizationChart"/>
    <dgm:cxn modelId="{577BD383-CC83-B94C-8FEC-E31789E9D465}" type="presParOf" srcId="{4A5AE98F-8661-3442-9161-D09E6C40EB50}" destId="{E683D532-CD03-824E-B1E9-C686A034EA22}" srcOrd="3" destOrd="0" presId="urn:microsoft.com/office/officeart/2008/layout/HalfCircleOrganizationChart"/>
    <dgm:cxn modelId="{4F11334C-2174-8940-9B2F-5E3587CA2ABD}" type="presParOf" srcId="{92B6FEB0-4B5F-A446-AC3C-E73A7D747F15}" destId="{8876107A-30CD-DA47-AC2E-26333AFF86AD}" srcOrd="1" destOrd="0" presId="urn:microsoft.com/office/officeart/2008/layout/HalfCircleOrganizationChart"/>
    <dgm:cxn modelId="{F5DA7B51-4F5A-7E40-806F-552F020F4A27}" type="presParOf" srcId="{8876107A-30CD-DA47-AC2E-26333AFF86AD}" destId="{120E0C55-FD40-BA47-A3AB-EE7B69E01439}" srcOrd="0" destOrd="0" presId="urn:microsoft.com/office/officeart/2008/layout/HalfCircleOrganizationChart"/>
    <dgm:cxn modelId="{CC4E7270-E280-0D4E-B524-6B54B64C3960}" type="presParOf" srcId="{8876107A-30CD-DA47-AC2E-26333AFF86AD}" destId="{9989A4B8-C62B-FA46-B04D-1839692917D5}" srcOrd="1" destOrd="0" presId="urn:microsoft.com/office/officeart/2008/layout/HalfCircleOrganizationChart"/>
    <dgm:cxn modelId="{B9243784-7506-E840-90AD-6230EE3ABD4F}" type="presParOf" srcId="{9989A4B8-C62B-FA46-B04D-1839692917D5}" destId="{7B2222D3-BD20-014D-B086-C684E879A5D8}" srcOrd="0" destOrd="0" presId="urn:microsoft.com/office/officeart/2008/layout/HalfCircleOrganizationChart"/>
    <dgm:cxn modelId="{FC2E1BD2-5B12-6F4F-B110-EC137365D7CF}" type="presParOf" srcId="{7B2222D3-BD20-014D-B086-C684E879A5D8}" destId="{D9AFA551-E2D4-9B44-BB75-AFC4C6D4A494}" srcOrd="0" destOrd="0" presId="urn:microsoft.com/office/officeart/2008/layout/HalfCircleOrganizationChart"/>
    <dgm:cxn modelId="{EA68ACDA-5F10-7546-96EA-72DF971E7FA9}" type="presParOf" srcId="{7B2222D3-BD20-014D-B086-C684E879A5D8}" destId="{19C4C69F-AD4C-5C4B-81E4-B701AEC69E97}" srcOrd="1" destOrd="0" presId="urn:microsoft.com/office/officeart/2008/layout/HalfCircleOrganizationChart"/>
    <dgm:cxn modelId="{DC66BDDA-2D57-0A47-9410-723DDACACB49}" type="presParOf" srcId="{7B2222D3-BD20-014D-B086-C684E879A5D8}" destId="{37F76207-4DA2-9645-A005-45AEF25EE231}" srcOrd="2" destOrd="0" presId="urn:microsoft.com/office/officeart/2008/layout/HalfCircleOrganizationChart"/>
    <dgm:cxn modelId="{387282AD-AFDB-6646-8405-D03D6FA2DE63}" type="presParOf" srcId="{7B2222D3-BD20-014D-B086-C684E879A5D8}" destId="{31CB7CB9-056B-884A-9241-DFCBBEE734BA}" srcOrd="3" destOrd="0" presId="urn:microsoft.com/office/officeart/2008/layout/HalfCircleOrganizationChart"/>
    <dgm:cxn modelId="{2E77C6EF-468C-234B-AAEF-7639A0D54583}" type="presParOf" srcId="{9989A4B8-C62B-FA46-B04D-1839692917D5}" destId="{45AA5C81-86E0-4B49-9808-2194B4AC5CE5}" srcOrd="1" destOrd="0" presId="urn:microsoft.com/office/officeart/2008/layout/HalfCircleOrganizationChart"/>
    <dgm:cxn modelId="{561D47EC-9612-654E-816D-71CFD37835FF}" type="presParOf" srcId="{9989A4B8-C62B-FA46-B04D-1839692917D5}" destId="{DADCE9B1-AFA4-4B41-8602-4DE97983994E}" srcOrd="2" destOrd="0" presId="urn:microsoft.com/office/officeart/2008/layout/HalfCircleOrganizationChart"/>
    <dgm:cxn modelId="{7BE888F3-1E12-F843-B6D0-70EC32B0BAC2}" type="presParOf" srcId="{8876107A-30CD-DA47-AC2E-26333AFF86AD}" destId="{B8F58BBB-E15A-D84A-BC79-F7F899320545}" srcOrd="2" destOrd="0" presId="urn:microsoft.com/office/officeart/2008/layout/HalfCircleOrganizationChart"/>
    <dgm:cxn modelId="{1A566C32-DCB6-964C-8086-4DD84F698641}" type="presParOf" srcId="{8876107A-30CD-DA47-AC2E-26333AFF86AD}" destId="{AB2A5CE8-4665-D046-8B86-64FC2626CF3A}" srcOrd="3" destOrd="0" presId="urn:microsoft.com/office/officeart/2008/layout/HalfCircleOrganizationChart"/>
    <dgm:cxn modelId="{6530CC05-F162-D440-99F0-715A2E42E14E}" type="presParOf" srcId="{AB2A5CE8-4665-D046-8B86-64FC2626CF3A}" destId="{20CDE4BC-80AD-3E43-9EC2-ADA5E01A01C5}" srcOrd="0" destOrd="0" presId="urn:microsoft.com/office/officeart/2008/layout/HalfCircleOrganizationChart"/>
    <dgm:cxn modelId="{260BCE92-0B9D-414D-85E8-E8C4ECC5BD31}" type="presParOf" srcId="{20CDE4BC-80AD-3E43-9EC2-ADA5E01A01C5}" destId="{ABFA01CC-66CB-B446-8C14-C4A9DEF7BF6E}" srcOrd="0" destOrd="0" presId="urn:microsoft.com/office/officeart/2008/layout/HalfCircleOrganizationChart"/>
    <dgm:cxn modelId="{9A6ADA6E-4747-3641-A482-FC3B1ECE7E63}" type="presParOf" srcId="{20CDE4BC-80AD-3E43-9EC2-ADA5E01A01C5}" destId="{CB2E9359-943C-A241-AD2E-A9A505296DF1}" srcOrd="1" destOrd="0" presId="urn:microsoft.com/office/officeart/2008/layout/HalfCircleOrganizationChart"/>
    <dgm:cxn modelId="{85BF8C54-5328-2E42-AE70-30CE0CDA7455}" type="presParOf" srcId="{20CDE4BC-80AD-3E43-9EC2-ADA5E01A01C5}" destId="{46A627B8-22BF-434B-A6DC-2DD5B1230850}" srcOrd="2" destOrd="0" presId="urn:microsoft.com/office/officeart/2008/layout/HalfCircleOrganizationChart"/>
    <dgm:cxn modelId="{7731DF58-0F00-ED4F-A236-7C4D016AC845}" type="presParOf" srcId="{20CDE4BC-80AD-3E43-9EC2-ADA5E01A01C5}" destId="{D72C10F2-B83B-EA40-A8C4-266F5CDD1E89}" srcOrd="3" destOrd="0" presId="urn:microsoft.com/office/officeart/2008/layout/HalfCircleOrganizationChart"/>
    <dgm:cxn modelId="{04931E25-DBE9-7B44-9AA8-90F56F4F8013}" type="presParOf" srcId="{AB2A5CE8-4665-D046-8B86-64FC2626CF3A}" destId="{7C65EE43-1593-514F-9253-BE2304CDD9F2}" srcOrd="1" destOrd="0" presId="urn:microsoft.com/office/officeart/2008/layout/HalfCircleOrganizationChart"/>
    <dgm:cxn modelId="{4D861699-13BE-4243-8DB1-6F256EC35EB8}" type="presParOf" srcId="{AB2A5CE8-4665-D046-8B86-64FC2626CF3A}" destId="{FA248DA0-39FB-9844-A755-15D5D3DA514F}" srcOrd="2" destOrd="0" presId="urn:microsoft.com/office/officeart/2008/layout/HalfCircleOrganizationChart"/>
    <dgm:cxn modelId="{27354882-2C29-6D46-9646-74BEEA2424AC}" type="presParOf" srcId="{92B6FEB0-4B5F-A446-AC3C-E73A7D747F15}" destId="{ED267E3B-C815-C345-958F-9E43B7FBFFF8}" srcOrd="2" destOrd="0" presId="urn:microsoft.com/office/officeart/2008/layout/HalfCircleOrganizationChart"/>
    <dgm:cxn modelId="{FBA59508-9170-9C4E-9CC3-FA244BDEC05E}" type="presParOf" srcId="{E36FC40D-C1B2-A648-B138-7FCC0E00F9CE}" destId="{1E64DEFC-0E5D-3742-AE35-76BD5340857D}" srcOrd="2" destOrd="0" presId="urn:microsoft.com/office/officeart/2008/layout/HalfCircleOrganizationChart"/>
    <dgm:cxn modelId="{9B868F5C-D13A-564F-A7E5-0EAB02CBDD88}" type="presParOf" srcId="{DF1A7A1B-D305-3D44-8D45-432F47C54AF8}" destId="{9A832F90-716F-0440-8213-879FF025AED4}" srcOrd="4" destOrd="0" presId="urn:microsoft.com/office/officeart/2008/layout/HalfCircleOrganizationChart"/>
    <dgm:cxn modelId="{D6DCB199-B073-EC4D-A5E3-CA53CF64CC33}" type="presParOf" srcId="{DF1A7A1B-D305-3D44-8D45-432F47C54AF8}" destId="{681AAA64-2324-5C46-8308-1A32CD69D0D2}" srcOrd="5" destOrd="0" presId="urn:microsoft.com/office/officeart/2008/layout/HalfCircleOrganizationChart"/>
    <dgm:cxn modelId="{0F4B04CB-2AFD-C942-A408-9FEF0E5C1E02}" type="presParOf" srcId="{681AAA64-2324-5C46-8308-1A32CD69D0D2}" destId="{98E8B52D-5AA1-274E-AB38-76DF55CD043B}" srcOrd="0" destOrd="0" presId="urn:microsoft.com/office/officeart/2008/layout/HalfCircleOrganizationChart"/>
    <dgm:cxn modelId="{E791C88B-B831-EC40-B4BD-93E1FFEBE33F}" type="presParOf" srcId="{98E8B52D-5AA1-274E-AB38-76DF55CD043B}" destId="{37A32D9B-A98F-0640-B4A4-2464CCE811C1}" srcOrd="0" destOrd="0" presId="urn:microsoft.com/office/officeart/2008/layout/HalfCircleOrganizationChart"/>
    <dgm:cxn modelId="{723E196E-8ACA-2242-9A83-34F109A7C1FE}" type="presParOf" srcId="{98E8B52D-5AA1-274E-AB38-76DF55CD043B}" destId="{ED9F5971-F139-8C44-AC6F-FE0F61DB985F}" srcOrd="1" destOrd="0" presId="urn:microsoft.com/office/officeart/2008/layout/HalfCircleOrganizationChart"/>
    <dgm:cxn modelId="{E7FEF05C-F7BD-5649-B5E9-F314D05D6CDB}" type="presParOf" srcId="{98E8B52D-5AA1-274E-AB38-76DF55CD043B}" destId="{FB5A9D33-33C7-874A-8B93-16AD211F168A}" srcOrd="2" destOrd="0" presId="urn:microsoft.com/office/officeart/2008/layout/HalfCircleOrganizationChart"/>
    <dgm:cxn modelId="{903FBE71-5A7E-4D44-8CE8-1B485C289D7E}" type="presParOf" srcId="{98E8B52D-5AA1-274E-AB38-76DF55CD043B}" destId="{CEF60013-96E6-8A47-97A3-CB4558DD9FC2}" srcOrd="3" destOrd="0" presId="urn:microsoft.com/office/officeart/2008/layout/HalfCircleOrganizationChart"/>
    <dgm:cxn modelId="{FF34FBF3-C905-9B45-92B1-5F067D3BA5F8}" type="presParOf" srcId="{681AAA64-2324-5C46-8308-1A32CD69D0D2}" destId="{1CA59EF1-9B6F-E740-8EBC-FDC177A22E5A}" srcOrd="1" destOrd="0" presId="urn:microsoft.com/office/officeart/2008/layout/HalfCircleOrganizationChart"/>
    <dgm:cxn modelId="{B27743EE-91B6-1E46-8537-EF247E8E5786}" type="presParOf" srcId="{681AAA64-2324-5C46-8308-1A32CD69D0D2}" destId="{99CC5204-341A-FE4F-B768-B37103DF8826}" srcOrd="2" destOrd="0" presId="urn:microsoft.com/office/officeart/2008/layout/HalfCircleOrganizationChart"/>
    <dgm:cxn modelId="{74D5AC6A-A0CA-5C41-BFDD-836FD5485771}" type="presParOf" srcId="{DF1A7A1B-D305-3D44-8D45-432F47C54AF8}" destId="{4D91E484-25E5-6749-ADC1-D45512464A2D}" srcOrd="6" destOrd="0" presId="urn:microsoft.com/office/officeart/2008/layout/HalfCircleOrganizationChart"/>
    <dgm:cxn modelId="{8F66F5D1-A082-C942-B00D-1B2527B8E50C}" type="presParOf" srcId="{DF1A7A1B-D305-3D44-8D45-432F47C54AF8}" destId="{C0527A07-878F-DE40-A0F0-08E2D59D11E8}" srcOrd="7" destOrd="0" presId="urn:microsoft.com/office/officeart/2008/layout/HalfCircleOrganizationChart"/>
    <dgm:cxn modelId="{CF563412-DE52-2E45-8C7D-6D1EFF3DD996}" type="presParOf" srcId="{C0527A07-878F-DE40-A0F0-08E2D59D11E8}" destId="{CB073D83-5CF9-1D4D-8D05-16BC35281299}" srcOrd="0" destOrd="0" presId="urn:microsoft.com/office/officeart/2008/layout/HalfCircleOrganizationChart"/>
    <dgm:cxn modelId="{B2C6E3F0-4827-8140-9226-4A502AE70453}" type="presParOf" srcId="{CB073D83-5CF9-1D4D-8D05-16BC35281299}" destId="{7992E425-0EBE-DA4B-B6CC-F0D32A320A9F}" srcOrd="0" destOrd="0" presId="urn:microsoft.com/office/officeart/2008/layout/HalfCircleOrganizationChart"/>
    <dgm:cxn modelId="{71D417CE-21A1-4D43-B775-B690B01A855A}" type="presParOf" srcId="{CB073D83-5CF9-1D4D-8D05-16BC35281299}" destId="{CC5F8E54-D25D-BE46-A667-FCE7CBF8575D}" srcOrd="1" destOrd="0" presId="urn:microsoft.com/office/officeart/2008/layout/HalfCircleOrganizationChart"/>
    <dgm:cxn modelId="{B6F6B8E3-34BC-EE49-8328-CE7BFA88B3A5}" type="presParOf" srcId="{CB073D83-5CF9-1D4D-8D05-16BC35281299}" destId="{64CC4053-8DD0-E740-BE34-32893DF8CDFF}" srcOrd="2" destOrd="0" presId="urn:microsoft.com/office/officeart/2008/layout/HalfCircleOrganizationChart"/>
    <dgm:cxn modelId="{E849B565-4BBE-1E47-9EC2-37C4DE3473EC}" type="presParOf" srcId="{CB073D83-5CF9-1D4D-8D05-16BC35281299}" destId="{872233C5-00FB-EE4E-A3D9-71C09D6D706E}" srcOrd="3" destOrd="0" presId="urn:microsoft.com/office/officeart/2008/layout/HalfCircleOrganizationChart"/>
    <dgm:cxn modelId="{F4882A24-1C17-3B4E-80A9-730EE1AE83F0}" type="presParOf" srcId="{C0527A07-878F-DE40-A0F0-08E2D59D11E8}" destId="{441E1DC3-2F1C-5C4D-8ED1-93A83AAD4B34}" srcOrd="1" destOrd="0" presId="urn:microsoft.com/office/officeart/2008/layout/HalfCircleOrganizationChart"/>
    <dgm:cxn modelId="{33A7296D-B9CF-6549-A979-F3DE67DC7D95}" type="presParOf" srcId="{C0527A07-878F-DE40-A0F0-08E2D59D11E8}" destId="{B23F1D01-5DB3-2943-A723-7738AAB79CEE}" srcOrd="2" destOrd="0" presId="urn:microsoft.com/office/officeart/2008/layout/HalfCircleOrganizationChart"/>
    <dgm:cxn modelId="{6598362B-5288-0846-818B-C5A53EFCBE65}" type="presParOf" srcId="{DF1A7A1B-D305-3D44-8D45-432F47C54AF8}" destId="{E1A19351-B2AB-A041-98BE-DFB63A76093C}" srcOrd="8" destOrd="0" presId="urn:microsoft.com/office/officeart/2008/layout/HalfCircleOrganizationChart"/>
    <dgm:cxn modelId="{E3672A5E-1246-1D42-A792-758B8C44D8DD}" type="presParOf" srcId="{DF1A7A1B-D305-3D44-8D45-432F47C54AF8}" destId="{D51D15D8-7CC3-8343-B14C-7210F92B56D5}" srcOrd="9" destOrd="0" presId="urn:microsoft.com/office/officeart/2008/layout/HalfCircleOrganizationChart"/>
    <dgm:cxn modelId="{C0241F46-1A8A-FD4B-A578-0177EAEE9388}" type="presParOf" srcId="{D51D15D8-7CC3-8343-B14C-7210F92B56D5}" destId="{50947BA9-9976-5840-9B25-7F1F9D907920}" srcOrd="0" destOrd="0" presId="urn:microsoft.com/office/officeart/2008/layout/HalfCircleOrganizationChart"/>
    <dgm:cxn modelId="{F32F0B6F-C4A3-144B-B77B-1137DEA681C6}" type="presParOf" srcId="{50947BA9-9976-5840-9B25-7F1F9D907920}" destId="{D7249765-5D87-2341-9630-7B6A325A2CB9}" srcOrd="0" destOrd="0" presId="urn:microsoft.com/office/officeart/2008/layout/HalfCircleOrganizationChart"/>
    <dgm:cxn modelId="{FBB47552-2765-464D-BAD2-6A0CC9275F38}" type="presParOf" srcId="{50947BA9-9976-5840-9B25-7F1F9D907920}" destId="{921B1487-0C30-B941-83F4-F9F9CC425D4A}" srcOrd="1" destOrd="0" presId="urn:microsoft.com/office/officeart/2008/layout/HalfCircleOrganizationChart"/>
    <dgm:cxn modelId="{0675B206-2640-3340-A329-CE035BD646B0}" type="presParOf" srcId="{50947BA9-9976-5840-9B25-7F1F9D907920}" destId="{8F800680-B576-E247-9AA8-895FF40720CF}" srcOrd="2" destOrd="0" presId="urn:microsoft.com/office/officeart/2008/layout/HalfCircleOrganizationChart"/>
    <dgm:cxn modelId="{7BD524AA-AA70-E145-A00F-64BF7043B916}" type="presParOf" srcId="{50947BA9-9976-5840-9B25-7F1F9D907920}" destId="{4AC24800-562A-FA4B-BB36-C0A8D40FDF11}" srcOrd="3" destOrd="0" presId="urn:microsoft.com/office/officeart/2008/layout/HalfCircleOrganizationChart"/>
    <dgm:cxn modelId="{3C6ECD24-5EBC-FE41-BF76-7CC054E82085}" type="presParOf" srcId="{D51D15D8-7CC3-8343-B14C-7210F92B56D5}" destId="{4DC786FE-6EA9-6743-BE41-1297B115D4E2}" srcOrd="1" destOrd="0" presId="urn:microsoft.com/office/officeart/2008/layout/HalfCircleOrganizationChart"/>
    <dgm:cxn modelId="{E49FBE4E-2BBF-B445-803E-A1C9050EE8E3}" type="presParOf" srcId="{D51D15D8-7CC3-8343-B14C-7210F92B56D5}" destId="{879BAF62-1A1F-8843-B5B5-0A402AFCFB5F}" srcOrd="2" destOrd="0" presId="urn:microsoft.com/office/officeart/2008/layout/HalfCircleOrganizationChart"/>
    <dgm:cxn modelId="{8FBE3B19-277A-8243-B474-8897140215A1}" type="presParOf" srcId="{DF1A7A1B-D305-3D44-8D45-432F47C54AF8}" destId="{63E85C3A-1C68-5F4F-94FD-EC7948627104}" srcOrd="10" destOrd="0" presId="urn:microsoft.com/office/officeart/2008/layout/HalfCircleOrganizationChart"/>
    <dgm:cxn modelId="{7341EADF-0E7A-E341-AD8E-A57CBC875505}" type="presParOf" srcId="{DF1A7A1B-D305-3D44-8D45-432F47C54AF8}" destId="{485E4EAE-701E-024E-B6B2-274F5F24859D}" srcOrd="11" destOrd="0" presId="urn:microsoft.com/office/officeart/2008/layout/HalfCircleOrganizationChart"/>
    <dgm:cxn modelId="{4E464493-90F7-AE44-95A4-AF7E41CE472D}" type="presParOf" srcId="{485E4EAE-701E-024E-B6B2-274F5F24859D}" destId="{C1F8E658-2E64-5240-9E9B-D49C0F8A5D12}" srcOrd="0" destOrd="0" presId="urn:microsoft.com/office/officeart/2008/layout/HalfCircleOrganizationChart"/>
    <dgm:cxn modelId="{60C0F26C-013B-024B-B2CF-62C212A78CB9}" type="presParOf" srcId="{C1F8E658-2E64-5240-9E9B-D49C0F8A5D12}" destId="{F0DB32E5-9E27-D34C-94A2-D7B77C089343}" srcOrd="0" destOrd="0" presId="urn:microsoft.com/office/officeart/2008/layout/HalfCircleOrganizationChart"/>
    <dgm:cxn modelId="{8F60E325-8F83-334C-A1DD-F07C5528DF71}" type="presParOf" srcId="{C1F8E658-2E64-5240-9E9B-D49C0F8A5D12}" destId="{1D724EA7-F95E-D64F-BEBF-B40A6FF0A842}" srcOrd="1" destOrd="0" presId="urn:microsoft.com/office/officeart/2008/layout/HalfCircleOrganizationChart"/>
    <dgm:cxn modelId="{C08035AB-0E35-164D-A464-2F9B43D1145D}" type="presParOf" srcId="{C1F8E658-2E64-5240-9E9B-D49C0F8A5D12}" destId="{5ECC484B-6B99-2E47-BDAD-0AD95714B300}" srcOrd="2" destOrd="0" presId="urn:microsoft.com/office/officeart/2008/layout/HalfCircleOrganizationChart"/>
    <dgm:cxn modelId="{CA3B4E2A-D100-4646-95FF-4E605242737D}" type="presParOf" srcId="{C1F8E658-2E64-5240-9E9B-D49C0F8A5D12}" destId="{06E1BB5A-0A6F-7D46-B4AC-AA3A71E85665}" srcOrd="3" destOrd="0" presId="urn:microsoft.com/office/officeart/2008/layout/HalfCircleOrganizationChart"/>
    <dgm:cxn modelId="{5743751C-F794-8844-9506-EE75F25D7B02}" type="presParOf" srcId="{485E4EAE-701E-024E-B6B2-274F5F24859D}" destId="{7D320FB0-D6D0-564F-BFF8-107131A34AAB}" srcOrd="1" destOrd="0" presId="urn:microsoft.com/office/officeart/2008/layout/HalfCircleOrganizationChart"/>
    <dgm:cxn modelId="{1C9E1E7E-3EB5-4D4D-91EC-354E0E89FDE2}" type="presParOf" srcId="{485E4EAE-701E-024E-B6B2-274F5F24859D}" destId="{966D9FBB-FF6D-B04F-B2DB-0EACB9C6D731}" srcOrd="2" destOrd="0" presId="urn:microsoft.com/office/officeart/2008/layout/HalfCircleOrganizationChart"/>
    <dgm:cxn modelId="{BB7A06B9-27F7-7441-B02E-0AAAC96F29D2}" type="presParOf" srcId="{DF1A7A1B-D305-3D44-8D45-432F47C54AF8}" destId="{97404AE6-3B86-064E-BE4C-2391539C3C73}" srcOrd="12" destOrd="0" presId="urn:microsoft.com/office/officeart/2008/layout/HalfCircleOrganizationChart"/>
    <dgm:cxn modelId="{FD910E97-1410-3A49-98AE-5A2604F88422}" type="presParOf" srcId="{DF1A7A1B-D305-3D44-8D45-432F47C54AF8}" destId="{FDBD44C4-A66B-D742-A756-0525A0A555F7}" srcOrd="13" destOrd="0" presId="urn:microsoft.com/office/officeart/2008/layout/HalfCircleOrganizationChart"/>
    <dgm:cxn modelId="{FD58AC43-93D0-B74D-A2D9-B365C6FF3253}" type="presParOf" srcId="{FDBD44C4-A66B-D742-A756-0525A0A555F7}" destId="{C72046CB-450C-E746-A37A-58A11050304E}" srcOrd="0" destOrd="0" presId="urn:microsoft.com/office/officeart/2008/layout/HalfCircleOrganizationChart"/>
    <dgm:cxn modelId="{8B8A5AE3-93B5-6C4F-92F4-F8148D3D857E}" type="presParOf" srcId="{C72046CB-450C-E746-A37A-58A11050304E}" destId="{47659635-F56A-284C-AFAD-7FE5BBABB291}" srcOrd="0" destOrd="0" presId="urn:microsoft.com/office/officeart/2008/layout/HalfCircleOrganizationChart"/>
    <dgm:cxn modelId="{145D4DC0-1EC9-2B43-84D8-73CDE3509026}" type="presParOf" srcId="{C72046CB-450C-E746-A37A-58A11050304E}" destId="{A63005F4-4BD8-4141-99E2-A3B3DB35074D}" srcOrd="1" destOrd="0" presId="urn:microsoft.com/office/officeart/2008/layout/HalfCircleOrganizationChart"/>
    <dgm:cxn modelId="{9992DF43-8784-CF4B-9924-7100C0002422}" type="presParOf" srcId="{C72046CB-450C-E746-A37A-58A11050304E}" destId="{B187F2A5-9826-6C4D-9BA7-750042A9962B}" srcOrd="2" destOrd="0" presId="urn:microsoft.com/office/officeart/2008/layout/HalfCircleOrganizationChart"/>
    <dgm:cxn modelId="{4C8E3364-E434-7D46-BF84-BA1B0B422B45}" type="presParOf" srcId="{C72046CB-450C-E746-A37A-58A11050304E}" destId="{0931B37C-8E8F-794E-A2EB-271F7A88660A}" srcOrd="3" destOrd="0" presId="urn:microsoft.com/office/officeart/2008/layout/HalfCircleOrganizationChart"/>
    <dgm:cxn modelId="{A0C77929-1A59-B541-AD77-CA0B5E3F2AC0}" type="presParOf" srcId="{FDBD44C4-A66B-D742-A756-0525A0A555F7}" destId="{493697C4-F02A-6947-B61E-3DB8C810A1D2}" srcOrd="1" destOrd="0" presId="urn:microsoft.com/office/officeart/2008/layout/HalfCircleOrganizationChart"/>
    <dgm:cxn modelId="{6B13F653-3963-DA4D-8287-AB92E87D7040}" type="presParOf" srcId="{FDBD44C4-A66B-D742-A756-0525A0A555F7}" destId="{B5E806CC-4FC3-3249-8896-032B28B5D19D}" srcOrd="2" destOrd="0" presId="urn:microsoft.com/office/officeart/2008/layout/HalfCircleOrganizationChart"/>
    <dgm:cxn modelId="{DBEAE532-C8C1-0047-8AB7-E474C3CB5848}" type="presParOf" srcId="{DF1A7A1B-D305-3D44-8D45-432F47C54AF8}" destId="{88FDA1D4-1E42-764B-A276-65849299257F}" srcOrd="14" destOrd="0" presId="urn:microsoft.com/office/officeart/2008/layout/HalfCircleOrganizationChart"/>
    <dgm:cxn modelId="{ADCAF44F-6C8D-F54A-B26C-0C99066DEEF5}" type="presParOf" srcId="{DF1A7A1B-D305-3D44-8D45-432F47C54AF8}" destId="{68A48211-9D46-2A46-9863-5B45DF8BD426}" srcOrd="15" destOrd="0" presId="urn:microsoft.com/office/officeart/2008/layout/HalfCircleOrganizationChart"/>
    <dgm:cxn modelId="{634ED0AF-49CB-4D4E-8C2E-5DE4B103CB94}" type="presParOf" srcId="{68A48211-9D46-2A46-9863-5B45DF8BD426}" destId="{88B2B912-B2D1-3C4C-8E4A-FAADD8574071}" srcOrd="0" destOrd="0" presId="urn:microsoft.com/office/officeart/2008/layout/HalfCircleOrganizationChart"/>
    <dgm:cxn modelId="{A50969B8-D221-4249-B140-D35EB480A409}" type="presParOf" srcId="{88B2B912-B2D1-3C4C-8E4A-FAADD8574071}" destId="{686CC5BF-4374-E047-8130-EF90337A60BC}" srcOrd="0" destOrd="0" presId="urn:microsoft.com/office/officeart/2008/layout/HalfCircleOrganizationChart"/>
    <dgm:cxn modelId="{35C337E2-0B73-7041-A389-2E22386EDCC1}" type="presParOf" srcId="{88B2B912-B2D1-3C4C-8E4A-FAADD8574071}" destId="{7D3D046B-7ED7-0A4F-8CF7-21F8CACE7814}" srcOrd="1" destOrd="0" presId="urn:microsoft.com/office/officeart/2008/layout/HalfCircleOrganizationChart"/>
    <dgm:cxn modelId="{5416F7D4-0040-E44F-A7F9-C8A207D80402}" type="presParOf" srcId="{88B2B912-B2D1-3C4C-8E4A-FAADD8574071}" destId="{4C30B598-AB6E-E64B-A059-3261BF6FAC02}" srcOrd="2" destOrd="0" presId="urn:microsoft.com/office/officeart/2008/layout/HalfCircleOrganizationChart"/>
    <dgm:cxn modelId="{CAA4D3A3-6855-3845-8FEA-3AC1730FFBC4}" type="presParOf" srcId="{88B2B912-B2D1-3C4C-8E4A-FAADD8574071}" destId="{15389932-CCD0-7348-9164-B8B3FEE79A61}" srcOrd="3" destOrd="0" presId="urn:microsoft.com/office/officeart/2008/layout/HalfCircleOrganizationChart"/>
    <dgm:cxn modelId="{F6AE9DD9-CAD1-7242-A543-37A27E0285BA}" type="presParOf" srcId="{68A48211-9D46-2A46-9863-5B45DF8BD426}" destId="{908CB88B-A15E-B644-A89F-07EFCBC13731}" srcOrd="1" destOrd="0" presId="urn:microsoft.com/office/officeart/2008/layout/HalfCircleOrganizationChart"/>
    <dgm:cxn modelId="{02C509F6-9D78-A147-BD94-5EFC5B7F57D0}" type="presParOf" srcId="{908CB88B-A15E-B644-A89F-07EFCBC13731}" destId="{5B05F418-9B9A-5D48-8CE1-A5B2BD5DD126}" srcOrd="0" destOrd="0" presId="urn:microsoft.com/office/officeart/2008/layout/HalfCircleOrganizationChart"/>
    <dgm:cxn modelId="{D9D6681B-6C45-1C46-A966-A5F98480370F}" type="presParOf" srcId="{908CB88B-A15E-B644-A89F-07EFCBC13731}" destId="{CC07AD2A-DF49-2F40-9A52-0142A646F425}" srcOrd="1" destOrd="0" presId="urn:microsoft.com/office/officeart/2008/layout/HalfCircleOrganizationChart"/>
    <dgm:cxn modelId="{E78B7AD6-B1BE-9741-81F9-CA132A0492B1}" type="presParOf" srcId="{CC07AD2A-DF49-2F40-9A52-0142A646F425}" destId="{FC4A2B23-7DE4-6642-8237-E5E03C97FA9B}" srcOrd="0" destOrd="0" presId="urn:microsoft.com/office/officeart/2008/layout/HalfCircleOrganizationChart"/>
    <dgm:cxn modelId="{6175C9E0-45DB-2445-8E1A-33FE76CE8DAA}" type="presParOf" srcId="{FC4A2B23-7DE4-6642-8237-E5E03C97FA9B}" destId="{5CFC7636-A925-5F41-BDBB-1E8F94DB780B}" srcOrd="0" destOrd="0" presId="urn:microsoft.com/office/officeart/2008/layout/HalfCircleOrganizationChart"/>
    <dgm:cxn modelId="{180F521C-84A6-5741-B8E2-D528084C2BBD}" type="presParOf" srcId="{FC4A2B23-7DE4-6642-8237-E5E03C97FA9B}" destId="{85B7231A-FE7D-284E-86BB-A514877A66B9}" srcOrd="1" destOrd="0" presId="urn:microsoft.com/office/officeart/2008/layout/HalfCircleOrganizationChart"/>
    <dgm:cxn modelId="{CF47E488-CECF-FC40-87A6-C801CA42AAFF}" type="presParOf" srcId="{FC4A2B23-7DE4-6642-8237-E5E03C97FA9B}" destId="{BC217814-11F5-6543-A84F-66B557FEC956}" srcOrd="2" destOrd="0" presId="urn:microsoft.com/office/officeart/2008/layout/HalfCircleOrganizationChart"/>
    <dgm:cxn modelId="{39180495-3B14-7B4B-8016-A5B337580151}" type="presParOf" srcId="{FC4A2B23-7DE4-6642-8237-E5E03C97FA9B}" destId="{BFBA327F-EF51-E145-9DA5-EE4438F91A44}" srcOrd="3" destOrd="0" presId="urn:microsoft.com/office/officeart/2008/layout/HalfCircleOrganizationChart"/>
    <dgm:cxn modelId="{83C337DD-C632-A849-926F-AFC3D04DF877}" type="presParOf" srcId="{CC07AD2A-DF49-2F40-9A52-0142A646F425}" destId="{92240FCF-67E7-CB4A-A116-2CE77972F020}" srcOrd="1" destOrd="0" presId="urn:microsoft.com/office/officeart/2008/layout/HalfCircleOrganizationChart"/>
    <dgm:cxn modelId="{99B706FC-73A3-5C4C-B84C-44903A15F0E6}" type="presParOf" srcId="{CC07AD2A-DF49-2F40-9A52-0142A646F425}" destId="{88201BD2-901F-0D45-B503-80617A777352}" srcOrd="2" destOrd="0" presId="urn:microsoft.com/office/officeart/2008/layout/HalfCircleOrganizationChart"/>
    <dgm:cxn modelId="{6418A5B6-D0E1-E144-BCCB-6DCEF135956D}" type="presParOf" srcId="{908CB88B-A15E-B644-A89F-07EFCBC13731}" destId="{7AC205E6-5027-664D-AA36-AFE4A7613A60}" srcOrd="2" destOrd="0" presId="urn:microsoft.com/office/officeart/2008/layout/HalfCircleOrganizationChart"/>
    <dgm:cxn modelId="{2BC1C93E-BBA2-9E47-A437-B99B3ECE4E51}" type="presParOf" srcId="{908CB88B-A15E-B644-A89F-07EFCBC13731}" destId="{73FA3165-7D1F-1247-AFDF-50EF5B07D104}" srcOrd="3" destOrd="0" presId="urn:microsoft.com/office/officeart/2008/layout/HalfCircleOrganizationChart"/>
    <dgm:cxn modelId="{85983E8F-B07F-F648-B8AB-C190B8F65BEC}" type="presParOf" srcId="{73FA3165-7D1F-1247-AFDF-50EF5B07D104}" destId="{36799912-CB1F-E948-B87F-845987024E6A}" srcOrd="0" destOrd="0" presId="urn:microsoft.com/office/officeart/2008/layout/HalfCircleOrganizationChart"/>
    <dgm:cxn modelId="{3F455253-5779-ED43-89FF-C66321D3CA82}" type="presParOf" srcId="{36799912-CB1F-E948-B87F-845987024E6A}" destId="{625A5F76-FCC6-DF42-AF64-DF7B11997207}" srcOrd="0" destOrd="0" presId="urn:microsoft.com/office/officeart/2008/layout/HalfCircleOrganizationChart"/>
    <dgm:cxn modelId="{C16FCE25-3938-764E-A71F-10C247713FCD}" type="presParOf" srcId="{36799912-CB1F-E948-B87F-845987024E6A}" destId="{8B672F63-48F8-EE46-8F44-11E18E5218E4}" srcOrd="1" destOrd="0" presId="urn:microsoft.com/office/officeart/2008/layout/HalfCircleOrganizationChart"/>
    <dgm:cxn modelId="{EC438529-4700-8844-9D2C-48604C84E396}" type="presParOf" srcId="{36799912-CB1F-E948-B87F-845987024E6A}" destId="{8645C583-4F4A-CB40-8CB4-CC287909930E}" srcOrd="2" destOrd="0" presId="urn:microsoft.com/office/officeart/2008/layout/HalfCircleOrganizationChart"/>
    <dgm:cxn modelId="{D57DA062-990E-DC47-9E00-4461AA6DFFDE}" type="presParOf" srcId="{36799912-CB1F-E948-B87F-845987024E6A}" destId="{1516F0CC-42D8-8F43-BCFC-9F5E5529C9BB}" srcOrd="3" destOrd="0" presId="urn:microsoft.com/office/officeart/2008/layout/HalfCircleOrganizationChart"/>
    <dgm:cxn modelId="{681B8C9D-D9AD-E340-AD34-99305D403DA8}" type="presParOf" srcId="{73FA3165-7D1F-1247-AFDF-50EF5B07D104}" destId="{4629CD8A-E23F-5943-9D7F-5F3C087FF48F}" srcOrd="1" destOrd="0" presId="urn:microsoft.com/office/officeart/2008/layout/HalfCircleOrganizationChart"/>
    <dgm:cxn modelId="{0BFDD2F9-5113-EC40-A965-F6B8743A9742}" type="presParOf" srcId="{73FA3165-7D1F-1247-AFDF-50EF5B07D104}" destId="{25BFEE60-85D9-154D-A5E5-261A3593EFD0}" srcOrd="2" destOrd="0" presId="urn:microsoft.com/office/officeart/2008/layout/HalfCircleOrganizationChart"/>
    <dgm:cxn modelId="{BE518B9E-0879-D64B-8E6A-4F401AFA9498}" type="presParOf" srcId="{68A48211-9D46-2A46-9863-5B45DF8BD426}" destId="{7C6A4378-412C-CC47-9C98-75C4087B584A}" srcOrd="2" destOrd="0" presId="urn:microsoft.com/office/officeart/2008/layout/HalfCircleOrganizationChart"/>
    <dgm:cxn modelId="{21D3710C-DCD0-7047-BFBC-2BA8BB0DC679}" type="presParOf" srcId="{DF1A7A1B-D305-3D44-8D45-432F47C54AF8}" destId="{31C5AEE3-BD8A-5640-81BF-465C27ADD967}" srcOrd="16" destOrd="0" presId="urn:microsoft.com/office/officeart/2008/layout/HalfCircleOrganizationChart"/>
    <dgm:cxn modelId="{1A21BDD9-23EF-FA4D-BDCA-094E212D8F6B}" type="presParOf" srcId="{DF1A7A1B-D305-3D44-8D45-432F47C54AF8}" destId="{AF3ABA1E-73E0-784C-A2A8-C209C7FE2D5A}" srcOrd="17" destOrd="0" presId="urn:microsoft.com/office/officeart/2008/layout/HalfCircleOrganizationChart"/>
    <dgm:cxn modelId="{16882D49-84C5-9540-AB19-E31E259780EF}" type="presParOf" srcId="{AF3ABA1E-73E0-784C-A2A8-C209C7FE2D5A}" destId="{381B0FFD-34D3-374B-980A-71A038547A33}" srcOrd="0" destOrd="0" presId="urn:microsoft.com/office/officeart/2008/layout/HalfCircleOrganizationChart"/>
    <dgm:cxn modelId="{17C1C449-6691-A746-87B7-EEBE8BDB92BF}" type="presParOf" srcId="{381B0FFD-34D3-374B-980A-71A038547A33}" destId="{B7817AA0-4DD5-0044-B9AE-F006B0E364FD}" srcOrd="0" destOrd="0" presId="urn:microsoft.com/office/officeart/2008/layout/HalfCircleOrganizationChart"/>
    <dgm:cxn modelId="{F6C2DE58-97A2-B443-B192-16F7C1E87670}" type="presParOf" srcId="{381B0FFD-34D3-374B-980A-71A038547A33}" destId="{5C123F3A-3649-C84D-9525-E4E77FFEA7C6}" srcOrd="1" destOrd="0" presId="urn:microsoft.com/office/officeart/2008/layout/HalfCircleOrganizationChart"/>
    <dgm:cxn modelId="{36AA7FA8-AF31-D347-9549-761852210BA2}" type="presParOf" srcId="{381B0FFD-34D3-374B-980A-71A038547A33}" destId="{FECF835F-CBA3-914F-A0E4-16301C5651E6}" srcOrd="2" destOrd="0" presId="urn:microsoft.com/office/officeart/2008/layout/HalfCircleOrganizationChart"/>
    <dgm:cxn modelId="{8ACBFD87-19EA-0F4D-8CEF-8498F8CD5F7D}" type="presParOf" srcId="{381B0FFD-34D3-374B-980A-71A038547A33}" destId="{6CD53A48-80C8-3F44-A2C4-D30417126C0F}" srcOrd="3" destOrd="0" presId="urn:microsoft.com/office/officeart/2008/layout/HalfCircleOrganizationChart"/>
    <dgm:cxn modelId="{A4154499-180B-EB41-B03B-A7916E5C0AFC}" type="presParOf" srcId="{AF3ABA1E-73E0-784C-A2A8-C209C7FE2D5A}" destId="{1BDD28C6-D9AA-FB42-A434-53A99E3E1A1E}" srcOrd="1" destOrd="0" presId="urn:microsoft.com/office/officeart/2008/layout/HalfCircleOrganizationChart"/>
    <dgm:cxn modelId="{B85B0037-264B-E345-9CF5-5957EC4C6D4B}" type="presParOf" srcId="{1BDD28C6-D9AA-FB42-A434-53A99E3E1A1E}" destId="{3CBDE81A-73AB-7E42-9E3A-3FE89BD62579}" srcOrd="0" destOrd="0" presId="urn:microsoft.com/office/officeart/2008/layout/HalfCircleOrganizationChart"/>
    <dgm:cxn modelId="{3C683B22-EFFF-3E45-AF82-D7D5BA299341}" type="presParOf" srcId="{1BDD28C6-D9AA-FB42-A434-53A99E3E1A1E}" destId="{6B11B87E-A6A5-194C-AE9D-BA978D00C026}" srcOrd="1" destOrd="0" presId="urn:microsoft.com/office/officeart/2008/layout/HalfCircleOrganizationChart"/>
    <dgm:cxn modelId="{64816A72-CE77-6E45-BA3A-DAED0BBDDE82}" type="presParOf" srcId="{6B11B87E-A6A5-194C-AE9D-BA978D00C026}" destId="{04AA4E25-9315-A142-84BC-4866B4696D56}" srcOrd="0" destOrd="0" presId="urn:microsoft.com/office/officeart/2008/layout/HalfCircleOrganizationChart"/>
    <dgm:cxn modelId="{725502A1-800C-7A41-A8D1-3F7D6292BC0C}" type="presParOf" srcId="{04AA4E25-9315-A142-84BC-4866B4696D56}" destId="{F5746F55-7751-6D43-BD0C-BF0908A0A1D8}" srcOrd="0" destOrd="0" presId="urn:microsoft.com/office/officeart/2008/layout/HalfCircleOrganizationChart"/>
    <dgm:cxn modelId="{EC306503-0FCF-894F-A4A6-B5F685D27F80}" type="presParOf" srcId="{04AA4E25-9315-A142-84BC-4866B4696D56}" destId="{361C192C-3FD8-004A-AF3D-5F36AA5688EF}" srcOrd="1" destOrd="0" presId="urn:microsoft.com/office/officeart/2008/layout/HalfCircleOrganizationChart"/>
    <dgm:cxn modelId="{1F1A3113-6F0E-7745-8A74-3B47B42C04E1}" type="presParOf" srcId="{04AA4E25-9315-A142-84BC-4866B4696D56}" destId="{22CD511E-028C-FC43-A194-89F837A4C5BC}" srcOrd="2" destOrd="0" presId="urn:microsoft.com/office/officeart/2008/layout/HalfCircleOrganizationChart"/>
    <dgm:cxn modelId="{4AFD6BDF-4D21-4348-9931-50A0F48006E9}" type="presParOf" srcId="{04AA4E25-9315-A142-84BC-4866B4696D56}" destId="{AD05A238-1272-D144-B154-C9E15ACCD581}" srcOrd="3" destOrd="0" presId="urn:microsoft.com/office/officeart/2008/layout/HalfCircleOrganizationChart"/>
    <dgm:cxn modelId="{211CCC9A-9263-244D-A8CD-4715A4AB0BE0}" type="presParOf" srcId="{6B11B87E-A6A5-194C-AE9D-BA978D00C026}" destId="{7307D7C3-672C-2B4D-965B-3A891CBA178D}" srcOrd="1" destOrd="0" presId="urn:microsoft.com/office/officeart/2008/layout/HalfCircleOrganizationChart"/>
    <dgm:cxn modelId="{421D5E2C-B0FA-2142-88E8-65B90D3A6517}" type="presParOf" srcId="{6B11B87E-A6A5-194C-AE9D-BA978D00C026}" destId="{A8EDD02B-654B-9B4B-B994-FECDCC9434D9}" srcOrd="2" destOrd="0" presId="urn:microsoft.com/office/officeart/2008/layout/HalfCircleOrganizationChart"/>
    <dgm:cxn modelId="{AD9DBC09-4339-6348-95C1-B552A29CEA52}" type="presParOf" srcId="{1BDD28C6-D9AA-FB42-A434-53A99E3E1A1E}" destId="{E6DC9DB3-7376-A745-840E-581CC21A8636}" srcOrd="2" destOrd="0" presId="urn:microsoft.com/office/officeart/2008/layout/HalfCircleOrganizationChart"/>
    <dgm:cxn modelId="{70889B47-E25C-7246-A600-88C5641C1529}" type="presParOf" srcId="{1BDD28C6-D9AA-FB42-A434-53A99E3E1A1E}" destId="{496FA684-1929-0949-9335-ADE495FC7DDA}" srcOrd="3" destOrd="0" presId="urn:microsoft.com/office/officeart/2008/layout/HalfCircleOrganizationChart"/>
    <dgm:cxn modelId="{C4C8ABFE-A838-8C4B-A583-11DE217CD095}" type="presParOf" srcId="{496FA684-1929-0949-9335-ADE495FC7DDA}" destId="{55801E83-6912-2345-8E97-6924EB288979}" srcOrd="0" destOrd="0" presId="urn:microsoft.com/office/officeart/2008/layout/HalfCircleOrganizationChart"/>
    <dgm:cxn modelId="{EE50892A-0C0B-FB4B-BE61-78348538F72A}" type="presParOf" srcId="{55801E83-6912-2345-8E97-6924EB288979}" destId="{13E28739-DD79-BD47-92CC-83C374FC8F03}" srcOrd="0" destOrd="0" presId="urn:microsoft.com/office/officeart/2008/layout/HalfCircleOrganizationChart"/>
    <dgm:cxn modelId="{C93125EE-A811-7645-855E-92B575D3E81E}" type="presParOf" srcId="{55801E83-6912-2345-8E97-6924EB288979}" destId="{2F6FAEBE-5BD2-F54C-A96F-B7FE51F560FE}" srcOrd="1" destOrd="0" presId="urn:microsoft.com/office/officeart/2008/layout/HalfCircleOrganizationChart"/>
    <dgm:cxn modelId="{3C3CF623-D28D-1E4C-AD7E-C1A0549EC3F4}" type="presParOf" srcId="{55801E83-6912-2345-8E97-6924EB288979}" destId="{93557A5F-FE14-EF49-B5D1-08CE4D4F3F18}" srcOrd="2" destOrd="0" presId="urn:microsoft.com/office/officeart/2008/layout/HalfCircleOrganizationChart"/>
    <dgm:cxn modelId="{B1EC21AE-BE59-264E-8D76-A11981993E99}" type="presParOf" srcId="{55801E83-6912-2345-8E97-6924EB288979}" destId="{5CCD33DD-926F-B940-A0C2-21DCCCBCF0CB}" srcOrd="3" destOrd="0" presId="urn:microsoft.com/office/officeart/2008/layout/HalfCircleOrganizationChart"/>
    <dgm:cxn modelId="{B8A2BA84-F94A-9A4D-A3F1-CFB2DE9E8E77}" type="presParOf" srcId="{496FA684-1929-0949-9335-ADE495FC7DDA}" destId="{DF836FF9-5FCD-B34C-A736-86EFBAF2DDA5}" srcOrd="1" destOrd="0" presId="urn:microsoft.com/office/officeart/2008/layout/HalfCircleOrganizationChart"/>
    <dgm:cxn modelId="{3F2EF775-8029-C24E-9836-52C79BB2C02F}" type="presParOf" srcId="{496FA684-1929-0949-9335-ADE495FC7DDA}" destId="{602D4488-D663-8444-A9CA-6BB0D1CE776A}" srcOrd="2" destOrd="0" presId="urn:microsoft.com/office/officeart/2008/layout/HalfCircleOrganizationChart"/>
    <dgm:cxn modelId="{C39E6608-E7BF-7C4D-A064-400EA1D8893C}" type="presParOf" srcId="{1BDD28C6-D9AA-FB42-A434-53A99E3E1A1E}" destId="{C93D3F07-E6E4-A548-BAF1-D81C4E21BAF9}" srcOrd="4" destOrd="0" presId="urn:microsoft.com/office/officeart/2008/layout/HalfCircleOrganizationChart"/>
    <dgm:cxn modelId="{F5FAB1BA-5459-DA45-9655-DFA827064670}" type="presParOf" srcId="{1BDD28C6-D9AA-FB42-A434-53A99E3E1A1E}" destId="{1D9AB4C0-1F93-2A4F-B7A6-49C07C2443A1}" srcOrd="5" destOrd="0" presId="urn:microsoft.com/office/officeart/2008/layout/HalfCircleOrganizationChart"/>
    <dgm:cxn modelId="{8BF6924B-04FF-B24C-8791-7E828B9D6D9B}" type="presParOf" srcId="{1D9AB4C0-1F93-2A4F-B7A6-49C07C2443A1}" destId="{FED60DC8-0F50-3E4B-9C98-774031D5CDAE}" srcOrd="0" destOrd="0" presId="urn:microsoft.com/office/officeart/2008/layout/HalfCircleOrganizationChart"/>
    <dgm:cxn modelId="{0403BAA1-8FB4-1242-BA05-C3A005D763C6}" type="presParOf" srcId="{FED60DC8-0F50-3E4B-9C98-774031D5CDAE}" destId="{7A97299D-20AF-D04D-91A1-86BA1F43B91B}" srcOrd="0" destOrd="0" presId="urn:microsoft.com/office/officeart/2008/layout/HalfCircleOrganizationChart"/>
    <dgm:cxn modelId="{881400E5-1D59-844F-B1BD-0864E09B5068}" type="presParOf" srcId="{FED60DC8-0F50-3E4B-9C98-774031D5CDAE}" destId="{65E7171B-D682-4644-956E-95B5ECBCE01E}" srcOrd="1" destOrd="0" presId="urn:microsoft.com/office/officeart/2008/layout/HalfCircleOrganizationChart"/>
    <dgm:cxn modelId="{89DE7D20-1702-E54E-8E94-BACA51CE53AB}" type="presParOf" srcId="{FED60DC8-0F50-3E4B-9C98-774031D5CDAE}" destId="{1BF5B1B3-8E49-D345-AB7A-E13FE3B177A0}" srcOrd="2" destOrd="0" presId="urn:microsoft.com/office/officeart/2008/layout/HalfCircleOrganizationChart"/>
    <dgm:cxn modelId="{6A099B7F-B992-044F-B4F7-3EAAA6C56704}" type="presParOf" srcId="{FED60DC8-0F50-3E4B-9C98-774031D5CDAE}" destId="{ACDA57DB-8A83-A643-A98E-69D71CEEF369}" srcOrd="3" destOrd="0" presId="urn:microsoft.com/office/officeart/2008/layout/HalfCircleOrganizationChart"/>
    <dgm:cxn modelId="{99AE2275-B2D2-A64D-BF9F-6D4B08F34E68}" type="presParOf" srcId="{1D9AB4C0-1F93-2A4F-B7A6-49C07C2443A1}" destId="{677F8649-FE6B-474C-8CFC-660BB5F88674}" srcOrd="1" destOrd="0" presId="urn:microsoft.com/office/officeart/2008/layout/HalfCircleOrganizationChart"/>
    <dgm:cxn modelId="{694360AB-2335-504B-98F8-E4964E8E4FB5}" type="presParOf" srcId="{1D9AB4C0-1F93-2A4F-B7A6-49C07C2443A1}" destId="{78BE5C86-0EB3-8847-B8C9-865EC402FDD2}" srcOrd="2" destOrd="0" presId="urn:microsoft.com/office/officeart/2008/layout/HalfCircleOrganizationChart"/>
    <dgm:cxn modelId="{76285D02-7F92-7F49-8355-12D91DE86870}" type="presParOf" srcId="{1BDD28C6-D9AA-FB42-A434-53A99E3E1A1E}" destId="{94E6F24D-CCA0-9D46-B191-531BFDFC67B9}" srcOrd="6" destOrd="0" presId="urn:microsoft.com/office/officeart/2008/layout/HalfCircleOrganizationChart"/>
    <dgm:cxn modelId="{9424F72C-0324-1647-A197-A6C65C3F2096}" type="presParOf" srcId="{1BDD28C6-D9AA-FB42-A434-53A99E3E1A1E}" destId="{E4D66B5B-5255-CE46-98A2-A6A0F1C35158}" srcOrd="7" destOrd="0" presId="urn:microsoft.com/office/officeart/2008/layout/HalfCircleOrganizationChart"/>
    <dgm:cxn modelId="{8EB21728-D9B6-A94F-9D66-01A8B663E4C3}" type="presParOf" srcId="{E4D66B5B-5255-CE46-98A2-A6A0F1C35158}" destId="{60D88976-540F-6B49-8BFB-2CADAD88964E}" srcOrd="0" destOrd="0" presId="urn:microsoft.com/office/officeart/2008/layout/HalfCircleOrganizationChart"/>
    <dgm:cxn modelId="{E5A721D3-BC66-8F44-9BE7-86E3B616A4B7}" type="presParOf" srcId="{60D88976-540F-6B49-8BFB-2CADAD88964E}" destId="{3B2EA53B-BB64-164E-A358-A81CE014626B}" srcOrd="0" destOrd="0" presId="urn:microsoft.com/office/officeart/2008/layout/HalfCircleOrganizationChart"/>
    <dgm:cxn modelId="{2F293C3D-BCC8-874C-857B-0F4393042CA0}" type="presParOf" srcId="{60D88976-540F-6B49-8BFB-2CADAD88964E}" destId="{441F2240-2B8F-AA49-B966-F6729AE63050}" srcOrd="1" destOrd="0" presId="urn:microsoft.com/office/officeart/2008/layout/HalfCircleOrganizationChart"/>
    <dgm:cxn modelId="{FD03D644-7ACF-3E48-9A19-3A97CEA20BD2}" type="presParOf" srcId="{60D88976-540F-6B49-8BFB-2CADAD88964E}" destId="{C6C666AE-7D0E-BF4E-9861-220AE7CFC30F}" srcOrd="2" destOrd="0" presId="urn:microsoft.com/office/officeart/2008/layout/HalfCircleOrganizationChart"/>
    <dgm:cxn modelId="{3305E265-9124-2041-9C30-A263226F3847}" type="presParOf" srcId="{60D88976-540F-6B49-8BFB-2CADAD88964E}" destId="{609B7472-90E1-1941-BBA6-FFCACE29B388}" srcOrd="3" destOrd="0" presId="urn:microsoft.com/office/officeart/2008/layout/HalfCircleOrganizationChart"/>
    <dgm:cxn modelId="{CA2D27D8-5B32-A04D-A79D-6FC364FE6196}" type="presParOf" srcId="{E4D66B5B-5255-CE46-98A2-A6A0F1C35158}" destId="{263B2876-6387-AD46-A0B0-2A3E865503AF}" srcOrd="1" destOrd="0" presId="urn:microsoft.com/office/officeart/2008/layout/HalfCircleOrganizationChart"/>
    <dgm:cxn modelId="{E7275727-C29F-544A-BD81-080AD48F91A4}" type="presParOf" srcId="{E4D66B5B-5255-CE46-98A2-A6A0F1C35158}" destId="{985644F7-CA89-8A46-A7E7-88ED7E190EB6}" srcOrd="2" destOrd="0" presId="urn:microsoft.com/office/officeart/2008/layout/HalfCircleOrganizationChart"/>
    <dgm:cxn modelId="{94E9CCEB-A3BD-6949-859D-D123FF2D9FFA}" type="presParOf" srcId="{AF3ABA1E-73E0-784C-A2A8-C209C7FE2D5A}" destId="{BF71567C-1FA2-A14F-8686-E1728E2368AB}" srcOrd="2" destOrd="0" presId="urn:microsoft.com/office/officeart/2008/layout/HalfCircleOrganizationChart"/>
    <dgm:cxn modelId="{DE2CA851-5B27-BF46-984E-260475645D73}" type="presParOf" srcId="{D53AD4B7-4979-CE41-A8BF-25AFC75B34C0}" destId="{71E9ED9B-FD1F-D44C-A5CC-BA582805CAE9}" srcOrd="2" destOrd="0" presId="urn:microsoft.com/office/officeart/2008/layout/HalfCircleOrganizationChart"/>
    <dgm:cxn modelId="{C87DBEEE-02D8-FC45-9002-271CEAD7DA78}" type="presParOf" srcId="{E37D5045-D9DB-1B41-BEA1-FBCD64BAB8B8}" destId="{93BDD461-4BFE-E041-91AC-AEB8F1D513B5}" srcOrd="4" destOrd="0" presId="urn:microsoft.com/office/officeart/2008/layout/HalfCircleOrganizationChart"/>
    <dgm:cxn modelId="{F281899E-3F2B-744A-BC05-A78C7051ED8E}" type="presParOf" srcId="{E37D5045-D9DB-1B41-BEA1-FBCD64BAB8B8}" destId="{7FE6C010-6C68-9A49-8321-82C78B02D9CE}" srcOrd="5" destOrd="0" presId="urn:microsoft.com/office/officeart/2008/layout/HalfCircleOrganizationChart"/>
    <dgm:cxn modelId="{855A7CBC-F939-704D-9559-561331C5B18A}" type="presParOf" srcId="{7FE6C010-6C68-9A49-8321-82C78B02D9CE}" destId="{B1175142-5C9F-6542-9057-6C09563E876C}" srcOrd="0" destOrd="0" presId="urn:microsoft.com/office/officeart/2008/layout/HalfCircleOrganizationChart"/>
    <dgm:cxn modelId="{15035619-D4DD-3D44-8330-0F5C82A7FE93}" type="presParOf" srcId="{B1175142-5C9F-6542-9057-6C09563E876C}" destId="{D279E227-A4AC-2040-8E00-881E7248AE3A}" srcOrd="0" destOrd="0" presId="urn:microsoft.com/office/officeart/2008/layout/HalfCircleOrganizationChart"/>
    <dgm:cxn modelId="{EBB8314B-1632-4647-9DB0-C5FDF8D04F4C}" type="presParOf" srcId="{B1175142-5C9F-6542-9057-6C09563E876C}" destId="{03D7F695-FF3B-D440-9CC9-64018DFC2AD7}" srcOrd="1" destOrd="0" presId="urn:microsoft.com/office/officeart/2008/layout/HalfCircleOrganizationChart"/>
    <dgm:cxn modelId="{D42EC2C7-9899-F241-BA34-0863A528CD36}" type="presParOf" srcId="{B1175142-5C9F-6542-9057-6C09563E876C}" destId="{F79DACE5-36DC-4347-BFA8-F88D96B98747}" srcOrd="2" destOrd="0" presId="urn:microsoft.com/office/officeart/2008/layout/HalfCircleOrganizationChart"/>
    <dgm:cxn modelId="{2648DB3F-0B0E-B045-B411-FC50F35E4728}" type="presParOf" srcId="{B1175142-5C9F-6542-9057-6C09563E876C}" destId="{9DB328BB-7467-8846-9926-AF157930DD1F}" srcOrd="3" destOrd="0" presId="urn:microsoft.com/office/officeart/2008/layout/HalfCircleOrganizationChart"/>
    <dgm:cxn modelId="{159B1A33-A27E-4446-BD94-DCCDC722A3A1}" type="presParOf" srcId="{7FE6C010-6C68-9A49-8321-82C78B02D9CE}" destId="{E92F7D23-2E01-8148-AE6C-30E9D139E367}" srcOrd="1" destOrd="0" presId="urn:microsoft.com/office/officeart/2008/layout/HalfCircleOrganizationChart"/>
    <dgm:cxn modelId="{7FF49902-2DDD-F543-92AC-0ED01DAD48C8}" type="presParOf" srcId="{7FE6C010-6C68-9A49-8321-82C78B02D9CE}" destId="{0C43F019-86F2-0A49-BB2D-4B8A05AC04E8}" srcOrd="2" destOrd="0" presId="urn:microsoft.com/office/officeart/2008/layout/HalfCircleOrganizationChart"/>
    <dgm:cxn modelId="{5118A8DF-C7CC-3E41-89D2-6EF4834D6A27}" type="presParOf" srcId="{DC5049B6-5049-6E41-9D3D-F256F5593CC6}" destId="{B9AA5B01-F982-B34B-8FA0-ACF5E494D0E5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74BF599-32C1-784D-AF2F-FEDBF8611EBE}" type="doc">
      <dgm:prSet loTypeId="urn:microsoft.com/office/officeart/2008/layout/HalfCircleOrganizationChart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A291C93-053E-5648-ACCF-ED0615A71E91}">
      <dgm:prSet phldrT="[文本]" custT="1"/>
      <dgm:spPr/>
      <dgm:t>
        <a:bodyPr/>
        <a:lstStyle/>
        <a:p>
          <a:r>
            <a:rPr lang="en-US" altLang="zh-CN" sz="800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SuperId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B65DE41-5BBF-3A41-B561-1B3E9652F3CB}" type="parTrans" cxnId="{7C8FE99A-3210-724B-9F94-16D27F7BD92C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9E8D002-7F9E-3549-B3D9-910FFECBADA1}" type="sibTrans" cxnId="{7C8FE99A-3210-724B-9F94-16D27F7BD92C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98F6FF2-7057-2347-AC9A-272F744A2124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个人中心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3DAFA29-4CDF-1B42-AFA3-D63AE2575E30}" type="parTrans" cxnId="{DC3972E1-6F62-9640-AA41-205A501ABC4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786D731-856F-934C-9E41-C36F3E691028}" type="sibTrans" cxnId="{DC3972E1-6F62-9640-AA41-205A501ABC4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C1A68AE-B38A-B643-A11A-4FD059A12E09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121D18F-8ABE-9C40-9362-CF6DD75E0E83}" type="parTrans" cxnId="{D1CA663E-27FA-4841-9689-B68C78FA3DFC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59CE19D-C01C-C543-9452-C9200DE97615}" type="sibTrans" cxnId="{D1CA663E-27FA-4841-9689-B68C78FA3DFC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CC4DC26-7C3D-EB42-A28A-8B512F1C0B38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消息中心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660F8BE-F731-E64E-BAB8-045085FA311F}" type="parTrans" cxnId="{F254F7AE-40CA-AB49-A3CA-F72372FFB772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DA83DE2-49FB-1F44-87A1-23AC5ED52B9F}" type="sibTrans" cxnId="{F254F7AE-40CA-AB49-A3CA-F72372FFB772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3BF4F76-80D4-7B45-9733-C5E1F1F582EE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个人公告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8B3A81C-3EBB-1844-97C4-AAFEB85EE3F5}" type="parTrans" cxnId="{779F1089-7067-4E48-B3A1-BC6C87C5DAAF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D880F01-9BCF-7E47-9D7B-E709A530C860}" type="sibTrans" cxnId="{779F1089-7067-4E48-B3A1-BC6C87C5DAAF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5AC7CC8-6125-C848-B7F7-89263BBFBA7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我的事务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B125087-CC94-2B46-84C9-42E4854219AB}" type="parTrans" cxnId="{45DB2EB4-D3F1-2A45-9ED8-4F0ABD24374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DE46665-BB9D-DB4E-988A-8B094D62966A}" type="sibTrans" cxnId="{45DB2EB4-D3F1-2A45-9ED8-4F0ABD24374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D5668F9-3497-2C4D-AC71-0BE437A896F7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我的盟友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FF27AB2-1AA1-A649-B1CA-5EC4983E1A9F}" type="parTrans" cxnId="{04041FE4-81CD-B947-8DE1-9999583044E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BA579C3-6924-7143-AD4B-F4D8118447E7}" type="sibTrans" cxnId="{04041FE4-81CD-B947-8DE1-9999583044E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04910EE-7E6C-E044-854A-BC554C03E904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我的盟友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F046F76-FF61-704B-B0A2-2970985F061B}" type="parTrans" cxnId="{5A62CD9A-8516-7646-9979-4706BA165BBF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98DF999-A0CD-164C-A0DC-61FC9C9036AB}" type="sibTrans" cxnId="{5A62CD9A-8516-7646-9979-4706BA165BBF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E3EFE18-8D61-BE49-9583-A7540637F00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历史盟友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C860BCC-D3A7-A84B-A2DE-71648A0F79C1}" type="parTrans" cxnId="{81570B17-A14B-464F-BB36-22272E615A22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D778D83-2356-4745-93F4-7CB0B1B89C3A}" type="sibTrans" cxnId="{81570B17-A14B-464F-BB36-22272E615A22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53AA711-D824-1545-A7CD-A9C977B05523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我的消息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4592096-3CA5-D14A-B6AD-FB261485AAE3}" type="parTrans" cxnId="{81D8C5B4-77DB-164D-8AB6-DA59127C9F9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D11D1A1-75BB-4347-B2F6-E466386E5C35}" type="sibTrans" cxnId="{81D8C5B4-77DB-164D-8AB6-DA59127C9F9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B35C321-564E-244E-9B01-6B694417C567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资金资产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9B8554E-A355-AB49-84A2-600F57761067}" type="parTrans" cxnId="{58F28EDB-2C8D-994C-866F-1B38BEDACDE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267C7EB-0BF4-614E-AA37-B558B953BD8E}" type="sibTrans" cxnId="{58F28EDB-2C8D-994C-866F-1B38BEDACDE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FF471C4-EAA8-6C4B-8DDA-9AD737E6514A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我的日程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3B1407F-DE7E-1F4C-83F2-6E4513E2F4F0}" type="parTrans" cxnId="{8341D9E1-35F8-3A4F-9D86-3019235C0F1A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69CE0CD-451D-2042-9169-17F54FEDC19C}" type="sibTrans" cxnId="{8341D9E1-35F8-3A4F-9D86-3019235C0F1A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5B29805-B80F-B84E-80D5-249DA2BB0DF1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个人设置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761ADCA-31A0-9746-A62D-2657C1F8C0DA}" type="parTrans" cxnId="{2CEC6F3F-13BC-2B49-8C03-3D2D2C7E459D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7F3C32F-E097-4E43-B844-E1F050480612}" type="sibTrans" cxnId="{2CEC6F3F-13BC-2B49-8C03-3D2D2C7E459D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C2F6B5A-5D28-8345-BEDF-7AB668200AB9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基本资料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519D8E5-D840-A84E-9084-29D6F02C0169}" type="parTrans" cxnId="{AB286335-C97C-B74C-BAFF-AB9A8CBB02E7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083CA8E-B4DB-C343-9D17-7D33BD3321E5}" type="sibTrans" cxnId="{AB286335-C97C-B74C-BAFF-AB9A8CBB02E7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B76C3B0-3984-4E41-8191-C72BEB0D8B38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所属盟角色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F8DBE56-FB1B-FF4F-83D7-382D149B9B42}" type="parTrans" cxnId="{244B7B9B-24A8-D54A-872F-B5A95BDCFBB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2A3B6C5-8626-2443-9DE1-091BDE662C56}" type="sibTrans" cxnId="{244B7B9B-24A8-D54A-872F-B5A95BDCFBB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D5A29AB-228E-BC47-A616-A402BCBF934D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修改密码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739B3CF-4013-6E44-86F7-5417523B4CA6}" type="parTrans" cxnId="{B3719647-CA50-D94F-8594-C4C26B3F3B4B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DC7B782-F8CA-E641-91BD-80F51603175F}" type="sibTrans" cxnId="{B3719647-CA50-D94F-8594-C4C26B3F3B4B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6CAC06E-BA2F-B348-B3A6-FA91F6DB2DB6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8249C5A-6E92-8A49-9FFD-3C9A20D06708}" type="parTrans" cxnId="{B11B421F-D054-DA49-8A88-798EA4F8CAA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0758611-CD6B-FF40-88EE-3DE08C08D051}" type="sibTrans" cxnId="{B11B421F-D054-DA49-8A88-798EA4F8CAA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0E24F08-DF62-5E49-9B79-93496DA5E33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物资库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14BF015-4C58-F143-AB32-365DD5933D25}" type="parTrans" cxnId="{C28D2AC1-A678-D44E-BC19-2BE3A7BE6FAB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C6C66A7-FBAF-3446-A66E-A2D0ED583FCD}" type="sibTrans" cxnId="{C28D2AC1-A678-D44E-BC19-2BE3A7BE6FAB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0EB16FA-674E-EE4E-B873-516D7EB5F37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核销库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6F42B62-1F19-5545-BB29-4F8421C795FD}" type="parTrans" cxnId="{7D75985D-0674-C44E-A90B-B92689E6868A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B964046-3ADE-BA4E-9206-F2AF89BC7C3C}" type="sibTrans" cxnId="{7D75985D-0674-C44E-A90B-B92689E6868A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13B640C-B415-2744-82E6-5C60973ECAEB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公告列表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6A51215-925D-ED41-BAB9-345259960EAF}" type="parTrans" cxnId="{BF69E36E-4CD5-D242-89FB-110B9ED84CA3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23AE0A6-7BB5-F84B-BD39-C624B098A590}" type="sibTrans" cxnId="{BF69E36E-4CD5-D242-89FB-110B9ED84CA3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21CB905-6FCB-C749-B8D8-F7E3E8890832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事务列表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7C77DD9-8856-0F49-A10A-9917B2B3623A}" type="parTrans" cxnId="{103EB570-01EF-894D-954D-D804CAAEF79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8CDE278-D335-3D4D-A468-615C16CE7024}" type="sibTrans" cxnId="{103EB570-01EF-894D-954D-D804CAAEF79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FD98C1D-258A-834E-9094-FB74843BAE8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人员列表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D0EF6AD-AF2A-4C40-A71D-5062C62AAE51}" type="parTrans" cxnId="{C6105392-AE44-314F-A321-142EBDC49919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585AB2C-E58A-EB4C-B742-3ABADFDE7242}" type="sibTrans" cxnId="{C6105392-AE44-314F-A321-142EBDC49919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0E214F2-BD36-6F42-8B6F-D77A94B4BA33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交易列表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57B44FA-3E55-D34A-B306-CAEE00150AD4}" type="parTrans" cxnId="{114B4589-EE47-C341-9C95-038209D251B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654240A-2FE6-0A42-8AB1-15985CCF9A19}" type="sibTrans" cxnId="{114B4589-EE47-C341-9C95-038209D251B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DD1CE99-9381-304D-BABA-FB38061967FB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资金资产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A2FF53A-DC09-7644-B15C-DE815DED88AB}" type="parTrans" cxnId="{0B1EDC30-2749-914D-AB9C-1E6A93BD030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1032FF7-4F5B-3541-82B5-41C23DAB12CE}" type="sibTrans" cxnId="{0B1EDC30-2749-914D-AB9C-1E6A93BD030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98AD2CA-E6EA-6D41-9F77-2FD5A74FAA87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文件共享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CC02AC3-7D32-5047-AFF3-65150F2A6239}" type="parTrans" cxnId="{CEE60D95-ECAA-3C42-976C-C2B734793DBE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D98752C-D47E-094D-8D44-EC402F45EAAA}" type="sibTrans" cxnId="{CEE60D95-ECAA-3C42-976C-C2B734793DBE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F397A5C-65F6-9149-BA47-74C0BE6E8451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合同库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09CE1E0-6632-B940-A4DE-C15F15E8EA99}" type="parTrans" cxnId="{64D09519-9388-6D4D-89E1-043A98CB135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A1F6D91-209C-8F4C-9B6A-C28A26B7F2BA}" type="sibTrans" cxnId="{64D09519-9388-6D4D-89E1-043A98CB135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A3EB527-6ACF-0A48-9611-99C3B11B40BE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盟管理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5EFB7A1-6CE6-014D-BDAC-D70421B7572F}" type="parTrans" cxnId="{B0AA328F-1EFE-BB49-9D4E-CC39B5EAE66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59EFA03-308B-724F-9C81-49EB71E03745}" type="sibTrans" cxnId="{B0AA328F-1EFE-BB49-9D4E-CC39B5EAE66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9C1984E-2807-BD42-B666-9C3B0DE2CA2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事务设置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6D59D7F-7B6B-F441-8DF1-533D4CB80923}" type="parTrans" cxnId="{B4987004-83CD-2249-AB9E-EAD2AD4C5A16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5631183-4C8E-DF42-9787-73AC15806CD5}" type="sibTrans" cxnId="{B4987004-83CD-2249-AB9E-EAD2AD4C5A16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2F8DA69-C542-FC41-B64B-D453DE68B5EA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盟资料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0BF316E-829D-F04B-9F95-5F9D817D79AF}" type="parTrans" cxnId="{A9F6BBCF-0458-4C49-82B6-864C44D595A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882227D-D999-9D4E-9711-18FAE0FB8EF8}" type="sibTrans" cxnId="{A9F6BBCF-0458-4C49-82B6-864C44D595A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48EA96A-858B-3448-8A86-180A7581B467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盟角色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F40FC3C-3E18-AD4E-9A1E-2AB5007B1E6F}" type="parTrans" cxnId="{FED78054-823F-4A45-88BF-C12010DB01D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2AC23CB-AA85-B944-B44F-2CF0808193F8}" type="sibTrans" cxnId="{FED78054-823F-4A45-88BF-C12010DB01D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905C6A0-A790-2646-B636-BE6865D454AA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事务基本资料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572D817-EECC-4443-82F9-C8E21062B97E}" type="parTrans" cxnId="{78A5CD77-DBFB-564B-B624-0F2DF5388CAB}">
      <dgm:prSet/>
      <dgm:spPr/>
      <dgm:t>
        <a:bodyPr/>
        <a:lstStyle/>
        <a:p>
          <a:endParaRPr lang="zh-CN" altLang="en-US" sz="2000"/>
        </a:p>
      </dgm:t>
    </dgm:pt>
    <dgm:pt modelId="{631B6F5C-40A5-B047-88FF-3CC1556D60F7}" type="sibTrans" cxnId="{78A5CD77-DBFB-564B-B624-0F2DF5388CAB}">
      <dgm:prSet/>
      <dgm:spPr/>
      <dgm:t>
        <a:bodyPr/>
        <a:lstStyle/>
        <a:p>
          <a:endParaRPr lang="zh-CN" altLang="en-US" sz="2000"/>
        </a:p>
      </dgm:t>
    </dgm:pt>
    <dgm:pt modelId="{F24584BC-89BA-624B-9EB3-36A2A29AAF11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事务样式设计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4475CDE-3709-C84B-8FB9-C7174AB219CC}" type="parTrans" cxnId="{BFF2519A-8BE0-7A42-8599-AC5136CC8C5C}">
      <dgm:prSet/>
      <dgm:spPr/>
      <dgm:t>
        <a:bodyPr/>
        <a:lstStyle/>
        <a:p>
          <a:endParaRPr lang="zh-CN" altLang="en-US" sz="2000"/>
        </a:p>
      </dgm:t>
    </dgm:pt>
    <dgm:pt modelId="{A8BBF8A2-629B-1040-8D55-32636C919CFF}" type="sibTrans" cxnId="{BFF2519A-8BE0-7A42-8599-AC5136CC8C5C}">
      <dgm:prSet/>
      <dgm:spPr/>
      <dgm:t>
        <a:bodyPr/>
        <a:lstStyle/>
        <a:p>
          <a:endParaRPr lang="zh-CN" altLang="en-US" sz="2000"/>
        </a:p>
      </dgm:t>
    </dgm:pt>
    <dgm:pt modelId="{912DE6F0-AF2F-974D-B26E-A6F93C45F169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事务权限设计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B4CB9A1-A89B-5840-8274-74CED91ABC4E}" type="parTrans" cxnId="{8AD8DCC3-4127-7543-976E-E32501A9B937}">
      <dgm:prSet/>
      <dgm:spPr/>
      <dgm:t>
        <a:bodyPr/>
        <a:lstStyle/>
        <a:p>
          <a:endParaRPr lang="zh-CN" altLang="en-US" sz="2000"/>
        </a:p>
      </dgm:t>
    </dgm:pt>
    <dgm:pt modelId="{F4CA0868-B382-BA4D-BC5A-9EA42E351AE6}" type="sibTrans" cxnId="{8AD8DCC3-4127-7543-976E-E32501A9B937}">
      <dgm:prSet/>
      <dgm:spPr/>
      <dgm:t>
        <a:bodyPr/>
        <a:lstStyle/>
        <a:p>
          <a:endParaRPr lang="zh-CN" altLang="en-US" sz="2000"/>
        </a:p>
      </dgm:t>
    </dgm:pt>
    <dgm:pt modelId="{FD53E813-7B11-EB4F-B076-ADEC87DC85A6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事务历史查看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5ED9134-DA53-9B4C-BA84-52BBAED467BB}" type="parTrans" cxnId="{9BF409A2-10D0-8846-A338-BCBBC7FC8306}">
      <dgm:prSet/>
      <dgm:spPr/>
      <dgm:t>
        <a:bodyPr/>
        <a:lstStyle/>
        <a:p>
          <a:endParaRPr lang="zh-CN" altLang="en-US" sz="2000"/>
        </a:p>
      </dgm:t>
    </dgm:pt>
    <dgm:pt modelId="{A89BACCD-7E3C-3B42-9B9C-8C3AB9682364}" type="sibTrans" cxnId="{9BF409A2-10D0-8846-A338-BCBBC7FC8306}">
      <dgm:prSet/>
      <dgm:spPr/>
      <dgm:t>
        <a:bodyPr/>
        <a:lstStyle/>
        <a:p>
          <a:endParaRPr lang="zh-CN" altLang="en-US" sz="2000"/>
        </a:p>
      </dgm:t>
    </dgm:pt>
    <dgm:pt modelId="{A51A1599-5BFF-5044-AFEF-66D1590AF12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子事务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D091C28-9511-284D-B4BF-B2F1EB1DC710}" type="parTrans" cxnId="{65D41AC3-5154-B94D-8836-8143B65D365E}">
      <dgm:prSet/>
      <dgm:spPr/>
      <dgm:t>
        <a:bodyPr/>
        <a:lstStyle/>
        <a:p>
          <a:endParaRPr lang="zh-CN" altLang="en-US"/>
        </a:p>
      </dgm:t>
    </dgm:pt>
    <dgm:pt modelId="{19221E10-95FC-094B-A093-C22AEDDA23F5}" type="sibTrans" cxnId="{65D41AC3-5154-B94D-8836-8143B65D365E}">
      <dgm:prSet/>
      <dgm:spPr/>
      <dgm:t>
        <a:bodyPr/>
        <a:lstStyle/>
        <a:p>
          <a:endParaRPr lang="zh-CN" altLang="en-US"/>
        </a:p>
      </dgm:t>
    </dgm:pt>
    <dgm:pt modelId="{CD53BE94-63D7-5D42-881B-BD9F6CC2A99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盟事务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06C8D00-9AB1-9842-9494-5E08969B74BD}" type="parTrans" cxnId="{382CE889-A3D7-874D-A49B-6C87F9FC6406}">
      <dgm:prSet/>
      <dgm:spPr/>
      <dgm:t>
        <a:bodyPr/>
        <a:lstStyle/>
        <a:p>
          <a:endParaRPr lang="zh-CN" altLang="en-US"/>
        </a:p>
      </dgm:t>
    </dgm:pt>
    <dgm:pt modelId="{D09C8122-5574-B94F-B150-40179915CE14}" type="sibTrans" cxnId="{382CE889-A3D7-874D-A49B-6C87F9FC6406}">
      <dgm:prSet/>
      <dgm:spPr/>
      <dgm:t>
        <a:bodyPr/>
        <a:lstStyle/>
        <a:p>
          <a:endParaRPr lang="zh-CN" altLang="en-US"/>
        </a:p>
      </dgm:t>
    </dgm:pt>
    <dgm:pt modelId="{7141269C-31FE-7D4F-8143-774B7236DB10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概览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05C7AC8-CF78-1A4A-8A66-05B8F2A7B4FD}" type="parTrans" cxnId="{4DFCA40D-D188-B24A-9616-66AAD430A27A}">
      <dgm:prSet/>
      <dgm:spPr/>
      <dgm:t>
        <a:bodyPr/>
        <a:lstStyle/>
        <a:p>
          <a:endParaRPr lang="zh-CN" altLang="en-US"/>
        </a:p>
      </dgm:t>
    </dgm:pt>
    <dgm:pt modelId="{74E52390-BC7B-F74D-A9D8-47C2EBE04CF5}" type="sibTrans" cxnId="{4DFCA40D-D188-B24A-9616-66AAD430A27A}">
      <dgm:prSet/>
      <dgm:spPr/>
      <dgm:t>
        <a:bodyPr/>
        <a:lstStyle/>
        <a:p>
          <a:endParaRPr lang="zh-CN" altLang="en-US"/>
        </a:p>
      </dgm:t>
    </dgm:pt>
    <dgm:pt modelId="{9723EC5E-5B40-B148-B7F4-0E5AF3970E0C}">
      <dgm:prSet phldrT="[文本]" custT="1"/>
      <dgm:spPr/>
      <dgm:t>
        <a:bodyPr/>
        <a:lstStyle/>
        <a:p>
          <a:r>
            <a:rPr lang="zh-CN" altLang="en-US" sz="800" b="0" cap="none" spc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交易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5073376-F670-7B49-9A33-C61942BC2F72}" type="parTrans" cxnId="{8037E4B3-2BE7-EE48-AFBC-8F6D0A452309}">
      <dgm:prSet/>
      <dgm:spPr/>
      <dgm:t>
        <a:bodyPr/>
        <a:lstStyle/>
        <a:p>
          <a:endParaRPr lang="zh-CN" altLang="en-US"/>
        </a:p>
      </dgm:t>
    </dgm:pt>
    <dgm:pt modelId="{B82FFD9D-2863-294F-B95B-AF6A1F1BDB91}" type="sibTrans" cxnId="{8037E4B3-2BE7-EE48-AFBC-8F6D0A452309}">
      <dgm:prSet/>
      <dgm:spPr/>
      <dgm:t>
        <a:bodyPr/>
        <a:lstStyle/>
        <a:p>
          <a:endParaRPr lang="zh-CN" altLang="en-US"/>
        </a:p>
      </dgm:t>
    </dgm:pt>
    <dgm:pt modelId="{397D7F41-72A8-FA46-98DE-D7052A8298A2}" type="pres">
      <dgm:prSet presAssocID="{774BF599-32C1-784D-AF2F-FEDBF8611EBE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C5049B6-5049-6E41-9D3D-F256F5593CC6}" type="pres">
      <dgm:prSet presAssocID="{0A291C93-053E-5648-ACCF-ED0615A71E91}" presName="hierRoot1" presStyleCnt="0">
        <dgm:presLayoutVars>
          <dgm:hierBranch val="init"/>
        </dgm:presLayoutVars>
      </dgm:prSet>
      <dgm:spPr/>
    </dgm:pt>
    <dgm:pt modelId="{37820E78-60B8-3244-A850-FB01963B444A}" type="pres">
      <dgm:prSet presAssocID="{0A291C93-053E-5648-ACCF-ED0615A71E91}" presName="rootComposite1" presStyleCnt="0"/>
      <dgm:spPr/>
    </dgm:pt>
    <dgm:pt modelId="{655C4266-0161-B747-B412-509287925401}" type="pres">
      <dgm:prSet presAssocID="{0A291C93-053E-5648-ACCF-ED0615A71E91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C40B9D6-B86A-1248-94C0-CC89E905B510}" type="pres">
      <dgm:prSet presAssocID="{0A291C93-053E-5648-ACCF-ED0615A71E91}" presName="topArc1" presStyleLbl="parChTrans1D1" presStyleIdx="0" presStyleCnt="76"/>
      <dgm:spPr/>
    </dgm:pt>
    <dgm:pt modelId="{1221D53B-C6D8-8D42-9B14-773224F166C1}" type="pres">
      <dgm:prSet presAssocID="{0A291C93-053E-5648-ACCF-ED0615A71E91}" presName="bottomArc1" presStyleLbl="parChTrans1D1" presStyleIdx="1" presStyleCnt="76"/>
      <dgm:spPr/>
    </dgm:pt>
    <dgm:pt modelId="{C0C33D14-B545-E640-B43B-AD287F590995}" type="pres">
      <dgm:prSet presAssocID="{0A291C93-053E-5648-ACCF-ED0615A71E91}" presName="topConnNode1" presStyleLbl="node1" presStyleIdx="0" presStyleCnt="0"/>
      <dgm:spPr/>
    </dgm:pt>
    <dgm:pt modelId="{E37D5045-D9DB-1B41-BEA1-FBCD64BAB8B8}" type="pres">
      <dgm:prSet presAssocID="{0A291C93-053E-5648-ACCF-ED0615A71E91}" presName="hierChild2" presStyleCnt="0"/>
      <dgm:spPr/>
    </dgm:pt>
    <dgm:pt modelId="{2A01172D-CF11-D641-9127-13BEA5460786}" type="pres">
      <dgm:prSet presAssocID="{13DAFA29-4CDF-1B42-AFA3-D63AE2575E30}" presName="Name28" presStyleLbl="parChTrans1D2" presStyleIdx="0" presStyleCnt="3"/>
      <dgm:spPr/>
    </dgm:pt>
    <dgm:pt modelId="{FD5153BF-36C1-C64D-B0EE-984E590C5C70}" type="pres">
      <dgm:prSet presAssocID="{098F6FF2-7057-2347-AC9A-272F744A2124}" presName="hierRoot2" presStyleCnt="0">
        <dgm:presLayoutVars>
          <dgm:hierBranch val="init"/>
        </dgm:presLayoutVars>
      </dgm:prSet>
      <dgm:spPr/>
    </dgm:pt>
    <dgm:pt modelId="{147C5645-1B71-A14C-9359-8609D5143624}" type="pres">
      <dgm:prSet presAssocID="{098F6FF2-7057-2347-AC9A-272F744A2124}" presName="rootComposite2" presStyleCnt="0"/>
      <dgm:spPr/>
    </dgm:pt>
    <dgm:pt modelId="{6AE0CAA3-455B-0841-B93F-00738EB9AAB5}" type="pres">
      <dgm:prSet presAssocID="{098F6FF2-7057-2347-AC9A-272F744A2124}" presName="rootText2" presStyleLbl="alignAcc1" presStyleIdx="0" presStyleCnt="0">
        <dgm:presLayoutVars>
          <dgm:chPref val="3"/>
        </dgm:presLayoutVars>
      </dgm:prSet>
      <dgm:spPr/>
    </dgm:pt>
    <dgm:pt modelId="{2989DCEB-2DE7-8247-A6CD-EC4F81B9F15F}" type="pres">
      <dgm:prSet presAssocID="{098F6FF2-7057-2347-AC9A-272F744A2124}" presName="topArc2" presStyleLbl="parChTrans1D1" presStyleIdx="2" presStyleCnt="76"/>
      <dgm:spPr/>
    </dgm:pt>
    <dgm:pt modelId="{F8E873D9-47ED-6D43-87E2-DEA465C0EEDF}" type="pres">
      <dgm:prSet presAssocID="{098F6FF2-7057-2347-AC9A-272F744A2124}" presName="bottomArc2" presStyleLbl="parChTrans1D1" presStyleIdx="3" presStyleCnt="76"/>
      <dgm:spPr/>
    </dgm:pt>
    <dgm:pt modelId="{157E8241-FFB4-1145-88F8-A9D788E26735}" type="pres">
      <dgm:prSet presAssocID="{098F6FF2-7057-2347-AC9A-272F744A2124}" presName="topConnNode2" presStyleLbl="node2" presStyleIdx="0" presStyleCnt="0"/>
      <dgm:spPr/>
    </dgm:pt>
    <dgm:pt modelId="{D3A9E299-7199-A84E-8173-4D1CBEB8B6B9}" type="pres">
      <dgm:prSet presAssocID="{098F6FF2-7057-2347-AC9A-272F744A2124}" presName="hierChild4" presStyleCnt="0"/>
      <dgm:spPr/>
    </dgm:pt>
    <dgm:pt modelId="{F59E2C65-7AC5-F24D-B77F-2E7C6391D994}" type="pres">
      <dgm:prSet presAssocID="{58B3A81C-3EBB-1844-97C4-AAFEB85EE3F5}" presName="Name28" presStyleLbl="parChTrans1D3" presStyleIdx="0" presStyleCnt="16"/>
      <dgm:spPr/>
    </dgm:pt>
    <dgm:pt modelId="{9F9FCC70-8148-414F-B86B-000E4CC3E919}" type="pres">
      <dgm:prSet presAssocID="{63BF4F76-80D4-7B45-9733-C5E1F1F582EE}" presName="hierRoot2" presStyleCnt="0">
        <dgm:presLayoutVars>
          <dgm:hierBranch val="init"/>
        </dgm:presLayoutVars>
      </dgm:prSet>
      <dgm:spPr/>
    </dgm:pt>
    <dgm:pt modelId="{24DC9A2C-DB9A-DF49-837D-F3373C8706B2}" type="pres">
      <dgm:prSet presAssocID="{63BF4F76-80D4-7B45-9733-C5E1F1F582EE}" presName="rootComposite2" presStyleCnt="0"/>
      <dgm:spPr/>
    </dgm:pt>
    <dgm:pt modelId="{91D2D362-CA92-D84A-A67C-58DA2A030236}" type="pres">
      <dgm:prSet presAssocID="{63BF4F76-80D4-7B45-9733-C5E1F1F582EE}" presName="rootText2" presStyleLbl="alignAcc1" presStyleIdx="0" presStyleCnt="0">
        <dgm:presLayoutVars>
          <dgm:chPref val="3"/>
        </dgm:presLayoutVars>
      </dgm:prSet>
      <dgm:spPr/>
    </dgm:pt>
    <dgm:pt modelId="{8738E62B-D08A-084B-A80C-8003CAAE0614}" type="pres">
      <dgm:prSet presAssocID="{63BF4F76-80D4-7B45-9733-C5E1F1F582EE}" presName="topArc2" presStyleLbl="parChTrans1D1" presStyleIdx="4" presStyleCnt="76"/>
      <dgm:spPr/>
    </dgm:pt>
    <dgm:pt modelId="{41E59F4C-A283-C941-9569-575AA857DDD4}" type="pres">
      <dgm:prSet presAssocID="{63BF4F76-80D4-7B45-9733-C5E1F1F582EE}" presName="bottomArc2" presStyleLbl="parChTrans1D1" presStyleIdx="5" presStyleCnt="76"/>
      <dgm:spPr/>
    </dgm:pt>
    <dgm:pt modelId="{3D842CB1-9335-A44E-B09A-39EE7080F171}" type="pres">
      <dgm:prSet presAssocID="{63BF4F76-80D4-7B45-9733-C5E1F1F582EE}" presName="topConnNode2" presStyleLbl="node3" presStyleIdx="0" presStyleCnt="0"/>
      <dgm:spPr/>
    </dgm:pt>
    <dgm:pt modelId="{C70B9DC0-8EE0-E644-BB9B-F414F528571F}" type="pres">
      <dgm:prSet presAssocID="{63BF4F76-80D4-7B45-9733-C5E1F1F582EE}" presName="hierChild4" presStyleCnt="0"/>
      <dgm:spPr/>
    </dgm:pt>
    <dgm:pt modelId="{B16A4B0D-774C-9C4B-941F-135CCF55BDF6}" type="pres">
      <dgm:prSet presAssocID="{63BF4F76-80D4-7B45-9733-C5E1F1F582EE}" presName="hierChild5" presStyleCnt="0"/>
      <dgm:spPr/>
    </dgm:pt>
    <dgm:pt modelId="{85CDAD6A-E18B-0A41-8032-0B0CC1CDB1B2}" type="pres">
      <dgm:prSet presAssocID="{EB125087-CC94-2B46-84C9-42E4854219AB}" presName="Name28" presStyleLbl="parChTrans1D3" presStyleIdx="1" presStyleCnt="16"/>
      <dgm:spPr/>
    </dgm:pt>
    <dgm:pt modelId="{B9642071-79AC-9A4B-B18F-5E1532083845}" type="pres">
      <dgm:prSet presAssocID="{15AC7CC8-6125-C848-B7F7-89263BBFBA75}" presName="hierRoot2" presStyleCnt="0">
        <dgm:presLayoutVars>
          <dgm:hierBranch val="init"/>
        </dgm:presLayoutVars>
      </dgm:prSet>
      <dgm:spPr/>
    </dgm:pt>
    <dgm:pt modelId="{AA7894D7-0ADC-4740-92D3-68E7D22A2409}" type="pres">
      <dgm:prSet presAssocID="{15AC7CC8-6125-C848-B7F7-89263BBFBA75}" presName="rootComposite2" presStyleCnt="0"/>
      <dgm:spPr/>
    </dgm:pt>
    <dgm:pt modelId="{382F2D21-B080-E54D-860D-E93AE85E8E35}" type="pres">
      <dgm:prSet presAssocID="{15AC7CC8-6125-C848-B7F7-89263BBFBA75}" presName="rootText2" presStyleLbl="alignAcc1" presStyleIdx="0" presStyleCnt="0">
        <dgm:presLayoutVars>
          <dgm:chPref val="3"/>
        </dgm:presLayoutVars>
      </dgm:prSet>
      <dgm:spPr/>
    </dgm:pt>
    <dgm:pt modelId="{B14E5C14-6045-EA47-B38A-2FC927F32379}" type="pres">
      <dgm:prSet presAssocID="{15AC7CC8-6125-C848-B7F7-89263BBFBA75}" presName="topArc2" presStyleLbl="parChTrans1D1" presStyleIdx="6" presStyleCnt="76"/>
      <dgm:spPr/>
    </dgm:pt>
    <dgm:pt modelId="{A321957C-6891-7F49-9A2C-B51907E28277}" type="pres">
      <dgm:prSet presAssocID="{15AC7CC8-6125-C848-B7F7-89263BBFBA75}" presName="bottomArc2" presStyleLbl="parChTrans1D1" presStyleIdx="7" presStyleCnt="76"/>
      <dgm:spPr/>
    </dgm:pt>
    <dgm:pt modelId="{BF9BBBB8-CF5B-494A-8267-CF4B3E34034B}" type="pres">
      <dgm:prSet presAssocID="{15AC7CC8-6125-C848-B7F7-89263BBFBA75}" presName="topConnNode2" presStyleLbl="node3" presStyleIdx="0" presStyleCnt="0"/>
      <dgm:spPr/>
    </dgm:pt>
    <dgm:pt modelId="{72FAE77C-43DC-ED49-8DF0-1185DBE650A6}" type="pres">
      <dgm:prSet presAssocID="{15AC7CC8-6125-C848-B7F7-89263BBFBA75}" presName="hierChild4" presStyleCnt="0"/>
      <dgm:spPr/>
    </dgm:pt>
    <dgm:pt modelId="{675FFDE0-3D1B-DB42-B08A-D6B5962A945D}" type="pres">
      <dgm:prSet presAssocID="{15AC7CC8-6125-C848-B7F7-89263BBFBA75}" presName="hierChild5" presStyleCnt="0"/>
      <dgm:spPr/>
    </dgm:pt>
    <dgm:pt modelId="{5DBD3A10-5E97-1947-81ED-25EF241CE2DE}" type="pres">
      <dgm:prSet presAssocID="{FFF27AB2-1AA1-A649-B1CA-5EC4983E1A9F}" presName="Name28" presStyleLbl="parChTrans1D3" presStyleIdx="2" presStyleCnt="16"/>
      <dgm:spPr/>
    </dgm:pt>
    <dgm:pt modelId="{C495B776-FEF7-3A41-9D7F-2CB28FD3C7AA}" type="pres">
      <dgm:prSet presAssocID="{ED5668F9-3497-2C4D-AC71-0BE437A896F7}" presName="hierRoot2" presStyleCnt="0">
        <dgm:presLayoutVars>
          <dgm:hierBranch val="init"/>
        </dgm:presLayoutVars>
      </dgm:prSet>
      <dgm:spPr/>
    </dgm:pt>
    <dgm:pt modelId="{E02CB186-88E6-D145-A4A8-B79A7EDE2066}" type="pres">
      <dgm:prSet presAssocID="{ED5668F9-3497-2C4D-AC71-0BE437A896F7}" presName="rootComposite2" presStyleCnt="0"/>
      <dgm:spPr/>
    </dgm:pt>
    <dgm:pt modelId="{6CB4C0AA-8E5D-AD4F-B2E9-223E26A7C867}" type="pres">
      <dgm:prSet presAssocID="{ED5668F9-3497-2C4D-AC71-0BE437A896F7}" presName="rootText2" presStyleLbl="alignAcc1" presStyleIdx="0" presStyleCnt="0">
        <dgm:presLayoutVars>
          <dgm:chPref val="3"/>
        </dgm:presLayoutVars>
      </dgm:prSet>
      <dgm:spPr/>
    </dgm:pt>
    <dgm:pt modelId="{886A1C9C-6B55-4E4F-B667-A9376D1A056B}" type="pres">
      <dgm:prSet presAssocID="{ED5668F9-3497-2C4D-AC71-0BE437A896F7}" presName="topArc2" presStyleLbl="parChTrans1D1" presStyleIdx="8" presStyleCnt="76"/>
      <dgm:spPr/>
    </dgm:pt>
    <dgm:pt modelId="{F21EDE39-D826-8D4A-BEF5-200545EC8F72}" type="pres">
      <dgm:prSet presAssocID="{ED5668F9-3497-2C4D-AC71-0BE437A896F7}" presName="bottomArc2" presStyleLbl="parChTrans1D1" presStyleIdx="9" presStyleCnt="76"/>
      <dgm:spPr/>
    </dgm:pt>
    <dgm:pt modelId="{B35364EF-F4D3-BE4F-B1A4-EA091CE00CB2}" type="pres">
      <dgm:prSet presAssocID="{ED5668F9-3497-2C4D-AC71-0BE437A896F7}" presName="topConnNode2" presStyleLbl="node3" presStyleIdx="0" presStyleCnt="0"/>
      <dgm:spPr/>
    </dgm:pt>
    <dgm:pt modelId="{1B6A4134-93D1-C148-B643-F04F7726C47C}" type="pres">
      <dgm:prSet presAssocID="{ED5668F9-3497-2C4D-AC71-0BE437A896F7}" presName="hierChild4" presStyleCnt="0"/>
      <dgm:spPr/>
    </dgm:pt>
    <dgm:pt modelId="{93372B78-F224-EF46-8C32-FDE413F1E4EE}" type="pres">
      <dgm:prSet presAssocID="{0F046F76-FF61-704B-B0A2-2970985F061B}" presName="Name28" presStyleLbl="parChTrans1D4" presStyleIdx="0" presStyleCnt="18"/>
      <dgm:spPr/>
    </dgm:pt>
    <dgm:pt modelId="{6A130B6B-9967-7245-858F-72B5A8A9E826}" type="pres">
      <dgm:prSet presAssocID="{F04910EE-7E6C-E044-854A-BC554C03E904}" presName="hierRoot2" presStyleCnt="0">
        <dgm:presLayoutVars>
          <dgm:hierBranch val="init"/>
        </dgm:presLayoutVars>
      </dgm:prSet>
      <dgm:spPr/>
    </dgm:pt>
    <dgm:pt modelId="{F73F4EC6-E7B5-1643-AB25-5D7ECBAEC089}" type="pres">
      <dgm:prSet presAssocID="{F04910EE-7E6C-E044-854A-BC554C03E904}" presName="rootComposite2" presStyleCnt="0"/>
      <dgm:spPr/>
    </dgm:pt>
    <dgm:pt modelId="{E25FC613-E380-A74D-8DA0-7AA0F90E1163}" type="pres">
      <dgm:prSet presAssocID="{F04910EE-7E6C-E044-854A-BC554C03E904}" presName="rootText2" presStyleLbl="alignAcc1" presStyleIdx="0" presStyleCnt="0">
        <dgm:presLayoutVars>
          <dgm:chPref val="3"/>
        </dgm:presLayoutVars>
      </dgm:prSet>
      <dgm:spPr/>
    </dgm:pt>
    <dgm:pt modelId="{143B67D0-E3CA-CE4B-9743-58CF3075A208}" type="pres">
      <dgm:prSet presAssocID="{F04910EE-7E6C-E044-854A-BC554C03E904}" presName="topArc2" presStyleLbl="parChTrans1D1" presStyleIdx="10" presStyleCnt="76"/>
      <dgm:spPr/>
    </dgm:pt>
    <dgm:pt modelId="{094F4B2F-78E1-8849-87DD-2B81CD91AA49}" type="pres">
      <dgm:prSet presAssocID="{F04910EE-7E6C-E044-854A-BC554C03E904}" presName="bottomArc2" presStyleLbl="parChTrans1D1" presStyleIdx="11" presStyleCnt="76"/>
      <dgm:spPr/>
    </dgm:pt>
    <dgm:pt modelId="{93B0F6A2-E32C-7C42-9D36-571779487A47}" type="pres">
      <dgm:prSet presAssocID="{F04910EE-7E6C-E044-854A-BC554C03E904}" presName="topConnNode2" presStyleLbl="node4" presStyleIdx="0" presStyleCnt="0"/>
      <dgm:spPr/>
    </dgm:pt>
    <dgm:pt modelId="{92F678D4-45A0-BB4A-8F9B-9E2C50189F5B}" type="pres">
      <dgm:prSet presAssocID="{F04910EE-7E6C-E044-854A-BC554C03E904}" presName="hierChild4" presStyleCnt="0"/>
      <dgm:spPr/>
    </dgm:pt>
    <dgm:pt modelId="{898832CA-57BD-9C44-A2E9-830148EE0A0A}" type="pres">
      <dgm:prSet presAssocID="{F04910EE-7E6C-E044-854A-BC554C03E904}" presName="hierChild5" presStyleCnt="0"/>
      <dgm:spPr/>
    </dgm:pt>
    <dgm:pt modelId="{1B1CE2D4-0DC3-2B4F-83F4-7712E9E3179D}" type="pres">
      <dgm:prSet presAssocID="{6C860BCC-D3A7-A84B-A2DE-71648A0F79C1}" presName="Name28" presStyleLbl="parChTrans1D4" presStyleIdx="1" presStyleCnt="18"/>
      <dgm:spPr/>
    </dgm:pt>
    <dgm:pt modelId="{C897D95B-761E-B848-8235-FA5BF02D1E8B}" type="pres">
      <dgm:prSet presAssocID="{CE3EFE18-8D61-BE49-9583-A7540637F005}" presName="hierRoot2" presStyleCnt="0">
        <dgm:presLayoutVars>
          <dgm:hierBranch val="init"/>
        </dgm:presLayoutVars>
      </dgm:prSet>
      <dgm:spPr/>
    </dgm:pt>
    <dgm:pt modelId="{388064FF-44B1-0B44-9421-18624FA1E033}" type="pres">
      <dgm:prSet presAssocID="{CE3EFE18-8D61-BE49-9583-A7540637F005}" presName="rootComposite2" presStyleCnt="0"/>
      <dgm:spPr/>
    </dgm:pt>
    <dgm:pt modelId="{7B72488E-EDD6-9945-A696-9488D906A8F0}" type="pres">
      <dgm:prSet presAssocID="{CE3EFE18-8D61-BE49-9583-A7540637F005}" presName="rootText2" presStyleLbl="alignAcc1" presStyleIdx="0" presStyleCnt="0">
        <dgm:presLayoutVars>
          <dgm:chPref val="3"/>
        </dgm:presLayoutVars>
      </dgm:prSet>
      <dgm:spPr/>
    </dgm:pt>
    <dgm:pt modelId="{A8F5FFEA-B27D-1249-AC9F-A1E9A7D6CAFA}" type="pres">
      <dgm:prSet presAssocID="{CE3EFE18-8D61-BE49-9583-A7540637F005}" presName="topArc2" presStyleLbl="parChTrans1D1" presStyleIdx="12" presStyleCnt="76"/>
      <dgm:spPr/>
    </dgm:pt>
    <dgm:pt modelId="{DDC32A0D-7ACC-024B-A21C-F2B42B1D975B}" type="pres">
      <dgm:prSet presAssocID="{CE3EFE18-8D61-BE49-9583-A7540637F005}" presName="bottomArc2" presStyleLbl="parChTrans1D1" presStyleIdx="13" presStyleCnt="76"/>
      <dgm:spPr/>
    </dgm:pt>
    <dgm:pt modelId="{0AF0AC11-D25A-4F41-B195-988E90C52973}" type="pres">
      <dgm:prSet presAssocID="{CE3EFE18-8D61-BE49-9583-A7540637F005}" presName="topConnNode2" presStyleLbl="node4" presStyleIdx="0" presStyleCnt="0"/>
      <dgm:spPr/>
    </dgm:pt>
    <dgm:pt modelId="{C0F3CA8B-70A6-D942-8B49-B80947A8A854}" type="pres">
      <dgm:prSet presAssocID="{CE3EFE18-8D61-BE49-9583-A7540637F005}" presName="hierChild4" presStyleCnt="0"/>
      <dgm:spPr/>
    </dgm:pt>
    <dgm:pt modelId="{D8F66295-A05A-394F-8B2F-E680B884932C}" type="pres">
      <dgm:prSet presAssocID="{CE3EFE18-8D61-BE49-9583-A7540637F005}" presName="hierChild5" presStyleCnt="0"/>
      <dgm:spPr/>
    </dgm:pt>
    <dgm:pt modelId="{93766E7A-25FD-3A46-9406-C81D5FEA5127}" type="pres">
      <dgm:prSet presAssocID="{ED5668F9-3497-2C4D-AC71-0BE437A896F7}" presName="hierChild5" presStyleCnt="0"/>
      <dgm:spPr/>
    </dgm:pt>
    <dgm:pt modelId="{586F0D8D-E5D8-1241-80A7-5E923A449BA0}" type="pres">
      <dgm:prSet presAssocID="{34592096-3CA5-D14A-B6AD-FB261485AAE3}" presName="Name28" presStyleLbl="parChTrans1D3" presStyleIdx="3" presStyleCnt="16"/>
      <dgm:spPr/>
    </dgm:pt>
    <dgm:pt modelId="{6D56D48F-452F-7F49-990E-08CDEF5A760D}" type="pres">
      <dgm:prSet presAssocID="{153AA711-D824-1545-A7CD-A9C977B05523}" presName="hierRoot2" presStyleCnt="0">
        <dgm:presLayoutVars>
          <dgm:hierBranch val="init"/>
        </dgm:presLayoutVars>
      </dgm:prSet>
      <dgm:spPr/>
    </dgm:pt>
    <dgm:pt modelId="{DF068C77-6646-C641-B2B8-2016DF1140B6}" type="pres">
      <dgm:prSet presAssocID="{153AA711-D824-1545-A7CD-A9C977B05523}" presName="rootComposite2" presStyleCnt="0"/>
      <dgm:spPr/>
    </dgm:pt>
    <dgm:pt modelId="{733C6884-6293-5F49-B903-15819E5560DE}" type="pres">
      <dgm:prSet presAssocID="{153AA711-D824-1545-A7CD-A9C977B05523}" presName="rootText2" presStyleLbl="alignAcc1" presStyleIdx="0" presStyleCnt="0">
        <dgm:presLayoutVars>
          <dgm:chPref val="3"/>
        </dgm:presLayoutVars>
      </dgm:prSet>
      <dgm:spPr/>
    </dgm:pt>
    <dgm:pt modelId="{1B33D46B-D686-A54E-B5F0-659E67C35499}" type="pres">
      <dgm:prSet presAssocID="{153AA711-D824-1545-A7CD-A9C977B05523}" presName="topArc2" presStyleLbl="parChTrans1D1" presStyleIdx="14" presStyleCnt="76"/>
      <dgm:spPr/>
    </dgm:pt>
    <dgm:pt modelId="{ED92D4E4-7506-324B-AD20-184132B649B2}" type="pres">
      <dgm:prSet presAssocID="{153AA711-D824-1545-A7CD-A9C977B05523}" presName="bottomArc2" presStyleLbl="parChTrans1D1" presStyleIdx="15" presStyleCnt="76"/>
      <dgm:spPr/>
    </dgm:pt>
    <dgm:pt modelId="{695A7A5D-8D91-E84D-94ED-FC9FBBE3E435}" type="pres">
      <dgm:prSet presAssocID="{153AA711-D824-1545-A7CD-A9C977B05523}" presName="topConnNode2" presStyleLbl="node3" presStyleIdx="0" presStyleCnt="0"/>
      <dgm:spPr/>
    </dgm:pt>
    <dgm:pt modelId="{55272CEB-62A4-4545-A725-D60E979E60ED}" type="pres">
      <dgm:prSet presAssocID="{153AA711-D824-1545-A7CD-A9C977B05523}" presName="hierChild4" presStyleCnt="0"/>
      <dgm:spPr/>
    </dgm:pt>
    <dgm:pt modelId="{953298EC-94E5-B54B-9743-E11E79607C37}" type="pres">
      <dgm:prSet presAssocID="{153AA711-D824-1545-A7CD-A9C977B05523}" presName="hierChild5" presStyleCnt="0"/>
      <dgm:spPr/>
    </dgm:pt>
    <dgm:pt modelId="{18C54D4B-9B52-3A43-8D24-5CB7082E70F5}" type="pres">
      <dgm:prSet presAssocID="{C9B8554E-A355-AB49-84A2-600F57761067}" presName="Name28" presStyleLbl="parChTrans1D3" presStyleIdx="4" presStyleCnt="16"/>
      <dgm:spPr/>
    </dgm:pt>
    <dgm:pt modelId="{79644A41-EE85-6D40-8D90-F8E60BEF6FA0}" type="pres">
      <dgm:prSet presAssocID="{FB35C321-564E-244E-9B01-6B694417C567}" presName="hierRoot2" presStyleCnt="0">
        <dgm:presLayoutVars>
          <dgm:hierBranch val="init"/>
        </dgm:presLayoutVars>
      </dgm:prSet>
      <dgm:spPr/>
    </dgm:pt>
    <dgm:pt modelId="{DF17CE8D-F615-5047-8737-83F9027894F4}" type="pres">
      <dgm:prSet presAssocID="{FB35C321-564E-244E-9B01-6B694417C567}" presName="rootComposite2" presStyleCnt="0"/>
      <dgm:spPr/>
    </dgm:pt>
    <dgm:pt modelId="{3728571E-BDB7-B24E-AF1A-074E20B827AE}" type="pres">
      <dgm:prSet presAssocID="{FB35C321-564E-244E-9B01-6B694417C567}" presName="rootText2" presStyleLbl="alignAcc1" presStyleIdx="0" presStyleCnt="0">
        <dgm:presLayoutVars>
          <dgm:chPref val="3"/>
        </dgm:presLayoutVars>
      </dgm:prSet>
      <dgm:spPr/>
    </dgm:pt>
    <dgm:pt modelId="{CBF86816-132C-F74A-B9F7-740FC5418119}" type="pres">
      <dgm:prSet presAssocID="{FB35C321-564E-244E-9B01-6B694417C567}" presName="topArc2" presStyleLbl="parChTrans1D1" presStyleIdx="16" presStyleCnt="76"/>
      <dgm:spPr/>
    </dgm:pt>
    <dgm:pt modelId="{04EA7D5C-2FA5-514B-AA77-209AD250FDB1}" type="pres">
      <dgm:prSet presAssocID="{FB35C321-564E-244E-9B01-6B694417C567}" presName="bottomArc2" presStyleLbl="parChTrans1D1" presStyleIdx="17" presStyleCnt="76"/>
      <dgm:spPr/>
    </dgm:pt>
    <dgm:pt modelId="{528CA2C2-E744-8F46-B8C8-6C91541A1864}" type="pres">
      <dgm:prSet presAssocID="{FB35C321-564E-244E-9B01-6B694417C567}" presName="topConnNode2" presStyleLbl="node3" presStyleIdx="0" presStyleCnt="0"/>
      <dgm:spPr/>
    </dgm:pt>
    <dgm:pt modelId="{EF6A8232-4298-0542-A228-47584602F0EE}" type="pres">
      <dgm:prSet presAssocID="{FB35C321-564E-244E-9B01-6B694417C567}" presName="hierChild4" presStyleCnt="0"/>
      <dgm:spPr/>
    </dgm:pt>
    <dgm:pt modelId="{F5AE1F46-42BB-C147-963D-FA16485FE14F}" type="pres">
      <dgm:prSet presAssocID="{38249C5A-6E92-8A49-9FFD-3C9A20D06708}" presName="Name28" presStyleLbl="parChTrans1D4" presStyleIdx="2" presStyleCnt="18"/>
      <dgm:spPr/>
    </dgm:pt>
    <dgm:pt modelId="{1945674A-4800-A84C-A683-70CE45286668}" type="pres">
      <dgm:prSet presAssocID="{26CAC06E-BA2F-B348-B3A6-FA91F6DB2DB6}" presName="hierRoot2" presStyleCnt="0">
        <dgm:presLayoutVars>
          <dgm:hierBranch val="init"/>
        </dgm:presLayoutVars>
      </dgm:prSet>
      <dgm:spPr/>
    </dgm:pt>
    <dgm:pt modelId="{514C5E09-3413-2440-A765-FDF2EA184F24}" type="pres">
      <dgm:prSet presAssocID="{26CAC06E-BA2F-B348-B3A6-FA91F6DB2DB6}" presName="rootComposite2" presStyleCnt="0"/>
      <dgm:spPr/>
    </dgm:pt>
    <dgm:pt modelId="{A2895AEF-9277-F448-81BC-383AA9988F95}" type="pres">
      <dgm:prSet presAssocID="{26CAC06E-BA2F-B348-B3A6-FA91F6DB2DB6}" presName="rootText2" presStyleLbl="alignAcc1" presStyleIdx="0" presStyleCnt="0">
        <dgm:presLayoutVars>
          <dgm:chPref val="3"/>
        </dgm:presLayoutVars>
      </dgm:prSet>
      <dgm:spPr/>
    </dgm:pt>
    <dgm:pt modelId="{F834D0FA-DFDA-3E42-A384-CCB487CD81A8}" type="pres">
      <dgm:prSet presAssocID="{26CAC06E-BA2F-B348-B3A6-FA91F6DB2DB6}" presName="topArc2" presStyleLbl="parChTrans1D1" presStyleIdx="18" presStyleCnt="76"/>
      <dgm:spPr/>
    </dgm:pt>
    <dgm:pt modelId="{AA6EFCE9-B7EC-5D4B-A9E7-0302A921E374}" type="pres">
      <dgm:prSet presAssocID="{26CAC06E-BA2F-B348-B3A6-FA91F6DB2DB6}" presName="bottomArc2" presStyleLbl="parChTrans1D1" presStyleIdx="19" presStyleCnt="76"/>
      <dgm:spPr/>
    </dgm:pt>
    <dgm:pt modelId="{381A192C-46E2-EA42-AD6D-178F2D72A56A}" type="pres">
      <dgm:prSet presAssocID="{26CAC06E-BA2F-B348-B3A6-FA91F6DB2DB6}" presName="topConnNode2" presStyleLbl="node4" presStyleIdx="0" presStyleCnt="0"/>
      <dgm:spPr/>
    </dgm:pt>
    <dgm:pt modelId="{6CB0DFDA-6A27-BE42-A113-A1A8D22A2658}" type="pres">
      <dgm:prSet presAssocID="{26CAC06E-BA2F-B348-B3A6-FA91F6DB2DB6}" presName="hierChild4" presStyleCnt="0"/>
      <dgm:spPr/>
    </dgm:pt>
    <dgm:pt modelId="{416160FC-1938-6545-B52C-7E6AB27BBFB7}" type="pres">
      <dgm:prSet presAssocID="{26CAC06E-BA2F-B348-B3A6-FA91F6DB2DB6}" presName="hierChild5" presStyleCnt="0"/>
      <dgm:spPr/>
    </dgm:pt>
    <dgm:pt modelId="{59BD2A03-A741-E14F-82DA-BC06983456B3}" type="pres">
      <dgm:prSet presAssocID="{D14BF015-4C58-F143-AB32-365DD5933D25}" presName="Name28" presStyleLbl="parChTrans1D4" presStyleIdx="3" presStyleCnt="18"/>
      <dgm:spPr/>
    </dgm:pt>
    <dgm:pt modelId="{4648EB82-581A-5247-8962-B23E77A65774}" type="pres">
      <dgm:prSet presAssocID="{80E24F08-DF62-5E49-9B79-93496DA5E335}" presName="hierRoot2" presStyleCnt="0">
        <dgm:presLayoutVars>
          <dgm:hierBranch val="init"/>
        </dgm:presLayoutVars>
      </dgm:prSet>
      <dgm:spPr/>
    </dgm:pt>
    <dgm:pt modelId="{4F7374B4-0663-274F-8109-2F2225739B46}" type="pres">
      <dgm:prSet presAssocID="{80E24F08-DF62-5E49-9B79-93496DA5E335}" presName="rootComposite2" presStyleCnt="0"/>
      <dgm:spPr/>
    </dgm:pt>
    <dgm:pt modelId="{CC4AB2F0-FCB3-7C4B-9EA6-03845F2DB6F6}" type="pres">
      <dgm:prSet presAssocID="{80E24F08-DF62-5E49-9B79-93496DA5E335}" presName="rootText2" presStyleLbl="alignAcc1" presStyleIdx="0" presStyleCnt="0">
        <dgm:presLayoutVars>
          <dgm:chPref val="3"/>
        </dgm:presLayoutVars>
      </dgm:prSet>
      <dgm:spPr/>
    </dgm:pt>
    <dgm:pt modelId="{E26C7D6C-4997-4043-B17B-15C17B197B4B}" type="pres">
      <dgm:prSet presAssocID="{80E24F08-DF62-5E49-9B79-93496DA5E335}" presName="topArc2" presStyleLbl="parChTrans1D1" presStyleIdx="20" presStyleCnt="76"/>
      <dgm:spPr/>
    </dgm:pt>
    <dgm:pt modelId="{243E9541-E76E-3C4A-ABBE-64A466CA1D40}" type="pres">
      <dgm:prSet presAssocID="{80E24F08-DF62-5E49-9B79-93496DA5E335}" presName="bottomArc2" presStyleLbl="parChTrans1D1" presStyleIdx="21" presStyleCnt="76"/>
      <dgm:spPr/>
    </dgm:pt>
    <dgm:pt modelId="{C62681DF-40E2-A848-B759-C9BA66994052}" type="pres">
      <dgm:prSet presAssocID="{80E24F08-DF62-5E49-9B79-93496DA5E335}" presName="topConnNode2" presStyleLbl="node4" presStyleIdx="0" presStyleCnt="0"/>
      <dgm:spPr/>
    </dgm:pt>
    <dgm:pt modelId="{8B66CF7D-81BE-014B-997E-E1610963A357}" type="pres">
      <dgm:prSet presAssocID="{80E24F08-DF62-5E49-9B79-93496DA5E335}" presName="hierChild4" presStyleCnt="0"/>
      <dgm:spPr/>
    </dgm:pt>
    <dgm:pt modelId="{2FF1F4FD-5564-EC4A-A8BF-710D37629356}" type="pres">
      <dgm:prSet presAssocID="{80E24F08-DF62-5E49-9B79-93496DA5E335}" presName="hierChild5" presStyleCnt="0"/>
      <dgm:spPr/>
    </dgm:pt>
    <dgm:pt modelId="{89AEF218-E9C0-A04F-9CC8-6A1184B10479}" type="pres">
      <dgm:prSet presAssocID="{26F42B62-1F19-5545-BB29-4F8421C795FD}" presName="Name28" presStyleLbl="parChTrans1D4" presStyleIdx="4" presStyleCnt="18"/>
      <dgm:spPr/>
    </dgm:pt>
    <dgm:pt modelId="{64AC3CBA-2ECB-B04C-9ED4-E003142C82FE}" type="pres">
      <dgm:prSet presAssocID="{D0EB16FA-674E-EE4E-B873-516D7EB5F375}" presName="hierRoot2" presStyleCnt="0">
        <dgm:presLayoutVars>
          <dgm:hierBranch val="init"/>
        </dgm:presLayoutVars>
      </dgm:prSet>
      <dgm:spPr/>
    </dgm:pt>
    <dgm:pt modelId="{2A0EA271-631B-0F47-A3E3-44E59D540DE9}" type="pres">
      <dgm:prSet presAssocID="{D0EB16FA-674E-EE4E-B873-516D7EB5F375}" presName="rootComposite2" presStyleCnt="0"/>
      <dgm:spPr/>
    </dgm:pt>
    <dgm:pt modelId="{8E0DDF9A-0D9E-A449-88AA-2B7A978D6AC2}" type="pres">
      <dgm:prSet presAssocID="{D0EB16FA-674E-EE4E-B873-516D7EB5F375}" presName="rootText2" presStyleLbl="alignAcc1" presStyleIdx="0" presStyleCnt="0">
        <dgm:presLayoutVars>
          <dgm:chPref val="3"/>
        </dgm:presLayoutVars>
      </dgm:prSet>
      <dgm:spPr/>
    </dgm:pt>
    <dgm:pt modelId="{3FBA586B-71EF-4E42-B2AD-F3FC8E5378D1}" type="pres">
      <dgm:prSet presAssocID="{D0EB16FA-674E-EE4E-B873-516D7EB5F375}" presName="topArc2" presStyleLbl="parChTrans1D1" presStyleIdx="22" presStyleCnt="76"/>
      <dgm:spPr/>
    </dgm:pt>
    <dgm:pt modelId="{5746AFB6-9BE7-D14B-B35F-3FB7C84B9886}" type="pres">
      <dgm:prSet presAssocID="{D0EB16FA-674E-EE4E-B873-516D7EB5F375}" presName="bottomArc2" presStyleLbl="parChTrans1D1" presStyleIdx="23" presStyleCnt="76"/>
      <dgm:spPr/>
    </dgm:pt>
    <dgm:pt modelId="{D55AE1AA-18B4-6A4A-838F-04C61141B579}" type="pres">
      <dgm:prSet presAssocID="{D0EB16FA-674E-EE4E-B873-516D7EB5F375}" presName="topConnNode2" presStyleLbl="node4" presStyleIdx="0" presStyleCnt="0"/>
      <dgm:spPr/>
    </dgm:pt>
    <dgm:pt modelId="{FF9FC6E2-B488-4C47-9C68-A26EAFAB17C1}" type="pres">
      <dgm:prSet presAssocID="{D0EB16FA-674E-EE4E-B873-516D7EB5F375}" presName="hierChild4" presStyleCnt="0"/>
      <dgm:spPr/>
    </dgm:pt>
    <dgm:pt modelId="{DBC12097-63C9-1549-A7C0-286099EAAF58}" type="pres">
      <dgm:prSet presAssocID="{D0EB16FA-674E-EE4E-B873-516D7EB5F375}" presName="hierChild5" presStyleCnt="0"/>
      <dgm:spPr/>
    </dgm:pt>
    <dgm:pt modelId="{7823B8E7-3F4D-104B-97F9-34A76134A28A}" type="pres">
      <dgm:prSet presAssocID="{FB35C321-564E-244E-9B01-6B694417C567}" presName="hierChild5" presStyleCnt="0"/>
      <dgm:spPr/>
    </dgm:pt>
    <dgm:pt modelId="{B4D7D9B6-C59D-D641-827E-883025175671}" type="pres">
      <dgm:prSet presAssocID="{A3B1407F-DE7E-1F4C-83F2-6E4513E2F4F0}" presName="Name28" presStyleLbl="parChTrans1D3" presStyleIdx="5" presStyleCnt="16"/>
      <dgm:spPr/>
    </dgm:pt>
    <dgm:pt modelId="{1F11489B-9AA1-C846-87D3-B40DB780441C}" type="pres">
      <dgm:prSet presAssocID="{EFF471C4-EAA8-6C4B-8DDA-9AD737E6514A}" presName="hierRoot2" presStyleCnt="0">
        <dgm:presLayoutVars>
          <dgm:hierBranch val="init"/>
        </dgm:presLayoutVars>
      </dgm:prSet>
      <dgm:spPr/>
    </dgm:pt>
    <dgm:pt modelId="{9635AA83-8506-494D-A0EC-6ADFF1F6FAD0}" type="pres">
      <dgm:prSet presAssocID="{EFF471C4-EAA8-6C4B-8DDA-9AD737E6514A}" presName="rootComposite2" presStyleCnt="0"/>
      <dgm:spPr/>
    </dgm:pt>
    <dgm:pt modelId="{68167851-92B2-4940-8A39-CBDA506A4F9A}" type="pres">
      <dgm:prSet presAssocID="{EFF471C4-EAA8-6C4B-8DDA-9AD737E6514A}" presName="rootText2" presStyleLbl="alignAcc1" presStyleIdx="0" presStyleCnt="0">
        <dgm:presLayoutVars>
          <dgm:chPref val="3"/>
        </dgm:presLayoutVars>
      </dgm:prSet>
      <dgm:spPr/>
    </dgm:pt>
    <dgm:pt modelId="{F3176C02-C405-B545-8B6C-38E2F8604B42}" type="pres">
      <dgm:prSet presAssocID="{EFF471C4-EAA8-6C4B-8DDA-9AD737E6514A}" presName="topArc2" presStyleLbl="parChTrans1D1" presStyleIdx="24" presStyleCnt="76"/>
      <dgm:spPr/>
    </dgm:pt>
    <dgm:pt modelId="{EC32C6F7-7B6C-E244-B209-BCF0DD1AE37D}" type="pres">
      <dgm:prSet presAssocID="{EFF471C4-EAA8-6C4B-8DDA-9AD737E6514A}" presName="bottomArc2" presStyleLbl="parChTrans1D1" presStyleIdx="25" presStyleCnt="76"/>
      <dgm:spPr/>
    </dgm:pt>
    <dgm:pt modelId="{B83247B6-3138-CE4C-9C77-BDF1BCFAC69F}" type="pres">
      <dgm:prSet presAssocID="{EFF471C4-EAA8-6C4B-8DDA-9AD737E6514A}" presName="topConnNode2" presStyleLbl="node3" presStyleIdx="0" presStyleCnt="0"/>
      <dgm:spPr/>
    </dgm:pt>
    <dgm:pt modelId="{0E3DED76-1264-8A46-81CA-E05A0C789EF8}" type="pres">
      <dgm:prSet presAssocID="{EFF471C4-EAA8-6C4B-8DDA-9AD737E6514A}" presName="hierChild4" presStyleCnt="0"/>
      <dgm:spPr/>
    </dgm:pt>
    <dgm:pt modelId="{2E45EE7A-5712-8749-96EB-30197E37D9D5}" type="pres">
      <dgm:prSet presAssocID="{EFF471C4-EAA8-6C4B-8DDA-9AD737E6514A}" presName="hierChild5" presStyleCnt="0"/>
      <dgm:spPr/>
    </dgm:pt>
    <dgm:pt modelId="{339B4D52-3E2B-7F4E-BBC4-CCBB2CAE208D}" type="pres">
      <dgm:prSet presAssocID="{8761ADCA-31A0-9746-A62D-2657C1F8C0DA}" presName="Name28" presStyleLbl="parChTrans1D3" presStyleIdx="6" presStyleCnt="16"/>
      <dgm:spPr/>
    </dgm:pt>
    <dgm:pt modelId="{7B74209C-D05F-4541-9E72-989E67A8E178}" type="pres">
      <dgm:prSet presAssocID="{F5B29805-B80F-B84E-80D5-249DA2BB0DF1}" presName="hierRoot2" presStyleCnt="0">
        <dgm:presLayoutVars>
          <dgm:hierBranch val="init"/>
        </dgm:presLayoutVars>
      </dgm:prSet>
      <dgm:spPr/>
    </dgm:pt>
    <dgm:pt modelId="{1F3C9919-11E7-BE4A-AF48-79F91E8ECF42}" type="pres">
      <dgm:prSet presAssocID="{F5B29805-B80F-B84E-80D5-249DA2BB0DF1}" presName="rootComposite2" presStyleCnt="0"/>
      <dgm:spPr/>
    </dgm:pt>
    <dgm:pt modelId="{AAB8430A-240F-564B-A763-F877155C9BCF}" type="pres">
      <dgm:prSet presAssocID="{F5B29805-B80F-B84E-80D5-249DA2BB0DF1}" presName="rootText2" presStyleLbl="alignAcc1" presStyleIdx="0" presStyleCnt="0">
        <dgm:presLayoutVars>
          <dgm:chPref val="3"/>
        </dgm:presLayoutVars>
      </dgm:prSet>
      <dgm:spPr/>
    </dgm:pt>
    <dgm:pt modelId="{9AB1F751-8962-0C40-B802-75C90A359CA1}" type="pres">
      <dgm:prSet presAssocID="{F5B29805-B80F-B84E-80D5-249DA2BB0DF1}" presName="topArc2" presStyleLbl="parChTrans1D1" presStyleIdx="26" presStyleCnt="76"/>
      <dgm:spPr/>
    </dgm:pt>
    <dgm:pt modelId="{B47C0D09-5EE9-6C48-981B-5C523AEE428E}" type="pres">
      <dgm:prSet presAssocID="{F5B29805-B80F-B84E-80D5-249DA2BB0DF1}" presName="bottomArc2" presStyleLbl="parChTrans1D1" presStyleIdx="27" presStyleCnt="76"/>
      <dgm:spPr/>
    </dgm:pt>
    <dgm:pt modelId="{0FBB2E86-D616-A449-B86F-0B2A9A77AC1F}" type="pres">
      <dgm:prSet presAssocID="{F5B29805-B80F-B84E-80D5-249DA2BB0DF1}" presName="topConnNode2" presStyleLbl="node3" presStyleIdx="0" presStyleCnt="0"/>
      <dgm:spPr/>
    </dgm:pt>
    <dgm:pt modelId="{55030BF3-8E82-AB4E-8670-F489D7323259}" type="pres">
      <dgm:prSet presAssocID="{F5B29805-B80F-B84E-80D5-249DA2BB0DF1}" presName="hierChild4" presStyleCnt="0"/>
      <dgm:spPr/>
    </dgm:pt>
    <dgm:pt modelId="{C67DC490-CC36-E848-BB49-CE019EE1CAED}" type="pres">
      <dgm:prSet presAssocID="{A519D8E5-D840-A84E-9084-29D6F02C0169}" presName="Name28" presStyleLbl="parChTrans1D4" presStyleIdx="5" presStyleCnt="18"/>
      <dgm:spPr/>
    </dgm:pt>
    <dgm:pt modelId="{B5A31C84-4A54-9F44-A421-1408B4B5927A}" type="pres">
      <dgm:prSet presAssocID="{0C2F6B5A-5D28-8345-BEDF-7AB668200AB9}" presName="hierRoot2" presStyleCnt="0">
        <dgm:presLayoutVars>
          <dgm:hierBranch val="init"/>
        </dgm:presLayoutVars>
      </dgm:prSet>
      <dgm:spPr/>
    </dgm:pt>
    <dgm:pt modelId="{B8628E85-70AF-AC4E-B567-27F684DFBD6C}" type="pres">
      <dgm:prSet presAssocID="{0C2F6B5A-5D28-8345-BEDF-7AB668200AB9}" presName="rootComposite2" presStyleCnt="0"/>
      <dgm:spPr/>
    </dgm:pt>
    <dgm:pt modelId="{062AE6D6-E957-F44F-97FC-5DEF3E19E871}" type="pres">
      <dgm:prSet presAssocID="{0C2F6B5A-5D28-8345-BEDF-7AB668200AB9}" presName="rootText2" presStyleLbl="alignAcc1" presStyleIdx="0" presStyleCnt="0">
        <dgm:presLayoutVars>
          <dgm:chPref val="3"/>
        </dgm:presLayoutVars>
      </dgm:prSet>
      <dgm:spPr/>
    </dgm:pt>
    <dgm:pt modelId="{5136F273-436C-5E43-835E-AA171770073B}" type="pres">
      <dgm:prSet presAssocID="{0C2F6B5A-5D28-8345-BEDF-7AB668200AB9}" presName="topArc2" presStyleLbl="parChTrans1D1" presStyleIdx="28" presStyleCnt="76"/>
      <dgm:spPr/>
    </dgm:pt>
    <dgm:pt modelId="{EAC72270-0B29-2B48-8C47-C1C474E25941}" type="pres">
      <dgm:prSet presAssocID="{0C2F6B5A-5D28-8345-BEDF-7AB668200AB9}" presName="bottomArc2" presStyleLbl="parChTrans1D1" presStyleIdx="29" presStyleCnt="76"/>
      <dgm:spPr/>
    </dgm:pt>
    <dgm:pt modelId="{B7687A1C-6A8C-1C48-AD57-2DDAC3F10F93}" type="pres">
      <dgm:prSet presAssocID="{0C2F6B5A-5D28-8345-BEDF-7AB668200AB9}" presName="topConnNode2" presStyleLbl="node4" presStyleIdx="0" presStyleCnt="0"/>
      <dgm:spPr/>
    </dgm:pt>
    <dgm:pt modelId="{83406E92-F9AA-C148-86CB-098E28E2CB01}" type="pres">
      <dgm:prSet presAssocID="{0C2F6B5A-5D28-8345-BEDF-7AB668200AB9}" presName="hierChild4" presStyleCnt="0"/>
      <dgm:spPr/>
    </dgm:pt>
    <dgm:pt modelId="{64A33538-FA8B-EB47-82A4-9D6AE006CF56}" type="pres">
      <dgm:prSet presAssocID="{0C2F6B5A-5D28-8345-BEDF-7AB668200AB9}" presName="hierChild5" presStyleCnt="0"/>
      <dgm:spPr/>
    </dgm:pt>
    <dgm:pt modelId="{EEDACD02-A878-6F4B-B8C6-64B2897D492A}" type="pres">
      <dgm:prSet presAssocID="{BF8DBE56-FB1B-FF4F-83D7-382D149B9B42}" presName="Name28" presStyleLbl="parChTrans1D4" presStyleIdx="6" presStyleCnt="18"/>
      <dgm:spPr/>
    </dgm:pt>
    <dgm:pt modelId="{29EDC89B-52E9-2646-8EF3-6CB43B446796}" type="pres">
      <dgm:prSet presAssocID="{8B76C3B0-3984-4E41-8191-C72BEB0D8B38}" presName="hierRoot2" presStyleCnt="0">
        <dgm:presLayoutVars>
          <dgm:hierBranch val="init"/>
        </dgm:presLayoutVars>
      </dgm:prSet>
      <dgm:spPr/>
    </dgm:pt>
    <dgm:pt modelId="{FCB77BDD-B7DF-2A44-A542-B4678D280B36}" type="pres">
      <dgm:prSet presAssocID="{8B76C3B0-3984-4E41-8191-C72BEB0D8B38}" presName="rootComposite2" presStyleCnt="0"/>
      <dgm:spPr/>
    </dgm:pt>
    <dgm:pt modelId="{B64B7D45-E013-B043-B8F0-DE0867D7CBFD}" type="pres">
      <dgm:prSet presAssocID="{8B76C3B0-3984-4E41-8191-C72BEB0D8B38}" presName="rootText2" presStyleLbl="alignAcc1" presStyleIdx="0" presStyleCnt="0">
        <dgm:presLayoutVars>
          <dgm:chPref val="3"/>
        </dgm:presLayoutVars>
      </dgm:prSet>
      <dgm:spPr/>
    </dgm:pt>
    <dgm:pt modelId="{432AD107-E8B1-1A49-8D03-8FE21EC739A1}" type="pres">
      <dgm:prSet presAssocID="{8B76C3B0-3984-4E41-8191-C72BEB0D8B38}" presName="topArc2" presStyleLbl="parChTrans1D1" presStyleIdx="30" presStyleCnt="76"/>
      <dgm:spPr/>
    </dgm:pt>
    <dgm:pt modelId="{A18BC750-ADBC-1A4C-BAAE-A79AF8ED8020}" type="pres">
      <dgm:prSet presAssocID="{8B76C3B0-3984-4E41-8191-C72BEB0D8B38}" presName="bottomArc2" presStyleLbl="parChTrans1D1" presStyleIdx="31" presStyleCnt="76"/>
      <dgm:spPr/>
    </dgm:pt>
    <dgm:pt modelId="{C2E5F5CD-F7D7-BA4D-B2A0-D7828DA3C159}" type="pres">
      <dgm:prSet presAssocID="{8B76C3B0-3984-4E41-8191-C72BEB0D8B38}" presName="topConnNode2" presStyleLbl="node4" presStyleIdx="0" presStyleCnt="0"/>
      <dgm:spPr/>
    </dgm:pt>
    <dgm:pt modelId="{DFFD3772-8EAE-6041-B24C-B099D973770F}" type="pres">
      <dgm:prSet presAssocID="{8B76C3B0-3984-4E41-8191-C72BEB0D8B38}" presName="hierChild4" presStyleCnt="0"/>
      <dgm:spPr/>
    </dgm:pt>
    <dgm:pt modelId="{BF9F9529-F414-EF45-A741-3A415F821A78}" type="pres">
      <dgm:prSet presAssocID="{8B76C3B0-3984-4E41-8191-C72BEB0D8B38}" presName="hierChild5" presStyleCnt="0"/>
      <dgm:spPr/>
    </dgm:pt>
    <dgm:pt modelId="{25A26622-CE9B-D248-8607-2B4523B5EBD1}" type="pres">
      <dgm:prSet presAssocID="{E739B3CF-4013-6E44-86F7-5417523B4CA6}" presName="Name28" presStyleLbl="parChTrans1D4" presStyleIdx="7" presStyleCnt="18"/>
      <dgm:spPr/>
    </dgm:pt>
    <dgm:pt modelId="{C57226FF-AE66-524D-9B29-17F495F07F40}" type="pres">
      <dgm:prSet presAssocID="{7D5A29AB-228E-BC47-A616-A402BCBF934D}" presName="hierRoot2" presStyleCnt="0">
        <dgm:presLayoutVars>
          <dgm:hierBranch val="init"/>
        </dgm:presLayoutVars>
      </dgm:prSet>
      <dgm:spPr/>
    </dgm:pt>
    <dgm:pt modelId="{7A8A7070-A7A6-F045-9FA3-04D843F227D8}" type="pres">
      <dgm:prSet presAssocID="{7D5A29AB-228E-BC47-A616-A402BCBF934D}" presName="rootComposite2" presStyleCnt="0"/>
      <dgm:spPr/>
    </dgm:pt>
    <dgm:pt modelId="{1615638D-4F27-2048-A995-936A4A10F88E}" type="pres">
      <dgm:prSet presAssocID="{7D5A29AB-228E-BC47-A616-A402BCBF934D}" presName="rootText2" presStyleLbl="alignAcc1" presStyleIdx="0" presStyleCnt="0">
        <dgm:presLayoutVars>
          <dgm:chPref val="3"/>
        </dgm:presLayoutVars>
      </dgm:prSet>
      <dgm:spPr/>
    </dgm:pt>
    <dgm:pt modelId="{A752AB8A-49BB-8147-8C50-22C0AA308254}" type="pres">
      <dgm:prSet presAssocID="{7D5A29AB-228E-BC47-A616-A402BCBF934D}" presName="topArc2" presStyleLbl="parChTrans1D1" presStyleIdx="32" presStyleCnt="76"/>
      <dgm:spPr/>
    </dgm:pt>
    <dgm:pt modelId="{6C40477E-9C81-CE46-BD77-2BD9C3695F75}" type="pres">
      <dgm:prSet presAssocID="{7D5A29AB-228E-BC47-A616-A402BCBF934D}" presName="bottomArc2" presStyleLbl="parChTrans1D1" presStyleIdx="33" presStyleCnt="76"/>
      <dgm:spPr/>
    </dgm:pt>
    <dgm:pt modelId="{10D910F5-4F9D-0A44-9491-C914386D8BFB}" type="pres">
      <dgm:prSet presAssocID="{7D5A29AB-228E-BC47-A616-A402BCBF934D}" presName="topConnNode2" presStyleLbl="node4" presStyleIdx="0" presStyleCnt="0"/>
      <dgm:spPr/>
    </dgm:pt>
    <dgm:pt modelId="{517AA9E6-0CF3-434D-8CB8-430FB8E95F3A}" type="pres">
      <dgm:prSet presAssocID="{7D5A29AB-228E-BC47-A616-A402BCBF934D}" presName="hierChild4" presStyleCnt="0"/>
      <dgm:spPr/>
    </dgm:pt>
    <dgm:pt modelId="{F956BE61-4EA2-6E41-BA1B-57FEC283C956}" type="pres">
      <dgm:prSet presAssocID="{7D5A29AB-228E-BC47-A616-A402BCBF934D}" presName="hierChild5" presStyleCnt="0"/>
      <dgm:spPr/>
    </dgm:pt>
    <dgm:pt modelId="{EE294695-307F-D14A-A05E-FDE9FFF70AA6}" type="pres">
      <dgm:prSet presAssocID="{F5B29805-B80F-B84E-80D5-249DA2BB0DF1}" presName="hierChild5" presStyleCnt="0"/>
      <dgm:spPr/>
    </dgm:pt>
    <dgm:pt modelId="{71043B0A-4315-A146-A5D2-F723F0F46EA3}" type="pres">
      <dgm:prSet presAssocID="{098F6FF2-7057-2347-AC9A-272F744A2124}" presName="hierChild5" presStyleCnt="0"/>
      <dgm:spPr/>
    </dgm:pt>
    <dgm:pt modelId="{19A911C2-0EE3-284B-8E9E-CF22460B830B}" type="pres">
      <dgm:prSet presAssocID="{5121D18F-8ABE-9C40-9362-CF6DD75E0E83}" presName="Name28" presStyleLbl="parChTrans1D2" presStyleIdx="1" presStyleCnt="3"/>
      <dgm:spPr/>
    </dgm:pt>
    <dgm:pt modelId="{D53AD4B7-4979-CE41-A8BF-25AFC75B34C0}" type="pres">
      <dgm:prSet presAssocID="{1C1A68AE-B38A-B643-A11A-4FD059A12E09}" presName="hierRoot2" presStyleCnt="0">
        <dgm:presLayoutVars>
          <dgm:hierBranch val="init"/>
        </dgm:presLayoutVars>
      </dgm:prSet>
      <dgm:spPr/>
    </dgm:pt>
    <dgm:pt modelId="{777BA384-BBAA-214F-9A8E-45D58B6A4459}" type="pres">
      <dgm:prSet presAssocID="{1C1A68AE-B38A-B643-A11A-4FD059A12E09}" presName="rootComposite2" presStyleCnt="0"/>
      <dgm:spPr/>
    </dgm:pt>
    <dgm:pt modelId="{6FACD9D3-9807-E04E-BAEC-A1BED2E4673F}" type="pres">
      <dgm:prSet presAssocID="{1C1A68AE-B38A-B643-A11A-4FD059A12E09}" presName="rootText2" presStyleLbl="alignAcc1" presStyleIdx="0" presStyleCnt="0">
        <dgm:presLayoutVars>
          <dgm:chPref val="3"/>
        </dgm:presLayoutVars>
      </dgm:prSet>
      <dgm:spPr/>
    </dgm:pt>
    <dgm:pt modelId="{D78C6553-D336-7148-B60A-D4C358E601DE}" type="pres">
      <dgm:prSet presAssocID="{1C1A68AE-B38A-B643-A11A-4FD059A12E09}" presName="topArc2" presStyleLbl="parChTrans1D1" presStyleIdx="34" presStyleCnt="76"/>
      <dgm:spPr/>
    </dgm:pt>
    <dgm:pt modelId="{15DBF071-FCAD-7042-8A1F-F69BF74146E0}" type="pres">
      <dgm:prSet presAssocID="{1C1A68AE-B38A-B643-A11A-4FD059A12E09}" presName="bottomArc2" presStyleLbl="parChTrans1D1" presStyleIdx="35" presStyleCnt="76"/>
      <dgm:spPr/>
    </dgm:pt>
    <dgm:pt modelId="{B0761411-2563-5B45-972C-114F07518FE5}" type="pres">
      <dgm:prSet presAssocID="{1C1A68AE-B38A-B643-A11A-4FD059A12E09}" presName="topConnNode2" presStyleLbl="node2" presStyleIdx="0" presStyleCnt="0"/>
      <dgm:spPr/>
    </dgm:pt>
    <dgm:pt modelId="{DF1A7A1B-D305-3D44-8D45-432F47C54AF8}" type="pres">
      <dgm:prSet presAssocID="{1C1A68AE-B38A-B643-A11A-4FD059A12E09}" presName="hierChild4" presStyleCnt="0"/>
      <dgm:spPr/>
    </dgm:pt>
    <dgm:pt modelId="{661BEA2E-1427-A240-A83E-9BDE4DC0AF38}" type="pres">
      <dgm:prSet presAssocID="{A6A51215-925D-ED41-BAB9-345259960EAF}" presName="Name28" presStyleLbl="parChTrans1D3" presStyleIdx="7" presStyleCnt="16"/>
      <dgm:spPr/>
    </dgm:pt>
    <dgm:pt modelId="{C1D6E614-B39C-E04D-AD3E-7842A7B05FBC}" type="pres">
      <dgm:prSet presAssocID="{313B640C-B415-2744-82E6-5C60973ECAEB}" presName="hierRoot2" presStyleCnt="0">
        <dgm:presLayoutVars>
          <dgm:hierBranch val="init"/>
        </dgm:presLayoutVars>
      </dgm:prSet>
      <dgm:spPr/>
    </dgm:pt>
    <dgm:pt modelId="{7BDCEF9D-67EE-C744-8BAB-662F5887D38C}" type="pres">
      <dgm:prSet presAssocID="{313B640C-B415-2744-82E6-5C60973ECAEB}" presName="rootComposite2" presStyleCnt="0"/>
      <dgm:spPr/>
    </dgm:pt>
    <dgm:pt modelId="{DE2B5197-2317-B943-8473-A9BAE75E557D}" type="pres">
      <dgm:prSet presAssocID="{313B640C-B415-2744-82E6-5C60973ECAEB}" presName="rootText2" presStyleLbl="alignAcc1" presStyleIdx="0" presStyleCnt="0">
        <dgm:presLayoutVars>
          <dgm:chPref val="3"/>
        </dgm:presLayoutVars>
      </dgm:prSet>
      <dgm:spPr/>
    </dgm:pt>
    <dgm:pt modelId="{571D8F88-FF9A-D449-B9F7-E0CD4A84497C}" type="pres">
      <dgm:prSet presAssocID="{313B640C-B415-2744-82E6-5C60973ECAEB}" presName="topArc2" presStyleLbl="parChTrans1D1" presStyleIdx="36" presStyleCnt="76"/>
      <dgm:spPr/>
    </dgm:pt>
    <dgm:pt modelId="{B3225B5B-5C9F-9C44-AD07-08EB174E73E7}" type="pres">
      <dgm:prSet presAssocID="{313B640C-B415-2744-82E6-5C60973ECAEB}" presName="bottomArc2" presStyleLbl="parChTrans1D1" presStyleIdx="37" presStyleCnt="76"/>
      <dgm:spPr/>
    </dgm:pt>
    <dgm:pt modelId="{BDB33263-85C3-114A-A112-058FA8128250}" type="pres">
      <dgm:prSet presAssocID="{313B640C-B415-2744-82E6-5C60973ECAEB}" presName="topConnNode2" presStyleLbl="node3" presStyleIdx="0" presStyleCnt="0"/>
      <dgm:spPr/>
    </dgm:pt>
    <dgm:pt modelId="{1CBD0672-4F5A-8148-A4F5-AA1ADE66F550}" type="pres">
      <dgm:prSet presAssocID="{313B640C-B415-2744-82E6-5C60973ECAEB}" presName="hierChild4" presStyleCnt="0"/>
      <dgm:spPr/>
    </dgm:pt>
    <dgm:pt modelId="{61E38381-332D-354B-89A8-2E380916A287}" type="pres">
      <dgm:prSet presAssocID="{313B640C-B415-2744-82E6-5C60973ECAEB}" presName="hierChild5" presStyleCnt="0"/>
      <dgm:spPr/>
    </dgm:pt>
    <dgm:pt modelId="{45563FE1-EC3D-DB41-8A4B-BB3C82A7F64E}" type="pres">
      <dgm:prSet presAssocID="{97C77DD9-8856-0F49-A10A-9917B2B3623A}" presName="Name28" presStyleLbl="parChTrans1D3" presStyleIdx="8" presStyleCnt="16"/>
      <dgm:spPr/>
    </dgm:pt>
    <dgm:pt modelId="{E36FC40D-C1B2-A648-B138-7FCC0E00F9CE}" type="pres">
      <dgm:prSet presAssocID="{D21CB905-6FCB-C749-B8D8-F7E3E8890832}" presName="hierRoot2" presStyleCnt="0">
        <dgm:presLayoutVars>
          <dgm:hierBranch val="init"/>
        </dgm:presLayoutVars>
      </dgm:prSet>
      <dgm:spPr/>
    </dgm:pt>
    <dgm:pt modelId="{BB1B6CF0-3585-9547-9F37-D727ED3A6BFF}" type="pres">
      <dgm:prSet presAssocID="{D21CB905-6FCB-C749-B8D8-F7E3E8890832}" presName="rootComposite2" presStyleCnt="0"/>
      <dgm:spPr/>
    </dgm:pt>
    <dgm:pt modelId="{16FFD37C-C605-C64B-9FFD-843CBDAE8F4C}" type="pres">
      <dgm:prSet presAssocID="{D21CB905-6FCB-C749-B8D8-F7E3E8890832}" presName="rootText2" presStyleLbl="alignAcc1" presStyleIdx="0" presStyleCnt="0">
        <dgm:presLayoutVars>
          <dgm:chPref val="3"/>
        </dgm:presLayoutVars>
      </dgm:prSet>
      <dgm:spPr/>
    </dgm:pt>
    <dgm:pt modelId="{CFD719B6-0F1B-6C48-8B0F-AB1C29EB1BC4}" type="pres">
      <dgm:prSet presAssocID="{D21CB905-6FCB-C749-B8D8-F7E3E8890832}" presName="topArc2" presStyleLbl="parChTrans1D1" presStyleIdx="38" presStyleCnt="76"/>
      <dgm:spPr/>
    </dgm:pt>
    <dgm:pt modelId="{655D67C2-A569-4B4E-9AFE-21B87ECC28CA}" type="pres">
      <dgm:prSet presAssocID="{D21CB905-6FCB-C749-B8D8-F7E3E8890832}" presName="bottomArc2" presStyleLbl="parChTrans1D1" presStyleIdx="39" presStyleCnt="76"/>
      <dgm:spPr/>
    </dgm:pt>
    <dgm:pt modelId="{EC16CE5F-81E2-C545-BB50-B91B46F3177E}" type="pres">
      <dgm:prSet presAssocID="{D21CB905-6FCB-C749-B8D8-F7E3E8890832}" presName="topConnNode2" presStyleLbl="node3" presStyleIdx="0" presStyleCnt="0"/>
      <dgm:spPr/>
    </dgm:pt>
    <dgm:pt modelId="{06F09CFD-629D-CB4A-945A-9C9607AB58AA}" type="pres">
      <dgm:prSet presAssocID="{D21CB905-6FCB-C749-B8D8-F7E3E8890832}" presName="hierChild4" presStyleCnt="0"/>
      <dgm:spPr/>
    </dgm:pt>
    <dgm:pt modelId="{FD326A6D-67C1-1043-8FB1-4A4AD3754D27}" type="pres">
      <dgm:prSet presAssocID="{AD091C28-9511-284D-B4BF-B2F1EB1DC710}" presName="Name28" presStyleLbl="parChTrans1D4" presStyleIdx="8" presStyleCnt="18"/>
      <dgm:spPr/>
    </dgm:pt>
    <dgm:pt modelId="{116C3BE5-BD94-3649-B91D-1A346C6B4094}" type="pres">
      <dgm:prSet presAssocID="{A51A1599-5BFF-5044-AFEF-66D1590AF125}" presName="hierRoot2" presStyleCnt="0">
        <dgm:presLayoutVars>
          <dgm:hierBranch val="init"/>
        </dgm:presLayoutVars>
      </dgm:prSet>
      <dgm:spPr/>
    </dgm:pt>
    <dgm:pt modelId="{A3075EFD-FB16-694D-86BC-21F54B2B5F34}" type="pres">
      <dgm:prSet presAssocID="{A51A1599-5BFF-5044-AFEF-66D1590AF125}" presName="rootComposite2" presStyleCnt="0"/>
      <dgm:spPr/>
    </dgm:pt>
    <dgm:pt modelId="{338B282D-FE67-4144-8FA3-8D62CD2F3E96}" type="pres">
      <dgm:prSet presAssocID="{A51A1599-5BFF-5044-AFEF-66D1590AF12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20D1D32-83B2-C64B-8E30-17E7397D3B15}" type="pres">
      <dgm:prSet presAssocID="{A51A1599-5BFF-5044-AFEF-66D1590AF125}" presName="topArc2" presStyleLbl="parChTrans1D1" presStyleIdx="40" presStyleCnt="76"/>
      <dgm:spPr/>
    </dgm:pt>
    <dgm:pt modelId="{2292A6DB-5773-D24D-BC23-58BB679AF27F}" type="pres">
      <dgm:prSet presAssocID="{A51A1599-5BFF-5044-AFEF-66D1590AF125}" presName="bottomArc2" presStyleLbl="parChTrans1D1" presStyleIdx="41" presStyleCnt="76"/>
      <dgm:spPr/>
    </dgm:pt>
    <dgm:pt modelId="{2E5C290D-444E-6D4C-977C-FEC91B08DC59}" type="pres">
      <dgm:prSet presAssocID="{A51A1599-5BFF-5044-AFEF-66D1590AF125}" presName="topConnNode2" presStyleLbl="node4" presStyleIdx="0" presStyleCnt="0"/>
      <dgm:spPr/>
    </dgm:pt>
    <dgm:pt modelId="{BA3C1780-63AB-9047-8E30-7AA8CAB8EA2E}" type="pres">
      <dgm:prSet presAssocID="{A51A1599-5BFF-5044-AFEF-66D1590AF125}" presName="hierChild4" presStyleCnt="0"/>
      <dgm:spPr/>
    </dgm:pt>
    <dgm:pt modelId="{EBF2D923-3597-9440-B0E1-9F27E50C82D8}" type="pres">
      <dgm:prSet presAssocID="{A51A1599-5BFF-5044-AFEF-66D1590AF125}" presName="hierChild5" presStyleCnt="0"/>
      <dgm:spPr/>
    </dgm:pt>
    <dgm:pt modelId="{DEC4A8FD-5276-5F4A-BF43-1E104C1A6612}" type="pres">
      <dgm:prSet presAssocID="{C06C8D00-9AB1-9842-9494-5E08969B74BD}" presName="Name28" presStyleLbl="parChTrans1D4" presStyleIdx="9" presStyleCnt="18"/>
      <dgm:spPr/>
    </dgm:pt>
    <dgm:pt modelId="{92B6FEB0-4B5F-A446-AC3C-E73A7D747F15}" type="pres">
      <dgm:prSet presAssocID="{CD53BE94-63D7-5D42-881B-BD9F6CC2A995}" presName="hierRoot2" presStyleCnt="0">
        <dgm:presLayoutVars>
          <dgm:hierBranch val="init"/>
        </dgm:presLayoutVars>
      </dgm:prSet>
      <dgm:spPr/>
    </dgm:pt>
    <dgm:pt modelId="{4A5AE98F-8661-3442-9161-D09E6C40EB50}" type="pres">
      <dgm:prSet presAssocID="{CD53BE94-63D7-5D42-881B-BD9F6CC2A995}" presName="rootComposite2" presStyleCnt="0"/>
      <dgm:spPr/>
    </dgm:pt>
    <dgm:pt modelId="{1E1F058E-031F-2E41-B9CF-CD60DF4FCB3E}" type="pres">
      <dgm:prSet presAssocID="{CD53BE94-63D7-5D42-881B-BD9F6CC2A995}" presName="rootText2" presStyleLbl="alignAcc1" presStyleIdx="0" presStyleCnt="0">
        <dgm:presLayoutVars>
          <dgm:chPref val="3"/>
        </dgm:presLayoutVars>
      </dgm:prSet>
      <dgm:spPr/>
    </dgm:pt>
    <dgm:pt modelId="{ED4151B3-DFEB-2843-8D64-0B6F75A04F0E}" type="pres">
      <dgm:prSet presAssocID="{CD53BE94-63D7-5D42-881B-BD9F6CC2A995}" presName="topArc2" presStyleLbl="parChTrans1D1" presStyleIdx="42" presStyleCnt="76"/>
      <dgm:spPr/>
    </dgm:pt>
    <dgm:pt modelId="{9C095583-13FD-A84B-B1C0-7FFE252E17AD}" type="pres">
      <dgm:prSet presAssocID="{CD53BE94-63D7-5D42-881B-BD9F6CC2A995}" presName="bottomArc2" presStyleLbl="parChTrans1D1" presStyleIdx="43" presStyleCnt="76"/>
      <dgm:spPr/>
    </dgm:pt>
    <dgm:pt modelId="{E683D532-CD03-824E-B1E9-C686A034EA22}" type="pres">
      <dgm:prSet presAssocID="{CD53BE94-63D7-5D42-881B-BD9F6CC2A995}" presName="topConnNode2" presStyleLbl="node4" presStyleIdx="0" presStyleCnt="0"/>
      <dgm:spPr/>
    </dgm:pt>
    <dgm:pt modelId="{8876107A-30CD-DA47-AC2E-26333AFF86AD}" type="pres">
      <dgm:prSet presAssocID="{CD53BE94-63D7-5D42-881B-BD9F6CC2A995}" presName="hierChild4" presStyleCnt="0"/>
      <dgm:spPr/>
    </dgm:pt>
    <dgm:pt modelId="{120E0C55-FD40-BA47-A3AB-EE7B69E01439}" type="pres">
      <dgm:prSet presAssocID="{605C7AC8-CF78-1A4A-8A66-05B8F2A7B4FD}" presName="Name28" presStyleLbl="parChTrans1D4" presStyleIdx="10" presStyleCnt="18"/>
      <dgm:spPr/>
    </dgm:pt>
    <dgm:pt modelId="{9989A4B8-C62B-FA46-B04D-1839692917D5}" type="pres">
      <dgm:prSet presAssocID="{7141269C-31FE-7D4F-8143-774B7236DB10}" presName="hierRoot2" presStyleCnt="0">
        <dgm:presLayoutVars>
          <dgm:hierBranch val="init"/>
        </dgm:presLayoutVars>
      </dgm:prSet>
      <dgm:spPr/>
    </dgm:pt>
    <dgm:pt modelId="{7B2222D3-BD20-014D-B086-C684E879A5D8}" type="pres">
      <dgm:prSet presAssocID="{7141269C-31FE-7D4F-8143-774B7236DB10}" presName="rootComposite2" presStyleCnt="0"/>
      <dgm:spPr/>
    </dgm:pt>
    <dgm:pt modelId="{D9AFA551-E2D4-9B44-BB75-AFC4C6D4A494}" type="pres">
      <dgm:prSet presAssocID="{7141269C-31FE-7D4F-8143-774B7236DB1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9C4C69F-AD4C-5C4B-81E4-B701AEC69E97}" type="pres">
      <dgm:prSet presAssocID="{7141269C-31FE-7D4F-8143-774B7236DB10}" presName="topArc2" presStyleLbl="parChTrans1D1" presStyleIdx="44" presStyleCnt="76"/>
      <dgm:spPr/>
    </dgm:pt>
    <dgm:pt modelId="{37F76207-4DA2-9645-A005-45AEF25EE231}" type="pres">
      <dgm:prSet presAssocID="{7141269C-31FE-7D4F-8143-774B7236DB10}" presName="bottomArc2" presStyleLbl="parChTrans1D1" presStyleIdx="45" presStyleCnt="76"/>
      <dgm:spPr/>
    </dgm:pt>
    <dgm:pt modelId="{31CB7CB9-056B-884A-9241-DFCBBEE734BA}" type="pres">
      <dgm:prSet presAssocID="{7141269C-31FE-7D4F-8143-774B7236DB10}" presName="topConnNode2" presStyleLbl="node4" presStyleIdx="0" presStyleCnt="0"/>
      <dgm:spPr/>
    </dgm:pt>
    <dgm:pt modelId="{45AA5C81-86E0-4B49-9808-2194B4AC5CE5}" type="pres">
      <dgm:prSet presAssocID="{7141269C-31FE-7D4F-8143-774B7236DB10}" presName="hierChild4" presStyleCnt="0"/>
      <dgm:spPr/>
    </dgm:pt>
    <dgm:pt modelId="{DADCE9B1-AFA4-4B41-8602-4DE97983994E}" type="pres">
      <dgm:prSet presAssocID="{7141269C-31FE-7D4F-8143-774B7236DB10}" presName="hierChild5" presStyleCnt="0"/>
      <dgm:spPr/>
    </dgm:pt>
    <dgm:pt modelId="{B8F58BBB-E15A-D84A-BC79-F7F899320545}" type="pres">
      <dgm:prSet presAssocID="{F5073376-F670-7B49-9A33-C61942BC2F72}" presName="Name28" presStyleLbl="parChTrans1D4" presStyleIdx="11" presStyleCnt="18"/>
      <dgm:spPr/>
    </dgm:pt>
    <dgm:pt modelId="{AB2A5CE8-4665-D046-8B86-64FC2626CF3A}" type="pres">
      <dgm:prSet presAssocID="{9723EC5E-5B40-B148-B7F4-0E5AF3970E0C}" presName="hierRoot2" presStyleCnt="0">
        <dgm:presLayoutVars>
          <dgm:hierBranch val="init"/>
        </dgm:presLayoutVars>
      </dgm:prSet>
      <dgm:spPr/>
    </dgm:pt>
    <dgm:pt modelId="{20CDE4BC-80AD-3E43-9EC2-ADA5E01A01C5}" type="pres">
      <dgm:prSet presAssocID="{9723EC5E-5B40-B148-B7F4-0E5AF3970E0C}" presName="rootComposite2" presStyleCnt="0"/>
      <dgm:spPr/>
    </dgm:pt>
    <dgm:pt modelId="{ABFA01CC-66CB-B446-8C14-C4A9DEF7BF6E}" type="pres">
      <dgm:prSet presAssocID="{9723EC5E-5B40-B148-B7F4-0E5AF3970E0C}" presName="rootText2" presStyleLbl="alignAcc1" presStyleIdx="0" presStyleCnt="0">
        <dgm:presLayoutVars>
          <dgm:chPref val="3"/>
        </dgm:presLayoutVars>
      </dgm:prSet>
      <dgm:spPr/>
    </dgm:pt>
    <dgm:pt modelId="{CB2E9359-943C-A241-AD2E-A9A505296DF1}" type="pres">
      <dgm:prSet presAssocID="{9723EC5E-5B40-B148-B7F4-0E5AF3970E0C}" presName="topArc2" presStyleLbl="parChTrans1D1" presStyleIdx="46" presStyleCnt="76"/>
      <dgm:spPr/>
    </dgm:pt>
    <dgm:pt modelId="{46A627B8-22BF-434B-A6DC-2DD5B1230850}" type="pres">
      <dgm:prSet presAssocID="{9723EC5E-5B40-B148-B7F4-0E5AF3970E0C}" presName="bottomArc2" presStyleLbl="parChTrans1D1" presStyleIdx="47" presStyleCnt="76"/>
      <dgm:spPr/>
    </dgm:pt>
    <dgm:pt modelId="{D72C10F2-B83B-EA40-A8C4-266F5CDD1E89}" type="pres">
      <dgm:prSet presAssocID="{9723EC5E-5B40-B148-B7F4-0E5AF3970E0C}" presName="topConnNode2" presStyleLbl="node4" presStyleIdx="0" presStyleCnt="0"/>
      <dgm:spPr/>
    </dgm:pt>
    <dgm:pt modelId="{7C65EE43-1593-514F-9253-BE2304CDD9F2}" type="pres">
      <dgm:prSet presAssocID="{9723EC5E-5B40-B148-B7F4-0E5AF3970E0C}" presName="hierChild4" presStyleCnt="0"/>
      <dgm:spPr/>
    </dgm:pt>
    <dgm:pt modelId="{FA248DA0-39FB-9844-A755-15D5D3DA514F}" type="pres">
      <dgm:prSet presAssocID="{9723EC5E-5B40-B148-B7F4-0E5AF3970E0C}" presName="hierChild5" presStyleCnt="0"/>
      <dgm:spPr/>
    </dgm:pt>
    <dgm:pt modelId="{ED267E3B-C815-C345-958F-9E43B7FBFFF8}" type="pres">
      <dgm:prSet presAssocID="{CD53BE94-63D7-5D42-881B-BD9F6CC2A995}" presName="hierChild5" presStyleCnt="0"/>
      <dgm:spPr/>
    </dgm:pt>
    <dgm:pt modelId="{1E64DEFC-0E5D-3742-AE35-76BD5340857D}" type="pres">
      <dgm:prSet presAssocID="{D21CB905-6FCB-C749-B8D8-F7E3E8890832}" presName="hierChild5" presStyleCnt="0"/>
      <dgm:spPr/>
    </dgm:pt>
    <dgm:pt modelId="{9A832F90-716F-0440-8213-879FF025AED4}" type="pres">
      <dgm:prSet presAssocID="{1D0EF6AD-AF2A-4C40-A71D-5062C62AAE51}" presName="Name28" presStyleLbl="parChTrans1D3" presStyleIdx="9" presStyleCnt="16"/>
      <dgm:spPr/>
    </dgm:pt>
    <dgm:pt modelId="{681AAA64-2324-5C46-8308-1A32CD69D0D2}" type="pres">
      <dgm:prSet presAssocID="{AFD98C1D-258A-834E-9094-FB74843BAE85}" presName="hierRoot2" presStyleCnt="0">
        <dgm:presLayoutVars>
          <dgm:hierBranch val="init"/>
        </dgm:presLayoutVars>
      </dgm:prSet>
      <dgm:spPr/>
    </dgm:pt>
    <dgm:pt modelId="{98E8B52D-5AA1-274E-AB38-76DF55CD043B}" type="pres">
      <dgm:prSet presAssocID="{AFD98C1D-258A-834E-9094-FB74843BAE85}" presName="rootComposite2" presStyleCnt="0"/>
      <dgm:spPr/>
    </dgm:pt>
    <dgm:pt modelId="{37A32D9B-A98F-0640-B4A4-2464CCE811C1}" type="pres">
      <dgm:prSet presAssocID="{AFD98C1D-258A-834E-9094-FB74843BAE85}" presName="rootText2" presStyleLbl="alignAcc1" presStyleIdx="0" presStyleCnt="0">
        <dgm:presLayoutVars>
          <dgm:chPref val="3"/>
        </dgm:presLayoutVars>
      </dgm:prSet>
      <dgm:spPr/>
    </dgm:pt>
    <dgm:pt modelId="{ED9F5971-F139-8C44-AC6F-FE0F61DB985F}" type="pres">
      <dgm:prSet presAssocID="{AFD98C1D-258A-834E-9094-FB74843BAE85}" presName="topArc2" presStyleLbl="parChTrans1D1" presStyleIdx="48" presStyleCnt="76"/>
      <dgm:spPr/>
    </dgm:pt>
    <dgm:pt modelId="{FB5A9D33-33C7-874A-8B93-16AD211F168A}" type="pres">
      <dgm:prSet presAssocID="{AFD98C1D-258A-834E-9094-FB74843BAE85}" presName="bottomArc2" presStyleLbl="parChTrans1D1" presStyleIdx="49" presStyleCnt="76"/>
      <dgm:spPr/>
    </dgm:pt>
    <dgm:pt modelId="{CEF60013-96E6-8A47-97A3-CB4558DD9FC2}" type="pres">
      <dgm:prSet presAssocID="{AFD98C1D-258A-834E-9094-FB74843BAE85}" presName="topConnNode2" presStyleLbl="node3" presStyleIdx="0" presStyleCnt="0"/>
      <dgm:spPr/>
    </dgm:pt>
    <dgm:pt modelId="{1CA59EF1-9B6F-E740-8EBC-FDC177A22E5A}" type="pres">
      <dgm:prSet presAssocID="{AFD98C1D-258A-834E-9094-FB74843BAE85}" presName="hierChild4" presStyleCnt="0"/>
      <dgm:spPr/>
    </dgm:pt>
    <dgm:pt modelId="{99CC5204-341A-FE4F-B768-B37103DF8826}" type="pres">
      <dgm:prSet presAssocID="{AFD98C1D-258A-834E-9094-FB74843BAE85}" presName="hierChild5" presStyleCnt="0"/>
      <dgm:spPr/>
    </dgm:pt>
    <dgm:pt modelId="{4D91E484-25E5-6749-ADC1-D45512464A2D}" type="pres">
      <dgm:prSet presAssocID="{057B44FA-3E55-D34A-B306-CAEE00150AD4}" presName="Name28" presStyleLbl="parChTrans1D3" presStyleIdx="10" presStyleCnt="16"/>
      <dgm:spPr/>
    </dgm:pt>
    <dgm:pt modelId="{C0527A07-878F-DE40-A0F0-08E2D59D11E8}" type="pres">
      <dgm:prSet presAssocID="{E0E214F2-BD36-6F42-8B6F-D77A94B4BA33}" presName="hierRoot2" presStyleCnt="0">
        <dgm:presLayoutVars>
          <dgm:hierBranch val="init"/>
        </dgm:presLayoutVars>
      </dgm:prSet>
      <dgm:spPr/>
    </dgm:pt>
    <dgm:pt modelId="{CB073D83-5CF9-1D4D-8D05-16BC35281299}" type="pres">
      <dgm:prSet presAssocID="{E0E214F2-BD36-6F42-8B6F-D77A94B4BA33}" presName="rootComposite2" presStyleCnt="0"/>
      <dgm:spPr/>
    </dgm:pt>
    <dgm:pt modelId="{7992E425-0EBE-DA4B-B6CC-F0D32A320A9F}" type="pres">
      <dgm:prSet presAssocID="{E0E214F2-BD36-6F42-8B6F-D77A94B4BA33}" presName="rootText2" presStyleLbl="alignAcc1" presStyleIdx="0" presStyleCnt="0">
        <dgm:presLayoutVars>
          <dgm:chPref val="3"/>
        </dgm:presLayoutVars>
      </dgm:prSet>
      <dgm:spPr/>
    </dgm:pt>
    <dgm:pt modelId="{CC5F8E54-D25D-BE46-A667-FCE7CBF8575D}" type="pres">
      <dgm:prSet presAssocID="{E0E214F2-BD36-6F42-8B6F-D77A94B4BA33}" presName="topArc2" presStyleLbl="parChTrans1D1" presStyleIdx="50" presStyleCnt="76"/>
      <dgm:spPr/>
    </dgm:pt>
    <dgm:pt modelId="{64CC4053-8DD0-E740-BE34-32893DF8CDFF}" type="pres">
      <dgm:prSet presAssocID="{E0E214F2-BD36-6F42-8B6F-D77A94B4BA33}" presName="bottomArc2" presStyleLbl="parChTrans1D1" presStyleIdx="51" presStyleCnt="76"/>
      <dgm:spPr/>
    </dgm:pt>
    <dgm:pt modelId="{872233C5-00FB-EE4E-A3D9-71C09D6D706E}" type="pres">
      <dgm:prSet presAssocID="{E0E214F2-BD36-6F42-8B6F-D77A94B4BA33}" presName="topConnNode2" presStyleLbl="node3" presStyleIdx="0" presStyleCnt="0"/>
      <dgm:spPr/>
    </dgm:pt>
    <dgm:pt modelId="{441E1DC3-2F1C-5C4D-8ED1-93A83AAD4B34}" type="pres">
      <dgm:prSet presAssocID="{E0E214F2-BD36-6F42-8B6F-D77A94B4BA33}" presName="hierChild4" presStyleCnt="0"/>
      <dgm:spPr/>
    </dgm:pt>
    <dgm:pt modelId="{B23F1D01-5DB3-2943-A723-7738AAB79CEE}" type="pres">
      <dgm:prSet presAssocID="{E0E214F2-BD36-6F42-8B6F-D77A94B4BA33}" presName="hierChild5" presStyleCnt="0"/>
      <dgm:spPr/>
    </dgm:pt>
    <dgm:pt modelId="{E1A19351-B2AB-A041-98BE-DFB63A76093C}" type="pres">
      <dgm:prSet presAssocID="{8A2FF53A-DC09-7644-B15C-DE815DED88AB}" presName="Name28" presStyleLbl="parChTrans1D3" presStyleIdx="11" presStyleCnt="16"/>
      <dgm:spPr/>
    </dgm:pt>
    <dgm:pt modelId="{D51D15D8-7CC3-8343-B14C-7210F92B56D5}" type="pres">
      <dgm:prSet presAssocID="{FDD1CE99-9381-304D-BABA-FB38061967FB}" presName="hierRoot2" presStyleCnt="0">
        <dgm:presLayoutVars>
          <dgm:hierBranch val="init"/>
        </dgm:presLayoutVars>
      </dgm:prSet>
      <dgm:spPr/>
    </dgm:pt>
    <dgm:pt modelId="{50947BA9-9976-5840-9B25-7F1F9D907920}" type="pres">
      <dgm:prSet presAssocID="{FDD1CE99-9381-304D-BABA-FB38061967FB}" presName="rootComposite2" presStyleCnt="0"/>
      <dgm:spPr/>
    </dgm:pt>
    <dgm:pt modelId="{D7249765-5D87-2341-9630-7B6A325A2CB9}" type="pres">
      <dgm:prSet presAssocID="{FDD1CE99-9381-304D-BABA-FB38061967FB}" presName="rootText2" presStyleLbl="alignAcc1" presStyleIdx="0" presStyleCnt="0">
        <dgm:presLayoutVars>
          <dgm:chPref val="3"/>
        </dgm:presLayoutVars>
      </dgm:prSet>
      <dgm:spPr/>
    </dgm:pt>
    <dgm:pt modelId="{921B1487-0C30-B941-83F4-F9F9CC425D4A}" type="pres">
      <dgm:prSet presAssocID="{FDD1CE99-9381-304D-BABA-FB38061967FB}" presName="topArc2" presStyleLbl="parChTrans1D1" presStyleIdx="52" presStyleCnt="76"/>
      <dgm:spPr/>
    </dgm:pt>
    <dgm:pt modelId="{8F800680-B576-E247-9AA8-895FF40720CF}" type="pres">
      <dgm:prSet presAssocID="{FDD1CE99-9381-304D-BABA-FB38061967FB}" presName="bottomArc2" presStyleLbl="parChTrans1D1" presStyleIdx="53" presStyleCnt="76"/>
      <dgm:spPr/>
    </dgm:pt>
    <dgm:pt modelId="{4AC24800-562A-FA4B-BB36-C0A8D40FDF11}" type="pres">
      <dgm:prSet presAssocID="{FDD1CE99-9381-304D-BABA-FB38061967FB}" presName="topConnNode2" presStyleLbl="node3" presStyleIdx="0" presStyleCnt="0"/>
      <dgm:spPr/>
    </dgm:pt>
    <dgm:pt modelId="{4DC786FE-6EA9-6743-BE41-1297B115D4E2}" type="pres">
      <dgm:prSet presAssocID="{FDD1CE99-9381-304D-BABA-FB38061967FB}" presName="hierChild4" presStyleCnt="0"/>
      <dgm:spPr/>
    </dgm:pt>
    <dgm:pt modelId="{879BAF62-1A1F-8843-B5B5-0A402AFCFB5F}" type="pres">
      <dgm:prSet presAssocID="{FDD1CE99-9381-304D-BABA-FB38061967FB}" presName="hierChild5" presStyleCnt="0"/>
      <dgm:spPr/>
    </dgm:pt>
    <dgm:pt modelId="{63E85C3A-1C68-5F4F-94FD-EC7948627104}" type="pres">
      <dgm:prSet presAssocID="{FCC02AC3-7D32-5047-AFF3-65150F2A6239}" presName="Name28" presStyleLbl="parChTrans1D3" presStyleIdx="12" presStyleCnt="16"/>
      <dgm:spPr/>
    </dgm:pt>
    <dgm:pt modelId="{485E4EAE-701E-024E-B6B2-274F5F24859D}" type="pres">
      <dgm:prSet presAssocID="{298AD2CA-E6EA-6D41-9F77-2FD5A74FAA87}" presName="hierRoot2" presStyleCnt="0">
        <dgm:presLayoutVars>
          <dgm:hierBranch val="init"/>
        </dgm:presLayoutVars>
      </dgm:prSet>
      <dgm:spPr/>
    </dgm:pt>
    <dgm:pt modelId="{C1F8E658-2E64-5240-9E9B-D49C0F8A5D12}" type="pres">
      <dgm:prSet presAssocID="{298AD2CA-E6EA-6D41-9F77-2FD5A74FAA87}" presName="rootComposite2" presStyleCnt="0"/>
      <dgm:spPr/>
    </dgm:pt>
    <dgm:pt modelId="{F0DB32E5-9E27-D34C-94A2-D7B77C089343}" type="pres">
      <dgm:prSet presAssocID="{298AD2CA-E6EA-6D41-9F77-2FD5A74FAA87}" presName="rootText2" presStyleLbl="alignAcc1" presStyleIdx="0" presStyleCnt="0">
        <dgm:presLayoutVars>
          <dgm:chPref val="3"/>
        </dgm:presLayoutVars>
      </dgm:prSet>
      <dgm:spPr/>
    </dgm:pt>
    <dgm:pt modelId="{1D724EA7-F95E-D64F-BEBF-B40A6FF0A842}" type="pres">
      <dgm:prSet presAssocID="{298AD2CA-E6EA-6D41-9F77-2FD5A74FAA87}" presName="topArc2" presStyleLbl="parChTrans1D1" presStyleIdx="54" presStyleCnt="76"/>
      <dgm:spPr/>
    </dgm:pt>
    <dgm:pt modelId="{5ECC484B-6B99-2E47-BDAD-0AD95714B300}" type="pres">
      <dgm:prSet presAssocID="{298AD2CA-E6EA-6D41-9F77-2FD5A74FAA87}" presName="bottomArc2" presStyleLbl="parChTrans1D1" presStyleIdx="55" presStyleCnt="76"/>
      <dgm:spPr/>
    </dgm:pt>
    <dgm:pt modelId="{06E1BB5A-0A6F-7D46-B4AC-AA3A71E85665}" type="pres">
      <dgm:prSet presAssocID="{298AD2CA-E6EA-6D41-9F77-2FD5A74FAA87}" presName="topConnNode2" presStyleLbl="node3" presStyleIdx="0" presStyleCnt="0"/>
      <dgm:spPr/>
    </dgm:pt>
    <dgm:pt modelId="{7D320FB0-D6D0-564F-BFF8-107131A34AAB}" type="pres">
      <dgm:prSet presAssocID="{298AD2CA-E6EA-6D41-9F77-2FD5A74FAA87}" presName="hierChild4" presStyleCnt="0"/>
      <dgm:spPr/>
    </dgm:pt>
    <dgm:pt modelId="{966D9FBB-FF6D-B04F-B2DB-0EACB9C6D731}" type="pres">
      <dgm:prSet presAssocID="{298AD2CA-E6EA-6D41-9F77-2FD5A74FAA87}" presName="hierChild5" presStyleCnt="0"/>
      <dgm:spPr/>
    </dgm:pt>
    <dgm:pt modelId="{97404AE6-3B86-064E-BE4C-2391539C3C73}" type="pres">
      <dgm:prSet presAssocID="{409CE1E0-6632-B940-A4DE-C15F15E8EA99}" presName="Name28" presStyleLbl="parChTrans1D3" presStyleIdx="13" presStyleCnt="16"/>
      <dgm:spPr/>
    </dgm:pt>
    <dgm:pt modelId="{FDBD44C4-A66B-D742-A756-0525A0A555F7}" type="pres">
      <dgm:prSet presAssocID="{9F397A5C-65F6-9149-BA47-74C0BE6E8451}" presName="hierRoot2" presStyleCnt="0">
        <dgm:presLayoutVars>
          <dgm:hierBranch val="init"/>
        </dgm:presLayoutVars>
      </dgm:prSet>
      <dgm:spPr/>
    </dgm:pt>
    <dgm:pt modelId="{C72046CB-450C-E746-A37A-58A11050304E}" type="pres">
      <dgm:prSet presAssocID="{9F397A5C-65F6-9149-BA47-74C0BE6E8451}" presName="rootComposite2" presStyleCnt="0"/>
      <dgm:spPr/>
    </dgm:pt>
    <dgm:pt modelId="{47659635-F56A-284C-AFAD-7FE5BBABB291}" type="pres">
      <dgm:prSet presAssocID="{9F397A5C-65F6-9149-BA47-74C0BE6E8451}" presName="rootText2" presStyleLbl="alignAcc1" presStyleIdx="0" presStyleCnt="0">
        <dgm:presLayoutVars>
          <dgm:chPref val="3"/>
        </dgm:presLayoutVars>
      </dgm:prSet>
      <dgm:spPr/>
    </dgm:pt>
    <dgm:pt modelId="{A63005F4-4BD8-4141-99E2-A3B3DB35074D}" type="pres">
      <dgm:prSet presAssocID="{9F397A5C-65F6-9149-BA47-74C0BE6E8451}" presName="topArc2" presStyleLbl="parChTrans1D1" presStyleIdx="56" presStyleCnt="76"/>
      <dgm:spPr/>
    </dgm:pt>
    <dgm:pt modelId="{B187F2A5-9826-6C4D-9BA7-750042A9962B}" type="pres">
      <dgm:prSet presAssocID="{9F397A5C-65F6-9149-BA47-74C0BE6E8451}" presName="bottomArc2" presStyleLbl="parChTrans1D1" presStyleIdx="57" presStyleCnt="76"/>
      <dgm:spPr/>
    </dgm:pt>
    <dgm:pt modelId="{0931B37C-8E8F-794E-A2EB-271F7A88660A}" type="pres">
      <dgm:prSet presAssocID="{9F397A5C-65F6-9149-BA47-74C0BE6E8451}" presName="topConnNode2" presStyleLbl="node3" presStyleIdx="0" presStyleCnt="0"/>
      <dgm:spPr/>
    </dgm:pt>
    <dgm:pt modelId="{493697C4-F02A-6947-B61E-3DB8C810A1D2}" type="pres">
      <dgm:prSet presAssocID="{9F397A5C-65F6-9149-BA47-74C0BE6E8451}" presName="hierChild4" presStyleCnt="0"/>
      <dgm:spPr/>
    </dgm:pt>
    <dgm:pt modelId="{B5E806CC-4FC3-3249-8896-032B28B5D19D}" type="pres">
      <dgm:prSet presAssocID="{9F397A5C-65F6-9149-BA47-74C0BE6E8451}" presName="hierChild5" presStyleCnt="0"/>
      <dgm:spPr/>
    </dgm:pt>
    <dgm:pt modelId="{88FDA1D4-1E42-764B-A276-65849299257F}" type="pres">
      <dgm:prSet presAssocID="{E5EFB7A1-6CE6-014D-BDAC-D70421B7572F}" presName="Name28" presStyleLbl="parChTrans1D3" presStyleIdx="14" presStyleCnt="16"/>
      <dgm:spPr/>
    </dgm:pt>
    <dgm:pt modelId="{68A48211-9D46-2A46-9863-5B45DF8BD426}" type="pres">
      <dgm:prSet presAssocID="{6A3EB527-6ACF-0A48-9611-99C3B11B40BE}" presName="hierRoot2" presStyleCnt="0">
        <dgm:presLayoutVars>
          <dgm:hierBranch val="init"/>
        </dgm:presLayoutVars>
      </dgm:prSet>
      <dgm:spPr/>
    </dgm:pt>
    <dgm:pt modelId="{88B2B912-B2D1-3C4C-8E4A-FAADD8574071}" type="pres">
      <dgm:prSet presAssocID="{6A3EB527-6ACF-0A48-9611-99C3B11B40BE}" presName="rootComposite2" presStyleCnt="0"/>
      <dgm:spPr/>
    </dgm:pt>
    <dgm:pt modelId="{686CC5BF-4374-E047-8130-EF90337A60BC}" type="pres">
      <dgm:prSet presAssocID="{6A3EB527-6ACF-0A48-9611-99C3B11B40BE}" presName="rootText2" presStyleLbl="alignAcc1" presStyleIdx="0" presStyleCnt="0">
        <dgm:presLayoutVars>
          <dgm:chPref val="3"/>
        </dgm:presLayoutVars>
      </dgm:prSet>
      <dgm:spPr/>
    </dgm:pt>
    <dgm:pt modelId="{7D3D046B-7ED7-0A4F-8CF7-21F8CACE7814}" type="pres">
      <dgm:prSet presAssocID="{6A3EB527-6ACF-0A48-9611-99C3B11B40BE}" presName="topArc2" presStyleLbl="parChTrans1D1" presStyleIdx="58" presStyleCnt="76"/>
      <dgm:spPr/>
    </dgm:pt>
    <dgm:pt modelId="{4C30B598-AB6E-E64B-A059-3261BF6FAC02}" type="pres">
      <dgm:prSet presAssocID="{6A3EB527-6ACF-0A48-9611-99C3B11B40BE}" presName="bottomArc2" presStyleLbl="parChTrans1D1" presStyleIdx="59" presStyleCnt="76"/>
      <dgm:spPr/>
    </dgm:pt>
    <dgm:pt modelId="{15389932-CCD0-7348-9164-B8B3FEE79A61}" type="pres">
      <dgm:prSet presAssocID="{6A3EB527-6ACF-0A48-9611-99C3B11B40BE}" presName="topConnNode2" presStyleLbl="node3" presStyleIdx="0" presStyleCnt="0"/>
      <dgm:spPr/>
    </dgm:pt>
    <dgm:pt modelId="{908CB88B-A15E-B644-A89F-07EFCBC13731}" type="pres">
      <dgm:prSet presAssocID="{6A3EB527-6ACF-0A48-9611-99C3B11B40BE}" presName="hierChild4" presStyleCnt="0"/>
      <dgm:spPr/>
    </dgm:pt>
    <dgm:pt modelId="{5B05F418-9B9A-5D48-8CE1-A5B2BD5DD126}" type="pres">
      <dgm:prSet presAssocID="{20BF316E-829D-F04B-9F95-5F9D817D79AF}" presName="Name28" presStyleLbl="parChTrans1D4" presStyleIdx="12" presStyleCnt="18"/>
      <dgm:spPr/>
    </dgm:pt>
    <dgm:pt modelId="{CC07AD2A-DF49-2F40-9A52-0142A646F425}" type="pres">
      <dgm:prSet presAssocID="{F2F8DA69-C542-FC41-B64B-D453DE68B5EA}" presName="hierRoot2" presStyleCnt="0">
        <dgm:presLayoutVars>
          <dgm:hierBranch val="init"/>
        </dgm:presLayoutVars>
      </dgm:prSet>
      <dgm:spPr/>
    </dgm:pt>
    <dgm:pt modelId="{FC4A2B23-7DE4-6642-8237-E5E03C97FA9B}" type="pres">
      <dgm:prSet presAssocID="{F2F8DA69-C542-FC41-B64B-D453DE68B5EA}" presName="rootComposite2" presStyleCnt="0"/>
      <dgm:spPr/>
    </dgm:pt>
    <dgm:pt modelId="{5CFC7636-A925-5F41-BDBB-1E8F94DB780B}" type="pres">
      <dgm:prSet presAssocID="{F2F8DA69-C542-FC41-B64B-D453DE68B5E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5B7231A-FE7D-284E-86BB-A514877A66B9}" type="pres">
      <dgm:prSet presAssocID="{F2F8DA69-C542-FC41-B64B-D453DE68B5EA}" presName="topArc2" presStyleLbl="parChTrans1D1" presStyleIdx="60" presStyleCnt="76"/>
      <dgm:spPr/>
    </dgm:pt>
    <dgm:pt modelId="{BC217814-11F5-6543-A84F-66B557FEC956}" type="pres">
      <dgm:prSet presAssocID="{F2F8DA69-C542-FC41-B64B-D453DE68B5EA}" presName="bottomArc2" presStyleLbl="parChTrans1D1" presStyleIdx="61" presStyleCnt="76"/>
      <dgm:spPr/>
    </dgm:pt>
    <dgm:pt modelId="{BFBA327F-EF51-E145-9DA5-EE4438F91A44}" type="pres">
      <dgm:prSet presAssocID="{F2F8DA69-C542-FC41-B64B-D453DE68B5EA}" presName="topConnNode2" presStyleLbl="node4" presStyleIdx="0" presStyleCnt="0"/>
      <dgm:spPr/>
    </dgm:pt>
    <dgm:pt modelId="{92240FCF-67E7-CB4A-A116-2CE77972F020}" type="pres">
      <dgm:prSet presAssocID="{F2F8DA69-C542-FC41-B64B-D453DE68B5EA}" presName="hierChild4" presStyleCnt="0"/>
      <dgm:spPr/>
    </dgm:pt>
    <dgm:pt modelId="{88201BD2-901F-0D45-B503-80617A777352}" type="pres">
      <dgm:prSet presAssocID="{F2F8DA69-C542-FC41-B64B-D453DE68B5EA}" presName="hierChild5" presStyleCnt="0"/>
      <dgm:spPr/>
    </dgm:pt>
    <dgm:pt modelId="{7AC205E6-5027-664D-AA36-AFE4A7613A60}" type="pres">
      <dgm:prSet presAssocID="{5F40FC3C-3E18-AD4E-9A1E-2AB5007B1E6F}" presName="Name28" presStyleLbl="parChTrans1D4" presStyleIdx="13" presStyleCnt="18"/>
      <dgm:spPr/>
    </dgm:pt>
    <dgm:pt modelId="{73FA3165-7D1F-1247-AFDF-50EF5B07D104}" type="pres">
      <dgm:prSet presAssocID="{848EA96A-858B-3448-8A86-180A7581B467}" presName="hierRoot2" presStyleCnt="0">
        <dgm:presLayoutVars>
          <dgm:hierBranch val="init"/>
        </dgm:presLayoutVars>
      </dgm:prSet>
      <dgm:spPr/>
    </dgm:pt>
    <dgm:pt modelId="{36799912-CB1F-E948-B87F-845987024E6A}" type="pres">
      <dgm:prSet presAssocID="{848EA96A-858B-3448-8A86-180A7581B467}" presName="rootComposite2" presStyleCnt="0"/>
      <dgm:spPr/>
    </dgm:pt>
    <dgm:pt modelId="{625A5F76-FCC6-DF42-AF64-DF7B11997207}" type="pres">
      <dgm:prSet presAssocID="{848EA96A-858B-3448-8A86-180A7581B467}" presName="rootText2" presStyleLbl="alignAcc1" presStyleIdx="0" presStyleCnt="0">
        <dgm:presLayoutVars>
          <dgm:chPref val="3"/>
        </dgm:presLayoutVars>
      </dgm:prSet>
      <dgm:spPr/>
    </dgm:pt>
    <dgm:pt modelId="{8B672F63-48F8-EE46-8F44-11E18E5218E4}" type="pres">
      <dgm:prSet presAssocID="{848EA96A-858B-3448-8A86-180A7581B467}" presName="topArc2" presStyleLbl="parChTrans1D1" presStyleIdx="62" presStyleCnt="76"/>
      <dgm:spPr/>
    </dgm:pt>
    <dgm:pt modelId="{8645C583-4F4A-CB40-8CB4-CC287909930E}" type="pres">
      <dgm:prSet presAssocID="{848EA96A-858B-3448-8A86-180A7581B467}" presName="bottomArc2" presStyleLbl="parChTrans1D1" presStyleIdx="63" presStyleCnt="76"/>
      <dgm:spPr/>
    </dgm:pt>
    <dgm:pt modelId="{1516F0CC-42D8-8F43-BCFC-9F5E5529C9BB}" type="pres">
      <dgm:prSet presAssocID="{848EA96A-858B-3448-8A86-180A7581B467}" presName="topConnNode2" presStyleLbl="node4" presStyleIdx="0" presStyleCnt="0"/>
      <dgm:spPr/>
    </dgm:pt>
    <dgm:pt modelId="{4629CD8A-E23F-5943-9D7F-5F3C087FF48F}" type="pres">
      <dgm:prSet presAssocID="{848EA96A-858B-3448-8A86-180A7581B467}" presName="hierChild4" presStyleCnt="0"/>
      <dgm:spPr/>
    </dgm:pt>
    <dgm:pt modelId="{25BFEE60-85D9-154D-A5E5-261A3593EFD0}" type="pres">
      <dgm:prSet presAssocID="{848EA96A-858B-3448-8A86-180A7581B467}" presName="hierChild5" presStyleCnt="0"/>
      <dgm:spPr/>
    </dgm:pt>
    <dgm:pt modelId="{7C6A4378-412C-CC47-9C98-75C4087B584A}" type="pres">
      <dgm:prSet presAssocID="{6A3EB527-6ACF-0A48-9611-99C3B11B40BE}" presName="hierChild5" presStyleCnt="0"/>
      <dgm:spPr/>
    </dgm:pt>
    <dgm:pt modelId="{31C5AEE3-BD8A-5640-81BF-465C27ADD967}" type="pres">
      <dgm:prSet presAssocID="{96D59D7F-7B6B-F441-8DF1-533D4CB80923}" presName="Name28" presStyleLbl="parChTrans1D3" presStyleIdx="15" presStyleCnt="16"/>
      <dgm:spPr/>
    </dgm:pt>
    <dgm:pt modelId="{AF3ABA1E-73E0-784C-A2A8-C209C7FE2D5A}" type="pres">
      <dgm:prSet presAssocID="{49C1984E-2807-BD42-B666-9C3B0DE2CA25}" presName="hierRoot2" presStyleCnt="0">
        <dgm:presLayoutVars>
          <dgm:hierBranch val="init"/>
        </dgm:presLayoutVars>
      </dgm:prSet>
      <dgm:spPr/>
    </dgm:pt>
    <dgm:pt modelId="{381B0FFD-34D3-374B-980A-71A038547A33}" type="pres">
      <dgm:prSet presAssocID="{49C1984E-2807-BD42-B666-9C3B0DE2CA25}" presName="rootComposite2" presStyleCnt="0"/>
      <dgm:spPr/>
    </dgm:pt>
    <dgm:pt modelId="{B7817AA0-4DD5-0044-B9AE-F006B0E364FD}" type="pres">
      <dgm:prSet presAssocID="{49C1984E-2807-BD42-B666-9C3B0DE2CA25}" presName="rootText2" presStyleLbl="alignAcc1" presStyleIdx="0" presStyleCnt="0">
        <dgm:presLayoutVars>
          <dgm:chPref val="3"/>
        </dgm:presLayoutVars>
      </dgm:prSet>
      <dgm:spPr/>
    </dgm:pt>
    <dgm:pt modelId="{5C123F3A-3649-C84D-9525-E4E77FFEA7C6}" type="pres">
      <dgm:prSet presAssocID="{49C1984E-2807-BD42-B666-9C3B0DE2CA25}" presName="topArc2" presStyleLbl="parChTrans1D1" presStyleIdx="64" presStyleCnt="76"/>
      <dgm:spPr/>
    </dgm:pt>
    <dgm:pt modelId="{FECF835F-CBA3-914F-A0E4-16301C5651E6}" type="pres">
      <dgm:prSet presAssocID="{49C1984E-2807-BD42-B666-9C3B0DE2CA25}" presName="bottomArc2" presStyleLbl="parChTrans1D1" presStyleIdx="65" presStyleCnt="76"/>
      <dgm:spPr/>
    </dgm:pt>
    <dgm:pt modelId="{6CD53A48-80C8-3F44-A2C4-D30417126C0F}" type="pres">
      <dgm:prSet presAssocID="{49C1984E-2807-BD42-B666-9C3B0DE2CA25}" presName="topConnNode2" presStyleLbl="node3" presStyleIdx="0" presStyleCnt="0"/>
      <dgm:spPr/>
    </dgm:pt>
    <dgm:pt modelId="{1BDD28C6-D9AA-FB42-A434-53A99E3E1A1E}" type="pres">
      <dgm:prSet presAssocID="{49C1984E-2807-BD42-B666-9C3B0DE2CA25}" presName="hierChild4" presStyleCnt="0"/>
      <dgm:spPr/>
    </dgm:pt>
    <dgm:pt modelId="{3CBDE81A-73AB-7E42-9E3A-3FE89BD62579}" type="pres">
      <dgm:prSet presAssocID="{4572D817-EECC-4443-82F9-C8E21062B97E}" presName="Name28" presStyleLbl="parChTrans1D4" presStyleIdx="14" presStyleCnt="18"/>
      <dgm:spPr/>
    </dgm:pt>
    <dgm:pt modelId="{6B11B87E-A6A5-194C-AE9D-BA978D00C026}" type="pres">
      <dgm:prSet presAssocID="{2905C6A0-A790-2646-B636-BE6865D454AA}" presName="hierRoot2" presStyleCnt="0">
        <dgm:presLayoutVars>
          <dgm:hierBranch val="init"/>
        </dgm:presLayoutVars>
      </dgm:prSet>
      <dgm:spPr/>
    </dgm:pt>
    <dgm:pt modelId="{04AA4E25-9315-A142-84BC-4866B4696D56}" type="pres">
      <dgm:prSet presAssocID="{2905C6A0-A790-2646-B636-BE6865D454AA}" presName="rootComposite2" presStyleCnt="0"/>
      <dgm:spPr/>
    </dgm:pt>
    <dgm:pt modelId="{F5746F55-7751-6D43-BD0C-BF0908A0A1D8}" type="pres">
      <dgm:prSet presAssocID="{2905C6A0-A790-2646-B636-BE6865D454A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61C192C-3FD8-004A-AF3D-5F36AA5688EF}" type="pres">
      <dgm:prSet presAssocID="{2905C6A0-A790-2646-B636-BE6865D454AA}" presName="topArc2" presStyleLbl="parChTrans1D1" presStyleIdx="66" presStyleCnt="76"/>
      <dgm:spPr/>
    </dgm:pt>
    <dgm:pt modelId="{22CD511E-028C-FC43-A194-89F837A4C5BC}" type="pres">
      <dgm:prSet presAssocID="{2905C6A0-A790-2646-B636-BE6865D454AA}" presName="bottomArc2" presStyleLbl="parChTrans1D1" presStyleIdx="67" presStyleCnt="76"/>
      <dgm:spPr/>
    </dgm:pt>
    <dgm:pt modelId="{AD05A238-1272-D144-B154-C9E15ACCD581}" type="pres">
      <dgm:prSet presAssocID="{2905C6A0-A790-2646-B636-BE6865D454AA}" presName="topConnNode2" presStyleLbl="node4" presStyleIdx="0" presStyleCnt="0"/>
      <dgm:spPr/>
    </dgm:pt>
    <dgm:pt modelId="{7307D7C3-672C-2B4D-965B-3A891CBA178D}" type="pres">
      <dgm:prSet presAssocID="{2905C6A0-A790-2646-B636-BE6865D454AA}" presName="hierChild4" presStyleCnt="0"/>
      <dgm:spPr/>
    </dgm:pt>
    <dgm:pt modelId="{A8EDD02B-654B-9B4B-B994-FECDCC9434D9}" type="pres">
      <dgm:prSet presAssocID="{2905C6A0-A790-2646-B636-BE6865D454AA}" presName="hierChild5" presStyleCnt="0"/>
      <dgm:spPr/>
    </dgm:pt>
    <dgm:pt modelId="{E6DC9DB3-7376-A745-840E-581CC21A8636}" type="pres">
      <dgm:prSet presAssocID="{A4475CDE-3709-C84B-8FB9-C7174AB219CC}" presName="Name28" presStyleLbl="parChTrans1D4" presStyleIdx="15" presStyleCnt="18"/>
      <dgm:spPr/>
    </dgm:pt>
    <dgm:pt modelId="{496FA684-1929-0949-9335-ADE495FC7DDA}" type="pres">
      <dgm:prSet presAssocID="{F24584BC-89BA-624B-9EB3-36A2A29AAF11}" presName="hierRoot2" presStyleCnt="0">
        <dgm:presLayoutVars>
          <dgm:hierBranch val="init"/>
        </dgm:presLayoutVars>
      </dgm:prSet>
      <dgm:spPr/>
    </dgm:pt>
    <dgm:pt modelId="{55801E83-6912-2345-8E97-6924EB288979}" type="pres">
      <dgm:prSet presAssocID="{F24584BC-89BA-624B-9EB3-36A2A29AAF11}" presName="rootComposite2" presStyleCnt="0"/>
      <dgm:spPr/>
    </dgm:pt>
    <dgm:pt modelId="{13E28739-DD79-BD47-92CC-83C374FC8F03}" type="pres">
      <dgm:prSet presAssocID="{F24584BC-89BA-624B-9EB3-36A2A29AAF11}" presName="rootText2" presStyleLbl="alignAcc1" presStyleIdx="0" presStyleCnt="0">
        <dgm:presLayoutVars>
          <dgm:chPref val="3"/>
        </dgm:presLayoutVars>
      </dgm:prSet>
      <dgm:spPr/>
    </dgm:pt>
    <dgm:pt modelId="{2F6FAEBE-5BD2-F54C-A96F-B7FE51F560FE}" type="pres">
      <dgm:prSet presAssocID="{F24584BC-89BA-624B-9EB3-36A2A29AAF11}" presName="topArc2" presStyleLbl="parChTrans1D1" presStyleIdx="68" presStyleCnt="76"/>
      <dgm:spPr/>
    </dgm:pt>
    <dgm:pt modelId="{93557A5F-FE14-EF49-B5D1-08CE4D4F3F18}" type="pres">
      <dgm:prSet presAssocID="{F24584BC-89BA-624B-9EB3-36A2A29AAF11}" presName="bottomArc2" presStyleLbl="parChTrans1D1" presStyleIdx="69" presStyleCnt="76"/>
      <dgm:spPr/>
    </dgm:pt>
    <dgm:pt modelId="{5CCD33DD-926F-B940-A0C2-21DCCCBCF0CB}" type="pres">
      <dgm:prSet presAssocID="{F24584BC-89BA-624B-9EB3-36A2A29AAF11}" presName="topConnNode2" presStyleLbl="node4" presStyleIdx="0" presStyleCnt="0"/>
      <dgm:spPr/>
    </dgm:pt>
    <dgm:pt modelId="{DF836FF9-5FCD-B34C-A736-86EFBAF2DDA5}" type="pres">
      <dgm:prSet presAssocID="{F24584BC-89BA-624B-9EB3-36A2A29AAF11}" presName="hierChild4" presStyleCnt="0"/>
      <dgm:spPr/>
    </dgm:pt>
    <dgm:pt modelId="{602D4488-D663-8444-A9CA-6BB0D1CE776A}" type="pres">
      <dgm:prSet presAssocID="{F24584BC-89BA-624B-9EB3-36A2A29AAF11}" presName="hierChild5" presStyleCnt="0"/>
      <dgm:spPr/>
    </dgm:pt>
    <dgm:pt modelId="{C93D3F07-E6E4-A548-BAF1-D81C4E21BAF9}" type="pres">
      <dgm:prSet presAssocID="{7B4CB9A1-A89B-5840-8274-74CED91ABC4E}" presName="Name28" presStyleLbl="parChTrans1D4" presStyleIdx="16" presStyleCnt="18"/>
      <dgm:spPr/>
    </dgm:pt>
    <dgm:pt modelId="{1D9AB4C0-1F93-2A4F-B7A6-49C07C2443A1}" type="pres">
      <dgm:prSet presAssocID="{912DE6F0-AF2F-974D-B26E-A6F93C45F169}" presName="hierRoot2" presStyleCnt="0">
        <dgm:presLayoutVars>
          <dgm:hierBranch val="init"/>
        </dgm:presLayoutVars>
      </dgm:prSet>
      <dgm:spPr/>
    </dgm:pt>
    <dgm:pt modelId="{FED60DC8-0F50-3E4B-9C98-774031D5CDAE}" type="pres">
      <dgm:prSet presAssocID="{912DE6F0-AF2F-974D-B26E-A6F93C45F169}" presName="rootComposite2" presStyleCnt="0"/>
      <dgm:spPr/>
    </dgm:pt>
    <dgm:pt modelId="{7A97299D-20AF-D04D-91A1-86BA1F43B91B}" type="pres">
      <dgm:prSet presAssocID="{912DE6F0-AF2F-974D-B26E-A6F93C45F169}" presName="rootText2" presStyleLbl="alignAcc1" presStyleIdx="0" presStyleCnt="0">
        <dgm:presLayoutVars>
          <dgm:chPref val="3"/>
        </dgm:presLayoutVars>
      </dgm:prSet>
      <dgm:spPr/>
    </dgm:pt>
    <dgm:pt modelId="{65E7171B-D682-4644-956E-95B5ECBCE01E}" type="pres">
      <dgm:prSet presAssocID="{912DE6F0-AF2F-974D-B26E-A6F93C45F169}" presName="topArc2" presStyleLbl="parChTrans1D1" presStyleIdx="70" presStyleCnt="76"/>
      <dgm:spPr/>
    </dgm:pt>
    <dgm:pt modelId="{1BF5B1B3-8E49-D345-AB7A-E13FE3B177A0}" type="pres">
      <dgm:prSet presAssocID="{912DE6F0-AF2F-974D-B26E-A6F93C45F169}" presName="bottomArc2" presStyleLbl="parChTrans1D1" presStyleIdx="71" presStyleCnt="76"/>
      <dgm:spPr/>
    </dgm:pt>
    <dgm:pt modelId="{ACDA57DB-8A83-A643-A98E-69D71CEEF369}" type="pres">
      <dgm:prSet presAssocID="{912DE6F0-AF2F-974D-B26E-A6F93C45F169}" presName="topConnNode2" presStyleLbl="node4" presStyleIdx="0" presStyleCnt="0"/>
      <dgm:spPr/>
    </dgm:pt>
    <dgm:pt modelId="{677F8649-FE6B-474C-8CFC-660BB5F88674}" type="pres">
      <dgm:prSet presAssocID="{912DE6F0-AF2F-974D-B26E-A6F93C45F169}" presName="hierChild4" presStyleCnt="0"/>
      <dgm:spPr/>
    </dgm:pt>
    <dgm:pt modelId="{78BE5C86-0EB3-8847-B8C9-865EC402FDD2}" type="pres">
      <dgm:prSet presAssocID="{912DE6F0-AF2F-974D-B26E-A6F93C45F169}" presName="hierChild5" presStyleCnt="0"/>
      <dgm:spPr/>
    </dgm:pt>
    <dgm:pt modelId="{94E6F24D-CCA0-9D46-B191-531BFDFC67B9}" type="pres">
      <dgm:prSet presAssocID="{85ED9134-DA53-9B4C-BA84-52BBAED467BB}" presName="Name28" presStyleLbl="parChTrans1D4" presStyleIdx="17" presStyleCnt="18"/>
      <dgm:spPr/>
    </dgm:pt>
    <dgm:pt modelId="{E4D66B5B-5255-CE46-98A2-A6A0F1C35158}" type="pres">
      <dgm:prSet presAssocID="{FD53E813-7B11-EB4F-B076-ADEC87DC85A6}" presName="hierRoot2" presStyleCnt="0">
        <dgm:presLayoutVars>
          <dgm:hierBranch val="init"/>
        </dgm:presLayoutVars>
      </dgm:prSet>
      <dgm:spPr/>
    </dgm:pt>
    <dgm:pt modelId="{60D88976-540F-6B49-8BFB-2CADAD88964E}" type="pres">
      <dgm:prSet presAssocID="{FD53E813-7B11-EB4F-B076-ADEC87DC85A6}" presName="rootComposite2" presStyleCnt="0"/>
      <dgm:spPr/>
    </dgm:pt>
    <dgm:pt modelId="{3B2EA53B-BB64-164E-A358-A81CE014626B}" type="pres">
      <dgm:prSet presAssocID="{FD53E813-7B11-EB4F-B076-ADEC87DC85A6}" presName="rootText2" presStyleLbl="alignAcc1" presStyleIdx="0" presStyleCnt="0">
        <dgm:presLayoutVars>
          <dgm:chPref val="3"/>
        </dgm:presLayoutVars>
      </dgm:prSet>
      <dgm:spPr/>
    </dgm:pt>
    <dgm:pt modelId="{441F2240-2B8F-AA49-B966-F6729AE63050}" type="pres">
      <dgm:prSet presAssocID="{FD53E813-7B11-EB4F-B076-ADEC87DC85A6}" presName="topArc2" presStyleLbl="parChTrans1D1" presStyleIdx="72" presStyleCnt="76"/>
      <dgm:spPr/>
    </dgm:pt>
    <dgm:pt modelId="{C6C666AE-7D0E-BF4E-9861-220AE7CFC30F}" type="pres">
      <dgm:prSet presAssocID="{FD53E813-7B11-EB4F-B076-ADEC87DC85A6}" presName="bottomArc2" presStyleLbl="parChTrans1D1" presStyleIdx="73" presStyleCnt="76"/>
      <dgm:spPr/>
    </dgm:pt>
    <dgm:pt modelId="{609B7472-90E1-1941-BBA6-FFCACE29B388}" type="pres">
      <dgm:prSet presAssocID="{FD53E813-7B11-EB4F-B076-ADEC87DC85A6}" presName="topConnNode2" presStyleLbl="node4" presStyleIdx="0" presStyleCnt="0"/>
      <dgm:spPr/>
    </dgm:pt>
    <dgm:pt modelId="{263B2876-6387-AD46-A0B0-2A3E865503AF}" type="pres">
      <dgm:prSet presAssocID="{FD53E813-7B11-EB4F-B076-ADEC87DC85A6}" presName="hierChild4" presStyleCnt="0"/>
      <dgm:spPr/>
    </dgm:pt>
    <dgm:pt modelId="{985644F7-CA89-8A46-A7E7-88ED7E190EB6}" type="pres">
      <dgm:prSet presAssocID="{FD53E813-7B11-EB4F-B076-ADEC87DC85A6}" presName="hierChild5" presStyleCnt="0"/>
      <dgm:spPr/>
    </dgm:pt>
    <dgm:pt modelId="{BF71567C-1FA2-A14F-8686-E1728E2368AB}" type="pres">
      <dgm:prSet presAssocID="{49C1984E-2807-BD42-B666-9C3B0DE2CA25}" presName="hierChild5" presStyleCnt="0"/>
      <dgm:spPr/>
    </dgm:pt>
    <dgm:pt modelId="{71E9ED9B-FD1F-D44C-A5CC-BA582805CAE9}" type="pres">
      <dgm:prSet presAssocID="{1C1A68AE-B38A-B643-A11A-4FD059A12E09}" presName="hierChild5" presStyleCnt="0"/>
      <dgm:spPr/>
    </dgm:pt>
    <dgm:pt modelId="{93BDD461-4BFE-E041-91AC-AEB8F1D513B5}" type="pres">
      <dgm:prSet presAssocID="{D660F8BE-F731-E64E-BAB8-045085FA311F}" presName="Name28" presStyleLbl="parChTrans1D2" presStyleIdx="2" presStyleCnt="3"/>
      <dgm:spPr/>
    </dgm:pt>
    <dgm:pt modelId="{7FE6C010-6C68-9A49-8321-82C78B02D9CE}" type="pres">
      <dgm:prSet presAssocID="{CCC4DC26-7C3D-EB42-A28A-8B512F1C0B38}" presName="hierRoot2" presStyleCnt="0">
        <dgm:presLayoutVars>
          <dgm:hierBranch val="init"/>
        </dgm:presLayoutVars>
      </dgm:prSet>
      <dgm:spPr/>
    </dgm:pt>
    <dgm:pt modelId="{B1175142-5C9F-6542-9057-6C09563E876C}" type="pres">
      <dgm:prSet presAssocID="{CCC4DC26-7C3D-EB42-A28A-8B512F1C0B38}" presName="rootComposite2" presStyleCnt="0"/>
      <dgm:spPr/>
    </dgm:pt>
    <dgm:pt modelId="{D279E227-A4AC-2040-8E00-881E7248AE3A}" type="pres">
      <dgm:prSet presAssocID="{CCC4DC26-7C3D-EB42-A28A-8B512F1C0B38}" presName="rootText2" presStyleLbl="alignAcc1" presStyleIdx="0" presStyleCnt="0">
        <dgm:presLayoutVars>
          <dgm:chPref val="3"/>
        </dgm:presLayoutVars>
      </dgm:prSet>
      <dgm:spPr/>
    </dgm:pt>
    <dgm:pt modelId="{03D7F695-FF3B-D440-9CC9-64018DFC2AD7}" type="pres">
      <dgm:prSet presAssocID="{CCC4DC26-7C3D-EB42-A28A-8B512F1C0B38}" presName="topArc2" presStyleLbl="parChTrans1D1" presStyleIdx="74" presStyleCnt="76"/>
      <dgm:spPr/>
    </dgm:pt>
    <dgm:pt modelId="{F79DACE5-36DC-4347-BFA8-F88D96B98747}" type="pres">
      <dgm:prSet presAssocID="{CCC4DC26-7C3D-EB42-A28A-8B512F1C0B38}" presName="bottomArc2" presStyleLbl="parChTrans1D1" presStyleIdx="75" presStyleCnt="76"/>
      <dgm:spPr/>
    </dgm:pt>
    <dgm:pt modelId="{9DB328BB-7467-8846-9926-AF157930DD1F}" type="pres">
      <dgm:prSet presAssocID="{CCC4DC26-7C3D-EB42-A28A-8B512F1C0B38}" presName="topConnNode2" presStyleLbl="node2" presStyleIdx="0" presStyleCnt="0"/>
      <dgm:spPr/>
    </dgm:pt>
    <dgm:pt modelId="{E92F7D23-2E01-8148-AE6C-30E9D139E367}" type="pres">
      <dgm:prSet presAssocID="{CCC4DC26-7C3D-EB42-A28A-8B512F1C0B38}" presName="hierChild4" presStyleCnt="0"/>
      <dgm:spPr/>
    </dgm:pt>
    <dgm:pt modelId="{0C43F019-86F2-0A49-BB2D-4B8A05AC04E8}" type="pres">
      <dgm:prSet presAssocID="{CCC4DC26-7C3D-EB42-A28A-8B512F1C0B38}" presName="hierChild5" presStyleCnt="0"/>
      <dgm:spPr/>
    </dgm:pt>
    <dgm:pt modelId="{B9AA5B01-F982-B34B-8FA0-ACF5E494D0E5}" type="pres">
      <dgm:prSet presAssocID="{0A291C93-053E-5648-ACCF-ED0615A71E91}" presName="hierChild3" presStyleCnt="0"/>
      <dgm:spPr/>
    </dgm:pt>
  </dgm:ptLst>
  <dgm:cxnLst>
    <dgm:cxn modelId="{2A4DCC56-FC41-5744-BBEC-E7BAB5D44BF7}" type="presOf" srcId="{0A291C93-053E-5648-ACCF-ED0615A71E91}" destId="{655C4266-0161-B747-B412-509287925401}" srcOrd="0" destOrd="0" presId="urn:microsoft.com/office/officeart/2008/layout/HalfCircleOrganizationChart"/>
    <dgm:cxn modelId="{2D4A5495-24D4-9845-A80F-87004302966A}" type="presOf" srcId="{F24584BC-89BA-624B-9EB3-36A2A29AAF11}" destId="{5CCD33DD-926F-B940-A0C2-21DCCCBCF0CB}" srcOrd="1" destOrd="0" presId="urn:microsoft.com/office/officeart/2008/layout/HalfCircleOrganizationChart"/>
    <dgm:cxn modelId="{6957ADB0-AA71-1043-95C4-C007B3084F9C}" type="presOf" srcId="{0C2F6B5A-5D28-8345-BEDF-7AB668200AB9}" destId="{062AE6D6-E957-F44F-97FC-5DEF3E19E871}" srcOrd="0" destOrd="0" presId="urn:microsoft.com/office/officeart/2008/layout/HalfCircleOrganizationChart"/>
    <dgm:cxn modelId="{B41F6F32-C106-4140-B338-11A3069B9FAE}" type="presOf" srcId="{098F6FF2-7057-2347-AC9A-272F744A2124}" destId="{157E8241-FFB4-1145-88F8-A9D788E26735}" srcOrd="1" destOrd="0" presId="urn:microsoft.com/office/officeart/2008/layout/HalfCircleOrganizationChart"/>
    <dgm:cxn modelId="{DDE81164-D4DC-8846-8BFD-23610161D133}" type="presOf" srcId="{F5B29805-B80F-B84E-80D5-249DA2BB0DF1}" destId="{AAB8430A-240F-564B-A763-F877155C9BCF}" srcOrd="0" destOrd="0" presId="urn:microsoft.com/office/officeart/2008/layout/HalfCircleOrganizationChart"/>
    <dgm:cxn modelId="{103EB570-01EF-894D-954D-D804CAAEF791}" srcId="{1C1A68AE-B38A-B643-A11A-4FD059A12E09}" destId="{D21CB905-6FCB-C749-B8D8-F7E3E8890832}" srcOrd="1" destOrd="0" parTransId="{97C77DD9-8856-0F49-A10A-9917B2B3623A}" sibTransId="{A8CDE278-D335-3D4D-A468-615C16CE7024}"/>
    <dgm:cxn modelId="{DB2AEE55-7FED-5B46-8C39-0D3983184369}" type="presOf" srcId="{0C2F6B5A-5D28-8345-BEDF-7AB668200AB9}" destId="{B7687A1C-6A8C-1C48-AD57-2DDAC3F10F93}" srcOrd="1" destOrd="0" presId="urn:microsoft.com/office/officeart/2008/layout/HalfCircleOrganizationChart"/>
    <dgm:cxn modelId="{B0AA328F-1EFE-BB49-9D4E-CC39B5EAE665}" srcId="{1C1A68AE-B38A-B643-A11A-4FD059A12E09}" destId="{6A3EB527-6ACF-0A48-9611-99C3B11B40BE}" srcOrd="7" destOrd="0" parTransId="{E5EFB7A1-6CE6-014D-BDAC-D70421B7572F}" sibTransId="{C59EFA03-308B-724F-9C81-49EB71E03745}"/>
    <dgm:cxn modelId="{555A87B8-DA1B-874F-8010-35219E8F951A}" type="presOf" srcId="{A6A51215-925D-ED41-BAB9-345259960EAF}" destId="{661BEA2E-1427-A240-A83E-9BDE4DC0AF38}" srcOrd="0" destOrd="0" presId="urn:microsoft.com/office/officeart/2008/layout/HalfCircleOrganizationChart"/>
    <dgm:cxn modelId="{510DD704-E486-4B4A-A4BF-9040B82678FC}" type="presOf" srcId="{8761ADCA-31A0-9746-A62D-2657C1F8C0DA}" destId="{339B4D52-3E2B-7F4E-BBC4-CCBB2CAE208D}" srcOrd="0" destOrd="0" presId="urn:microsoft.com/office/officeart/2008/layout/HalfCircleOrganizationChart"/>
    <dgm:cxn modelId="{64D09519-9388-6D4D-89E1-043A98CB1358}" srcId="{1C1A68AE-B38A-B643-A11A-4FD059A12E09}" destId="{9F397A5C-65F6-9149-BA47-74C0BE6E8451}" srcOrd="6" destOrd="0" parTransId="{409CE1E0-6632-B940-A4DE-C15F15E8EA99}" sibTransId="{2A1F6D91-209C-8F4C-9B6A-C28A26B7F2BA}"/>
    <dgm:cxn modelId="{FED78054-823F-4A45-88BF-C12010DB01D1}" srcId="{6A3EB527-6ACF-0A48-9611-99C3B11B40BE}" destId="{848EA96A-858B-3448-8A86-180A7581B467}" srcOrd="1" destOrd="0" parTransId="{5F40FC3C-3E18-AD4E-9A1E-2AB5007B1E6F}" sibTransId="{12AC23CB-AA85-B944-B44F-2CF0808193F8}"/>
    <dgm:cxn modelId="{CF4C166A-A81B-D647-8560-382F52AF24AD}" type="presOf" srcId="{63BF4F76-80D4-7B45-9733-C5E1F1F582EE}" destId="{91D2D362-CA92-D84A-A67C-58DA2A030236}" srcOrd="0" destOrd="0" presId="urn:microsoft.com/office/officeart/2008/layout/HalfCircleOrganizationChart"/>
    <dgm:cxn modelId="{CCE3CE5A-75C0-F845-9008-F4163D1D4FEC}" type="presOf" srcId="{912DE6F0-AF2F-974D-B26E-A6F93C45F169}" destId="{ACDA57DB-8A83-A643-A98E-69D71CEEF369}" srcOrd="1" destOrd="0" presId="urn:microsoft.com/office/officeart/2008/layout/HalfCircleOrganizationChart"/>
    <dgm:cxn modelId="{DBD11705-59DD-FD4C-A273-92CC4E41D905}" type="presOf" srcId="{A519D8E5-D840-A84E-9084-29D6F02C0169}" destId="{C67DC490-CC36-E848-BB49-CE019EE1CAED}" srcOrd="0" destOrd="0" presId="urn:microsoft.com/office/officeart/2008/layout/HalfCircleOrganizationChart"/>
    <dgm:cxn modelId="{347FD5F9-527F-D342-84CB-34038BF681BD}" type="presOf" srcId="{FCC02AC3-7D32-5047-AFF3-65150F2A6239}" destId="{63E85C3A-1C68-5F4F-94FD-EC7948627104}" srcOrd="0" destOrd="0" presId="urn:microsoft.com/office/officeart/2008/layout/HalfCircleOrganizationChart"/>
    <dgm:cxn modelId="{23B53291-6381-864C-9DA5-CF675B6D19ED}" type="presOf" srcId="{C9B8554E-A355-AB49-84A2-600F57761067}" destId="{18C54D4B-9B52-3A43-8D24-5CB7082E70F5}" srcOrd="0" destOrd="0" presId="urn:microsoft.com/office/officeart/2008/layout/HalfCircleOrganizationChart"/>
    <dgm:cxn modelId="{22AFA971-C1ED-014B-80AD-2AAC3038E12D}" type="presOf" srcId="{FB35C321-564E-244E-9B01-6B694417C567}" destId="{528CA2C2-E744-8F46-B8C8-6C91541A1864}" srcOrd="1" destOrd="0" presId="urn:microsoft.com/office/officeart/2008/layout/HalfCircleOrganizationChart"/>
    <dgm:cxn modelId="{AB9706FC-1D1D-844D-A59F-497395FF7B3D}" type="presOf" srcId="{8B76C3B0-3984-4E41-8191-C72BEB0D8B38}" destId="{B64B7D45-E013-B043-B8F0-DE0867D7CBFD}" srcOrd="0" destOrd="0" presId="urn:microsoft.com/office/officeart/2008/layout/HalfCircleOrganizationChart"/>
    <dgm:cxn modelId="{5B33FC9E-1C52-1D41-98A3-063AC4B301DF}" type="presOf" srcId="{FD53E813-7B11-EB4F-B076-ADEC87DC85A6}" destId="{609B7472-90E1-1941-BBA6-FFCACE29B388}" srcOrd="1" destOrd="0" presId="urn:microsoft.com/office/officeart/2008/layout/HalfCircleOrganizationChart"/>
    <dgm:cxn modelId="{B4987004-83CD-2249-AB9E-EAD2AD4C5A16}" srcId="{1C1A68AE-B38A-B643-A11A-4FD059A12E09}" destId="{49C1984E-2807-BD42-B666-9C3B0DE2CA25}" srcOrd="8" destOrd="0" parTransId="{96D59D7F-7B6B-F441-8DF1-533D4CB80923}" sibTransId="{15631183-4C8E-DF42-9787-73AC15806CD5}"/>
    <dgm:cxn modelId="{3B5E4F2B-D830-1F4D-B83F-C76F69BCFDF9}" type="presOf" srcId="{153AA711-D824-1545-A7CD-A9C977B05523}" destId="{695A7A5D-8D91-E84D-94ED-FC9FBBE3E435}" srcOrd="1" destOrd="0" presId="urn:microsoft.com/office/officeart/2008/layout/HalfCircleOrganizationChart"/>
    <dgm:cxn modelId="{3216ABAD-A38D-7946-B47F-F950D7F09D82}" type="presOf" srcId="{FDD1CE99-9381-304D-BABA-FB38061967FB}" destId="{4AC24800-562A-FA4B-BB36-C0A8D40FDF11}" srcOrd="1" destOrd="0" presId="urn:microsoft.com/office/officeart/2008/layout/HalfCircleOrganizationChart"/>
    <dgm:cxn modelId="{4F5D6DFA-232D-F045-8FA4-91769B955845}" type="presOf" srcId="{D0EB16FA-674E-EE4E-B873-516D7EB5F375}" destId="{8E0DDF9A-0D9E-A449-88AA-2B7A978D6AC2}" srcOrd="0" destOrd="0" presId="urn:microsoft.com/office/officeart/2008/layout/HalfCircleOrganizationChart"/>
    <dgm:cxn modelId="{6A3512E0-4480-134B-AFA6-683D348D5477}" type="presOf" srcId="{1D0EF6AD-AF2A-4C40-A71D-5062C62AAE51}" destId="{9A832F90-716F-0440-8213-879FF025AED4}" srcOrd="0" destOrd="0" presId="urn:microsoft.com/office/officeart/2008/layout/HalfCircleOrganizationChart"/>
    <dgm:cxn modelId="{13DF2A32-116F-E742-8DF7-3139D7D89B61}" type="presOf" srcId="{FFF27AB2-1AA1-A649-B1CA-5EC4983E1A9F}" destId="{5DBD3A10-5E97-1947-81ED-25EF241CE2DE}" srcOrd="0" destOrd="0" presId="urn:microsoft.com/office/officeart/2008/layout/HalfCircleOrganizationChart"/>
    <dgm:cxn modelId="{F9D975B0-6CC2-154E-B5D6-C1DDE767DCCC}" type="presOf" srcId="{7D5A29AB-228E-BC47-A616-A402BCBF934D}" destId="{1615638D-4F27-2048-A995-936A4A10F88E}" srcOrd="0" destOrd="0" presId="urn:microsoft.com/office/officeart/2008/layout/HalfCircleOrganizationChart"/>
    <dgm:cxn modelId="{78A5CD77-DBFB-564B-B624-0F2DF5388CAB}" srcId="{49C1984E-2807-BD42-B666-9C3B0DE2CA25}" destId="{2905C6A0-A790-2646-B636-BE6865D454AA}" srcOrd="0" destOrd="0" parTransId="{4572D817-EECC-4443-82F9-C8E21062B97E}" sibTransId="{631B6F5C-40A5-B047-88FF-3CC1556D60F7}"/>
    <dgm:cxn modelId="{8146710A-FA3C-4C48-9B7A-4C3585DA79BE}" type="presOf" srcId="{7D5A29AB-228E-BC47-A616-A402BCBF934D}" destId="{10D910F5-4F9D-0A44-9491-C914386D8BFB}" srcOrd="1" destOrd="0" presId="urn:microsoft.com/office/officeart/2008/layout/HalfCircleOrganizationChart"/>
    <dgm:cxn modelId="{7727A7D2-DF9B-5B45-A369-45686FE5AF0E}" type="presOf" srcId="{26CAC06E-BA2F-B348-B3A6-FA91F6DB2DB6}" destId="{A2895AEF-9277-F448-81BC-383AA9988F95}" srcOrd="0" destOrd="0" presId="urn:microsoft.com/office/officeart/2008/layout/HalfCircleOrganizationChart"/>
    <dgm:cxn modelId="{65D41AC3-5154-B94D-8836-8143B65D365E}" srcId="{D21CB905-6FCB-C749-B8D8-F7E3E8890832}" destId="{A51A1599-5BFF-5044-AFEF-66D1590AF125}" srcOrd="0" destOrd="0" parTransId="{AD091C28-9511-284D-B4BF-B2F1EB1DC710}" sibTransId="{19221E10-95FC-094B-A093-C22AEDDA23F5}"/>
    <dgm:cxn modelId="{D1CA663E-27FA-4841-9689-B68C78FA3DFC}" srcId="{0A291C93-053E-5648-ACCF-ED0615A71E91}" destId="{1C1A68AE-B38A-B643-A11A-4FD059A12E09}" srcOrd="1" destOrd="0" parTransId="{5121D18F-8ABE-9C40-9362-CF6DD75E0E83}" sibTransId="{F59CE19D-C01C-C543-9452-C9200DE97615}"/>
    <dgm:cxn modelId="{F28A549F-4219-8244-A53F-17997E795EC0}" type="presOf" srcId="{49C1984E-2807-BD42-B666-9C3B0DE2CA25}" destId="{6CD53A48-80C8-3F44-A2C4-D30417126C0F}" srcOrd="1" destOrd="0" presId="urn:microsoft.com/office/officeart/2008/layout/HalfCircleOrganizationChart"/>
    <dgm:cxn modelId="{6F063940-EA58-8D4F-8CAD-C96CB91ACFE7}" type="presOf" srcId="{313B640C-B415-2744-82E6-5C60973ECAEB}" destId="{DE2B5197-2317-B943-8473-A9BAE75E557D}" srcOrd="0" destOrd="0" presId="urn:microsoft.com/office/officeart/2008/layout/HalfCircleOrganizationChart"/>
    <dgm:cxn modelId="{3D5B8FBD-51AB-5348-9254-E45608F6FC69}" type="presOf" srcId="{F04910EE-7E6C-E044-854A-BC554C03E904}" destId="{E25FC613-E380-A74D-8DA0-7AA0F90E1163}" srcOrd="0" destOrd="0" presId="urn:microsoft.com/office/officeart/2008/layout/HalfCircleOrganizationChart"/>
    <dgm:cxn modelId="{424C9305-3271-3145-8666-E2937455AAA6}" type="presOf" srcId="{298AD2CA-E6EA-6D41-9F77-2FD5A74FAA87}" destId="{06E1BB5A-0A6F-7D46-B4AC-AA3A71E85665}" srcOrd="1" destOrd="0" presId="urn:microsoft.com/office/officeart/2008/layout/HalfCircleOrganizationChart"/>
    <dgm:cxn modelId="{48EAE109-B885-7E4B-BED5-CB0F5E244A71}" type="presOf" srcId="{97C77DD9-8856-0F49-A10A-9917B2B3623A}" destId="{45563FE1-EC3D-DB41-8A4B-BB3C82A7F64E}" srcOrd="0" destOrd="0" presId="urn:microsoft.com/office/officeart/2008/layout/HalfCircleOrganizationChart"/>
    <dgm:cxn modelId="{3C362771-AE27-A14A-AF88-21CB1260B079}" type="presOf" srcId="{EB125087-CC94-2B46-84C9-42E4854219AB}" destId="{85CDAD6A-E18B-0A41-8032-0B0CC1CDB1B2}" srcOrd="0" destOrd="0" presId="urn:microsoft.com/office/officeart/2008/layout/HalfCircleOrganizationChart"/>
    <dgm:cxn modelId="{D24C3DBF-DA63-1943-AE8E-1DC7E19C96D4}" type="presOf" srcId="{E0E214F2-BD36-6F42-8B6F-D77A94B4BA33}" destId="{872233C5-00FB-EE4E-A3D9-71C09D6D706E}" srcOrd="1" destOrd="0" presId="urn:microsoft.com/office/officeart/2008/layout/HalfCircleOrganizationChart"/>
    <dgm:cxn modelId="{990D6D99-76DE-A04F-A45D-6038A731AB65}" type="presOf" srcId="{C06C8D00-9AB1-9842-9494-5E08969B74BD}" destId="{DEC4A8FD-5276-5F4A-BF43-1E104C1A6612}" srcOrd="0" destOrd="0" presId="urn:microsoft.com/office/officeart/2008/layout/HalfCircleOrganizationChart"/>
    <dgm:cxn modelId="{B4DFB878-BB5C-B24A-845C-FB1C1E38B90D}" type="presOf" srcId="{F24584BC-89BA-624B-9EB3-36A2A29AAF11}" destId="{13E28739-DD79-BD47-92CC-83C374FC8F03}" srcOrd="0" destOrd="0" presId="urn:microsoft.com/office/officeart/2008/layout/HalfCircleOrganizationChart"/>
    <dgm:cxn modelId="{FDAED4C9-DB62-D849-8833-9D07FEE8F66F}" type="presOf" srcId="{A4475CDE-3709-C84B-8FB9-C7174AB219CC}" destId="{E6DC9DB3-7376-A745-840E-581CC21A8636}" srcOrd="0" destOrd="0" presId="urn:microsoft.com/office/officeart/2008/layout/HalfCircleOrganizationChart"/>
    <dgm:cxn modelId="{9FB16B3D-F7C3-A642-901A-36FA19646FE5}" type="presOf" srcId="{9723EC5E-5B40-B148-B7F4-0E5AF3970E0C}" destId="{D72C10F2-B83B-EA40-A8C4-266F5CDD1E89}" srcOrd="1" destOrd="0" presId="urn:microsoft.com/office/officeart/2008/layout/HalfCircleOrganizationChart"/>
    <dgm:cxn modelId="{81D8C5B4-77DB-164D-8AB6-DA59127C9F90}" srcId="{098F6FF2-7057-2347-AC9A-272F744A2124}" destId="{153AA711-D824-1545-A7CD-A9C977B05523}" srcOrd="3" destOrd="0" parTransId="{34592096-3CA5-D14A-B6AD-FB261485AAE3}" sibTransId="{6D11D1A1-75BB-4347-B2F6-E466386E5C35}"/>
    <dgm:cxn modelId="{54505B14-E1A0-994F-AB9A-D46AFB298C37}" type="presOf" srcId="{CCC4DC26-7C3D-EB42-A28A-8B512F1C0B38}" destId="{9DB328BB-7467-8846-9926-AF157930DD1F}" srcOrd="1" destOrd="0" presId="urn:microsoft.com/office/officeart/2008/layout/HalfCircleOrganizationChart"/>
    <dgm:cxn modelId="{B05FCA14-3562-E44F-B87A-6C6658EB0818}" type="presOf" srcId="{153AA711-D824-1545-A7CD-A9C977B05523}" destId="{733C6884-6293-5F49-B903-15819E5560DE}" srcOrd="0" destOrd="0" presId="urn:microsoft.com/office/officeart/2008/layout/HalfCircleOrganizationChart"/>
    <dgm:cxn modelId="{7C8FE99A-3210-724B-9F94-16D27F7BD92C}" srcId="{774BF599-32C1-784D-AF2F-FEDBF8611EBE}" destId="{0A291C93-053E-5648-ACCF-ED0615A71E91}" srcOrd="0" destOrd="0" parTransId="{0B65DE41-5BBF-3A41-B561-1B3E9652F3CB}" sibTransId="{29E8D002-7F9E-3549-B3D9-910FFECBADA1}"/>
    <dgm:cxn modelId="{2ED7D8AD-7152-484D-AD6A-97132EBE8770}" type="presOf" srcId="{F04910EE-7E6C-E044-854A-BC554C03E904}" destId="{93B0F6A2-E32C-7C42-9D36-571779487A47}" srcOrd="1" destOrd="0" presId="urn:microsoft.com/office/officeart/2008/layout/HalfCircleOrganizationChart"/>
    <dgm:cxn modelId="{3E3E2EFF-B18C-9040-BE5E-713FAE607F8D}" type="presOf" srcId="{8A2FF53A-DC09-7644-B15C-DE815DED88AB}" destId="{E1A19351-B2AB-A041-98BE-DFB63A76093C}" srcOrd="0" destOrd="0" presId="urn:microsoft.com/office/officeart/2008/layout/HalfCircleOrganizationChart"/>
    <dgm:cxn modelId="{BB870045-888D-5843-8BE3-1137A13C8E08}" type="presOf" srcId="{A51A1599-5BFF-5044-AFEF-66D1590AF125}" destId="{2E5C290D-444E-6D4C-977C-FEC91B08DC59}" srcOrd="1" destOrd="0" presId="urn:microsoft.com/office/officeart/2008/layout/HalfCircleOrganizationChart"/>
    <dgm:cxn modelId="{A0A44633-E604-C045-B1F4-A5B3BF834B17}" type="presOf" srcId="{E739B3CF-4013-6E44-86F7-5417523B4CA6}" destId="{25A26622-CE9B-D248-8607-2B4523B5EBD1}" srcOrd="0" destOrd="0" presId="urn:microsoft.com/office/officeart/2008/layout/HalfCircleOrganizationChart"/>
    <dgm:cxn modelId="{2CEC6F3F-13BC-2B49-8C03-3D2D2C7E459D}" srcId="{098F6FF2-7057-2347-AC9A-272F744A2124}" destId="{F5B29805-B80F-B84E-80D5-249DA2BB0DF1}" srcOrd="6" destOrd="0" parTransId="{8761ADCA-31A0-9746-A62D-2657C1F8C0DA}" sibTransId="{47F3C32F-E097-4E43-B844-E1F050480612}"/>
    <dgm:cxn modelId="{50F04EC2-5403-CA47-8FCD-2735EE9A4D5E}" type="presOf" srcId="{2905C6A0-A790-2646-B636-BE6865D454AA}" destId="{F5746F55-7751-6D43-BD0C-BF0908A0A1D8}" srcOrd="0" destOrd="0" presId="urn:microsoft.com/office/officeart/2008/layout/HalfCircleOrganizationChart"/>
    <dgm:cxn modelId="{92918541-3324-384C-A342-35A6F56E4F2A}" type="presOf" srcId="{9723EC5E-5B40-B148-B7F4-0E5AF3970E0C}" destId="{ABFA01CC-66CB-B446-8C14-C4A9DEF7BF6E}" srcOrd="0" destOrd="0" presId="urn:microsoft.com/office/officeart/2008/layout/HalfCircleOrganizationChart"/>
    <dgm:cxn modelId="{45DB2EB4-D3F1-2A45-9ED8-4F0ABD243745}" srcId="{098F6FF2-7057-2347-AC9A-272F744A2124}" destId="{15AC7CC8-6125-C848-B7F7-89263BBFBA75}" srcOrd="1" destOrd="0" parTransId="{EB125087-CC94-2B46-84C9-42E4854219AB}" sibTransId="{6DE46665-BB9D-DB4E-988A-8B094D62966A}"/>
    <dgm:cxn modelId="{998F1BF1-DF50-324D-8AE1-2536E61CB527}" type="presOf" srcId="{FB35C321-564E-244E-9B01-6B694417C567}" destId="{3728571E-BDB7-B24E-AF1A-074E20B827AE}" srcOrd="0" destOrd="0" presId="urn:microsoft.com/office/officeart/2008/layout/HalfCircleOrganizationChart"/>
    <dgm:cxn modelId="{84B1AB13-141D-6441-872A-64AF6DF8B118}" type="presOf" srcId="{15AC7CC8-6125-C848-B7F7-89263BBFBA75}" destId="{382F2D21-B080-E54D-860D-E93AE85E8E35}" srcOrd="0" destOrd="0" presId="urn:microsoft.com/office/officeart/2008/layout/HalfCircleOrganizationChart"/>
    <dgm:cxn modelId="{FD283B36-9BAB-EF47-8877-5F54AA0B278E}" type="presOf" srcId="{E5EFB7A1-6CE6-014D-BDAC-D70421B7572F}" destId="{88FDA1D4-1E42-764B-A276-65849299257F}" srcOrd="0" destOrd="0" presId="urn:microsoft.com/office/officeart/2008/layout/HalfCircleOrganizationChart"/>
    <dgm:cxn modelId="{B3719647-CA50-D94F-8594-C4C26B3F3B4B}" srcId="{F5B29805-B80F-B84E-80D5-249DA2BB0DF1}" destId="{7D5A29AB-228E-BC47-A616-A402BCBF934D}" srcOrd="2" destOrd="0" parTransId="{E739B3CF-4013-6E44-86F7-5417523B4CA6}" sibTransId="{1DC7B782-F8CA-E641-91BD-80F51603175F}"/>
    <dgm:cxn modelId="{3C1B6CEE-B5E8-C043-806A-DC3284CA017A}" type="presOf" srcId="{26CAC06E-BA2F-B348-B3A6-FA91F6DB2DB6}" destId="{381A192C-46E2-EA42-AD6D-178F2D72A56A}" srcOrd="1" destOrd="0" presId="urn:microsoft.com/office/officeart/2008/layout/HalfCircleOrganizationChart"/>
    <dgm:cxn modelId="{F22F22E5-C671-2E48-A4B9-37024E1AD188}" type="presOf" srcId="{A3B1407F-DE7E-1F4C-83F2-6E4513E2F4F0}" destId="{B4D7D9B6-C59D-D641-827E-883025175671}" srcOrd="0" destOrd="0" presId="urn:microsoft.com/office/officeart/2008/layout/HalfCircleOrganizationChart"/>
    <dgm:cxn modelId="{900792FD-D94F-3B42-8659-6D4403D75AF8}" type="presOf" srcId="{8B76C3B0-3984-4E41-8191-C72BEB0D8B38}" destId="{C2E5F5CD-F7D7-BA4D-B2A0-D7828DA3C159}" srcOrd="1" destOrd="0" presId="urn:microsoft.com/office/officeart/2008/layout/HalfCircleOrganizationChart"/>
    <dgm:cxn modelId="{AB286335-C97C-B74C-BAFF-AB9A8CBB02E7}" srcId="{F5B29805-B80F-B84E-80D5-249DA2BB0DF1}" destId="{0C2F6B5A-5D28-8345-BEDF-7AB668200AB9}" srcOrd="0" destOrd="0" parTransId="{A519D8E5-D840-A84E-9084-29D6F02C0169}" sibTransId="{F083CA8E-B4DB-C343-9D17-7D33BD3321E5}"/>
    <dgm:cxn modelId="{54E22024-485A-CD41-A089-CF287138590D}" type="presOf" srcId="{D21CB905-6FCB-C749-B8D8-F7E3E8890832}" destId="{EC16CE5F-81E2-C545-BB50-B91B46F3177E}" srcOrd="1" destOrd="0" presId="urn:microsoft.com/office/officeart/2008/layout/HalfCircleOrganizationChart"/>
    <dgm:cxn modelId="{0B1EDC30-2749-914D-AB9C-1E6A93BD0305}" srcId="{1C1A68AE-B38A-B643-A11A-4FD059A12E09}" destId="{FDD1CE99-9381-304D-BABA-FB38061967FB}" srcOrd="4" destOrd="0" parTransId="{8A2FF53A-DC09-7644-B15C-DE815DED88AB}" sibTransId="{71032FF7-4F5B-3541-82B5-41C23DAB12CE}"/>
    <dgm:cxn modelId="{8341D9E1-35F8-3A4F-9D86-3019235C0F1A}" srcId="{098F6FF2-7057-2347-AC9A-272F744A2124}" destId="{EFF471C4-EAA8-6C4B-8DDA-9AD737E6514A}" srcOrd="5" destOrd="0" parTransId="{A3B1407F-DE7E-1F4C-83F2-6E4513E2F4F0}" sibTransId="{E69CE0CD-451D-2042-9169-17F54FEDC19C}"/>
    <dgm:cxn modelId="{40CB721A-5720-7F4F-9053-118E9AF7C6E1}" type="presOf" srcId="{CD53BE94-63D7-5D42-881B-BD9F6CC2A995}" destId="{1E1F058E-031F-2E41-B9CF-CD60DF4FCB3E}" srcOrd="0" destOrd="0" presId="urn:microsoft.com/office/officeart/2008/layout/HalfCircleOrganizationChart"/>
    <dgm:cxn modelId="{4DFCA40D-D188-B24A-9616-66AAD430A27A}" srcId="{CD53BE94-63D7-5D42-881B-BD9F6CC2A995}" destId="{7141269C-31FE-7D4F-8143-774B7236DB10}" srcOrd="0" destOrd="0" parTransId="{605C7AC8-CF78-1A4A-8A66-05B8F2A7B4FD}" sibTransId="{74E52390-BC7B-F74D-A9D8-47C2EBE04CF5}"/>
    <dgm:cxn modelId="{174B651E-971A-7B45-998D-009BB3C2CA66}" type="presOf" srcId="{EFF471C4-EAA8-6C4B-8DDA-9AD737E6514A}" destId="{B83247B6-3138-CE4C-9C77-BDF1BCFAC69F}" srcOrd="1" destOrd="0" presId="urn:microsoft.com/office/officeart/2008/layout/HalfCircleOrganizationChart"/>
    <dgm:cxn modelId="{20F5C90B-11E7-774F-A3EF-30A214860AAF}" type="presOf" srcId="{CE3EFE18-8D61-BE49-9583-A7540637F005}" destId="{7B72488E-EDD6-9945-A696-9488D906A8F0}" srcOrd="0" destOrd="0" presId="urn:microsoft.com/office/officeart/2008/layout/HalfCircleOrganizationChart"/>
    <dgm:cxn modelId="{94CC1605-B083-1044-9488-1D018EEB041E}" type="presOf" srcId="{63BF4F76-80D4-7B45-9733-C5E1F1F582EE}" destId="{3D842CB1-9335-A44E-B09A-39EE7080F171}" srcOrd="1" destOrd="0" presId="urn:microsoft.com/office/officeart/2008/layout/HalfCircleOrganizationChart"/>
    <dgm:cxn modelId="{58D5770C-3FA7-0B47-A3B2-95D67842D3AA}" type="presOf" srcId="{4572D817-EECC-4443-82F9-C8E21062B97E}" destId="{3CBDE81A-73AB-7E42-9E3A-3FE89BD62579}" srcOrd="0" destOrd="0" presId="urn:microsoft.com/office/officeart/2008/layout/HalfCircleOrganizationChart"/>
    <dgm:cxn modelId="{EBA955EA-6144-034D-A56F-604A6EE6FB1F}" type="presOf" srcId="{BF8DBE56-FB1B-FF4F-83D7-382D149B9B42}" destId="{EEDACD02-A878-6F4B-B8C6-64B2897D492A}" srcOrd="0" destOrd="0" presId="urn:microsoft.com/office/officeart/2008/layout/HalfCircleOrganizationChart"/>
    <dgm:cxn modelId="{C38D7E12-4CC5-344D-862A-D2DB1BAD53B9}" type="presOf" srcId="{AD091C28-9511-284D-B4BF-B2F1EB1DC710}" destId="{FD326A6D-67C1-1043-8FB1-4A4AD3754D27}" srcOrd="0" destOrd="0" presId="urn:microsoft.com/office/officeart/2008/layout/HalfCircleOrganizationChart"/>
    <dgm:cxn modelId="{3D113D26-77DB-8B45-8483-D10BB7305D68}" type="presOf" srcId="{F5B29805-B80F-B84E-80D5-249DA2BB0DF1}" destId="{0FBB2E86-D616-A449-B86F-0B2A9A77AC1F}" srcOrd="1" destOrd="0" presId="urn:microsoft.com/office/officeart/2008/layout/HalfCircleOrganizationChart"/>
    <dgm:cxn modelId="{A9F6BBCF-0458-4C49-82B6-864C44D595A8}" srcId="{6A3EB527-6ACF-0A48-9611-99C3B11B40BE}" destId="{F2F8DA69-C542-FC41-B64B-D453DE68B5EA}" srcOrd="0" destOrd="0" parTransId="{20BF316E-829D-F04B-9F95-5F9D817D79AF}" sibTransId="{B882227D-D999-9D4E-9711-18FAE0FB8EF8}"/>
    <dgm:cxn modelId="{04A7B867-5CD7-F744-BF8A-A186D7C7B117}" type="presOf" srcId="{20BF316E-829D-F04B-9F95-5F9D817D79AF}" destId="{5B05F418-9B9A-5D48-8CE1-A5B2BD5DD126}" srcOrd="0" destOrd="0" presId="urn:microsoft.com/office/officeart/2008/layout/HalfCircleOrganizationChart"/>
    <dgm:cxn modelId="{7D75985D-0674-C44E-A90B-B92689E6868A}" srcId="{FB35C321-564E-244E-9B01-6B694417C567}" destId="{D0EB16FA-674E-EE4E-B873-516D7EB5F375}" srcOrd="2" destOrd="0" parTransId="{26F42B62-1F19-5545-BB29-4F8421C795FD}" sibTransId="{3B964046-3ADE-BA4E-9206-F2AF89BC7C3C}"/>
    <dgm:cxn modelId="{81570B17-A14B-464F-BB36-22272E615A22}" srcId="{ED5668F9-3497-2C4D-AC71-0BE437A896F7}" destId="{CE3EFE18-8D61-BE49-9583-A7540637F005}" srcOrd="1" destOrd="0" parTransId="{6C860BCC-D3A7-A84B-A2DE-71648A0F79C1}" sibTransId="{4D778D83-2356-4745-93F4-7CB0B1B89C3A}"/>
    <dgm:cxn modelId="{C28D2AC1-A678-D44E-BC19-2BE3A7BE6FAB}" srcId="{FB35C321-564E-244E-9B01-6B694417C567}" destId="{80E24F08-DF62-5E49-9B79-93496DA5E335}" srcOrd="1" destOrd="0" parTransId="{D14BF015-4C58-F143-AB32-365DD5933D25}" sibTransId="{8C6C66A7-FBAF-3446-A66E-A2D0ED583FCD}"/>
    <dgm:cxn modelId="{58F28EDB-2C8D-994C-866F-1B38BEDACDE5}" srcId="{098F6FF2-7057-2347-AC9A-272F744A2124}" destId="{FB35C321-564E-244E-9B01-6B694417C567}" srcOrd="4" destOrd="0" parTransId="{C9B8554E-A355-AB49-84A2-600F57761067}" sibTransId="{A267C7EB-0BF4-614E-AA37-B558B953BD8E}"/>
    <dgm:cxn modelId="{97981D3D-D193-CB47-8ED8-74BD20DAE9C3}" type="presOf" srcId="{9F397A5C-65F6-9149-BA47-74C0BE6E8451}" destId="{0931B37C-8E8F-794E-A2EB-271F7A88660A}" srcOrd="1" destOrd="0" presId="urn:microsoft.com/office/officeart/2008/layout/HalfCircleOrganizationChart"/>
    <dgm:cxn modelId="{10509CAE-9725-AE41-BE43-8B12E5A41FB0}" type="presOf" srcId="{6A3EB527-6ACF-0A48-9611-99C3B11B40BE}" destId="{686CC5BF-4374-E047-8130-EF90337A60BC}" srcOrd="0" destOrd="0" presId="urn:microsoft.com/office/officeart/2008/layout/HalfCircleOrganizationChart"/>
    <dgm:cxn modelId="{8BE050BA-D982-3B41-B4E9-C1B0E6745191}" type="presOf" srcId="{6A3EB527-6ACF-0A48-9611-99C3B11B40BE}" destId="{15389932-CCD0-7348-9164-B8B3FEE79A61}" srcOrd="1" destOrd="0" presId="urn:microsoft.com/office/officeart/2008/layout/HalfCircleOrganizationChart"/>
    <dgm:cxn modelId="{A92575A2-F9C4-C245-ADAC-BA57319C6A79}" type="presOf" srcId="{774BF599-32C1-784D-AF2F-FEDBF8611EBE}" destId="{397D7F41-72A8-FA46-98DE-D7052A8298A2}" srcOrd="0" destOrd="0" presId="urn:microsoft.com/office/officeart/2008/layout/HalfCircleOrganizationChart"/>
    <dgm:cxn modelId="{7A917058-F2E0-2C4A-8A45-152B92D5CF22}" type="presOf" srcId="{CD53BE94-63D7-5D42-881B-BD9F6CC2A995}" destId="{E683D532-CD03-824E-B1E9-C686A034EA22}" srcOrd="1" destOrd="0" presId="urn:microsoft.com/office/officeart/2008/layout/HalfCircleOrganizationChart"/>
    <dgm:cxn modelId="{E6D781B1-3A96-A343-8CF5-7B3F03D335A9}" type="presOf" srcId="{CCC4DC26-7C3D-EB42-A28A-8B512F1C0B38}" destId="{D279E227-A4AC-2040-8E00-881E7248AE3A}" srcOrd="0" destOrd="0" presId="urn:microsoft.com/office/officeart/2008/layout/HalfCircleOrganizationChart"/>
    <dgm:cxn modelId="{244B7B9B-24A8-D54A-872F-B5A95BDCFBB0}" srcId="{F5B29805-B80F-B84E-80D5-249DA2BB0DF1}" destId="{8B76C3B0-3984-4E41-8191-C72BEB0D8B38}" srcOrd="1" destOrd="0" parTransId="{BF8DBE56-FB1B-FF4F-83D7-382D149B9B42}" sibTransId="{82A3B6C5-8626-2443-9DE1-091BDE662C56}"/>
    <dgm:cxn modelId="{F254F7AE-40CA-AB49-A3CA-F72372FFB772}" srcId="{0A291C93-053E-5648-ACCF-ED0615A71E91}" destId="{CCC4DC26-7C3D-EB42-A28A-8B512F1C0B38}" srcOrd="2" destOrd="0" parTransId="{D660F8BE-F731-E64E-BAB8-045085FA311F}" sibTransId="{2DA83DE2-49FB-1F44-87A1-23AC5ED52B9F}"/>
    <dgm:cxn modelId="{157F03AC-4B8D-6C46-8B62-FFA47BCE82BA}" type="presOf" srcId="{313B640C-B415-2744-82E6-5C60973ECAEB}" destId="{BDB33263-85C3-114A-A112-058FA8128250}" srcOrd="1" destOrd="0" presId="urn:microsoft.com/office/officeart/2008/layout/HalfCircleOrganizationChart"/>
    <dgm:cxn modelId="{57A9A430-940C-ED44-8C15-D7106A64CDAF}" type="presOf" srcId="{AFD98C1D-258A-834E-9094-FB74843BAE85}" destId="{CEF60013-96E6-8A47-97A3-CB4558DD9FC2}" srcOrd="1" destOrd="0" presId="urn:microsoft.com/office/officeart/2008/layout/HalfCircleOrganizationChart"/>
    <dgm:cxn modelId="{C1ECCE36-54C2-B74F-ADB6-9413FD51C3D4}" type="presOf" srcId="{80E24F08-DF62-5E49-9B79-93496DA5E335}" destId="{C62681DF-40E2-A848-B759-C9BA66994052}" srcOrd="1" destOrd="0" presId="urn:microsoft.com/office/officeart/2008/layout/HalfCircleOrganizationChart"/>
    <dgm:cxn modelId="{2EB0262B-35E3-AB40-BE97-222019ACCD0C}" type="presOf" srcId="{298AD2CA-E6EA-6D41-9F77-2FD5A74FAA87}" destId="{F0DB32E5-9E27-D34C-94A2-D7B77C089343}" srcOrd="0" destOrd="0" presId="urn:microsoft.com/office/officeart/2008/layout/HalfCircleOrganizationChart"/>
    <dgm:cxn modelId="{58723227-5389-B54D-957D-268CF1353B43}" type="presOf" srcId="{098F6FF2-7057-2347-AC9A-272F744A2124}" destId="{6AE0CAA3-455B-0841-B93F-00738EB9AAB5}" srcOrd="0" destOrd="0" presId="urn:microsoft.com/office/officeart/2008/layout/HalfCircleOrganizationChart"/>
    <dgm:cxn modelId="{E5FB83E1-8C5D-C149-8203-3669B47BF4F7}" type="presOf" srcId="{5F40FC3C-3E18-AD4E-9A1E-2AB5007B1E6F}" destId="{7AC205E6-5027-664D-AA36-AFE4A7613A60}" srcOrd="0" destOrd="0" presId="urn:microsoft.com/office/officeart/2008/layout/HalfCircleOrganizationChart"/>
    <dgm:cxn modelId="{1A2D8131-654B-C44F-8E43-DFDEEF99D945}" type="presOf" srcId="{96D59D7F-7B6B-F441-8DF1-533D4CB80923}" destId="{31C5AEE3-BD8A-5640-81BF-465C27ADD967}" srcOrd="0" destOrd="0" presId="urn:microsoft.com/office/officeart/2008/layout/HalfCircleOrganizationChart"/>
    <dgm:cxn modelId="{C0538BDF-37B6-FF43-A0F9-59ABC58140D3}" type="presOf" srcId="{26F42B62-1F19-5545-BB29-4F8421C795FD}" destId="{89AEF218-E9C0-A04F-9CC8-6A1184B10479}" srcOrd="0" destOrd="0" presId="urn:microsoft.com/office/officeart/2008/layout/HalfCircleOrganizationChart"/>
    <dgm:cxn modelId="{FD2E9DBA-ED47-E848-91F3-019073FC9CB0}" type="presOf" srcId="{ED5668F9-3497-2C4D-AC71-0BE437A896F7}" destId="{B35364EF-F4D3-BE4F-B1A4-EA091CE00CB2}" srcOrd="1" destOrd="0" presId="urn:microsoft.com/office/officeart/2008/layout/HalfCircleOrganizationChart"/>
    <dgm:cxn modelId="{8F9FC6A3-C04D-EE49-B7F5-AE89F3C7A083}" type="presOf" srcId="{15AC7CC8-6125-C848-B7F7-89263BBFBA75}" destId="{BF9BBBB8-CF5B-494A-8267-CF4B3E34034B}" srcOrd="1" destOrd="0" presId="urn:microsoft.com/office/officeart/2008/layout/HalfCircleOrganizationChart"/>
    <dgm:cxn modelId="{3B640A9D-F113-3540-93D2-2357773E2944}" type="presOf" srcId="{057B44FA-3E55-D34A-B306-CAEE00150AD4}" destId="{4D91E484-25E5-6749-ADC1-D45512464A2D}" srcOrd="0" destOrd="0" presId="urn:microsoft.com/office/officeart/2008/layout/HalfCircleOrganizationChart"/>
    <dgm:cxn modelId="{14D8E625-7B0C-4C44-9250-49428FD4A2F9}" type="presOf" srcId="{D21CB905-6FCB-C749-B8D8-F7E3E8890832}" destId="{16FFD37C-C605-C64B-9FFD-843CBDAE8F4C}" srcOrd="0" destOrd="0" presId="urn:microsoft.com/office/officeart/2008/layout/HalfCircleOrganizationChart"/>
    <dgm:cxn modelId="{C6105392-AE44-314F-A321-142EBDC49919}" srcId="{1C1A68AE-B38A-B643-A11A-4FD059A12E09}" destId="{AFD98C1D-258A-834E-9094-FB74843BAE85}" srcOrd="2" destOrd="0" parTransId="{1D0EF6AD-AF2A-4C40-A71D-5062C62AAE51}" sibTransId="{C585AB2C-E58A-EB4C-B742-3ABADFDE7242}"/>
    <dgm:cxn modelId="{BF69E36E-4CD5-D242-89FB-110B9ED84CA3}" srcId="{1C1A68AE-B38A-B643-A11A-4FD059A12E09}" destId="{313B640C-B415-2744-82E6-5C60973ECAEB}" srcOrd="0" destOrd="0" parTransId="{A6A51215-925D-ED41-BAB9-345259960EAF}" sibTransId="{623AE0A6-7BB5-F84B-BD39-C624B098A590}"/>
    <dgm:cxn modelId="{78B193FE-A7BE-A741-9719-1454C90653E4}" type="presOf" srcId="{605C7AC8-CF78-1A4A-8A66-05B8F2A7B4FD}" destId="{120E0C55-FD40-BA47-A3AB-EE7B69E01439}" srcOrd="0" destOrd="0" presId="urn:microsoft.com/office/officeart/2008/layout/HalfCircleOrganizationChart"/>
    <dgm:cxn modelId="{AD7F80C8-FEAF-A544-9DD3-57A3A566FA46}" type="presOf" srcId="{CE3EFE18-8D61-BE49-9583-A7540637F005}" destId="{0AF0AC11-D25A-4F41-B195-988E90C52973}" srcOrd="1" destOrd="0" presId="urn:microsoft.com/office/officeart/2008/layout/HalfCircleOrganizationChart"/>
    <dgm:cxn modelId="{661364B4-897B-314D-BB99-C8BDFA49AB64}" type="presOf" srcId="{A51A1599-5BFF-5044-AFEF-66D1590AF125}" destId="{338B282D-FE67-4144-8FA3-8D62CD2F3E96}" srcOrd="0" destOrd="0" presId="urn:microsoft.com/office/officeart/2008/layout/HalfCircleOrganizationChart"/>
    <dgm:cxn modelId="{B11B421F-D054-DA49-8A88-798EA4F8CAA0}" srcId="{FB35C321-564E-244E-9B01-6B694417C567}" destId="{26CAC06E-BA2F-B348-B3A6-FA91F6DB2DB6}" srcOrd="0" destOrd="0" parTransId="{38249C5A-6E92-8A49-9FFD-3C9A20D06708}" sibTransId="{C0758611-CD6B-FF40-88EE-3DE08C08D051}"/>
    <dgm:cxn modelId="{382CE889-A3D7-874D-A49B-6C87F9FC6406}" srcId="{D21CB905-6FCB-C749-B8D8-F7E3E8890832}" destId="{CD53BE94-63D7-5D42-881B-BD9F6CC2A995}" srcOrd="1" destOrd="0" parTransId="{C06C8D00-9AB1-9842-9494-5E08969B74BD}" sibTransId="{D09C8122-5574-B94F-B150-40179915CE14}"/>
    <dgm:cxn modelId="{E7D9C34A-D3C8-5F4A-8BB2-5840481BDF6C}" type="presOf" srcId="{AFD98C1D-258A-834E-9094-FB74843BAE85}" destId="{37A32D9B-A98F-0640-B4A4-2464CCE811C1}" srcOrd="0" destOrd="0" presId="urn:microsoft.com/office/officeart/2008/layout/HalfCircleOrganizationChart"/>
    <dgm:cxn modelId="{5D5FD18F-A6EE-424C-A499-27171F02138D}" type="presOf" srcId="{E0E214F2-BD36-6F42-8B6F-D77A94B4BA33}" destId="{7992E425-0EBE-DA4B-B6CC-F0D32A320A9F}" srcOrd="0" destOrd="0" presId="urn:microsoft.com/office/officeart/2008/layout/HalfCircleOrganizationChart"/>
    <dgm:cxn modelId="{779F1089-7067-4E48-B3A1-BC6C87C5DAAF}" srcId="{098F6FF2-7057-2347-AC9A-272F744A2124}" destId="{63BF4F76-80D4-7B45-9733-C5E1F1F582EE}" srcOrd="0" destOrd="0" parTransId="{58B3A81C-3EBB-1844-97C4-AAFEB85EE3F5}" sibTransId="{FD880F01-9BCF-7E47-9D7B-E709A530C860}"/>
    <dgm:cxn modelId="{303CB1E9-4F0C-B24D-B9AF-87A2771C95A6}" type="presOf" srcId="{80E24F08-DF62-5E49-9B79-93496DA5E335}" destId="{CC4AB2F0-FCB3-7C4B-9EA6-03845F2DB6F6}" srcOrd="0" destOrd="0" presId="urn:microsoft.com/office/officeart/2008/layout/HalfCircleOrganizationChart"/>
    <dgm:cxn modelId="{7E5D3513-CFE8-EB42-8198-96960524D081}" type="presOf" srcId="{85ED9134-DA53-9B4C-BA84-52BBAED467BB}" destId="{94E6F24D-CCA0-9D46-B191-531BFDFC67B9}" srcOrd="0" destOrd="0" presId="urn:microsoft.com/office/officeart/2008/layout/HalfCircleOrganizationChart"/>
    <dgm:cxn modelId="{0F73476F-57D6-BC4D-817A-1039D214C164}" type="presOf" srcId="{0F046F76-FF61-704B-B0A2-2970985F061B}" destId="{93372B78-F224-EF46-8C32-FDE413F1E4EE}" srcOrd="0" destOrd="0" presId="urn:microsoft.com/office/officeart/2008/layout/HalfCircleOrganizationChart"/>
    <dgm:cxn modelId="{52F30097-A928-2748-BE5E-4BCA46671B40}" type="presOf" srcId="{FDD1CE99-9381-304D-BABA-FB38061967FB}" destId="{D7249765-5D87-2341-9630-7B6A325A2CB9}" srcOrd="0" destOrd="0" presId="urn:microsoft.com/office/officeart/2008/layout/HalfCircleOrganizationChart"/>
    <dgm:cxn modelId="{7AF01AA8-34E7-6240-8BBE-EBBF3A43CDDB}" type="presOf" srcId="{7141269C-31FE-7D4F-8143-774B7236DB10}" destId="{31CB7CB9-056B-884A-9241-DFCBBEE734BA}" srcOrd="1" destOrd="0" presId="urn:microsoft.com/office/officeart/2008/layout/HalfCircleOrganizationChart"/>
    <dgm:cxn modelId="{0209DEF2-47CE-484A-B1E2-642EB855F276}" type="presOf" srcId="{34592096-3CA5-D14A-B6AD-FB261485AAE3}" destId="{586F0D8D-E5D8-1241-80A7-5E923A449BA0}" srcOrd="0" destOrd="0" presId="urn:microsoft.com/office/officeart/2008/layout/HalfCircleOrganizationChart"/>
    <dgm:cxn modelId="{EC381FA2-1216-3249-8EAC-ED0753FB7A6F}" type="presOf" srcId="{FD53E813-7B11-EB4F-B076-ADEC87DC85A6}" destId="{3B2EA53B-BB64-164E-A358-A81CE014626B}" srcOrd="0" destOrd="0" presId="urn:microsoft.com/office/officeart/2008/layout/HalfCircleOrganizationChart"/>
    <dgm:cxn modelId="{B1DDA270-B702-EE46-80E6-E57245489B9D}" type="presOf" srcId="{1C1A68AE-B38A-B643-A11A-4FD059A12E09}" destId="{6FACD9D3-9807-E04E-BAEC-A1BED2E4673F}" srcOrd="0" destOrd="0" presId="urn:microsoft.com/office/officeart/2008/layout/HalfCircleOrganizationChart"/>
    <dgm:cxn modelId="{8037E4B3-2BE7-EE48-AFBC-8F6D0A452309}" srcId="{CD53BE94-63D7-5D42-881B-BD9F6CC2A995}" destId="{9723EC5E-5B40-B148-B7F4-0E5AF3970E0C}" srcOrd="1" destOrd="0" parTransId="{F5073376-F670-7B49-9A33-C61942BC2F72}" sibTransId="{B82FFD9D-2863-294F-B95B-AF6A1F1BDB91}"/>
    <dgm:cxn modelId="{A5B5D7AE-3986-124C-A1AA-8CF12F97AE30}" type="presOf" srcId="{58B3A81C-3EBB-1844-97C4-AAFEB85EE3F5}" destId="{F59E2C65-7AC5-F24D-B77F-2E7C6391D994}" srcOrd="0" destOrd="0" presId="urn:microsoft.com/office/officeart/2008/layout/HalfCircleOrganizationChart"/>
    <dgm:cxn modelId="{05012F4B-EB5C-9246-844D-30755A7821FA}" type="presOf" srcId="{409CE1E0-6632-B940-A4DE-C15F15E8EA99}" destId="{97404AE6-3B86-064E-BE4C-2391539C3C73}" srcOrd="0" destOrd="0" presId="urn:microsoft.com/office/officeart/2008/layout/HalfCircleOrganizationChart"/>
    <dgm:cxn modelId="{A5BD26DF-8812-4A4B-B863-F282EE7D7743}" type="presOf" srcId="{F2F8DA69-C542-FC41-B64B-D453DE68B5EA}" destId="{5CFC7636-A925-5F41-BDBB-1E8F94DB780B}" srcOrd="0" destOrd="0" presId="urn:microsoft.com/office/officeart/2008/layout/HalfCircleOrganizationChart"/>
    <dgm:cxn modelId="{9DEC0505-9208-FC49-8EFA-5222EF275BB6}" type="presOf" srcId="{F5073376-F670-7B49-9A33-C61942BC2F72}" destId="{B8F58BBB-E15A-D84A-BC79-F7F899320545}" srcOrd="0" destOrd="0" presId="urn:microsoft.com/office/officeart/2008/layout/HalfCircleOrganizationChart"/>
    <dgm:cxn modelId="{539EC0E7-AA7A-BC4D-9CB6-9C08BC6E66D0}" type="presOf" srcId="{0A291C93-053E-5648-ACCF-ED0615A71E91}" destId="{C0C33D14-B545-E640-B43B-AD287F590995}" srcOrd="1" destOrd="0" presId="urn:microsoft.com/office/officeart/2008/layout/HalfCircleOrganizationChart"/>
    <dgm:cxn modelId="{89D91AD6-A668-6F4D-8C1B-BA3970B5F880}" type="presOf" srcId="{F2F8DA69-C542-FC41-B64B-D453DE68B5EA}" destId="{BFBA327F-EF51-E145-9DA5-EE4438F91A44}" srcOrd="1" destOrd="0" presId="urn:microsoft.com/office/officeart/2008/layout/HalfCircleOrganizationChart"/>
    <dgm:cxn modelId="{AA6B3E1C-1EE3-7F40-B001-2750842E0D16}" type="presOf" srcId="{EFF471C4-EAA8-6C4B-8DDA-9AD737E6514A}" destId="{68167851-92B2-4940-8A39-CBDA506A4F9A}" srcOrd="0" destOrd="0" presId="urn:microsoft.com/office/officeart/2008/layout/HalfCircleOrganizationChart"/>
    <dgm:cxn modelId="{5A62CD9A-8516-7646-9979-4706BA165BBF}" srcId="{ED5668F9-3497-2C4D-AC71-0BE437A896F7}" destId="{F04910EE-7E6C-E044-854A-BC554C03E904}" srcOrd="0" destOrd="0" parTransId="{0F046F76-FF61-704B-B0A2-2970985F061B}" sibTransId="{498DF999-A0CD-164C-A0DC-61FC9C9036AB}"/>
    <dgm:cxn modelId="{9BF409A2-10D0-8846-A338-BCBBC7FC8306}" srcId="{49C1984E-2807-BD42-B666-9C3B0DE2CA25}" destId="{FD53E813-7B11-EB4F-B076-ADEC87DC85A6}" srcOrd="3" destOrd="0" parTransId="{85ED9134-DA53-9B4C-BA84-52BBAED467BB}" sibTransId="{A89BACCD-7E3C-3B42-9B9C-8C3AB9682364}"/>
    <dgm:cxn modelId="{C99CD602-DBD8-EB47-B3D6-38954C9373C0}" type="presOf" srcId="{13DAFA29-4CDF-1B42-AFA3-D63AE2575E30}" destId="{2A01172D-CF11-D641-9127-13BEA5460786}" srcOrd="0" destOrd="0" presId="urn:microsoft.com/office/officeart/2008/layout/HalfCircleOrganizationChart"/>
    <dgm:cxn modelId="{1C18B70A-EB8C-E14F-A3CE-6488862FAB5E}" type="presOf" srcId="{49C1984E-2807-BD42-B666-9C3B0DE2CA25}" destId="{B7817AA0-4DD5-0044-B9AE-F006B0E364FD}" srcOrd="0" destOrd="0" presId="urn:microsoft.com/office/officeart/2008/layout/HalfCircleOrganizationChart"/>
    <dgm:cxn modelId="{CEE60D95-ECAA-3C42-976C-C2B734793DBE}" srcId="{1C1A68AE-B38A-B643-A11A-4FD059A12E09}" destId="{298AD2CA-E6EA-6D41-9F77-2FD5A74FAA87}" srcOrd="5" destOrd="0" parTransId="{FCC02AC3-7D32-5047-AFF3-65150F2A6239}" sibTransId="{9D98752C-D47E-094D-8D44-EC402F45EAAA}"/>
    <dgm:cxn modelId="{114B4589-EE47-C341-9C95-038209D251B5}" srcId="{1C1A68AE-B38A-B643-A11A-4FD059A12E09}" destId="{E0E214F2-BD36-6F42-8B6F-D77A94B4BA33}" srcOrd="3" destOrd="0" parTransId="{057B44FA-3E55-D34A-B306-CAEE00150AD4}" sibTransId="{A654240A-2FE6-0A42-8AB1-15985CCF9A19}"/>
    <dgm:cxn modelId="{55CCB4BA-DA03-0547-A130-51D1E2BFBB25}" type="presOf" srcId="{ED5668F9-3497-2C4D-AC71-0BE437A896F7}" destId="{6CB4C0AA-8E5D-AD4F-B2E9-223E26A7C867}" srcOrd="0" destOrd="0" presId="urn:microsoft.com/office/officeart/2008/layout/HalfCircleOrganizationChart"/>
    <dgm:cxn modelId="{05E9FC4E-DC27-0047-AC1E-5257889DE760}" type="presOf" srcId="{D0EB16FA-674E-EE4E-B873-516D7EB5F375}" destId="{D55AE1AA-18B4-6A4A-838F-04C61141B579}" srcOrd="1" destOrd="0" presId="urn:microsoft.com/office/officeart/2008/layout/HalfCircleOrganizationChart"/>
    <dgm:cxn modelId="{DC3972E1-6F62-9640-AA41-205A501ABC41}" srcId="{0A291C93-053E-5648-ACCF-ED0615A71E91}" destId="{098F6FF2-7057-2347-AC9A-272F744A2124}" srcOrd="0" destOrd="0" parTransId="{13DAFA29-4CDF-1B42-AFA3-D63AE2575E30}" sibTransId="{7786D731-856F-934C-9E41-C36F3E691028}"/>
    <dgm:cxn modelId="{A935E885-1D06-5A43-BE64-897A9DD63DBA}" type="presOf" srcId="{2905C6A0-A790-2646-B636-BE6865D454AA}" destId="{AD05A238-1272-D144-B154-C9E15ACCD581}" srcOrd="1" destOrd="0" presId="urn:microsoft.com/office/officeart/2008/layout/HalfCircleOrganizationChart"/>
    <dgm:cxn modelId="{55176FB8-E2B5-9341-A2D5-A31AD14A7A5E}" type="presOf" srcId="{848EA96A-858B-3448-8A86-180A7581B467}" destId="{1516F0CC-42D8-8F43-BCFC-9F5E5529C9BB}" srcOrd="1" destOrd="0" presId="urn:microsoft.com/office/officeart/2008/layout/HalfCircleOrganizationChart"/>
    <dgm:cxn modelId="{EC242F8B-8736-7548-BA07-DCCCB4122886}" type="presOf" srcId="{912DE6F0-AF2F-974D-B26E-A6F93C45F169}" destId="{7A97299D-20AF-D04D-91A1-86BA1F43B91B}" srcOrd="0" destOrd="0" presId="urn:microsoft.com/office/officeart/2008/layout/HalfCircleOrganizationChart"/>
    <dgm:cxn modelId="{2BC089D8-86A0-264B-B577-4DE2CDB983D0}" type="presOf" srcId="{D14BF015-4C58-F143-AB32-365DD5933D25}" destId="{59BD2A03-A741-E14F-82DA-BC06983456B3}" srcOrd="0" destOrd="0" presId="urn:microsoft.com/office/officeart/2008/layout/HalfCircleOrganizationChart"/>
    <dgm:cxn modelId="{BFF2519A-8BE0-7A42-8599-AC5136CC8C5C}" srcId="{49C1984E-2807-BD42-B666-9C3B0DE2CA25}" destId="{F24584BC-89BA-624B-9EB3-36A2A29AAF11}" srcOrd="1" destOrd="0" parTransId="{A4475CDE-3709-C84B-8FB9-C7174AB219CC}" sibTransId="{A8BBF8A2-629B-1040-8D55-32636C919CFF}"/>
    <dgm:cxn modelId="{AF73E8C8-9B7A-424B-8AA8-360AA8F48F37}" type="presOf" srcId="{848EA96A-858B-3448-8A86-180A7581B467}" destId="{625A5F76-FCC6-DF42-AF64-DF7B11997207}" srcOrd="0" destOrd="0" presId="urn:microsoft.com/office/officeart/2008/layout/HalfCircleOrganizationChart"/>
    <dgm:cxn modelId="{1B46E14F-89B1-BC4E-B733-6FB7766A7916}" type="presOf" srcId="{5121D18F-8ABE-9C40-9362-CF6DD75E0E83}" destId="{19A911C2-0EE3-284B-8E9E-CF22460B830B}" srcOrd="0" destOrd="0" presId="urn:microsoft.com/office/officeart/2008/layout/HalfCircleOrganizationChart"/>
    <dgm:cxn modelId="{53C4450B-75DD-0F4A-AC64-74C58379BD79}" type="presOf" srcId="{38249C5A-6E92-8A49-9FFD-3C9A20D06708}" destId="{F5AE1F46-42BB-C147-963D-FA16485FE14F}" srcOrd="0" destOrd="0" presId="urn:microsoft.com/office/officeart/2008/layout/HalfCircleOrganizationChart"/>
    <dgm:cxn modelId="{BC9E8250-D937-7D4B-86DD-A3EDD0ABEC16}" type="presOf" srcId="{D660F8BE-F731-E64E-BAB8-045085FA311F}" destId="{93BDD461-4BFE-E041-91AC-AEB8F1D513B5}" srcOrd="0" destOrd="0" presId="urn:microsoft.com/office/officeart/2008/layout/HalfCircleOrganizationChart"/>
    <dgm:cxn modelId="{7DBCBC90-B3A9-794C-960A-D31B8D68BAE4}" type="presOf" srcId="{1C1A68AE-B38A-B643-A11A-4FD059A12E09}" destId="{B0761411-2563-5B45-972C-114F07518FE5}" srcOrd="1" destOrd="0" presId="urn:microsoft.com/office/officeart/2008/layout/HalfCircleOrganizationChart"/>
    <dgm:cxn modelId="{8AD8DCC3-4127-7543-976E-E32501A9B937}" srcId="{49C1984E-2807-BD42-B666-9C3B0DE2CA25}" destId="{912DE6F0-AF2F-974D-B26E-A6F93C45F169}" srcOrd="2" destOrd="0" parTransId="{7B4CB9A1-A89B-5840-8274-74CED91ABC4E}" sibTransId="{F4CA0868-B382-BA4D-BC5A-9EA42E351AE6}"/>
    <dgm:cxn modelId="{74096C2B-0BF5-6045-ABE2-547B25B6E4EC}" type="presOf" srcId="{9F397A5C-65F6-9149-BA47-74C0BE6E8451}" destId="{47659635-F56A-284C-AFAD-7FE5BBABB291}" srcOrd="0" destOrd="0" presId="urn:microsoft.com/office/officeart/2008/layout/HalfCircleOrganizationChart"/>
    <dgm:cxn modelId="{AADEB23D-F733-EF46-83A3-116DEAB30295}" type="presOf" srcId="{7B4CB9A1-A89B-5840-8274-74CED91ABC4E}" destId="{C93D3F07-E6E4-A548-BAF1-D81C4E21BAF9}" srcOrd="0" destOrd="0" presId="urn:microsoft.com/office/officeart/2008/layout/HalfCircleOrganizationChart"/>
    <dgm:cxn modelId="{59F3E3FF-9D59-0B49-ABDF-AD71F23D2132}" type="presOf" srcId="{6C860BCC-D3A7-A84B-A2DE-71648A0F79C1}" destId="{1B1CE2D4-0DC3-2B4F-83F4-7712E9E3179D}" srcOrd="0" destOrd="0" presId="urn:microsoft.com/office/officeart/2008/layout/HalfCircleOrganizationChart"/>
    <dgm:cxn modelId="{50292B6F-EDE4-234B-AE66-39B6825A123F}" type="presOf" srcId="{7141269C-31FE-7D4F-8143-774B7236DB10}" destId="{D9AFA551-E2D4-9B44-BB75-AFC4C6D4A494}" srcOrd="0" destOrd="0" presId="urn:microsoft.com/office/officeart/2008/layout/HalfCircleOrganizationChart"/>
    <dgm:cxn modelId="{04041FE4-81CD-B947-8DE1-9999583044E8}" srcId="{098F6FF2-7057-2347-AC9A-272F744A2124}" destId="{ED5668F9-3497-2C4D-AC71-0BE437A896F7}" srcOrd="2" destOrd="0" parTransId="{FFF27AB2-1AA1-A649-B1CA-5EC4983E1A9F}" sibTransId="{4BA579C3-6924-7143-AD4B-F4D8118447E7}"/>
    <dgm:cxn modelId="{69154E51-45B6-AC40-BC8C-957BB3A5FA24}" type="presParOf" srcId="{397D7F41-72A8-FA46-98DE-D7052A8298A2}" destId="{DC5049B6-5049-6E41-9D3D-F256F5593CC6}" srcOrd="0" destOrd="0" presId="urn:microsoft.com/office/officeart/2008/layout/HalfCircleOrganizationChart"/>
    <dgm:cxn modelId="{2D5F922B-6CBA-004A-962C-F2831DD1544E}" type="presParOf" srcId="{DC5049B6-5049-6E41-9D3D-F256F5593CC6}" destId="{37820E78-60B8-3244-A850-FB01963B444A}" srcOrd="0" destOrd="0" presId="urn:microsoft.com/office/officeart/2008/layout/HalfCircleOrganizationChart"/>
    <dgm:cxn modelId="{C440CC78-72F8-E845-90FC-C6EFEB71330C}" type="presParOf" srcId="{37820E78-60B8-3244-A850-FB01963B444A}" destId="{655C4266-0161-B747-B412-509287925401}" srcOrd="0" destOrd="0" presId="urn:microsoft.com/office/officeart/2008/layout/HalfCircleOrganizationChart"/>
    <dgm:cxn modelId="{73148822-EE0D-AF47-8415-15ABC1319749}" type="presParOf" srcId="{37820E78-60B8-3244-A850-FB01963B444A}" destId="{CC40B9D6-B86A-1248-94C0-CC89E905B510}" srcOrd="1" destOrd="0" presId="urn:microsoft.com/office/officeart/2008/layout/HalfCircleOrganizationChart"/>
    <dgm:cxn modelId="{657F9755-8764-CA4A-AEFE-1439C525B59E}" type="presParOf" srcId="{37820E78-60B8-3244-A850-FB01963B444A}" destId="{1221D53B-C6D8-8D42-9B14-773224F166C1}" srcOrd="2" destOrd="0" presId="urn:microsoft.com/office/officeart/2008/layout/HalfCircleOrganizationChart"/>
    <dgm:cxn modelId="{CCC5975D-85FE-5246-8C04-365BF946022C}" type="presParOf" srcId="{37820E78-60B8-3244-A850-FB01963B444A}" destId="{C0C33D14-B545-E640-B43B-AD287F590995}" srcOrd="3" destOrd="0" presId="urn:microsoft.com/office/officeart/2008/layout/HalfCircleOrganizationChart"/>
    <dgm:cxn modelId="{D28086CB-F701-3E45-B482-274ACBCE986A}" type="presParOf" srcId="{DC5049B6-5049-6E41-9D3D-F256F5593CC6}" destId="{E37D5045-D9DB-1B41-BEA1-FBCD64BAB8B8}" srcOrd="1" destOrd="0" presId="urn:microsoft.com/office/officeart/2008/layout/HalfCircleOrganizationChart"/>
    <dgm:cxn modelId="{B398D7CA-FEC5-6C4A-8F31-1A85BE4BC8C6}" type="presParOf" srcId="{E37D5045-D9DB-1B41-BEA1-FBCD64BAB8B8}" destId="{2A01172D-CF11-D641-9127-13BEA5460786}" srcOrd="0" destOrd="0" presId="urn:microsoft.com/office/officeart/2008/layout/HalfCircleOrganizationChart"/>
    <dgm:cxn modelId="{84E8DC55-0B5C-4449-B01D-9BC6BADA6FF4}" type="presParOf" srcId="{E37D5045-D9DB-1B41-BEA1-FBCD64BAB8B8}" destId="{FD5153BF-36C1-C64D-B0EE-984E590C5C70}" srcOrd="1" destOrd="0" presId="urn:microsoft.com/office/officeart/2008/layout/HalfCircleOrganizationChart"/>
    <dgm:cxn modelId="{4A3B7EE2-D6B6-2345-A79E-AD7F9A471EE2}" type="presParOf" srcId="{FD5153BF-36C1-C64D-B0EE-984E590C5C70}" destId="{147C5645-1B71-A14C-9359-8609D5143624}" srcOrd="0" destOrd="0" presId="urn:microsoft.com/office/officeart/2008/layout/HalfCircleOrganizationChart"/>
    <dgm:cxn modelId="{EBE77B9E-B621-F54D-8B24-4F27694C81FA}" type="presParOf" srcId="{147C5645-1B71-A14C-9359-8609D5143624}" destId="{6AE0CAA3-455B-0841-B93F-00738EB9AAB5}" srcOrd="0" destOrd="0" presId="urn:microsoft.com/office/officeart/2008/layout/HalfCircleOrganizationChart"/>
    <dgm:cxn modelId="{C845C97E-695E-0C47-8968-90F1F35A1FEC}" type="presParOf" srcId="{147C5645-1B71-A14C-9359-8609D5143624}" destId="{2989DCEB-2DE7-8247-A6CD-EC4F81B9F15F}" srcOrd="1" destOrd="0" presId="urn:microsoft.com/office/officeart/2008/layout/HalfCircleOrganizationChart"/>
    <dgm:cxn modelId="{7BD243C7-2E8A-3649-8117-BC5B40F2F3DB}" type="presParOf" srcId="{147C5645-1B71-A14C-9359-8609D5143624}" destId="{F8E873D9-47ED-6D43-87E2-DEA465C0EEDF}" srcOrd="2" destOrd="0" presId="urn:microsoft.com/office/officeart/2008/layout/HalfCircleOrganizationChart"/>
    <dgm:cxn modelId="{EC5C0345-CB30-B54D-B911-CDB0B59237EA}" type="presParOf" srcId="{147C5645-1B71-A14C-9359-8609D5143624}" destId="{157E8241-FFB4-1145-88F8-A9D788E26735}" srcOrd="3" destOrd="0" presId="urn:microsoft.com/office/officeart/2008/layout/HalfCircleOrganizationChart"/>
    <dgm:cxn modelId="{25CA0598-DF2C-384F-8371-8B89C5930D8A}" type="presParOf" srcId="{FD5153BF-36C1-C64D-B0EE-984E590C5C70}" destId="{D3A9E299-7199-A84E-8173-4D1CBEB8B6B9}" srcOrd="1" destOrd="0" presId="urn:microsoft.com/office/officeart/2008/layout/HalfCircleOrganizationChart"/>
    <dgm:cxn modelId="{91034C3B-73D4-2746-B143-6BBD299ECEE9}" type="presParOf" srcId="{D3A9E299-7199-A84E-8173-4D1CBEB8B6B9}" destId="{F59E2C65-7AC5-F24D-B77F-2E7C6391D994}" srcOrd="0" destOrd="0" presId="urn:microsoft.com/office/officeart/2008/layout/HalfCircleOrganizationChart"/>
    <dgm:cxn modelId="{28B62147-92EF-FE49-9207-75C79E44BD87}" type="presParOf" srcId="{D3A9E299-7199-A84E-8173-4D1CBEB8B6B9}" destId="{9F9FCC70-8148-414F-B86B-000E4CC3E919}" srcOrd="1" destOrd="0" presId="urn:microsoft.com/office/officeart/2008/layout/HalfCircleOrganizationChart"/>
    <dgm:cxn modelId="{79B5480E-4E6A-2A43-86AE-07F7848EB39C}" type="presParOf" srcId="{9F9FCC70-8148-414F-B86B-000E4CC3E919}" destId="{24DC9A2C-DB9A-DF49-837D-F3373C8706B2}" srcOrd="0" destOrd="0" presId="urn:microsoft.com/office/officeart/2008/layout/HalfCircleOrganizationChart"/>
    <dgm:cxn modelId="{8F64D55C-E03B-024F-ADE2-1809EA3AE5EF}" type="presParOf" srcId="{24DC9A2C-DB9A-DF49-837D-F3373C8706B2}" destId="{91D2D362-CA92-D84A-A67C-58DA2A030236}" srcOrd="0" destOrd="0" presId="urn:microsoft.com/office/officeart/2008/layout/HalfCircleOrganizationChart"/>
    <dgm:cxn modelId="{5F2E1CC3-C5AB-644B-A322-C1B51EADCCE6}" type="presParOf" srcId="{24DC9A2C-DB9A-DF49-837D-F3373C8706B2}" destId="{8738E62B-D08A-084B-A80C-8003CAAE0614}" srcOrd="1" destOrd="0" presId="urn:microsoft.com/office/officeart/2008/layout/HalfCircleOrganizationChart"/>
    <dgm:cxn modelId="{14055E1B-F2CF-814E-A2BB-83EBCFF60CBC}" type="presParOf" srcId="{24DC9A2C-DB9A-DF49-837D-F3373C8706B2}" destId="{41E59F4C-A283-C941-9569-575AA857DDD4}" srcOrd="2" destOrd="0" presId="urn:microsoft.com/office/officeart/2008/layout/HalfCircleOrganizationChart"/>
    <dgm:cxn modelId="{32B831E5-B514-FD4A-A79A-84B8664D77BB}" type="presParOf" srcId="{24DC9A2C-DB9A-DF49-837D-F3373C8706B2}" destId="{3D842CB1-9335-A44E-B09A-39EE7080F171}" srcOrd="3" destOrd="0" presId="urn:microsoft.com/office/officeart/2008/layout/HalfCircleOrganizationChart"/>
    <dgm:cxn modelId="{F1B0D573-5DED-604E-A444-5B265D0BA696}" type="presParOf" srcId="{9F9FCC70-8148-414F-B86B-000E4CC3E919}" destId="{C70B9DC0-8EE0-E644-BB9B-F414F528571F}" srcOrd="1" destOrd="0" presId="urn:microsoft.com/office/officeart/2008/layout/HalfCircleOrganizationChart"/>
    <dgm:cxn modelId="{5BEC0D6A-5AB9-B846-85C8-13FA59D32641}" type="presParOf" srcId="{9F9FCC70-8148-414F-B86B-000E4CC3E919}" destId="{B16A4B0D-774C-9C4B-941F-135CCF55BDF6}" srcOrd="2" destOrd="0" presId="urn:microsoft.com/office/officeart/2008/layout/HalfCircleOrganizationChart"/>
    <dgm:cxn modelId="{DDC96787-1A70-8441-9928-98D0535038A7}" type="presParOf" srcId="{D3A9E299-7199-A84E-8173-4D1CBEB8B6B9}" destId="{85CDAD6A-E18B-0A41-8032-0B0CC1CDB1B2}" srcOrd="2" destOrd="0" presId="urn:microsoft.com/office/officeart/2008/layout/HalfCircleOrganizationChart"/>
    <dgm:cxn modelId="{6C872EF3-335B-8642-9B44-B9EEA47FB54B}" type="presParOf" srcId="{D3A9E299-7199-A84E-8173-4D1CBEB8B6B9}" destId="{B9642071-79AC-9A4B-B18F-5E1532083845}" srcOrd="3" destOrd="0" presId="urn:microsoft.com/office/officeart/2008/layout/HalfCircleOrganizationChart"/>
    <dgm:cxn modelId="{691DBA57-C7E5-BC47-B0F3-0A33BC26E734}" type="presParOf" srcId="{B9642071-79AC-9A4B-B18F-5E1532083845}" destId="{AA7894D7-0ADC-4740-92D3-68E7D22A2409}" srcOrd="0" destOrd="0" presId="urn:microsoft.com/office/officeart/2008/layout/HalfCircleOrganizationChart"/>
    <dgm:cxn modelId="{22CE8EDA-9E64-1448-9E2F-781CC2BD306F}" type="presParOf" srcId="{AA7894D7-0ADC-4740-92D3-68E7D22A2409}" destId="{382F2D21-B080-E54D-860D-E93AE85E8E35}" srcOrd="0" destOrd="0" presId="urn:microsoft.com/office/officeart/2008/layout/HalfCircleOrganizationChart"/>
    <dgm:cxn modelId="{78E13DF8-52C3-2C45-9A9D-89B62DDCE747}" type="presParOf" srcId="{AA7894D7-0ADC-4740-92D3-68E7D22A2409}" destId="{B14E5C14-6045-EA47-B38A-2FC927F32379}" srcOrd="1" destOrd="0" presId="urn:microsoft.com/office/officeart/2008/layout/HalfCircleOrganizationChart"/>
    <dgm:cxn modelId="{F3189738-25A1-F94B-91E4-F0A971D06E18}" type="presParOf" srcId="{AA7894D7-0ADC-4740-92D3-68E7D22A2409}" destId="{A321957C-6891-7F49-9A2C-B51907E28277}" srcOrd="2" destOrd="0" presId="urn:microsoft.com/office/officeart/2008/layout/HalfCircleOrganizationChart"/>
    <dgm:cxn modelId="{68F39F76-CB86-8E40-B8D3-487559777BF2}" type="presParOf" srcId="{AA7894D7-0ADC-4740-92D3-68E7D22A2409}" destId="{BF9BBBB8-CF5B-494A-8267-CF4B3E34034B}" srcOrd="3" destOrd="0" presId="urn:microsoft.com/office/officeart/2008/layout/HalfCircleOrganizationChart"/>
    <dgm:cxn modelId="{42051AE8-E6ED-BB46-9EB3-1154A1C8A395}" type="presParOf" srcId="{B9642071-79AC-9A4B-B18F-5E1532083845}" destId="{72FAE77C-43DC-ED49-8DF0-1185DBE650A6}" srcOrd="1" destOrd="0" presId="urn:microsoft.com/office/officeart/2008/layout/HalfCircleOrganizationChart"/>
    <dgm:cxn modelId="{CCC80548-4842-334C-ACAB-22061348F0BE}" type="presParOf" srcId="{B9642071-79AC-9A4B-B18F-5E1532083845}" destId="{675FFDE0-3D1B-DB42-B08A-D6B5962A945D}" srcOrd="2" destOrd="0" presId="urn:microsoft.com/office/officeart/2008/layout/HalfCircleOrganizationChart"/>
    <dgm:cxn modelId="{18DE8F25-3CC0-9341-A543-6C0C2402386D}" type="presParOf" srcId="{D3A9E299-7199-A84E-8173-4D1CBEB8B6B9}" destId="{5DBD3A10-5E97-1947-81ED-25EF241CE2DE}" srcOrd="4" destOrd="0" presId="urn:microsoft.com/office/officeart/2008/layout/HalfCircleOrganizationChart"/>
    <dgm:cxn modelId="{6C6AB32C-633C-2B4F-82AD-A4CBD7C93E8C}" type="presParOf" srcId="{D3A9E299-7199-A84E-8173-4D1CBEB8B6B9}" destId="{C495B776-FEF7-3A41-9D7F-2CB28FD3C7AA}" srcOrd="5" destOrd="0" presId="urn:microsoft.com/office/officeart/2008/layout/HalfCircleOrganizationChart"/>
    <dgm:cxn modelId="{CFCC7056-162B-F942-973C-D6254148C3B3}" type="presParOf" srcId="{C495B776-FEF7-3A41-9D7F-2CB28FD3C7AA}" destId="{E02CB186-88E6-D145-A4A8-B79A7EDE2066}" srcOrd="0" destOrd="0" presId="urn:microsoft.com/office/officeart/2008/layout/HalfCircleOrganizationChart"/>
    <dgm:cxn modelId="{F74B788D-0364-A148-A565-DD1CCD554192}" type="presParOf" srcId="{E02CB186-88E6-D145-A4A8-B79A7EDE2066}" destId="{6CB4C0AA-8E5D-AD4F-B2E9-223E26A7C867}" srcOrd="0" destOrd="0" presId="urn:microsoft.com/office/officeart/2008/layout/HalfCircleOrganizationChart"/>
    <dgm:cxn modelId="{B1AFDDE8-3CEF-7547-BA4A-DB617A64F1A5}" type="presParOf" srcId="{E02CB186-88E6-D145-A4A8-B79A7EDE2066}" destId="{886A1C9C-6B55-4E4F-B667-A9376D1A056B}" srcOrd="1" destOrd="0" presId="urn:microsoft.com/office/officeart/2008/layout/HalfCircleOrganizationChart"/>
    <dgm:cxn modelId="{625D00D2-0451-D044-AFAE-EFEB064BA6AA}" type="presParOf" srcId="{E02CB186-88E6-D145-A4A8-B79A7EDE2066}" destId="{F21EDE39-D826-8D4A-BEF5-200545EC8F72}" srcOrd="2" destOrd="0" presId="urn:microsoft.com/office/officeart/2008/layout/HalfCircleOrganizationChart"/>
    <dgm:cxn modelId="{282A2FB3-6508-874B-AA56-7247769D5AFB}" type="presParOf" srcId="{E02CB186-88E6-D145-A4A8-B79A7EDE2066}" destId="{B35364EF-F4D3-BE4F-B1A4-EA091CE00CB2}" srcOrd="3" destOrd="0" presId="urn:microsoft.com/office/officeart/2008/layout/HalfCircleOrganizationChart"/>
    <dgm:cxn modelId="{5EFE4349-D9F0-0A4A-9067-E85D11E41ABF}" type="presParOf" srcId="{C495B776-FEF7-3A41-9D7F-2CB28FD3C7AA}" destId="{1B6A4134-93D1-C148-B643-F04F7726C47C}" srcOrd="1" destOrd="0" presId="urn:microsoft.com/office/officeart/2008/layout/HalfCircleOrganizationChart"/>
    <dgm:cxn modelId="{7422BA1E-222E-A643-9821-9792297B38F6}" type="presParOf" srcId="{1B6A4134-93D1-C148-B643-F04F7726C47C}" destId="{93372B78-F224-EF46-8C32-FDE413F1E4EE}" srcOrd="0" destOrd="0" presId="urn:microsoft.com/office/officeart/2008/layout/HalfCircleOrganizationChart"/>
    <dgm:cxn modelId="{8F28B4DB-49AB-8B4F-9E44-853117BD8FF1}" type="presParOf" srcId="{1B6A4134-93D1-C148-B643-F04F7726C47C}" destId="{6A130B6B-9967-7245-858F-72B5A8A9E826}" srcOrd="1" destOrd="0" presId="urn:microsoft.com/office/officeart/2008/layout/HalfCircleOrganizationChart"/>
    <dgm:cxn modelId="{F9A4716C-FD15-564A-8AB8-C872B2CD5E55}" type="presParOf" srcId="{6A130B6B-9967-7245-858F-72B5A8A9E826}" destId="{F73F4EC6-E7B5-1643-AB25-5D7ECBAEC089}" srcOrd="0" destOrd="0" presId="urn:microsoft.com/office/officeart/2008/layout/HalfCircleOrganizationChart"/>
    <dgm:cxn modelId="{AE198869-B1CD-5F4E-A517-B3E6A46F1C29}" type="presParOf" srcId="{F73F4EC6-E7B5-1643-AB25-5D7ECBAEC089}" destId="{E25FC613-E380-A74D-8DA0-7AA0F90E1163}" srcOrd="0" destOrd="0" presId="urn:microsoft.com/office/officeart/2008/layout/HalfCircleOrganizationChart"/>
    <dgm:cxn modelId="{CE0349D2-A208-2D43-BFB2-6B031CC69DBC}" type="presParOf" srcId="{F73F4EC6-E7B5-1643-AB25-5D7ECBAEC089}" destId="{143B67D0-E3CA-CE4B-9743-58CF3075A208}" srcOrd="1" destOrd="0" presId="urn:microsoft.com/office/officeart/2008/layout/HalfCircleOrganizationChart"/>
    <dgm:cxn modelId="{AF18A4D8-3DA7-2F4D-B034-13E83B08272C}" type="presParOf" srcId="{F73F4EC6-E7B5-1643-AB25-5D7ECBAEC089}" destId="{094F4B2F-78E1-8849-87DD-2B81CD91AA49}" srcOrd="2" destOrd="0" presId="urn:microsoft.com/office/officeart/2008/layout/HalfCircleOrganizationChart"/>
    <dgm:cxn modelId="{594F7119-3DD5-5C40-B2CE-A824B2800404}" type="presParOf" srcId="{F73F4EC6-E7B5-1643-AB25-5D7ECBAEC089}" destId="{93B0F6A2-E32C-7C42-9D36-571779487A47}" srcOrd="3" destOrd="0" presId="urn:microsoft.com/office/officeart/2008/layout/HalfCircleOrganizationChart"/>
    <dgm:cxn modelId="{6433C8BB-5D03-0544-909C-51FCD10B570F}" type="presParOf" srcId="{6A130B6B-9967-7245-858F-72B5A8A9E826}" destId="{92F678D4-45A0-BB4A-8F9B-9E2C50189F5B}" srcOrd="1" destOrd="0" presId="urn:microsoft.com/office/officeart/2008/layout/HalfCircleOrganizationChart"/>
    <dgm:cxn modelId="{F5DBB699-201E-C048-AC05-297B0EF3AD10}" type="presParOf" srcId="{6A130B6B-9967-7245-858F-72B5A8A9E826}" destId="{898832CA-57BD-9C44-A2E9-830148EE0A0A}" srcOrd="2" destOrd="0" presId="urn:microsoft.com/office/officeart/2008/layout/HalfCircleOrganizationChart"/>
    <dgm:cxn modelId="{83E3942A-A9E7-BB4A-BE38-4A6B6DB59FA0}" type="presParOf" srcId="{1B6A4134-93D1-C148-B643-F04F7726C47C}" destId="{1B1CE2D4-0DC3-2B4F-83F4-7712E9E3179D}" srcOrd="2" destOrd="0" presId="urn:microsoft.com/office/officeart/2008/layout/HalfCircleOrganizationChart"/>
    <dgm:cxn modelId="{A6B450EE-6EDB-8D4D-B257-09D5C14E8B2E}" type="presParOf" srcId="{1B6A4134-93D1-C148-B643-F04F7726C47C}" destId="{C897D95B-761E-B848-8235-FA5BF02D1E8B}" srcOrd="3" destOrd="0" presId="urn:microsoft.com/office/officeart/2008/layout/HalfCircleOrganizationChart"/>
    <dgm:cxn modelId="{73F89BF8-1AA4-F947-A5FE-C35B9216AB72}" type="presParOf" srcId="{C897D95B-761E-B848-8235-FA5BF02D1E8B}" destId="{388064FF-44B1-0B44-9421-18624FA1E033}" srcOrd="0" destOrd="0" presId="urn:microsoft.com/office/officeart/2008/layout/HalfCircleOrganizationChart"/>
    <dgm:cxn modelId="{88010E36-7967-8048-B02B-389075CC78A5}" type="presParOf" srcId="{388064FF-44B1-0B44-9421-18624FA1E033}" destId="{7B72488E-EDD6-9945-A696-9488D906A8F0}" srcOrd="0" destOrd="0" presId="urn:microsoft.com/office/officeart/2008/layout/HalfCircleOrganizationChart"/>
    <dgm:cxn modelId="{61F5A1FD-B1FD-9E4C-AFBA-F5575446C482}" type="presParOf" srcId="{388064FF-44B1-0B44-9421-18624FA1E033}" destId="{A8F5FFEA-B27D-1249-AC9F-A1E9A7D6CAFA}" srcOrd="1" destOrd="0" presId="urn:microsoft.com/office/officeart/2008/layout/HalfCircleOrganizationChart"/>
    <dgm:cxn modelId="{AAAB76C8-244E-A240-B7C6-2C25A8ABECE7}" type="presParOf" srcId="{388064FF-44B1-0B44-9421-18624FA1E033}" destId="{DDC32A0D-7ACC-024B-A21C-F2B42B1D975B}" srcOrd="2" destOrd="0" presId="urn:microsoft.com/office/officeart/2008/layout/HalfCircleOrganizationChart"/>
    <dgm:cxn modelId="{872AABDE-0B9B-8140-8D2E-32028B130D9A}" type="presParOf" srcId="{388064FF-44B1-0B44-9421-18624FA1E033}" destId="{0AF0AC11-D25A-4F41-B195-988E90C52973}" srcOrd="3" destOrd="0" presId="urn:microsoft.com/office/officeart/2008/layout/HalfCircleOrganizationChart"/>
    <dgm:cxn modelId="{F891B897-0AE4-A144-BC25-BA89C27D05D0}" type="presParOf" srcId="{C897D95B-761E-B848-8235-FA5BF02D1E8B}" destId="{C0F3CA8B-70A6-D942-8B49-B80947A8A854}" srcOrd="1" destOrd="0" presId="urn:microsoft.com/office/officeart/2008/layout/HalfCircleOrganizationChart"/>
    <dgm:cxn modelId="{17F3C316-FBCA-464D-949A-E1FD158B7035}" type="presParOf" srcId="{C897D95B-761E-B848-8235-FA5BF02D1E8B}" destId="{D8F66295-A05A-394F-8B2F-E680B884932C}" srcOrd="2" destOrd="0" presId="urn:microsoft.com/office/officeart/2008/layout/HalfCircleOrganizationChart"/>
    <dgm:cxn modelId="{2FC93041-3D80-6E41-A598-EC076FCF1FC9}" type="presParOf" srcId="{C495B776-FEF7-3A41-9D7F-2CB28FD3C7AA}" destId="{93766E7A-25FD-3A46-9406-C81D5FEA5127}" srcOrd="2" destOrd="0" presId="urn:microsoft.com/office/officeart/2008/layout/HalfCircleOrganizationChart"/>
    <dgm:cxn modelId="{53988A86-DE26-FD45-A166-E053780F697C}" type="presParOf" srcId="{D3A9E299-7199-A84E-8173-4D1CBEB8B6B9}" destId="{586F0D8D-E5D8-1241-80A7-5E923A449BA0}" srcOrd="6" destOrd="0" presId="urn:microsoft.com/office/officeart/2008/layout/HalfCircleOrganizationChart"/>
    <dgm:cxn modelId="{9159FB93-D293-FB49-B9F9-A44BDD433623}" type="presParOf" srcId="{D3A9E299-7199-A84E-8173-4D1CBEB8B6B9}" destId="{6D56D48F-452F-7F49-990E-08CDEF5A760D}" srcOrd="7" destOrd="0" presId="urn:microsoft.com/office/officeart/2008/layout/HalfCircleOrganizationChart"/>
    <dgm:cxn modelId="{EF2B42C4-355D-0241-A16E-1D8682778699}" type="presParOf" srcId="{6D56D48F-452F-7F49-990E-08CDEF5A760D}" destId="{DF068C77-6646-C641-B2B8-2016DF1140B6}" srcOrd="0" destOrd="0" presId="urn:microsoft.com/office/officeart/2008/layout/HalfCircleOrganizationChart"/>
    <dgm:cxn modelId="{0A336CE2-8301-734B-9816-1921D9333B1D}" type="presParOf" srcId="{DF068C77-6646-C641-B2B8-2016DF1140B6}" destId="{733C6884-6293-5F49-B903-15819E5560DE}" srcOrd="0" destOrd="0" presId="urn:microsoft.com/office/officeart/2008/layout/HalfCircleOrganizationChart"/>
    <dgm:cxn modelId="{D95776D0-21F1-564F-9DAD-22E09603C001}" type="presParOf" srcId="{DF068C77-6646-C641-B2B8-2016DF1140B6}" destId="{1B33D46B-D686-A54E-B5F0-659E67C35499}" srcOrd="1" destOrd="0" presId="urn:microsoft.com/office/officeart/2008/layout/HalfCircleOrganizationChart"/>
    <dgm:cxn modelId="{40364A69-1DCC-A54B-AE62-7E905772239D}" type="presParOf" srcId="{DF068C77-6646-C641-B2B8-2016DF1140B6}" destId="{ED92D4E4-7506-324B-AD20-184132B649B2}" srcOrd="2" destOrd="0" presId="urn:microsoft.com/office/officeart/2008/layout/HalfCircleOrganizationChart"/>
    <dgm:cxn modelId="{03A23D5F-590E-A546-90AF-0057292627AF}" type="presParOf" srcId="{DF068C77-6646-C641-B2B8-2016DF1140B6}" destId="{695A7A5D-8D91-E84D-94ED-FC9FBBE3E435}" srcOrd="3" destOrd="0" presId="urn:microsoft.com/office/officeart/2008/layout/HalfCircleOrganizationChart"/>
    <dgm:cxn modelId="{DEB419DD-23BB-864A-8ED4-91C9DEC91ACB}" type="presParOf" srcId="{6D56D48F-452F-7F49-990E-08CDEF5A760D}" destId="{55272CEB-62A4-4545-A725-D60E979E60ED}" srcOrd="1" destOrd="0" presId="urn:microsoft.com/office/officeart/2008/layout/HalfCircleOrganizationChart"/>
    <dgm:cxn modelId="{74B54415-7359-184C-8DB2-A3BCDA3F50D6}" type="presParOf" srcId="{6D56D48F-452F-7F49-990E-08CDEF5A760D}" destId="{953298EC-94E5-B54B-9743-E11E79607C37}" srcOrd="2" destOrd="0" presId="urn:microsoft.com/office/officeart/2008/layout/HalfCircleOrganizationChart"/>
    <dgm:cxn modelId="{1A00F5E8-BD35-7047-8294-E7CF3138CD42}" type="presParOf" srcId="{D3A9E299-7199-A84E-8173-4D1CBEB8B6B9}" destId="{18C54D4B-9B52-3A43-8D24-5CB7082E70F5}" srcOrd="8" destOrd="0" presId="urn:microsoft.com/office/officeart/2008/layout/HalfCircleOrganizationChart"/>
    <dgm:cxn modelId="{40DAC161-81C8-314D-8B06-1A3893F54CF5}" type="presParOf" srcId="{D3A9E299-7199-A84E-8173-4D1CBEB8B6B9}" destId="{79644A41-EE85-6D40-8D90-F8E60BEF6FA0}" srcOrd="9" destOrd="0" presId="urn:microsoft.com/office/officeart/2008/layout/HalfCircleOrganizationChart"/>
    <dgm:cxn modelId="{792B54F7-2F54-E148-8D9C-4B85DE38DBAF}" type="presParOf" srcId="{79644A41-EE85-6D40-8D90-F8E60BEF6FA0}" destId="{DF17CE8D-F615-5047-8737-83F9027894F4}" srcOrd="0" destOrd="0" presId="urn:microsoft.com/office/officeart/2008/layout/HalfCircleOrganizationChart"/>
    <dgm:cxn modelId="{792B2548-C78C-1C46-9ED9-5C9563718F4D}" type="presParOf" srcId="{DF17CE8D-F615-5047-8737-83F9027894F4}" destId="{3728571E-BDB7-B24E-AF1A-074E20B827AE}" srcOrd="0" destOrd="0" presId="urn:microsoft.com/office/officeart/2008/layout/HalfCircleOrganizationChart"/>
    <dgm:cxn modelId="{AEDA1D11-F946-D847-AD21-CE7FE3C6E0EB}" type="presParOf" srcId="{DF17CE8D-F615-5047-8737-83F9027894F4}" destId="{CBF86816-132C-F74A-B9F7-740FC5418119}" srcOrd="1" destOrd="0" presId="urn:microsoft.com/office/officeart/2008/layout/HalfCircleOrganizationChart"/>
    <dgm:cxn modelId="{F13E0466-1451-1B41-B601-01A286A51C41}" type="presParOf" srcId="{DF17CE8D-F615-5047-8737-83F9027894F4}" destId="{04EA7D5C-2FA5-514B-AA77-209AD250FDB1}" srcOrd="2" destOrd="0" presId="urn:microsoft.com/office/officeart/2008/layout/HalfCircleOrganizationChart"/>
    <dgm:cxn modelId="{D72D2660-2A8A-3345-A462-6B1039721F00}" type="presParOf" srcId="{DF17CE8D-F615-5047-8737-83F9027894F4}" destId="{528CA2C2-E744-8F46-B8C8-6C91541A1864}" srcOrd="3" destOrd="0" presId="urn:microsoft.com/office/officeart/2008/layout/HalfCircleOrganizationChart"/>
    <dgm:cxn modelId="{56ED5B77-6AF5-8F46-AAEB-A5CC48776489}" type="presParOf" srcId="{79644A41-EE85-6D40-8D90-F8E60BEF6FA0}" destId="{EF6A8232-4298-0542-A228-47584602F0EE}" srcOrd="1" destOrd="0" presId="urn:microsoft.com/office/officeart/2008/layout/HalfCircleOrganizationChart"/>
    <dgm:cxn modelId="{0DCFACD8-4316-DE43-B6FB-E7A24588E9C9}" type="presParOf" srcId="{EF6A8232-4298-0542-A228-47584602F0EE}" destId="{F5AE1F46-42BB-C147-963D-FA16485FE14F}" srcOrd="0" destOrd="0" presId="urn:microsoft.com/office/officeart/2008/layout/HalfCircleOrganizationChart"/>
    <dgm:cxn modelId="{A1CE7AE7-6D7A-8841-96EA-AE5DCDEE89C1}" type="presParOf" srcId="{EF6A8232-4298-0542-A228-47584602F0EE}" destId="{1945674A-4800-A84C-A683-70CE45286668}" srcOrd="1" destOrd="0" presId="urn:microsoft.com/office/officeart/2008/layout/HalfCircleOrganizationChart"/>
    <dgm:cxn modelId="{3628EF6E-651E-2E4C-ADA2-99A2A739416C}" type="presParOf" srcId="{1945674A-4800-A84C-A683-70CE45286668}" destId="{514C5E09-3413-2440-A765-FDF2EA184F24}" srcOrd="0" destOrd="0" presId="urn:microsoft.com/office/officeart/2008/layout/HalfCircleOrganizationChart"/>
    <dgm:cxn modelId="{E234EDDB-FA88-3F4A-9FFC-E3028605CFA6}" type="presParOf" srcId="{514C5E09-3413-2440-A765-FDF2EA184F24}" destId="{A2895AEF-9277-F448-81BC-383AA9988F95}" srcOrd="0" destOrd="0" presId="urn:microsoft.com/office/officeart/2008/layout/HalfCircleOrganizationChart"/>
    <dgm:cxn modelId="{C3DC9E76-4429-1A4D-AF4F-875D96120AC8}" type="presParOf" srcId="{514C5E09-3413-2440-A765-FDF2EA184F24}" destId="{F834D0FA-DFDA-3E42-A384-CCB487CD81A8}" srcOrd="1" destOrd="0" presId="urn:microsoft.com/office/officeart/2008/layout/HalfCircleOrganizationChart"/>
    <dgm:cxn modelId="{D0636021-8EE8-A244-96CC-BCD981A27CFC}" type="presParOf" srcId="{514C5E09-3413-2440-A765-FDF2EA184F24}" destId="{AA6EFCE9-B7EC-5D4B-A9E7-0302A921E374}" srcOrd="2" destOrd="0" presId="urn:microsoft.com/office/officeart/2008/layout/HalfCircleOrganizationChart"/>
    <dgm:cxn modelId="{1AA7A48E-8083-194F-8A1E-12BD7AB09880}" type="presParOf" srcId="{514C5E09-3413-2440-A765-FDF2EA184F24}" destId="{381A192C-46E2-EA42-AD6D-178F2D72A56A}" srcOrd="3" destOrd="0" presId="urn:microsoft.com/office/officeart/2008/layout/HalfCircleOrganizationChart"/>
    <dgm:cxn modelId="{2BEE0148-B85D-214D-8C63-1FC56FECB1E0}" type="presParOf" srcId="{1945674A-4800-A84C-A683-70CE45286668}" destId="{6CB0DFDA-6A27-BE42-A113-A1A8D22A2658}" srcOrd="1" destOrd="0" presId="urn:microsoft.com/office/officeart/2008/layout/HalfCircleOrganizationChart"/>
    <dgm:cxn modelId="{95E3CEB6-643F-E34E-B53F-AFADCC44181F}" type="presParOf" srcId="{1945674A-4800-A84C-A683-70CE45286668}" destId="{416160FC-1938-6545-B52C-7E6AB27BBFB7}" srcOrd="2" destOrd="0" presId="urn:microsoft.com/office/officeart/2008/layout/HalfCircleOrganizationChart"/>
    <dgm:cxn modelId="{140BC8BD-236D-E648-8D13-E57F9806ECD2}" type="presParOf" srcId="{EF6A8232-4298-0542-A228-47584602F0EE}" destId="{59BD2A03-A741-E14F-82DA-BC06983456B3}" srcOrd="2" destOrd="0" presId="urn:microsoft.com/office/officeart/2008/layout/HalfCircleOrganizationChart"/>
    <dgm:cxn modelId="{C9DEC866-1170-5443-8D4D-B3A9E5758589}" type="presParOf" srcId="{EF6A8232-4298-0542-A228-47584602F0EE}" destId="{4648EB82-581A-5247-8962-B23E77A65774}" srcOrd="3" destOrd="0" presId="urn:microsoft.com/office/officeart/2008/layout/HalfCircleOrganizationChart"/>
    <dgm:cxn modelId="{BC34DFF1-5CCE-284D-B02B-AC068A51F7EF}" type="presParOf" srcId="{4648EB82-581A-5247-8962-B23E77A65774}" destId="{4F7374B4-0663-274F-8109-2F2225739B46}" srcOrd="0" destOrd="0" presId="urn:microsoft.com/office/officeart/2008/layout/HalfCircleOrganizationChart"/>
    <dgm:cxn modelId="{DC926DD2-58AC-5B47-B267-CB550CCC96A4}" type="presParOf" srcId="{4F7374B4-0663-274F-8109-2F2225739B46}" destId="{CC4AB2F0-FCB3-7C4B-9EA6-03845F2DB6F6}" srcOrd="0" destOrd="0" presId="urn:microsoft.com/office/officeart/2008/layout/HalfCircleOrganizationChart"/>
    <dgm:cxn modelId="{06E7872C-6D72-7B45-9A06-F7C0B3EE5E26}" type="presParOf" srcId="{4F7374B4-0663-274F-8109-2F2225739B46}" destId="{E26C7D6C-4997-4043-B17B-15C17B197B4B}" srcOrd="1" destOrd="0" presId="urn:microsoft.com/office/officeart/2008/layout/HalfCircleOrganizationChart"/>
    <dgm:cxn modelId="{A14388BF-8C8B-CC41-9AC7-70160664E369}" type="presParOf" srcId="{4F7374B4-0663-274F-8109-2F2225739B46}" destId="{243E9541-E76E-3C4A-ABBE-64A466CA1D40}" srcOrd="2" destOrd="0" presId="urn:microsoft.com/office/officeart/2008/layout/HalfCircleOrganizationChart"/>
    <dgm:cxn modelId="{29CE82C1-0111-624B-948E-1DCE77D2F2B0}" type="presParOf" srcId="{4F7374B4-0663-274F-8109-2F2225739B46}" destId="{C62681DF-40E2-A848-B759-C9BA66994052}" srcOrd="3" destOrd="0" presId="urn:microsoft.com/office/officeart/2008/layout/HalfCircleOrganizationChart"/>
    <dgm:cxn modelId="{44193DB2-EB68-9841-B5A9-799539003999}" type="presParOf" srcId="{4648EB82-581A-5247-8962-B23E77A65774}" destId="{8B66CF7D-81BE-014B-997E-E1610963A357}" srcOrd="1" destOrd="0" presId="urn:microsoft.com/office/officeart/2008/layout/HalfCircleOrganizationChart"/>
    <dgm:cxn modelId="{014E9614-7BB8-9144-88AC-2445339FA0A5}" type="presParOf" srcId="{4648EB82-581A-5247-8962-B23E77A65774}" destId="{2FF1F4FD-5564-EC4A-A8BF-710D37629356}" srcOrd="2" destOrd="0" presId="urn:microsoft.com/office/officeart/2008/layout/HalfCircleOrganizationChart"/>
    <dgm:cxn modelId="{4A62B14B-73DC-CC47-990D-B26BB5C74F7C}" type="presParOf" srcId="{EF6A8232-4298-0542-A228-47584602F0EE}" destId="{89AEF218-E9C0-A04F-9CC8-6A1184B10479}" srcOrd="4" destOrd="0" presId="urn:microsoft.com/office/officeart/2008/layout/HalfCircleOrganizationChart"/>
    <dgm:cxn modelId="{D93B4B99-8368-E84A-8B81-3C7CA0252A21}" type="presParOf" srcId="{EF6A8232-4298-0542-A228-47584602F0EE}" destId="{64AC3CBA-2ECB-B04C-9ED4-E003142C82FE}" srcOrd="5" destOrd="0" presId="urn:microsoft.com/office/officeart/2008/layout/HalfCircleOrganizationChart"/>
    <dgm:cxn modelId="{422DDD4C-CB17-274C-A38B-6BBD5195AE27}" type="presParOf" srcId="{64AC3CBA-2ECB-B04C-9ED4-E003142C82FE}" destId="{2A0EA271-631B-0F47-A3E3-44E59D540DE9}" srcOrd="0" destOrd="0" presId="urn:microsoft.com/office/officeart/2008/layout/HalfCircleOrganizationChart"/>
    <dgm:cxn modelId="{D7327364-9C24-B344-8C19-F2507D0237AD}" type="presParOf" srcId="{2A0EA271-631B-0F47-A3E3-44E59D540DE9}" destId="{8E0DDF9A-0D9E-A449-88AA-2B7A978D6AC2}" srcOrd="0" destOrd="0" presId="urn:microsoft.com/office/officeart/2008/layout/HalfCircleOrganizationChart"/>
    <dgm:cxn modelId="{02895ED6-9E68-0943-83D0-304002125E89}" type="presParOf" srcId="{2A0EA271-631B-0F47-A3E3-44E59D540DE9}" destId="{3FBA586B-71EF-4E42-B2AD-F3FC8E5378D1}" srcOrd="1" destOrd="0" presId="urn:microsoft.com/office/officeart/2008/layout/HalfCircleOrganizationChart"/>
    <dgm:cxn modelId="{5B1DEDF8-3747-8D44-848C-53211849F61D}" type="presParOf" srcId="{2A0EA271-631B-0F47-A3E3-44E59D540DE9}" destId="{5746AFB6-9BE7-D14B-B35F-3FB7C84B9886}" srcOrd="2" destOrd="0" presId="urn:microsoft.com/office/officeart/2008/layout/HalfCircleOrganizationChart"/>
    <dgm:cxn modelId="{D1A75321-1252-E44A-9660-BC4586A7EAF1}" type="presParOf" srcId="{2A0EA271-631B-0F47-A3E3-44E59D540DE9}" destId="{D55AE1AA-18B4-6A4A-838F-04C61141B579}" srcOrd="3" destOrd="0" presId="urn:microsoft.com/office/officeart/2008/layout/HalfCircleOrganizationChart"/>
    <dgm:cxn modelId="{34CD2D1E-9268-E74C-8B35-B56202F9301F}" type="presParOf" srcId="{64AC3CBA-2ECB-B04C-9ED4-E003142C82FE}" destId="{FF9FC6E2-B488-4C47-9C68-A26EAFAB17C1}" srcOrd="1" destOrd="0" presId="urn:microsoft.com/office/officeart/2008/layout/HalfCircleOrganizationChart"/>
    <dgm:cxn modelId="{1B73D0BF-15C9-5348-9EE0-250A936C5D0C}" type="presParOf" srcId="{64AC3CBA-2ECB-B04C-9ED4-E003142C82FE}" destId="{DBC12097-63C9-1549-A7C0-286099EAAF58}" srcOrd="2" destOrd="0" presId="urn:microsoft.com/office/officeart/2008/layout/HalfCircleOrganizationChart"/>
    <dgm:cxn modelId="{32615860-99B2-7349-AD46-DA03810D77C9}" type="presParOf" srcId="{79644A41-EE85-6D40-8D90-F8E60BEF6FA0}" destId="{7823B8E7-3F4D-104B-97F9-34A76134A28A}" srcOrd="2" destOrd="0" presId="urn:microsoft.com/office/officeart/2008/layout/HalfCircleOrganizationChart"/>
    <dgm:cxn modelId="{10A88DEE-E743-5B4C-8F01-E7BDBB990D8F}" type="presParOf" srcId="{D3A9E299-7199-A84E-8173-4D1CBEB8B6B9}" destId="{B4D7D9B6-C59D-D641-827E-883025175671}" srcOrd="10" destOrd="0" presId="urn:microsoft.com/office/officeart/2008/layout/HalfCircleOrganizationChart"/>
    <dgm:cxn modelId="{15B87AEF-F1AD-4A45-8024-93CDC4BEAE77}" type="presParOf" srcId="{D3A9E299-7199-A84E-8173-4D1CBEB8B6B9}" destId="{1F11489B-9AA1-C846-87D3-B40DB780441C}" srcOrd="11" destOrd="0" presId="urn:microsoft.com/office/officeart/2008/layout/HalfCircleOrganizationChart"/>
    <dgm:cxn modelId="{5C86032B-504F-D641-8BF0-4ED9B8BB737E}" type="presParOf" srcId="{1F11489B-9AA1-C846-87D3-B40DB780441C}" destId="{9635AA83-8506-494D-A0EC-6ADFF1F6FAD0}" srcOrd="0" destOrd="0" presId="urn:microsoft.com/office/officeart/2008/layout/HalfCircleOrganizationChart"/>
    <dgm:cxn modelId="{4275E1C2-D66F-7C42-ADE3-A79FCF88128F}" type="presParOf" srcId="{9635AA83-8506-494D-A0EC-6ADFF1F6FAD0}" destId="{68167851-92B2-4940-8A39-CBDA506A4F9A}" srcOrd="0" destOrd="0" presId="urn:microsoft.com/office/officeart/2008/layout/HalfCircleOrganizationChart"/>
    <dgm:cxn modelId="{0ADD1800-BC7A-474F-8E36-7EE470CAABFE}" type="presParOf" srcId="{9635AA83-8506-494D-A0EC-6ADFF1F6FAD0}" destId="{F3176C02-C405-B545-8B6C-38E2F8604B42}" srcOrd="1" destOrd="0" presId="urn:microsoft.com/office/officeart/2008/layout/HalfCircleOrganizationChart"/>
    <dgm:cxn modelId="{E2F9702F-E742-D64A-BC52-894943EA1721}" type="presParOf" srcId="{9635AA83-8506-494D-A0EC-6ADFF1F6FAD0}" destId="{EC32C6F7-7B6C-E244-B209-BCF0DD1AE37D}" srcOrd="2" destOrd="0" presId="urn:microsoft.com/office/officeart/2008/layout/HalfCircleOrganizationChart"/>
    <dgm:cxn modelId="{2010953B-3763-CC4E-8667-A62FFBD3CA55}" type="presParOf" srcId="{9635AA83-8506-494D-A0EC-6ADFF1F6FAD0}" destId="{B83247B6-3138-CE4C-9C77-BDF1BCFAC69F}" srcOrd="3" destOrd="0" presId="urn:microsoft.com/office/officeart/2008/layout/HalfCircleOrganizationChart"/>
    <dgm:cxn modelId="{209299DC-39F1-7D46-8BBC-615605691290}" type="presParOf" srcId="{1F11489B-9AA1-C846-87D3-B40DB780441C}" destId="{0E3DED76-1264-8A46-81CA-E05A0C789EF8}" srcOrd="1" destOrd="0" presId="urn:microsoft.com/office/officeart/2008/layout/HalfCircleOrganizationChart"/>
    <dgm:cxn modelId="{8A8F73B0-0F2C-8E4D-B724-017FED82778F}" type="presParOf" srcId="{1F11489B-9AA1-C846-87D3-B40DB780441C}" destId="{2E45EE7A-5712-8749-96EB-30197E37D9D5}" srcOrd="2" destOrd="0" presId="urn:microsoft.com/office/officeart/2008/layout/HalfCircleOrganizationChart"/>
    <dgm:cxn modelId="{ECE40141-632D-474C-A39E-144FBB965F56}" type="presParOf" srcId="{D3A9E299-7199-A84E-8173-4D1CBEB8B6B9}" destId="{339B4D52-3E2B-7F4E-BBC4-CCBB2CAE208D}" srcOrd="12" destOrd="0" presId="urn:microsoft.com/office/officeart/2008/layout/HalfCircleOrganizationChart"/>
    <dgm:cxn modelId="{059AA327-6B62-CA45-980E-EC8AC4623B1A}" type="presParOf" srcId="{D3A9E299-7199-A84E-8173-4D1CBEB8B6B9}" destId="{7B74209C-D05F-4541-9E72-989E67A8E178}" srcOrd="13" destOrd="0" presId="urn:microsoft.com/office/officeart/2008/layout/HalfCircleOrganizationChart"/>
    <dgm:cxn modelId="{756E6476-6721-3F46-9346-91590C8A7BF0}" type="presParOf" srcId="{7B74209C-D05F-4541-9E72-989E67A8E178}" destId="{1F3C9919-11E7-BE4A-AF48-79F91E8ECF42}" srcOrd="0" destOrd="0" presId="urn:microsoft.com/office/officeart/2008/layout/HalfCircleOrganizationChart"/>
    <dgm:cxn modelId="{5048F2C3-C0FD-244D-90DB-10B1A185BC48}" type="presParOf" srcId="{1F3C9919-11E7-BE4A-AF48-79F91E8ECF42}" destId="{AAB8430A-240F-564B-A763-F877155C9BCF}" srcOrd="0" destOrd="0" presId="urn:microsoft.com/office/officeart/2008/layout/HalfCircleOrganizationChart"/>
    <dgm:cxn modelId="{0B98B983-CEDA-2345-8261-38E0F7030F75}" type="presParOf" srcId="{1F3C9919-11E7-BE4A-AF48-79F91E8ECF42}" destId="{9AB1F751-8962-0C40-B802-75C90A359CA1}" srcOrd="1" destOrd="0" presId="urn:microsoft.com/office/officeart/2008/layout/HalfCircleOrganizationChart"/>
    <dgm:cxn modelId="{7C7F84AD-F8A4-934E-9E62-E027AE3FAFC5}" type="presParOf" srcId="{1F3C9919-11E7-BE4A-AF48-79F91E8ECF42}" destId="{B47C0D09-5EE9-6C48-981B-5C523AEE428E}" srcOrd="2" destOrd="0" presId="urn:microsoft.com/office/officeart/2008/layout/HalfCircleOrganizationChart"/>
    <dgm:cxn modelId="{43FA0513-C78F-E448-9E92-FA23BBB6BD6D}" type="presParOf" srcId="{1F3C9919-11E7-BE4A-AF48-79F91E8ECF42}" destId="{0FBB2E86-D616-A449-B86F-0B2A9A77AC1F}" srcOrd="3" destOrd="0" presId="urn:microsoft.com/office/officeart/2008/layout/HalfCircleOrganizationChart"/>
    <dgm:cxn modelId="{DD7001D3-D64D-4D4C-865A-4808B4BCBA3B}" type="presParOf" srcId="{7B74209C-D05F-4541-9E72-989E67A8E178}" destId="{55030BF3-8E82-AB4E-8670-F489D7323259}" srcOrd="1" destOrd="0" presId="urn:microsoft.com/office/officeart/2008/layout/HalfCircleOrganizationChart"/>
    <dgm:cxn modelId="{840BDCBA-7EDB-8943-AD5B-E64919772347}" type="presParOf" srcId="{55030BF3-8E82-AB4E-8670-F489D7323259}" destId="{C67DC490-CC36-E848-BB49-CE019EE1CAED}" srcOrd="0" destOrd="0" presId="urn:microsoft.com/office/officeart/2008/layout/HalfCircleOrganizationChart"/>
    <dgm:cxn modelId="{58130A7A-FCA4-2F40-BBE2-B9DDC021F57D}" type="presParOf" srcId="{55030BF3-8E82-AB4E-8670-F489D7323259}" destId="{B5A31C84-4A54-9F44-A421-1408B4B5927A}" srcOrd="1" destOrd="0" presId="urn:microsoft.com/office/officeart/2008/layout/HalfCircleOrganizationChart"/>
    <dgm:cxn modelId="{C1F23B67-D636-024D-ADCF-0783CF574D5F}" type="presParOf" srcId="{B5A31C84-4A54-9F44-A421-1408B4B5927A}" destId="{B8628E85-70AF-AC4E-B567-27F684DFBD6C}" srcOrd="0" destOrd="0" presId="urn:microsoft.com/office/officeart/2008/layout/HalfCircleOrganizationChart"/>
    <dgm:cxn modelId="{A37E9541-E1E8-FA42-B962-ED922023B469}" type="presParOf" srcId="{B8628E85-70AF-AC4E-B567-27F684DFBD6C}" destId="{062AE6D6-E957-F44F-97FC-5DEF3E19E871}" srcOrd="0" destOrd="0" presId="urn:microsoft.com/office/officeart/2008/layout/HalfCircleOrganizationChart"/>
    <dgm:cxn modelId="{87949ADD-74E0-B54F-A018-96CBC8A75E4B}" type="presParOf" srcId="{B8628E85-70AF-AC4E-B567-27F684DFBD6C}" destId="{5136F273-436C-5E43-835E-AA171770073B}" srcOrd="1" destOrd="0" presId="urn:microsoft.com/office/officeart/2008/layout/HalfCircleOrganizationChart"/>
    <dgm:cxn modelId="{335D09F1-DAD8-3B4E-94BB-A60AE0C57049}" type="presParOf" srcId="{B8628E85-70AF-AC4E-B567-27F684DFBD6C}" destId="{EAC72270-0B29-2B48-8C47-C1C474E25941}" srcOrd="2" destOrd="0" presId="urn:microsoft.com/office/officeart/2008/layout/HalfCircleOrganizationChart"/>
    <dgm:cxn modelId="{3A54F2E1-A08B-5944-B299-C9A858D9B432}" type="presParOf" srcId="{B8628E85-70AF-AC4E-B567-27F684DFBD6C}" destId="{B7687A1C-6A8C-1C48-AD57-2DDAC3F10F93}" srcOrd="3" destOrd="0" presId="urn:microsoft.com/office/officeart/2008/layout/HalfCircleOrganizationChart"/>
    <dgm:cxn modelId="{36D52412-164B-2B49-8A48-335832BE818E}" type="presParOf" srcId="{B5A31C84-4A54-9F44-A421-1408B4B5927A}" destId="{83406E92-F9AA-C148-86CB-098E28E2CB01}" srcOrd="1" destOrd="0" presId="urn:microsoft.com/office/officeart/2008/layout/HalfCircleOrganizationChart"/>
    <dgm:cxn modelId="{C242FC13-5AB8-A545-8787-F32B45AEBE2F}" type="presParOf" srcId="{B5A31C84-4A54-9F44-A421-1408B4B5927A}" destId="{64A33538-FA8B-EB47-82A4-9D6AE006CF56}" srcOrd="2" destOrd="0" presId="urn:microsoft.com/office/officeart/2008/layout/HalfCircleOrganizationChart"/>
    <dgm:cxn modelId="{FF1A3E2E-0BA0-F44F-AAB6-8BF0B5575687}" type="presParOf" srcId="{55030BF3-8E82-AB4E-8670-F489D7323259}" destId="{EEDACD02-A878-6F4B-B8C6-64B2897D492A}" srcOrd="2" destOrd="0" presId="urn:microsoft.com/office/officeart/2008/layout/HalfCircleOrganizationChart"/>
    <dgm:cxn modelId="{E304CAD0-0DED-6249-93BD-DF9FBCBAE6FF}" type="presParOf" srcId="{55030BF3-8E82-AB4E-8670-F489D7323259}" destId="{29EDC89B-52E9-2646-8EF3-6CB43B446796}" srcOrd="3" destOrd="0" presId="urn:microsoft.com/office/officeart/2008/layout/HalfCircleOrganizationChart"/>
    <dgm:cxn modelId="{D9532C65-BF54-894A-AC2C-FCC0F65733EE}" type="presParOf" srcId="{29EDC89B-52E9-2646-8EF3-6CB43B446796}" destId="{FCB77BDD-B7DF-2A44-A542-B4678D280B36}" srcOrd="0" destOrd="0" presId="urn:microsoft.com/office/officeart/2008/layout/HalfCircleOrganizationChart"/>
    <dgm:cxn modelId="{38916EE0-2A6E-9A47-BEBF-8DD4B7A87DBA}" type="presParOf" srcId="{FCB77BDD-B7DF-2A44-A542-B4678D280B36}" destId="{B64B7D45-E013-B043-B8F0-DE0867D7CBFD}" srcOrd="0" destOrd="0" presId="urn:microsoft.com/office/officeart/2008/layout/HalfCircleOrganizationChart"/>
    <dgm:cxn modelId="{F4B3A6D8-B7B8-AC4E-8862-D88A8A5609AE}" type="presParOf" srcId="{FCB77BDD-B7DF-2A44-A542-B4678D280B36}" destId="{432AD107-E8B1-1A49-8D03-8FE21EC739A1}" srcOrd="1" destOrd="0" presId="urn:microsoft.com/office/officeart/2008/layout/HalfCircleOrganizationChart"/>
    <dgm:cxn modelId="{B99777A2-8B17-B84D-A09D-5263D72BE472}" type="presParOf" srcId="{FCB77BDD-B7DF-2A44-A542-B4678D280B36}" destId="{A18BC750-ADBC-1A4C-BAAE-A79AF8ED8020}" srcOrd="2" destOrd="0" presId="urn:microsoft.com/office/officeart/2008/layout/HalfCircleOrganizationChart"/>
    <dgm:cxn modelId="{07E442CB-5433-D748-BE8D-83395D0ADDF1}" type="presParOf" srcId="{FCB77BDD-B7DF-2A44-A542-B4678D280B36}" destId="{C2E5F5CD-F7D7-BA4D-B2A0-D7828DA3C159}" srcOrd="3" destOrd="0" presId="urn:microsoft.com/office/officeart/2008/layout/HalfCircleOrganizationChart"/>
    <dgm:cxn modelId="{0F16699A-057D-244F-871A-372356CE127E}" type="presParOf" srcId="{29EDC89B-52E9-2646-8EF3-6CB43B446796}" destId="{DFFD3772-8EAE-6041-B24C-B099D973770F}" srcOrd="1" destOrd="0" presId="urn:microsoft.com/office/officeart/2008/layout/HalfCircleOrganizationChart"/>
    <dgm:cxn modelId="{BEE6AE2D-F57E-6C4E-8BB5-9D8211111320}" type="presParOf" srcId="{29EDC89B-52E9-2646-8EF3-6CB43B446796}" destId="{BF9F9529-F414-EF45-A741-3A415F821A78}" srcOrd="2" destOrd="0" presId="urn:microsoft.com/office/officeart/2008/layout/HalfCircleOrganizationChart"/>
    <dgm:cxn modelId="{858E90FB-CC00-8344-884B-52A8C1B35B9E}" type="presParOf" srcId="{55030BF3-8E82-AB4E-8670-F489D7323259}" destId="{25A26622-CE9B-D248-8607-2B4523B5EBD1}" srcOrd="4" destOrd="0" presId="urn:microsoft.com/office/officeart/2008/layout/HalfCircleOrganizationChart"/>
    <dgm:cxn modelId="{5657C074-4288-CF40-9819-CD166CF7AA12}" type="presParOf" srcId="{55030BF3-8E82-AB4E-8670-F489D7323259}" destId="{C57226FF-AE66-524D-9B29-17F495F07F40}" srcOrd="5" destOrd="0" presId="urn:microsoft.com/office/officeart/2008/layout/HalfCircleOrganizationChart"/>
    <dgm:cxn modelId="{A70209F7-2055-7C42-A866-FF801358238D}" type="presParOf" srcId="{C57226FF-AE66-524D-9B29-17F495F07F40}" destId="{7A8A7070-A7A6-F045-9FA3-04D843F227D8}" srcOrd="0" destOrd="0" presId="urn:microsoft.com/office/officeart/2008/layout/HalfCircleOrganizationChart"/>
    <dgm:cxn modelId="{C2149C01-1946-9744-83E6-D212CFA5728C}" type="presParOf" srcId="{7A8A7070-A7A6-F045-9FA3-04D843F227D8}" destId="{1615638D-4F27-2048-A995-936A4A10F88E}" srcOrd="0" destOrd="0" presId="urn:microsoft.com/office/officeart/2008/layout/HalfCircleOrganizationChart"/>
    <dgm:cxn modelId="{7BED60A1-0ED2-D048-806E-15A812E40CDA}" type="presParOf" srcId="{7A8A7070-A7A6-F045-9FA3-04D843F227D8}" destId="{A752AB8A-49BB-8147-8C50-22C0AA308254}" srcOrd="1" destOrd="0" presId="urn:microsoft.com/office/officeart/2008/layout/HalfCircleOrganizationChart"/>
    <dgm:cxn modelId="{D899088B-79D8-F94E-A1D9-DDE052236CA3}" type="presParOf" srcId="{7A8A7070-A7A6-F045-9FA3-04D843F227D8}" destId="{6C40477E-9C81-CE46-BD77-2BD9C3695F75}" srcOrd="2" destOrd="0" presId="urn:microsoft.com/office/officeart/2008/layout/HalfCircleOrganizationChart"/>
    <dgm:cxn modelId="{CA8E51DB-B22A-674F-B8C4-07FB70B9E9F8}" type="presParOf" srcId="{7A8A7070-A7A6-F045-9FA3-04D843F227D8}" destId="{10D910F5-4F9D-0A44-9491-C914386D8BFB}" srcOrd="3" destOrd="0" presId="urn:microsoft.com/office/officeart/2008/layout/HalfCircleOrganizationChart"/>
    <dgm:cxn modelId="{F15AACAD-2A3A-2146-8EB1-7D83FB4E8A2E}" type="presParOf" srcId="{C57226FF-AE66-524D-9B29-17F495F07F40}" destId="{517AA9E6-0CF3-434D-8CB8-430FB8E95F3A}" srcOrd="1" destOrd="0" presId="urn:microsoft.com/office/officeart/2008/layout/HalfCircleOrganizationChart"/>
    <dgm:cxn modelId="{826D3015-9322-3C47-A824-254B7F487258}" type="presParOf" srcId="{C57226FF-AE66-524D-9B29-17F495F07F40}" destId="{F956BE61-4EA2-6E41-BA1B-57FEC283C956}" srcOrd="2" destOrd="0" presId="urn:microsoft.com/office/officeart/2008/layout/HalfCircleOrganizationChart"/>
    <dgm:cxn modelId="{E927BF64-0DDB-034C-9531-3A13DDCF2D23}" type="presParOf" srcId="{7B74209C-D05F-4541-9E72-989E67A8E178}" destId="{EE294695-307F-D14A-A05E-FDE9FFF70AA6}" srcOrd="2" destOrd="0" presId="urn:microsoft.com/office/officeart/2008/layout/HalfCircleOrganizationChart"/>
    <dgm:cxn modelId="{11C210BD-0706-FC43-97BD-9DAA55BC116B}" type="presParOf" srcId="{FD5153BF-36C1-C64D-B0EE-984E590C5C70}" destId="{71043B0A-4315-A146-A5D2-F723F0F46EA3}" srcOrd="2" destOrd="0" presId="urn:microsoft.com/office/officeart/2008/layout/HalfCircleOrganizationChart"/>
    <dgm:cxn modelId="{63C83A5F-FB7E-0645-8FDA-879C61A0267A}" type="presParOf" srcId="{E37D5045-D9DB-1B41-BEA1-FBCD64BAB8B8}" destId="{19A911C2-0EE3-284B-8E9E-CF22460B830B}" srcOrd="2" destOrd="0" presId="urn:microsoft.com/office/officeart/2008/layout/HalfCircleOrganizationChart"/>
    <dgm:cxn modelId="{FF311931-F8C4-2C48-940F-11553642896E}" type="presParOf" srcId="{E37D5045-D9DB-1B41-BEA1-FBCD64BAB8B8}" destId="{D53AD4B7-4979-CE41-A8BF-25AFC75B34C0}" srcOrd="3" destOrd="0" presId="urn:microsoft.com/office/officeart/2008/layout/HalfCircleOrganizationChart"/>
    <dgm:cxn modelId="{1AEF31B8-5FAE-8447-87FA-EA438622E712}" type="presParOf" srcId="{D53AD4B7-4979-CE41-A8BF-25AFC75B34C0}" destId="{777BA384-BBAA-214F-9A8E-45D58B6A4459}" srcOrd="0" destOrd="0" presId="urn:microsoft.com/office/officeart/2008/layout/HalfCircleOrganizationChart"/>
    <dgm:cxn modelId="{9CAEA18A-0062-3744-9767-C26A3DDF0CE7}" type="presParOf" srcId="{777BA384-BBAA-214F-9A8E-45D58B6A4459}" destId="{6FACD9D3-9807-E04E-BAEC-A1BED2E4673F}" srcOrd="0" destOrd="0" presId="urn:microsoft.com/office/officeart/2008/layout/HalfCircleOrganizationChart"/>
    <dgm:cxn modelId="{BE26BD42-3A43-C848-A8E9-2D5A548D06AB}" type="presParOf" srcId="{777BA384-BBAA-214F-9A8E-45D58B6A4459}" destId="{D78C6553-D336-7148-B60A-D4C358E601DE}" srcOrd="1" destOrd="0" presId="urn:microsoft.com/office/officeart/2008/layout/HalfCircleOrganizationChart"/>
    <dgm:cxn modelId="{DE722B26-B4D0-A14E-A493-F512B0E2597B}" type="presParOf" srcId="{777BA384-BBAA-214F-9A8E-45D58B6A4459}" destId="{15DBF071-FCAD-7042-8A1F-F69BF74146E0}" srcOrd="2" destOrd="0" presId="urn:microsoft.com/office/officeart/2008/layout/HalfCircleOrganizationChart"/>
    <dgm:cxn modelId="{9D75D8D0-C22D-8A4A-BCBD-4F1AD37E9A12}" type="presParOf" srcId="{777BA384-BBAA-214F-9A8E-45D58B6A4459}" destId="{B0761411-2563-5B45-972C-114F07518FE5}" srcOrd="3" destOrd="0" presId="urn:microsoft.com/office/officeart/2008/layout/HalfCircleOrganizationChart"/>
    <dgm:cxn modelId="{64E8EE73-3A8F-FD47-911A-B9E1D54BB56A}" type="presParOf" srcId="{D53AD4B7-4979-CE41-A8BF-25AFC75B34C0}" destId="{DF1A7A1B-D305-3D44-8D45-432F47C54AF8}" srcOrd="1" destOrd="0" presId="urn:microsoft.com/office/officeart/2008/layout/HalfCircleOrganizationChart"/>
    <dgm:cxn modelId="{1A8DD6A3-C66D-2C48-BEEE-5087CC1351F9}" type="presParOf" srcId="{DF1A7A1B-D305-3D44-8D45-432F47C54AF8}" destId="{661BEA2E-1427-A240-A83E-9BDE4DC0AF38}" srcOrd="0" destOrd="0" presId="urn:microsoft.com/office/officeart/2008/layout/HalfCircleOrganizationChart"/>
    <dgm:cxn modelId="{72627348-E059-F449-84E7-5C84D2F64BBF}" type="presParOf" srcId="{DF1A7A1B-D305-3D44-8D45-432F47C54AF8}" destId="{C1D6E614-B39C-E04D-AD3E-7842A7B05FBC}" srcOrd="1" destOrd="0" presId="urn:microsoft.com/office/officeart/2008/layout/HalfCircleOrganizationChart"/>
    <dgm:cxn modelId="{C3C0B110-48F1-DC44-B8E2-F4C2E9F28489}" type="presParOf" srcId="{C1D6E614-B39C-E04D-AD3E-7842A7B05FBC}" destId="{7BDCEF9D-67EE-C744-8BAB-662F5887D38C}" srcOrd="0" destOrd="0" presId="urn:microsoft.com/office/officeart/2008/layout/HalfCircleOrganizationChart"/>
    <dgm:cxn modelId="{6F5F2514-FBAF-C740-984E-A522CD5DDA0B}" type="presParOf" srcId="{7BDCEF9D-67EE-C744-8BAB-662F5887D38C}" destId="{DE2B5197-2317-B943-8473-A9BAE75E557D}" srcOrd="0" destOrd="0" presId="urn:microsoft.com/office/officeart/2008/layout/HalfCircleOrganizationChart"/>
    <dgm:cxn modelId="{2191014F-29A9-184A-8BE8-7BE0332402D2}" type="presParOf" srcId="{7BDCEF9D-67EE-C744-8BAB-662F5887D38C}" destId="{571D8F88-FF9A-D449-B9F7-E0CD4A84497C}" srcOrd="1" destOrd="0" presId="urn:microsoft.com/office/officeart/2008/layout/HalfCircleOrganizationChart"/>
    <dgm:cxn modelId="{EC205794-2010-0740-B5AC-E7AA8AC7CEDB}" type="presParOf" srcId="{7BDCEF9D-67EE-C744-8BAB-662F5887D38C}" destId="{B3225B5B-5C9F-9C44-AD07-08EB174E73E7}" srcOrd="2" destOrd="0" presId="urn:microsoft.com/office/officeart/2008/layout/HalfCircleOrganizationChart"/>
    <dgm:cxn modelId="{0BA8BD11-DEC9-4442-8AFD-1CD3A4C145F5}" type="presParOf" srcId="{7BDCEF9D-67EE-C744-8BAB-662F5887D38C}" destId="{BDB33263-85C3-114A-A112-058FA8128250}" srcOrd="3" destOrd="0" presId="urn:microsoft.com/office/officeart/2008/layout/HalfCircleOrganizationChart"/>
    <dgm:cxn modelId="{B42C7F59-2F9F-9A46-A059-9B1E337599ED}" type="presParOf" srcId="{C1D6E614-B39C-E04D-AD3E-7842A7B05FBC}" destId="{1CBD0672-4F5A-8148-A4F5-AA1ADE66F550}" srcOrd="1" destOrd="0" presId="urn:microsoft.com/office/officeart/2008/layout/HalfCircleOrganizationChart"/>
    <dgm:cxn modelId="{EC3D4883-EEE1-614F-B364-F4742DB16177}" type="presParOf" srcId="{C1D6E614-B39C-E04D-AD3E-7842A7B05FBC}" destId="{61E38381-332D-354B-89A8-2E380916A287}" srcOrd="2" destOrd="0" presId="urn:microsoft.com/office/officeart/2008/layout/HalfCircleOrganizationChart"/>
    <dgm:cxn modelId="{581A6354-6B92-2243-B2E4-1FEFB7180A16}" type="presParOf" srcId="{DF1A7A1B-D305-3D44-8D45-432F47C54AF8}" destId="{45563FE1-EC3D-DB41-8A4B-BB3C82A7F64E}" srcOrd="2" destOrd="0" presId="urn:microsoft.com/office/officeart/2008/layout/HalfCircleOrganizationChart"/>
    <dgm:cxn modelId="{D8CFD6EC-EFCD-4349-BEAC-06EDCA054B40}" type="presParOf" srcId="{DF1A7A1B-D305-3D44-8D45-432F47C54AF8}" destId="{E36FC40D-C1B2-A648-B138-7FCC0E00F9CE}" srcOrd="3" destOrd="0" presId="urn:microsoft.com/office/officeart/2008/layout/HalfCircleOrganizationChart"/>
    <dgm:cxn modelId="{E1E05F2E-3C73-4C40-A592-CED300452A7C}" type="presParOf" srcId="{E36FC40D-C1B2-A648-B138-7FCC0E00F9CE}" destId="{BB1B6CF0-3585-9547-9F37-D727ED3A6BFF}" srcOrd="0" destOrd="0" presId="urn:microsoft.com/office/officeart/2008/layout/HalfCircleOrganizationChart"/>
    <dgm:cxn modelId="{18BF0E4D-4F7D-F647-B5FF-193D9D3C8B41}" type="presParOf" srcId="{BB1B6CF0-3585-9547-9F37-D727ED3A6BFF}" destId="{16FFD37C-C605-C64B-9FFD-843CBDAE8F4C}" srcOrd="0" destOrd="0" presId="urn:microsoft.com/office/officeart/2008/layout/HalfCircleOrganizationChart"/>
    <dgm:cxn modelId="{0F6868D7-B8D8-E34E-AFA2-78C60615747F}" type="presParOf" srcId="{BB1B6CF0-3585-9547-9F37-D727ED3A6BFF}" destId="{CFD719B6-0F1B-6C48-8B0F-AB1C29EB1BC4}" srcOrd="1" destOrd="0" presId="urn:microsoft.com/office/officeart/2008/layout/HalfCircleOrganizationChart"/>
    <dgm:cxn modelId="{6BE73627-3568-654F-B7A8-C17D0DCD18E3}" type="presParOf" srcId="{BB1B6CF0-3585-9547-9F37-D727ED3A6BFF}" destId="{655D67C2-A569-4B4E-9AFE-21B87ECC28CA}" srcOrd="2" destOrd="0" presId="urn:microsoft.com/office/officeart/2008/layout/HalfCircleOrganizationChart"/>
    <dgm:cxn modelId="{1CA1D7C2-60D6-EF41-B698-355CB24D68CC}" type="presParOf" srcId="{BB1B6CF0-3585-9547-9F37-D727ED3A6BFF}" destId="{EC16CE5F-81E2-C545-BB50-B91B46F3177E}" srcOrd="3" destOrd="0" presId="urn:microsoft.com/office/officeart/2008/layout/HalfCircleOrganizationChart"/>
    <dgm:cxn modelId="{9F4529D9-068C-F340-8E3E-13033A0D78CB}" type="presParOf" srcId="{E36FC40D-C1B2-A648-B138-7FCC0E00F9CE}" destId="{06F09CFD-629D-CB4A-945A-9C9607AB58AA}" srcOrd="1" destOrd="0" presId="urn:microsoft.com/office/officeart/2008/layout/HalfCircleOrganizationChart"/>
    <dgm:cxn modelId="{F06D2BFB-F192-0740-A9D4-A8261631FB27}" type="presParOf" srcId="{06F09CFD-629D-CB4A-945A-9C9607AB58AA}" destId="{FD326A6D-67C1-1043-8FB1-4A4AD3754D27}" srcOrd="0" destOrd="0" presId="urn:microsoft.com/office/officeart/2008/layout/HalfCircleOrganizationChart"/>
    <dgm:cxn modelId="{2A3FEFD2-F2CA-2D48-A913-F2CE13001266}" type="presParOf" srcId="{06F09CFD-629D-CB4A-945A-9C9607AB58AA}" destId="{116C3BE5-BD94-3649-B91D-1A346C6B4094}" srcOrd="1" destOrd="0" presId="urn:microsoft.com/office/officeart/2008/layout/HalfCircleOrganizationChart"/>
    <dgm:cxn modelId="{FDC065D4-154F-7E4C-B46D-5A0C2E839DE0}" type="presParOf" srcId="{116C3BE5-BD94-3649-B91D-1A346C6B4094}" destId="{A3075EFD-FB16-694D-86BC-21F54B2B5F34}" srcOrd="0" destOrd="0" presId="urn:microsoft.com/office/officeart/2008/layout/HalfCircleOrganizationChart"/>
    <dgm:cxn modelId="{D75C85BA-A3DB-634E-A184-994829D00BBA}" type="presParOf" srcId="{A3075EFD-FB16-694D-86BC-21F54B2B5F34}" destId="{338B282D-FE67-4144-8FA3-8D62CD2F3E96}" srcOrd="0" destOrd="0" presId="urn:microsoft.com/office/officeart/2008/layout/HalfCircleOrganizationChart"/>
    <dgm:cxn modelId="{8881BF28-3963-F449-AF73-C52887DB7AFB}" type="presParOf" srcId="{A3075EFD-FB16-694D-86BC-21F54B2B5F34}" destId="{720D1D32-83B2-C64B-8E30-17E7397D3B15}" srcOrd="1" destOrd="0" presId="urn:microsoft.com/office/officeart/2008/layout/HalfCircleOrganizationChart"/>
    <dgm:cxn modelId="{0CDFBE22-9496-2F48-8A7E-1B836318DD16}" type="presParOf" srcId="{A3075EFD-FB16-694D-86BC-21F54B2B5F34}" destId="{2292A6DB-5773-D24D-BC23-58BB679AF27F}" srcOrd="2" destOrd="0" presId="urn:microsoft.com/office/officeart/2008/layout/HalfCircleOrganizationChart"/>
    <dgm:cxn modelId="{0A169D4B-98E8-8040-85FC-3602580F60F5}" type="presParOf" srcId="{A3075EFD-FB16-694D-86BC-21F54B2B5F34}" destId="{2E5C290D-444E-6D4C-977C-FEC91B08DC59}" srcOrd="3" destOrd="0" presId="urn:microsoft.com/office/officeart/2008/layout/HalfCircleOrganizationChart"/>
    <dgm:cxn modelId="{F45B71FA-0514-3048-889A-2A85996F394E}" type="presParOf" srcId="{116C3BE5-BD94-3649-B91D-1A346C6B4094}" destId="{BA3C1780-63AB-9047-8E30-7AA8CAB8EA2E}" srcOrd="1" destOrd="0" presId="urn:microsoft.com/office/officeart/2008/layout/HalfCircleOrganizationChart"/>
    <dgm:cxn modelId="{9BBD13AB-7029-9E4C-A82D-90E0BE9F7603}" type="presParOf" srcId="{116C3BE5-BD94-3649-B91D-1A346C6B4094}" destId="{EBF2D923-3597-9440-B0E1-9F27E50C82D8}" srcOrd="2" destOrd="0" presId="urn:microsoft.com/office/officeart/2008/layout/HalfCircleOrganizationChart"/>
    <dgm:cxn modelId="{FCE1978B-7558-C947-B056-D0C19E8F7FCB}" type="presParOf" srcId="{06F09CFD-629D-CB4A-945A-9C9607AB58AA}" destId="{DEC4A8FD-5276-5F4A-BF43-1E104C1A6612}" srcOrd="2" destOrd="0" presId="urn:microsoft.com/office/officeart/2008/layout/HalfCircleOrganizationChart"/>
    <dgm:cxn modelId="{87AB085A-C48F-0243-9D1D-E114EC10D790}" type="presParOf" srcId="{06F09CFD-629D-CB4A-945A-9C9607AB58AA}" destId="{92B6FEB0-4B5F-A446-AC3C-E73A7D747F15}" srcOrd="3" destOrd="0" presId="urn:microsoft.com/office/officeart/2008/layout/HalfCircleOrganizationChart"/>
    <dgm:cxn modelId="{F18461E4-66B8-AF4E-982C-5E5E1F50435E}" type="presParOf" srcId="{92B6FEB0-4B5F-A446-AC3C-E73A7D747F15}" destId="{4A5AE98F-8661-3442-9161-D09E6C40EB50}" srcOrd="0" destOrd="0" presId="urn:microsoft.com/office/officeart/2008/layout/HalfCircleOrganizationChart"/>
    <dgm:cxn modelId="{28F0C0B9-6D2E-254F-AF3A-467031DAAB33}" type="presParOf" srcId="{4A5AE98F-8661-3442-9161-D09E6C40EB50}" destId="{1E1F058E-031F-2E41-B9CF-CD60DF4FCB3E}" srcOrd="0" destOrd="0" presId="urn:microsoft.com/office/officeart/2008/layout/HalfCircleOrganizationChart"/>
    <dgm:cxn modelId="{895466B5-6E9B-7A47-9808-2B593DA0B5E2}" type="presParOf" srcId="{4A5AE98F-8661-3442-9161-D09E6C40EB50}" destId="{ED4151B3-DFEB-2843-8D64-0B6F75A04F0E}" srcOrd="1" destOrd="0" presId="urn:microsoft.com/office/officeart/2008/layout/HalfCircleOrganizationChart"/>
    <dgm:cxn modelId="{99BBE243-972C-A14D-AB87-137B439E8E11}" type="presParOf" srcId="{4A5AE98F-8661-3442-9161-D09E6C40EB50}" destId="{9C095583-13FD-A84B-B1C0-7FFE252E17AD}" srcOrd="2" destOrd="0" presId="urn:microsoft.com/office/officeart/2008/layout/HalfCircleOrganizationChart"/>
    <dgm:cxn modelId="{14964D9F-6F36-694A-8C9E-F6F9562671D5}" type="presParOf" srcId="{4A5AE98F-8661-3442-9161-D09E6C40EB50}" destId="{E683D532-CD03-824E-B1E9-C686A034EA22}" srcOrd="3" destOrd="0" presId="urn:microsoft.com/office/officeart/2008/layout/HalfCircleOrganizationChart"/>
    <dgm:cxn modelId="{0337C38D-45BF-0F49-B8B6-07ACA3DF90D1}" type="presParOf" srcId="{92B6FEB0-4B5F-A446-AC3C-E73A7D747F15}" destId="{8876107A-30CD-DA47-AC2E-26333AFF86AD}" srcOrd="1" destOrd="0" presId="urn:microsoft.com/office/officeart/2008/layout/HalfCircleOrganizationChart"/>
    <dgm:cxn modelId="{390A64D4-D205-1A45-ACD8-B6D1F82923F1}" type="presParOf" srcId="{8876107A-30CD-DA47-AC2E-26333AFF86AD}" destId="{120E0C55-FD40-BA47-A3AB-EE7B69E01439}" srcOrd="0" destOrd="0" presId="urn:microsoft.com/office/officeart/2008/layout/HalfCircleOrganizationChart"/>
    <dgm:cxn modelId="{5CE902FE-B799-B04C-B940-9305C61945E3}" type="presParOf" srcId="{8876107A-30CD-DA47-AC2E-26333AFF86AD}" destId="{9989A4B8-C62B-FA46-B04D-1839692917D5}" srcOrd="1" destOrd="0" presId="urn:microsoft.com/office/officeart/2008/layout/HalfCircleOrganizationChart"/>
    <dgm:cxn modelId="{6E14339B-7B1D-B846-AC6A-2A992660D4FF}" type="presParOf" srcId="{9989A4B8-C62B-FA46-B04D-1839692917D5}" destId="{7B2222D3-BD20-014D-B086-C684E879A5D8}" srcOrd="0" destOrd="0" presId="urn:microsoft.com/office/officeart/2008/layout/HalfCircleOrganizationChart"/>
    <dgm:cxn modelId="{DF965DE9-E782-F844-8004-30298825F3A7}" type="presParOf" srcId="{7B2222D3-BD20-014D-B086-C684E879A5D8}" destId="{D9AFA551-E2D4-9B44-BB75-AFC4C6D4A494}" srcOrd="0" destOrd="0" presId="urn:microsoft.com/office/officeart/2008/layout/HalfCircleOrganizationChart"/>
    <dgm:cxn modelId="{8122CB3C-4CD3-2941-8D08-0D137C50CEEC}" type="presParOf" srcId="{7B2222D3-BD20-014D-B086-C684E879A5D8}" destId="{19C4C69F-AD4C-5C4B-81E4-B701AEC69E97}" srcOrd="1" destOrd="0" presId="urn:microsoft.com/office/officeart/2008/layout/HalfCircleOrganizationChart"/>
    <dgm:cxn modelId="{8778F891-61EF-1244-B6D0-DBE00193D6DB}" type="presParOf" srcId="{7B2222D3-BD20-014D-B086-C684E879A5D8}" destId="{37F76207-4DA2-9645-A005-45AEF25EE231}" srcOrd="2" destOrd="0" presId="urn:microsoft.com/office/officeart/2008/layout/HalfCircleOrganizationChart"/>
    <dgm:cxn modelId="{74B22594-FBE0-AC42-B4B2-1A881355A242}" type="presParOf" srcId="{7B2222D3-BD20-014D-B086-C684E879A5D8}" destId="{31CB7CB9-056B-884A-9241-DFCBBEE734BA}" srcOrd="3" destOrd="0" presId="urn:microsoft.com/office/officeart/2008/layout/HalfCircleOrganizationChart"/>
    <dgm:cxn modelId="{27E24995-BD1B-E340-B97D-84127F494DAE}" type="presParOf" srcId="{9989A4B8-C62B-FA46-B04D-1839692917D5}" destId="{45AA5C81-86E0-4B49-9808-2194B4AC5CE5}" srcOrd="1" destOrd="0" presId="urn:microsoft.com/office/officeart/2008/layout/HalfCircleOrganizationChart"/>
    <dgm:cxn modelId="{20B2DED9-3F57-D846-8BB0-E95AF15E190E}" type="presParOf" srcId="{9989A4B8-C62B-FA46-B04D-1839692917D5}" destId="{DADCE9B1-AFA4-4B41-8602-4DE97983994E}" srcOrd="2" destOrd="0" presId="urn:microsoft.com/office/officeart/2008/layout/HalfCircleOrganizationChart"/>
    <dgm:cxn modelId="{E874207A-8BEC-9F47-85B7-3569E70C60A0}" type="presParOf" srcId="{8876107A-30CD-DA47-AC2E-26333AFF86AD}" destId="{B8F58BBB-E15A-D84A-BC79-F7F899320545}" srcOrd="2" destOrd="0" presId="urn:microsoft.com/office/officeart/2008/layout/HalfCircleOrganizationChart"/>
    <dgm:cxn modelId="{A9E1E8AD-BDB5-DB43-A097-01139B5253D3}" type="presParOf" srcId="{8876107A-30CD-DA47-AC2E-26333AFF86AD}" destId="{AB2A5CE8-4665-D046-8B86-64FC2626CF3A}" srcOrd="3" destOrd="0" presId="urn:microsoft.com/office/officeart/2008/layout/HalfCircleOrganizationChart"/>
    <dgm:cxn modelId="{49436636-9E94-6F47-B200-8CCAEBD9EFC6}" type="presParOf" srcId="{AB2A5CE8-4665-D046-8B86-64FC2626CF3A}" destId="{20CDE4BC-80AD-3E43-9EC2-ADA5E01A01C5}" srcOrd="0" destOrd="0" presId="urn:microsoft.com/office/officeart/2008/layout/HalfCircleOrganizationChart"/>
    <dgm:cxn modelId="{13384998-0184-5A4D-A911-976FD4AFFF34}" type="presParOf" srcId="{20CDE4BC-80AD-3E43-9EC2-ADA5E01A01C5}" destId="{ABFA01CC-66CB-B446-8C14-C4A9DEF7BF6E}" srcOrd="0" destOrd="0" presId="urn:microsoft.com/office/officeart/2008/layout/HalfCircleOrganizationChart"/>
    <dgm:cxn modelId="{EE5BB6B4-8B93-8B4C-AE6D-3869E53605AA}" type="presParOf" srcId="{20CDE4BC-80AD-3E43-9EC2-ADA5E01A01C5}" destId="{CB2E9359-943C-A241-AD2E-A9A505296DF1}" srcOrd="1" destOrd="0" presId="urn:microsoft.com/office/officeart/2008/layout/HalfCircleOrganizationChart"/>
    <dgm:cxn modelId="{E9A37A4E-52E1-BA40-9C21-3465C953F976}" type="presParOf" srcId="{20CDE4BC-80AD-3E43-9EC2-ADA5E01A01C5}" destId="{46A627B8-22BF-434B-A6DC-2DD5B1230850}" srcOrd="2" destOrd="0" presId="urn:microsoft.com/office/officeart/2008/layout/HalfCircleOrganizationChart"/>
    <dgm:cxn modelId="{5D5872B0-8ABA-A945-B780-A3BB563632C1}" type="presParOf" srcId="{20CDE4BC-80AD-3E43-9EC2-ADA5E01A01C5}" destId="{D72C10F2-B83B-EA40-A8C4-266F5CDD1E89}" srcOrd="3" destOrd="0" presId="urn:microsoft.com/office/officeart/2008/layout/HalfCircleOrganizationChart"/>
    <dgm:cxn modelId="{5E5B906C-AC92-9D43-95A6-E3CD2FC0472B}" type="presParOf" srcId="{AB2A5CE8-4665-D046-8B86-64FC2626CF3A}" destId="{7C65EE43-1593-514F-9253-BE2304CDD9F2}" srcOrd="1" destOrd="0" presId="urn:microsoft.com/office/officeart/2008/layout/HalfCircleOrganizationChart"/>
    <dgm:cxn modelId="{BBDF1BE2-836E-634C-9C92-33F241EBB511}" type="presParOf" srcId="{AB2A5CE8-4665-D046-8B86-64FC2626CF3A}" destId="{FA248DA0-39FB-9844-A755-15D5D3DA514F}" srcOrd="2" destOrd="0" presId="urn:microsoft.com/office/officeart/2008/layout/HalfCircleOrganizationChart"/>
    <dgm:cxn modelId="{119DFFC6-89C0-1147-95C7-F1FF386A7232}" type="presParOf" srcId="{92B6FEB0-4B5F-A446-AC3C-E73A7D747F15}" destId="{ED267E3B-C815-C345-958F-9E43B7FBFFF8}" srcOrd="2" destOrd="0" presId="urn:microsoft.com/office/officeart/2008/layout/HalfCircleOrganizationChart"/>
    <dgm:cxn modelId="{51571F7E-5444-2742-A227-A98D9B429E74}" type="presParOf" srcId="{E36FC40D-C1B2-A648-B138-7FCC0E00F9CE}" destId="{1E64DEFC-0E5D-3742-AE35-76BD5340857D}" srcOrd="2" destOrd="0" presId="urn:microsoft.com/office/officeart/2008/layout/HalfCircleOrganizationChart"/>
    <dgm:cxn modelId="{99D7A2A7-E3F0-3E4A-83CB-55D32BEEF5EE}" type="presParOf" srcId="{DF1A7A1B-D305-3D44-8D45-432F47C54AF8}" destId="{9A832F90-716F-0440-8213-879FF025AED4}" srcOrd="4" destOrd="0" presId="urn:microsoft.com/office/officeart/2008/layout/HalfCircleOrganizationChart"/>
    <dgm:cxn modelId="{9C6AE136-00E1-5C45-91A4-598833189EF3}" type="presParOf" srcId="{DF1A7A1B-D305-3D44-8D45-432F47C54AF8}" destId="{681AAA64-2324-5C46-8308-1A32CD69D0D2}" srcOrd="5" destOrd="0" presId="urn:microsoft.com/office/officeart/2008/layout/HalfCircleOrganizationChart"/>
    <dgm:cxn modelId="{2940C10F-2454-9640-B6AA-CDF10254309C}" type="presParOf" srcId="{681AAA64-2324-5C46-8308-1A32CD69D0D2}" destId="{98E8B52D-5AA1-274E-AB38-76DF55CD043B}" srcOrd="0" destOrd="0" presId="urn:microsoft.com/office/officeart/2008/layout/HalfCircleOrganizationChart"/>
    <dgm:cxn modelId="{A5F64137-5EBA-3440-B262-65DACF22215E}" type="presParOf" srcId="{98E8B52D-5AA1-274E-AB38-76DF55CD043B}" destId="{37A32D9B-A98F-0640-B4A4-2464CCE811C1}" srcOrd="0" destOrd="0" presId="urn:microsoft.com/office/officeart/2008/layout/HalfCircleOrganizationChart"/>
    <dgm:cxn modelId="{700AE971-43B3-2F45-BA00-3B046D2D0061}" type="presParOf" srcId="{98E8B52D-5AA1-274E-AB38-76DF55CD043B}" destId="{ED9F5971-F139-8C44-AC6F-FE0F61DB985F}" srcOrd="1" destOrd="0" presId="urn:microsoft.com/office/officeart/2008/layout/HalfCircleOrganizationChart"/>
    <dgm:cxn modelId="{2D45A353-A90C-C14A-A975-A3B0C3EF8E06}" type="presParOf" srcId="{98E8B52D-5AA1-274E-AB38-76DF55CD043B}" destId="{FB5A9D33-33C7-874A-8B93-16AD211F168A}" srcOrd="2" destOrd="0" presId="urn:microsoft.com/office/officeart/2008/layout/HalfCircleOrganizationChart"/>
    <dgm:cxn modelId="{50D563C4-7394-C54E-9CE8-38F5DE6D3165}" type="presParOf" srcId="{98E8B52D-5AA1-274E-AB38-76DF55CD043B}" destId="{CEF60013-96E6-8A47-97A3-CB4558DD9FC2}" srcOrd="3" destOrd="0" presId="urn:microsoft.com/office/officeart/2008/layout/HalfCircleOrganizationChart"/>
    <dgm:cxn modelId="{8B38D586-EE61-EC40-849D-4EE6CB871BB1}" type="presParOf" srcId="{681AAA64-2324-5C46-8308-1A32CD69D0D2}" destId="{1CA59EF1-9B6F-E740-8EBC-FDC177A22E5A}" srcOrd="1" destOrd="0" presId="urn:microsoft.com/office/officeart/2008/layout/HalfCircleOrganizationChart"/>
    <dgm:cxn modelId="{7FFF89BB-DA28-F94B-9496-79E3EB10ADCF}" type="presParOf" srcId="{681AAA64-2324-5C46-8308-1A32CD69D0D2}" destId="{99CC5204-341A-FE4F-B768-B37103DF8826}" srcOrd="2" destOrd="0" presId="urn:microsoft.com/office/officeart/2008/layout/HalfCircleOrganizationChart"/>
    <dgm:cxn modelId="{2C8F6B6C-B8E0-0941-8FC2-C9DBC0770538}" type="presParOf" srcId="{DF1A7A1B-D305-3D44-8D45-432F47C54AF8}" destId="{4D91E484-25E5-6749-ADC1-D45512464A2D}" srcOrd="6" destOrd="0" presId="urn:microsoft.com/office/officeart/2008/layout/HalfCircleOrganizationChart"/>
    <dgm:cxn modelId="{B277EED6-5155-8A46-99DD-4E2E2317AF89}" type="presParOf" srcId="{DF1A7A1B-D305-3D44-8D45-432F47C54AF8}" destId="{C0527A07-878F-DE40-A0F0-08E2D59D11E8}" srcOrd="7" destOrd="0" presId="urn:microsoft.com/office/officeart/2008/layout/HalfCircleOrganizationChart"/>
    <dgm:cxn modelId="{00107683-DF4D-9645-AB98-BF2312032441}" type="presParOf" srcId="{C0527A07-878F-DE40-A0F0-08E2D59D11E8}" destId="{CB073D83-5CF9-1D4D-8D05-16BC35281299}" srcOrd="0" destOrd="0" presId="urn:microsoft.com/office/officeart/2008/layout/HalfCircleOrganizationChart"/>
    <dgm:cxn modelId="{170BA258-856A-FD44-8CD6-08D6C1A1AC1B}" type="presParOf" srcId="{CB073D83-5CF9-1D4D-8D05-16BC35281299}" destId="{7992E425-0EBE-DA4B-B6CC-F0D32A320A9F}" srcOrd="0" destOrd="0" presId="urn:microsoft.com/office/officeart/2008/layout/HalfCircleOrganizationChart"/>
    <dgm:cxn modelId="{D3F51939-8080-B041-A854-11AC74E036BD}" type="presParOf" srcId="{CB073D83-5CF9-1D4D-8D05-16BC35281299}" destId="{CC5F8E54-D25D-BE46-A667-FCE7CBF8575D}" srcOrd="1" destOrd="0" presId="urn:microsoft.com/office/officeart/2008/layout/HalfCircleOrganizationChart"/>
    <dgm:cxn modelId="{7548B60A-408A-7744-B538-CC9B41632088}" type="presParOf" srcId="{CB073D83-5CF9-1D4D-8D05-16BC35281299}" destId="{64CC4053-8DD0-E740-BE34-32893DF8CDFF}" srcOrd="2" destOrd="0" presId="urn:microsoft.com/office/officeart/2008/layout/HalfCircleOrganizationChart"/>
    <dgm:cxn modelId="{BD014B57-0180-6F48-9C6F-CFD44C962C7F}" type="presParOf" srcId="{CB073D83-5CF9-1D4D-8D05-16BC35281299}" destId="{872233C5-00FB-EE4E-A3D9-71C09D6D706E}" srcOrd="3" destOrd="0" presId="urn:microsoft.com/office/officeart/2008/layout/HalfCircleOrganizationChart"/>
    <dgm:cxn modelId="{25535A0F-16C6-3A4A-B603-75F8A656B27D}" type="presParOf" srcId="{C0527A07-878F-DE40-A0F0-08E2D59D11E8}" destId="{441E1DC3-2F1C-5C4D-8ED1-93A83AAD4B34}" srcOrd="1" destOrd="0" presId="urn:microsoft.com/office/officeart/2008/layout/HalfCircleOrganizationChart"/>
    <dgm:cxn modelId="{E6A4E5B6-0E22-6346-AC43-C8CA14DBB23D}" type="presParOf" srcId="{C0527A07-878F-DE40-A0F0-08E2D59D11E8}" destId="{B23F1D01-5DB3-2943-A723-7738AAB79CEE}" srcOrd="2" destOrd="0" presId="urn:microsoft.com/office/officeart/2008/layout/HalfCircleOrganizationChart"/>
    <dgm:cxn modelId="{88D9CA2C-1AD0-D64E-A02F-2F16F8FE88A5}" type="presParOf" srcId="{DF1A7A1B-D305-3D44-8D45-432F47C54AF8}" destId="{E1A19351-B2AB-A041-98BE-DFB63A76093C}" srcOrd="8" destOrd="0" presId="urn:microsoft.com/office/officeart/2008/layout/HalfCircleOrganizationChart"/>
    <dgm:cxn modelId="{05512E2A-67C9-2843-865D-7ADA5309A13E}" type="presParOf" srcId="{DF1A7A1B-D305-3D44-8D45-432F47C54AF8}" destId="{D51D15D8-7CC3-8343-B14C-7210F92B56D5}" srcOrd="9" destOrd="0" presId="urn:microsoft.com/office/officeart/2008/layout/HalfCircleOrganizationChart"/>
    <dgm:cxn modelId="{A5AD3990-85BF-B64B-83E5-EB58C8947AAE}" type="presParOf" srcId="{D51D15D8-7CC3-8343-B14C-7210F92B56D5}" destId="{50947BA9-9976-5840-9B25-7F1F9D907920}" srcOrd="0" destOrd="0" presId="urn:microsoft.com/office/officeart/2008/layout/HalfCircleOrganizationChart"/>
    <dgm:cxn modelId="{78163036-596F-DC4C-B82F-D81AC105442A}" type="presParOf" srcId="{50947BA9-9976-5840-9B25-7F1F9D907920}" destId="{D7249765-5D87-2341-9630-7B6A325A2CB9}" srcOrd="0" destOrd="0" presId="urn:microsoft.com/office/officeart/2008/layout/HalfCircleOrganizationChart"/>
    <dgm:cxn modelId="{100E2358-5A3F-C84B-8336-CE44D4DFF8AF}" type="presParOf" srcId="{50947BA9-9976-5840-9B25-7F1F9D907920}" destId="{921B1487-0C30-B941-83F4-F9F9CC425D4A}" srcOrd="1" destOrd="0" presId="urn:microsoft.com/office/officeart/2008/layout/HalfCircleOrganizationChart"/>
    <dgm:cxn modelId="{9AF653E2-C6CC-BB4E-8D5A-89C181888762}" type="presParOf" srcId="{50947BA9-9976-5840-9B25-7F1F9D907920}" destId="{8F800680-B576-E247-9AA8-895FF40720CF}" srcOrd="2" destOrd="0" presId="urn:microsoft.com/office/officeart/2008/layout/HalfCircleOrganizationChart"/>
    <dgm:cxn modelId="{33080533-3064-4E43-868F-068B38CF4C96}" type="presParOf" srcId="{50947BA9-9976-5840-9B25-7F1F9D907920}" destId="{4AC24800-562A-FA4B-BB36-C0A8D40FDF11}" srcOrd="3" destOrd="0" presId="urn:microsoft.com/office/officeart/2008/layout/HalfCircleOrganizationChart"/>
    <dgm:cxn modelId="{17C4052F-8D0D-BC4D-8C59-D8F0AB2F4A7C}" type="presParOf" srcId="{D51D15D8-7CC3-8343-B14C-7210F92B56D5}" destId="{4DC786FE-6EA9-6743-BE41-1297B115D4E2}" srcOrd="1" destOrd="0" presId="urn:microsoft.com/office/officeart/2008/layout/HalfCircleOrganizationChart"/>
    <dgm:cxn modelId="{8D82BCD8-7F4F-1E43-84AF-5EDD444A36DB}" type="presParOf" srcId="{D51D15D8-7CC3-8343-B14C-7210F92B56D5}" destId="{879BAF62-1A1F-8843-B5B5-0A402AFCFB5F}" srcOrd="2" destOrd="0" presId="urn:microsoft.com/office/officeart/2008/layout/HalfCircleOrganizationChart"/>
    <dgm:cxn modelId="{C3B28B95-5E9A-B145-AD8E-5F53F1557E6F}" type="presParOf" srcId="{DF1A7A1B-D305-3D44-8D45-432F47C54AF8}" destId="{63E85C3A-1C68-5F4F-94FD-EC7948627104}" srcOrd="10" destOrd="0" presId="urn:microsoft.com/office/officeart/2008/layout/HalfCircleOrganizationChart"/>
    <dgm:cxn modelId="{24DA26CE-452D-5548-86A1-1E3E57060A57}" type="presParOf" srcId="{DF1A7A1B-D305-3D44-8D45-432F47C54AF8}" destId="{485E4EAE-701E-024E-B6B2-274F5F24859D}" srcOrd="11" destOrd="0" presId="urn:microsoft.com/office/officeart/2008/layout/HalfCircleOrganizationChart"/>
    <dgm:cxn modelId="{45D17B8D-7B49-9A4E-AF9D-7C82A8D8E92A}" type="presParOf" srcId="{485E4EAE-701E-024E-B6B2-274F5F24859D}" destId="{C1F8E658-2E64-5240-9E9B-D49C0F8A5D12}" srcOrd="0" destOrd="0" presId="urn:microsoft.com/office/officeart/2008/layout/HalfCircleOrganizationChart"/>
    <dgm:cxn modelId="{C9D99A6D-3FFD-0744-843D-20B6E6FB48F1}" type="presParOf" srcId="{C1F8E658-2E64-5240-9E9B-D49C0F8A5D12}" destId="{F0DB32E5-9E27-D34C-94A2-D7B77C089343}" srcOrd="0" destOrd="0" presId="urn:microsoft.com/office/officeart/2008/layout/HalfCircleOrganizationChart"/>
    <dgm:cxn modelId="{04548607-AA82-9E4D-9DDE-0482E81A3C8D}" type="presParOf" srcId="{C1F8E658-2E64-5240-9E9B-D49C0F8A5D12}" destId="{1D724EA7-F95E-D64F-BEBF-B40A6FF0A842}" srcOrd="1" destOrd="0" presId="urn:microsoft.com/office/officeart/2008/layout/HalfCircleOrganizationChart"/>
    <dgm:cxn modelId="{A930BFAD-3DB2-C442-8C8C-8C1120E64122}" type="presParOf" srcId="{C1F8E658-2E64-5240-9E9B-D49C0F8A5D12}" destId="{5ECC484B-6B99-2E47-BDAD-0AD95714B300}" srcOrd="2" destOrd="0" presId="urn:microsoft.com/office/officeart/2008/layout/HalfCircleOrganizationChart"/>
    <dgm:cxn modelId="{CB252F08-F7A6-D240-BE0E-F338033FC981}" type="presParOf" srcId="{C1F8E658-2E64-5240-9E9B-D49C0F8A5D12}" destId="{06E1BB5A-0A6F-7D46-B4AC-AA3A71E85665}" srcOrd="3" destOrd="0" presId="urn:microsoft.com/office/officeart/2008/layout/HalfCircleOrganizationChart"/>
    <dgm:cxn modelId="{DD43273E-F648-784C-8DB6-398FF1B4A324}" type="presParOf" srcId="{485E4EAE-701E-024E-B6B2-274F5F24859D}" destId="{7D320FB0-D6D0-564F-BFF8-107131A34AAB}" srcOrd="1" destOrd="0" presId="urn:microsoft.com/office/officeart/2008/layout/HalfCircleOrganizationChart"/>
    <dgm:cxn modelId="{593E8C26-1CAE-6C47-8788-A4E003024BDD}" type="presParOf" srcId="{485E4EAE-701E-024E-B6B2-274F5F24859D}" destId="{966D9FBB-FF6D-B04F-B2DB-0EACB9C6D731}" srcOrd="2" destOrd="0" presId="urn:microsoft.com/office/officeart/2008/layout/HalfCircleOrganizationChart"/>
    <dgm:cxn modelId="{FD8273E1-7EB5-9B4F-AFBB-E5127B8C3B82}" type="presParOf" srcId="{DF1A7A1B-D305-3D44-8D45-432F47C54AF8}" destId="{97404AE6-3B86-064E-BE4C-2391539C3C73}" srcOrd="12" destOrd="0" presId="urn:microsoft.com/office/officeart/2008/layout/HalfCircleOrganizationChart"/>
    <dgm:cxn modelId="{62C4626D-90B1-7B46-B3A5-89365F597CD9}" type="presParOf" srcId="{DF1A7A1B-D305-3D44-8D45-432F47C54AF8}" destId="{FDBD44C4-A66B-D742-A756-0525A0A555F7}" srcOrd="13" destOrd="0" presId="urn:microsoft.com/office/officeart/2008/layout/HalfCircleOrganizationChart"/>
    <dgm:cxn modelId="{AFB27C6F-CCBB-7C45-AB56-41D7C2D31703}" type="presParOf" srcId="{FDBD44C4-A66B-D742-A756-0525A0A555F7}" destId="{C72046CB-450C-E746-A37A-58A11050304E}" srcOrd="0" destOrd="0" presId="urn:microsoft.com/office/officeart/2008/layout/HalfCircleOrganizationChart"/>
    <dgm:cxn modelId="{D7812552-E5E4-1B44-9052-89237EDB3052}" type="presParOf" srcId="{C72046CB-450C-E746-A37A-58A11050304E}" destId="{47659635-F56A-284C-AFAD-7FE5BBABB291}" srcOrd="0" destOrd="0" presId="urn:microsoft.com/office/officeart/2008/layout/HalfCircleOrganizationChart"/>
    <dgm:cxn modelId="{59991F2B-7FEC-2743-B471-22BF1D5A73D1}" type="presParOf" srcId="{C72046CB-450C-E746-A37A-58A11050304E}" destId="{A63005F4-4BD8-4141-99E2-A3B3DB35074D}" srcOrd="1" destOrd="0" presId="urn:microsoft.com/office/officeart/2008/layout/HalfCircleOrganizationChart"/>
    <dgm:cxn modelId="{314741CA-A33F-724C-8069-09122DFC5ADD}" type="presParOf" srcId="{C72046CB-450C-E746-A37A-58A11050304E}" destId="{B187F2A5-9826-6C4D-9BA7-750042A9962B}" srcOrd="2" destOrd="0" presId="urn:microsoft.com/office/officeart/2008/layout/HalfCircleOrganizationChart"/>
    <dgm:cxn modelId="{0C0ECE50-EDA0-9246-9AAE-7A8CAE2D2BE1}" type="presParOf" srcId="{C72046CB-450C-E746-A37A-58A11050304E}" destId="{0931B37C-8E8F-794E-A2EB-271F7A88660A}" srcOrd="3" destOrd="0" presId="urn:microsoft.com/office/officeart/2008/layout/HalfCircleOrganizationChart"/>
    <dgm:cxn modelId="{3672D437-A764-E240-A9D4-4E240F6E40DE}" type="presParOf" srcId="{FDBD44C4-A66B-D742-A756-0525A0A555F7}" destId="{493697C4-F02A-6947-B61E-3DB8C810A1D2}" srcOrd="1" destOrd="0" presId="urn:microsoft.com/office/officeart/2008/layout/HalfCircleOrganizationChart"/>
    <dgm:cxn modelId="{CBDF92ED-47B2-0C41-AF8A-D9F3049E1A11}" type="presParOf" srcId="{FDBD44C4-A66B-D742-A756-0525A0A555F7}" destId="{B5E806CC-4FC3-3249-8896-032B28B5D19D}" srcOrd="2" destOrd="0" presId="urn:microsoft.com/office/officeart/2008/layout/HalfCircleOrganizationChart"/>
    <dgm:cxn modelId="{9ED56BED-A7AC-3349-9657-7CE55678B1B2}" type="presParOf" srcId="{DF1A7A1B-D305-3D44-8D45-432F47C54AF8}" destId="{88FDA1D4-1E42-764B-A276-65849299257F}" srcOrd="14" destOrd="0" presId="urn:microsoft.com/office/officeart/2008/layout/HalfCircleOrganizationChart"/>
    <dgm:cxn modelId="{04376DB6-B162-F143-819F-D8E21001065D}" type="presParOf" srcId="{DF1A7A1B-D305-3D44-8D45-432F47C54AF8}" destId="{68A48211-9D46-2A46-9863-5B45DF8BD426}" srcOrd="15" destOrd="0" presId="urn:microsoft.com/office/officeart/2008/layout/HalfCircleOrganizationChart"/>
    <dgm:cxn modelId="{F6921A42-80FF-8141-B357-B7E35E507A2E}" type="presParOf" srcId="{68A48211-9D46-2A46-9863-5B45DF8BD426}" destId="{88B2B912-B2D1-3C4C-8E4A-FAADD8574071}" srcOrd="0" destOrd="0" presId="urn:microsoft.com/office/officeart/2008/layout/HalfCircleOrganizationChart"/>
    <dgm:cxn modelId="{7169E89A-EF00-2543-B18F-2E6BE6686C11}" type="presParOf" srcId="{88B2B912-B2D1-3C4C-8E4A-FAADD8574071}" destId="{686CC5BF-4374-E047-8130-EF90337A60BC}" srcOrd="0" destOrd="0" presId="urn:microsoft.com/office/officeart/2008/layout/HalfCircleOrganizationChart"/>
    <dgm:cxn modelId="{AEA79810-8616-4340-86F8-16B60FBDB84C}" type="presParOf" srcId="{88B2B912-B2D1-3C4C-8E4A-FAADD8574071}" destId="{7D3D046B-7ED7-0A4F-8CF7-21F8CACE7814}" srcOrd="1" destOrd="0" presId="urn:microsoft.com/office/officeart/2008/layout/HalfCircleOrganizationChart"/>
    <dgm:cxn modelId="{474073E6-EF07-A347-A5E0-CF8BC178D1DA}" type="presParOf" srcId="{88B2B912-B2D1-3C4C-8E4A-FAADD8574071}" destId="{4C30B598-AB6E-E64B-A059-3261BF6FAC02}" srcOrd="2" destOrd="0" presId="urn:microsoft.com/office/officeart/2008/layout/HalfCircleOrganizationChart"/>
    <dgm:cxn modelId="{34F3C33E-1593-C643-87AB-D6A9A5B2FEEB}" type="presParOf" srcId="{88B2B912-B2D1-3C4C-8E4A-FAADD8574071}" destId="{15389932-CCD0-7348-9164-B8B3FEE79A61}" srcOrd="3" destOrd="0" presId="urn:microsoft.com/office/officeart/2008/layout/HalfCircleOrganizationChart"/>
    <dgm:cxn modelId="{AA80A488-D79E-4044-84BC-8EF03E705EF7}" type="presParOf" srcId="{68A48211-9D46-2A46-9863-5B45DF8BD426}" destId="{908CB88B-A15E-B644-A89F-07EFCBC13731}" srcOrd="1" destOrd="0" presId="urn:microsoft.com/office/officeart/2008/layout/HalfCircleOrganizationChart"/>
    <dgm:cxn modelId="{D967EB5B-8581-9C43-A94D-213050A921B2}" type="presParOf" srcId="{908CB88B-A15E-B644-A89F-07EFCBC13731}" destId="{5B05F418-9B9A-5D48-8CE1-A5B2BD5DD126}" srcOrd="0" destOrd="0" presId="urn:microsoft.com/office/officeart/2008/layout/HalfCircleOrganizationChart"/>
    <dgm:cxn modelId="{87F13D90-A97B-5849-989D-212973FD596F}" type="presParOf" srcId="{908CB88B-A15E-B644-A89F-07EFCBC13731}" destId="{CC07AD2A-DF49-2F40-9A52-0142A646F425}" srcOrd="1" destOrd="0" presId="urn:microsoft.com/office/officeart/2008/layout/HalfCircleOrganizationChart"/>
    <dgm:cxn modelId="{FA5FDADA-892F-2E4C-BDA2-0A89A39ACAE7}" type="presParOf" srcId="{CC07AD2A-DF49-2F40-9A52-0142A646F425}" destId="{FC4A2B23-7DE4-6642-8237-E5E03C97FA9B}" srcOrd="0" destOrd="0" presId="urn:microsoft.com/office/officeart/2008/layout/HalfCircleOrganizationChart"/>
    <dgm:cxn modelId="{EF3F8452-3CFB-794C-AEFE-61B5988D7B2A}" type="presParOf" srcId="{FC4A2B23-7DE4-6642-8237-E5E03C97FA9B}" destId="{5CFC7636-A925-5F41-BDBB-1E8F94DB780B}" srcOrd="0" destOrd="0" presId="urn:microsoft.com/office/officeart/2008/layout/HalfCircleOrganizationChart"/>
    <dgm:cxn modelId="{724A5DC7-3E07-054F-B655-2402F0FB3F34}" type="presParOf" srcId="{FC4A2B23-7DE4-6642-8237-E5E03C97FA9B}" destId="{85B7231A-FE7D-284E-86BB-A514877A66B9}" srcOrd="1" destOrd="0" presId="urn:microsoft.com/office/officeart/2008/layout/HalfCircleOrganizationChart"/>
    <dgm:cxn modelId="{144B9EDD-BBB0-E14E-993B-FB0F15B282F8}" type="presParOf" srcId="{FC4A2B23-7DE4-6642-8237-E5E03C97FA9B}" destId="{BC217814-11F5-6543-A84F-66B557FEC956}" srcOrd="2" destOrd="0" presId="urn:microsoft.com/office/officeart/2008/layout/HalfCircleOrganizationChart"/>
    <dgm:cxn modelId="{670B46BC-9F46-C649-B9F4-A4CD4F2E71B7}" type="presParOf" srcId="{FC4A2B23-7DE4-6642-8237-E5E03C97FA9B}" destId="{BFBA327F-EF51-E145-9DA5-EE4438F91A44}" srcOrd="3" destOrd="0" presId="urn:microsoft.com/office/officeart/2008/layout/HalfCircleOrganizationChart"/>
    <dgm:cxn modelId="{FCE929F8-8D43-104B-B7D9-6CF34482799B}" type="presParOf" srcId="{CC07AD2A-DF49-2F40-9A52-0142A646F425}" destId="{92240FCF-67E7-CB4A-A116-2CE77972F020}" srcOrd="1" destOrd="0" presId="urn:microsoft.com/office/officeart/2008/layout/HalfCircleOrganizationChart"/>
    <dgm:cxn modelId="{083E7F23-76A7-2F46-A698-317EFD8569A7}" type="presParOf" srcId="{CC07AD2A-DF49-2F40-9A52-0142A646F425}" destId="{88201BD2-901F-0D45-B503-80617A777352}" srcOrd="2" destOrd="0" presId="urn:microsoft.com/office/officeart/2008/layout/HalfCircleOrganizationChart"/>
    <dgm:cxn modelId="{1309D6A8-CAC4-3844-B506-721C4E5E544A}" type="presParOf" srcId="{908CB88B-A15E-B644-A89F-07EFCBC13731}" destId="{7AC205E6-5027-664D-AA36-AFE4A7613A60}" srcOrd="2" destOrd="0" presId="urn:microsoft.com/office/officeart/2008/layout/HalfCircleOrganizationChart"/>
    <dgm:cxn modelId="{F4D1F460-21C1-AB45-B186-7DC9E3EB6FF7}" type="presParOf" srcId="{908CB88B-A15E-B644-A89F-07EFCBC13731}" destId="{73FA3165-7D1F-1247-AFDF-50EF5B07D104}" srcOrd="3" destOrd="0" presId="urn:microsoft.com/office/officeart/2008/layout/HalfCircleOrganizationChart"/>
    <dgm:cxn modelId="{D0285EDD-3E49-3544-948A-71B5DB736B51}" type="presParOf" srcId="{73FA3165-7D1F-1247-AFDF-50EF5B07D104}" destId="{36799912-CB1F-E948-B87F-845987024E6A}" srcOrd="0" destOrd="0" presId="urn:microsoft.com/office/officeart/2008/layout/HalfCircleOrganizationChart"/>
    <dgm:cxn modelId="{442B30F2-9EAB-3349-B64F-34ABE1B0FBAF}" type="presParOf" srcId="{36799912-CB1F-E948-B87F-845987024E6A}" destId="{625A5F76-FCC6-DF42-AF64-DF7B11997207}" srcOrd="0" destOrd="0" presId="urn:microsoft.com/office/officeart/2008/layout/HalfCircleOrganizationChart"/>
    <dgm:cxn modelId="{AD51A5A4-33A7-1B44-B84B-B8EAD5D38519}" type="presParOf" srcId="{36799912-CB1F-E948-B87F-845987024E6A}" destId="{8B672F63-48F8-EE46-8F44-11E18E5218E4}" srcOrd="1" destOrd="0" presId="urn:microsoft.com/office/officeart/2008/layout/HalfCircleOrganizationChart"/>
    <dgm:cxn modelId="{17170F0E-B6C4-AF4A-8E0F-1CBACD46C0CE}" type="presParOf" srcId="{36799912-CB1F-E948-B87F-845987024E6A}" destId="{8645C583-4F4A-CB40-8CB4-CC287909930E}" srcOrd="2" destOrd="0" presId="urn:microsoft.com/office/officeart/2008/layout/HalfCircleOrganizationChart"/>
    <dgm:cxn modelId="{D3BC777A-72C5-044B-A702-3712CDBE2837}" type="presParOf" srcId="{36799912-CB1F-E948-B87F-845987024E6A}" destId="{1516F0CC-42D8-8F43-BCFC-9F5E5529C9BB}" srcOrd="3" destOrd="0" presId="urn:microsoft.com/office/officeart/2008/layout/HalfCircleOrganizationChart"/>
    <dgm:cxn modelId="{57CABCF5-1B59-B448-BD16-4B9B7B9BE3F9}" type="presParOf" srcId="{73FA3165-7D1F-1247-AFDF-50EF5B07D104}" destId="{4629CD8A-E23F-5943-9D7F-5F3C087FF48F}" srcOrd="1" destOrd="0" presId="urn:microsoft.com/office/officeart/2008/layout/HalfCircleOrganizationChart"/>
    <dgm:cxn modelId="{50716014-BB00-BB4D-9307-4DD5562E3AC9}" type="presParOf" srcId="{73FA3165-7D1F-1247-AFDF-50EF5B07D104}" destId="{25BFEE60-85D9-154D-A5E5-261A3593EFD0}" srcOrd="2" destOrd="0" presId="urn:microsoft.com/office/officeart/2008/layout/HalfCircleOrganizationChart"/>
    <dgm:cxn modelId="{F477274F-E82B-9940-8682-DFB064035272}" type="presParOf" srcId="{68A48211-9D46-2A46-9863-5B45DF8BD426}" destId="{7C6A4378-412C-CC47-9C98-75C4087B584A}" srcOrd="2" destOrd="0" presId="urn:microsoft.com/office/officeart/2008/layout/HalfCircleOrganizationChart"/>
    <dgm:cxn modelId="{3E123FF3-230B-1B40-B6DD-0C830C67E549}" type="presParOf" srcId="{DF1A7A1B-D305-3D44-8D45-432F47C54AF8}" destId="{31C5AEE3-BD8A-5640-81BF-465C27ADD967}" srcOrd="16" destOrd="0" presId="urn:microsoft.com/office/officeart/2008/layout/HalfCircleOrganizationChart"/>
    <dgm:cxn modelId="{1CE3E247-874D-A142-B4AE-70B2C1E09185}" type="presParOf" srcId="{DF1A7A1B-D305-3D44-8D45-432F47C54AF8}" destId="{AF3ABA1E-73E0-784C-A2A8-C209C7FE2D5A}" srcOrd="17" destOrd="0" presId="urn:microsoft.com/office/officeart/2008/layout/HalfCircleOrganizationChart"/>
    <dgm:cxn modelId="{C24CE924-434C-E447-A1A1-D3FEC761E604}" type="presParOf" srcId="{AF3ABA1E-73E0-784C-A2A8-C209C7FE2D5A}" destId="{381B0FFD-34D3-374B-980A-71A038547A33}" srcOrd="0" destOrd="0" presId="urn:microsoft.com/office/officeart/2008/layout/HalfCircleOrganizationChart"/>
    <dgm:cxn modelId="{C4A45753-7739-4642-855D-769127AECFD5}" type="presParOf" srcId="{381B0FFD-34D3-374B-980A-71A038547A33}" destId="{B7817AA0-4DD5-0044-B9AE-F006B0E364FD}" srcOrd="0" destOrd="0" presId="urn:microsoft.com/office/officeart/2008/layout/HalfCircleOrganizationChart"/>
    <dgm:cxn modelId="{D147CFDF-5531-6F43-A11F-11A16C935C2D}" type="presParOf" srcId="{381B0FFD-34D3-374B-980A-71A038547A33}" destId="{5C123F3A-3649-C84D-9525-E4E77FFEA7C6}" srcOrd="1" destOrd="0" presId="urn:microsoft.com/office/officeart/2008/layout/HalfCircleOrganizationChart"/>
    <dgm:cxn modelId="{0C96E0A4-70D0-5144-A754-F83BFD29657C}" type="presParOf" srcId="{381B0FFD-34D3-374B-980A-71A038547A33}" destId="{FECF835F-CBA3-914F-A0E4-16301C5651E6}" srcOrd="2" destOrd="0" presId="urn:microsoft.com/office/officeart/2008/layout/HalfCircleOrganizationChart"/>
    <dgm:cxn modelId="{6A543875-3A5F-4A49-81B5-C80CBE61F16D}" type="presParOf" srcId="{381B0FFD-34D3-374B-980A-71A038547A33}" destId="{6CD53A48-80C8-3F44-A2C4-D30417126C0F}" srcOrd="3" destOrd="0" presId="urn:microsoft.com/office/officeart/2008/layout/HalfCircleOrganizationChart"/>
    <dgm:cxn modelId="{41A53BC3-FF7D-7949-81F5-60C410EDC059}" type="presParOf" srcId="{AF3ABA1E-73E0-784C-A2A8-C209C7FE2D5A}" destId="{1BDD28C6-D9AA-FB42-A434-53A99E3E1A1E}" srcOrd="1" destOrd="0" presId="urn:microsoft.com/office/officeart/2008/layout/HalfCircleOrganizationChart"/>
    <dgm:cxn modelId="{AF44056E-C0F8-7241-98F4-9A8EED94F105}" type="presParOf" srcId="{1BDD28C6-D9AA-FB42-A434-53A99E3E1A1E}" destId="{3CBDE81A-73AB-7E42-9E3A-3FE89BD62579}" srcOrd="0" destOrd="0" presId="urn:microsoft.com/office/officeart/2008/layout/HalfCircleOrganizationChart"/>
    <dgm:cxn modelId="{992F4A48-8B48-704C-9091-FD94578F4DA9}" type="presParOf" srcId="{1BDD28C6-D9AA-FB42-A434-53A99E3E1A1E}" destId="{6B11B87E-A6A5-194C-AE9D-BA978D00C026}" srcOrd="1" destOrd="0" presId="urn:microsoft.com/office/officeart/2008/layout/HalfCircleOrganizationChart"/>
    <dgm:cxn modelId="{2D8A0688-7766-8E49-9B96-A5DB39AEFAB1}" type="presParOf" srcId="{6B11B87E-A6A5-194C-AE9D-BA978D00C026}" destId="{04AA4E25-9315-A142-84BC-4866B4696D56}" srcOrd="0" destOrd="0" presId="urn:microsoft.com/office/officeart/2008/layout/HalfCircleOrganizationChart"/>
    <dgm:cxn modelId="{3BB2F53E-0580-E54D-A237-DC1E57A9DB01}" type="presParOf" srcId="{04AA4E25-9315-A142-84BC-4866B4696D56}" destId="{F5746F55-7751-6D43-BD0C-BF0908A0A1D8}" srcOrd="0" destOrd="0" presId="urn:microsoft.com/office/officeart/2008/layout/HalfCircleOrganizationChart"/>
    <dgm:cxn modelId="{CE3FCCDE-1605-7A4B-A973-1C8A1CF65057}" type="presParOf" srcId="{04AA4E25-9315-A142-84BC-4866B4696D56}" destId="{361C192C-3FD8-004A-AF3D-5F36AA5688EF}" srcOrd="1" destOrd="0" presId="urn:microsoft.com/office/officeart/2008/layout/HalfCircleOrganizationChart"/>
    <dgm:cxn modelId="{C01F8540-7756-5043-A5CD-A3C3AEAAEBCA}" type="presParOf" srcId="{04AA4E25-9315-A142-84BC-4866B4696D56}" destId="{22CD511E-028C-FC43-A194-89F837A4C5BC}" srcOrd="2" destOrd="0" presId="urn:microsoft.com/office/officeart/2008/layout/HalfCircleOrganizationChart"/>
    <dgm:cxn modelId="{D5E2072C-C349-5946-B171-427A2EFDBDD2}" type="presParOf" srcId="{04AA4E25-9315-A142-84BC-4866B4696D56}" destId="{AD05A238-1272-D144-B154-C9E15ACCD581}" srcOrd="3" destOrd="0" presId="urn:microsoft.com/office/officeart/2008/layout/HalfCircleOrganizationChart"/>
    <dgm:cxn modelId="{0D4BF871-509A-8240-8737-A90A4B8DDE51}" type="presParOf" srcId="{6B11B87E-A6A5-194C-AE9D-BA978D00C026}" destId="{7307D7C3-672C-2B4D-965B-3A891CBA178D}" srcOrd="1" destOrd="0" presId="urn:microsoft.com/office/officeart/2008/layout/HalfCircleOrganizationChart"/>
    <dgm:cxn modelId="{996DED9C-BA8D-804D-AFB9-F398CAA36FD9}" type="presParOf" srcId="{6B11B87E-A6A5-194C-AE9D-BA978D00C026}" destId="{A8EDD02B-654B-9B4B-B994-FECDCC9434D9}" srcOrd="2" destOrd="0" presId="urn:microsoft.com/office/officeart/2008/layout/HalfCircleOrganizationChart"/>
    <dgm:cxn modelId="{86B6A560-8071-4446-8AC4-205F1DD5EEE2}" type="presParOf" srcId="{1BDD28C6-D9AA-FB42-A434-53A99E3E1A1E}" destId="{E6DC9DB3-7376-A745-840E-581CC21A8636}" srcOrd="2" destOrd="0" presId="urn:microsoft.com/office/officeart/2008/layout/HalfCircleOrganizationChart"/>
    <dgm:cxn modelId="{040F3FCA-89B4-BB45-8D7F-7DA74073CBBE}" type="presParOf" srcId="{1BDD28C6-D9AA-FB42-A434-53A99E3E1A1E}" destId="{496FA684-1929-0949-9335-ADE495FC7DDA}" srcOrd="3" destOrd="0" presId="urn:microsoft.com/office/officeart/2008/layout/HalfCircleOrganizationChart"/>
    <dgm:cxn modelId="{AF5DFB30-75CF-BA47-B4C5-17CDAC495432}" type="presParOf" srcId="{496FA684-1929-0949-9335-ADE495FC7DDA}" destId="{55801E83-6912-2345-8E97-6924EB288979}" srcOrd="0" destOrd="0" presId="urn:microsoft.com/office/officeart/2008/layout/HalfCircleOrganizationChart"/>
    <dgm:cxn modelId="{7637B00B-49D8-BD48-A865-8BC0082B44A3}" type="presParOf" srcId="{55801E83-6912-2345-8E97-6924EB288979}" destId="{13E28739-DD79-BD47-92CC-83C374FC8F03}" srcOrd="0" destOrd="0" presId="urn:microsoft.com/office/officeart/2008/layout/HalfCircleOrganizationChart"/>
    <dgm:cxn modelId="{53813069-6B02-9C49-B4F2-E95DFEAA3571}" type="presParOf" srcId="{55801E83-6912-2345-8E97-6924EB288979}" destId="{2F6FAEBE-5BD2-F54C-A96F-B7FE51F560FE}" srcOrd="1" destOrd="0" presId="urn:microsoft.com/office/officeart/2008/layout/HalfCircleOrganizationChart"/>
    <dgm:cxn modelId="{7D179631-AED9-4242-B28A-F9FF9E42F4C5}" type="presParOf" srcId="{55801E83-6912-2345-8E97-6924EB288979}" destId="{93557A5F-FE14-EF49-B5D1-08CE4D4F3F18}" srcOrd="2" destOrd="0" presId="urn:microsoft.com/office/officeart/2008/layout/HalfCircleOrganizationChart"/>
    <dgm:cxn modelId="{E6C4201C-ED25-E242-AE4D-07BB3AE180F8}" type="presParOf" srcId="{55801E83-6912-2345-8E97-6924EB288979}" destId="{5CCD33DD-926F-B940-A0C2-21DCCCBCF0CB}" srcOrd="3" destOrd="0" presId="urn:microsoft.com/office/officeart/2008/layout/HalfCircleOrganizationChart"/>
    <dgm:cxn modelId="{D37649FF-A8BD-294B-A6AB-79192633B905}" type="presParOf" srcId="{496FA684-1929-0949-9335-ADE495FC7DDA}" destId="{DF836FF9-5FCD-B34C-A736-86EFBAF2DDA5}" srcOrd="1" destOrd="0" presId="urn:microsoft.com/office/officeart/2008/layout/HalfCircleOrganizationChart"/>
    <dgm:cxn modelId="{84CAA433-45EE-EF47-BFBA-CB6E6483EC9A}" type="presParOf" srcId="{496FA684-1929-0949-9335-ADE495FC7DDA}" destId="{602D4488-D663-8444-A9CA-6BB0D1CE776A}" srcOrd="2" destOrd="0" presId="urn:microsoft.com/office/officeart/2008/layout/HalfCircleOrganizationChart"/>
    <dgm:cxn modelId="{817B41AD-4A2A-1742-A862-21362E87F7E2}" type="presParOf" srcId="{1BDD28C6-D9AA-FB42-A434-53A99E3E1A1E}" destId="{C93D3F07-E6E4-A548-BAF1-D81C4E21BAF9}" srcOrd="4" destOrd="0" presId="urn:microsoft.com/office/officeart/2008/layout/HalfCircleOrganizationChart"/>
    <dgm:cxn modelId="{69E0ECF0-B64A-6B4A-9286-5190908840A1}" type="presParOf" srcId="{1BDD28C6-D9AA-FB42-A434-53A99E3E1A1E}" destId="{1D9AB4C0-1F93-2A4F-B7A6-49C07C2443A1}" srcOrd="5" destOrd="0" presId="urn:microsoft.com/office/officeart/2008/layout/HalfCircleOrganizationChart"/>
    <dgm:cxn modelId="{1F3CF172-17FF-E74E-9297-C7DF1557D933}" type="presParOf" srcId="{1D9AB4C0-1F93-2A4F-B7A6-49C07C2443A1}" destId="{FED60DC8-0F50-3E4B-9C98-774031D5CDAE}" srcOrd="0" destOrd="0" presId="urn:microsoft.com/office/officeart/2008/layout/HalfCircleOrganizationChart"/>
    <dgm:cxn modelId="{AAEB2186-1EC8-4F4E-BE66-ACBA1FAEA4CB}" type="presParOf" srcId="{FED60DC8-0F50-3E4B-9C98-774031D5CDAE}" destId="{7A97299D-20AF-D04D-91A1-86BA1F43B91B}" srcOrd="0" destOrd="0" presId="urn:microsoft.com/office/officeart/2008/layout/HalfCircleOrganizationChart"/>
    <dgm:cxn modelId="{875C492C-8632-8E4B-B8BA-446FEE156E0E}" type="presParOf" srcId="{FED60DC8-0F50-3E4B-9C98-774031D5CDAE}" destId="{65E7171B-D682-4644-956E-95B5ECBCE01E}" srcOrd="1" destOrd="0" presId="urn:microsoft.com/office/officeart/2008/layout/HalfCircleOrganizationChart"/>
    <dgm:cxn modelId="{B6AF34D6-FC79-C742-993D-43B23CEC3DC5}" type="presParOf" srcId="{FED60DC8-0F50-3E4B-9C98-774031D5CDAE}" destId="{1BF5B1B3-8E49-D345-AB7A-E13FE3B177A0}" srcOrd="2" destOrd="0" presId="urn:microsoft.com/office/officeart/2008/layout/HalfCircleOrganizationChart"/>
    <dgm:cxn modelId="{0B973C9A-C0C7-0F46-875E-4445A0661C22}" type="presParOf" srcId="{FED60DC8-0F50-3E4B-9C98-774031D5CDAE}" destId="{ACDA57DB-8A83-A643-A98E-69D71CEEF369}" srcOrd="3" destOrd="0" presId="urn:microsoft.com/office/officeart/2008/layout/HalfCircleOrganizationChart"/>
    <dgm:cxn modelId="{27415036-B93D-B449-AD93-577E4F53A916}" type="presParOf" srcId="{1D9AB4C0-1F93-2A4F-B7A6-49C07C2443A1}" destId="{677F8649-FE6B-474C-8CFC-660BB5F88674}" srcOrd="1" destOrd="0" presId="urn:microsoft.com/office/officeart/2008/layout/HalfCircleOrganizationChart"/>
    <dgm:cxn modelId="{CA7E9494-87FE-F746-80F2-F035179DDE75}" type="presParOf" srcId="{1D9AB4C0-1F93-2A4F-B7A6-49C07C2443A1}" destId="{78BE5C86-0EB3-8847-B8C9-865EC402FDD2}" srcOrd="2" destOrd="0" presId="urn:microsoft.com/office/officeart/2008/layout/HalfCircleOrganizationChart"/>
    <dgm:cxn modelId="{BC0617A1-5CFE-664C-94FB-CD063A7285C3}" type="presParOf" srcId="{1BDD28C6-D9AA-FB42-A434-53A99E3E1A1E}" destId="{94E6F24D-CCA0-9D46-B191-531BFDFC67B9}" srcOrd="6" destOrd="0" presId="urn:microsoft.com/office/officeart/2008/layout/HalfCircleOrganizationChart"/>
    <dgm:cxn modelId="{634D9565-220D-AB4A-96B8-767A9C71E149}" type="presParOf" srcId="{1BDD28C6-D9AA-FB42-A434-53A99E3E1A1E}" destId="{E4D66B5B-5255-CE46-98A2-A6A0F1C35158}" srcOrd="7" destOrd="0" presId="urn:microsoft.com/office/officeart/2008/layout/HalfCircleOrganizationChart"/>
    <dgm:cxn modelId="{A6B55CC6-84E8-524C-80B7-3E3F92DE6942}" type="presParOf" srcId="{E4D66B5B-5255-CE46-98A2-A6A0F1C35158}" destId="{60D88976-540F-6B49-8BFB-2CADAD88964E}" srcOrd="0" destOrd="0" presId="urn:microsoft.com/office/officeart/2008/layout/HalfCircleOrganizationChart"/>
    <dgm:cxn modelId="{3473682C-BB2B-624A-94A3-7F0401D4A718}" type="presParOf" srcId="{60D88976-540F-6B49-8BFB-2CADAD88964E}" destId="{3B2EA53B-BB64-164E-A358-A81CE014626B}" srcOrd="0" destOrd="0" presId="urn:microsoft.com/office/officeart/2008/layout/HalfCircleOrganizationChart"/>
    <dgm:cxn modelId="{FE137F03-B820-2E4D-B850-08FB283E72C8}" type="presParOf" srcId="{60D88976-540F-6B49-8BFB-2CADAD88964E}" destId="{441F2240-2B8F-AA49-B966-F6729AE63050}" srcOrd="1" destOrd="0" presId="urn:microsoft.com/office/officeart/2008/layout/HalfCircleOrganizationChart"/>
    <dgm:cxn modelId="{C1EA37F1-73FF-E743-91A0-86A2E6CD3B9C}" type="presParOf" srcId="{60D88976-540F-6B49-8BFB-2CADAD88964E}" destId="{C6C666AE-7D0E-BF4E-9861-220AE7CFC30F}" srcOrd="2" destOrd="0" presId="urn:microsoft.com/office/officeart/2008/layout/HalfCircleOrganizationChart"/>
    <dgm:cxn modelId="{32BAD4F2-ED87-4242-978A-4A89E1083031}" type="presParOf" srcId="{60D88976-540F-6B49-8BFB-2CADAD88964E}" destId="{609B7472-90E1-1941-BBA6-FFCACE29B388}" srcOrd="3" destOrd="0" presId="urn:microsoft.com/office/officeart/2008/layout/HalfCircleOrganizationChart"/>
    <dgm:cxn modelId="{C8F859EC-1A8F-424D-ADDE-9762E3F8FCCA}" type="presParOf" srcId="{E4D66B5B-5255-CE46-98A2-A6A0F1C35158}" destId="{263B2876-6387-AD46-A0B0-2A3E865503AF}" srcOrd="1" destOrd="0" presId="urn:microsoft.com/office/officeart/2008/layout/HalfCircleOrganizationChart"/>
    <dgm:cxn modelId="{B8575487-E9E2-F743-A1E4-489F66560722}" type="presParOf" srcId="{E4D66B5B-5255-CE46-98A2-A6A0F1C35158}" destId="{985644F7-CA89-8A46-A7E7-88ED7E190EB6}" srcOrd="2" destOrd="0" presId="urn:microsoft.com/office/officeart/2008/layout/HalfCircleOrganizationChart"/>
    <dgm:cxn modelId="{CA767490-CBA3-0E4E-AC0F-8EBD3DDBB561}" type="presParOf" srcId="{AF3ABA1E-73E0-784C-A2A8-C209C7FE2D5A}" destId="{BF71567C-1FA2-A14F-8686-E1728E2368AB}" srcOrd="2" destOrd="0" presId="urn:microsoft.com/office/officeart/2008/layout/HalfCircleOrganizationChart"/>
    <dgm:cxn modelId="{EDB9B295-6BFE-CD45-97E3-98A99AE00ABB}" type="presParOf" srcId="{D53AD4B7-4979-CE41-A8BF-25AFC75B34C0}" destId="{71E9ED9B-FD1F-D44C-A5CC-BA582805CAE9}" srcOrd="2" destOrd="0" presId="urn:microsoft.com/office/officeart/2008/layout/HalfCircleOrganizationChart"/>
    <dgm:cxn modelId="{760C0974-D48C-5C46-BA4F-986DC64D1F96}" type="presParOf" srcId="{E37D5045-D9DB-1B41-BEA1-FBCD64BAB8B8}" destId="{93BDD461-4BFE-E041-91AC-AEB8F1D513B5}" srcOrd="4" destOrd="0" presId="urn:microsoft.com/office/officeart/2008/layout/HalfCircleOrganizationChart"/>
    <dgm:cxn modelId="{6B43A112-6295-DA42-87DF-D9FD425CEEC4}" type="presParOf" srcId="{E37D5045-D9DB-1B41-BEA1-FBCD64BAB8B8}" destId="{7FE6C010-6C68-9A49-8321-82C78B02D9CE}" srcOrd="5" destOrd="0" presId="urn:microsoft.com/office/officeart/2008/layout/HalfCircleOrganizationChart"/>
    <dgm:cxn modelId="{4D876AC9-9207-D049-BC52-1B27EDB6150C}" type="presParOf" srcId="{7FE6C010-6C68-9A49-8321-82C78B02D9CE}" destId="{B1175142-5C9F-6542-9057-6C09563E876C}" srcOrd="0" destOrd="0" presId="urn:microsoft.com/office/officeart/2008/layout/HalfCircleOrganizationChart"/>
    <dgm:cxn modelId="{DBF02177-769C-CC48-87E7-D139BAEB8B90}" type="presParOf" srcId="{B1175142-5C9F-6542-9057-6C09563E876C}" destId="{D279E227-A4AC-2040-8E00-881E7248AE3A}" srcOrd="0" destOrd="0" presId="urn:microsoft.com/office/officeart/2008/layout/HalfCircleOrganizationChart"/>
    <dgm:cxn modelId="{1BF45511-F1A9-214B-841F-34F13CB144FD}" type="presParOf" srcId="{B1175142-5C9F-6542-9057-6C09563E876C}" destId="{03D7F695-FF3B-D440-9CC9-64018DFC2AD7}" srcOrd="1" destOrd="0" presId="urn:microsoft.com/office/officeart/2008/layout/HalfCircleOrganizationChart"/>
    <dgm:cxn modelId="{02A8CA4C-1391-7D4A-942C-9CC1A5B29A9D}" type="presParOf" srcId="{B1175142-5C9F-6542-9057-6C09563E876C}" destId="{F79DACE5-36DC-4347-BFA8-F88D96B98747}" srcOrd="2" destOrd="0" presId="urn:microsoft.com/office/officeart/2008/layout/HalfCircleOrganizationChart"/>
    <dgm:cxn modelId="{C07D41CB-8845-3E49-A389-8E678ADF143E}" type="presParOf" srcId="{B1175142-5C9F-6542-9057-6C09563E876C}" destId="{9DB328BB-7467-8846-9926-AF157930DD1F}" srcOrd="3" destOrd="0" presId="urn:microsoft.com/office/officeart/2008/layout/HalfCircleOrganizationChart"/>
    <dgm:cxn modelId="{0C603360-8B8C-AD41-88D5-815991E65466}" type="presParOf" srcId="{7FE6C010-6C68-9A49-8321-82C78B02D9CE}" destId="{E92F7D23-2E01-8148-AE6C-30E9D139E367}" srcOrd="1" destOrd="0" presId="urn:microsoft.com/office/officeart/2008/layout/HalfCircleOrganizationChart"/>
    <dgm:cxn modelId="{520C17B0-BC08-3846-AC33-D666719A84BC}" type="presParOf" srcId="{7FE6C010-6C68-9A49-8321-82C78B02D9CE}" destId="{0C43F019-86F2-0A49-BB2D-4B8A05AC04E8}" srcOrd="2" destOrd="0" presId="urn:microsoft.com/office/officeart/2008/layout/HalfCircleOrganizationChart"/>
    <dgm:cxn modelId="{53D534FD-8F6D-C248-B483-F18C539093DD}" type="presParOf" srcId="{DC5049B6-5049-6E41-9D3D-F256F5593CC6}" destId="{B9AA5B01-F982-B34B-8FA0-ACF5E494D0E5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74BF599-32C1-784D-AF2F-FEDBF8611EBE}" type="doc">
      <dgm:prSet loTypeId="urn:microsoft.com/office/officeart/2008/layout/HalfCircleOrganizationChart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A291C93-053E-5648-ACCF-ED0615A71E91}">
      <dgm:prSet phldrT="[文本]" custT="1"/>
      <dgm:spPr/>
      <dgm:t>
        <a:bodyPr/>
        <a:lstStyle/>
        <a:p>
          <a:r>
            <a:rPr lang="en-US" altLang="zh-CN" sz="800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SuperId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B65DE41-5BBF-3A41-B561-1B3E9652F3CB}" type="parTrans" cxnId="{7C8FE99A-3210-724B-9F94-16D27F7BD92C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9E8D002-7F9E-3549-B3D9-910FFECBADA1}" type="sibTrans" cxnId="{7C8FE99A-3210-724B-9F94-16D27F7BD92C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98F6FF2-7057-2347-AC9A-272F744A2124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个人中心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3DAFA29-4CDF-1B42-AFA3-D63AE2575E30}" type="parTrans" cxnId="{DC3972E1-6F62-9640-AA41-205A501ABC4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786D731-856F-934C-9E41-C36F3E691028}" type="sibTrans" cxnId="{DC3972E1-6F62-9640-AA41-205A501ABC4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C1A68AE-B38A-B643-A11A-4FD059A12E09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121D18F-8ABE-9C40-9362-CF6DD75E0E83}" type="parTrans" cxnId="{D1CA663E-27FA-4841-9689-B68C78FA3DFC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59CE19D-C01C-C543-9452-C9200DE97615}" type="sibTrans" cxnId="{D1CA663E-27FA-4841-9689-B68C78FA3DFC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CC4DC26-7C3D-EB42-A28A-8B512F1C0B38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消息中心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660F8BE-F731-E64E-BAB8-045085FA311F}" type="parTrans" cxnId="{F254F7AE-40CA-AB49-A3CA-F72372FFB772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DA83DE2-49FB-1F44-87A1-23AC5ED52B9F}" type="sibTrans" cxnId="{F254F7AE-40CA-AB49-A3CA-F72372FFB772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3BF4F76-80D4-7B45-9733-C5E1F1F582EE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个人公告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8B3A81C-3EBB-1844-97C4-AAFEB85EE3F5}" type="parTrans" cxnId="{779F1089-7067-4E48-B3A1-BC6C87C5DAAF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D880F01-9BCF-7E47-9D7B-E709A530C860}" type="sibTrans" cxnId="{779F1089-7067-4E48-B3A1-BC6C87C5DAAF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5AC7CC8-6125-C848-B7F7-89263BBFBA7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我的事务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B125087-CC94-2B46-84C9-42E4854219AB}" type="parTrans" cxnId="{45DB2EB4-D3F1-2A45-9ED8-4F0ABD24374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DE46665-BB9D-DB4E-988A-8B094D62966A}" type="sibTrans" cxnId="{45DB2EB4-D3F1-2A45-9ED8-4F0ABD24374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D5668F9-3497-2C4D-AC71-0BE437A896F7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我的盟友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FF27AB2-1AA1-A649-B1CA-5EC4983E1A9F}" type="parTrans" cxnId="{04041FE4-81CD-B947-8DE1-9999583044E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BA579C3-6924-7143-AD4B-F4D8118447E7}" type="sibTrans" cxnId="{04041FE4-81CD-B947-8DE1-9999583044E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04910EE-7E6C-E044-854A-BC554C03E904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我的盟友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F046F76-FF61-704B-B0A2-2970985F061B}" type="parTrans" cxnId="{5A62CD9A-8516-7646-9979-4706BA165BBF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98DF999-A0CD-164C-A0DC-61FC9C9036AB}" type="sibTrans" cxnId="{5A62CD9A-8516-7646-9979-4706BA165BBF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E3EFE18-8D61-BE49-9583-A7540637F00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历史盟友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C860BCC-D3A7-A84B-A2DE-71648A0F79C1}" type="parTrans" cxnId="{81570B17-A14B-464F-BB36-22272E615A22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D778D83-2356-4745-93F4-7CB0B1B89C3A}" type="sibTrans" cxnId="{81570B17-A14B-464F-BB36-22272E615A22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53AA711-D824-1545-A7CD-A9C977B05523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我的消息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4592096-3CA5-D14A-B6AD-FB261485AAE3}" type="parTrans" cxnId="{81D8C5B4-77DB-164D-8AB6-DA59127C9F9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D11D1A1-75BB-4347-B2F6-E466386E5C35}" type="sibTrans" cxnId="{81D8C5B4-77DB-164D-8AB6-DA59127C9F9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B35C321-564E-244E-9B01-6B694417C567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资金资产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9B8554E-A355-AB49-84A2-600F57761067}" type="parTrans" cxnId="{58F28EDB-2C8D-994C-866F-1B38BEDACDE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267C7EB-0BF4-614E-AA37-B558B953BD8E}" type="sibTrans" cxnId="{58F28EDB-2C8D-994C-866F-1B38BEDACDE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FF471C4-EAA8-6C4B-8DDA-9AD737E6514A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我的日程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3B1407F-DE7E-1F4C-83F2-6E4513E2F4F0}" type="parTrans" cxnId="{8341D9E1-35F8-3A4F-9D86-3019235C0F1A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69CE0CD-451D-2042-9169-17F54FEDC19C}" type="sibTrans" cxnId="{8341D9E1-35F8-3A4F-9D86-3019235C0F1A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5B29805-B80F-B84E-80D5-249DA2BB0DF1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个人设置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761ADCA-31A0-9746-A62D-2657C1F8C0DA}" type="parTrans" cxnId="{2CEC6F3F-13BC-2B49-8C03-3D2D2C7E459D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7F3C32F-E097-4E43-B844-E1F050480612}" type="sibTrans" cxnId="{2CEC6F3F-13BC-2B49-8C03-3D2D2C7E459D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C2F6B5A-5D28-8345-BEDF-7AB668200AB9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基本资料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519D8E5-D840-A84E-9084-29D6F02C0169}" type="parTrans" cxnId="{AB286335-C97C-B74C-BAFF-AB9A8CBB02E7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083CA8E-B4DB-C343-9D17-7D33BD3321E5}" type="sibTrans" cxnId="{AB286335-C97C-B74C-BAFF-AB9A8CBB02E7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B76C3B0-3984-4E41-8191-C72BEB0D8B38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所属盟角色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F8DBE56-FB1B-FF4F-83D7-382D149B9B42}" type="parTrans" cxnId="{244B7B9B-24A8-D54A-872F-B5A95BDCFBB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2A3B6C5-8626-2443-9DE1-091BDE662C56}" type="sibTrans" cxnId="{244B7B9B-24A8-D54A-872F-B5A95BDCFBB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D5A29AB-228E-BC47-A616-A402BCBF934D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修改密码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739B3CF-4013-6E44-86F7-5417523B4CA6}" type="parTrans" cxnId="{B3719647-CA50-D94F-8594-C4C26B3F3B4B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DC7B782-F8CA-E641-91BD-80F51603175F}" type="sibTrans" cxnId="{B3719647-CA50-D94F-8594-C4C26B3F3B4B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6CAC06E-BA2F-B348-B3A6-FA91F6DB2DB6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8249C5A-6E92-8A49-9FFD-3C9A20D06708}" type="parTrans" cxnId="{B11B421F-D054-DA49-8A88-798EA4F8CAA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0758611-CD6B-FF40-88EE-3DE08C08D051}" type="sibTrans" cxnId="{B11B421F-D054-DA49-8A88-798EA4F8CAA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0E24F08-DF62-5E49-9B79-93496DA5E33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物资库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14BF015-4C58-F143-AB32-365DD5933D25}" type="parTrans" cxnId="{C28D2AC1-A678-D44E-BC19-2BE3A7BE6FAB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C6C66A7-FBAF-3446-A66E-A2D0ED583FCD}" type="sibTrans" cxnId="{C28D2AC1-A678-D44E-BC19-2BE3A7BE6FAB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0EB16FA-674E-EE4E-B873-516D7EB5F37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核销库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6F42B62-1F19-5545-BB29-4F8421C795FD}" type="parTrans" cxnId="{7D75985D-0674-C44E-A90B-B92689E6868A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B964046-3ADE-BA4E-9206-F2AF89BC7C3C}" type="sibTrans" cxnId="{7D75985D-0674-C44E-A90B-B92689E6868A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13B640C-B415-2744-82E6-5C60973ECAEB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公告列表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6A51215-925D-ED41-BAB9-345259960EAF}" type="parTrans" cxnId="{BF69E36E-4CD5-D242-89FB-110B9ED84CA3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23AE0A6-7BB5-F84B-BD39-C624B098A590}" type="sibTrans" cxnId="{BF69E36E-4CD5-D242-89FB-110B9ED84CA3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21CB905-6FCB-C749-B8D8-F7E3E8890832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事务列表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7C77DD9-8856-0F49-A10A-9917B2B3623A}" type="parTrans" cxnId="{103EB570-01EF-894D-954D-D804CAAEF79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8CDE278-D335-3D4D-A468-615C16CE7024}" type="sibTrans" cxnId="{103EB570-01EF-894D-954D-D804CAAEF79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FD98C1D-258A-834E-9094-FB74843BAE8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人员列表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D0EF6AD-AF2A-4C40-A71D-5062C62AAE51}" type="parTrans" cxnId="{C6105392-AE44-314F-A321-142EBDC49919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585AB2C-E58A-EB4C-B742-3ABADFDE7242}" type="sibTrans" cxnId="{C6105392-AE44-314F-A321-142EBDC49919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0E214F2-BD36-6F42-8B6F-D77A94B4BA33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交易列表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57B44FA-3E55-D34A-B306-CAEE00150AD4}" type="parTrans" cxnId="{114B4589-EE47-C341-9C95-038209D251B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654240A-2FE6-0A42-8AB1-15985CCF9A19}" type="sibTrans" cxnId="{114B4589-EE47-C341-9C95-038209D251B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DD1CE99-9381-304D-BABA-FB38061967FB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资金资产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A2FF53A-DC09-7644-B15C-DE815DED88AB}" type="parTrans" cxnId="{0B1EDC30-2749-914D-AB9C-1E6A93BD030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1032FF7-4F5B-3541-82B5-41C23DAB12CE}" type="sibTrans" cxnId="{0B1EDC30-2749-914D-AB9C-1E6A93BD030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98AD2CA-E6EA-6D41-9F77-2FD5A74FAA87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文件共享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CC02AC3-7D32-5047-AFF3-65150F2A6239}" type="parTrans" cxnId="{CEE60D95-ECAA-3C42-976C-C2B734793DBE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D98752C-D47E-094D-8D44-EC402F45EAAA}" type="sibTrans" cxnId="{CEE60D95-ECAA-3C42-976C-C2B734793DBE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F397A5C-65F6-9149-BA47-74C0BE6E8451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合同库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09CE1E0-6632-B940-A4DE-C15F15E8EA99}" type="parTrans" cxnId="{64D09519-9388-6D4D-89E1-043A98CB135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A1F6D91-209C-8F4C-9B6A-C28A26B7F2BA}" type="sibTrans" cxnId="{64D09519-9388-6D4D-89E1-043A98CB135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A3EB527-6ACF-0A48-9611-99C3B11B40BE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盟管理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5EFB7A1-6CE6-014D-BDAC-D70421B7572F}" type="parTrans" cxnId="{B0AA328F-1EFE-BB49-9D4E-CC39B5EAE66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59EFA03-308B-724F-9C81-49EB71E03745}" type="sibTrans" cxnId="{B0AA328F-1EFE-BB49-9D4E-CC39B5EAE66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9C1984E-2807-BD42-B666-9C3B0DE2CA2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事务设置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6D59D7F-7B6B-F441-8DF1-533D4CB80923}" type="parTrans" cxnId="{B4987004-83CD-2249-AB9E-EAD2AD4C5A16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5631183-4C8E-DF42-9787-73AC15806CD5}" type="sibTrans" cxnId="{B4987004-83CD-2249-AB9E-EAD2AD4C5A16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2F8DA69-C542-FC41-B64B-D453DE68B5EA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盟资料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0BF316E-829D-F04B-9F95-5F9D817D79AF}" type="parTrans" cxnId="{A9F6BBCF-0458-4C49-82B6-864C44D595A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882227D-D999-9D4E-9711-18FAE0FB8EF8}" type="sibTrans" cxnId="{A9F6BBCF-0458-4C49-82B6-864C44D595A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48EA96A-858B-3448-8A86-180A7581B467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盟角色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F40FC3C-3E18-AD4E-9A1E-2AB5007B1E6F}" type="parTrans" cxnId="{FED78054-823F-4A45-88BF-C12010DB01D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2AC23CB-AA85-B944-B44F-2CF0808193F8}" type="sibTrans" cxnId="{FED78054-823F-4A45-88BF-C12010DB01D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905C6A0-A790-2646-B636-BE6865D454AA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事务基本资料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572D817-EECC-4443-82F9-C8E21062B97E}" type="parTrans" cxnId="{78A5CD77-DBFB-564B-B624-0F2DF5388CAB}">
      <dgm:prSet/>
      <dgm:spPr/>
      <dgm:t>
        <a:bodyPr/>
        <a:lstStyle/>
        <a:p>
          <a:endParaRPr lang="zh-CN" altLang="en-US" sz="2000"/>
        </a:p>
      </dgm:t>
    </dgm:pt>
    <dgm:pt modelId="{631B6F5C-40A5-B047-88FF-3CC1556D60F7}" type="sibTrans" cxnId="{78A5CD77-DBFB-564B-B624-0F2DF5388CAB}">
      <dgm:prSet/>
      <dgm:spPr/>
      <dgm:t>
        <a:bodyPr/>
        <a:lstStyle/>
        <a:p>
          <a:endParaRPr lang="zh-CN" altLang="en-US" sz="2000"/>
        </a:p>
      </dgm:t>
    </dgm:pt>
    <dgm:pt modelId="{F24584BC-89BA-624B-9EB3-36A2A29AAF11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事务样式设计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4475CDE-3709-C84B-8FB9-C7174AB219CC}" type="parTrans" cxnId="{BFF2519A-8BE0-7A42-8599-AC5136CC8C5C}">
      <dgm:prSet/>
      <dgm:spPr/>
      <dgm:t>
        <a:bodyPr/>
        <a:lstStyle/>
        <a:p>
          <a:endParaRPr lang="zh-CN" altLang="en-US" sz="2000"/>
        </a:p>
      </dgm:t>
    </dgm:pt>
    <dgm:pt modelId="{A8BBF8A2-629B-1040-8D55-32636C919CFF}" type="sibTrans" cxnId="{BFF2519A-8BE0-7A42-8599-AC5136CC8C5C}">
      <dgm:prSet/>
      <dgm:spPr/>
      <dgm:t>
        <a:bodyPr/>
        <a:lstStyle/>
        <a:p>
          <a:endParaRPr lang="zh-CN" altLang="en-US" sz="2000"/>
        </a:p>
      </dgm:t>
    </dgm:pt>
    <dgm:pt modelId="{912DE6F0-AF2F-974D-B26E-A6F93C45F169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事务权限设计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B4CB9A1-A89B-5840-8274-74CED91ABC4E}" type="parTrans" cxnId="{8AD8DCC3-4127-7543-976E-E32501A9B937}">
      <dgm:prSet/>
      <dgm:spPr/>
      <dgm:t>
        <a:bodyPr/>
        <a:lstStyle/>
        <a:p>
          <a:endParaRPr lang="zh-CN" altLang="en-US" sz="2000"/>
        </a:p>
      </dgm:t>
    </dgm:pt>
    <dgm:pt modelId="{F4CA0868-B382-BA4D-BC5A-9EA42E351AE6}" type="sibTrans" cxnId="{8AD8DCC3-4127-7543-976E-E32501A9B937}">
      <dgm:prSet/>
      <dgm:spPr/>
      <dgm:t>
        <a:bodyPr/>
        <a:lstStyle/>
        <a:p>
          <a:endParaRPr lang="zh-CN" altLang="en-US" sz="2000"/>
        </a:p>
      </dgm:t>
    </dgm:pt>
    <dgm:pt modelId="{FD53E813-7B11-EB4F-B076-ADEC87DC85A6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事务历史查看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5ED9134-DA53-9B4C-BA84-52BBAED467BB}" type="parTrans" cxnId="{9BF409A2-10D0-8846-A338-BCBBC7FC8306}">
      <dgm:prSet/>
      <dgm:spPr/>
      <dgm:t>
        <a:bodyPr/>
        <a:lstStyle/>
        <a:p>
          <a:endParaRPr lang="zh-CN" altLang="en-US" sz="2000"/>
        </a:p>
      </dgm:t>
    </dgm:pt>
    <dgm:pt modelId="{A89BACCD-7E3C-3B42-9B9C-8C3AB9682364}" type="sibTrans" cxnId="{9BF409A2-10D0-8846-A338-BCBBC7FC8306}">
      <dgm:prSet/>
      <dgm:spPr/>
      <dgm:t>
        <a:bodyPr/>
        <a:lstStyle/>
        <a:p>
          <a:endParaRPr lang="zh-CN" altLang="en-US" sz="2000"/>
        </a:p>
      </dgm:t>
    </dgm:pt>
    <dgm:pt modelId="{A51A1599-5BFF-5044-AFEF-66D1590AF12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子事务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D091C28-9511-284D-B4BF-B2F1EB1DC710}" type="parTrans" cxnId="{65D41AC3-5154-B94D-8836-8143B65D365E}">
      <dgm:prSet/>
      <dgm:spPr/>
      <dgm:t>
        <a:bodyPr/>
        <a:lstStyle/>
        <a:p>
          <a:endParaRPr lang="zh-CN" altLang="en-US"/>
        </a:p>
      </dgm:t>
    </dgm:pt>
    <dgm:pt modelId="{19221E10-95FC-094B-A093-C22AEDDA23F5}" type="sibTrans" cxnId="{65D41AC3-5154-B94D-8836-8143B65D365E}">
      <dgm:prSet/>
      <dgm:spPr/>
      <dgm:t>
        <a:bodyPr/>
        <a:lstStyle/>
        <a:p>
          <a:endParaRPr lang="zh-CN" altLang="en-US"/>
        </a:p>
      </dgm:t>
    </dgm:pt>
    <dgm:pt modelId="{CD53BE94-63D7-5D42-881B-BD9F6CC2A99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盟事务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06C8D00-9AB1-9842-9494-5E08969B74BD}" type="parTrans" cxnId="{382CE889-A3D7-874D-A49B-6C87F9FC6406}">
      <dgm:prSet/>
      <dgm:spPr/>
      <dgm:t>
        <a:bodyPr/>
        <a:lstStyle/>
        <a:p>
          <a:endParaRPr lang="zh-CN" altLang="en-US"/>
        </a:p>
      </dgm:t>
    </dgm:pt>
    <dgm:pt modelId="{D09C8122-5574-B94F-B150-40179915CE14}" type="sibTrans" cxnId="{382CE889-A3D7-874D-A49B-6C87F9FC6406}">
      <dgm:prSet/>
      <dgm:spPr/>
      <dgm:t>
        <a:bodyPr/>
        <a:lstStyle/>
        <a:p>
          <a:endParaRPr lang="zh-CN" altLang="en-US"/>
        </a:p>
      </dgm:t>
    </dgm:pt>
    <dgm:pt modelId="{7141269C-31FE-7D4F-8143-774B7236DB10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概览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05C7AC8-CF78-1A4A-8A66-05B8F2A7B4FD}" type="parTrans" cxnId="{4DFCA40D-D188-B24A-9616-66AAD430A27A}">
      <dgm:prSet/>
      <dgm:spPr/>
      <dgm:t>
        <a:bodyPr/>
        <a:lstStyle/>
        <a:p>
          <a:endParaRPr lang="zh-CN" altLang="en-US"/>
        </a:p>
      </dgm:t>
    </dgm:pt>
    <dgm:pt modelId="{74E52390-BC7B-F74D-A9D8-47C2EBE04CF5}" type="sibTrans" cxnId="{4DFCA40D-D188-B24A-9616-66AAD430A27A}">
      <dgm:prSet/>
      <dgm:spPr/>
      <dgm:t>
        <a:bodyPr/>
        <a:lstStyle/>
        <a:p>
          <a:endParaRPr lang="zh-CN" altLang="en-US"/>
        </a:p>
      </dgm:t>
    </dgm:pt>
    <dgm:pt modelId="{9723EC5E-5B40-B148-B7F4-0E5AF3970E0C}">
      <dgm:prSet phldrT="[文本]" custT="1"/>
      <dgm:spPr/>
      <dgm:t>
        <a:bodyPr/>
        <a:lstStyle/>
        <a:p>
          <a:r>
            <a:rPr lang="zh-CN" altLang="en-US" sz="800" b="0" cap="none" spc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交易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5073376-F670-7B49-9A33-C61942BC2F72}" type="parTrans" cxnId="{8037E4B3-2BE7-EE48-AFBC-8F6D0A452309}">
      <dgm:prSet/>
      <dgm:spPr/>
      <dgm:t>
        <a:bodyPr/>
        <a:lstStyle/>
        <a:p>
          <a:endParaRPr lang="zh-CN" altLang="en-US"/>
        </a:p>
      </dgm:t>
    </dgm:pt>
    <dgm:pt modelId="{B82FFD9D-2863-294F-B95B-AF6A1F1BDB91}" type="sibTrans" cxnId="{8037E4B3-2BE7-EE48-AFBC-8F6D0A452309}">
      <dgm:prSet/>
      <dgm:spPr/>
      <dgm:t>
        <a:bodyPr/>
        <a:lstStyle/>
        <a:p>
          <a:endParaRPr lang="zh-CN" altLang="en-US"/>
        </a:p>
      </dgm:t>
    </dgm:pt>
    <dgm:pt modelId="{397D7F41-72A8-FA46-98DE-D7052A8298A2}" type="pres">
      <dgm:prSet presAssocID="{774BF599-32C1-784D-AF2F-FEDBF8611EBE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C5049B6-5049-6E41-9D3D-F256F5593CC6}" type="pres">
      <dgm:prSet presAssocID="{0A291C93-053E-5648-ACCF-ED0615A71E91}" presName="hierRoot1" presStyleCnt="0">
        <dgm:presLayoutVars>
          <dgm:hierBranch val="init"/>
        </dgm:presLayoutVars>
      </dgm:prSet>
      <dgm:spPr/>
    </dgm:pt>
    <dgm:pt modelId="{37820E78-60B8-3244-A850-FB01963B444A}" type="pres">
      <dgm:prSet presAssocID="{0A291C93-053E-5648-ACCF-ED0615A71E91}" presName="rootComposite1" presStyleCnt="0"/>
      <dgm:spPr/>
    </dgm:pt>
    <dgm:pt modelId="{655C4266-0161-B747-B412-509287925401}" type="pres">
      <dgm:prSet presAssocID="{0A291C93-053E-5648-ACCF-ED0615A71E91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C40B9D6-B86A-1248-94C0-CC89E905B510}" type="pres">
      <dgm:prSet presAssocID="{0A291C93-053E-5648-ACCF-ED0615A71E91}" presName="topArc1" presStyleLbl="parChTrans1D1" presStyleIdx="0" presStyleCnt="76"/>
      <dgm:spPr/>
    </dgm:pt>
    <dgm:pt modelId="{1221D53B-C6D8-8D42-9B14-773224F166C1}" type="pres">
      <dgm:prSet presAssocID="{0A291C93-053E-5648-ACCF-ED0615A71E91}" presName="bottomArc1" presStyleLbl="parChTrans1D1" presStyleIdx="1" presStyleCnt="76"/>
      <dgm:spPr/>
    </dgm:pt>
    <dgm:pt modelId="{C0C33D14-B545-E640-B43B-AD287F590995}" type="pres">
      <dgm:prSet presAssocID="{0A291C93-053E-5648-ACCF-ED0615A71E91}" presName="topConnNode1" presStyleLbl="node1" presStyleIdx="0" presStyleCnt="0"/>
      <dgm:spPr/>
    </dgm:pt>
    <dgm:pt modelId="{E37D5045-D9DB-1B41-BEA1-FBCD64BAB8B8}" type="pres">
      <dgm:prSet presAssocID="{0A291C93-053E-5648-ACCF-ED0615A71E91}" presName="hierChild2" presStyleCnt="0"/>
      <dgm:spPr/>
    </dgm:pt>
    <dgm:pt modelId="{2A01172D-CF11-D641-9127-13BEA5460786}" type="pres">
      <dgm:prSet presAssocID="{13DAFA29-4CDF-1B42-AFA3-D63AE2575E30}" presName="Name28" presStyleLbl="parChTrans1D2" presStyleIdx="0" presStyleCnt="3"/>
      <dgm:spPr/>
    </dgm:pt>
    <dgm:pt modelId="{FD5153BF-36C1-C64D-B0EE-984E590C5C70}" type="pres">
      <dgm:prSet presAssocID="{098F6FF2-7057-2347-AC9A-272F744A2124}" presName="hierRoot2" presStyleCnt="0">
        <dgm:presLayoutVars>
          <dgm:hierBranch val="init"/>
        </dgm:presLayoutVars>
      </dgm:prSet>
      <dgm:spPr/>
    </dgm:pt>
    <dgm:pt modelId="{147C5645-1B71-A14C-9359-8609D5143624}" type="pres">
      <dgm:prSet presAssocID="{098F6FF2-7057-2347-AC9A-272F744A2124}" presName="rootComposite2" presStyleCnt="0"/>
      <dgm:spPr/>
    </dgm:pt>
    <dgm:pt modelId="{6AE0CAA3-455B-0841-B93F-00738EB9AAB5}" type="pres">
      <dgm:prSet presAssocID="{098F6FF2-7057-2347-AC9A-272F744A2124}" presName="rootText2" presStyleLbl="alignAcc1" presStyleIdx="0" presStyleCnt="0">
        <dgm:presLayoutVars>
          <dgm:chPref val="3"/>
        </dgm:presLayoutVars>
      </dgm:prSet>
      <dgm:spPr/>
    </dgm:pt>
    <dgm:pt modelId="{2989DCEB-2DE7-8247-A6CD-EC4F81B9F15F}" type="pres">
      <dgm:prSet presAssocID="{098F6FF2-7057-2347-AC9A-272F744A2124}" presName="topArc2" presStyleLbl="parChTrans1D1" presStyleIdx="2" presStyleCnt="76"/>
      <dgm:spPr/>
    </dgm:pt>
    <dgm:pt modelId="{F8E873D9-47ED-6D43-87E2-DEA465C0EEDF}" type="pres">
      <dgm:prSet presAssocID="{098F6FF2-7057-2347-AC9A-272F744A2124}" presName="bottomArc2" presStyleLbl="parChTrans1D1" presStyleIdx="3" presStyleCnt="76"/>
      <dgm:spPr/>
    </dgm:pt>
    <dgm:pt modelId="{157E8241-FFB4-1145-88F8-A9D788E26735}" type="pres">
      <dgm:prSet presAssocID="{098F6FF2-7057-2347-AC9A-272F744A2124}" presName="topConnNode2" presStyleLbl="node2" presStyleIdx="0" presStyleCnt="0"/>
      <dgm:spPr/>
    </dgm:pt>
    <dgm:pt modelId="{D3A9E299-7199-A84E-8173-4D1CBEB8B6B9}" type="pres">
      <dgm:prSet presAssocID="{098F6FF2-7057-2347-AC9A-272F744A2124}" presName="hierChild4" presStyleCnt="0"/>
      <dgm:spPr/>
    </dgm:pt>
    <dgm:pt modelId="{F59E2C65-7AC5-F24D-B77F-2E7C6391D994}" type="pres">
      <dgm:prSet presAssocID="{58B3A81C-3EBB-1844-97C4-AAFEB85EE3F5}" presName="Name28" presStyleLbl="parChTrans1D3" presStyleIdx="0" presStyleCnt="16"/>
      <dgm:spPr/>
    </dgm:pt>
    <dgm:pt modelId="{9F9FCC70-8148-414F-B86B-000E4CC3E919}" type="pres">
      <dgm:prSet presAssocID="{63BF4F76-80D4-7B45-9733-C5E1F1F582EE}" presName="hierRoot2" presStyleCnt="0">
        <dgm:presLayoutVars>
          <dgm:hierBranch val="init"/>
        </dgm:presLayoutVars>
      </dgm:prSet>
      <dgm:spPr/>
    </dgm:pt>
    <dgm:pt modelId="{24DC9A2C-DB9A-DF49-837D-F3373C8706B2}" type="pres">
      <dgm:prSet presAssocID="{63BF4F76-80D4-7B45-9733-C5E1F1F582EE}" presName="rootComposite2" presStyleCnt="0"/>
      <dgm:spPr/>
    </dgm:pt>
    <dgm:pt modelId="{91D2D362-CA92-D84A-A67C-58DA2A030236}" type="pres">
      <dgm:prSet presAssocID="{63BF4F76-80D4-7B45-9733-C5E1F1F582EE}" presName="rootText2" presStyleLbl="alignAcc1" presStyleIdx="0" presStyleCnt="0">
        <dgm:presLayoutVars>
          <dgm:chPref val="3"/>
        </dgm:presLayoutVars>
      </dgm:prSet>
      <dgm:spPr/>
    </dgm:pt>
    <dgm:pt modelId="{8738E62B-D08A-084B-A80C-8003CAAE0614}" type="pres">
      <dgm:prSet presAssocID="{63BF4F76-80D4-7B45-9733-C5E1F1F582EE}" presName="topArc2" presStyleLbl="parChTrans1D1" presStyleIdx="4" presStyleCnt="76"/>
      <dgm:spPr/>
    </dgm:pt>
    <dgm:pt modelId="{41E59F4C-A283-C941-9569-575AA857DDD4}" type="pres">
      <dgm:prSet presAssocID="{63BF4F76-80D4-7B45-9733-C5E1F1F582EE}" presName="bottomArc2" presStyleLbl="parChTrans1D1" presStyleIdx="5" presStyleCnt="76"/>
      <dgm:spPr/>
    </dgm:pt>
    <dgm:pt modelId="{3D842CB1-9335-A44E-B09A-39EE7080F171}" type="pres">
      <dgm:prSet presAssocID="{63BF4F76-80D4-7B45-9733-C5E1F1F582EE}" presName="topConnNode2" presStyleLbl="node3" presStyleIdx="0" presStyleCnt="0"/>
      <dgm:spPr/>
    </dgm:pt>
    <dgm:pt modelId="{C70B9DC0-8EE0-E644-BB9B-F414F528571F}" type="pres">
      <dgm:prSet presAssocID="{63BF4F76-80D4-7B45-9733-C5E1F1F582EE}" presName="hierChild4" presStyleCnt="0"/>
      <dgm:spPr/>
    </dgm:pt>
    <dgm:pt modelId="{B16A4B0D-774C-9C4B-941F-135CCF55BDF6}" type="pres">
      <dgm:prSet presAssocID="{63BF4F76-80D4-7B45-9733-C5E1F1F582EE}" presName="hierChild5" presStyleCnt="0"/>
      <dgm:spPr/>
    </dgm:pt>
    <dgm:pt modelId="{85CDAD6A-E18B-0A41-8032-0B0CC1CDB1B2}" type="pres">
      <dgm:prSet presAssocID="{EB125087-CC94-2B46-84C9-42E4854219AB}" presName="Name28" presStyleLbl="parChTrans1D3" presStyleIdx="1" presStyleCnt="16"/>
      <dgm:spPr/>
    </dgm:pt>
    <dgm:pt modelId="{B9642071-79AC-9A4B-B18F-5E1532083845}" type="pres">
      <dgm:prSet presAssocID="{15AC7CC8-6125-C848-B7F7-89263BBFBA75}" presName="hierRoot2" presStyleCnt="0">
        <dgm:presLayoutVars>
          <dgm:hierBranch val="init"/>
        </dgm:presLayoutVars>
      </dgm:prSet>
      <dgm:spPr/>
    </dgm:pt>
    <dgm:pt modelId="{AA7894D7-0ADC-4740-92D3-68E7D22A2409}" type="pres">
      <dgm:prSet presAssocID="{15AC7CC8-6125-C848-B7F7-89263BBFBA75}" presName="rootComposite2" presStyleCnt="0"/>
      <dgm:spPr/>
    </dgm:pt>
    <dgm:pt modelId="{382F2D21-B080-E54D-860D-E93AE85E8E35}" type="pres">
      <dgm:prSet presAssocID="{15AC7CC8-6125-C848-B7F7-89263BBFBA75}" presName="rootText2" presStyleLbl="alignAcc1" presStyleIdx="0" presStyleCnt="0">
        <dgm:presLayoutVars>
          <dgm:chPref val="3"/>
        </dgm:presLayoutVars>
      </dgm:prSet>
      <dgm:spPr/>
    </dgm:pt>
    <dgm:pt modelId="{B14E5C14-6045-EA47-B38A-2FC927F32379}" type="pres">
      <dgm:prSet presAssocID="{15AC7CC8-6125-C848-B7F7-89263BBFBA75}" presName="topArc2" presStyleLbl="parChTrans1D1" presStyleIdx="6" presStyleCnt="76"/>
      <dgm:spPr/>
    </dgm:pt>
    <dgm:pt modelId="{A321957C-6891-7F49-9A2C-B51907E28277}" type="pres">
      <dgm:prSet presAssocID="{15AC7CC8-6125-C848-B7F7-89263BBFBA75}" presName="bottomArc2" presStyleLbl="parChTrans1D1" presStyleIdx="7" presStyleCnt="76"/>
      <dgm:spPr/>
    </dgm:pt>
    <dgm:pt modelId="{BF9BBBB8-CF5B-494A-8267-CF4B3E34034B}" type="pres">
      <dgm:prSet presAssocID="{15AC7CC8-6125-C848-B7F7-89263BBFBA75}" presName="topConnNode2" presStyleLbl="node3" presStyleIdx="0" presStyleCnt="0"/>
      <dgm:spPr/>
    </dgm:pt>
    <dgm:pt modelId="{72FAE77C-43DC-ED49-8DF0-1185DBE650A6}" type="pres">
      <dgm:prSet presAssocID="{15AC7CC8-6125-C848-B7F7-89263BBFBA75}" presName="hierChild4" presStyleCnt="0"/>
      <dgm:spPr/>
    </dgm:pt>
    <dgm:pt modelId="{675FFDE0-3D1B-DB42-B08A-D6B5962A945D}" type="pres">
      <dgm:prSet presAssocID="{15AC7CC8-6125-C848-B7F7-89263BBFBA75}" presName="hierChild5" presStyleCnt="0"/>
      <dgm:spPr/>
    </dgm:pt>
    <dgm:pt modelId="{5DBD3A10-5E97-1947-81ED-25EF241CE2DE}" type="pres">
      <dgm:prSet presAssocID="{FFF27AB2-1AA1-A649-B1CA-5EC4983E1A9F}" presName="Name28" presStyleLbl="parChTrans1D3" presStyleIdx="2" presStyleCnt="16"/>
      <dgm:spPr/>
    </dgm:pt>
    <dgm:pt modelId="{C495B776-FEF7-3A41-9D7F-2CB28FD3C7AA}" type="pres">
      <dgm:prSet presAssocID="{ED5668F9-3497-2C4D-AC71-0BE437A896F7}" presName="hierRoot2" presStyleCnt="0">
        <dgm:presLayoutVars>
          <dgm:hierBranch val="init"/>
        </dgm:presLayoutVars>
      </dgm:prSet>
      <dgm:spPr/>
    </dgm:pt>
    <dgm:pt modelId="{E02CB186-88E6-D145-A4A8-B79A7EDE2066}" type="pres">
      <dgm:prSet presAssocID="{ED5668F9-3497-2C4D-AC71-0BE437A896F7}" presName="rootComposite2" presStyleCnt="0"/>
      <dgm:spPr/>
    </dgm:pt>
    <dgm:pt modelId="{6CB4C0AA-8E5D-AD4F-B2E9-223E26A7C867}" type="pres">
      <dgm:prSet presAssocID="{ED5668F9-3497-2C4D-AC71-0BE437A896F7}" presName="rootText2" presStyleLbl="alignAcc1" presStyleIdx="0" presStyleCnt="0">
        <dgm:presLayoutVars>
          <dgm:chPref val="3"/>
        </dgm:presLayoutVars>
      </dgm:prSet>
      <dgm:spPr/>
    </dgm:pt>
    <dgm:pt modelId="{886A1C9C-6B55-4E4F-B667-A9376D1A056B}" type="pres">
      <dgm:prSet presAssocID="{ED5668F9-3497-2C4D-AC71-0BE437A896F7}" presName="topArc2" presStyleLbl="parChTrans1D1" presStyleIdx="8" presStyleCnt="76"/>
      <dgm:spPr/>
    </dgm:pt>
    <dgm:pt modelId="{F21EDE39-D826-8D4A-BEF5-200545EC8F72}" type="pres">
      <dgm:prSet presAssocID="{ED5668F9-3497-2C4D-AC71-0BE437A896F7}" presName="bottomArc2" presStyleLbl="parChTrans1D1" presStyleIdx="9" presStyleCnt="76"/>
      <dgm:spPr/>
    </dgm:pt>
    <dgm:pt modelId="{B35364EF-F4D3-BE4F-B1A4-EA091CE00CB2}" type="pres">
      <dgm:prSet presAssocID="{ED5668F9-3497-2C4D-AC71-0BE437A896F7}" presName="topConnNode2" presStyleLbl="node3" presStyleIdx="0" presStyleCnt="0"/>
      <dgm:spPr/>
    </dgm:pt>
    <dgm:pt modelId="{1B6A4134-93D1-C148-B643-F04F7726C47C}" type="pres">
      <dgm:prSet presAssocID="{ED5668F9-3497-2C4D-AC71-0BE437A896F7}" presName="hierChild4" presStyleCnt="0"/>
      <dgm:spPr/>
    </dgm:pt>
    <dgm:pt modelId="{93372B78-F224-EF46-8C32-FDE413F1E4EE}" type="pres">
      <dgm:prSet presAssocID="{0F046F76-FF61-704B-B0A2-2970985F061B}" presName="Name28" presStyleLbl="parChTrans1D4" presStyleIdx="0" presStyleCnt="18"/>
      <dgm:spPr/>
    </dgm:pt>
    <dgm:pt modelId="{6A130B6B-9967-7245-858F-72B5A8A9E826}" type="pres">
      <dgm:prSet presAssocID="{F04910EE-7E6C-E044-854A-BC554C03E904}" presName="hierRoot2" presStyleCnt="0">
        <dgm:presLayoutVars>
          <dgm:hierBranch val="init"/>
        </dgm:presLayoutVars>
      </dgm:prSet>
      <dgm:spPr/>
    </dgm:pt>
    <dgm:pt modelId="{F73F4EC6-E7B5-1643-AB25-5D7ECBAEC089}" type="pres">
      <dgm:prSet presAssocID="{F04910EE-7E6C-E044-854A-BC554C03E904}" presName="rootComposite2" presStyleCnt="0"/>
      <dgm:spPr/>
    </dgm:pt>
    <dgm:pt modelId="{E25FC613-E380-A74D-8DA0-7AA0F90E1163}" type="pres">
      <dgm:prSet presAssocID="{F04910EE-7E6C-E044-854A-BC554C03E904}" presName="rootText2" presStyleLbl="alignAcc1" presStyleIdx="0" presStyleCnt="0">
        <dgm:presLayoutVars>
          <dgm:chPref val="3"/>
        </dgm:presLayoutVars>
      </dgm:prSet>
      <dgm:spPr/>
    </dgm:pt>
    <dgm:pt modelId="{143B67D0-E3CA-CE4B-9743-58CF3075A208}" type="pres">
      <dgm:prSet presAssocID="{F04910EE-7E6C-E044-854A-BC554C03E904}" presName="topArc2" presStyleLbl="parChTrans1D1" presStyleIdx="10" presStyleCnt="76"/>
      <dgm:spPr/>
    </dgm:pt>
    <dgm:pt modelId="{094F4B2F-78E1-8849-87DD-2B81CD91AA49}" type="pres">
      <dgm:prSet presAssocID="{F04910EE-7E6C-E044-854A-BC554C03E904}" presName="bottomArc2" presStyleLbl="parChTrans1D1" presStyleIdx="11" presStyleCnt="76"/>
      <dgm:spPr/>
    </dgm:pt>
    <dgm:pt modelId="{93B0F6A2-E32C-7C42-9D36-571779487A47}" type="pres">
      <dgm:prSet presAssocID="{F04910EE-7E6C-E044-854A-BC554C03E904}" presName="topConnNode2" presStyleLbl="node4" presStyleIdx="0" presStyleCnt="0"/>
      <dgm:spPr/>
    </dgm:pt>
    <dgm:pt modelId="{92F678D4-45A0-BB4A-8F9B-9E2C50189F5B}" type="pres">
      <dgm:prSet presAssocID="{F04910EE-7E6C-E044-854A-BC554C03E904}" presName="hierChild4" presStyleCnt="0"/>
      <dgm:spPr/>
    </dgm:pt>
    <dgm:pt modelId="{898832CA-57BD-9C44-A2E9-830148EE0A0A}" type="pres">
      <dgm:prSet presAssocID="{F04910EE-7E6C-E044-854A-BC554C03E904}" presName="hierChild5" presStyleCnt="0"/>
      <dgm:spPr/>
    </dgm:pt>
    <dgm:pt modelId="{1B1CE2D4-0DC3-2B4F-83F4-7712E9E3179D}" type="pres">
      <dgm:prSet presAssocID="{6C860BCC-D3A7-A84B-A2DE-71648A0F79C1}" presName="Name28" presStyleLbl="parChTrans1D4" presStyleIdx="1" presStyleCnt="18"/>
      <dgm:spPr/>
    </dgm:pt>
    <dgm:pt modelId="{C897D95B-761E-B848-8235-FA5BF02D1E8B}" type="pres">
      <dgm:prSet presAssocID="{CE3EFE18-8D61-BE49-9583-A7540637F005}" presName="hierRoot2" presStyleCnt="0">
        <dgm:presLayoutVars>
          <dgm:hierBranch val="init"/>
        </dgm:presLayoutVars>
      </dgm:prSet>
      <dgm:spPr/>
    </dgm:pt>
    <dgm:pt modelId="{388064FF-44B1-0B44-9421-18624FA1E033}" type="pres">
      <dgm:prSet presAssocID="{CE3EFE18-8D61-BE49-9583-A7540637F005}" presName="rootComposite2" presStyleCnt="0"/>
      <dgm:spPr/>
    </dgm:pt>
    <dgm:pt modelId="{7B72488E-EDD6-9945-A696-9488D906A8F0}" type="pres">
      <dgm:prSet presAssocID="{CE3EFE18-8D61-BE49-9583-A7540637F005}" presName="rootText2" presStyleLbl="alignAcc1" presStyleIdx="0" presStyleCnt="0">
        <dgm:presLayoutVars>
          <dgm:chPref val="3"/>
        </dgm:presLayoutVars>
      </dgm:prSet>
      <dgm:spPr/>
    </dgm:pt>
    <dgm:pt modelId="{A8F5FFEA-B27D-1249-AC9F-A1E9A7D6CAFA}" type="pres">
      <dgm:prSet presAssocID="{CE3EFE18-8D61-BE49-9583-A7540637F005}" presName="topArc2" presStyleLbl="parChTrans1D1" presStyleIdx="12" presStyleCnt="76"/>
      <dgm:spPr/>
    </dgm:pt>
    <dgm:pt modelId="{DDC32A0D-7ACC-024B-A21C-F2B42B1D975B}" type="pres">
      <dgm:prSet presAssocID="{CE3EFE18-8D61-BE49-9583-A7540637F005}" presName="bottomArc2" presStyleLbl="parChTrans1D1" presStyleIdx="13" presStyleCnt="76"/>
      <dgm:spPr/>
    </dgm:pt>
    <dgm:pt modelId="{0AF0AC11-D25A-4F41-B195-988E90C52973}" type="pres">
      <dgm:prSet presAssocID="{CE3EFE18-8D61-BE49-9583-A7540637F005}" presName="topConnNode2" presStyleLbl="node4" presStyleIdx="0" presStyleCnt="0"/>
      <dgm:spPr/>
    </dgm:pt>
    <dgm:pt modelId="{C0F3CA8B-70A6-D942-8B49-B80947A8A854}" type="pres">
      <dgm:prSet presAssocID="{CE3EFE18-8D61-BE49-9583-A7540637F005}" presName="hierChild4" presStyleCnt="0"/>
      <dgm:spPr/>
    </dgm:pt>
    <dgm:pt modelId="{D8F66295-A05A-394F-8B2F-E680B884932C}" type="pres">
      <dgm:prSet presAssocID="{CE3EFE18-8D61-BE49-9583-A7540637F005}" presName="hierChild5" presStyleCnt="0"/>
      <dgm:spPr/>
    </dgm:pt>
    <dgm:pt modelId="{93766E7A-25FD-3A46-9406-C81D5FEA5127}" type="pres">
      <dgm:prSet presAssocID="{ED5668F9-3497-2C4D-AC71-0BE437A896F7}" presName="hierChild5" presStyleCnt="0"/>
      <dgm:spPr/>
    </dgm:pt>
    <dgm:pt modelId="{586F0D8D-E5D8-1241-80A7-5E923A449BA0}" type="pres">
      <dgm:prSet presAssocID="{34592096-3CA5-D14A-B6AD-FB261485AAE3}" presName="Name28" presStyleLbl="parChTrans1D3" presStyleIdx="3" presStyleCnt="16"/>
      <dgm:spPr/>
    </dgm:pt>
    <dgm:pt modelId="{6D56D48F-452F-7F49-990E-08CDEF5A760D}" type="pres">
      <dgm:prSet presAssocID="{153AA711-D824-1545-A7CD-A9C977B05523}" presName="hierRoot2" presStyleCnt="0">
        <dgm:presLayoutVars>
          <dgm:hierBranch val="init"/>
        </dgm:presLayoutVars>
      </dgm:prSet>
      <dgm:spPr/>
    </dgm:pt>
    <dgm:pt modelId="{DF068C77-6646-C641-B2B8-2016DF1140B6}" type="pres">
      <dgm:prSet presAssocID="{153AA711-D824-1545-A7CD-A9C977B05523}" presName="rootComposite2" presStyleCnt="0"/>
      <dgm:spPr/>
    </dgm:pt>
    <dgm:pt modelId="{733C6884-6293-5F49-B903-15819E5560DE}" type="pres">
      <dgm:prSet presAssocID="{153AA711-D824-1545-A7CD-A9C977B05523}" presName="rootText2" presStyleLbl="alignAcc1" presStyleIdx="0" presStyleCnt="0">
        <dgm:presLayoutVars>
          <dgm:chPref val="3"/>
        </dgm:presLayoutVars>
      </dgm:prSet>
      <dgm:spPr/>
    </dgm:pt>
    <dgm:pt modelId="{1B33D46B-D686-A54E-B5F0-659E67C35499}" type="pres">
      <dgm:prSet presAssocID="{153AA711-D824-1545-A7CD-A9C977B05523}" presName="topArc2" presStyleLbl="parChTrans1D1" presStyleIdx="14" presStyleCnt="76"/>
      <dgm:spPr/>
    </dgm:pt>
    <dgm:pt modelId="{ED92D4E4-7506-324B-AD20-184132B649B2}" type="pres">
      <dgm:prSet presAssocID="{153AA711-D824-1545-A7CD-A9C977B05523}" presName="bottomArc2" presStyleLbl="parChTrans1D1" presStyleIdx="15" presStyleCnt="76"/>
      <dgm:spPr/>
    </dgm:pt>
    <dgm:pt modelId="{695A7A5D-8D91-E84D-94ED-FC9FBBE3E435}" type="pres">
      <dgm:prSet presAssocID="{153AA711-D824-1545-A7CD-A9C977B05523}" presName="topConnNode2" presStyleLbl="node3" presStyleIdx="0" presStyleCnt="0"/>
      <dgm:spPr/>
    </dgm:pt>
    <dgm:pt modelId="{55272CEB-62A4-4545-A725-D60E979E60ED}" type="pres">
      <dgm:prSet presAssocID="{153AA711-D824-1545-A7CD-A9C977B05523}" presName="hierChild4" presStyleCnt="0"/>
      <dgm:spPr/>
    </dgm:pt>
    <dgm:pt modelId="{953298EC-94E5-B54B-9743-E11E79607C37}" type="pres">
      <dgm:prSet presAssocID="{153AA711-D824-1545-A7CD-A9C977B05523}" presName="hierChild5" presStyleCnt="0"/>
      <dgm:spPr/>
    </dgm:pt>
    <dgm:pt modelId="{18C54D4B-9B52-3A43-8D24-5CB7082E70F5}" type="pres">
      <dgm:prSet presAssocID="{C9B8554E-A355-AB49-84A2-600F57761067}" presName="Name28" presStyleLbl="parChTrans1D3" presStyleIdx="4" presStyleCnt="16"/>
      <dgm:spPr/>
    </dgm:pt>
    <dgm:pt modelId="{79644A41-EE85-6D40-8D90-F8E60BEF6FA0}" type="pres">
      <dgm:prSet presAssocID="{FB35C321-564E-244E-9B01-6B694417C567}" presName="hierRoot2" presStyleCnt="0">
        <dgm:presLayoutVars>
          <dgm:hierBranch val="init"/>
        </dgm:presLayoutVars>
      </dgm:prSet>
      <dgm:spPr/>
    </dgm:pt>
    <dgm:pt modelId="{DF17CE8D-F615-5047-8737-83F9027894F4}" type="pres">
      <dgm:prSet presAssocID="{FB35C321-564E-244E-9B01-6B694417C567}" presName="rootComposite2" presStyleCnt="0"/>
      <dgm:spPr/>
    </dgm:pt>
    <dgm:pt modelId="{3728571E-BDB7-B24E-AF1A-074E20B827AE}" type="pres">
      <dgm:prSet presAssocID="{FB35C321-564E-244E-9B01-6B694417C567}" presName="rootText2" presStyleLbl="alignAcc1" presStyleIdx="0" presStyleCnt="0">
        <dgm:presLayoutVars>
          <dgm:chPref val="3"/>
        </dgm:presLayoutVars>
      </dgm:prSet>
      <dgm:spPr/>
    </dgm:pt>
    <dgm:pt modelId="{CBF86816-132C-F74A-B9F7-740FC5418119}" type="pres">
      <dgm:prSet presAssocID="{FB35C321-564E-244E-9B01-6B694417C567}" presName="topArc2" presStyleLbl="parChTrans1D1" presStyleIdx="16" presStyleCnt="76"/>
      <dgm:spPr/>
    </dgm:pt>
    <dgm:pt modelId="{04EA7D5C-2FA5-514B-AA77-209AD250FDB1}" type="pres">
      <dgm:prSet presAssocID="{FB35C321-564E-244E-9B01-6B694417C567}" presName="bottomArc2" presStyleLbl="parChTrans1D1" presStyleIdx="17" presStyleCnt="76"/>
      <dgm:spPr/>
    </dgm:pt>
    <dgm:pt modelId="{528CA2C2-E744-8F46-B8C8-6C91541A1864}" type="pres">
      <dgm:prSet presAssocID="{FB35C321-564E-244E-9B01-6B694417C567}" presName="topConnNode2" presStyleLbl="node3" presStyleIdx="0" presStyleCnt="0"/>
      <dgm:spPr/>
    </dgm:pt>
    <dgm:pt modelId="{EF6A8232-4298-0542-A228-47584602F0EE}" type="pres">
      <dgm:prSet presAssocID="{FB35C321-564E-244E-9B01-6B694417C567}" presName="hierChild4" presStyleCnt="0"/>
      <dgm:spPr/>
    </dgm:pt>
    <dgm:pt modelId="{F5AE1F46-42BB-C147-963D-FA16485FE14F}" type="pres">
      <dgm:prSet presAssocID="{38249C5A-6E92-8A49-9FFD-3C9A20D06708}" presName="Name28" presStyleLbl="parChTrans1D4" presStyleIdx="2" presStyleCnt="18"/>
      <dgm:spPr/>
    </dgm:pt>
    <dgm:pt modelId="{1945674A-4800-A84C-A683-70CE45286668}" type="pres">
      <dgm:prSet presAssocID="{26CAC06E-BA2F-B348-B3A6-FA91F6DB2DB6}" presName="hierRoot2" presStyleCnt="0">
        <dgm:presLayoutVars>
          <dgm:hierBranch val="init"/>
        </dgm:presLayoutVars>
      </dgm:prSet>
      <dgm:spPr/>
    </dgm:pt>
    <dgm:pt modelId="{514C5E09-3413-2440-A765-FDF2EA184F24}" type="pres">
      <dgm:prSet presAssocID="{26CAC06E-BA2F-B348-B3A6-FA91F6DB2DB6}" presName="rootComposite2" presStyleCnt="0"/>
      <dgm:spPr/>
    </dgm:pt>
    <dgm:pt modelId="{A2895AEF-9277-F448-81BC-383AA9988F95}" type="pres">
      <dgm:prSet presAssocID="{26CAC06E-BA2F-B348-B3A6-FA91F6DB2DB6}" presName="rootText2" presStyleLbl="alignAcc1" presStyleIdx="0" presStyleCnt="0">
        <dgm:presLayoutVars>
          <dgm:chPref val="3"/>
        </dgm:presLayoutVars>
      </dgm:prSet>
      <dgm:spPr/>
    </dgm:pt>
    <dgm:pt modelId="{F834D0FA-DFDA-3E42-A384-CCB487CD81A8}" type="pres">
      <dgm:prSet presAssocID="{26CAC06E-BA2F-B348-B3A6-FA91F6DB2DB6}" presName="topArc2" presStyleLbl="parChTrans1D1" presStyleIdx="18" presStyleCnt="76"/>
      <dgm:spPr/>
    </dgm:pt>
    <dgm:pt modelId="{AA6EFCE9-B7EC-5D4B-A9E7-0302A921E374}" type="pres">
      <dgm:prSet presAssocID="{26CAC06E-BA2F-B348-B3A6-FA91F6DB2DB6}" presName="bottomArc2" presStyleLbl="parChTrans1D1" presStyleIdx="19" presStyleCnt="76"/>
      <dgm:spPr/>
    </dgm:pt>
    <dgm:pt modelId="{381A192C-46E2-EA42-AD6D-178F2D72A56A}" type="pres">
      <dgm:prSet presAssocID="{26CAC06E-BA2F-B348-B3A6-FA91F6DB2DB6}" presName="topConnNode2" presStyleLbl="node4" presStyleIdx="0" presStyleCnt="0"/>
      <dgm:spPr/>
    </dgm:pt>
    <dgm:pt modelId="{6CB0DFDA-6A27-BE42-A113-A1A8D22A2658}" type="pres">
      <dgm:prSet presAssocID="{26CAC06E-BA2F-B348-B3A6-FA91F6DB2DB6}" presName="hierChild4" presStyleCnt="0"/>
      <dgm:spPr/>
    </dgm:pt>
    <dgm:pt modelId="{416160FC-1938-6545-B52C-7E6AB27BBFB7}" type="pres">
      <dgm:prSet presAssocID="{26CAC06E-BA2F-B348-B3A6-FA91F6DB2DB6}" presName="hierChild5" presStyleCnt="0"/>
      <dgm:spPr/>
    </dgm:pt>
    <dgm:pt modelId="{59BD2A03-A741-E14F-82DA-BC06983456B3}" type="pres">
      <dgm:prSet presAssocID="{D14BF015-4C58-F143-AB32-365DD5933D25}" presName="Name28" presStyleLbl="parChTrans1D4" presStyleIdx="3" presStyleCnt="18"/>
      <dgm:spPr/>
    </dgm:pt>
    <dgm:pt modelId="{4648EB82-581A-5247-8962-B23E77A65774}" type="pres">
      <dgm:prSet presAssocID="{80E24F08-DF62-5E49-9B79-93496DA5E335}" presName="hierRoot2" presStyleCnt="0">
        <dgm:presLayoutVars>
          <dgm:hierBranch val="init"/>
        </dgm:presLayoutVars>
      </dgm:prSet>
      <dgm:spPr/>
    </dgm:pt>
    <dgm:pt modelId="{4F7374B4-0663-274F-8109-2F2225739B46}" type="pres">
      <dgm:prSet presAssocID="{80E24F08-DF62-5E49-9B79-93496DA5E335}" presName="rootComposite2" presStyleCnt="0"/>
      <dgm:spPr/>
    </dgm:pt>
    <dgm:pt modelId="{CC4AB2F0-FCB3-7C4B-9EA6-03845F2DB6F6}" type="pres">
      <dgm:prSet presAssocID="{80E24F08-DF62-5E49-9B79-93496DA5E335}" presName="rootText2" presStyleLbl="alignAcc1" presStyleIdx="0" presStyleCnt="0">
        <dgm:presLayoutVars>
          <dgm:chPref val="3"/>
        </dgm:presLayoutVars>
      </dgm:prSet>
      <dgm:spPr/>
    </dgm:pt>
    <dgm:pt modelId="{E26C7D6C-4997-4043-B17B-15C17B197B4B}" type="pres">
      <dgm:prSet presAssocID="{80E24F08-DF62-5E49-9B79-93496DA5E335}" presName="topArc2" presStyleLbl="parChTrans1D1" presStyleIdx="20" presStyleCnt="76"/>
      <dgm:spPr/>
    </dgm:pt>
    <dgm:pt modelId="{243E9541-E76E-3C4A-ABBE-64A466CA1D40}" type="pres">
      <dgm:prSet presAssocID="{80E24F08-DF62-5E49-9B79-93496DA5E335}" presName="bottomArc2" presStyleLbl="parChTrans1D1" presStyleIdx="21" presStyleCnt="76"/>
      <dgm:spPr/>
    </dgm:pt>
    <dgm:pt modelId="{C62681DF-40E2-A848-B759-C9BA66994052}" type="pres">
      <dgm:prSet presAssocID="{80E24F08-DF62-5E49-9B79-93496DA5E335}" presName="topConnNode2" presStyleLbl="node4" presStyleIdx="0" presStyleCnt="0"/>
      <dgm:spPr/>
    </dgm:pt>
    <dgm:pt modelId="{8B66CF7D-81BE-014B-997E-E1610963A357}" type="pres">
      <dgm:prSet presAssocID="{80E24F08-DF62-5E49-9B79-93496DA5E335}" presName="hierChild4" presStyleCnt="0"/>
      <dgm:spPr/>
    </dgm:pt>
    <dgm:pt modelId="{2FF1F4FD-5564-EC4A-A8BF-710D37629356}" type="pres">
      <dgm:prSet presAssocID="{80E24F08-DF62-5E49-9B79-93496DA5E335}" presName="hierChild5" presStyleCnt="0"/>
      <dgm:spPr/>
    </dgm:pt>
    <dgm:pt modelId="{89AEF218-E9C0-A04F-9CC8-6A1184B10479}" type="pres">
      <dgm:prSet presAssocID="{26F42B62-1F19-5545-BB29-4F8421C795FD}" presName="Name28" presStyleLbl="parChTrans1D4" presStyleIdx="4" presStyleCnt="18"/>
      <dgm:spPr/>
    </dgm:pt>
    <dgm:pt modelId="{64AC3CBA-2ECB-B04C-9ED4-E003142C82FE}" type="pres">
      <dgm:prSet presAssocID="{D0EB16FA-674E-EE4E-B873-516D7EB5F375}" presName="hierRoot2" presStyleCnt="0">
        <dgm:presLayoutVars>
          <dgm:hierBranch val="init"/>
        </dgm:presLayoutVars>
      </dgm:prSet>
      <dgm:spPr/>
    </dgm:pt>
    <dgm:pt modelId="{2A0EA271-631B-0F47-A3E3-44E59D540DE9}" type="pres">
      <dgm:prSet presAssocID="{D0EB16FA-674E-EE4E-B873-516D7EB5F375}" presName="rootComposite2" presStyleCnt="0"/>
      <dgm:spPr/>
    </dgm:pt>
    <dgm:pt modelId="{8E0DDF9A-0D9E-A449-88AA-2B7A978D6AC2}" type="pres">
      <dgm:prSet presAssocID="{D0EB16FA-674E-EE4E-B873-516D7EB5F375}" presName="rootText2" presStyleLbl="alignAcc1" presStyleIdx="0" presStyleCnt="0">
        <dgm:presLayoutVars>
          <dgm:chPref val="3"/>
        </dgm:presLayoutVars>
      </dgm:prSet>
      <dgm:spPr/>
    </dgm:pt>
    <dgm:pt modelId="{3FBA586B-71EF-4E42-B2AD-F3FC8E5378D1}" type="pres">
      <dgm:prSet presAssocID="{D0EB16FA-674E-EE4E-B873-516D7EB5F375}" presName="topArc2" presStyleLbl="parChTrans1D1" presStyleIdx="22" presStyleCnt="76"/>
      <dgm:spPr/>
    </dgm:pt>
    <dgm:pt modelId="{5746AFB6-9BE7-D14B-B35F-3FB7C84B9886}" type="pres">
      <dgm:prSet presAssocID="{D0EB16FA-674E-EE4E-B873-516D7EB5F375}" presName="bottomArc2" presStyleLbl="parChTrans1D1" presStyleIdx="23" presStyleCnt="76"/>
      <dgm:spPr/>
    </dgm:pt>
    <dgm:pt modelId="{D55AE1AA-18B4-6A4A-838F-04C61141B579}" type="pres">
      <dgm:prSet presAssocID="{D0EB16FA-674E-EE4E-B873-516D7EB5F375}" presName="topConnNode2" presStyleLbl="node4" presStyleIdx="0" presStyleCnt="0"/>
      <dgm:spPr/>
    </dgm:pt>
    <dgm:pt modelId="{FF9FC6E2-B488-4C47-9C68-A26EAFAB17C1}" type="pres">
      <dgm:prSet presAssocID="{D0EB16FA-674E-EE4E-B873-516D7EB5F375}" presName="hierChild4" presStyleCnt="0"/>
      <dgm:spPr/>
    </dgm:pt>
    <dgm:pt modelId="{DBC12097-63C9-1549-A7C0-286099EAAF58}" type="pres">
      <dgm:prSet presAssocID="{D0EB16FA-674E-EE4E-B873-516D7EB5F375}" presName="hierChild5" presStyleCnt="0"/>
      <dgm:spPr/>
    </dgm:pt>
    <dgm:pt modelId="{7823B8E7-3F4D-104B-97F9-34A76134A28A}" type="pres">
      <dgm:prSet presAssocID="{FB35C321-564E-244E-9B01-6B694417C567}" presName="hierChild5" presStyleCnt="0"/>
      <dgm:spPr/>
    </dgm:pt>
    <dgm:pt modelId="{B4D7D9B6-C59D-D641-827E-883025175671}" type="pres">
      <dgm:prSet presAssocID="{A3B1407F-DE7E-1F4C-83F2-6E4513E2F4F0}" presName="Name28" presStyleLbl="parChTrans1D3" presStyleIdx="5" presStyleCnt="16"/>
      <dgm:spPr/>
    </dgm:pt>
    <dgm:pt modelId="{1F11489B-9AA1-C846-87D3-B40DB780441C}" type="pres">
      <dgm:prSet presAssocID="{EFF471C4-EAA8-6C4B-8DDA-9AD737E6514A}" presName="hierRoot2" presStyleCnt="0">
        <dgm:presLayoutVars>
          <dgm:hierBranch val="init"/>
        </dgm:presLayoutVars>
      </dgm:prSet>
      <dgm:spPr/>
    </dgm:pt>
    <dgm:pt modelId="{9635AA83-8506-494D-A0EC-6ADFF1F6FAD0}" type="pres">
      <dgm:prSet presAssocID="{EFF471C4-EAA8-6C4B-8DDA-9AD737E6514A}" presName="rootComposite2" presStyleCnt="0"/>
      <dgm:spPr/>
    </dgm:pt>
    <dgm:pt modelId="{68167851-92B2-4940-8A39-CBDA506A4F9A}" type="pres">
      <dgm:prSet presAssocID="{EFF471C4-EAA8-6C4B-8DDA-9AD737E6514A}" presName="rootText2" presStyleLbl="alignAcc1" presStyleIdx="0" presStyleCnt="0">
        <dgm:presLayoutVars>
          <dgm:chPref val="3"/>
        </dgm:presLayoutVars>
      </dgm:prSet>
      <dgm:spPr/>
    </dgm:pt>
    <dgm:pt modelId="{F3176C02-C405-B545-8B6C-38E2F8604B42}" type="pres">
      <dgm:prSet presAssocID="{EFF471C4-EAA8-6C4B-8DDA-9AD737E6514A}" presName="topArc2" presStyleLbl="parChTrans1D1" presStyleIdx="24" presStyleCnt="76"/>
      <dgm:spPr/>
    </dgm:pt>
    <dgm:pt modelId="{EC32C6F7-7B6C-E244-B209-BCF0DD1AE37D}" type="pres">
      <dgm:prSet presAssocID="{EFF471C4-EAA8-6C4B-8DDA-9AD737E6514A}" presName="bottomArc2" presStyleLbl="parChTrans1D1" presStyleIdx="25" presStyleCnt="76"/>
      <dgm:spPr/>
    </dgm:pt>
    <dgm:pt modelId="{B83247B6-3138-CE4C-9C77-BDF1BCFAC69F}" type="pres">
      <dgm:prSet presAssocID="{EFF471C4-EAA8-6C4B-8DDA-9AD737E6514A}" presName="topConnNode2" presStyleLbl="node3" presStyleIdx="0" presStyleCnt="0"/>
      <dgm:spPr/>
    </dgm:pt>
    <dgm:pt modelId="{0E3DED76-1264-8A46-81CA-E05A0C789EF8}" type="pres">
      <dgm:prSet presAssocID="{EFF471C4-EAA8-6C4B-8DDA-9AD737E6514A}" presName="hierChild4" presStyleCnt="0"/>
      <dgm:spPr/>
    </dgm:pt>
    <dgm:pt modelId="{2E45EE7A-5712-8749-96EB-30197E37D9D5}" type="pres">
      <dgm:prSet presAssocID="{EFF471C4-EAA8-6C4B-8DDA-9AD737E6514A}" presName="hierChild5" presStyleCnt="0"/>
      <dgm:spPr/>
    </dgm:pt>
    <dgm:pt modelId="{339B4D52-3E2B-7F4E-BBC4-CCBB2CAE208D}" type="pres">
      <dgm:prSet presAssocID="{8761ADCA-31A0-9746-A62D-2657C1F8C0DA}" presName="Name28" presStyleLbl="parChTrans1D3" presStyleIdx="6" presStyleCnt="16"/>
      <dgm:spPr/>
    </dgm:pt>
    <dgm:pt modelId="{7B74209C-D05F-4541-9E72-989E67A8E178}" type="pres">
      <dgm:prSet presAssocID="{F5B29805-B80F-B84E-80D5-249DA2BB0DF1}" presName="hierRoot2" presStyleCnt="0">
        <dgm:presLayoutVars>
          <dgm:hierBranch val="init"/>
        </dgm:presLayoutVars>
      </dgm:prSet>
      <dgm:spPr/>
    </dgm:pt>
    <dgm:pt modelId="{1F3C9919-11E7-BE4A-AF48-79F91E8ECF42}" type="pres">
      <dgm:prSet presAssocID="{F5B29805-B80F-B84E-80D5-249DA2BB0DF1}" presName="rootComposite2" presStyleCnt="0"/>
      <dgm:spPr/>
    </dgm:pt>
    <dgm:pt modelId="{AAB8430A-240F-564B-A763-F877155C9BCF}" type="pres">
      <dgm:prSet presAssocID="{F5B29805-B80F-B84E-80D5-249DA2BB0DF1}" presName="rootText2" presStyleLbl="alignAcc1" presStyleIdx="0" presStyleCnt="0">
        <dgm:presLayoutVars>
          <dgm:chPref val="3"/>
        </dgm:presLayoutVars>
      </dgm:prSet>
      <dgm:spPr/>
    </dgm:pt>
    <dgm:pt modelId="{9AB1F751-8962-0C40-B802-75C90A359CA1}" type="pres">
      <dgm:prSet presAssocID="{F5B29805-B80F-B84E-80D5-249DA2BB0DF1}" presName="topArc2" presStyleLbl="parChTrans1D1" presStyleIdx="26" presStyleCnt="76"/>
      <dgm:spPr/>
    </dgm:pt>
    <dgm:pt modelId="{B47C0D09-5EE9-6C48-981B-5C523AEE428E}" type="pres">
      <dgm:prSet presAssocID="{F5B29805-B80F-B84E-80D5-249DA2BB0DF1}" presName="bottomArc2" presStyleLbl="parChTrans1D1" presStyleIdx="27" presStyleCnt="76"/>
      <dgm:spPr/>
    </dgm:pt>
    <dgm:pt modelId="{0FBB2E86-D616-A449-B86F-0B2A9A77AC1F}" type="pres">
      <dgm:prSet presAssocID="{F5B29805-B80F-B84E-80D5-249DA2BB0DF1}" presName="topConnNode2" presStyleLbl="node3" presStyleIdx="0" presStyleCnt="0"/>
      <dgm:spPr/>
    </dgm:pt>
    <dgm:pt modelId="{55030BF3-8E82-AB4E-8670-F489D7323259}" type="pres">
      <dgm:prSet presAssocID="{F5B29805-B80F-B84E-80D5-249DA2BB0DF1}" presName="hierChild4" presStyleCnt="0"/>
      <dgm:spPr/>
    </dgm:pt>
    <dgm:pt modelId="{C67DC490-CC36-E848-BB49-CE019EE1CAED}" type="pres">
      <dgm:prSet presAssocID="{A519D8E5-D840-A84E-9084-29D6F02C0169}" presName="Name28" presStyleLbl="parChTrans1D4" presStyleIdx="5" presStyleCnt="18"/>
      <dgm:spPr/>
    </dgm:pt>
    <dgm:pt modelId="{B5A31C84-4A54-9F44-A421-1408B4B5927A}" type="pres">
      <dgm:prSet presAssocID="{0C2F6B5A-5D28-8345-BEDF-7AB668200AB9}" presName="hierRoot2" presStyleCnt="0">
        <dgm:presLayoutVars>
          <dgm:hierBranch val="init"/>
        </dgm:presLayoutVars>
      </dgm:prSet>
      <dgm:spPr/>
    </dgm:pt>
    <dgm:pt modelId="{B8628E85-70AF-AC4E-B567-27F684DFBD6C}" type="pres">
      <dgm:prSet presAssocID="{0C2F6B5A-5D28-8345-BEDF-7AB668200AB9}" presName="rootComposite2" presStyleCnt="0"/>
      <dgm:spPr/>
    </dgm:pt>
    <dgm:pt modelId="{062AE6D6-E957-F44F-97FC-5DEF3E19E871}" type="pres">
      <dgm:prSet presAssocID="{0C2F6B5A-5D28-8345-BEDF-7AB668200AB9}" presName="rootText2" presStyleLbl="alignAcc1" presStyleIdx="0" presStyleCnt="0">
        <dgm:presLayoutVars>
          <dgm:chPref val="3"/>
        </dgm:presLayoutVars>
      </dgm:prSet>
      <dgm:spPr/>
    </dgm:pt>
    <dgm:pt modelId="{5136F273-436C-5E43-835E-AA171770073B}" type="pres">
      <dgm:prSet presAssocID="{0C2F6B5A-5D28-8345-BEDF-7AB668200AB9}" presName="topArc2" presStyleLbl="parChTrans1D1" presStyleIdx="28" presStyleCnt="76"/>
      <dgm:spPr/>
    </dgm:pt>
    <dgm:pt modelId="{EAC72270-0B29-2B48-8C47-C1C474E25941}" type="pres">
      <dgm:prSet presAssocID="{0C2F6B5A-5D28-8345-BEDF-7AB668200AB9}" presName="bottomArc2" presStyleLbl="parChTrans1D1" presStyleIdx="29" presStyleCnt="76"/>
      <dgm:spPr/>
    </dgm:pt>
    <dgm:pt modelId="{B7687A1C-6A8C-1C48-AD57-2DDAC3F10F93}" type="pres">
      <dgm:prSet presAssocID="{0C2F6B5A-5D28-8345-BEDF-7AB668200AB9}" presName="topConnNode2" presStyleLbl="node4" presStyleIdx="0" presStyleCnt="0"/>
      <dgm:spPr/>
    </dgm:pt>
    <dgm:pt modelId="{83406E92-F9AA-C148-86CB-098E28E2CB01}" type="pres">
      <dgm:prSet presAssocID="{0C2F6B5A-5D28-8345-BEDF-7AB668200AB9}" presName="hierChild4" presStyleCnt="0"/>
      <dgm:spPr/>
    </dgm:pt>
    <dgm:pt modelId="{64A33538-FA8B-EB47-82A4-9D6AE006CF56}" type="pres">
      <dgm:prSet presAssocID="{0C2F6B5A-5D28-8345-BEDF-7AB668200AB9}" presName="hierChild5" presStyleCnt="0"/>
      <dgm:spPr/>
    </dgm:pt>
    <dgm:pt modelId="{EEDACD02-A878-6F4B-B8C6-64B2897D492A}" type="pres">
      <dgm:prSet presAssocID="{BF8DBE56-FB1B-FF4F-83D7-382D149B9B42}" presName="Name28" presStyleLbl="parChTrans1D4" presStyleIdx="6" presStyleCnt="18"/>
      <dgm:spPr/>
    </dgm:pt>
    <dgm:pt modelId="{29EDC89B-52E9-2646-8EF3-6CB43B446796}" type="pres">
      <dgm:prSet presAssocID="{8B76C3B0-3984-4E41-8191-C72BEB0D8B38}" presName="hierRoot2" presStyleCnt="0">
        <dgm:presLayoutVars>
          <dgm:hierBranch val="init"/>
        </dgm:presLayoutVars>
      </dgm:prSet>
      <dgm:spPr/>
    </dgm:pt>
    <dgm:pt modelId="{FCB77BDD-B7DF-2A44-A542-B4678D280B36}" type="pres">
      <dgm:prSet presAssocID="{8B76C3B0-3984-4E41-8191-C72BEB0D8B38}" presName="rootComposite2" presStyleCnt="0"/>
      <dgm:spPr/>
    </dgm:pt>
    <dgm:pt modelId="{B64B7D45-E013-B043-B8F0-DE0867D7CBFD}" type="pres">
      <dgm:prSet presAssocID="{8B76C3B0-3984-4E41-8191-C72BEB0D8B38}" presName="rootText2" presStyleLbl="alignAcc1" presStyleIdx="0" presStyleCnt="0">
        <dgm:presLayoutVars>
          <dgm:chPref val="3"/>
        </dgm:presLayoutVars>
      </dgm:prSet>
      <dgm:spPr/>
    </dgm:pt>
    <dgm:pt modelId="{432AD107-E8B1-1A49-8D03-8FE21EC739A1}" type="pres">
      <dgm:prSet presAssocID="{8B76C3B0-3984-4E41-8191-C72BEB0D8B38}" presName="topArc2" presStyleLbl="parChTrans1D1" presStyleIdx="30" presStyleCnt="76"/>
      <dgm:spPr/>
    </dgm:pt>
    <dgm:pt modelId="{A18BC750-ADBC-1A4C-BAAE-A79AF8ED8020}" type="pres">
      <dgm:prSet presAssocID="{8B76C3B0-3984-4E41-8191-C72BEB0D8B38}" presName="bottomArc2" presStyleLbl="parChTrans1D1" presStyleIdx="31" presStyleCnt="76"/>
      <dgm:spPr/>
    </dgm:pt>
    <dgm:pt modelId="{C2E5F5CD-F7D7-BA4D-B2A0-D7828DA3C159}" type="pres">
      <dgm:prSet presAssocID="{8B76C3B0-3984-4E41-8191-C72BEB0D8B38}" presName="topConnNode2" presStyleLbl="node4" presStyleIdx="0" presStyleCnt="0"/>
      <dgm:spPr/>
    </dgm:pt>
    <dgm:pt modelId="{DFFD3772-8EAE-6041-B24C-B099D973770F}" type="pres">
      <dgm:prSet presAssocID="{8B76C3B0-3984-4E41-8191-C72BEB0D8B38}" presName="hierChild4" presStyleCnt="0"/>
      <dgm:spPr/>
    </dgm:pt>
    <dgm:pt modelId="{BF9F9529-F414-EF45-A741-3A415F821A78}" type="pres">
      <dgm:prSet presAssocID="{8B76C3B0-3984-4E41-8191-C72BEB0D8B38}" presName="hierChild5" presStyleCnt="0"/>
      <dgm:spPr/>
    </dgm:pt>
    <dgm:pt modelId="{25A26622-CE9B-D248-8607-2B4523B5EBD1}" type="pres">
      <dgm:prSet presAssocID="{E739B3CF-4013-6E44-86F7-5417523B4CA6}" presName="Name28" presStyleLbl="parChTrans1D4" presStyleIdx="7" presStyleCnt="18"/>
      <dgm:spPr/>
    </dgm:pt>
    <dgm:pt modelId="{C57226FF-AE66-524D-9B29-17F495F07F40}" type="pres">
      <dgm:prSet presAssocID="{7D5A29AB-228E-BC47-A616-A402BCBF934D}" presName="hierRoot2" presStyleCnt="0">
        <dgm:presLayoutVars>
          <dgm:hierBranch val="init"/>
        </dgm:presLayoutVars>
      </dgm:prSet>
      <dgm:spPr/>
    </dgm:pt>
    <dgm:pt modelId="{7A8A7070-A7A6-F045-9FA3-04D843F227D8}" type="pres">
      <dgm:prSet presAssocID="{7D5A29AB-228E-BC47-A616-A402BCBF934D}" presName="rootComposite2" presStyleCnt="0"/>
      <dgm:spPr/>
    </dgm:pt>
    <dgm:pt modelId="{1615638D-4F27-2048-A995-936A4A10F88E}" type="pres">
      <dgm:prSet presAssocID="{7D5A29AB-228E-BC47-A616-A402BCBF934D}" presName="rootText2" presStyleLbl="alignAcc1" presStyleIdx="0" presStyleCnt="0">
        <dgm:presLayoutVars>
          <dgm:chPref val="3"/>
        </dgm:presLayoutVars>
      </dgm:prSet>
      <dgm:spPr/>
    </dgm:pt>
    <dgm:pt modelId="{A752AB8A-49BB-8147-8C50-22C0AA308254}" type="pres">
      <dgm:prSet presAssocID="{7D5A29AB-228E-BC47-A616-A402BCBF934D}" presName="topArc2" presStyleLbl="parChTrans1D1" presStyleIdx="32" presStyleCnt="76"/>
      <dgm:spPr/>
    </dgm:pt>
    <dgm:pt modelId="{6C40477E-9C81-CE46-BD77-2BD9C3695F75}" type="pres">
      <dgm:prSet presAssocID="{7D5A29AB-228E-BC47-A616-A402BCBF934D}" presName="bottomArc2" presStyleLbl="parChTrans1D1" presStyleIdx="33" presStyleCnt="76"/>
      <dgm:spPr/>
    </dgm:pt>
    <dgm:pt modelId="{10D910F5-4F9D-0A44-9491-C914386D8BFB}" type="pres">
      <dgm:prSet presAssocID="{7D5A29AB-228E-BC47-A616-A402BCBF934D}" presName="topConnNode2" presStyleLbl="node4" presStyleIdx="0" presStyleCnt="0"/>
      <dgm:spPr/>
    </dgm:pt>
    <dgm:pt modelId="{517AA9E6-0CF3-434D-8CB8-430FB8E95F3A}" type="pres">
      <dgm:prSet presAssocID="{7D5A29AB-228E-BC47-A616-A402BCBF934D}" presName="hierChild4" presStyleCnt="0"/>
      <dgm:spPr/>
    </dgm:pt>
    <dgm:pt modelId="{F956BE61-4EA2-6E41-BA1B-57FEC283C956}" type="pres">
      <dgm:prSet presAssocID="{7D5A29AB-228E-BC47-A616-A402BCBF934D}" presName="hierChild5" presStyleCnt="0"/>
      <dgm:spPr/>
    </dgm:pt>
    <dgm:pt modelId="{EE294695-307F-D14A-A05E-FDE9FFF70AA6}" type="pres">
      <dgm:prSet presAssocID="{F5B29805-B80F-B84E-80D5-249DA2BB0DF1}" presName="hierChild5" presStyleCnt="0"/>
      <dgm:spPr/>
    </dgm:pt>
    <dgm:pt modelId="{71043B0A-4315-A146-A5D2-F723F0F46EA3}" type="pres">
      <dgm:prSet presAssocID="{098F6FF2-7057-2347-AC9A-272F744A2124}" presName="hierChild5" presStyleCnt="0"/>
      <dgm:spPr/>
    </dgm:pt>
    <dgm:pt modelId="{19A911C2-0EE3-284B-8E9E-CF22460B830B}" type="pres">
      <dgm:prSet presAssocID="{5121D18F-8ABE-9C40-9362-CF6DD75E0E83}" presName="Name28" presStyleLbl="parChTrans1D2" presStyleIdx="1" presStyleCnt="3"/>
      <dgm:spPr/>
    </dgm:pt>
    <dgm:pt modelId="{D53AD4B7-4979-CE41-A8BF-25AFC75B34C0}" type="pres">
      <dgm:prSet presAssocID="{1C1A68AE-B38A-B643-A11A-4FD059A12E09}" presName="hierRoot2" presStyleCnt="0">
        <dgm:presLayoutVars>
          <dgm:hierBranch val="init"/>
        </dgm:presLayoutVars>
      </dgm:prSet>
      <dgm:spPr/>
    </dgm:pt>
    <dgm:pt modelId="{777BA384-BBAA-214F-9A8E-45D58B6A4459}" type="pres">
      <dgm:prSet presAssocID="{1C1A68AE-B38A-B643-A11A-4FD059A12E09}" presName="rootComposite2" presStyleCnt="0"/>
      <dgm:spPr/>
    </dgm:pt>
    <dgm:pt modelId="{6FACD9D3-9807-E04E-BAEC-A1BED2E4673F}" type="pres">
      <dgm:prSet presAssocID="{1C1A68AE-B38A-B643-A11A-4FD059A12E09}" presName="rootText2" presStyleLbl="alignAcc1" presStyleIdx="0" presStyleCnt="0">
        <dgm:presLayoutVars>
          <dgm:chPref val="3"/>
        </dgm:presLayoutVars>
      </dgm:prSet>
      <dgm:spPr/>
    </dgm:pt>
    <dgm:pt modelId="{D78C6553-D336-7148-B60A-D4C358E601DE}" type="pres">
      <dgm:prSet presAssocID="{1C1A68AE-B38A-B643-A11A-4FD059A12E09}" presName="topArc2" presStyleLbl="parChTrans1D1" presStyleIdx="34" presStyleCnt="76"/>
      <dgm:spPr/>
    </dgm:pt>
    <dgm:pt modelId="{15DBF071-FCAD-7042-8A1F-F69BF74146E0}" type="pres">
      <dgm:prSet presAssocID="{1C1A68AE-B38A-B643-A11A-4FD059A12E09}" presName="bottomArc2" presStyleLbl="parChTrans1D1" presStyleIdx="35" presStyleCnt="76"/>
      <dgm:spPr/>
    </dgm:pt>
    <dgm:pt modelId="{B0761411-2563-5B45-972C-114F07518FE5}" type="pres">
      <dgm:prSet presAssocID="{1C1A68AE-B38A-B643-A11A-4FD059A12E09}" presName="topConnNode2" presStyleLbl="node2" presStyleIdx="0" presStyleCnt="0"/>
      <dgm:spPr/>
    </dgm:pt>
    <dgm:pt modelId="{DF1A7A1B-D305-3D44-8D45-432F47C54AF8}" type="pres">
      <dgm:prSet presAssocID="{1C1A68AE-B38A-B643-A11A-4FD059A12E09}" presName="hierChild4" presStyleCnt="0"/>
      <dgm:spPr/>
    </dgm:pt>
    <dgm:pt modelId="{661BEA2E-1427-A240-A83E-9BDE4DC0AF38}" type="pres">
      <dgm:prSet presAssocID="{A6A51215-925D-ED41-BAB9-345259960EAF}" presName="Name28" presStyleLbl="parChTrans1D3" presStyleIdx="7" presStyleCnt="16"/>
      <dgm:spPr/>
    </dgm:pt>
    <dgm:pt modelId="{C1D6E614-B39C-E04D-AD3E-7842A7B05FBC}" type="pres">
      <dgm:prSet presAssocID="{313B640C-B415-2744-82E6-5C60973ECAEB}" presName="hierRoot2" presStyleCnt="0">
        <dgm:presLayoutVars>
          <dgm:hierBranch val="init"/>
        </dgm:presLayoutVars>
      </dgm:prSet>
      <dgm:spPr/>
    </dgm:pt>
    <dgm:pt modelId="{7BDCEF9D-67EE-C744-8BAB-662F5887D38C}" type="pres">
      <dgm:prSet presAssocID="{313B640C-B415-2744-82E6-5C60973ECAEB}" presName="rootComposite2" presStyleCnt="0"/>
      <dgm:spPr/>
    </dgm:pt>
    <dgm:pt modelId="{DE2B5197-2317-B943-8473-A9BAE75E557D}" type="pres">
      <dgm:prSet presAssocID="{313B640C-B415-2744-82E6-5C60973ECAEB}" presName="rootText2" presStyleLbl="alignAcc1" presStyleIdx="0" presStyleCnt="0">
        <dgm:presLayoutVars>
          <dgm:chPref val="3"/>
        </dgm:presLayoutVars>
      </dgm:prSet>
      <dgm:spPr/>
    </dgm:pt>
    <dgm:pt modelId="{571D8F88-FF9A-D449-B9F7-E0CD4A84497C}" type="pres">
      <dgm:prSet presAssocID="{313B640C-B415-2744-82E6-5C60973ECAEB}" presName="topArc2" presStyleLbl="parChTrans1D1" presStyleIdx="36" presStyleCnt="76"/>
      <dgm:spPr/>
    </dgm:pt>
    <dgm:pt modelId="{B3225B5B-5C9F-9C44-AD07-08EB174E73E7}" type="pres">
      <dgm:prSet presAssocID="{313B640C-B415-2744-82E6-5C60973ECAEB}" presName="bottomArc2" presStyleLbl="parChTrans1D1" presStyleIdx="37" presStyleCnt="76"/>
      <dgm:spPr/>
    </dgm:pt>
    <dgm:pt modelId="{BDB33263-85C3-114A-A112-058FA8128250}" type="pres">
      <dgm:prSet presAssocID="{313B640C-B415-2744-82E6-5C60973ECAEB}" presName="topConnNode2" presStyleLbl="node3" presStyleIdx="0" presStyleCnt="0"/>
      <dgm:spPr/>
    </dgm:pt>
    <dgm:pt modelId="{1CBD0672-4F5A-8148-A4F5-AA1ADE66F550}" type="pres">
      <dgm:prSet presAssocID="{313B640C-B415-2744-82E6-5C60973ECAEB}" presName="hierChild4" presStyleCnt="0"/>
      <dgm:spPr/>
    </dgm:pt>
    <dgm:pt modelId="{61E38381-332D-354B-89A8-2E380916A287}" type="pres">
      <dgm:prSet presAssocID="{313B640C-B415-2744-82E6-5C60973ECAEB}" presName="hierChild5" presStyleCnt="0"/>
      <dgm:spPr/>
    </dgm:pt>
    <dgm:pt modelId="{45563FE1-EC3D-DB41-8A4B-BB3C82A7F64E}" type="pres">
      <dgm:prSet presAssocID="{97C77DD9-8856-0F49-A10A-9917B2B3623A}" presName="Name28" presStyleLbl="parChTrans1D3" presStyleIdx="8" presStyleCnt="16"/>
      <dgm:spPr/>
    </dgm:pt>
    <dgm:pt modelId="{E36FC40D-C1B2-A648-B138-7FCC0E00F9CE}" type="pres">
      <dgm:prSet presAssocID="{D21CB905-6FCB-C749-B8D8-F7E3E8890832}" presName="hierRoot2" presStyleCnt="0">
        <dgm:presLayoutVars>
          <dgm:hierBranch val="init"/>
        </dgm:presLayoutVars>
      </dgm:prSet>
      <dgm:spPr/>
    </dgm:pt>
    <dgm:pt modelId="{BB1B6CF0-3585-9547-9F37-D727ED3A6BFF}" type="pres">
      <dgm:prSet presAssocID="{D21CB905-6FCB-C749-B8D8-F7E3E8890832}" presName="rootComposite2" presStyleCnt="0"/>
      <dgm:spPr/>
    </dgm:pt>
    <dgm:pt modelId="{16FFD37C-C605-C64B-9FFD-843CBDAE8F4C}" type="pres">
      <dgm:prSet presAssocID="{D21CB905-6FCB-C749-B8D8-F7E3E8890832}" presName="rootText2" presStyleLbl="alignAcc1" presStyleIdx="0" presStyleCnt="0">
        <dgm:presLayoutVars>
          <dgm:chPref val="3"/>
        </dgm:presLayoutVars>
      </dgm:prSet>
      <dgm:spPr/>
    </dgm:pt>
    <dgm:pt modelId="{CFD719B6-0F1B-6C48-8B0F-AB1C29EB1BC4}" type="pres">
      <dgm:prSet presAssocID="{D21CB905-6FCB-C749-B8D8-F7E3E8890832}" presName="topArc2" presStyleLbl="parChTrans1D1" presStyleIdx="38" presStyleCnt="76"/>
      <dgm:spPr/>
    </dgm:pt>
    <dgm:pt modelId="{655D67C2-A569-4B4E-9AFE-21B87ECC28CA}" type="pres">
      <dgm:prSet presAssocID="{D21CB905-6FCB-C749-B8D8-F7E3E8890832}" presName="bottomArc2" presStyleLbl="parChTrans1D1" presStyleIdx="39" presStyleCnt="76"/>
      <dgm:spPr/>
    </dgm:pt>
    <dgm:pt modelId="{EC16CE5F-81E2-C545-BB50-B91B46F3177E}" type="pres">
      <dgm:prSet presAssocID="{D21CB905-6FCB-C749-B8D8-F7E3E8890832}" presName="topConnNode2" presStyleLbl="node3" presStyleIdx="0" presStyleCnt="0"/>
      <dgm:spPr/>
    </dgm:pt>
    <dgm:pt modelId="{06F09CFD-629D-CB4A-945A-9C9607AB58AA}" type="pres">
      <dgm:prSet presAssocID="{D21CB905-6FCB-C749-B8D8-F7E3E8890832}" presName="hierChild4" presStyleCnt="0"/>
      <dgm:spPr/>
    </dgm:pt>
    <dgm:pt modelId="{FD326A6D-67C1-1043-8FB1-4A4AD3754D27}" type="pres">
      <dgm:prSet presAssocID="{AD091C28-9511-284D-B4BF-B2F1EB1DC710}" presName="Name28" presStyleLbl="parChTrans1D4" presStyleIdx="8" presStyleCnt="18"/>
      <dgm:spPr/>
    </dgm:pt>
    <dgm:pt modelId="{116C3BE5-BD94-3649-B91D-1A346C6B4094}" type="pres">
      <dgm:prSet presAssocID="{A51A1599-5BFF-5044-AFEF-66D1590AF125}" presName="hierRoot2" presStyleCnt="0">
        <dgm:presLayoutVars>
          <dgm:hierBranch val="init"/>
        </dgm:presLayoutVars>
      </dgm:prSet>
      <dgm:spPr/>
    </dgm:pt>
    <dgm:pt modelId="{A3075EFD-FB16-694D-86BC-21F54B2B5F34}" type="pres">
      <dgm:prSet presAssocID="{A51A1599-5BFF-5044-AFEF-66D1590AF125}" presName="rootComposite2" presStyleCnt="0"/>
      <dgm:spPr/>
    </dgm:pt>
    <dgm:pt modelId="{338B282D-FE67-4144-8FA3-8D62CD2F3E96}" type="pres">
      <dgm:prSet presAssocID="{A51A1599-5BFF-5044-AFEF-66D1590AF12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20D1D32-83B2-C64B-8E30-17E7397D3B15}" type="pres">
      <dgm:prSet presAssocID="{A51A1599-5BFF-5044-AFEF-66D1590AF125}" presName="topArc2" presStyleLbl="parChTrans1D1" presStyleIdx="40" presStyleCnt="76"/>
      <dgm:spPr/>
    </dgm:pt>
    <dgm:pt modelId="{2292A6DB-5773-D24D-BC23-58BB679AF27F}" type="pres">
      <dgm:prSet presAssocID="{A51A1599-5BFF-5044-AFEF-66D1590AF125}" presName="bottomArc2" presStyleLbl="parChTrans1D1" presStyleIdx="41" presStyleCnt="76"/>
      <dgm:spPr/>
    </dgm:pt>
    <dgm:pt modelId="{2E5C290D-444E-6D4C-977C-FEC91B08DC59}" type="pres">
      <dgm:prSet presAssocID="{A51A1599-5BFF-5044-AFEF-66D1590AF125}" presName="topConnNode2" presStyleLbl="node4" presStyleIdx="0" presStyleCnt="0"/>
      <dgm:spPr/>
    </dgm:pt>
    <dgm:pt modelId="{BA3C1780-63AB-9047-8E30-7AA8CAB8EA2E}" type="pres">
      <dgm:prSet presAssocID="{A51A1599-5BFF-5044-AFEF-66D1590AF125}" presName="hierChild4" presStyleCnt="0"/>
      <dgm:spPr/>
    </dgm:pt>
    <dgm:pt modelId="{EBF2D923-3597-9440-B0E1-9F27E50C82D8}" type="pres">
      <dgm:prSet presAssocID="{A51A1599-5BFF-5044-AFEF-66D1590AF125}" presName="hierChild5" presStyleCnt="0"/>
      <dgm:spPr/>
    </dgm:pt>
    <dgm:pt modelId="{DEC4A8FD-5276-5F4A-BF43-1E104C1A6612}" type="pres">
      <dgm:prSet presAssocID="{C06C8D00-9AB1-9842-9494-5E08969B74BD}" presName="Name28" presStyleLbl="parChTrans1D4" presStyleIdx="9" presStyleCnt="18"/>
      <dgm:spPr/>
    </dgm:pt>
    <dgm:pt modelId="{92B6FEB0-4B5F-A446-AC3C-E73A7D747F15}" type="pres">
      <dgm:prSet presAssocID="{CD53BE94-63D7-5D42-881B-BD9F6CC2A995}" presName="hierRoot2" presStyleCnt="0">
        <dgm:presLayoutVars>
          <dgm:hierBranch val="init"/>
        </dgm:presLayoutVars>
      </dgm:prSet>
      <dgm:spPr/>
    </dgm:pt>
    <dgm:pt modelId="{4A5AE98F-8661-3442-9161-D09E6C40EB50}" type="pres">
      <dgm:prSet presAssocID="{CD53BE94-63D7-5D42-881B-BD9F6CC2A995}" presName="rootComposite2" presStyleCnt="0"/>
      <dgm:spPr/>
    </dgm:pt>
    <dgm:pt modelId="{1E1F058E-031F-2E41-B9CF-CD60DF4FCB3E}" type="pres">
      <dgm:prSet presAssocID="{CD53BE94-63D7-5D42-881B-BD9F6CC2A995}" presName="rootText2" presStyleLbl="alignAcc1" presStyleIdx="0" presStyleCnt="0">
        <dgm:presLayoutVars>
          <dgm:chPref val="3"/>
        </dgm:presLayoutVars>
      </dgm:prSet>
      <dgm:spPr/>
    </dgm:pt>
    <dgm:pt modelId="{ED4151B3-DFEB-2843-8D64-0B6F75A04F0E}" type="pres">
      <dgm:prSet presAssocID="{CD53BE94-63D7-5D42-881B-BD9F6CC2A995}" presName="topArc2" presStyleLbl="parChTrans1D1" presStyleIdx="42" presStyleCnt="76"/>
      <dgm:spPr/>
    </dgm:pt>
    <dgm:pt modelId="{9C095583-13FD-A84B-B1C0-7FFE252E17AD}" type="pres">
      <dgm:prSet presAssocID="{CD53BE94-63D7-5D42-881B-BD9F6CC2A995}" presName="bottomArc2" presStyleLbl="parChTrans1D1" presStyleIdx="43" presStyleCnt="76"/>
      <dgm:spPr/>
    </dgm:pt>
    <dgm:pt modelId="{E683D532-CD03-824E-B1E9-C686A034EA22}" type="pres">
      <dgm:prSet presAssocID="{CD53BE94-63D7-5D42-881B-BD9F6CC2A995}" presName="topConnNode2" presStyleLbl="node4" presStyleIdx="0" presStyleCnt="0"/>
      <dgm:spPr/>
    </dgm:pt>
    <dgm:pt modelId="{8876107A-30CD-DA47-AC2E-26333AFF86AD}" type="pres">
      <dgm:prSet presAssocID="{CD53BE94-63D7-5D42-881B-BD9F6CC2A995}" presName="hierChild4" presStyleCnt="0"/>
      <dgm:spPr/>
    </dgm:pt>
    <dgm:pt modelId="{120E0C55-FD40-BA47-A3AB-EE7B69E01439}" type="pres">
      <dgm:prSet presAssocID="{605C7AC8-CF78-1A4A-8A66-05B8F2A7B4FD}" presName="Name28" presStyleLbl="parChTrans1D4" presStyleIdx="10" presStyleCnt="18"/>
      <dgm:spPr/>
    </dgm:pt>
    <dgm:pt modelId="{9989A4B8-C62B-FA46-B04D-1839692917D5}" type="pres">
      <dgm:prSet presAssocID="{7141269C-31FE-7D4F-8143-774B7236DB10}" presName="hierRoot2" presStyleCnt="0">
        <dgm:presLayoutVars>
          <dgm:hierBranch val="init"/>
        </dgm:presLayoutVars>
      </dgm:prSet>
      <dgm:spPr/>
    </dgm:pt>
    <dgm:pt modelId="{7B2222D3-BD20-014D-B086-C684E879A5D8}" type="pres">
      <dgm:prSet presAssocID="{7141269C-31FE-7D4F-8143-774B7236DB10}" presName="rootComposite2" presStyleCnt="0"/>
      <dgm:spPr/>
    </dgm:pt>
    <dgm:pt modelId="{D9AFA551-E2D4-9B44-BB75-AFC4C6D4A494}" type="pres">
      <dgm:prSet presAssocID="{7141269C-31FE-7D4F-8143-774B7236DB1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9C4C69F-AD4C-5C4B-81E4-B701AEC69E97}" type="pres">
      <dgm:prSet presAssocID="{7141269C-31FE-7D4F-8143-774B7236DB10}" presName="topArc2" presStyleLbl="parChTrans1D1" presStyleIdx="44" presStyleCnt="76"/>
      <dgm:spPr/>
    </dgm:pt>
    <dgm:pt modelId="{37F76207-4DA2-9645-A005-45AEF25EE231}" type="pres">
      <dgm:prSet presAssocID="{7141269C-31FE-7D4F-8143-774B7236DB10}" presName="bottomArc2" presStyleLbl="parChTrans1D1" presStyleIdx="45" presStyleCnt="76"/>
      <dgm:spPr/>
    </dgm:pt>
    <dgm:pt modelId="{31CB7CB9-056B-884A-9241-DFCBBEE734BA}" type="pres">
      <dgm:prSet presAssocID="{7141269C-31FE-7D4F-8143-774B7236DB10}" presName="topConnNode2" presStyleLbl="node4" presStyleIdx="0" presStyleCnt="0"/>
      <dgm:spPr/>
    </dgm:pt>
    <dgm:pt modelId="{45AA5C81-86E0-4B49-9808-2194B4AC5CE5}" type="pres">
      <dgm:prSet presAssocID="{7141269C-31FE-7D4F-8143-774B7236DB10}" presName="hierChild4" presStyleCnt="0"/>
      <dgm:spPr/>
    </dgm:pt>
    <dgm:pt modelId="{DADCE9B1-AFA4-4B41-8602-4DE97983994E}" type="pres">
      <dgm:prSet presAssocID="{7141269C-31FE-7D4F-8143-774B7236DB10}" presName="hierChild5" presStyleCnt="0"/>
      <dgm:spPr/>
    </dgm:pt>
    <dgm:pt modelId="{B8F58BBB-E15A-D84A-BC79-F7F899320545}" type="pres">
      <dgm:prSet presAssocID="{F5073376-F670-7B49-9A33-C61942BC2F72}" presName="Name28" presStyleLbl="parChTrans1D4" presStyleIdx="11" presStyleCnt="18"/>
      <dgm:spPr/>
    </dgm:pt>
    <dgm:pt modelId="{AB2A5CE8-4665-D046-8B86-64FC2626CF3A}" type="pres">
      <dgm:prSet presAssocID="{9723EC5E-5B40-B148-B7F4-0E5AF3970E0C}" presName="hierRoot2" presStyleCnt="0">
        <dgm:presLayoutVars>
          <dgm:hierBranch val="init"/>
        </dgm:presLayoutVars>
      </dgm:prSet>
      <dgm:spPr/>
    </dgm:pt>
    <dgm:pt modelId="{20CDE4BC-80AD-3E43-9EC2-ADA5E01A01C5}" type="pres">
      <dgm:prSet presAssocID="{9723EC5E-5B40-B148-B7F4-0E5AF3970E0C}" presName="rootComposite2" presStyleCnt="0"/>
      <dgm:spPr/>
    </dgm:pt>
    <dgm:pt modelId="{ABFA01CC-66CB-B446-8C14-C4A9DEF7BF6E}" type="pres">
      <dgm:prSet presAssocID="{9723EC5E-5B40-B148-B7F4-0E5AF3970E0C}" presName="rootText2" presStyleLbl="alignAcc1" presStyleIdx="0" presStyleCnt="0">
        <dgm:presLayoutVars>
          <dgm:chPref val="3"/>
        </dgm:presLayoutVars>
      </dgm:prSet>
      <dgm:spPr/>
    </dgm:pt>
    <dgm:pt modelId="{CB2E9359-943C-A241-AD2E-A9A505296DF1}" type="pres">
      <dgm:prSet presAssocID="{9723EC5E-5B40-B148-B7F4-0E5AF3970E0C}" presName="topArc2" presStyleLbl="parChTrans1D1" presStyleIdx="46" presStyleCnt="76"/>
      <dgm:spPr/>
    </dgm:pt>
    <dgm:pt modelId="{46A627B8-22BF-434B-A6DC-2DD5B1230850}" type="pres">
      <dgm:prSet presAssocID="{9723EC5E-5B40-B148-B7F4-0E5AF3970E0C}" presName="bottomArc2" presStyleLbl="parChTrans1D1" presStyleIdx="47" presStyleCnt="76"/>
      <dgm:spPr/>
    </dgm:pt>
    <dgm:pt modelId="{D72C10F2-B83B-EA40-A8C4-266F5CDD1E89}" type="pres">
      <dgm:prSet presAssocID="{9723EC5E-5B40-B148-B7F4-0E5AF3970E0C}" presName="topConnNode2" presStyleLbl="node4" presStyleIdx="0" presStyleCnt="0"/>
      <dgm:spPr/>
    </dgm:pt>
    <dgm:pt modelId="{7C65EE43-1593-514F-9253-BE2304CDD9F2}" type="pres">
      <dgm:prSet presAssocID="{9723EC5E-5B40-B148-B7F4-0E5AF3970E0C}" presName="hierChild4" presStyleCnt="0"/>
      <dgm:spPr/>
    </dgm:pt>
    <dgm:pt modelId="{FA248DA0-39FB-9844-A755-15D5D3DA514F}" type="pres">
      <dgm:prSet presAssocID="{9723EC5E-5B40-B148-B7F4-0E5AF3970E0C}" presName="hierChild5" presStyleCnt="0"/>
      <dgm:spPr/>
    </dgm:pt>
    <dgm:pt modelId="{ED267E3B-C815-C345-958F-9E43B7FBFFF8}" type="pres">
      <dgm:prSet presAssocID="{CD53BE94-63D7-5D42-881B-BD9F6CC2A995}" presName="hierChild5" presStyleCnt="0"/>
      <dgm:spPr/>
    </dgm:pt>
    <dgm:pt modelId="{1E64DEFC-0E5D-3742-AE35-76BD5340857D}" type="pres">
      <dgm:prSet presAssocID="{D21CB905-6FCB-C749-B8D8-F7E3E8890832}" presName="hierChild5" presStyleCnt="0"/>
      <dgm:spPr/>
    </dgm:pt>
    <dgm:pt modelId="{9A832F90-716F-0440-8213-879FF025AED4}" type="pres">
      <dgm:prSet presAssocID="{1D0EF6AD-AF2A-4C40-A71D-5062C62AAE51}" presName="Name28" presStyleLbl="parChTrans1D3" presStyleIdx="9" presStyleCnt="16"/>
      <dgm:spPr/>
    </dgm:pt>
    <dgm:pt modelId="{681AAA64-2324-5C46-8308-1A32CD69D0D2}" type="pres">
      <dgm:prSet presAssocID="{AFD98C1D-258A-834E-9094-FB74843BAE85}" presName="hierRoot2" presStyleCnt="0">
        <dgm:presLayoutVars>
          <dgm:hierBranch val="init"/>
        </dgm:presLayoutVars>
      </dgm:prSet>
      <dgm:spPr/>
    </dgm:pt>
    <dgm:pt modelId="{98E8B52D-5AA1-274E-AB38-76DF55CD043B}" type="pres">
      <dgm:prSet presAssocID="{AFD98C1D-258A-834E-9094-FB74843BAE85}" presName="rootComposite2" presStyleCnt="0"/>
      <dgm:spPr/>
    </dgm:pt>
    <dgm:pt modelId="{37A32D9B-A98F-0640-B4A4-2464CCE811C1}" type="pres">
      <dgm:prSet presAssocID="{AFD98C1D-258A-834E-9094-FB74843BAE85}" presName="rootText2" presStyleLbl="alignAcc1" presStyleIdx="0" presStyleCnt="0">
        <dgm:presLayoutVars>
          <dgm:chPref val="3"/>
        </dgm:presLayoutVars>
      </dgm:prSet>
      <dgm:spPr/>
    </dgm:pt>
    <dgm:pt modelId="{ED9F5971-F139-8C44-AC6F-FE0F61DB985F}" type="pres">
      <dgm:prSet presAssocID="{AFD98C1D-258A-834E-9094-FB74843BAE85}" presName="topArc2" presStyleLbl="parChTrans1D1" presStyleIdx="48" presStyleCnt="76"/>
      <dgm:spPr/>
    </dgm:pt>
    <dgm:pt modelId="{FB5A9D33-33C7-874A-8B93-16AD211F168A}" type="pres">
      <dgm:prSet presAssocID="{AFD98C1D-258A-834E-9094-FB74843BAE85}" presName="bottomArc2" presStyleLbl="parChTrans1D1" presStyleIdx="49" presStyleCnt="76"/>
      <dgm:spPr/>
    </dgm:pt>
    <dgm:pt modelId="{CEF60013-96E6-8A47-97A3-CB4558DD9FC2}" type="pres">
      <dgm:prSet presAssocID="{AFD98C1D-258A-834E-9094-FB74843BAE85}" presName="topConnNode2" presStyleLbl="node3" presStyleIdx="0" presStyleCnt="0"/>
      <dgm:spPr/>
    </dgm:pt>
    <dgm:pt modelId="{1CA59EF1-9B6F-E740-8EBC-FDC177A22E5A}" type="pres">
      <dgm:prSet presAssocID="{AFD98C1D-258A-834E-9094-FB74843BAE85}" presName="hierChild4" presStyleCnt="0"/>
      <dgm:spPr/>
    </dgm:pt>
    <dgm:pt modelId="{99CC5204-341A-FE4F-B768-B37103DF8826}" type="pres">
      <dgm:prSet presAssocID="{AFD98C1D-258A-834E-9094-FB74843BAE85}" presName="hierChild5" presStyleCnt="0"/>
      <dgm:spPr/>
    </dgm:pt>
    <dgm:pt modelId="{4D91E484-25E5-6749-ADC1-D45512464A2D}" type="pres">
      <dgm:prSet presAssocID="{057B44FA-3E55-D34A-B306-CAEE00150AD4}" presName="Name28" presStyleLbl="parChTrans1D3" presStyleIdx="10" presStyleCnt="16"/>
      <dgm:spPr/>
    </dgm:pt>
    <dgm:pt modelId="{C0527A07-878F-DE40-A0F0-08E2D59D11E8}" type="pres">
      <dgm:prSet presAssocID="{E0E214F2-BD36-6F42-8B6F-D77A94B4BA33}" presName="hierRoot2" presStyleCnt="0">
        <dgm:presLayoutVars>
          <dgm:hierBranch val="init"/>
        </dgm:presLayoutVars>
      </dgm:prSet>
      <dgm:spPr/>
    </dgm:pt>
    <dgm:pt modelId="{CB073D83-5CF9-1D4D-8D05-16BC35281299}" type="pres">
      <dgm:prSet presAssocID="{E0E214F2-BD36-6F42-8B6F-D77A94B4BA33}" presName="rootComposite2" presStyleCnt="0"/>
      <dgm:spPr/>
    </dgm:pt>
    <dgm:pt modelId="{7992E425-0EBE-DA4B-B6CC-F0D32A320A9F}" type="pres">
      <dgm:prSet presAssocID="{E0E214F2-BD36-6F42-8B6F-D77A94B4BA33}" presName="rootText2" presStyleLbl="alignAcc1" presStyleIdx="0" presStyleCnt="0">
        <dgm:presLayoutVars>
          <dgm:chPref val="3"/>
        </dgm:presLayoutVars>
      </dgm:prSet>
      <dgm:spPr/>
    </dgm:pt>
    <dgm:pt modelId="{CC5F8E54-D25D-BE46-A667-FCE7CBF8575D}" type="pres">
      <dgm:prSet presAssocID="{E0E214F2-BD36-6F42-8B6F-D77A94B4BA33}" presName="topArc2" presStyleLbl="parChTrans1D1" presStyleIdx="50" presStyleCnt="76"/>
      <dgm:spPr/>
    </dgm:pt>
    <dgm:pt modelId="{64CC4053-8DD0-E740-BE34-32893DF8CDFF}" type="pres">
      <dgm:prSet presAssocID="{E0E214F2-BD36-6F42-8B6F-D77A94B4BA33}" presName="bottomArc2" presStyleLbl="parChTrans1D1" presStyleIdx="51" presStyleCnt="76"/>
      <dgm:spPr/>
    </dgm:pt>
    <dgm:pt modelId="{872233C5-00FB-EE4E-A3D9-71C09D6D706E}" type="pres">
      <dgm:prSet presAssocID="{E0E214F2-BD36-6F42-8B6F-D77A94B4BA33}" presName="topConnNode2" presStyleLbl="node3" presStyleIdx="0" presStyleCnt="0"/>
      <dgm:spPr/>
    </dgm:pt>
    <dgm:pt modelId="{441E1DC3-2F1C-5C4D-8ED1-93A83AAD4B34}" type="pres">
      <dgm:prSet presAssocID="{E0E214F2-BD36-6F42-8B6F-D77A94B4BA33}" presName="hierChild4" presStyleCnt="0"/>
      <dgm:spPr/>
    </dgm:pt>
    <dgm:pt modelId="{B23F1D01-5DB3-2943-A723-7738AAB79CEE}" type="pres">
      <dgm:prSet presAssocID="{E0E214F2-BD36-6F42-8B6F-D77A94B4BA33}" presName="hierChild5" presStyleCnt="0"/>
      <dgm:spPr/>
    </dgm:pt>
    <dgm:pt modelId="{E1A19351-B2AB-A041-98BE-DFB63A76093C}" type="pres">
      <dgm:prSet presAssocID="{8A2FF53A-DC09-7644-B15C-DE815DED88AB}" presName="Name28" presStyleLbl="parChTrans1D3" presStyleIdx="11" presStyleCnt="16"/>
      <dgm:spPr/>
    </dgm:pt>
    <dgm:pt modelId="{D51D15D8-7CC3-8343-B14C-7210F92B56D5}" type="pres">
      <dgm:prSet presAssocID="{FDD1CE99-9381-304D-BABA-FB38061967FB}" presName="hierRoot2" presStyleCnt="0">
        <dgm:presLayoutVars>
          <dgm:hierBranch val="init"/>
        </dgm:presLayoutVars>
      </dgm:prSet>
      <dgm:spPr/>
    </dgm:pt>
    <dgm:pt modelId="{50947BA9-9976-5840-9B25-7F1F9D907920}" type="pres">
      <dgm:prSet presAssocID="{FDD1CE99-9381-304D-BABA-FB38061967FB}" presName="rootComposite2" presStyleCnt="0"/>
      <dgm:spPr/>
    </dgm:pt>
    <dgm:pt modelId="{D7249765-5D87-2341-9630-7B6A325A2CB9}" type="pres">
      <dgm:prSet presAssocID="{FDD1CE99-9381-304D-BABA-FB38061967FB}" presName="rootText2" presStyleLbl="alignAcc1" presStyleIdx="0" presStyleCnt="0">
        <dgm:presLayoutVars>
          <dgm:chPref val="3"/>
        </dgm:presLayoutVars>
      </dgm:prSet>
      <dgm:spPr/>
    </dgm:pt>
    <dgm:pt modelId="{921B1487-0C30-B941-83F4-F9F9CC425D4A}" type="pres">
      <dgm:prSet presAssocID="{FDD1CE99-9381-304D-BABA-FB38061967FB}" presName="topArc2" presStyleLbl="parChTrans1D1" presStyleIdx="52" presStyleCnt="76"/>
      <dgm:spPr/>
    </dgm:pt>
    <dgm:pt modelId="{8F800680-B576-E247-9AA8-895FF40720CF}" type="pres">
      <dgm:prSet presAssocID="{FDD1CE99-9381-304D-BABA-FB38061967FB}" presName="bottomArc2" presStyleLbl="parChTrans1D1" presStyleIdx="53" presStyleCnt="76"/>
      <dgm:spPr/>
    </dgm:pt>
    <dgm:pt modelId="{4AC24800-562A-FA4B-BB36-C0A8D40FDF11}" type="pres">
      <dgm:prSet presAssocID="{FDD1CE99-9381-304D-BABA-FB38061967FB}" presName="topConnNode2" presStyleLbl="node3" presStyleIdx="0" presStyleCnt="0"/>
      <dgm:spPr/>
    </dgm:pt>
    <dgm:pt modelId="{4DC786FE-6EA9-6743-BE41-1297B115D4E2}" type="pres">
      <dgm:prSet presAssocID="{FDD1CE99-9381-304D-BABA-FB38061967FB}" presName="hierChild4" presStyleCnt="0"/>
      <dgm:spPr/>
    </dgm:pt>
    <dgm:pt modelId="{879BAF62-1A1F-8843-B5B5-0A402AFCFB5F}" type="pres">
      <dgm:prSet presAssocID="{FDD1CE99-9381-304D-BABA-FB38061967FB}" presName="hierChild5" presStyleCnt="0"/>
      <dgm:spPr/>
    </dgm:pt>
    <dgm:pt modelId="{63E85C3A-1C68-5F4F-94FD-EC7948627104}" type="pres">
      <dgm:prSet presAssocID="{FCC02AC3-7D32-5047-AFF3-65150F2A6239}" presName="Name28" presStyleLbl="parChTrans1D3" presStyleIdx="12" presStyleCnt="16"/>
      <dgm:spPr/>
    </dgm:pt>
    <dgm:pt modelId="{485E4EAE-701E-024E-B6B2-274F5F24859D}" type="pres">
      <dgm:prSet presAssocID="{298AD2CA-E6EA-6D41-9F77-2FD5A74FAA87}" presName="hierRoot2" presStyleCnt="0">
        <dgm:presLayoutVars>
          <dgm:hierBranch val="init"/>
        </dgm:presLayoutVars>
      </dgm:prSet>
      <dgm:spPr/>
    </dgm:pt>
    <dgm:pt modelId="{C1F8E658-2E64-5240-9E9B-D49C0F8A5D12}" type="pres">
      <dgm:prSet presAssocID="{298AD2CA-E6EA-6D41-9F77-2FD5A74FAA87}" presName="rootComposite2" presStyleCnt="0"/>
      <dgm:spPr/>
    </dgm:pt>
    <dgm:pt modelId="{F0DB32E5-9E27-D34C-94A2-D7B77C089343}" type="pres">
      <dgm:prSet presAssocID="{298AD2CA-E6EA-6D41-9F77-2FD5A74FAA87}" presName="rootText2" presStyleLbl="alignAcc1" presStyleIdx="0" presStyleCnt="0">
        <dgm:presLayoutVars>
          <dgm:chPref val="3"/>
        </dgm:presLayoutVars>
      </dgm:prSet>
      <dgm:spPr/>
    </dgm:pt>
    <dgm:pt modelId="{1D724EA7-F95E-D64F-BEBF-B40A6FF0A842}" type="pres">
      <dgm:prSet presAssocID="{298AD2CA-E6EA-6D41-9F77-2FD5A74FAA87}" presName="topArc2" presStyleLbl="parChTrans1D1" presStyleIdx="54" presStyleCnt="76"/>
      <dgm:spPr/>
    </dgm:pt>
    <dgm:pt modelId="{5ECC484B-6B99-2E47-BDAD-0AD95714B300}" type="pres">
      <dgm:prSet presAssocID="{298AD2CA-E6EA-6D41-9F77-2FD5A74FAA87}" presName="bottomArc2" presStyleLbl="parChTrans1D1" presStyleIdx="55" presStyleCnt="76"/>
      <dgm:spPr/>
    </dgm:pt>
    <dgm:pt modelId="{06E1BB5A-0A6F-7D46-B4AC-AA3A71E85665}" type="pres">
      <dgm:prSet presAssocID="{298AD2CA-E6EA-6D41-9F77-2FD5A74FAA87}" presName="topConnNode2" presStyleLbl="node3" presStyleIdx="0" presStyleCnt="0"/>
      <dgm:spPr/>
    </dgm:pt>
    <dgm:pt modelId="{7D320FB0-D6D0-564F-BFF8-107131A34AAB}" type="pres">
      <dgm:prSet presAssocID="{298AD2CA-E6EA-6D41-9F77-2FD5A74FAA87}" presName="hierChild4" presStyleCnt="0"/>
      <dgm:spPr/>
    </dgm:pt>
    <dgm:pt modelId="{966D9FBB-FF6D-B04F-B2DB-0EACB9C6D731}" type="pres">
      <dgm:prSet presAssocID="{298AD2CA-E6EA-6D41-9F77-2FD5A74FAA87}" presName="hierChild5" presStyleCnt="0"/>
      <dgm:spPr/>
    </dgm:pt>
    <dgm:pt modelId="{97404AE6-3B86-064E-BE4C-2391539C3C73}" type="pres">
      <dgm:prSet presAssocID="{409CE1E0-6632-B940-A4DE-C15F15E8EA99}" presName="Name28" presStyleLbl="parChTrans1D3" presStyleIdx="13" presStyleCnt="16"/>
      <dgm:spPr/>
    </dgm:pt>
    <dgm:pt modelId="{FDBD44C4-A66B-D742-A756-0525A0A555F7}" type="pres">
      <dgm:prSet presAssocID="{9F397A5C-65F6-9149-BA47-74C0BE6E8451}" presName="hierRoot2" presStyleCnt="0">
        <dgm:presLayoutVars>
          <dgm:hierBranch val="init"/>
        </dgm:presLayoutVars>
      </dgm:prSet>
      <dgm:spPr/>
    </dgm:pt>
    <dgm:pt modelId="{C72046CB-450C-E746-A37A-58A11050304E}" type="pres">
      <dgm:prSet presAssocID="{9F397A5C-65F6-9149-BA47-74C0BE6E8451}" presName="rootComposite2" presStyleCnt="0"/>
      <dgm:spPr/>
    </dgm:pt>
    <dgm:pt modelId="{47659635-F56A-284C-AFAD-7FE5BBABB291}" type="pres">
      <dgm:prSet presAssocID="{9F397A5C-65F6-9149-BA47-74C0BE6E8451}" presName="rootText2" presStyleLbl="alignAcc1" presStyleIdx="0" presStyleCnt="0">
        <dgm:presLayoutVars>
          <dgm:chPref val="3"/>
        </dgm:presLayoutVars>
      </dgm:prSet>
      <dgm:spPr/>
    </dgm:pt>
    <dgm:pt modelId="{A63005F4-4BD8-4141-99E2-A3B3DB35074D}" type="pres">
      <dgm:prSet presAssocID="{9F397A5C-65F6-9149-BA47-74C0BE6E8451}" presName="topArc2" presStyleLbl="parChTrans1D1" presStyleIdx="56" presStyleCnt="76"/>
      <dgm:spPr/>
    </dgm:pt>
    <dgm:pt modelId="{B187F2A5-9826-6C4D-9BA7-750042A9962B}" type="pres">
      <dgm:prSet presAssocID="{9F397A5C-65F6-9149-BA47-74C0BE6E8451}" presName="bottomArc2" presStyleLbl="parChTrans1D1" presStyleIdx="57" presStyleCnt="76"/>
      <dgm:spPr/>
    </dgm:pt>
    <dgm:pt modelId="{0931B37C-8E8F-794E-A2EB-271F7A88660A}" type="pres">
      <dgm:prSet presAssocID="{9F397A5C-65F6-9149-BA47-74C0BE6E8451}" presName="topConnNode2" presStyleLbl="node3" presStyleIdx="0" presStyleCnt="0"/>
      <dgm:spPr/>
    </dgm:pt>
    <dgm:pt modelId="{493697C4-F02A-6947-B61E-3DB8C810A1D2}" type="pres">
      <dgm:prSet presAssocID="{9F397A5C-65F6-9149-BA47-74C0BE6E8451}" presName="hierChild4" presStyleCnt="0"/>
      <dgm:spPr/>
    </dgm:pt>
    <dgm:pt modelId="{B5E806CC-4FC3-3249-8896-032B28B5D19D}" type="pres">
      <dgm:prSet presAssocID="{9F397A5C-65F6-9149-BA47-74C0BE6E8451}" presName="hierChild5" presStyleCnt="0"/>
      <dgm:spPr/>
    </dgm:pt>
    <dgm:pt modelId="{88FDA1D4-1E42-764B-A276-65849299257F}" type="pres">
      <dgm:prSet presAssocID="{E5EFB7A1-6CE6-014D-BDAC-D70421B7572F}" presName="Name28" presStyleLbl="parChTrans1D3" presStyleIdx="14" presStyleCnt="16"/>
      <dgm:spPr/>
    </dgm:pt>
    <dgm:pt modelId="{68A48211-9D46-2A46-9863-5B45DF8BD426}" type="pres">
      <dgm:prSet presAssocID="{6A3EB527-6ACF-0A48-9611-99C3B11B40BE}" presName="hierRoot2" presStyleCnt="0">
        <dgm:presLayoutVars>
          <dgm:hierBranch val="init"/>
        </dgm:presLayoutVars>
      </dgm:prSet>
      <dgm:spPr/>
    </dgm:pt>
    <dgm:pt modelId="{88B2B912-B2D1-3C4C-8E4A-FAADD8574071}" type="pres">
      <dgm:prSet presAssocID="{6A3EB527-6ACF-0A48-9611-99C3B11B40BE}" presName="rootComposite2" presStyleCnt="0"/>
      <dgm:spPr/>
    </dgm:pt>
    <dgm:pt modelId="{686CC5BF-4374-E047-8130-EF90337A60BC}" type="pres">
      <dgm:prSet presAssocID="{6A3EB527-6ACF-0A48-9611-99C3B11B40BE}" presName="rootText2" presStyleLbl="alignAcc1" presStyleIdx="0" presStyleCnt="0">
        <dgm:presLayoutVars>
          <dgm:chPref val="3"/>
        </dgm:presLayoutVars>
      </dgm:prSet>
      <dgm:spPr/>
    </dgm:pt>
    <dgm:pt modelId="{7D3D046B-7ED7-0A4F-8CF7-21F8CACE7814}" type="pres">
      <dgm:prSet presAssocID="{6A3EB527-6ACF-0A48-9611-99C3B11B40BE}" presName="topArc2" presStyleLbl="parChTrans1D1" presStyleIdx="58" presStyleCnt="76"/>
      <dgm:spPr/>
    </dgm:pt>
    <dgm:pt modelId="{4C30B598-AB6E-E64B-A059-3261BF6FAC02}" type="pres">
      <dgm:prSet presAssocID="{6A3EB527-6ACF-0A48-9611-99C3B11B40BE}" presName="bottomArc2" presStyleLbl="parChTrans1D1" presStyleIdx="59" presStyleCnt="76"/>
      <dgm:spPr/>
    </dgm:pt>
    <dgm:pt modelId="{15389932-CCD0-7348-9164-B8B3FEE79A61}" type="pres">
      <dgm:prSet presAssocID="{6A3EB527-6ACF-0A48-9611-99C3B11B40BE}" presName="topConnNode2" presStyleLbl="node3" presStyleIdx="0" presStyleCnt="0"/>
      <dgm:spPr/>
    </dgm:pt>
    <dgm:pt modelId="{908CB88B-A15E-B644-A89F-07EFCBC13731}" type="pres">
      <dgm:prSet presAssocID="{6A3EB527-6ACF-0A48-9611-99C3B11B40BE}" presName="hierChild4" presStyleCnt="0"/>
      <dgm:spPr/>
    </dgm:pt>
    <dgm:pt modelId="{5B05F418-9B9A-5D48-8CE1-A5B2BD5DD126}" type="pres">
      <dgm:prSet presAssocID="{20BF316E-829D-F04B-9F95-5F9D817D79AF}" presName="Name28" presStyleLbl="parChTrans1D4" presStyleIdx="12" presStyleCnt="18"/>
      <dgm:spPr/>
    </dgm:pt>
    <dgm:pt modelId="{CC07AD2A-DF49-2F40-9A52-0142A646F425}" type="pres">
      <dgm:prSet presAssocID="{F2F8DA69-C542-FC41-B64B-D453DE68B5EA}" presName="hierRoot2" presStyleCnt="0">
        <dgm:presLayoutVars>
          <dgm:hierBranch val="init"/>
        </dgm:presLayoutVars>
      </dgm:prSet>
      <dgm:spPr/>
    </dgm:pt>
    <dgm:pt modelId="{FC4A2B23-7DE4-6642-8237-E5E03C97FA9B}" type="pres">
      <dgm:prSet presAssocID="{F2F8DA69-C542-FC41-B64B-D453DE68B5EA}" presName="rootComposite2" presStyleCnt="0"/>
      <dgm:spPr/>
    </dgm:pt>
    <dgm:pt modelId="{5CFC7636-A925-5F41-BDBB-1E8F94DB780B}" type="pres">
      <dgm:prSet presAssocID="{F2F8DA69-C542-FC41-B64B-D453DE68B5E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5B7231A-FE7D-284E-86BB-A514877A66B9}" type="pres">
      <dgm:prSet presAssocID="{F2F8DA69-C542-FC41-B64B-D453DE68B5EA}" presName="topArc2" presStyleLbl="parChTrans1D1" presStyleIdx="60" presStyleCnt="76"/>
      <dgm:spPr/>
    </dgm:pt>
    <dgm:pt modelId="{BC217814-11F5-6543-A84F-66B557FEC956}" type="pres">
      <dgm:prSet presAssocID="{F2F8DA69-C542-FC41-B64B-D453DE68B5EA}" presName="bottomArc2" presStyleLbl="parChTrans1D1" presStyleIdx="61" presStyleCnt="76"/>
      <dgm:spPr/>
    </dgm:pt>
    <dgm:pt modelId="{BFBA327F-EF51-E145-9DA5-EE4438F91A44}" type="pres">
      <dgm:prSet presAssocID="{F2F8DA69-C542-FC41-B64B-D453DE68B5EA}" presName="topConnNode2" presStyleLbl="node4" presStyleIdx="0" presStyleCnt="0"/>
      <dgm:spPr/>
    </dgm:pt>
    <dgm:pt modelId="{92240FCF-67E7-CB4A-A116-2CE77972F020}" type="pres">
      <dgm:prSet presAssocID="{F2F8DA69-C542-FC41-B64B-D453DE68B5EA}" presName="hierChild4" presStyleCnt="0"/>
      <dgm:spPr/>
    </dgm:pt>
    <dgm:pt modelId="{88201BD2-901F-0D45-B503-80617A777352}" type="pres">
      <dgm:prSet presAssocID="{F2F8DA69-C542-FC41-B64B-D453DE68B5EA}" presName="hierChild5" presStyleCnt="0"/>
      <dgm:spPr/>
    </dgm:pt>
    <dgm:pt modelId="{7AC205E6-5027-664D-AA36-AFE4A7613A60}" type="pres">
      <dgm:prSet presAssocID="{5F40FC3C-3E18-AD4E-9A1E-2AB5007B1E6F}" presName="Name28" presStyleLbl="parChTrans1D4" presStyleIdx="13" presStyleCnt="18"/>
      <dgm:spPr/>
    </dgm:pt>
    <dgm:pt modelId="{73FA3165-7D1F-1247-AFDF-50EF5B07D104}" type="pres">
      <dgm:prSet presAssocID="{848EA96A-858B-3448-8A86-180A7581B467}" presName="hierRoot2" presStyleCnt="0">
        <dgm:presLayoutVars>
          <dgm:hierBranch val="init"/>
        </dgm:presLayoutVars>
      </dgm:prSet>
      <dgm:spPr/>
    </dgm:pt>
    <dgm:pt modelId="{36799912-CB1F-E948-B87F-845987024E6A}" type="pres">
      <dgm:prSet presAssocID="{848EA96A-858B-3448-8A86-180A7581B467}" presName="rootComposite2" presStyleCnt="0"/>
      <dgm:spPr/>
    </dgm:pt>
    <dgm:pt modelId="{625A5F76-FCC6-DF42-AF64-DF7B11997207}" type="pres">
      <dgm:prSet presAssocID="{848EA96A-858B-3448-8A86-180A7581B467}" presName="rootText2" presStyleLbl="alignAcc1" presStyleIdx="0" presStyleCnt="0">
        <dgm:presLayoutVars>
          <dgm:chPref val="3"/>
        </dgm:presLayoutVars>
      </dgm:prSet>
      <dgm:spPr/>
    </dgm:pt>
    <dgm:pt modelId="{8B672F63-48F8-EE46-8F44-11E18E5218E4}" type="pres">
      <dgm:prSet presAssocID="{848EA96A-858B-3448-8A86-180A7581B467}" presName="topArc2" presStyleLbl="parChTrans1D1" presStyleIdx="62" presStyleCnt="76"/>
      <dgm:spPr/>
    </dgm:pt>
    <dgm:pt modelId="{8645C583-4F4A-CB40-8CB4-CC287909930E}" type="pres">
      <dgm:prSet presAssocID="{848EA96A-858B-3448-8A86-180A7581B467}" presName="bottomArc2" presStyleLbl="parChTrans1D1" presStyleIdx="63" presStyleCnt="76"/>
      <dgm:spPr/>
    </dgm:pt>
    <dgm:pt modelId="{1516F0CC-42D8-8F43-BCFC-9F5E5529C9BB}" type="pres">
      <dgm:prSet presAssocID="{848EA96A-858B-3448-8A86-180A7581B467}" presName="topConnNode2" presStyleLbl="node4" presStyleIdx="0" presStyleCnt="0"/>
      <dgm:spPr/>
    </dgm:pt>
    <dgm:pt modelId="{4629CD8A-E23F-5943-9D7F-5F3C087FF48F}" type="pres">
      <dgm:prSet presAssocID="{848EA96A-858B-3448-8A86-180A7581B467}" presName="hierChild4" presStyleCnt="0"/>
      <dgm:spPr/>
    </dgm:pt>
    <dgm:pt modelId="{25BFEE60-85D9-154D-A5E5-261A3593EFD0}" type="pres">
      <dgm:prSet presAssocID="{848EA96A-858B-3448-8A86-180A7581B467}" presName="hierChild5" presStyleCnt="0"/>
      <dgm:spPr/>
    </dgm:pt>
    <dgm:pt modelId="{7C6A4378-412C-CC47-9C98-75C4087B584A}" type="pres">
      <dgm:prSet presAssocID="{6A3EB527-6ACF-0A48-9611-99C3B11B40BE}" presName="hierChild5" presStyleCnt="0"/>
      <dgm:spPr/>
    </dgm:pt>
    <dgm:pt modelId="{31C5AEE3-BD8A-5640-81BF-465C27ADD967}" type="pres">
      <dgm:prSet presAssocID="{96D59D7F-7B6B-F441-8DF1-533D4CB80923}" presName="Name28" presStyleLbl="parChTrans1D3" presStyleIdx="15" presStyleCnt="16"/>
      <dgm:spPr/>
    </dgm:pt>
    <dgm:pt modelId="{AF3ABA1E-73E0-784C-A2A8-C209C7FE2D5A}" type="pres">
      <dgm:prSet presAssocID="{49C1984E-2807-BD42-B666-9C3B0DE2CA25}" presName="hierRoot2" presStyleCnt="0">
        <dgm:presLayoutVars>
          <dgm:hierBranch val="init"/>
        </dgm:presLayoutVars>
      </dgm:prSet>
      <dgm:spPr/>
    </dgm:pt>
    <dgm:pt modelId="{381B0FFD-34D3-374B-980A-71A038547A33}" type="pres">
      <dgm:prSet presAssocID="{49C1984E-2807-BD42-B666-9C3B0DE2CA25}" presName="rootComposite2" presStyleCnt="0"/>
      <dgm:spPr/>
    </dgm:pt>
    <dgm:pt modelId="{B7817AA0-4DD5-0044-B9AE-F006B0E364FD}" type="pres">
      <dgm:prSet presAssocID="{49C1984E-2807-BD42-B666-9C3B0DE2CA25}" presName="rootText2" presStyleLbl="alignAcc1" presStyleIdx="0" presStyleCnt="0">
        <dgm:presLayoutVars>
          <dgm:chPref val="3"/>
        </dgm:presLayoutVars>
      </dgm:prSet>
      <dgm:spPr/>
    </dgm:pt>
    <dgm:pt modelId="{5C123F3A-3649-C84D-9525-E4E77FFEA7C6}" type="pres">
      <dgm:prSet presAssocID="{49C1984E-2807-BD42-B666-9C3B0DE2CA25}" presName="topArc2" presStyleLbl="parChTrans1D1" presStyleIdx="64" presStyleCnt="76"/>
      <dgm:spPr/>
    </dgm:pt>
    <dgm:pt modelId="{FECF835F-CBA3-914F-A0E4-16301C5651E6}" type="pres">
      <dgm:prSet presAssocID="{49C1984E-2807-BD42-B666-9C3B0DE2CA25}" presName="bottomArc2" presStyleLbl="parChTrans1D1" presStyleIdx="65" presStyleCnt="76"/>
      <dgm:spPr/>
    </dgm:pt>
    <dgm:pt modelId="{6CD53A48-80C8-3F44-A2C4-D30417126C0F}" type="pres">
      <dgm:prSet presAssocID="{49C1984E-2807-BD42-B666-9C3B0DE2CA25}" presName="topConnNode2" presStyleLbl="node3" presStyleIdx="0" presStyleCnt="0"/>
      <dgm:spPr/>
    </dgm:pt>
    <dgm:pt modelId="{1BDD28C6-D9AA-FB42-A434-53A99E3E1A1E}" type="pres">
      <dgm:prSet presAssocID="{49C1984E-2807-BD42-B666-9C3B0DE2CA25}" presName="hierChild4" presStyleCnt="0"/>
      <dgm:spPr/>
    </dgm:pt>
    <dgm:pt modelId="{3CBDE81A-73AB-7E42-9E3A-3FE89BD62579}" type="pres">
      <dgm:prSet presAssocID="{4572D817-EECC-4443-82F9-C8E21062B97E}" presName="Name28" presStyleLbl="parChTrans1D4" presStyleIdx="14" presStyleCnt="18"/>
      <dgm:spPr/>
    </dgm:pt>
    <dgm:pt modelId="{6B11B87E-A6A5-194C-AE9D-BA978D00C026}" type="pres">
      <dgm:prSet presAssocID="{2905C6A0-A790-2646-B636-BE6865D454AA}" presName="hierRoot2" presStyleCnt="0">
        <dgm:presLayoutVars>
          <dgm:hierBranch val="init"/>
        </dgm:presLayoutVars>
      </dgm:prSet>
      <dgm:spPr/>
    </dgm:pt>
    <dgm:pt modelId="{04AA4E25-9315-A142-84BC-4866B4696D56}" type="pres">
      <dgm:prSet presAssocID="{2905C6A0-A790-2646-B636-BE6865D454AA}" presName="rootComposite2" presStyleCnt="0"/>
      <dgm:spPr/>
    </dgm:pt>
    <dgm:pt modelId="{F5746F55-7751-6D43-BD0C-BF0908A0A1D8}" type="pres">
      <dgm:prSet presAssocID="{2905C6A0-A790-2646-B636-BE6865D454A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61C192C-3FD8-004A-AF3D-5F36AA5688EF}" type="pres">
      <dgm:prSet presAssocID="{2905C6A0-A790-2646-B636-BE6865D454AA}" presName="topArc2" presStyleLbl="parChTrans1D1" presStyleIdx="66" presStyleCnt="76"/>
      <dgm:spPr/>
    </dgm:pt>
    <dgm:pt modelId="{22CD511E-028C-FC43-A194-89F837A4C5BC}" type="pres">
      <dgm:prSet presAssocID="{2905C6A0-A790-2646-B636-BE6865D454AA}" presName="bottomArc2" presStyleLbl="parChTrans1D1" presStyleIdx="67" presStyleCnt="76"/>
      <dgm:spPr/>
    </dgm:pt>
    <dgm:pt modelId="{AD05A238-1272-D144-B154-C9E15ACCD581}" type="pres">
      <dgm:prSet presAssocID="{2905C6A0-A790-2646-B636-BE6865D454AA}" presName="topConnNode2" presStyleLbl="node4" presStyleIdx="0" presStyleCnt="0"/>
      <dgm:spPr/>
    </dgm:pt>
    <dgm:pt modelId="{7307D7C3-672C-2B4D-965B-3A891CBA178D}" type="pres">
      <dgm:prSet presAssocID="{2905C6A0-A790-2646-B636-BE6865D454AA}" presName="hierChild4" presStyleCnt="0"/>
      <dgm:spPr/>
    </dgm:pt>
    <dgm:pt modelId="{A8EDD02B-654B-9B4B-B994-FECDCC9434D9}" type="pres">
      <dgm:prSet presAssocID="{2905C6A0-A790-2646-B636-BE6865D454AA}" presName="hierChild5" presStyleCnt="0"/>
      <dgm:spPr/>
    </dgm:pt>
    <dgm:pt modelId="{E6DC9DB3-7376-A745-840E-581CC21A8636}" type="pres">
      <dgm:prSet presAssocID="{A4475CDE-3709-C84B-8FB9-C7174AB219CC}" presName="Name28" presStyleLbl="parChTrans1D4" presStyleIdx="15" presStyleCnt="18"/>
      <dgm:spPr/>
    </dgm:pt>
    <dgm:pt modelId="{496FA684-1929-0949-9335-ADE495FC7DDA}" type="pres">
      <dgm:prSet presAssocID="{F24584BC-89BA-624B-9EB3-36A2A29AAF11}" presName="hierRoot2" presStyleCnt="0">
        <dgm:presLayoutVars>
          <dgm:hierBranch val="init"/>
        </dgm:presLayoutVars>
      </dgm:prSet>
      <dgm:spPr/>
    </dgm:pt>
    <dgm:pt modelId="{55801E83-6912-2345-8E97-6924EB288979}" type="pres">
      <dgm:prSet presAssocID="{F24584BC-89BA-624B-9EB3-36A2A29AAF11}" presName="rootComposite2" presStyleCnt="0"/>
      <dgm:spPr/>
    </dgm:pt>
    <dgm:pt modelId="{13E28739-DD79-BD47-92CC-83C374FC8F03}" type="pres">
      <dgm:prSet presAssocID="{F24584BC-89BA-624B-9EB3-36A2A29AAF11}" presName="rootText2" presStyleLbl="alignAcc1" presStyleIdx="0" presStyleCnt="0">
        <dgm:presLayoutVars>
          <dgm:chPref val="3"/>
        </dgm:presLayoutVars>
      </dgm:prSet>
      <dgm:spPr/>
    </dgm:pt>
    <dgm:pt modelId="{2F6FAEBE-5BD2-F54C-A96F-B7FE51F560FE}" type="pres">
      <dgm:prSet presAssocID="{F24584BC-89BA-624B-9EB3-36A2A29AAF11}" presName="topArc2" presStyleLbl="parChTrans1D1" presStyleIdx="68" presStyleCnt="76"/>
      <dgm:spPr/>
    </dgm:pt>
    <dgm:pt modelId="{93557A5F-FE14-EF49-B5D1-08CE4D4F3F18}" type="pres">
      <dgm:prSet presAssocID="{F24584BC-89BA-624B-9EB3-36A2A29AAF11}" presName="bottomArc2" presStyleLbl="parChTrans1D1" presStyleIdx="69" presStyleCnt="76"/>
      <dgm:spPr/>
    </dgm:pt>
    <dgm:pt modelId="{5CCD33DD-926F-B940-A0C2-21DCCCBCF0CB}" type="pres">
      <dgm:prSet presAssocID="{F24584BC-89BA-624B-9EB3-36A2A29AAF11}" presName="topConnNode2" presStyleLbl="node4" presStyleIdx="0" presStyleCnt="0"/>
      <dgm:spPr/>
    </dgm:pt>
    <dgm:pt modelId="{DF836FF9-5FCD-B34C-A736-86EFBAF2DDA5}" type="pres">
      <dgm:prSet presAssocID="{F24584BC-89BA-624B-9EB3-36A2A29AAF11}" presName="hierChild4" presStyleCnt="0"/>
      <dgm:spPr/>
    </dgm:pt>
    <dgm:pt modelId="{602D4488-D663-8444-A9CA-6BB0D1CE776A}" type="pres">
      <dgm:prSet presAssocID="{F24584BC-89BA-624B-9EB3-36A2A29AAF11}" presName="hierChild5" presStyleCnt="0"/>
      <dgm:spPr/>
    </dgm:pt>
    <dgm:pt modelId="{C93D3F07-E6E4-A548-BAF1-D81C4E21BAF9}" type="pres">
      <dgm:prSet presAssocID="{7B4CB9A1-A89B-5840-8274-74CED91ABC4E}" presName="Name28" presStyleLbl="parChTrans1D4" presStyleIdx="16" presStyleCnt="18"/>
      <dgm:spPr/>
    </dgm:pt>
    <dgm:pt modelId="{1D9AB4C0-1F93-2A4F-B7A6-49C07C2443A1}" type="pres">
      <dgm:prSet presAssocID="{912DE6F0-AF2F-974D-B26E-A6F93C45F169}" presName="hierRoot2" presStyleCnt="0">
        <dgm:presLayoutVars>
          <dgm:hierBranch val="init"/>
        </dgm:presLayoutVars>
      </dgm:prSet>
      <dgm:spPr/>
    </dgm:pt>
    <dgm:pt modelId="{FED60DC8-0F50-3E4B-9C98-774031D5CDAE}" type="pres">
      <dgm:prSet presAssocID="{912DE6F0-AF2F-974D-B26E-A6F93C45F169}" presName="rootComposite2" presStyleCnt="0"/>
      <dgm:spPr/>
    </dgm:pt>
    <dgm:pt modelId="{7A97299D-20AF-D04D-91A1-86BA1F43B91B}" type="pres">
      <dgm:prSet presAssocID="{912DE6F0-AF2F-974D-B26E-A6F93C45F169}" presName="rootText2" presStyleLbl="alignAcc1" presStyleIdx="0" presStyleCnt="0">
        <dgm:presLayoutVars>
          <dgm:chPref val="3"/>
        </dgm:presLayoutVars>
      </dgm:prSet>
      <dgm:spPr/>
    </dgm:pt>
    <dgm:pt modelId="{65E7171B-D682-4644-956E-95B5ECBCE01E}" type="pres">
      <dgm:prSet presAssocID="{912DE6F0-AF2F-974D-B26E-A6F93C45F169}" presName="topArc2" presStyleLbl="parChTrans1D1" presStyleIdx="70" presStyleCnt="76"/>
      <dgm:spPr/>
    </dgm:pt>
    <dgm:pt modelId="{1BF5B1B3-8E49-D345-AB7A-E13FE3B177A0}" type="pres">
      <dgm:prSet presAssocID="{912DE6F0-AF2F-974D-B26E-A6F93C45F169}" presName="bottomArc2" presStyleLbl="parChTrans1D1" presStyleIdx="71" presStyleCnt="76"/>
      <dgm:spPr/>
    </dgm:pt>
    <dgm:pt modelId="{ACDA57DB-8A83-A643-A98E-69D71CEEF369}" type="pres">
      <dgm:prSet presAssocID="{912DE6F0-AF2F-974D-B26E-A6F93C45F169}" presName="topConnNode2" presStyleLbl="node4" presStyleIdx="0" presStyleCnt="0"/>
      <dgm:spPr/>
    </dgm:pt>
    <dgm:pt modelId="{677F8649-FE6B-474C-8CFC-660BB5F88674}" type="pres">
      <dgm:prSet presAssocID="{912DE6F0-AF2F-974D-B26E-A6F93C45F169}" presName="hierChild4" presStyleCnt="0"/>
      <dgm:spPr/>
    </dgm:pt>
    <dgm:pt modelId="{78BE5C86-0EB3-8847-B8C9-865EC402FDD2}" type="pres">
      <dgm:prSet presAssocID="{912DE6F0-AF2F-974D-B26E-A6F93C45F169}" presName="hierChild5" presStyleCnt="0"/>
      <dgm:spPr/>
    </dgm:pt>
    <dgm:pt modelId="{94E6F24D-CCA0-9D46-B191-531BFDFC67B9}" type="pres">
      <dgm:prSet presAssocID="{85ED9134-DA53-9B4C-BA84-52BBAED467BB}" presName="Name28" presStyleLbl="parChTrans1D4" presStyleIdx="17" presStyleCnt="18"/>
      <dgm:spPr/>
    </dgm:pt>
    <dgm:pt modelId="{E4D66B5B-5255-CE46-98A2-A6A0F1C35158}" type="pres">
      <dgm:prSet presAssocID="{FD53E813-7B11-EB4F-B076-ADEC87DC85A6}" presName="hierRoot2" presStyleCnt="0">
        <dgm:presLayoutVars>
          <dgm:hierBranch val="init"/>
        </dgm:presLayoutVars>
      </dgm:prSet>
      <dgm:spPr/>
    </dgm:pt>
    <dgm:pt modelId="{60D88976-540F-6B49-8BFB-2CADAD88964E}" type="pres">
      <dgm:prSet presAssocID="{FD53E813-7B11-EB4F-B076-ADEC87DC85A6}" presName="rootComposite2" presStyleCnt="0"/>
      <dgm:spPr/>
    </dgm:pt>
    <dgm:pt modelId="{3B2EA53B-BB64-164E-A358-A81CE014626B}" type="pres">
      <dgm:prSet presAssocID="{FD53E813-7B11-EB4F-B076-ADEC87DC85A6}" presName="rootText2" presStyleLbl="alignAcc1" presStyleIdx="0" presStyleCnt="0">
        <dgm:presLayoutVars>
          <dgm:chPref val="3"/>
        </dgm:presLayoutVars>
      </dgm:prSet>
      <dgm:spPr/>
    </dgm:pt>
    <dgm:pt modelId="{441F2240-2B8F-AA49-B966-F6729AE63050}" type="pres">
      <dgm:prSet presAssocID="{FD53E813-7B11-EB4F-B076-ADEC87DC85A6}" presName="topArc2" presStyleLbl="parChTrans1D1" presStyleIdx="72" presStyleCnt="76"/>
      <dgm:spPr/>
    </dgm:pt>
    <dgm:pt modelId="{C6C666AE-7D0E-BF4E-9861-220AE7CFC30F}" type="pres">
      <dgm:prSet presAssocID="{FD53E813-7B11-EB4F-B076-ADEC87DC85A6}" presName="bottomArc2" presStyleLbl="parChTrans1D1" presStyleIdx="73" presStyleCnt="76"/>
      <dgm:spPr/>
    </dgm:pt>
    <dgm:pt modelId="{609B7472-90E1-1941-BBA6-FFCACE29B388}" type="pres">
      <dgm:prSet presAssocID="{FD53E813-7B11-EB4F-B076-ADEC87DC85A6}" presName="topConnNode2" presStyleLbl="node4" presStyleIdx="0" presStyleCnt="0"/>
      <dgm:spPr/>
    </dgm:pt>
    <dgm:pt modelId="{263B2876-6387-AD46-A0B0-2A3E865503AF}" type="pres">
      <dgm:prSet presAssocID="{FD53E813-7B11-EB4F-B076-ADEC87DC85A6}" presName="hierChild4" presStyleCnt="0"/>
      <dgm:spPr/>
    </dgm:pt>
    <dgm:pt modelId="{985644F7-CA89-8A46-A7E7-88ED7E190EB6}" type="pres">
      <dgm:prSet presAssocID="{FD53E813-7B11-EB4F-B076-ADEC87DC85A6}" presName="hierChild5" presStyleCnt="0"/>
      <dgm:spPr/>
    </dgm:pt>
    <dgm:pt modelId="{BF71567C-1FA2-A14F-8686-E1728E2368AB}" type="pres">
      <dgm:prSet presAssocID="{49C1984E-2807-BD42-B666-9C3B0DE2CA25}" presName="hierChild5" presStyleCnt="0"/>
      <dgm:spPr/>
    </dgm:pt>
    <dgm:pt modelId="{71E9ED9B-FD1F-D44C-A5CC-BA582805CAE9}" type="pres">
      <dgm:prSet presAssocID="{1C1A68AE-B38A-B643-A11A-4FD059A12E09}" presName="hierChild5" presStyleCnt="0"/>
      <dgm:spPr/>
    </dgm:pt>
    <dgm:pt modelId="{93BDD461-4BFE-E041-91AC-AEB8F1D513B5}" type="pres">
      <dgm:prSet presAssocID="{D660F8BE-F731-E64E-BAB8-045085FA311F}" presName="Name28" presStyleLbl="parChTrans1D2" presStyleIdx="2" presStyleCnt="3"/>
      <dgm:spPr/>
    </dgm:pt>
    <dgm:pt modelId="{7FE6C010-6C68-9A49-8321-82C78B02D9CE}" type="pres">
      <dgm:prSet presAssocID="{CCC4DC26-7C3D-EB42-A28A-8B512F1C0B38}" presName="hierRoot2" presStyleCnt="0">
        <dgm:presLayoutVars>
          <dgm:hierBranch val="init"/>
        </dgm:presLayoutVars>
      </dgm:prSet>
      <dgm:spPr/>
    </dgm:pt>
    <dgm:pt modelId="{B1175142-5C9F-6542-9057-6C09563E876C}" type="pres">
      <dgm:prSet presAssocID="{CCC4DC26-7C3D-EB42-A28A-8B512F1C0B38}" presName="rootComposite2" presStyleCnt="0"/>
      <dgm:spPr/>
    </dgm:pt>
    <dgm:pt modelId="{D279E227-A4AC-2040-8E00-881E7248AE3A}" type="pres">
      <dgm:prSet presAssocID="{CCC4DC26-7C3D-EB42-A28A-8B512F1C0B38}" presName="rootText2" presStyleLbl="alignAcc1" presStyleIdx="0" presStyleCnt="0">
        <dgm:presLayoutVars>
          <dgm:chPref val="3"/>
        </dgm:presLayoutVars>
      </dgm:prSet>
      <dgm:spPr/>
    </dgm:pt>
    <dgm:pt modelId="{03D7F695-FF3B-D440-9CC9-64018DFC2AD7}" type="pres">
      <dgm:prSet presAssocID="{CCC4DC26-7C3D-EB42-A28A-8B512F1C0B38}" presName="topArc2" presStyleLbl="parChTrans1D1" presStyleIdx="74" presStyleCnt="76"/>
      <dgm:spPr/>
    </dgm:pt>
    <dgm:pt modelId="{F79DACE5-36DC-4347-BFA8-F88D96B98747}" type="pres">
      <dgm:prSet presAssocID="{CCC4DC26-7C3D-EB42-A28A-8B512F1C0B38}" presName="bottomArc2" presStyleLbl="parChTrans1D1" presStyleIdx="75" presStyleCnt="76"/>
      <dgm:spPr/>
    </dgm:pt>
    <dgm:pt modelId="{9DB328BB-7467-8846-9926-AF157930DD1F}" type="pres">
      <dgm:prSet presAssocID="{CCC4DC26-7C3D-EB42-A28A-8B512F1C0B38}" presName="topConnNode2" presStyleLbl="node2" presStyleIdx="0" presStyleCnt="0"/>
      <dgm:spPr/>
    </dgm:pt>
    <dgm:pt modelId="{E92F7D23-2E01-8148-AE6C-30E9D139E367}" type="pres">
      <dgm:prSet presAssocID="{CCC4DC26-7C3D-EB42-A28A-8B512F1C0B38}" presName="hierChild4" presStyleCnt="0"/>
      <dgm:spPr/>
    </dgm:pt>
    <dgm:pt modelId="{0C43F019-86F2-0A49-BB2D-4B8A05AC04E8}" type="pres">
      <dgm:prSet presAssocID="{CCC4DC26-7C3D-EB42-A28A-8B512F1C0B38}" presName="hierChild5" presStyleCnt="0"/>
      <dgm:spPr/>
    </dgm:pt>
    <dgm:pt modelId="{B9AA5B01-F982-B34B-8FA0-ACF5E494D0E5}" type="pres">
      <dgm:prSet presAssocID="{0A291C93-053E-5648-ACCF-ED0615A71E91}" presName="hierChild3" presStyleCnt="0"/>
      <dgm:spPr/>
    </dgm:pt>
  </dgm:ptLst>
  <dgm:cxnLst>
    <dgm:cxn modelId="{983DA3A0-A0EC-CC48-88C0-1CDB98E06DAC}" type="presOf" srcId="{D0EB16FA-674E-EE4E-B873-516D7EB5F375}" destId="{D55AE1AA-18B4-6A4A-838F-04C61141B579}" srcOrd="1" destOrd="0" presId="urn:microsoft.com/office/officeart/2008/layout/HalfCircleOrganizationChart"/>
    <dgm:cxn modelId="{7C1958D5-DBB1-F84F-B540-C96ACCD48096}" type="presOf" srcId="{298AD2CA-E6EA-6D41-9F77-2FD5A74FAA87}" destId="{06E1BB5A-0A6F-7D46-B4AC-AA3A71E85665}" srcOrd="1" destOrd="0" presId="urn:microsoft.com/office/officeart/2008/layout/HalfCircleOrganizationChart"/>
    <dgm:cxn modelId="{CAC421C2-543F-4C4F-ABA0-7FD31327D4A5}" type="presOf" srcId="{ED5668F9-3497-2C4D-AC71-0BE437A896F7}" destId="{B35364EF-F4D3-BE4F-B1A4-EA091CE00CB2}" srcOrd="1" destOrd="0" presId="urn:microsoft.com/office/officeart/2008/layout/HalfCircleOrganizationChart"/>
    <dgm:cxn modelId="{A896CE3A-146F-FB42-8AF7-33CEF283DA30}" type="presOf" srcId="{26F42B62-1F19-5545-BB29-4F8421C795FD}" destId="{89AEF218-E9C0-A04F-9CC8-6A1184B10479}" srcOrd="0" destOrd="0" presId="urn:microsoft.com/office/officeart/2008/layout/HalfCircleOrganizationChart"/>
    <dgm:cxn modelId="{BE2F475D-EE34-E24D-9466-38A574E0CD47}" type="presOf" srcId="{A51A1599-5BFF-5044-AFEF-66D1590AF125}" destId="{2E5C290D-444E-6D4C-977C-FEC91B08DC59}" srcOrd="1" destOrd="0" presId="urn:microsoft.com/office/officeart/2008/layout/HalfCircleOrganizationChart"/>
    <dgm:cxn modelId="{C33B92E7-A119-CC4B-BF97-06C2442FD0F8}" type="presOf" srcId="{EFF471C4-EAA8-6C4B-8DDA-9AD737E6514A}" destId="{68167851-92B2-4940-8A39-CBDA506A4F9A}" srcOrd="0" destOrd="0" presId="urn:microsoft.com/office/officeart/2008/layout/HalfCircleOrganizationChart"/>
    <dgm:cxn modelId="{CAF9B5E9-60CB-014B-81E5-080B0ACDF7F0}" type="presOf" srcId="{153AA711-D824-1545-A7CD-A9C977B05523}" destId="{695A7A5D-8D91-E84D-94ED-FC9FBBE3E435}" srcOrd="1" destOrd="0" presId="urn:microsoft.com/office/officeart/2008/layout/HalfCircleOrganizationChart"/>
    <dgm:cxn modelId="{103EB570-01EF-894D-954D-D804CAAEF791}" srcId="{1C1A68AE-B38A-B643-A11A-4FD059A12E09}" destId="{D21CB905-6FCB-C749-B8D8-F7E3E8890832}" srcOrd="1" destOrd="0" parTransId="{97C77DD9-8856-0F49-A10A-9917B2B3623A}" sibTransId="{A8CDE278-D335-3D4D-A468-615C16CE7024}"/>
    <dgm:cxn modelId="{3B690011-F033-A947-9C72-7AE3D2DE24A0}" type="presOf" srcId="{298AD2CA-E6EA-6D41-9F77-2FD5A74FAA87}" destId="{F0DB32E5-9E27-D34C-94A2-D7B77C089343}" srcOrd="0" destOrd="0" presId="urn:microsoft.com/office/officeart/2008/layout/HalfCircleOrganizationChart"/>
    <dgm:cxn modelId="{10112B9B-BADB-FF48-8286-8CBD618B1926}" type="presOf" srcId="{20BF316E-829D-F04B-9F95-5F9D817D79AF}" destId="{5B05F418-9B9A-5D48-8CE1-A5B2BD5DD126}" srcOrd="0" destOrd="0" presId="urn:microsoft.com/office/officeart/2008/layout/HalfCircleOrganizationChart"/>
    <dgm:cxn modelId="{B0AA328F-1EFE-BB49-9D4E-CC39B5EAE665}" srcId="{1C1A68AE-B38A-B643-A11A-4FD059A12E09}" destId="{6A3EB527-6ACF-0A48-9611-99C3B11B40BE}" srcOrd="7" destOrd="0" parTransId="{E5EFB7A1-6CE6-014D-BDAC-D70421B7572F}" sibTransId="{C59EFA03-308B-724F-9C81-49EB71E03745}"/>
    <dgm:cxn modelId="{D2DDD6B7-F9D5-974B-8BE0-3887B6873A88}" type="presOf" srcId="{34592096-3CA5-D14A-B6AD-FB261485AAE3}" destId="{586F0D8D-E5D8-1241-80A7-5E923A449BA0}" srcOrd="0" destOrd="0" presId="urn:microsoft.com/office/officeart/2008/layout/HalfCircleOrganizationChart"/>
    <dgm:cxn modelId="{3D2D8543-3A2F-164F-89D4-2366ACDB04A9}" type="presOf" srcId="{6A3EB527-6ACF-0A48-9611-99C3B11B40BE}" destId="{686CC5BF-4374-E047-8130-EF90337A60BC}" srcOrd="0" destOrd="0" presId="urn:microsoft.com/office/officeart/2008/layout/HalfCircleOrganizationChart"/>
    <dgm:cxn modelId="{7FF26A64-9E50-B549-B036-F5974BD7C7CF}" type="presOf" srcId="{FCC02AC3-7D32-5047-AFF3-65150F2A6239}" destId="{63E85C3A-1C68-5F4F-94FD-EC7948627104}" srcOrd="0" destOrd="0" presId="urn:microsoft.com/office/officeart/2008/layout/HalfCircleOrganizationChart"/>
    <dgm:cxn modelId="{64D09519-9388-6D4D-89E1-043A98CB1358}" srcId="{1C1A68AE-B38A-B643-A11A-4FD059A12E09}" destId="{9F397A5C-65F6-9149-BA47-74C0BE6E8451}" srcOrd="6" destOrd="0" parTransId="{409CE1E0-6632-B940-A4DE-C15F15E8EA99}" sibTransId="{2A1F6D91-209C-8F4C-9B6A-C28A26B7F2BA}"/>
    <dgm:cxn modelId="{9D412597-E294-7F4D-84ED-995FD95F94BB}" type="presOf" srcId="{4572D817-EECC-4443-82F9-C8E21062B97E}" destId="{3CBDE81A-73AB-7E42-9E3A-3FE89BD62579}" srcOrd="0" destOrd="0" presId="urn:microsoft.com/office/officeart/2008/layout/HalfCircleOrganizationChart"/>
    <dgm:cxn modelId="{FED78054-823F-4A45-88BF-C12010DB01D1}" srcId="{6A3EB527-6ACF-0A48-9611-99C3B11B40BE}" destId="{848EA96A-858B-3448-8A86-180A7581B467}" srcOrd="1" destOrd="0" parTransId="{5F40FC3C-3E18-AD4E-9A1E-2AB5007B1E6F}" sibTransId="{12AC23CB-AA85-B944-B44F-2CF0808193F8}"/>
    <dgm:cxn modelId="{AD868073-DA1A-6442-A346-E2D88BBC87B1}" type="presOf" srcId="{2905C6A0-A790-2646-B636-BE6865D454AA}" destId="{AD05A238-1272-D144-B154-C9E15ACCD581}" srcOrd="1" destOrd="0" presId="urn:microsoft.com/office/officeart/2008/layout/HalfCircleOrganizationChart"/>
    <dgm:cxn modelId="{C70278AD-582E-F746-97FE-BAAE6551BCE3}" type="presOf" srcId="{63BF4F76-80D4-7B45-9733-C5E1F1F582EE}" destId="{91D2D362-CA92-D84A-A67C-58DA2A030236}" srcOrd="0" destOrd="0" presId="urn:microsoft.com/office/officeart/2008/layout/HalfCircleOrganizationChart"/>
    <dgm:cxn modelId="{3D522B54-18E6-7145-8CBD-5263F5545F5B}" type="presOf" srcId="{7D5A29AB-228E-BC47-A616-A402BCBF934D}" destId="{1615638D-4F27-2048-A995-936A4A10F88E}" srcOrd="0" destOrd="0" presId="urn:microsoft.com/office/officeart/2008/layout/HalfCircleOrganizationChart"/>
    <dgm:cxn modelId="{7FB3C930-CCEA-284A-827D-DF73D069E3A9}" type="presOf" srcId="{EFF471C4-EAA8-6C4B-8DDA-9AD737E6514A}" destId="{B83247B6-3138-CE4C-9C77-BDF1BCFAC69F}" srcOrd="1" destOrd="0" presId="urn:microsoft.com/office/officeart/2008/layout/HalfCircleOrganizationChart"/>
    <dgm:cxn modelId="{B4987004-83CD-2249-AB9E-EAD2AD4C5A16}" srcId="{1C1A68AE-B38A-B643-A11A-4FD059A12E09}" destId="{49C1984E-2807-BD42-B666-9C3B0DE2CA25}" srcOrd="8" destOrd="0" parTransId="{96D59D7F-7B6B-F441-8DF1-533D4CB80923}" sibTransId="{15631183-4C8E-DF42-9787-73AC15806CD5}"/>
    <dgm:cxn modelId="{7590F44D-63C0-7945-B9BB-0A72A74B58A0}" type="presOf" srcId="{2905C6A0-A790-2646-B636-BE6865D454AA}" destId="{F5746F55-7751-6D43-BD0C-BF0908A0A1D8}" srcOrd="0" destOrd="0" presId="urn:microsoft.com/office/officeart/2008/layout/HalfCircleOrganizationChart"/>
    <dgm:cxn modelId="{89001736-4376-A64F-AE2A-FB35EA26B23B}" type="presOf" srcId="{BF8DBE56-FB1B-FF4F-83D7-382D149B9B42}" destId="{EEDACD02-A878-6F4B-B8C6-64B2897D492A}" srcOrd="0" destOrd="0" presId="urn:microsoft.com/office/officeart/2008/layout/HalfCircleOrganizationChart"/>
    <dgm:cxn modelId="{78A5CD77-DBFB-564B-B624-0F2DF5388CAB}" srcId="{49C1984E-2807-BD42-B666-9C3B0DE2CA25}" destId="{2905C6A0-A790-2646-B636-BE6865D454AA}" srcOrd="0" destOrd="0" parTransId="{4572D817-EECC-4443-82F9-C8E21062B97E}" sibTransId="{631B6F5C-40A5-B047-88FF-3CC1556D60F7}"/>
    <dgm:cxn modelId="{65D41AC3-5154-B94D-8836-8143B65D365E}" srcId="{D21CB905-6FCB-C749-B8D8-F7E3E8890832}" destId="{A51A1599-5BFF-5044-AFEF-66D1590AF125}" srcOrd="0" destOrd="0" parTransId="{AD091C28-9511-284D-B4BF-B2F1EB1DC710}" sibTransId="{19221E10-95FC-094B-A093-C22AEDDA23F5}"/>
    <dgm:cxn modelId="{684C1C08-141D-EF4B-9124-9844BBDC7152}" type="presOf" srcId="{F04910EE-7E6C-E044-854A-BC554C03E904}" destId="{E25FC613-E380-A74D-8DA0-7AA0F90E1163}" srcOrd="0" destOrd="0" presId="urn:microsoft.com/office/officeart/2008/layout/HalfCircleOrganizationChart"/>
    <dgm:cxn modelId="{C85018E8-6366-3E41-AB64-A449B62006E4}" type="presOf" srcId="{AD091C28-9511-284D-B4BF-B2F1EB1DC710}" destId="{FD326A6D-67C1-1043-8FB1-4A4AD3754D27}" srcOrd="0" destOrd="0" presId="urn:microsoft.com/office/officeart/2008/layout/HalfCircleOrganizationChart"/>
    <dgm:cxn modelId="{D1CA663E-27FA-4841-9689-B68C78FA3DFC}" srcId="{0A291C93-053E-5648-ACCF-ED0615A71E91}" destId="{1C1A68AE-B38A-B643-A11A-4FD059A12E09}" srcOrd="1" destOrd="0" parTransId="{5121D18F-8ABE-9C40-9362-CF6DD75E0E83}" sibTransId="{F59CE19D-C01C-C543-9452-C9200DE97615}"/>
    <dgm:cxn modelId="{E1841679-1D1A-A941-B74E-380F19DBA21E}" type="presOf" srcId="{E5EFB7A1-6CE6-014D-BDAC-D70421B7572F}" destId="{88FDA1D4-1E42-764B-A276-65849299257F}" srcOrd="0" destOrd="0" presId="urn:microsoft.com/office/officeart/2008/layout/HalfCircleOrganizationChart"/>
    <dgm:cxn modelId="{016C87AC-E32A-8548-B9D4-8B32B078744F}" type="presOf" srcId="{1C1A68AE-B38A-B643-A11A-4FD059A12E09}" destId="{6FACD9D3-9807-E04E-BAEC-A1BED2E4673F}" srcOrd="0" destOrd="0" presId="urn:microsoft.com/office/officeart/2008/layout/HalfCircleOrganizationChart"/>
    <dgm:cxn modelId="{D8647F55-32A1-3C40-BC7D-536011DD319C}" type="presOf" srcId="{F04910EE-7E6C-E044-854A-BC554C03E904}" destId="{93B0F6A2-E32C-7C42-9D36-571779487A47}" srcOrd="1" destOrd="0" presId="urn:microsoft.com/office/officeart/2008/layout/HalfCircleOrganizationChart"/>
    <dgm:cxn modelId="{E4B09D6A-6B0C-9F4D-ACCB-C93B634F2F0A}" type="presOf" srcId="{0C2F6B5A-5D28-8345-BEDF-7AB668200AB9}" destId="{B7687A1C-6A8C-1C48-AD57-2DDAC3F10F93}" srcOrd="1" destOrd="0" presId="urn:microsoft.com/office/officeart/2008/layout/HalfCircleOrganizationChart"/>
    <dgm:cxn modelId="{47EDBB71-D417-A445-B5DC-58D21B8F2F1E}" type="presOf" srcId="{F24584BC-89BA-624B-9EB3-36A2A29AAF11}" destId="{5CCD33DD-926F-B940-A0C2-21DCCCBCF0CB}" srcOrd="1" destOrd="0" presId="urn:microsoft.com/office/officeart/2008/layout/HalfCircleOrganizationChart"/>
    <dgm:cxn modelId="{58190983-7942-7D47-8723-57A40ECF0034}" type="presOf" srcId="{FDD1CE99-9381-304D-BABA-FB38061967FB}" destId="{4AC24800-562A-FA4B-BB36-C0A8D40FDF11}" srcOrd="1" destOrd="0" presId="urn:microsoft.com/office/officeart/2008/layout/HalfCircleOrganizationChart"/>
    <dgm:cxn modelId="{6D6D0409-CDD9-5C4E-ADFC-A73794DE9CDF}" type="presOf" srcId="{CD53BE94-63D7-5D42-881B-BD9F6CC2A995}" destId="{E683D532-CD03-824E-B1E9-C686A034EA22}" srcOrd="1" destOrd="0" presId="urn:microsoft.com/office/officeart/2008/layout/HalfCircleOrganizationChart"/>
    <dgm:cxn modelId="{526037CE-4A73-AA43-8547-E14222E49439}" type="presOf" srcId="{D0EB16FA-674E-EE4E-B873-516D7EB5F375}" destId="{8E0DDF9A-0D9E-A449-88AA-2B7A978D6AC2}" srcOrd="0" destOrd="0" presId="urn:microsoft.com/office/officeart/2008/layout/HalfCircleOrganizationChart"/>
    <dgm:cxn modelId="{81D8C5B4-77DB-164D-8AB6-DA59127C9F90}" srcId="{098F6FF2-7057-2347-AC9A-272F744A2124}" destId="{153AA711-D824-1545-A7CD-A9C977B05523}" srcOrd="3" destOrd="0" parTransId="{34592096-3CA5-D14A-B6AD-FB261485AAE3}" sibTransId="{6D11D1A1-75BB-4347-B2F6-E466386E5C35}"/>
    <dgm:cxn modelId="{94AD3DBC-541C-B149-80EC-5AD02408C042}" type="presOf" srcId="{7B4CB9A1-A89B-5840-8274-74CED91ABC4E}" destId="{C93D3F07-E6E4-A548-BAF1-D81C4E21BAF9}" srcOrd="0" destOrd="0" presId="urn:microsoft.com/office/officeart/2008/layout/HalfCircleOrganizationChart"/>
    <dgm:cxn modelId="{7C8FE99A-3210-724B-9F94-16D27F7BD92C}" srcId="{774BF599-32C1-784D-AF2F-FEDBF8611EBE}" destId="{0A291C93-053E-5648-ACCF-ED0615A71E91}" srcOrd="0" destOrd="0" parTransId="{0B65DE41-5BBF-3A41-B561-1B3E9652F3CB}" sibTransId="{29E8D002-7F9E-3549-B3D9-910FFECBADA1}"/>
    <dgm:cxn modelId="{A6E56707-F179-1542-A105-6A0A50C5CAD2}" type="presOf" srcId="{F2F8DA69-C542-FC41-B64B-D453DE68B5EA}" destId="{BFBA327F-EF51-E145-9DA5-EE4438F91A44}" srcOrd="1" destOrd="0" presId="urn:microsoft.com/office/officeart/2008/layout/HalfCircleOrganizationChart"/>
    <dgm:cxn modelId="{295C9CA8-C09E-4F41-8C57-200EB2E363E4}" type="presOf" srcId="{97C77DD9-8856-0F49-A10A-9917B2B3623A}" destId="{45563FE1-EC3D-DB41-8A4B-BB3C82A7F64E}" srcOrd="0" destOrd="0" presId="urn:microsoft.com/office/officeart/2008/layout/HalfCircleOrganizationChart"/>
    <dgm:cxn modelId="{45101856-BF0B-0C45-A578-F646858CDF81}" type="presOf" srcId="{CD53BE94-63D7-5D42-881B-BD9F6CC2A995}" destId="{1E1F058E-031F-2E41-B9CF-CD60DF4FCB3E}" srcOrd="0" destOrd="0" presId="urn:microsoft.com/office/officeart/2008/layout/HalfCircleOrganizationChart"/>
    <dgm:cxn modelId="{13C97143-C105-954D-90ED-EC3C2ADDB1F1}" type="presOf" srcId="{80E24F08-DF62-5E49-9B79-93496DA5E335}" destId="{CC4AB2F0-FCB3-7C4B-9EA6-03845F2DB6F6}" srcOrd="0" destOrd="0" presId="urn:microsoft.com/office/officeart/2008/layout/HalfCircleOrganizationChart"/>
    <dgm:cxn modelId="{D7B334BF-7F2F-B341-91BF-0020E8DE4ECE}" type="presOf" srcId="{E739B3CF-4013-6E44-86F7-5417523B4CA6}" destId="{25A26622-CE9B-D248-8607-2B4523B5EBD1}" srcOrd="0" destOrd="0" presId="urn:microsoft.com/office/officeart/2008/layout/HalfCircleOrganizationChart"/>
    <dgm:cxn modelId="{7DA7E442-F76D-3A49-9EFB-DDF3D811787B}" type="presOf" srcId="{0F046F76-FF61-704B-B0A2-2970985F061B}" destId="{93372B78-F224-EF46-8C32-FDE413F1E4EE}" srcOrd="0" destOrd="0" presId="urn:microsoft.com/office/officeart/2008/layout/HalfCircleOrganizationChart"/>
    <dgm:cxn modelId="{4E7A0FDB-0E07-5240-8100-09926FCBF734}" type="presOf" srcId="{313B640C-B415-2744-82E6-5C60973ECAEB}" destId="{DE2B5197-2317-B943-8473-A9BAE75E557D}" srcOrd="0" destOrd="0" presId="urn:microsoft.com/office/officeart/2008/layout/HalfCircleOrganizationChart"/>
    <dgm:cxn modelId="{2CEC6F3F-13BC-2B49-8C03-3D2D2C7E459D}" srcId="{098F6FF2-7057-2347-AC9A-272F744A2124}" destId="{F5B29805-B80F-B84E-80D5-249DA2BB0DF1}" srcOrd="6" destOrd="0" parTransId="{8761ADCA-31A0-9746-A62D-2657C1F8C0DA}" sibTransId="{47F3C32F-E097-4E43-B844-E1F050480612}"/>
    <dgm:cxn modelId="{275CB119-F980-7B48-9BB3-5D4D4DE94791}" type="presOf" srcId="{912DE6F0-AF2F-974D-B26E-A6F93C45F169}" destId="{7A97299D-20AF-D04D-91A1-86BA1F43B91B}" srcOrd="0" destOrd="0" presId="urn:microsoft.com/office/officeart/2008/layout/HalfCircleOrganizationChart"/>
    <dgm:cxn modelId="{45DB2EB4-D3F1-2A45-9ED8-4F0ABD243745}" srcId="{098F6FF2-7057-2347-AC9A-272F744A2124}" destId="{15AC7CC8-6125-C848-B7F7-89263BBFBA75}" srcOrd="1" destOrd="0" parTransId="{EB125087-CC94-2B46-84C9-42E4854219AB}" sibTransId="{6DE46665-BB9D-DB4E-988A-8B094D62966A}"/>
    <dgm:cxn modelId="{947AC1C2-B5B0-DE43-8EC7-77F0B9C6A3A4}" type="presOf" srcId="{8761ADCA-31A0-9746-A62D-2657C1F8C0DA}" destId="{339B4D52-3E2B-7F4E-BBC4-CCBB2CAE208D}" srcOrd="0" destOrd="0" presId="urn:microsoft.com/office/officeart/2008/layout/HalfCircleOrganizationChart"/>
    <dgm:cxn modelId="{63F38143-1EA1-9A4F-AE48-C22F7CAA6501}" type="presOf" srcId="{E0E214F2-BD36-6F42-8B6F-D77A94B4BA33}" destId="{872233C5-00FB-EE4E-A3D9-71C09D6D706E}" srcOrd="1" destOrd="0" presId="urn:microsoft.com/office/officeart/2008/layout/HalfCircleOrganizationChart"/>
    <dgm:cxn modelId="{B3719647-CA50-D94F-8594-C4C26B3F3B4B}" srcId="{F5B29805-B80F-B84E-80D5-249DA2BB0DF1}" destId="{7D5A29AB-228E-BC47-A616-A402BCBF934D}" srcOrd="2" destOrd="0" parTransId="{E739B3CF-4013-6E44-86F7-5417523B4CA6}" sibTransId="{1DC7B782-F8CA-E641-91BD-80F51603175F}"/>
    <dgm:cxn modelId="{E1725376-0828-4F48-8027-9317DCE92C20}" type="presOf" srcId="{CCC4DC26-7C3D-EB42-A28A-8B512F1C0B38}" destId="{9DB328BB-7467-8846-9926-AF157930DD1F}" srcOrd="1" destOrd="0" presId="urn:microsoft.com/office/officeart/2008/layout/HalfCircleOrganizationChart"/>
    <dgm:cxn modelId="{039EC227-7D52-AB4A-A2CE-526E575A25FD}" type="presOf" srcId="{EB125087-CC94-2B46-84C9-42E4854219AB}" destId="{85CDAD6A-E18B-0A41-8032-0B0CC1CDB1B2}" srcOrd="0" destOrd="0" presId="urn:microsoft.com/office/officeart/2008/layout/HalfCircleOrganizationChart"/>
    <dgm:cxn modelId="{35B5E758-5886-9347-8D19-E2D682C5D0E5}" type="presOf" srcId="{FFF27AB2-1AA1-A649-B1CA-5EC4983E1A9F}" destId="{5DBD3A10-5E97-1947-81ED-25EF241CE2DE}" srcOrd="0" destOrd="0" presId="urn:microsoft.com/office/officeart/2008/layout/HalfCircleOrganizationChart"/>
    <dgm:cxn modelId="{C5E7091C-DA5A-634A-ABEA-390855B0F29B}" type="presOf" srcId="{7D5A29AB-228E-BC47-A616-A402BCBF934D}" destId="{10D910F5-4F9D-0A44-9491-C914386D8BFB}" srcOrd="1" destOrd="0" presId="urn:microsoft.com/office/officeart/2008/layout/HalfCircleOrganizationChart"/>
    <dgm:cxn modelId="{C2592D35-E697-BC40-A63D-B76223879D1C}" type="presOf" srcId="{9723EC5E-5B40-B148-B7F4-0E5AF3970E0C}" destId="{ABFA01CC-66CB-B446-8C14-C4A9DEF7BF6E}" srcOrd="0" destOrd="0" presId="urn:microsoft.com/office/officeart/2008/layout/HalfCircleOrganizationChart"/>
    <dgm:cxn modelId="{AB286335-C97C-B74C-BAFF-AB9A8CBB02E7}" srcId="{F5B29805-B80F-B84E-80D5-249DA2BB0DF1}" destId="{0C2F6B5A-5D28-8345-BEDF-7AB668200AB9}" srcOrd="0" destOrd="0" parTransId="{A519D8E5-D840-A84E-9084-29D6F02C0169}" sibTransId="{F083CA8E-B4DB-C343-9D17-7D33BD3321E5}"/>
    <dgm:cxn modelId="{0B1EDC30-2749-914D-AB9C-1E6A93BD0305}" srcId="{1C1A68AE-B38A-B643-A11A-4FD059A12E09}" destId="{FDD1CE99-9381-304D-BABA-FB38061967FB}" srcOrd="4" destOrd="0" parTransId="{8A2FF53A-DC09-7644-B15C-DE815DED88AB}" sibTransId="{71032FF7-4F5B-3541-82B5-41C23DAB12CE}"/>
    <dgm:cxn modelId="{8341D9E1-35F8-3A4F-9D86-3019235C0F1A}" srcId="{098F6FF2-7057-2347-AC9A-272F744A2124}" destId="{EFF471C4-EAA8-6C4B-8DDA-9AD737E6514A}" srcOrd="5" destOrd="0" parTransId="{A3B1407F-DE7E-1F4C-83F2-6E4513E2F4F0}" sibTransId="{E69CE0CD-451D-2042-9169-17F54FEDC19C}"/>
    <dgm:cxn modelId="{E440F8BC-144A-2547-9589-AE15F9738C67}" type="presOf" srcId="{848EA96A-858B-3448-8A86-180A7581B467}" destId="{625A5F76-FCC6-DF42-AF64-DF7B11997207}" srcOrd="0" destOrd="0" presId="urn:microsoft.com/office/officeart/2008/layout/HalfCircleOrganizationChart"/>
    <dgm:cxn modelId="{90D95780-8E41-F44E-A0B0-9D8EC8528F71}" type="presOf" srcId="{9723EC5E-5B40-B148-B7F4-0E5AF3970E0C}" destId="{D72C10F2-B83B-EA40-A8C4-266F5CDD1E89}" srcOrd="1" destOrd="0" presId="urn:microsoft.com/office/officeart/2008/layout/HalfCircleOrganizationChart"/>
    <dgm:cxn modelId="{1D49BEE5-AA27-EA46-806B-8AC290CB188F}" type="presOf" srcId="{80E24F08-DF62-5E49-9B79-93496DA5E335}" destId="{C62681DF-40E2-A848-B759-C9BA66994052}" srcOrd="1" destOrd="0" presId="urn:microsoft.com/office/officeart/2008/layout/HalfCircleOrganizationChart"/>
    <dgm:cxn modelId="{FF4673A9-5C46-AE45-89E8-5FB7227A8B5E}" type="presOf" srcId="{8A2FF53A-DC09-7644-B15C-DE815DED88AB}" destId="{E1A19351-B2AB-A041-98BE-DFB63A76093C}" srcOrd="0" destOrd="0" presId="urn:microsoft.com/office/officeart/2008/layout/HalfCircleOrganizationChart"/>
    <dgm:cxn modelId="{4DFCA40D-D188-B24A-9616-66AAD430A27A}" srcId="{CD53BE94-63D7-5D42-881B-BD9F6CC2A995}" destId="{7141269C-31FE-7D4F-8143-774B7236DB10}" srcOrd="0" destOrd="0" parTransId="{605C7AC8-CF78-1A4A-8A66-05B8F2A7B4FD}" sibTransId="{74E52390-BC7B-F74D-A9D8-47C2EBE04CF5}"/>
    <dgm:cxn modelId="{F998A5CD-A463-D045-AFDA-0910B4B0502F}" type="presOf" srcId="{26CAC06E-BA2F-B348-B3A6-FA91F6DB2DB6}" destId="{A2895AEF-9277-F448-81BC-383AA9988F95}" srcOrd="0" destOrd="0" presId="urn:microsoft.com/office/officeart/2008/layout/HalfCircleOrganizationChart"/>
    <dgm:cxn modelId="{91179FB7-8E3A-C445-8C7F-E180124107E2}" type="presOf" srcId="{774BF599-32C1-784D-AF2F-FEDBF8611EBE}" destId="{397D7F41-72A8-FA46-98DE-D7052A8298A2}" srcOrd="0" destOrd="0" presId="urn:microsoft.com/office/officeart/2008/layout/HalfCircleOrganizationChart"/>
    <dgm:cxn modelId="{ACE4CEF1-E59B-7D4E-B492-FF32134E58ED}" type="presOf" srcId="{912DE6F0-AF2F-974D-B26E-A6F93C45F169}" destId="{ACDA57DB-8A83-A643-A98E-69D71CEEF369}" srcOrd="1" destOrd="0" presId="urn:microsoft.com/office/officeart/2008/layout/HalfCircleOrganizationChart"/>
    <dgm:cxn modelId="{CA9A1099-3068-7343-9664-AB057A401364}" type="presOf" srcId="{FB35C321-564E-244E-9B01-6B694417C567}" destId="{3728571E-BDB7-B24E-AF1A-074E20B827AE}" srcOrd="0" destOrd="0" presId="urn:microsoft.com/office/officeart/2008/layout/HalfCircleOrganizationChart"/>
    <dgm:cxn modelId="{A9F6BBCF-0458-4C49-82B6-864C44D595A8}" srcId="{6A3EB527-6ACF-0A48-9611-99C3B11B40BE}" destId="{F2F8DA69-C542-FC41-B64B-D453DE68B5EA}" srcOrd="0" destOrd="0" parTransId="{20BF316E-829D-F04B-9F95-5F9D817D79AF}" sibTransId="{B882227D-D999-9D4E-9711-18FAE0FB8EF8}"/>
    <dgm:cxn modelId="{0915BC63-3F20-DC4D-B8AB-2BEEF6D91D85}" type="presOf" srcId="{1D0EF6AD-AF2A-4C40-A71D-5062C62AAE51}" destId="{9A832F90-716F-0440-8213-879FF025AED4}" srcOrd="0" destOrd="0" presId="urn:microsoft.com/office/officeart/2008/layout/HalfCircleOrganizationChart"/>
    <dgm:cxn modelId="{01E2EF25-492F-A743-86D0-EAFA8339169C}" type="presOf" srcId="{6A3EB527-6ACF-0A48-9611-99C3B11B40BE}" destId="{15389932-CCD0-7348-9164-B8B3FEE79A61}" srcOrd="1" destOrd="0" presId="urn:microsoft.com/office/officeart/2008/layout/HalfCircleOrganizationChart"/>
    <dgm:cxn modelId="{7D75985D-0674-C44E-A90B-B92689E6868A}" srcId="{FB35C321-564E-244E-9B01-6B694417C567}" destId="{D0EB16FA-674E-EE4E-B873-516D7EB5F375}" srcOrd="2" destOrd="0" parTransId="{26F42B62-1F19-5545-BB29-4F8421C795FD}" sibTransId="{3B964046-3ADE-BA4E-9206-F2AF89BC7C3C}"/>
    <dgm:cxn modelId="{81570B17-A14B-464F-BB36-22272E615A22}" srcId="{ED5668F9-3497-2C4D-AC71-0BE437A896F7}" destId="{CE3EFE18-8D61-BE49-9583-A7540637F005}" srcOrd="1" destOrd="0" parTransId="{6C860BCC-D3A7-A84B-A2DE-71648A0F79C1}" sibTransId="{4D778D83-2356-4745-93F4-7CB0B1B89C3A}"/>
    <dgm:cxn modelId="{16026077-26D1-C54D-AD91-E6E198F4422C}" type="presOf" srcId="{C06C8D00-9AB1-9842-9494-5E08969B74BD}" destId="{DEC4A8FD-5276-5F4A-BF43-1E104C1A6612}" srcOrd="0" destOrd="0" presId="urn:microsoft.com/office/officeart/2008/layout/HalfCircleOrganizationChart"/>
    <dgm:cxn modelId="{C28D2AC1-A678-D44E-BC19-2BE3A7BE6FAB}" srcId="{FB35C321-564E-244E-9B01-6B694417C567}" destId="{80E24F08-DF62-5E49-9B79-93496DA5E335}" srcOrd="1" destOrd="0" parTransId="{D14BF015-4C58-F143-AB32-365DD5933D25}" sibTransId="{8C6C66A7-FBAF-3446-A66E-A2D0ED583FCD}"/>
    <dgm:cxn modelId="{58F28EDB-2C8D-994C-866F-1B38BEDACDE5}" srcId="{098F6FF2-7057-2347-AC9A-272F744A2124}" destId="{FB35C321-564E-244E-9B01-6B694417C567}" srcOrd="4" destOrd="0" parTransId="{C9B8554E-A355-AB49-84A2-600F57761067}" sibTransId="{A267C7EB-0BF4-614E-AA37-B558B953BD8E}"/>
    <dgm:cxn modelId="{7B70494E-877E-4F46-8D54-8CAED516965D}" type="presOf" srcId="{409CE1E0-6632-B940-A4DE-C15F15E8EA99}" destId="{97404AE6-3B86-064E-BE4C-2391539C3C73}" srcOrd="0" destOrd="0" presId="urn:microsoft.com/office/officeart/2008/layout/HalfCircleOrganizationChart"/>
    <dgm:cxn modelId="{244B7B9B-24A8-D54A-872F-B5A95BDCFBB0}" srcId="{F5B29805-B80F-B84E-80D5-249DA2BB0DF1}" destId="{8B76C3B0-3984-4E41-8191-C72BEB0D8B38}" srcOrd="1" destOrd="0" parTransId="{BF8DBE56-FB1B-FF4F-83D7-382D149B9B42}" sibTransId="{82A3B6C5-8626-2443-9DE1-091BDE662C56}"/>
    <dgm:cxn modelId="{BCF092DA-46E0-0B42-8F27-2DEDF74B66A0}" type="presOf" srcId="{605C7AC8-CF78-1A4A-8A66-05B8F2A7B4FD}" destId="{120E0C55-FD40-BA47-A3AB-EE7B69E01439}" srcOrd="0" destOrd="0" presId="urn:microsoft.com/office/officeart/2008/layout/HalfCircleOrganizationChart"/>
    <dgm:cxn modelId="{9CD256BC-5BBD-9649-A933-27A9F90CBD60}" type="presOf" srcId="{0C2F6B5A-5D28-8345-BEDF-7AB668200AB9}" destId="{062AE6D6-E957-F44F-97FC-5DEF3E19E871}" srcOrd="0" destOrd="0" presId="urn:microsoft.com/office/officeart/2008/layout/HalfCircleOrganizationChart"/>
    <dgm:cxn modelId="{0573671F-B6A1-7F44-A5E2-18274039FCB0}" type="presOf" srcId="{E0E214F2-BD36-6F42-8B6F-D77A94B4BA33}" destId="{7992E425-0EBE-DA4B-B6CC-F0D32A320A9F}" srcOrd="0" destOrd="0" presId="urn:microsoft.com/office/officeart/2008/layout/HalfCircleOrganizationChart"/>
    <dgm:cxn modelId="{FE9F25AE-7858-044B-A50C-C70AF99BEA3C}" type="presOf" srcId="{0A291C93-053E-5648-ACCF-ED0615A71E91}" destId="{655C4266-0161-B747-B412-509287925401}" srcOrd="0" destOrd="0" presId="urn:microsoft.com/office/officeart/2008/layout/HalfCircleOrganizationChart"/>
    <dgm:cxn modelId="{F254F7AE-40CA-AB49-A3CA-F72372FFB772}" srcId="{0A291C93-053E-5648-ACCF-ED0615A71E91}" destId="{CCC4DC26-7C3D-EB42-A28A-8B512F1C0B38}" srcOrd="2" destOrd="0" parTransId="{D660F8BE-F731-E64E-BAB8-045085FA311F}" sibTransId="{2DA83DE2-49FB-1F44-87A1-23AC5ED52B9F}"/>
    <dgm:cxn modelId="{45FC591C-E1AC-BD4D-8C70-C8EAEC7724DE}" type="presOf" srcId="{CE3EFE18-8D61-BE49-9583-A7540637F005}" destId="{0AF0AC11-D25A-4F41-B195-988E90C52973}" srcOrd="1" destOrd="0" presId="urn:microsoft.com/office/officeart/2008/layout/HalfCircleOrganizationChart"/>
    <dgm:cxn modelId="{11061EC9-CC02-C34E-82AE-D51282DC7B7B}" type="presOf" srcId="{ED5668F9-3497-2C4D-AC71-0BE437A896F7}" destId="{6CB4C0AA-8E5D-AD4F-B2E9-223E26A7C867}" srcOrd="0" destOrd="0" presId="urn:microsoft.com/office/officeart/2008/layout/HalfCircleOrganizationChart"/>
    <dgm:cxn modelId="{8D53AB48-4883-124E-AAFA-A84A66066E27}" type="presOf" srcId="{A6A51215-925D-ED41-BAB9-345259960EAF}" destId="{661BEA2E-1427-A240-A83E-9BDE4DC0AF38}" srcOrd="0" destOrd="0" presId="urn:microsoft.com/office/officeart/2008/layout/HalfCircleOrganizationChart"/>
    <dgm:cxn modelId="{06A6CAB9-B769-4D4D-A090-143D4ADD6E74}" type="presOf" srcId="{F5B29805-B80F-B84E-80D5-249DA2BB0DF1}" destId="{0FBB2E86-D616-A449-B86F-0B2A9A77AC1F}" srcOrd="1" destOrd="0" presId="urn:microsoft.com/office/officeart/2008/layout/HalfCircleOrganizationChart"/>
    <dgm:cxn modelId="{70B7DED8-2BB7-BD4A-950F-7171B9D6A8AB}" type="presOf" srcId="{8B76C3B0-3984-4E41-8191-C72BEB0D8B38}" destId="{C2E5F5CD-F7D7-BA4D-B2A0-D7828DA3C159}" srcOrd="1" destOrd="0" presId="urn:microsoft.com/office/officeart/2008/layout/HalfCircleOrganizationChart"/>
    <dgm:cxn modelId="{4CD3236B-A252-BB44-98C7-FEF331C0F80E}" type="presOf" srcId="{49C1984E-2807-BD42-B666-9C3B0DE2CA25}" destId="{B7817AA0-4DD5-0044-B9AE-F006B0E364FD}" srcOrd="0" destOrd="0" presId="urn:microsoft.com/office/officeart/2008/layout/HalfCircleOrganizationChart"/>
    <dgm:cxn modelId="{C6105392-AE44-314F-A321-142EBDC49919}" srcId="{1C1A68AE-B38A-B643-A11A-4FD059A12E09}" destId="{AFD98C1D-258A-834E-9094-FB74843BAE85}" srcOrd="2" destOrd="0" parTransId="{1D0EF6AD-AF2A-4C40-A71D-5062C62AAE51}" sibTransId="{C585AB2C-E58A-EB4C-B742-3ABADFDE7242}"/>
    <dgm:cxn modelId="{B74CE477-C40D-2E44-85E5-12A85953886B}" type="presOf" srcId="{D21CB905-6FCB-C749-B8D8-F7E3E8890832}" destId="{EC16CE5F-81E2-C545-BB50-B91B46F3177E}" srcOrd="1" destOrd="0" presId="urn:microsoft.com/office/officeart/2008/layout/HalfCircleOrganizationChart"/>
    <dgm:cxn modelId="{01D3DB91-B35C-3345-8028-46963991CA78}" type="presOf" srcId="{153AA711-D824-1545-A7CD-A9C977B05523}" destId="{733C6884-6293-5F49-B903-15819E5560DE}" srcOrd="0" destOrd="0" presId="urn:microsoft.com/office/officeart/2008/layout/HalfCircleOrganizationChart"/>
    <dgm:cxn modelId="{49D6F8C9-0663-A544-9428-EB1640FE683F}" type="presOf" srcId="{13DAFA29-4CDF-1B42-AFA3-D63AE2575E30}" destId="{2A01172D-CF11-D641-9127-13BEA5460786}" srcOrd="0" destOrd="0" presId="urn:microsoft.com/office/officeart/2008/layout/HalfCircleOrganizationChart"/>
    <dgm:cxn modelId="{B9EBBAE9-84D6-6D4E-B38E-E00E6B4290BD}" type="presOf" srcId="{C9B8554E-A355-AB49-84A2-600F57761067}" destId="{18C54D4B-9B52-3A43-8D24-5CB7082E70F5}" srcOrd="0" destOrd="0" presId="urn:microsoft.com/office/officeart/2008/layout/HalfCircleOrganizationChart"/>
    <dgm:cxn modelId="{7F0DCF6D-2827-7140-B660-962125FF1C41}" type="presOf" srcId="{96D59D7F-7B6B-F441-8DF1-533D4CB80923}" destId="{31C5AEE3-BD8A-5640-81BF-465C27ADD967}" srcOrd="0" destOrd="0" presId="urn:microsoft.com/office/officeart/2008/layout/HalfCircleOrganizationChart"/>
    <dgm:cxn modelId="{21C3BD08-4961-0248-90E0-6FFDA777A2B3}" type="presOf" srcId="{F2F8DA69-C542-FC41-B64B-D453DE68B5EA}" destId="{5CFC7636-A925-5F41-BDBB-1E8F94DB780B}" srcOrd="0" destOrd="0" presId="urn:microsoft.com/office/officeart/2008/layout/HalfCircleOrganizationChart"/>
    <dgm:cxn modelId="{BF69E36E-4CD5-D242-89FB-110B9ED84CA3}" srcId="{1C1A68AE-B38A-B643-A11A-4FD059A12E09}" destId="{313B640C-B415-2744-82E6-5C60973ECAEB}" srcOrd="0" destOrd="0" parTransId="{A6A51215-925D-ED41-BAB9-345259960EAF}" sibTransId="{623AE0A6-7BB5-F84B-BD39-C624B098A590}"/>
    <dgm:cxn modelId="{C03FE9F8-7D16-7940-812A-8199885B77B4}" type="presOf" srcId="{CE3EFE18-8D61-BE49-9583-A7540637F005}" destId="{7B72488E-EDD6-9945-A696-9488D906A8F0}" srcOrd="0" destOrd="0" presId="urn:microsoft.com/office/officeart/2008/layout/HalfCircleOrganizationChart"/>
    <dgm:cxn modelId="{B11B421F-D054-DA49-8A88-798EA4F8CAA0}" srcId="{FB35C321-564E-244E-9B01-6B694417C567}" destId="{26CAC06E-BA2F-B348-B3A6-FA91F6DB2DB6}" srcOrd="0" destOrd="0" parTransId="{38249C5A-6E92-8A49-9FFD-3C9A20D06708}" sibTransId="{C0758611-CD6B-FF40-88EE-3DE08C08D051}"/>
    <dgm:cxn modelId="{9288E9E5-9901-6842-9E9C-79B643DCA0A7}" type="presOf" srcId="{49C1984E-2807-BD42-B666-9C3B0DE2CA25}" destId="{6CD53A48-80C8-3F44-A2C4-D30417126C0F}" srcOrd="1" destOrd="0" presId="urn:microsoft.com/office/officeart/2008/layout/HalfCircleOrganizationChart"/>
    <dgm:cxn modelId="{382CE889-A3D7-874D-A49B-6C87F9FC6406}" srcId="{D21CB905-6FCB-C749-B8D8-F7E3E8890832}" destId="{CD53BE94-63D7-5D42-881B-BD9F6CC2A995}" srcOrd="1" destOrd="0" parTransId="{C06C8D00-9AB1-9842-9494-5E08969B74BD}" sibTransId="{D09C8122-5574-B94F-B150-40179915CE14}"/>
    <dgm:cxn modelId="{EDE160B7-E440-9543-8C17-E5859EFA167F}" type="presOf" srcId="{D14BF015-4C58-F143-AB32-365DD5933D25}" destId="{59BD2A03-A741-E14F-82DA-BC06983456B3}" srcOrd="0" destOrd="0" presId="urn:microsoft.com/office/officeart/2008/layout/HalfCircleOrganizationChart"/>
    <dgm:cxn modelId="{779F1089-7067-4E48-B3A1-BC6C87C5DAAF}" srcId="{098F6FF2-7057-2347-AC9A-272F744A2124}" destId="{63BF4F76-80D4-7B45-9733-C5E1F1F582EE}" srcOrd="0" destOrd="0" parTransId="{58B3A81C-3EBB-1844-97C4-AAFEB85EE3F5}" sibTransId="{FD880F01-9BCF-7E47-9D7B-E709A530C860}"/>
    <dgm:cxn modelId="{57E84808-52FC-564E-971C-05C96FD48C26}" type="presOf" srcId="{FD53E813-7B11-EB4F-B076-ADEC87DC85A6}" destId="{3B2EA53B-BB64-164E-A358-A81CE014626B}" srcOrd="0" destOrd="0" presId="urn:microsoft.com/office/officeart/2008/layout/HalfCircleOrganizationChart"/>
    <dgm:cxn modelId="{8E58ADC5-DC1D-E14D-B916-E76C4431C9C6}" type="presOf" srcId="{6C860BCC-D3A7-A84B-A2DE-71648A0F79C1}" destId="{1B1CE2D4-0DC3-2B4F-83F4-7712E9E3179D}" srcOrd="0" destOrd="0" presId="urn:microsoft.com/office/officeart/2008/layout/HalfCircleOrganizationChart"/>
    <dgm:cxn modelId="{A3141B32-FD1D-A142-B6D1-D75EB2ADC779}" type="presOf" srcId="{15AC7CC8-6125-C848-B7F7-89263BBFBA75}" destId="{BF9BBBB8-CF5B-494A-8267-CF4B3E34034B}" srcOrd="1" destOrd="0" presId="urn:microsoft.com/office/officeart/2008/layout/HalfCircleOrganizationChart"/>
    <dgm:cxn modelId="{A8F0D147-478D-9544-AA2C-BAF2F25E88B5}" type="presOf" srcId="{26CAC06E-BA2F-B348-B3A6-FA91F6DB2DB6}" destId="{381A192C-46E2-EA42-AD6D-178F2D72A56A}" srcOrd="1" destOrd="0" presId="urn:microsoft.com/office/officeart/2008/layout/HalfCircleOrganizationChart"/>
    <dgm:cxn modelId="{FF7180B3-0D23-ED41-A7D4-2B40B9887D3D}" type="presOf" srcId="{F24584BC-89BA-624B-9EB3-36A2A29AAF11}" destId="{13E28739-DD79-BD47-92CC-83C374FC8F03}" srcOrd="0" destOrd="0" presId="urn:microsoft.com/office/officeart/2008/layout/HalfCircleOrganizationChart"/>
    <dgm:cxn modelId="{27BE0FBA-5EF1-2D48-967F-2BB8F0E2479F}" type="presOf" srcId="{AFD98C1D-258A-834E-9094-FB74843BAE85}" destId="{CEF60013-96E6-8A47-97A3-CB4558DD9FC2}" srcOrd="1" destOrd="0" presId="urn:microsoft.com/office/officeart/2008/layout/HalfCircleOrganizationChart"/>
    <dgm:cxn modelId="{0AB5AB52-28D4-7C4B-995A-F75F8D4C0842}" type="presOf" srcId="{85ED9134-DA53-9B4C-BA84-52BBAED467BB}" destId="{94E6F24D-CCA0-9D46-B191-531BFDFC67B9}" srcOrd="0" destOrd="0" presId="urn:microsoft.com/office/officeart/2008/layout/HalfCircleOrganizationChart"/>
    <dgm:cxn modelId="{8037E4B3-2BE7-EE48-AFBC-8F6D0A452309}" srcId="{CD53BE94-63D7-5D42-881B-BD9F6CC2A995}" destId="{9723EC5E-5B40-B148-B7F4-0E5AF3970E0C}" srcOrd="1" destOrd="0" parTransId="{F5073376-F670-7B49-9A33-C61942BC2F72}" sibTransId="{B82FFD9D-2863-294F-B95B-AF6A1F1BDB91}"/>
    <dgm:cxn modelId="{AD40E410-FC32-FC4F-AC93-7F17BF9833AB}" type="presOf" srcId="{58B3A81C-3EBB-1844-97C4-AAFEB85EE3F5}" destId="{F59E2C65-7AC5-F24D-B77F-2E7C6391D994}" srcOrd="0" destOrd="0" presId="urn:microsoft.com/office/officeart/2008/layout/HalfCircleOrganizationChart"/>
    <dgm:cxn modelId="{7F6436BA-1DC2-7649-A132-AA3D21FF8261}" type="presOf" srcId="{7141269C-31FE-7D4F-8143-774B7236DB10}" destId="{D9AFA551-E2D4-9B44-BB75-AFC4C6D4A494}" srcOrd="0" destOrd="0" presId="urn:microsoft.com/office/officeart/2008/layout/HalfCircleOrganizationChart"/>
    <dgm:cxn modelId="{0716975C-7120-C64E-AF53-2F1821124C23}" type="presOf" srcId="{FB35C321-564E-244E-9B01-6B694417C567}" destId="{528CA2C2-E744-8F46-B8C8-6C91541A1864}" srcOrd="1" destOrd="0" presId="urn:microsoft.com/office/officeart/2008/layout/HalfCircleOrganizationChart"/>
    <dgm:cxn modelId="{C7E60AB0-2188-BF47-9005-4C043F827BE7}" type="presOf" srcId="{63BF4F76-80D4-7B45-9733-C5E1F1F582EE}" destId="{3D842CB1-9335-A44E-B09A-39EE7080F171}" srcOrd="1" destOrd="0" presId="urn:microsoft.com/office/officeart/2008/layout/HalfCircleOrganizationChart"/>
    <dgm:cxn modelId="{3C6FDE4A-AAD9-1949-87FB-A8D57BCEE172}" type="presOf" srcId="{A4475CDE-3709-C84B-8FB9-C7174AB219CC}" destId="{E6DC9DB3-7376-A745-840E-581CC21A8636}" srcOrd="0" destOrd="0" presId="urn:microsoft.com/office/officeart/2008/layout/HalfCircleOrganizationChart"/>
    <dgm:cxn modelId="{F257C1E9-B79A-9944-8488-1BC03037BA6F}" type="presOf" srcId="{0A291C93-053E-5648-ACCF-ED0615A71E91}" destId="{C0C33D14-B545-E640-B43B-AD287F590995}" srcOrd="1" destOrd="0" presId="urn:microsoft.com/office/officeart/2008/layout/HalfCircleOrganizationChart"/>
    <dgm:cxn modelId="{C34AEBE4-82AC-364B-A432-92887C7ACBB7}" type="presOf" srcId="{848EA96A-858B-3448-8A86-180A7581B467}" destId="{1516F0CC-42D8-8F43-BCFC-9F5E5529C9BB}" srcOrd="1" destOrd="0" presId="urn:microsoft.com/office/officeart/2008/layout/HalfCircleOrganizationChart"/>
    <dgm:cxn modelId="{0A91AF35-C6E0-3142-96CE-A0F8CD806BA2}" type="presOf" srcId="{8B76C3B0-3984-4E41-8191-C72BEB0D8B38}" destId="{B64B7D45-E013-B043-B8F0-DE0867D7CBFD}" srcOrd="0" destOrd="0" presId="urn:microsoft.com/office/officeart/2008/layout/HalfCircleOrganizationChart"/>
    <dgm:cxn modelId="{5A62CD9A-8516-7646-9979-4706BA165BBF}" srcId="{ED5668F9-3497-2C4D-AC71-0BE437A896F7}" destId="{F04910EE-7E6C-E044-854A-BC554C03E904}" srcOrd="0" destOrd="0" parTransId="{0F046F76-FF61-704B-B0A2-2970985F061B}" sibTransId="{498DF999-A0CD-164C-A0DC-61FC9C9036AB}"/>
    <dgm:cxn modelId="{9BF409A2-10D0-8846-A338-BCBBC7FC8306}" srcId="{49C1984E-2807-BD42-B666-9C3B0DE2CA25}" destId="{FD53E813-7B11-EB4F-B076-ADEC87DC85A6}" srcOrd="3" destOrd="0" parTransId="{85ED9134-DA53-9B4C-BA84-52BBAED467BB}" sibTransId="{A89BACCD-7E3C-3B42-9B9C-8C3AB9682364}"/>
    <dgm:cxn modelId="{E21DE92D-9998-BD4D-A828-F0C92E1E2B10}" type="presOf" srcId="{15AC7CC8-6125-C848-B7F7-89263BBFBA75}" destId="{382F2D21-B080-E54D-860D-E93AE85E8E35}" srcOrd="0" destOrd="0" presId="urn:microsoft.com/office/officeart/2008/layout/HalfCircleOrganizationChart"/>
    <dgm:cxn modelId="{C272A083-CB95-FA46-8630-EBDC44618C84}" type="presOf" srcId="{A3B1407F-DE7E-1F4C-83F2-6E4513E2F4F0}" destId="{B4D7D9B6-C59D-D641-827E-883025175671}" srcOrd="0" destOrd="0" presId="urn:microsoft.com/office/officeart/2008/layout/HalfCircleOrganizationChart"/>
    <dgm:cxn modelId="{865D6D08-572E-004C-BDF8-3A6366BCC9F4}" type="presOf" srcId="{FD53E813-7B11-EB4F-B076-ADEC87DC85A6}" destId="{609B7472-90E1-1941-BBA6-FFCACE29B388}" srcOrd="1" destOrd="0" presId="urn:microsoft.com/office/officeart/2008/layout/HalfCircleOrganizationChart"/>
    <dgm:cxn modelId="{CEE60D95-ECAA-3C42-976C-C2B734793DBE}" srcId="{1C1A68AE-B38A-B643-A11A-4FD059A12E09}" destId="{298AD2CA-E6EA-6D41-9F77-2FD5A74FAA87}" srcOrd="5" destOrd="0" parTransId="{FCC02AC3-7D32-5047-AFF3-65150F2A6239}" sibTransId="{9D98752C-D47E-094D-8D44-EC402F45EAAA}"/>
    <dgm:cxn modelId="{F498AE08-8100-AD44-A673-F93FADFD9BA5}" type="presOf" srcId="{9F397A5C-65F6-9149-BA47-74C0BE6E8451}" destId="{0931B37C-8E8F-794E-A2EB-271F7A88660A}" srcOrd="1" destOrd="0" presId="urn:microsoft.com/office/officeart/2008/layout/HalfCircleOrganizationChart"/>
    <dgm:cxn modelId="{114B4589-EE47-C341-9C95-038209D251B5}" srcId="{1C1A68AE-B38A-B643-A11A-4FD059A12E09}" destId="{E0E214F2-BD36-6F42-8B6F-D77A94B4BA33}" srcOrd="3" destOrd="0" parTransId="{057B44FA-3E55-D34A-B306-CAEE00150AD4}" sibTransId="{A654240A-2FE6-0A42-8AB1-15985CCF9A19}"/>
    <dgm:cxn modelId="{DC3972E1-6F62-9640-AA41-205A501ABC41}" srcId="{0A291C93-053E-5648-ACCF-ED0615A71E91}" destId="{098F6FF2-7057-2347-AC9A-272F744A2124}" srcOrd="0" destOrd="0" parTransId="{13DAFA29-4CDF-1B42-AFA3-D63AE2575E30}" sibTransId="{7786D731-856F-934C-9E41-C36F3E691028}"/>
    <dgm:cxn modelId="{E4CA0EF2-FBA4-1E4E-B715-69D3251CB250}" type="presOf" srcId="{38249C5A-6E92-8A49-9FFD-3C9A20D06708}" destId="{F5AE1F46-42BB-C147-963D-FA16485FE14F}" srcOrd="0" destOrd="0" presId="urn:microsoft.com/office/officeart/2008/layout/HalfCircleOrganizationChart"/>
    <dgm:cxn modelId="{1F180B2C-D947-614E-A507-56EC829C7B5A}" type="presOf" srcId="{1C1A68AE-B38A-B643-A11A-4FD059A12E09}" destId="{B0761411-2563-5B45-972C-114F07518FE5}" srcOrd="1" destOrd="0" presId="urn:microsoft.com/office/officeart/2008/layout/HalfCircleOrganizationChart"/>
    <dgm:cxn modelId="{2160C03D-F7DB-A544-9A81-39BE8A6CE36F}" type="presOf" srcId="{313B640C-B415-2744-82E6-5C60973ECAEB}" destId="{BDB33263-85C3-114A-A112-058FA8128250}" srcOrd="1" destOrd="0" presId="urn:microsoft.com/office/officeart/2008/layout/HalfCircleOrganizationChart"/>
    <dgm:cxn modelId="{A88D90DA-B831-A24B-8DCA-01A5B056D15C}" type="presOf" srcId="{5121D18F-8ABE-9C40-9362-CF6DD75E0E83}" destId="{19A911C2-0EE3-284B-8E9E-CF22460B830B}" srcOrd="0" destOrd="0" presId="urn:microsoft.com/office/officeart/2008/layout/HalfCircleOrganizationChart"/>
    <dgm:cxn modelId="{BFF2519A-8BE0-7A42-8599-AC5136CC8C5C}" srcId="{49C1984E-2807-BD42-B666-9C3B0DE2CA25}" destId="{F24584BC-89BA-624B-9EB3-36A2A29AAF11}" srcOrd="1" destOrd="0" parTransId="{A4475CDE-3709-C84B-8FB9-C7174AB219CC}" sibTransId="{A8BBF8A2-629B-1040-8D55-32636C919CFF}"/>
    <dgm:cxn modelId="{B2C68551-ACE1-8349-B155-47D321DCE434}" type="presOf" srcId="{D660F8BE-F731-E64E-BAB8-045085FA311F}" destId="{93BDD461-4BFE-E041-91AC-AEB8F1D513B5}" srcOrd="0" destOrd="0" presId="urn:microsoft.com/office/officeart/2008/layout/HalfCircleOrganizationChart"/>
    <dgm:cxn modelId="{1F16B7CB-067F-9841-9506-4DA1A1BFA79A}" type="presOf" srcId="{F5073376-F670-7B49-9A33-C61942BC2F72}" destId="{B8F58BBB-E15A-D84A-BC79-F7F899320545}" srcOrd="0" destOrd="0" presId="urn:microsoft.com/office/officeart/2008/layout/HalfCircleOrganizationChart"/>
    <dgm:cxn modelId="{B5F08C83-F386-B343-8007-683F36D9A379}" type="presOf" srcId="{A51A1599-5BFF-5044-AFEF-66D1590AF125}" destId="{338B282D-FE67-4144-8FA3-8D62CD2F3E96}" srcOrd="0" destOrd="0" presId="urn:microsoft.com/office/officeart/2008/layout/HalfCircleOrganizationChart"/>
    <dgm:cxn modelId="{BCEB1A71-FAAB-924B-9698-9B08E1BD2EAA}" type="presOf" srcId="{D21CB905-6FCB-C749-B8D8-F7E3E8890832}" destId="{16FFD37C-C605-C64B-9FFD-843CBDAE8F4C}" srcOrd="0" destOrd="0" presId="urn:microsoft.com/office/officeart/2008/layout/HalfCircleOrganizationChart"/>
    <dgm:cxn modelId="{0DB6A3A7-C0EE-F143-AEF1-12A2BA68092F}" type="presOf" srcId="{A519D8E5-D840-A84E-9084-29D6F02C0169}" destId="{C67DC490-CC36-E848-BB49-CE019EE1CAED}" srcOrd="0" destOrd="0" presId="urn:microsoft.com/office/officeart/2008/layout/HalfCircleOrganizationChart"/>
    <dgm:cxn modelId="{50A70641-405F-4949-AA19-D88D4F8182F6}" type="presOf" srcId="{098F6FF2-7057-2347-AC9A-272F744A2124}" destId="{157E8241-FFB4-1145-88F8-A9D788E26735}" srcOrd="1" destOrd="0" presId="urn:microsoft.com/office/officeart/2008/layout/HalfCircleOrganizationChart"/>
    <dgm:cxn modelId="{071B4F37-94FF-ED42-8E81-634C33C6854A}" type="presOf" srcId="{098F6FF2-7057-2347-AC9A-272F744A2124}" destId="{6AE0CAA3-455B-0841-B93F-00738EB9AAB5}" srcOrd="0" destOrd="0" presId="urn:microsoft.com/office/officeart/2008/layout/HalfCircleOrganizationChart"/>
    <dgm:cxn modelId="{6F150F93-922A-B04C-B5C4-99D4AD7D1EB6}" type="presOf" srcId="{AFD98C1D-258A-834E-9094-FB74843BAE85}" destId="{37A32D9B-A98F-0640-B4A4-2464CCE811C1}" srcOrd="0" destOrd="0" presId="urn:microsoft.com/office/officeart/2008/layout/HalfCircleOrganizationChart"/>
    <dgm:cxn modelId="{8AD8DCC3-4127-7543-976E-E32501A9B937}" srcId="{49C1984E-2807-BD42-B666-9C3B0DE2CA25}" destId="{912DE6F0-AF2F-974D-B26E-A6F93C45F169}" srcOrd="2" destOrd="0" parTransId="{7B4CB9A1-A89B-5840-8274-74CED91ABC4E}" sibTransId="{F4CA0868-B382-BA4D-BC5A-9EA42E351AE6}"/>
    <dgm:cxn modelId="{B3F008A5-C37E-FA45-9318-01176657A9FA}" type="presOf" srcId="{057B44FA-3E55-D34A-B306-CAEE00150AD4}" destId="{4D91E484-25E5-6749-ADC1-D45512464A2D}" srcOrd="0" destOrd="0" presId="urn:microsoft.com/office/officeart/2008/layout/HalfCircleOrganizationChart"/>
    <dgm:cxn modelId="{0ADC43F9-73B3-5C4E-83D8-0242F86483B9}" type="presOf" srcId="{7141269C-31FE-7D4F-8143-774B7236DB10}" destId="{31CB7CB9-056B-884A-9241-DFCBBEE734BA}" srcOrd="1" destOrd="0" presId="urn:microsoft.com/office/officeart/2008/layout/HalfCircleOrganizationChart"/>
    <dgm:cxn modelId="{62F7F5F8-6822-FF47-98C2-3F28ACB47B7B}" type="presOf" srcId="{F5B29805-B80F-B84E-80D5-249DA2BB0DF1}" destId="{AAB8430A-240F-564B-A763-F877155C9BCF}" srcOrd="0" destOrd="0" presId="urn:microsoft.com/office/officeart/2008/layout/HalfCircleOrganizationChart"/>
    <dgm:cxn modelId="{1AF80D15-498E-0F4F-8927-EBB10120E4AE}" type="presOf" srcId="{FDD1CE99-9381-304D-BABA-FB38061967FB}" destId="{D7249765-5D87-2341-9630-7B6A325A2CB9}" srcOrd="0" destOrd="0" presId="urn:microsoft.com/office/officeart/2008/layout/HalfCircleOrganizationChart"/>
    <dgm:cxn modelId="{376A9ED6-D181-FF47-BCE7-37C07121783E}" type="presOf" srcId="{9F397A5C-65F6-9149-BA47-74C0BE6E8451}" destId="{47659635-F56A-284C-AFAD-7FE5BBABB291}" srcOrd="0" destOrd="0" presId="urn:microsoft.com/office/officeart/2008/layout/HalfCircleOrganizationChart"/>
    <dgm:cxn modelId="{46C94EF2-E880-8D4F-91B5-8769CF41BD06}" type="presOf" srcId="{CCC4DC26-7C3D-EB42-A28A-8B512F1C0B38}" destId="{D279E227-A4AC-2040-8E00-881E7248AE3A}" srcOrd="0" destOrd="0" presId="urn:microsoft.com/office/officeart/2008/layout/HalfCircleOrganizationChart"/>
    <dgm:cxn modelId="{F21D9514-C2E7-F245-8EC2-75D8B1D9C4D7}" type="presOf" srcId="{5F40FC3C-3E18-AD4E-9A1E-2AB5007B1E6F}" destId="{7AC205E6-5027-664D-AA36-AFE4A7613A60}" srcOrd="0" destOrd="0" presId="urn:microsoft.com/office/officeart/2008/layout/HalfCircleOrganizationChart"/>
    <dgm:cxn modelId="{04041FE4-81CD-B947-8DE1-9999583044E8}" srcId="{098F6FF2-7057-2347-AC9A-272F744A2124}" destId="{ED5668F9-3497-2C4D-AC71-0BE437A896F7}" srcOrd="2" destOrd="0" parTransId="{FFF27AB2-1AA1-A649-B1CA-5EC4983E1A9F}" sibTransId="{4BA579C3-6924-7143-AD4B-F4D8118447E7}"/>
    <dgm:cxn modelId="{AD877385-ECD6-C543-89E3-0D3CD025E63C}" type="presParOf" srcId="{397D7F41-72A8-FA46-98DE-D7052A8298A2}" destId="{DC5049B6-5049-6E41-9D3D-F256F5593CC6}" srcOrd="0" destOrd="0" presId="urn:microsoft.com/office/officeart/2008/layout/HalfCircleOrganizationChart"/>
    <dgm:cxn modelId="{6C341995-86AF-A141-BE3F-44749E8E2E40}" type="presParOf" srcId="{DC5049B6-5049-6E41-9D3D-F256F5593CC6}" destId="{37820E78-60B8-3244-A850-FB01963B444A}" srcOrd="0" destOrd="0" presId="urn:microsoft.com/office/officeart/2008/layout/HalfCircleOrganizationChart"/>
    <dgm:cxn modelId="{9AE73C30-7195-304E-AB50-404509148F25}" type="presParOf" srcId="{37820E78-60B8-3244-A850-FB01963B444A}" destId="{655C4266-0161-B747-B412-509287925401}" srcOrd="0" destOrd="0" presId="urn:microsoft.com/office/officeart/2008/layout/HalfCircleOrganizationChart"/>
    <dgm:cxn modelId="{40903DDA-37CB-1E49-BE24-77BD2F1C9EEC}" type="presParOf" srcId="{37820E78-60B8-3244-A850-FB01963B444A}" destId="{CC40B9D6-B86A-1248-94C0-CC89E905B510}" srcOrd="1" destOrd="0" presId="urn:microsoft.com/office/officeart/2008/layout/HalfCircleOrganizationChart"/>
    <dgm:cxn modelId="{95DF3766-CF2D-CC4C-B58A-F7B5CB431761}" type="presParOf" srcId="{37820E78-60B8-3244-A850-FB01963B444A}" destId="{1221D53B-C6D8-8D42-9B14-773224F166C1}" srcOrd="2" destOrd="0" presId="urn:microsoft.com/office/officeart/2008/layout/HalfCircleOrganizationChart"/>
    <dgm:cxn modelId="{126EBECC-C4F1-9B4B-9630-C39A42C3538A}" type="presParOf" srcId="{37820E78-60B8-3244-A850-FB01963B444A}" destId="{C0C33D14-B545-E640-B43B-AD287F590995}" srcOrd="3" destOrd="0" presId="urn:microsoft.com/office/officeart/2008/layout/HalfCircleOrganizationChart"/>
    <dgm:cxn modelId="{16A80587-C2FB-B14A-AE7F-D5ED3D7E377C}" type="presParOf" srcId="{DC5049B6-5049-6E41-9D3D-F256F5593CC6}" destId="{E37D5045-D9DB-1B41-BEA1-FBCD64BAB8B8}" srcOrd="1" destOrd="0" presId="urn:microsoft.com/office/officeart/2008/layout/HalfCircleOrganizationChart"/>
    <dgm:cxn modelId="{D8AAEA41-E349-4A4E-9E2D-652E59B916A0}" type="presParOf" srcId="{E37D5045-D9DB-1B41-BEA1-FBCD64BAB8B8}" destId="{2A01172D-CF11-D641-9127-13BEA5460786}" srcOrd="0" destOrd="0" presId="urn:microsoft.com/office/officeart/2008/layout/HalfCircleOrganizationChart"/>
    <dgm:cxn modelId="{7689AB71-6ADB-E64D-B37B-28C86F5C8942}" type="presParOf" srcId="{E37D5045-D9DB-1B41-BEA1-FBCD64BAB8B8}" destId="{FD5153BF-36C1-C64D-B0EE-984E590C5C70}" srcOrd="1" destOrd="0" presId="urn:microsoft.com/office/officeart/2008/layout/HalfCircleOrganizationChart"/>
    <dgm:cxn modelId="{649C9A6F-BF44-CF45-992B-C959D8214545}" type="presParOf" srcId="{FD5153BF-36C1-C64D-B0EE-984E590C5C70}" destId="{147C5645-1B71-A14C-9359-8609D5143624}" srcOrd="0" destOrd="0" presId="urn:microsoft.com/office/officeart/2008/layout/HalfCircleOrganizationChart"/>
    <dgm:cxn modelId="{3FFF937B-6A1B-A942-A20B-3FC021BB93EC}" type="presParOf" srcId="{147C5645-1B71-A14C-9359-8609D5143624}" destId="{6AE0CAA3-455B-0841-B93F-00738EB9AAB5}" srcOrd="0" destOrd="0" presId="urn:microsoft.com/office/officeart/2008/layout/HalfCircleOrganizationChart"/>
    <dgm:cxn modelId="{00432BC9-EB3C-FF4B-91E4-15B30843F25C}" type="presParOf" srcId="{147C5645-1B71-A14C-9359-8609D5143624}" destId="{2989DCEB-2DE7-8247-A6CD-EC4F81B9F15F}" srcOrd="1" destOrd="0" presId="urn:microsoft.com/office/officeart/2008/layout/HalfCircleOrganizationChart"/>
    <dgm:cxn modelId="{0D87D838-3DB8-7643-97F1-BBB6FDBC45C1}" type="presParOf" srcId="{147C5645-1B71-A14C-9359-8609D5143624}" destId="{F8E873D9-47ED-6D43-87E2-DEA465C0EEDF}" srcOrd="2" destOrd="0" presId="urn:microsoft.com/office/officeart/2008/layout/HalfCircleOrganizationChart"/>
    <dgm:cxn modelId="{2E2C5B64-1DFC-F948-98DC-0E47C59F7A46}" type="presParOf" srcId="{147C5645-1B71-A14C-9359-8609D5143624}" destId="{157E8241-FFB4-1145-88F8-A9D788E26735}" srcOrd="3" destOrd="0" presId="urn:microsoft.com/office/officeart/2008/layout/HalfCircleOrganizationChart"/>
    <dgm:cxn modelId="{ADF96D42-355A-914D-A697-311901935F03}" type="presParOf" srcId="{FD5153BF-36C1-C64D-B0EE-984E590C5C70}" destId="{D3A9E299-7199-A84E-8173-4D1CBEB8B6B9}" srcOrd="1" destOrd="0" presId="urn:microsoft.com/office/officeart/2008/layout/HalfCircleOrganizationChart"/>
    <dgm:cxn modelId="{E31E2F41-F6A8-2F4E-BBD1-BF22FCA6B9C9}" type="presParOf" srcId="{D3A9E299-7199-A84E-8173-4D1CBEB8B6B9}" destId="{F59E2C65-7AC5-F24D-B77F-2E7C6391D994}" srcOrd="0" destOrd="0" presId="urn:microsoft.com/office/officeart/2008/layout/HalfCircleOrganizationChart"/>
    <dgm:cxn modelId="{A1D13319-6E4D-A641-A3AE-9D4C0B4E857A}" type="presParOf" srcId="{D3A9E299-7199-A84E-8173-4D1CBEB8B6B9}" destId="{9F9FCC70-8148-414F-B86B-000E4CC3E919}" srcOrd="1" destOrd="0" presId="urn:microsoft.com/office/officeart/2008/layout/HalfCircleOrganizationChart"/>
    <dgm:cxn modelId="{636D002C-A99A-4644-8E53-857CB7C0BA63}" type="presParOf" srcId="{9F9FCC70-8148-414F-B86B-000E4CC3E919}" destId="{24DC9A2C-DB9A-DF49-837D-F3373C8706B2}" srcOrd="0" destOrd="0" presId="urn:microsoft.com/office/officeart/2008/layout/HalfCircleOrganizationChart"/>
    <dgm:cxn modelId="{5AE92BEC-7AE9-E14A-A16F-2634B3EE6A25}" type="presParOf" srcId="{24DC9A2C-DB9A-DF49-837D-F3373C8706B2}" destId="{91D2D362-CA92-D84A-A67C-58DA2A030236}" srcOrd="0" destOrd="0" presId="urn:microsoft.com/office/officeart/2008/layout/HalfCircleOrganizationChart"/>
    <dgm:cxn modelId="{5617D38A-FF1C-DD48-B8AC-E65FFC1E086A}" type="presParOf" srcId="{24DC9A2C-DB9A-DF49-837D-F3373C8706B2}" destId="{8738E62B-D08A-084B-A80C-8003CAAE0614}" srcOrd="1" destOrd="0" presId="urn:microsoft.com/office/officeart/2008/layout/HalfCircleOrganizationChart"/>
    <dgm:cxn modelId="{358DD4BA-26C0-ED41-887C-D1FD8A2B5F8B}" type="presParOf" srcId="{24DC9A2C-DB9A-DF49-837D-F3373C8706B2}" destId="{41E59F4C-A283-C941-9569-575AA857DDD4}" srcOrd="2" destOrd="0" presId="urn:microsoft.com/office/officeart/2008/layout/HalfCircleOrganizationChart"/>
    <dgm:cxn modelId="{FC9E61E5-6B29-7C4D-8266-43A52C51CAFB}" type="presParOf" srcId="{24DC9A2C-DB9A-DF49-837D-F3373C8706B2}" destId="{3D842CB1-9335-A44E-B09A-39EE7080F171}" srcOrd="3" destOrd="0" presId="urn:microsoft.com/office/officeart/2008/layout/HalfCircleOrganizationChart"/>
    <dgm:cxn modelId="{152B1FE1-754C-6D4A-8F7D-674206DD55C1}" type="presParOf" srcId="{9F9FCC70-8148-414F-B86B-000E4CC3E919}" destId="{C70B9DC0-8EE0-E644-BB9B-F414F528571F}" srcOrd="1" destOrd="0" presId="urn:microsoft.com/office/officeart/2008/layout/HalfCircleOrganizationChart"/>
    <dgm:cxn modelId="{6BF9BB6F-C347-1844-AF6E-A73C70A7F381}" type="presParOf" srcId="{9F9FCC70-8148-414F-B86B-000E4CC3E919}" destId="{B16A4B0D-774C-9C4B-941F-135CCF55BDF6}" srcOrd="2" destOrd="0" presId="urn:microsoft.com/office/officeart/2008/layout/HalfCircleOrganizationChart"/>
    <dgm:cxn modelId="{07DAA082-99AC-0544-B132-709EFC915137}" type="presParOf" srcId="{D3A9E299-7199-A84E-8173-4D1CBEB8B6B9}" destId="{85CDAD6A-E18B-0A41-8032-0B0CC1CDB1B2}" srcOrd="2" destOrd="0" presId="urn:microsoft.com/office/officeart/2008/layout/HalfCircleOrganizationChart"/>
    <dgm:cxn modelId="{E3D25CAB-EFB4-7D41-8985-5FB50281BB71}" type="presParOf" srcId="{D3A9E299-7199-A84E-8173-4D1CBEB8B6B9}" destId="{B9642071-79AC-9A4B-B18F-5E1532083845}" srcOrd="3" destOrd="0" presId="urn:microsoft.com/office/officeart/2008/layout/HalfCircleOrganizationChart"/>
    <dgm:cxn modelId="{A7F1F12D-B5B5-E543-BA68-065AD3732F4E}" type="presParOf" srcId="{B9642071-79AC-9A4B-B18F-5E1532083845}" destId="{AA7894D7-0ADC-4740-92D3-68E7D22A2409}" srcOrd="0" destOrd="0" presId="urn:microsoft.com/office/officeart/2008/layout/HalfCircleOrganizationChart"/>
    <dgm:cxn modelId="{F331A50C-E4F3-F341-8992-AF3F5CAA7750}" type="presParOf" srcId="{AA7894D7-0ADC-4740-92D3-68E7D22A2409}" destId="{382F2D21-B080-E54D-860D-E93AE85E8E35}" srcOrd="0" destOrd="0" presId="urn:microsoft.com/office/officeart/2008/layout/HalfCircleOrganizationChart"/>
    <dgm:cxn modelId="{A9EDC994-512A-0341-A704-9BDA141D398F}" type="presParOf" srcId="{AA7894D7-0ADC-4740-92D3-68E7D22A2409}" destId="{B14E5C14-6045-EA47-B38A-2FC927F32379}" srcOrd="1" destOrd="0" presId="urn:microsoft.com/office/officeart/2008/layout/HalfCircleOrganizationChart"/>
    <dgm:cxn modelId="{54E60A89-4B62-6E43-B1EC-C5A1B5CA7F58}" type="presParOf" srcId="{AA7894D7-0ADC-4740-92D3-68E7D22A2409}" destId="{A321957C-6891-7F49-9A2C-B51907E28277}" srcOrd="2" destOrd="0" presId="urn:microsoft.com/office/officeart/2008/layout/HalfCircleOrganizationChart"/>
    <dgm:cxn modelId="{C535C917-20D7-7D48-B97F-EEAB7D4DB8EE}" type="presParOf" srcId="{AA7894D7-0ADC-4740-92D3-68E7D22A2409}" destId="{BF9BBBB8-CF5B-494A-8267-CF4B3E34034B}" srcOrd="3" destOrd="0" presId="urn:microsoft.com/office/officeart/2008/layout/HalfCircleOrganizationChart"/>
    <dgm:cxn modelId="{939F2C4A-2145-B342-B058-B70B8FF4F6DE}" type="presParOf" srcId="{B9642071-79AC-9A4B-B18F-5E1532083845}" destId="{72FAE77C-43DC-ED49-8DF0-1185DBE650A6}" srcOrd="1" destOrd="0" presId="urn:microsoft.com/office/officeart/2008/layout/HalfCircleOrganizationChart"/>
    <dgm:cxn modelId="{14C675E9-46C3-0140-8581-8C5F5ECE2FF7}" type="presParOf" srcId="{B9642071-79AC-9A4B-B18F-5E1532083845}" destId="{675FFDE0-3D1B-DB42-B08A-D6B5962A945D}" srcOrd="2" destOrd="0" presId="urn:microsoft.com/office/officeart/2008/layout/HalfCircleOrganizationChart"/>
    <dgm:cxn modelId="{E3CABB23-B933-294E-912F-3E32FB98147D}" type="presParOf" srcId="{D3A9E299-7199-A84E-8173-4D1CBEB8B6B9}" destId="{5DBD3A10-5E97-1947-81ED-25EF241CE2DE}" srcOrd="4" destOrd="0" presId="urn:microsoft.com/office/officeart/2008/layout/HalfCircleOrganizationChart"/>
    <dgm:cxn modelId="{A38FC796-BBB1-9142-AF5E-0B1B9EC41A20}" type="presParOf" srcId="{D3A9E299-7199-A84E-8173-4D1CBEB8B6B9}" destId="{C495B776-FEF7-3A41-9D7F-2CB28FD3C7AA}" srcOrd="5" destOrd="0" presId="urn:microsoft.com/office/officeart/2008/layout/HalfCircleOrganizationChart"/>
    <dgm:cxn modelId="{B7EDDE84-A896-544C-9345-08C069ABA321}" type="presParOf" srcId="{C495B776-FEF7-3A41-9D7F-2CB28FD3C7AA}" destId="{E02CB186-88E6-D145-A4A8-B79A7EDE2066}" srcOrd="0" destOrd="0" presId="urn:microsoft.com/office/officeart/2008/layout/HalfCircleOrganizationChart"/>
    <dgm:cxn modelId="{0FB84FF8-5D49-CF4B-A873-E5BCCDFCC3C5}" type="presParOf" srcId="{E02CB186-88E6-D145-A4A8-B79A7EDE2066}" destId="{6CB4C0AA-8E5D-AD4F-B2E9-223E26A7C867}" srcOrd="0" destOrd="0" presId="urn:microsoft.com/office/officeart/2008/layout/HalfCircleOrganizationChart"/>
    <dgm:cxn modelId="{4C038EF3-4F60-E944-94B3-473AAE85D2F8}" type="presParOf" srcId="{E02CB186-88E6-D145-A4A8-B79A7EDE2066}" destId="{886A1C9C-6B55-4E4F-B667-A9376D1A056B}" srcOrd="1" destOrd="0" presId="urn:microsoft.com/office/officeart/2008/layout/HalfCircleOrganizationChart"/>
    <dgm:cxn modelId="{BC84C88E-CBD4-844F-80EB-6DC1E45E8B81}" type="presParOf" srcId="{E02CB186-88E6-D145-A4A8-B79A7EDE2066}" destId="{F21EDE39-D826-8D4A-BEF5-200545EC8F72}" srcOrd="2" destOrd="0" presId="urn:microsoft.com/office/officeart/2008/layout/HalfCircleOrganizationChart"/>
    <dgm:cxn modelId="{501C32C1-19AB-6342-97A5-0F00E0A39B1A}" type="presParOf" srcId="{E02CB186-88E6-D145-A4A8-B79A7EDE2066}" destId="{B35364EF-F4D3-BE4F-B1A4-EA091CE00CB2}" srcOrd="3" destOrd="0" presId="urn:microsoft.com/office/officeart/2008/layout/HalfCircleOrganizationChart"/>
    <dgm:cxn modelId="{6D2CF9E0-9A21-1446-AD5E-014026C9B739}" type="presParOf" srcId="{C495B776-FEF7-3A41-9D7F-2CB28FD3C7AA}" destId="{1B6A4134-93D1-C148-B643-F04F7726C47C}" srcOrd="1" destOrd="0" presId="urn:microsoft.com/office/officeart/2008/layout/HalfCircleOrganizationChart"/>
    <dgm:cxn modelId="{B117B2D6-B137-344A-9D12-F0D1D8377A70}" type="presParOf" srcId="{1B6A4134-93D1-C148-B643-F04F7726C47C}" destId="{93372B78-F224-EF46-8C32-FDE413F1E4EE}" srcOrd="0" destOrd="0" presId="urn:microsoft.com/office/officeart/2008/layout/HalfCircleOrganizationChart"/>
    <dgm:cxn modelId="{07DE2AD9-DCD1-FB46-8F02-FC620854B28A}" type="presParOf" srcId="{1B6A4134-93D1-C148-B643-F04F7726C47C}" destId="{6A130B6B-9967-7245-858F-72B5A8A9E826}" srcOrd="1" destOrd="0" presId="urn:microsoft.com/office/officeart/2008/layout/HalfCircleOrganizationChart"/>
    <dgm:cxn modelId="{8650075A-ABC2-9C4C-9D89-587B70D723CD}" type="presParOf" srcId="{6A130B6B-9967-7245-858F-72B5A8A9E826}" destId="{F73F4EC6-E7B5-1643-AB25-5D7ECBAEC089}" srcOrd="0" destOrd="0" presId="urn:microsoft.com/office/officeart/2008/layout/HalfCircleOrganizationChart"/>
    <dgm:cxn modelId="{B4442553-102C-9344-9CA8-9A2BD2B21E5D}" type="presParOf" srcId="{F73F4EC6-E7B5-1643-AB25-5D7ECBAEC089}" destId="{E25FC613-E380-A74D-8DA0-7AA0F90E1163}" srcOrd="0" destOrd="0" presId="urn:microsoft.com/office/officeart/2008/layout/HalfCircleOrganizationChart"/>
    <dgm:cxn modelId="{1E42B0E8-ED13-8B41-8759-2512A7FEDAA0}" type="presParOf" srcId="{F73F4EC6-E7B5-1643-AB25-5D7ECBAEC089}" destId="{143B67D0-E3CA-CE4B-9743-58CF3075A208}" srcOrd="1" destOrd="0" presId="urn:microsoft.com/office/officeart/2008/layout/HalfCircleOrganizationChart"/>
    <dgm:cxn modelId="{8A05C4D5-50B8-5A4D-8A51-0BFB4FAE4A88}" type="presParOf" srcId="{F73F4EC6-E7B5-1643-AB25-5D7ECBAEC089}" destId="{094F4B2F-78E1-8849-87DD-2B81CD91AA49}" srcOrd="2" destOrd="0" presId="urn:microsoft.com/office/officeart/2008/layout/HalfCircleOrganizationChart"/>
    <dgm:cxn modelId="{DB513616-6D72-6142-8BB5-2017604F998F}" type="presParOf" srcId="{F73F4EC6-E7B5-1643-AB25-5D7ECBAEC089}" destId="{93B0F6A2-E32C-7C42-9D36-571779487A47}" srcOrd="3" destOrd="0" presId="urn:microsoft.com/office/officeart/2008/layout/HalfCircleOrganizationChart"/>
    <dgm:cxn modelId="{C3030C12-D00D-804E-8002-E50616E0CEAE}" type="presParOf" srcId="{6A130B6B-9967-7245-858F-72B5A8A9E826}" destId="{92F678D4-45A0-BB4A-8F9B-9E2C50189F5B}" srcOrd="1" destOrd="0" presId="urn:microsoft.com/office/officeart/2008/layout/HalfCircleOrganizationChart"/>
    <dgm:cxn modelId="{C3EB30E4-89D1-434E-808B-910E53FFB51F}" type="presParOf" srcId="{6A130B6B-9967-7245-858F-72B5A8A9E826}" destId="{898832CA-57BD-9C44-A2E9-830148EE0A0A}" srcOrd="2" destOrd="0" presId="urn:microsoft.com/office/officeart/2008/layout/HalfCircleOrganizationChart"/>
    <dgm:cxn modelId="{6237A36F-756C-7541-B2C2-8BE56C0FFF26}" type="presParOf" srcId="{1B6A4134-93D1-C148-B643-F04F7726C47C}" destId="{1B1CE2D4-0DC3-2B4F-83F4-7712E9E3179D}" srcOrd="2" destOrd="0" presId="urn:microsoft.com/office/officeart/2008/layout/HalfCircleOrganizationChart"/>
    <dgm:cxn modelId="{81E1E953-0BAD-1547-A28A-B1CE5ACB0B16}" type="presParOf" srcId="{1B6A4134-93D1-C148-B643-F04F7726C47C}" destId="{C897D95B-761E-B848-8235-FA5BF02D1E8B}" srcOrd="3" destOrd="0" presId="urn:microsoft.com/office/officeart/2008/layout/HalfCircleOrganizationChart"/>
    <dgm:cxn modelId="{08DE6A36-4A3E-EA4C-8694-1A6286D1B24D}" type="presParOf" srcId="{C897D95B-761E-B848-8235-FA5BF02D1E8B}" destId="{388064FF-44B1-0B44-9421-18624FA1E033}" srcOrd="0" destOrd="0" presId="urn:microsoft.com/office/officeart/2008/layout/HalfCircleOrganizationChart"/>
    <dgm:cxn modelId="{5F531FA8-D72C-1642-B180-029E53E8882F}" type="presParOf" srcId="{388064FF-44B1-0B44-9421-18624FA1E033}" destId="{7B72488E-EDD6-9945-A696-9488D906A8F0}" srcOrd="0" destOrd="0" presId="urn:microsoft.com/office/officeart/2008/layout/HalfCircleOrganizationChart"/>
    <dgm:cxn modelId="{60C649A6-4D44-F849-AD4E-268DD547D493}" type="presParOf" srcId="{388064FF-44B1-0B44-9421-18624FA1E033}" destId="{A8F5FFEA-B27D-1249-AC9F-A1E9A7D6CAFA}" srcOrd="1" destOrd="0" presId="urn:microsoft.com/office/officeart/2008/layout/HalfCircleOrganizationChart"/>
    <dgm:cxn modelId="{9FC0420B-ADBE-594A-ABEB-E12729C65EE2}" type="presParOf" srcId="{388064FF-44B1-0B44-9421-18624FA1E033}" destId="{DDC32A0D-7ACC-024B-A21C-F2B42B1D975B}" srcOrd="2" destOrd="0" presId="urn:microsoft.com/office/officeart/2008/layout/HalfCircleOrganizationChart"/>
    <dgm:cxn modelId="{397EBD2E-245F-A14C-B57F-CE8FDBEA905D}" type="presParOf" srcId="{388064FF-44B1-0B44-9421-18624FA1E033}" destId="{0AF0AC11-D25A-4F41-B195-988E90C52973}" srcOrd="3" destOrd="0" presId="urn:microsoft.com/office/officeart/2008/layout/HalfCircleOrganizationChart"/>
    <dgm:cxn modelId="{0F6DD73F-2E9F-444B-9828-E59D5E81F377}" type="presParOf" srcId="{C897D95B-761E-B848-8235-FA5BF02D1E8B}" destId="{C0F3CA8B-70A6-D942-8B49-B80947A8A854}" srcOrd="1" destOrd="0" presId="urn:microsoft.com/office/officeart/2008/layout/HalfCircleOrganizationChart"/>
    <dgm:cxn modelId="{05B42CF3-549B-A741-981C-D56ED7F61B03}" type="presParOf" srcId="{C897D95B-761E-B848-8235-FA5BF02D1E8B}" destId="{D8F66295-A05A-394F-8B2F-E680B884932C}" srcOrd="2" destOrd="0" presId="urn:microsoft.com/office/officeart/2008/layout/HalfCircleOrganizationChart"/>
    <dgm:cxn modelId="{AEC2D32C-2AAA-D543-8287-A1D691CFB9DC}" type="presParOf" srcId="{C495B776-FEF7-3A41-9D7F-2CB28FD3C7AA}" destId="{93766E7A-25FD-3A46-9406-C81D5FEA5127}" srcOrd="2" destOrd="0" presId="urn:microsoft.com/office/officeart/2008/layout/HalfCircleOrganizationChart"/>
    <dgm:cxn modelId="{E526A8F7-9E9C-764A-A751-7595FBD1CF96}" type="presParOf" srcId="{D3A9E299-7199-A84E-8173-4D1CBEB8B6B9}" destId="{586F0D8D-E5D8-1241-80A7-5E923A449BA0}" srcOrd="6" destOrd="0" presId="urn:microsoft.com/office/officeart/2008/layout/HalfCircleOrganizationChart"/>
    <dgm:cxn modelId="{1493FBED-CFB0-134B-851C-7DCC50BB0F06}" type="presParOf" srcId="{D3A9E299-7199-A84E-8173-4D1CBEB8B6B9}" destId="{6D56D48F-452F-7F49-990E-08CDEF5A760D}" srcOrd="7" destOrd="0" presId="urn:microsoft.com/office/officeart/2008/layout/HalfCircleOrganizationChart"/>
    <dgm:cxn modelId="{DC621C06-20FB-724D-B384-C86FFD6CCCFF}" type="presParOf" srcId="{6D56D48F-452F-7F49-990E-08CDEF5A760D}" destId="{DF068C77-6646-C641-B2B8-2016DF1140B6}" srcOrd="0" destOrd="0" presId="urn:microsoft.com/office/officeart/2008/layout/HalfCircleOrganizationChart"/>
    <dgm:cxn modelId="{A3413290-820B-8C47-B2CB-3B32352D29D9}" type="presParOf" srcId="{DF068C77-6646-C641-B2B8-2016DF1140B6}" destId="{733C6884-6293-5F49-B903-15819E5560DE}" srcOrd="0" destOrd="0" presId="urn:microsoft.com/office/officeart/2008/layout/HalfCircleOrganizationChart"/>
    <dgm:cxn modelId="{C6F92783-8295-8A46-9BA8-81D9A1DE2695}" type="presParOf" srcId="{DF068C77-6646-C641-B2B8-2016DF1140B6}" destId="{1B33D46B-D686-A54E-B5F0-659E67C35499}" srcOrd="1" destOrd="0" presId="urn:microsoft.com/office/officeart/2008/layout/HalfCircleOrganizationChart"/>
    <dgm:cxn modelId="{F0789A86-A31F-D84E-BBB6-EC1360D66829}" type="presParOf" srcId="{DF068C77-6646-C641-B2B8-2016DF1140B6}" destId="{ED92D4E4-7506-324B-AD20-184132B649B2}" srcOrd="2" destOrd="0" presId="urn:microsoft.com/office/officeart/2008/layout/HalfCircleOrganizationChart"/>
    <dgm:cxn modelId="{75E60E5F-039B-934A-9911-984A4F7D3CA2}" type="presParOf" srcId="{DF068C77-6646-C641-B2B8-2016DF1140B6}" destId="{695A7A5D-8D91-E84D-94ED-FC9FBBE3E435}" srcOrd="3" destOrd="0" presId="urn:microsoft.com/office/officeart/2008/layout/HalfCircleOrganizationChart"/>
    <dgm:cxn modelId="{9BF5AD14-697C-2F4E-B827-ED721438AFEC}" type="presParOf" srcId="{6D56D48F-452F-7F49-990E-08CDEF5A760D}" destId="{55272CEB-62A4-4545-A725-D60E979E60ED}" srcOrd="1" destOrd="0" presId="urn:microsoft.com/office/officeart/2008/layout/HalfCircleOrganizationChart"/>
    <dgm:cxn modelId="{EBECF795-6FB5-BF4A-B317-7B4C8E04FD4A}" type="presParOf" srcId="{6D56D48F-452F-7F49-990E-08CDEF5A760D}" destId="{953298EC-94E5-B54B-9743-E11E79607C37}" srcOrd="2" destOrd="0" presId="urn:microsoft.com/office/officeart/2008/layout/HalfCircleOrganizationChart"/>
    <dgm:cxn modelId="{787A0859-1033-5640-86AE-DF5F1EB0F16C}" type="presParOf" srcId="{D3A9E299-7199-A84E-8173-4D1CBEB8B6B9}" destId="{18C54D4B-9B52-3A43-8D24-5CB7082E70F5}" srcOrd="8" destOrd="0" presId="urn:microsoft.com/office/officeart/2008/layout/HalfCircleOrganizationChart"/>
    <dgm:cxn modelId="{ADA70B97-5B22-434F-835A-58C96B3FF7CC}" type="presParOf" srcId="{D3A9E299-7199-A84E-8173-4D1CBEB8B6B9}" destId="{79644A41-EE85-6D40-8D90-F8E60BEF6FA0}" srcOrd="9" destOrd="0" presId="urn:microsoft.com/office/officeart/2008/layout/HalfCircleOrganizationChart"/>
    <dgm:cxn modelId="{5DE0131C-4491-5042-8F2A-89F2A5A1C247}" type="presParOf" srcId="{79644A41-EE85-6D40-8D90-F8E60BEF6FA0}" destId="{DF17CE8D-F615-5047-8737-83F9027894F4}" srcOrd="0" destOrd="0" presId="urn:microsoft.com/office/officeart/2008/layout/HalfCircleOrganizationChart"/>
    <dgm:cxn modelId="{75B05A55-B598-A14E-B289-AE729809AEE7}" type="presParOf" srcId="{DF17CE8D-F615-5047-8737-83F9027894F4}" destId="{3728571E-BDB7-B24E-AF1A-074E20B827AE}" srcOrd="0" destOrd="0" presId="urn:microsoft.com/office/officeart/2008/layout/HalfCircleOrganizationChart"/>
    <dgm:cxn modelId="{BD72E252-F5B1-724F-9752-F7045CA3C15E}" type="presParOf" srcId="{DF17CE8D-F615-5047-8737-83F9027894F4}" destId="{CBF86816-132C-F74A-B9F7-740FC5418119}" srcOrd="1" destOrd="0" presId="urn:microsoft.com/office/officeart/2008/layout/HalfCircleOrganizationChart"/>
    <dgm:cxn modelId="{81C3D994-3130-534A-BA8E-5BDC75DCA418}" type="presParOf" srcId="{DF17CE8D-F615-5047-8737-83F9027894F4}" destId="{04EA7D5C-2FA5-514B-AA77-209AD250FDB1}" srcOrd="2" destOrd="0" presId="urn:microsoft.com/office/officeart/2008/layout/HalfCircleOrganizationChart"/>
    <dgm:cxn modelId="{3F15A014-5C66-7949-8CD7-C2DFD6264FFB}" type="presParOf" srcId="{DF17CE8D-F615-5047-8737-83F9027894F4}" destId="{528CA2C2-E744-8F46-B8C8-6C91541A1864}" srcOrd="3" destOrd="0" presId="urn:microsoft.com/office/officeart/2008/layout/HalfCircleOrganizationChart"/>
    <dgm:cxn modelId="{30BC6719-61B9-174B-A26D-43B65C0CC364}" type="presParOf" srcId="{79644A41-EE85-6D40-8D90-F8E60BEF6FA0}" destId="{EF6A8232-4298-0542-A228-47584602F0EE}" srcOrd="1" destOrd="0" presId="urn:microsoft.com/office/officeart/2008/layout/HalfCircleOrganizationChart"/>
    <dgm:cxn modelId="{528F9A27-88F8-9E4D-A13C-B81F45CBD2EF}" type="presParOf" srcId="{EF6A8232-4298-0542-A228-47584602F0EE}" destId="{F5AE1F46-42BB-C147-963D-FA16485FE14F}" srcOrd="0" destOrd="0" presId="urn:microsoft.com/office/officeart/2008/layout/HalfCircleOrganizationChart"/>
    <dgm:cxn modelId="{367B1F34-33A0-6D44-8A34-2E51D8434718}" type="presParOf" srcId="{EF6A8232-4298-0542-A228-47584602F0EE}" destId="{1945674A-4800-A84C-A683-70CE45286668}" srcOrd="1" destOrd="0" presId="urn:microsoft.com/office/officeart/2008/layout/HalfCircleOrganizationChart"/>
    <dgm:cxn modelId="{8696ADA4-2B9F-9F49-AC3A-674DD3DD04CC}" type="presParOf" srcId="{1945674A-4800-A84C-A683-70CE45286668}" destId="{514C5E09-3413-2440-A765-FDF2EA184F24}" srcOrd="0" destOrd="0" presId="urn:microsoft.com/office/officeart/2008/layout/HalfCircleOrganizationChart"/>
    <dgm:cxn modelId="{1AF98E7C-E511-E846-86B4-B9FEC03DF794}" type="presParOf" srcId="{514C5E09-3413-2440-A765-FDF2EA184F24}" destId="{A2895AEF-9277-F448-81BC-383AA9988F95}" srcOrd="0" destOrd="0" presId="urn:microsoft.com/office/officeart/2008/layout/HalfCircleOrganizationChart"/>
    <dgm:cxn modelId="{547C7CFD-8FD0-EE44-9BD7-64EC775CCA80}" type="presParOf" srcId="{514C5E09-3413-2440-A765-FDF2EA184F24}" destId="{F834D0FA-DFDA-3E42-A384-CCB487CD81A8}" srcOrd="1" destOrd="0" presId="urn:microsoft.com/office/officeart/2008/layout/HalfCircleOrganizationChart"/>
    <dgm:cxn modelId="{570309F0-057D-694A-A855-14CBF41488C2}" type="presParOf" srcId="{514C5E09-3413-2440-A765-FDF2EA184F24}" destId="{AA6EFCE9-B7EC-5D4B-A9E7-0302A921E374}" srcOrd="2" destOrd="0" presId="urn:microsoft.com/office/officeart/2008/layout/HalfCircleOrganizationChart"/>
    <dgm:cxn modelId="{9C2BEC4E-0C89-1B47-92FC-4200F32A0FC7}" type="presParOf" srcId="{514C5E09-3413-2440-A765-FDF2EA184F24}" destId="{381A192C-46E2-EA42-AD6D-178F2D72A56A}" srcOrd="3" destOrd="0" presId="urn:microsoft.com/office/officeart/2008/layout/HalfCircleOrganizationChart"/>
    <dgm:cxn modelId="{1A1C11A3-8AA3-1048-BE0F-112FA772B01B}" type="presParOf" srcId="{1945674A-4800-A84C-A683-70CE45286668}" destId="{6CB0DFDA-6A27-BE42-A113-A1A8D22A2658}" srcOrd="1" destOrd="0" presId="urn:microsoft.com/office/officeart/2008/layout/HalfCircleOrganizationChart"/>
    <dgm:cxn modelId="{697B5C8F-731B-DB45-9E62-259D4F2FA5B1}" type="presParOf" srcId="{1945674A-4800-A84C-A683-70CE45286668}" destId="{416160FC-1938-6545-B52C-7E6AB27BBFB7}" srcOrd="2" destOrd="0" presId="urn:microsoft.com/office/officeart/2008/layout/HalfCircleOrganizationChart"/>
    <dgm:cxn modelId="{C4CF2CE3-DA64-2247-BEA7-581C604B900D}" type="presParOf" srcId="{EF6A8232-4298-0542-A228-47584602F0EE}" destId="{59BD2A03-A741-E14F-82DA-BC06983456B3}" srcOrd="2" destOrd="0" presId="urn:microsoft.com/office/officeart/2008/layout/HalfCircleOrganizationChart"/>
    <dgm:cxn modelId="{52CE64D1-DD36-6D42-83DB-69E8298D4650}" type="presParOf" srcId="{EF6A8232-4298-0542-A228-47584602F0EE}" destId="{4648EB82-581A-5247-8962-B23E77A65774}" srcOrd="3" destOrd="0" presId="urn:microsoft.com/office/officeart/2008/layout/HalfCircleOrganizationChart"/>
    <dgm:cxn modelId="{920ACD32-E045-9C49-B74D-568970796136}" type="presParOf" srcId="{4648EB82-581A-5247-8962-B23E77A65774}" destId="{4F7374B4-0663-274F-8109-2F2225739B46}" srcOrd="0" destOrd="0" presId="urn:microsoft.com/office/officeart/2008/layout/HalfCircleOrganizationChart"/>
    <dgm:cxn modelId="{46AAA641-234B-6F44-B413-3ECF0AE5CE81}" type="presParOf" srcId="{4F7374B4-0663-274F-8109-2F2225739B46}" destId="{CC4AB2F0-FCB3-7C4B-9EA6-03845F2DB6F6}" srcOrd="0" destOrd="0" presId="urn:microsoft.com/office/officeart/2008/layout/HalfCircleOrganizationChart"/>
    <dgm:cxn modelId="{E3D098E8-0541-1440-9E6D-0821EF245B88}" type="presParOf" srcId="{4F7374B4-0663-274F-8109-2F2225739B46}" destId="{E26C7D6C-4997-4043-B17B-15C17B197B4B}" srcOrd="1" destOrd="0" presId="urn:microsoft.com/office/officeart/2008/layout/HalfCircleOrganizationChart"/>
    <dgm:cxn modelId="{B5051AAB-2B4B-0F4A-A0EB-CE82AB3ECC1A}" type="presParOf" srcId="{4F7374B4-0663-274F-8109-2F2225739B46}" destId="{243E9541-E76E-3C4A-ABBE-64A466CA1D40}" srcOrd="2" destOrd="0" presId="urn:microsoft.com/office/officeart/2008/layout/HalfCircleOrganizationChart"/>
    <dgm:cxn modelId="{3B855BE5-1B12-C447-886E-E363DC8F15AD}" type="presParOf" srcId="{4F7374B4-0663-274F-8109-2F2225739B46}" destId="{C62681DF-40E2-A848-B759-C9BA66994052}" srcOrd="3" destOrd="0" presId="urn:microsoft.com/office/officeart/2008/layout/HalfCircleOrganizationChart"/>
    <dgm:cxn modelId="{3402CCC1-6641-AB4C-9855-BDEE9B3FB4F9}" type="presParOf" srcId="{4648EB82-581A-5247-8962-B23E77A65774}" destId="{8B66CF7D-81BE-014B-997E-E1610963A357}" srcOrd="1" destOrd="0" presId="urn:microsoft.com/office/officeart/2008/layout/HalfCircleOrganizationChart"/>
    <dgm:cxn modelId="{984E3391-A26E-AB42-AC0A-435E3E50DB0D}" type="presParOf" srcId="{4648EB82-581A-5247-8962-B23E77A65774}" destId="{2FF1F4FD-5564-EC4A-A8BF-710D37629356}" srcOrd="2" destOrd="0" presId="urn:microsoft.com/office/officeart/2008/layout/HalfCircleOrganizationChart"/>
    <dgm:cxn modelId="{5AE5F2E0-56E8-0949-8F1C-BCDA71570511}" type="presParOf" srcId="{EF6A8232-4298-0542-A228-47584602F0EE}" destId="{89AEF218-E9C0-A04F-9CC8-6A1184B10479}" srcOrd="4" destOrd="0" presId="urn:microsoft.com/office/officeart/2008/layout/HalfCircleOrganizationChart"/>
    <dgm:cxn modelId="{7AA2F156-3F1B-A043-BACA-727CEAAA8E46}" type="presParOf" srcId="{EF6A8232-4298-0542-A228-47584602F0EE}" destId="{64AC3CBA-2ECB-B04C-9ED4-E003142C82FE}" srcOrd="5" destOrd="0" presId="urn:microsoft.com/office/officeart/2008/layout/HalfCircleOrganizationChart"/>
    <dgm:cxn modelId="{1093D00A-8253-E849-87A5-148D3F09D55C}" type="presParOf" srcId="{64AC3CBA-2ECB-B04C-9ED4-E003142C82FE}" destId="{2A0EA271-631B-0F47-A3E3-44E59D540DE9}" srcOrd="0" destOrd="0" presId="urn:microsoft.com/office/officeart/2008/layout/HalfCircleOrganizationChart"/>
    <dgm:cxn modelId="{39614BB5-CA28-664E-B8A6-E5C81AF86AE2}" type="presParOf" srcId="{2A0EA271-631B-0F47-A3E3-44E59D540DE9}" destId="{8E0DDF9A-0D9E-A449-88AA-2B7A978D6AC2}" srcOrd="0" destOrd="0" presId="urn:microsoft.com/office/officeart/2008/layout/HalfCircleOrganizationChart"/>
    <dgm:cxn modelId="{96879F92-1A1E-3D45-899A-9F4481B83B6E}" type="presParOf" srcId="{2A0EA271-631B-0F47-A3E3-44E59D540DE9}" destId="{3FBA586B-71EF-4E42-B2AD-F3FC8E5378D1}" srcOrd="1" destOrd="0" presId="urn:microsoft.com/office/officeart/2008/layout/HalfCircleOrganizationChart"/>
    <dgm:cxn modelId="{731110E3-222C-D947-9A71-94ACACF5AC43}" type="presParOf" srcId="{2A0EA271-631B-0F47-A3E3-44E59D540DE9}" destId="{5746AFB6-9BE7-D14B-B35F-3FB7C84B9886}" srcOrd="2" destOrd="0" presId="urn:microsoft.com/office/officeart/2008/layout/HalfCircleOrganizationChart"/>
    <dgm:cxn modelId="{B744A875-B679-0F46-95DF-E74412C9953A}" type="presParOf" srcId="{2A0EA271-631B-0F47-A3E3-44E59D540DE9}" destId="{D55AE1AA-18B4-6A4A-838F-04C61141B579}" srcOrd="3" destOrd="0" presId="urn:microsoft.com/office/officeart/2008/layout/HalfCircleOrganizationChart"/>
    <dgm:cxn modelId="{58874E60-91A4-9444-AF48-686A6F7E8E51}" type="presParOf" srcId="{64AC3CBA-2ECB-B04C-9ED4-E003142C82FE}" destId="{FF9FC6E2-B488-4C47-9C68-A26EAFAB17C1}" srcOrd="1" destOrd="0" presId="urn:microsoft.com/office/officeart/2008/layout/HalfCircleOrganizationChart"/>
    <dgm:cxn modelId="{DF386C3B-04B7-DD48-9D4F-64F44A2B7A66}" type="presParOf" srcId="{64AC3CBA-2ECB-B04C-9ED4-E003142C82FE}" destId="{DBC12097-63C9-1549-A7C0-286099EAAF58}" srcOrd="2" destOrd="0" presId="urn:microsoft.com/office/officeart/2008/layout/HalfCircleOrganizationChart"/>
    <dgm:cxn modelId="{8D30E0FD-C53C-C84B-9843-B56B8780714A}" type="presParOf" srcId="{79644A41-EE85-6D40-8D90-F8E60BEF6FA0}" destId="{7823B8E7-3F4D-104B-97F9-34A76134A28A}" srcOrd="2" destOrd="0" presId="urn:microsoft.com/office/officeart/2008/layout/HalfCircleOrganizationChart"/>
    <dgm:cxn modelId="{0D819625-A187-424D-9E22-554751F6400C}" type="presParOf" srcId="{D3A9E299-7199-A84E-8173-4D1CBEB8B6B9}" destId="{B4D7D9B6-C59D-D641-827E-883025175671}" srcOrd="10" destOrd="0" presId="urn:microsoft.com/office/officeart/2008/layout/HalfCircleOrganizationChart"/>
    <dgm:cxn modelId="{FDC516C2-B265-054D-A02D-70D70C28BDAE}" type="presParOf" srcId="{D3A9E299-7199-A84E-8173-4D1CBEB8B6B9}" destId="{1F11489B-9AA1-C846-87D3-B40DB780441C}" srcOrd="11" destOrd="0" presId="urn:microsoft.com/office/officeart/2008/layout/HalfCircleOrganizationChart"/>
    <dgm:cxn modelId="{55A0B30F-FAE4-884C-8EF1-348DBB47132D}" type="presParOf" srcId="{1F11489B-9AA1-C846-87D3-B40DB780441C}" destId="{9635AA83-8506-494D-A0EC-6ADFF1F6FAD0}" srcOrd="0" destOrd="0" presId="urn:microsoft.com/office/officeart/2008/layout/HalfCircleOrganizationChart"/>
    <dgm:cxn modelId="{72783C9B-08A0-3B47-9A22-41162CC8A6B3}" type="presParOf" srcId="{9635AA83-8506-494D-A0EC-6ADFF1F6FAD0}" destId="{68167851-92B2-4940-8A39-CBDA506A4F9A}" srcOrd="0" destOrd="0" presId="urn:microsoft.com/office/officeart/2008/layout/HalfCircleOrganizationChart"/>
    <dgm:cxn modelId="{7A23E49C-09F5-F246-BE8E-20CF5F772EA1}" type="presParOf" srcId="{9635AA83-8506-494D-A0EC-6ADFF1F6FAD0}" destId="{F3176C02-C405-B545-8B6C-38E2F8604B42}" srcOrd="1" destOrd="0" presId="urn:microsoft.com/office/officeart/2008/layout/HalfCircleOrganizationChart"/>
    <dgm:cxn modelId="{4B1BF9F6-020A-684B-B4C5-99093DAE0BB9}" type="presParOf" srcId="{9635AA83-8506-494D-A0EC-6ADFF1F6FAD0}" destId="{EC32C6F7-7B6C-E244-B209-BCF0DD1AE37D}" srcOrd="2" destOrd="0" presId="urn:microsoft.com/office/officeart/2008/layout/HalfCircleOrganizationChart"/>
    <dgm:cxn modelId="{0C11EF05-1304-CD44-BF98-09B14BA5F98A}" type="presParOf" srcId="{9635AA83-8506-494D-A0EC-6ADFF1F6FAD0}" destId="{B83247B6-3138-CE4C-9C77-BDF1BCFAC69F}" srcOrd="3" destOrd="0" presId="urn:microsoft.com/office/officeart/2008/layout/HalfCircleOrganizationChart"/>
    <dgm:cxn modelId="{59404A44-CDCE-8545-BB16-0758CDB86B3B}" type="presParOf" srcId="{1F11489B-9AA1-C846-87D3-B40DB780441C}" destId="{0E3DED76-1264-8A46-81CA-E05A0C789EF8}" srcOrd="1" destOrd="0" presId="urn:microsoft.com/office/officeart/2008/layout/HalfCircleOrganizationChart"/>
    <dgm:cxn modelId="{5E774BDB-AFB9-F44D-8CDF-1D1D382C9B46}" type="presParOf" srcId="{1F11489B-9AA1-C846-87D3-B40DB780441C}" destId="{2E45EE7A-5712-8749-96EB-30197E37D9D5}" srcOrd="2" destOrd="0" presId="urn:microsoft.com/office/officeart/2008/layout/HalfCircleOrganizationChart"/>
    <dgm:cxn modelId="{BA9DE7FF-4EAC-5541-92BE-6E5762CBFD31}" type="presParOf" srcId="{D3A9E299-7199-A84E-8173-4D1CBEB8B6B9}" destId="{339B4D52-3E2B-7F4E-BBC4-CCBB2CAE208D}" srcOrd="12" destOrd="0" presId="urn:microsoft.com/office/officeart/2008/layout/HalfCircleOrganizationChart"/>
    <dgm:cxn modelId="{646358E3-3647-6C48-B0B0-DD0B36103296}" type="presParOf" srcId="{D3A9E299-7199-A84E-8173-4D1CBEB8B6B9}" destId="{7B74209C-D05F-4541-9E72-989E67A8E178}" srcOrd="13" destOrd="0" presId="urn:microsoft.com/office/officeart/2008/layout/HalfCircleOrganizationChart"/>
    <dgm:cxn modelId="{95AC959C-D00D-9748-BD6E-4BFCD37D03E8}" type="presParOf" srcId="{7B74209C-D05F-4541-9E72-989E67A8E178}" destId="{1F3C9919-11E7-BE4A-AF48-79F91E8ECF42}" srcOrd="0" destOrd="0" presId="urn:microsoft.com/office/officeart/2008/layout/HalfCircleOrganizationChart"/>
    <dgm:cxn modelId="{225A92FC-BA2E-204E-8F94-55A4A2F8F1D8}" type="presParOf" srcId="{1F3C9919-11E7-BE4A-AF48-79F91E8ECF42}" destId="{AAB8430A-240F-564B-A763-F877155C9BCF}" srcOrd="0" destOrd="0" presId="urn:microsoft.com/office/officeart/2008/layout/HalfCircleOrganizationChart"/>
    <dgm:cxn modelId="{8FFD806D-3D00-8440-8CCB-681B437BA47B}" type="presParOf" srcId="{1F3C9919-11E7-BE4A-AF48-79F91E8ECF42}" destId="{9AB1F751-8962-0C40-B802-75C90A359CA1}" srcOrd="1" destOrd="0" presId="urn:microsoft.com/office/officeart/2008/layout/HalfCircleOrganizationChart"/>
    <dgm:cxn modelId="{C79EC7D1-1E7D-C846-AB74-9C7A52FBD6F0}" type="presParOf" srcId="{1F3C9919-11E7-BE4A-AF48-79F91E8ECF42}" destId="{B47C0D09-5EE9-6C48-981B-5C523AEE428E}" srcOrd="2" destOrd="0" presId="urn:microsoft.com/office/officeart/2008/layout/HalfCircleOrganizationChart"/>
    <dgm:cxn modelId="{31F96F30-C4E5-5B43-9C38-45D582A08042}" type="presParOf" srcId="{1F3C9919-11E7-BE4A-AF48-79F91E8ECF42}" destId="{0FBB2E86-D616-A449-B86F-0B2A9A77AC1F}" srcOrd="3" destOrd="0" presId="urn:microsoft.com/office/officeart/2008/layout/HalfCircleOrganizationChart"/>
    <dgm:cxn modelId="{5A2CFA53-BB7A-B043-9C06-24C3E20537DA}" type="presParOf" srcId="{7B74209C-D05F-4541-9E72-989E67A8E178}" destId="{55030BF3-8E82-AB4E-8670-F489D7323259}" srcOrd="1" destOrd="0" presId="urn:microsoft.com/office/officeart/2008/layout/HalfCircleOrganizationChart"/>
    <dgm:cxn modelId="{6E4ECFEA-AAC6-9349-8EF8-276B72C3E263}" type="presParOf" srcId="{55030BF3-8E82-AB4E-8670-F489D7323259}" destId="{C67DC490-CC36-E848-BB49-CE019EE1CAED}" srcOrd="0" destOrd="0" presId="urn:microsoft.com/office/officeart/2008/layout/HalfCircleOrganizationChart"/>
    <dgm:cxn modelId="{F6E37BD1-A72C-9344-AC63-A71622EF3C29}" type="presParOf" srcId="{55030BF3-8E82-AB4E-8670-F489D7323259}" destId="{B5A31C84-4A54-9F44-A421-1408B4B5927A}" srcOrd="1" destOrd="0" presId="urn:microsoft.com/office/officeart/2008/layout/HalfCircleOrganizationChart"/>
    <dgm:cxn modelId="{D95A91FA-640E-A046-A013-7AC91C68C46F}" type="presParOf" srcId="{B5A31C84-4A54-9F44-A421-1408B4B5927A}" destId="{B8628E85-70AF-AC4E-B567-27F684DFBD6C}" srcOrd="0" destOrd="0" presId="urn:microsoft.com/office/officeart/2008/layout/HalfCircleOrganizationChart"/>
    <dgm:cxn modelId="{8AF9FD55-E46A-3846-9E52-1D8E8A1BF32B}" type="presParOf" srcId="{B8628E85-70AF-AC4E-B567-27F684DFBD6C}" destId="{062AE6D6-E957-F44F-97FC-5DEF3E19E871}" srcOrd="0" destOrd="0" presId="urn:microsoft.com/office/officeart/2008/layout/HalfCircleOrganizationChart"/>
    <dgm:cxn modelId="{B65178C5-BC24-FC41-ADE2-F92DE8DBD911}" type="presParOf" srcId="{B8628E85-70AF-AC4E-B567-27F684DFBD6C}" destId="{5136F273-436C-5E43-835E-AA171770073B}" srcOrd="1" destOrd="0" presId="urn:microsoft.com/office/officeart/2008/layout/HalfCircleOrganizationChart"/>
    <dgm:cxn modelId="{3D38CB45-F86A-CF48-BFE3-3D4ADF2CFDCB}" type="presParOf" srcId="{B8628E85-70AF-AC4E-B567-27F684DFBD6C}" destId="{EAC72270-0B29-2B48-8C47-C1C474E25941}" srcOrd="2" destOrd="0" presId="urn:microsoft.com/office/officeart/2008/layout/HalfCircleOrganizationChart"/>
    <dgm:cxn modelId="{723092EB-CF76-D348-BF1E-E7E74B5493F6}" type="presParOf" srcId="{B8628E85-70AF-AC4E-B567-27F684DFBD6C}" destId="{B7687A1C-6A8C-1C48-AD57-2DDAC3F10F93}" srcOrd="3" destOrd="0" presId="urn:microsoft.com/office/officeart/2008/layout/HalfCircleOrganizationChart"/>
    <dgm:cxn modelId="{0A1692DC-0E67-5347-87C6-BD82CA07BE6A}" type="presParOf" srcId="{B5A31C84-4A54-9F44-A421-1408B4B5927A}" destId="{83406E92-F9AA-C148-86CB-098E28E2CB01}" srcOrd="1" destOrd="0" presId="urn:microsoft.com/office/officeart/2008/layout/HalfCircleOrganizationChart"/>
    <dgm:cxn modelId="{C5583807-2FF8-CB4B-BC63-7208389D852A}" type="presParOf" srcId="{B5A31C84-4A54-9F44-A421-1408B4B5927A}" destId="{64A33538-FA8B-EB47-82A4-9D6AE006CF56}" srcOrd="2" destOrd="0" presId="urn:microsoft.com/office/officeart/2008/layout/HalfCircleOrganizationChart"/>
    <dgm:cxn modelId="{64772F76-0296-984C-A571-6999B9A7FE87}" type="presParOf" srcId="{55030BF3-8E82-AB4E-8670-F489D7323259}" destId="{EEDACD02-A878-6F4B-B8C6-64B2897D492A}" srcOrd="2" destOrd="0" presId="urn:microsoft.com/office/officeart/2008/layout/HalfCircleOrganizationChart"/>
    <dgm:cxn modelId="{06AE0F68-6496-4E48-A1F9-433038B406DA}" type="presParOf" srcId="{55030BF3-8E82-AB4E-8670-F489D7323259}" destId="{29EDC89B-52E9-2646-8EF3-6CB43B446796}" srcOrd="3" destOrd="0" presId="urn:microsoft.com/office/officeart/2008/layout/HalfCircleOrganizationChart"/>
    <dgm:cxn modelId="{8FBE6F5D-A957-2A4D-BA68-4DA4244B4B41}" type="presParOf" srcId="{29EDC89B-52E9-2646-8EF3-6CB43B446796}" destId="{FCB77BDD-B7DF-2A44-A542-B4678D280B36}" srcOrd="0" destOrd="0" presId="urn:microsoft.com/office/officeart/2008/layout/HalfCircleOrganizationChart"/>
    <dgm:cxn modelId="{4C01C6EA-0101-3C47-B3E9-3AE89879A853}" type="presParOf" srcId="{FCB77BDD-B7DF-2A44-A542-B4678D280B36}" destId="{B64B7D45-E013-B043-B8F0-DE0867D7CBFD}" srcOrd="0" destOrd="0" presId="urn:microsoft.com/office/officeart/2008/layout/HalfCircleOrganizationChart"/>
    <dgm:cxn modelId="{12A038A4-6943-2C4F-A6D3-83AAFE1472AE}" type="presParOf" srcId="{FCB77BDD-B7DF-2A44-A542-B4678D280B36}" destId="{432AD107-E8B1-1A49-8D03-8FE21EC739A1}" srcOrd="1" destOrd="0" presId="urn:microsoft.com/office/officeart/2008/layout/HalfCircleOrganizationChart"/>
    <dgm:cxn modelId="{BB4FC4DC-0713-B245-94B9-5E4DA15E57A4}" type="presParOf" srcId="{FCB77BDD-B7DF-2A44-A542-B4678D280B36}" destId="{A18BC750-ADBC-1A4C-BAAE-A79AF8ED8020}" srcOrd="2" destOrd="0" presId="urn:microsoft.com/office/officeart/2008/layout/HalfCircleOrganizationChart"/>
    <dgm:cxn modelId="{2D0D0167-5817-704F-ABF0-C0FAA52A941E}" type="presParOf" srcId="{FCB77BDD-B7DF-2A44-A542-B4678D280B36}" destId="{C2E5F5CD-F7D7-BA4D-B2A0-D7828DA3C159}" srcOrd="3" destOrd="0" presId="urn:microsoft.com/office/officeart/2008/layout/HalfCircleOrganizationChart"/>
    <dgm:cxn modelId="{A682FBD7-DA8B-9148-B109-B9C8E7D210FF}" type="presParOf" srcId="{29EDC89B-52E9-2646-8EF3-6CB43B446796}" destId="{DFFD3772-8EAE-6041-B24C-B099D973770F}" srcOrd="1" destOrd="0" presId="urn:microsoft.com/office/officeart/2008/layout/HalfCircleOrganizationChart"/>
    <dgm:cxn modelId="{92AC5C2C-486E-FB42-920A-BF9FB5F2FAE1}" type="presParOf" srcId="{29EDC89B-52E9-2646-8EF3-6CB43B446796}" destId="{BF9F9529-F414-EF45-A741-3A415F821A78}" srcOrd="2" destOrd="0" presId="urn:microsoft.com/office/officeart/2008/layout/HalfCircleOrganizationChart"/>
    <dgm:cxn modelId="{75BC4F16-B276-2B4F-832F-B45D025B6549}" type="presParOf" srcId="{55030BF3-8E82-AB4E-8670-F489D7323259}" destId="{25A26622-CE9B-D248-8607-2B4523B5EBD1}" srcOrd="4" destOrd="0" presId="urn:microsoft.com/office/officeart/2008/layout/HalfCircleOrganizationChart"/>
    <dgm:cxn modelId="{57322128-6D8C-E445-8E16-26CC967ABFFC}" type="presParOf" srcId="{55030BF3-8E82-AB4E-8670-F489D7323259}" destId="{C57226FF-AE66-524D-9B29-17F495F07F40}" srcOrd="5" destOrd="0" presId="urn:microsoft.com/office/officeart/2008/layout/HalfCircleOrganizationChart"/>
    <dgm:cxn modelId="{79187852-A3DB-FD40-BA40-07FFAC4C69D5}" type="presParOf" srcId="{C57226FF-AE66-524D-9B29-17F495F07F40}" destId="{7A8A7070-A7A6-F045-9FA3-04D843F227D8}" srcOrd="0" destOrd="0" presId="urn:microsoft.com/office/officeart/2008/layout/HalfCircleOrganizationChart"/>
    <dgm:cxn modelId="{52E7B287-4FA3-8E41-8146-DE042E3FC60A}" type="presParOf" srcId="{7A8A7070-A7A6-F045-9FA3-04D843F227D8}" destId="{1615638D-4F27-2048-A995-936A4A10F88E}" srcOrd="0" destOrd="0" presId="urn:microsoft.com/office/officeart/2008/layout/HalfCircleOrganizationChart"/>
    <dgm:cxn modelId="{E2E898DF-738B-534C-BFAF-427C94B7125F}" type="presParOf" srcId="{7A8A7070-A7A6-F045-9FA3-04D843F227D8}" destId="{A752AB8A-49BB-8147-8C50-22C0AA308254}" srcOrd="1" destOrd="0" presId="urn:microsoft.com/office/officeart/2008/layout/HalfCircleOrganizationChart"/>
    <dgm:cxn modelId="{021AF624-DDAA-D24C-85CF-6A5B6A10CA01}" type="presParOf" srcId="{7A8A7070-A7A6-F045-9FA3-04D843F227D8}" destId="{6C40477E-9C81-CE46-BD77-2BD9C3695F75}" srcOrd="2" destOrd="0" presId="urn:microsoft.com/office/officeart/2008/layout/HalfCircleOrganizationChart"/>
    <dgm:cxn modelId="{34D21838-4CE7-D94B-B2EC-2DD48441ED91}" type="presParOf" srcId="{7A8A7070-A7A6-F045-9FA3-04D843F227D8}" destId="{10D910F5-4F9D-0A44-9491-C914386D8BFB}" srcOrd="3" destOrd="0" presId="urn:microsoft.com/office/officeart/2008/layout/HalfCircleOrganizationChart"/>
    <dgm:cxn modelId="{83E3C14E-2006-5C45-B9AF-D9FA4FA6623C}" type="presParOf" srcId="{C57226FF-AE66-524D-9B29-17F495F07F40}" destId="{517AA9E6-0CF3-434D-8CB8-430FB8E95F3A}" srcOrd="1" destOrd="0" presId="urn:microsoft.com/office/officeart/2008/layout/HalfCircleOrganizationChart"/>
    <dgm:cxn modelId="{0B8E5810-F987-BA42-98B0-B01BE1419842}" type="presParOf" srcId="{C57226FF-AE66-524D-9B29-17F495F07F40}" destId="{F956BE61-4EA2-6E41-BA1B-57FEC283C956}" srcOrd="2" destOrd="0" presId="urn:microsoft.com/office/officeart/2008/layout/HalfCircleOrganizationChart"/>
    <dgm:cxn modelId="{80A0EB0B-1595-864D-AA7D-24D386A75889}" type="presParOf" srcId="{7B74209C-D05F-4541-9E72-989E67A8E178}" destId="{EE294695-307F-D14A-A05E-FDE9FFF70AA6}" srcOrd="2" destOrd="0" presId="urn:microsoft.com/office/officeart/2008/layout/HalfCircleOrganizationChart"/>
    <dgm:cxn modelId="{DBA591C1-8C73-C94E-91CE-D1B95DFAAF6C}" type="presParOf" srcId="{FD5153BF-36C1-C64D-B0EE-984E590C5C70}" destId="{71043B0A-4315-A146-A5D2-F723F0F46EA3}" srcOrd="2" destOrd="0" presId="urn:microsoft.com/office/officeart/2008/layout/HalfCircleOrganizationChart"/>
    <dgm:cxn modelId="{1C28CC11-877A-2A46-9681-49D8E9089B3F}" type="presParOf" srcId="{E37D5045-D9DB-1B41-BEA1-FBCD64BAB8B8}" destId="{19A911C2-0EE3-284B-8E9E-CF22460B830B}" srcOrd="2" destOrd="0" presId="urn:microsoft.com/office/officeart/2008/layout/HalfCircleOrganizationChart"/>
    <dgm:cxn modelId="{4223F8F3-4C2C-594F-A5D6-794B2CB295ED}" type="presParOf" srcId="{E37D5045-D9DB-1B41-BEA1-FBCD64BAB8B8}" destId="{D53AD4B7-4979-CE41-A8BF-25AFC75B34C0}" srcOrd="3" destOrd="0" presId="urn:microsoft.com/office/officeart/2008/layout/HalfCircleOrganizationChart"/>
    <dgm:cxn modelId="{646B1FD4-D9D2-2A4B-944F-7417519EDF9E}" type="presParOf" srcId="{D53AD4B7-4979-CE41-A8BF-25AFC75B34C0}" destId="{777BA384-BBAA-214F-9A8E-45D58B6A4459}" srcOrd="0" destOrd="0" presId="urn:microsoft.com/office/officeart/2008/layout/HalfCircleOrganizationChart"/>
    <dgm:cxn modelId="{4B2C6A8B-950F-6746-A709-8D90A3BDC76D}" type="presParOf" srcId="{777BA384-BBAA-214F-9A8E-45D58B6A4459}" destId="{6FACD9D3-9807-E04E-BAEC-A1BED2E4673F}" srcOrd="0" destOrd="0" presId="urn:microsoft.com/office/officeart/2008/layout/HalfCircleOrganizationChart"/>
    <dgm:cxn modelId="{4B00E57D-168F-7149-B480-4D9DD178655B}" type="presParOf" srcId="{777BA384-BBAA-214F-9A8E-45D58B6A4459}" destId="{D78C6553-D336-7148-B60A-D4C358E601DE}" srcOrd="1" destOrd="0" presId="urn:microsoft.com/office/officeart/2008/layout/HalfCircleOrganizationChart"/>
    <dgm:cxn modelId="{1F7E17C7-E7F8-7D4D-B842-F7A2A46A2F25}" type="presParOf" srcId="{777BA384-BBAA-214F-9A8E-45D58B6A4459}" destId="{15DBF071-FCAD-7042-8A1F-F69BF74146E0}" srcOrd="2" destOrd="0" presId="urn:microsoft.com/office/officeart/2008/layout/HalfCircleOrganizationChart"/>
    <dgm:cxn modelId="{BA1C72CF-B28E-9A4F-957A-7DAAA0C14D06}" type="presParOf" srcId="{777BA384-BBAA-214F-9A8E-45D58B6A4459}" destId="{B0761411-2563-5B45-972C-114F07518FE5}" srcOrd="3" destOrd="0" presId="urn:microsoft.com/office/officeart/2008/layout/HalfCircleOrganizationChart"/>
    <dgm:cxn modelId="{754A5B30-CF97-3E4D-98CA-5B6C49620855}" type="presParOf" srcId="{D53AD4B7-4979-CE41-A8BF-25AFC75B34C0}" destId="{DF1A7A1B-D305-3D44-8D45-432F47C54AF8}" srcOrd="1" destOrd="0" presId="urn:microsoft.com/office/officeart/2008/layout/HalfCircleOrganizationChart"/>
    <dgm:cxn modelId="{F359E903-07BC-4042-B9AC-51E54DEA708C}" type="presParOf" srcId="{DF1A7A1B-D305-3D44-8D45-432F47C54AF8}" destId="{661BEA2E-1427-A240-A83E-9BDE4DC0AF38}" srcOrd="0" destOrd="0" presId="urn:microsoft.com/office/officeart/2008/layout/HalfCircleOrganizationChart"/>
    <dgm:cxn modelId="{24F22BE8-16ED-C74A-8E17-F98C8A97E29E}" type="presParOf" srcId="{DF1A7A1B-D305-3D44-8D45-432F47C54AF8}" destId="{C1D6E614-B39C-E04D-AD3E-7842A7B05FBC}" srcOrd="1" destOrd="0" presId="urn:microsoft.com/office/officeart/2008/layout/HalfCircleOrganizationChart"/>
    <dgm:cxn modelId="{A399D43B-0607-6748-9D52-E0DB449D61B2}" type="presParOf" srcId="{C1D6E614-B39C-E04D-AD3E-7842A7B05FBC}" destId="{7BDCEF9D-67EE-C744-8BAB-662F5887D38C}" srcOrd="0" destOrd="0" presId="urn:microsoft.com/office/officeart/2008/layout/HalfCircleOrganizationChart"/>
    <dgm:cxn modelId="{8ACCDD31-9E7B-D249-B1CA-260CE971AA76}" type="presParOf" srcId="{7BDCEF9D-67EE-C744-8BAB-662F5887D38C}" destId="{DE2B5197-2317-B943-8473-A9BAE75E557D}" srcOrd="0" destOrd="0" presId="urn:microsoft.com/office/officeart/2008/layout/HalfCircleOrganizationChart"/>
    <dgm:cxn modelId="{E5CB7B1B-C177-B646-9022-5937CC2C74F0}" type="presParOf" srcId="{7BDCEF9D-67EE-C744-8BAB-662F5887D38C}" destId="{571D8F88-FF9A-D449-B9F7-E0CD4A84497C}" srcOrd="1" destOrd="0" presId="urn:microsoft.com/office/officeart/2008/layout/HalfCircleOrganizationChart"/>
    <dgm:cxn modelId="{CE9190CF-DC19-1A4F-92D5-DC17ABAC12C3}" type="presParOf" srcId="{7BDCEF9D-67EE-C744-8BAB-662F5887D38C}" destId="{B3225B5B-5C9F-9C44-AD07-08EB174E73E7}" srcOrd="2" destOrd="0" presId="urn:microsoft.com/office/officeart/2008/layout/HalfCircleOrganizationChart"/>
    <dgm:cxn modelId="{088DCF19-B08A-9044-B773-E7BA49A33B85}" type="presParOf" srcId="{7BDCEF9D-67EE-C744-8BAB-662F5887D38C}" destId="{BDB33263-85C3-114A-A112-058FA8128250}" srcOrd="3" destOrd="0" presId="urn:microsoft.com/office/officeart/2008/layout/HalfCircleOrganizationChart"/>
    <dgm:cxn modelId="{7AD061E4-CEB1-2E41-A8B6-605AB2F0A9A7}" type="presParOf" srcId="{C1D6E614-B39C-E04D-AD3E-7842A7B05FBC}" destId="{1CBD0672-4F5A-8148-A4F5-AA1ADE66F550}" srcOrd="1" destOrd="0" presId="urn:microsoft.com/office/officeart/2008/layout/HalfCircleOrganizationChart"/>
    <dgm:cxn modelId="{C32CC707-11B8-BD46-90BF-0CEAF832343D}" type="presParOf" srcId="{C1D6E614-B39C-E04D-AD3E-7842A7B05FBC}" destId="{61E38381-332D-354B-89A8-2E380916A287}" srcOrd="2" destOrd="0" presId="urn:microsoft.com/office/officeart/2008/layout/HalfCircleOrganizationChart"/>
    <dgm:cxn modelId="{9D738977-AFEA-3F48-99CA-59E2C5189A72}" type="presParOf" srcId="{DF1A7A1B-D305-3D44-8D45-432F47C54AF8}" destId="{45563FE1-EC3D-DB41-8A4B-BB3C82A7F64E}" srcOrd="2" destOrd="0" presId="urn:microsoft.com/office/officeart/2008/layout/HalfCircleOrganizationChart"/>
    <dgm:cxn modelId="{53E3B25B-CB08-6441-B338-EC77A52E40AD}" type="presParOf" srcId="{DF1A7A1B-D305-3D44-8D45-432F47C54AF8}" destId="{E36FC40D-C1B2-A648-B138-7FCC0E00F9CE}" srcOrd="3" destOrd="0" presId="urn:microsoft.com/office/officeart/2008/layout/HalfCircleOrganizationChart"/>
    <dgm:cxn modelId="{F7E2BFFB-979C-E645-872E-376B2F7A8005}" type="presParOf" srcId="{E36FC40D-C1B2-A648-B138-7FCC0E00F9CE}" destId="{BB1B6CF0-3585-9547-9F37-D727ED3A6BFF}" srcOrd="0" destOrd="0" presId="urn:microsoft.com/office/officeart/2008/layout/HalfCircleOrganizationChart"/>
    <dgm:cxn modelId="{572EE53D-4651-7D45-9842-7D531F6B9909}" type="presParOf" srcId="{BB1B6CF0-3585-9547-9F37-D727ED3A6BFF}" destId="{16FFD37C-C605-C64B-9FFD-843CBDAE8F4C}" srcOrd="0" destOrd="0" presId="urn:microsoft.com/office/officeart/2008/layout/HalfCircleOrganizationChart"/>
    <dgm:cxn modelId="{8F6E1185-6606-D746-A1BC-8BC71E7DFAEC}" type="presParOf" srcId="{BB1B6CF0-3585-9547-9F37-D727ED3A6BFF}" destId="{CFD719B6-0F1B-6C48-8B0F-AB1C29EB1BC4}" srcOrd="1" destOrd="0" presId="urn:microsoft.com/office/officeart/2008/layout/HalfCircleOrganizationChart"/>
    <dgm:cxn modelId="{4BA0780E-1D36-FE4C-9F45-A75827BC0DDC}" type="presParOf" srcId="{BB1B6CF0-3585-9547-9F37-D727ED3A6BFF}" destId="{655D67C2-A569-4B4E-9AFE-21B87ECC28CA}" srcOrd="2" destOrd="0" presId="urn:microsoft.com/office/officeart/2008/layout/HalfCircleOrganizationChart"/>
    <dgm:cxn modelId="{40B809CE-1958-1C49-9781-E7FC8EF40303}" type="presParOf" srcId="{BB1B6CF0-3585-9547-9F37-D727ED3A6BFF}" destId="{EC16CE5F-81E2-C545-BB50-B91B46F3177E}" srcOrd="3" destOrd="0" presId="urn:microsoft.com/office/officeart/2008/layout/HalfCircleOrganizationChart"/>
    <dgm:cxn modelId="{2CC1074C-779A-5E46-B92A-041FDE266E84}" type="presParOf" srcId="{E36FC40D-C1B2-A648-B138-7FCC0E00F9CE}" destId="{06F09CFD-629D-CB4A-945A-9C9607AB58AA}" srcOrd="1" destOrd="0" presId="urn:microsoft.com/office/officeart/2008/layout/HalfCircleOrganizationChart"/>
    <dgm:cxn modelId="{2CF8136E-46A6-B44A-96BB-A945426CE139}" type="presParOf" srcId="{06F09CFD-629D-CB4A-945A-9C9607AB58AA}" destId="{FD326A6D-67C1-1043-8FB1-4A4AD3754D27}" srcOrd="0" destOrd="0" presId="urn:microsoft.com/office/officeart/2008/layout/HalfCircleOrganizationChart"/>
    <dgm:cxn modelId="{85A5171D-B592-DB49-967C-385E8CE2AC1E}" type="presParOf" srcId="{06F09CFD-629D-CB4A-945A-9C9607AB58AA}" destId="{116C3BE5-BD94-3649-B91D-1A346C6B4094}" srcOrd="1" destOrd="0" presId="urn:microsoft.com/office/officeart/2008/layout/HalfCircleOrganizationChart"/>
    <dgm:cxn modelId="{C7553E0E-F9C1-A441-A897-AF2917CE7D27}" type="presParOf" srcId="{116C3BE5-BD94-3649-B91D-1A346C6B4094}" destId="{A3075EFD-FB16-694D-86BC-21F54B2B5F34}" srcOrd="0" destOrd="0" presId="urn:microsoft.com/office/officeart/2008/layout/HalfCircleOrganizationChart"/>
    <dgm:cxn modelId="{E18DD333-A63C-E04A-88B5-398D67E18E14}" type="presParOf" srcId="{A3075EFD-FB16-694D-86BC-21F54B2B5F34}" destId="{338B282D-FE67-4144-8FA3-8D62CD2F3E96}" srcOrd="0" destOrd="0" presId="urn:microsoft.com/office/officeart/2008/layout/HalfCircleOrganizationChart"/>
    <dgm:cxn modelId="{3ECA9D74-4D89-B842-BB2D-C19E5CF3FA1B}" type="presParOf" srcId="{A3075EFD-FB16-694D-86BC-21F54B2B5F34}" destId="{720D1D32-83B2-C64B-8E30-17E7397D3B15}" srcOrd="1" destOrd="0" presId="urn:microsoft.com/office/officeart/2008/layout/HalfCircleOrganizationChart"/>
    <dgm:cxn modelId="{B36C0C17-C25F-D344-BEFF-32C361A350E1}" type="presParOf" srcId="{A3075EFD-FB16-694D-86BC-21F54B2B5F34}" destId="{2292A6DB-5773-D24D-BC23-58BB679AF27F}" srcOrd="2" destOrd="0" presId="urn:microsoft.com/office/officeart/2008/layout/HalfCircleOrganizationChart"/>
    <dgm:cxn modelId="{C6F73889-B425-E346-95ED-99061615A21E}" type="presParOf" srcId="{A3075EFD-FB16-694D-86BC-21F54B2B5F34}" destId="{2E5C290D-444E-6D4C-977C-FEC91B08DC59}" srcOrd="3" destOrd="0" presId="urn:microsoft.com/office/officeart/2008/layout/HalfCircleOrganizationChart"/>
    <dgm:cxn modelId="{261EFC9F-4F29-564B-B1CC-B98AAA48CB7D}" type="presParOf" srcId="{116C3BE5-BD94-3649-B91D-1A346C6B4094}" destId="{BA3C1780-63AB-9047-8E30-7AA8CAB8EA2E}" srcOrd="1" destOrd="0" presId="urn:microsoft.com/office/officeart/2008/layout/HalfCircleOrganizationChart"/>
    <dgm:cxn modelId="{6D213CEB-FD05-1F41-858D-DA7C121FDDF3}" type="presParOf" srcId="{116C3BE5-BD94-3649-B91D-1A346C6B4094}" destId="{EBF2D923-3597-9440-B0E1-9F27E50C82D8}" srcOrd="2" destOrd="0" presId="urn:microsoft.com/office/officeart/2008/layout/HalfCircleOrganizationChart"/>
    <dgm:cxn modelId="{24562F24-45C6-4042-97B6-85190AD3F481}" type="presParOf" srcId="{06F09CFD-629D-CB4A-945A-9C9607AB58AA}" destId="{DEC4A8FD-5276-5F4A-BF43-1E104C1A6612}" srcOrd="2" destOrd="0" presId="urn:microsoft.com/office/officeart/2008/layout/HalfCircleOrganizationChart"/>
    <dgm:cxn modelId="{315DBC80-15DB-F14C-8009-E8251654CE75}" type="presParOf" srcId="{06F09CFD-629D-CB4A-945A-9C9607AB58AA}" destId="{92B6FEB0-4B5F-A446-AC3C-E73A7D747F15}" srcOrd="3" destOrd="0" presId="urn:microsoft.com/office/officeart/2008/layout/HalfCircleOrganizationChart"/>
    <dgm:cxn modelId="{78C9007E-B320-DC44-97DD-D6B131EC53D7}" type="presParOf" srcId="{92B6FEB0-4B5F-A446-AC3C-E73A7D747F15}" destId="{4A5AE98F-8661-3442-9161-D09E6C40EB50}" srcOrd="0" destOrd="0" presId="urn:microsoft.com/office/officeart/2008/layout/HalfCircleOrganizationChart"/>
    <dgm:cxn modelId="{B06443EC-FC56-8046-87AE-953BC54F2977}" type="presParOf" srcId="{4A5AE98F-8661-3442-9161-D09E6C40EB50}" destId="{1E1F058E-031F-2E41-B9CF-CD60DF4FCB3E}" srcOrd="0" destOrd="0" presId="urn:microsoft.com/office/officeart/2008/layout/HalfCircleOrganizationChart"/>
    <dgm:cxn modelId="{40F2847F-299D-3A4A-A9D2-04AED71DC78A}" type="presParOf" srcId="{4A5AE98F-8661-3442-9161-D09E6C40EB50}" destId="{ED4151B3-DFEB-2843-8D64-0B6F75A04F0E}" srcOrd="1" destOrd="0" presId="urn:microsoft.com/office/officeart/2008/layout/HalfCircleOrganizationChart"/>
    <dgm:cxn modelId="{7AB22F79-5283-9545-87E4-051C257C9674}" type="presParOf" srcId="{4A5AE98F-8661-3442-9161-D09E6C40EB50}" destId="{9C095583-13FD-A84B-B1C0-7FFE252E17AD}" srcOrd="2" destOrd="0" presId="urn:microsoft.com/office/officeart/2008/layout/HalfCircleOrganizationChart"/>
    <dgm:cxn modelId="{D9AF49B5-C0C4-5145-965A-C112ACF6CB0A}" type="presParOf" srcId="{4A5AE98F-8661-3442-9161-D09E6C40EB50}" destId="{E683D532-CD03-824E-B1E9-C686A034EA22}" srcOrd="3" destOrd="0" presId="urn:microsoft.com/office/officeart/2008/layout/HalfCircleOrganizationChart"/>
    <dgm:cxn modelId="{FFF07AFB-4EFC-B44E-A8B2-DE721DE4075C}" type="presParOf" srcId="{92B6FEB0-4B5F-A446-AC3C-E73A7D747F15}" destId="{8876107A-30CD-DA47-AC2E-26333AFF86AD}" srcOrd="1" destOrd="0" presId="urn:microsoft.com/office/officeart/2008/layout/HalfCircleOrganizationChart"/>
    <dgm:cxn modelId="{88599B4C-38A8-F04B-9244-68487279F13F}" type="presParOf" srcId="{8876107A-30CD-DA47-AC2E-26333AFF86AD}" destId="{120E0C55-FD40-BA47-A3AB-EE7B69E01439}" srcOrd="0" destOrd="0" presId="urn:microsoft.com/office/officeart/2008/layout/HalfCircleOrganizationChart"/>
    <dgm:cxn modelId="{5A040BA3-222C-5348-8649-0B048F90DB99}" type="presParOf" srcId="{8876107A-30CD-DA47-AC2E-26333AFF86AD}" destId="{9989A4B8-C62B-FA46-B04D-1839692917D5}" srcOrd="1" destOrd="0" presId="urn:microsoft.com/office/officeart/2008/layout/HalfCircleOrganizationChart"/>
    <dgm:cxn modelId="{16FE2CEC-2DDB-4341-B09A-3BFF2A21F434}" type="presParOf" srcId="{9989A4B8-C62B-FA46-B04D-1839692917D5}" destId="{7B2222D3-BD20-014D-B086-C684E879A5D8}" srcOrd="0" destOrd="0" presId="urn:microsoft.com/office/officeart/2008/layout/HalfCircleOrganizationChart"/>
    <dgm:cxn modelId="{C29F2F1A-CFC0-7C4B-894D-0158BCECE731}" type="presParOf" srcId="{7B2222D3-BD20-014D-B086-C684E879A5D8}" destId="{D9AFA551-E2D4-9B44-BB75-AFC4C6D4A494}" srcOrd="0" destOrd="0" presId="urn:microsoft.com/office/officeart/2008/layout/HalfCircleOrganizationChart"/>
    <dgm:cxn modelId="{F29E049D-87A2-B540-8797-CC1516A255E5}" type="presParOf" srcId="{7B2222D3-BD20-014D-B086-C684E879A5D8}" destId="{19C4C69F-AD4C-5C4B-81E4-B701AEC69E97}" srcOrd="1" destOrd="0" presId="urn:microsoft.com/office/officeart/2008/layout/HalfCircleOrganizationChart"/>
    <dgm:cxn modelId="{2ED83156-1F04-EF48-9D5A-C7B9D388148C}" type="presParOf" srcId="{7B2222D3-BD20-014D-B086-C684E879A5D8}" destId="{37F76207-4DA2-9645-A005-45AEF25EE231}" srcOrd="2" destOrd="0" presId="urn:microsoft.com/office/officeart/2008/layout/HalfCircleOrganizationChart"/>
    <dgm:cxn modelId="{120219BB-6F53-9B4D-850E-366DDA74B482}" type="presParOf" srcId="{7B2222D3-BD20-014D-B086-C684E879A5D8}" destId="{31CB7CB9-056B-884A-9241-DFCBBEE734BA}" srcOrd="3" destOrd="0" presId="urn:microsoft.com/office/officeart/2008/layout/HalfCircleOrganizationChart"/>
    <dgm:cxn modelId="{4F02C76F-A4D4-2A47-9892-82B4B3BF41CB}" type="presParOf" srcId="{9989A4B8-C62B-FA46-B04D-1839692917D5}" destId="{45AA5C81-86E0-4B49-9808-2194B4AC5CE5}" srcOrd="1" destOrd="0" presId="urn:microsoft.com/office/officeart/2008/layout/HalfCircleOrganizationChart"/>
    <dgm:cxn modelId="{EEEA2FE4-B33F-864D-B60C-37981179A040}" type="presParOf" srcId="{9989A4B8-C62B-FA46-B04D-1839692917D5}" destId="{DADCE9B1-AFA4-4B41-8602-4DE97983994E}" srcOrd="2" destOrd="0" presId="urn:microsoft.com/office/officeart/2008/layout/HalfCircleOrganizationChart"/>
    <dgm:cxn modelId="{2F20B7FD-3389-A945-98D7-AFA0B95A0EC6}" type="presParOf" srcId="{8876107A-30CD-DA47-AC2E-26333AFF86AD}" destId="{B8F58BBB-E15A-D84A-BC79-F7F899320545}" srcOrd="2" destOrd="0" presId="urn:microsoft.com/office/officeart/2008/layout/HalfCircleOrganizationChart"/>
    <dgm:cxn modelId="{4271D247-51E0-1C43-8032-DC78F4FB3787}" type="presParOf" srcId="{8876107A-30CD-DA47-AC2E-26333AFF86AD}" destId="{AB2A5CE8-4665-D046-8B86-64FC2626CF3A}" srcOrd="3" destOrd="0" presId="urn:microsoft.com/office/officeart/2008/layout/HalfCircleOrganizationChart"/>
    <dgm:cxn modelId="{6DE753DF-B647-7846-91C3-77FC0B5C306C}" type="presParOf" srcId="{AB2A5CE8-4665-D046-8B86-64FC2626CF3A}" destId="{20CDE4BC-80AD-3E43-9EC2-ADA5E01A01C5}" srcOrd="0" destOrd="0" presId="urn:microsoft.com/office/officeart/2008/layout/HalfCircleOrganizationChart"/>
    <dgm:cxn modelId="{8FFFB0F8-E39F-C146-830A-757B4034CE27}" type="presParOf" srcId="{20CDE4BC-80AD-3E43-9EC2-ADA5E01A01C5}" destId="{ABFA01CC-66CB-B446-8C14-C4A9DEF7BF6E}" srcOrd="0" destOrd="0" presId="urn:microsoft.com/office/officeart/2008/layout/HalfCircleOrganizationChart"/>
    <dgm:cxn modelId="{E6DBF41B-AB9A-8047-B4D7-03F637827250}" type="presParOf" srcId="{20CDE4BC-80AD-3E43-9EC2-ADA5E01A01C5}" destId="{CB2E9359-943C-A241-AD2E-A9A505296DF1}" srcOrd="1" destOrd="0" presId="urn:microsoft.com/office/officeart/2008/layout/HalfCircleOrganizationChart"/>
    <dgm:cxn modelId="{8262CA6F-1699-E440-B307-0B9E940AD118}" type="presParOf" srcId="{20CDE4BC-80AD-3E43-9EC2-ADA5E01A01C5}" destId="{46A627B8-22BF-434B-A6DC-2DD5B1230850}" srcOrd="2" destOrd="0" presId="urn:microsoft.com/office/officeart/2008/layout/HalfCircleOrganizationChart"/>
    <dgm:cxn modelId="{F162DBAD-D88D-F64A-BDC8-39F579FA4A69}" type="presParOf" srcId="{20CDE4BC-80AD-3E43-9EC2-ADA5E01A01C5}" destId="{D72C10F2-B83B-EA40-A8C4-266F5CDD1E89}" srcOrd="3" destOrd="0" presId="urn:microsoft.com/office/officeart/2008/layout/HalfCircleOrganizationChart"/>
    <dgm:cxn modelId="{8924ACB6-CBBE-0F49-8CDA-D004B41A75B2}" type="presParOf" srcId="{AB2A5CE8-4665-D046-8B86-64FC2626CF3A}" destId="{7C65EE43-1593-514F-9253-BE2304CDD9F2}" srcOrd="1" destOrd="0" presId="urn:microsoft.com/office/officeart/2008/layout/HalfCircleOrganizationChart"/>
    <dgm:cxn modelId="{C2AA61C5-341C-DE47-8DC1-1C1E28478DFA}" type="presParOf" srcId="{AB2A5CE8-4665-D046-8B86-64FC2626CF3A}" destId="{FA248DA0-39FB-9844-A755-15D5D3DA514F}" srcOrd="2" destOrd="0" presId="urn:microsoft.com/office/officeart/2008/layout/HalfCircleOrganizationChart"/>
    <dgm:cxn modelId="{E5D786DA-927F-F642-8DBD-4CC22A574C4F}" type="presParOf" srcId="{92B6FEB0-4B5F-A446-AC3C-E73A7D747F15}" destId="{ED267E3B-C815-C345-958F-9E43B7FBFFF8}" srcOrd="2" destOrd="0" presId="urn:microsoft.com/office/officeart/2008/layout/HalfCircleOrganizationChart"/>
    <dgm:cxn modelId="{28341BC5-2E6E-F345-9CF7-333898143893}" type="presParOf" srcId="{E36FC40D-C1B2-A648-B138-7FCC0E00F9CE}" destId="{1E64DEFC-0E5D-3742-AE35-76BD5340857D}" srcOrd="2" destOrd="0" presId="urn:microsoft.com/office/officeart/2008/layout/HalfCircleOrganizationChart"/>
    <dgm:cxn modelId="{CC79ADAB-00E5-CF4A-BD50-E27380D2D91B}" type="presParOf" srcId="{DF1A7A1B-D305-3D44-8D45-432F47C54AF8}" destId="{9A832F90-716F-0440-8213-879FF025AED4}" srcOrd="4" destOrd="0" presId="urn:microsoft.com/office/officeart/2008/layout/HalfCircleOrganizationChart"/>
    <dgm:cxn modelId="{2EF1C5BA-F1D7-AE41-8876-185FB636AFD6}" type="presParOf" srcId="{DF1A7A1B-D305-3D44-8D45-432F47C54AF8}" destId="{681AAA64-2324-5C46-8308-1A32CD69D0D2}" srcOrd="5" destOrd="0" presId="urn:microsoft.com/office/officeart/2008/layout/HalfCircleOrganizationChart"/>
    <dgm:cxn modelId="{0E45325D-61E3-D041-96DD-D43688A3AD49}" type="presParOf" srcId="{681AAA64-2324-5C46-8308-1A32CD69D0D2}" destId="{98E8B52D-5AA1-274E-AB38-76DF55CD043B}" srcOrd="0" destOrd="0" presId="urn:microsoft.com/office/officeart/2008/layout/HalfCircleOrganizationChart"/>
    <dgm:cxn modelId="{026BADC7-6E7D-7B49-BC35-126F6ACEC01B}" type="presParOf" srcId="{98E8B52D-5AA1-274E-AB38-76DF55CD043B}" destId="{37A32D9B-A98F-0640-B4A4-2464CCE811C1}" srcOrd="0" destOrd="0" presId="urn:microsoft.com/office/officeart/2008/layout/HalfCircleOrganizationChart"/>
    <dgm:cxn modelId="{42565316-461B-564D-9BE5-2AE7A66A03AD}" type="presParOf" srcId="{98E8B52D-5AA1-274E-AB38-76DF55CD043B}" destId="{ED9F5971-F139-8C44-AC6F-FE0F61DB985F}" srcOrd="1" destOrd="0" presId="urn:microsoft.com/office/officeart/2008/layout/HalfCircleOrganizationChart"/>
    <dgm:cxn modelId="{A7088D2B-5B93-F44E-929A-A0B2E5F5826F}" type="presParOf" srcId="{98E8B52D-5AA1-274E-AB38-76DF55CD043B}" destId="{FB5A9D33-33C7-874A-8B93-16AD211F168A}" srcOrd="2" destOrd="0" presId="urn:microsoft.com/office/officeart/2008/layout/HalfCircleOrganizationChart"/>
    <dgm:cxn modelId="{716DA5EC-6AAE-4E4F-8FEB-EEBAFFE1AB2E}" type="presParOf" srcId="{98E8B52D-5AA1-274E-AB38-76DF55CD043B}" destId="{CEF60013-96E6-8A47-97A3-CB4558DD9FC2}" srcOrd="3" destOrd="0" presId="urn:microsoft.com/office/officeart/2008/layout/HalfCircleOrganizationChart"/>
    <dgm:cxn modelId="{17213F5A-1D6F-374E-9725-27747FCFEAFA}" type="presParOf" srcId="{681AAA64-2324-5C46-8308-1A32CD69D0D2}" destId="{1CA59EF1-9B6F-E740-8EBC-FDC177A22E5A}" srcOrd="1" destOrd="0" presId="urn:microsoft.com/office/officeart/2008/layout/HalfCircleOrganizationChart"/>
    <dgm:cxn modelId="{5406A4A3-7A05-3747-92F7-59F7C5A1838F}" type="presParOf" srcId="{681AAA64-2324-5C46-8308-1A32CD69D0D2}" destId="{99CC5204-341A-FE4F-B768-B37103DF8826}" srcOrd="2" destOrd="0" presId="urn:microsoft.com/office/officeart/2008/layout/HalfCircleOrganizationChart"/>
    <dgm:cxn modelId="{ECD7D942-A4DB-6F40-8D6C-1D74527CF08E}" type="presParOf" srcId="{DF1A7A1B-D305-3D44-8D45-432F47C54AF8}" destId="{4D91E484-25E5-6749-ADC1-D45512464A2D}" srcOrd="6" destOrd="0" presId="urn:microsoft.com/office/officeart/2008/layout/HalfCircleOrganizationChart"/>
    <dgm:cxn modelId="{2C8D79C0-B8E3-AB44-8CF9-A5C57E694E69}" type="presParOf" srcId="{DF1A7A1B-D305-3D44-8D45-432F47C54AF8}" destId="{C0527A07-878F-DE40-A0F0-08E2D59D11E8}" srcOrd="7" destOrd="0" presId="urn:microsoft.com/office/officeart/2008/layout/HalfCircleOrganizationChart"/>
    <dgm:cxn modelId="{FDB60D0C-F111-5F4B-B821-0484E1B02D29}" type="presParOf" srcId="{C0527A07-878F-DE40-A0F0-08E2D59D11E8}" destId="{CB073D83-5CF9-1D4D-8D05-16BC35281299}" srcOrd="0" destOrd="0" presId="urn:microsoft.com/office/officeart/2008/layout/HalfCircleOrganizationChart"/>
    <dgm:cxn modelId="{726C4691-048F-8D45-A0F1-BFD838A49674}" type="presParOf" srcId="{CB073D83-5CF9-1D4D-8D05-16BC35281299}" destId="{7992E425-0EBE-DA4B-B6CC-F0D32A320A9F}" srcOrd="0" destOrd="0" presId="urn:microsoft.com/office/officeart/2008/layout/HalfCircleOrganizationChart"/>
    <dgm:cxn modelId="{CCBDF55C-B33A-4A4F-B0D3-F2D9A8AA38A1}" type="presParOf" srcId="{CB073D83-5CF9-1D4D-8D05-16BC35281299}" destId="{CC5F8E54-D25D-BE46-A667-FCE7CBF8575D}" srcOrd="1" destOrd="0" presId="urn:microsoft.com/office/officeart/2008/layout/HalfCircleOrganizationChart"/>
    <dgm:cxn modelId="{764AF35A-1E0B-EA49-9E0C-B77AEB413215}" type="presParOf" srcId="{CB073D83-5CF9-1D4D-8D05-16BC35281299}" destId="{64CC4053-8DD0-E740-BE34-32893DF8CDFF}" srcOrd="2" destOrd="0" presId="urn:microsoft.com/office/officeart/2008/layout/HalfCircleOrganizationChart"/>
    <dgm:cxn modelId="{1A96E5C4-3A7E-674C-B9D8-1855B48CF893}" type="presParOf" srcId="{CB073D83-5CF9-1D4D-8D05-16BC35281299}" destId="{872233C5-00FB-EE4E-A3D9-71C09D6D706E}" srcOrd="3" destOrd="0" presId="urn:microsoft.com/office/officeart/2008/layout/HalfCircleOrganizationChart"/>
    <dgm:cxn modelId="{877AC94B-F80E-C246-9E81-E7D423842F81}" type="presParOf" srcId="{C0527A07-878F-DE40-A0F0-08E2D59D11E8}" destId="{441E1DC3-2F1C-5C4D-8ED1-93A83AAD4B34}" srcOrd="1" destOrd="0" presId="urn:microsoft.com/office/officeart/2008/layout/HalfCircleOrganizationChart"/>
    <dgm:cxn modelId="{E4D26C65-0B30-3B43-80A3-8B25743593AC}" type="presParOf" srcId="{C0527A07-878F-DE40-A0F0-08E2D59D11E8}" destId="{B23F1D01-5DB3-2943-A723-7738AAB79CEE}" srcOrd="2" destOrd="0" presId="urn:microsoft.com/office/officeart/2008/layout/HalfCircleOrganizationChart"/>
    <dgm:cxn modelId="{FA63A2B3-1ABB-E944-A4A0-12E89D78BF3E}" type="presParOf" srcId="{DF1A7A1B-D305-3D44-8D45-432F47C54AF8}" destId="{E1A19351-B2AB-A041-98BE-DFB63A76093C}" srcOrd="8" destOrd="0" presId="urn:microsoft.com/office/officeart/2008/layout/HalfCircleOrganizationChart"/>
    <dgm:cxn modelId="{199701E3-B34B-114C-A30F-D54C9527406C}" type="presParOf" srcId="{DF1A7A1B-D305-3D44-8D45-432F47C54AF8}" destId="{D51D15D8-7CC3-8343-B14C-7210F92B56D5}" srcOrd="9" destOrd="0" presId="urn:microsoft.com/office/officeart/2008/layout/HalfCircleOrganizationChart"/>
    <dgm:cxn modelId="{4E5D1092-A9BD-2548-8FD8-16E89E8598CE}" type="presParOf" srcId="{D51D15D8-7CC3-8343-B14C-7210F92B56D5}" destId="{50947BA9-9976-5840-9B25-7F1F9D907920}" srcOrd="0" destOrd="0" presId="urn:microsoft.com/office/officeart/2008/layout/HalfCircleOrganizationChart"/>
    <dgm:cxn modelId="{77EEE6CB-AC0E-7E41-9666-F15CD420ABC4}" type="presParOf" srcId="{50947BA9-9976-5840-9B25-7F1F9D907920}" destId="{D7249765-5D87-2341-9630-7B6A325A2CB9}" srcOrd="0" destOrd="0" presId="urn:microsoft.com/office/officeart/2008/layout/HalfCircleOrganizationChart"/>
    <dgm:cxn modelId="{F21CC385-B164-F140-B751-2A74FFB97C98}" type="presParOf" srcId="{50947BA9-9976-5840-9B25-7F1F9D907920}" destId="{921B1487-0C30-B941-83F4-F9F9CC425D4A}" srcOrd="1" destOrd="0" presId="urn:microsoft.com/office/officeart/2008/layout/HalfCircleOrganizationChart"/>
    <dgm:cxn modelId="{061DDD31-682A-4F4E-876E-A1C70635918A}" type="presParOf" srcId="{50947BA9-9976-5840-9B25-7F1F9D907920}" destId="{8F800680-B576-E247-9AA8-895FF40720CF}" srcOrd="2" destOrd="0" presId="urn:microsoft.com/office/officeart/2008/layout/HalfCircleOrganizationChart"/>
    <dgm:cxn modelId="{34A4EDFE-32CB-BE44-B934-D6984B3C112C}" type="presParOf" srcId="{50947BA9-9976-5840-9B25-7F1F9D907920}" destId="{4AC24800-562A-FA4B-BB36-C0A8D40FDF11}" srcOrd="3" destOrd="0" presId="urn:microsoft.com/office/officeart/2008/layout/HalfCircleOrganizationChart"/>
    <dgm:cxn modelId="{6D9396F3-ED3C-F54F-8DA4-1510FF91492A}" type="presParOf" srcId="{D51D15D8-7CC3-8343-B14C-7210F92B56D5}" destId="{4DC786FE-6EA9-6743-BE41-1297B115D4E2}" srcOrd="1" destOrd="0" presId="urn:microsoft.com/office/officeart/2008/layout/HalfCircleOrganizationChart"/>
    <dgm:cxn modelId="{467F5277-5CE2-8743-BB26-852DF1DC6816}" type="presParOf" srcId="{D51D15D8-7CC3-8343-B14C-7210F92B56D5}" destId="{879BAF62-1A1F-8843-B5B5-0A402AFCFB5F}" srcOrd="2" destOrd="0" presId="urn:microsoft.com/office/officeart/2008/layout/HalfCircleOrganizationChart"/>
    <dgm:cxn modelId="{B44B6747-1796-4C4C-B1CC-01A89F799CF3}" type="presParOf" srcId="{DF1A7A1B-D305-3D44-8D45-432F47C54AF8}" destId="{63E85C3A-1C68-5F4F-94FD-EC7948627104}" srcOrd="10" destOrd="0" presId="urn:microsoft.com/office/officeart/2008/layout/HalfCircleOrganizationChart"/>
    <dgm:cxn modelId="{67921F7C-E30E-6D49-A503-2946C6CA49ED}" type="presParOf" srcId="{DF1A7A1B-D305-3D44-8D45-432F47C54AF8}" destId="{485E4EAE-701E-024E-B6B2-274F5F24859D}" srcOrd="11" destOrd="0" presId="urn:microsoft.com/office/officeart/2008/layout/HalfCircleOrganizationChart"/>
    <dgm:cxn modelId="{F5DC308F-E269-C04F-8113-6480B5921091}" type="presParOf" srcId="{485E4EAE-701E-024E-B6B2-274F5F24859D}" destId="{C1F8E658-2E64-5240-9E9B-D49C0F8A5D12}" srcOrd="0" destOrd="0" presId="urn:microsoft.com/office/officeart/2008/layout/HalfCircleOrganizationChart"/>
    <dgm:cxn modelId="{5DF626F9-3208-A246-A204-1F947B476C41}" type="presParOf" srcId="{C1F8E658-2E64-5240-9E9B-D49C0F8A5D12}" destId="{F0DB32E5-9E27-D34C-94A2-D7B77C089343}" srcOrd="0" destOrd="0" presId="urn:microsoft.com/office/officeart/2008/layout/HalfCircleOrganizationChart"/>
    <dgm:cxn modelId="{B127AD62-4741-F040-AFCF-0579025E23A2}" type="presParOf" srcId="{C1F8E658-2E64-5240-9E9B-D49C0F8A5D12}" destId="{1D724EA7-F95E-D64F-BEBF-B40A6FF0A842}" srcOrd="1" destOrd="0" presId="urn:microsoft.com/office/officeart/2008/layout/HalfCircleOrganizationChart"/>
    <dgm:cxn modelId="{F1964463-7633-2E48-A568-6A41BE265B67}" type="presParOf" srcId="{C1F8E658-2E64-5240-9E9B-D49C0F8A5D12}" destId="{5ECC484B-6B99-2E47-BDAD-0AD95714B300}" srcOrd="2" destOrd="0" presId="urn:microsoft.com/office/officeart/2008/layout/HalfCircleOrganizationChart"/>
    <dgm:cxn modelId="{60C16AF7-A160-B547-975A-2C9405F769A8}" type="presParOf" srcId="{C1F8E658-2E64-5240-9E9B-D49C0F8A5D12}" destId="{06E1BB5A-0A6F-7D46-B4AC-AA3A71E85665}" srcOrd="3" destOrd="0" presId="urn:microsoft.com/office/officeart/2008/layout/HalfCircleOrganizationChart"/>
    <dgm:cxn modelId="{8519AAFE-80A6-D74D-BB71-68056F1DFC1C}" type="presParOf" srcId="{485E4EAE-701E-024E-B6B2-274F5F24859D}" destId="{7D320FB0-D6D0-564F-BFF8-107131A34AAB}" srcOrd="1" destOrd="0" presId="urn:microsoft.com/office/officeart/2008/layout/HalfCircleOrganizationChart"/>
    <dgm:cxn modelId="{31A36EC1-A499-4141-B1BB-F021A0DC7816}" type="presParOf" srcId="{485E4EAE-701E-024E-B6B2-274F5F24859D}" destId="{966D9FBB-FF6D-B04F-B2DB-0EACB9C6D731}" srcOrd="2" destOrd="0" presId="urn:microsoft.com/office/officeart/2008/layout/HalfCircleOrganizationChart"/>
    <dgm:cxn modelId="{C335D3E5-C571-A146-B3EF-00F5D6B2FDC0}" type="presParOf" srcId="{DF1A7A1B-D305-3D44-8D45-432F47C54AF8}" destId="{97404AE6-3B86-064E-BE4C-2391539C3C73}" srcOrd="12" destOrd="0" presId="urn:microsoft.com/office/officeart/2008/layout/HalfCircleOrganizationChart"/>
    <dgm:cxn modelId="{720CA34C-421D-D543-8D23-4171695824E3}" type="presParOf" srcId="{DF1A7A1B-D305-3D44-8D45-432F47C54AF8}" destId="{FDBD44C4-A66B-D742-A756-0525A0A555F7}" srcOrd="13" destOrd="0" presId="urn:microsoft.com/office/officeart/2008/layout/HalfCircleOrganizationChart"/>
    <dgm:cxn modelId="{18A1E392-462C-7945-A95A-8044BD613205}" type="presParOf" srcId="{FDBD44C4-A66B-D742-A756-0525A0A555F7}" destId="{C72046CB-450C-E746-A37A-58A11050304E}" srcOrd="0" destOrd="0" presId="urn:microsoft.com/office/officeart/2008/layout/HalfCircleOrganizationChart"/>
    <dgm:cxn modelId="{1E049C69-BFC8-6D4E-98BE-95B69CB938B0}" type="presParOf" srcId="{C72046CB-450C-E746-A37A-58A11050304E}" destId="{47659635-F56A-284C-AFAD-7FE5BBABB291}" srcOrd="0" destOrd="0" presId="urn:microsoft.com/office/officeart/2008/layout/HalfCircleOrganizationChart"/>
    <dgm:cxn modelId="{8FC5A601-86A5-6747-B527-275B32C39C50}" type="presParOf" srcId="{C72046CB-450C-E746-A37A-58A11050304E}" destId="{A63005F4-4BD8-4141-99E2-A3B3DB35074D}" srcOrd="1" destOrd="0" presId="urn:microsoft.com/office/officeart/2008/layout/HalfCircleOrganizationChart"/>
    <dgm:cxn modelId="{408767A0-BF12-B045-82F5-155B63A21775}" type="presParOf" srcId="{C72046CB-450C-E746-A37A-58A11050304E}" destId="{B187F2A5-9826-6C4D-9BA7-750042A9962B}" srcOrd="2" destOrd="0" presId="urn:microsoft.com/office/officeart/2008/layout/HalfCircleOrganizationChart"/>
    <dgm:cxn modelId="{EDF9DF51-EB90-AF4B-94B0-58808A845B14}" type="presParOf" srcId="{C72046CB-450C-E746-A37A-58A11050304E}" destId="{0931B37C-8E8F-794E-A2EB-271F7A88660A}" srcOrd="3" destOrd="0" presId="urn:microsoft.com/office/officeart/2008/layout/HalfCircleOrganizationChart"/>
    <dgm:cxn modelId="{E8017131-3EC0-AC44-8557-5B878CEFCFFD}" type="presParOf" srcId="{FDBD44C4-A66B-D742-A756-0525A0A555F7}" destId="{493697C4-F02A-6947-B61E-3DB8C810A1D2}" srcOrd="1" destOrd="0" presId="urn:microsoft.com/office/officeart/2008/layout/HalfCircleOrganizationChart"/>
    <dgm:cxn modelId="{3E6C01E8-3FF7-FA49-84AC-0BB1E12B6609}" type="presParOf" srcId="{FDBD44C4-A66B-D742-A756-0525A0A555F7}" destId="{B5E806CC-4FC3-3249-8896-032B28B5D19D}" srcOrd="2" destOrd="0" presId="urn:microsoft.com/office/officeart/2008/layout/HalfCircleOrganizationChart"/>
    <dgm:cxn modelId="{9F655DA8-A3E8-D540-A65D-EADB24FE7915}" type="presParOf" srcId="{DF1A7A1B-D305-3D44-8D45-432F47C54AF8}" destId="{88FDA1D4-1E42-764B-A276-65849299257F}" srcOrd="14" destOrd="0" presId="urn:microsoft.com/office/officeart/2008/layout/HalfCircleOrganizationChart"/>
    <dgm:cxn modelId="{F22FC0EF-A898-F640-867D-8B6071F41814}" type="presParOf" srcId="{DF1A7A1B-D305-3D44-8D45-432F47C54AF8}" destId="{68A48211-9D46-2A46-9863-5B45DF8BD426}" srcOrd="15" destOrd="0" presId="urn:microsoft.com/office/officeart/2008/layout/HalfCircleOrganizationChart"/>
    <dgm:cxn modelId="{98DACAAF-6F30-D94C-90AB-9ACFB684FB7D}" type="presParOf" srcId="{68A48211-9D46-2A46-9863-5B45DF8BD426}" destId="{88B2B912-B2D1-3C4C-8E4A-FAADD8574071}" srcOrd="0" destOrd="0" presId="urn:microsoft.com/office/officeart/2008/layout/HalfCircleOrganizationChart"/>
    <dgm:cxn modelId="{4250FEAA-1AD8-854F-AFB3-1D07E451CE98}" type="presParOf" srcId="{88B2B912-B2D1-3C4C-8E4A-FAADD8574071}" destId="{686CC5BF-4374-E047-8130-EF90337A60BC}" srcOrd="0" destOrd="0" presId="urn:microsoft.com/office/officeart/2008/layout/HalfCircleOrganizationChart"/>
    <dgm:cxn modelId="{F95DCC6E-E59E-8B41-8EF5-133C652C0E16}" type="presParOf" srcId="{88B2B912-B2D1-3C4C-8E4A-FAADD8574071}" destId="{7D3D046B-7ED7-0A4F-8CF7-21F8CACE7814}" srcOrd="1" destOrd="0" presId="urn:microsoft.com/office/officeart/2008/layout/HalfCircleOrganizationChart"/>
    <dgm:cxn modelId="{C05B41C3-B88C-E34C-AA58-123772C41767}" type="presParOf" srcId="{88B2B912-B2D1-3C4C-8E4A-FAADD8574071}" destId="{4C30B598-AB6E-E64B-A059-3261BF6FAC02}" srcOrd="2" destOrd="0" presId="urn:microsoft.com/office/officeart/2008/layout/HalfCircleOrganizationChart"/>
    <dgm:cxn modelId="{91AC1327-FE0C-9040-9B0F-5456EDC47CFD}" type="presParOf" srcId="{88B2B912-B2D1-3C4C-8E4A-FAADD8574071}" destId="{15389932-CCD0-7348-9164-B8B3FEE79A61}" srcOrd="3" destOrd="0" presId="urn:microsoft.com/office/officeart/2008/layout/HalfCircleOrganizationChart"/>
    <dgm:cxn modelId="{C4D5E134-72D1-AF47-97DF-940C7BD452C8}" type="presParOf" srcId="{68A48211-9D46-2A46-9863-5B45DF8BD426}" destId="{908CB88B-A15E-B644-A89F-07EFCBC13731}" srcOrd="1" destOrd="0" presId="urn:microsoft.com/office/officeart/2008/layout/HalfCircleOrganizationChart"/>
    <dgm:cxn modelId="{0CFD7F49-7137-7D40-A144-20A04B446AAF}" type="presParOf" srcId="{908CB88B-A15E-B644-A89F-07EFCBC13731}" destId="{5B05F418-9B9A-5D48-8CE1-A5B2BD5DD126}" srcOrd="0" destOrd="0" presId="urn:microsoft.com/office/officeart/2008/layout/HalfCircleOrganizationChart"/>
    <dgm:cxn modelId="{44E2B757-3947-A548-AF50-EA00D677C88F}" type="presParOf" srcId="{908CB88B-A15E-B644-A89F-07EFCBC13731}" destId="{CC07AD2A-DF49-2F40-9A52-0142A646F425}" srcOrd="1" destOrd="0" presId="urn:microsoft.com/office/officeart/2008/layout/HalfCircleOrganizationChart"/>
    <dgm:cxn modelId="{6ECFA456-B881-894C-9B82-CF04565D6CEF}" type="presParOf" srcId="{CC07AD2A-DF49-2F40-9A52-0142A646F425}" destId="{FC4A2B23-7DE4-6642-8237-E5E03C97FA9B}" srcOrd="0" destOrd="0" presId="urn:microsoft.com/office/officeart/2008/layout/HalfCircleOrganizationChart"/>
    <dgm:cxn modelId="{90782EB4-38E7-DD47-9009-8EFFCAC1A446}" type="presParOf" srcId="{FC4A2B23-7DE4-6642-8237-E5E03C97FA9B}" destId="{5CFC7636-A925-5F41-BDBB-1E8F94DB780B}" srcOrd="0" destOrd="0" presId="urn:microsoft.com/office/officeart/2008/layout/HalfCircleOrganizationChart"/>
    <dgm:cxn modelId="{F1665560-9DF4-4643-BB14-D5A1AC963397}" type="presParOf" srcId="{FC4A2B23-7DE4-6642-8237-E5E03C97FA9B}" destId="{85B7231A-FE7D-284E-86BB-A514877A66B9}" srcOrd="1" destOrd="0" presId="urn:microsoft.com/office/officeart/2008/layout/HalfCircleOrganizationChart"/>
    <dgm:cxn modelId="{5B2B510B-EA59-0B43-BD33-BA66CF674701}" type="presParOf" srcId="{FC4A2B23-7DE4-6642-8237-E5E03C97FA9B}" destId="{BC217814-11F5-6543-A84F-66B557FEC956}" srcOrd="2" destOrd="0" presId="urn:microsoft.com/office/officeart/2008/layout/HalfCircleOrganizationChart"/>
    <dgm:cxn modelId="{952FA47E-1356-1343-BB3B-05261709F696}" type="presParOf" srcId="{FC4A2B23-7DE4-6642-8237-E5E03C97FA9B}" destId="{BFBA327F-EF51-E145-9DA5-EE4438F91A44}" srcOrd="3" destOrd="0" presId="urn:microsoft.com/office/officeart/2008/layout/HalfCircleOrganizationChart"/>
    <dgm:cxn modelId="{FEAFF6D2-462E-7440-AFA6-A7E64E9ABCCB}" type="presParOf" srcId="{CC07AD2A-DF49-2F40-9A52-0142A646F425}" destId="{92240FCF-67E7-CB4A-A116-2CE77972F020}" srcOrd="1" destOrd="0" presId="urn:microsoft.com/office/officeart/2008/layout/HalfCircleOrganizationChart"/>
    <dgm:cxn modelId="{F812234B-75BA-1946-AFFE-B6F72020CFDE}" type="presParOf" srcId="{CC07AD2A-DF49-2F40-9A52-0142A646F425}" destId="{88201BD2-901F-0D45-B503-80617A777352}" srcOrd="2" destOrd="0" presId="urn:microsoft.com/office/officeart/2008/layout/HalfCircleOrganizationChart"/>
    <dgm:cxn modelId="{3EB9E579-B9D4-A043-ACB3-0391B8DED4EE}" type="presParOf" srcId="{908CB88B-A15E-B644-A89F-07EFCBC13731}" destId="{7AC205E6-5027-664D-AA36-AFE4A7613A60}" srcOrd="2" destOrd="0" presId="urn:microsoft.com/office/officeart/2008/layout/HalfCircleOrganizationChart"/>
    <dgm:cxn modelId="{242EDE92-5843-2944-91CE-490198A45974}" type="presParOf" srcId="{908CB88B-A15E-B644-A89F-07EFCBC13731}" destId="{73FA3165-7D1F-1247-AFDF-50EF5B07D104}" srcOrd="3" destOrd="0" presId="urn:microsoft.com/office/officeart/2008/layout/HalfCircleOrganizationChart"/>
    <dgm:cxn modelId="{1622BE0B-C05A-7A4D-B1AF-1C24C70C4E63}" type="presParOf" srcId="{73FA3165-7D1F-1247-AFDF-50EF5B07D104}" destId="{36799912-CB1F-E948-B87F-845987024E6A}" srcOrd="0" destOrd="0" presId="urn:microsoft.com/office/officeart/2008/layout/HalfCircleOrganizationChart"/>
    <dgm:cxn modelId="{702D39DF-FC97-B34C-8804-30D8F97E38E9}" type="presParOf" srcId="{36799912-CB1F-E948-B87F-845987024E6A}" destId="{625A5F76-FCC6-DF42-AF64-DF7B11997207}" srcOrd="0" destOrd="0" presId="urn:microsoft.com/office/officeart/2008/layout/HalfCircleOrganizationChart"/>
    <dgm:cxn modelId="{31A3F57F-98AE-FF49-8BB7-62085A70798E}" type="presParOf" srcId="{36799912-CB1F-E948-B87F-845987024E6A}" destId="{8B672F63-48F8-EE46-8F44-11E18E5218E4}" srcOrd="1" destOrd="0" presId="urn:microsoft.com/office/officeart/2008/layout/HalfCircleOrganizationChart"/>
    <dgm:cxn modelId="{5141FF28-F2A7-9D4B-8D88-E6AE5EDFBD47}" type="presParOf" srcId="{36799912-CB1F-E948-B87F-845987024E6A}" destId="{8645C583-4F4A-CB40-8CB4-CC287909930E}" srcOrd="2" destOrd="0" presId="urn:microsoft.com/office/officeart/2008/layout/HalfCircleOrganizationChart"/>
    <dgm:cxn modelId="{F86D65C3-6C1B-E74D-AFFD-73225A58F769}" type="presParOf" srcId="{36799912-CB1F-E948-B87F-845987024E6A}" destId="{1516F0CC-42D8-8F43-BCFC-9F5E5529C9BB}" srcOrd="3" destOrd="0" presId="urn:microsoft.com/office/officeart/2008/layout/HalfCircleOrganizationChart"/>
    <dgm:cxn modelId="{F11FC505-06BD-6A40-AD44-6E20370B25F8}" type="presParOf" srcId="{73FA3165-7D1F-1247-AFDF-50EF5B07D104}" destId="{4629CD8A-E23F-5943-9D7F-5F3C087FF48F}" srcOrd="1" destOrd="0" presId="urn:microsoft.com/office/officeart/2008/layout/HalfCircleOrganizationChart"/>
    <dgm:cxn modelId="{8FFEB65F-0FF5-924E-AD59-7E6056F222CD}" type="presParOf" srcId="{73FA3165-7D1F-1247-AFDF-50EF5B07D104}" destId="{25BFEE60-85D9-154D-A5E5-261A3593EFD0}" srcOrd="2" destOrd="0" presId="urn:microsoft.com/office/officeart/2008/layout/HalfCircleOrganizationChart"/>
    <dgm:cxn modelId="{FA67A0EB-145D-AD44-8845-B32C0B7BFA3B}" type="presParOf" srcId="{68A48211-9D46-2A46-9863-5B45DF8BD426}" destId="{7C6A4378-412C-CC47-9C98-75C4087B584A}" srcOrd="2" destOrd="0" presId="urn:microsoft.com/office/officeart/2008/layout/HalfCircleOrganizationChart"/>
    <dgm:cxn modelId="{7F12C31D-E549-B546-A61B-600BC3A316EC}" type="presParOf" srcId="{DF1A7A1B-D305-3D44-8D45-432F47C54AF8}" destId="{31C5AEE3-BD8A-5640-81BF-465C27ADD967}" srcOrd="16" destOrd="0" presId="urn:microsoft.com/office/officeart/2008/layout/HalfCircleOrganizationChart"/>
    <dgm:cxn modelId="{4C5060B1-F1EB-B44D-AD73-DE44DD313FCC}" type="presParOf" srcId="{DF1A7A1B-D305-3D44-8D45-432F47C54AF8}" destId="{AF3ABA1E-73E0-784C-A2A8-C209C7FE2D5A}" srcOrd="17" destOrd="0" presId="urn:microsoft.com/office/officeart/2008/layout/HalfCircleOrganizationChart"/>
    <dgm:cxn modelId="{E953CF8C-B042-5E41-B6CB-832DD3AA65BC}" type="presParOf" srcId="{AF3ABA1E-73E0-784C-A2A8-C209C7FE2D5A}" destId="{381B0FFD-34D3-374B-980A-71A038547A33}" srcOrd="0" destOrd="0" presId="urn:microsoft.com/office/officeart/2008/layout/HalfCircleOrganizationChart"/>
    <dgm:cxn modelId="{3A517131-4BD4-0941-9FC2-4A9D181CAB52}" type="presParOf" srcId="{381B0FFD-34D3-374B-980A-71A038547A33}" destId="{B7817AA0-4DD5-0044-B9AE-F006B0E364FD}" srcOrd="0" destOrd="0" presId="urn:microsoft.com/office/officeart/2008/layout/HalfCircleOrganizationChart"/>
    <dgm:cxn modelId="{60BC1EC8-56A7-A54D-B75E-EC6614B92FFB}" type="presParOf" srcId="{381B0FFD-34D3-374B-980A-71A038547A33}" destId="{5C123F3A-3649-C84D-9525-E4E77FFEA7C6}" srcOrd="1" destOrd="0" presId="urn:microsoft.com/office/officeart/2008/layout/HalfCircleOrganizationChart"/>
    <dgm:cxn modelId="{3D84661C-5CF6-3441-9C15-A4330D7F508D}" type="presParOf" srcId="{381B0FFD-34D3-374B-980A-71A038547A33}" destId="{FECF835F-CBA3-914F-A0E4-16301C5651E6}" srcOrd="2" destOrd="0" presId="urn:microsoft.com/office/officeart/2008/layout/HalfCircleOrganizationChart"/>
    <dgm:cxn modelId="{B8C20C15-C413-584E-88A2-9E098EA85A03}" type="presParOf" srcId="{381B0FFD-34D3-374B-980A-71A038547A33}" destId="{6CD53A48-80C8-3F44-A2C4-D30417126C0F}" srcOrd="3" destOrd="0" presId="urn:microsoft.com/office/officeart/2008/layout/HalfCircleOrganizationChart"/>
    <dgm:cxn modelId="{B722E039-48A2-2345-88E5-137C5225D623}" type="presParOf" srcId="{AF3ABA1E-73E0-784C-A2A8-C209C7FE2D5A}" destId="{1BDD28C6-D9AA-FB42-A434-53A99E3E1A1E}" srcOrd="1" destOrd="0" presId="urn:microsoft.com/office/officeart/2008/layout/HalfCircleOrganizationChart"/>
    <dgm:cxn modelId="{BABD4F75-B20D-8F45-B811-23F5DD9835BF}" type="presParOf" srcId="{1BDD28C6-D9AA-FB42-A434-53A99E3E1A1E}" destId="{3CBDE81A-73AB-7E42-9E3A-3FE89BD62579}" srcOrd="0" destOrd="0" presId="urn:microsoft.com/office/officeart/2008/layout/HalfCircleOrganizationChart"/>
    <dgm:cxn modelId="{943C62A3-1C68-8148-8E39-AFC854408332}" type="presParOf" srcId="{1BDD28C6-D9AA-FB42-A434-53A99E3E1A1E}" destId="{6B11B87E-A6A5-194C-AE9D-BA978D00C026}" srcOrd="1" destOrd="0" presId="urn:microsoft.com/office/officeart/2008/layout/HalfCircleOrganizationChart"/>
    <dgm:cxn modelId="{417A1793-5D8A-3745-9090-D66DFDE46CFC}" type="presParOf" srcId="{6B11B87E-A6A5-194C-AE9D-BA978D00C026}" destId="{04AA4E25-9315-A142-84BC-4866B4696D56}" srcOrd="0" destOrd="0" presId="urn:microsoft.com/office/officeart/2008/layout/HalfCircleOrganizationChart"/>
    <dgm:cxn modelId="{CEE6E853-F872-C747-BC92-BFDF51D9DBDC}" type="presParOf" srcId="{04AA4E25-9315-A142-84BC-4866B4696D56}" destId="{F5746F55-7751-6D43-BD0C-BF0908A0A1D8}" srcOrd="0" destOrd="0" presId="urn:microsoft.com/office/officeart/2008/layout/HalfCircleOrganizationChart"/>
    <dgm:cxn modelId="{0E5AF697-DEF2-0B44-8AF0-AD980CB38424}" type="presParOf" srcId="{04AA4E25-9315-A142-84BC-4866B4696D56}" destId="{361C192C-3FD8-004A-AF3D-5F36AA5688EF}" srcOrd="1" destOrd="0" presId="urn:microsoft.com/office/officeart/2008/layout/HalfCircleOrganizationChart"/>
    <dgm:cxn modelId="{E49EC97F-275C-DF48-AD44-7B99F158B023}" type="presParOf" srcId="{04AA4E25-9315-A142-84BC-4866B4696D56}" destId="{22CD511E-028C-FC43-A194-89F837A4C5BC}" srcOrd="2" destOrd="0" presId="urn:microsoft.com/office/officeart/2008/layout/HalfCircleOrganizationChart"/>
    <dgm:cxn modelId="{0AEF4696-E389-1249-9751-2A58AE8E4523}" type="presParOf" srcId="{04AA4E25-9315-A142-84BC-4866B4696D56}" destId="{AD05A238-1272-D144-B154-C9E15ACCD581}" srcOrd="3" destOrd="0" presId="urn:microsoft.com/office/officeart/2008/layout/HalfCircleOrganizationChart"/>
    <dgm:cxn modelId="{CE6D216E-ED85-BD4B-8AE4-7E2EFAB623FD}" type="presParOf" srcId="{6B11B87E-A6A5-194C-AE9D-BA978D00C026}" destId="{7307D7C3-672C-2B4D-965B-3A891CBA178D}" srcOrd="1" destOrd="0" presId="urn:microsoft.com/office/officeart/2008/layout/HalfCircleOrganizationChart"/>
    <dgm:cxn modelId="{0312B818-C215-AB4E-9E2B-BD9C615E1A55}" type="presParOf" srcId="{6B11B87E-A6A5-194C-AE9D-BA978D00C026}" destId="{A8EDD02B-654B-9B4B-B994-FECDCC9434D9}" srcOrd="2" destOrd="0" presId="urn:microsoft.com/office/officeart/2008/layout/HalfCircleOrganizationChart"/>
    <dgm:cxn modelId="{2021785C-3BF6-F544-B6FD-2816042E6325}" type="presParOf" srcId="{1BDD28C6-D9AA-FB42-A434-53A99E3E1A1E}" destId="{E6DC9DB3-7376-A745-840E-581CC21A8636}" srcOrd="2" destOrd="0" presId="urn:microsoft.com/office/officeart/2008/layout/HalfCircleOrganizationChart"/>
    <dgm:cxn modelId="{AB999537-7958-1F4D-95FB-2BC25676F3CF}" type="presParOf" srcId="{1BDD28C6-D9AA-FB42-A434-53A99E3E1A1E}" destId="{496FA684-1929-0949-9335-ADE495FC7DDA}" srcOrd="3" destOrd="0" presId="urn:microsoft.com/office/officeart/2008/layout/HalfCircleOrganizationChart"/>
    <dgm:cxn modelId="{713A99DB-C6FF-FC46-8C78-738C267A620D}" type="presParOf" srcId="{496FA684-1929-0949-9335-ADE495FC7DDA}" destId="{55801E83-6912-2345-8E97-6924EB288979}" srcOrd="0" destOrd="0" presId="urn:microsoft.com/office/officeart/2008/layout/HalfCircleOrganizationChart"/>
    <dgm:cxn modelId="{B1B14740-7ECB-F843-9509-0BCE90EEDF5D}" type="presParOf" srcId="{55801E83-6912-2345-8E97-6924EB288979}" destId="{13E28739-DD79-BD47-92CC-83C374FC8F03}" srcOrd="0" destOrd="0" presId="urn:microsoft.com/office/officeart/2008/layout/HalfCircleOrganizationChart"/>
    <dgm:cxn modelId="{6D6E658E-1FF3-3D49-B3B6-05E45561A16B}" type="presParOf" srcId="{55801E83-6912-2345-8E97-6924EB288979}" destId="{2F6FAEBE-5BD2-F54C-A96F-B7FE51F560FE}" srcOrd="1" destOrd="0" presId="urn:microsoft.com/office/officeart/2008/layout/HalfCircleOrganizationChart"/>
    <dgm:cxn modelId="{E2CC3BA7-D991-7044-A775-4F0B9BFBF6CF}" type="presParOf" srcId="{55801E83-6912-2345-8E97-6924EB288979}" destId="{93557A5F-FE14-EF49-B5D1-08CE4D4F3F18}" srcOrd="2" destOrd="0" presId="urn:microsoft.com/office/officeart/2008/layout/HalfCircleOrganizationChart"/>
    <dgm:cxn modelId="{29346024-1F8C-E741-A562-63BE22E021A2}" type="presParOf" srcId="{55801E83-6912-2345-8E97-6924EB288979}" destId="{5CCD33DD-926F-B940-A0C2-21DCCCBCF0CB}" srcOrd="3" destOrd="0" presId="urn:microsoft.com/office/officeart/2008/layout/HalfCircleOrganizationChart"/>
    <dgm:cxn modelId="{57654DE9-7924-1643-BF64-1A656B2673C7}" type="presParOf" srcId="{496FA684-1929-0949-9335-ADE495FC7DDA}" destId="{DF836FF9-5FCD-B34C-A736-86EFBAF2DDA5}" srcOrd="1" destOrd="0" presId="urn:microsoft.com/office/officeart/2008/layout/HalfCircleOrganizationChart"/>
    <dgm:cxn modelId="{B00024E3-408F-D246-8DE8-21CE175821E4}" type="presParOf" srcId="{496FA684-1929-0949-9335-ADE495FC7DDA}" destId="{602D4488-D663-8444-A9CA-6BB0D1CE776A}" srcOrd="2" destOrd="0" presId="urn:microsoft.com/office/officeart/2008/layout/HalfCircleOrganizationChart"/>
    <dgm:cxn modelId="{77011F9E-C256-D048-98EE-AA22039438C8}" type="presParOf" srcId="{1BDD28C6-D9AA-FB42-A434-53A99E3E1A1E}" destId="{C93D3F07-E6E4-A548-BAF1-D81C4E21BAF9}" srcOrd="4" destOrd="0" presId="urn:microsoft.com/office/officeart/2008/layout/HalfCircleOrganizationChart"/>
    <dgm:cxn modelId="{6C0A4F74-C363-2D42-BA6F-2795733197D5}" type="presParOf" srcId="{1BDD28C6-D9AA-FB42-A434-53A99E3E1A1E}" destId="{1D9AB4C0-1F93-2A4F-B7A6-49C07C2443A1}" srcOrd="5" destOrd="0" presId="urn:microsoft.com/office/officeart/2008/layout/HalfCircleOrganizationChart"/>
    <dgm:cxn modelId="{C6D07C39-681A-A34F-9F0E-EBC826C2301C}" type="presParOf" srcId="{1D9AB4C0-1F93-2A4F-B7A6-49C07C2443A1}" destId="{FED60DC8-0F50-3E4B-9C98-774031D5CDAE}" srcOrd="0" destOrd="0" presId="urn:microsoft.com/office/officeart/2008/layout/HalfCircleOrganizationChart"/>
    <dgm:cxn modelId="{32810C6F-FC88-E34E-AE7C-5373DE125F7B}" type="presParOf" srcId="{FED60DC8-0F50-3E4B-9C98-774031D5CDAE}" destId="{7A97299D-20AF-D04D-91A1-86BA1F43B91B}" srcOrd="0" destOrd="0" presId="urn:microsoft.com/office/officeart/2008/layout/HalfCircleOrganizationChart"/>
    <dgm:cxn modelId="{BA2B52E3-FBCE-464C-ABF0-422ACBCE66C2}" type="presParOf" srcId="{FED60DC8-0F50-3E4B-9C98-774031D5CDAE}" destId="{65E7171B-D682-4644-956E-95B5ECBCE01E}" srcOrd="1" destOrd="0" presId="urn:microsoft.com/office/officeart/2008/layout/HalfCircleOrganizationChart"/>
    <dgm:cxn modelId="{4FABE5BB-C447-0A43-AFEC-AC93E5AC22E6}" type="presParOf" srcId="{FED60DC8-0F50-3E4B-9C98-774031D5CDAE}" destId="{1BF5B1B3-8E49-D345-AB7A-E13FE3B177A0}" srcOrd="2" destOrd="0" presId="urn:microsoft.com/office/officeart/2008/layout/HalfCircleOrganizationChart"/>
    <dgm:cxn modelId="{3CC6F4AC-B028-C94F-888F-F849C6E20966}" type="presParOf" srcId="{FED60DC8-0F50-3E4B-9C98-774031D5CDAE}" destId="{ACDA57DB-8A83-A643-A98E-69D71CEEF369}" srcOrd="3" destOrd="0" presId="urn:microsoft.com/office/officeart/2008/layout/HalfCircleOrganizationChart"/>
    <dgm:cxn modelId="{98775489-0AFB-2843-981F-A04328EF9A9E}" type="presParOf" srcId="{1D9AB4C0-1F93-2A4F-B7A6-49C07C2443A1}" destId="{677F8649-FE6B-474C-8CFC-660BB5F88674}" srcOrd="1" destOrd="0" presId="urn:microsoft.com/office/officeart/2008/layout/HalfCircleOrganizationChart"/>
    <dgm:cxn modelId="{7D3B2A23-38E9-5547-8D0D-8ACC15B73D42}" type="presParOf" srcId="{1D9AB4C0-1F93-2A4F-B7A6-49C07C2443A1}" destId="{78BE5C86-0EB3-8847-B8C9-865EC402FDD2}" srcOrd="2" destOrd="0" presId="urn:microsoft.com/office/officeart/2008/layout/HalfCircleOrganizationChart"/>
    <dgm:cxn modelId="{95C44399-8E44-5043-8112-87355100C17C}" type="presParOf" srcId="{1BDD28C6-D9AA-FB42-A434-53A99E3E1A1E}" destId="{94E6F24D-CCA0-9D46-B191-531BFDFC67B9}" srcOrd="6" destOrd="0" presId="urn:microsoft.com/office/officeart/2008/layout/HalfCircleOrganizationChart"/>
    <dgm:cxn modelId="{5E62FDAE-BD5C-2B4E-9FDD-8BEA928456C1}" type="presParOf" srcId="{1BDD28C6-D9AA-FB42-A434-53A99E3E1A1E}" destId="{E4D66B5B-5255-CE46-98A2-A6A0F1C35158}" srcOrd="7" destOrd="0" presId="urn:microsoft.com/office/officeart/2008/layout/HalfCircleOrganizationChart"/>
    <dgm:cxn modelId="{4A136DBD-F6EF-F74E-9357-50CBA2F1E1E2}" type="presParOf" srcId="{E4D66B5B-5255-CE46-98A2-A6A0F1C35158}" destId="{60D88976-540F-6B49-8BFB-2CADAD88964E}" srcOrd="0" destOrd="0" presId="urn:microsoft.com/office/officeart/2008/layout/HalfCircleOrganizationChart"/>
    <dgm:cxn modelId="{5995810F-27DF-DA49-B7A2-2E2A1230F1FE}" type="presParOf" srcId="{60D88976-540F-6B49-8BFB-2CADAD88964E}" destId="{3B2EA53B-BB64-164E-A358-A81CE014626B}" srcOrd="0" destOrd="0" presId="urn:microsoft.com/office/officeart/2008/layout/HalfCircleOrganizationChart"/>
    <dgm:cxn modelId="{0E4B90C2-FB20-A843-8F41-9127823A81FF}" type="presParOf" srcId="{60D88976-540F-6B49-8BFB-2CADAD88964E}" destId="{441F2240-2B8F-AA49-B966-F6729AE63050}" srcOrd="1" destOrd="0" presId="urn:microsoft.com/office/officeart/2008/layout/HalfCircleOrganizationChart"/>
    <dgm:cxn modelId="{516BA530-C5B6-4144-80E5-5BEE7704831D}" type="presParOf" srcId="{60D88976-540F-6B49-8BFB-2CADAD88964E}" destId="{C6C666AE-7D0E-BF4E-9861-220AE7CFC30F}" srcOrd="2" destOrd="0" presId="urn:microsoft.com/office/officeart/2008/layout/HalfCircleOrganizationChart"/>
    <dgm:cxn modelId="{44E77D05-D861-FD4D-A702-78A369DCCAFD}" type="presParOf" srcId="{60D88976-540F-6B49-8BFB-2CADAD88964E}" destId="{609B7472-90E1-1941-BBA6-FFCACE29B388}" srcOrd="3" destOrd="0" presId="urn:microsoft.com/office/officeart/2008/layout/HalfCircleOrganizationChart"/>
    <dgm:cxn modelId="{ED442066-7B75-6F4B-94B6-891E8B13F104}" type="presParOf" srcId="{E4D66B5B-5255-CE46-98A2-A6A0F1C35158}" destId="{263B2876-6387-AD46-A0B0-2A3E865503AF}" srcOrd="1" destOrd="0" presId="urn:microsoft.com/office/officeart/2008/layout/HalfCircleOrganizationChart"/>
    <dgm:cxn modelId="{FFF44C53-690B-4948-8DCC-3ACED216FE16}" type="presParOf" srcId="{E4D66B5B-5255-CE46-98A2-A6A0F1C35158}" destId="{985644F7-CA89-8A46-A7E7-88ED7E190EB6}" srcOrd="2" destOrd="0" presId="urn:microsoft.com/office/officeart/2008/layout/HalfCircleOrganizationChart"/>
    <dgm:cxn modelId="{AEFB0F2C-F8DF-9947-B4CE-A95D575CCE21}" type="presParOf" srcId="{AF3ABA1E-73E0-784C-A2A8-C209C7FE2D5A}" destId="{BF71567C-1FA2-A14F-8686-E1728E2368AB}" srcOrd="2" destOrd="0" presId="urn:microsoft.com/office/officeart/2008/layout/HalfCircleOrganizationChart"/>
    <dgm:cxn modelId="{4D9DB867-25D4-1641-AC07-1A1E47436965}" type="presParOf" srcId="{D53AD4B7-4979-CE41-A8BF-25AFC75B34C0}" destId="{71E9ED9B-FD1F-D44C-A5CC-BA582805CAE9}" srcOrd="2" destOrd="0" presId="urn:microsoft.com/office/officeart/2008/layout/HalfCircleOrganizationChart"/>
    <dgm:cxn modelId="{5C53083C-8033-EA4F-AACC-69611EDA8B9C}" type="presParOf" srcId="{E37D5045-D9DB-1B41-BEA1-FBCD64BAB8B8}" destId="{93BDD461-4BFE-E041-91AC-AEB8F1D513B5}" srcOrd="4" destOrd="0" presId="urn:microsoft.com/office/officeart/2008/layout/HalfCircleOrganizationChart"/>
    <dgm:cxn modelId="{7EC3EA65-BC14-C34E-9431-4FC391530A48}" type="presParOf" srcId="{E37D5045-D9DB-1B41-BEA1-FBCD64BAB8B8}" destId="{7FE6C010-6C68-9A49-8321-82C78B02D9CE}" srcOrd="5" destOrd="0" presId="urn:microsoft.com/office/officeart/2008/layout/HalfCircleOrganizationChart"/>
    <dgm:cxn modelId="{3AAE50E8-1EED-5643-BA88-DAF93A08DB2D}" type="presParOf" srcId="{7FE6C010-6C68-9A49-8321-82C78B02D9CE}" destId="{B1175142-5C9F-6542-9057-6C09563E876C}" srcOrd="0" destOrd="0" presId="urn:microsoft.com/office/officeart/2008/layout/HalfCircleOrganizationChart"/>
    <dgm:cxn modelId="{B1FE72D2-F761-6347-8C7D-B8D610A70415}" type="presParOf" srcId="{B1175142-5C9F-6542-9057-6C09563E876C}" destId="{D279E227-A4AC-2040-8E00-881E7248AE3A}" srcOrd="0" destOrd="0" presId="urn:microsoft.com/office/officeart/2008/layout/HalfCircleOrganizationChart"/>
    <dgm:cxn modelId="{6D45D4BD-B4E3-2B44-89CD-43C95C94A2E4}" type="presParOf" srcId="{B1175142-5C9F-6542-9057-6C09563E876C}" destId="{03D7F695-FF3B-D440-9CC9-64018DFC2AD7}" srcOrd="1" destOrd="0" presId="urn:microsoft.com/office/officeart/2008/layout/HalfCircleOrganizationChart"/>
    <dgm:cxn modelId="{C5387BAF-488F-EC4C-BB7B-4EC22098AF4C}" type="presParOf" srcId="{B1175142-5C9F-6542-9057-6C09563E876C}" destId="{F79DACE5-36DC-4347-BFA8-F88D96B98747}" srcOrd="2" destOrd="0" presId="urn:microsoft.com/office/officeart/2008/layout/HalfCircleOrganizationChart"/>
    <dgm:cxn modelId="{BCEFAE81-AF56-FC41-9235-BD522B489F65}" type="presParOf" srcId="{B1175142-5C9F-6542-9057-6C09563E876C}" destId="{9DB328BB-7467-8846-9926-AF157930DD1F}" srcOrd="3" destOrd="0" presId="urn:microsoft.com/office/officeart/2008/layout/HalfCircleOrganizationChart"/>
    <dgm:cxn modelId="{DAB90469-1E31-3642-A9C3-7D28901837C4}" type="presParOf" srcId="{7FE6C010-6C68-9A49-8321-82C78B02D9CE}" destId="{E92F7D23-2E01-8148-AE6C-30E9D139E367}" srcOrd="1" destOrd="0" presId="urn:microsoft.com/office/officeart/2008/layout/HalfCircleOrganizationChart"/>
    <dgm:cxn modelId="{A041C22F-958F-404F-99FC-10FDDE5FBD92}" type="presParOf" srcId="{7FE6C010-6C68-9A49-8321-82C78B02D9CE}" destId="{0C43F019-86F2-0A49-BB2D-4B8A05AC04E8}" srcOrd="2" destOrd="0" presId="urn:microsoft.com/office/officeart/2008/layout/HalfCircleOrganizationChart"/>
    <dgm:cxn modelId="{5CE4A22C-4D05-C140-BBA6-8AE4301CDE71}" type="presParOf" srcId="{DC5049B6-5049-6E41-9D3D-F256F5593CC6}" destId="{B9AA5B01-F982-B34B-8FA0-ACF5E494D0E5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BDD461-4BFE-E041-91AC-AEB8F1D513B5}">
      <dsp:nvSpPr>
        <dsp:cNvPr id="0" name=""/>
        <dsp:cNvSpPr/>
      </dsp:nvSpPr>
      <dsp:spPr>
        <a:xfrm>
          <a:off x="5896477" y="1021506"/>
          <a:ext cx="3356585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3356585" y="64461"/>
              </a:lnTo>
              <a:lnTo>
                <a:pt x="3356585" y="1289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E6F24D-CCA0-9D46-B191-531BFDFC67B9}">
      <dsp:nvSpPr>
        <dsp:cNvPr id="0" name=""/>
        <dsp:cNvSpPr/>
      </dsp:nvSpPr>
      <dsp:spPr>
        <a:xfrm>
          <a:off x="11481578" y="1893267"/>
          <a:ext cx="282401" cy="14918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1815"/>
              </a:lnTo>
              <a:lnTo>
                <a:pt x="282401" y="14918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3D3F07-E6E4-A548-BAF1-D81C4E21BAF9}">
      <dsp:nvSpPr>
        <dsp:cNvPr id="0" name=""/>
        <dsp:cNvSpPr/>
      </dsp:nvSpPr>
      <dsp:spPr>
        <a:xfrm>
          <a:off x="11481578" y="1893267"/>
          <a:ext cx="282401" cy="1055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5935"/>
              </a:lnTo>
              <a:lnTo>
                <a:pt x="282401" y="1055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DC9DB3-7376-A745-840E-581CC21A8636}">
      <dsp:nvSpPr>
        <dsp:cNvPr id="0" name=""/>
        <dsp:cNvSpPr/>
      </dsp:nvSpPr>
      <dsp:spPr>
        <a:xfrm>
          <a:off x="11481578" y="1893267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BDE81A-73AB-7E42-9E3A-3FE89BD62579}">
      <dsp:nvSpPr>
        <dsp:cNvPr id="0" name=""/>
        <dsp:cNvSpPr/>
      </dsp:nvSpPr>
      <dsp:spPr>
        <a:xfrm>
          <a:off x="11481578" y="1893267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C5AEE3-BD8A-5640-81BF-465C27ADD967}">
      <dsp:nvSpPr>
        <dsp:cNvPr id="0" name=""/>
        <dsp:cNvSpPr/>
      </dsp:nvSpPr>
      <dsp:spPr>
        <a:xfrm>
          <a:off x="8510224" y="1457387"/>
          <a:ext cx="2971353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2971353" y="64461"/>
              </a:lnTo>
              <a:lnTo>
                <a:pt x="2971353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C205E6-5027-664D-AA36-AFE4A7613A60}">
      <dsp:nvSpPr>
        <dsp:cNvPr id="0" name=""/>
        <dsp:cNvSpPr/>
      </dsp:nvSpPr>
      <dsp:spPr>
        <a:xfrm>
          <a:off x="10738739" y="1893267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05F418-9B9A-5D48-8CE1-A5B2BD5DD126}">
      <dsp:nvSpPr>
        <dsp:cNvPr id="0" name=""/>
        <dsp:cNvSpPr/>
      </dsp:nvSpPr>
      <dsp:spPr>
        <a:xfrm>
          <a:off x="10738739" y="1893267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FDA1D4-1E42-764B-A276-65849299257F}">
      <dsp:nvSpPr>
        <dsp:cNvPr id="0" name=""/>
        <dsp:cNvSpPr/>
      </dsp:nvSpPr>
      <dsp:spPr>
        <a:xfrm>
          <a:off x="8510224" y="1457387"/>
          <a:ext cx="2228515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2228515" y="64461"/>
              </a:lnTo>
              <a:lnTo>
                <a:pt x="2228515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404AE6-3B86-064E-BE4C-2391539C3C73}">
      <dsp:nvSpPr>
        <dsp:cNvPr id="0" name=""/>
        <dsp:cNvSpPr/>
      </dsp:nvSpPr>
      <dsp:spPr>
        <a:xfrm>
          <a:off x="8510224" y="1457387"/>
          <a:ext cx="1485676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1485676" y="64461"/>
              </a:lnTo>
              <a:lnTo>
                <a:pt x="1485676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E85C3A-1C68-5F4F-94FD-EC7948627104}">
      <dsp:nvSpPr>
        <dsp:cNvPr id="0" name=""/>
        <dsp:cNvSpPr/>
      </dsp:nvSpPr>
      <dsp:spPr>
        <a:xfrm>
          <a:off x="8510224" y="1457387"/>
          <a:ext cx="742838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742838" y="64461"/>
              </a:lnTo>
              <a:lnTo>
                <a:pt x="742838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A19351-B2AB-A041-98BE-DFB63A76093C}">
      <dsp:nvSpPr>
        <dsp:cNvPr id="0" name=""/>
        <dsp:cNvSpPr/>
      </dsp:nvSpPr>
      <dsp:spPr>
        <a:xfrm>
          <a:off x="8464504" y="1457387"/>
          <a:ext cx="91440" cy="1289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91E484-25E5-6749-ADC1-D45512464A2D}">
      <dsp:nvSpPr>
        <dsp:cNvPr id="0" name=""/>
        <dsp:cNvSpPr/>
      </dsp:nvSpPr>
      <dsp:spPr>
        <a:xfrm>
          <a:off x="7767386" y="1457387"/>
          <a:ext cx="742838" cy="128922"/>
        </a:xfrm>
        <a:custGeom>
          <a:avLst/>
          <a:gdLst/>
          <a:ahLst/>
          <a:cxnLst/>
          <a:rect l="0" t="0" r="0" b="0"/>
          <a:pathLst>
            <a:path>
              <a:moveTo>
                <a:pt x="742838" y="0"/>
              </a:moveTo>
              <a:lnTo>
                <a:pt x="742838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832F90-716F-0440-8213-879FF025AED4}">
      <dsp:nvSpPr>
        <dsp:cNvPr id="0" name=""/>
        <dsp:cNvSpPr/>
      </dsp:nvSpPr>
      <dsp:spPr>
        <a:xfrm>
          <a:off x="7024547" y="1457387"/>
          <a:ext cx="1485676" cy="128922"/>
        </a:xfrm>
        <a:custGeom>
          <a:avLst/>
          <a:gdLst/>
          <a:ahLst/>
          <a:cxnLst/>
          <a:rect l="0" t="0" r="0" b="0"/>
          <a:pathLst>
            <a:path>
              <a:moveTo>
                <a:pt x="1485676" y="0"/>
              </a:moveTo>
              <a:lnTo>
                <a:pt x="1485676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C1AA95-1C27-FF48-8F3E-8852F73CB64D}">
      <dsp:nvSpPr>
        <dsp:cNvPr id="0" name=""/>
        <dsp:cNvSpPr/>
      </dsp:nvSpPr>
      <dsp:spPr>
        <a:xfrm>
          <a:off x="6653128" y="2329148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96737B-2487-E440-9AE6-84CF5F50FD53}">
      <dsp:nvSpPr>
        <dsp:cNvPr id="0" name=""/>
        <dsp:cNvSpPr/>
      </dsp:nvSpPr>
      <dsp:spPr>
        <a:xfrm>
          <a:off x="6653128" y="2329148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41B103-F298-604A-BC7E-868BA0624D96}">
      <dsp:nvSpPr>
        <dsp:cNvPr id="0" name=""/>
        <dsp:cNvSpPr/>
      </dsp:nvSpPr>
      <dsp:spPr>
        <a:xfrm>
          <a:off x="6281709" y="1893267"/>
          <a:ext cx="371419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371419" y="64461"/>
              </a:lnTo>
              <a:lnTo>
                <a:pt x="371419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02FAD5-0A02-D544-8EC6-9BF625D619A9}">
      <dsp:nvSpPr>
        <dsp:cNvPr id="0" name=""/>
        <dsp:cNvSpPr/>
      </dsp:nvSpPr>
      <dsp:spPr>
        <a:xfrm>
          <a:off x="5910290" y="1893267"/>
          <a:ext cx="371419" cy="128922"/>
        </a:xfrm>
        <a:custGeom>
          <a:avLst/>
          <a:gdLst/>
          <a:ahLst/>
          <a:cxnLst/>
          <a:rect l="0" t="0" r="0" b="0"/>
          <a:pathLst>
            <a:path>
              <a:moveTo>
                <a:pt x="371419" y="0"/>
              </a:moveTo>
              <a:lnTo>
                <a:pt x="371419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563FE1-EC3D-DB41-8A4B-BB3C82A7F64E}">
      <dsp:nvSpPr>
        <dsp:cNvPr id="0" name=""/>
        <dsp:cNvSpPr/>
      </dsp:nvSpPr>
      <dsp:spPr>
        <a:xfrm>
          <a:off x="6281709" y="1457387"/>
          <a:ext cx="2228515" cy="128922"/>
        </a:xfrm>
        <a:custGeom>
          <a:avLst/>
          <a:gdLst/>
          <a:ahLst/>
          <a:cxnLst/>
          <a:rect l="0" t="0" r="0" b="0"/>
          <a:pathLst>
            <a:path>
              <a:moveTo>
                <a:pt x="2228515" y="0"/>
              </a:moveTo>
              <a:lnTo>
                <a:pt x="2228515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BEA2E-1427-A240-A83E-9BDE4DC0AF38}">
      <dsp:nvSpPr>
        <dsp:cNvPr id="0" name=""/>
        <dsp:cNvSpPr/>
      </dsp:nvSpPr>
      <dsp:spPr>
        <a:xfrm>
          <a:off x="5538871" y="1457387"/>
          <a:ext cx="2971353" cy="128922"/>
        </a:xfrm>
        <a:custGeom>
          <a:avLst/>
          <a:gdLst/>
          <a:ahLst/>
          <a:cxnLst/>
          <a:rect l="0" t="0" r="0" b="0"/>
          <a:pathLst>
            <a:path>
              <a:moveTo>
                <a:pt x="2971353" y="0"/>
              </a:moveTo>
              <a:lnTo>
                <a:pt x="2971353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A911C2-0EE3-284B-8E9E-CF22460B830B}">
      <dsp:nvSpPr>
        <dsp:cNvPr id="0" name=""/>
        <dsp:cNvSpPr/>
      </dsp:nvSpPr>
      <dsp:spPr>
        <a:xfrm>
          <a:off x="5896477" y="1021506"/>
          <a:ext cx="2613747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2613747" y="64461"/>
              </a:lnTo>
              <a:lnTo>
                <a:pt x="2613747" y="1289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A26622-CE9B-D248-8607-2B4523B5EBD1}">
      <dsp:nvSpPr>
        <dsp:cNvPr id="0" name=""/>
        <dsp:cNvSpPr/>
      </dsp:nvSpPr>
      <dsp:spPr>
        <a:xfrm>
          <a:off x="4768406" y="1893267"/>
          <a:ext cx="282401" cy="1055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5935"/>
              </a:lnTo>
              <a:lnTo>
                <a:pt x="282401" y="1055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DACD02-A878-6F4B-B8C6-64B2897D492A}">
      <dsp:nvSpPr>
        <dsp:cNvPr id="0" name=""/>
        <dsp:cNvSpPr/>
      </dsp:nvSpPr>
      <dsp:spPr>
        <a:xfrm>
          <a:off x="4768406" y="1893267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7DC490-CC36-E848-BB49-CE019EE1CAED}">
      <dsp:nvSpPr>
        <dsp:cNvPr id="0" name=""/>
        <dsp:cNvSpPr/>
      </dsp:nvSpPr>
      <dsp:spPr>
        <a:xfrm>
          <a:off x="4768406" y="1893267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9B4D52-3E2B-7F4E-BBC4-CCBB2CAE208D}">
      <dsp:nvSpPr>
        <dsp:cNvPr id="0" name=""/>
        <dsp:cNvSpPr/>
      </dsp:nvSpPr>
      <dsp:spPr>
        <a:xfrm>
          <a:off x="2539891" y="1457387"/>
          <a:ext cx="2228515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2228515" y="64461"/>
              </a:lnTo>
              <a:lnTo>
                <a:pt x="2228515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D7D9B6-C59D-D641-827E-883025175671}">
      <dsp:nvSpPr>
        <dsp:cNvPr id="0" name=""/>
        <dsp:cNvSpPr/>
      </dsp:nvSpPr>
      <dsp:spPr>
        <a:xfrm>
          <a:off x="2539891" y="1457387"/>
          <a:ext cx="1485676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1485676" y="64461"/>
              </a:lnTo>
              <a:lnTo>
                <a:pt x="1485676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AEF218-E9C0-A04F-9CC8-6A1184B10479}">
      <dsp:nvSpPr>
        <dsp:cNvPr id="0" name=""/>
        <dsp:cNvSpPr/>
      </dsp:nvSpPr>
      <dsp:spPr>
        <a:xfrm>
          <a:off x="3282729" y="1893267"/>
          <a:ext cx="282401" cy="1055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5935"/>
              </a:lnTo>
              <a:lnTo>
                <a:pt x="282401" y="1055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D2A03-A741-E14F-82DA-BC06983456B3}">
      <dsp:nvSpPr>
        <dsp:cNvPr id="0" name=""/>
        <dsp:cNvSpPr/>
      </dsp:nvSpPr>
      <dsp:spPr>
        <a:xfrm>
          <a:off x="3282729" y="1893267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AE1F46-42BB-C147-963D-FA16485FE14F}">
      <dsp:nvSpPr>
        <dsp:cNvPr id="0" name=""/>
        <dsp:cNvSpPr/>
      </dsp:nvSpPr>
      <dsp:spPr>
        <a:xfrm>
          <a:off x="3282729" y="1893267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C54D4B-9B52-3A43-8D24-5CB7082E70F5}">
      <dsp:nvSpPr>
        <dsp:cNvPr id="0" name=""/>
        <dsp:cNvSpPr/>
      </dsp:nvSpPr>
      <dsp:spPr>
        <a:xfrm>
          <a:off x="2539891" y="1457387"/>
          <a:ext cx="742838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742838" y="64461"/>
              </a:lnTo>
              <a:lnTo>
                <a:pt x="742838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6F0D8D-E5D8-1241-80A7-5E923A449BA0}">
      <dsp:nvSpPr>
        <dsp:cNvPr id="0" name=""/>
        <dsp:cNvSpPr/>
      </dsp:nvSpPr>
      <dsp:spPr>
        <a:xfrm>
          <a:off x="2494171" y="1457387"/>
          <a:ext cx="91440" cy="1289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1CE2D4-0DC3-2B4F-83F4-7712E9E3179D}">
      <dsp:nvSpPr>
        <dsp:cNvPr id="0" name=""/>
        <dsp:cNvSpPr/>
      </dsp:nvSpPr>
      <dsp:spPr>
        <a:xfrm>
          <a:off x="1797053" y="1893267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372B78-F224-EF46-8C32-FDE413F1E4EE}">
      <dsp:nvSpPr>
        <dsp:cNvPr id="0" name=""/>
        <dsp:cNvSpPr/>
      </dsp:nvSpPr>
      <dsp:spPr>
        <a:xfrm>
          <a:off x="1797053" y="1893267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BD3A10-5E97-1947-81ED-25EF241CE2DE}">
      <dsp:nvSpPr>
        <dsp:cNvPr id="0" name=""/>
        <dsp:cNvSpPr/>
      </dsp:nvSpPr>
      <dsp:spPr>
        <a:xfrm>
          <a:off x="1797053" y="1457387"/>
          <a:ext cx="742838" cy="128922"/>
        </a:xfrm>
        <a:custGeom>
          <a:avLst/>
          <a:gdLst/>
          <a:ahLst/>
          <a:cxnLst/>
          <a:rect l="0" t="0" r="0" b="0"/>
          <a:pathLst>
            <a:path>
              <a:moveTo>
                <a:pt x="742838" y="0"/>
              </a:moveTo>
              <a:lnTo>
                <a:pt x="742838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CDAD6A-E18B-0A41-8032-0B0CC1CDB1B2}">
      <dsp:nvSpPr>
        <dsp:cNvPr id="0" name=""/>
        <dsp:cNvSpPr/>
      </dsp:nvSpPr>
      <dsp:spPr>
        <a:xfrm>
          <a:off x="1054214" y="1457387"/>
          <a:ext cx="1485676" cy="128922"/>
        </a:xfrm>
        <a:custGeom>
          <a:avLst/>
          <a:gdLst/>
          <a:ahLst/>
          <a:cxnLst/>
          <a:rect l="0" t="0" r="0" b="0"/>
          <a:pathLst>
            <a:path>
              <a:moveTo>
                <a:pt x="1485676" y="0"/>
              </a:moveTo>
              <a:lnTo>
                <a:pt x="1485676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9E2C65-7AC5-F24D-B77F-2E7C6391D994}">
      <dsp:nvSpPr>
        <dsp:cNvPr id="0" name=""/>
        <dsp:cNvSpPr/>
      </dsp:nvSpPr>
      <dsp:spPr>
        <a:xfrm>
          <a:off x="311376" y="1457387"/>
          <a:ext cx="2228515" cy="128922"/>
        </a:xfrm>
        <a:custGeom>
          <a:avLst/>
          <a:gdLst/>
          <a:ahLst/>
          <a:cxnLst/>
          <a:rect l="0" t="0" r="0" b="0"/>
          <a:pathLst>
            <a:path>
              <a:moveTo>
                <a:pt x="2228515" y="0"/>
              </a:moveTo>
              <a:lnTo>
                <a:pt x="2228515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01172D-CF11-D641-9127-13BEA5460786}">
      <dsp:nvSpPr>
        <dsp:cNvPr id="0" name=""/>
        <dsp:cNvSpPr/>
      </dsp:nvSpPr>
      <dsp:spPr>
        <a:xfrm>
          <a:off x="2539891" y="1021506"/>
          <a:ext cx="3356585" cy="128922"/>
        </a:xfrm>
        <a:custGeom>
          <a:avLst/>
          <a:gdLst/>
          <a:ahLst/>
          <a:cxnLst/>
          <a:rect l="0" t="0" r="0" b="0"/>
          <a:pathLst>
            <a:path>
              <a:moveTo>
                <a:pt x="3356585" y="0"/>
              </a:moveTo>
              <a:lnTo>
                <a:pt x="3356585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40B9D6-B86A-1248-94C0-CC89E905B510}">
      <dsp:nvSpPr>
        <dsp:cNvPr id="0" name=""/>
        <dsp:cNvSpPr/>
      </dsp:nvSpPr>
      <dsp:spPr>
        <a:xfrm>
          <a:off x="5742998" y="714548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21D53B-C6D8-8D42-9B14-773224F166C1}">
      <dsp:nvSpPr>
        <dsp:cNvPr id="0" name=""/>
        <dsp:cNvSpPr/>
      </dsp:nvSpPr>
      <dsp:spPr>
        <a:xfrm>
          <a:off x="5742998" y="714548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5C4266-0161-B747-B412-509287925401}">
      <dsp:nvSpPr>
        <dsp:cNvPr id="0" name=""/>
        <dsp:cNvSpPr/>
      </dsp:nvSpPr>
      <dsp:spPr>
        <a:xfrm>
          <a:off x="5589519" y="769801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SuperId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589519" y="769801"/>
        <a:ext cx="613916" cy="196453"/>
      </dsp:txXfrm>
    </dsp:sp>
    <dsp:sp modelId="{2989DCEB-2DE7-8247-A6CD-EC4F81B9F15F}">
      <dsp:nvSpPr>
        <dsp:cNvPr id="0" name=""/>
        <dsp:cNvSpPr/>
      </dsp:nvSpPr>
      <dsp:spPr>
        <a:xfrm>
          <a:off x="2386412" y="1150429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E873D9-47ED-6D43-87E2-DEA465C0EEDF}">
      <dsp:nvSpPr>
        <dsp:cNvPr id="0" name=""/>
        <dsp:cNvSpPr/>
      </dsp:nvSpPr>
      <dsp:spPr>
        <a:xfrm>
          <a:off x="2386412" y="1150429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E0CAA3-455B-0841-B93F-00738EB9AAB5}">
      <dsp:nvSpPr>
        <dsp:cNvPr id="0" name=""/>
        <dsp:cNvSpPr/>
      </dsp:nvSpPr>
      <dsp:spPr>
        <a:xfrm>
          <a:off x="2232933" y="1205681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个人中心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232933" y="1205681"/>
        <a:ext cx="613916" cy="196453"/>
      </dsp:txXfrm>
    </dsp:sp>
    <dsp:sp modelId="{8738E62B-D08A-084B-A80C-8003CAAE0614}">
      <dsp:nvSpPr>
        <dsp:cNvPr id="0" name=""/>
        <dsp:cNvSpPr/>
      </dsp:nvSpPr>
      <dsp:spPr>
        <a:xfrm>
          <a:off x="157897" y="1586309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E59F4C-A283-C941-9569-575AA857DDD4}">
      <dsp:nvSpPr>
        <dsp:cNvPr id="0" name=""/>
        <dsp:cNvSpPr/>
      </dsp:nvSpPr>
      <dsp:spPr>
        <a:xfrm>
          <a:off x="157897" y="1586309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D2D362-CA92-D84A-A67C-58DA2A030236}">
      <dsp:nvSpPr>
        <dsp:cNvPr id="0" name=""/>
        <dsp:cNvSpPr/>
      </dsp:nvSpPr>
      <dsp:spPr>
        <a:xfrm>
          <a:off x="4418" y="1641562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个人公告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418" y="1641562"/>
        <a:ext cx="613916" cy="196453"/>
      </dsp:txXfrm>
    </dsp:sp>
    <dsp:sp modelId="{B14E5C14-6045-EA47-B38A-2FC927F32379}">
      <dsp:nvSpPr>
        <dsp:cNvPr id="0" name=""/>
        <dsp:cNvSpPr/>
      </dsp:nvSpPr>
      <dsp:spPr>
        <a:xfrm>
          <a:off x="900735" y="1586309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21957C-6891-7F49-9A2C-B51907E28277}">
      <dsp:nvSpPr>
        <dsp:cNvPr id="0" name=""/>
        <dsp:cNvSpPr/>
      </dsp:nvSpPr>
      <dsp:spPr>
        <a:xfrm>
          <a:off x="900735" y="1586309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2F2D21-B080-E54D-860D-E93AE85E8E35}">
      <dsp:nvSpPr>
        <dsp:cNvPr id="0" name=""/>
        <dsp:cNvSpPr/>
      </dsp:nvSpPr>
      <dsp:spPr>
        <a:xfrm>
          <a:off x="747256" y="1641562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我的事务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747256" y="1641562"/>
        <a:ext cx="613916" cy="196453"/>
      </dsp:txXfrm>
    </dsp:sp>
    <dsp:sp modelId="{886A1C9C-6B55-4E4F-B667-A9376D1A056B}">
      <dsp:nvSpPr>
        <dsp:cNvPr id="0" name=""/>
        <dsp:cNvSpPr/>
      </dsp:nvSpPr>
      <dsp:spPr>
        <a:xfrm>
          <a:off x="1643574" y="1586309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1EDE39-D826-8D4A-BEF5-200545EC8F72}">
      <dsp:nvSpPr>
        <dsp:cNvPr id="0" name=""/>
        <dsp:cNvSpPr/>
      </dsp:nvSpPr>
      <dsp:spPr>
        <a:xfrm>
          <a:off x="1643574" y="1586309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B4C0AA-8E5D-AD4F-B2E9-223E26A7C867}">
      <dsp:nvSpPr>
        <dsp:cNvPr id="0" name=""/>
        <dsp:cNvSpPr/>
      </dsp:nvSpPr>
      <dsp:spPr>
        <a:xfrm>
          <a:off x="1490095" y="1641562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我的盟友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490095" y="1641562"/>
        <a:ext cx="613916" cy="196453"/>
      </dsp:txXfrm>
    </dsp:sp>
    <dsp:sp modelId="{143B67D0-E3CA-CE4B-9743-58CF3075A208}">
      <dsp:nvSpPr>
        <dsp:cNvPr id="0" name=""/>
        <dsp:cNvSpPr/>
      </dsp:nvSpPr>
      <dsp:spPr>
        <a:xfrm>
          <a:off x="2042619" y="2022189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4F4B2F-78E1-8849-87DD-2B81CD91AA49}">
      <dsp:nvSpPr>
        <dsp:cNvPr id="0" name=""/>
        <dsp:cNvSpPr/>
      </dsp:nvSpPr>
      <dsp:spPr>
        <a:xfrm>
          <a:off x="2042619" y="2022189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5FC613-E380-A74D-8DA0-7AA0F90E1163}">
      <dsp:nvSpPr>
        <dsp:cNvPr id="0" name=""/>
        <dsp:cNvSpPr/>
      </dsp:nvSpPr>
      <dsp:spPr>
        <a:xfrm>
          <a:off x="1889140" y="2077442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我的盟友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889140" y="2077442"/>
        <a:ext cx="613916" cy="196453"/>
      </dsp:txXfrm>
    </dsp:sp>
    <dsp:sp modelId="{A8F5FFEA-B27D-1249-AC9F-A1E9A7D6CAFA}">
      <dsp:nvSpPr>
        <dsp:cNvPr id="0" name=""/>
        <dsp:cNvSpPr/>
      </dsp:nvSpPr>
      <dsp:spPr>
        <a:xfrm>
          <a:off x="2042619" y="2458070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C32A0D-7ACC-024B-A21C-F2B42B1D975B}">
      <dsp:nvSpPr>
        <dsp:cNvPr id="0" name=""/>
        <dsp:cNvSpPr/>
      </dsp:nvSpPr>
      <dsp:spPr>
        <a:xfrm>
          <a:off x="2042619" y="2458070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72488E-EDD6-9945-A696-9488D906A8F0}">
      <dsp:nvSpPr>
        <dsp:cNvPr id="0" name=""/>
        <dsp:cNvSpPr/>
      </dsp:nvSpPr>
      <dsp:spPr>
        <a:xfrm>
          <a:off x="1889140" y="2513322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历史盟友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889140" y="2513322"/>
        <a:ext cx="613916" cy="196453"/>
      </dsp:txXfrm>
    </dsp:sp>
    <dsp:sp modelId="{1B33D46B-D686-A54E-B5F0-659E67C35499}">
      <dsp:nvSpPr>
        <dsp:cNvPr id="0" name=""/>
        <dsp:cNvSpPr/>
      </dsp:nvSpPr>
      <dsp:spPr>
        <a:xfrm>
          <a:off x="2386412" y="1586309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92D4E4-7506-324B-AD20-184132B649B2}">
      <dsp:nvSpPr>
        <dsp:cNvPr id="0" name=""/>
        <dsp:cNvSpPr/>
      </dsp:nvSpPr>
      <dsp:spPr>
        <a:xfrm>
          <a:off x="2386412" y="1586309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C6884-6293-5F49-B903-15819E5560DE}">
      <dsp:nvSpPr>
        <dsp:cNvPr id="0" name=""/>
        <dsp:cNvSpPr/>
      </dsp:nvSpPr>
      <dsp:spPr>
        <a:xfrm>
          <a:off x="2232933" y="1641562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我的消息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232933" y="1641562"/>
        <a:ext cx="613916" cy="196453"/>
      </dsp:txXfrm>
    </dsp:sp>
    <dsp:sp modelId="{CBF86816-132C-F74A-B9F7-740FC5418119}">
      <dsp:nvSpPr>
        <dsp:cNvPr id="0" name=""/>
        <dsp:cNvSpPr/>
      </dsp:nvSpPr>
      <dsp:spPr>
        <a:xfrm>
          <a:off x="3129250" y="1586309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EA7D5C-2FA5-514B-AA77-209AD250FDB1}">
      <dsp:nvSpPr>
        <dsp:cNvPr id="0" name=""/>
        <dsp:cNvSpPr/>
      </dsp:nvSpPr>
      <dsp:spPr>
        <a:xfrm>
          <a:off x="3129250" y="1586309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8571E-BDB7-B24E-AF1A-074E20B827AE}">
      <dsp:nvSpPr>
        <dsp:cNvPr id="0" name=""/>
        <dsp:cNvSpPr/>
      </dsp:nvSpPr>
      <dsp:spPr>
        <a:xfrm>
          <a:off x="2975771" y="1641562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资金资产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975771" y="1641562"/>
        <a:ext cx="613916" cy="196453"/>
      </dsp:txXfrm>
    </dsp:sp>
    <dsp:sp modelId="{F834D0FA-DFDA-3E42-A384-CCB487CD81A8}">
      <dsp:nvSpPr>
        <dsp:cNvPr id="0" name=""/>
        <dsp:cNvSpPr/>
      </dsp:nvSpPr>
      <dsp:spPr>
        <a:xfrm>
          <a:off x="3528296" y="2022189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6EFCE9-B7EC-5D4B-A9E7-0302A921E374}">
      <dsp:nvSpPr>
        <dsp:cNvPr id="0" name=""/>
        <dsp:cNvSpPr/>
      </dsp:nvSpPr>
      <dsp:spPr>
        <a:xfrm>
          <a:off x="3528296" y="2022189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895AEF-9277-F448-81BC-383AA9988F95}">
      <dsp:nvSpPr>
        <dsp:cNvPr id="0" name=""/>
        <dsp:cNvSpPr/>
      </dsp:nvSpPr>
      <dsp:spPr>
        <a:xfrm>
          <a:off x="3374817" y="2077442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374817" y="2077442"/>
        <a:ext cx="613916" cy="196453"/>
      </dsp:txXfrm>
    </dsp:sp>
    <dsp:sp modelId="{E26C7D6C-4997-4043-B17B-15C17B197B4B}">
      <dsp:nvSpPr>
        <dsp:cNvPr id="0" name=""/>
        <dsp:cNvSpPr/>
      </dsp:nvSpPr>
      <dsp:spPr>
        <a:xfrm>
          <a:off x="3528296" y="2458070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3E9541-E76E-3C4A-ABBE-64A466CA1D40}">
      <dsp:nvSpPr>
        <dsp:cNvPr id="0" name=""/>
        <dsp:cNvSpPr/>
      </dsp:nvSpPr>
      <dsp:spPr>
        <a:xfrm>
          <a:off x="3528296" y="2458070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4AB2F0-FCB3-7C4B-9EA6-03845F2DB6F6}">
      <dsp:nvSpPr>
        <dsp:cNvPr id="0" name=""/>
        <dsp:cNvSpPr/>
      </dsp:nvSpPr>
      <dsp:spPr>
        <a:xfrm>
          <a:off x="3374817" y="2513322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物资库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374817" y="2513322"/>
        <a:ext cx="613916" cy="196453"/>
      </dsp:txXfrm>
    </dsp:sp>
    <dsp:sp modelId="{3FBA586B-71EF-4E42-B2AD-F3FC8E5378D1}">
      <dsp:nvSpPr>
        <dsp:cNvPr id="0" name=""/>
        <dsp:cNvSpPr/>
      </dsp:nvSpPr>
      <dsp:spPr>
        <a:xfrm>
          <a:off x="3528296" y="2893950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46AFB6-9BE7-D14B-B35F-3FB7C84B9886}">
      <dsp:nvSpPr>
        <dsp:cNvPr id="0" name=""/>
        <dsp:cNvSpPr/>
      </dsp:nvSpPr>
      <dsp:spPr>
        <a:xfrm>
          <a:off x="3528296" y="2893950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0DDF9A-0D9E-A449-88AA-2B7A978D6AC2}">
      <dsp:nvSpPr>
        <dsp:cNvPr id="0" name=""/>
        <dsp:cNvSpPr/>
      </dsp:nvSpPr>
      <dsp:spPr>
        <a:xfrm>
          <a:off x="3374817" y="2949203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核销库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374817" y="2949203"/>
        <a:ext cx="613916" cy="196453"/>
      </dsp:txXfrm>
    </dsp:sp>
    <dsp:sp modelId="{F3176C02-C405-B545-8B6C-38E2F8604B42}">
      <dsp:nvSpPr>
        <dsp:cNvPr id="0" name=""/>
        <dsp:cNvSpPr/>
      </dsp:nvSpPr>
      <dsp:spPr>
        <a:xfrm>
          <a:off x="3872089" y="1586309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32C6F7-7B6C-E244-B209-BCF0DD1AE37D}">
      <dsp:nvSpPr>
        <dsp:cNvPr id="0" name=""/>
        <dsp:cNvSpPr/>
      </dsp:nvSpPr>
      <dsp:spPr>
        <a:xfrm>
          <a:off x="3872089" y="1586309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167851-92B2-4940-8A39-CBDA506A4F9A}">
      <dsp:nvSpPr>
        <dsp:cNvPr id="0" name=""/>
        <dsp:cNvSpPr/>
      </dsp:nvSpPr>
      <dsp:spPr>
        <a:xfrm>
          <a:off x="3718610" y="1641562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我的日程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718610" y="1641562"/>
        <a:ext cx="613916" cy="196453"/>
      </dsp:txXfrm>
    </dsp:sp>
    <dsp:sp modelId="{9AB1F751-8962-0C40-B802-75C90A359CA1}">
      <dsp:nvSpPr>
        <dsp:cNvPr id="0" name=""/>
        <dsp:cNvSpPr/>
      </dsp:nvSpPr>
      <dsp:spPr>
        <a:xfrm>
          <a:off x="4614927" y="1586309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7C0D09-5EE9-6C48-981B-5C523AEE428E}">
      <dsp:nvSpPr>
        <dsp:cNvPr id="0" name=""/>
        <dsp:cNvSpPr/>
      </dsp:nvSpPr>
      <dsp:spPr>
        <a:xfrm>
          <a:off x="4614927" y="1586309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B8430A-240F-564B-A763-F877155C9BCF}">
      <dsp:nvSpPr>
        <dsp:cNvPr id="0" name=""/>
        <dsp:cNvSpPr/>
      </dsp:nvSpPr>
      <dsp:spPr>
        <a:xfrm>
          <a:off x="4461448" y="1641562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个人设置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461448" y="1641562"/>
        <a:ext cx="613916" cy="196453"/>
      </dsp:txXfrm>
    </dsp:sp>
    <dsp:sp modelId="{5136F273-436C-5E43-835E-AA171770073B}">
      <dsp:nvSpPr>
        <dsp:cNvPr id="0" name=""/>
        <dsp:cNvSpPr/>
      </dsp:nvSpPr>
      <dsp:spPr>
        <a:xfrm>
          <a:off x="5013973" y="2022189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C72270-0B29-2B48-8C47-C1C474E25941}">
      <dsp:nvSpPr>
        <dsp:cNvPr id="0" name=""/>
        <dsp:cNvSpPr/>
      </dsp:nvSpPr>
      <dsp:spPr>
        <a:xfrm>
          <a:off x="5013973" y="2022189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2AE6D6-E957-F44F-97FC-5DEF3E19E871}">
      <dsp:nvSpPr>
        <dsp:cNvPr id="0" name=""/>
        <dsp:cNvSpPr/>
      </dsp:nvSpPr>
      <dsp:spPr>
        <a:xfrm>
          <a:off x="4860494" y="2077442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基本资料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860494" y="2077442"/>
        <a:ext cx="613916" cy="196453"/>
      </dsp:txXfrm>
    </dsp:sp>
    <dsp:sp modelId="{432AD107-E8B1-1A49-8D03-8FE21EC739A1}">
      <dsp:nvSpPr>
        <dsp:cNvPr id="0" name=""/>
        <dsp:cNvSpPr/>
      </dsp:nvSpPr>
      <dsp:spPr>
        <a:xfrm>
          <a:off x="5013973" y="2458070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8BC750-ADBC-1A4C-BAAE-A79AF8ED8020}">
      <dsp:nvSpPr>
        <dsp:cNvPr id="0" name=""/>
        <dsp:cNvSpPr/>
      </dsp:nvSpPr>
      <dsp:spPr>
        <a:xfrm>
          <a:off x="5013973" y="2458070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4B7D45-E013-B043-B8F0-DE0867D7CBFD}">
      <dsp:nvSpPr>
        <dsp:cNvPr id="0" name=""/>
        <dsp:cNvSpPr/>
      </dsp:nvSpPr>
      <dsp:spPr>
        <a:xfrm>
          <a:off x="4860494" y="2513322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所属盟角色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860494" y="2513322"/>
        <a:ext cx="613916" cy="196453"/>
      </dsp:txXfrm>
    </dsp:sp>
    <dsp:sp modelId="{A752AB8A-49BB-8147-8C50-22C0AA308254}">
      <dsp:nvSpPr>
        <dsp:cNvPr id="0" name=""/>
        <dsp:cNvSpPr/>
      </dsp:nvSpPr>
      <dsp:spPr>
        <a:xfrm>
          <a:off x="5013973" y="2893950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40477E-9C81-CE46-BD77-2BD9C3695F75}">
      <dsp:nvSpPr>
        <dsp:cNvPr id="0" name=""/>
        <dsp:cNvSpPr/>
      </dsp:nvSpPr>
      <dsp:spPr>
        <a:xfrm>
          <a:off x="5013973" y="2893950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15638D-4F27-2048-A995-936A4A10F88E}">
      <dsp:nvSpPr>
        <dsp:cNvPr id="0" name=""/>
        <dsp:cNvSpPr/>
      </dsp:nvSpPr>
      <dsp:spPr>
        <a:xfrm>
          <a:off x="4860494" y="2949203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修改密码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860494" y="2949203"/>
        <a:ext cx="613916" cy="196453"/>
      </dsp:txXfrm>
    </dsp:sp>
    <dsp:sp modelId="{D78C6553-D336-7148-B60A-D4C358E601DE}">
      <dsp:nvSpPr>
        <dsp:cNvPr id="0" name=""/>
        <dsp:cNvSpPr/>
      </dsp:nvSpPr>
      <dsp:spPr>
        <a:xfrm>
          <a:off x="8356745" y="1150429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DBF071-FCAD-7042-8A1F-F69BF74146E0}">
      <dsp:nvSpPr>
        <dsp:cNvPr id="0" name=""/>
        <dsp:cNvSpPr/>
      </dsp:nvSpPr>
      <dsp:spPr>
        <a:xfrm>
          <a:off x="8356745" y="1150429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ACD9D3-9807-E04E-BAEC-A1BED2E4673F}">
      <dsp:nvSpPr>
        <dsp:cNvPr id="0" name=""/>
        <dsp:cNvSpPr/>
      </dsp:nvSpPr>
      <dsp:spPr>
        <a:xfrm>
          <a:off x="8203266" y="1205681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203266" y="1205681"/>
        <a:ext cx="613916" cy="196453"/>
      </dsp:txXfrm>
    </dsp:sp>
    <dsp:sp modelId="{571D8F88-FF9A-D449-B9F7-E0CD4A84497C}">
      <dsp:nvSpPr>
        <dsp:cNvPr id="0" name=""/>
        <dsp:cNvSpPr/>
      </dsp:nvSpPr>
      <dsp:spPr>
        <a:xfrm>
          <a:off x="5385392" y="1586309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225B5B-5C9F-9C44-AD07-08EB174E73E7}">
      <dsp:nvSpPr>
        <dsp:cNvPr id="0" name=""/>
        <dsp:cNvSpPr/>
      </dsp:nvSpPr>
      <dsp:spPr>
        <a:xfrm>
          <a:off x="5385392" y="1586309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2B5197-2317-B943-8473-A9BAE75E557D}">
      <dsp:nvSpPr>
        <dsp:cNvPr id="0" name=""/>
        <dsp:cNvSpPr/>
      </dsp:nvSpPr>
      <dsp:spPr>
        <a:xfrm>
          <a:off x="5231913" y="1641562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公告列表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231913" y="1641562"/>
        <a:ext cx="613916" cy="196453"/>
      </dsp:txXfrm>
    </dsp:sp>
    <dsp:sp modelId="{CFD719B6-0F1B-6C48-8B0F-AB1C29EB1BC4}">
      <dsp:nvSpPr>
        <dsp:cNvPr id="0" name=""/>
        <dsp:cNvSpPr/>
      </dsp:nvSpPr>
      <dsp:spPr>
        <a:xfrm>
          <a:off x="6128230" y="1586309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5D67C2-A569-4B4E-9AFE-21B87ECC28CA}">
      <dsp:nvSpPr>
        <dsp:cNvPr id="0" name=""/>
        <dsp:cNvSpPr/>
      </dsp:nvSpPr>
      <dsp:spPr>
        <a:xfrm>
          <a:off x="6128230" y="1586309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FFD37C-C605-C64B-9FFD-843CBDAE8F4C}">
      <dsp:nvSpPr>
        <dsp:cNvPr id="0" name=""/>
        <dsp:cNvSpPr/>
      </dsp:nvSpPr>
      <dsp:spPr>
        <a:xfrm>
          <a:off x="5974751" y="1641562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事务列表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974751" y="1641562"/>
        <a:ext cx="613916" cy="196453"/>
      </dsp:txXfrm>
    </dsp:sp>
    <dsp:sp modelId="{7FE5E331-3FDA-2245-B5BB-2D487C3737AF}">
      <dsp:nvSpPr>
        <dsp:cNvPr id="0" name=""/>
        <dsp:cNvSpPr/>
      </dsp:nvSpPr>
      <dsp:spPr>
        <a:xfrm>
          <a:off x="5756811" y="2022189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6A42D8-DC73-5E40-B00E-954A486694B9}">
      <dsp:nvSpPr>
        <dsp:cNvPr id="0" name=""/>
        <dsp:cNvSpPr/>
      </dsp:nvSpPr>
      <dsp:spPr>
        <a:xfrm>
          <a:off x="5756811" y="2022189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6DE9D0-B828-9D4E-8281-2EF4895880F0}">
      <dsp:nvSpPr>
        <dsp:cNvPr id="0" name=""/>
        <dsp:cNvSpPr/>
      </dsp:nvSpPr>
      <dsp:spPr>
        <a:xfrm>
          <a:off x="5603332" y="2077442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子事务 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603332" y="2077442"/>
        <a:ext cx="613916" cy="196453"/>
      </dsp:txXfrm>
    </dsp:sp>
    <dsp:sp modelId="{9D49682C-4AF8-FE45-B9E5-896DE4DAE419}">
      <dsp:nvSpPr>
        <dsp:cNvPr id="0" name=""/>
        <dsp:cNvSpPr/>
      </dsp:nvSpPr>
      <dsp:spPr>
        <a:xfrm>
          <a:off x="6499649" y="2022189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A703B0-ADB7-5E4F-9A2D-E992BBE8A166}">
      <dsp:nvSpPr>
        <dsp:cNvPr id="0" name=""/>
        <dsp:cNvSpPr/>
      </dsp:nvSpPr>
      <dsp:spPr>
        <a:xfrm>
          <a:off x="6499649" y="2022189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6E87E3-0766-DE43-A459-1FFF1E2932C1}">
      <dsp:nvSpPr>
        <dsp:cNvPr id="0" name=""/>
        <dsp:cNvSpPr/>
      </dsp:nvSpPr>
      <dsp:spPr>
        <a:xfrm>
          <a:off x="6346170" y="2077442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盟事务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346170" y="2077442"/>
        <a:ext cx="613916" cy="196453"/>
      </dsp:txXfrm>
    </dsp:sp>
    <dsp:sp modelId="{7F188B86-CF3E-6347-BBE7-8C1EC3345A71}">
      <dsp:nvSpPr>
        <dsp:cNvPr id="0" name=""/>
        <dsp:cNvSpPr/>
      </dsp:nvSpPr>
      <dsp:spPr>
        <a:xfrm>
          <a:off x="6898695" y="2458070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23653E-588E-334F-B17C-5959649931E6}">
      <dsp:nvSpPr>
        <dsp:cNvPr id="0" name=""/>
        <dsp:cNvSpPr/>
      </dsp:nvSpPr>
      <dsp:spPr>
        <a:xfrm>
          <a:off x="6898695" y="2458070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B3C16E-66D7-614A-8E50-E80941C58B1A}">
      <dsp:nvSpPr>
        <dsp:cNvPr id="0" name=""/>
        <dsp:cNvSpPr/>
      </dsp:nvSpPr>
      <dsp:spPr>
        <a:xfrm>
          <a:off x="6745216" y="2513322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概览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745216" y="2513322"/>
        <a:ext cx="613916" cy="196453"/>
      </dsp:txXfrm>
    </dsp:sp>
    <dsp:sp modelId="{C44ACDAC-2498-7343-A83C-C30E9340A359}">
      <dsp:nvSpPr>
        <dsp:cNvPr id="0" name=""/>
        <dsp:cNvSpPr/>
      </dsp:nvSpPr>
      <dsp:spPr>
        <a:xfrm>
          <a:off x="6898695" y="2893950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B8D922-515E-5A48-B42E-FF1B973EEC70}">
      <dsp:nvSpPr>
        <dsp:cNvPr id="0" name=""/>
        <dsp:cNvSpPr/>
      </dsp:nvSpPr>
      <dsp:spPr>
        <a:xfrm>
          <a:off x="6898695" y="2893950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E4822D-72EF-F94E-991A-DEF32D9C648F}">
      <dsp:nvSpPr>
        <dsp:cNvPr id="0" name=""/>
        <dsp:cNvSpPr/>
      </dsp:nvSpPr>
      <dsp:spPr>
        <a:xfrm>
          <a:off x="6745216" y="2949203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交易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745216" y="2949203"/>
        <a:ext cx="613916" cy="196453"/>
      </dsp:txXfrm>
    </dsp:sp>
    <dsp:sp modelId="{ED9F5971-F139-8C44-AC6F-FE0F61DB985F}">
      <dsp:nvSpPr>
        <dsp:cNvPr id="0" name=""/>
        <dsp:cNvSpPr/>
      </dsp:nvSpPr>
      <dsp:spPr>
        <a:xfrm>
          <a:off x="6871068" y="1586309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5A9D33-33C7-874A-8B93-16AD211F168A}">
      <dsp:nvSpPr>
        <dsp:cNvPr id="0" name=""/>
        <dsp:cNvSpPr/>
      </dsp:nvSpPr>
      <dsp:spPr>
        <a:xfrm>
          <a:off x="6871068" y="1586309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A32D9B-A98F-0640-B4A4-2464CCE811C1}">
      <dsp:nvSpPr>
        <dsp:cNvPr id="0" name=""/>
        <dsp:cNvSpPr/>
      </dsp:nvSpPr>
      <dsp:spPr>
        <a:xfrm>
          <a:off x="6717589" y="1641562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人员列表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717589" y="1641562"/>
        <a:ext cx="613916" cy="196453"/>
      </dsp:txXfrm>
    </dsp:sp>
    <dsp:sp modelId="{CC5F8E54-D25D-BE46-A667-FCE7CBF8575D}">
      <dsp:nvSpPr>
        <dsp:cNvPr id="0" name=""/>
        <dsp:cNvSpPr/>
      </dsp:nvSpPr>
      <dsp:spPr>
        <a:xfrm>
          <a:off x="7613907" y="1586309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CC4053-8DD0-E740-BE34-32893DF8CDFF}">
      <dsp:nvSpPr>
        <dsp:cNvPr id="0" name=""/>
        <dsp:cNvSpPr/>
      </dsp:nvSpPr>
      <dsp:spPr>
        <a:xfrm>
          <a:off x="7613907" y="1586309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92E425-0EBE-DA4B-B6CC-F0D32A320A9F}">
      <dsp:nvSpPr>
        <dsp:cNvPr id="0" name=""/>
        <dsp:cNvSpPr/>
      </dsp:nvSpPr>
      <dsp:spPr>
        <a:xfrm>
          <a:off x="7460428" y="1641562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交易列表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7460428" y="1641562"/>
        <a:ext cx="613916" cy="196453"/>
      </dsp:txXfrm>
    </dsp:sp>
    <dsp:sp modelId="{921B1487-0C30-B941-83F4-F9F9CC425D4A}">
      <dsp:nvSpPr>
        <dsp:cNvPr id="0" name=""/>
        <dsp:cNvSpPr/>
      </dsp:nvSpPr>
      <dsp:spPr>
        <a:xfrm>
          <a:off x="8356745" y="1586309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800680-B576-E247-9AA8-895FF40720CF}">
      <dsp:nvSpPr>
        <dsp:cNvPr id="0" name=""/>
        <dsp:cNvSpPr/>
      </dsp:nvSpPr>
      <dsp:spPr>
        <a:xfrm>
          <a:off x="8356745" y="1586309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49765-5D87-2341-9630-7B6A325A2CB9}">
      <dsp:nvSpPr>
        <dsp:cNvPr id="0" name=""/>
        <dsp:cNvSpPr/>
      </dsp:nvSpPr>
      <dsp:spPr>
        <a:xfrm>
          <a:off x="8203266" y="1641562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资金资产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203266" y="1641562"/>
        <a:ext cx="613916" cy="196453"/>
      </dsp:txXfrm>
    </dsp:sp>
    <dsp:sp modelId="{1D724EA7-F95E-D64F-BEBF-B40A6FF0A842}">
      <dsp:nvSpPr>
        <dsp:cNvPr id="0" name=""/>
        <dsp:cNvSpPr/>
      </dsp:nvSpPr>
      <dsp:spPr>
        <a:xfrm>
          <a:off x="9099584" y="1586309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CC484B-6B99-2E47-BDAD-0AD95714B300}">
      <dsp:nvSpPr>
        <dsp:cNvPr id="0" name=""/>
        <dsp:cNvSpPr/>
      </dsp:nvSpPr>
      <dsp:spPr>
        <a:xfrm>
          <a:off x="9099584" y="1586309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DB32E5-9E27-D34C-94A2-D7B77C089343}">
      <dsp:nvSpPr>
        <dsp:cNvPr id="0" name=""/>
        <dsp:cNvSpPr/>
      </dsp:nvSpPr>
      <dsp:spPr>
        <a:xfrm>
          <a:off x="8946105" y="1641562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文件共享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946105" y="1641562"/>
        <a:ext cx="613916" cy="196453"/>
      </dsp:txXfrm>
    </dsp:sp>
    <dsp:sp modelId="{A63005F4-4BD8-4141-99E2-A3B3DB35074D}">
      <dsp:nvSpPr>
        <dsp:cNvPr id="0" name=""/>
        <dsp:cNvSpPr/>
      </dsp:nvSpPr>
      <dsp:spPr>
        <a:xfrm>
          <a:off x="9842422" y="1586309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87F2A5-9826-6C4D-9BA7-750042A9962B}">
      <dsp:nvSpPr>
        <dsp:cNvPr id="0" name=""/>
        <dsp:cNvSpPr/>
      </dsp:nvSpPr>
      <dsp:spPr>
        <a:xfrm>
          <a:off x="9842422" y="1586309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659635-F56A-284C-AFAD-7FE5BBABB291}">
      <dsp:nvSpPr>
        <dsp:cNvPr id="0" name=""/>
        <dsp:cNvSpPr/>
      </dsp:nvSpPr>
      <dsp:spPr>
        <a:xfrm>
          <a:off x="9688943" y="1641562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合同库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9688943" y="1641562"/>
        <a:ext cx="613916" cy="196453"/>
      </dsp:txXfrm>
    </dsp:sp>
    <dsp:sp modelId="{7D3D046B-7ED7-0A4F-8CF7-21F8CACE7814}">
      <dsp:nvSpPr>
        <dsp:cNvPr id="0" name=""/>
        <dsp:cNvSpPr/>
      </dsp:nvSpPr>
      <dsp:spPr>
        <a:xfrm>
          <a:off x="10585260" y="1586309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30B598-AB6E-E64B-A059-3261BF6FAC02}">
      <dsp:nvSpPr>
        <dsp:cNvPr id="0" name=""/>
        <dsp:cNvSpPr/>
      </dsp:nvSpPr>
      <dsp:spPr>
        <a:xfrm>
          <a:off x="10585260" y="1586309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6CC5BF-4374-E047-8130-EF90337A60BC}">
      <dsp:nvSpPr>
        <dsp:cNvPr id="0" name=""/>
        <dsp:cNvSpPr/>
      </dsp:nvSpPr>
      <dsp:spPr>
        <a:xfrm>
          <a:off x="10431781" y="1641562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盟管理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0431781" y="1641562"/>
        <a:ext cx="613916" cy="196453"/>
      </dsp:txXfrm>
    </dsp:sp>
    <dsp:sp modelId="{85B7231A-FE7D-284E-86BB-A514877A66B9}">
      <dsp:nvSpPr>
        <dsp:cNvPr id="0" name=""/>
        <dsp:cNvSpPr/>
      </dsp:nvSpPr>
      <dsp:spPr>
        <a:xfrm>
          <a:off x="10984306" y="2022189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217814-11F5-6543-A84F-66B557FEC956}">
      <dsp:nvSpPr>
        <dsp:cNvPr id="0" name=""/>
        <dsp:cNvSpPr/>
      </dsp:nvSpPr>
      <dsp:spPr>
        <a:xfrm>
          <a:off x="10984306" y="2022189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FC7636-A925-5F41-BDBB-1E8F94DB780B}">
      <dsp:nvSpPr>
        <dsp:cNvPr id="0" name=""/>
        <dsp:cNvSpPr/>
      </dsp:nvSpPr>
      <dsp:spPr>
        <a:xfrm>
          <a:off x="10830827" y="2077442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盟资料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0830827" y="2077442"/>
        <a:ext cx="613916" cy="196453"/>
      </dsp:txXfrm>
    </dsp:sp>
    <dsp:sp modelId="{8B672F63-48F8-EE46-8F44-11E18E5218E4}">
      <dsp:nvSpPr>
        <dsp:cNvPr id="0" name=""/>
        <dsp:cNvSpPr/>
      </dsp:nvSpPr>
      <dsp:spPr>
        <a:xfrm>
          <a:off x="10984306" y="2458070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45C583-4F4A-CB40-8CB4-CC287909930E}">
      <dsp:nvSpPr>
        <dsp:cNvPr id="0" name=""/>
        <dsp:cNvSpPr/>
      </dsp:nvSpPr>
      <dsp:spPr>
        <a:xfrm>
          <a:off x="10984306" y="2458070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5A5F76-FCC6-DF42-AF64-DF7B11997207}">
      <dsp:nvSpPr>
        <dsp:cNvPr id="0" name=""/>
        <dsp:cNvSpPr/>
      </dsp:nvSpPr>
      <dsp:spPr>
        <a:xfrm>
          <a:off x="10830827" y="2513322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盟角色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0830827" y="2513322"/>
        <a:ext cx="613916" cy="196453"/>
      </dsp:txXfrm>
    </dsp:sp>
    <dsp:sp modelId="{5C123F3A-3649-C84D-9525-E4E77FFEA7C6}">
      <dsp:nvSpPr>
        <dsp:cNvPr id="0" name=""/>
        <dsp:cNvSpPr/>
      </dsp:nvSpPr>
      <dsp:spPr>
        <a:xfrm>
          <a:off x="11328099" y="1586309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CF835F-CBA3-914F-A0E4-16301C5651E6}">
      <dsp:nvSpPr>
        <dsp:cNvPr id="0" name=""/>
        <dsp:cNvSpPr/>
      </dsp:nvSpPr>
      <dsp:spPr>
        <a:xfrm>
          <a:off x="11328099" y="1586309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817AA0-4DD5-0044-B9AE-F006B0E364FD}">
      <dsp:nvSpPr>
        <dsp:cNvPr id="0" name=""/>
        <dsp:cNvSpPr/>
      </dsp:nvSpPr>
      <dsp:spPr>
        <a:xfrm>
          <a:off x="11174620" y="1641562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事务设置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174620" y="1641562"/>
        <a:ext cx="613916" cy="196453"/>
      </dsp:txXfrm>
    </dsp:sp>
    <dsp:sp modelId="{361C192C-3FD8-004A-AF3D-5F36AA5688EF}">
      <dsp:nvSpPr>
        <dsp:cNvPr id="0" name=""/>
        <dsp:cNvSpPr/>
      </dsp:nvSpPr>
      <dsp:spPr>
        <a:xfrm>
          <a:off x="11727144" y="2022189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CD511E-028C-FC43-A194-89F837A4C5BC}">
      <dsp:nvSpPr>
        <dsp:cNvPr id="0" name=""/>
        <dsp:cNvSpPr/>
      </dsp:nvSpPr>
      <dsp:spPr>
        <a:xfrm>
          <a:off x="11727144" y="2022189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746F55-7751-6D43-BD0C-BF0908A0A1D8}">
      <dsp:nvSpPr>
        <dsp:cNvPr id="0" name=""/>
        <dsp:cNvSpPr/>
      </dsp:nvSpPr>
      <dsp:spPr>
        <a:xfrm>
          <a:off x="11573665" y="2077442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事务基本资料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573665" y="2077442"/>
        <a:ext cx="613916" cy="196453"/>
      </dsp:txXfrm>
    </dsp:sp>
    <dsp:sp modelId="{2F6FAEBE-5BD2-F54C-A96F-B7FE51F560FE}">
      <dsp:nvSpPr>
        <dsp:cNvPr id="0" name=""/>
        <dsp:cNvSpPr/>
      </dsp:nvSpPr>
      <dsp:spPr>
        <a:xfrm>
          <a:off x="11727144" y="2458070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557A5F-FE14-EF49-B5D1-08CE4D4F3F18}">
      <dsp:nvSpPr>
        <dsp:cNvPr id="0" name=""/>
        <dsp:cNvSpPr/>
      </dsp:nvSpPr>
      <dsp:spPr>
        <a:xfrm>
          <a:off x="11727144" y="2458070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E28739-DD79-BD47-92CC-83C374FC8F03}">
      <dsp:nvSpPr>
        <dsp:cNvPr id="0" name=""/>
        <dsp:cNvSpPr/>
      </dsp:nvSpPr>
      <dsp:spPr>
        <a:xfrm>
          <a:off x="11573665" y="2513322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事务样式设计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573665" y="2513322"/>
        <a:ext cx="613916" cy="196453"/>
      </dsp:txXfrm>
    </dsp:sp>
    <dsp:sp modelId="{65E7171B-D682-4644-956E-95B5ECBCE01E}">
      <dsp:nvSpPr>
        <dsp:cNvPr id="0" name=""/>
        <dsp:cNvSpPr/>
      </dsp:nvSpPr>
      <dsp:spPr>
        <a:xfrm>
          <a:off x="11727144" y="2893950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5B1B3-8E49-D345-AB7A-E13FE3B177A0}">
      <dsp:nvSpPr>
        <dsp:cNvPr id="0" name=""/>
        <dsp:cNvSpPr/>
      </dsp:nvSpPr>
      <dsp:spPr>
        <a:xfrm>
          <a:off x="11727144" y="2893950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97299D-20AF-D04D-91A1-86BA1F43B91B}">
      <dsp:nvSpPr>
        <dsp:cNvPr id="0" name=""/>
        <dsp:cNvSpPr/>
      </dsp:nvSpPr>
      <dsp:spPr>
        <a:xfrm>
          <a:off x="11573665" y="2949203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事务权限设计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573665" y="2949203"/>
        <a:ext cx="613916" cy="196453"/>
      </dsp:txXfrm>
    </dsp:sp>
    <dsp:sp modelId="{441F2240-2B8F-AA49-B966-F6729AE63050}">
      <dsp:nvSpPr>
        <dsp:cNvPr id="0" name=""/>
        <dsp:cNvSpPr/>
      </dsp:nvSpPr>
      <dsp:spPr>
        <a:xfrm>
          <a:off x="11727144" y="3329831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C666AE-7D0E-BF4E-9861-220AE7CFC30F}">
      <dsp:nvSpPr>
        <dsp:cNvPr id="0" name=""/>
        <dsp:cNvSpPr/>
      </dsp:nvSpPr>
      <dsp:spPr>
        <a:xfrm>
          <a:off x="11727144" y="3329831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2EA53B-BB64-164E-A358-A81CE014626B}">
      <dsp:nvSpPr>
        <dsp:cNvPr id="0" name=""/>
        <dsp:cNvSpPr/>
      </dsp:nvSpPr>
      <dsp:spPr>
        <a:xfrm>
          <a:off x="11573665" y="3385083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事务历史查看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573665" y="3385083"/>
        <a:ext cx="613916" cy="196453"/>
      </dsp:txXfrm>
    </dsp:sp>
    <dsp:sp modelId="{03D7F695-FF3B-D440-9CC9-64018DFC2AD7}">
      <dsp:nvSpPr>
        <dsp:cNvPr id="0" name=""/>
        <dsp:cNvSpPr/>
      </dsp:nvSpPr>
      <dsp:spPr>
        <a:xfrm>
          <a:off x="9099584" y="1150429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9DACE5-36DC-4347-BFA8-F88D96B98747}">
      <dsp:nvSpPr>
        <dsp:cNvPr id="0" name=""/>
        <dsp:cNvSpPr/>
      </dsp:nvSpPr>
      <dsp:spPr>
        <a:xfrm>
          <a:off x="9099584" y="1150429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79E227-A4AC-2040-8E00-881E7248AE3A}">
      <dsp:nvSpPr>
        <dsp:cNvPr id="0" name=""/>
        <dsp:cNvSpPr/>
      </dsp:nvSpPr>
      <dsp:spPr>
        <a:xfrm>
          <a:off x="8946105" y="1205681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消息中心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946105" y="1205681"/>
        <a:ext cx="613916" cy="1964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BDD461-4BFE-E041-91AC-AEB8F1D513B5}">
      <dsp:nvSpPr>
        <dsp:cNvPr id="0" name=""/>
        <dsp:cNvSpPr/>
      </dsp:nvSpPr>
      <dsp:spPr>
        <a:xfrm>
          <a:off x="5896477" y="329383"/>
          <a:ext cx="3356585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3356585" y="64461"/>
              </a:lnTo>
              <a:lnTo>
                <a:pt x="3356585" y="1289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E6F24D-CCA0-9D46-B191-531BFDFC67B9}">
      <dsp:nvSpPr>
        <dsp:cNvPr id="0" name=""/>
        <dsp:cNvSpPr/>
      </dsp:nvSpPr>
      <dsp:spPr>
        <a:xfrm>
          <a:off x="11481578" y="1201144"/>
          <a:ext cx="282401" cy="14918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1815"/>
              </a:lnTo>
              <a:lnTo>
                <a:pt x="282401" y="14918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3D3F07-E6E4-A548-BAF1-D81C4E21BAF9}">
      <dsp:nvSpPr>
        <dsp:cNvPr id="0" name=""/>
        <dsp:cNvSpPr/>
      </dsp:nvSpPr>
      <dsp:spPr>
        <a:xfrm>
          <a:off x="11481578" y="1201144"/>
          <a:ext cx="282401" cy="1055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5935"/>
              </a:lnTo>
              <a:lnTo>
                <a:pt x="282401" y="1055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DC9DB3-7376-A745-840E-581CC21A8636}">
      <dsp:nvSpPr>
        <dsp:cNvPr id="0" name=""/>
        <dsp:cNvSpPr/>
      </dsp:nvSpPr>
      <dsp:spPr>
        <a:xfrm>
          <a:off x="11481578" y="1201144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BDE81A-73AB-7E42-9E3A-3FE89BD62579}">
      <dsp:nvSpPr>
        <dsp:cNvPr id="0" name=""/>
        <dsp:cNvSpPr/>
      </dsp:nvSpPr>
      <dsp:spPr>
        <a:xfrm>
          <a:off x="11481578" y="1201144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C5AEE3-BD8A-5640-81BF-465C27ADD967}">
      <dsp:nvSpPr>
        <dsp:cNvPr id="0" name=""/>
        <dsp:cNvSpPr/>
      </dsp:nvSpPr>
      <dsp:spPr>
        <a:xfrm>
          <a:off x="8510224" y="765264"/>
          <a:ext cx="2971353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2971353" y="64461"/>
              </a:lnTo>
              <a:lnTo>
                <a:pt x="2971353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C205E6-5027-664D-AA36-AFE4A7613A60}">
      <dsp:nvSpPr>
        <dsp:cNvPr id="0" name=""/>
        <dsp:cNvSpPr/>
      </dsp:nvSpPr>
      <dsp:spPr>
        <a:xfrm>
          <a:off x="10738739" y="1201144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05F418-9B9A-5D48-8CE1-A5B2BD5DD126}">
      <dsp:nvSpPr>
        <dsp:cNvPr id="0" name=""/>
        <dsp:cNvSpPr/>
      </dsp:nvSpPr>
      <dsp:spPr>
        <a:xfrm>
          <a:off x="10738739" y="1201144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FDA1D4-1E42-764B-A276-65849299257F}">
      <dsp:nvSpPr>
        <dsp:cNvPr id="0" name=""/>
        <dsp:cNvSpPr/>
      </dsp:nvSpPr>
      <dsp:spPr>
        <a:xfrm>
          <a:off x="8510224" y="765264"/>
          <a:ext cx="2228515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2228515" y="64461"/>
              </a:lnTo>
              <a:lnTo>
                <a:pt x="2228515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404AE6-3B86-064E-BE4C-2391539C3C73}">
      <dsp:nvSpPr>
        <dsp:cNvPr id="0" name=""/>
        <dsp:cNvSpPr/>
      </dsp:nvSpPr>
      <dsp:spPr>
        <a:xfrm>
          <a:off x="8510224" y="765264"/>
          <a:ext cx="1485676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1485676" y="64461"/>
              </a:lnTo>
              <a:lnTo>
                <a:pt x="1485676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E85C3A-1C68-5F4F-94FD-EC7948627104}">
      <dsp:nvSpPr>
        <dsp:cNvPr id="0" name=""/>
        <dsp:cNvSpPr/>
      </dsp:nvSpPr>
      <dsp:spPr>
        <a:xfrm>
          <a:off x="8510224" y="765264"/>
          <a:ext cx="742838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742838" y="64461"/>
              </a:lnTo>
              <a:lnTo>
                <a:pt x="742838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A19351-B2AB-A041-98BE-DFB63A76093C}">
      <dsp:nvSpPr>
        <dsp:cNvPr id="0" name=""/>
        <dsp:cNvSpPr/>
      </dsp:nvSpPr>
      <dsp:spPr>
        <a:xfrm>
          <a:off x="8464504" y="765264"/>
          <a:ext cx="91440" cy="1289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91E484-25E5-6749-ADC1-D45512464A2D}">
      <dsp:nvSpPr>
        <dsp:cNvPr id="0" name=""/>
        <dsp:cNvSpPr/>
      </dsp:nvSpPr>
      <dsp:spPr>
        <a:xfrm>
          <a:off x="7767386" y="765264"/>
          <a:ext cx="742838" cy="128922"/>
        </a:xfrm>
        <a:custGeom>
          <a:avLst/>
          <a:gdLst/>
          <a:ahLst/>
          <a:cxnLst/>
          <a:rect l="0" t="0" r="0" b="0"/>
          <a:pathLst>
            <a:path>
              <a:moveTo>
                <a:pt x="742838" y="0"/>
              </a:moveTo>
              <a:lnTo>
                <a:pt x="742838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832F90-716F-0440-8213-879FF025AED4}">
      <dsp:nvSpPr>
        <dsp:cNvPr id="0" name=""/>
        <dsp:cNvSpPr/>
      </dsp:nvSpPr>
      <dsp:spPr>
        <a:xfrm>
          <a:off x="7024547" y="765264"/>
          <a:ext cx="1485676" cy="128922"/>
        </a:xfrm>
        <a:custGeom>
          <a:avLst/>
          <a:gdLst/>
          <a:ahLst/>
          <a:cxnLst/>
          <a:rect l="0" t="0" r="0" b="0"/>
          <a:pathLst>
            <a:path>
              <a:moveTo>
                <a:pt x="1485676" y="0"/>
              </a:moveTo>
              <a:lnTo>
                <a:pt x="1485676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D28761-A80E-2844-B0F7-288A47CDD082}">
      <dsp:nvSpPr>
        <dsp:cNvPr id="0" name=""/>
        <dsp:cNvSpPr/>
      </dsp:nvSpPr>
      <dsp:spPr>
        <a:xfrm>
          <a:off x="6653128" y="1637025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233352-A722-AC40-995D-07BC7066EE1C}">
      <dsp:nvSpPr>
        <dsp:cNvPr id="0" name=""/>
        <dsp:cNvSpPr/>
      </dsp:nvSpPr>
      <dsp:spPr>
        <a:xfrm>
          <a:off x="6653128" y="1637025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EDEC68-FDA8-B640-AACB-61685074D6EA}">
      <dsp:nvSpPr>
        <dsp:cNvPr id="0" name=""/>
        <dsp:cNvSpPr/>
      </dsp:nvSpPr>
      <dsp:spPr>
        <a:xfrm>
          <a:off x="6281709" y="1201144"/>
          <a:ext cx="371419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371419" y="64461"/>
              </a:lnTo>
              <a:lnTo>
                <a:pt x="371419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570D45-78E6-2D4A-B5BD-7BE2DFE63FCE}">
      <dsp:nvSpPr>
        <dsp:cNvPr id="0" name=""/>
        <dsp:cNvSpPr/>
      </dsp:nvSpPr>
      <dsp:spPr>
        <a:xfrm>
          <a:off x="5910290" y="1201144"/>
          <a:ext cx="371419" cy="128922"/>
        </a:xfrm>
        <a:custGeom>
          <a:avLst/>
          <a:gdLst/>
          <a:ahLst/>
          <a:cxnLst/>
          <a:rect l="0" t="0" r="0" b="0"/>
          <a:pathLst>
            <a:path>
              <a:moveTo>
                <a:pt x="371419" y="0"/>
              </a:moveTo>
              <a:lnTo>
                <a:pt x="371419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563FE1-EC3D-DB41-8A4B-BB3C82A7F64E}">
      <dsp:nvSpPr>
        <dsp:cNvPr id="0" name=""/>
        <dsp:cNvSpPr/>
      </dsp:nvSpPr>
      <dsp:spPr>
        <a:xfrm>
          <a:off x="6281709" y="765264"/>
          <a:ext cx="2228515" cy="128922"/>
        </a:xfrm>
        <a:custGeom>
          <a:avLst/>
          <a:gdLst/>
          <a:ahLst/>
          <a:cxnLst/>
          <a:rect l="0" t="0" r="0" b="0"/>
          <a:pathLst>
            <a:path>
              <a:moveTo>
                <a:pt x="2228515" y="0"/>
              </a:moveTo>
              <a:lnTo>
                <a:pt x="2228515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BEA2E-1427-A240-A83E-9BDE4DC0AF38}">
      <dsp:nvSpPr>
        <dsp:cNvPr id="0" name=""/>
        <dsp:cNvSpPr/>
      </dsp:nvSpPr>
      <dsp:spPr>
        <a:xfrm>
          <a:off x="5538871" y="765264"/>
          <a:ext cx="2971353" cy="128922"/>
        </a:xfrm>
        <a:custGeom>
          <a:avLst/>
          <a:gdLst/>
          <a:ahLst/>
          <a:cxnLst/>
          <a:rect l="0" t="0" r="0" b="0"/>
          <a:pathLst>
            <a:path>
              <a:moveTo>
                <a:pt x="2971353" y="0"/>
              </a:moveTo>
              <a:lnTo>
                <a:pt x="2971353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A911C2-0EE3-284B-8E9E-CF22460B830B}">
      <dsp:nvSpPr>
        <dsp:cNvPr id="0" name=""/>
        <dsp:cNvSpPr/>
      </dsp:nvSpPr>
      <dsp:spPr>
        <a:xfrm>
          <a:off x="5896477" y="329383"/>
          <a:ext cx="2613747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2613747" y="64461"/>
              </a:lnTo>
              <a:lnTo>
                <a:pt x="2613747" y="1289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A26622-CE9B-D248-8607-2B4523B5EBD1}">
      <dsp:nvSpPr>
        <dsp:cNvPr id="0" name=""/>
        <dsp:cNvSpPr/>
      </dsp:nvSpPr>
      <dsp:spPr>
        <a:xfrm>
          <a:off x="4768406" y="1201144"/>
          <a:ext cx="282401" cy="1055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5935"/>
              </a:lnTo>
              <a:lnTo>
                <a:pt x="282401" y="1055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DACD02-A878-6F4B-B8C6-64B2897D492A}">
      <dsp:nvSpPr>
        <dsp:cNvPr id="0" name=""/>
        <dsp:cNvSpPr/>
      </dsp:nvSpPr>
      <dsp:spPr>
        <a:xfrm>
          <a:off x="4768406" y="1201144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7DC490-CC36-E848-BB49-CE019EE1CAED}">
      <dsp:nvSpPr>
        <dsp:cNvPr id="0" name=""/>
        <dsp:cNvSpPr/>
      </dsp:nvSpPr>
      <dsp:spPr>
        <a:xfrm>
          <a:off x="4768406" y="1201144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9B4D52-3E2B-7F4E-BBC4-CCBB2CAE208D}">
      <dsp:nvSpPr>
        <dsp:cNvPr id="0" name=""/>
        <dsp:cNvSpPr/>
      </dsp:nvSpPr>
      <dsp:spPr>
        <a:xfrm>
          <a:off x="2539891" y="765264"/>
          <a:ext cx="2228515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2228515" y="64461"/>
              </a:lnTo>
              <a:lnTo>
                <a:pt x="2228515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D7D9B6-C59D-D641-827E-883025175671}">
      <dsp:nvSpPr>
        <dsp:cNvPr id="0" name=""/>
        <dsp:cNvSpPr/>
      </dsp:nvSpPr>
      <dsp:spPr>
        <a:xfrm>
          <a:off x="2539891" y="765264"/>
          <a:ext cx="1485676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1485676" y="64461"/>
              </a:lnTo>
              <a:lnTo>
                <a:pt x="1485676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AEF218-E9C0-A04F-9CC8-6A1184B10479}">
      <dsp:nvSpPr>
        <dsp:cNvPr id="0" name=""/>
        <dsp:cNvSpPr/>
      </dsp:nvSpPr>
      <dsp:spPr>
        <a:xfrm>
          <a:off x="3282729" y="1201144"/>
          <a:ext cx="282401" cy="1055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5935"/>
              </a:lnTo>
              <a:lnTo>
                <a:pt x="282401" y="1055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D2A03-A741-E14F-82DA-BC06983456B3}">
      <dsp:nvSpPr>
        <dsp:cNvPr id="0" name=""/>
        <dsp:cNvSpPr/>
      </dsp:nvSpPr>
      <dsp:spPr>
        <a:xfrm>
          <a:off x="3282729" y="1201144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AE1F46-42BB-C147-963D-FA16485FE14F}">
      <dsp:nvSpPr>
        <dsp:cNvPr id="0" name=""/>
        <dsp:cNvSpPr/>
      </dsp:nvSpPr>
      <dsp:spPr>
        <a:xfrm>
          <a:off x="3282729" y="1201144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C54D4B-9B52-3A43-8D24-5CB7082E70F5}">
      <dsp:nvSpPr>
        <dsp:cNvPr id="0" name=""/>
        <dsp:cNvSpPr/>
      </dsp:nvSpPr>
      <dsp:spPr>
        <a:xfrm>
          <a:off x="2539891" y="765264"/>
          <a:ext cx="742838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742838" y="64461"/>
              </a:lnTo>
              <a:lnTo>
                <a:pt x="742838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6F0D8D-E5D8-1241-80A7-5E923A449BA0}">
      <dsp:nvSpPr>
        <dsp:cNvPr id="0" name=""/>
        <dsp:cNvSpPr/>
      </dsp:nvSpPr>
      <dsp:spPr>
        <a:xfrm>
          <a:off x="2494171" y="765264"/>
          <a:ext cx="91440" cy="1289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1CE2D4-0DC3-2B4F-83F4-7712E9E3179D}">
      <dsp:nvSpPr>
        <dsp:cNvPr id="0" name=""/>
        <dsp:cNvSpPr/>
      </dsp:nvSpPr>
      <dsp:spPr>
        <a:xfrm>
          <a:off x="1797053" y="1201144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372B78-F224-EF46-8C32-FDE413F1E4EE}">
      <dsp:nvSpPr>
        <dsp:cNvPr id="0" name=""/>
        <dsp:cNvSpPr/>
      </dsp:nvSpPr>
      <dsp:spPr>
        <a:xfrm>
          <a:off x="1797053" y="1201144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BD3A10-5E97-1947-81ED-25EF241CE2DE}">
      <dsp:nvSpPr>
        <dsp:cNvPr id="0" name=""/>
        <dsp:cNvSpPr/>
      </dsp:nvSpPr>
      <dsp:spPr>
        <a:xfrm>
          <a:off x="1797053" y="765264"/>
          <a:ext cx="742838" cy="128922"/>
        </a:xfrm>
        <a:custGeom>
          <a:avLst/>
          <a:gdLst/>
          <a:ahLst/>
          <a:cxnLst/>
          <a:rect l="0" t="0" r="0" b="0"/>
          <a:pathLst>
            <a:path>
              <a:moveTo>
                <a:pt x="742838" y="0"/>
              </a:moveTo>
              <a:lnTo>
                <a:pt x="742838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CDAD6A-E18B-0A41-8032-0B0CC1CDB1B2}">
      <dsp:nvSpPr>
        <dsp:cNvPr id="0" name=""/>
        <dsp:cNvSpPr/>
      </dsp:nvSpPr>
      <dsp:spPr>
        <a:xfrm>
          <a:off x="1054214" y="765264"/>
          <a:ext cx="1485676" cy="128922"/>
        </a:xfrm>
        <a:custGeom>
          <a:avLst/>
          <a:gdLst/>
          <a:ahLst/>
          <a:cxnLst/>
          <a:rect l="0" t="0" r="0" b="0"/>
          <a:pathLst>
            <a:path>
              <a:moveTo>
                <a:pt x="1485676" y="0"/>
              </a:moveTo>
              <a:lnTo>
                <a:pt x="1485676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9E2C65-7AC5-F24D-B77F-2E7C6391D994}">
      <dsp:nvSpPr>
        <dsp:cNvPr id="0" name=""/>
        <dsp:cNvSpPr/>
      </dsp:nvSpPr>
      <dsp:spPr>
        <a:xfrm>
          <a:off x="311376" y="765264"/>
          <a:ext cx="2228515" cy="128922"/>
        </a:xfrm>
        <a:custGeom>
          <a:avLst/>
          <a:gdLst/>
          <a:ahLst/>
          <a:cxnLst/>
          <a:rect l="0" t="0" r="0" b="0"/>
          <a:pathLst>
            <a:path>
              <a:moveTo>
                <a:pt x="2228515" y="0"/>
              </a:moveTo>
              <a:lnTo>
                <a:pt x="2228515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01172D-CF11-D641-9127-13BEA5460786}">
      <dsp:nvSpPr>
        <dsp:cNvPr id="0" name=""/>
        <dsp:cNvSpPr/>
      </dsp:nvSpPr>
      <dsp:spPr>
        <a:xfrm>
          <a:off x="2539891" y="329383"/>
          <a:ext cx="3356585" cy="128922"/>
        </a:xfrm>
        <a:custGeom>
          <a:avLst/>
          <a:gdLst/>
          <a:ahLst/>
          <a:cxnLst/>
          <a:rect l="0" t="0" r="0" b="0"/>
          <a:pathLst>
            <a:path>
              <a:moveTo>
                <a:pt x="3356585" y="0"/>
              </a:moveTo>
              <a:lnTo>
                <a:pt x="3356585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40B9D6-B86A-1248-94C0-CC89E905B510}">
      <dsp:nvSpPr>
        <dsp:cNvPr id="0" name=""/>
        <dsp:cNvSpPr/>
      </dsp:nvSpPr>
      <dsp:spPr>
        <a:xfrm>
          <a:off x="5742998" y="22425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21D53B-C6D8-8D42-9B14-773224F166C1}">
      <dsp:nvSpPr>
        <dsp:cNvPr id="0" name=""/>
        <dsp:cNvSpPr/>
      </dsp:nvSpPr>
      <dsp:spPr>
        <a:xfrm>
          <a:off x="5742998" y="22425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5C4266-0161-B747-B412-509287925401}">
      <dsp:nvSpPr>
        <dsp:cNvPr id="0" name=""/>
        <dsp:cNvSpPr/>
      </dsp:nvSpPr>
      <dsp:spPr>
        <a:xfrm>
          <a:off x="5589519" y="77678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SuperId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589519" y="77678"/>
        <a:ext cx="613916" cy="196453"/>
      </dsp:txXfrm>
    </dsp:sp>
    <dsp:sp modelId="{2989DCEB-2DE7-8247-A6CD-EC4F81B9F15F}">
      <dsp:nvSpPr>
        <dsp:cNvPr id="0" name=""/>
        <dsp:cNvSpPr/>
      </dsp:nvSpPr>
      <dsp:spPr>
        <a:xfrm>
          <a:off x="2386412" y="45830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E873D9-47ED-6D43-87E2-DEA465C0EEDF}">
      <dsp:nvSpPr>
        <dsp:cNvPr id="0" name=""/>
        <dsp:cNvSpPr/>
      </dsp:nvSpPr>
      <dsp:spPr>
        <a:xfrm>
          <a:off x="2386412" y="45830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E0CAA3-455B-0841-B93F-00738EB9AAB5}">
      <dsp:nvSpPr>
        <dsp:cNvPr id="0" name=""/>
        <dsp:cNvSpPr/>
      </dsp:nvSpPr>
      <dsp:spPr>
        <a:xfrm>
          <a:off x="2232933" y="513558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个人中心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232933" y="513558"/>
        <a:ext cx="613916" cy="196453"/>
      </dsp:txXfrm>
    </dsp:sp>
    <dsp:sp modelId="{8738E62B-D08A-084B-A80C-8003CAAE0614}">
      <dsp:nvSpPr>
        <dsp:cNvPr id="0" name=""/>
        <dsp:cNvSpPr/>
      </dsp:nvSpPr>
      <dsp:spPr>
        <a:xfrm>
          <a:off x="157897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E59F4C-A283-C941-9569-575AA857DDD4}">
      <dsp:nvSpPr>
        <dsp:cNvPr id="0" name=""/>
        <dsp:cNvSpPr/>
      </dsp:nvSpPr>
      <dsp:spPr>
        <a:xfrm>
          <a:off x="157897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D2D362-CA92-D84A-A67C-58DA2A030236}">
      <dsp:nvSpPr>
        <dsp:cNvPr id="0" name=""/>
        <dsp:cNvSpPr/>
      </dsp:nvSpPr>
      <dsp:spPr>
        <a:xfrm>
          <a:off x="4418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个人公告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418" y="949439"/>
        <a:ext cx="613916" cy="196453"/>
      </dsp:txXfrm>
    </dsp:sp>
    <dsp:sp modelId="{B14E5C14-6045-EA47-B38A-2FC927F32379}">
      <dsp:nvSpPr>
        <dsp:cNvPr id="0" name=""/>
        <dsp:cNvSpPr/>
      </dsp:nvSpPr>
      <dsp:spPr>
        <a:xfrm>
          <a:off x="900735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21957C-6891-7F49-9A2C-B51907E28277}">
      <dsp:nvSpPr>
        <dsp:cNvPr id="0" name=""/>
        <dsp:cNvSpPr/>
      </dsp:nvSpPr>
      <dsp:spPr>
        <a:xfrm>
          <a:off x="900735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2F2D21-B080-E54D-860D-E93AE85E8E35}">
      <dsp:nvSpPr>
        <dsp:cNvPr id="0" name=""/>
        <dsp:cNvSpPr/>
      </dsp:nvSpPr>
      <dsp:spPr>
        <a:xfrm>
          <a:off x="747256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我的事务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747256" y="949439"/>
        <a:ext cx="613916" cy="196453"/>
      </dsp:txXfrm>
    </dsp:sp>
    <dsp:sp modelId="{886A1C9C-6B55-4E4F-B667-A9376D1A056B}">
      <dsp:nvSpPr>
        <dsp:cNvPr id="0" name=""/>
        <dsp:cNvSpPr/>
      </dsp:nvSpPr>
      <dsp:spPr>
        <a:xfrm>
          <a:off x="1643574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1EDE39-D826-8D4A-BEF5-200545EC8F72}">
      <dsp:nvSpPr>
        <dsp:cNvPr id="0" name=""/>
        <dsp:cNvSpPr/>
      </dsp:nvSpPr>
      <dsp:spPr>
        <a:xfrm>
          <a:off x="1643574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B4C0AA-8E5D-AD4F-B2E9-223E26A7C867}">
      <dsp:nvSpPr>
        <dsp:cNvPr id="0" name=""/>
        <dsp:cNvSpPr/>
      </dsp:nvSpPr>
      <dsp:spPr>
        <a:xfrm>
          <a:off x="1490095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我的盟友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490095" y="949439"/>
        <a:ext cx="613916" cy="196453"/>
      </dsp:txXfrm>
    </dsp:sp>
    <dsp:sp modelId="{143B67D0-E3CA-CE4B-9743-58CF3075A208}">
      <dsp:nvSpPr>
        <dsp:cNvPr id="0" name=""/>
        <dsp:cNvSpPr/>
      </dsp:nvSpPr>
      <dsp:spPr>
        <a:xfrm>
          <a:off x="2042619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4F4B2F-78E1-8849-87DD-2B81CD91AA49}">
      <dsp:nvSpPr>
        <dsp:cNvPr id="0" name=""/>
        <dsp:cNvSpPr/>
      </dsp:nvSpPr>
      <dsp:spPr>
        <a:xfrm>
          <a:off x="2042619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5FC613-E380-A74D-8DA0-7AA0F90E1163}">
      <dsp:nvSpPr>
        <dsp:cNvPr id="0" name=""/>
        <dsp:cNvSpPr/>
      </dsp:nvSpPr>
      <dsp:spPr>
        <a:xfrm>
          <a:off x="1889140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我的盟友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889140" y="1385319"/>
        <a:ext cx="613916" cy="196453"/>
      </dsp:txXfrm>
    </dsp:sp>
    <dsp:sp modelId="{A8F5FFEA-B27D-1249-AC9F-A1E9A7D6CAFA}">
      <dsp:nvSpPr>
        <dsp:cNvPr id="0" name=""/>
        <dsp:cNvSpPr/>
      </dsp:nvSpPr>
      <dsp:spPr>
        <a:xfrm>
          <a:off x="2042619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C32A0D-7ACC-024B-A21C-F2B42B1D975B}">
      <dsp:nvSpPr>
        <dsp:cNvPr id="0" name=""/>
        <dsp:cNvSpPr/>
      </dsp:nvSpPr>
      <dsp:spPr>
        <a:xfrm>
          <a:off x="2042619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72488E-EDD6-9945-A696-9488D906A8F0}">
      <dsp:nvSpPr>
        <dsp:cNvPr id="0" name=""/>
        <dsp:cNvSpPr/>
      </dsp:nvSpPr>
      <dsp:spPr>
        <a:xfrm>
          <a:off x="1889140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历史盟友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889140" y="1821199"/>
        <a:ext cx="613916" cy="196453"/>
      </dsp:txXfrm>
    </dsp:sp>
    <dsp:sp modelId="{1B33D46B-D686-A54E-B5F0-659E67C35499}">
      <dsp:nvSpPr>
        <dsp:cNvPr id="0" name=""/>
        <dsp:cNvSpPr/>
      </dsp:nvSpPr>
      <dsp:spPr>
        <a:xfrm>
          <a:off x="2386412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92D4E4-7506-324B-AD20-184132B649B2}">
      <dsp:nvSpPr>
        <dsp:cNvPr id="0" name=""/>
        <dsp:cNvSpPr/>
      </dsp:nvSpPr>
      <dsp:spPr>
        <a:xfrm>
          <a:off x="2386412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C6884-6293-5F49-B903-15819E5560DE}">
      <dsp:nvSpPr>
        <dsp:cNvPr id="0" name=""/>
        <dsp:cNvSpPr/>
      </dsp:nvSpPr>
      <dsp:spPr>
        <a:xfrm>
          <a:off x="2232933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我的消息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232933" y="949439"/>
        <a:ext cx="613916" cy="196453"/>
      </dsp:txXfrm>
    </dsp:sp>
    <dsp:sp modelId="{CBF86816-132C-F74A-B9F7-740FC5418119}">
      <dsp:nvSpPr>
        <dsp:cNvPr id="0" name=""/>
        <dsp:cNvSpPr/>
      </dsp:nvSpPr>
      <dsp:spPr>
        <a:xfrm>
          <a:off x="3129250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EA7D5C-2FA5-514B-AA77-209AD250FDB1}">
      <dsp:nvSpPr>
        <dsp:cNvPr id="0" name=""/>
        <dsp:cNvSpPr/>
      </dsp:nvSpPr>
      <dsp:spPr>
        <a:xfrm>
          <a:off x="3129250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8571E-BDB7-B24E-AF1A-074E20B827AE}">
      <dsp:nvSpPr>
        <dsp:cNvPr id="0" name=""/>
        <dsp:cNvSpPr/>
      </dsp:nvSpPr>
      <dsp:spPr>
        <a:xfrm>
          <a:off x="2975771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资金资产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975771" y="949439"/>
        <a:ext cx="613916" cy="196453"/>
      </dsp:txXfrm>
    </dsp:sp>
    <dsp:sp modelId="{F834D0FA-DFDA-3E42-A384-CCB487CD81A8}">
      <dsp:nvSpPr>
        <dsp:cNvPr id="0" name=""/>
        <dsp:cNvSpPr/>
      </dsp:nvSpPr>
      <dsp:spPr>
        <a:xfrm>
          <a:off x="3528296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6EFCE9-B7EC-5D4B-A9E7-0302A921E374}">
      <dsp:nvSpPr>
        <dsp:cNvPr id="0" name=""/>
        <dsp:cNvSpPr/>
      </dsp:nvSpPr>
      <dsp:spPr>
        <a:xfrm>
          <a:off x="3528296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895AEF-9277-F448-81BC-383AA9988F95}">
      <dsp:nvSpPr>
        <dsp:cNvPr id="0" name=""/>
        <dsp:cNvSpPr/>
      </dsp:nvSpPr>
      <dsp:spPr>
        <a:xfrm>
          <a:off x="3374817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374817" y="1385319"/>
        <a:ext cx="613916" cy="196453"/>
      </dsp:txXfrm>
    </dsp:sp>
    <dsp:sp modelId="{E26C7D6C-4997-4043-B17B-15C17B197B4B}">
      <dsp:nvSpPr>
        <dsp:cNvPr id="0" name=""/>
        <dsp:cNvSpPr/>
      </dsp:nvSpPr>
      <dsp:spPr>
        <a:xfrm>
          <a:off x="3528296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3E9541-E76E-3C4A-ABBE-64A466CA1D40}">
      <dsp:nvSpPr>
        <dsp:cNvPr id="0" name=""/>
        <dsp:cNvSpPr/>
      </dsp:nvSpPr>
      <dsp:spPr>
        <a:xfrm>
          <a:off x="3528296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4AB2F0-FCB3-7C4B-9EA6-03845F2DB6F6}">
      <dsp:nvSpPr>
        <dsp:cNvPr id="0" name=""/>
        <dsp:cNvSpPr/>
      </dsp:nvSpPr>
      <dsp:spPr>
        <a:xfrm>
          <a:off x="3374817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物资库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374817" y="1821199"/>
        <a:ext cx="613916" cy="196453"/>
      </dsp:txXfrm>
    </dsp:sp>
    <dsp:sp modelId="{3FBA586B-71EF-4E42-B2AD-F3FC8E5378D1}">
      <dsp:nvSpPr>
        <dsp:cNvPr id="0" name=""/>
        <dsp:cNvSpPr/>
      </dsp:nvSpPr>
      <dsp:spPr>
        <a:xfrm>
          <a:off x="3528296" y="220182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46AFB6-9BE7-D14B-B35F-3FB7C84B9886}">
      <dsp:nvSpPr>
        <dsp:cNvPr id="0" name=""/>
        <dsp:cNvSpPr/>
      </dsp:nvSpPr>
      <dsp:spPr>
        <a:xfrm>
          <a:off x="3528296" y="220182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0DDF9A-0D9E-A449-88AA-2B7A978D6AC2}">
      <dsp:nvSpPr>
        <dsp:cNvPr id="0" name=""/>
        <dsp:cNvSpPr/>
      </dsp:nvSpPr>
      <dsp:spPr>
        <a:xfrm>
          <a:off x="3374817" y="2257080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核销库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374817" y="2257080"/>
        <a:ext cx="613916" cy="196453"/>
      </dsp:txXfrm>
    </dsp:sp>
    <dsp:sp modelId="{F3176C02-C405-B545-8B6C-38E2F8604B42}">
      <dsp:nvSpPr>
        <dsp:cNvPr id="0" name=""/>
        <dsp:cNvSpPr/>
      </dsp:nvSpPr>
      <dsp:spPr>
        <a:xfrm>
          <a:off x="3872089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32C6F7-7B6C-E244-B209-BCF0DD1AE37D}">
      <dsp:nvSpPr>
        <dsp:cNvPr id="0" name=""/>
        <dsp:cNvSpPr/>
      </dsp:nvSpPr>
      <dsp:spPr>
        <a:xfrm>
          <a:off x="3872089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167851-92B2-4940-8A39-CBDA506A4F9A}">
      <dsp:nvSpPr>
        <dsp:cNvPr id="0" name=""/>
        <dsp:cNvSpPr/>
      </dsp:nvSpPr>
      <dsp:spPr>
        <a:xfrm>
          <a:off x="3718610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我的日程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718610" y="949439"/>
        <a:ext cx="613916" cy="196453"/>
      </dsp:txXfrm>
    </dsp:sp>
    <dsp:sp modelId="{9AB1F751-8962-0C40-B802-75C90A359CA1}">
      <dsp:nvSpPr>
        <dsp:cNvPr id="0" name=""/>
        <dsp:cNvSpPr/>
      </dsp:nvSpPr>
      <dsp:spPr>
        <a:xfrm>
          <a:off x="4614927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7C0D09-5EE9-6C48-981B-5C523AEE428E}">
      <dsp:nvSpPr>
        <dsp:cNvPr id="0" name=""/>
        <dsp:cNvSpPr/>
      </dsp:nvSpPr>
      <dsp:spPr>
        <a:xfrm>
          <a:off x="4614927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B8430A-240F-564B-A763-F877155C9BCF}">
      <dsp:nvSpPr>
        <dsp:cNvPr id="0" name=""/>
        <dsp:cNvSpPr/>
      </dsp:nvSpPr>
      <dsp:spPr>
        <a:xfrm>
          <a:off x="4461448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个人设置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461448" y="949439"/>
        <a:ext cx="613916" cy="196453"/>
      </dsp:txXfrm>
    </dsp:sp>
    <dsp:sp modelId="{5136F273-436C-5E43-835E-AA171770073B}">
      <dsp:nvSpPr>
        <dsp:cNvPr id="0" name=""/>
        <dsp:cNvSpPr/>
      </dsp:nvSpPr>
      <dsp:spPr>
        <a:xfrm>
          <a:off x="5013973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C72270-0B29-2B48-8C47-C1C474E25941}">
      <dsp:nvSpPr>
        <dsp:cNvPr id="0" name=""/>
        <dsp:cNvSpPr/>
      </dsp:nvSpPr>
      <dsp:spPr>
        <a:xfrm>
          <a:off x="5013973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2AE6D6-E957-F44F-97FC-5DEF3E19E871}">
      <dsp:nvSpPr>
        <dsp:cNvPr id="0" name=""/>
        <dsp:cNvSpPr/>
      </dsp:nvSpPr>
      <dsp:spPr>
        <a:xfrm>
          <a:off x="4860494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基本资料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860494" y="1385319"/>
        <a:ext cx="613916" cy="196453"/>
      </dsp:txXfrm>
    </dsp:sp>
    <dsp:sp modelId="{432AD107-E8B1-1A49-8D03-8FE21EC739A1}">
      <dsp:nvSpPr>
        <dsp:cNvPr id="0" name=""/>
        <dsp:cNvSpPr/>
      </dsp:nvSpPr>
      <dsp:spPr>
        <a:xfrm>
          <a:off x="5013973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8BC750-ADBC-1A4C-BAAE-A79AF8ED8020}">
      <dsp:nvSpPr>
        <dsp:cNvPr id="0" name=""/>
        <dsp:cNvSpPr/>
      </dsp:nvSpPr>
      <dsp:spPr>
        <a:xfrm>
          <a:off x="5013973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4B7D45-E013-B043-B8F0-DE0867D7CBFD}">
      <dsp:nvSpPr>
        <dsp:cNvPr id="0" name=""/>
        <dsp:cNvSpPr/>
      </dsp:nvSpPr>
      <dsp:spPr>
        <a:xfrm>
          <a:off x="4860494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所属盟角色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860494" y="1821199"/>
        <a:ext cx="613916" cy="196453"/>
      </dsp:txXfrm>
    </dsp:sp>
    <dsp:sp modelId="{A752AB8A-49BB-8147-8C50-22C0AA308254}">
      <dsp:nvSpPr>
        <dsp:cNvPr id="0" name=""/>
        <dsp:cNvSpPr/>
      </dsp:nvSpPr>
      <dsp:spPr>
        <a:xfrm>
          <a:off x="5013973" y="220182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40477E-9C81-CE46-BD77-2BD9C3695F75}">
      <dsp:nvSpPr>
        <dsp:cNvPr id="0" name=""/>
        <dsp:cNvSpPr/>
      </dsp:nvSpPr>
      <dsp:spPr>
        <a:xfrm>
          <a:off x="5013973" y="220182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15638D-4F27-2048-A995-936A4A10F88E}">
      <dsp:nvSpPr>
        <dsp:cNvPr id="0" name=""/>
        <dsp:cNvSpPr/>
      </dsp:nvSpPr>
      <dsp:spPr>
        <a:xfrm>
          <a:off x="4860494" y="2257080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修改密码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860494" y="2257080"/>
        <a:ext cx="613916" cy="196453"/>
      </dsp:txXfrm>
    </dsp:sp>
    <dsp:sp modelId="{D78C6553-D336-7148-B60A-D4C358E601DE}">
      <dsp:nvSpPr>
        <dsp:cNvPr id="0" name=""/>
        <dsp:cNvSpPr/>
      </dsp:nvSpPr>
      <dsp:spPr>
        <a:xfrm>
          <a:off x="8356745" y="45830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DBF071-FCAD-7042-8A1F-F69BF74146E0}">
      <dsp:nvSpPr>
        <dsp:cNvPr id="0" name=""/>
        <dsp:cNvSpPr/>
      </dsp:nvSpPr>
      <dsp:spPr>
        <a:xfrm>
          <a:off x="8356745" y="45830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ACD9D3-9807-E04E-BAEC-A1BED2E4673F}">
      <dsp:nvSpPr>
        <dsp:cNvPr id="0" name=""/>
        <dsp:cNvSpPr/>
      </dsp:nvSpPr>
      <dsp:spPr>
        <a:xfrm>
          <a:off x="8203266" y="513558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203266" y="513558"/>
        <a:ext cx="613916" cy="196453"/>
      </dsp:txXfrm>
    </dsp:sp>
    <dsp:sp modelId="{571D8F88-FF9A-D449-B9F7-E0CD4A84497C}">
      <dsp:nvSpPr>
        <dsp:cNvPr id="0" name=""/>
        <dsp:cNvSpPr/>
      </dsp:nvSpPr>
      <dsp:spPr>
        <a:xfrm>
          <a:off x="5385392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225B5B-5C9F-9C44-AD07-08EB174E73E7}">
      <dsp:nvSpPr>
        <dsp:cNvPr id="0" name=""/>
        <dsp:cNvSpPr/>
      </dsp:nvSpPr>
      <dsp:spPr>
        <a:xfrm>
          <a:off x="5385392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2B5197-2317-B943-8473-A9BAE75E557D}">
      <dsp:nvSpPr>
        <dsp:cNvPr id="0" name=""/>
        <dsp:cNvSpPr/>
      </dsp:nvSpPr>
      <dsp:spPr>
        <a:xfrm>
          <a:off x="5231913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公告列表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231913" y="949439"/>
        <a:ext cx="613916" cy="196453"/>
      </dsp:txXfrm>
    </dsp:sp>
    <dsp:sp modelId="{CFD719B6-0F1B-6C48-8B0F-AB1C29EB1BC4}">
      <dsp:nvSpPr>
        <dsp:cNvPr id="0" name=""/>
        <dsp:cNvSpPr/>
      </dsp:nvSpPr>
      <dsp:spPr>
        <a:xfrm>
          <a:off x="6128230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5D67C2-A569-4B4E-9AFE-21B87ECC28CA}">
      <dsp:nvSpPr>
        <dsp:cNvPr id="0" name=""/>
        <dsp:cNvSpPr/>
      </dsp:nvSpPr>
      <dsp:spPr>
        <a:xfrm>
          <a:off x="6128230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FFD37C-C605-C64B-9FFD-843CBDAE8F4C}">
      <dsp:nvSpPr>
        <dsp:cNvPr id="0" name=""/>
        <dsp:cNvSpPr/>
      </dsp:nvSpPr>
      <dsp:spPr>
        <a:xfrm>
          <a:off x="5974751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事务列表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974751" y="949439"/>
        <a:ext cx="613916" cy="196453"/>
      </dsp:txXfrm>
    </dsp:sp>
    <dsp:sp modelId="{D8BA9202-37E6-034D-AE35-09EC5B7E2194}">
      <dsp:nvSpPr>
        <dsp:cNvPr id="0" name=""/>
        <dsp:cNvSpPr/>
      </dsp:nvSpPr>
      <dsp:spPr>
        <a:xfrm>
          <a:off x="5756811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4906D6-A3ED-C648-975D-577C62342BF2}">
      <dsp:nvSpPr>
        <dsp:cNvPr id="0" name=""/>
        <dsp:cNvSpPr/>
      </dsp:nvSpPr>
      <dsp:spPr>
        <a:xfrm>
          <a:off x="5756811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0AE845-5F71-E640-A9FC-BC9778879C67}">
      <dsp:nvSpPr>
        <dsp:cNvPr id="0" name=""/>
        <dsp:cNvSpPr/>
      </dsp:nvSpPr>
      <dsp:spPr>
        <a:xfrm>
          <a:off x="5603332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子事务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603332" y="1385319"/>
        <a:ext cx="613916" cy="196453"/>
      </dsp:txXfrm>
    </dsp:sp>
    <dsp:sp modelId="{76B434EF-F93F-5B45-9659-936CF180DEF0}">
      <dsp:nvSpPr>
        <dsp:cNvPr id="0" name=""/>
        <dsp:cNvSpPr/>
      </dsp:nvSpPr>
      <dsp:spPr>
        <a:xfrm>
          <a:off x="6499649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8C89D2-F270-EF4A-A64A-CD256097AF8E}">
      <dsp:nvSpPr>
        <dsp:cNvPr id="0" name=""/>
        <dsp:cNvSpPr/>
      </dsp:nvSpPr>
      <dsp:spPr>
        <a:xfrm>
          <a:off x="6499649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4D75F0-1BB7-2244-8233-196585FFA9BF}">
      <dsp:nvSpPr>
        <dsp:cNvPr id="0" name=""/>
        <dsp:cNvSpPr/>
      </dsp:nvSpPr>
      <dsp:spPr>
        <a:xfrm>
          <a:off x="6346170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盟事务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346170" y="1385319"/>
        <a:ext cx="613916" cy="196453"/>
      </dsp:txXfrm>
    </dsp:sp>
    <dsp:sp modelId="{48E4D7EF-1426-2942-B3DF-53E427A6D594}">
      <dsp:nvSpPr>
        <dsp:cNvPr id="0" name=""/>
        <dsp:cNvSpPr/>
      </dsp:nvSpPr>
      <dsp:spPr>
        <a:xfrm>
          <a:off x="6898695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F74C15-0469-8447-8D2E-E867753281F2}">
      <dsp:nvSpPr>
        <dsp:cNvPr id="0" name=""/>
        <dsp:cNvSpPr/>
      </dsp:nvSpPr>
      <dsp:spPr>
        <a:xfrm>
          <a:off x="6898695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8B7AF4-9BAC-8049-B110-8BC6305828F5}">
      <dsp:nvSpPr>
        <dsp:cNvPr id="0" name=""/>
        <dsp:cNvSpPr/>
      </dsp:nvSpPr>
      <dsp:spPr>
        <a:xfrm>
          <a:off x="6745216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概览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745216" y="1821199"/>
        <a:ext cx="613916" cy="196453"/>
      </dsp:txXfrm>
    </dsp:sp>
    <dsp:sp modelId="{6CAA447B-0370-E546-AD06-9AECD3D29C6F}">
      <dsp:nvSpPr>
        <dsp:cNvPr id="0" name=""/>
        <dsp:cNvSpPr/>
      </dsp:nvSpPr>
      <dsp:spPr>
        <a:xfrm>
          <a:off x="6898695" y="220182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F752D5-539B-0F41-A592-992FBAAD9208}">
      <dsp:nvSpPr>
        <dsp:cNvPr id="0" name=""/>
        <dsp:cNvSpPr/>
      </dsp:nvSpPr>
      <dsp:spPr>
        <a:xfrm>
          <a:off x="6898695" y="220182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400C98-00BA-B846-8188-07DCFEA2EC8A}">
      <dsp:nvSpPr>
        <dsp:cNvPr id="0" name=""/>
        <dsp:cNvSpPr/>
      </dsp:nvSpPr>
      <dsp:spPr>
        <a:xfrm>
          <a:off x="6745216" y="2257080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交易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745216" y="2257080"/>
        <a:ext cx="613916" cy="196453"/>
      </dsp:txXfrm>
    </dsp:sp>
    <dsp:sp modelId="{ED9F5971-F139-8C44-AC6F-FE0F61DB985F}">
      <dsp:nvSpPr>
        <dsp:cNvPr id="0" name=""/>
        <dsp:cNvSpPr/>
      </dsp:nvSpPr>
      <dsp:spPr>
        <a:xfrm>
          <a:off x="6871068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5A9D33-33C7-874A-8B93-16AD211F168A}">
      <dsp:nvSpPr>
        <dsp:cNvPr id="0" name=""/>
        <dsp:cNvSpPr/>
      </dsp:nvSpPr>
      <dsp:spPr>
        <a:xfrm>
          <a:off x="6871068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A32D9B-A98F-0640-B4A4-2464CCE811C1}">
      <dsp:nvSpPr>
        <dsp:cNvPr id="0" name=""/>
        <dsp:cNvSpPr/>
      </dsp:nvSpPr>
      <dsp:spPr>
        <a:xfrm>
          <a:off x="6717589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人员列表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717589" y="949439"/>
        <a:ext cx="613916" cy="196453"/>
      </dsp:txXfrm>
    </dsp:sp>
    <dsp:sp modelId="{CC5F8E54-D25D-BE46-A667-FCE7CBF8575D}">
      <dsp:nvSpPr>
        <dsp:cNvPr id="0" name=""/>
        <dsp:cNvSpPr/>
      </dsp:nvSpPr>
      <dsp:spPr>
        <a:xfrm>
          <a:off x="7613907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CC4053-8DD0-E740-BE34-32893DF8CDFF}">
      <dsp:nvSpPr>
        <dsp:cNvPr id="0" name=""/>
        <dsp:cNvSpPr/>
      </dsp:nvSpPr>
      <dsp:spPr>
        <a:xfrm>
          <a:off x="7613907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92E425-0EBE-DA4B-B6CC-F0D32A320A9F}">
      <dsp:nvSpPr>
        <dsp:cNvPr id="0" name=""/>
        <dsp:cNvSpPr/>
      </dsp:nvSpPr>
      <dsp:spPr>
        <a:xfrm>
          <a:off x="7460428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交易列表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7460428" y="949439"/>
        <a:ext cx="613916" cy="196453"/>
      </dsp:txXfrm>
    </dsp:sp>
    <dsp:sp modelId="{921B1487-0C30-B941-83F4-F9F9CC425D4A}">
      <dsp:nvSpPr>
        <dsp:cNvPr id="0" name=""/>
        <dsp:cNvSpPr/>
      </dsp:nvSpPr>
      <dsp:spPr>
        <a:xfrm>
          <a:off x="8356745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800680-B576-E247-9AA8-895FF40720CF}">
      <dsp:nvSpPr>
        <dsp:cNvPr id="0" name=""/>
        <dsp:cNvSpPr/>
      </dsp:nvSpPr>
      <dsp:spPr>
        <a:xfrm>
          <a:off x="8356745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49765-5D87-2341-9630-7B6A325A2CB9}">
      <dsp:nvSpPr>
        <dsp:cNvPr id="0" name=""/>
        <dsp:cNvSpPr/>
      </dsp:nvSpPr>
      <dsp:spPr>
        <a:xfrm>
          <a:off x="8203266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资金资产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203266" y="949439"/>
        <a:ext cx="613916" cy="196453"/>
      </dsp:txXfrm>
    </dsp:sp>
    <dsp:sp modelId="{1D724EA7-F95E-D64F-BEBF-B40A6FF0A842}">
      <dsp:nvSpPr>
        <dsp:cNvPr id="0" name=""/>
        <dsp:cNvSpPr/>
      </dsp:nvSpPr>
      <dsp:spPr>
        <a:xfrm>
          <a:off x="9099584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CC484B-6B99-2E47-BDAD-0AD95714B300}">
      <dsp:nvSpPr>
        <dsp:cNvPr id="0" name=""/>
        <dsp:cNvSpPr/>
      </dsp:nvSpPr>
      <dsp:spPr>
        <a:xfrm>
          <a:off x="9099584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DB32E5-9E27-D34C-94A2-D7B77C089343}">
      <dsp:nvSpPr>
        <dsp:cNvPr id="0" name=""/>
        <dsp:cNvSpPr/>
      </dsp:nvSpPr>
      <dsp:spPr>
        <a:xfrm>
          <a:off x="8946105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文件共享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946105" y="949439"/>
        <a:ext cx="613916" cy="196453"/>
      </dsp:txXfrm>
    </dsp:sp>
    <dsp:sp modelId="{A63005F4-4BD8-4141-99E2-A3B3DB35074D}">
      <dsp:nvSpPr>
        <dsp:cNvPr id="0" name=""/>
        <dsp:cNvSpPr/>
      </dsp:nvSpPr>
      <dsp:spPr>
        <a:xfrm>
          <a:off x="9842422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87F2A5-9826-6C4D-9BA7-750042A9962B}">
      <dsp:nvSpPr>
        <dsp:cNvPr id="0" name=""/>
        <dsp:cNvSpPr/>
      </dsp:nvSpPr>
      <dsp:spPr>
        <a:xfrm>
          <a:off x="9842422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659635-F56A-284C-AFAD-7FE5BBABB291}">
      <dsp:nvSpPr>
        <dsp:cNvPr id="0" name=""/>
        <dsp:cNvSpPr/>
      </dsp:nvSpPr>
      <dsp:spPr>
        <a:xfrm>
          <a:off x="9688943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合同库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9688943" y="949439"/>
        <a:ext cx="613916" cy="196453"/>
      </dsp:txXfrm>
    </dsp:sp>
    <dsp:sp modelId="{7D3D046B-7ED7-0A4F-8CF7-21F8CACE7814}">
      <dsp:nvSpPr>
        <dsp:cNvPr id="0" name=""/>
        <dsp:cNvSpPr/>
      </dsp:nvSpPr>
      <dsp:spPr>
        <a:xfrm>
          <a:off x="10585260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30B598-AB6E-E64B-A059-3261BF6FAC02}">
      <dsp:nvSpPr>
        <dsp:cNvPr id="0" name=""/>
        <dsp:cNvSpPr/>
      </dsp:nvSpPr>
      <dsp:spPr>
        <a:xfrm>
          <a:off x="10585260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6CC5BF-4374-E047-8130-EF90337A60BC}">
      <dsp:nvSpPr>
        <dsp:cNvPr id="0" name=""/>
        <dsp:cNvSpPr/>
      </dsp:nvSpPr>
      <dsp:spPr>
        <a:xfrm>
          <a:off x="10431781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盟管理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0431781" y="949439"/>
        <a:ext cx="613916" cy="196453"/>
      </dsp:txXfrm>
    </dsp:sp>
    <dsp:sp modelId="{85B7231A-FE7D-284E-86BB-A514877A66B9}">
      <dsp:nvSpPr>
        <dsp:cNvPr id="0" name=""/>
        <dsp:cNvSpPr/>
      </dsp:nvSpPr>
      <dsp:spPr>
        <a:xfrm>
          <a:off x="10984306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217814-11F5-6543-A84F-66B557FEC956}">
      <dsp:nvSpPr>
        <dsp:cNvPr id="0" name=""/>
        <dsp:cNvSpPr/>
      </dsp:nvSpPr>
      <dsp:spPr>
        <a:xfrm>
          <a:off x="10984306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FC7636-A925-5F41-BDBB-1E8F94DB780B}">
      <dsp:nvSpPr>
        <dsp:cNvPr id="0" name=""/>
        <dsp:cNvSpPr/>
      </dsp:nvSpPr>
      <dsp:spPr>
        <a:xfrm>
          <a:off x="10830827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盟资料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0830827" y="1385319"/>
        <a:ext cx="613916" cy="196453"/>
      </dsp:txXfrm>
    </dsp:sp>
    <dsp:sp modelId="{8B672F63-48F8-EE46-8F44-11E18E5218E4}">
      <dsp:nvSpPr>
        <dsp:cNvPr id="0" name=""/>
        <dsp:cNvSpPr/>
      </dsp:nvSpPr>
      <dsp:spPr>
        <a:xfrm>
          <a:off x="10984306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45C583-4F4A-CB40-8CB4-CC287909930E}">
      <dsp:nvSpPr>
        <dsp:cNvPr id="0" name=""/>
        <dsp:cNvSpPr/>
      </dsp:nvSpPr>
      <dsp:spPr>
        <a:xfrm>
          <a:off x="10984306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5A5F76-FCC6-DF42-AF64-DF7B11997207}">
      <dsp:nvSpPr>
        <dsp:cNvPr id="0" name=""/>
        <dsp:cNvSpPr/>
      </dsp:nvSpPr>
      <dsp:spPr>
        <a:xfrm>
          <a:off x="10830827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盟角色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0830827" y="1821199"/>
        <a:ext cx="613916" cy="196453"/>
      </dsp:txXfrm>
    </dsp:sp>
    <dsp:sp modelId="{5C123F3A-3649-C84D-9525-E4E77FFEA7C6}">
      <dsp:nvSpPr>
        <dsp:cNvPr id="0" name=""/>
        <dsp:cNvSpPr/>
      </dsp:nvSpPr>
      <dsp:spPr>
        <a:xfrm>
          <a:off x="11328099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CF835F-CBA3-914F-A0E4-16301C5651E6}">
      <dsp:nvSpPr>
        <dsp:cNvPr id="0" name=""/>
        <dsp:cNvSpPr/>
      </dsp:nvSpPr>
      <dsp:spPr>
        <a:xfrm>
          <a:off x="11328099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817AA0-4DD5-0044-B9AE-F006B0E364FD}">
      <dsp:nvSpPr>
        <dsp:cNvPr id="0" name=""/>
        <dsp:cNvSpPr/>
      </dsp:nvSpPr>
      <dsp:spPr>
        <a:xfrm>
          <a:off x="11174620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事务设置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174620" y="949439"/>
        <a:ext cx="613916" cy="196453"/>
      </dsp:txXfrm>
    </dsp:sp>
    <dsp:sp modelId="{361C192C-3FD8-004A-AF3D-5F36AA5688EF}">
      <dsp:nvSpPr>
        <dsp:cNvPr id="0" name=""/>
        <dsp:cNvSpPr/>
      </dsp:nvSpPr>
      <dsp:spPr>
        <a:xfrm>
          <a:off x="11727144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CD511E-028C-FC43-A194-89F837A4C5BC}">
      <dsp:nvSpPr>
        <dsp:cNvPr id="0" name=""/>
        <dsp:cNvSpPr/>
      </dsp:nvSpPr>
      <dsp:spPr>
        <a:xfrm>
          <a:off x="11727144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746F55-7751-6D43-BD0C-BF0908A0A1D8}">
      <dsp:nvSpPr>
        <dsp:cNvPr id="0" name=""/>
        <dsp:cNvSpPr/>
      </dsp:nvSpPr>
      <dsp:spPr>
        <a:xfrm>
          <a:off x="11573665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事务基本资料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573665" y="1385319"/>
        <a:ext cx="613916" cy="196453"/>
      </dsp:txXfrm>
    </dsp:sp>
    <dsp:sp modelId="{2F6FAEBE-5BD2-F54C-A96F-B7FE51F560FE}">
      <dsp:nvSpPr>
        <dsp:cNvPr id="0" name=""/>
        <dsp:cNvSpPr/>
      </dsp:nvSpPr>
      <dsp:spPr>
        <a:xfrm>
          <a:off x="11727144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557A5F-FE14-EF49-B5D1-08CE4D4F3F18}">
      <dsp:nvSpPr>
        <dsp:cNvPr id="0" name=""/>
        <dsp:cNvSpPr/>
      </dsp:nvSpPr>
      <dsp:spPr>
        <a:xfrm>
          <a:off x="11727144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E28739-DD79-BD47-92CC-83C374FC8F03}">
      <dsp:nvSpPr>
        <dsp:cNvPr id="0" name=""/>
        <dsp:cNvSpPr/>
      </dsp:nvSpPr>
      <dsp:spPr>
        <a:xfrm>
          <a:off x="11573665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事务样式设计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573665" y="1821199"/>
        <a:ext cx="613916" cy="196453"/>
      </dsp:txXfrm>
    </dsp:sp>
    <dsp:sp modelId="{65E7171B-D682-4644-956E-95B5ECBCE01E}">
      <dsp:nvSpPr>
        <dsp:cNvPr id="0" name=""/>
        <dsp:cNvSpPr/>
      </dsp:nvSpPr>
      <dsp:spPr>
        <a:xfrm>
          <a:off x="11727144" y="220182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5B1B3-8E49-D345-AB7A-E13FE3B177A0}">
      <dsp:nvSpPr>
        <dsp:cNvPr id="0" name=""/>
        <dsp:cNvSpPr/>
      </dsp:nvSpPr>
      <dsp:spPr>
        <a:xfrm>
          <a:off x="11727144" y="220182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97299D-20AF-D04D-91A1-86BA1F43B91B}">
      <dsp:nvSpPr>
        <dsp:cNvPr id="0" name=""/>
        <dsp:cNvSpPr/>
      </dsp:nvSpPr>
      <dsp:spPr>
        <a:xfrm>
          <a:off x="11573665" y="2257080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事务权限设计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573665" y="2257080"/>
        <a:ext cx="613916" cy="196453"/>
      </dsp:txXfrm>
    </dsp:sp>
    <dsp:sp modelId="{441F2240-2B8F-AA49-B966-F6729AE63050}">
      <dsp:nvSpPr>
        <dsp:cNvPr id="0" name=""/>
        <dsp:cNvSpPr/>
      </dsp:nvSpPr>
      <dsp:spPr>
        <a:xfrm>
          <a:off x="11727144" y="2637708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C666AE-7D0E-BF4E-9861-220AE7CFC30F}">
      <dsp:nvSpPr>
        <dsp:cNvPr id="0" name=""/>
        <dsp:cNvSpPr/>
      </dsp:nvSpPr>
      <dsp:spPr>
        <a:xfrm>
          <a:off x="11727144" y="2637708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2EA53B-BB64-164E-A358-A81CE014626B}">
      <dsp:nvSpPr>
        <dsp:cNvPr id="0" name=""/>
        <dsp:cNvSpPr/>
      </dsp:nvSpPr>
      <dsp:spPr>
        <a:xfrm>
          <a:off x="11573665" y="2692960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事务历史查看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573665" y="2692960"/>
        <a:ext cx="613916" cy="196453"/>
      </dsp:txXfrm>
    </dsp:sp>
    <dsp:sp modelId="{03D7F695-FF3B-D440-9CC9-64018DFC2AD7}">
      <dsp:nvSpPr>
        <dsp:cNvPr id="0" name=""/>
        <dsp:cNvSpPr/>
      </dsp:nvSpPr>
      <dsp:spPr>
        <a:xfrm>
          <a:off x="9099584" y="45830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9DACE5-36DC-4347-BFA8-F88D96B98747}">
      <dsp:nvSpPr>
        <dsp:cNvPr id="0" name=""/>
        <dsp:cNvSpPr/>
      </dsp:nvSpPr>
      <dsp:spPr>
        <a:xfrm>
          <a:off x="9099584" y="45830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79E227-A4AC-2040-8E00-881E7248AE3A}">
      <dsp:nvSpPr>
        <dsp:cNvPr id="0" name=""/>
        <dsp:cNvSpPr/>
      </dsp:nvSpPr>
      <dsp:spPr>
        <a:xfrm>
          <a:off x="8946105" y="513558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消息中心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946105" y="513558"/>
        <a:ext cx="613916" cy="1964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BDD461-4BFE-E041-91AC-AEB8F1D513B5}">
      <dsp:nvSpPr>
        <dsp:cNvPr id="0" name=""/>
        <dsp:cNvSpPr/>
      </dsp:nvSpPr>
      <dsp:spPr>
        <a:xfrm>
          <a:off x="5896477" y="329383"/>
          <a:ext cx="3356585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3356585" y="64461"/>
              </a:lnTo>
              <a:lnTo>
                <a:pt x="3356585" y="1289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E6F24D-CCA0-9D46-B191-531BFDFC67B9}">
      <dsp:nvSpPr>
        <dsp:cNvPr id="0" name=""/>
        <dsp:cNvSpPr/>
      </dsp:nvSpPr>
      <dsp:spPr>
        <a:xfrm>
          <a:off x="11481578" y="1201144"/>
          <a:ext cx="282401" cy="14918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1815"/>
              </a:lnTo>
              <a:lnTo>
                <a:pt x="282401" y="14918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3D3F07-E6E4-A548-BAF1-D81C4E21BAF9}">
      <dsp:nvSpPr>
        <dsp:cNvPr id="0" name=""/>
        <dsp:cNvSpPr/>
      </dsp:nvSpPr>
      <dsp:spPr>
        <a:xfrm>
          <a:off x="11481578" y="1201144"/>
          <a:ext cx="282401" cy="1055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5935"/>
              </a:lnTo>
              <a:lnTo>
                <a:pt x="282401" y="1055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DC9DB3-7376-A745-840E-581CC21A8636}">
      <dsp:nvSpPr>
        <dsp:cNvPr id="0" name=""/>
        <dsp:cNvSpPr/>
      </dsp:nvSpPr>
      <dsp:spPr>
        <a:xfrm>
          <a:off x="11481578" y="1201144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BDE81A-73AB-7E42-9E3A-3FE89BD62579}">
      <dsp:nvSpPr>
        <dsp:cNvPr id="0" name=""/>
        <dsp:cNvSpPr/>
      </dsp:nvSpPr>
      <dsp:spPr>
        <a:xfrm>
          <a:off x="11481578" y="1201144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C5AEE3-BD8A-5640-81BF-465C27ADD967}">
      <dsp:nvSpPr>
        <dsp:cNvPr id="0" name=""/>
        <dsp:cNvSpPr/>
      </dsp:nvSpPr>
      <dsp:spPr>
        <a:xfrm>
          <a:off x="8510224" y="765264"/>
          <a:ext cx="2971353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2971353" y="64461"/>
              </a:lnTo>
              <a:lnTo>
                <a:pt x="2971353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C205E6-5027-664D-AA36-AFE4A7613A60}">
      <dsp:nvSpPr>
        <dsp:cNvPr id="0" name=""/>
        <dsp:cNvSpPr/>
      </dsp:nvSpPr>
      <dsp:spPr>
        <a:xfrm>
          <a:off x="10738739" y="1201144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05F418-9B9A-5D48-8CE1-A5B2BD5DD126}">
      <dsp:nvSpPr>
        <dsp:cNvPr id="0" name=""/>
        <dsp:cNvSpPr/>
      </dsp:nvSpPr>
      <dsp:spPr>
        <a:xfrm>
          <a:off x="10738739" y="1201144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FDA1D4-1E42-764B-A276-65849299257F}">
      <dsp:nvSpPr>
        <dsp:cNvPr id="0" name=""/>
        <dsp:cNvSpPr/>
      </dsp:nvSpPr>
      <dsp:spPr>
        <a:xfrm>
          <a:off x="8510224" y="765264"/>
          <a:ext cx="2228515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2228515" y="64461"/>
              </a:lnTo>
              <a:lnTo>
                <a:pt x="2228515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404AE6-3B86-064E-BE4C-2391539C3C73}">
      <dsp:nvSpPr>
        <dsp:cNvPr id="0" name=""/>
        <dsp:cNvSpPr/>
      </dsp:nvSpPr>
      <dsp:spPr>
        <a:xfrm>
          <a:off x="8510224" y="765264"/>
          <a:ext cx="1485676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1485676" y="64461"/>
              </a:lnTo>
              <a:lnTo>
                <a:pt x="1485676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E85C3A-1C68-5F4F-94FD-EC7948627104}">
      <dsp:nvSpPr>
        <dsp:cNvPr id="0" name=""/>
        <dsp:cNvSpPr/>
      </dsp:nvSpPr>
      <dsp:spPr>
        <a:xfrm>
          <a:off x="8510224" y="765264"/>
          <a:ext cx="742838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742838" y="64461"/>
              </a:lnTo>
              <a:lnTo>
                <a:pt x="742838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A19351-B2AB-A041-98BE-DFB63A76093C}">
      <dsp:nvSpPr>
        <dsp:cNvPr id="0" name=""/>
        <dsp:cNvSpPr/>
      </dsp:nvSpPr>
      <dsp:spPr>
        <a:xfrm>
          <a:off x="8464504" y="765264"/>
          <a:ext cx="91440" cy="1289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91E484-25E5-6749-ADC1-D45512464A2D}">
      <dsp:nvSpPr>
        <dsp:cNvPr id="0" name=""/>
        <dsp:cNvSpPr/>
      </dsp:nvSpPr>
      <dsp:spPr>
        <a:xfrm>
          <a:off x="7767386" y="765264"/>
          <a:ext cx="742838" cy="128922"/>
        </a:xfrm>
        <a:custGeom>
          <a:avLst/>
          <a:gdLst/>
          <a:ahLst/>
          <a:cxnLst/>
          <a:rect l="0" t="0" r="0" b="0"/>
          <a:pathLst>
            <a:path>
              <a:moveTo>
                <a:pt x="742838" y="0"/>
              </a:moveTo>
              <a:lnTo>
                <a:pt x="742838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832F90-716F-0440-8213-879FF025AED4}">
      <dsp:nvSpPr>
        <dsp:cNvPr id="0" name=""/>
        <dsp:cNvSpPr/>
      </dsp:nvSpPr>
      <dsp:spPr>
        <a:xfrm>
          <a:off x="7024547" y="765264"/>
          <a:ext cx="1485676" cy="128922"/>
        </a:xfrm>
        <a:custGeom>
          <a:avLst/>
          <a:gdLst/>
          <a:ahLst/>
          <a:cxnLst/>
          <a:rect l="0" t="0" r="0" b="0"/>
          <a:pathLst>
            <a:path>
              <a:moveTo>
                <a:pt x="1485676" y="0"/>
              </a:moveTo>
              <a:lnTo>
                <a:pt x="1485676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F58BBB-E15A-D84A-BC79-F7F899320545}">
      <dsp:nvSpPr>
        <dsp:cNvPr id="0" name=""/>
        <dsp:cNvSpPr/>
      </dsp:nvSpPr>
      <dsp:spPr>
        <a:xfrm>
          <a:off x="6653128" y="1637025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0E0C55-FD40-BA47-A3AB-EE7B69E01439}">
      <dsp:nvSpPr>
        <dsp:cNvPr id="0" name=""/>
        <dsp:cNvSpPr/>
      </dsp:nvSpPr>
      <dsp:spPr>
        <a:xfrm>
          <a:off x="6653128" y="1637025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C4A8FD-5276-5F4A-BF43-1E104C1A6612}">
      <dsp:nvSpPr>
        <dsp:cNvPr id="0" name=""/>
        <dsp:cNvSpPr/>
      </dsp:nvSpPr>
      <dsp:spPr>
        <a:xfrm>
          <a:off x="6281709" y="1201144"/>
          <a:ext cx="371419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371419" y="64461"/>
              </a:lnTo>
              <a:lnTo>
                <a:pt x="371419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326A6D-67C1-1043-8FB1-4A4AD3754D27}">
      <dsp:nvSpPr>
        <dsp:cNvPr id="0" name=""/>
        <dsp:cNvSpPr/>
      </dsp:nvSpPr>
      <dsp:spPr>
        <a:xfrm>
          <a:off x="5910290" y="1201144"/>
          <a:ext cx="371419" cy="128922"/>
        </a:xfrm>
        <a:custGeom>
          <a:avLst/>
          <a:gdLst/>
          <a:ahLst/>
          <a:cxnLst/>
          <a:rect l="0" t="0" r="0" b="0"/>
          <a:pathLst>
            <a:path>
              <a:moveTo>
                <a:pt x="371419" y="0"/>
              </a:moveTo>
              <a:lnTo>
                <a:pt x="371419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563FE1-EC3D-DB41-8A4B-BB3C82A7F64E}">
      <dsp:nvSpPr>
        <dsp:cNvPr id="0" name=""/>
        <dsp:cNvSpPr/>
      </dsp:nvSpPr>
      <dsp:spPr>
        <a:xfrm>
          <a:off x="6281709" y="765264"/>
          <a:ext cx="2228515" cy="128922"/>
        </a:xfrm>
        <a:custGeom>
          <a:avLst/>
          <a:gdLst/>
          <a:ahLst/>
          <a:cxnLst/>
          <a:rect l="0" t="0" r="0" b="0"/>
          <a:pathLst>
            <a:path>
              <a:moveTo>
                <a:pt x="2228515" y="0"/>
              </a:moveTo>
              <a:lnTo>
                <a:pt x="2228515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BEA2E-1427-A240-A83E-9BDE4DC0AF38}">
      <dsp:nvSpPr>
        <dsp:cNvPr id="0" name=""/>
        <dsp:cNvSpPr/>
      </dsp:nvSpPr>
      <dsp:spPr>
        <a:xfrm>
          <a:off x="5538871" y="765264"/>
          <a:ext cx="2971353" cy="128922"/>
        </a:xfrm>
        <a:custGeom>
          <a:avLst/>
          <a:gdLst/>
          <a:ahLst/>
          <a:cxnLst/>
          <a:rect l="0" t="0" r="0" b="0"/>
          <a:pathLst>
            <a:path>
              <a:moveTo>
                <a:pt x="2971353" y="0"/>
              </a:moveTo>
              <a:lnTo>
                <a:pt x="2971353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A911C2-0EE3-284B-8E9E-CF22460B830B}">
      <dsp:nvSpPr>
        <dsp:cNvPr id="0" name=""/>
        <dsp:cNvSpPr/>
      </dsp:nvSpPr>
      <dsp:spPr>
        <a:xfrm>
          <a:off x="5896477" y="329383"/>
          <a:ext cx="2613747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2613747" y="64461"/>
              </a:lnTo>
              <a:lnTo>
                <a:pt x="2613747" y="1289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A26622-CE9B-D248-8607-2B4523B5EBD1}">
      <dsp:nvSpPr>
        <dsp:cNvPr id="0" name=""/>
        <dsp:cNvSpPr/>
      </dsp:nvSpPr>
      <dsp:spPr>
        <a:xfrm>
          <a:off x="4768406" y="1201144"/>
          <a:ext cx="282401" cy="1055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5935"/>
              </a:lnTo>
              <a:lnTo>
                <a:pt x="282401" y="1055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DACD02-A878-6F4B-B8C6-64B2897D492A}">
      <dsp:nvSpPr>
        <dsp:cNvPr id="0" name=""/>
        <dsp:cNvSpPr/>
      </dsp:nvSpPr>
      <dsp:spPr>
        <a:xfrm>
          <a:off x="4768406" y="1201144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7DC490-CC36-E848-BB49-CE019EE1CAED}">
      <dsp:nvSpPr>
        <dsp:cNvPr id="0" name=""/>
        <dsp:cNvSpPr/>
      </dsp:nvSpPr>
      <dsp:spPr>
        <a:xfrm>
          <a:off x="4768406" y="1201144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9B4D52-3E2B-7F4E-BBC4-CCBB2CAE208D}">
      <dsp:nvSpPr>
        <dsp:cNvPr id="0" name=""/>
        <dsp:cNvSpPr/>
      </dsp:nvSpPr>
      <dsp:spPr>
        <a:xfrm>
          <a:off x="2539891" y="765264"/>
          <a:ext cx="2228515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2228515" y="64461"/>
              </a:lnTo>
              <a:lnTo>
                <a:pt x="2228515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D7D9B6-C59D-D641-827E-883025175671}">
      <dsp:nvSpPr>
        <dsp:cNvPr id="0" name=""/>
        <dsp:cNvSpPr/>
      </dsp:nvSpPr>
      <dsp:spPr>
        <a:xfrm>
          <a:off x="2539891" y="765264"/>
          <a:ext cx="1485676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1485676" y="64461"/>
              </a:lnTo>
              <a:lnTo>
                <a:pt x="1485676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AEF218-E9C0-A04F-9CC8-6A1184B10479}">
      <dsp:nvSpPr>
        <dsp:cNvPr id="0" name=""/>
        <dsp:cNvSpPr/>
      </dsp:nvSpPr>
      <dsp:spPr>
        <a:xfrm>
          <a:off x="3282729" y="1201144"/>
          <a:ext cx="282401" cy="1055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5935"/>
              </a:lnTo>
              <a:lnTo>
                <a:pt x="282401" y="1055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D2A03-A741-E14F-82DA-BC06983456B3}">
      <dsp:nvSpPr>
        <dsp:cNvPr id="0" name=""/>
        <dsp:cNvSpPr/>
      </dsp:nvSpPr>
      <dsp:spPr>
        <a:xfrm>
          <a:off x="3282729" y="1201144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AE1F46-42BB-C147-963D-FA16485FE14F}">
      <dsp:nvSpPr>
        <dsp:cNvPr id="0" name=""/>
        <dsp:cNvSpPr/>
      </dsp:nvSpPr>
      <dsp:spPr>
        <a:xfrm>
          <a:off x="3282729" y="1201144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C54D4B-9B52-3A43-8D24-5CB7082E70F5}">
      <dsp:nvSpPr>
        <dsp:cNvPr id="0" name=""/>
        <dsp:cNvSpPr/>
      </dsp:nvSpPr>
      <dsp:spPr>
        <a:xfrm>
          <a:off x="2539891" y="765264"/>
          <a:ext cx="742838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742838" y="64461"/>
              </a:lnTo>
              <a:lnTo>
                <a:pt x="742838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6F0D8D-E5D8-1241-80A7-5E923A449BA0}">
      <dsp:nvSpPr>
        <dsp:cNvPr id="0" name=""/>
        <dsp:cNvSpPr/>
      </dsp:nvSpPr>
      <dsp:spPr>
        <a:xfrm>
          <a:off x="2494171" y="765264"/>
          <a:ext cx="91440" cy="1289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1CE2D4-0DC3-2B4F-83F4-7712E9E3179D}">
      <dsp:nvSpPr>
        <dsp:cNvPr id="0" name=""/>
        <dsp:cNvSpPr/>
      </dsp:nvSpPr>
      <dsp:spPr>
        <a:xfrm>
          <a:off x="1797053" y="1201144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372B78-F224-EF46-8C32-FDE413F1E4EE}">
      <dsp:nvSpPr>
        <dsp:cNvPr id="0" name=""/>
        <dsp:cNvSpPr/>
      </dsp:nvSpPr>
      <dsp:spPr>
        <a:xfrm>
          <a:off x="1797053" y="1201144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BD3A10-5E97-1947-81ED-25EF241CE2DE}">
      <dsp:nvSpPr>
        <dsp:cNvPr id="0" name=""/>
        <dsp:cNvSpPr/>
      </dsp:nvSpPr>
      <dsp:spPr>
        <a:xfrm>
          <a:off x="1797053" y="765264"/>
          <a:ext cx="742838" cy="128922"/>
        </a:xfrm>
        <a:custGeom>
          <a:avLst/>
          <a:gdLst/>
          <a:ahLst/>
          <a:cxnLst/>
          <a:rect l="0" t="0" r="0" b="0"/>
          <a:pathLst>
            <a:path>
              <a:moveTo>
                <a:pt x="742838" y="0"/>
              </a:moveTo>
              <a:lnTo>
                <a:pt x="742838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CDAD6A-E18B-0A41-8032-0B0CC1CDB1B2}">
      <dsp:nvSpPr>
        <dsp:cNvPr id="0" name=""/>
        <dsp:cNvSpPr/>
      </dsp:nvSpPr>
      <dsp:spPr>
        <a:xfrm>
          <a:off x="1054214" y="765264"/>
          <a:ext cx="1485676" cy="128922"/>
        </a:xfrm>
        <a:custGeom>
          <a:avLst/>
          <a:gdLst/>
          <a:ahLst/>
          <a:cxnLst/>
          <a:rect l="0" t="0" r="0" b="0"/>
          <a:pathLst>
            <a:path>
              <a:moveTo>
                <a:pt x="1485676" y="0"/>
              </a:moveTo>
              <a:lnTo>
                <a:pt x="1485676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9E2C65-7AC5-F24D-B77F-2E7C6391D994}">
      <dsp:nvSpPr>
        <dsp:cNvPr id="0" name=""/>
        <dsp:cNvSpPr/>
      </dsp:nvSpPr>
      <dsp:spPr>
        <a:xfrm>
          <a:off x="311376" y="765264"/>
          <a:ext cx="2228515" cy="128922"/>
        </a:xfrm>
        <a:custGeom>
          <a:avLst/>
          <a:gdLst/>
          <a:ahLst/>
          <a:cxnLst/>
          <a:rect l="0" t="0" r="0" b="0"/>
          <a:pathLst>
            <a:path>
              <a:moveTo>
                <a:pt x="2228515" y="0"/>
              </a:moveTo>
              <a:lnTo>
                <a:pt x="2228515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01172D-CF11-D641-9127-13BEA5460786}">
      <dsp:nvSpPr>
        <dsp:cNvPr id="0" name=""/>
        <dsp:cNvSpPr/>
      </dsp:nvSpPr>
      <dsp:spPr>
        <a:xfrm>
          <a:off x="2539891" y="329383"/>
          <a:ext cx="3356585" cy="128922"/>
        </a:xfrm>
        <a:custGeom>
          <a:avLst/>
          <a:gdLst/>
          <a:ahLst/>
          <a:cxnLst/>
          <a:rect l="0" t="0" r="0" b="0"/>
          <a:pathLst>
            <a:path>
              <a:moveTo>
                <a:pt x="3356585" y="0"/>
              </a:moveTo>
              <a:lnTo>
                <a:pt x="3356585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40B9D6-B86A-1248-94C0-CC89E905B510}">
      <dsp:nvSpPr>
        <dsp:cNvPr id="0" name=""/>
        <dsp:cNvSpPr/>
      </dsp:nvSpPr>
      <dsp:spPr>
        <a:xfrm>
          <a:off x="5742998" y="22425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21D53B-C6D8-8D42-9B14-773224F166C1}">
      <dsp:nvSpPr>
        <dsp:cNvPr id="0" name=""/>
        <dsp:cNvSpPr/>
      </dsp:nvSpPr>
      <dsp:spPr>
        <a:xfrm>
          <a:off x="5742998" y="22425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5C4266-0161-B747-B412-509287925401}">
      <dsp:nvSpPr>
        <dsp:cNvPr id="0" name=""/>
        <dsp:cNvSpPr/>
      </dsp:nvSpPr>
      <dsp:spPr>
        <a:xfrm>
          <a:off x="5589519" y="77678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SuperId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589519" y="77678"/>
        <a:ext cx="613916" cy="196453"/>
      </dsp:txXfrm>
    </dsp:sp>
    <dsp:sp modelId="{2989DCEB-2DE7-8247-A6CD-EC4F81B9F15F}">
      <dsp:nvSpPr>
        <dsp:cNvPr id="0" name=""/>
        <dsp:cNvSpPr/>
      </dsp:nvSpPr>
      <dsp:spPr>
        <a:xfrm>
          <a:off x="2386412" y="45830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E873D9-47ED-6D43-87E2-DEA465C0EEDF}">
      <dsp:nvSpPr>
        <dsp:cNvPr id="0" name=""/>
        <dsp:cNvSpPr/>
      </dsp:nvSpPr>
      <dsp:spPr>
        <a:xfrm>
          <a:off x="2386412" y="45830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E0CAA3-455B-0841-B93F-00738EB9AAB5}">
      <dsp:nvSpPr>
        <dsp:cNvPr id="0" name=""/>
        <dsp:cNvSpPr/>
      </dsp:nvSpPr>
      <dsp:spPr>
        <a:xfrm>
          <a:off x="2232933" y="513558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个人中心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232933" y="513558"/>
        <a:ext cx="613916" cy="196453"/>
      </dsp:txXfrm>
    </dsp:sp>
    <dsp:sp modelId="{8738E62B-D08A-084B-A80C-8003CAAE0614}">
      <dsp:nvSpPr>
        <dsp:cNvPr id="0" name=""/>
        <dsp:cNvSpPr/>
      </dsp:nvSpPr>
      <dsp:spPr>
        <a:xfrm>
          <a:off x="157897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E59F4C-A283-C941-9569-575AA857DDD4}">
      <dsp:nvSpPr>
        <dsp:cNvPr id="0" name=""/>
        <dsp:cNvSpPr/>
      </dsp:nvSpPr>
      <dsp:spPr>
        <a:xfrm>
          <a:off x="157897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D2D362-CA92-D84A-A67C-58DA2A030236}">
      <dsp:nvSpPr>
        <dsp:cNvPr id="0" name=""/>
        <dsp:cNvSpPr/>
      </dsp:nvSpPr>
      <dsp:spPr>
        <a:xfrm>
          <a:off x="4418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个人公告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418" y="949439"/>
        <a:ext cx="613916" cy="196453"/>
      </dsp:txXfrm>
    </dsp:sp>
    <dsp:sp modelId="{B14E5C14-6045-EA47-B38A-2FC927F32379}">
      <dsp:nvSpPr>
        <dsp:cNvPr id="0" name=""/>
        <dsp:cNvSpPr/>
      </dsp:nvSpPr>
      <dsp:spPr>
        <a:xfrm>
          <a:off x="900735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21957C-6891-7F49-9A2C-B51907E28277}">
      <dsp:nvSpPr>
        <dsp:cNvPr id="0" name=""/>
        <dsp:cNvSpPr/>
      </dsp:nvSpPr>
      <dsp:spPr>
        <a:xfrm>
          <a:off x="900735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2F2D21-B080-E54D-860D-E93AE85E8E35}">
      <dsp:nvSpPr>
        <dsp:cNvPr id="0" name=""/>
        <dsp:cNvSpPr/>
      </dsp:nvSpPr>
      <dsp:spPr>
        <a:xfrm>
          <a:off x="747256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我的事务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747256" y="949439"/>
        <a:ext cx="613916" cy="196453"/>
      </dsp:txXfrm>
    </dsp:sp>
    <dsp:sp modelId="{886A1C9C-6B55-4E4F-B667-A9376D1A056B}">
      <dsp:nvSpPr>
        <dsp:cNvPr id="0" name=""/>
        <dsp:cNvSpPr/>
      </dsp:nvSpPr>
      <dsp:spPr>
        <a:xfrm>
          <a:off x="1643574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1EDE39-D826-8D4A-BEF5-200545EC8F72}">
      <dsp:nvSpPr>
        <dsp:cNvPr id="0" name=""/>
        <dsp:cNvSpPr/>
      </dsp:nvSpPr>
      <dsp:spPr>
        <a:xfrm>
          <a:off x="1643574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B4C0AA-8E5D-AD4F-B2E9-223E26A7C867}">
      <dsp:nvSpPr>
        <dsp:cNvPr id="0" name=""/>
        <dsp:cNvSpPr/>
      </dsp:nvSpPr>
      <dsp:spPr>
        <a:xfrm>
          <a:off x="1490095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我的盟友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490095" y="949439"/>
        <a:ext cx="613916" cy="196453"/>
      </dsp:txXfrm>
    </dsp:sp>
    <dsp:sp modelId="{143B67D0-E3CA-CE4B-9743-58CF3075A208}">
      <dsp:nvSpPr>
        <dsp:cNvPr id="0" name=""/>
        <dsp:cNvSpPr/>
      </dsp:nvSpPr>
      <dsp:spPr>
        <a:xfrm>
          <a:off x="2042619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4F4B2F-78E1-8849-87DD-2B81CD91AA49}">
      <dsp:nvSpPr>
        <dsp:cNvPr id="0" name=""/>
        <dsp:cNvSpPr/>
      </dsp:nvSpPr>
      <dsp:spPr>
        <a:xfrm>
          <a:off x="2042619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5FC613-E380-A74D-8DA0-7AA0F90E1163}">
      <dsp:nvSpPr>
        <dsp:cNvPr id="0" name=""/>
        <dsp:cNvSpPr/>
      </dsp:nvSpPr>
      <dsp:spPr>
        <a:xfrm>
          <a:off x="1889140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我的盟友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889140" y="1385319"/>
        <a:ext cx="613916" cy="196453"/>
      </dsp:txXfrm>
    </dsp:sp>
    <dsp:sp modelId="{A8F5FFEA-B27D-1249-AC9F-A1E9A7D6CAFA}">
      <dsp:nvSpPr>
        <dsp:cNvPr id="0" name=""/>
        <dsp:cNvSpPr/>
      </dsp:nvSpPr>
      <dsp:spPr>
        <a:xfrm>
          <a:off x="2042619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C32A0D-7ACC-024B-A21C-F2B42B1D975B}">
      <dsp:nvSpPr>
        <dsp:cNvPr id="0" name=""/>
        <dsp:cNvSpPr/>
      </dsp:nvSpPr>
      <dsp:spPr>
        <a:xfrm>
          <a:off x="2042619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72488E-EDD6-9945-A696-9488D906A8F0}">
      <dsp:nvSpPr>
        <dsp:cNvPr id="0" name=""/>
        <dsp:cNvSpPr/>
      </dsp:nvSpPr>
      <dsp:spPr>
        <a:xfrm>
          <a:off x="1889140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历史盟友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889140" y="1821199"/>
        <a:ext cx="613916" cy="196453"/>
      </dsp:txXfrm>
    </dsp:sp>
    <dsp:sp modelId="{1B33D46B-D686-A54E-B5F0-659E67C35499}">
      <dsp:nvSpPr>
        <dsp:cNvPr id="0" name=""/>
        <dsp:cNvSpPr/>
      </dsp:nvSpPr>
      <dsp:spPr>
        <a:xfrm>
          <a:off x="2386412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92D4E4-7506-324B-AD20-184132B649B2}">
      <dsp:nvSpPr>
        <dsp:cNvPr id="0" name=""/>
        <dsp:cNvSpPr/>
      </dsp:nvSpPr>
      <dsp:spPr>
        <a:xfrm>
          <a:off x="2386412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C6884-6293-5F49-B903-15819E5560DE}">
      <dsp:nvSpPr>
        <dsp:cNvPr id="0" name=""/>
        <dsp:cNvSpPr/>
      </dsp:nvSpPr>
      <dsp:spPr>
        <a:xfrm>
          <a:off x="2232933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我的消息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232933" y="949439"/>
        <a:ext cx="613916" cy="196453"/>
      </dsp:txXfrm>
    </dsp:sp>
    <dsp:sp modelId="{CBF86816-132C-F74A-B9F7-740FC5418119}">
      <dsp:nvSpPr>
        <dsp:cNvPr id="0" name=""/>
        <dsp:cNvSpPr/>
      </dsp:nvSpPr>
      <dsp:spPr>
        <a:xfrm>
          <a:off x="3129250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EA7D5C-2FA5-514B-AA77-209AD250FDB1}">
      <dsp:nvSpPr>
        <dsp:cNvPr id="0" name=""/>
        <dsp:cNvSpPr/>
      </dsp:nvSpPr>
      <dsp:spPr>
        <a:xfrm>
          <a:off x="3129250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8571E-BDB7-B24E-AF1A-074E20B827AE}">
      <dsp:nvSpPr>
        <dsp:cNvPr id="0" name=""/>
        <dsp:cNvSpPr/>
      </dsp:nvSpPr>
      <dsp:spPr>
        <a:xfrm>
          <a:off x="2975771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资金资产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975771" y="949439"/>
        <a:ext cx="613916" cy="196453"/>
      </dsp:txXfrm>
    </dsp:sp>
    <dsp:sp modelId="{F834D0FA-DFDA-3E42-A384-CCB487CD81A8}">
      <dsp:nvSpPr>
        <dsp:cNvPr id="0" name=""/>
        <dsp:cNvSpPr/>
      </dsp:nvSpPr>
      <dsp:spPr>
        <a:xfrm>
          <a:off x="3528296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6EFCE9-B7EC-5D4B-A9E7-0302A921E374}">
      <dsp:nvSpPr>
        <dsp:cNvPr id="0" name=""/>
        <dsp:cNvSpPr/>
      </dsp:nvSpPr>
      <dsp:spPr>
        <a:xfrm>
          <a:off x="3528296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895AEF-9277-F448-81BC-383AA9988F95}">
      <dsp:nvSpPr>
        <dsp:cNvPr id="0" name=""/>
        <dsp:cNvSpPr/>
      </dsp:nvSpPr>
      <dsp:spPr>
        <a:xfrm>
          <a:off x="3374817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374817" y="1385319"/>
        <a:ext cx="613916" cy="196453"/>
      </dsp:txXfrm>
    </dsp:sp>
    <dsp:sp modelId="{E26C7D6C-4997-4043-B17B-15C17B197B4B}">
      <dsp:nvSpPr>
        <dsp:cNvPr id="0" name=""/>
        <dsp:cNvSpPr/>
      </dsp:nvSpPr>
      <dsp:spPr>
        <a:xfrm>
          <a:off x="3528296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3E9541-E76E-3C4A-ABBE-64A466CA1D40}">
      <dsp:nvSpPr>
        <dsp:cNvPr id="0" name=""/>
        <dsp:cNvSpPr/>
      </dsp:nvSpPr>
      <dsp:spPr>
        <a:xfrm>
          <a:off x="3528296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4AB2F0-FCB3-7C4B-9EA6-03845F2DB6F6}">
      <dsp:nvSpPr>
        <dsp:cNvPr id="0" name=""/>
        <dsp:cNvSpPr/>
      </dsp:nvSpPr>
      <dsp:spPr>
        <a:xfrm>
          <a:off x="3374817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物资库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374817" y="1821199"/>
        <a:ext cx="613916" cy="196453"/>
      </dsp:txXfrm>
    </dsp:sp>
    <dsp:sp modelId="{3FBA586B-71EF-4E42-B2AD-F3FC8E5378D1}">
      <dsp:nvSpPr>
        <dsp:cNvPr id="0" name=""/>
        <dsp:cNvSpPr/>
      </dsp:nvSpPr>
      <dsp:spPr>
        <a:xfrm>
          <a:off x="3528296" y="220182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46AFB6-9BE7-D14B-B35F-3FB7C84B9886}">
      <dsp:nvSpPr>
        <dsp:cNvPr id="0" name=""/>
        <dsp:cNvSpPr/>
      </dsp:nvSpPr>
      <dsp:spPr>
        <a:xfrm>
          <a:off x="3528296" y="220182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0DDF9A-0D9E-A449-88AA-2B7A978D6AC2}">
      <dsp:nvSpPr>
        <dsp:cNvPr id="0" name=""/>
        <dsp:cNvSpPr/>
      </dsp:nvSpPr>
      <dsp:spPr>
        <a:xfrm>
          <a:off x="3374817" y="2257080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核销库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374817" y="2257080"/>
        <a:ext cx="613916" cy="196453"/>
      </dsp:txXfrm>
    </dsp:sp>
    <dsp:sp modelId="{F3176C02-C405-B545-8B6C-38E2F8604B42}">
      <dsp:nvSpPr>
        <dsp:cNvPr id="0" name=""/>
        <dsp:cNvSpPr/>
      </dsp:nvSpPr>
      <dsp:spPr>
        <a:xfrm>
          <a:off x="3872089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32C6F7-7B6C-E244-B209-BCF0DD1AE37D}">
      <dsp:nvSpPr>
        <dsp:cNvPr id="0" name=""/>
        <dsp:cNvSpPr/>
      </dsp:nvSpPr>
      <dsp:spPr>
        <a:xfrm>
          <a:off x="3872089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167851-92B2-4940-8A39-CBDA506A4F9A}">
      <dsp:nvSpPr>
        <dsp:cNvPr id="0" name=""/>
        <dsp:cNvSpPr/>
      </dsp:nvSpPr>
      <dsp:spPr>
        <a:xfrm>
          <a:off x="3718610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我的日程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718610" y="949439"/>
        <a:ext cx="613916" cy="196453"/>
      </dsp:txXfrm>
    </dsp:sp>
    <dsp:sp modelId="{9AB1F751-8962-0C40-B802-75C90A359CA1}">
      <dsp:nvSpPr>
        <dsp:cNvPr id="0" name=""/>
        <dsp:cNvSpPr/>
      </dsp:nvSpPr>
      <dsp:spPr>
        <a:xfrm>
          <a:off x="4614927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7C0D09-5EE9-6C48-981B-5C523AEE428E}">
      <dsp:nvSpPr>
        <dsp:cNvPr id="0" name=""/>
        <dsp:cNvSpPr/>
      </dsp:nvSpPr>
      <dsp:spPr>
        <a:xfrm>
          <a:off x="4614927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B8430A-240F-564B-A763-F877155C9BCF}">
      <dsp:nvSpPr>
        <dsp:cNvPr id="0" name=""/>
        <dsp:cNvSpPr/>
      </dsp:nvSpPr>
      <dsp:spPr>
        <a:xfrm>
          <a:off x="4461448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个人设置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461448" y="949439"/>
        <a:ext cx="613916" cy="196453"/>
      </dsp:txXfrm>
    </dsp:sp>
    <dsp:sp modelId="{5136F273-436C-5E43-835E-AA171770073B}">
      <dsp:nvSpPr>
        <dsp:cNvPr id="0" name=""/>
        <dsp:cNvSpPr/>
      </dsp:nvSpPr>
      <dsp:spPr>
        <a:xfrm>
          <a:off x="5013973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C72270-0B29-2B48-8C47-C1C474E25941}">
      <dsp:nvSpPr>
        <dsp:cNvPr id="0" name=""/>
        <dsp:cNvSpPr/>
      </dsp:nvSpPr>
      <dsp:spPr>
        <a:xfrm>
          <a:off x="5013973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2AE6D6-E957-F44F-97FC-5DEF3E19E871}">
      <dsp:nvSpPr>
        <dsp:cNvPr id="0" name=""/>
        <dsp:cNvSpPr/>
      </dsp:nvSpPr>
      <dsp:spPr>
        <a:xfrm>
          <a:off x="4860494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基本资料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860494" y="1385319"/>
        <a:ext cx="613916" cy="196453"/>
      </dsp:txXfrm>
    </dsp:sp>
    <dsp:sp modelId="{432AD107-E8B1-1A49-8D03-8FE21EC739A1}">
      <dsp:nvSpPr>
        <dsp:cNvPr id="0" name=""/>
        <dsp:cNvSpPr/>
      </dsp:nvSpPr>
      <dsp:spPr>
        <a:xfrm>
          <a:off x="5013973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8BC750-ADBC-1A4C-BAAE-A79AF8ED8020}">
      <dsp:nvSpPr>
        <dsp:cNvPr id="0" name=""/>
        <dsp:cNvSpPr/>
      </dsp:nvSpPr>
      <dsp:spPr>
        <a:xfrm>
          <a:off x="5013973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4B7D45-E013-B043-B8F0-DE0867D7CBFD}">
      <dsp:nvSpPr>
        <dsp:cNvPr id="0" name=""/>
        <dsp:cNvSpPr/>
      </dsp:nvSpPr>
      <dsp:spPr>
        <a:xfrm>
          <a:off x="4860494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所属盟角色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860494" y="1821199"/>
        <a:ext cx="613916" cy="196453"/>
      </dsp:txXfrm>
    </dsp:sp>
    <dsp:sp modelId="{A752AB8A-49BB-8147-8C50-22C0AA308254}">
      <dsp:nvSpPr>
        <dsp:cNvPr id="0" name=""/>
        <dsp:cNvSpPr/>
      </dsp:nvSpPr>
      <dsp:spPr>
        <a:xfrm>
          <a:off x="5013973" y="220182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40477E-9C81-CE46-BD77-2BD9C3695F75}">
      <dsp:nvSpPr>
        <dsp:cNvPr id="0" name=""/>
        <dsp:cNvSpPr/>
      </dsp:nvSpPr>
      <dsp:spPr>
        <a:xfrm>
          <a:off x="5013973" y="220182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15638D-4F27-2048-A995-936A4A10F88E}">
      <dsp:nvSpPr>
        <dsp:cNvPr id="0" name=""/>
        <dsp:cNvSpPr/>
      </dsp:nvSpPr>
      <dsp:spPr>
        <a:xfrm>
          <a:off x="4860494" y="2257080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修改密码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860494" y="2257080"/>
        <a:ext cx="613916" cy="196453"/>
      </dsp:txXfrm>
    </dsp:sp>
    <dsp:sp modelId="{D78C6553-D336-7148-B60A-D4C358E601DE}">
      <dsp:nvSpPr>
        <dsp:cNvPr id="0" name=""/>
        <dsp:cNvSpPr/>
      </dsp:nvSpPr>
      <dsp:spPr>
        <a:xfrm>
          <a:off x="8356745" y="45830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DBF071-FCAD-7042-8A1F-F69BF74146E0}">
      <dsp:nvSpPr>
        <dsp:cNvPr id="0" name=""/>
        <dsp:cNvSpPr/>
      </dsp:nvSpPr>
      <dsp:spPr>
        <a:xfrm>
          <a:off x="8356745" y="45830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ACD9D3-9807-E04E-BAEC-A1BED2E4673F}">
      <dsp:nvSpPr>
        <dsp:cNvPr id="0" name=""/>
        <dsp:cNvSpPr/>
      </dsp:nvSpPr>
      <dsp:spPr>
        <a:xfrm>
          <a:off x="8203266" y="513558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203266" y="513558"/>
        <a:ext cx="613916" cy="196453"/>
      </dsp:txXfrm>
    </dsp:sp>
    <dsp:sp modelId="{571D8F88-FF9A-D449-B9F7-E0CD4A84497C}">
      <dsp:nvSpPr>
        <dsp:cNvPr id="0" name=""/>
        <dsp:cNvSpPr/>
      </dsp:nvSpPr>
      <dsp:spPr>
        <a:xfrm>
          <a:off x="5385392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225B5B-5C9F-9C44-AD07-08EB174E73E7}">
      <dsp:nvSpPr>
        <dsp:cNvPr id="0" name=""/>
        <dsp:cNvSpPr/>
      </dsp:nvSpPr>
      <dsp:spPr>
        <a:xfrm>
          <a:off x="5385392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2B5197-2317-B943-8473-A9BAE75E557D}">
      <dsp:nvSpPr>
        <dsp:cNvPr id="0" name=""/>
        <dsp:cNvSpPr/>
      </dsp:nvSpPr>
      <dsp:spPr>
        <a:xfrm>
          <a:off x="5231913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公告列表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231913" y="949439"/>
        <a:ext cx="613916" cy="196453"/>
      </dsp:txXfrm>
    </dsp:sp>
    <dsp:sp modelId="{CFD719B6-0F1B-6C48-8B0F-AB1C29EB1BC4}">
      <dsp:nvSpPr>
        <dsp:cNvPr id="0" name=""/>
        <dsp:cNvSpPr/>
      </dsp:nvSpPr>
      <dsp:spPr>
        <a:xfrm>
          <a:off x="6128230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5D67C2-A569-4B4E-9AFE-21B87ECC28CA}">
      <dsp:nvSpPr>
        <dsp:cNvPr id="0" name=""/>
        <dsp:cNvSpPr/>
      </dsp:nvSpPr>
      <dsp:spPr>
        <a:xfrm>
          <a:off x="6128230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FFD37C-C605-C64B-9FFD-843CBDAE8F4C}">
      <dsp:nvSpPr>
        <dsp:cNvPr id="0" name=""/>
        <dsp:cNvSpPr/>
      </dsp:nvSpPr>
      <dsp:spPr>
        <a:xfrm>
          <a:off x="5974751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事务列表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974751" y="949439"/>
        <a:ext cx="613916" cy="196453"/>
      </dsp:txXfrm>
    </dsp:sp>
    <dsp:sp modelId="{720D1D32-83B2-C64B-8E30-17E7397D3B15}">
      <dsp:nvSpPr>
        <dsp:cNvPr id="0" name=""/>
        <dsp:cNvSpPr/>
      </dsp:nvSpPr>
      <dsp:spPr>
        <a:xfrm>
          <a:off x="5756811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92A6DB-5773-D24D-BC23-58BB679AF27F}">
      <dsp:nvSpPr>
        <dsp:cNvPr id="0" name=""/>
        <dsp:cNvSpPr/>
      </dsp:nvSpPr>
      <dsp:spPr>
        <a:xfrm>
          <a:off x="5756811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8B282D-FE67-4144-8FA3-8D62CD2F3E96}">
      <dsp:nvSpPr>
        <dsp:cNvPr id="0" name=""/>
        <dsp:cNvSpPr/>
      </dsp:nvSpPr>
      <dsp:spPr>
        <a:xfrm>
          <a:off x="5603332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子事务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603332" y="1385319"/>
        <a:ext cx="613916" cy="196453"/>
      </dsp:txXfrm>
    </dsp:sp>
    <dsp:sp modelId="{ED4151B3-DFEB-2843-8D64-0B6F75A04F0E}">
      <dsp:nvSpPr>
        <dsp:cNvPr id="0" name=""/>
        <dsp:cNvSpPr/>
      </dsp:nvSpPr>
      <dsp:spPr>
        <a:xfrm>
          <a:off x="6499649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095583-13FD-A84B-B1C0-7FFE252E17AD}">
      <dsp:nvSpPr>
        <dsp:cNvPr id="0" name=""/>
        <dsp:cNvSpPr/>
      </dsp:nvSpPr>
      <dsp:spPr>
        <a:xfrm>
          <a:off x="6499649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1F058E-031F-2E41-B9CF-CD60DF4FCB3E}">
      <dsp:nvSpPr>
        <dsp:cNvPr id="0" name=""/>
        <dsp:cNvSpPr/>
      </dsp:nvSpPr>
      <dsp:spPr>
        <a:xfrm>
          <a:off x="6346170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盟事务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346170" y="1385319"/>
        <a:ext cx="613916" cy="196453"/>
      </dsp:txXfrm>
    </dsp:sp>
    <dsp:sp modelId="{19C4C69F-AD4C-5C4B-81E4-B701AEC69E97}">
      <dsp:nvSpPr>
        <dsp:cNvPr id="0" name=""/>
        <dsp:cNvSpPr/>
      </dsp:nvSpPr>
      <dsp:spPr>
        <a:xfrm>
          <a:off x="6898695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F76207-4DA2-9645-A005-45AEF25EE231}">
      <dsp:nvSpPr>
        <dsp:cNvPr id="0" name=""/>
        <dsp:cNvSpPr/>
      </dsp:nvSpPr>
      <dsp:spPr>
        <a:xfrm>
          <a:off x="6898695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AFA551-E2D4-9B44-BB75-AFC4C6D4A494}">
      <dsp:nvSpPr>
        <dsp:cNvPr id="0" name=""/>
        <dsp:cNvSpPr/>
      </dsp:nvSpPr>
      <dsp:spPr>
        <a:xfrm>
          <a:off x="6745216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概览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745216" y="1821199"/>
        <a:ext cx="613916" cy="196453"/>
      </dsp:txXfrm>
    </dsp:sp>
    <dsp:sp modelId="{CB2E9359-943C-A241-AD2E-A9A505296DF1}">
      <dsp:nvSpPr>
        <dsp:cNvPr id="0" name=""/>
        <dsp:cNvSpPr/>
      </dsp:nvSpPr>
      <dsp:spPr>
        <a:xfrm>
          <a:off x="6898695" y="220182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A627B8-22BF-434B-A6DC-2DD5B1230850}">
      <dsp:nvSpPr>
        <dsp:cNvPr id="0" name=""/>
        <dsp:cNvSpPr/>
      </dsp:nvSpPr>
      <dsp:spPr>
        <a:xfrm>
          <a:off x="6898695" y="220182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FA01CC-66CB-B446-8C14-C4A9DEF7BF6E}">
      <dsp:nvSpPr>
        <dsp:cNvPr id="0" name=""/>
        <dsp:cNvSpPr/>
      </dsp:nvSpPr>
      <dsp:spPr>
        <a:xfrm>
          <a:off x="6745216" y="2257080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交易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745216" y="2257080"/>
        <a:ext cx="613916" cy="196453"/>
      </dsp:txXfrm>
    </dsp:sp>
    <dsp:sp modelId="{ED9F5971-F139-8C44-AC6F-FE0F61DB985F}">
      <dsp:nvSpPr>
        <dsp:cNvPr id="0" name=""/>
        <dsp:cNvSpPr/>
      </dsp:nvSpPr>
      <dsp:spPr>
        <a:xfrm>
          <a:off x="6871068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5A9D33-33C7-874A-8B93-16AD211F168A}">
      <dsp:nvSpPr>
        <dsp:cNvPr id="0" name=""/>
        <dsp:cNvSpPr/>
      </dsp:nvSpPr>
      <dsp:spPr>
        <a:xfrm>
          <a:off x="6871068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A32D9B-A98F-0640-B4A4-2464CCE811C1}">
      <dsp:nvSpPr>
        <dsp:cNvPr id="0" name=""/>
        <dsp:cNvSpPr/>
      </dsp:nvSpPr>
      <dsp:spPr>
        <a:xfrm>
          <a:off x="6717589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人员列表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717589" y="949439"/>
        <a:ext cx="613916" cy="196453"/>
      </dsp:txXfrm>
    </dsp:sp>
    <dsp:sp modelId="{CC5F8E54-D25D-BE46-A667-FCE7CBF8575D}">
      <dsp:nvSpPr>
        <dsp:cNvPr id="0" name=""/>
        <dsp:cNvSpPr/>
      </dsp:nvSpPr>
      <dsp:spPr>
        <a:xfrm>
          <a:off x="7613907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CC4053-8DD0-E740-BE34-32893DF8CDFF}">
      <dsp:nvSpPr>
        <dsp:cNvPr id="0" name=""/>
        <dsp:cNvSpPr/>
      </dsp:nvSpPr>
      <dsp:spPr>
        <a:xfrm>
          <a:off x="7613907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92E425-0EBE-DA4B-B6CC-F0D32A320A9F}">
      <dsp:nvSpPr>
        <dsp:cNvPr id="0" name=""/>
        <dsp:cNvSpPr/>
      </dsp:nvSpPr>
      <dsp:spPr>
        <a:xfrm>
          <a:off x="7460428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交易列表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7460428" y="949439"/>
        <a:ext cx="613916" cy="196453"/>
      </dsp:txXfrm>
    </dsp:sp>
    <dsp:sp modelId="{921B1487-0C30-B941-83F4-F9F9CC425D4A}">
      <dsp:nvSpPr>
        <dsp:cNvPr id="0" name=""/>
        <dsp:cNvSpPr/>
      </dsp:nvSpPr>
      <dsp:spPr>
        <a:xfrm>
          <a:off x="8356745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800680-B576-E247-9AA8-895FF40720CF}">
      <dsp:nvSpPr>
        <dsp:cNvPr id="0" name=""/>
        <dsp:cNvSpPr/>
      </dsp:nvSpPr>
      <dsp:spPr>
        <a:xfrm>
          <a:off x="8356745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49765-5D87-2341-9630-7B6A325A2CB9}">
      <dsp:nvSpPr>
        <dsp:cNvPr id="0" name=""/>
        <dsp:cNvSpPr/>
      </dsp:nvSpPr>
      <dsp:spPr>
        <a:xfrm>
          <a:off x="8203266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资金资产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203266" y="949439"/>
        <a:ext cx="613916" cy="196453"/>
      </dsp:txXfrm>
    </dsp:sp>
    <dsp:sp modelId="{1D724EA7-F95E-D64F-BEBF-B40A6FF0A842}">
      <dsp:nvSpPr>
        <dsp:cNvPr id="0" name=""/>
        <dsp:cNvSpPr/>
      </dsp:nvSpPr>
      <dsp:spPr>
        <a:xfrm>
          <a:off x="9099584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CC484B-6B99-2E47-BDAD-0AD95714B300}">
      <dsp:nvSpPr>
        <dsp:cNvPr id="0" name=""/>
        <dsp:cNvSpPr/>
      </dsp:nvSpPr>
      <dsp:spPr>
        <a:xfrm>
          <a:off x="9099584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DB32E5-9E27-D34C-94A2-D7B77C089343}">
      <dsp:nvSpPr>
        <dsp:cNvPr id="0" name=""/>
        <dsp:cNvSpPr/>
      </dsp:nvSpPr>
      <dsp:spPr>
        <a:xfrm>
          <a:off x="8946105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文件共享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946105" y="949439"/>
        <a:ext cx="613916" cy="196453"/>
      </dsp:txXfrm>
    </dsp:sp>
    <dsp:sp modelId="{A63005F4-4BD8-4141-99E2-A3B3DB35074D}">
      <dsp:nvSpPr>
        <dsp:cNvPr id="0" name=""/>
        <dsp:cNvSpPr/>
      </dsp:nvSpPr>
      <dsp:spPr>
        <a:xfrm>
          <a:off x="9842422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87F2A5-9826-6C4D-9BA7-750042A9962B}">
      <dsp:nvSpPr>
        <dsp:cNvPr id="0" name=""/>
        <dsp:cNvSpPr/>
      </dsp:nvSpPr>
      <dsp:spPr>
        <a:xfrm>
          <a:off x="9842422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659635-F56A-284C-AFAD-7FE5BBABB291}">
      <dsp:nvSpPr>
        <dsp:cNvPr id="0" name=""/>
        <dsp:cNvSpPr/>
      </dsp:nvSpPr>
      <dsp:spPr>
        <a:xfrm>
          <a:off x="9688943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合同库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9688943" y="949439"/>
        <a:ext cx="613916" cy="196453"/>
      </dsp:txXfrm>
    </dsp:sp>
    <dsp:sp modelId="{7D3D046B-7ED7-0A4F-8CF7-21F8CACE7814}">
      <dsp:nvSpPr>
        <dsp:cNvPr id="0" name=""/>
        <dsp:cNvSpPr/>
      </dsp:nvSpPr>
      <dsp:spPr>
        <a:xfrm>
          <a:off x="10585260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30B598-AB6E-E64B-A059-3261BF6FAC02}">
      <dsp:nvSpPr>
        <dsp:cNvPr id="0" name=""/>
        <dsp:cNvSpPr/>
      </dsp:nvSpPr>
      <dsp:spPr>
        <a:xfrm>
          <a:off x="10585260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6CC5BF-4374-E047-8130-EF90337A60BC}">
      <dsp:nvSpPr>
        <dsp:cNvPr id="0" name=""/>
        <dsp:cNvSpPr/>
      </dsp:nvSpPr>
      <dsp:spPr>
        <a:xfrm>
          <a:off x="10431781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盟管理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0431781" y="949439"/>
        <a:ext cx="613916" cy="196453"/>
      </dsp:txXfrm>
    </dsp:sp>
    <dsp:sp modelId="{85B7231A-FE7D-284E-86BB-A514877A66B9}">
      <dsp:nvSpPr>
        <dsp:cNvPr id="0" name=""/>
        <dsp:cNvSpPr/>
      </dsp:nvSpPr>
      <dsp:spPr>
        <a:xfrm>
          <a:off x="10984306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217814-11F5-6543-A84F-66B557FEC956}">
      <dsp:nvSpPr>
        <dsp:cNvPr id="0" name=""/>
        <dsp:cNvSpPr/>
      </dsp:nvSpPr>
      <dsp:spPr>
        <a:xfrm>
          <a:off x="10984306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FC7636-A925-5F41-BDBB-1E8F94DB780B}">
      <dsp:nvSpPr>
        <dsp:cNvPr id="0" name=""/>
        <dsp:cNvSpPr/>
      </dsp:nvSpPr>
      <dsp:spPr>
        <a:xfrm>
          <a:off x="10830827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盟资料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0830827" y="1385319"/>
        <a:ext cx="613916" cy="196453"/>
      </dsp:txXfrm>
    </dsp:sp>
    <dsp:sp modelId="{8B672F63-48F8-EE46-8F44-11E18E5218E4}">
      <dsp:nvSpPr>
        <dsp:cNvPr id="0" name=""/>
        <dsp:cNvSpPr/>
      </dsp:nvSpPr>
      <dsp:spPr>
        <a:xfrm>
          <a:off x="10984306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45C583-4F4A-CB40-8CB4-CC287909930E}">
      <dsp:nvSpPr>
        <dsp:cNvPr id="0" name=""/>
        <dsp:cNvSpPr/>
      </dsp:nvSpPr>
      <dsp:spPr>
        <a:xfrm>
          <a:off x="10984306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5A5F76-FCC6-DF42-AF64-DF7B11997207}">
      <dsp:nvSpPr>
        <dsp:cNvPr id="0" name=""/>
        <dsp:cNvSpPr/>
      </dsp:nvSpPr>
      <dsp:spPr>
        <a:xfrm>
          <a:off x="10830827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盟角色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0830827" y="1821199"/>
        <a:ext cx="613916" cy="196453"/>
      </dsp:txXfrm>
    </dsp:sp>
    <dsp:sp modelId="{5C123F3A-3649-C84D-9525-E4E77FFEA7C6}">
      <dsp:nvSpPr>
        <dsp:cNvPr id="0" name=""/>
        <dsp:cNvSpPr/>
      </dsp:nvSpPr>
      <dsp:spPr>
        <a:xfrm>
          <a:off x="11328099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CF835F-CBA3-914F-A0E4-16301C5651E6}">
      <dsp:nvSpPr>
        <dsp:cNvPr id="0" name=""/>
        <dsp:cNvSpPr/>
      </dsp:nvSpPr>
      <dsp:spPr>
        <a:xfrm>
          <a:off x="11328099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817AA0-4DD5-0044-B9AE-F006B0E364FD}">
      <dsp:nvSpPr>
        <dsp:cNvPr id="0" name=""/>
        <dsp:cNvSpPr/>
      </dsp:nvSpPr>
      <dsp:spPr>
        <a:xfrm>
          <a:off x="11174620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事务设置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174620" y="949439"/>
        <a:ext cx="613916" cy="196453"/>
      </dsp:txXfrm>
    </dsp:sp>
    <dsp:sp modelId="{361C192C-3FD8-004A-AF3D-5F36AA5688EF}">
      <dsp:nvSpPr>
        <dsp:cNvPr id="0" name=""/>
        <dsp:cNvSpPr/>
      </dsp:nvSpPr>
      <dsp:spPr>
        <a:xfrm>
          <a:off x="11727144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CD511E-028C-FC43-A194-89F837A4C5BC}">
      <dsp:nvSpPr>
        <dsp:cNvPr id="0" name=""/>
        <dsp:cNvSpPr/>
      </dsp:nvSpPr>
      <dsp:spPr>
        <a:xfrm>
          <a:off x="11727144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746F55-7751-6D43-BD0C-BF0908A0A1D8}">
      <dsp:nvSpPr>
        <dsp:cNvPr id="0" name=""/>
        <dsp:cNvSpPr/>
      </dsp:nvSpPr>
      <dsp:spPr>
        <a:xfrm>
          <a:off x="11573665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事务基本资料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573665" y="1385319"/>
        <a:ext cx="613916" cy="196453"/>
      </dsp:txXfrm>
    </dsp:sp>
    <dsp:sp modelId="{2F6FAEBE-5BD2-F54C-A96F-B7FE51F560FE}">
      <dsp:nvSpPr>
        <dsp:cNvPr id="0" name=""/>
        <dsp:cNvSpPr/>
      </dsp:nvSpPr>
      <dsp:spPr>
        <a:xfrm>
          <a:off x="11727144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557A5F-FE14-EF49-B5D1-08CE4D4F3F18}">
      <dsp:nvSpPr>
        <dsp:cNvPr id="0" name=""/>
        <dsp:cNvSpPr/>
      </dsp:nvSpPr>
      <dsp:spPr>
        <a:xfrm>
          <a:off x="11727144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E28739-DD79-BD47-92CC-83C374FC8F03}">
      <dsp:nvSpPr>
        <dsp:cNvPr id="0" name=""/>
        <dsp:cNvSpPr/>
      </dsp:nvSpPr>
      <dsp:spPr>
        <a:xfrm>
          <a:off x="11573665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事务样式设计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573665" y="1821199"/>
        <a:ext cx="613916" cy="196453"/>
      </dsp:txXfrm>
    </dsp:sp>
    <dsp:sp modelId="{65E7171B-D682-4644-956E-95B5ECBCE01E}">
      <dsp:nvSpPr>
        <dsp:cNvPr id="0" name=""/>
        <dsp:cNvSpPr/>
      </dsp:nvSpPr>
      <dsp:spPr>
        <a:xfrm>
          <a:off x="11727144" y="220182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5B1B3-8E49-D345-AB7A-E13FE3B177A0}">
      <dsp:nvSpPr>
        <dsp:cNvPr id="0" name=""/>
        <dsp:cNvSpPr/>
      </dsp:nvSpPr>
      <dsp:spPr>
        <a:xfrm>
          <a:off x="11727144" y="220182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97299D-20AF-D04D-91A1-86BA1F43B91B}">
      <dsp:nvSpPr>
        <dsp:cNvPr id="0" name=""/>
        <dsp:cNvSpPr/>
      </dsp:nvSpPr>
      <dsp:spPr>
        <a:xfrm>
          <a:off x="11573665" y="2257080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事务权限设计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573665" y="2257080"/>
        <a:ext cx="613916" cy="196453"/>
      </dsp:txXfrm>
    </dsp:sp>
    <dsp:sp modelId="{441F2240-2B8F-AA49-B966-F6729AE63050}">
      <dsp:nvSpPr>
        <dsp:cNvPr id="0" name=""/>
        <dsp:cNvSpPr/>
      </dsp:nvSpPr>
      <dsp:spPr>
        <a:xfrm>
          <a:off x="11727144" y="2637708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C666AE-7D0E-BF4E-9861-220AE7CFC30F}">
      <dsp:nvSpPr>
        <dsp:cNvPr id="0" name=""/>
        <dsp:cNvSpPr/>
      </dsp:nvSpPr>
      <dsp:spPr>
        <a:xfrm>
          <a:off x="11727144" y="2637708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2EA53B-BB64-164E-A358-A81CE014626B}">
      <dsp:nvSpPr>
        <dsp:cNvPr id="0" name=""/>
        <dsp:cNvSpPr/>
      </dsp:nvSpPr>
      <dsp:spPr>
        <a:xfrm>
          <a:off x="11573665" y="2692960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事务历史查看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573665" y="2692960"/>
        <a:ext cx="613916" cy="196453"/>
      </dsp:txXfrm>
    </dsp:sp>
    <dsp:sp modelId="{03D7F695-FF3B-D440-9CC9-64018DFC2AD7}">
      <dsp:nvSpPr>
        <dsp:cNvPr id="0" name=""/>
        <dsp:cNvSpPr/>
      </dsp:nvSpPr>
      <dsp:spPr>
        <a:xfrm>
          <a:off x="9099584" y="45830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9DACE5-36DC-4347-BFA8-F88D96B98747}">
      <dsp:nvSpPr>
        <dsp:cNvPr id="0" name=""/>
        <dsp:cNvSpPr/>
      </dsp:nvSpPr>
      <dsp:spPr>
        <a:xfrm>
          <a:off x="9099584" y="45830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79E227-A4AC-2040-8E00-881E7248AE3A}">
      <dsp:nvSpPr>
        <dsp:cNvPr id="0" name=""/>
        <dsp:cNvSpPr/>
      </dsp:nvSpPr>
      <dsp:spPr>
        <a:xfrm>
          <a:off x="8946105" y="513558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消息中心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946105" y="513558"/>
        <a:ext cx="613916" cy="1964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BDD461-4BFE-E041-91AC-AEB8F1D513B5}">
      <dsp:nvSpPr>
        <dsp:cNvPr id="0" name=""/>
        <dsp:cNvSpPr/>
      </dsp:nvSpPr>
      <dsp:spPr>
        <a:xfrm>
          <a:off x="5896477" y="329383"/>
          <a:ext cx="3356585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3356585" y="64461"/>
              </a:lnTo>
              <a:lnTo>
                <a:pt x="3356585" y="1289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E6F24D-CCA0-9D46-B191-531BFDFC67B9}">
      <dsp:nvSpPr>
        <dsp:cNvPr id="0" name=""/>
        <dsp:cNvSpPr/>
      </dsp:nvSpPr>
      <dsp:spPr>
        <a:xfrm>
          <a:off x="11481578" y="1201144"/>
          <a:ext cx="282401" cy="14918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1815"/>
              </a:lnTo>
              <a:lnTo>
                <a:pt x="282401" y="14918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3D3F07-E6E4-A548-BAF1-D81C4E21BAF9}">
      <dsp:nvSpPr>
        <dsp:cNvPr id="0" name=""/>
        <dsp:cNvSpPr/>
      </dsp:nvSpPr>
      <dsp:spPr>
        <a:xfrm>
          <a:off x="11481578" y="1201144"/>
          <a:ext cx="282401" cy="1055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5935"/>
              </a:lnTo>
              <a:lnTo>
                <a:pt x="282401" y="1055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DC9DB3-7376-A745-840E-581CC21A8636}">
      <dsp:nvSpPr>
        <dsp:cNvPr id="0" name=""/>
        <dsp:cNvSpPr/>
      </dsp:nvSpPr>
      <dsp:spPr>
        <a:xfrm>
          <a:off x="11481578" y="1201144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BDE81A-73AB-7E42-9E3A-3FE89BD62579}">
      <dsp:nvSpPr>
        <dsp:cNvPr id="0" name=""/>
        <dsp:cNvSpPr/>
      </dsp:nvSpPr>
      <dsp:spPr>
        <a:xfrm>
          <a:off x="11481578" y="1201144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C5AEE3-BD8A-5640-81BF-465C27ADD967}">
      <dsp:nvSpPr>
        <dsp:cNvPr id="0" name=""/>
        <dsp:cNvSpPr/>
      </dsp:nvSpPr>
      <dsp:spPr>
        <a:xfrm>
          <a:off x="8510224" y="765264"/>
          <a:ext cx="2971353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2971353" y="64461"/>
              </a:lnTo>
              <a:lnTo>
                <a:pt x="2971353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C205E6-5027-664D-AA36-AFE4A7613A60}">
      <dsp:nvSpPr>
        <dsp:cNvPr id="0" name=""/>
        <dsp:cNvSpPr/>
      </dsp:nvSpPr>
      <dsp:spPr>
        <a:xfrm>
          <a:off x="10738739" y="1201144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05F418-9B9A-5D48-8CE1-A5B2BD5DD126}">
      <dsp:nvSpPr>
        <dsp:cNvPr id="0" name=""/>
        <dsp:cNvSpPr/>
      </dsp:nvSpPr>
      <dsp:spPr>
        <a:xfrm>
          <a:off x="10738739" y="1201144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FDA1D4-1E42-764B-A276-65849299257F}">
      <dsp:nvSpPr>
        <dsp:cNvPr id="0" name=""/>
        <dsp:cNvSpPr/>
      </dsp:nvSpPr>
      <dsp:spPr>
        <a:xfrm>
          <a:off x="8510224" y="765264"/>
          <a:ext cx="2228515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2228515" y="64461"/>
              </a:lnTo>
              <a:lnTo>
                <a:pt x="2228515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404AE6-3B86-064E-BE4C-2391539C3C73}">
      <dsp:nvSpPr>
        <dsp:cNvPr id="0" name=""/>
        <dsp:cNvSpPr/>
      </dsp:nvSpPr>
      <dsp:spPr>
        <a:xfrm>
          <a:off x="8510224" y="765264"/>
          <a:ext cx="1485676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1485676" y="64461"/>
              </a:lnTo>
              <a:lnTo>
                <a:pt x="1485676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E85C3A-1C68-5F4F-94FD-EC7948627104}">
      <dsp:nvSpPr>
        <dsp:cNvPr id="0" name=""/>
        <dsp:cNvSpPr/>
      </dsp:nvSpPr>
      <dsp:spPr>
        <a:xfrm>
          <a:off x="8510224" y="765264"/>
          <a:ext cx="742838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742838" y="64461"/>
              </a:lnTo>
              <a:lnTo>
                <a:pt x="742838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A19351-B2AB-A041-98BE-DFB63A76093C}">
      <dsp:nvSpPr>
        <dsp:cNvPr id="0" name=""/>
        <dsp:cNvSpPr/>
      </dsp:nvSpPr>
      <dsp:spPr>
        <a:xfrm>
          <a:off x="8464504" y="765264"/>
          <a:ext cx="91440" cy="1289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91E484-25E5-6749-ADC1-D45512464A2D}">
      <dsp:nvSpPr>
        <dsp:cNvPr id="0" name=""/>
        <dsp:cNvSpPr/>
      </dsp:nvSpPr>
      <dsp:spPr>
        <a:xfrm>
          <a:off x="7767386" y="765264"/>
          <a:ext cx="742838" cy="128922"/>
        </a:xfrm>
        <a:custGeom>
          <a:avLst/>
          <a:gdLst/>
          <a:ahLst/>
          <a:cxnLst/>
          <a:rect l="0" t="0" r="0" b="0"/>
          <a:pathLst>
            <a:path>
              <a:moveTo>
                <a:pt x="742838" y="0"/>
              </a:moveTo>
              <a:lnTo>
                <a:pt x="742838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832F90-716F-0440-8213-879FF025AED4}">
      <dsp:nvSpPr>
        <dsp:cNvPr id="0" name=""/>
        <dsp:cNvSpPr/>
      </dsp:nvSpPr>
      <dsp:spPr>
        <a:xfrm>
          <a:off x="7024547" y="765264"/>
          <a:ext cx="1485676" cy="128922"/>
        </a:xfrm>
        <a:custGeom>
          <a:avLst/>
          <a:gdLst/>
          <a:ahLst/>
          <a:cxnLst/>
          <a:rect l="0" t="0" r="0" b="0"/>
          <a:pathLst>
            <a:path>
              <a:moveTo>
                <a:pt x="1485676" y="0"/>
              </a:moveTo>
              <a:lnTo>
                <a:pt x="1485676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F58BBB-E15A-D84A-BC79-F7F899320545}">
      <dsp:nvSpPr>
        <dsp:cNvPr id="0" name=""/>
        <dsp:cNvSpPr/>
      </dsp:nvSpPr>
      <dsp:spPr>
        <a:xfrm>
          <a:off x="6653128" y="1637025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0E0C55-FD40-BA47-A3AB-EE7B69E01439}">
      <dsp:nvSpPr>
        <dsp:cNvPr id="0" name=""/>
        <dsp:cNvSpPr/>
      </dsp:nvSpPr>
      <dsp:spPr>
        <a:xfrm>
          <a:off x="6653128" y="1637025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C4A8FD-5276-5F4A-BF43-1E104C1A6612}">
      <dsp:nvSpPr>
        <dsp:cNvPr id="0" name=""/>
        <dsp:cNvSpPr/>
      </dsp:nvSpPr>
      <dsp:spPr>
        <a:xfrm>
          <a:off x="6281709" y="1201144"/>
          <a:ext cx="371419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371419" y="64461"/>
              </a:lnTo>
              <a:lnTo>
                <a:pt x="371419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326A6D-67C1-1043-8FB1-4A4AD3754D27}">
      <dsp:nvSpPr>
        <dsp:cNvPr id="0" name=""/>
        <dsp:cNvSpPr/>
      </dsp:nvSpPr>
      <dsp:spPr>
        <a:xfrm>
          <a:off x="5910290" y="1201144"/>
          <a:ext cx="371419" cy="128922"/>
        </a:xfrm>
        <a:custGeom>
          <a:avLst/>
          <a:gdLst/>
          <a:ahLst/>
          <a:cxnLst/>
          <a:rect l="0" t="0" r="0" b="0"/>
          <a:pathLst>
            <a:path>
              <a:moveTo>
                <a:pt x="371419" y="0"/>
              </a:moveTo>
              <a:lnTo>
                <a:pt x="371419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563FE1-EC3D-DB41-8A4B-BB3C82A7F64E}">
      <dsp:nvSpPr>
        <dsp:cNvPr id="0" name=""/>
        <dsp:cNvSpPr/>
      </dsp:nvSpPr>
      <dsp:spPr>
        <a:xfrm>
          <a:off x="6281709" y="765264"/>
          <a:ext cx="2228515" cy="128922"/>
        </a:xfrm>
        <a:custGeom>
          <a:avLst/>
          <a:gdLst/>
          <a:ahLst/>
          <a:cxnLst/>
          <a:rect l="0" t="0" r="0" b="0"/>
          <a:pathLst>
            <a:path>
              <a:moveTo>
                <a:pt x="2228515" y="0"/>
              </a:moveTo>
              <a:lnTo>
                <a:pt x="2228515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BEA2E-1427-A240-A83E-9BDE4DC0AF38}">
      <dsp:nvSpPr>
        <dsp:cNvPr id="0" name=""/>
        <dsp:cNvSpPr/>
      </dsp:nvSpPr>
      <dsp:spPr>
        <a:xfrm>
          <a:off x="5538871" y="765264"/>
          <a:ext cx="2971353" cy="128922"/>
        </a:xfrm>
        <a:custGeom>
          <a:avLst/>
          <a:gdLst/>
          <a:ahLst/>
          <a:cxnLst/>
          <a:rect l="0" t="0" r="0" b="0"/>
          <a:pathLst>
            <a:path>
              <a:moveTo>
                <a:pt x="2971353" y="0"/>
              </a:moveTo>
              <a:lnTo>
                <a:pt x="2971353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A911C2-0EE3-284B-8E9E-CF22460B830B}">
      <dsp:nvSpPr>
        <dsp:cNvPr id="0" name=""/>
        <dsp:cNvSpPr/>
      </dsp:nvSpPr>
      <dsp:spPr>
        <a:xfrm>
          <a:off x="5896477" y="329383"/>
          <a:ext cx="2613747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2613747" y="64461"/>
              </a:lnTo>
              <a:lnTo>
                <a:pt x="2613747" y="1289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A26622-CE9B-D248-8607-2B4523B5EBD1}">
      <dsp:nvSpPr>
        <dsp:cNvPr id="0" name=""/>
        <dsp:cNvSpPr/>
      </dsp:nvSpPr>
      <dsp:spPr>
        <a:xfrm>
          <a:off x="4768406" y="1201144"/>
          <a:ext cx="282401" cy="1055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5935"/>
              </a:lnTo>
              <a:lnTo>
                <a:pt x="282401" y="1055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DACD02-A878-6F4B-B8C6-64B2897D492A}">
      <dsp:nvSpPr>
        <dsp:cNvPr id="0" name=""/>
        <dsp:cNvSpPr/>
      </dsp:nvSpPr>
      <dsp:spPr>
        <a:xfrm>
          <a:off x="4768406" y="1201144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7DC490-CC36-E848-BB49-CE019EE1CAED}">
      <dsp:nvSpPr>
        <dsp:cNvPr id="0" name=""/>
        <dsp:cNvSpPr/>
      </dsp:nvSpPr>
      <dsp:spPr>
        <a:xfrm>
          <a:off x="4768406" y="1201144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9B4D52-3E2B-7F4E-BBC4-CCBB2CAE208D}">
      <dsp:nvSpPr>
        <dsp:cNvPr id="0" name=""/>
        <dsp:cNvSpPr/>
      </dsp:nvSpPr>
      <dsp:spPr>
        <a:xfrm>
          <a:off x="2539891" y="765264"/>
          <a:ext cx="2228515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2228515" y="64461"/>
              </a:lnTo>
              <a:lnTo>
                <a:pt x="2228515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D7D9B6-C59D-D641-827E-883025175671}">
      <dsp:nvSpPr>
        <dsp:cNvPr id="0" name=""/>
        <dsp:cNvSpPr/>
      </dsp:nvSpPr>
      <dsp:spPr>
        <a:xfrm>
          <a:off x="2539891" y="765264"/>
          <a:ext cx="1485676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1485676" y="64461"/>
              </a:lnTo>
              <a:lnTo>
                <a:pt x="1485676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AEF218-E9C0-A04F-9CC8-6A1184B10479}">
      <dsp:nvSpPr>
        <dsp:cNvPr id="0" name=""/>
        <dsp:cNvSpPr/>
      </dsp:nvSpPr>
      <dsp:spPr>
        <a:xfrm>
          <a:off x="3282729" y="1201144"/>
          <a:ext cx="282401" cy="1055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5935"/>
              </a:lnTo>
              <a:lnTo>
                <a:pt x="282401" y="1055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D2A03-A741-E14F-82DA-BC06983456B3}">
      <dsp:nvSpPr>
        <dsp:cNvPr id="0" name=""/>
        <dsp:cNvSpPr/>
      </dsp:nvSpPr>
      <dsp:spPr>
        <a:xfrm>
          <a:off x="3282729" y="1201144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AE1F46-42BB-C147-963D-FA16485FE14F}">
      <dsp:nvSpPr>
        <dsp:cNvPr id="0" name=""/>
        <dsp:cNvSpPr/>
      </dsp:nvSpPr>
      <dsp:spPr>
        <a:xfrm>
          <a:off x="3282729" y="1201144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C54D4B-9B52-3A43-8D24-5CB7082E70F5}">
      <dsp:nvSpPr>
        <dsp:cNvPr id="0" name=""/>
        <dsp:cNvSpPr/>
      </dsp:nvSpPr>
      <dsp:spPr>
        <a:xfrm>
          <a:off x="2539891" y="765264"/>
          <a:ext cx="742838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742838" y="64461"/>
              </a:lnTo>
              <a:lnTo>
                <a:pt x="742838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6F0D8D-E5D8-1241-80A7-5E923A449BA0}">
      <dsp:nvSpPr>
        <dsp:cNvPr id="0" name=""/>
        <dsp:cNvSpPr/>
      </dsp:nvSpPr>
      <dsp:spPr>
        <a:xfrm>
          <a:off x="2494171" y="765264"/>
          <a:ext cx="91440" cy="1289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1CE2D4-0DC3-2B4F-83F4-7712E9E3179D}">
      <dsp:nvSpPr>
        <dsp:cNvPr id="0" name=""/>
        <dsp:cNvSpPr/>
      </dsp:nvSpPr>
      <dsp:spPr>
        <a:xfrm>
          <a:off x="1797053" y="1201144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372B78-F224-EF46-8C32-FDE413F1E4EE}">
      <dsp:nvSpPr>
        <dsp:cNvPr id="0" name=""/>
        <dsp:cNvSpPr/>
      </dsp:nvSpPr>
      <dsp:spPr>
        <a:xfrm>
          <a:off x="1797053" y="1201144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BD3A10-5E97-1947-81ED-25EF241CE2DE}">
      <dsp:nvSpPr>
        <dsp:cNvPr id="0" name=""/>
        <dsp:cNvSpPr/>
      </dsp:nvSpPr>
      <dsp:spPr>
        <a:xfrm>
          <a:off x="1797053" y="765264"/>
          <a:ext cx="742838" cy="128922"/>
        </a:xfrm>
        <a:custGeom>
          <a:avLst/>
          <a:gdLst/>
          <a:ahLst/>
          <a:cxnLst/>
          <a:rect l="0" t="0" r="0" b="0"/>
          <a:pathLst>
            <a:path>
              <a:moveTo>
                <a:pt x="742838" y="0"/>
              </a:moveTo>
              <a:lnTo>
                <a:pt x="742838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CDAD6A-E18B-0A41-8032-0B0CC1CDB1B2}">
      <dsp:nvSpPr>
        <dsp:cNvPr id="0" name=""/>
        <dsp:cNvSpPr/>
      </dsp:nvSpPr>
      <dsp:spPr>
        <a:xfrm>
          <a:off x="1054214" y="765264"/>
          <a:ext cx="1485676" cy="128922"/>
        </a:xfrm>
        <a:custGeom>
          <a:avLst/>
          <a:gdLst/>
          <a:ahLst/>
          <a:cxnLst/>
          <a:rect l="0" t="0" r="0" b="0"/>
          <a:pathLst>
            <a:path>
              <a:moveTo>
                <a:pt x="1485676" y="0"/>
              </a:moveTo>
              <a:lnTo>
                <a:pt x="1485676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9E2C65-7AC5-F24D-B77F-2E7C6391D994}">
      <dsp:nvSpPr>
        <dsp:cNvPr id="0" name=""/>
        <dsp:cNvSpPr/>
      </dsp:nvSpPr>
      <dsp:spPr>
        <a:xfrm>
          <a:off x="311376" y="765264"/>
          <a:ext cx="2228515" cy="128922"/>
        </a:xfrm>
        <a:custGeom>
          <a:avLst/>
          <a:gdLst/>
          <a:ahLst/>
          <a:cxnLst/>
          <a:rect l="0" t="0" r="0" b="0"/>
          <a:pathLst>
            <a:path>
              <a:moveTo>
                <a:pt x="2228515" y="0"/>
              </a:moveTo>
              <a:lnTo>
                <a:pt x="2228515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01172D-CF11-D641-9127-13BEA5460786}">
      <dsp:nvSpPr>
        <dsp:cNvPr id="0" name=""/>
        <dsp:cNvSpPr/>
      </dsp:nvSpPr>
      <dsp:spPr>
        <a:xfrm>
          <a:off x="2539891" y="329383"/>
          <a:ext cx="3356585" cy="128922"/>
        </a:xfrm>
        <a:custGeom>
          <a:avLst/>
          <a:gdLst/>
          <a:ahLst/>
          <a:cxnLst/>
          <a:rect l="0" t="0" r="0" b="0"/>
          <a:pathLst>
            <a:path>
              <a:moveTo>
                <a:pt x="3356585" y="0"/>
              </a:moveTo>
              <a:lnTo>
                <a:pt x="3356585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40B9D6-B86A-1248-94C0-CC89E905B510}">
      <dsp:nvSpPr>
        <dsp:cNvPr id="0" name=""/>
        <dsp:cNvSpPr/>
      </dsp:nvSpPr>
      <dsp:spPr>
        <a:xfrm>
          <a:off x="5742998" y="22425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21D53B-C6D8-8D42-9B14-773224F166C1}">
      <dsp:nvSpPr>
        <dsp:cNvPr id="0" name=""/>
        <dsp:cNvSpPr/>
      </dsp:nvSpPr>
      <dsp:spPr>
        <a:xfrm>
          <a:off x="5742998" y="22425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5C4266-0161-B747-B412-509287925401}">
      <dsp:nvSpPr>
        <dsp:cNvPr id="0" name=""/>
        <dsp:cNvSpPr/>
      </dsp:nvSpPr>
      <dsp:spPr>
        <a:xfrm>
          <a:off x="5589519" y="77678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SuperId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589519" y="77678"/>
        <a:ext cx="613916" cy="196453"/>
      </dsp:txXfrm>
    </dsp:sp>
    <dsp:sp modelId="{2989DCEB-2DE7-8247-A6CD-EC4F81B9F15F}">
      <dsp:nvSpPr>
        <dsp:cNvPr id="0" name=""/>
        <dsp:cNvSpPr/>
      </dsp:nvSpPr>
      <dsp:spPr>
        <a:xfrm>
          <a:off x="2386412" y="45830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E873D9-47ED-6D43-87E2-DEA465C0EEDF}">
      <dsp:nvSpPr>
        <dsp:cNvPr id="0" name=""/>
        <dsp:cNvSpPr/>
      </dsp:nvSpPr>
      <dsp:spPr>
        <a:xfrm>
          <a:off x="2386412" y="45830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E0CAA3-455B-0841-B93F-00738EB9AAB5}">
      <dsp:nvSpPr>
        <dsp:cNvPr id="0" name=""/>
        <dsp:cNvSpPr/>
      </dsp:nvSpPr>
      <dsp:spPr>
        <a:xfrm>
          <a:off x="2232933" y="513558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个人中心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232933" y="513558"/>
        <a:ext cx="613916" cy="196453"/>
      </dsp:txXfrm>
    </dsp:sp>
    <dsp:sp modelId="{8738E62B-D08A-084B-A80C-8003CAAE0614}">
      <dsp:nvSpPr>
        <dsp:cNvPr id="0" name=""/>
        <dsp:cNvSpPr/>
      </dsp:nvSpPr>
      <dsp:spPr>
        <a:xfrm>
          <a:off x="157897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E59F4C-A283-C941-9569-575AA857DDD4}">
      <dsp:nvSpPr>
        <dsp:cNvPr id="0" name=""/>
        <dsp:cNvSpPr/>
      </dsp:nvSpPr>
      <dsp:spPr>
        <a:xfrm>
          <a:off x="157897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D2D362-CA92-D84A-A67C-58DA2A030236}">
      <dsp:nvSpPr>
        <dsp:cNvPr id="0" name=""/>
        <dsp:cNvSpPr/>
      </dsp:nvSpPr>
      <dsp:spPr>
        <a:xfrm>
          <a:off x="4418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个人公告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418" y="949439"/>
        <a:ext cx="613916" cy="196453"/>
      </dsp:txXfrm>
    </dsp:sp>
    <dsp:sp modelId="{B14E5C14-6045-EA47-B38A-2FC927F32379}">
      <dsp:nvSpPr>
        <dsp:cNvPr id="0" name=""/>
        <dsp:cNvSpPr/>
      </dsp:nvSpPr>
      <dsp:spPr>
        <a:xfrm>
          <a:off x="900735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21957C-6891-7F49-9A2C-B51907E28277}">
      <dsp:nvSpPr>
        <dsp:cNvPr id="0" name=""/>
        <dsp:cNvSpPr/>
      </dsp:nvSpPr>
      <dsp:spPr>
        <a:xfrm>
          <a:off x="900735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2F2D21-B080-E54D-860D-E93AE85E8E35}">
      <dsp:nvSpPr>
        <dsp:cNvPr id="0" name=""/>
        <dsp:cNvSpPr/>
      </dsp:nvSpPr>
      <dsp:spPr>
        <a:xfrm>
          <a:off x="747256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我的事务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747256" y="949439"/>
        <a:ext cx="613916" cy="196453"/>
      </dsp:txXfrm>
    </dsp:sp>
    <dsp:sp modelId="{886A1C9C-6B55-4E4F-B667-A9376D1A056B}">
      <dsp:nvSpPr>
        <dsp:cNvPr id="0" name=""/>
        <dsp:cNvSpPr/>
      </dsp:nvSpPr>
      <dsp:spPr>
        <a:xfrm>
          <a:off x="1643574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1EDE39-D826-8D4A-BEF5-200545EC8F72}">
      <dsp:nvSpPr>
        <dsp:cNvPr id="0" name=""/>
        <dsp:cNvSpPr/>
      </dsp:nvSpPr>
      <dsp:spPr>
        <a:xfrm>
          <a:off x="1643574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B4C0AA-8E5D-AD4F-B2E9-223E26A7C867}">
      <dsp:nvSpPr>
        <dsp:cNvPr id="0" name=""/>
        <dsp:cNvSpPr/>
      </dsp:nvSpPr>
      <dsp:spPr>
        <a:xfrm>
          <a:off x="1490095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我的盟友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490095" y="949439"/>
        <a:ext cx="613916" cy="196453"/>
      </dsp:txXfrm>
    </dsp:sp>
    <dsp:sp modelId="{143B67D0-E3CA-CE4B-9743-58CF3075A208}">
      <dsp:nvSpPr>
        <dsp:cNvPr id="0" name=""/>
        <dsp:cNvSpPr/>
      </dsp:nvSpPr>
      <dsp:spPr>
        <a:xfrm>
          <a:off x="2042619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4F4B2F-78E1-8849-87DD-2B81CD91AA49}">
      <dsp:nvSpPr>
        <dsp:cNvPr id="0" name=""/>
        <dsp:cNvSpPr/>
      </dsp:nvSpPr>
      <dsp:spPr>
        <a:xfrm>
          <a:off x="2042619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5FC613-E380-A74D-8DA0-7AA0F90E1163}">
      <dsp:nvSpPr>
        <dsp:cNvPr id="0" name=""/>
        <dsp:cNvSpPr/>
      </dsp:nvSpPr>
      <dsp:spPr>
        <a:xfrm>
          <a:off x="1889140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我的盟友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889140" y="1385319"/>
        <a:ext cx="613916" cy="196453"/>
      </dsp:txXfrm>
    </dsp:sp>
    <dsp:sp modelId="{A8F5FFEA-B27D-1249-AC9F-A1E9A7D6CAFA}">
      <dsp:nvSpPr>
        <dsp:cNvPr id="0" name=""/>
        <dsp:cNvSpPr/>
      </dsp:nvSpPr>
      <dsp:spPr>
        <a:xfrm>
          <a:off x="2042619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C32A0D-7ACC-024B-A21C-F2B42B1D975B}">
      <dsp:nvSpPr>
        <dsp:cNvPr id="0" name=""/>
        <dsp:cNvSpPr/>
      </dsp:nvSpPr>
      <dsp:spPr>
        <a:xfrm>
          <a:off x="2042619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72488E-EDD6-9945-A696-9488D906A8F0}">
      <dsp:nvSpPr>
        <dsp:cNvPr id="0" name=""/>
        <dsp:cNvSpPr/>
      </dsp:nvSpPr>
      <dsp:spPr>
        <a:xfrm>
          <a:off x="1889140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历史盟友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889140" y="1821199"/>
        <a:ext cx="613916" cy="196453"/>
      </dsp:txXfrm>
    </dsp:sp>
    <dsp:sp modelId="{1B33D46B-D686-A54E-B5F0-659E67C35499}">
      <dsp:nvSpPr>
        <dsp:cNvPr id="0" name=""/>
        <dsp:cNvSpPr/>
      </dsp:nvSpPr>
      <dsp:spPr>
        <a:xfrm>
          <a:off x="2386412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92D4E4-7506-324B-AD20-184132B649B2}">
      <dsp:nvSpPr>
        <dsp:cNvPr id="0" name=""/>
        <dsp:cNvSpPr/>
      </dsp:nvSpPr>
      <dsp:spPr>
        <a:xfrm>
          <a:off x="2386412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C6884-6293-5F49-B903-15819E5560DE}">
      <dsp:nvSpPr>
        <dsp:cNvPr id="0" name=""/>
        <dsp:cNvSpPr/>
      </dsp:nvSpPr>
      <dsp:spPr>
        <a:xfrm>
          <a:off x="2232933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我的消息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232933" y="949439"/>
        <a:ext cx="613916" cy="196453"/>
      </dsp:txXfrm>
    </dsp:sp>
    <dsp:sp modelId="{CBF86816-132C-F74A-B9F7-740FC5418119}">
      <dsp:nvSpPr>
        <dsp:cNvPr id="0" name=""/>
        <dsp:cNvSpPr/>
      </dsp:nvSpPr>
      <dsp:spPr>
        <a:xfrm>
          <a:off x="3129250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EA7D5C-2FA5-514B-AA77-209AD250FDB1}">
      <dsp:nvSpPr>
        <dsp:cNvPr id="0" name=""/>
        <dsp:cNvSpPr/>
      </dsp:nvSpPr>
      <dsp:spPr>
        <a:xfrm>
          <a:off x="3129250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8571E-BDB7-B24E-AF1A-074E20B827AE}">
      <dsp:nvSpPr>
        <dsp:cNvPr id="0" name=""/>
        <dsp:cNvSpPr/>
      </dsp:nvSpPr>
      <dsp:spPr>
        <a:xfrm>
          <a:off x="2975771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资金资产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975771" y="949439"/>
        <a:ext cx="613916" cy="196453"/>
      </dsp:txXfrm>
    </dsp:sp>
    <dsp:sp modelId="{F834D0FA-DFDA-3E42-A384-CCB487CD81A8}">
      <dsp:nvSpPr>
        <dsp:cNvPr id="0" name=""/>
        <dsp:cNvSpPr/>
      </dsp:nvSpPr>
      <dsp:spPr>
        <a:xfrm>
          <a:off x="3528296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6EFCE9-B7EC-5D4B-A9E7-0302A921E374}">
      <dsp:nvSpPr>
        <dsp:cNvPr id="0" name=""/>
        <dsp:cNvSpPr/>
      </dsp:nvSpPr>
      <dsp:spPr>
        <a:xfrm>
          <a:off x="3528296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895AEF-9277-F448-81BC-383AA9988F95}">
      <dsp:nvSpPr>
        <dsp:cNvPr id="0" name=""/>
        <dsp:cNvSpPr/>
      </dsp:nvSpPr>
      <dsp:spPr>
        <a:xfrm>
          <a:off x="3374817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374817" y="1385319"/>
        <a:ext cx="613916" cy="196453"/>
      </dsp:txXfrm>
    </dsp:sp>
    <dsp:sp modelId="{E26C7D6C-4997-4043-B17B-15C17B197B4B}">
      <dsp:nvSpPr>
        <dsp:cNvPr id="0" name=""/>
        <dsp:cNvSpPr/>
      </dsp:nvSpPr>
      <dsp:spPr>
        <a:xfrm>
          <a:off x="3528296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3E9541-E76E-3C4A-ABBE-64A466CA1D40}">
      <dsp:nvSpPr>
        <dsp:cNvPr id="0" name=""/>
        <dsp:cNvSpPr/>
      </dsp:nvSpPr>
      <dsp:spPr>
        <a:xfrm>
          <a:off x="3528296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4AB2F0-FCB3-7C4B-9EA6-03845F2DB6F6}">
      <dsp:nvSpPr>
        <dsp:cNvPr id="0" name=""/>
        <dsp:cNvSpPr/>
      </dsp:nvSpPr>
      <dsp:spPr>
        <a:xfrm>
          <a:off x="3374817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物资库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374817" y="1821199"/>
        <a:ext cx="613916" cy="196453"/>
      </dsp:txXfrm>
    </dsp:sp>
    <dsp:sp modelId="{3FBA586B-71EF-4E42-B2AD-F3FC8E5378D1}">
      <dsp:nvSpPr>
        <dsp:cNvPr id="0" name=""/>
        <dsp:cNvSpPr/>
      </dsp:nvSpPr>
      <dsp:spPr>
        <a:xfrm>
          <a:off x="3528296" y="220182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46AFB6-9BE7-D14B-B35F-3FB7C84B9886}">
      <dsp:nvSpPr>
        <dsp:cNvPr id="0" name=""/>
        <dsp:cNvSpPr/>
      </dsp:nvSpPr>
      <dsp:spPr>
        <a:xfrm>
          <a:off x="3528296" y="220182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0DDF9A-0D9E-A449-88AA-2B7A978D6AC2}">
      <dsp:nvSpPr>
        <dsp:cNvPr id="0" name=""/>
        <dsp:cNvSpPr/>
      </dsp:nvSpPr>
      <dsp:spPr>
        <a:xfrm>
          <a:off x="3374817" y="2257080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核销库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374817" y="2257080"/>
        <a:ext cx="613916" cy="196453"/>
      </dsp:txXfrm>
    </dsp:sp>
    <dsp:sp modelId="{F3176C02-C405-B545-8B6C-38E2F8604B42}">
      <dsp:nvSpPr>
        <dsp:cNvPr id="0" name=""/>
        <dsp:cNvSpPr/>
      </dsp:nvSpPr>
      <dsp:spPr>
        <a:xfrm>
          <a:off x="3872089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32C6F7-7B6C-E244-B209-BCF0DD1AE37D}">
      <dsp:nvSpPr>
        <dsp:cNvPr id="0" name=""/>
        <dsp:cNvSpPr/>
      </dsp:nvSpPr>
      <dsp:spPr>
        <a:xfrm>
          <a:off x="3872089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167851-92B2-4940-8A39-CBDA506A4F9A}">
      <dsp:nvSpPr>
        <dsp:cNvPr id="0" name=""/>
        <dsp:cNvSpPr/>
      </dsp:nvSpPr>
      <dsp:spPr>
        <a:xfrm>
          <a:off x="3718610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我的日程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718610" y="949439"/>
        <a:ext cx="613916" cy="196453"/>
      </dsp:txXfrm>
    </dsp:sp>
    <dsp:sp modelId="{9AB1F751-8962-0C40-B802-75C90A359CA1}">
      <dsp:nvSpPr>
        <dsp:cNvPr id="0" name=""/>
        <dsp:cNvSpPr/>
      </dsp:nvSpPr>
      <dsp:spPr>
        <a:xfrm>
          <a:off x="4614927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7C0D09-5EE9-6C48-981B-5C523AEE428E}">
      <dsp:nvSpPr>
        <dsp:cNvPr id="0" name=""/>
        <dsp:cNvSpPr/>
      </dsp:nvSpPr>
      <dsp:spPr>
        <a:xfrm>
          <a:off x="4614927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B8430A-240F-564B-A763-F877155C9BCF}">
      <dsp:nvSpPr>
        <dsp:cNvPr id="0" name=""/>
        <dsp:cNvSpPr/>
      </dsp:nvSpPr>
      <dsp:spPr>
        <a:xfrm>
          <a:off x="4461448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个人设置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461448" y="949439"/>
        <a:ext cx="613916" cy="196453"/>
      </dsp:txXfrm>
    </dsp:sp>
    <dsp:sp modelId="{5136F273-436C-5E43-835E-AA171770073B}">
      <dsp:nvSpPr>
        <dsp:cNvPr id="0" name=""/>
        <dsp:cNvSpPr/>
      </dsp:nvSpPr>
      <dsp:spPr>
        <a:xfrm>
          <a:off x="5013973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C72270-0B29-2B48-8C47-C1C474E25941}">
      <dsp:nvSpPr>
        <dsp:cNvPr id="0" name=""/>
        <dsp:cNvSpPr/>
      </dsp:nvSpPr>
      <dsp:spPr>
        <a:xfrm>
          <a:off x="5013973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2AE6D6-E957-F44F-97FC-5DEF3E19E871}">
      <dsp:nvSpPr>
        <dsp:cNvPr id="0" name=""/>
        <dsp:cNvSpPr/>
      </dsp:nvSpPr>
      <dsp:spPr>
        <a:xfrm>
          <a:off x="4860494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基本资料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860494" y="1385319"/>
        <a:ext cx="613916" cy="196453"/>
      </dsp:txXfrm>
    </dsp:sp>
    <dsp:sp modelId="{432AD107-E8B1-1A49-8D03-8FE21EC739A1}">
      <dsp:nvSpPr>
        <dsp:cNvPr id="0" name=""/>
        <dsp:cNvSpPr/>
      </dsp:nvSpPr>
      <dsp:spPr>
        <a:xfrm>
          <a:off x="5013973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8BC750-ADBC-1A4C-BAAE-A79AF8ED8020}">
      <dsp:nvSpPr>
        <dsp:cNvPr id="0" name=""/>
        <dsp:cNvSpPr/>
      </dsp:nvSpPr>
      <dsp:spPr>
        <a:xfrm>
          <a:off x="5013973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4B7D45-E013-B043-B8F0-DE0867D7CBFD}">
      <dsp:nvSpPr>
        <dsp:cNvPr id="0" name=""/>
        <dsp:cNvSpPr/>
      </dsp:nvSpPr>
      <dsp:spPr>
        <a:xfrm>
          <a:off x="4860494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所属盟角色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860494" y="1821199"/>
        <a:ext cx="613916" cy="196453"/>
      </dsp:txXfrm>
    </dsp:sp>
    <dsp:sp modelId="{A752AB8A-49BB-8147-8C50-22C0AA308254}">
      <dsp:nvSpPr>
        <dsp:cNvPr id="0" name=""/>
        <dsp:cNvSpPr/>
      </dsp:nvSpPr>
      <dsp:spPr>
        <a:xfrm>
          <a:off x="5013973" y="220182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40477E-9C81-CE46-BD77-2BD9C3695F75}">
      <dsp:nvSpPr>
        <dsp:cNvPr id="0" name=""/>
        <dsp:cNvSpPr/>
      </dsp:nvSpPr>
      <dsp:spPr>
        <a:xfrm>
          <a:off x="5013973" y="220182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15638D-4F27-2048-A995-936A4A10F88E}">
      <dsp:nvSpPr>
        <dsp:cNvPr id="0" name=""/>
        <dsp:cNvSpPr/>
      </dsp:nvSpPr>
      <dsp:spPr>
        <a:xfrm>
          <a:off x="4860494" y="2257080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修改密码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860494" y="2257080"/>
        <a:ext cx="613916" cy="196453"/>
      </dsp:txXfrm>
    </dsp:sp>
    <dsp:sp modelId="{D78C6553-D336-7148-B60A-D4C358E601DE}">
      <dsp:nvSpPr>
        <dsp:cNvPr id="0" name=""/>
        <dsp:cNvSpPr/>
      </dsp:nvSpPr>
      <dsp:spPr>
        <a:xfrm>
          <a:off x="8356745" y="45830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DBF071-FCAD-7042-8A1F-F69BF74146E0}">
      <dsp:nvSpPr>
        <dsp:cNvPr id="0" name=""/>
        <dsp:cNvSpPr/>
      </dsp:nvSpPr>
      <dsp:spPr>
        <a:xfrm>
          <a:off x="8356745" y="45830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ACD9D3-9807-E04E-BAEC-A1BED2E4673F}">
      <dsp:nvSpPr>
        <dsp:cNvPr id="0" name=""/>
        <dsp:cNvSpPr/>
      </dsp:nvSpPr>
      <dsp:spPr>
        <a:xfrm>
          <a:off x="8203266" y="513558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203266" y="513558"/>
        <a:ext cx="613916" cy="196453"/>
      </dsp:txXfrm>
    </dsp:sp>
    <dsp:sp modelId="{571D8F88-FF9A-D449-B9F7-E0CD4A84497C}">
      <dsp:nvSpPr>
        <dsp:cNvPr id="0" name=""/>
        <dsp:cNvSpPr/>
      </dsp:nvSpPr>
      <dsp:spPr>
        <a:xfrm>
          <a:off x="5385392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225B5B-5C9F-9C44-AD07-08EB174E73E7}">
      <dsp:nvSpPr>
        <dsp:cNvPr id="0" name=""/>
        <dsp:cNvSpPr/>
      </dsp:nvSpPr>
      <dsp:spPr>
        <a:xfrm>
          <a:off x="5385392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2B5197-2317-B943-8473-A9BAE75E557D}">
      <dsp:nvSpPr>
        <dsp:cNvPr id="0" name=""/>
        <dsp:cNvSpPr/>
      </dsp:nvSpPr>
      <dsp:spPr>
        <a:xfrm>
          <a:off x="5231913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公告列表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231913" y="949439"/>
        <a:ext cx="613916" cy="196453"/>
      </dsp:txXfrm>
    </dsp:sp>
    <dsp:sp modelId="{CFD719B6-0F1B-6C48-8B0F-AB1C29EB1BC4}">
      <dsp:nvSpPr>
        <dsp:cNvPr id="0" name=""/>
        <dsp:cNvSpPr/>
      </dsp:nvSpPr>
      <dsp:spPr>
        <a:xfrm>
          <a:off x="6128230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5D67C2-A569-4B4E-9AFE-21B87ECC28CA}">
      <dsp:nvSpPr>
        <dsp:cNvPr id="0" name=""/>
        <dsp:cNvSpPr/>
      </dsp:nvSpPr>
      <dsp:spPr>
        <a:xfrm>
          <a:off x="6128230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FFD37C-C605-C64B-9FFD-843CBDAE8F4C}">
      <dsp:nvSpPr>
        <dsp:cNvPr id="0" name=""/>
        <dsp:cNvSpPr/>
      </dsp:nvSpPr>
      <dsp:spPr>
        <a:xfrm>
          <a:off x="5974751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事务列表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974751" y="949439"/>
        <a:ext cx="613916" cy="196453"/>
      </dsp:txXfrm>
    </dsp:sp>
    <dsp:sp modelId="{720D1D32-83B2-C64B-8E30-17E7397D3B15}">
      <dsp:nvSpPr>
        <dsp:cNvPr id="0" name=""/>
        <dsp:cNvSpPr/>
      </dsp:nvSpPr>
      <dsp:spPr>
        <a:xfrm>
          <a:off x="5756811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92A6DB-5773-D24D-BC23-58BB679AF27F}">
      <dsp:nvSpPr>
        <dsp:cNvPr id="0" name=""/>
        <dsp:cNvSpPr/>
      </dsp:nvSpPr>
      <dsp:spPr>
        <a:xfrm>
          <a:off x="5756811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8B282D-FE67-4144-8FA3-8D62CD2F3E96}">
      <dsp:nvSpPr>
        <dsp:cNvPr id="0" name=""/>
        <dsp:cNvSpPr/>
      </dsp:nvSpPr>
      <dsp:spPr>
        <a:xfrm>
          <a:off x="5603332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子事务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603332" y="1385319"/>
        <a:ext cx="613916" cy="196453"/>
      </dsp:txXfrm>
    </dsp:sp>
    <dsp:sp modelId="{ED4151B3-DFEB-2843-8D64-0B6F75A04F0E}">
      <dsp:nvSpPr>
        <dsp:cNvPr id="0" name=""/>
        <dsp:cNvSpPr/>
      </dsp:nvSpPr>
      <dsp:spPr>
        <a:xfrm>
          <a:off x="6499649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095583-13FD-A84B-B1C0-7FFE252E17AD}">
      <dsp:nvSpPr>
        <dsp:cNvPr id="0" name=""/>
        <dsp:cNvSpPr/>
      </dsp:nvSpPr>
      <dsp:spPr>
        <a:xfrm>
          <a:off x="6499649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1F058E-031F-2E41-B9CF-CD60DF4FCB3E}">
      <dsp:nvSpPr>
        <dsp:cNvPr id="0" name=""/>
        <dsp:cNvSpPr/>
      </dsp:nvSpPr>
      <dsp:spPr>
        <a:xfrm>
          <a:off x="6346170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盟事务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346170" y="1385319"/>
        <a:ext cx="613916" cy="196453"/>
      </dsp:txXfrm>
    </dsp:sp>
    <dsp:sp modelId="{19C4C69F-AD4C-5C4B-81E4-B701AEC69E97}">
      <dsp:nvSpPr>
        <dsp:cNvPr id="0" name=""/>
        <dsp:cNvSpPr/>
      </dsp:nvSpPr>
      <dsp:spPr>
        <a:xfrm>
          <a:off x="6898695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F76207-4DA2-9645-A005-45AEF25EE231}">
      <dsp:nvSpPr>
        <dsp:cNvPr id="0" name=""/>
        <dsp:cNvSpPr/>
      </dsp:nvSpPr>
      <dsp:spPr>
        <a:xfrm>
          <a:off x="6898695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AFA551-E2D4-9B44-BB75-AFC4C6D4A494}">
      <dsp:nvSpPr>
        <dsp:cNvPr id="0" name=""/>
        <dsp:cNvSpPr/>
      </dsp:nvSpPr>
      <dsp:spPr>
        <a:xfrm>
          <a:off x="6745216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概览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745216" y="1821199"/>
        <a:ext cx="613916" cy="196453"/>
      </dsp:txXfrm>
    </dsp:sp>
    <dsp:sp modelId="{CB2E9359-943C-A241-AD2E-A9A505296DF1}">
      <dsp:nvSpPr>
        <dsp:cNvPr id="0" name=""/>
        <dsp:cNvSpPr/>
      </dsp:nvSpPr>
      <dsp:spPr>
        <a:xfrm>
          <a:off x="6898695" y="220182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A627B8-22BF-434B-A6DC-2DD5B1230850}">
      <dsp:nvSpPr>
        <dsp:cNvPr id="0" name=""/>
        <dsp:cNvSpPr/>
      </dsp:nvSpPr>
      <dsp:spPr>
        <a:xfrm>
          <a:off x="6898695" y="220182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FA01CC-66CB-B446-8C14-C4A9DEF7BF6E}">
      <dsp:nvSpPr>
        <dsp:cNvPr id="0" name=""/>
        <dsp:cNvSpPr/>
      </dsp:nvSpPr>
      <dsp:spPr>
        <a:xfrm>
          <a:off x="6745216" y="2257080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交易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745216" y="2257080"/>
        <a:ext cx="613916" cy="196453"/>
      </dsp:txXfrm>
    </dsp:sp>
    <dsp:sp modelId="{ED9F5971-F139-8C44-AC6F-FE0F61DB985F}">
      <dsp:nvSpPr>
        <dsp:cNvPr id="0" name=""/>
        <dsp:cNvSpPr/>
      </dsp:nvSpPr>
      <dsp:spPr>
        <a:xfrm>
          <a:off x="6871068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5A9D33-33C7-874A-8B93-16AD211F168A}">
      <dsp:nvSpPr>
        <dsp:cNvPr id="0" name=""/>
        <dsp:cNvSpPr/>
      </dsp:nvSpPr>
      <dsp:spPr>
        <a:xfrm>
          <a:off x="6871068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A32D9B-A98F-0640-B4A4-2464CCE811C1}">
      <dsp:nvSpPr>
        <dsp:cNvPr id="0" name=""/>
        <dsp:cNvSpPr/>
      </dsp:nvSpPr>
      <dsp:spPr>
        <a:xfrm>
          <a:off x="6717589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人员列表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717589" y="949439"/>
        <a:ext cx="613916" cy="196453"/>
      </dsp:txXfrm>
    </dsp:sp>
    <dsp:sp modelId="{CC5F8E54-D25D-BE46-A667-FCE7CBF8575D}">
      <dsp:nvSpPr>
        <dsp:cNvPr id="0" name=""/>
        <dsp:cNvSpPr/>
      </dsp:nvSpPr>
      <dsp:spPr>
        <a:xfrm>
          <a:off x="7613907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CC4053-8DD0-E740-BE34-32893DF8CDFF}">
      <dsp:nvSpPr>
        <dsp:cNvPr id="0" name=""/>
        <dsp:cNvSpPr/>
      </dsp:nvSpPr>
      <dsp:spPr>
        <a:xfrm>
          <a:off x="7613907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92E425-0EBE-DA4B-B6CC-F0D32A320A9F}">
      <dsp:nvSpPr>
        <dsp:cNvPr id="0" name=""/>
        <dsp:cNvSpPr/>
      </dsp:nvSpPr>
      <dsp:spPr>
        <a:xfrm>
          <a:off x="7460428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交易列表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7460428" y="949439"/>
        <a:ext cx="613916" cy="196453"/>
      </dsp:txXfrm>
    </dsp:sp>
    <dsp:sp modelId="{921B1487-0C30-B941-83F4-F9F9CC425D4A}">
      <dsp:nvSpPr>
        <dsp:cNvPr id="0" name=""/>
        <dsp:cNvSpPr/>
      </dsp:nvSpPr>
      <dsp:spPr>
        <a:xfrm>
          <a:off x="8356745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800680-B576-E247-9AA8-895FF40720CF}">
      <dsp:nvSpPr>
        <dsp:cNvPr id="0" name=""/>
        <dsp:cNvSpPr/>
      </dsp:nvSpPr>
      <dsp:spPr>
        <a:xfrm>
          <a:off x="8356745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49765-5D87-2341-9630-7B6A325A2CB9}">
      <dsp:nvSpPr>
        <dsp:cNvPr id="0" name=""/>
        <dsp:cNvSpPr/>
      </dsp:nvSpPr>
      <dsp:spPr>
        <a:xfrm>
          <a:off x="8203266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资金资产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203266" y="949439"/>
        <a:ext cx="613916" cy="196453"/>
      </dsp:txXfrm>
    </dsp:sp>
    <dsp:sp modelId="{1D724EA7-F95E-D64F-BEBF-B40A6FF0A842}">
      <dsp:nvSpPr>
        <dsp:cNvPr id="0" name=""/>
        <dsp:cNvSpPr/>
      </dsp:nvSpPr>
      <dsp:spPr>
        <a:xfrm>
          <a:off x="9099584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CC484B-6B99-2E47-BDAD-0AD95714B300}">
      <dsp:nvSpPr>
        <dsp:cNvPr id="0" name=""/>
        <dsp:cNvSpPr/>
      </dsp:nvSpPr>
      <dsp:spPr>
        <a:xfrm>
          <a:off x="9099584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DB32E5-9E27-D34C-94A2-D7B77C089343}">
      <dsp:nvSpPr>
        <dsp:cNvPr id="0" name=""/>
        <dsp:cNvSpPr/>
      </dsp:nvSpPr>
      <dsp:spPr>
        <a:xfrm>
          <a:off x="8946105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文件共享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946105" y="949439"/>
        <a:ext cx="613916" cy="196453"/>
      </dsp:txXfrm>
    </dsp:sp>
    <dsp:sp modelId="{A63005F4-4BD8-4141-99E2-A3B3DB35074D}">
      <dsp:nvSpPr>
        <dsp:cNvPr id="0" name=""/>
        <dsp:cNvSpPr/>
      </dsp:nvSpPr>
      <dsp:spPr>
        <a:xfrm>
          <a:off x="9842422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87F2A5-9826-6C4D-9BA7-750042A9962B}">
      <dsp:nvSpPr>
        <dsp:cNvPr id="0" name=""/>
        <dsp:cNvSpPr/>
      </dsp:nvSpPr>
      <dsp:spPr>
        <a:xfrm>
          <a:off x="9842422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659635-F56A-284C-AFAD-7FE5BBABB291}">
      <dsp:nvSpPr>
        <dsp:cNvPr id="0" name=""/>
        <dsp:cNvSpPr/>
      </dsp:nvSpPr>
      <dsp:spPr>
        <a:xfrm>
          <a:off x="9688943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合同库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9688943" y="949439"/>
        <a:ext cx="613916" cy="196453"/>
      </dsp:txXfrm>
    </dsp:sp>
    <dsp:sp modelId="{7D3D046B-7ED7-0A4F-8CF7-21F8CACE7814}">
      <dsp:nvSpPr>
        <dsp:cNvPr id="0" name=""/>
        <dsp:cNvSpPr/>
      </dsp:nvSpPr>
      <dsp:spPr>
        <a:xfrm>
          <a:off x="10585260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30B598-AB6E-E64B-A059-3261BF6FAC02}">
      <dsp:nvSpPr>
        <dsp:cNvPr id="0" name=""/>
        <dsp:cNvSpPr/>
      </dsp:nvSpPr>
      <dsp:spPr>
        <a:xfrm>
          <a:off x="10585260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6CC5BF-4374-E047-8130-EF90337A60BC}">
      <dsp:nvSpPr>
        <dsp:cNvPr id="0" name=""/>
        <dsp:cNvSpPr/>
      </dsp:nvSpPr>
      <dsp:spPr>
        <a:xfrm>
          <a:off x="10431781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盟管理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0431781" y="949439"/>
        <a:ext cx="613916" cy="196453"/>
      </dsp:txXfrm>
    </dsp:sp>
    <dsp:sp modelId="{85B7231A-FE7D-284E-86BB-A514877A66B9}">
      <dsp:nvSpPr>
        <dsp:cNvPr id="0" name=""/>
        <dsp:cNvSpPr/>
      </dsp:nvSpPr>
      <dsp:spPr>
        <a:xfrm>
          <a:off x="10984306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217814-11F5-6543-A84F-66B557FEC956}">
      <dsp:nvSpPr>
        <dsp:cNvPr id="0" name=""/>
        <dsp:cNvSpPr/>
      </dsp:nvSpPr>
      <dsp:spPr>
        <a:xfrm>
          <a:off x="10984306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FC7636-A925-5F41-BDBB-1E8F94DB780B}">
      <dsp:nvSpPr>
        <dsp:cNvPr id="0" name=""/>
        <dsp:cNvSpPr/>
      </dsp:nvSpPr>
      <dsp:spPr>
        <a:xfrm>
          <a:off x="10830827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盟资料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0830827" y="1385319"/>
        <a:ext cx="613916" cy="196453"/>
      </dsp:txXfrm>
    </dsp:sp>
    <dsp:sp modelId="{8B672F63-48F8-EE46-8F44-11E18E5218E4}">
      <dsp:nvSpPr>
        <dsp:cNvPr id="0" name=""/>
        <dsp:cNvSpPr/>
      </dsp:nvSpPr>
      <dsp:spPr>
        <a:xfrm>
          <a:off x="10984306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45C583-4F4A-CB40-8CB4-CC287909930E}">
      <dsp:nvSpPr>
        <dsp:cNvPr id="0" name=""/>
        <dsp:cNvSpPr/>
      </dsp:nvSpPr>
      <dsp:spPr>
        <a:xfrm>
          <a:off x="10984306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5A5F76-FCC6-DF42-AF64-DF7B11997207}">
      <dsp:nvSpPr>
        <dsp:cNvPr id="0" name=""/>
        <dsp:cNvSpPr/>
      </dsp:nvSpPr>
      <dsp:spPr>
        <a:xfrm>
          <a:off x="10830827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盟角色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0830827" y="1821199"/>
        <a:ext cx="613916" cy="196453"/>
      </dsp:txXfrm>
    </dsp:sp>
    <dsp:sp modelId="{5C123F3A-3649-C84D-9525-E4E77FFEA7C6}">
      <dsp:nvSpPr>
        <dsp:cNvPr id="0" name=""/>
        <dsp:cNvSpPr/>
      </dsp:nvSpPr>
      <dsp:spPr>
        <a:xfrm>
          <a:off x="11328099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CF835F-CBA3-914F-A0E4-16301C5651E6}">
      <dsp:nvSpPr>
        <dsp:cNvPr id="0" name=""/>
        <dsp:cNvSpPr/>
      </dsp:nvSpPr>
      <dsp:spPr>
        <a:xfrm>
          <a:off x="11328099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817AA0-4DD5-0044-B9AE-F006B0E364FD}">
      <dsp:nvSpPr>
        <dsp:cNvPr id="0" name=""/>
        <dsp:cNvSpPr/>
      </dsp:nvSpPr>
      <dsp:spPr>
        <a:xfrm>
          <a:off x="11174620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事务设置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174620" y="949439"/>
        <a:ext cx="613916" cy="196453"/>
      </dsp:txXfrm>
    </dsp:sp>
    <dsp:sp modelId="{361C192C-3FD8-004A-AF3D-5F36AA5688EF}">
      <dsp:nvSpPr>
        <dsp:cNvPr id="0" name=""/>
        <dsp:cNvSpPr/>
      </dsp:nvSpPr>
      <dsp:spPr>
        <a:xfrm>
          <a:off x="11727144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CD511E-028C-FC43-A194-89F837A4C5BC}">
      <dsp:nvSpPr>
        <dsp:cNvPr id="0" name=""/>
        <dsp:cNvSpPr/>
      </dsp:nvSpPr>
      <dsp:spPr>
        <a:xfrm>
          <a:off x="11727144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746F55-7751-6D43-BD0C-BF0908A0A1D8}">
      <dsp:nvSpPr>
        <dsp:cNvPr id="0" name=""/>
        <dsp:cNvSpPr/>
      </dsp:nvSpPr>
      <dsp:spPr>
        <a:xfrm>
          <a:off x="11573665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事务基本资料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573665" y="1385319"/>
        <a:ext cx="613916" cy="196453"/>
      </dsp:txXfrm>
    </dsp:sp>
    <dsp:sp modelId="{2F6FAEBE-5BD2-F54C-A96F-B7FE51F560FE}">
      <dsp:nvSpPr>
        <dsp:cNvPr id="0" name=""/>
        <dsp:cNvSpPr/>
      </dsp:nvSpPr>
      <dsp:spPr>
        <a:xfrm>
          <a:off x="11727144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557A5F-FE14-EF49-B5D1-08CE4D4F3F18}">
      <dsp:nvSpPr>
        <dsp:cNvPr id="0" name=""/>
        <dsp:cNvSpPr/>
      </dsp:nvSpPr>
      <dsp:spPr>
        <a:xfrm>
          <a:off x="11727144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E28739-DD79-BD47-92CC-83C374FC8F03}">
      <dsp:nvSpPr>
        <dsp:cNvPr id="0" name=""/>
        <dsp:cNvSpPr/>
      </dsp:nvSpPr>
      <dsp:spPr>
        <a:xfrm>
          <a:off x="11573665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事务样式设计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573665" y="1821199"/>
        <a:ext cx="613916" cy="196453"/>
      </dsp:txXfrm>
    </dsp:sp>
    <dsp:sp modelId="{65E7171B-D682-4644-956E-95B5ECBCE01E}">
      <dsp:nvSpPr>
        <dsp:cNvPr id="0" name=""/>
        <dsp:cNvSpPr/>
      </dsp:nvSpPr>
      <dsp:spPr>
        <a:xfrm>
          <a:off x="11727144" y="220182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5B1B3-8E49-D345-AB7A-E13FE3B177A0}">
      <dsp:nvSpPr>
        <dsp:cNvPr id="0" name=""/>
        <dsp:cNvSpPr/>
      </dsp:nvSpPr>
      <dsp:spPr>
        <a:xfrm>
          <a:off x="11727144" y="220182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97299D-20AF-D04D-91A1-86BA1F43B91B}">
      <dsp:nvSpPr>
        <dsp:cNvPr id="0" name=""/>
        <dsp:cNvSpPr/>
      </dsp:nvSpPr>
      <dsp:spPr>
        <a:xfrm>
          <a:off x="11573665" y="2257080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事务权限设计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573665" y="2257080"/>
        <a:ext cx="613916" cy="196453"/>
      </dsp:txXfrm>
    </dsp:sp>
    <dsp:sp modelId="{441F2240-2B8F-AA49-B966-F6729AE63050}">
      <dsp:nvSpPr>
        <dsp:cNvPr id="0" name=""/>
        <dsp:cNvSpPr/>
      </dsp:nvSpPr>
      <dsp:spPr>
        <a:xfrm>
          <a:off x="11727144" y="2637708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C666AE-7D0E-BF4E-9861-220AE7CFC30F}">
      <dsp:nvSpPr>
        <dsp:cNvPr id="0" name=""/>
        <dsp:cNvSpPr/>
      </dsp:nvSpPr>
      <dsp:spPr>
        <a:xfrm>
          <a:off x="11727144" y="2637708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2EA53B-BB64-164E-A358-A81CE014626B}">
      <dsp:nvSpPr>
        <dsp:cNvPr id="0" name=""/>
        <dsp:cNvSpPr/>
      </dsp:nvSpPr>
      <dsp:spPr>
        <a:xfrm>
          <a:off x="11573665" y="2692960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事务历史查看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573665" y="2692960"/>
        <a:ext cx="613916" cy="196453"/>
      </dsp:txXfrm>
    </dsp:sp>
    <dsp:sp modelId="{03D7F695-FF3B-D440-9CC9-64018DFC2AD7}">
      <dsp:nvSpPr>
        <dsp:cNvPr id="0" name=""/>
        <dsp:cNvSpPr/>
      </dsp:nvSpPr>
      <dsp:spPr>
        <a:xfrm>
          <a:off x="9099584" y="45830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9DACE5-36DC-4347-BFA8-F88D96B98747}">
      <dsp:nvSpPr>
        <dsp:cNvPr id="0" name=""/>
        <dsp:cNvSpPr/>
      </dsp:nvSpPr>
      <dsp:spPr>
        <a:xfrm>
          <a:off x="9099584" y="45830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79E227-A4AC-2040-8E00-881E7248AE3A}">
      <dsp:nvSpPr>
        <dsp:cNvPr id="0" name=""/>
        <dsp:cNvSpPr/>
      </dsp:nvSpPr>
      <dsp:spPr>
        <a:xfrm>
          <a:off x="8946105" y="513558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消息中心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946105" y="513558"/>
        <a:ext cx="613916" cy="19645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BDD461-4BFE-E041-91AC-AEB8F1D513B5}">
      <dsp:nvSpPr>
        <dsp:cNvPr id="0" name=""/>
        <dsp:cNvSpPr/>
      </dsp:nvSpPr>
      <dsp:spPr>
        <a:xfrm>
          <a:off x="5896477" y="329383"/>
          <a:ext cx="3356585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3356585" y="64461"/>
              </a:lnTo>
              <a:lnTo>
                <a:pt x="3356585" y="1289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E6F24D-CCA0-9D46-B191-531BFDFC67B9}">
      <dsp:nvSpPr>
        <dsp:cNvPr id="0" name=""/>
        <dsp:cNvSpPr/>
      </dsp:nvSpPr>
      <dsp:spPr>
        <a:xfrm>
          <a:off x="11481578" y="1201144"/>
          <a:ext cx="282401" cy="14918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1815"/>
              </a:lnTo>
              <a:lnTo>
                <a:pt x="282401" y="14918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3D3F07-E6E4-A548-BAF1-D81C4E21BAF9}">
      <dsp:nvSpPr>
        <dsp:cNvPr id="0" name=""/>
        <dsp:cNvSpPr/>
      </dsp:nvSpPr>
      <dsp:spPr>
        <a:xfrm>
          <a:off x="11481578" y="1201144"/>
          <a:ext cx="282401" cy="1055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5935"/>
              </a:lnTo>
              <a:lnTo>
                <a:pt x="282401" y="1055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DC9DB3-7376-A745-840E-581CC21A8636}">
      <dsp:nvSpPr>
        <dsp:cNvPr id="0" name=""/>
        <dsp:cNvSpPr/>
      </dsp:nvSpPr>
      <dsp:spPr>
        <a:xfrm>
          <a:off x="11481578" y="1201144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BDE81A-73AB-7E42-9E3A-3FE89BD62579}">
      <dsp:nvSpPr>
        <dsp:cNvPr id="0" name=""/>
        <dsp:cNvSpPr/>
      </dsp:nvSpPr>
      <dsp:spPr>
        <a:xfrm>
          <a:off x="11481578" y="1201144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C5AEE3-BD8A-5640-81BF-465C27ADD967}">
      <dsp:nvSpPr>
        <dsp:cNvPr id="0" name=""/>
        <dsp:cNvSpPr/>
      </dsp:nvSpPr>
      <dsp:spPr>
        <a:xfrm>
          <a:off x="8510224" y="765264"/>
          <a:ext cx="2971353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2971353" y="64461"/>
              </a:lnTo>
              <a:lnTo>
                <a:pt x="2971353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C205E6-5027-664D-AA36-AFE4A7613A60}">
      <dsp:nvSpPr>
        <dsp:cNvPr id="0" name=""/>
        <dsp:cNvSpPr/>
      </dsp:nvSpPr>
      <dsp:spPr>
        <a:xfrm>
          <a:off x="10738739" y="1201144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05F418-9B9A-5D48-8CE1-A5B2BD5DD126}">
      <dsp:nvSpPr>
        <dsp:cNvPr id="0" name=""/>
        <dsp:cNvSpPr/>
      </dsp:nvSpPr>
      <dsp:spPr>
        <a:xfrm>
          <a:off x="10738739" y="1201144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FDA1D4-1E42-764B-A276-65849299257F}">
      <dsp:nvSpPr>
        <dsp:cNvPr id="0" name=""/>
        <dsp:cNvSpPr/>
      </dsp:nvSpPr>
      <dsp:spPr>
        <a:xfrm>
          <a:off x="8510224" y="765264"/>
          <a:ext cx="2228515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2228515" y="64461"/>
              </a:lnTo>
              <a:lnTo>
                <a:pt x="2228515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404AE6-3B86-064E-BE4C-2391539C3C73}">
      <dsp:nvSpPr>
        <dsp:cNvPr id="0" name=""/>
        <dsp:cNvSpPr/>
      </dsp:nvSpPr>
      <dsp:spPr>
        <a:xfrm>
          <a:off x="8510224" y="765264"/>
          <a:ext cx="1485676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1485676" y="64461"/>
              </a:lnTo>
              <a:lnTo>
                <a:pt x="1485676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E85C3A-1C68-5F4F-94FD-EC7948627104}">
      <dsp:nvSpPr>
        <dsp:cNvPr id="0" name=""/>
        <dsp:cNvSpPr/>
      </dsp:nvSpPr>
      <dsp:spPr>
        <a:xfrm>
          <a:off x="8510224" y="765264"/>
          <a:ext cx="742838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742838" y="64461"/>
              </a:lnTo>
              <a:lnTo>
                <a:pt x="742838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A19351-B2AB-A041-98BE-DFB63A76093C}">
      <dsp:nvSpPr>
        <dsp:cNvPr id="0" name=""/>
        <dsp:cNvSpPr/>
      </dsp:nvSpPr>
      <dsp:spPr>
        <a:xfrm>
          <a:off x="8464504" y="765264"/>
          <a:ext cx="91440" cy="1289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91E484-25E5-6749-ADC1-D45512464A2D}">
      <dsp:nvSpPr>
        <dsp:cNvPr id="0" name=""/>
        <dsp:cNvSpPr/>
      </dsp:nvSpPr>
      <dsp:spPr>
        <a:xfrm>
          <a:off x="7767386" y="765264"/>
          <a:ext cx="742838" cy="128922"/>
        </a:xfrm>
        <a:custGeom>
          <a:avLst/>
          <a:gdLst/>
          <a:ahLst/>
          <a:cxnLst/>
          <a:rect l="0" t="0" r="0" b="0"/>
          <a:pathLst>
            <a:path>
              <a:moveTo>
                <a:pt x="742838" y="0"/>
              </a:moveTo>
              <a:lnTo>
                <a:pt x="742838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832F90-716F-0440-8213-879FF025AED4}">
      <dsp:nvSpPr>
        <dsp:cNvPr id="0" name=""/>
        <dsp:cNvSpPr/>
      </dsp:nvSpPr>
      <dsp:spPr>
        <a:xfrm>
          <a:off x="7024547" y="765264"/>
          <a:ext cx="1485676" cy="128922"/>
        </a:xfrm>
        <a:custGeom>
          <a:avLst/>
          <a:gdLst/>
          <a:ahLst/>
          <a:cxnLst/>
          <a:rect l="0" t="0" r="0" b="0"/>
          <a:pathLst>
            <a:path>
              <a:moveTo>
                <a:pt x="1485676" y="0"/>
              </a:moveTo>
              <a:lnTo>
                <a:pt x="1485676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F58BBB-E15A-D84A-BC79-F7F899320545}">
      <dsp:nvSpPr>
        <dsp:cNvPr id="0" name=""/>
        <dsp:cNvSpPr/>
      </dsp:nvSpPr>
      <dsp:spPr>
        <a:xfrm>
          <a:off x="6653128" y="1637025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0E0C55-FD40-BA47-A3AB-EE7B69E01439}">
      <dsp:nvSpPr>
        <dsp:cNvPr id="0" name=""/>
        <dsp:cNvSpPr/>
      </dsp:nvSpPr>
      <dsp:spPr>
        <a:xfrm>
          <a:off x="6653128" y="1637025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C4A8FD-5276-5F4A-BF43-1E104C1A6612}">
      <dsp:nvSpPr>
        <dsp:cNvPr id="0" name=""/>
        <dsp:cNvSpPr/>
      </dsp:nvSpPr>
      <dsp:spPr>
        <a:xfrm>
          <a:off x="6281709" y="1201144"/>
          <a:ext cx="371419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371419" y="64461"/>
              </a:lnTo>
              <a:lnTo>
                <a:pt x="371419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326A6D-67C1-1043-8FB1-4A4AD3754D27}">
      <dsp:nvSpPr>
        <dsp:cNvPr id="0" name=""/>
        <dsp:cNvSpPr/>
      </dsp:nvSpPr>
      <dsp:spPr>
        <a:xfrm>
          <a:off x="5910290" y="1201144"/>
          <a:ext cx="371419" cy="128922"/>
        </a:xfrm>
        <a:custGeom>
          <a:avLst/>
          <a:gdLst/>
          <a:ahLst/>
          <a:cxnLst/>
          <a:rect l="0" t="0" r="0" b="0"/>
          <a:pathLst>
            <a:path>
              <a:moveTo>
                <a:pt x="371419" y="0"/>
              </a:moveTo>
              <a:lnTo>
                <a:pt x="371419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563FE1-EC3D-DB41-8A4B-BB3C82A7F64E}">
      <dsp:nvSpPr>
        <dsp:cNvPr id="0" name=""/>
        <dsp:cNvSpPr/>
      </dsp:nvSpPr>
      <dsp:spPr>
        <a:xfrm>
          <a:off x="6281709" y="765264"/>
          <a:ext cx="2228515" cy="128922"/>
        </a:xfrm>
        <a:custGeom>
          <a:avLst/>
          <a:gdLst/>
          <a:ahLst/>
          <a:cxnLst/>
          <a:rect l="0" t="0" r="0" b="0"/>
          <a:pathLst>
            <a:path>
              <a:moveTo>
                <a:pt x="2228515" y="0"/>
              </a:moveTo>
              <a:lnTo>
                <a:pt x="2228515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BEA2E-1427-A240-A83E-9BDE4DC0AF38}">
      <dsp:nvSpPr>
        <dsp:cNvPr id="0" name=""/>
        <dsp:cNvSpPr/>
      </dsp:nvSpPr>
      <dsp:spPr>
        <a:xfrm>
          <a:off x="5538871" y="765264"/>
          <a:ext cx="2971353" cy="128922"/>
        </a:xfrm>
        <a:custGeom>
          <a:avLst/>
          <a:gdLst/>
          <a:ahLst/>
          <a:cxnLst/>
          <a:rect l="0" t="0" r="0" b="0"/>
          <a:pathLst>
            <a:path>
              <a:moveTo>
                <a:pt x="2971353" y="0"/>
              </a:moveTo>
              <a:lnTo>
                <a:pt x="2971353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A911C2-0EE3-284B-8E9E-CF22460B830B}">
      <dsp:nvSpPr>
        <dsp:cNvPr id="0" name=""/>
        <dsp:cNvSpPr/>
      </dsp:nvSpPr>
      <dsp:spPr>
        <a:xfrm>
          <a:off x="5896477" y="329383"/>
          <a:ext cx="2613747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2613747" y="64461"/>
              </a:lnTo>
              <a:lnTo>
                <a:pt x="2613747" y="1289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A26622-CE9B-D248-8607-2B4523B5EBD1}">
      <dsp:nvSpPr>
        <dsp:cNvPr id="0" name=""/>
        <dsp:cNvSpPr/>
      </dsp:nvSpPr>
      <dsp:spPr>
        <a:xfrm>
          <a:off x="4768406" y="1201144"/>
          <a:ext cx="282401" cy="1055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5935"/>
              </a:lnTo>
              <a:lnTo>
                <a:pt x="282401" y="1055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DACD02-A878-6F4B-B8C6-64B2897D492A}">
      <dsp:nvSpPr>
        <dsp:cNvPr id="0" name=""/>
        <dsp:cNvSpPr/>
      </dsp:nvSpPr>
      <dsp:spPr>
        <a:xfrm>
          <a:off x="4768406" y="1201144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7DC490-CC36-E848-BB49-CE019EE1CAED}">
      <dsp:nvSpPr>
        <dsp:cNvPr id="0" name=""/>
        <dsp:cNvSpPr/>
      </dsp:nvSpPr>
      <dsp:spPr>
        <a:xfrm>
          <a:off x="4768406" y="1201144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9B4D52-3E2B-7F4E-BBC4-CCBB2CAE208D}">
      <dsp:nvSpPr>
        <dsp:cNvPr id="0" name=""/>
        <dsp:cNvSpPr/>
      </dsp:nvSpPr>
      <dsp:spPr>
        <a:xfrm>
          <a:off x="2539891" y="765264"/>
          <a:ext cx="2228515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2228515" y="64461"/>
              </a:lnTo>
              <a:lnTo>
                <a:pt x="2228515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D7D9B6-C59D-D641-827E-883025175671}">
      <dsp:nvSpPr>
        <dsp:cNvPr id="0" name=""/>
        <dsp:cNvSpPr/>
      </dsp:nvSpPr>
      <dsp:spPr>
        <a:xfrm>
          <a:off x="2539891" y="765264"/>
          <a:ext cx="1485676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1485676" y="64461"/>
              </a:lnTo>
              <a:lnTo>
                <a:pt x="1485676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AEF218-E9C0-A04F-9CC8-6A1184B10479}">
      <dsp:nvSpPr>
        <dsp:cNvPr id="0" name=""/>
        <dsp:cNvSpPr/>
      </dsp:nvSpPr>
      <dsp:spPr>
        <a:xfrm>
          <a:off x="3282729" y="1201144"/>
          <a:ext cx="282401" cy="1055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5935"/>
              </a:lnTo>
              <a:lnTo>
                <a:pt x="282401" y="1055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D2A03-A741-E14F-82DA-BC06983456B3}">
      <dsp:nvSpPr>
        <dsp:cNvPr id="0" name=""/>
        <dsp:cNvSpPr/>
      </dsp:nvSpPr>
      <dsp:spPr>
        <a:xfrm>
          <a:off x="3282729" y="1201144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AE1F46-42BB-C147-963D-FA16485FE14F}">
      <dsp:nvSpPr>
        <dsp:cNvPr id="0" name=""/>
        <dsp:cNvSpPr/>
      </dsp:nvSpPr>
      <dsp:spPr>
        <a:xfrm>
          <a:off x="3282729" y="1201144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C54D4B-9B52-3A43-8D24-5CB7082E70F5}">
      <dsp:nvSpPr>
        <dsp:cNvPr id="0" name=""/>
        <dsp:cNvSpPr/>
      </dsp:nvSpPr>
      <dsp:spPr>
        <a:xfrm>
          <a:off x="2539891" y="765264"/>
          <a:ext cx="742838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742838" y="64461"/>
              </a:lnTo>
              <a:lnTo>
                <a:pt x="742838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6F0D8D-E5D8-1241-80A7-5E923A449BA0}">
      <dsp:nvSpPr>
        <dsp:cNvPr id="0" name=""/>
        <dsp:cNvSpPr/>
      </dsp:nvSpPr>
      <dsp:spPr>
        <a:xfrm>
          <a:off x="2494171" y="765264"/>
          <a:ext cx="91440" cy="1289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1CE2D4-0DC3-2B4F-83F4-7712E9E3179D}">
      <dsp:nvSpPr>
        <dsp:cNvPr id="0" name=""/>
        <dsp:cNvSpPr/>
      </dsp:nvSpPr>
      <dsp:spPr>
        <a:xfrm>
          <a:off x="1797053" y="1201144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372B78-F224-EF46-8C32-FDE413F1E4EE}">
      <dsp:nvSpPr>
        <dsp:cNvPr id="0" name=""/>
        <dsp:cNvSpPr/>
      </dsp:nvSpPr>
      <dsp:spPr>
        <a:xfrm>
          <a:off x="1797053" y="1201144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BD3A10-5E97-1947-81ED-25EF241CE2DE}">
      <dsp:nvSpPr>
        <dsp:cNvPr id="0" name=""/>
        <dsp:cNvSpPr/>
      </dsp:nvSpPr>
      <dsp:spPr>
        <a:xfrm>
          <a:off x="1797053" y="765264"/>
          <a:ext cx="742838" cy="128922"/>
        </a:xfrm>
        <a:custGeom>
          <a:avLst/>
          <a:gdLst/>
          <a:ahLst/>
          <a:cxnLst/>
          <a:rect l="0" t="0" r="0" b="0"/>
          <a:pathLst>
            <a:path>
              <a:moveTo>
                <a:pt x="742838" y="0"/>
              </a:moveTo>
              <a:lnTo>
                <a:pt x="742838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CDAD6A-E18B-0A41-8032-0B0CC1CDB1B2}">
      <dsp:nvSpPr>
        <dsp:cNvPr id="0" name=""/>
        <dsp:cNvSpPr/>
      </dsp:nvSpPr>
      <dsp:spPr>
        <a:xfrm>
          <a:off x="1054214" y="765264"/>
          <a:ext cx="1485676" cy="128922"/>
        </a:xfrm>
        <a:custGeom>
          <a:avLst/>
          <a:gdLst/>
          <a:ahLst/>
          <a:cxnLst/>
          <a:rect l="0" t="0" r="0" b="0"/>
          <a:pathLst>
            <a:path>
              <a:moveTo>
                <a:pt x="1485676" y="0"/>
              </a:moveTo>
              <a:lnTo>
                <a:pt x="1485676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9E2C65-7AC5-F24D-B77F-2E7C6391D994}">
      <dsp:nvSpPr>
        <dsp:cNvPr id="0" name=""/>
        <dsp:cNvSpPr/>
      </dsp:nvSpPr>
      <dsp:spPr>
        <a:xfrm>
          <a:off x="311376" y="765264"/>
          <a:ext cx="2228515" cy="128922"/>
        </a:xfrm>
        <a:custGeom>
          <a:avLst/>
          <a:gdLst/>
          <a:ahLst/>
          <a:cxnLst/>
          <a:rect l="0" t="0" r="0" b="0"/>
          <a:pathLst>
            <a:path>
              <a:moveTo>
                <a:pt x="2228515" y="0"/>
              </a:moveTo>
              <a:lnTo>
                <a:pt x="2228515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01172D-CF11-D641-9127-13BEA5460786}">
      <dsp:nvSpPr>
        <dsp:cNvPr id="0" name=""/>
        <dsp:cNvSpPr/>
      </dsp:nvSpPr>
      <dsp:spPr>
        <a:xfrm>
          <a:off x="2539891" y="329383"/>
          <a:ext cx="3356585" cy="128922"/>
        </a:xfrm>
        <a:custGeom>
          <a:avLst/>
          <a:gdLst/>
          <a:ahLst/>
          <a:cxnLst/>
          <a:rect l="0" t="0" r="0" b="0"/>
          <a:pathLst>
            <a:path>
              <a:moveTo>
                <a:pt x="3356585" y="0"/>
              </a:moveTo>
              <a:lnTo>
                <a:pt x="3356585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40B9D6-B86A-1248-94C0-CC89E905B510}">
      <dsp:nvSpPr>
        <dsp:cNvPr id="0" name=""/>
        <dsp:cNvSpPr/>
      </dsp:nvSpPr>
      <dsp:spPr>
        <a:xfrm>
          <a:off x="5742998" y="22425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21D53B-C6D8-8D42-9B14-773224F166C1}">
      <dsp:nvSpPr>
        <dsp:cNvPr id="0" name=""/>
        <dsp:cNvSpPr/>
      </dsp:nvSpPr>
      <dsp:spPr>
        <a:xfrm>
          <a:off x="5742998" y="22425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5C4266-0161-B747-B412-509287925401}">
      <dsp:nvSpPr>
        <dsp:cNvPr id="0" name=""/>
        <dsp:cNvSpPr/>
      </dsp:nvSpPr>
      <dsp:spPr>
        <a:xfrm>
          <a:off x="5589519" y="77678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SuperId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589519" y="77678"/>
        <a:ext cx="613916" cy="196453"/>
      </dsp:txXfrm>
    </dsp:sp>
    <dsp:sp modelId="{2989DCEB-2DE7-8247-A6CD-EC4F81B9F15F}">
      <dsp:nvSpPr>
        <dsp:cNvPr id="0" name=""/>
        <dsp:cNvSpPr/>
      </dsp:nvSpPr>
      <dsp:spPr>
        <a:xfrm>
          <a:off x="2386412" y="45830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E873D9-47ED-6D43-87E2-DEA465C0EEDF}">
      <dsp:nvSpPr>
        <dsp:cNvPr id="0" name=""/>
        <dsp:cNvSpPr/>
      </dsp:nvSpPr>
      <dsp:spPr>
        <a:xfrm>
          <a:off x="2386412" y="45830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E0CAA3-455B-0841-B93F-00738EB9AAB5}">
      <dsp:nvSpPr>
        <dsp:cNvPr id="0" name=""/>
        <dsp:cNvSpPr/>
      </dsp:nvSpPr>
      <dsp:spPr>
        <a:xfrm>
          <a:off x="2232933" y="513558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个人中心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232933" y="513558"/>
        <a:ext cx="613916" cy="196453"/>
      </dsp:txXfrm>
    </dsp:sp>
    <dsp:sp modelId="{8738E62B-D08A-084B-A80C-8003CAAE0614}">
      <dsp:nvSpPr>
        <dsp:cNvPr id="0" name=""/>
        <dsp:cNvSpPr/>
      </dsp:nvSpPr>
      <dsp:spPr>
        <a:xfrm>
          <a:off x="157897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E59F4C-A283-C941-9569-575AA857DDD4}">
      <dsp:nvSpPr>
        <dsp:cNvPr id="0" name=""/>
        <dsp:cNvSpPr/>
      </dsp:nvSpPr>
      <dsp:spPr>
        <a:xfrm>
          <a:off x="157897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D2D362-CA92-D84A-A67C-58DA2A030236}">
      <dsp:nvSpPr>
        <dsp:cNvPr id="0" name=""/>
        <dsp:cNvSpPr/>
      </dsp:nvSpPr>
      <dsp:spPr>
        <a:xfrm>
          <a:off x="4418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个人公告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418" y="949439"/>
        <a:ext cx="613916" cy="196453"/>
      </dsp:txXfrm>
    </dsp:sp>
    <dsp:sp modelId="{B14E5C14-6045-EA47-B38A-2FC927F32379}">
      <dsp:nvSpPr>
        <dsp:cNvPr id="0" name=""/>
        <dsp:cNvSpPr/>
      </dsp:nvSpPr>
      <dsp:spPr>
        <a:xfrm>
          <a:off x="900735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21957C-6891-7F49-9A2C-B51907E28277}">
      <dsp:nvSpPr>
        <dsp:cNvPr id="0" name=""/>
        <dsp:cNvSpPr/>
      </dsp:nvSpPr>
      <dsp:spPr>
        <a:xfrm>
          <a:off x="900735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2F2D21-B080-E54D-860D-E93AE85E8E35}">
      <dsp:nvSpPr>
        <dsp:cNvPr id="0" name=""/>
        <dsp:cNvSpPr/>
      </dsp:nvSpPr>
      <dsp:spPr>
        <a:xfrm>
          <a:off x="747256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我的事务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747256" y="949439"/>
        <a:ext cx="613916" cy="196453"/>
      </dsp:txXfrm>
    </dsp:sp>
    <dsp:sp modelId="{886A1C9C-6B55-4E4F-B667-A9376D1A056B}">
      <dsp:nvSpPr>
        <dsp:cNvPr id="0" name=""/>
        <dsp:cNvSpPr/>
      </dsp:nvSpPr>
      <dsp:spPr>
        <a:xfrm>
          <a:off x="1643574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1EDE39-D826-8D4A-BEF5-200545EC8F72}">
      <dsp:nvSpPr>
        <dsp:cNvPr id="0" name=""/>
        <dsp:cNvSpPr/>
      </dsp:nvSpPr>
      <dsp:spPr>
        <a:xfrm>
          <a:off x="1643574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B4C0AA-8E5D-AD4F-B2E9-223E26A7C867}">
      <dsp:nvSpPr>
        <dsp:cNvPr id="0" name=""/>
        <dsp:cNvSpPr/>
      </dsp:nvSpPr>
      <dsp:spPr>
        <a:xfrm>
          <a:off x="1490095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我的盟友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490095" y="949439"/>
        <a:ext cx="613916" cy="196453"/>
      </dsp:txXfrm>
    </dsp:sp>
    <dsp:sp modelId="{143B67D0-E3CA-CE4B-9743-58CF3075A208}">
      <dsp:nvSpPr>
        <dsp:cNvPr id="0" name=""/>
        <dsp:cNvSpPr/>
      </dsp:nvSpPr>
      <dsp:spPr>
        <a:xfrm>
          <a:off x="2042619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4F4B2F-78E1-8849-87DD-2B81CD91AA49}">
      <dsp:nvSpPr>
        <dsp:cNvPr id="0" name=""/>
        <dsp:cNvSpPr/>
      </dsp:nvSpPr>
      <dsp:spPr>
        <a:xfrm>
          <a:off x="2042619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5FC613-E380-A74D-8DA0-7AA0F90E1163}">
      <dsp:nvSpPr>
        <dsp:cNvPr id="0" name=""/>
        <dsp:cNvSpPr/>
      </dsp:nvSpPr>
      <dsp:spPr>
        <a:xfrm>
          <a:off x="1889140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我的盟友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889140" y="1385319"/>
        <a:ext cx="613916" cy="196453"/>
      </dsp:txXfrm>
    </dsp:sp>
    <dsp:sp modelId="{A8F5FFEA-B27D-1249-AC9F-A1E9A7D6CAFA}">
      <dsp:nvSpPr>
        <dsp:cNvPr id="0" name=""/>
        <dsp:cNvSpPr/>
      </dsp:nvSpPr>
      <dsp:spPr>
        <a:xfrm>
          <a:off x="2042619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C32A0D-7ACC-024B-A21C-F2B42B1D975B}">
      <dsp:nvSpPr>
        <dsp:cNvPr id="0" name=""/>
        <dsp:cNvSpPr/>
      </dsp:nvSpPr>
      <dsp:spPr>
        <a:xfrm>
          <a:off x="2042619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72488E-EDD6-9945-A696-9488D906A8F0}">
      <dsp:nvSpPr>
        <dsp:cNvPr id="0" name=""/>
        <dsp:cNvSpPr/>
      </dsp:nvSpPr>
      <dsp:spPr>
        <a:xfrm>
          <a:off x="1889140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历史盟友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889140" y="1821199"/>
        <a:ext cx="613916" cy="196453"/>
      </dsp:txXfrm>
    </dsp:sp>
    <dsp:sp modelId="{1B33D46B-D686-A54E-B5F0-659E67C35499}">
      <dsp:nvSpPr>
        <dsp:cNvPr id="0" name=""/>
        <dsp:cNvSpPr/>
      </dsp:nvSpPr>
      <dsp:spPr>
        <a:xfrm>
          <a:off x="2386412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92D4E4-7506-324B-AD20-184132B649B2}">
      <dsp:nvSpPr>
        <dsp:cNvPr id="0" name=""/>
        <dsp:cNvSpPr/>
      </dsp:nvSpPr>
      <dsp:spPr>
        <a:xfrm>
          <a:off x="2386412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C6884-6293-5F49-B903-15819E5560DE}">
      <dsp:nvSpPr>
        <dsp:cNvPr id="0" name=""/>
        <dsp:cNvSpPr/>
      </dsp:nvSpPr>
      <dsp:spPr>
        <a:xfrm>
          <a:off x="2232933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我的消息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232933" y="949439"/>
        <a:ext cx="613916" cy="196453"/>
      </dsp:txXfrm>
    </dsp:sp>
    <dsp:sp modelId="{CBF86816-132C-F74A-B9F7-740FC5418119}">
      <dsp:nvSpPr>
        <dsp:cNvPr id="0" name=""/>
        <dsp:cNvSpPr/>
      </dsp:nvSpPr>
      <dsp:spPr>
        <a:xfrm>
          <a:off x="3129250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EA7D5C-2FA5-514B-AA77-209AD250FDB1}">
      <dsp:nvSpPr>
        <dsp:cNvPr id="0" name=""/>
        <dsp:cNvSpPr/>
      </dsp:nvSpPr>
      <dsp:spPr>
        <a:xfrm>
          <a:off x="3129250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8571E-BDB7-B24E-AF1A-074E20B827AE}">
      <dsp:nvSpPr>
        <dsp:cNvPr id="0" name=""/>
        <dsp:cNvSpPr/>
      </dsp:nvSpPr>
      <dsp:spPr>
        <a:xfrm>
          <a:off x="2975771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资金资产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975771" y="949439"/>
        <a:ext cx="613916" cy="196453"/>
      </dsp:txXfrm>
    </dsp:sp>
    <dsp:sp modelId="{F834D0FA-DFDA-3E42-A384-CCB487CD81A8}">
      <dsp:nvSpPr>
        <dsp:cNvPr id="0" name=""/>
        <dsp:cNvSpPr/>
      </dsp:nvSpPr>
      <dsp:spPr>
        <a:xfrm>
          <a:off x="3528296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6EFCE9-B7EC-5D4B-A9E7-0302A921E374}">
      <dsp:nvSpPr>
        <dsp:cNvPr id="0" name=""/>
        <dsp:cNvSpPr/>
      </dsp:nvSpPr>
      <dsp:spPr>
        <a:xfrm>
          <a:off x="3528296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895AEF-9277-F448-81BC-383AA9988F95}">
      <dsp:nvSpPr>
        <dsp:cNvPr id="0" name=""/>
        <dsp:cNvSpPr/>
      </dsp:nvSpPr>
      <dsp:spPr>
        <a:xfrm>
          <a:off x="3374817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374817" y="1385319"/>
        <a:ext cx="613916" cy="196453"/>
      </dsp:txXfrm>
    </dsp:sp>
    <dsp:sp modelId="{E26C7D6C-4997-4043-B17B-15C17B197B4B}">
      <dsp:nvSpPr>
        <dsp:cNvPr id="0" name=""/>
        <dsp:cNvSpPr/>
      </dsp:nvSpPr>
      <dsp:spPr>
        <a:xfrm>
          <a:off x="3528296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3E9541-E76E-3C4A-ABBE-64A466CA1D40}">
      <dsp:nvSpPr>
        <dsp:cNvPr id="0" name=""/>
        <dsp:cNvSpPr/>
      </dsp:nvSpPr>
      <dsp:spPr>
        <a:xfrm>
          <a:off x="3528296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4AB2F0-FCB3-7C4B-9EA6-03845F2DB6F6}">
      <dsp:nvSpPr>
        <dsp:cNvPr id="0" name=""/>
        <dsp:cNvSpPr/>
      </dsp:nvSpPr>
      <dsp:spPr>
        <a:xfrm>
          <a:off x="3374817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物资库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374817" y="1821199"/>
        <a:ext cx="613916" cy="196453"/>
      </dsp:txXfrm>
    </dsp:sp>
    <dsp:sp modelId="{3FBA586B-71EF-4E42-B2AD-F3FC8E5378D1}">
      <dsp:nvSpPr>
        <dsp:cNvPr id="0" name=""/>
        <dsp:cNvSpPr/>
      </dsp:nvSpPr>
      <dsp:spPr>
        <a:xfrm>
          <a:off x="3528296" y="220182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46AFB6-9BE7-D14B-B35F-3FB7C84B9886}">
      <dsp:nvSpPr>
        <dsp:cNvPr id="0" name=""/>
        <dsp:cNvSpPr/>
      </dsp:nvSpPr>
      <dsp:spPr>
        <a:xfrm>
          <a:off x="3528296" y="220182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0DDF9A-0D9E-A449-88AA-2B7A978D6AC2}">
      <dsp:nvSpPr>
        <dsp:cNvPr id="0" name=""/>
        <dsp:cNvSpPr/>
      </dsp:nvSpPr>
      <dsp:spPr>
        <a:xfrm>
          <a:off x="3374817" y="2257080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核销库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374817" y="2257080"/>
        <a:ext cx="613916" cy="196453"/>
      </dsp:txXfrm>
    </dsp:sp>
    <dsp:sp modelId="{F3176C02-C405-B545-8B6C-38E2F8604B42}">
      <dsp:nvSpPr>
        <dsp:cNvPr id="0" name=""/>
        <dsp:cNvSpPr/>
      </dsp:nvSpPr>
      <dsp:spPr>
        <a:xfrm>
          <a:off x="3872089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32C6F7-7B6C-E244-B209-BCF0DD1AE37D}">
      <dsp:nvSpPr>
        <dsp:cNvPr id="0" name=""/>
        <dsp:cNvSpPr/>
      </dsp:nvSpPr>
      <dsp:spPr>
        <a:xfrm>
          <a:off x="3872089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167851-92B2-4940-8A39-CBDA506A4F9A}">
      <dsp:nvSpPr>
        <dsp:cNvPr id="0" name=""/>
        <dsp:cNvSpPr/>
      </dsp:nvSpPr>
      <dsp:spPr>
        <a:xfrm>
          <a:off x="3718610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我的日程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718610" y="949439"/>
        <a:ext cx="613916" cy="196453"/>
      </dsp:txXfrm>
    </dsp:sp>
    <dsp:sp modelId="{9AB1F751-8962-0C40-B802-75C90A359CA1}">
      <dsp:nvSpPr>
        <dsp:cNvPr id="0" name=""/>
        <dsp:cNvSpPr/>
      </dsp:nvSpPr>
      <dsp:spPr>
        <a:xfrm>
          <a:off x="4614927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7C0D09-5EE9-6C48-981B-5C523AEE428E}">
      <dsp:nvSpPr>
        <dsp:cNvPr id="0" name=""/>
        <dsp:cNvSpPr/>
      </dsp:nvSpPr>
      <dsp:spPr>
        <a:xfrm>
          <a:off x="4614927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B8430A-240F-564B-A763-F877155C9BCF}">
      <dsp:nvSpPr>
        <dsp:cNvPr id="0" name=""/>
        <dsp:cNvSpPr/>
      </dsp:nvSpPr>
      <dsp:spPr>
        <a:xfrm>
          <a:off x="4461448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个人设置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461448" y="949439"/>
        <a:ext cx="613916" cy="196453"/>
      </dsp:txXfrm>
    </dsp:sp>
    <dsp:sp modelId="{5136F273-436C-5E43-835E-AA171770073B}">
      <dsp:nvSpPr>
        <dsp:cNvPr id="0" name=""/>
        <dsp:cNvSpPr/>
      </dsp:nvSpPr>
      <dsp:spPr>
        <a:xfrm>
          <a:off x="5013973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C72270-0B29-2B48-8C47-C1C474E25941}">
      <dsp:nvSpPr>
        <dsp:cNvPr id="0" name=""/>
        <dsp:cNvSpPr/>
      </dsp:nvSpPr>
      <dsp:spPr>
        <a:xfrm>
          <a:off x="5013973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2AE6D6-E957-F44F-97FC-5DEF3E19E871}">
      <dsp:nvSpPr>
        <dsp:cNvPr id="0" name=""/>
        <dsp:cNvSpPr/>
      </dsp:nvSpPr>
      <dsp:spPr>
        <a:xfrm>
          <a:off x="4860494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基本资料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860494" y="1385319"/>
        <a:ext cx="613916" cy="196453"/>
      </dsp:txXfrm>
    </dsp:sp>
    <dsp:sp modelId="{432AD107-E8B1-1A49-8D03-8FE21EC739A1}">
      <dsp:nvSpPr>
        <dsp:cNvPr id="0" name=""/>
        <dsp:cNvSpPr/>
      </dsp:nvSpPr>
      <dsp:spPr>
        <a:xfrm>
          <a:off x="5013973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8BC750-ADBC-1A4C-BAAE-A79AF8ED8020}">
      <dsp:nvSpPr>
        <dsp:cNvPr id="0" name=""/>
        <dsp:cNvSpPr/>
      </dsp:nvSpPr>
      <dsp:spPr>
        <a:xfrm>
          <a:off x="5013973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4B7D45-E013-B043-B8F0-DE0867D7CBFD}">
      <dsp:nvSpPr>
        <dsp:cNvPr id="0" name=""/>
        <dsp:cNvSpPr/>
      </dsp:nvSpPr>
      <dsp:spPr>
        <a:xfrm>
          <a:off x="4860494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所属盟角色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860494" y="1821199"/>
        <a:ext cx="613916" cy="196453"/>
      </dsp:txXfrm>
    </dsp:sp>
    <dsp:sp modelId="{A752AB8A-49BB-8147-8C50-22C0AA308254}">
      <dsp:nvSpPr>
        <dsp:cNvPr id="0" name=""/>
        <dsp:cNvSpPr/>
      </dsp:nvSpPr>
      <dsp:spPr>
        <a:xfrm>
          <a:off x="5013973" y="220182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40477E-9C81-CE46-BD77-2BD9C3695F75}">
      <dsp:nvSpPr>
        <dsp:cNvPr id="0" name=""/>
        <dsp:cNvSpPr/>
      </dsp:nvSpPr>
      <dsp:spPr>
        <a:xfrm>
          <a:off x="5013973" y="220182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15638D-4F27-2048-A995-936A4A10F88E}">
      <dsp:nvSpPr>
        <dsp:cNvPr id="0" name=""/>
        <dsp:cNvSpPr/>
      </dsp:nvSpPr>
      <dsp:spPr>
        <a:xfrm>
          <a:off x="4860494" y="2257080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修改密码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860494" y="2257080"/>
        <a:ext cx="613916" cy="196453"/>
      </dsp:txXfrm>
    </dsp:sp>
    <dsp:sp modelId="{D78C6553-D336-7148-B60A-D4C358E601DE}">
      <dsp:nvSpPr>
        <dsp:cNvPr id="0" name=""/>
        <dsp:cNvSpPr/>
      </dsp:nvSpPr>
      <dsp:spPr>
        <a:xfrm>
          <a:off x="8356745" y="45830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DBF071-FCAD-7042-8A1F-F69BF74146E0}">
      <dsp:nvSpPr>
        <dsp:cNvPr id="0" name=""/>
        <dsp:cNvSpPr/>
      </dsp:nvSpPr>
      <dsp:spPr>
        <a:xfrm>
          <a:off x="8356745" y="45830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ACD9D3-9807-E04E-BAEC-A1BED2E4673F}">
      <dsp:nvSpPr>
        <dsp:cNvPr id="0" name=""/>
        <dsp:cNvSpPr/>
      </dsp:nvSpPr>
      <dsp:spPr>
        <a:xfrm>
          <a:off x="8203266" y="513558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203266" y="513558"/>
        <a:ext cx="613916" cy="196453"/>
      </dsp:txXfrm>
    </dsp:sp>
    <dsp:sp modelId="{571D8F88-FF9A-D449-B9F7-E0CD4A84497C}">
      <dsp:nvSpPr>
        <dsp:cNvPr id="0" name=""/>
        <dsp:cNvSpPr/>
      </dsp:nvSpPr>
      <dsp:spPr>
        <a:xfrm>
          <a:off x="5385392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225B5B-5C9F-9C44-AD07-08EB174E73E7}">
      <dsp:nvSpPr>
        <dsp:cNvPr id="0" name=""/>
        <dsp:cNvSpPr/>
      </dsp:nvSpPr>
      <dsp:spPr>
        <a:xfrm>
          <a:off x="5385392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2B5197-2317-B943-8473-A9BAE75E557D}">
      <dsp:nvSpPr>
        <dsp:cNvPr id="0" name=""/>
        <dsp:cNvSpPr/>
      </dsp:nvSpPr>
      <dsp:spPr>
        <a:xfrm>
          <a:off x="5231913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公告列表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231913" y="949439"/>
        <a:ext cx="613916" cy="196453"/>
      </dsp:txXfrm>
    </dsp:sp>
    <dsp:sp modelId="{CFD719B6-0F1B-6C48-8B0F-AB1C29EB1BC4}">
      <dsp:nvSpPr>
        <dsp:cNvPr id="0" name=""/>
        <dsp:cNvSpPr/>
      </dsp:nvSpPr>
      <dsp:spPr>
        <a:xfrm>
          <a:off x="6128230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5D67C2-A569-4B4E-9AFE-21B87ECC28CA}">
      <dsp:nvSpPr>
        <dsp:cNvPr id="0" name=""/>
        <dsp:cNvSpPr/>
      </dsp:nvSpPr>
      <dsp:spPr>
        <a:xfrm>
          <a:off x="6128230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FFD37C-C605-C64B-9FFD-843CBDAE8F4C}">
      <dsp:nvSpPr>
        <dsp:cNvPr id="0" name=""/>
        <dsp:cNvSpPr/>
      </dsp:nvSpPr>
      <dsp:spPr>
        <a:xfrm>
          <a:off x="5974751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事务列表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974751" y="949439"/>
        <a:ext cx="613916" cy="196453"/>
      </dsp:txXfrm>
    </dsp:sp>
    <dsp:sp modelId="{720D1D32-83B2-C64B-8E30-17E7397D3B15}">
      <dsp:nvSpPr>
        <dsp:cNvPr id="0" name=""/>
        <dsp:cNvSpPr/>
      </dsp:nvSpPr>
      <dsp:spPr>
        <a:xfrm>
          <a:off x="5756811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92A6DB-5773-D24D-BC23-58BB679AF27F}">
      <dsp:nvSpPr>
        <dsp:cNvPr id="0" name=""/>
        <dsp:cNvSpPr/>
      </dsp:nvSpPr>
      <dsp:spPr>
        <a:xfrm>
          <a:off x="5756811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8B282D-FE67-4144-8FA3-8D62CD2F3E96}">
      <dsp:nvSpPr>
        <dsp:cNvPr id="0" name=""/>
        <dsp:cNvSpPr/>
      </dsp:nvSpPr>
      <dsp:spPr>
        <a:xfrm>
          <a:off x="5603332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子事务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603332" y="1385319"/>
        <a:ext cx="613916" cy="196453"/>
      </dsp:txXfrm>
    </dsp:sp>
    <dsp:sp modelId="{ED4151B3-DFEB-2843-8D64-0B6F75A04F0E}">
      <dsp:nvSpPr>
        <dsp:cNvPr id="0" name=""/>
        <dsp:cNvSpPr/>
      </dsp:nvSpPr>
      <dsp:spPr>
        <a:xfrm>
          <a:off x="6499649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095583-13FD-A84B-B1C0-7FFE252E17AD}">
      <dsp:nvSpPr>
        <dsp:cNvPr id="0" name=""/>
        <dsp:cNvSpPr/>
      </dsp:nvSpPr>
      <dsp:spPr>
        <a:xfrm>
          <a:off x="6499649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1F058E-031F-2E41-B9CF-CD60DF4FCB3E}">
      <dsp:nvSpPr>
        <dsp:cNvPr id="0" name=""/>
        <dsp:cNvSpPr/>
      </dsp:nvSpPr>
      <dsp:spPr>
        <a:xfrm>
          <a:off x="6346170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盟事务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346170" y="1385319"/>
        <a:ext cx="613916" cy="196453"/>
      </dsp:txXfrm>
    </dsp:sp>
    <dsp:sp modelId="{19C4C69F-AD4C-5C4B-81E4-B701AEC69E97}">
      <dsp:nvSpPr>
        <dsp:cNvPr id="0" name=""/>
        <dsp:cNvSpPr/>
      </dsp:nvSpPr>
      <dsp:spPr>
        <a:xfrm>
          <a:off x="6898695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F76207-4DA2-9645-A005-45AEF25EE231}">
      <dsp:nvSpPr>
        <dsp:cNvPr id="0" name=""/>
        <dsp:cNvSpPr/>
      </dsp:nvSpPr>
      <dsp:spPr>
        <a:xfrm>
          <a:off x="6898695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AFA551-E2D4-9B44-BB75-AFC4C6D4A494}">
      <dsp:nvSpPr>
        <dsp:cNvPr id="0" name=""/>
        <dsp:cNvSpPr/>
      </dsp:nvSpPr>
      <dsp:spPr>
        <a:xfrm>
          <a:off x="6745216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概览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745216" y="1821199"/>
        <a:ext cx="613916" cy="196453"/>
      </dsp:txXfrm>
    </dsp:sp>
    <dsp:sp modelId="{CB2E9359-943C-A241-AD2E-A9A505296DF1}">
      <dsp:nvSpPr>
        <dsp:cNvPr id="0" name=""/>
        <dsp:cNvSpPr/>
      </dsp:nvSpPr>
      <dsp:spPr>
        <a:xfrm>
          <a:off x="6898695" y="220182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A627B8-22BF-434B-A6DC-2DD5B1230850}">
      <dsp:nvSpPr>
        <dsp:cNvPr id="0" name=""/>
        <dsp:cNvSpPr/>
      </dsp:nvSpPr>
      <dsp:spPr>
        <a:xfrm>
          <a:off x="6898695" y="220182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FA01CC-66CB-B446-8C14-C4A9DEF7BF6E}">
      <dsp:nvSpPr>
        <dsp:cNvPr id="0" name=""/>
        <dsp:cNvSpPr/>
      </dsp:nvSpPr>
      <dsp:spPr>
        <a:xfrm>
          <a:off x="6745216" y="2257080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交易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745216" y="2257080"/>
        <a:ext cx="613916" cy="196453"/>
      </dsp:txXfrm>
    </dsp:sp>
    <dsp:sp modelId="{ED9F5971-F139-8C44-AC6F-FE0F61DB985F}">
      <dsp:nvSpPr>
        <dsp:cNvPr id="0" name=""/>
        <dsp:cNvSpPr/>
      </dsp:nvSpPr>
      <dsp:spPr>
        <a:xfrm>
          <a:off x="6871068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5A9D33-33C7-874A-8B93-16AD211F168A}">
      <dsp:nvSpPr>
        <dsp:cNvPr id="0" name=""/>
        <dsp:cNvSpPr/>
      </dsp:nvSpPr>
      <dsp:spPr>
        <a:xfrm>
          <a:off x="6871068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A32D9B-A98F-0640-B4A4-2464CCE811C1}">
      <dsp:nvSpPr>
        <dsp:cNvPr id="0" name=""/>
        <dsp:cNvSpPr/>
      </dsp:nvSpPr>
      <dsp:spPr>
        <a:xfrm>
          <a:off x="6717589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人员列表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717589" y="949439"/>
        <a:ext cx="613916" cy="196453"/>
      </dsp:txXfrm>
    </dsp:sp>
    <dsp:sp modelId="{CC5F8E54-D25D-BE46-A667-FCE7CBF8575D}">
      <dsp:nvSpPr>
        <dsp:cNvPr id="0" name=""/>
        <dsp:cNvSpPr/>
      </dsp:nvSpPr>
      <dsp:spPr>
        <a:xfrm>
          <a:off x="7613907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CC4053-8DD0-E740-BE34-32893DF8CDFF}">
      <dsp:nvSpPr>
        <dsp:cNvPr id="0" name=""/>
        <dsp:cNvSpPr/>
      </dsp:nvSpPr>
      <dsp:spPr>
        <a:xfrm>
          <a:off x="7613907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92E425-0EBE-DA4B-B6CC-F0D32A320A9F}">
      <dsp:nvSpPr>
        <dsp:cNvPr id="0" name=""/>
        <dsp:cNvSpPr/>
      </dsp:nvSpPr>
      <dsp:spPr>
        <a:xfrm>
          <a:off x="7460428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交易列表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7460428" y="949439"/>
        <a:ext cx="613916" cy="196453"/>
      </dsp:txXfrm>
    </dsp:sp>
    <dsp:sp modelId="{921B1487-0C30-B941-83F4-F9F9CC425D4A}">
      <dsp:nvSpPr>
        <dsp:cNvPr id="0" name=""/>
        <dsp:cNvSpPr/>
      </dsp:nvSpPr>
      <dsp:spPr>
        <a:xfrm>
          <a:off x="8356745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800680-B576-E247-9AA8-895FF40720CF}">
      <dsp:nvSpPr>
        <dsp:cNvPr id="0" name=""/>
        <dsp:cNvSpPr/>
      </dsp:nvSpPr>
      <dsp:spPr>
        <a:xfrm>
          <a:off x="8356745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49765-5D87-2341-9630-7B6A325A2CB9}">
      <dsp:nvSpPr>
        <dsp:cNvPr id="0" name=""/>
        <dsp:cNvSpPr/>
      </dsp:nvSpPr>
      <dsp:spPr>
        <a:xfrm>
          <a:off x="8203266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资金资产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203266" y="949439"/>
        <a:ext cx="613916" cy="196453"/>
      </dsp:txXfrm>
    </dsp:sp>
    <dsp:sp modelId="{1D724EA7-F95E-D64F-BEBF-B40A6FF0A842}">
      <dsp:nvSpPr>
        <dsp:cNvPr id="0" name=""/>
        <dsp:cNvSpPr/>
      </dsp:nvSpPr>
      <dsp:spPr>
        <a:xfrm>
          <a:off x="9099584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CC484B-6B99-2E47-BDAD-0AD95714B300}">
      <dsp:nvSpPr>
        <dsp:cNvPr id="0" name=""/>
        <dsp:cNvSpPr/>
      </dsp:nvSpPr>
      <dsp:spPr>
        <a:xfrm>
          <a:off x="9099584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DB32E5-9E27-D34C-94A2-D7B77C089343}">
      <dsp:nvSpPr>
        <dsp:cNvPr id="0" name=""/>
        <dsp:cNvSpPr/>
      </dsp:nvSpPr>
      <dsp:spPr>
        <a:xfrm>
          <a:off x="8946105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文件共享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946105" y="949439"/>
        <a:ext cx="613916" cy="196453"/>
      </dsp:txXfrm>
    </dsp:sp>
    <dsp:sp modelId="{A63005F4-4BD8-4141-99E2-A3B3DB35074D}">
      <dsp:nvSpPr>
        <dsp:cNvPr id="0" name=""/>
        <dsp:cNvSpPr/>
      </dsp:nvSpPr>
      <dsp:spPr>
        <a:xfrm>
          <a:off x="9842422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87F2A5-9826-6C4D-9BA7-750042A9962B}">
      <dsp:nvSpPr>
        <dsp:cNvPr id="0" name=""/>
        <dsp:cNvSpPr/>
      </dsp:nvSpPr>
      <dsp:spPr>
        <a:xfrm>
          <a:off x="9842422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659635-F56A-284C-AFAD-7FE5BBABB291}">
      <dsp:nvSpPr>
        <dsp:cNvPr id="0" name=""/>
        <dsp:cNvSpPr/>
      </dsp:nvSpPr>
      <dsp:spPr>
        <a:xfrm>
          <a:off x="9688943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合同库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9688943" y="949439"/>
        <a:ext cx="613916" cy="196453"/>
      </dsp:txXfrm>
    </dsp:sp>
    <dsp:sp modelId="{7D3D046B-7ED7-0A4F-8CF7-21F8CACE7814}">
      <dsp:nvSpPr>
        <dsp:cNvPr id="0" name=""/>
        <dsp:cNvSpPr/>
      </dsp:nvSpPr>
      <dsp:spPr>
        <a:xfrm>
          <a:off x="10585260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30B598-AB6E-E64B-A059-3261BF6FAC02}">
      <dsp:nvSpPr>
        <dsp:cNvPr id="0" name=""/>
        <dsp:cNvSpPr/>
      </dsp:nvSpPr>
      <dsp:spPr>
        <a:xfrm>
          <a:off x="10585260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6CC5BF-4374-E047-8130-EF90337A60BC}">
      <dsp:nvSpPr>
        <dsp:cNvPr id="0" name=""/>
        <dsp:cNvSpPr/>
      </dsp:nvSpPr>
      <dsp:spPr>
        <a:xfrm>
          <a:off x="10431781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盟管理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0431781" y="949439"/>
        <a:ext cx="613916" cy="196453"/>
      </dsp:txXfrm>
    </dsp:sp>
    <dsp:sp modelId="{85B7231A-FE7D-284E-86BB-A514877A66B9}">
      <dsp:nvSpPr>
        <dsp:cNvPr id="0" name=""/>
        <dsp:cNvSpPr/>
      </dsp:nvSpPr>
      <dsp:spPr>
        <a:xfrm>
          <a:off x="10984306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217814-11F5-6543-A84F-66B557FEC956}">
      <dsp:nvSpPr>
        <dsp:cNvPr id="0" name=""/>
        <dsp:cNvSpPr/>
      </dsp:nvSpPr>
      <dsp:spPr>
        <a:xfrm>
          <a:off x="10984306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FC7636-A925-5F41-BDBB-1E8F94DB780B}">
      <dsp:nvSpPr>
        <dsp:cNvPr id="0" name=""/>
        <dsp:cNvSpPr/>
      </dsp:nvSpPr>
      <dsp:spPr>
        <a:xfrm>
          <a:off x="10830827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盟资料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0830827" y="1385319"/>
        <a:ext cx="613916" cy="196453"/>
      </dsp:txXfrm>
    </dsp:sp>
    <dsp:sp modelId="{8B672F63-48F8-EE46-8F44-11E18E5218E4}">
      <dsp:nvSpPr>
        <dsp:cNvPr id="0" name=""/>
        <dsp:cNvSpPr/>
      </dsp:nvSpPr>
      <dsp:spPr>
        <a:xfrm>
          <a:off x="10984306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45C583-4F4A-CB40-8CB4-CC287909930E}">
      <dsp:nvSpPr>
        <dsp:cNvPr id="0" name=""/>
        <dsp:cNvSpPr/>
      </dsp:nvSpPr>
      <dsp:spPr>
        <a:xfrm>
          <a:off x="10984306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5A5F76-FCC6-DF42-AF64-DF7B11997207}">
      <dsp:nvSpPr>
        <dsp:cNvPr id="0" name=""/>
        <dsp:cNvSpPr/>
      </dsp:nvSpPr>
      <dsp:spPr>
        <a:xfrm>
          <a:off x="10830827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盟角色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0830827" y="1821199"/>
        <a:ext cx="613916" cy="196453"/>
      </dsp:txXfrm>
    </dsp:sp>
    <dsp:sp modelId="{5C123F3A-3649-C84D-9525-E4E77FFEA7C6}">
      <dsp:nvSpPr>
        <dsp:cNvPr id="0" name=""/>
        <dsp:cNvSpPr/>
      </dsp:nvSpPr>
      <dsp:spPr>
        <a:xfrm>
          <a:off x="11328099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CF835F-CBA3-914F-A0E4-16301C5651E6}">
      <dsp:nvSpPr>
        <dsp:cNvPr id="0" name=""/>
        <dsp:cNvSpPr/>
      </dsp:nvSpPr>
      <dsp:spPr>
        <a:xfrm>
          <a:off x="11328099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817AA0-4DD5-0044-B9AE-F006B0E364FD}">
      <dsp:nvSpPr>
        <dsp:cNvPr id="0" name=""/>
        <dsp:cNvSpPr/>
      </dsp:nvSpPr>
      <dsp:spPr>
        <a:xfrm>
          <a:off x="11174620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事务设置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174620" y="949439"/>
        <a:ext cx="613916" cy="196453"/>
      </dsp:txXfrm>
    </dsp:sp>
    <dsp:sp modelId="{361C192C-3FD8-004A-AF3D-5F36AA5688EF}">
      <dsp:nvSpPr>
        <dsp:cNvPr id="0" name=""/>
        <dsp:cNvSpPr/>
      </dsp:nvSpPr>
      <dsp:spPr>
        <a:xfrm>
          <a:off x="11727144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CD511E-028C-FC43-A194-89F837A4C5BC}">
      <dsp:nvSpPr>
        <dsp:cNvPr id="0" name=""/>
        <dsp:cNvSpPr/>
      </dsp:nvSpPr>
      <dsp:spPr>
        <a:xfrm>
          <a:off x="11727144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746F55-7751-6D43-BD0C-BF0908A0A1D8}">
      <dsp:nvSpPr>
        <dsp:cNvPr id="0" name=""/>
        <dsp:cNvSpPr/>
      </dsp:nvSpPr>
      <dsp:spPr>
        <a:xfrm>
          <a:off x="11573665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事务基本资料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573665" y="1385319"/>
        <a:ext cx="613916" cy="196453"/>
      </dsp:txXfrm>
    </dsp:sp>
    <dsp:sp modelId="{2F6FAEBE-5BD2-F54C-A96F-B7FE51F560FE}">
      <dsp:nvSpPr>
        <dsp:cNvPr id="0" name=""/>
        <dsp:cNvSpPr/>
      </dsp:nvSpPr>
      <dsp:spPr>
        <a:xfrm>
          <a:off x="11727144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557A5F-FE14-EF49-B5D1-08CE4D4F3F18}">
      <dsp:nvSpPr>
        <dsp:cNvPr id="0" name=""/>
        <dsp:cNvSpPr/>
      </dsp:nvSpPr>
      <dsp:spPr>
        <a:xfrm>
          <a:off x="11727144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E28739-DD79-BD47-92CC-83C374FC8F03}">
      <dsp:nvSpPr>
        <dsp:cNvPr id="0" name=""/>
        <dsp:cNvSpPr/>
      </dsp:nvSpPr>
      <dsp:spPr>
        <a:xfrm>
          <a:off x="11573665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事务样式设计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573665" y="1821199"/>
        <a:ext cx="613916" cy="196453"/>
      </dsp:txXfrm>
    </dsp:sp>
    <dsp:sp modelId="{65E7171B-D682-4644-956E-95B5ECBCE01E}">
      <dsp:nvSpPr>
        <dsp:cNvPr id="0" name=""/>
        <dsp:cNvSpPr/>
      </dsp:nvSpPr>
      <dsp:spPr>
        <a:xfrm>
          <a:off x="11727144" y="220182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5B1B3-8E49-D345-AB7A-E13FE3B177A0}">
      <dsp:nvSpPr>
        <dsp:cNvPr id="0" name=""/>
        <dsp:cNvSpPr/>
      </dsp:nvSpPr>
      <dsp:spPr>
        <a:xfrm>
          <a:off x="11727144" y="220182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97299D-20AF-D04D-91A1-86BA1F43B91B}">
      <dsp:nvSpPr>
        <dsp:cNvPr id="0" name=""/>
        <dsp:cNvSpPr/>
      </dsp:nvSpPr>
      <dsp:spPr>
        <a:xfrm>
          <a:off x="11573665" y="2257080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事务权限设计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573665" y="2257080"/>
        <a:ext cx="613916" cy="196453"/>
      </dsp:txXfrm>
    </dsp:sp>
    <dsp:sp modelId="{441F2240-2B8F-AA49-B966-F6729AE63050}">
      <dsp:nvSpPr>
        <dsp:cNvPr id="0" name=""/>
        <dsp:cNvSpPr/>
      </dsp:nvSpPr>
      <dsp:spPr>
        <a:xfrm>
          <a:off x="11727144" y="2637708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C666AE-7D0E-BF4E-9861-220AE7CFC30F}">
      <dsp:nvSpPr>
        <dsp:cNvPr id="0" name=""/>
        <dsp:cNvSpPr/>
      </dsp:nvSpPr>
      <dsp:spPr>
        <a:xfrm>
          <a:off x="11727144" y="2637708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2EA53B-BB64-164E-A358-A81CE014626B}">
      <dsp:nvSpPr>
        <dsp:cNvPr id="0" name=""/>
        <dsp:cNvSpPr/>
      </dsp:nvSpPr>
      <dsp:spPr>
        <a:xfrm>
          <a:off x="11573665" y="2692960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事务历史查看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573665" y="2692960"/>
        <a:ext cx="613916" cy="196453"/>
      </dsp:txXfrm>
    </dsp:sp>
    <dsp:sp modelId="{03D7F695-FF3B-D440-9CC9-64018DFC2AD7}">
      <dsp:nvSpPr>
        <dsp:cNvPr id="0" name=""/>
        <dsp:cNvSpPr/>
      </dsp:nvSpPr>
      <dsp:spPr>
        <a:xfrm>
          <a:off x="9099584" y="45830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9DACE5-36DC-4347-BFA8-F88D96B98747}">
      <dsp:nvSpPr>
        <dsp:cNvPr id="0" name=""/>
        <dsp:cNvSpPr/>
      </dsp:nvSpPr>
      <dsp:spPr>
        <a:xfrm>
          <a:off x="9099584" y="45830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79E227-A4AC-2040-8E00-881E7248AE3A}">
      <dsp:nvSpPr>
        <dsp:cNvPr id="0" name=""/>
        <dsp:cNvSpPr/>
      </dsp:nvSpPr>
      <dsp:spPr>
        <a:xfrm>
          <a:off x="8946105" y="513558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消息中心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946105" y="513558"/>
        <a:ext cx="613916" cy="19645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BDD461-4BFE-E041-91AC-AEB8F1D513B5}">
      <dsp:nvSpPr>
        <dsp:cNvPr id="0" name=""/>
        <dsp:cNvSpPr/>
      </dsp:nvSpPr>
      <dsp:spPr>
        <a:xfrm>
          <a:off x="5896477" y="329383"/>
          <a:ext cx="3356585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3356585" y="64461"/>
              </a:lnTo>
              <a:lnTo>
                <a:pt x="3356585" y="1289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E6F24D-CCA0-9D46-B191-531BFDFC67B9}">
      <dsp:nvSpPr>
        <dsp:cNvPr id="0" name=""/>
        <dsp:cNvSpPr/>
      </dsp:nvSpPr>
      <dsp:spPr>
        <a:xfrm>
          <a:off x="11481578" y="1201144"/>
          <a:ext cx="282401" cy="14918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1815"/>
              </a:lnTo>
              <a:lnTo>
                <a:pt x="282401" y="14918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3D3F07-E6E4-A548-BAF1-D81C4E21BAF9}">
      <dsp:nvSpPr>
        <dsp:cNvPr id="0" name=""/>
        <dsp:cNvSpPr/>
      </dsp:nvSpPr>
      <dsp:spPr>
        <a:xfrm>
          <a:off x="11481578" y="1201144"/>
          <a:ext cx="282401" cy="1055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5935"/>
              </a:lnTo>
              <a:lnTo>
                <a:pt x="282401" y="1055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DC9DB3-7376-A745-840E-581CC21A8636}">
      <dsp:nvSpPr>
        <dsp:cNvPr id="0" name=""/>
        <dsp:cNvSpPr/>
      </dsp:nvSpPr>
      <dsp:spPr>
        <a:xfrm>
          <a:off x="11481578" y="1201144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BDE81A-73AB-7E42-9E3A-3FE89BD62579}">
      <dsp:nvSpPr>
        <dsp:cNvPr id="0" name=""/>
        <dsp:cNvSpPr/>
      </dsp:nvSpPr>
      <dsp:spPr>
        <a:xfrm>
          <a:off x="11481578" y="1201144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C5AEE3-BD8A-5640-81BF-465C27ADD967}">
      <dsp:nvSpPr>
        <dsp:cNvPr id="0" name=""/>
        <dsp:cNvSpPr/>
      </dsp:nvSpPr>
      <dsp:spPr>
        <a:xfrm>
          <a:off x="8510224" y="765264"/>
          <a:ext cx="2971353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2971353" y="64461"/>
              </a:lnTo>
              <a:lnTo>
                <a:pt x="2971353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C205E6-5027-664D-AA36-AFE4A7613A60}">
      <dsp:nvSpPr>
        <dsp:cNvPr id="0" name=""/>
        <dsp:cNvSpPr/>
      </dsp:nvSpPr>
      <dsp:spPr>
        <a:xfrm>
          <a:off x="10738739" y="1201144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05F418-9B9A-5D48-8CE1-A5B2BD5DD126}">
      <dsp:nvSpPr>
        <dsp:cNvPr id="0" name=""/>
        <dsp:cNvSpPr/>
      </dsp:nvSpPr>
      <dsp:spPr>
        <a:xfrm>
          <a:off x="10738739" y="1201144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FDA1D4-1E42-764B-A276-65849299257F}">
      <dsp:nvSpPr>
        <dsp:cNvPr id="0" name=""/>
        <dsp:cNvSpPr/>
      </dsp:nvSpPr>
      <dsp:spPr>
        <a:xfrm>
          <a:off x="8510224" y="765264"/>
          <a:ext cx="2228515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2228515" y="64461"/>
              </a:lnTo>
              <a:lnTo>
                <a:pt x="2228515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404AE6-3B86-064E-BE4C-2391539C3C73}">
      <dsp:nvSpPr>
        <dsp:cNvPr id="0" name=""/>
        <dsp:cNvSpPr/>
      </dsp:nvSpPr>
      <dsp:spPr>
        <a:xfrm>
          <a:off x="8510224" y="765264"/>
          <a:ext cx="1485676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1485676" y="64461"/>
              </a:lnTo>
              <a:lnTo>
                <a:pt x="1485676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E85C3A-1C68-5F4F-94FD-EC7948627104}">
      <dsp:nvSpPr>
        <dsp:cNvPr id="0" name=""/>
        <dsp:cNvSpPr/>
      </dsp:nvSpPr>
      <dsp:spPr>
        <a:xfrm>
          <a:off x="8510224" y="765264"/>
          <a:ext cx="742838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742838" y="64461"/>
              </a:lnTo>
              <a:lnTo>
                <a:pt x="742838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A19351-B2AB-A041-98BE-DFB63A76093C}">
      <dsp:nvSpPr>
        <dsp:cNvPr id="0" name=""/>
        <dsp:cNvSpPr/>
      </dsp:nvSpPr>
      <dsp:spPr>
        <a:xfrm>
          <a:off x="8464504" y="765264"/>
          <a:ext cx="91440" cy="1289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91E484-25E5-6749-ADC1-D45512464A2D}">
      <dsp:nvSpPr>
        <dsp:cNvPr id="0" name=""/>
        <dsp:cNvSpPr/>
      </dsp:nvSpPr>
      <dsp:spPr>
        <a:xfrm>
          <a:off x="7767386" y="765264"/>
          <a:ext cx="742838" cy="128922"/>
        </a:xfrm>
        <a:custGeom>
          <a:avLst/>
          <a:gdLst/>
          <a:ahLst/>
          <a:cxnLst/>
          <a:rect l="0" t="0" r="0" b="0"/>
          <a:pathLst>
            <a:path>
              <a:moveTo>
                <a:pt x="742838" y="0"/>
              </a:moveTo>
              <a:lnTo>
                <a:pt x="742838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832F90-716F-0440-8213-879FF025AED4}">
      <dsp:nvSpPr>
        <dsp:cNvPr id="0" name=""/>
        <dsp:cNvSpPr/>
      </dsp:nvSpPr>
      <dsp:spPr>
        <a:xfrm>
          <a:off x="7024547" y="765264"/>
          <a:ext cx="1485676" cy="128922"/>
        </a:xfrm>
        <a:custGeom>
          <a:avLst/>
          <a:gdLst/>
          <a:ahLst/>
          <a:cxnLst/>
          <a:rect l="0" t="0" r="0" b="0"/>
          <a:pathLst>
            <a:path>
              <a:moveTo>
                <a:pt x="1485676" y="0"/>
              </a:moveTo>
              <a:lnTo>
                <a:pt x="1485676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F58BBB-E15A-D84A-BC79-F7F899320545}">
      <dsp:nvSpPr>
        <dsp:cNvPr id="0" name=""/>
        <dsp:cNvSpPr/>
      </dsp:nvSpPr>
      <dsp:spPr>
        <a:xfrm>
          <a:off x="6653128" y="1637025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0E0C55-FD40-BA47-A3AB-EE7B69E01439}">
      <dsp:nvSpPr>
        <dsp:cNvPr id="0" name=""/>
        <dsp:cNvSpPr/>
      </dsp:nvSpPr>
      <dsp:spPr>
        <a:xfrm>
          <a:off x="6653128" y="1637025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C4A8FD-5276-5F4A-BF43-1E104C1A6612}">
      <dsp:nvSpPr>
        <dsp:cNvPr id="0" name=""/>
        <dsp:cNvSpPr/>
      </dsp:nvSpPr>
      <dsp:spPr>
        <a:xfrm>
          <a:off x="6281709" y="1201144"/>
          <a:ext cx="371419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371419" y="64461"/>
              </a:lnTo>
              <a:lnTo>
                <a:pt x="371419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326A6D-67C1-1043-8FB1-4A4AD3754D27}">
      <dsp:nvSpPr>
        <dsp:cNvPr id="0" name=""/>
        <dsp:cNvSpPr/>
      </dsp:nvSpPr>
      <dsp:spPr>
        <a:xfrm>
          <a:off x="5910290" y="1201144"/>
          <a:ext cx="371419" cy="128922"/>
        </a:xfrm>
        <a:custGeom>
          <a:avLst/>
          <a:gdLst/>
          <a:ahLst/>
          <a:cxnLst/>
          <a:rect l="0" t="0" r="0" b="0"/>
          <a:pathLst>
            <a:path>
              <a:moveTo>
                <a:pt x="371419" y="0"/>
              </a:moveTo>
              <a:lnTo>
                <a:pt x="371419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563FE1-EC3D-DB41-8A4B-BB3C82A7F64E}">
      <dsp:nvSpPr>
        <dsp:cNvPr id="0" name=""/>
        <dsp:cNvSpPr/>
      </dsp:nvSpPr>
      <dsp:spPr>
        <a:xfrm>
          <a:off x="6281709" y="765264"/>
          <a:ext cx="2228515" cy="128922"/>
        </a:xfrm>
        <a:custGeom>
          <a:avLst/>
          <a:gdLst/>
          <a:ahLst/>
          <a:cxnLst/>
          <a:rect l="0" t="0" r="0" b="0"/>
          <a:pathLst>
            <a:path>
              <a:moveTo>
                <a:pt x="2228515" y="0"/>
              </a:moveTo>
              <a:lnTo>
                <a:pt x="2228515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BEA2E-1427-A240-A83E-9BDE4DC0AF38}">
      <dsp:nvSpPr>
        <dsp:cNvPr id="0" name=""/>
        <dsp:cNvSpPr/>
      </dsp:nvSpPr>
      <dsp:spPr>
        <a:xfrm>
          <a:off x="5538871" y="765264"/>
          <a:ext cx="2971353" cy="128922"/>
        </a:xfrm>
        <a:custGeom>
          <a:avLst/>
          <a:gdLst/>
          <a:ahLst/>
          <a:cxnLst/>
          <a:rect l="0" t="0" r="0" b="0"/>
          <a:pathLst>
            <a:path>
              <a:moveTo>
                <a:pt x="2971353" y="0"/>
              </a:moveTo>
              <a:lnTo>
                <a:pt x="2971353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A911C2-0EE3-284B-8E9E-CF22460B830B}">
      <dsp:nvSpPr>
        <dsp:cNvPr id="0" name=""/>
        <dsp:cNvSpPr/>
      </dsp:nvSpPr>
      <dsp:spPr>
        <a:xfrm>
          <a:off x="5896477" y="329383"/>
          <a:ext cx="2613747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2613747" y="64461"/>
              </a:lnTo>
              <a:lnTo>
                <a:pt x="2613747" y="1289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A26622-CE9B-D248-8607-2B4523B5EBD1}">
      <dsp:nvSpPr>
        <dsp:cNvPr id="0" name=""/>
        <dsp:cNvSpPr/>
      </dsp:nvSpPr>
      <dsp:spPr>
        <a:xfrm>
          <a:off x="4768406" y="1201144"/>
          <a:ext cx="282401" cy="1055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5935"/>
              </a:lnTo>
              <a:lnTo>
                <a:pt x="282401" y="1055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DACD02-A878-6F4B-B8C6-64B2897D492A}">
      <dsp:nvSpPr>
        <dsp:cNvPr id="0" name=""/>
        <dsp:cNvSpPr/>
      </dsp:nvSpPr>
      <dsp:spPr>
        <a:xfrm>
          <a:off x="4768406" y="1201144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7DC490-CC36-E848-BB49-CE019EE1CAED}">
      <dsp:nvSpPr>
        <dsp:cNvPr id="0" name=""/>
        <dsp:cNvSpPr/>
      </dsp:nvSpPr>
      <dsp:spPr>
        <a:xfrm>
          <a:off x="4768406" y="1201144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9B4D52-3E2B-7F4E-BBC4-CCBB2CAE208D}">
      <dsp:nvSpPr>
        <dsp:cNvPr id="0" name=""/>
        <dsp:cNvSpPr/>
      </dsp:nvSpPr>
      <dsp:spPr>
        <a:xfrm>
          <a:off x="2539891" y="765264"/>
          <a:ext cx="2228515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2228515" y="64461"/>
              </a:lnTo>
              <a:lnTo>
                <a:pt x="2228515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D7D9B6-C59D-D641-827E-883025175671}">
      <dsp:nvSpPr>
        <dsp:cNvPr id="0" name=""/>
        <dsp:cNvSpPr/>
      </dsp:nvSpPr>
      <dsp:spPr>
        <a:xfrm>
          <a:off x="2539891" y="765264"/>
          <a:ext cx="1485676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1485676" y="64461"/>
              </a:lnTo>
              <a:lnTo>
                <a:pt x="1485676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AEF218-E9C0-A04F-9CC8-6A1184B10479}">
      <dsp:nvSpPr>
        <dsp:cNvPr id="0" name=""/>
        <dsp:cNvSpPr/>
      </dsp:nvSpPr>
      <dsp:spPr>
        <a:xfrm>
          <a:off x="3282729" y="1201144"/>
          <a:ext cx="282401" cy="1055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5935"/>
              </a:lnTo>
              <a:lnTo>
                <a:pt x="282401" y="1055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D2A03-A741-E14F-82DA-BC06983456B3}">
      <dsp:nvSpPr>
        <dsp:cNvPr id="0" name=""/>
        <dsp:cNvSpPr/>
      </dsp:nvSpPr>
      <dsp:spPr>
        <a:xfrm>
          <a:off x="3282729" y="1201144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AE1F46-42BB-C147-963D-FA16485FE14F}">
      <dsp:nvSpPr>
        <dsp:cNvPr id="0" name=""/>
        <dsp:cNvSpPr/>
      </dsp:nvSpPr>
      <dsp:spPr>
        <a:xfrm>
          <a:off x="3282729" y="1201144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C54D4B-9B52-3A43-8D24-5CB7082E70F5}">
      <dsp:nvSpPr>
        <dsp:cNvPr id="0" name=""/>
        <dsp:cNvSpPr/>
      </dsp:nvSpPr>
      <dsp:spPr>
        <a:xfrm>
          <a:off x="2539891" y="765264"/>
          <a:ext cx="742838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742838" y="64461"/>
              </a:lnTo>
              <a:lnTo>
                <a:pt x="742838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6F0D8D-E5D8-1241-80A7-5E923A449BA0}">
      <dsp:nvSpPr>
        <dsp:cNvPr id="0" name=""/>
        <dsp:cNvSpPr/>
      </dsp:nvSpPr>
      <dsp:spPr>
        <a:xfrm>
          <a:off x="2494171" y="765264"/>
          <a:ext cx="91440" cy="1289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1CE2D4-0DC3-2B4F-83F4-7712E9E3179D}">
      <dsp:nvSpPr>
        <dsp:cNvPr id="0" name=""/>
        <dsp:cNvSpPr/>
      </dsp:nvSpPr>
      <dsp:spPr>
        <a:xfrm>
          <a:off x="1797053" y="1201144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372B78-F224-EF46-8C32-FDE413F1E4EE}">
      <dsp:nvSpPr>
        <dsp:cNvPr id="0" name=""/>
        <dsp:cNvSpPr/>
      </dsp:nvSpPr>
      <dsp:spPr>
        <a:xfrm>
          <a:off x="1797053" y="1201144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BD3A10-5E97-1947-81ED-25EF241CE2DE}">
      <dsp:nvSpPr>
        <dsp:cNvPr id="0" name=""/>
        <dsp:cNvSpPr/>
      </dsp:nvSpPr>
      <dsp:spPr>
        <a:xfrm>
          <a:off x="1797053" y="765264"/>
          <a:ext cx="742838" cy="128922"/>
        </a:xfrm>
        <a:custGeom>
          <a:avLst/>
          <a:gdLst/>
          <a:ahLst/>
          <a:cxnLst/>
          <a:rect l="0" t="0" r="0" b="0"/>
          <a:pathLst>
            <a:path>
              <a:moveTo>
                <a:pt x="742838" y="0"/>
              </a:moveTo>
              <a:lnTo>
                <a:pt x="742838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CDAD6A-E18B-0A41-8032-0B0CC1CDB1B2}">
      <dsp:nvSpPr>
        <dsp:cNvPr id="0" name=""/>
        <dsp:cNvSpPr/>
      </dsp:nvSpPr>
      <dsp:spPr>
        <a:xfrm>
          <a:off x="1054214" y="765264"/>
          <a:ext cx="1485676" cy="128922"/>
        </a:xfrm>
        <a:custGeom>
          <a:avLst/>
          <a:gdLst/>
          <a:ahLst/>
          <a:cxnLst/>
          <a:rect l="0" t="0" r="0" b="0"/>
          <a:pathLst>
            <a:path>
              <a:moveTo>
                <a:pt x="1485676" y="0"/>
              </a:moveTo>
              <a:lnTo>
                <a:pt x="1485676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9E2C65-7AC5-F24D-B77F-2E7C6391D994}">
      <dsp:nvSpPr>
        <dsp:cNvPr id="0" name=""/>
        <dsp:cNvSpPr/>
      </dsp:nvSpPr>
      <dsp:spPr>
        <a:xfrm>
          <a:off x="311376" y="765264"/>
          <a:ext cx="2228515" cy="128922"/>
        </a:xfrm>
        <a:custGeom>
          <a:avLst/>
          <a:gdLst/>
          <a:ahLst/>
          <a:cxnLst/>
          <a:rect l="0" t="0" r="0" b="0"/>
          <a:pathLst>
            <a:path>
              <a:moveTo>
                <a:pt x="2228515" y="0"/>
              </a:moveTo>
              <a:lnTo>
                <a:pt x="2228515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01172D-CF11-D641-9127-13BEA5460786}">
      <dsp:nvSpPr>
        <dsp:cNvPr id="0" name=""/>
        <dsp:cNvSpPr/>
      </dsp:nvSpPr>
      <dsp:spPr>
        <a:xfrm>
          <a:off x="2539891" y="329383"/>
          <a:ext cx="3356585" cy="128922"/>
        </a:xfrm>
        <a:custGeom>
          <a:avLst/>
          <a:gdLst/>
          <a:ahLst/>
          <a:cxnLst/>
          <a:rect l="0" t="0" r="0" b="0"/>
          <a:pathLst>
            <a:path>
              <a:moveTo>
                <a:pt x="3356585" y="0"/>
              </a:moveTo>
              <a:lnTo>
                <a:pt x="3356585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40B9D6-B86A-1248-94C0-CC89E905B510}">
      <dsp:nvSpPr>
        <dsp:cNvPr id="0" name=""/>
        <dsp:cNvSpPr/>
      </dsp:nvSpPr>
      <dsp:spPr>
        <a:xfrm>
          <a:off x="5742998" y="22425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21D53B-C6D8-8D42-9B14-773224F166C1}">
      <dsp:nvSpPr>
        <dsp:cNvPr id="0" name=""/>
        <dsp:cNvSpPr/>
      </dsp:nvSpPr>
      <dsp:spPr>
        <a:xfrm>
          <a:off x="5742998" y="22425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5C4266-0161-B747-B412-509287925401}">
      <dsp:nvSpPr>
        <dsp:cNvPr id="0" name=""/>
        <dsp:cNvSpPr/>
      </dsp:nvSpPr>
      <dsp:spPr>
        <a:xfrm>
          <a:off x="5589519" y="77678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SuperId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589519" y="77678"/>
        <a:ext cx="613916" cy="196453"/>
      </dsp:txXfrm>
    </dsp:sp>
    <dsp:sp modelId="{2989DCEB-2DE7-8247-A6CD-EC4F81B9F15F}">
      <dsp:nvSpPr>
        <dsp:cNvPr id="0" name=""/>
        <dsp:cNvSpPr/>
      </dsp:nvSpPr>
      <dsp:spPr>
        <a:xfrm>
          <a:off x="2386412" y="45830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E873D9-47ED-6D43-87E2-DEA465C0EEDF}">
      <dsp:nvSpPr>
        <dsp:cNvPr id="0" name=""/>
        <dsp:cNvSpPr/>
      </dsp:nvSpPr>
      <dsp:spPr>
        <a:xfrm>
          <a:off x="2386412" y="45830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E0CAA3-455B-0841-B93F-00738EB9AAB5}">
      <dsp:nvSpPr>
        <dsp:cNvPr id="0" name=""/>
        <dsp:cNvSpPr/>
      </dsp:nvSpPr>
      <dsp:spPr>
        <a:xfrm>
          <a:off x="2232933" y="513558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个人中心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232933" y="513558"/>
        <a:ext cx="613916" cy="196453"/>
      </dsp:txXfrm>
    </dsp:sp>
    <dsp:sp modelId="{8738E62B-D08A-084B-A80C-8003CAAE0614}">
      <dsp:nvSpPr>
        <dsp:cNvPr id="0" name=""/>
        <dsp:cNvSpPr/>
      </dsp:nvSpPr>
      <dsp:spPr>
        <a:xfrm>
          <a:off x="157897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E59F4C-A283-C941-9569-575AA857DDD4}">
      <dsp:nvSpPr>
        <dsp:cNvPr id="0" name=""/>
        <dsp:cNvSpPr/>
      </dsp:nvSpPr>
      <dsp:spPr>
        <a:xfrm>
          <a:off x="157897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D2D362-CA92-D84A-A67C-58DA2A030236}">
      <dsp:nvSpPr>
        <dsp:cNvPr id="0" name=""/>
        <dsp:cNvSpPr/>
      </dsp:nvSpPr>
      <dsp:spPr>
        <a:xfrm>
          <a:off x="4418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个人公告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418" y="949439"/>
        <a:ext cx="613916" cy="196453"/>
      </dsp:txXfrm>
    </dsp:sp>
    <dsp:sp modelId="{B14E5C14-6045-EA47-B38A-2FC927F32379}">
      <dsp:nvSpPr>
        <dsp:cNvPr id="0" name=""/>
        <dsp:cNvSpPr/>
      </dsp:nvSpPr>
      <dsp:spPr>
        <a:xfrm>
          <a:off x="900735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21957C-6891-7F49-9A2C-B51907E28277}">
      <dsp:nvSpPr>
        <dsp:cNvPr id="0" name=""/>
        <dsp:cNvSpPr/>
      </dsp:nvSpPr>
      <dsp:spPr>
        <a:xfrm>
          <a:off x="900735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2F2D21-B080-E54D-860D-E93AE85E8E35}">
      <dsp:nvSpPr>
        <dsp:cNvPr id="0" name=""/>
        <dsp:cNvSpPr/>
      </dsp:nvSpPr>
      <dsp:spPr>
        <a:xfrm>
          <a:off x="747256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我的事务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747256" y="949439"/>
        <a:ext cx="613916" cy="196453"/>
      </dsp:txXfrm>
    </dsp:sp>
    <dsp:sp modelId="{886A1C9C-6B55-4E4F-B667-A9376D1A056B}">
      <dsp:nvSpPr>
        <dsp:cNvPr id="0" name=""/>
        <dsp:cNvSpPr/>
      </dsp:nvSpPr>
      <dsp:spPr>
        <a:xfrm>
          <a:off x="1643574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1EDE39-D826-8D4A-BEF5-200545EC8F72}">
      <dsp:nvSpPr>
        <dsp:cNvPr id="0" name=""/>
        <dsp:cNvSpPr/>
      </dsp:nvSpPr>
      <dsp:spPr>
        <a:xfrm>
          <a:off x="1643574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B4C0AA-8E5D-AD4F-B2E9-223E26A7C867}">
      <dsp:nvSpPr>
        <dsp:cNvPr id="0" name=""/>
        <dsp:cNvSpPr/>
      </dsp:nvSpPr>
      <dsp:spPr>
        <a:xfrm>
          <a:off x="1490095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我的盟友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490095" y="949439"/>
        <a:ext cx="613916" cy="196453"/>
      </dsp:txXfrm>
    </dsp:sp>
    <dsp:sp modelId="{143B67D0-E3CA-CE4B-9743-58CF3075A208}">
      <dsp:nvSpPr>
        <dsp:cNvPr id="0" name=""/>
        <dsp:cNvSpPr/>
      </dsp:nvSpPr>
      <dsp:spPr>
        <a:xfrm>
          <a:off x="2042619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4F4B2F-78E1-8849-87DD-2B81CD91AA49}">
      <dsp:nvSpPr>
        <dsp:cNvPr id="0" name=""/>
        <dsp:cNvSpPr/>
      </dsp:nvSpPr>
      <dsp:spPr>
        <a:xfrm>
          <a:off x="2042619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5FC613-E380-A74D-8DA0-7AA0F90E1163}">
      <dsp:nvSpPr>
        <dsp:cNvPr id="0" name=""/>
        <dsp:cNvSpPr/>
      </dsp:nvSpPr>
      <dsp:spPr>
        <a:xfrm>
          <a:off x="1889140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我的盟友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889140" y="1385319"/>
        <a:ext cx="613916" cy="196453"/>
      </dsp:txXfrm>
    </dsp:sp>
    <dsp:sp modelId="{A8F5FFEA-B27D-1249-AC9F-A1E9A7D6CAFA}">
      <dsp:nvSpPr>
        <dsp:cNvPr id="0" name=""/>
        <dsp:cNvSpPr/>
      </dsp:nvSpPr>
      <dsp:spPr>
        <a:xfrm>
          <a:off x="2042619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C32A0D-7ACC-024B-A21C-F2B42B1D975B}">
      <dsp:nvSpPr>
        <dsp:cNvPr id="0" name=""/>
        <dsp:cNvSpPr/>
      </dsp:nvSpPr>
      <dsp:spPr>
        <a:xfrm>
          <a:off x="2042619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72488E-EDD6-9945-A696-9488D906A8F0}">
      <dsp:nvSpPr>
        <dsp:cNvPr id="0" name=""/>
        <dsp:cNvSpPr/>
      </dsp:nvSpPr>
      <dsp:spPr>
        <a:xfrm>
          <a:off x="1889140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历史盟友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889140" y="1821199"/>
        <a:ext cx="613916" cy="196453"/>
      </dsp:txXfrm>
    </dsp:sp>
    <dsp:sp modelId="{1B33D46B-D686-A54E-B5F0-659E67C35499}">
      <dsp:nvSpPr>
        <dsp:cNvPr id="0" name=""/>
        <dsp:cNvSpPr/>
      </dsp:nvSpPr>
      <dsp:spPr>
        <a:xfrm>
          <a:off x="2386412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92D4E4-7506-324B-AD20-184132B649B2}">
      <dsp:nvSpPr>
        <dsp:cNvPr id="0" name=""/>
        <dsp:cNvSpPr/>
      </dsp:nvSpPr>
      <dsp:spPr>
        <a:xfrm>
          <a:off x="2386412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C6884-6293-5F49-B903-15819E5560DE}">
      <dsp:nvSpPr>
        <dsp:cNvPr id="0" name=""/>
        <dsp:cNvSpPr/>
      </dsp:nvSpPr>
      <dsp:spPr>
        <a:xfrm>
          <a:off x="2232933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我的消息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232933" y="949439"/>
        <a:ext cx="613916" cy="196453"/>
      </dsp:txXfrm>
    </dsp:sp>
    <dsp:sp modelId="{CBF86816-132C-F74A-B9F7-740FC5418119}">
      <dsp:nvSpPr>
        <dsp:cNvPr id="0" name=""/>
        <dsp:cNvSpPr/>
      </dsp:nvSpPr>
      <dsp:spPr>
        <a:xfrm>
          <a:off x="3129250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EA7D5C-2FA5-514B-AA77-209AD250FDB1}">
      <dsp:nvSpPr>
        <dsp:cNvPr id="0" name=""/>
        <dsp:cNvSpPr/>
      </dsp:nvSpPr>
      <dsp:spPr>
        <a:xfrm>
          <a:off x="3129250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8571E-BDB7-B24E-AF1A-074E20B827AE}">
      <dsp:nvSpPr>
        <dsp:cNvPr id="0" name=""/>
        <dsp:cNvSpPr/>
      </dsp:nvSpPr>
      <dsp:spPr>
        <a:xfrm>
          <a:off x="2975771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资金资产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975771" y="949439"/>
        <a:ext cx="613916" cy="196453"/>
      </dsp:txXfrm>
    </dsp:sp>
    <dsp:sp modelId="{F834D0FA-DFDA-3E42-A384-CCB487CD81A8}">
      <dsp:nvSpPr>
        <dsp:cNvPr id="0" name=""/>
        <dsp:cNvSpPr/>
      </dsp:nvSpPr>
      <dsp:spPr>
        <a:xfrm>
          <a:off x="3528296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6EFCE9-B7EC-5D4B-A9E7-0302A921E374}">
      <dsp:nvSpPr>
        <dsp:cNvPr id="0" name=""/>
        <dsp:cNvSpPr/>
      </dsp:nvSpPr>
      <dsp:spPr>
        <a:xfrm>
          <a:off x="3528296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895AEF-9277-F448-81BC-383AA9988F95}">
      <dsp:nvSpPr>
        <dsp:cNvPr id="0" name=""/>
        <dsp:cNvSpPr/>
      </dsp:nvSpPr>
      <dsp:spPr>
        <a:xfrm>
          <a:off x="3374817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374817" y="1385319"/>
        <a:ext cx="613916" cy="196453"/>
      </dsp:txXfrm>
    </dsp:sp>
    <dsp:sp modelId="{E26C7D6C-4997-4043-B17B-15C17B197B4B}">
      <dsp:nvSpPr>
        <dsp:cNvPr id="0" name=""/>
        <dsp:cNvSpPr/>
      </dsp:nvSpPr>
      <dsp:spPr>
        <a:xfrm>
          <a:off x="3528296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3E9541-E76E-3C4A-ABBE-64A466CA1D40}">
      <dsp:nvSpPr>
        <dsp:cNvPr id="0" name=""/>
        <dsp:cNvSpPr/>
      </dsp:nvSpPr>
      <dsp:spPr>
        <a:xfrm>
          <a:off x="3528296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4AB2F0-FCB3-7C4B-9EA6-03845F2DB6F6}">
      <dsp:nvSpPr>
        <dsp:cNvPr id="0" name=""/>
        <dsp:cNvSpPr/>
      </dsp:nvSpPr>
      <dsp:spPr>
        <a:xfrm>
          <a:off x="3374817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物资库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374817" y="1821199"/>
        <a:ext cx="613916" cy="196453"/>
      </dsp:txXfrm>
    </dsp:sp>
    <dsp:sp modelId="{3FBA586B-71EF-4E42-B2AD-F3FC8E5378D1}">
      <dsp:nvSpPr>
        <dsp:cNvPr id="0" name=""/>
        <dsp:cNvSpPr/>
      </dsp:nvSpPr>
      <dsp:spPr>
        <a:xfrm>
          <a:off x="3528296" y="220182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46AFB6-9BE7-D14B-B35F-3FB7C84B9886}">
      <dsp:nvSpPr>
        <dsp:cNvPr id="0" name=""/>
        <dsp:cNvSpPr/>
      </dsp:nvSpPr>
      <dsp:spPr>
        <a:xfrm>
          <a:off x="3528296" y="220182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0DDF9A-0D9E-A449-88AA-2B7A978D6AC2}">
      <dsp:nvSpPr>
        <dsp:cNvPr id="0" name=""/>
        <dsp:cNvSpPr/>
      </dsp:nvSpPr>
      <dsp:spPr>
        <a:xfrm>
          <a:off x="3374817" y="2257080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核销库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374817" y="2257080"/>
        <a:ext cx="613916" cy="196453"/>
      </dsp:txXfrm>
    </dsp:sp>
    <dsp:sp modelId="{F3176C02-C405-B545-8B6C-38E2F8604B42}">
      <dsp:nvSpPr>
        <dsp:cNvPr id="0" name=""/>
        <dsp:cNvSpPr/>
      </dsp:nvSpPr>
      <dsp:spPr>
        <a:xfrm>
          <a:off x="3872089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32C6F7-7B6C-E244-B209-BCF0DD1AE37D}">
      <dsp:nvSpPr>
        <dsp:cNvPr id="0" name=""/>
        <dsp:cNvSpPr/>
      </dsp:nvSpPr>
      <dsp:spPr>
        <a:xfrm>
          <a:off x="3872089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167851-92B2-4940-8A39-CBDA506A4F9A}">
      <dsp:nvSpPr>
        <dsp:cNvPr id="0" name=""/>
        <dsp:cNvSpPr/>
      </dsp:nvSpPr>
      <dsp:spPr>
        <a:xfrm>
          <a:off x="3718610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我的日程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718610" y="949439"/>
        <a:ext cx="613916" cy="196453"/>
      </dsp:txXfrm>
    </dsp:sp>
    <dsp:sp modelId="{9AB1F751-8962-0C40-B802-75C90A359CA1}">
      <dsp:nvSpPr>
        <dsp:cNvPr id="0" name=""/>
        <dsp:cNvSpPr/>
      </dsp:nvSpPr>
      <dsp:spPr>
        <a:xfrm>
          <a:off x="4614927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7C0D09-5EE9-6C48-981B-5C523AEE428E}">
      <dsp:nvSpPr>
        <dsp:cNvPr id="0" name=""/>
        <dsp:cNvSpPr/>
      </dsp:nvSpPr>
      <dsp:spPr>
        <a:xfrm>
          <a:off x="4614927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B8430A-240F-564B-A763-F877155C9BCF}">
      <dsp:nvSpPr>
        <dsp:cNvPr id="0" name=""/>
        <dsp:cNvSpPr/>
      </dsp:nvSpPr>
      <dsp:spPr>
        <a:xfrm>
          <a:off x="4461448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个人设置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461448" y="949439"/>
        <a:ext cx="613916" cy="196453"/>
      </dsp:txXfrm>
    </dsp:sp>
    <dsp:sp modelId="{5136F273-436C-5E43-835E-AA171770073B}">
      <dsp:nvSpPr>
        <dsp:cNvPr id="0" name=""/>
        <dsp:cNvSpPr/>
      </dsp:nvSpPr>
      <dsp:spPr>
        <a:xfrm>
          <a:off x="5013973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C72270-0B29-2B48-8C47-C1C474E25941}">
      <dsp:nvSpPr>
        <dsp:cNvPr id="0" name=""/>
        <dsp:cNvSpPr/>
      </dsp:nvSpPr>
      <dsp:spPr>
        <a:xfrm>
          <a:off x="5013973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2AE6D6-E957-F44F-97FC-5DEF3E19E871}">
      <dsp:nvSpPr>
        <dsp:cNvPr id="0" name=""/>
        <dsp:cNvSpPr/>
      </dsp:nvSpPr>
      <dsp:spPr>
        <a:xfrm>
          <a:off x="4860494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基本资料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860494" y="1385319"/>
        <a:ext cx="613916" cy="196453"/>
      </dsp:txXfrm>
    </dsp:sp>
    <dsp:sp modelId="{432AD107-E8B1-1A49-8D03-8FE21EC739A1}">
      <dsp:nvSpPr>
        <dsp:cNvPr id="0" name=""/>
        <dsp:cNvSpPr/>
      </dsp:nvSpPr>
      <dsp:spPr>
        <a:xfrm>
          <a:off x="5013973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8BC750-ADBC-1A4C-BAAE-A79AF8ED8020}">
      <dsp:nvSpPr>
        <dsp:cNvPr id="0" name=""/>
        <dsp:cNvSpPr/>
      </dsp:nvSpPr>
      <dsp:spPr>
        <a:xfrm>
          <a:off x="5013973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4B7D45-E013-B043-B8F0-DE0867D7CBFD}">
      <dsp:nvSpPr>
        <dsp:cNvPr id="0" name=""/>
        <dsp:cNvSpPr/>
      </dsp:nvSpPr>
      <dsp:spPr>
        <a:xfrm>
          <a:off x="4860494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所属盟角色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860494" y="1821199"/>
        <a:ext cx="613916" cy="196453"/>
      </dsp:txXfrm>
    </dsp:sp>
    <dsp:sp modelId="{A752AB8A-49BB-8147-8C50-22C0AA308254}">
      <dsp:nvSpPr>
        <dsp:cNvPr id="0" name=""/>
        <dsp:cNvSpPr/>
      </dsp:nvSpPr>
      <dsp:spPr>
        <a:xfrm>
          <a:off x="5013973" y="220182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40477E-9C81-CE46-BD77-2BD9C3695F75}">
      <dsp:nvSpPr>
        <dsp:cNvPr id="0" name=""/>
        <dsp:cNvSpPr/>
      </dsp:nvSpPr>
      <dsp:spPr>
        <a:xfrm>
          <a:off x="5013973" y="220182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15638D-4F27-2048-A995-936A4A10F88E}">
      <dsp:nvSpPr>
        <dsp:cNvPr id="0" name=""/>
        <dsp:cNvSpPr/>
      </dsp:nvSpPr>
      <dsp:spPr>
        <a:xfrm>
          <a:off x="4860494" y="2257080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修改密码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860494" y="2257080"/>
        <a:ext cx="613916" cy="196453"/>
      </dsp:txXfrm>
    </dsp:sp>
    <dsp:sp modelId="{D78C6553-D336-7148-B60A-D4C358E601DE}">
      <dsp:nvSpPr>
        <dsp:cNvPr id="0" name=""/>
        <dsp:cNvSpPr/>
      </dsp:nvSpPr>
      <dsp:spPr>
        <a:xfrm>
          <a:off x="8356745" y="45830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DBF071-FCAD-7042-8A1F-F69BF74146E0}">
      <dsp:nvSpPr>
        <dsp:cNvPr id="0" name=""/>
        <dsp:cNvSpPr/>
      </dsp:nvSpPr>
      <dsp:spPr>
        <a:xfrm>
          <a:off x="8356745" y="45830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ACD9D3-9807-E04E-BAEC-A1BED2E4673F}">
      <dsp:nvSpPr>
        <dsp:cNvPr id="0" name=""/>
        <dsp:cNvSpPr/>
      </dsp:nvSpPr>
      <dsp:spPr>
        <a:xfrm>
          <a:off x="8203266" y="513558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203266" y="513558"/>
        <a:ext cx="613916" cy="196453"/>
      </dsp:txXfrm>
    </dsp:sp>
    <dsp:sp modelId="{571D8F88-FF9A-D449-B9F7-E0CD4A84497C}">
      <dsp:nvSpPr>
        <dsp:cNvPr id="0" name=""/>
        <dsp:cNvSpPr/>
      </dsp:nvSpPr>
      <dsp:spPr>
        <a:xfrm>
          <a:off x="5385392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225B5B-5C9F-9C44-AD07-08EB174E73E7}">
      <dsp:nvSpPr>
        <dsp:cNvPr id="0" name=""/>
        <dsp:cNvSpPr/>
      </dsp:nvSpPr>
      <dsp:spPr>
        <a:xfrm>
          <a:off x="5385392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2B5197-2317-B943-8473-A9BAE75E557D}">
      <dsp:nvSpPr>
        <dsp:cNvPr id="0" name=""/>
        <dsp:cNvSpPr/>
      </dsp:nvSpPr>
      <dsp:spPr>
        <a:xfrm>
          <a:off x="5231913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公告列表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231913" y="949439"/>
        <a:ext cx="613916" cy="196453"/>
      </dsp:txXfrm>
    </dsp:sp>
    <dsp:sp modelId="{CFD719B6-0F1B-6C48-8B0F-AB1C29EB1BC4}">
      <dsp:nvSpPr>
        <dsp:cNvPr id="0" name=""/>
        <dsp:cNvSpPr/>
      </dsp:nvSpPr>
      <dsp:spPr>
        <a:xfrm>
          <a:off x="6128230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5D67C2-A569-4B4E-9AFE-21B87ECC28CA}">
      <dsp:nvSpPr>
        <dsp:cNvPr id="0" name=""/>
        <dsp:cNvSpPr/>
      </dsp:nvSpPr>
      <dsp:spPr>
        <a:xfrm>
          <a:off x="6128230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FFD37C-C605-C64B-9FFD-843CBDAE8F4C}">
      <dsp:nvSpPr>
        <dsp:cNvPr id="0" name=""/>
        <dsp:cNvSpPr/>
      </dsp:nvSpPr>
      <dsp:spPr>
        <a:xfrm>
          <a:off x="5974751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事务列表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974751" y="949439"/>
        <a:ext cx="613916" cy="196453"/>
      </dsp:txXfrm>
    </dsp:sp>
    <dsp:sp modelId="{720D1D32-83B2-C64B-8E30-17E7397D3B15}">
      <dsp:nvSpPr>
        <dsp:cNvPr id="0" name=""/>
        <dsp:cNvSpPr/>
      </dsp:nvSpPr>
      <dsp:spPr>
        <a:xfrm>
          <a:off x="5756811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92A6DB-5773-D24D-BC23-58BB679AF27F}">
      <dsp:nvSpPr>
        <dsp:cNvPr id="0" name=""/>
        <dsp:cNvSpPr/>
      </dsp:nvSpPr>
      <dsp:spPr>
        <a:xfrm>
          <a:off x="5756811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8B282D-FE67-4144-8FA3-8D62CD2F3E96}">
      <dsp:nvSpPr>
        <dsp:cNvPr id="0" name=""/>
        <dsp:cNvSpPr/>
      </dsp:nvSpPr>
      <dsp:spPr>
        <a:xfrm>
          <a:off x="5603332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子事务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603332" y="1385319"/>
        <a:ext cx="613916" cy="196453"/>
      </dsp:txXfrm>
    </dsp:sp>
    <dsp:sp modelId="{ED4151B3-DFEB-2843-8D64-0B6F75A04F0E}">
      <dsp:nvSpPr>
        <dsp:cNvPr id="0" name=""/>
        <dsp:cNvSpPr/>
      </dsp:nvSpPr>
      <dsp:spPr>
        <a:xfrm>
          <a:off x="6499649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095583-13FD-A84B-B1C0-7FFE252E17AD}">
      <dsp:nvSpPr>
        <dsp:cNvPr id="0" name=""/>
        <dsp:cNvSpPr/>
      </dsp:nvSpPr>
      <dsp:spPr>
        <a:xfrm>
          <a:off x="6499649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1F058E-031F-2E41-B9CF-CD60DF4FCB3E}">
      <dsp:nvSpPr>
        <dsp:cNvPr id="0" name=""/>
        <dsp:cNvSpPr/>
      </dsp:nvSpPr>
      <dsp:spPr>
        <a:xfrm>
          <a:off x="6346170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盟事务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346170" y="1385319"/>
        <a:ext cx="613916" cy="196453"/>
      </dsp:txXfrm>
    </dsp:sp>
    <dsp:sp modelId="{19C4C69F-AD4C-5C4B-81E4-B701AEC69E97}">
      <dsp:nvSpPr>
        <dsp:cNvPr id="0" name=""/>
        <dsp:cNvSpPr/>
      </dsp:nvSpPr>
      <dsp:spPr>
        <a:xfrm>
          <a:off x="6898695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F76207-4DA2-9645-A005-45AEF25EE231}">
      <dsp:nvSpPr>
        <dsp:cNvPr id="0" name=""/>
        <dsp:cNvSpPr/>
      </dsp:nvSpPr>
      <dsp:spPr>
        <a:xfrm>
          <a:off x="6898695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AFA551-E2D4-9B44-BB75-AFC4C6D4A494}">
      <dsp:nvSpPr>
        <dsp:cNvPr id="0" name=""/>
        <dsp:cNvSpPr/>
      </dsp:nvSpPr>
      <dsp:spPr>
        <a:xfrm>
          <a:off x="6745216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概览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745216" y="1821199"/>
        <a:ext cx="613916" cy="196453"/>
      </dsp:txXfrm>
    </dsp:sp>
    <dsp:sp modelId="{CB2E9359-943C-A241-AD2E-A9A505296DF1}">
      <dsp:nvSpPr>
        <dsp:cNvPr id="0" name=""/>
        <dsp:cNvSpPr/>
      </dsp:nvSpPr>
      <dsp:spPr>
        <a:xfrm>
          <a:off x="6898695" y="220182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A627B8-22BF-434B-A6DC-2DD5B1230850}">
      <dsp:nvSpPr>
        <dsp:cNvPr id="0" name=""/>
        <dsp:cNvSpPr/>
      </dsp:nvSpPr>
      <dsp:spPr>
        <a:xfrm>
          <a:off x="6898695" y="220182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FA01CC-66CB-B446-8C14-C4A9DEF7BF6E}">
      <dsp:nvSpPr>
        <dsp:cNvPr id="0" name=""/>
        <dsp:cNvSpPr/>
      </dsp:nvSpPr>
      <dsp:spPr>
        <a:xfrm>
          <a:off x="6745216" y="2257080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交易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745216" y="2257080"/>
        <a:ext cx="613916" cy="196453"/>
      </dsp:txXfrm>
    </dsp:sp>
    <dsp:sp modelId="{ED9F5971-F139-8C44-AC6F-FE0F61DB985F}">
      <dsp:nvSpPr>
        <dsp:cNvPr id="0" name=""/>
        <dsp:cNvSpPr/>
      </dsp:nvSpPr>
      <dsp:spPr>
        <a:xfrm>
          <a:off x="6871068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5A9D33-33C7-874A-8B93-16AD211F168A}">
      <dsp:nvSpPr>
        <dsp:cNvPr id="0" name=""/>
        <dsp:cNvSpPr/>
      </dsp:nvSpPr>
      <dsp:spPr>
        <a:xfrm>
          <a:off x="6871068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A32D9B-A98F-0640-B4A4-2464CCE811C1}">
      <dsp:nvSpPr>
        <dsp:cNvPr id="0" name=""/>
        <dsp:cNvSpPr/>
      </dsp:nvSpPr>
      <dsp:spPr>
        <a:xfrm>
          <a:off x="6717589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人员列表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717589" y="949439"/>
        <a:ext cx="613916" cy="196453"/>
      </dsp:txXfrm>
    </dsp:sp>
    <dsp:sp modelId="{CC5F8E54-D25D-BE46-A667-FCE7CBF8575D}">
      <dsp:nvSpPr>
        <dsp:cNvPr id="0" name=""/>
        <dsp:cNvSpPr/>
      </dsp:nvSpPr>
      <dsp:spPr>
        <a:xfrm>
          <a:off x="7613907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CC4053-8DD0-E740-BE34-32893DF8CDFF}">
      <dsp:nvSpPr>
        <dsp:cNvPr id="0" name=""/>
        <dsp:cNvSpPr/>
      </dsp:nvSpPr>
      <dsp:spPr>
        <a:xfrm>
          <a:off x="7613907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92E425-0EBE-DA4B-B6CC-F0D32A320A9F}">
      <dsp:nvSpPr>
        <dsp:cNvPr id="0" name=""/>
        <dsp:cNvSpPr/>
      </dsp:nvSpPr>
      <dsp:spPr>
        <a:xfrm>
          <a:off x="7460428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交易列表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7460428" y="949439"/>
        <a:ext cx="613916" cy="196453"/>
      </dsp:txXfrm>
    </dsp:sp>
    <dsp:sp modelId="{921B1487-0C30-B941-83F4-F9F9CC425D4A}">
      <dsp:nvSpPr>
        <dsp:cNvPr id="0" name=""/>
        <dsp:cNvSpPr/>
      </dsp:nvSpPr>
      <dsp:spPr>
        <a:xfrm>
          <a:off x="8356745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800680-B576-E247-9AA8-895FF40720CF}">
      <dsp:nvSpPr>
        <dsp:cNvPr id="0" name=""/>
        <dsp:cNvSpPr/>
      </dsp:nvSpPr>
      <dsp:spPr>
        <a:xfrm>
          <a:off x="8356745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49765-5D87-2341-9630-7B6A325A2CB9}">
      <dsp:nvSpPr>
        <dsp:cNvPr id="0" name=""/>
        <dsp:cNvSpPr/>
      </dsp:nvSpPr>
      <dsp:spPr>
        <a:xfrm>
          <a:off x="8203266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资金资产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203266" y="949439"/>
        <a:ext cx="613916" cy="196453"/>
      </dsp:txXfrm>
    </dsp:sp>
    <dsp:sp modelId="{1D724EA7-F95E-D64F-BEBF-B40A6FF0A842}">
      <dsp:nvSpPr>
        <dsp:cNvPr id="0" name=""/>
        <dsp:cNvSpPr/>
      </dsp:nvSpPr>
      <dsp:spPr>
        <a:xfrm>
          <a:off x="9099584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CC484B-6B99-2E47-BDAD-0AD95714B300}">
      <dsp:nvSpPr>
        <dsp:cNvPr id="0" name=""/>
        <dsp:cNvSpPr/>
      </dsp:nvSpPr>
      <dsp:spPr>
        <a:xfrm>
          <a:off x="9099584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DB32E5-9E27-D34C-94A2-D7B77C089343}">
      <dsp:nvSpPr>
        <dsp:cNvPr id="0" name=""/>
        <dsp:cNvSpPr/>
      </dsp:nvSpPr>
      <dsp:spPr>
        <a:xfrm>
          <a:off x="8946105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文件共享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946105" y="949439"/>
        <a:ext cx="613916" cy="196453"/>
      </dsp:txXfrm>
    </dsp:sp>
    <dsp:sp modelId="{A63005F4-4BD8-4141-99E2-A3B3DB35074D}">
      <dsp:nvSpPr>
        <dsp:cNvPr id="0" name=""/>
        <dsp:cNvSpPr/>
      </dsp:nvSpPr>
      <dsp:spPr>
        <a:xfrm>
          <a:off x="9842422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87F2A5-9826-6C4D-9BA7-750042A9962B}">
      <dsp:nvSpPr>
        <dsp:cNvPr id="0" name=""/>
        <dsp:cNvSpPr/>
      </dsp:nvSpPr>
      <dsp:spPr>
        <a:xfrm>
          <a:off x="9842422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659635-F56A-284C-AFAD-7FE5BBABB291}">
      <dsp:nvSpPr>
        <dsp:cNvPr id="0" name=""/>
        <dsp:cNvSpPr/>
      </dsp:nvSpPr>
      <dsp:spPr>
        <a:xfrm>
          <a:off x="9688943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合同库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9688943" y="949439"/>
        <a:ext cx="613916" cy="196453"/>
      </dsp:txXfrm>
    </dsp:sp>
    <dsp:sp modelId="{7D3D046B-7ED7-0A4F-8CF7-21F8CACE7814}">
      <dsp:nvSpPr>
        <dsp:cNvPr id="0" name=""/>
        <dsp:cNvSpPr/>
      </dsp:nvSpPr>
      <dsp:spPr>
        <a:xfrm>
          <a:off x="10585260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30B598-AB6E-E64B-A059-3261BF6FAC02}">
      <dsp:nvSpPr>
        <dsp:cNvPr id="0" name=""/>
        <dsp:cNvSpPr/>
      </dsp:nvSpPr>
      <dsp:spPr>
        <a:xfrm>
          <a:off x="10585260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6CC5BF-4374-E047-8130-EF90337A60BC}">
      <dsp:nvSpPr>
        <dsp:cNvPr id="0" name=""/>
        <dsp:cNvSpPr/>
      </dsp:nvSpPr>
      <dsp:spPr>
        <a:xfrm>
          <a:off x="10431781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盟管理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0431781" y="949439"/>
        <a:ext cx="613916" cy="196453"/>
      </dsp:txXfrm>
    </dsp:sp>
    <dsp:sp modelId="{85B7231A-FE7D-284E-86BB-A514877A66B9}">
      <dsp:nvSpPr>
        <dsp:cNvPr id="0" name=""/>
        <dsp:cNvSpPr/>
      </dsp:nvSpPr>
      <dsp:spPr>
        <a:xfrm>
          <a:off x="10984306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217814-11F5-6543-A84F-66B557FEC956}">
      <dsp:nvSpPr>
        <dsp:cNvPr id="0" name=""/>
        <dsp:cNvSpPr/>
      </dsp:nvSpPr>
      <dsp:spPr>
        <a:xfrm>
          <a:off x="10984306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FC7636-A925-5F41-BDBB-1E8F94DB780B}">
      <dsp:nvSpPr>
        <dsp:cNvPr id="0" name=""/>
        <dsp:cNvSpPr/>
      </dsp:nvSpPr>
      <dsp:spPr>
        <a:xfrm>
          <a:off x="10830827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盟资料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0830827" y="1385319"/>
        <a:ext cx="613916" cy="196453"/>
      </dsp:txXfrm>
    </dsp:sp>
    <dsp:sp modelId="{8B672F63-48F8-EE46-8F44-11E18E5218E4}">
      <dsp:nvSpPr>
        <dsp:cNvPr id="0" name=""/>
        <dsp:cNvSpPr/>
      </dsp:nvSpPr>
      <dsp:spPr>
        <a:xfrm>
          <a:off x="10984306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45C583-4F4A-CB40-8CB4-CC287909930E}">
      <dsp:nvSpPr>
        <dsp:cNvPr id="0" name=""/>
        <dsp:cNvSpPr/>
      </dsp:nvSpPr>
      <dsp:spPr>
        <a:xfrm>
          <a:off x="10984306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5A5F76-FCC6-DF42-AF64-DF7B11997207}">
      <dsp:nvSpPr>
        <dsp:cNvPr id="0" name=""/>
        <dsp:cNvSpPr/>
      </dsp:nvSpPr>
      <dsp:spPr>
        <a:xfrm>
          <a:off x="10830827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盟角色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0830827" y="1821199"/>
        <a:ext cx="613916" cy="196453"/>
      </dsp:txXfrm>
    </dsp:sp>
    <dsp:sp modelId="{5C123F3A-3649-C84D-9525-E4E77FFEA7C6}">
      <dsp:nvSpPr>
        <dsp:cNvPr id="0" name=""/>
        <dsp:cNvSpPr/>
      </dsp:nvSpPr>
      <dsp:spPr>
        <a:xfrm>
          <a:off x="11328099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CF835F-CBA3-914F-A0E4-16301C5651E6}">
      <dsp:nvSpPr>
        <dsp:cNvPr id="0" name=""/>
        <dsp:cNvSpPr/>
      </dsp:nvSpPr>
      <dsp:spPr>
        <a:xfrm>
          <a:off x="11328099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817AA0-4DD5-0044-B9AE-F006B0E364FD}">
      <dsp:nvSpPr>
        <dsp:cNvPr id="0" name=""/>
        <dsp:cNvSpPr/>
      </dsp:nvSpPr>
      <dsp:spPr>
        <a:xfrm>
          <a:off x="11174620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事务设置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174620" y="949439"/>
        <a:ext cx="613916" cy="196453"/>
      </dsp:txXfrm>
    </dsp:sp>
    <dsp:sp modelId="{361C192C-3FD8-004A-AF3D-5F36AA5688EF}">
      <dsp:nvSpPr>
        <dsp:cNvPr id="0" name=""/>
        <dsp:cNvSpPr/>
      </dsp:nvSpPr>
      <dsp:spPr>
        <a:xfrm>
          <a:off x="11727144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CD511E-028C-FC43-A194-89F837A4C5BC}">
      <dsp:nvSpPr>
        <dsp:cNvPr id="0" name=""/>
        <dsp:cNvSpPr/>
      </dsp:nvSpPr>
      <dsp:spPr>
        <a:xfrm>
          <a:off x="11727144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746F55-7751-6D43-BD0C-BF0908A0A1D8}">
      <dsp:nvSpPr>
        <dsp:cNvPr id="0" name=""/>
        <dsp:cNvSpPr/>
      </dsp:nvSpPr>
      <dsp:spPr>
        <a:xfrm>
          <a:off x="11573665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事务基本资料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573665" y="1385319"/>
        <a:ext cx="613916" cy="196453"/>
      </dsp:txXfrm>
    </dsp:sp>
    <dsp:sp modelId="{2F6FAEBE-5BD2-F54C-A96F-B7FE51F560FE}">
      <dsp:nvSpPr>
        <dsp:cNvPr id="0" name=""/>
        <dsp:cNvSpPr/>
      </dsp:nvSpPr>
      <dsp:spPr>
        <a:xfrm>
          <a:off x="11727144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557A5F-FE14-EF49-B5D1-08CE4D4F3F18}">
      <dsp:nvSpPr>
        <dsp:cNvPr id="0" name=""/>
        <dsp:cNvSpPr/>
      </dsp:nvSpPr>
      <dsp:spPr>
        <a:xfrm>
          <a:off x="11727144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E28739-DD79-BD47-92CC-83C374FC8F03}">
      <dsp:nvSpPr>
        <dsp:cNvPr id="0" name=""/>
        <dsp:cNvSpPr/>
      </dsp:nvSpPr>
      <dsp:spPr>
        <a:xfrm>
          <a:off x="11573665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事务样式设计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573665" y="1821199"/>
        <a:ext cx="613916" cy="196453"/>
      </dsp:txXfrm>
    </dsp:sp>
    <dsp:sp modelId="{65E7171B-D682-4644-956E-95B5ECBCE01E}">
      <dsp:nvSpPr>
        <dsp:cNvPr id="0" name=""/>
        <dsp:cNvSpPr/>
      </dsp:nvSpPr>
      <dsp:spPr>
        <a:xfrm>
          <a:off x="11727144" y="220182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5B1B3-8E49-D345-AB7A-E13FE3B177A0}">
      <dsp:nvSpPr>
        <dsp:cNvPr id="0" name=""/>
        <dsp:cNvSpPr/>
      </dsp:nvSpPr>
      <dsp:spPr>
        <a:xfrm>
          <a:off x="11727144" y="220182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97299D-20AF-D04D-91A1-86BA1F43B91B}">
      <dsp:nvSpPr>
        <dsp:cNvPr id="0" name=""/>
        <dsp:cNvSpPr/>
      </dsp:nvSpPr>
      <dsp:spPr>
        <a:xfrm>
          <a:off x="11573665" y="2257080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事务权限设计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573665" y="2257080"/>
        <a:ext cx="613916" cy="196453"/>
      </dsp:txXfrm>
    </dsp:sp>
    <dsp:sp modelId="{441F2240-2B8F-AA49-B966-F6729AE63050}">
      <dsp:nvSpPr>
        <dsp:cNvPr id="0" name=""/>
        <dsp:cNvSpPr/>
      </dsp:nvSpPr>
      <dsp:spPr>
        <a:xfrm>
          <a:off x="11727144" y="2637708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C666AE-7D0E-BF4E-9861-220AE7CFC30F}">
      <dsp:nvSpPr>
        <dsp:cNvPr id="0" name=""/>
        <dsp:cNvSpPr/>
      </dsp:nvSpPr>
      <dsp:spPr>
        <a:xfrm>
          <a:off x="11727144" y="2637708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2EA53B-BB64-164E-A358-A81CE014626B}">
      <dsp:nvSpPr>
        <dsp:cNvPr id="0" name=""/>
        <dsp:cNvSpPr/>
      </dsp:nvSpPr>
      <dsp:spPr>
        <a:xfrm>
          <a:off x="11573665" y="2692960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事务历史查看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573665" y="2692960"/>
        <a:ext cx="613916" cy="196453"/>
      </dsp:txXfrm>
    </dsp:sp>
    <dsp:sp modelId="{03D7F695-FF3B-D440-9CC9-64018DFC2AD7}">
      <dsp:nvSpPr>
        <dsp:cNvPr id="0" name=""/>
        <dsp:cNvSpPr/>
      </dsp:nvSpPr>
      <dsp:spPr>
        <a:xfrm>
          <a:off x="9099584" y="45830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9DACE5-36DC-4347-BFA8-F88D96B98747}">
      <dsp:nvSpPr>
        <dsp:cNvPr id="0" name=""/>
        <dsp:cNvSpPr/>
      </dsp:nvSpPr>
      <dsp:spPr>
        <a:xfrm>
          <a:off x="9099584" y="45830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79E227-A4AC-2040-8E00-881E7248AE3A}">
      <dsp:nvSpPr>
        <dsp:cNvPr id="0" name=""/>
        <dsp:cNvSpPr/>
      </dsp:nvSpPr>
      <dsp:spPr>
        <a:xfrm>
          <a:off x="8946105" y="513558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消息中心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946105" y="513558"/>
        <a:ext cx="613916" cy="19645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BDD461-4BFE-E041-91AC-AEB8F1D513B5}">
      <dsp:nvSpPr>
        <dsp:cNvPr id="0" name=""/>
        <dsp:cNvSpPr/>
      </dsp:nvSpPr>
      <dsp:spPr>
        <a:xfrm>
          <a:off x="5896477" y="329383"/>
          <a:ext cx="3356585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3356585" y="64461"/>
              </a:lnTo>
              <a:lnTo>
                <a:pt x="3356585" y="1289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E6F24D-CCA0-9D46-B191-531BFDFC67B9}">
      <dsp:nvSpPr>
        <dsp:cNvPr id="0" name=""/>
        <dsp:cNvSpPr/>
      </dsp:nvSpPr>
      <dsp:spPr>
        <a:xfrm>
          <a:off x="11481578" y="1201144"/>
          <a:ext cx="282401" cy="14918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1815"/>
              </a:lnTo>
              <a:lnTo>
                <a:pt x="282401" y="14918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3D3F07-E6E4-A548-BAF1-D81C4E21BAF9}">
      <dsp:nvSpPr>
        <dsp:cNvPr id="0" name=""/>
        <dsp:cNvSpPr/>
      </dsp:nvSpPr>
      <dsp:spPr>
        <a:xfrm>
          <a:off x="11481578" y="1201144"/>
          <a:ext cx="282401" cy="1055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5935"/>
              </a:lnTo>
              <a:lnTo>
                <a:pt x="282401" y="1055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DC9DB3-7376-A745-840E-581CC21A8636}">
      <dsp:nvSpPr>
        <dsp:cNvPr id="0" name=""/>
        <dsp:cNvSpPr/>
      </dsp:nvSpPr>
      <dsp:spPr>
        <a:xfrm>
          <a:off x="11481578" y="1201144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BDE81A-73AB-7E42-9E3A-3FE89BD62579}">
      <dsp:nvSpPr>
        <dsp:cNvPr id="0" name=""/>
        <dsp:cNvSpPr/>
      </dsp:nvSpPr>
      <dsp:spPr>
        <a:xfrm>
          <a:off x="11481578" y="1201144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C5AEE3-BD8A-5640-81BF-465C27ADD967}">
      <dsp:nvSpPr>
        <dsp:cNvPr id="0" name=""/>
        <dsp:cNvSpPr/>
      </dsp:nvSpPr>
      <dsp:spPr>
        <a:xfrm>
          <a:off x="8510224" y="765264"/>
          <a:ext cx="2971353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2971353" y="64461"/>
              </a:lnTo>
              <a:lnTo>
                <a:pt x="2971353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C205E6-5027-664D-AA36-AFE4A7613A60}">
      <dsp:nvSpPr>
        <dsp:cNvPr id="0" name=""/>
        <dsp:cNvSpPr/>
      </dsp:nvSpPr>
      <dsp:spPr>
        <a:xfrm>
          <a:off x="10738739" y="1201144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05F418-9B9A-5D48-8CE1-A5B2BD5DD126}">
      <dsp:nvSpPr>
        <dsp:cNvPr id="0" name=""/>
        <dsp:cNvSpPr/>
      </dsp:nvSpPr>
      <dsp:spPr>
        <a:xfrm>
          <a:off x="10738739" y="1201144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FDA1D4-1E42-764B-A276-65849299257F}">
      <dsp:nvSpPr>
        <dsp:cNvPr id="0" name=""/>
        <dsp:cNvSpPr/>
      </dsp:nvSpPr>
      <dsp:spPr>
        <a:xfrm>
          <a:off x="8510224" y="765264"/>
          <a:ext cx="2228515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2228515" y="64461"/>
              </a:lnTo>
              <a:lnTo>
                <a:pt x="2228515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404AE6-3B86-064E-BE4C-2391539C3C73}">
      <dsp:nvSpPr>
        <dsp:cNvPr id="0" name=""/>
        <dsp:cNvSpPr/>
      </dsp:nvSpPr>
      <dsp:spPr>
        <a:xfrm>
          <a:off x="8510224" y="765264"/>
          <a:ext cx="1485676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1485676" y="64461"/>
              </a:lnTo>
              <a:lnTo>
                <a:pt x="1485676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E85C3A-1C68-5F4F-94FD-EC7948627104}">
      <dsp:nvSpPr>
        <dsp:cNvPr id="0" name=""/>
        <dsp:cNvSpPr/>
      </dsp:nvSpPr>
      <dsp:spPr>
        <a:xfrm>
          <a:off x="8510224" y="765264"/>
          <a:ext cx="742838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742838" y="64461"/>
              </a:lnTo>
              <a:lnTo>
                <a:pt x="742838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A19351-B2AB-A041-98BE-DFB63A76093C}">
      <dsp:nvSpPr>
        <dsp:cNvPr id="0" name=""/>
        <dsp:cNvSpPr/>
      </dsp:nvSpPr>
      <dsp:spPr>
        <a:xfrm>
          <a:off x="8464504" y="765264"/>
          <a:ext cx="91440" cy="1289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91E484-25E5-6749-ADC1-D45512464A2D}">
      <dsp:nvSpPr>
        <dsp:cNvPr id="0" name=""/>
        <dsp:cNvSpPr/>
      </dsp:nvSpPr>
      <dsp:spPr>
        <a:xfrm>
          <a:off x="7767386" y="765264"/>
          <a:ext cx="742838" cy="128922"/>
        </a:xfrm>
        <a:custGeom>
          <a:avLst/>
          <a:gdLst/>
          <a:ahLst/>
          <a:cxnLst/>
          <a:rect l="0" t="0" r="0" b="0"/>
          <a:pathLst>
            <a:path>
              <a:moveTo>
                <a:pt x="742838" y="0"/>
              </a:moveTo>
              <a:lnTo>
                <a:pt x="742838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832F90-716F-0440-8213-879FF025AED4}">
      <dsp:nvSpPr>
        <dsp:cNvPr id="0" name=""/>
        <dsp:cNvSpPr/>
      </dsp:nvSpPr>
      <dsp:spPr>
        <a:xfrm>
          <a:off x="7024547" y="765264"/>
          <a:ext cx="1485676" cy="128922"/>
        </a:xfrm>
        <a:custGeom>
          <a:avLst/>
          <a:gdLst/>
          <a:ahLst/>
          <a:cxnLst/>
          <a:rect l="0" t="0" r="0" b="0"/>
          <a:pathLst>
            <a:path>
              <a:moveTo>
                <a:pt x="1485676" y="0"/>
              </a:moveTo>
              <a:lnTo>
                <a:pt x="1485676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F58BBB-E15A-D84A-BC79-F7F899320545}">
      <dsp:nvSpPr>
        <dsp:cNvPr id="0" name=""/>
        <dsp:cNvSpPr/>
      </dsp:nvSpPr>
      <dsp:spPr>
        <a:xfrm>
          <a:off x="6653128" y="1637025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0E0C55-FD40-BA47-A3AB-EE7B69E01439}">
      <dsp:nvSpPr>
        <dsp:cNvPr id="0" name=""/>
        <dsp:cNvSpPr/>
      </dsp:nvSpPr>
      <dsp:spPr>
        <a:xfrm>
          <a:off x="6653128" y="1637025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C4A8FD-5276-5F4A-BF43-1E104C1A6612}">
      <dsp:nvSpPr>
        <dsp:cNvPr id="0" name=""/>
        <dsp:cNvSpPr/>
      </dsp:nvSpPr>
      <dsp:spPr>
        <a:xfrm>
          <a:off x="6281709" y="1201144"/>
          <a:ext cx="371419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371419" y="64461"/>
              </a:lnTo>
              <a:lnTo>
                <a:pt x="371419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326A6D-67C1-1043-8FB1-4A4AD3754D27}">
      <dsp:nvSpPr>
        <dsp:cNvPr id="0" name=""/>
        <dsp:cNvSpPr/>
      </dsp:nvSpPr>
      <dsp:spPr>
        <a:xfrm>
          <a:off x="5910290" y="1201144"/>
          <a:ext cx="371419" cy="128922"/>
        </a:xfrm>
        <a:custGeom>
          <a:avLst/>
          <a:gdLst/>
          <a:ahLst/>
          <a:cxnLst/>
          <a:rect l="0" t="0" r="0" b="0"/>
          <a:pathLst>
            <a:path>
              <a:moveTo>
                <a:pt x="371419" y="0"/>
              </a:moveTo>
              <a:lnTo>
                <a:pt x="371419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563FE1-EC3D-DB41-8A4B-BB3C82A7F64E}">
      <dsp:nvSpPr>
        <dsp:cNvPr id="0" name=""/>
        <dsp:cNvSpPr/>
      </dsp:nvSpPr>
      <dsp:spPr>
        <a:xfrm>
          <a:off x="6281709" y="765264"/>
          <a:ext cx="2228515" cy="128922"/>
        </a:xfrm>
        <a:custGeom>
          <a:avLst/>
          <a:gdLst/>
          <a:ahLst/>
          <a:cxnLst/>
          <a:rect l="0" t="0" r="0" b="0"/>
          <a:pathLst>
            <a:path>
              <a:moveTo>
                <a:pt x="2228515" y="0"/>
              </a:moveTo>
              <a:lnTo>
                <a:pt x="2228515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BEA2E-1427-A240-A83E-9BDE4DC0AF38}">
      <dsp:nvSpPr>
        <dsp:cNvPr id="0" name=""/>
        <dsp:cNvSpPr/>
      </dsp:nvSpPr>
      <dsp:spPr>
        <a:xfrm>
          <a:off x="5538871" y="765264"/>
          <a:ext cx="2971353" cy="128922"/>
        </a:xfrm>
        <a:custGeom>
          <a:avLst/>
          <a:gdLst/>
          <a:ahLst/>
          <a:cxnLst/>
          <a:rect l="0" t="0" r="0" b="0"/>
          <a:pathLst>
            <a:path>
              <a:moveTo>
                <a:pt x="2971353" y="0"/>
              </a:moveTo>
              <a:lnTo>
                <a:pt x="2971353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A911C2-0EE3-284B-8E9E-CF22460B830B}">
      <dsp:nvSpPr>
        <dsp:cNvPr id="0" name=""/>
        <dsp:cNvSpPr/>
      </dsp:nvSpPr>
      <dsp:spPr>
        <a:xfrm>
          <a:off x="5896477" y="329383"/>
          <a:ext cx="2613747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2613747" y="64461"/>
              </a:lnTo>
              <a:lnTo>
                <a:pt x="2613747" y="1289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A26622-CE9B-D248-8607-2B4523B5EBD1}">
      <dsp:nvSpPr>
        <dsp:cNvPr id="0" name=""/>
        <dsp:cNvSpPr/>
      </dsp:nvSpPr>
      <dsp:spPr>
        <a:xfrm>
          <a:off x="4768406" y="1201144"/>
          <a:ext cx="282401" cy="1055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5935"/>
              </a:lnTo>
              <a:lnTo>
                <a:pt x="282401" y="1055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DACD02-A878-6F4B-B8C6-64B2897D492A}">
      <dsp:nvSpPr>
        <dsp:cNvPr id="0" name=""/>
        <dsp:cNvSpPr/>
      </dsp:nvSpPr>
      <dsp:spPr>
        <a:xfrm>
          <a:off x="4768406" y="1201144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7DC490-CC36-E848-BB49-CE019EE1CAED}">
      <dsp:nvSpPr>
        <dsp:cNvPr id="0" name=""/>
        <dsp:cNvSpPr/>
      </dsp:nvSpPr>
      <dsp:spPr>
        <a:xfrm>
          <a:off x="4768406" y="1201144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9B4D52-3E2B-7F4E-BBC4-CCBB2CAE208D}">
      <dsp:nvSpPr>
        <dsp:cNvPr id="0" name=""/>
        <dsp:cNvSpPr/>
      </dsp:nvSpPr>
      <dsp:spPr>
        <a:xfrm>
          <a:off x="2539891" y="765264"/>
          <a:ext cx="2228515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2228515" y="64461"/>
              </a:lnTo>
              <a:lnTo>
                <a:pt x="2228515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D7D9B6-C59D-D641-827E-883025175671}">
      <dsp:nvSpPr>
        <dsp:cNvPr id="0" name=""/>
        <dsp:cNvSpPr/>
      </dsp:nvSpPr>
      <dsp:spPr>
        <a:xfrm>
          <a:off x="2539891" y="765264"/>
          <a:ext cx="1485676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1485676" y="64461"/>
              </a:lnTo>
              <a:lnTo>
                <a:pt x="1485676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AEF218-E9C0-A04F-9CC8-6A1184B10479}">
      <dsp:nvSpPr>
        <dsp:cNvPr id="0" name=""/>
        <dsp:cNvSpPr/>
      </dsp:nvSpPr>
      <dsp:spPr>
        <a:xfrm>
          <a:off x="3282729" y="1201144"/>
          <a:ext cx="282401" cy="1055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5935"/>
              </a:lnTo>
              <a:lnTo>
                <a:pt x="282401" y="1055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D2A03-A741-E14F-82DA-BC06983456B3}">
      <dsp:nvSpPr>
        <dsp:cNvPr id="0" name=""/>
        <dsp:cNvSpPr/>
      </dsp:nvSpPr>
      <dsp:spPr>
        <a:xfrm>
          <a:off x="3282729" y="1201144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AE1F46-42BB-C147-963D-FA16485FE14F}">
      <dsp:nvSpPr>
        <dsp:cNvPr id="0" name=""/>
        <dsp:cNvSpPr/>
      </dsp:nvSpPr>
      <dsp:spPr>
        <a:xfrm>
          <a:off x="3282729" y="1201144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C54D4B-9B52-3A43-8D24-5CB7082E70F5}">
      <dsp:nvSpPr>
        <dsp:cNvPr id="0" name=""/>
        <dsp:cNvSpPr/>
      </dsp:nvSpPr>
      <dsp:spPr>
        <a:xfrm>
          <a:off x="2539891" y="765264"/>
          <a:ext cx="742838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742838" y="64461"/>
              </a:lnTo>
              <a:lnTo>
                <a:pt x="742838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6F0D8D-E5D8-1241-80A7-5E923A449BA0}">
      <dsp:nvSpPr>
        <dsp:cNvPr id="0" name=""/>
        <dsp:cNvSpPr/>
      </dsp:nvSpPr>
      <dsp:spPr>
        <a:xfrm>
          <a:off x="2494171" y="765264"/>
          <a:ext cx="91440" cy="1289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1CE2D4-0DC3-2B4F-83F4-7712E9E3179D}">
      <dsp:nvSpPr>
        <dsp:cNvPr id="0" name=""/>
        <dsp:cNvSpPr/>
      </dsp:nvSpPr>
      <dsp:spPr>
        <a:xfrm>
          <a:off x="1797053" y="1201144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372B78-F224-EF46-8C32-FDE413F1E4EE}">
      <dsp:nvSpPr>
        <dsp:cNvPr id="0" name=""/>
        <dsp:cNvSpPr/>
      </dsp:nvSpPr>
      <dsp:spPr>
        <a:xfrm>
          <a:off x="1797053" y="1201144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BD3A10-5E97-1947-81ED-25EF241CE2DE}">
      <dsp:nvSpPr>
        <dsp:cNvPr id="0" name=""/>
        <dsp:cNvSpPr/>
      </dsp:nvSpPr>
      <dsp:spPr>
        <a:xfrm>
          <a:off x="1797053" y="765264"/>
          <a:ext cx="742838" cy="128922"/>
        </a:xfrm>
        <a:custGeom>
          <a:avLst/>
          <a:gdLst/>
          <a:ahLst/>
          <a:cxnLst/>
          <a:rect l="0" t="0" r="0" b="0"/>
          <a:pathLst>
            <a:path>
              <a:moveTo>
                <a:pt x="742838" y="0"/>
              </a:moveTo>
              <a:lnTo>
                <a:pt x="742838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CDAD6A-E18B-0A41-8032-0B0CC1CDB1B2}">
      <dsp:nvSpPr>
        <dsp:cNvPr id="0" name=""/>
        <dsp:cNvSpPr/>
      </dsp:nvSpPr>
      <dsp:spPr>
        <a:xfrm>
          <a:off x="1054214" y="765264"/>
          <a:ext cx="1485676" cy="128922"/>
        </a:xfrm>
        <a:custGeom>
          <a:avLst/>
          <a:gdLst/>
          <a:ahLst/>
          <a:cxnLst/>
          <a:rect l="0" t="0" r="0" b="0"/>
          <a:pathLst>
            <a:path>
              <a:moveTo>
                <a:pt x="1485676" y="0"/>
              </a:moveTo>
              <a:lnTo>
                <a:pt x="1485676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9E2C65-7AC5-F24D-B77F-2E7C6391D994}">
      <dsp:nvSpPr>
        <dsp:cNvPr id="0" name=""/>
        <dsp:cNvSpPr/>
      </dsp:nvSpPr>
      <dsp:spPr>
        <a:xfrm>
          <a:off x="311376" y="765264"/>
          <a:ext cx="2228515" cy="128922"/>
        </a:xfrm>
        <a:custGeom>
          <a:avLst/>
          <a:gdLst/>
          <a:ahLst/>
          <a:cxnLst/>
          <a:rect l="0" t="0" r="0" b="0"/>
          <a:pathLst>
            <a:path>
              <a:moveTo>
                <a:pt x="2228515" y="0"/>
              </a:moveTo>
              <a:lnTo>
                <a:pt x="2228515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01172D-CF11-D641-9127-13BEA5460786}">
      <dsp:nvSpPr>
        <dsp:cNvPr id="0" name=""/>
        <dsp:cNvSpPr/>
      </dsp:nvSpPr>
      <dsp:spPr>
        <a:xfrm>
          <a:off x="2539891" y="329383"/>
          <a:ext cx="3356585" cy="128922"/>
        </a:xfrm>
        <a:custGeom>
          <a:avLst/>
          <a:gdLst/>
          <a:ahLst/>
          <a:cxnLst/>
          <a:rect l="0" t="0" r="0" b="0"/>
          <a:pathLst>
            <a:path>
              <a:moveTo>
                <a:pt x="3356585" y="0"/>
              </a:moveTo>
              <a:lnTo>
                <a:pt x="3356585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40B9D6-B86A-1248-94C0-CC89E905B510}">
      <dsp:nvSpPr>
        <dsp:cNvPr id="0" name=""/>
        <dsp:cNvSpPr/>
      </dsp:nvSpPr>
      <dsp:spPr>
        <a:xfrm>
          <a:off x="5742998" y="22425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21D53B-C6D8-8D42-9B14-773224F166C1}">
      <dsp:nvSpPr>
        <dsp:cNvPr id="0" name=""/>
        <dsp:cNvSpPr/>
      </dsp:nvSpPr>
      <dsp:spPr>
        <a:xfrm>
          <a:off x="5742998" y="22425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5C4266-0161-B747-B412-509287925401}">
      <dsp:nvSpPr>
        <dsp:cNvPr id="0" name=""/>
        <dsp:cNvSpPr/>
      </dsp:nvSpPr>
      <dsp:spPr>
        <a:xfrm>
          <a:off x="5589519" y="77678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SuperId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589519" y="77678"/>
        <a:ext cx="613916" cy="196453"/>
      </dsp:txXfrm>
    </dsp:sp>
    <dsp:sp modelId="{2989DCEB-2DE7-8247-A6CD-EC4F81B9F15F}">
      <dsp:nvSpPr>
        <dsp:cNvPr id="0" name=""/>
        <dsp:cNvSpPr/>
      </dsp:nvSpPr>
      <dsp:spPr>
        <a:xfrm>
          <a:off x="2386412" y="45830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E873D9-47ED-6D43-87E2-DEA465C0EEDF}">
      <dsp:nvSpPr>
        <dsp:cNvPr id="0" name=""/>
        <dsp:cNvSpPr/>
      </dsp:nvSpPr>
      <dsp:spPr>
        <a:xfrm>
          <a:off x="2386412" y="45830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E0CAA3-455B-0841-B93F-00738EB9AAB5}">
      <dsp:nvSpPr>
        <dsp:cNvPr id="0" name=""/>
        <dsp:cNvSpPr/>
      </dsp:nvSpPr>
      <dsp:spPr>
        <a:xfrm>
          <a:off x="2232933" y="513558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个人中心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232933" y="513558"/>
        <a:ext cx="613916" cy="196453"/>
      </dsp:txXfrm>
    </dsp:sp>
    <dsp:sp modelId="{8738E62B-D08A-084B-A80C-8003CAAE0614}">
      <dsp:nvSpPr>
        <dsp:cNvPr id="0" name=""/>
        <dsp:cNvSpPr/>
      </dsp:nvSpPr>
      <dsp:spPr>
        <a:xfrm>
          <a:off x="157897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E59F4C-A283-C941-9569-575AA857DDD4}">
      <dsp:nvSpPr>
        <dsp:cNvPr id="0" name=""/>
        <dsp:cNvSpPr/>
      </dsp:nvSpPr>
      <dsp:spPr>
        <a:xfrm>
          <a:off x="157897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D2D362-CA92-D84A-A67C-58DA2A030236}">
      <dsp:nvSpPr>
        <dsp:cNvPr id="0" name=""/>
        <dsp:cNvSpPr/>
      </dsp:nvSpPr>
      <dsp:spPr>
        <a:xfrm>
          <a:off x="4418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个人公告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418" y="949439"/>
        <a:ext cx="613916" cy="196453"/>
      </dsp:txXfrm>
    </dsp:sp>
    <dsp:sp modelId="{B14E5C14-6045-EA47-B38A-2FC927F32379}">
      <dsp:nvSpPr>
        <dsp:cNvPr id="0" name=""/>
        <dsp:cNvSpPr/>
      </dsp:nvSpPr>
      <dsp:spPr>
        <a:xfrm>
          <a:off x="900735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21957C-6891-7F49-9A2C-B51907E28277}">
      <dsp:nvSpPr>
        <dsp:cNvPr id="0" name=""/>
        <dsp:cNvSpPr/>
      </dsp:nvSpPr>
      <dsp:spPr>
        <a:xfrm>
          <a:off x="900735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2F2D21-B080-E54D-860D-E93AE85E8E35}">
      <dsp:nvSpPr>
        <dsp:cNvPr id="0" name=""/>
        <dsp:cNvSpPr/>
      </dsp:nvSpPr>
      <dsp:spPr>
        <a:xfrm>
          <a:off x="747256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我的事务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747256" y="949439"/>
        <a:ext cx="613916" cy="196453"/>
      </dsp:txXfrm>
    </dsp:sp>
    <dsp:sp modelId="{886A1C9C-6B55-4E4F-B667-A9376D1A056B}">
      <dsp:nvSpPr>
        <dsp:cNvPr id="0" name=""/>
        <dsp:cNvSpPr/>
      </dsp:nvSpPr>
      <dsp:spPr>
        <a:xfrm>
          <a:off x="1643574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1EDE39-D826-8D4A-BEF5-200545EC8F72}">
      <dsp:nvSpPr>
        <dsp:cNvPr id="0" name=""/>
        <dsp:cNvSpPr/>
      </dsp:nvSpPr>
      <dsp:spPr>
        <a:xfrm>
          <a:off x="1643574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B4C0AA-8E5D-AD4F-B2E9-223E26A7C867}">
      <dsp:nvSpPr>
        <dsp:cNvPr id="0" name=""/>
        <dsp:cNvSpPr/>
      </dsp:nvSpPr>
      <dsp:spPr>
        <a:xfrm>
          <a:off x="1490095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我的盟友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490095" y="949439"/>
        <a:ext cx="613916" cy="196453"/>
      </dsp:txXfrm>
    </dsp:sp>
    <dsp:sp modelId="{143B67D0-E3CA-CE4B-9743-58CF3075A208}">
      <dsp:nvSpPr>
        <dsp:cNvPr id="0" name=""/>
        <dsp:cNvSpPr/>
      </dsp:nvSpPr>
      <dsp:spPr>
        <a:xfrm>
          <a:off x="2042619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4F4B2F-78E1-8849-87DD-2B81CD91AA49}">
      <dsp:nvSpPr>
        <dsp:cNvPr id="0" name=""/>
        <dsp:cNvSpPr/>
      </dsp:nvSpPr>
      <dsp:spPr>
        <a:xfrm>
          <a:off x="2042619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5FC613-E380-A74D-8DA0-7AA0F90E1163}">
      <dsp:nvSpPr>
        <dsp:cNvPr id="0" name=""/>
        <dsp:cNvSpPr/>
      </dsp:nvSpPr>
      <dsp:spPr>
        <a:xfrm>
          <a:off x="1889140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我的盟友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889140" y="1385319"/>
        <a:ext cx="613916" cy="196453"/>
      </dsp:txXfrm>
    </dsp:sp>
    <dsp:sp modelId="{A8F5FFEA-B27D-1249-AC9F-A1E9A7D6CAFA}">
      <dsp:nvSpPr>
        <dsp:cNvPr id="0" name=""/>
        <dsp:cNvSpPr/>
      </dsp:nvSpPr>
      <dsp:spPr>
        <a:xfrm>
          <a:off x="2042619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C32A0D-7ACC-024B-A21C-F2B42B1D975B}">
      <dsp:nvSpPr>
        <dsp:cNvPr id="0" name=""/>
        <dsp:cNvSpPr/>
      </dsp:nvSpPr>
      <dsp:spPr>
        <a:xfrm>
          <a:off x="2042619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72488E-EDD6-9945-A696-9488D906A8F0}">
      <dsp:nvSpPr>
        <dsp:cNvPr id="0" name=""/>
        <dsp:cNvSpPr/>
      </dsp:nvSpPr>
      <dsp:spPr>
        <a:xfrm>
          <a:off x="1889140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历史盟友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889140" y="1821199"/>
        <a:ext cx="613916" cy="196453"/>
      </dsp:txXfrm>
    </dsp:sp>
    <dsp:sp modelId="{1B33D46B-D686-A54E-B5F0-659E67C35499}">
      <dsp:nvSpPr>
        <dsp:cNvPr id="0" name=""/>
        <dsp:cNvSpPr/>
      </dsp:nvSpPr>
      <dsp:spPr>
        <a:xfrm>
          <a:off x="2386412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92D4E4-7506-324B-AD20-184132B649B2}">
      <dsp:nvSpPr>
        <dsp:cNvPr id="0" name=""/>
        <dsp:cNvSpPr/>
      </dsp:nvSpPr>
      <dsp:spPr>
        <a:xfrm>
          <a:off x="2386412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C6884-6293-5F49-B903-15819E5560DE}">
      <dsp:nvSpPr>
        <dsp:cNvPr id="0" name=""/>
        <dsp:cNvSpPr/>
      </dsp:nvSpPr>
      <dsp:spPr>
        <a:xfrm>
          <a:off x="2232933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我的消息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232933" y="949439"/>
        <a:ext cx="613916" cy="196453"/>
      </dsp:txXfrm>
    </dsp:sp>
    <dsp:sp modelId="{CBF86816-132C-F74A-B9F7-740FC5418119}">
      <dsp:nvSpPr>
        <dsp:cNvPr id="0" name=""/>
        <dsp:cNvSpPr/>
      </dsp:nvSpPr>
      <dsp:spPr>
        <a:xfrm>
          <a:off x="3129250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EA7D5C-2FA5-514B-AA77-209AD250FDB1}">
      <dsp:nvSpPr>
        <dsp:cNvPr id="0" name=""/>
        <dsp:cNvSpPr/>
      </dsp:nvSpPr>
      <dsp:spPr>
        <a:xfrm>
          <a:off x="3129250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8571E-BDB7-B24E-AF1A-074E20B827AE}">
      <dsp:nvSpPr>
        <dsp:cNvPr id="0" name=""/>
        <dsp:cNvSpPr/>
      </dsp:nvSpPr>
      <dsp:spPr>
        <a:xfrm>
          <a:off x="2975771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资金资产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975771" y="949439"/>
        <a:ext cx="613916" cy="196453"/>
      </dsp:txXfrm>
    </dsp:sp>
    <dsp:sp modelId="{F834D0FA-DFDA-3E42-A384-CCB487CD81A8}">
      <dsp:nvSpPr>
        <dsp:cNvPr id="0" name=""/>
        <dsp:cNvSpPr/>
      </dsp:nvSpPr>
      <dsp:spPr>
        <a:xfrm>
          <a:off x="3528296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6EFCE9-B7EC-5D4B-A9E7-0302A921E374}">
      <dsp:nvSpPr>
        <dsp:cNvPr id="0" name=""/>
        <dsp:cNvSpPr/>
      </dsp:nvSpPr>
      <dsp:spPr>
        <a:xfrm>
          <a:off x="3528296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895AEF-9277-F448-81BC-383AA9988F95}">
      <dsp:nvSpPr>
        <dsp:cNvPr id="0" name=""/>
        <dsp:cNvSpPr/>
      </dsp:nvSpPr>
      <dsp:spPr>
        <a:xfrm>
          <a:off x="3374817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374817" y="1385319"/>
        <a:ext cx="613916" cy="196453"/>
      </dsp:txXfrm>
    </dsp:sp>
    <dsp:sp modelId="{E26C7D6C-4997-4043-B17B-15C17B197B4B}">
      <dsp:nvSpPr>
        <dsp:cNvPr id="0" name=""/>
        <dsp:cNvSpPr/>
      </dsp:nvSpPr>
      <dsp:spPr>
        <a:xfrm>
          <a:off x="3528296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3E9541-E76E-3C4A-ABBE-64A466CA1D40}">
      <dsp:nvSpPr>
        <dsp:cNvPr id="0" name=""/>
        <dsp:cNvSpPr/>
      </dsp:nvSpPr>
      <dsp:spPr>
        <a:xfrm>
          <a:off x="3528296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4AB2F0-FCB3-7C4B-9EA6-03845F2DB6F6}">
      <dsp:nvSpPr>
        <dsp:cNvPr id="0" name=""/>
        <dsp:cNvSpPr/>
      </dsp:nvSpPr>
      <dsp:spPr>
        <a:xfrm>
          <a:off x="3374817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物资库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374817" y="1821199"/>
        <a:ext cx="613916" cy="196453"/>
      </dsp:txXfrm>
    </dsp:sp>
    <dsp:sp modelId="{3FBA586B-71EF-4E42-B2AD-F3FC8E5378D1}">
      <dsp:nvSpPr>
        <dsp:cNvPr id="0" name=""/>
        <dsp:cNvSpPr/>
      </dsp:nvSpPr>
      <dsp:spPr>
        <a:xfrm>
          <a:off x="3528296" y="220182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46AFB6-9BE7-D14B-B35F-3FB7C84B9886}">
      <dsp:nvSpPr>
        <dsp:cNvPr id="0" name=""/>
        <dsp:cNvSpPr/>
      </dsp:nvSpPr>
      <dsp:spPr>
        <a:xfrm>
          <a:off x="3528296" y="220182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0DDF9A-0D9E-A449-88AA-2B7A978D6AC2}">
      <dsp:nvSpPr>
        <dsp:cNvPr id="0" name=""/>
        <dsp:cNvSpPr/>
      </dsp:nvSpPr>
      <dsp:spPr>
        <a:xfrm>
          <a:off x="3374817" y="2257080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核销库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374817" y="2257080"/>
        <a:ext cx="613916" cy="196453"/>
      </dsp:txXfrm>
    </dsp:sp>
    <dsp:sp modelId="{F3176C02-C405-B545-8B6C-38E2F8604B42}">
      <dsp:nvSpPr>
        <dsp:cNvPr id="0" name=""/>
        <dsp:cNvSpPr/>
      </dsp:nvSpPr>
      <dsp:spPr>
        <a:xfrm>
          <a:off x="3872089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32C6F7-7B6C-E244-B209-BCF0DD1AE37D}">
      <dsp:nvSpPr>
        <dsp:cNvPr id="0" name=""/>
        <dsp:cNvSpPr/>
      </dsp:nvSpPr>
      <dsp:spPr>
        <a:xfrm>
          <a:off x="3872089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167851-92B2-4940-8A39-CBDA506A4F9A}">
      <dsp:nvSpPr>
        <dsp:cNvPr id="0" name=""/>
        <dsp:cNvSpPr/>
      </dsp:nvSpPr>
      <dsp:spPr>
        <a:xfrm>
          <a:off x="3718610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我的日程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718610" y="949439"/>
        <a:ext cx="613916" cy="196453"/>
      </dsp:txXfrm>
    </dsp:sp>
    <dsp:sp modelId="{9AB1F751-8962-0C40-B802-75C90A359CA1}">
      <dsp:nvSpPr>
        <dsp:cNvPr id="0" name=""/>
        <dsp:cNvSpPr/>
      </dsp:nvSpPr>
      <dsp:spPr>
        <a:xfrm>
          <a:off x="4614927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7C0D09-5EE9-6C48-981B-5C523AEE428E}">
      <dsp:nvSpPr>
        <dsp:cNvPr id="0" name=""/>
        <dsp:cNvSpPr/>
      </dsp:nvSpPr>
      <dsp:spPr>
        <a:xfrm>
          <a:off x="4614927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B8430A-240F-564B-A763-F877155C9BCF}">
      <dsp:nvSpPr>
        <dsp:cNvPr id="0" name=""/>
        <dsp:cNvSpPr/>
      </dsp:nvSpPr>
      <dsp:spPr>
        <a:xfrm>
          <a:off x="4461448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个人设置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461448" y="949439"/>
        <a:ext cx="613916" cy="196453"/>
      </dsp:txXfrm>
    </dsp:sp>
    <dsp:sp modelId="{5136F273-436C-5E43-835E-AA171770073B}">
      <dsp:nvSpPr>
        <dsp:cNvPr id="0" name=""/>
        <dsp:cNvSpPr/>
      </dsp:nvSpPr>
      <dsp:spPr>
        <a:xfrm>
          <a:off x="5013973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C72270-0B29-2B48-8C47-C1C474E25941}">
      <dsp:nvSpPr>
        <dsp:cNvPr id="0" name=""/>
        <dsp:cNvSpPr/>
      </dsp:nvSpPr>
      <dsp:spPr>
        <a:xfrm>
          <a:off x="5013973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2AE6D6-E957-F44F-97FC-5DEF3E19E871}">
      <dsp:nvSpPr>
        <dsp:cNvPr id="0" name=""/>
        <dsp:cNvSpPr/>
      </dsp:nvSpPr>
      <dsp:spPr>
        <a:xfrm>
          <a:off x="4860494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基本资料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860494" y="1385319"/>
        <a:ext cx="613916" cy="196453"/>
      </dsp:txXfrm>
    </dsp:sp>
    <dsp:sp modelId="{432AD107-E8B1-1A49-8D03-8FE21EC739A1}">
      <dsp:nvSpPr>
        <dsp:cNvPr id="0" name=""/>
        <dsp:cNvSpPr/>
      </dsp:nvSpPr>
      <dsp:spPr>
        <a:xfrm>
          <a:off x="5013973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8BC750-ADBC-1A4C-BAAE-A79AF8ED8020}">
      <dsp:nvSpPr>
        <dsp:cNvPr id="0" name=""/>
        <dsp:cNvSpPr/>
      </dsp:nvSpPr>
      <dsp:spPr>
        <a:xfrm>
          <a:off x="5013973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4B7D45-E013-B043-B8F0-DE0867D7CBFD}">
      <dsp:nvSpPr>
        <dsp:cNvPr id="0" name=""/>
        <dsp:cNvSpPr/>
      </dsp:nvSpPr>
      <dsp:spPr>
        <a:xfrm>
          <a:off x="4860494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所属盟角色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860494" y="1821199"/>
        <a:ext cx="613916" cy="196453"/>
      </dsp:txXfrm>
    </dsp:sp>
    <dsp:sp modelId="{A752AB8A-49BB-8147-8C50-22C0AA308254}">
      <dsp:nvSpPr>
        <dsp:cNvPr id="0" name=""/>
        <dsp:cNvSpPr/>
      </dsp:nvSpPr>
      <dsp:spPr>
        <a:xfrm>
          <a:off x="5013973" y="220182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40477E-9C81-CE46-BD77-2BD9C3695F75}">
      <dsp:nvSpPr>
        <dsp:cNvPr id="0" name=""/>
        <dsp:cNvSpPr/>
      </dsp:nvSpPr>
      <dsp:spPr>
        <a:xfrm>
          <a:off x="5013973" y="220182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15638D-4F27-2048-A995-936A4A10F88E}">
      <dsp:nvSpPr>
        <dsp:cNvPr id="0" name=""/>
        <dsp:cNvSpPr/>
      </dsp:nvSpPr>
      <dsp:spPr>
        <a:xfrm>
          <a:off x="4860494" y="2257080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修改密码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860494" y="2257080"/>
        <a:ext cx="613916" cy="196453"/>
      </dsp:txXfrm>
    </dsp:sp>
    <dsp:sp modelId="{D78C6553-D336-7148-B60A-D4C358E601DE}">
      <dsp:nvSpPr>
        <dsp:cNvPr id="0" name=""/>
        <dsp:cNvSpPr/>
      </dsp:nvSpPr>
      <dsp:spPr>
        <a:xfrm>
          <a:off x="8356745" y="45830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DBF071-FCAD-7042-8A1F-F69BF74146E0}">
      <dsp:nvSpPr>
        <dsp:cNvPr id="0" name=""/>
        <dsp:cNvSpPr/>
      </dsp:nvSpPr>
      <dsp:spPr>
        <a:xfrm>
          <a:off x="8356745" y="45830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ACD9D3-9807-E04E-BAEC-A1BED2E4673F}">
      <dsp:nvSpPr>
        <dsp:cNvPr id="0" name=""/>
        <dsp:cNvSpPr/>
      </dsp:nvSpPr>
      <dsp:spPr>
        <a:xfrm>
          <a:off x="8203266" y="513558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203266" y="513558"/>
        <a:ext cx="613916" cy="196453"/>
      </dsp:txXfrm>
    </dsp:sp>
    <dsp:sp modelId="{571D8F88-FF9A-D449-B9F7-E0CD4A84497C}">
      <dsp:nvSpPr>
        <dsp:cNvPr id="0" name=""/>
        <dsp:cNvSpPr/>
      </dsp:nvSpPr>
      <dsp:spPr>
        <a:xfrm>
          <a:off x="5385392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225B5B-5C9F-9C44-AD07-08EB174E73E7}">
      <dsp:nvSpPr>
        <dsp:cNvPr id="0" name=""/>
        <dsp:cNvSpPr/>
      </dsp:nvSpPr>
      <dsp:spPr>
        <a:xfrm>
          <a:off x="5385392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2B5197-2317-B943-8473-A9BAE75E557D}">
      <dsp:nvSpPr>
        <dsp:cNvPr id="0" name=""/>
        <dsp:cNvSpPr/>
      </dsp:nvSpPr>
      <dsp:spPr>
        <a:xfrm>
          <a:off x="5231913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公告列表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231913" y="949439"/>
        <a:ext cx="613916" cy="196453"/>
      </dsp:txXfrm>
    </dsp:sp>
    <dsp:sp modelId="{CFD719B6-0F1B-6C48-8B0F-AB1C29EB1BC4}">
      <dsp:nvSpPr>
        <dsp:cNvPr id="0" name=""/>
        <dsp:cNvSpPr/>
      </dsp:nvSpPr>
      <dsp:spPr>
        <a:xfrm>
          <a:off x="6128230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5D67C2-A569-4B4E-9AFE-21B87ECC28CA}">
      <dsp:nvSpPr>
        <dsp:cNvPr id="0" name=""/>
        <dsp:cNvSpPr/>
      </dsp:nvSpPr>
      <dsp:spPr>
        <a:xfrm>
          <a:off x="6128230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FFD37C-C605-C64B-9FFD-843CBDAE8F4C}">
      <dsp:nvSpPr>
        <dsp:cNvPr id="0" name=""/>
        <dsp:cNvSpPr/>
      </dsp:nvSpPr>
      <dsp:spPr>
        <a:xfrm>
          <a:off x="5974751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事务列表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974751" y="949439"/>
        <a:ext cx="613916" cy="196453"/>
      </dsp:txXfrm>
    </dsp:sp>
    <dsp:sp modelId="{720D1D32-83B2-C64B-8E30-17E7397D3B15}">
      <dsp:nvSpPr>
        <dsp:cNvPr id="0" name=""/>
        <dsp:cNvSpPr/>
      </dsp:nvSpPr>
      <dsp:spPr>
        <a:xfrm>
          <a:off x="5756811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92A6DB-5773-D24D-BC23-58BB679AF27F}">
      <dsp:nvSpPr>
        <dsp:cNvPr id="0" name=""/>
        <dsp:cNvSpPr/>
      </dsp:nvSpPr>
      <dsp:spPr>
        <a:xfrm>
          <a:off x="5756811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8B282D-FE67-4144-8FA3-8D62CD2F3E96}">
      <dsp:nvSpPr>
        <dsp:cNvPr id="0" name=""/>
        <dsp:cNvSpPr/>
      </dsp:nvSpPr>
      <dsp:spPr>
        <a:xfrm>
          <a:off x="5603332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子事务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603332" y="1385319"/>
        <a:ext cx="613916" cy="196453"/>
      </dsp:txXfrm>
    </dsp:sp>
    <dsp:sp modelId="{ED4151B3-DFEB-2843-8D64-0B6F75A04F0E}">
      <dsp:nvSpPr>
        <dsp:cNvPr id="0" name=""/>
        <dsp:cNvSpPr/>
      </dsp:nvSpPr>
      <dsp:spPr>
        <a:xfrm>
          <a:off x="6499649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095583-13FD-A84B-B1C0-7FFE252E17AD}">
      <dsp:nvSpPr>
        <dsp:cNvPr id="0" name=""/>
        <dsp:cNvSpPr/>
      </dsp:nvSpPr>
      <dsp:spPr>
        <a:xfrm>
          <a:off x="6499649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1F058E-031F-2E41-B9CF-CD60DF4FCB3E}">
      <dsp:nvSpPr>
        <dsp:cNvPr id="0" name=""/>
        <dsp:cNvSpPr/>
      </dsp:nvSpPr>
      <dsp:spPr>
        <a:xfrm>
          <a:off x="6346170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盟事务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346170" y="1385319"/>
        <a:ext cx="613916" cy="196453"/>
      </dsp:txXfrm>
    </dsp:sp>
    <dsp:sp modelId="{19C4C69F-AD4C-5C4B-81E4-B701AEC69E97}">
      <dsp:nvSpPr>
        <dsp:cNvPr id="0" name=""/>
        <dsp:cNvSpPr/>
      </dsp:nvSpPr>
      <dsp:spPr>
        <a:xfrm>
          <a:off x="6898695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F76207-4DA2-9645-A005-45AEF25EE231}">
      <dsp:nvSpPr>
        <dsp:cNvPr id="0" name=""/>
        <dsp:cNvSpPr/>
      </dsp:nvSpPr>
      <dsp:spPr>
        <a:xfrm>
          <a:off x="6898695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AFA551-E2D4-9B44-BB75-AFC4C6D4A494}">
      <dsp:nvSpPr>
        <dsp:cNvPr id="0" name=""/>
        <dsp:cNvSpPr/>
      </dsp:nvSpPr>
      <dsp:spPr>
        <a:xfrm>
          <a:off x="6745216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概览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745216" y="1821199"/>
        <a:ext cx="613916" cy="196453"/>
      </dsp:txXfrm>
    </dsp:sp>
    <dsp:sp modelId="{CB2E9359-943C-A241-AD2E-A9A505296DF1}">
      <dsp:nvSpPr>
        <dsp:cNvPr id="0" name=""/>
        <dsp:cNvSpPr/>
      </dsp:nvSpPr>
      <dsp:spPr>
        <a:xfrm>
          <a:off x="6898695" y="220182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A627B8-22BF-434B-A6DC-2DD5B1230850}">
      <dsp:nvSpPr>
        <dsp:cNvPr id="0" name=""/>
        <dsp:cNvSpPr/>
      </dsp:nvSpPr>
      <dsp:spPr>
        <a:xfrm>
          <a:off x="6898695" y="220182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FA01CC-66CB-B446-8C14-C4A9DEF7BF6E}">
      <dsp:nvSpPr>
        <dsp:cNvPr id="0" name=""/>
        <dsp:cNvSpPr/>
      </dsp:nvSpPr>
      <dsp:spPr>
        <a:xfrm>
          <a:off x="6745216" y="2257080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交易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745216" y="2257080"/>
        <a:ext cx="613916" cy="196453"/>
      </dsp:txXfrm>
    </dsp:sp>
    <dsp:sp modelId="{ED9F5971-F139-8C44-AC6F-FE0F61DB985F}">
      <dsp:nvSpPr>
        <dsp:cNvPr id="0" name=""/>
        <dsp:cNvSpPr/>
      </dsp:nvSpPr>
      <dsp:spPr>
        <a:xfrm>
          <a:off x="6871068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5A9D33-33C7-874A-8B93-16AD211F168A}">
      <dsp:nvSpPr>
        <dsp:cNvPr id="0" name=""/>
        <dsp:cNvSpPr/>
      </dsp:nvSpPr>
      <dsp:spPr>
        <a:xfrm>
          <a:off x="6871068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A32D9B-A98F-0640-B4A4-2464CCE811C1}">
      <dsp:nvSpPr>
        <dsp:cNvPr id="0" name=""/>
        <dsp:cNvSpPr/>
      </dsp:nvSpPr>
      <dsp:spPr>
        <a:xfrm>
          <a:off x="6717589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人员列表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717589" y="949439"/>
        <a:ext cx="613916" cy="196453"/>
      </dsp:txXfrm>
    </dsp:sp>
    <dsp:sp modelId="{CC5F8E54-D25D-BE46-A667-FCE7CBF8575D}">
      <dsp:nvSpPr>
        <dsp:cNvPr id="0" name=""/>
        <dsp:cNvSpPr/>
      </dsp:nvSpPr>
      <dsp:spPr>
        <a:xfrm>
          <a:off x="7613907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CC4053-8DD0-E740-BE34-32893DF8CDFF}">
      <dsp:nvSpPr>
        <dsp:cNvPr id="0" name=""/>
        <dsp:cNvSpPr/>
      </dsp:nvSpPr>
      <dsp:spPr>
        <a:xfrm>
          <a:off x="7613907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92E425-0EBE-DA4B-B6CC-F0D32A320A9F}">
      <dsp:nvSpPr>
        <dsp:cNvPr id="0" name=""/>
        <dsp:cNvSpPr/>
      </dsp:nvSpPr>
      <dsp:spPr>
        <a:xfrm>
          <a:off x="7460428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交易列表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7460428" y="949439"/>
        <a:ext cx="613916" cy="196453"/>
      </dsp:txXfrm>
    </dsp:sp>
    <dsp:sp modelId="{921B1487-0C30-B941-83F4-F9F9CC425D4A}">
      <dsp:nvSpPr>
        <dsp:cNvPr id="0" name=""/>
        <dsp:cNvSpPr/>
      </dsp:nvSpPr>
      <dsp:spPr>
        <a:xfrm>
          <a:off x="8356745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800680-B576-E247-9AA8-895FF40720CF}">
      <dsp:nvSpPr>
        <dsp:cNvPr id="0" name=""/>
        <dsp:cNvSpPr/>
      </dsp:nvSpPr>
      <dsp:spPr>
        <a:xfrm>
          <a:off x="8356745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49765-5D87-2341-9630-7B6A325A2CB9}">
      <dsp:nvSpPr>
        <dsp:cNvPr id="0" name=""/>
        <dsp:cNvSpPr/>
      </dsp:nvSpPr>
      <dsp:spPr>
        <a:xfrm>
          <a:off x="8203266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资金资产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203266" y="949439"/>
        <a:ext cx="613916" cy="196453"/>
      </dsp:txXfrm>
    </dsp:sp>
    <dsp:sp modelId="{1D724EA7-F95E-D64F-BEBF-B40A6FF0A842}">
      <dsp:nvSpPr>
        <dsp:cNvPr id="0" name=""/>
        <dsp:cNvSpPr/>
      </dsp:nvSpPr>
      <dsp:spPr>
        <a:xfrm>
          <a:off x="9099584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CC484B-6B99-2E47-BDAD-0AD95714B300}">
      <dsp:nvSpPr>
        <dsp:cNvPr id="0" name=""/>
        <dsp:cNvSpPr/>
      </dsp:nvSpPr>
      <dsp:spPr>
        <a:xfrm>
          <a:off x="9099584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DB32E5-9E27-D34C-94A2-D7B77C089343}">
      <dsp:nvSpPr>
        <dsp:cNvPr id="0" name=""/>
        <dsp:cNvSpPr/>
      </dsp:nvSpPr>
      <dsp:spPr>
        <a:xfrm>
          <a:off x="8946105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文件共享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946105" y="949439"/>
        <a:ext cx="613916" cy="196453"/>
      </dsp:txXfrm>
    </dsp:sp>
    <dsp:sp modelId="{A63005F4-4BD8-4141-99E2-A3B3DB35074D}">
      <dsp:nvSpPr>
        <dsp:cNvPr id="0" name=""/>
        <dsp:cNvSpPr/>
      </dsp:nvSpPr>
      <dsp:spPr>
        <a:xfrm>
          <a:off x="9842422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87F2A5-9826-6C4D-9BA7-750042A9962B}">
      <dsp:nvSpPr>
        <dsp:cNvPr id="0" name=""/>
        <dsp:cNvSpPr/>
      </dsp:nvSpPr>
      <dsp:spPr>
        <a:xfrm>
          <a:off x="9842422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659635-F56A-284C-AFAD-7FE5BBABB291}">
      <dsp:nvSpPr>
        <dsp:cNvPr id="0" name=""/>
        <dsp:cNvSpPr/>
      </dsp:nvSpPr>
      <dsp:spPr>
        <a:xfrm>
          <a:off x="9688943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合同库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9688943" y="949439"/>
        <a:ext cx="613916" cy="196453"/>
      </dsp:txXfrm>
    </dsp:sp>
    <dsp:sp modelId="{7D3D046B-7ED7-0A4F-8CF7-21F8CACE7814}">
      <dsp:nvSpPr>
        <dsp:cNvPr id="0" name=""/>
        <dsp:cNvSpPr/>
      </dsp:nvSpPr>
      <dsp:spPr>
        <a:xfrm>
          <a:off x="10585260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30B598-AB6E-E64B-A059-3261BF6FAC02}">
      <dsp:nvSpPr>
        <dsp:cNvPr id="0" name=""/>
        <dsp:cNvSpPr/>
      </dsp:nvSpPr>
      <dsp:spPr>
        <a:xfrm>
          <a:off x="10585260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6CC5BF-4374-E047-8130-EF90337A60BC}">
      <dsp:nvSpPr>
        <dsp:cNvPr id="0" name=""/>
        <dsp:cNvSpPr/>
      </dsp:nvSpPr>
      <dsp:spPr>
        <a:xfrm>
          <a:off x="10431781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盟管理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0431781" y="949439"/>
        <a:ext cx="613916" cy="196453"/>
      </dsp:txXfrm>
    </dsp:sp>
    <dsp:sp modelId="{85B7231A-FE7D-284E-86BB-A514877A66B9}">
      <dsp:nvSpPr>
        <dsp:cNvPr id="0" name=""/>
        <dsp:cNvSpPr/>
      </dsp:nvSpPr>
      <dsp:spPr>
        <a:xfrm>
          <a:off x="10984306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217814-11F5-6543-A84F-66B557FEC956}">
      <dsp:nvSpPr>
        <dsp:cNvPr id="0" name=""/>
        <dsp:cNvSpPr/>
      </dsp:nvSpPr>
      <dsp:spPr>
        <a:xfrm>
          <a:off x="10984306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FC7636-A925-5F41-BDBB-1E8F94DB780B}">
      <dsp:nvSpPr>
        <dsp:cNvPr id="0" name=""/>
        <dsp:cNvSpPr/>
      </dsp:nvSpPr>
      <dsp:spPr>
        <a:xfrm>
          <a:off x="10830827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盟资料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0830827" y="1385319"/>
        <a:ext cx="613916" cy="196453"/>
      </dsp:txXfrm>
    </dsp:sp>
    <dsp:sp modelId="{8B672F63-48F8-EE46-8F44-11E18E5218E4}">
      <dsp:nvSpPr>
        <dsp:cNvPr id="0" name=""/>
        <dsp:cNvSpPr/>
      </dsp:nvSpPr>
      <dsp:spPr>
        <a:xfrm>
          <a:off x="10984306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45C583-4F4A-CB40-8CB4-CC287909930E}">
      <dsp:nvSpPr>
        <dsp:cNvPr id="0" name=""/>
        <dsp:cNvSpPr/>
      </dsp:nvSpPr>
      <dsp:spPr>
        <a:xfrm>
          <a:off x="10984306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5A5F76-FCC6-DF42-AF64-DF7B11997207}">
      <dsp:nvSpPr>
        <dsp:cNvPr id="0" name=""/>
        <dsp:cNvSpPr/>
      </dsp:nvSpPr>
      <dsp:spPr>
        <a:xfrm>
          <a:off x="10830827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盟角色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0830827" y="1821199"/>
        <a:ext cx="613916" cy="196453"/>
      </dsp:txXfrm>
    </dsp:sp>
    <dsp:sp modelId="{5C123F3A-3649-C84D-9525-E4E77FFEA7C6}">
      <dsp:nvSpPr>
        <dsp:cNvPr id="0" name=""/>
        <dsp:cNvSpPr/>
      </dsp:nvSpPr>
      <dsp:spPr>
        <a:xfrm>
          <a:off x="11328099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CF835F-CBA3-914F-A0E4-16301C5651E6}">
      <dsp:nvSpPr>
        <dsp:cNvPr id="0" name=""/>
        <dsp:cNvSpPr/>
      </dsp:nvSpPr>
      <dsp:spPr>
        <a:xfrm>
          <a:off x="11328099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817AA0-4DD5-0044-B9AE-F006B0E364FD}">
      <dsp:nvSpPr>
        <dsp:cNvPr id="0" name=""/>
        <dsp:cNvSpPr/>
      </dsp:nvSpPr>
      <dsp:spPr>
        <a:xfrm>
          <a:off x="11174620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事务设置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174620" y="949439"/>
        <a:ext cx="613916" cy="196453"/>
      </dsp:txXfrm>
    </dsp:sp>
    <dsp:sp modelId="{361C192C-3FD8-004A-AF3D-5F36AA5688EF}">
      <dsp:nvSpPr>
        <dsp:cNvPr id="0" name=""/>
        <dsp:cNvSpPr/>
      </dsp:nvSpPr>
      <dsp:spPr>
        <a:xfrm>
          <a:off x="11727144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CD511E-028C-FC43-A194-89F837A4C5BC}">
      <dsp:nvSpPr>
        <dsp:cNvPr id="0" name=""/>
        <dsp:cNvSpPr/>
      </dsp:nvSpPr>
      <dsp:spPr>
        <a:xfrm>
          <a:off x="11727144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746F55-7751-6D43-BD0C-BF0908A0A1D8}">
      <dsp:nvSpPr>
        <dsp:cNvPr id="0" name=""/>
        <dsp:cNvSpPr/>
      </dsp:nvSpPr>
      <dsp:spPr>
        <a:xfrm>
          <a:off x="11573665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事务基本资料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573665" y="1385319"/>
        <a:ext cx="613916" cy="196453"/>
      </dsp:txXfrm>
    </dsp:sp>
    <dsp:sp modelId="{2F6FAEBE-5BD2-F54C-A96F-B7FE51F560FE}">
      <dsp:nvSpPr>
        <dsp:cNvPr id="0" name=""/>
        <dsp:cNvSpPr/>
      </dsp:nvSpPr>
      <dsp:spPr>
        <a:xfrm>
          <a:off x="11727144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557A5F-FE14-EF49-B5D1-08CE4D4F3F18}">
      <dsp:nvSpPr>
        <dsp:cNvPr id="0" name=""/>
        <dsp:cNvSpPr/>
      </dsp:nvSpPr>
      <dsp:spPr>
        <a:xfrm>
          <a:off x="11727144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E28739-DD79-BD47-92CC-83C374FC8F03}">
      <dsp:nvSpPr>
        <dsp:cNvPr id="0" name=""/>
        <dsp:cNvSpPr/>
      </dsp:nvSpPr>
      <dsp:spPr>
        <a:xfrm>
          <a:off x="11573665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事务样式设计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573665" y="1821199"/>
        <a:ext cx="613916" cy="196453"/>
      </dsp:txXfrm>
    </dsp:sp>
    <dsp:sp modelId="{65E7171B-D682-4644-956E-95B5ECBCE01E}">
      <dsp:nvSpPr>
        <dsp:cNvPr id="0" name=""/>
        <dsp:cNvSpPr/>
      </dsp:nvSpPr>
      <dsp:spPr>
        <a:xfrm>
          <a:off x="11727144" y="220182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5B1B3-8E49-D345-AB7A-E13FE3B177A0}">
      <dsp:nvSpPr>
        <dsp:cNvPr id="0" name=""/>
        <dsp:cNvSpPr/>
      </dsp:nvSpPr>
      <dsp:spPr>
        <a:xfrm>
          <a:off x="11727144" y="220182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97299D-20AF-D04D-91A1-86BA1F43B91B}">
      <dsp:nvSpPr>
        <dsp:cNvPr id="0" name=""/>
        <dsp:cNvSpPr/>
      </dsp:nvSpPr>
      <dsp:spPr>
        <a:xfrm>
          <a:off x="11573665" y="2257080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事务权限设计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573665" y="2257080"/>
        <a:ext cx="613916" cy="196453"/>
      </dsp:txXfrm>
    </dsp:sp>
    <dsp:sp modelId="{441F2240-2B8F-AA49-B966-F6729AE63050}">
      <dsp:nvSpPr>
        <dsp:cNvPr id="0" name=""/>
        <dsp:cNvSpPr/>
      </dsp:nvSpPr>
      <dsp:spPr>
        <a:xfrm>
          <a:off x="11727144" y="2637708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C666AE-7D0E-BF4E-9861-220AE7CFC30F}">
      <dsp:nvSpPr>
        <dsp:cNvPr id="0" name=""/>
        <dsp:cNvSpPr/>
      </dsp:nvSpPr>
      <dsp:spPr>
        <a:xfrm>
          <a:off x="11727144" y="2637708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2EA53B-BB64-164E-A358-A81CE014626B}">
      <dsp:nvSpPr>
        <dsp:cNvPr id="0" name=""/>
        <dsp:cNvSpPr/>
      </dsp:nvSpPr>
      <dsp:spPr>
        <a:xfrm>
          <a:off x="11573665" y="2692960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事务历史查看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573665" y="2692960"/>
        <a:ext cx="613916" cy="196453"/>
      </dsp:txXfrm>
    </dsp:sp>
    <dsp:sp modelId="{03D7F695-FF3B-D440-9CC9-64018DFC2AD7}">
      <dsp:nvSpPr>
        <dsp:cNvPr id="0" name=""/>
        <dsp:cNvSpPr/>
      </dsp:nvSpPr>
      <dsp:spPr>
        <a:xfrm>
          <a:off x="9099584" y="45830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9DACE5-36DC-4347-BFA8-F88D96B98747}">
      <dsp:nvSpPr>
        <dsp:cNvPr id="0" name=""/>
        <dsp:cNvSpPr/>
      </dsp:nvSpPr>
      <dsp:spPr>
        <a:xfrm>
          <a:off x="9099584" y="45830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79E227-A4AC-2040-8E00-881E7248AE3A}">
      <dsp:nvSpPr>
        <dsp:cNvPr id="0" name=""/>
        <dsp:cNvSpPr/>
      </dsp:nvSpPr>
      <dsp:spPr>
        <a:xfrm>
          <a:off x="8946105" y="513558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消息中心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946105" y="513558"/>
        <a:ext cx="613916" cy="19645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BDD461-4BFE-E041-91AC-AEB8F1D513B5}">
      <dsp:nvSpPr>
        <dsp:cNvPr id="0" name=""/>
        <dsp:cNvSpPr/>
      </dsp:nvSpPr>
      <dsp:spPr>
        <a:xfrm>
          <a:off x="5896477" y="329383"/>
          <a:ext cx="3356585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3356585" y="64461"/>
              </a:lnTo>
              <a:lnTo>
                <a:pt x="3356585" y="1289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E6F24D-CCA0-9D46-B191-531BFDFC67B9}">
      <dsp:nvSpPr>
        <dsp:cNvPr id="0" name=""/>
        <dsp:cNvSpPr/>
      </dsp:nvSpPr>
      <dsp:spPr>
        <a:xfrm>
          <a:off x="11481578" y="1201144"/>
          <a:ext cx="282401" cy="14918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1815"/>
              </a:lnTo>
              <a:lnTo>
                <a:pt x="282401" y="14918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3D3F07-E6E4-A548-BAF1-D81C4E21BAF9}">
      <dsp:nvSpPr>
        <dsp:cNvPr id="0" name=""/>
        <dsp:cNvSpPr/>
      </dsp:nvSpPr>
      <dsp:spPr>
        <a:xfrm>
          <a:off x="11481578" y="1201144"/>
          <a:ext cx="282401" cy="1055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5935"/>
              </a:lnTo>
              <a:lnTo>
                <a:pt x="282401" y="1055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DC9DB3-7376-A745-840E-581CC21A8636}">
      <dsp:nvSpPr>
        <dsp:cNvPr id="0" name=""/>
        <dsp:cNvSpPr/>
      </dsp:nvSpPr>
      <dsp:spPr>
        <a:xfrm>
          <a:off x="11481578" y="1201144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BDE81A-73AB-7E42-9E3A-3FE89BD62579}">
      <dsp:nvSpPr>
        <dsp:cNvPr id="0" name=""/>
        <dsp:cNvSpPr/>
      </dsp:nvSpPr>
      <dsp:spPr>
        <a:xfrm>
          <a:off x="11481578" y="1201144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C5AEE3-BD8A-5640-81BF-465C27ADD967}">
      <dsp:nvSpPr>
        <dsp:cNvPr id="0" name=""/>
        <dsp:cNvSpPr/>
      </dsp:nvSpPr>
      <dsp:spPr>
        <a:xfrm>
          <a:off x="8510224" y="765264"/>
          <a:ext cx="2971353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2971353" y="64461"/>
              </a:lnTo>
              <a:lnTo>
                <a:pt x="2971353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C205E6-5027-664D-AA36-AFE4A7613A60}">
      <dsp:nvSpPr>
        <dsp:cNvPr id="0" name=""/>
        <dsp:cNvSpPr/>
      </dsp:nvSpPr>
      <dsp:spPr>
        <a:xfrm>
          <a:off x="10738739" y="1201144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05F418-9B9A-5D48-8CE1-A5B2BD5DD126}">
      <dsp:nvSpPr>
        <dsp:cNvPr id="0" name=""/>
        <dsp:cNvSpPr/>
      </dsp:nvSpPr>
      <dsp:spPr>
        <a:xfrm>
          <a:off x="10738739" y="1201144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FDA1D4-1E42-764B-A276-65849299257F}">
      <dsp:nvSpPr>
        <dsp:cNvPr id="0" name=""/>
        <dsp:cNvSpPr/>
      </dsp:nvSpPr>
      <dsp:spPr>
        <a:xfrm>
          <a:off x="8510224" y="765264"/>
          <a:ext cx="2228515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2228515" y="64461"/>
              </a:lnTo>
              <a:lnTo>
                <a:pt x="2228515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404AE6-3B86-064E-BE4C-2391539C3C73}">
      <dsp:nvSpPr>
        <dsp:cNvPr id="0" name=""/>
        <dsp:cNvSpPr/>
      </dsp:nvSpPr>
      <dsp:spPr>
        <a:xfrm>
          <a:off x="8510224" y="765264"/>
          <a:ext cx="1485676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1485676" y="64461"/>
              </a:lnTo>
              <a:lnTo>
                <a:pt x="1485676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E85C3A-1C68-5F4F-94FD-EC7948627104}">
      <dsp:nvSpPr>
        <dsp:cNvPr id="0" name=""/>
        <dsp:cNvSpPr/>
      </dsp:nvSpPr>
      <dsp:spPr>
        <a:xfrm>
          <a:off x="8510224" y="765264"/>
          <a:ext cx="742838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742838" y="64461"/>
              </a:lnTo>
              <a:lnTo>
                <a:pt x="742838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A19351-B2AB-A041-98BE-DFB63A76093C}">
      <dsp:nvSpPr>
        <dsp:cNvPr id="0" name=""/>
        <dsp:cNvSpPr/>
      </dsp:nvSpPr>
      <dsp:spPr>
        <a:xfrm>
          <a:off x="8464504" y="765264"/>
          <a:ext cx="91440" cy="1289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91E484-25E5-6749-ADC1-D45512464A2D}">
      <dsp:nvSpPr>
        <dsp:cNvPr id="0" name=""/>
        <dsp:cNvSpPr/>
      </dsp:nvSpPr>
      <dsp:spPr>
        <a:xfrm>
          <a:off x="7767386" y="765264"/>
          <a:ext cx="742838" cy="128922"/>
        </a:xfrm>
        <a:custGeom>
          <a:avLst/>
          <a:gdLst/>
          <a:ahLst/>
          <a:cxnLst/>
          <a:rect l="0" t="0" r="0" b="0"/>
          <a:pathLst>
            <a:path>
              <a:moveTo>
                <a:pt x="742838" y="0"/>
              </a:moveTo>
              <a:lnTo>
                <a:pt x="742838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832F90-716F-0440-8213-879FF025AED4}">
      <dsp:nvSpPr>
        <dsp:cNvPr id="0" name=""/>
        <dsp:cNvSpPr/>
      </dsp:nvSpPr>
      <dsp:spPr>
        <a:xfrm>
          <a:off x="7024547" y="765264"/>
          <a:ext cx="1485676" cy="128922"/>
        </a:xfrm>
        <a:custGeom>
          <a:avLst/>
          <a:gdLst/>
          <a:ahLst/>
          <a:cxnLst/>
          <a:rect l="0" t="0" r="0" b="0"/>
          <a:pathLst>
            <a:path>
              <a:moveTo>
                <a:pt x="1485676" y="0"/>
              </a:moveTo>
              <a:lnTo>
                <a:pt x="1485676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F58BBB-E15A-D84A-BC79-F7F899320545}">
      <dsp:nvSpPr>
        <dsp:cNvPr id="0" name=""/>
        <dsp:cNvSpPr/>
      </dsp:nvSpPr>
      <dsp:spPr>
        <a:xfrm>
          <a:off x="6653128" y="1637025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0E0C55-FD40-BA47-A3AB-EE7B69E01439}">
      <dsp:nvSpPr>
        <dsp:cNvPr id="0" name=""/>
        <dsp:cNvSpPr/>
      </dsp:nvSpPr>
      <dsp:spPr>
        <a:xfrm>
          <a:off x="6653128" y="1637025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C4A8FD-5276-5F4A-BF43-1E104C1A6612}">
      <dsp:nvSpPr>
        <dsp:cNvPr id="0" name=""/>
        <dsp:cNvSpPr/>
      </dsp:nvSpPr>
      <dsp:spPr>
        <a:xfrm>
          <a:off x="6281709" y="1201144"/>
          <a:ext cx="371419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371419" y="64461"/>
              </a:lnTo>
              <a:lnTo>
                <a:pt x="371419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326A6D-67C1-1043-8FB1-4A4AD3754D27}">
      <dsp:nvSpPr>
        <dsp:cNvPr id="0" name=""/>
        <dsp:cNvSpPr/>
      </dsp:nvSpPr>
      <dsp:spPr>
        <a:xfrm>
          <a:off x="5910290" y="1201144"/>
          <a:ext cx="371419" cy="128922"/>
        </a:xfrm>
        <a:custGeom>
          <a:avLst/>
          <a:gdLst/>
          <a:ahLst/>
          <a:cxnLst/>
          <a:rect l="0" t="0" r="0" b="0"/>
          <a:pathLst>
            <a:path>
              <a:moveTo>
                <a:pt x="371419" y="0"/>
              </a:moveTo>
              <a:lnTo>
                <a:pt x="371419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563FE1-EC3D-DB41-8A4B-BB3C82A7F64E}">
      <dsp:nvSpPr>
        <dsp:cNvPr id="0" name=""/>
        <dsp:cNvSpPr/>
      </dsp:nvSpPr>
      <dsp:spPr>
        <a:xfrm>
          <a:off x="6281709" y="765264"/>
          <a:ext cx="2228515" cy="128922"/>
        </a:xfrm>
        <a:custGeom>
          <a:avLst/>
          <a:gdLst/>
          <a:ahLst/>
          <a:cxnLst/>
          <a:rect l="0" t="0" r="0" b="0"/>
          <a:pathLst>
            <a:path>
              <a:moveTo>
                <a:pt x="2228515" y="0"/>
              </a:moveTo>
              <a:lnTo>
                <a:pt x="2228515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BEA2E-1427-A240-A83E-9BDE4DC0AF38}">
      <dsp:nvSpPr>
        <dsp:cNvPr id="0" name=""/>
        <dsp:cNvSpPr/>
      </dsp:nvSpPr>
      <dsp:spPr>
        <a:xfrm>
          <a:off x="5538871" y="765264"/>
          <a:ext cx="2971353" cy="128922"/>
        </a:xfrm>
        <a:custGeom>
          <a:avLst/>
          <a:gdLst/>
          <a:ahLst/>
          <a:cxnLst/>
          <a:rect l="0" t="0" r="0" b="0"/>
          <a:pathLst>
            <a:path>
              <a:moveTo>
                <a:pt x="2971353" y="0"/>
              </a:moveTo>
              <a:lnTo>
                <a:pt x="2971353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A911C2-0EE3-284B-8E9E-CF22460B830B}">
      <dsp:nvSpPr>
        <dsp:cNvPr id="0" name=""/>
        <dsp:cNvSpPr/>
      </dsp:nvSpPr>
      <dsp:spPr>
        <a:xfrm>
          <a:off x="5896477" y="329383"/>
          <a:ext cx="2613747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2613747" y="64461"/>
              </a:lnTo>
              <a:lnTo>
                <a:pt x="2613747" y="1289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A26622-CE9B-D248-8607-2B4523B5EBD1}">
      <dsp:nvSpPr>
        <dsp:cNvPr id="0" name=""/>
        <dsp:cNvSpPr/>
      </dsp:nvSpPr>
      <dsp:spPr>
        <a:xfrm>
          <a:off x="4768406" y="1201144"/>
          <a:ext cx="282401" cy="1055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5935"/>
              </a:lnTo>
              <a:lnTo>
                <a:pt x="282401" y="1055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DACD02-A878-6F4B-B8C6-64B2897D492A}">
      <dsp:nvSpPr>
        <dsp:cNvPr id="0" name=""/>
        <dsp:cNvSpPr/>
      </dsp:nvSpPr>
      <dsp:spPr>
        <a:xfrm>
          <a:off x="4768406" y="1201144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7DC490-CC36-E848-BB49-CE019EE1CAED}">
      <dsp:nvSpPr>
        <dsp:cNvPr id="0" name=""/>
        <dsp:cNvSpPr/>
      </dsp:nvSpPr>
      <dsp:spPr>
        <a:xfrm>
          <a:off x="4768406" y="1201144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9B4D52-3E2B-7F4E-BBC4-CCBB2CAE208D}">
      <dsp:nvSpPr>
        <dsp:cNvPr id="0" name=""/>
        <dsp:cNvSpPr/>
      </dsp:nvSpPr>
      <dsp:spPr>
        <a:xfrm>
          <a:off x="2539891" y="765264"/>
          <a:ext cx="2228515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2228515" y="64461"/>
              </a:lnTo>
              <a:lnTo>
                <a:pt x="2228515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D7D9B6-C59D-D641-827E-883025175671}">
      <dsp:nvSpPr>
        <dsp:cNvPr id="0" name=""/>
        <dsp:cNvSpPr/>
      </dsp:nvSpPr>
      <dsp:spPr>
        <a:xfrm>
          <a:off x="2539891" y="765264"/>
          <a:ext cx="1485676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1485676" y="64461"/>
              </a:lnTo>
              <a:lnTo>
                <a:pt x="1485676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AEF218-E9C0-A04F-9CC8-6A1184B10479}">
      <dsp:nvSpPr>
        <dsp:cNvPr id="0" name=""/>
        <dsp:cNvSpPr/>
      </dsp:nvSpPr>
      <dsp:spPr>
        <a:xfrm>
          <a:off x="3282729" y="1201144"/>
          <a:ext cx="282401" cy="1055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5935"/>
              </a:lnTo>
              <a:lnTo>
                <a:pt x="282401" y="1055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D2A03-A741-E14F-82DA-BC06983456B3}">
      <dsp:nvSpPr>
        <dsp:cNvPr id="0" name=""/>
        <dsp:cNvSpPr/>
      </dsp:nvSpPr>
      <dsp:spPr>
        <a:xfrm>
          <a:off x="3282729" y="1201144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AE1F46-42BB-C147-963D-FA16485FE14F}">
      <dsp:nvSpPr>
        <dsp:cNvPr id="0" name=""/>
        <dsp:cNvSpPr/>
      </dsp:nvSpPr>
      <dsp:spPr>
        <a:xfrm>
          <a:off x="3282729" y="1201144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C54D4B-9B52-3A43-8D24-5CB7082E70F5}">
      <dsp:nvSpPr>
        <dsp:cNvPr id="0" name=""/>
        <dsp:cNvSpPr/>
      </dsp:nvSpPr>
      <dsp:spPr>
        <a:xfrm>
          <a:off x="2539891" y="765264"/>
          <a:ext cx="742838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742838" y="64461"/>
              </a:lnTo>
              <a:lnTo>
                <a:pt x="742838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6F0D8D-E5D8-1241-80A7-5E923A449BA0}">
      <dsp:nvSpPr>
        <dsp:cNvPr id="0" name=""/>
        <dsp:cNvSpPr/>
      </dsp:nvSpPr>
      <dsp:spPr>
        <a:xfrm>
          <a:off x="2494171" y="765264"/>
          <a:ext cx="91440" cy="1289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1CE2D4-0DC3-2B4F-83F4-7712E9E3179D}">
      <dsp:nvSpPr>
        <dsp:cNvPr id="0" name=""/>
        <dsp:cNvSpPr/>
      </dsp:nvSpPr>
      <dsp:spPr>
        <a:xfrm>
          <a:off x="1797053" y="1201144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372B78-F224-EF46-8C32-FDE413F1E4EE}">
      <dsp:nvSpPr>
        <dsp:cNvPr id="0" name=""/>
        <dsp:cNvSpPr/>
      </dsp:nvSpPr>
      <dsp:spPr>
        <a:xfrm>
          <a:off x="1797053" y="1201144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BD3A10-5E97-1947-81ED-25EF241CE2DE}">
      <dsp:nvSpPr>
        <dsp:cNvPr id="0" name=""/>
        <dsp:cNvSpPr/>
      </dsp:nvSpPr>
      <dsp:spPr>
        <a:xfrm>
          <a:off x="1797053" y="765264"/>
          <a:ext cx="742838" cy="128922"/>
        </a:xfrm>
        <a:custGeom>
          <a:avLst/>
          <a:gdLst/>
          <a:ahLst/>
          <a:cxnLst/>
          <a:rect l="0" t="0" r="0" b="0"/>
          <a:pathLst>
            <a:path>
              <a:moveTo>
                <a:pt x="742838" y="0"/>
              </a:moveTo>
              <a:lnTo>
                <a:pt x="742838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CDAD6A-E18B-0A41-8032-0B0CC1CDB1B2}">
      <dsp:nvSpPr>
        <dsp:cNvPr id="0" name=""/>
        <dsp:cNvSpPr/>
      </dsp:nvSpPr>
      <dsp:spPr>
        <a:xfrm>
          <a:off x="1054214" y="765264"/>
          <a:ext cx="1485676" cy="128922"/>
        </a:xfrm>
        <a:custGeom>
          <a:avLst/>
          <a:gdLst/>
          <a:ahLst/>
          <a:cxnLst/>
          <a:rect l="0" t="0" r="0" b="0"/>
          <a:pathLst>
            <a:path>
              <a:moveTo>
                <a:pt x="1485676" y="0"/>
              </a:moveTo>
              <a:lnTo>
                <a:pt x="1485676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9E2C65-7AC5-F24D-B77F-2E7C6391D994}">
      <dsp:nvSpPr>
        <dsp:cNvPr id="0" name=""/>
        <dsp:cNvSpPr/>
      </dsp:nvSpPr>
      <dsp:spPr>
        <a:xfrm>
          <a:off x="311376" y="765264"/>
          <a:ext cx="2228515" cy="128922"/>
        </a:xfrm>
        <a:custGeom>
          <a:avLst/>
          <a:gdLst/>
          <a:ahLst/>
          <a:cxnLst/>
          <a:rect l="0" t="0" r="0" b="0"/>
          <a:pathLst>
            <a:path>
              <a:moveTo>
                <a:pt x="2228515" y="0"/>
              </a:moveTo>
              <a:lnTo>
                <a:pt x="2228515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01172D-CF11-D641-9127-13BEA5460786}">
      <dsp:nvSpPr>
        <dsp:cNvPr id="0" name=""/>
        <dsp:cNvSpPr/>
      </dsp:nvSpPr>
      <dsp:spPr>
        <a:xfrm>
          <a:off x="2539891" y="329383"/>
          <a:ext cx="3356585" cy="128922"/>
        </a:xfrm>
        <a:custGeom>
          <a:avLst/>
          <a:gdLst/>
          <a:ahLst/>
          <a:cxnLst/>
          <a:rect l="0" t="0" r="0" b="0"/>
          <a:pathLst>
            <a:path>
              <a:moveTo>
                <a:pt x="3356585" y="0"/>
              </a:moveTo>
              <a:lnTo>
                <a:pt x="3356585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40B9D6-B86A-1248-94C0-CC89E905B510}">
      <dsp:nvSpPr>
        <dsp:cNvPr id="0" name=""/>
        <dsp:cNvSpPr/>
      </dsp:nvSpPr>
      <dsp:spPr>
        <a:xfrm>
          <a:off x="5742998" y="22425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21D53B-C6D8-8D42-9B14-773224F166C1}">
      <dsp:nvSpPr>
        <dsp:cNvPr id="0" name=""/>
        <dsp:cNvSpPr/>
      </dsp:nvSpPr>
      <dsp:spPr>
        <a:xfrm>
          <a:off x="5742998" y="22425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5C4266-0161-B747-B412-509287925401}">
      <dsp:nvSpPr>
        <dsp:cNvPr id="0" name=""/>
        <dsp:cNvSpPr/>
      </dsp:nvSpPr>
      <dsp:spPr>
        <a:xfrm>
          <a:off x="5589519" y="77678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SuperId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589519" y="77678"/>
        <a:ext cx="613916" cy="196453"/>
      </dsp:txXfrm>
    </dsp:sp>
    <dsp:sp modelId="{2989DCEB-2DE7-8247-A6CD-EC4F81B9F15F}">
      <dsp:nvSpPr>
        <dsp:cNvPr id="0" name=""/>
        <dsp:cNvSpPr/>
      </dsp:nvSpPr>
      <dsp:spPr>
        <a:xfrm>
          <a:off x="2386412" y="45830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E873D9-47ED-6D43-87E2-DEA465C0EEDF}">
      <dsp:nvSpPr>
        <dsp:cNvPr id="0" name=""/>
        <dsp:cNvSpPr/>
      </dsp:nvSpPr>
      <dsp:spPr>
        <a:xfrm>
          <a:off x="2386412" y="45830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E0CAA3-455B-0841-B93F-00738EB9AAB5}">
      <dsp:nvSpPr>
        <dsp:cNvPr id="0" name=""/>
        <dsp:cNvSpPr/>
      </dsp:nvSpPr>
      <dsp:spPr>
        <a:xfrm>
          <a:off x="2232933" y="513558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个人中心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232933" y="513558"/>
        <a:ext cx="613916" cy="196453"/>
      </dsp:txXfrm>
    </dsp:sp>
    <dsp:sp modelId="{8738E62B-D08A-084B-A80C-8003CAAE0614}">
      <dsp:nvSpPr>
        <dsp:cNvPr id="0" name=""/>
        <dsp:cNvSpPr/>
      </dsp:nvSpPr>
      <dsp:spPr>
        <a:xfrm>
          <a:off x="157897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E59F4C-A283-C941-9569-575AA857DDD4}">
      <dsp:nvSpPr>
        <dsp:cNvPr id="0" name=""/>
        <dsp:cNvSpPr/>
      </dsp:nvSpPr>
      <dsp:spPr>
        <a:xfrm>
          <a:off x="157897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D2D362-CA92-D84A-A67C-58DA2A030236}">
      <dsp:nvSpPr>
        <dsp:cNvPr id="0" name=""/>
        <dsp:cNvSpPr/>
      </dsp:nvSpPr>
      <dsp:spPr>
        <a:xfrm>
          <a:off x="4418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个人公告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418" y="949439"/>
        <a:ext cx="613916" cy="196453"/>
      </dsp:txXfrm>
    </dsp:sp>
    <dsp:sp modelId="{B14E5C14-6045-EA47-B38A-2FC927F32379}">
      <dsp:nvSpPr>
        <dsp:cNvPr id="0" name=""/>
        <dsp:cNvSpPr/>
      </dsp:nvSpPr>
      <dsp:spPr>
        <a:xfrm>
          <a:off x="900735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21957C-6891-7F49-9A2C-B51907E28277}">
      <dsp:nvSpPr>
        <dsp:cNvPr id="0" name=""/>
        <dsp:cNvSpPr/>
      </dsp:nvSpPr>
      <dsp:spPr>
        <a:xfrm>
          <a:off x="900735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2F2D21-B080-E54D-860D-E93AE85E8E35}">
      <dsp:nvSpPr>
        <dsp:cNvPr id="0" name=""/>
        <dsp:cNvSpPr/>
      </dsp:nvSpPr>
      <dsp:spPr>
        <a:xfrm>
          <a:off x="747256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我的事务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747256" y="949439"/>
        <a:ext cx="613916" cy="196453"/>
      </dsp:txXfrm>
    </dsp:sp>
    <dsp:sp modelId="{886A1C9C-6B55-4E4F-B667-A9376D1A056B}">
      <dsp:nvSpPr>
        <dsp:cNvPr id="0" name=""/>
        <dsp:cNvSpPr/>
      </dsp:nvSpPr>
      <dsp:spPr>
        <a:xfrm>
          <a:off x="1643574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1EDE39-D826-8D4A-BEF5-200545EC8F72}">
      <dsp:nvSpPr>
        <dsp:cNvPr id="0" name=""/>
        <dsp:cNvSpPr/>
      </dsp:nvSpPr>
      <dsp:spPr>
        <a:xfrm>
          <a:off x="1643574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B4C0AA-8E5D-AD4F-B2E9-223E26A7C867}">
      <dsp:nvSpPr>
        <dsp:cNvPr id="0" name=""/>
        <dsp:cNvSpPr/>
      </dsp:nvSpPr>
      <dsp:spPr>
        <a:xfrm>
          <a:off x="1490095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我的盟友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490095" y="949439"/>
        <a:ext cx="613916" cy="196453"/>
      </dsp:txXfrm>
    </dsp:sp>
    <dsp:sp modelId="{143B67D0-E3CA-CE4B-9743-58CF3075A208}">
      <dsp:nvSpPr>
        <dsp:cNvPr id="0" name=""/>
        <dsp:cNvSpPr/>
      </dsp:nvSpPr>
      <dsp:spPr>
        <a:xfrm>
          <a:off x="2042619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4F4B2F-78E1-8849-87DD-2B81CD91AA49}">
      <dsp:nvSpPr>
        <dsp:cNvPr id="0" name=""/>
        <dsp:cNvSpPr/>
      </dsp:nvSpPr>
      <dsp:spPr>
        <a:xfrm>
          <a:off x="2042619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5FC613-E380-A74D-8DA0-7AA0F90E1163}">
      <dsp:nvSpPr>
        <dsp:cNvPr id="0" name=""/>
        <dsp:cNvSpPr/>
      </dsp:nvSpPr>
      <dsp:spPr>
        <a:xfrm>
          <a:off x="1889140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我的盟友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889140" y="1385319"/>
        <a:ext cx="613916" cy="196453"/>
      </dsp:txXfrm>
    </dsp:sp>
    <dsp:sp modelId="{A8F5FFEA-B27D-1249-AC9F-A1E9A7D6CAFA}">
      <dsp:nvSpPr>
        <dsp:cNvPr id="0" name=""/>
        <dsp:cNvSpPr/>
      </dsp:nvSpPr>
      <dsp:spPr>
        <a:xfrm>
          <a:off x="2042619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C32A0D-7ACC-024B-A21C-F2B42B1D975B}">
      <dsp:nvSpPr>
        <dsp:cNvPr id="0" name=""/>
        <dsp:cNvSpPr/>
      </dsp:nvSpPr>
      <dsp:spPr>
        <a:xfrm>
          <a:off x="2042619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72488E-EDD6-9945-A696-9488D906A8F0}">
      <dsp:nvSpPr>
        <dsp:cNvPr id="0" name=""/>
        <dsp:cNvSpPr/>
      </dsp:nvSpPr>
      <dsp:spPr>
        <a:xfrm>
          <a:off x="1889140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历史盟友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889140" y="1821199"/>
        <a:ext cx="613916" cy="196453"/>
      </dsp:txXfrm>
    </dsp:sp>
    <dsp:sp modelId="{1B33D46B-D686-A54E-B5F0-659E67C35499}">
      <dsp:nvSpPr>
        <dsp:cNvPr id="0" name=""/>
        <dsp:cNvSpPr/>
      </dsp:nvSpPr>
      <dsp:spPr>
        <a:xfrm>
          <a:off x="2386412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92D4E4-7506-324B-AD20-184132B649B2}">
      <dsp:nvSpPr>
        <dsp:cNvPr id="0" name=""/>
        <dsp:cNvSpPr/>
      </dsp:nvSpPr>
      <dsp:spPr>
        <a:xfrm>
          <a:off x="2386412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C6884-6293-5F49-B903-15819E5560DE}">
      <dsp:nvSpPr>
        <dsp:cNvPr id="0" name=""/>
        <dsp:cNvSpPr/>
      </dsp:nvSpPr>
      <dsp:spPr>
        <a:xfrm>
          <a:off x="2232933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我的消息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232933" y="949439"/>
        <a:ext cx="613916" cy="196453"/>
      </dsp:txXfrm>
    </dsp:sp>
    <dsp:sp modelId="{CBF86816-132C-F74A-B9F7-740FC5418119}">
      <dsp:nvSpPr>
        <dsp:cNvPr id="0" name=""/>
        <dsp:cNvSpPr/>
      </dsp:nvSpPr>
      <dsp:spPr>
        <a:xfrm>
          <a:off x="3129250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EA7D5C-2FA5-514B-AA77-209AD250FDB1}">
      <dsp:nvSpPr>
        <dsp:cNvPr id="0" name=""/>
        <dsp:cNvSpPr/>
      </dsp:nvSpPr>
      <dsp:spPr>
        <a:xfrm>
          <a:off x="3129250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8571E-BDB7-B24E-AF1A-074E20B827AE}">
      <dsp:nvSpPr>
        <dsp:cNvPr id="0" name=""/>
        <dsp:cNvSpPr/>
      </dsp:nvSpPr>
      <dsp:spPr>
        <a:xfrm>
          <a:off x="2975771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资金资产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975771" y="949439"/>
        <a:ext cx="613916" cy="196453"/>
      </dsp:txXfrm>
    </dsp:sp>
    <dsp:sp modelId="{F834D0FA-DFDA-3E42-A384-CCB487CD81A8}">
      <dsp:nvSpPr>
        <dsp:cNvPr id="0" name=""/>
        <dsp:cNvSpPr/>
      </dsp:nvSpPr>
      <dsp:spPr>
        <a:xfrm>
          <a:off x="3528296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6EFCE9-B7EC-5D4B-A9E7-0302A921E374}">
      <dsp:nvSpPr>
        <dsp:cNvPr id="0" name=""/>
        <dsp:cNvSpPr/>
      </dsp:nvSpPr>
      <dsp:spPr>
        <a:xfrm>
          <a:off x="3528296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895AEF-9277-F448-81BC-383AA9988F95}">
      <dsp:nvSpPr>
        <dsp:cNvPr id="0" name=""/>
        <dsp:cNvSpPr/>
      </dsp:nvSpPr>
      <dsp:spPr>
        <a:xfrm>
          <a:off x="3374817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374817" y="1385319"/>
        <a:ext cx="613916" cy="196453"/>
      </dsp:txXfrm>
    </dsp:sp>
    <dsp:sp modelId="{E26C7D6C-4997-4043-B17B-15C17B197B4B}">
      <dsp:nvSpPr>
        <dsp:cNvPr id="0" name=""/>
        <dsp:cNvSpPr/>
      </dsp:nvSpPr>
      <dsp:spPr>
        <a:xfrm>
          <a:off x="3528296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3E9541-E76E-3C4A-ABBE-64A466CA1D40}">
      <dsp:nvSpPr>
        <dsp:cNvPr id="0" name=""/>
        <dsp:cNvSpPr/>
      </dsp:nvSpPr>
      <dsp:spPr>
        <a:xfrm>
          <a:off x="3528296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4AB2F0-FCB3-7C4B-9EA6-03845F2DB6F6}">
      <dsp:nvSpPr>
        <dsp:cNvPr id="0" name=""/>
        <dsp:cNvSpPr/>
      </dsp:nvSpPr>
      <dsp:spPr>
        <a:xfrm>
          <a:off x="3374817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物资库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374817" y="1821199"/>
        <a:ext cx="613916" cy="196453"/>
      </dsp:txXfrm>
    </dsp:sp>
    <dsp:sp modelId="{3FBA586B-71EF-4E42-B2AD-F3FC8E5378D1}">
      <dsp:nvSpPr>
        <dsp:cNvPr id="0" name=""/>
        <dsp:cNvSpPr/>
      </dsp:nvSpPr>
      <dsp:spPr>
        <a:xfrm>
          <a:off x="3528296" y="220182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46AFB6-9BE7-D14B-B35F-3FB7C84B9886}">
      <dsp:nvSpPr>
        <dsp:cNvPr id="0" name=""/>
        <dsp:cNvSpPr/>
      </dsp:nvSpPr>
      <dsp:spPr>
        <a:xfrm>
          <a:off x="3528296" y="220182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0DDF9A-0D9E-A449-88AA-2B7A978D6AC2}">
      <dsp:nvSpPr>
        <dsp:cNvPr id="0" name=""/>
        <dsp:cNvSpPr/>
      </dsp:nvSpPr>
      <dsp:spPr>
        <a:xfrm>
          <a:off x="3374817" y="2257080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核销库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374817" y="2257080"/>
        <a:ext cx="613916" cy="196453"/>
      </dsp:txXfrm>
    </dsp:sp>
    <dsp:sp modelId="{F3176C02-C405-B545-8B6C-38E2F8604B42}">
      <dsp:nvSpPr>
        <dsp:cNvPr id="0" name=""/>
        <dsp:cNvSpPr/>
      </dsp:nvSpPr>
      <dsp:spPr>
        <a:xfrm>
          <a:off x="3872089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32C6F7-7B6C-E244-B209-BCF0DD1AE37D}">
      <dsp:nvSpPr>
        <dsp:cNvPr id="0" name=""/>
        <dsp:cNvSpPr/>
      </dsp:nvSpPr>
      <dsp:spPr>
        <a:xfrm>
          <a:off x="3872089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167851-92B2-4940-8A39-CBDA506A4F9A}">
      <dsp:nvSpPr>
        <dsp:cNvPr id="0" name=""/>
        <dsp:cNvSpPr/>
      </dsp:nvSpPr>
      <dsp:spPr>
        <a:xfrm>
          <a:off x="3718610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我的日程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718610" y="949439"/>
        <a:ext cx="613916" cy="196453"/>
      </dsp:txXfrm>
    </dsp:sp>
    <dsp:sp modelId="{9AB1F751-8962-0C40-B802-75C90A359CA1}">
      <dsp:nvSpPr>
        <dsp:cNvPr id="0" name=""/>
        <dsp:cNvSpPr/>
      </dsp:nvSpPr>
      <dsp:spPr>
        <a:xfrm>
          <a:off x="4614927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7C0D09-5EE9-6C48-981B-5C523AEE428E}">
      <dsp:nvSpPr>
        <dsp:cNvPr id="0" name=""/>
        <dsp:cNvSpPr/>
      </dsp:nvSpPr>
      <dsp:spPr>
        <a:xfrm>
          <a:off x="4614927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B8430A-240F-564B-A763-F877155C9BCF}">
      <dsp:nvSpPr>
        <dsp:cNvPr id="0" name=""/>
        <dsp:cNvSpPr/>
      </dsp:nvSpPr>
      <dsp:spPr>
        <a:xfrm>
          <a:off x="4461448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个人设置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461448" y="949439"/>
        <a:ext cx="613916" cy="196453"/>
      </dsp:txXfrm>
    </dsp:sp>
    <dsp:sp modelId="{5136F273-436C-5E43-835E-AA171770073B}">
      <dsp:nvSpPr>
        <dsp:cNvPr id="0" name=""/>
        <dsp:cNvSpPr/>
      </dsp:nvSpPr>
      <dsp:spPr>
        <a:xfrm>
          <a:off x="5013973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C72270-0B29-2B48-8C47-C1C474E25941}">
      <dsp:nvSpPr>
        <dsp:cNvPr id="0" name=""/>
        <dsp:cNvSpPr/>
      </dsp:nvSpPr>
      <dsp:spPr>
        <a:xfrm>
          <a:off x="5013973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2AE6D6-E957-F44F-97FC-5DEF3E19E871}">
      <dsp:nvSpPr>
        <dsp:cNvPr id="0" name=""/>
        <dsp:cNvSpPr/>
      </dsp:nvSpPr>
      <dsp:spPr>
        <a:xfrm>
          <a:off x="4860494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基本资料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860494" y="1385319"/>
        <a:ext cx="613916" cy="196453"/>
      </dsp:txXfrm>
    </dsp:sp>
    <dsp:sp modelId="{432AD107-E8B1-1A49-8D03-8FE21EC739A1}">
      <dsp:nvSpPr>
        <dsp:cNvPr id="0" name=""/>
        <dsp:cNvSpPr/>
      </dsp:nvSpPr>
      <dsp:spPr>
        <a:xfrm>
          <a:off x="5013973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8BC750-ADBC-1A4C-BAAE-A79AF8ED8020}">
      <dsp:nvSpPr>
        <dsp:cNvPr id="0" name=""/>
        <dsp:cNvSpPr/>
      </dsp:nvSpPr>
      <dsp:spPr>
        <a:xfrm>
          <a:off x="5013973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4B7D45-E013-B043-B8F0-DE0867D7CBFD}">
      <dsp:nvSpPr>
        <dsp:cNvPr id="0" name=""/>
        <dsp:cNvSpPr/>
      </dsp:nvSpPr>
      <dsp:spPr>
        <a:xfrm>
          <a:off x="4860494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所属盟角色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860494" y="1821199"/>
        <a:ext cx="613916" cy="196453"/>
      </dsp:txXfrm>
    </dsp:sp>
    <dsp:sp modelId="{A752AB8A-49BB-8147-8C50-22C0AA308254}">
      <dsp:nvSpPr>
        <dsp:cNvPr id="0" name=""/>
        <dsp:cNvSpPr/>
      </dsp:nvSpPr>
      <dsp:spPr>
        <a:xfrm>
          <a:off x="5013973" y="220182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40477E-9C81-CE46-BD77-2BD9C3695F75}">
      <dsp:nvSpPr>
        <dsp:cNvPr id="0" name=""/>
        <dsp:cNvSpPr/>
      </dsp:nvSpPr>
      <dsp:spPr>
        <a:xfrm>
          <a:off x="5013973" y="220182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15638D-4F27-2048-A995-936A4A10F88E}">
      <dsp:nvSpPr>
        <dsp:cNvPr id="0" name=""/>
        <dsp:cNvSpPr/>
      </dsp:nvSpPr>
      <dsp:spPr>
        <a:xfrm>
          <a:off x="4860494" y="2257080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修改密码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860494" y="2257080"/>
        <a:ext cx="613916" cy="196453"/>
      </dsp:txXfrm>
    </dsp:sp>
    <dsp:sp modelId="{D78C6553-D336-7148-B60A-D4C358E601DE}">
      <dsp:nvSpPr>
        <dsp:cNvPr id="0" name=""/>
        <dsp:cNvSpPr/>
      </dsp:nvSpPr>
      <dsp:spPr>
        <a:xfrm>
          <a:off x="8356745" y="45830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DBF071-FCAD-7042-8A1F-F69BF74146E0}">
      <dsp:nvSpPr>
        <dsp:cNvPr id="0" name=""/>
        <dsp:cNvSpPr/>
      </dsp:nvSpPr>
      <dsp:spPr>
        <a:xfrm>
          <a:off x="8356745" y="45830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ACD9D3-9807-E04E-BAEC-A1BED2E4673F}">
      <dsp:nvSpPr>
        <dsp:cNvPr id="0" name=""/>
        <dsp:cNvSpPr/>
      </dsp:nvSpPr>
      <dsp:spPr>
        <a:xfrm>
          <a:off x="8203266" y="513558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203266" y="513558"/>
        <a:ext cx="613916" cy="196453"/>
      </dsp:txXfrm>
    </dsp:sp>
    <dsp:sp modelId="{571D8F88-FF9A-D449-B9F7-E0CD4A84497C}">
      <dsp:nvSpPr>
        <dsp:cNvPr id="0" name=""/>
        <dsp:cNvSpPr/>
      </dsp:nvSpPr>
      <dsp:spPr>
        <a:xfrm>
          <a:off x="5385392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225B5B-5C9F-9C44-AD07-08EB174E73E7}">
      <dsp:nvSpPr>
        <dsp:cNvPr id="0" name=""/>
        <dsp:cNvSpPr/>
      </dsp:nvSpPr>
      <dsp:spPr>
        <a:xfrm>
          <a:off x="5385392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2B5197-2317-B943-8473-A9BAE75E557D}">
      <dsp:nvSpPr>
        <dsp:cNvPr id="0" name=""/>
        <dsp:cNvSpPr/>
      </dsp:nvSpPr>
      <dsp:spPr>
        <a:xfrm>
          <a:off x="5231913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公告列表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231913" y="949439"/>
        <a:ext cx="613916" cy="196453"/>
      </dsp:txXfrm>
    </dsp:sp>
    <dsp:sp modelId="{CFD719B6-0F1B-6C48-8B0F-AB1C29EB1BC4}">
      <dsp:nvSpPr>
        <dsp:cNvPr id="0" name=""/>
        <dsp:cNvSpPr/>
      </dsp:nvSpPr>
      <dsp:spPr>
        <a:xfrm>
          <a:off x="6128230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5D67C2-A569-4B4E-9AFE-21B87ECC28CA}">
      <dsp:nvSpPr>
        <dsp:cNvPr id="0" name=""/>
        <dsp:cNvSpPr/>
      </dsp:nvSpPr>
      <dsp:spPr>
        <a:xfrm>
          <a:off x="6128230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FFD37C-C605-C64B-9FFD-843CBDAE8F4C}">
      <dsp:nvSpPr>
        <dsp:cNvPr id="0" name=""/>
        <dsp:cNvSpPr/>
      </dsp:nvSpPr>
      <dsp:spPr>
        <a:xfrm>
          <a:off x="5974751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事务列表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974751" y="949439"/>
        <a:ext cx="613916" cy="196453"/>
      </dsp:txXfrm>
    </dsp:sp>
    <dsp:sp modelId="{720D1D32-83B2-C64B-8E30-17E7397D3B15}">
      <dsp:nvSpPr>
        <dsp:cNvPr id="0" name=""/>
        <dsp:cNvSpPr/>
      </dsp:nvSpPr>
      <dsp:spPr>
        <a:xfrm>
          <a:off x="5756811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92A6DB-5773-D24D-BC23-58BB679AF27F}">
      <dsp:nvSpPr>
        <dsp:cNvPr id="0" name=""/>
        <dsp:cNvSpPr/>
      </dsp:nvSpPr>
      <dsp:spPr>
        <a:xfrm>
          <a:off x="5756811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8B282D-FE67-4144-8FA3-8D62CD2F3E96}">
      <dsp:nvSpPr>
        <dsp:cNvPr id="0" name=""/>
        <dsp:cNvSpPr/>
      </dsp:nvSpPr>
      <dsp:spPr>
        <a:xfrm>
          <a:off x="5603332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子事务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603332" y="1385319"/>
        <a:ext cx="613916" cy="196453"/>
      </dsp:txXfrm>
    </dsp:sp>
    <dsp:sp modelId="{ED4151B3-DFEB-2843-8D64-0B6F75A04F0E}">
      <dsp:nvSpPr>
        <dsp:cNvPr id="0" name=""/>
        <dsp:cNvSpPr/>
      </dsp:nvSpPr>
      <dsp:spPr>
        <a:xfrm>
          <a:off x="6499649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095583-13FD-A84B-B1C0-7FFE252E17AD}">
      <dsp:nvSpPr>
        <dsp:cNvPr id="0" name=""/>
        <dsp:cNvSpPr/>
      </dsp:nvSpPr>
      <dsp:spPr>
        <a:xfrm>
          <a:off x="6499649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1F058E-031F-2E41-B9CF-CD60DF4FCB3E}">
      <dsp:nvSpPr>
        <dsp:cNvPr id="0" name=""/>
        <dsp:cNvSpPr/>
      </dsp:nvSpPr>
      <dsp:spPr>
        <a:xfrm>
          <a:off x="6346170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盟事务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346170" y="1385319"/>
        <a:ext cx="613916" cy="196453"/>
      </dsp:txXfrm>
    </dsp:sp>
    <dsp:sp modelId="{19C4C69F-AD4C-5C4B-81E4-B701AEC69E97}">
      <dsp:nvSpPr>
        <dsp:cNvPr id="0" name=""/>
        <dsp:cNvSpPr/>
      </dsp:nvSpPr>
      <dsp:spPr>
        <a:xfrm>
          <a:off x="6898695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F76207-4DA2-9645-A005-45AEF25EE231}">
      <dsp:nvSpPr>
        <dsp:cNvPr id="0" name=""/>
        <dsp:cNvSpPr/>
      </dsp:nvSpPr>
      <dsp:spPr>
        <a:xfrm>
          <a:off x="6898695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AFA551-E2D4-9B44-BB75-AFC4C6D4A494}">
      <dsp:nvSpPr>
        <dsp:cNvPr id="0" name=""/>
        <dsp:cNvSpPr/>
      </dsp:nvSpPr>
      <dsp:spPr>
        <a:xfrm>
          <a:off x="6745216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概览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745216" y="1821199"/>
        <a:ext cx="613916" cy="196453"/>
      </dsp:txXfrm>
    </dsp:sp>
    <dsp:sp modelId="{CB2E9359-943C-A241-AD2E-A9A505296DF1}">
      <dsp:nvSpPr>
        <dsp:cNvPr id="0" name=""/>
        <dsp:cNvSpPr/>
      </dsp:nvSpPr>
      <dsp:spPr>
        <a:xfrm>
          <a:off x="6898695" y="220182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A627B8-22BF-434B-A6DC-2DD5B1230850}">
      <dsp:nvSpPr>
        <dsp:cNvPr id="0" name=""/>
        <dsp:cNvSpPr/>
      </dsp:nvSpPr>
      <dsp:spPr>
        <a:xfrm>
          <a:off x="6898695" y="220182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FA01CC-66CB-B446-8C14-C4A9DEF7BF6E}">
      <dsp:nvSpPr>
        <dsp:cNvPr id="0" name=""/>
        <dsp:cNvSpPr/>
      </dsp:nvSpPr>
      <dsp:spPr>
        <a:xfrm>
          <a:off x="6745216" y="2257080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交易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745216" y="2257080"/>
        <a:ext cx="613916" cy="196453"/>
      </dsp:txXfrm>
    </dsp:sp>
    <dsp:sp modelId="{ED9F5971-F139-8C44-AC6F-FE0F61DB985F}">
      <dsp:nvSpPr>
        <dsp:cNvPr id="0" name=""/>
        <dsp:cNvSpPr/>
      </dsp:nvSpPr>
      <dsp:spPr>
        <a:xfrm>
          <a:off x="6871068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5A9D33-33C7-874A-8B93-16AD211F168A}">
      <dsp:nvSpPr>
        <dsp:cNvPr id="0" name=""/>
        <dsp:cNvSpPr/>
      </dsp:nvSpPr>
      <dsp:spPr>
        <a:xfrm>
          <a:off x="6871068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A32D9B-A98F-0640-B4A4-2464CCE811C1}">
      <dsp:nvSpPr>
        <dsp:cNvPr id="0" name=""/>
        <dsp:cNvSpPr/>
      </dsp:nvSpPr>
      <dsp:spPr>
        <a:xfrm>
          <a:off x="6717589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人员列表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717589" y="949439"/>
        <a:ext cx="613916" cy="196453"/>
      </dsp:txXfrm>
    </dsp:sp>
    <dsp:sp modelId="{CC5F8E54-D25D-BE46-A667-FCE7CBF8575D}">
      <dsp:nvSpPr>
        <dsp:cNvPr id="0" name=""/>
        <dsp:cNvSpPr/>
      </dsp:nvSpPr>
      <dsp:spPr>
        <a:xfrm>
          <a:off x="7613907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CC4053-8DD0-E740-BE34-32893DF8CDFF}">
      <dsp:nvSpPr>
        <dsp:cNvPr id="0" name=""/>
        <dsp:cNvSpPr/>
      </dsp:nvSpPr>
      <dsp:spPr>
        <a:xfrm>
          <a:off x="7613907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92E425-0EBE-DA4B-B6CC-F0D32A320A9F}">
      <dsp:nvSpPr>
        <dsp:cNvPr id="0" name=""/>
        <dsp:cNvSpPr/>
      </dsp:nvSpPr>
      <dsp:spPr>
        <a:xfrm>
          <a:off x="7460428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交易列表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7460428" y="949439"/>
        <a:ext cx="613916" cy="196453"/>
      </dsp:txXfrm>
    </dsp:sp>
    <dsp:sp modelId="{921B1487-0C30-B941-83F4-F9F9CC425D4A}">
      <dsp:nvSpPr>
        <dsp:cNvPr id="0" name=""/>
        <dsp:cNvSpPr/>
      </dsp:nvSpPr>
      <dsp:spPr>
        <a:xfrm>
          <a:off x="8356745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800680-B576-E247-9AA8-895FF40720CF}">
      <dsp:nvSpPr>
        <dsp:cNvPr id="0" name=""/>
        <dsp:cNvSpPr/>
      </dsp:nvSpPr>
      <dsp:spPr>
        <a:xfrm>
          <a:off x="8356745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49765-5D87-2341-9630-7B6A325A2CB9}">
      <dsp:nvSpPr>
        <dsp:cNvPr id="0" name=""/>
        <dsp:cNvSpPr/>
      </dsp:nvSpPr>
      <dsp:spPr>
        <a:xfrm>
          <a:off x="8203266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资金资产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203266" y="949439"/>
        <a:ext cx="613916" cy="196453"/>
      </dsp:txXfrm>
    </dsp:sp>
    <dsp:sp modelId="{1D724EA7-F95E-D64F-BEBF-B40A6FF0A842}">
      <dsp:nvSpPr>
        <dsp:cNvPr id="0" name=""/>
        <dsp:cNvSpPr/>
      </dsp:nvSpPr>
      <dsp:spPr>
        <a:xfrm>
          <a:off x="9099584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CC484B-6B99-2E47-BDAD-0AD95714B300}">
      <dsp:nvSpPr>
        <dsp:cNvPr id="0" name=""/>
        <dsp:cNvSpPr/>
      </dsp:nvSpPr>
      <dsp:spPr>
        <a:xfrm>
          <a:off x="9099584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DB32E5-9E27-D34C-94A2-D7B77C089343}">
      <dsp:nvSpPr>
        <dsp:cNvPr id="0" name=""/>
        <dsp:cNvSpPr/>
      </dsp:nvSpPr>
      <dsp:spPr>
        <a:xfrm>
          <a:off x="8946105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文件共享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946105" y="949439"/>
        <a:ext cx="613916" cy="196453"/>
      </dsp:txXfrm>
    </dsp:sp>
    <dsp:sp modelId="{A63005F4-4BD8-4141-99E2-A3B3DB35074D}">
      <dsp:nvSpPr>
        <dsp:cNvPr id="0" name=""/>
        <dsp:cNvSpPr/>
      </dsp:nvSpPr>
      <dsp:spPr>
        <a:xfrm>
          <a:off x="9842422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87F2A5-9826-6C4D-9BA7-750042A9962B}">
      <dsp:nvSpPr>
        <dsp:cNvPr id="0" name=""/>
        <dsp:cNvSpPr/>
      </dsp:nvSpPr>
      <dsp:spPr>
        <a:xfrm>
          <a:off x="9842422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659635-F56A-284C-AFAD-7FE5BBABB291}">
      <dsp:nvSpPr>
        <dsp:cNvPr id="0" name=""/>
        <dsp:cNvSpPr/>
      </dsp:nvSpPr>
      <dsp:spPr>
        <a:xfrm>
          <a:off x="9688943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合同库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9688943" y="949439"/>
        <a:ext cx="613916" cy="196453"/>
      </dsp:txXfrm>
    </dsp:sp>
    <dsp:sp modelId="{7D3D046B-7ED7-0A4F-8CF7-21F8CACE7814}">
      <dsp:nvSpPr>
        <dsp:cNvPr id="0" name=""/>
        <dsp:cNvSpPr/>
      </dsp:nvSpPr>
      <dsp:spPr>
        <a:xfrm>
          <a:off x="10585260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30B598-AB6E-E64B-A059-3261BF6FAC02}">
      <dsp:nvSpPr>
        <dsp:cNvPr id="0" name=""/>
        <dsp:cNvSpPr/>
      </dsp:nvSpPr>
      <dsp:spPr>
        <a:xfrm>
          <a:off x="10585260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6CC5BF-4374-E047-8130-EF90337A60BC}">
      <dsp:nvSpPr>
        <dsp:cNvPr id="0" name=""/>
        <dsp:cNvSpPr/>
      </dsp:nvSpPr>
      <dsp:spPr>
        <a:xfrm>
          <a:off x="10431781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盟管理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0431781" y="949439"/>
        <a:ext cx="613916" cy="196453"/>
      </dsp:txXfrm>
    </dsp:sp>
    <dsp:sp modelId="{85B7231A-FE7D-284E-86BB-A514877A66B9}">
      <dsp:nvSpPr>
        <dsp:cNvPr id="0" name=""/>
        <dsp:cNvSpPr/>
      </dsp:nvSpPr>
      <dsp:spPr>
        <a:xfrm>
          <a:off x="10984306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217814-11F5-6543-A84F-66B557FEC956}">
      <dsp:nvSpPr>
        <dsp:cNvPr id="0" name=""/>
        <dsp:cNvSpPr/>
      </dsp:nvSpPr>
      <dsp:spPr>
        <a:xfrm>
          <a:off x="10984306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FC7636-A925-5F41-BDBB-1E8F94DB780B}">
      <dsp:nvSpPr>
        <dsp:cNvPr id="0" name=""/>
        <dsp:cNvSpPr/>
      </dsp:nvSpPr>
      <dsp:spPr>
        <a:xfrm>
          <a:off x="10830827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盟资料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0830827" y="1385319"/>
        <a:ext cx="613916" cy="196453"/>
      </dsp:txXfrm>
    </dsp:sp>
    <dsp:sp modelId="{8B672F63-48F8-EE46-8F44-11E18E5218E4}">
      <dsp:nvSpPr>
        <dsp:cNvPr id="0" name=""/>
        <dsp:cNvSpPr/>
      </dsp:nvSpPr>
      <dsp:spPr>
        <a:xfrm>
          <a:off x="10984306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45C583-4F4A-CB40-8CB4-CC287909930E}">
      <dsp:nvSpPr>
        <dsp:cNvPr id="0" name=""/>
        <dsp:cNvSpPr/>
      </dsp:nvSpPr>
      <dsp:spPr>
        <a:xfrm>
          <a:off x="10984306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5A5F76-FCC6-DF42-AF64-DF7B11997207}">
      <dsp:nvSpPr>
        <dsp:cNvPr id="0" name=""/>
        <dsp:cNvSpPr/>
      </dsp:nvSpPr>
      <dsp:spPr>
        <a:xfrm>
          <a:off x="10830827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盟角色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0830827" y="1821199"/>
        <a:ext cx="613916" cy="196453"/>
      </dsp:txXfrm>
    </dsp:sp>
    <dsp:sp modelId="{5C123F3A-3649-C84D-9525-E4E77FFEA7C6}">
      <dsp:nvSpPr>
        <dsp:cNvPr id="0" name=""/>
        <dsp:cNvSpPr/>
      </dsp:nvSpPr>
      <dsp:spPr>
        <a:xfrm>
          <a:off x="11328099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CF835F-CBA3-914F-A0E4-16301C5651E6}">
      <dsp:nvSpPr>
        <dsp:cNvPr id="0" name=""/>
        <dsp:cNvSpPr/>
      </dsp:nvSpPr>
      <dsp:spPr>
        <a:xfrm>
          <a:off x="11328099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817AA0-4DD5-0044-B9AE-F006B0E364FD}">
      <dsp:nvSpPr>
        <dsp:cNvPr id="0" name=""/>
        <dsp:cNvSpPr/>
      </dsp:nvSpPr>
      <dsp:spPr>
        <a:xfrm>
          <a:off x="11174620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事务设置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174620" y="949439"/>
        <a:ext cx="613916" cy="196453"/>
      </dsp:txXfrm>
    </dsp:sp>
    <dsp:sp modelId="{361C192C-3FD8-004A-AF3D-5F36AA5688EF}">
      <dsp:nvSpPr>
        <dsp:cNvPr id="0" name=""/>
        <dsp:cNvSpPr/>
      </dsp:nvSpPr>
      <dsp:spPr>
        <a:xfrm>
          <a:off x="11727144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CD511E-028C-FC43-A194-89F837A4C5BC}">
      <dsp:nvSpPr>
        <dsp:cNvPr id="0" name=""/>
        <dsp:cNvSpPr/>
      </dsp:nvSpPr>
      <dsp:spPr>
        <a:xfrm>
          <a:off x="11727144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746F55-7751-6D43-BD0C-BF0908A0A1D8}">
      <dsp:nvSpPr>
        <dsp:cNvPr id="0" name=""/>
        <dsp:cNvSpPr/>
      </dsp:nvSpPr>
      <dsp:spPr>
        <a:xfrm>
          <a:off x="11573665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事务基本资料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573665" y="1385319"/>
        <a:ext cx="613916" cy="196453"/>
      </dsp:txXfrm>
    </dsp:sp>
    <dsp:sp modelId="{2F6FAEBE-5BD2-F54C-A96F-B7FE51F560FE}">
      <dsp:nvSpPr>
        <dsp:cNvPr id="0" name=""/>
        <dsp:cNvSpPr/>
      </dsp:nvSpPr>
      <dsp:spPr>
        <a:xfrm>
          <a:off x="11727144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557A5F-FE14-EF49-B5D1-08CE4D4F3F18}">
      <dsp:nvSpPr>
        <dsp:cNvPr id="0" name=""/>
        <dsp:cNvSpPr/>
      </dsp:nvSpPr>
      <dsp:spPr>
        <a:xfrm>
          <a:off x="11727144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E28739-DD79-BD47-92CC-83C374FC8F03}">
      <dsp:nvSpPr>
        <dsp:cNvPr id="0" name=""/>
        <dsp:cNvSpPr/>
      </dsp:nvSpPr>
      <dsp:spPr>
        <a:xfrm>
          <a:off x="11573665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事务样式设计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573665" y="1821199"/>
        <a:ext cx="613916" cy="196453"/>
      </dsp:txXfrm>
    </dsp:sp>
    <dsp:sp modelId="{65E7171B-D682-4644-956E-95B5ECBCE01E}">
      <dsp:nvSpPr>
        <dsp:cNvPr id="0" name=""/>
        <dsp:cNvSpPr/>
      </dsp:nvSpPr>
      <dsp:spPr>
        <a:xfrm>
          <a:off x="11727144" y="220182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5B1B3-8E49-D345-AB7A-E13FE3B177A0}">
      <dsp:nvSpPr>
        <dsp:cNvPr id="0" name=""/>
        <dsp:cNvSpPr/>
      </dsp:nvSpPr>
      <dsp:spPr>
        <a:xfrm>
          <a:off x="11727144" y="220182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97299D-20AF-D04D-91A1-86BA1F43B91B}">
      <dsp:nvSpPr>
        <dsp:cNvPr id="0" name=""/>
        <dsp:cNvSpPr/>
      </dsp:nvSpPr>
      <dsp:spPr>
        <a:xfrm>
          <a:off x="11573665" y="2257080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事务权限设计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573665" y="2257080"/>
        <a:ext cx="613916" cy="196453"/>
      </dsp:txXfrm>
    </dsp:sp>
    <dsp:sp modelId="{441F2240-2B8F-AA49-B966-F6729AE63050}">
      <dsp:nvSpPr>
        <dsp:cNvPr id="0" name=""/>
        <dsp:cNvSpPr/>
      </dsp:nvSpPr>
      <dsp:spPr>
        <a:xfrm>
          <a:off x="11727144" y="2637708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C666AE-7D0E-BF4E-9861-220AE7CFC30F}">
      <dsp:nvSpPr>
        <dsp:cNvPr id="0" name=""/>
        <dsp:cNvSpPr/>
      </dsp:nvSpPr>
      <dsp:spPr>
        <a:xfrm>
          <a:off x="11727144" y="2637708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2EA53B-BB64-164E-A358-A81CE014626B}">
      <dsp:nvSpPr>
        <dsp:cNvPr id="0" name=""/>
        <dsp:cNvSpPr/>
      </dsp:nvSpPr>
      <dsp:spPr>
        <a:xfrm>
          <a:off x="11573665" y="2692960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事务历史查看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573665" y="2692960"/>
        <a:ext cx="613916" cy="196453"/>
      </dsp:txXfrm>
    </dsp:sp>
    <dsp:sp modelId="{03D7F695-FF3B-D440-9CC9-64018DFC2AD7}">
      <dsp:nvSpPr>
        <dsp:cNvPr id="0" name=""/>
        <dsp:cNvSpPr/>
      </dsp:nvSpPr>
      <dsp:spPr>
        <a:xfrm>
          <a:off x="9099584" y="45830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9DACE5-36DC-4347-BFA8-F88D96B98747}">
      <dsp:nvSpPr>
        <dsp:cNvPr id="0" name=""/>
        <dsp:cNvSpPr/>
      </dsp:nvSpPr>
      <dsp:spPr>
        <a:xfrm>
          <a:off x="9099584" y="45830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79E227-A4AC-2040-8E00-881E7248AE3A}">
      <dsp:nvSpPr>
        <dsp:cNvPr id="0" name=""/>
        <dsp:cNvSpPr/>
      </dsp:nvSpPr>
      <dsp:spPr>
        <a:xfrm>
          <a:off x="8946105" y="513558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消息中心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946105" y="513558"/>
        <a:ext cx="613916" cy="19645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BDD461-4BFE-E041-91AC-AEB8F1D513B5}">
      <dsp:nvSpPr>
        <dsp:cNvPr id="0" name=""/>
        <dsp:cNvSpPr/>
      </dsp:nvSpPr>
      <dsp:spPr>
        <a:xfrm>
          <a:off x="5896477" y="329383"/>
          <a:ext cx="3356585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3356585" y="64461"/>
              </a:lnTo>
              <a:lnTo>
                <a:pt x="3356585" y="1289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E6F24D-CCA0-9D46-B191-531BFDFC67B9}">
      <dsp:nvSpPr>
        <dsp:cNvPr id="0" name=""/>
        <dsp:cNvSpPr/>
      </dsp:nvSpPr>
      <dsp:spPr>
        <a:xfrm>
          <a:off x="11481578" y="1201144"/>
          <a:ext cx="282401" cy="14918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1815"/>
              </a:lnTo>
              <a:lnTo>
                <a:pt x="282401" y="14918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3D3F07-E6E4-A548-BAF1-D81C4E21BAF9}">
      <dsp:nvSpPr>
        <dsp:cNvPr id="0" name=""/>
        <dsp:cNvSpPr/>
      </dsp:nvSpPr>
      <dsp:spPr>
        <a:xfrm>
          <a:off x="11481578" y="1201144"/>
          <a:ext cx="282401" cy="1055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5935"/>
              </a:lnTo>
              <a:lnTo>
                <a:pt x="282401" y="1055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DC9DB3-7376-A745-840E-581CC21A8636}">
      <dsp:nvSpPr>
        <dsp:cNvPr id="0" name=""/>
        <dsp:cNvSpPr/>
      </dsp:nvSpPr>
      <dsp:spPr>
        <a:xfrm>
          <a:off x="11481578" y="1201144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BDE81A-73AB-7E42-9E3A-3FE89BD62579}">
      <dsp:nvSpPr>
        <dsp:cNvPr id="0" name=""/>
        <dsp:cNvSpPr/>
      </dsp:nvSpPr>
      <dsp:spPr>
        <a:xfrm>
          <a:off x="11481578" y="1201144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C5AEE3-BD8A-5640-81BF-465C27ADD967}">
      <dsp:nvSpPr>
        <dsp:cNvPr id="0" name=""/>
        <dsp:cNvSpPr/>
      </dsp:nvSpPr>
      <dsp:spPr>
        <a:xfrm>
          <a:off x="8510224" y="765264"/>
          <a:ext cx="2971353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2971353" y="64461"/>
              </a:lnTo>
              <a:lnTo>
                <a:pt x="2971353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C205E6-5027-664D-AA36-AFE4A7613A60}">
      <dsp:nvSpPr>
        <dsp:cNvPr id="0" name=""/>
        <dsp:cNvSpPr/>
      </dsp:nvSpPr>
      <dsp:spPr>
        <a:xfrm>
          <a:off x="10738739" y="1201144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05F418-9B9A-5D48-8CE1-A5B2BD5DD126}">
      <dsp:nvSpPr>
        <dsp:cNvPr id="0" name=""/>
        <dsp:cNvSpPr/>
      </dsp:nvSpPr>
      <dsp:spPr>
        <a:xfrm>
          <a:off x="10738739" y="1201144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FDA1D4-1E42-764B-A276-65849299257F}">
      <dsp:nvSpPr>
        <dsp:cNvPr id="0" name=""/>
        <dsp:cNvSpPr/>
      </dsp:nvSpPr>
      <dsp:spPr>
        <a:xfrm>
          <a:off x="8510224" y="765264"/>
          <a:ext cx="2228515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2228515" y="64461"/>
              </a:lnTo>
              <a:lnTo>
                <a:pt x="2228515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404AE6-3B86-064E-BE4C-2391539C3C73}">
      <dsp:nvSpPr>
        <dsp:cNvPr id="0" name=""/>
        <dsp:cNvSpPr/>
      </dsp:nvSpPr>
      <dsp:spPr>
        <a:xfrm>
          <a:off x="8510224" y="765264"/>
          <a:ext cx="1485676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1485676" y="64461"/>
              </a:lnTo>
              <a:lnTo>
                <a:pt x="1485676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E85C3A-1C68-5F4F-94FD-EC7948627104}">
      <dsp:nvSpPr>
        <dsp:cNvPr id="0" name=""/>
        <dsp:cNvSpPr/>
      </dsp:nvSpPr>
      <dsp:spPr>
        <a:xfrm>
          <a:off x="8510224" y="765264"/>
          <a:ext cx="742838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742838" y="64461"/>
              </a:lnTo>
              <a:lnTo>
                <a:pt x="742838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A19351-B2AB-A041-98BE-DFB63A76093C}">
      <dsp:nvSpPr>
        <dsp:cNvPr id="0" name=""/>
        <dsp:cNvSpPr/>
      </dsp:nvSpPr>
      <dsp:spPr>
        <a:xfrm>
          <a:off x="8464504" y="765264"/>
          <a:ext cx="91440" cy="1289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91E484-25E5-6749-ADC1-D45512464A2D}">
      <dsp:nvSpPr>
        <dsp:cNvPr id="0" name=""/>
        <dsp:cNvSpPr/>
      </dsp:nvSpPr>
      <dsp:spPr>
        <a:xfrm>
          <a:off x="7767386" y="765264"/>
          <a:ext cx="742838" cy="128922"/>
        </a:xfrm>
        <a:custGeom>
          <a:avLst/>
          <a:gdLst/>
          <a:ahLst/>
          <a:cxnLst/>
          <a:rect l="0" t="0" r="0" b="0"/>
          <a:pathLst>
            <a:path>
              <a:moveTo>
                <a:pt x="742838" y="0"/>
              </a:moveTo>
              <a:lnTo>
                <a:pt x="742838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832F90-716F-0440-8213-879FF025AED4}">
      <dsp:nvSpPr>
        <dsp:cNvPr id="0" name=""/>
        <dsp:cNvSpPr/>
      </dsp:nvSpPr>
      <dsp:spPr>
        <a:xfrm>
          <a:off x="7024547" y="765264"/>
          <a:ext cx="1485676" cy="128922"/>
        </a:xfrm>
        <a:custGeom>
          <a:avLst/>
          <a:gdLst/>
          <a:ahLst/>
          <a:cxnLst/>
          <a:rect l="0" t="0" r="0" b="0"/>
          <a:pathLst>
            <a:path>
              <a:moveTo>
                <a:pt x="1485676" y="0"/>
              </a:moveTo>
              <a:lnTo>
                <a:pt x="1485676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F58BBB-E15A-D84A-BC79-F7F899320545}">
      <dsp:nvSpPr>
        <dsp:cNvPr id="0" name=""/>
        <dsp:cNvSpPr/>
      </dsp:nvSpPr>
      <dsp:spPr>
        <a:xfrm>
          <a:off x="6653128" y="1637025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0E0C55-FD40-BA47-A3AB-EE7B69E01439}">
      <dsp:nvSpPr>
        <dsp:cNvPr id="0" name=""/>
        <dsp:cNvSpPr/>
      </dsp:nvSpPr>
      <dsp:spPr>
        <a:xfrm>
          <a:off x="6653128" y="1637025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C4A8FD-5276-5F4A-BF43-1E104C1A6612}">
      <dsp:nvSpPr>
        <dsp:cNvPr id="0" name=""/>
        <dsp:cNvSpPr/>
      </dsp:nvSpPr>
      <dsp:spPr>
        <a:xfrm>
          <a:off x="6281709" y="1201144"/>
          <a:ext cx="371419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371419" y="64461"/>
              </a:lnTo>
              <a:lnTo>
                <a:pt x="371419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326A6D-67C1-1043-8FB1-4A4AD3754D27}">
      <dsp:nvSpPr>
        <dsp:cNvPr id="0" name=""/>
        <dsp:cNvSpPr/>
      </dsp:nvSpPr>
      <dsp:spPr>
        <a:xfrm>
          <a:off x="5910290" y="1201144"/>
          <a:ext cx="371419" cy="128922"/>
        </a:xfrm>
        <a:custGeom>
          <a:avLst/>
          <a:gdLst/>
          <a:ahLst/>
          <a:cxnLst/>
          <a:rect l="0" t="0" r="0" b="0"/>
          <a:pathLst>
            <a:path>
              <a:moveTo>
                <a:pt x="371419" y="0"/>
              </a:moveTo>
              <a:lnTo>
                <a:pt x="371419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563FE1-EC3D-DB41-8A4B-BB3C82A7F64E}">
      <dsp:nvSpPr>
        <dsp:cNvPr id="0" name=""/>
        <dsp:cNvSpPr/>
      </dsp:nvSpPr>
      <dsp:spPr>
        <a:xfrm>
          <a:off x="6281709" y="765264"/>
          <a:ext cx="2228515" cy="128922"/>
        </a:xfrm>
        <a:custGeom>
          <a:avLst/>
          <a:gdLst/>
          <a:ahLst/>
          <a:cxnLst/>
          <a:rect l="0" t="0" r="0" b="0"/>
          <a:pathLst>
            <a:path>
              <a:moveTo>
                <a:pt x="2228515" y="0"/>
              </a:moveTo>
              <a:lnTo>
                <a:pt x="2228515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BEA2E-1427-A240-A83E-9BDE4DC0AF38}">
      <dsp:nvSpPr>
        <dsp:cNvPr id="0" name=""/>
        <dsp:cNvSpPr/>
      </dsp:nvSpPr>
      <dsp:spPr>
        <a:xfrm>
          <a:off x="5538871" y="765264"/>
          <a:ext cx="2971353" cy="128922"/>
        </a:xfrm>
        <a:custGeom>
          <a:avLst/>
          <a:gdLst/>
          <a:ahLst/>
          <a:cxnLst/>
          <a:rect l="0" t="0" r="0" b="0"/>
          <a:pathLst>
            <a:path>
              <a:moveTo>
                <a:pt x="2971353" y="0"/>
              </a:moveTo>
              <a:lnTo>
                <a:pt x="2971353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A911C2-0EE3-284B-8E9E-CF22460B830B}">
      <dsp:nvSpPr>
        <dsp:cNvPr id="0" name=""/>
        <dsp:cNvSpPr/>
      </dsp:nvSpPr>
      <dsp:spPr>
        <a:xfrm>
          <a:off x="5896477" y="329383"/>
          <a:ext cx="2613747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2613747" y="64461"/>
              </a:lnTo>
              <a:lnTo>
                <a:pt x="2613747" y="1289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A26622-CE9B-D248-8607-2B4523B5EBD1}">
      <dsp:nvSpPr>
        <dsp:cNvPr id="0" name=""/>
        <dsp:cNvSpPr/>
      </dsp:nvSpPr>
      <dsp:spPr>
        <a:xfrm>
          <a:off x="4768406" y="1201144"/>
          <a:ext cx="282401" cy="1055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5935"/>
              </a:lnTo>
              <a:lnTo>
                <a:pt x="282401" y="1055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DACD02-A878-6F4B-B8C6-64B2897D492A}">
      <dsp:nvSpPr>
        <dsp:cNvPr id="0" name=""/>
        <dsp:cNvSpPr/>
      </dsp:nvSpPr>
      <dsp:spPr>
        <a:xfrm>
          <a:off x="4768406" y="1201144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7DC490-CC36-E848-BB49-CE019EE1CAED}">
      <dsp:nvSpPr>
        <dsp:cNvPr id="0" name=""/>
        <dsp:cNvSpPr/>
      </dsp:nvSpPr>
      <dsp:spPr>
        <a:xfrm>
          <a:off x="4768406" y="1201144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9B4D52-3E2B-7F4E-BBC4-CCBB2CAE208D}">
      <dsp:nvSpPr>
        <dsp:cNvPr id="0" name=""/>
        <dsp:cNvSpPr/>
      </dsp:nvSpPr>
      <dsp:spPr>
        <a:xfrm>
          <a:off x="2539891" y="765264"/>
          <a:ext cx="2228515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2228515" y="64461"/>
              </a:lnTo>
              <a:lnTo>
                <a:pt x="2228515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D7D9B6-C59D-D641-827E-883025175671}">
      <dsp:nvSpPr>
        <dsp:cNvPr id="0" name=""/>
        <dsp:cNvSpPr/>
      </dsp:nvSpPr>
      <dsp:spPr>
        <a:xfrm>
          <a:off x="2539891" y="765264"/>
          <a:ext cx="1485676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1485676" y="64461"/>
              </a:lnTo>
              <a:lnTo>
                <a:pt x="1485676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AEF218-E9C0-A04F-9CC8-6A1184B10479}">
      <dsp:nvSpPr>
        <dsp:cNvPr id="0" name=""/>
        <dsp:cNvSpPr/>
      </dsp:nvSpPr>
      <dsp:spPr>
        <a:xfrm>
          <a:off x="3282729" y="1201144"/>
          <a:ext cx="282401" cy="1055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5935"/>
              </a:lnTo>
              <a:lnTo>
                <a:pt x="282401" y="1055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D2A03-A741-E14F-82DA-BC06983456B3}">
      <dsp:nvSpPr>
        <dsp:cNvPr id="0" name=""/>
        <dsp:cNvSpPr/>
      </dsp:nvSpPr>
      <dsp:spPr>
        <a:xfrm>
          <a:off x="3282729" y="1201144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AE1F46-42BB-C147-963D-FA16485FE14F}">
      <dsp:nvSpPr>
        <dsp:cNvPr id="0" name=""/>
        <dsp:cNvSpPr/>
      </dsp:nvSpPr>
      <dsp:spPr>
        <a:xfrm>
          <a:off x="3282729" y="1201144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C54D4B-9B52-3A43-8D24-5CB7082E70F5}">
      <dsp:nvSpPr>
        <dsp:cNvPr id="0" name=""/>
        <dsp:cNvSpPr/>
      </dsp:nvSpPr>
      <dsp:spPr>
        <a:xfrm>
          <a:off x="2539891" y="765264"/>
          <a:ext cx="742838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742838" y="64461"/>
              </a:lnTo>
              <a:lnTo>
                <a:pt x="742838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6F0D8D-E5D8-1241-80A7-5E923A449BA0}">
      <dsp:nvSpPr>
        <dsp:cNvPr id="0" name=""/>
        <dsp:cNvSpPr/>
      </dsp:nvSpPr>
      <dsp:spPr>
        <a:xfrm>
          <a:off x="2494171" y="765264"/>
          <a:ext cx="91440" cy="1289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1CE2D4-0DC3-2B4F-83F4-7712E9E3179D}">
      <dsp:nvSpPr>
        <dsp:cNvPr id="0" name=""/>
        <dsp:cNvSpPr/>
      </dsp:nvSpPr>
      <dsp:spPr>
        <a:xfrm>
          <a:off x="1797053" y="1201144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372B78-F224-EF46-8C32-FDE413F1E4EE}">
      <dsp:nvSpPr>
        <dsp:cNvPr id="0" name=""/>
        <dsp:cNvSpPr/>
      </dsp:nvSpPr>
      <dsp:spPr>
        <a:xfrm>
          <a:off x="1797053" y="1201144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BD3A10-5E97-1947-81ED-25EF241CE2DE}">
      <dsp:nvSpPr>
        <dsp:cNvPr id="0" name=""/>
        <dsp:cNvSpPr/>
      </dsp:nvSpPr>
      <dsp:spPr>
        <a:xfrm>
          <a:off x="1797053" y="765264"/>
          <a:ext cx="742838" cy="128922"/>
        </a:xfrm>
        <a:custGeom>
          <a:avLst/>
          <a:gdLst/>
          <a:ahLst/>
          <a:cxnLst/>
          <a:rect l="0" t="0" r="0" b="0"/>
          <a:pathLst>
            <a:path>
              <a:moveTo>
                <a:pt x="742838" y="0"/>
              </a:moveTo>
              <a:lnTo>
                <a:pt x="742838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CDAD6A-E18B-0A41-8032-0B0CC1CDB1B2}">
      <dsp:nvSpPr>
        <dsp:cNvPr id="0" name=""/>
        <dsp:cNvSpPr/>
      </dsp:nvSpPr>
      <dsp:spPr>
        <a:xfrm>
          <a:off x="1054214" y="765264"/>
          <a:ext cx="1485676" cy="128922"/>
        </a:xfrm>
        <a:custGeom>
          <a:avLst/>
          <a:gdLst/>
          <a:ahLst/>
          <a:cxnLst/>
          <a:rect l="0" t="0" r="0" b="0"/>
          <a:pathLst>
            <a:path>
              <a:moveTo>
                <a:pt x="1485676" y="0"/>
              </a:moveTo>
              <a:lnTo>
                <a:pt x="1485676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9E2C65-7AC5-F24D-B77F-2E7C6391D994}">
      <dsp:nvSpPr>
        <dsp:cNvPr id="0" name=""/>
        <dsp:cNvSpPr/>
      </dsp:nvSpPr>
      <dsp:spPr>
        <a:xfrm>
          <a:off x="311376" y="765264"/>
          <a:ext cx="2228515" cy="128922"/>
        </a:xfrm>
        <a:custGeom>
          <a:avLst/>
          <a:gdLst/>
          <a:ahLst/>
          <a:cxnLst/>
          <a:rect l="0" t="0" r="0" b="0"/>
          <a:pathLst>
            <a:path>
              <a:moveTo>
                <a:pt x="2228515" y="0"/>
              </a:moveTo>
              <a:lnTo>
                <a:pt x="2228515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01172D-CF11-D641-9127-13BEA5460786}">
      <dsp:nvSpPr>
        <dsp:cNvPr id="0" name=""/>
        <dsp:cNvSpPr/>
      </dsp:nvSpPr>
      <dsp:spPr>
        <a:xfrm>
          <a:off x="2539891" y="329383"/>
          <a:ext cx="3356585" cy="128922"/>
        </a:xfrm>
        <a:custGeom>
          <a:avLst/>
          <a:gdLst/>
          <a:ahLst/>
          <a:cxnLst/>
          <a:rect l="0" t="0" r="0" b="0"/>
          <a:pathLst>
            <a:path>
              <a:moveTo>
                <a:pt x="3356585" y="0"/>
              </a:moveTo>
              <a:lnTo>
                <a:pt x="3356585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40B9D6-B86A-1248-94C0-CC89E905B510}">
      <dsp:nvSpPr>
        <dsp:cNvPr id="0" name=""/>
        <dsp:cNvSpPr/>
      </dsp:nvSpPr>
      <dsp:spPr>
        <a:xfrm>
          <a:off x="5742998" y="22425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21D53B-C6D8-8D42-9B14-773224F166C1}">
      <dsp:nvSpPr>
        <dsp:cNvPr id="0" name=""/>
        <dsp:cNvSpPr/>
      </dsp:nvSpPr>
      <dsp:spPr>
        <a:xfrm>
          <a:off x="5742998" y="22425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5C4266-0161-B747-B412-509287925401}">
      <dsp:nvSpPr>
        <dsp:cNvPr id="0" name=""/>
        <dsp:cNvSpPr/>
      </dsp:nvSpPr>
      <dsp:spPr>
        <a:xfrm>
          <a:off x="5589519" y="77678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SuperId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589519" y="77678"/>
        <a:ext cx="613916" cy="196453"/>
      </dsp:txXfrm>
    </dsp:sp>
    <dsp:sp modelId="{2989DCEB-2DE7-8247-A6CD-EC4F81B9F15F}">
      <dsp:nvSpPr>
        <dsp:cNvPr id="0" name=""/>
        <dsp:cNvSpPr/>
      </dsp:nvSpPr>
      <dsp:spPr>
        <a:xfrm>
          <a:off x="2386412" y="45830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E873D9-47ED-6D43-87E2-DEA465C0EEDF}">
      <dsp:nvSpPr>
        <dsp:cNvPr id="0" name=""/>
        <dsp:cNvSpPr/>
      </dsp:nvSpPr>
      <dsp:spPr>
        <a:xfrm>
          <a:off x="2386412" y="45830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E0CAA3-455B-0841-B93F-00738EB9AAB5}">
      <dsp:nvSpPr>
        <dsp:cNvPr id="0" name=""/>
        <dsp:cNvSpPr/>
      </dsp:nvSpPr>
      <dsp:spPr>
        <a:xfrm>
          <a:off x="2232933" y="513558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个人中心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232933" y="513558"/>
        <a:ext cx="613916" cy="196453"/>
      </dsp:txXfrm>
    </dsp:sp>
    <dsp:sp modelId="{8738E62B-D08A-084B-A80C-8003CAAE0614}">
      <dsp:nvSpPr>
        <dsp:cNvPr id="0" name=""/>
        <dsp:cNvSpPr/>
      </dsp:nvSpPr>
      <dsp:spPr>
        <a:xfrm>
          <a:off x="157897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E59F4C-A283-C941-9569-575AA857DDD4}">
      <dsp:nvSpPr>
        <dsp:cNvPr id="0" name=""/>
        <dsp:cNvSpPr/>
      </dsp:nvSpPr>
      <dsp:spPr>
        <a:xfrm>
          <a:off x="157897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D2D362-CA92-D84A-A67C-58DA2A030236}">
      <dsp:nvSpPr>
        <dsp:cNvPr id="0" name=""/>
        <dsp:cNvSpPr/>
      </dsp:nvSpPr>
      <dsp:spPr>
        <a:xfrm>
          <a:off x="4418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个人公告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418" y="949439"/>
        <a:ext cx="613916" cy="196453"/>
      </dsp:txXfrm>
    </dsp:sp>
    <dsp:sp modelId="{B14E5C14-6045-EA47-B38A-2FC927F32379}">
      <dsp:nvSpPr>
        <dsp:cNvPr id="0" name=""/>
        <dsp:cNvSpPr/>
      </dsp:nvSpPr>
      <dsp:spPr>
        <a:xfrm>
          <a:off x="900735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21957C-6891-7F49-9A2C-B51907E28277}">
      <dsp:nvSpPr>
        <dsp:cNvPr id="0" name=""/>
        <dsp:cNvSpPr/>
      </dsp:nvSpPr>
      <dsp:spPr>
        <a:xfrm>
          <a:off x="900735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2F2D21-B080-E54D-860D-E93AE85E8E35}">
      <dsp:nvSpPr>
        <dsp:cNvPr id="0" name=""/>
        <dsp:cNvSpPr/>
      </dsp:nvSpPr>
      <dsp:spPr>
        <a:xfrm>
          <a:off x="747256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我的事务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747256" y="949439"/>
        <a:ext cx="613916" cy="196453"/>
      </dsp:txXfrm>
    </dsp:sp>
    <dsp:sp modelId="{886A1C9C-6B55-4E4F-B667-A9376D1A056B}">
      <dsp:nvSpPr>
        <dsp:cNvPr id="0" name=""/>
        <dsp:cNvSpPr/>
      </dsp:nvSpPr>
      <dsp:spPr>
        <a:xfrm>
          <a:off x="1643574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1EDE39-D826-8D4A-BEF5-200545EC8F72}">
      <dsp:nvSpPr>
        <dsp:cNvPr id="0" name=""/>
        <dsp:cNvSpPr/>
      </dsp:nvSpPr>
      <dsp:spPr>
        <a:xfrm>
          <a:off x="1643574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B4C0AA-8E5D-AD4F-B2E9-223E26A7C867}">
      <dsp:nvSpPr>
        <dsp:cNvPr id="0" name=""/>
        <dsp:cNvSpPr/>
      </dsp:nvSpPr>
      <dsp:spPr>
        <a:xfrm>
          <a:off x="1490095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我的盟友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490095" y="949439"/>
        <a:ext cx="613916" cy="196453"/>
      </dsp:txXfrm>
    </dsp:sp>
    <dsp:sp modelId="{143B67D0-E3CA-CE4B-9743-58CF3075A208}">
      <dsp:nvSpPr>
        <dsp:cNvPr id="0" name=""/>
        <dsp:cNvSpPr/>
      </dsp:nvSpPr>
      <dsp:spPr>
        <a:xfrm>
          <a:off x="2042619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4F4B2F-78E1-8849-87DD-2B81CD91AA49}">
      <dsp:nvSpPr>
        <dsp:cNvPr id="0" name=""/>
        <dsp:cNvSpPr/>
      </dsp:nvSpPr>
      <dsp:spPr>
        <a:xfrm>
          <a:off x="2042619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5FC613-E380-A74D-8DA0-7AA0F90E1163}">
      <dsp:nvSpPr>
        <dsp:cNvPr id="0" name=""/>
        <dsp:cNvSpPr/>
      </dsp:nvSpPr>
      <dsp:spPr>
        <a:xfrm>
          <a:off x="1889140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我的盟友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889140" y="1385319"/>
        <a:ext cx="613916" cy="196453"/>
      </dsp:txXfrm>
    </dsp:sp>
    <dsp:sp modelId="{A8F5FFEA-B27D-1249-AC9F-A1E9A7D6CAFA}">
      <dsp:nvSpPr>
        <dsp:cNvPr id="0" name=""/>
        <dsp:cNvSpPr/>
      </dsp:nvSpPr>
      <dsp:spPr>
        <a:xfrm>
          <a:off x="2042619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C32A0D-7ACC-024B-A21C-F2B42B1D975B}">
      <dsp:nvSpPr>
        <dsp:cNvPr id="0" name=""/>
        <dsp:cNvSpPr/>
      </dsp:nvSpPr>
      <dsp:spPr>
        <a:xfrm>
          <a:off x="2042619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72488E-EDD6-9945-A696-9488D906A8F0}">
      <dsp:nvSpPr>
        <dsp:cNvPr id="0" name=""/>
        <dsp:cNvSpPr/>
      </dsp:nvSpPr>
      <dsp:spPr>
        <a:xfrm>
          <a:off x="1889140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历史盟友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889140" y="1821199"/>
        <a:ext cx="613916" cy="196453"/>
      </dsp:txXfrm>
    </dsp:sp>
    <dsp:sp modelId="{1B33D46B-D686-A54E-B5F0-659E67C35499}">
      <dsp:nvSpPr>
        <dsp:cNvPr id="0" name=""/>
        <dsp:cNvSpPr/>
      </dsp:nvSpPr>
      <dsp:spPr>
        <a:xfrm>
          <a:off x="2386412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92D4E4-7506-324B-AD20-184132B649B2}">
      <dsp:nvSpPr>
        <dsp:cNvPr id="0" name=""/>
        <dsp:cNvSpPr/>
      </dsp:nvSpPr>
      <dsp:spPr>
        <a:xfrm>
          <a:off x="2386412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C6884-6293-5F49-B903-15819E5560DE}">
      <dsp:nvSpPr>
        <dsp:cNvPr id="0" name=""/>
        <dsp:cNvSpPr/>
      </dsp:nvSpPr>
      <dsp:spPr>
        <a:xfrm>
          <a:off x="2232933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我的消息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232933" y="949439"/>
        <a:ext cx="613916" cy="196453"/>
      </dsp:txXfrm>
    </dsp:sp>
    <dsp:sp modelId="{CBF86816-132C-F74A-B9F7-740FC5418119}">
      <dsp:nvSpPr>
        <dsp:cNvPr id="0" name=""/>
        <dsp:cNvSpPr/>
      </dsp:nvSpPr>
      <dsp:spPr>
        <a:xfrm>
          <a:off x="3129250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EA7D5C-2FA5-514B-AA77-209AD250FDB1}">
      <dsp:nvSpPr>
        <dsp:cNvPr id="0" name=""/>
        <dsp:cNvSpPr/>
      </dsp:nvSpPr>
      <dsp:spPr>
        <a:xfrm>
          <a:off x="3129250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8571E-BDB7-B24E-AF1A-074E20B827AE}">
      <dsp:nvSpPr>
        <dsp:cNvPr id="0" name=""/>
        <dsp:cNvSpPr/>
      </dsp:nvSpPr>
      <dsp:spPr>
        <a:xfrm>
          <a:off x="2975771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资金资产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975771" y="949439"/>
        <a:ext cx="613916" cy="196453"/>
      </dsp:txXfrm>
    </dsp:sp>
    <dsp:sp modelId="{F834D0FA-DFDA-3E42-A384-CCB487CD81A8}">
      <dsp:nvSpPr>
        <dsp:cNvPr id="0" name=""/>
        <dsp:cNvSpPr/>
      </dsp:nvSpPr>
      <dsp:spPr>
        <a:xfrm>
          <a:off x="3528296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6EFCE9-B7EC-5D4B-A9E7-0302A921E374}">
      <dsp:nvSpPr>
        <dsp:cNvPr id="0" name=""/>
        <dsp:cNvSpPr/>
      </dsp:nvSpPr>
      <dsp:spPr>
        <a:xfrm>
          <a:off x="3528296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895AEF-9277-F448-81BC-383AA9988F95}">
      <dsp:nvSpPr>
        <dsp:cNvPr id="0" name=""/>
        <dsp:cNvSpPr/>
      </dsp:nvSpPr>
      <dsp:spPr>
        <a:xfrm>
          <a:off x="3374817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374817" y="1385319"/>
        <a:ext cx="613916" cy="196453"/>
      </dsp:txXfrm>
    </dsp:sp>
    <dsp:sp modelId="{E26C7D6C-4997-4043-B17B-15C17B197B4B}">
      <dsp:nvSpPr>
        <dsp:cNvPr id="0" name=""/>
        <dsp:cNvSpPr/>
      </dsp:nvSpPr>
      <dsp:spPr>
        <a:xfrm>
          <a:off x="3528296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3E9541-E76E-3C4A-ABBE-64A466CA1D40}">
      <dsp:nvSpPr>
        <dsp:cNvPr id="0" name=""/>
        <dsp:cNvSpPr/>
      </dsp:nvSpPr>
      <dsp:spPr>
        <a:xfrm>
          <a:off x="3528296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4AB2F0-FCB3-7C4B-9EA6-03845F2DB6F6}">
      <dsp:nvSpPr>
        <dsp:cNvPr id="0" name=""/>
        <dsp:cNvSpPr/>
      </dsp:nvSpPr>
      <dsp:spPr>
        <a:xfrm>
          <a:off x="3374817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物资库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374817" y="1821199"/>
        <a:ext cx="613916" cy="196453"/>
      </dsp:txXfrm>
    </dsp:sp>
    <dsp:sp modelId="{3FBA586B-71EF-4E42-B2AD-F3FC8E5378D1}">
      <dsp:nvSpPr>
        <dsp:cNvPr id="0" name=""/>
        <dsp:cNvSpPr/>
      </dsp:nvSpPr>
      <dsp:spPr>
        <a:xfrm>
          <a:off x="3528296" y="220182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46AFB6-9BE7-D14B-B35F-3FB7C84B9886}">
      <dsp:nvSpPr>
        <dsp:cNvPr id="0" name=""/>
        <dsp:cNvSpPr/>
      </dsp:nvSpPr>
      <dsp:spPr>
        <a:xfrm>
          <a:off x="3528296" y="220182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0DDF9A-0D9E-A449-88AA-2B7A978D6AC2}">
      <dsp:nvSpPr>
        <dsp:cNvPr id="0" name=""/>
        <dsp:cNvSpPr/>
      </dsp:nvSpPr>
      <dsp:spPr>
        <a:xfrm>
          <a:off x="3374817" y="2257080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核销库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374817" y="2257080"/>
        <a:ext cx="613916" cy="196453"/>
      </dsp:txXfrm>
    </dsp:sp>
    <dsp:sp modelId="{F3176C02-C405-B545-8B6C-38E2F8604B42}">
      <dsp:nvSpPr>
        <dsp:cNvPr id="0" name=""/>
        <dsp:cNvSpPr/>
      </dsp:nvSpPr>
      <dsp:spPr>
        <a:xfrm>
          <a:off x="3872089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32C6F7-7B6C-E244-B209-BCF0DD1AE37D}">
      <dsp:nvSpPr>
        <dsp:cNvPr id="0" name=""/>
        <dsp:cNvSpPr/>
      </dsp:nvSpPr>
      <dsp:spPr>
        <a:xfrm>
          <a:off x="3872089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167851-92B2-4940-8A39-CBDA506A4F9A}">
      <dsp:nvSpPr>
        <dsp:cNvPr id="0" name=""/>
        <dsp:cNvSpPr/>
      </dsp:nvSpPr>
      <dsp:spPr>
        <a:xfrm>
          <a:off x="3718610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我的日程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718610" y="949439"/>
        <a:ext cx="613916" cy="196453"/>
      </dsp:txXfrm>
    </dsp:sp>
    <dsp:sp modelId="{9AB1F751-8962-0C40-B802-75C90A359CA1}">
      <dsp:nvSpPr>
        <dsp:cNvPr id="0" name=""/>
        <dsp:cNvSpPr/>
      </dsp:nvSpPr>
      <dsp:spPr>
        <a:xfrm>
          <a:off x="4614927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7C0D09-5EE9-6C48-981B-5C523AEE428E}">
      <dsp:nvSpPr>
        <dsp:cNvPr id="0" name=""/>
        <dsp:cNvSpPr/>
      </dsp:nvSpPr>
      <dsp:spPr>
        <a:xfrm>
          <a:off x="4614927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B8430A-240F-564B-A763-F877155C9BCF}">
      <dsp:nvSpPr>
        <dsp:cNvPr id="0" name=""/>
        <dsp:cNvSpPr/>
      </dsp:nvSpPr>
      <dsp:spPr>
        <a:xfrm>
          <a:off x="4461448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个人设置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461448" y="949439"/>
        <a:ext cx="613916" cy="196453"/>
      </dsp:txXfrm>
    </dsp:sp>
    <dsp:sp modelId="{5136F273-436C-5E43-835E-AA171770073B}">
      <dsp:nvSpPr>
        <dsp:cNvPr id="0" name=""/>
        <dsp:cNvSpPr/>
      </dsp:nvSpPr>
      <dsp:spPr>
        <a:xfrm>
          <a:off x="5013973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C72270-0B29-2B48-8C47-C1C474E25941}">
      <dsp:nvSpPr>
        <dsp:cNvPr id="0" name=""/>
        <dsp:cNvSpPr/>
      </dsp:nvSpPr>
      <dsp:spPr>
        <a:xfrm>
          <a:off x="5013973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2AE6D6-E957-F44F-97FC-5DEF3E19E871}">
      <dsp:nvSpPr>
        <dsp:cNvPr id="0" name=""/>
        <dsp:cNvSpPr/>
      </dsp:nvSpPr>
      <dsp:spPr>
        <a:xfrm>
          <a:off x="4860494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基本资料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860494" y="1385319"/>
        <a:ext cx="613916" cy="196453"/>
      </dsp:txXfrm>
    </dsp:sp>
    <dsp:sp modelId="{432AD107-E8B1-1A49-8D03-8FE21EC739A1}">
      <dsp:nvSpPr>
        <dsp:cNvPr id="0" name=""/>
        <dsp:cNvSpPr/>
      </dsp:nvSpPr>
      <dsp:spPr>
        <a:xfrm>
          <a:off x="5013973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8BC750-ADBC-1A4C-BAAE-A79AF8ED8020}">
      <dsp:nvSpPr>
        <dsp:cNvPr id="0" name=""/>
        <dsp:cNvSpPr/>
      </dsp:nvSpPr>
      <dsp:spPr>
        <a:xfrm>
          <a:off x="5013973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4B7D45-E013-B043-B8F0-DE0867D7CBFD}">
      <dsp:nvSpPr>
        <dsp:cNvPr id="0" name=""/>
        <dsp:cNvSpPr/>
      </dsp:nvSpPr>
      <dsp:spPr>
        <a:xfrm>
          <a:off x="4860494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所属盟角色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860494" y="1821199"/>
        <a:ext cx="613916" cy="196453"/>
      </dsp:txXfrm>
    </dsp:sp>
    <dsp:sp modelId="{A752AB8A-49BB-8147-8C50-22C0AA308254}">
      <dsp:nvSpPr>
        <dsp:cNvPr id="0" name=""/>
        <dsp:cNvSpPr/>
      </dsp:nvSpPr>
      <dsp:spPr>
        <a:xfrm>
          <a:off x="5013973" y="220182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40477E-9C81-CE46-BD77-2BD9C3695F75}">
      <dsp:nvSpPr>
        <dsp:cNvPr id="0" name=""/>
        <dsp:cNvSpPr/>
      </dsp:nvSpPr>
      <dsp:spPr>
        <a:xfrm>
          <a:off x="5013973" y="220182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15638D-4F27-2048-A995-936A4A10F88E}">
      <dsp:nvSpPr>
        <dsp:cNvPr id="0" name=""/>
        <dsp:cNvSpPr/>
      </dsp:nvSpPr>
      <dsp:spPr>
        <a:xfrm>
          <a:off x="4860494" y="2257080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修改密码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860494" y="2257080"/>
        <a:ext cx="613916" cy="196453"/>
      </dsp:txXfrm>
    </dsp:sp>
    <dsp:sp modelId="{D78C6553-D336-7148-B60A-D4C358E601DE}">
      <dsp:nvSpPr>
        <dsp:cNvPr id="0" name=""/>
        <dsp:cNvSpPr/>
      </dsp:nvSpPr>
      <dsp:spPr>
        <a:xfrm>
          <a:off x="8356745" y="45830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DBF071-FCAD-7042-8A1F-F69BF74146E0}">
      <dsp:nvSpPr>
        <dsp:cNvPr id="0" name=""/>
        <dsp:cNvSpPr/>
      </dsp:nvSpPr>
      <dsp:spPr>
        <a:xfrm>
          <a:off x="8356745" y="45830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ACD9D3-9807-E04E-BAEC-A1BED2E4673F}">
      <dsp:nvSpPr>
        <dsp:cNvPr id="0" name=""/>
        <dsp:cNvSpPr/>
      </dsp:nvSpPr>
      <dsp:spPr>
        <a:xfrm>
          <a:off x="8203266" y="513558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203266" y="513558"/>
        <a:ext cx="613916" cy="196453"/>
      </dsp:txXfrm>
    </dsp:sp>
    <dsp:sp modelId="{571D8F88-FF9A-D449-B9F7-E0CD4A84497C}">
      <dsp:nvSpPr>
        <dsp:cNvPr id="0" name=""/>
        <dsp:cNvSpPr/>
      </dsp:nvSpPr>
      <dsp:spPr>
        <a:xfrm>
          <a:off x="5385392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225B5B-5C9F-9C44-AD07-08EB174E73E7}">
      <dsp:nvSpPr>
        <dsp:cNvPr id="0" name=""/>
        <dsp:cNvSpPr/>
      </dsp:nvSpPr>
      <dsp:spPr>
        <a:xfrm>
          <a:off x="5385392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2B5197-2317-B943-8473-A9BAE75E557D}">
      <dsp:nvSpPr>
        <dsp:cNvPr id="0" name=""/>
        <dsp:cNvSpPr/>
      </dsp:nvSpPr>
      <dsp:spPr>
        <a:xfrm>
          <a:off x="5231913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公告列表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231913" y="949439"/>
        <a:ext cx="613916" cy="196453"/>
      </dsp:txXfrm>
    </dsp:sp>
    <dsp:sp modelId="{CFD719B6-0F1B-6C48-8B0F-AB1C29EB1BC4}">
      <dsp:nvSpPr>
        <dsp:cNvPr id="0" name=""/>
        <dsp:cNvSpPr/>
      </dsp:nvSpPr>
      <dsp:spPr>
        <a:xfrm>
          <a:off x="6128230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5D67C2-A569-4B4E-9AFE-21B87ECC28CA}">
      <dsp:nvSpPr>
        <dsp:cNvPr id="0" name=""/>
        <dsp:cNvSpPr/>
      </dsp:nvSpPr>
      <dsp:spPr>
        <a:xfrm>
          <a:off x="6128230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FFD37C-C605-C64B-9FFD-843CBDAE8F4C}">
      <dsp:nvSpPr>
        <dsp:cNvPr id="0" name=""/>
        <dsp:cNvSpPr/>
      </dsp:nvSpPr>
      <dsp:spPr>
        <a:xfrm>
          <a:off x="5974751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事务列表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974751" y="949439"/>
        <a:ext cx="613916" cy="196453"/>
      </dsp:txXfrm>
    </dsp:sp>
    <dsp:sp modelId="{720D1D32-83B2-C64B-8E30-17E7397D3B15}">
      <dsp:nvSpPr>
        <dsp:cNvPr id="0" name=""/>
        <dsp:cNvSpPr/>
      </dsp:nvSpPr>
      <dsp:spPr>
        <a:xfrm>
          <a:off x="5756811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92A6DB-5773-D24D-BC23-58BB679AF27F}">
      <dsp:nvSpPr>
        <dsp:cNvPr id="0" name=""/>
        <dsp:cNvSpPr/>
      </dsp:nvSpPr>
      <dsp:spPr>
        <a:xfrm>
          <a:off x="5756811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8B282D-FE67-4144-8FA3-8D62CD2F3E96}">
      <dsp:nvSpPr>
        <dsp:cNvPr id="0" name=""/>
        <dsp:cNvSpPr/>
      </dsp:nvSpPr>
      <dsp:spPr>
        <a:xfrm>
          <a:off x="5603332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子事务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603332" y="1385319"/>
        <a:ext cx="613916" cy="196453"/>
      </dsp:txXfrm>
    </dsp:sp>
    <dsp:sp modelId="{ED4151B3-DFEB-2843-8D64-0B6F75A04F0E}">
      <dsp:nvSpPr>
        <dsp:cNvPr id="0" name=""/>
        <dsp:cNvSpPr/>
      </dsp:nvSpPr>
      <dsp:spPr>
        <a:xfrm>
          <a:off x="6499649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095583-13FD-A84B-B1C0-7FFE252E17AD}">
      <dsp:nvSpPr>
        <dsp:cNvPr id="0" name=""/>
        <dsp:cNvSpPr/>
      </dsp:nvSpPr>
      <dsp:spPr>
        <a:xfrm>
          <a:off x="6499649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1F058E-031F-2E41-B9CF-CD60DF4FCB3E}">
      <dsp:nvSpPr>
        <dsp:cNvPr id="0" name=""/>
        <dsp:cNvSpPr/>
      </dsp:nvSpPr>
      <dsp:spPr>
        <a:xfrm>
          <a:off x="6346170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盟事务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346170" y="1385319"/>
        <a:ext cx="613916" cy="196453"/>
      </dsp:txXfrm>
    </dsp:sp>
    <dsp:sp modelId="{19C4C69F-AD4C-5C4B-81E4-B701AEC69E97}">
      <dsp:nvSpPr>
        <dsp:cNvPr id="0" name=""/>
        <dsp:cNvSpPr/>
      </dsp:nvSpPr>
      <dsp:spPr>
        <a:xfrm>
          <a:off x="6898695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F76207-4DA2-9645-A005-45AEF25EE231}">
      <dsp:nvSpPr>
        <dsp:cNvPr id="0" name=""/>
        <dsp:cNvSpPr/>
      </dsp:nvSpPr>
      <dsp:spPr>
        <a:xfrm>
          <a:off x="6898695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AFA551-E2D4-9B44-BB75-AFC4C6D4A494}">
      <dsp:nvSpPr>
        <dsp:cNvPr id="0" name=""/>
        <dsp:cNvSpPr/>
      </dsp:nvSpPr>
      <dsp:spPr>
        <a:xfrm>
          <a:off x="6745216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概览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745216" y="1821199"/>
        <a:ext cx="613916" cy="196453"/>
      </dsp:txXfrm>
    </dsp:sp>
    <dsp:sp modelId="{CB2E9359-943C-A241-AD2E-A9A505296DF1}">
      <dsp:nvSpPr>
        <dsp:cNvPr id="0" name=""/>
        <dsp:cNvSpPr/>
      </dsp:nvSpPr>
      <dsp:spPr>
        <a:xfrm>
          <a:off x="6898695" y="220182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A627B8-22BF-434B-A6DC-2DD5B1230850}">
      <dsp:nvSpPr>
        <dsp:cNvPr id="0" name=""/>
        <dsp:cNvSpPr/>
      </dsp:nvSpPr>
      <dsp:spPr>
        <a:xfrm>
          <a:off x="6898695" y="220182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FA01CC-66CB-B446-8C14-C4A9DEF7BF6E}">
      <dsp:nvSpPr>
        <dsp:cNvPr id="0" name=""/>
        <dsp:cNvSpPr/>
      </dsp:nvSpPr>
      <dsp:spPr>
        <a:xfrm>
          <a:off x="6745216" y="2257080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交易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745216" y="2257080"/>
        <a:ext cx="613916" cy="196453"/>
      </dsp:txXfrm>
    </dsp:sp>
    <dsp:sp modelId="{ED9F5971-F139-8C44-AC6F-FE0F61DB985F}">
      <dsp:nvSpPr>
        <dsp:cNvPr id="0" name=""/>
        <dsp:cNvSpPr/>
      </dsp:nvSpPr>
      <dsp:spPr>
        <a:xfrm>
          <a:off x="6871068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5A9D33-33C7-874A-8B93-16AD211F168A}">
      <dsp:nvSpPr>
        <dsp:cNvPr id="0" name=""/>
        <dsp:cNvSpPr/>
      </dsp:nvSpPr>
      <dsp:spPr>
        <a:xfrm>
          <a:off x="6871068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A32D9B-A98F-0640-B4A4-2464CCE811C1}">
      <dsp:nvSpPr>
        <dsp:cNvPr id="0" name=""/>
        <dsp:cNvSpPr/>
      </dsp:nvSpPr>
      <dsp:spPr>
        <a:xfrm>
          <a:off x="6717589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人员列表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717589" y="949439"/>
        <a:ext cx="613916" cy="196453"/>
      </dsp:txXfrm>
    </dsp:sp>
    <dsp:sp modelId="{CC5F8E54-D25D-BE46-A667-FCE7CBF8575D}">
      <dsp:nvSpPr>
        <dsp:cNvPr id="0" name=""/>
        <dsp:cNvSpPr/>
      </dsp:nvSpPr>
      <dsp:spPr>
        <a:xfrm>
          <a:off x="7613907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CC4053-8DD0-E740-BE34-32893DF8CDFF}">
      <dsp:nvSpPr>
        <dsp:cNvPr id="0" name=""/>
        <dsp:cNvSpPr/>
      </dsp:nvSpPr>
      <dsp:spPr>
        <a:xfrm>
          <a:off x="7613907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92E425-0EBE-DA4B-B6CC-F0D32A320A9F}">
      <dsp:nvSpPr>
        <dsp:cNvPr id="0" name=""/>
        <dsp:cNvSpPr/>
      </dsp:nvSpPr>
      <dsp:spPr>
        <a:xfrm>
          <a:off x="7460428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交易列表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7460428" y="949439"/>
        <a:ext cx="613916" cy="196453"/>
      </dsp:txXfrm>
    </dsp:sp>
    <dsp:sp modelId="{921B1487-0C30-B941-83F4-F9F9CC425D4A}">
      <dsp:nvSpPr>
        <dsp:cNvPr id="0" name=""/>
        <dsp:cNvSpPr/>
      </dsp:nvSpPr>
      <dsp:spPr>
        <a:xfrm>
          <a:off x="8356745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800680-B576-E247-9AA8-895FF40720CF}">
      <dsp:nvSpPr>
        <dsp:cNvPr id="0" name=""/>
        <dsp:cNvSpPr/>
      </dsp:nvSpPr>
      <dsp:spPr>
        <a:xfrm>
          <a:off x="8356745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49765-5D87-2341-9630-7B6A325A2CB9}">
      <dsp:nvSpPr>
        <dsp:cNvPr id="0" name=""/>
        <dsp:cNvSpPr/>
      </dsp:nvSpPr>
      <dsp:spPr>
        <a:xfrm>
          <a:off x="8203266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资金资产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203266" y="949439"/>
        <a:ext cx="613916" cy="196453"/>
      </dsp:txXfrm>
    </dsp:sp>
    <dsp:sp modelId="{1D724EA7-F95E-D64F-BEBF-B40A6FF0A842}">
      <dsp:nvSpPr>
        <dsp:cNvPr id="0" name=""/>
        <dsp:cNvSpPr/>
      </dsp:nvSpPr>
      <dsp:spPr>
        <a:xfrm>
          <a:off x="9099584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CC484B-6B99-2E47-BDAD-0AD95714B300}">
      <dsp:nvSpPr>
        <dsp:cNvPr id="0" name=""/>
        <dsp:cNvSpPr/>
      </dsp:nvSpPr>
      <dsp:spPr>
        <a:xfrm>
          <a:off x="9099584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DB32E5-9E27-D34C-94A2-D7B77C089343}">
      <dsp:nvSpPr>
        <dsp:cNvPr id="0" name=""/>
        <dsp:cNvSpPr/>
      </dsp:nvSpPr>
      <dsp:spPr>
        <a:xfrm>
          <a:off x="8946105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文件共享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946105" y="949439"/>
        <a:ext cx="613916" cy="196453"/>
      </dsp:txXfrm>
    </dsp:sp>
    <dsp:sp modelId="{A63005F4-4BD8-4141-99E2-A3B3DB35074D}">
      <dsp:nvSpPr>
        <dsp:cNvPr id="0" name=""/>
        <dsp:cNvSpPr/>
      </dsp:nvSpPr>
      <dsp:spPr>
        <a:xfrm>
          <a:off x="9842422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87F2A5-9826-6C4D-9BA7-750042A9962B}">
      <dsp:nvSpPr>
        <dsp:cNvPr id="0" name=""/>
        <dsp:cNvSpPr/>
      </dsp:nvSpPr>
      <dsp:spPr>
        <a:xfrm>
          <a:off x="9842422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659635-F56A-284C-AFAD-7FE5BBABB291}">
      <dsp:nvSpPr>
        <dsp:cNvPr id="0" name=""/>
        <dsp:cNvSpPr/>
      </dsp:nvSpPr>
      <dsp:spPr>
        <a:xfrm>
          <a:off x="9688943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合同库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9688943" y="949439"/>
        <a:ext cx="613916" cy="196453"/>
      </dsp:txXfrm>
    </dsp:sp>
    <dsp:sp modelId="{7D3D046B-7ED7-0A4F-8CF7-21F8CACE7814}">
      <dsp:nvSpPr>
        <dsp:cNvPr id="0" name=""/>
        <dsp:cNvSpPr/>
      </dsp:nvSpPr>
      <dsp:spPr>
        <a:xfrm>
          <a:off x="10585260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30B598-AB6E-E64B-A059-3261BF6FAC02}">
      <dsp:nvSpPr>
        <dsp:cNvPr id="0" name=""/>
        <dsp:cNvSpPr/>
      </dsp:nvSpPr>
      <dsp:spPr>
        <a:xfrm>
          <a:off x="10585260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6CC5BF-4374-E047-8130-EF90337A60BC}">
      <dsp:nvSpPr>
        <dsp:cNvPr id="0" name=""/>
        <dsp:cNvSpPr/>
      </dsp:nvSpPr>
      <dsp:spPr>
        <a:xfrm>
          <a:off x="10431781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盟管理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0431781" y="949439"/>
        <a:ext cx="613916" cy="196453"/>
      </dsp:txXfrm>
    </dsp:sp>
    <dsp:sp modelId="{85B7231A-FE7D-284E-86BB-A514877A66B9}">
      <dsp:nvSpPr>
        <dsp:cNvPr id="0" name=""/>
        <dsp:cNvSpPr/>
      </dsp:nvSpPr>
      <dsp:spPr>
        <a:xfrm>
          <a:off x="10984306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217814-11F5-6543-A84F-66B557FEC956}">
      <dsp:nvSpPr>
        <dsp:cNvPr id="0" name=""/>
        <dsp:cNvSpPr/>
      </dsp:nvSpPr>
      <dsp:spPr>
        <a:xfrm>
          <a:off x="10984306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FC7636-A925-5F41-BDBB-1E8F94DB780B}">
      <dsp:nvSpPr>
        <dsp:cNvPr id="0" name=""/>
        <dsp:cNvSpPr/>
      </dsp:nvSpPr>
      <dsp:spPr>
        <a:xfrm>
          <a:off x="10830827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盟资料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0830827" y="1385319"/>
        <a:ext cx="613916" cy="196453"/>
      </dsp:txXfrm>
    </dsp:sp>
    <dsp:sp modelId="{8B672F63-48F8-EE46-8F44-11E18E5218E4}">
      <dsp:nvSpPr>
        <dsp:cNvPr id="0" name=""/>
        <dsp:cNvSpPr/>
      </dsp:nvSpPr>
      <dsp:spPr>
        <a:xfrm>
          <a:off x="10984306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45C583-4F4A-CB40-8CB4-CC287909930E}">
      <dsp:nvSpPr>
        <dsp:cNvPr id="0" name=""/>
        <dsp:cNvSpPr/>
      </dsp:nvSpPr>
      <dsp:spPr>
        <a:xfrm>
          <a:off x="10984306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5A5F76-FCC6-DF42-AF64-DF7B11997207}">
      <dsp:nvSpPr>
        <dsp:cNvPr id="0" name=""/>
        <dsp:cNvSpPr/>
      </dsp:nvSpPr>
      <dsp:spPr>
        <a:xfrm>
          <a:off x="10830827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盟角色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0830827" y="1821199"/>
        <a:ext cx="613916" cy="196453"/>
      </dsp:txXfrm>
    </dsp:sp>
    <dsp:sp modelId="{5C123F3A-3649-C84D-9525-E4E77FFEA7C6}">
      <dsp:nvSpPr>
        <dsp:cNvPr id="0" name=""/>
        <dsp:cNvSpPr/>
      </dsp:nvSpPr>
      <dsp:spPr>
        <a:xfrm>
          <a:off x="11328099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CF835F-CBA3-914F-A0E4-16301C5651E6}">
      <dsp:nvSpPr>
        <dsp:cNvPr id="0" name=""/>
        <dsp:cNvSpPr/>
      </dsp:nvSpPr>
      <dsp:spPr>
        <a:xfrm>
          <a:off x="11328099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817AA0-4DD5-0044-B9AE-F006B0E364FD}">
      <dsp:nvSpPr>
        <dsp:cNvPr id="0" name=""/>
        <dsp:cNvSpPr/>
      </dsp:nvSpPr>
      <dsp:spPr>
        <a:xfrm>
          <a:off x="11174620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事务设置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174620" y="949439"/>
        <a:ext cx="613916" cy="196453"/>
      </dsp:txXfrm>
    </dsp:sp>
    <dsp:sp modelId="{361C192C-3FD8-004A-AF3D-5F36AA5688EF}">
      <dsp:nvSpPr>
        <dsp:cNvPr id="0" name=""/>
        <dsp:cNvSpPr/>
      </dsp:nvSpPr>
      <dsp:spPr>
        <a:xfrm>
          <a:off x="11727144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CD511E-028C-FC43-A194-89F837A4C5BC}">
      <dsp:nvSpPr>
        <dsp:cNvPr id="0" name=""/>
        <dsp:cNvSpPr/>
      </dsp:nvSpPr>
      <dsp:spPr>
        <a:xfrm>
          <a:off x="11727144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746F55-7751-6D43-BD0C-BF0908A0A1D8}">
      <dsp:nvSpPr>
        <dsp:cNvPr id="0" name=""/>
        <dsp:cNvSpPr/>
      </dsp:nvSpPr>
      <dsp:spPr>
        <a:xfrm>
          <a:off x="11573665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事务基本资料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573665" y="1385319"/>
        <a:ext cx="613916" cy="196453"/>
      </dsp:txXfrm>
    </dsp:sp>
    <dsp:sp modelId="{2F6FAEBE-5BD2-F54C-A96F-B7FE51F560FE}">
      <dsp:nvSpPr>
        <dsp:cNvPr id="0" name=""/>
        <dsp:cNvSpPr/>
      </dsp:nvSpPr>
      <dsp:spPr>
        <a:xfrm>
          <a:off x="11727144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557A5F-FE14-EF49-B5D1-08CE4D4F3F18}">
      <dsp:nvSpPr>
        <dsp:cNvPr id="0" name=""/>
        <dsp:cNvSpPr/>
      </dsp:nvSpPr>
      <dsp:spPr>
        <a:xfrm>
          <a:off x="11727144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E28739-DD79-BD47-92CC-83C374FC8F03}">
      <dsp:nvSpPr>
        <dsp:cNvPr id="0" name=""/>
        <dsp:cNvSpPr/>
      </dsp:nvSpPr>
      <dsp:spPr>
        <a:xfrm>
          <a:off x="11573665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事务样式设计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573665" y="1821199"/>
        <a:ext cx="613916" cy="196453"/>
      </dsp:txXfrm>
    </dsp:sp>
    <dsp:sp modelId="{65E7171B-D682-4644-956E-95B5ECBCE01E}">
      <dsp:nvSpPr>
        <dsp:cNvPr id="0" name=""/>
        <dsp:cNvSpPr/>
      </dsp:nvSpPr>
      <dsp:spPr>
        <a:xfrm>
          <a:off x="11727144" y="220182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5B1B3-8E49-D345-AB7A-E13FE3B177A0}">
      <dsp:nvSpPr>
        <dsp:cNvPr id="0" name=""/>
        <dsp:cNvSpPr/>
      </dsp:nvSpPr>
      <dsp:spPr>
        <a:xfrm>
          <a:off x="11727144" y="220182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97299D-20AF-D04D-91A1-86BA1F43B91B}">
      <dsp:nvSpPr>
        <dsp:cNvPr id="0" name=""/>
        <dsp:cNvSpPr/>
      </dsp:nvSpPr>
      <dsp:spPr>
        <a:xfrm>
          <a:off x="11573665" y="2257080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事务权限设计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573665" y="2257080"/>
        <a:ext cx="613916" cy="196453"/>
      </dsp:txXfrm>
    </dsp:sp>
    <dsp:sp modelId="{441F2240-2B8F-AA49-B966-F6729AE63050}">
      <dsp:nvSpPr>
        <dsp:cNvPr id="0" name=""/>
        <dsp:cNvSpPr/>
      </dsp:nvSpPr>
      <dsp:spPr>
        <a:xfrm>
          <a:off x="11727144" y="2637708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C666AE-7D0E-BF4E-9861-220AE7CFC30F}">
      <dsp:nvSpPr>
        <dsp:cNvPr id="0" name=""/>
        <dsp:cNvSpPr/>
      </dsp:nvSpPr>
      <dsp:spPr>
        <a:xfrm>
          <a:off x="11727144" y="2637708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2EA53B-BB64-164E-A358-A81CE014626B}">
      <dsp:nvSpPr>
        <dsp:cNvPr id="0" name=""/>
        <dsp:cNvSpPr/>
      </dsp:nvSpPr>
      <dsp:spPr>
        <a:xfrm>
          <a:off x="11573665" y="2692960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事务历史查看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573665" y="2692960"/>
        <a:ext cx="613916" cy="196453"/>
      </dsp:txXfrm>
    </dsp:sp>
    <dsp:sp modelId="{03D7F695-FF3B-D440-9CC9-64018DFC2AD7}">
      <dsp:nvSpPr>
        <dsp:cNvPr id="0" name=""/>
        <dsp:cNvSpPr/>
      </dsp:nvSpPr>
      <dsp:spPr>
        <a:xfrm>
          <a:off x="9099584" y="45830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9DACE5-36DC-4347-BFA8-F88D96B98747}">
      <dsp:nvSpPr>
        <dsp:cNvPr id="0" name=""/>
        <dsp:cNvSpPr/>
      </dsp:nvSpPr>
      <dsp:spPr>
        <a:xfrm>
          <a:off x="9099584" y="45830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79E227-A4AC-2040-8E00-881E7248AE3A}">
      <dsp:nvSpPr>
        <dsp:cNvPr id="0" name=""/>
        <dsp:cNvSpPr/>
      </dsp:nvSpPr>
      <dsp:spPr>
        <a:xfrm>
          <a:off x="8946105" y="513558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消息中心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946105" y="513558"/>
        <a:ext cx="613916" cy="1964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8AB3-10F3-434F-AA9C-95AB945708AF}" type="datetimeFigureOut">
              <a:rPr kumimoji="1" lang="zh-CN" altLang="en-US" smtClean="0"/>
              <a:t>16/8/15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4973-350B-CC4F-B1E8-0E2AE4CE7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98812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8AB3-10F3-434F-AA9C-95AB945708AF}" type="datetimeFigureOut">
              <a:rPr kumimoji="1" lang="zh-CN" altLang="en-US" smtClean="0"/>
              <a:t>16/8/15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4973-350B-CC4F-B1E8-0E2AE4CE7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4409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8AB3-10F3-434F-AA9C-95AB945708AF}" type="datetimeFigureOut">
              <a:rPr kumimoji="1" lang="zh-CN" altLang="en-US" smtClean="0"/>
              <a:t>16/8/15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4973-350B-CC4F-B1E8-0E2AE4CE7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4727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8AB3-10F3-434F-AA9C-95AB945708AF}" type="datetimeFigureOut">
              <a:rPr kumimoji="1" lang="zh-CN" altLang="en-US" smtClean="0"/>
              <a:t>16/8/15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4973-350B-CC4F-B1E8-0E2AE4CE7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9408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8AB3-10F3-434F-AA9C-95AB945708AF}" type="datetimeFigureOut">
              <a:rPr kumimoji="1" lang="zh-CN" altLang="en-US" smtClean="0"/>
              <a:t>16/8/15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4973-350B-CC4F-B1E8-0E2AE4CE7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20986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8AB3-10F3-434F-AA9C-95AB945708AF}" type="datetimeFigureOut">
              <a:rPr kumimoji="1" lang="zh-CN" altLang="en-US" smtClean="0"/>
              <a:t>16/8/15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4973-350B-CC4F-B1E8-0E2AE4CE7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8701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8AB3-10F3-434F-AA9C-95AB945708AF}" type="datetimeFigureOut">
              <a:rPr kumimoji="1" lang="zh-CN" altLang="en-US" smtClean="0"/>
              <a:t>16/8/15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4973-350B-CC4F-B1E8-0E2AE4CE7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7475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8AB3-10F3-434F-AA9C-95AB945708AF}" type="datetimeFigureOut">
              <a:rPr kumimoji="1" lang="zh-CN" altLang="en-US" smtClean="0"/>
              <a:t>16/8/15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4973-350B-CC4F-B1E8-0E2AE4CE7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44449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8AB3-10F3-434F-AA9C-95AB945708AF}" type="datetimeFigureOut">
              <a:rPr kumimoji="1" lang="zh-CN" altLang="en-US" smtClean="0"/>
              <a:t>16/8/15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4973-350B-CC4F-B1E8-0E2AE4CE7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00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8AB3-10F3-434F-AA9C-95AB945708AF}" type="datetimeFigureOut">
              <a:rPr kumimoji="1" lang="zh-CN" altLang="en-US" smtClean="0"/>
              <a:t>16/8/15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4973-350B-CC4F-B1E8-0E2AE4CE7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606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8AB3-10F3-434F-AA9C-95AB945708AF}" type="datetimeFigureOut">
              <a:rPr kumimoji="1" lang="zh-CN" altLang="en-US" smtClean="0"/>
              <a:t>16/8/15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4973-350B-CC4F-B1E8-0E2AE4CE7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6776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8AB3-10F3-434F-AA9C-95AB945708AF}" type="datetimeFigureOut">
              <a:rPr kumimoji="1" lang="zh-CN" altLang="en-US" smtClean="0"/>
              <a:t>16/8/15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4973-350B-CC4F-B1E8-0E2AE4CE7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8757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8AB3-10F3-434F-AA9C-95AB945708AF}" type="datetimeFigureOut">
              <a:rPr kumimoji="1" lang="zh-CN" altLang="en-US" smtClean="0"/>
              <a:t>16/8/15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4973-350B-CC4F-B1E8-0E2AE4CE7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618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8AB3-10F3-434F-AA9C-95AB945708AF}" type="datetimeFigureOut">
              <a:rPr kumimoji="1" lang="zh-CN" altLang="en-US" smtClean="0"/>
              <a:t>16/8/15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4973-350B-CC4F-B1E8-0E2AE4CE7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394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8AB3-10F3-434F-AA9C-95AB945708AF}" type="datetimeFigureOut">
              <a:rPr kumimoji="1" lang="zh-CN" altLang="en-US" smtClean="0"/>
              <a:t>16/8/15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4973-350B-CC4F-B1E8-0E2AE4CE7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31075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8AB3-10F3-434F-AA9C-95AB945708AF}" type="datetimeFigureOut">
              <a:rPr kumimoji="1" lang="zh-CN" altLang="en-US" smtClean="0"/>
              <a:t>16/8/15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4973-350B-CC4F-B1E8-0E2AE4CE7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45639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8AB3-10F3-434F-AA9C-95AB945708AF}" type="datetimeFigureOut">
              <a:rPr kumimoji="1" lang="zh-CN" altLang="en-US" smtClean="0"/>
              <a:t>16/8/15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4973-350B-CC4F-B1E8-0E2AE4CE7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7634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2B88AB3-10F3-434F-AA9C-95AB945708AF}" type="datetimeFigureOut">
              <a:rPr kumimoji="1" lang="zh-CN" altLang="en-US" smtClean="0"/>
              <a:t>16/8/15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27C4973-350B-CC4F-B1E8-0E2AE4CE7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0120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  <p:sldLayoutId id="21474838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4" Type="http://schemas.openxmlformats.org/officeDocument/2006/relationships/diagramQuickStyle" Target="../diagrams/quickStyle9.xml"/><Relationship Id="rId5" Type="http://schemas.openxmlformats.org/officeDocument/2006/relationships/diagramColors" Target="../diagrams/colors9.xml"/><Relationship Id="rId6" Type="http://schemas.microsoft.com/office/2007/relationships/diagramDrawing" Target="../diagrams/drawing9.xml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Superid</a:t>
            </a:r>
            <a:r>
              <a:rPr kumimoji="1" lang="zh-CN" altLang="en-US" dirty="0" smtClean="0"/>
              <a:t> 改版路线图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思目创意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645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问题与改进 </a:t>
            </a:r>
            <a:r>
              <a:rPr kumimoji="1" lang="en-US" altLang="zh-CN" dirty="0" smtClean="0"/>
              <a:t>7</a:t>
            </a:r>
            <a:endParaRPr kumimoji="1" lang="zh-CN" altLang="en-US" dirty="0"/>
          </a:p>
        </p:txBody>
      </p:sp>
      <p:graphicFrame>
        <p:nvGraphicFramePr>
          <p:cNvPr id="5" name="内容占位符 3"/>
          <p:cNvGraphicFramePr>
            <a:graphicFrameLocks noGrp="1"/>
          </p:cNvGraphicFramePr>
          <p:nvPr>
            <p:ph idx="1"/>
          </p:nvPr>
        </p:nvGraphicFramePr>
        <p:xfrm>
          <a:off x="0" y="1825625"/>
          <a:ext cx="12192000" cy="2967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矩形 7"/>
          <p:cNvSpPr/>
          <p:nvPr/>
        </p:nvSpPr>
        <p:spPr>
          <a:xfrm>
            <a:off x="0" y="4962147"/>
            <a:ext cx="12192000" cy="1883978"/>
          </a:xfrm>
          <a:prstGeom prst="rect">
            <a:avLst/>
          </a:prstGeom>
          <a:solidFill>
            <a:schemeClr val="tx2">
              <a:lumMod val="75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 smtClean="0"/>
              <a:t>改进措施：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、允许角色名称重复，根据角色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区分盟中的不同角色，在所有的显示中同时显示角色名称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用户名称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、增加权限组功能，将权限分配的功能转移给权限组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、修改权限组的权限，该权限组所有角色的权限必须更改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、（若有）对某个角色分配特殊权限的需求，则保留角色自有权限功能，实际系统中合并角色所在权限组与角色本身权限，共同确定最后的权限。</a:t>
            </a:r>
            <a:endParaRPr kumimoji="1" lang="en-US" altLang="zh-CN" dirty="0" smtClean="0"/>
          </a:p>
          <a:p>
            <a:r>
              <a:rPr kumimoji="1" lang="en-US" altLang="zh-CN" dirty="0"/>
              <a:t>		</a:t>
            </a:r>
            <a:endParaRPr kumimoji="1" lang="en-US" altLang="zh-CN" dirty="0" smtClean="0"/>
          </a:p>
        </p:txBody>
      </p:sp>
      <p:sp>
        <p:nvSpPr>
          <p:cNvPr id="9" name="矩形 8"/>
          <p:cNvSpPr/>
          <p:nvPr/>
        </p:nvSpPr>
        <p:spPr>
          <a:xfrm>
            <a:off x="10347860" y="2650090"/>
            <a:ext cx="1005940" cy="1318161"/>
          </a:xfrm>
          <a:prstGeom prst="rect">
            <a:avLst/>
          </a:prstGeom>
          <a:solidFill>
            <a:schemeClr val="accent3">
              <a:lumMod val="60000"/>
              <a:lumOff val="40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线形标注 2 (带边框和强调线) 9"/>
          <p:cNvSpPr/>
          <p:nvPr/>
        </p:nvSpPr>
        <p:spPr>
          <a:xfrm>
            <a:off x="5153891" y="2933206"/>
            <a:ext cx="5001409" cy="2185060"/>
          </a:xfrm>
          <a:prstGeom prst="accentBorderCallout2">
            <a:avLst>
              <a:gd name="adj1" fmla="val 18750"/>
              <a:gd name="adj2" fmla="val -8333"/>
              <a:gd name="adj3" fmla="val -2885"/>
              <a:gd name="adj4" fmla="val -21265"/>
              <a:gd name="adj5" fmla="val -12509"/>
              <a:gd name="adj6" fmla="val 9985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、现有盟中，角色名称不能重复，新用户进入盟中对角色命名存在困难。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、现有系统是对每个角色分别进行权限分配，而现实系统中拥有相似的身份的人在盟中拥有的权限基本相同，现有系统没办法做到权限配置的复制。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、对同一批角色调整权限，现有系统只能分别更改，操作麻烦，容易出错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0479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问题与改进 </a:t>
            </a:r>
            <a:r>
              <a:rPr kumimoji="1" lang="en-US" altLang="zh-CN" dirty="0" smtClean="0"/>
              <a:t>8</a:t>
            </a:r>
            <a:endParaRPr kumimoji="1" lang="zh-CN" altLang="en-US" dirty="0"/>
          </a:p>
        </p:txBody>
      </p:sp>
      <p:graphicFrame>
        <p:nvGraphicFramePr>
          <p:cNvPr id="5" name="内容占位符 3"/>
          <p:cNvGraphicFramePr>
            <a:graphicFrameLocks noGrp="1"/>
          </p:cNvGraphicFramePr>
          <p:nvPr>
            <p:ph idx="1"/>
          </p:nvPr>
        </p:nvGraphicFramePr>
        <p:xfrm>
          <a:off x="0" y="1825625"/>
          <a:ext cx="12192000" cy="2967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矩形 7"/>
          <p:cNvSpPr/>
          <p:nvPr/>
        </p:nvSpPr>
        <p:spPr>
          <a:xfrm>
            <a:off x="0" y="4962147"/>
            <a:ext cx="12192000" cy="1883978"/>
          </a:xfrm>
          <a:prstGeom prst="rect">
            <a:avLst/>
          </a:prstGeom>
          <a:solidFill>
            <a:schemeClr val="tx2">
              <a:lumMod val="75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 smtClean="0"/>
              <a:t>改进措施：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、增加任务管理，对任务的完成状态和优先级进行管理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、增加文件分类管理、文件版本管理</a:t>
            </a:r>
            <a:endParaRPr kumimoji="1" lang="en-US" altLang="zh-CN" dirty="0" smtClean="0"/>
          </a:p>
        </p:txBody>
      </p:sp>
      <p:sp>
        <p:nvSpPr>
          <p:cNvPr id="9" name="矩形 8"/>
          <p:cNvSpPr/>
          <p:nvPr/>
        </p:nvSpPr>
        <p:spPr>
          <a:xfrm>
            <a:off x="7972795" y="2090057"/>
            <a:ext cx="1005940" cy="641268"/>
          </a:xfrm>
          <a:prstGeom prst="rect">
            <a:avLst/>
          </a:prstGeom>
          <a:solidFill>
            <a:schemeClr val="accent3">
              <a:lumMod val="60000"/>
              <a:lumOff val="40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线形标注 2 (带边框和强调线) 9"/>
          <p:cNvSpPr/>
          <p:nvPr/>
        </p:nvSpPr>
        <p:spPr>
          <a:xfrm>
            <a:off x="9494115" y="1307611"/>
            <a:ext cx="2182505" cy="1027478"/>
          </a:xfrm>
          <a:prstGeom prst="accentBorderCallout2">
            <a:avLst>
              <a:gd name="adj1" fmla="val 18750"/>
              <a:gd name="adj2" fmla="val -8333"/>
              <a:gd name="adj3" fmla="val 18725"/>
              <a:gd name="adj4" fmla="val -20721"/>
              <a:gd name="adj5" fmla="val 57666"/>
              <a:gd name="adj6" fmla="val -36179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zh-CN" altLang="en-US" dirty="0" smtClean="0"/>
              <a:t>缺少任务的管理，没办法对一件事的步骤进行管理</a:t>
            </a:r>
            <a:endParaRPr kumimoji="1" lang="en-US" altLang="zh-CN" dirty="0" smtClean="0"/>
          </a:p>
        </p:txBody>
      </p:sp>
      <p:sp>
        <p:nvSpPr>
          <p:cNvPr id="7" name="矩形 6"/>
          <p:cNvSpPr/>
          <p:nvPr/>
        </p:nvSpPr>
        <p:spPr>
          <a:xfrm>
            <a:off x="8730259" y="2580121"/>
            <a:ext cx="1005940" cy="641268"/>
          </a:xfrm>
          <a:prstGeom prst="rect">
            <a:avLst/>
          </a:prstGeom>
          <a:solidFill>
            <a:schemeClr val="accent3">
              <a:lumMod val="60000"/>
              <a:lumOff val="40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线形标注 2 (带边框和强调线) 10"/>
          <p:cNvSpPr/>
          <p:nvPr/>
        </p:nvSpPr>
        <p:spPr>
          <a:xfrm>
            <a:off x="9872847" y="3348090"/>
            <a:ext cx="2182505" cy="1027478"/>
          </a:xfrm>
          <a:prstGeom prst="accentBorderCallout2">
            <a:avLst>
              <a:gd name="adj1" fmla="val 18750"/>
              <a:gd name="adj2" fmla="val -8333"/>
              <a:gd name="adj3" fmla="val 16413"/>
              <a:gd name="adj4" fmla="val -21265"/>
              <a:gd name="adj5" fmla="val -4746"/>
              <a:gd name="adj6" fmla="val -37811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/>
              <a:t>2</a:t>
            </a:r>
            <a:r>
              <a:rPr kumimoji="1" lang="zh-CN" altLang="en-US" dirty="0" smtClean="0"/>
              <a:t>、</a:t>
            </a:r>
            <a:r>
              <a:rPr kumimoji="1" lang="zh-CN" altLang="en-US" dirty="0" smtClean="0"/>
              <a:t>文件管理缺乏分类，以及缺乏对文件的版本管理</a:t>
            </a:r>
            <a:endParaRPr kumimoji="1"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0655" y="1588148"/>
            <a:ext cx="5727982" cy="312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33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原</a:t>
            </a:r>
            <a:r>
              <a:rPr kumimoji="1" lang="en-US" altLang="zh-CN" dirty="0" err="1" smtClean="0"/>
              <a:t>SuperID</a:t>
            </a:r>
            <a:r>
              <a:rPr kumimoji="1" lang="zh-CN" altLang="en-US" dirty="0" smtClean="0"/>
              <a:t>产品结构图</a:t>
            </a:r>
            <a:endParaRPr kumimoji="1" lang="en-US" altLang="zh-CN" dirty="0" smtClean="0"/>
          </a:p>
          <a:p>
            <a:r>
              <a:rPr kumimoji="1" lang="zh-CN" altLang="en-US" dirty="0" smtClean="0"/>
              <a:t>问题与改进</a:t>
            </a:r>
            <a:endParaRPr kumimoji="1" lang="en-US" altLang="zh-CN" dirty="0" smtClean="0"/>
          </a:p>
          <a:p>
            <a:r>
              <a:rPr kumimoji="1" lang="zh-CN" altLang="en-US" dirty="0" smtClean="0"/>
              <a:t>新版</a:t>
            </a:r>
            <a:r>
              <a:rPr kumimoji="1" lang="en-US" altLang="zh-CN" dirty="0" err="1" smtClean="0"/>
              <a:t>SuperID</a:t>
            </a:r>
            <a:r>
              <a:rPr kumimoji="1" lang="zh-CN" altLang="en-US" dirty="0" smtClean="0"/>
              <a:t>产品架构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29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原</a:t>
            </a:r>
            <a:r>
              <a:rPr kumimoji="1" lang="en-US" altLang="zh-CN" dirty="0" err="1" smtClean="0"/>
              <a:t>SuperID</a:t>
            </a:r>
            <a:r>
              <a:rPr kumimoji="1" lang="zh-CN" altLang="en-US" dirty="0" smtClean="0"/>
              <a:t>产品</a:t>
            </a:r>
            <a:r>
              <a:rPr kumimoji="1" lang="zh-CN" altLang="en-US" dirty="0"/>
              <a:t>结构图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0123875"/>
              </p:ext>
            </p:extLst>
          </p:nvPr>
        </p:nvGraphicFramePr>
        <p:xfrm>
          <a:off x="0" y="1825625"/>
          <a:ext cx="121920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165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问题与改进 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graphicFrame>
        <p:nvGraphicFramePr>
          <p:cNvPr id="5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5907122"/>
              </p:ext>
            </p:extLst>
          </p:nvPr>
        </p:nvGraphicFramePr>
        <p:xfrm>
          <a:off x="0" y="1825625"/>
          <a:ext cx="12192000" cy="2967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矩形 5"/>
          <p:cNvSpPr/>
          <p:nvPr/>
        </p:nvSpPr>
        <p:spPr>
          <a:xfrm>
            <a:off x="2096814" y="1995055"/>
            <a:ext cx="9256986" cy="712519"/>
          </a:xfrm>
          <a:prstGeom prst="rect">
            <a:avLst/>
          </a:prstGeom>
          <a:solidFill>
            <a:schemeClr val="accent3">
              <a:lumMod val="60000"/>
              <a:lumOff val="40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307782" y="2707574"/>
            <a:ext cx="1046018" cy="1420125"/>
          </a:xfrm>
          <a:prstGeom prst="rect">
            <a:avLst/>
          </a:prstGeom>
          <a:solidFill>
            <a:schemeClr val="accent3">
              <a:lumMod val="60000"/>
              <a:lumOff val="40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4962147"/>
            <a:ext cx="12192000" cy="1883978"/>
          </a:xfrm>
          <a:prstGeom prst="rect">
            <a:avLst/>
          </a:prstGeom>
          <a:solidFill>
            <a:schemeClr val="tx2">
              <a:lumMod val="75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 smtClean="0"/>
              <a:t>改进措施：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、盟与事务是包含与被包含的关系，盟是一个企业（团体、组织）资源的提供者，事务是组织一切活动的中心，在产品设计的顶层将二者分开，互有联系又相互独立，有利于产品的发展。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、个人账户部分关心的是用户的账户安全、隐私、偏好等信息，与用户在</a:t>
            </a:r>
            <a:r>
              <a:rPr kumimoji="1" lang="en-US" altLang="zh-CN" dirty="0" err="1" smtClean="0"/>
              <a:t>SuperID</a:t>
            </a:r>
            <a:r>
              <a:rPr kumimoji="1" lang="zh-CN" altLang="en-US" dirty="0" smtClean="0"/>
              <a:t>系统内掌握的资源不完全对等。所以需要将用户在</a:t>
            </a:r>
            <a:r>
              <a:rPr kumimoji="1" lang="en-US" altLang="zh-CN" dirty="0" err="1" smtClean="0"/>
              <a:t>SuperID</a:t>
            </a:r>
            <a:r>
              <a:rPr kumimoji="1" lang="zh-CN" altLang="en-US" dirty="0" smtClean="0"/>
              <a:t>在系统内掌握的资源（财力物力等）与个人账号分开，从而使系统更好理解和使用。</a:t>
            </a:r>
            <a:endParaRPr kumimoji="1" lang="zh-CN" altLang="en-US" dirty="0"/>
          </a:p>
        </p:txBody>
      </p:sp>
      <p:sp>
        <p:nvSpPr>
          <p:cNvPr id="10" name="线形标注 2 (带边框和强调线) 9"/>
          <p:cNvSpPr/>
          <p:nvPr/>
        </p:nvSpPr>
        <p:spPr>
          <a:xfrm>
            <a:off x="8634351" y="1027906"/>
            <a:ext cx="2719449" cy="835665"/>
          </a:xfrm>
          <a:prstGeom prst="accentBorderCallout2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、事务与盟混在一起，从结构上不方便管理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485051" y="2707574"/>
            <a:ext cx="1046018" cy="1785598"/>
          </a:xfrm>
          <a:prstGeom prst="rect">
            <a:avLst/>
          </a:prstGeom>
          <a:solidFill>
            <a:schemeClr val="accent3">
              <a:lumMod val="60000"/>
              <a:lumOff val="40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线形标注 2 (带边框和强调线) 11"/>
          <p:cNvSpPr/>
          <p:nvPr/>
        </p:nvSpPr>
        <p:spPr>
          <a:xfrm>
            <a:off x="6863358" y="3385343"/>
            <a:ext cx="2719449" cy="835665"/>
          </a:xfrm>
          <a:prstGeom prst="accentBorderCallout2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、个人账户部分与个人角色部分未分离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345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问题与改进 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graphicFrame>
        <p:nvGraphicFramePr>
          <p:cNvPr id="5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2594416"/>
              </p:ext>
            </p:extLst>
          </p:nvPr>
        </p:nvGraphicFramePr>
        <p:xfrm>
          <a:off x="0" y="1825625"/>
          <a:ext cx="12192000" cy="2967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矩形 7"/>
          <p:cNvSpPr/>
          <p:nvPr/>
        </p:nvSpPr>
        <p:spPr>
          <a:xfrm>
            <a:off x="0" y="4962147"/>
            <a:ext cx="12192000" cy="1883978"/>
          </a:xfrm>
          <a:prstGeom prst="rect">
            <a:avLst/>
          </a:prstGeom>
          <a:solidFill>
            <a:schemeClr val="tx2">
              <a:lumMod val="75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 smtClean="0"/>
              <a:t>改进措施：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、将事务树提升到事务的最高级别，可以直接在事务树上切换事务。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、将事务树与事务树的实际业务做成矩形结构，即可以保持事务树不变，切换不同的业务进行操作和查看。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、增加在事务树上查看统计信息的功能，在同一个事务上，可以在当前事务与统计模式下互相切换。</a:t>
            </a:r>
            <a:endParaRPr kumimoji="1" lang="zh-CN" altLang="en-US" dirty="0"/>
          </a:p>
        </p:txBody>
      </p:sp>
      <p:sp>
        <p:nvSpPr>
          <p:cNvPr id="10" name="线形标注 2 (带边框和强调线) 9"/>
          <p:cNvSpPr/>
          <p:nvPr/>
        </p:nvSpPr>
        <p:spPr>
          <a:xfrm>
            <a:off x="8408720" y="3178611"/>
            <a:ext cx="3231906" cy="1963405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1049"/>
              <a:gd name="adj6" fmla="val -31234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、盟事务空间安排不合理，盟事务的功能丰富，放在二级页面太小。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、当前事务与盟事务在各种业务上从在统计上的关系，当前的设计使得事务的实际业务与统计分隔较远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572990" y="2648197"/>
            <a:ext cx="1777835" cy="1785598"/>
          </a:xfrm>
          <a:prstGeom prst="rect">
            <a:avLst/>
          </a:prstGeom>
          <a:solidFill>
            <a:schemeClr val="accent3">
              <a:lumMod val="60000"/>
              <a:lumOff val="40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9142" y="310494"/>
            <a:ext cx="5117115" cy="276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55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问题与改进 </a:t>
            </a:r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graphicFrame>
        <p:nvGraphicFramePr>
          <p:cNvPr id="5" name="内容占位符 3"/>
          <p:cNvGraphicFramePr>
            <a:graphicFrameLocks noGrp="1"/>
          </p:cNvGraphicFramePr>
          <p:nvPr>
            <p:ph idx="1"/>
          </p:nvPr>
        </p:nvGraphicFramePr>
        <p:xfrm>
          <a:off x="0" y="1825625"/>
          <a:ext cx="12192000" cy="2967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矩形 7"/>
          <p:cNvSpPr/>
          <p:nvPr/>
        </p:nvSpPr>
        <p:spPr>
          <a:xfrm>
            <a:off x="0" y="4962147"/>
            <a:ext cx="12192000" cy="1883978"/>
          </a:xfrm>
          <a:prstGeom prst="rect">
            <a:avLst/>
          </a:prstGeom>
          <a:solidFill>
            <a:schemeClr val="tx2">
              <a:lumMod val="75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 smtClean="0"/>
              <a:t>改进措施：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、取消个人公告，个人如果需要发布公告应该直接去个人的事务中去发布公告。</a:t>
            </a:r>
            <a:endParaRPr kumimoji="1" lang="en-US" altLang="zh-CN" dirty="0" smtClean="0"/>
          </a:p>
        </p:txBody>
      </p:sp>
      <p:sp>
        <p:nvSpPr>
          <p:cNvPr id="10" name="线形标注 2 (带边框和强调线) 9"/>
          <p:cNvSpPr/>
          <p:nvPr/>
        </p:nvSpPr>
        <p:spPr>
          <a:xfrm>
            <a:off x="1776018" y="3462779"/>
            <a:ext cx="3231906" cy="1190626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1049"/>
              <a:gd name="adj6" fmla="val -31234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mtClean="0"/>
              <a:t>个人公告与事务的公告部分功能重复，区分性不是非常明显。系统使用过程中个人公告使用频率偏低。</a:t>
            </a:r>
            <a:endParaRPr kumimoji="1" lang="en-US" altLang="zh-CN" dirty="0" smtClean="0"/>
          </a:p>
        </p:txBody>
      </p:sp>
      <p:sp>
        <p:nvSpPr>
          <p:cNvPr id="11" name="矩形 10"/>
          <p:cNvSpPr/>
          <p:nvPr/>
        </p:nvSpPr>
        <p:spPr>
          <a:xfrm>
            <a:off x="86590" y="2588821"/>
            <a:ext cx="566553" cy="1785598"/>
          </a:xfrm>
          <a:prstGeom prst="rect">
            <a:avLst/>
          </a:prstGeom>
          <a:solidFill>
            <a:schemeClr val="accent3">
              <a:lumMod val="60000"/>
              <a:lumOff val="40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514" y="1690688"/>
            <a:ext cx="3867397" cy="160238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234050" y="2588821"/>
            <a:ext cx="566553" cy="1785598"/>
          </a:xfrm>
          <a:prstGeom prst="rect">
            <a:avLst/>
          </a:prstGeom>
          <a:solidFill>
            <a:schemeClr val="accent3">
              <a:lumMod val="60000"/>
              <a:lumOff val="40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79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问题与改进 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graphicFrame>
        <p:nvGraphicFramePr>
          <p:cNvPr id="5" name="内容占位符 3"/>
          <p:cNvGraphicFramePr>
            <a:graphicFrameLocks noGrp="1"/>
          </p:cNvGraphicFramePr>
          <p:nvPr>
            <p:ph idx="1"/>
          </p:nvPr>
        </p:nvGraphicFramePr>
        <p:xfrm>
          <a:off x="0" y="1825625"/>
          <a:ext cx="12192000" cy="2967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矩形 7"/>
          <p:cNvSpPr/>
          <p:nvPr/>
        </p:nvSpPr>
        <p:spPr>
          <a:xfrm>
            <a:off x="0" y="4962147"/>
            <a:ext cx="12192000" cy="1883978"/>
          </a:xfrm>
          <a:prstGeom prst="rect">
            <a:avLst/>
          </a:prstGeom>
          <a:solidFill>
            <a:schemeClr val="tx2">
              <a:lumMod val="75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 smtClean="0"/>
              <a:t>改进措施：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、设计全局的“盟友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会话”体系，通过侧边栏使得在任何一个页面找到自己的盟友进行会话成为可能。根据实际业务可以设置全局的“盟友”、“讨论组”、“最近会话”方便找到目标并开始会话。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、侧边栏增加盟内成员快速列表入口，系统自动识别当前角色所在的盟并列表展示所有的角色。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、将“盟友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会话”体系设为全局后带来进入当前事务的讨论组不方便的问题，可以在侧边栏添加“当前事务讨论组”快捷入口解决。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、去掉历史盟友功能。</a:t>
            </a:r>
            <a:endParaRPr kumimoji="1" lang="en-US" altLang="zh-CN" dirty="0" smtClean="0"/>
          </a:p>
        </p:txBody>
      </p:sp>
      <p:sp>
        <p:nvSpPr>
          <p:cNvPr id="10" name="线形标注 2 (带边框和强调线) 9"/>
          <p:cNvSpPr/>
          <p:nvPr/>
        </p:nvSpPr>
        <p:spPr>
          <a:xfrm>
            <a:off x="3604816" y="3325257"/>
            <a:ext cx="4185397" cy="1804883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0098"/>
              <a:gd name="adj6" fmla="val -26145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、个人与事务中都有会话相关的内容，但毕竟分散且不成体系。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、没有足够好的方式找到盟内任何一个人并直接进行会话。进入一个盟就把所有的人都加为盟友几乎是不可能的。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、历史盟友功能鸡肋。</a:t>
            </a:r>
            <a:endParaRPr kumimoji="1" lang="en-US" altLang="zh-CN" dirty="0" smtClean="0"/>
          </a:p>
        </p:txBody>
      </p:sp>
      <p:sp>
        <p:nvSpPr>
          <p:cNvPr id="11" name="矩形 10"/>
          <p:cNvSpPr/>
          <p:nvPr/>
        </p:nvSpPr>
        <p:spPr>
          <a:xfrm>
            <a:off x="1487879" y="2588821"/>
            <a:ext cx="970313" cy="1785598"/>
          </a:xfrm>
          <a:prstGeom prst="rect">
            <a:avLst/>
          </a:prstGeom>
          <a:solidFill>
            <a:schemeClr val="accent3">
              <a:lumMod val="60000"/>
              <a:lumOff val="40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532913" y="2588821"/>
            <a:ext cx="970313" cy="601499"/>
          </a:xfrm>
          <a:prstGeom prst="rect">
            <a:avLst/>
          </a:prstGeom>
          <a:solidFill>
            <a:schemeClr val="accent3">
              <a:lumMod val="60000"/>
              <a:lumOff val="40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84611" y="1367698"/>
            <a:ext cx="4326004" cy="231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53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问题与改进 </a:t>
            </a:r>
            <a:r>
              <a:rPr kumimoji="1" lang="en-US" altLang="zh-CN" dirty="0" smtClean="0"/>
              <a:t>5</a:t>
            </a:r>
            <a:endParaRPr kumimoji="1" lang="zh-CN" altLang="en-US" dirty="0"/>
          </a:p>
        </p:txBody>
      </p:sp>
      <p:graphicFrame>
        <p:nvGraphicFramePr>
          <p:cNvPr id="5" name="内容占位符 3"/>
          <p:cNvGraphicFramePr>
            <a:graphicFrameLocks noGrp="1"/>
          </p:cNvGraphicFramePr>
          <p:nvPr>
            <p:ph idx="1"/>
          </p:nvPr>
        </p:nvGraphicFramePr>
        <p:xfrm>
          <a:off x="0" y="1825625"/>
          <a:ext cx="12192000" cy="2967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矩形 7"/>
          <p:cNvSpPr/>
          <p:nvPr/>
        </p:nvSpPr>
        <p:spPr>
          <a:xfrm>
            <a:off x="0" y="4962147"/>
            <a:ext cx="12192000" cy="1883978"/>
          </a:xfrm>
          <a:prstGeom prst="rect">
            <a:avLst/>
          </a:prstGeom>
          <a:solidFill>
            <a:schemeClr val="tx2">
              <a:lumMod val="75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 smtClean="0"/>
              <a:t>改进措施：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、在个人中心取消我的消息，只保留全局的消息中心。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、取消“我的日程”功能</a:t>
            </a:r>
            <a:endParaRPr kumimoji="1" lang="en-US" altLang="zh-CN" dirty="0" smtClean="0"/>
          </a:p>
        </p:txBody>
      </p:sp>
      <p:sp>
        <p:nvSpPr>
          <p:cNvPr id="10" name="线形标注 2 (带边框和强调线) 9"/>
          <p:cNvSpPr/>
          <p:nvPr/>
        </p:nvSpPr>
        <p:spPr>
          <a:xfrm>
            <a:off x="2531175" y="3708665"/>
            <a:ext cx="4185397" cy="569849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74938"/>
              <a:gd name="adj6" fmla="val -8554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zh-CN" altLang="en-US" dirty="0" smtClean="0"/>
              <a:t>我的消息”与消息中心功能重复</a:t>
            </a:r>
            <a:endParaRPr kumimoji="1" lang="en-US" altLang="zh-CN" dirty="0" smtClean="0"/>
          </a:p>
        </p:txBody>
      </p:sp>
      <p:sp>
        <p:nvSpPr>
          <p:cNvPr id="11" name="矩形 10"/>
          <p:cNvSpPr/>
          <p:nvPr/>
        </p:nvSpPr>
        <p:spPr>
          <a:xfrm>
            <a:off x="2141021" y="2529444"/>
            <a:ext cx="780309" cy="665018"/>
          </a:xfrm>
          <a:prstGeom prst="rect">
            <a:avLst/>
          </a:prstGeom>
          <a:solidFill>
            <a:schemeClr val="accent3">
              <a:lumMod val="60000"/>
              <a:lumOff val="40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753598" y="2004951"/>
            <a:ext cx="970313" cy="665018"/>
          </a:xfrm>
          <a:prstGeom prst="rect">
            <a:avLst/>
          </a:prstGeom>
          <a:solidFill>
            <a:schemeClr val="accent3">
              <a:lumMod val="60000"/>
              <a:lumOff val="40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596490" y="2529444"/>
            <a:ext cx="780309" cy="682048"/>
          </a:xfrm>
          <a:prstGeom prst="rect">
            <a:avLst/>
          </a:prstGeom>
          <a:solidFill>
            <a:schemeClr val="accent3">
              <a:lumMod val="60000"/>
              <a:lumOff val="40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线形标注 2 (带边框和强调线) 13"/>
          <p:cNvSpPr/>
          <p:nvPr/>
        </p:nvSpPr>
        <p:spPr>
          <a:xfrm>
            <a:off x="5347359" y="2804906"/>
            <a:ext cx="4185397" cy="569849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0519"/>
              <a:gd name="adj6" fmla="val -22457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/>
              <a:t>2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“</a:t>
            </a:r>
            <a:r>
              <a:rPr kumimoji="1" lang="zh-CN" altLang="en-US" dirty="0" smtClean="0"/>
              <a:t>我的日程”功能基本没有使用到且存在</a:t>
            </a:r>
            <a:r>
              <a:rPr kumimoji="1" lang="zh-CN" altLang="en-US" dirty="0" smtClean="0"/>
              <a:t>较多</a:t>
            </a:r>
            <a:r>
              <a:rPr kumimoji="1" lang="en-US" altLang="zh-CN" dirty="0" smtClean="0"/>
              <a:t>BUG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285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问题与改进 </a:t>
            </a:r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graphicFrame>
        <p:nvGraphicFramePr>
          <p:cNvPr id="5" name="内容占位符 3"/>
          <p:cNvGraphicFramePr>
            <a:graphicFrameLocks noGrp="1"/>
          </p:cNvGraphicFramePr>
          <p:nvPr>
            <p:ph idx="1"/>
          </p:nvPr>
        </p:nvGraphicFramePr>
        <p:xfrm>
          <a:off x="0" y="1825625"/>
          <a:ext cx="12192000" cy="2967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矩形 7"/>
          <p:cNvSpPr/>
          <p:nvPr/>
        </p:nvSpPr>
        <p:spPr>
          <a:xfrm>
            <a:off x="0" y="4962147"/>
            <a:ext cx="12192000" cy="1883978"/>
          </a:xfrm>
          <a:prstGeom prst="rect">
            <a:avLst/>
          </a:prstGeom>
          <a:solidFill>
            <a:schemeClr val="tx2">
              <a:lumMod val="75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 smtClean="0"/>
              <a:t>改进措施：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、对“基本资料”进行分级，分为“基础信息”和“详细信息”两部分。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、将盟角色的切换放到全局区域，比如顶部控制条或者右侧边栏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、在基础信息与详细信息分级的基础上对详细信息做公开性设置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、增加绑定手机、绑定邮箱管理的设置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、对敏感信息的显示做隐私处理，包括但不限于身份证号、手机号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endParaRPr kumimoji="1" lang="en-US" altLang="zh-CN" dirty="0" smtClean="0"/>
          </a:p>
        </p:txBody>
      </p:sp>
      <p:sp>
        <p:nvSpPr>
          <p:cNvPr id="11" name="矩形 10"/>
          <p:cNvSpPr/>
          <p:nvPr/>
        </p:nvSpPr>
        <p:spPr>
          <a:xfrm>
            <a:off x="4587338" y="3087583"/>
            <a:ext cx="1005940" cy="1318161"/>
          </a:xfrm>
          <a:prstGeom prst="rect">
            <a:avLst/>
          </a:prstGeom>
          <a:solidFill>
            <a:schemeClr val="accent3">
              <a:lumMod val="60000"/>
              <a:lumOff val="40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线形标注 2 (带边框和强调线) 13"/>
          <p:cNvSpPr/>
          <p:nvPr/>
        </p:nvSpPr>
        <p:spPr>
          <a:xfrm>
            <a:off x="6665520" y="3024246"/>
            <a:ext cx="4185397" cy="2390902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0519"/>
              <a:gd name="adj6" fmla="val -22457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、“基本资料”没有对资料进行分级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、“所属盟角色”不是一个设置类型的功能，而是一个从系统中自动获得来进行展示和切换的功能</a:t>
            </a:r>
            <a:endParaRPr kumimoji="1" lang="en-US" altLang="zh-CN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、资料的公开性也没有分级设置</a:t>
            </a:r>
            <a:endParaRPr kumimoji="1" lang="en-US" altLang="zh-CN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、账户缺少绑定手机、邮箱的管理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、所有保密信息都没有隐藏保密字段，比如身份证号、手机号等</a:t>
            </a:r>
            <a:endParaRPr kumimoji="1"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9804" y="365125"/>
            <a:ext cx="5696828" cy="235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9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深度">
  <a:themeElements>
    <a:clrScheme name="深度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深度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1574</TotalTime>
  <Words>1165</Words>
  <Application>Microsoft Macintosh PowerPoint</Application>
  <PresentationFormat>宽屏</PresentationFormat>
  <Paragraphs>410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DengXian</vt:lpstr>
      <vt:lpstr>DengXian Light</vt:lpstr>
      <vt:lpstr>Arial</vt:lpstr>
      <vt:lpstr>深度</vt:lpstr>
      <vt:lpstr>Superid 改版路线图</vt:lpstr>
      <vt:lpstr>目录</vt:lpstr>
      <vt:lpstr>原SuperID产品结构图</vt:lpstr>
      <vt:lpstr>问题与改进 1</vt:lpstr>
      <vt:lpstr>问题与改进 2</vt:lpstr>
      <vt:lpstr>问题与改进 3</vt:lpstr>
      <vt:lpstr>问题与改进 4</vt:lpstr>
      <vt:lpstr>问题与改进 5</vt:lpstr>
      <vt:lpstr>问题与改进 6</vt:lpstr>
      <vt:lpstr>问题与改进 7</vt:lpstr>
      <vt:lpstr>问题与改进 8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Superid 改版路线图</dc:title>
  <dc:creator>刘立丹</dc:creator>
  <cp:lastModifiedBy>刘立丹</cp:lastModifiedBy>
  <cp:revision>33</cp:revision>
  <dcterms:created xsi:type="dcterms:W3CDTF">2016-08-15T06:14:11Z</dcterms:created>
  <dcterms:modified xsi:type="dcterms:W3CDTF">2016-08-16T08:29:11Z</dcterms:modified>
</cp:coreProperties>
</file>