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59" r:id="rId6"/>
    <p:sldId id="265" r:id="rId7"/>
    <p:sldId id="264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14" y="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AD67E6-DA00-4A0D-9197-5E723E196C19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84DA8E0-299F-493C-9F08-38644C1972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프로그래</a:t>
            </a:r>
            <a:r>
              <a:rPr lang="ko-KR" altLang="en-US" dirty="0" smtClean="0"/>
              <a:t>밍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0166" y="3857628"/>
            <a:ext cx="7406640" cy="1752600"/>
          </a:xfrm>
        </p:spPr>
        <p:txBody>
          <a:bodyPr/>
          <a:lstStyle/>
          <a:p>
            <a:r>
              <a:rPr lang="en-US" altLang="ko-KR" dirty="0" smtClean="0"/>
              <a:t>2012182017</a:t>
            </a:r>
          </a:p>
          <a:p>
            <a:r>
              <a:rPr lang="ko-KR" altLang="en-US" dirty="0" smtClean="0"/>
              <a:t>신영준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57290" y="1500174"/>
            <a:ext cx="7498080" cy="7143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게임 </a:t>
            </a:r>
            <a:r>
              <a:rPr lang="ko-KR" altLang="en-US" sz="43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컨셉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57290" y="2428868"/>
            <a:ext cx="7498080" cy="7143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개발 범위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57290" y="3286124"/>
            <a:ext cx="7498080" cy="7143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개발 진행상황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357290" y="4071942"/>
            <a:ext cx="7498080" cy="7143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ko-KR" altLang="en-US" sz="43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커밋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통계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57290" y="4929198"/>
            <a:ext cx="7498080" cy="71438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en-US" altLang="ko-KR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자체평</a:t>
            </a:r>
            <a:r>
              <a:rPr lang="ko-KR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가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7" name="십자형 6"/>
          <p:cNvSpPr/>
          <p:nvPr/>
        </p:nvSpPr>
        <p:spPr>
          <a:xfrm>
            <a:off x="4500562" y="2714620"/>
            <a:ext cx="571504" cy="571504"/>
          </a:xfrm>
          <a:prstGeom prst="plus">
            <a:avLst/>
          </a:prstGeom>
          <a:solidFill>
            <a:schemeClr val="tx2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4071942"/>
            <a:ext cx="357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                                           </a:t>
            </a:r>
            <a:r>
              <a:rPr lang="ko-KR" altLang="en-US" sz="2800" dirty="0" err="1" smtClean="0"/>
              <a:t>던전소울즈</a:t>
            </a:r>
            <a:r>
              <a:rPr lang="en-US" altLang="ko-KR" sz="2800" dirty="0" smtClean="0"/>
              <a:t>+</a:t>
            </a:r>
            <a:r>
              <a:rPr lang="ko-KR" altLang="en-US" sz="2800" dirty="0" err="1" smtClean="0"/>
              <a:t>아이작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507207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각종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보스를 쓰러뜨리고 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85852" y="4714884"/>
            <a:ext cx="142876" cy="14287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 descr="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6" y="1643050"/>
            <a:ext cx="3714744" cy="2456854"/>
          </a:xfrm>
          <a:prstGeom prst="rect">
            <a:avLst/>
          </a:prstGeom>
        </p:spPr>
      </p:pic>
      <p:pic>
        <p:nvPicPr>
          <p:cNvPr id="14" name="그림 13" descr="ZXXIb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714488"/>
            <a:ext cx="316443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71538" y="1214422"/>
          <a:ext cx="6858048" cy="520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682"/>
                <a:gridCol w="4360366"/>
              </a:tblGrid>
              <a:tr h="326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조작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키보드이동과 마우스로 공격방향 결정 및 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527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개 이상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단계에 따라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적군 체력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공격력 증가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기술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1,2,3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이용하여 스킬 사용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 처치 시 획득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최종보스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마리 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스테이지음악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메인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클리어음악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18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캐릭터이동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 및 이동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9357173"/>
              </p:ext>
            </p:extLst>
          </p:nvPr>
        </p:nvGraphicFramePr>
        <p:xfrm>
          <a:off x="857224" y="642919"/>
          <a:ext cx="7715305" cy="61084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5914"/>
                <a:gridCol w="1816531"/>
                <a:gridCol w="4982860"/>
              </a:tblGrid>
              <a:tr h="537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 및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메인화면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수집과 좌표지정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메인 화면 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난이도 선택 구현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211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HY견고딕" pitchFamily="18" charset="-127"/>
                          <a:ea typeface="HY견고딕" pitchFamily="18" charset="-127"/>
                        </a:rPr>
                        <a:t>완성도</a:t>
                      </a:r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484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일반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과 보스</a:t>
                      </a:r>
                      <a:r>
                        <a:rPr lang="ko-KR" altLang="en-US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장애물 및 위치 지정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263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완성도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80%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보스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미완성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50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조작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방향키를 이용하여 이동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 또는 마우스를 이용한 공격 및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스킬사용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23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완성도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80%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스킬사용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미완성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50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각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맵마다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일반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생성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이동가능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중간보스 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마리와 최종보스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몬스터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508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중간 점검 및 오브젝트 상호작용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1~4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주차에서 부족한 점을 보완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 </a:t>
                      </a:r>
                      <a:r>
                        <a:rPr lang="ko-KR" altLang="en-US" sz="9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이동및</a:t>
                      </a:r>
                      <a:r>
                        <a:rPr lang="ko-KR" altLang="en-US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충돌체크 실험</a:t>
                      </a:r>
                      <a:r>
                        <a:rPr lang="en-US" altLang="ko-KR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r>
                        <a:rPr lang="ko-KR" altLang="en-US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610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추가</a:t>
                      </a: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체력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마나게이지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생성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적군 체력표시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현재 위치 및 지도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스킬창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 표시</a:t>
                      </a: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74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 및 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이동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endParaRPr lang="en-US" altLang="ko-KR" sz="9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적군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일반몬스터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보스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이동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공격</a:t>
                      </a:r>
                      <a:r>
                        <a:rPr lang="en-US" altLang="ko-KR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90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맵관련</a:t>
                      </a:r>
                      <a:r>
                        <a:rPr lang="ko-KR" altLang="en-US" sz="9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추가</a:t>
                      </a:r>
                      <a:endParaRPr lang="en-US" altLang="ko-KR" sz="9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en-US" altLang="ko-KR" sz="9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484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시작과 끝 처리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시작화면과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엔딩화면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게임순서 처리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484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아군과 적군 밸런스 점검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플레이어 및 적군 밸런스 최종점검</a:t>
                      </a:r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및 보완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  <a:tr h="484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마무리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HY견고딕" pitchFamily="18" charset="-127"/>
                          <a:ea typeface="HY견고딕" pitchFamily="18" charset="-127"/>
                        </a:rPr>
                        <a:t>최종 점검 및 </a:t>
                      </a:r>
                      <a:r>
                        <a:rPr lang="ko-KR" altLang="en-US" sz="9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릴리즈</a:t>
                      </a:r>
                      <a:endParaRPr lang="ko-KR" altLang="en-US" sz="9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77153" marR="77153" marT="38576" marB="38576"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커밋통계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68" y="1428736"/>
            <a:ext cx="8143932" cy="439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1785926"/>
          <a:ext cx="8143900" cy="253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332"/>
                <a:gridCol w="4282568"/>
              </a:tblGrid>
              <a:tr h="574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평가항목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,B: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,C: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계획 대비 일정은 잘 지켰는가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프로타입은 실행이 잘 되는가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7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동영상의 화면과 소리 상태는 양호한가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3071810"/>
            <a:ext cx="3143272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Knight_of_Azura.bmp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5667366" y="3500418"/>
            <a:ext cx="3476634" cy="335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</TotalTime>
  <Words>358</Words>
  <Application>Microsoft Office PowerPoint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2D 게임 프로그래밍(2차)</vt:lpstr>
      <vt:lpstr>목차</vt:lpstr>
      <vt:lpstr>게임 컨셉</vt:lpstr>
      <vt:lpstr>개발 범위 </vt:lpstr>
      <vt:lpstr>개발 상황</vt:lpstr>
      <vt:lpstr>커밋통계</vt:lpstr>
      <vt:lpstr>자체 평가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syj</dc:creator>
  <cp:lastModifiedBy>syj</cp:lastModifiedBy>
  <cp:revision>39</cp:revision>
  <dcterms:created xsi:type="dcterms:W3CDTF">2015-09-21T08:40:53Z</dcterms:created>
  <dcterms:modified xsi:type="dcterms:W3CDTF">2015-10-26T14:40:54Z</dcterms:modified>
</cp:coreProperties>
</file>