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AD67E6-DA00-4A0D-9197-5E723E196C19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0166" y="3857628"/>
            <a:ext cx="7406640" cy="1752600"/>
          </a:xfrm>
        </p:spPr>
        <p:txBody>
          <a:bodyPr/>
          <a:lstStyle/>
          <a:p>
            <a:r>
              <a:rPr lang="en-US" altLang="ko-KR" dirty="0" smtClean="0"/>
              <a:t>2012182017</a:t>
            </a:r>
          </a:p>
          <a:p>
            <a:r>
              <a:rPr lang="ko-KR" altLang="en-US" dirty="0" smtClean="0"/>
              <a:t>신영준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7" name="십자형 6"/>
          <p:cNvSpPr/>
          <p:nvPr/>
        </p:nvSpPr>
        <p:spPr>
          <a:xfrm>
            <a:off x="4500562" y="2714620"/>
            <a:ext cx="571504" cy="571504"/>
          </a:xfrm>
          <a:prstGeom prst="plus">
            <a:avLst/>
          </a:prstGeom>
          <a:solidFill>
            <a:schemeClr val="tx2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4071942"/>
            <a:ext cx="357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                                           </a:t>
            </a:r>
            <a:r>
              <a:rPr lang="ko-KR" altLang="en-US" sz="2800" dirty="0" err="1" smtClean="0"/>
              <a:t>던전소울즈</a:t>
            </a:r>
            <a:r>
              <a:rPr lang="en-US" altLang="ko-KR" sz="2800" dirty="0" smtClean="0"/>
              <a:t>+</a:t>
            </a:r>
            <a:r>
              <a:rPr lang="ko-KR" altLang="en-US" sz="2800" dirty="0" err="1" smtClean="0"/>
              <a:t>아이작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507207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각종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보스를 쓰러뜨리고 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85852" y="4714884"/>
            <a:ext cx="142876" cy="1428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던전소울즈_0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428736"/>
            <a:ext cx="3500462" cy="2638425"/>
          </a:xfrm>
          <a:prstGeom prst="rect">
            <a:avLst/>
          </a:prstGeom>
        </p:spPr>
      </p:pic>
      <p:pic>
        <p:nvPicPr>
          <p:cNvPr id="24" name="내용 개체 틀 23" descr="BoI_IconMain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4942" y="1500174"/>
            <a:ext cx="3708400" cy="2643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pic>
        <p:nvPicPr>
          <p:cNvPr id="5" name="그림 4" descr="13355050264f9a30824e8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357298"/>
            <a:ext cx="2714643" cy="18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42" y="328612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난이도 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던전</a:t>
            </a:r>
            <a:r>
              <a:rPr lang="ko-KR" altLang="en-US" b="1" dirty="0" smtClean="0"/>
              <a:t> 입장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4416126" y="1941799"/>
            <a:ext cx="538732" cy="79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ZXXIb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1357298"/>
            <a:ext cx="3164438" cy="1857370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42" y="3643314"/>
            <a:ext cx="2786082" cy="24288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6" y="3357562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각종 </a:t>
            </a:r>
            <a:r>
              <a:rPr lang="ko-KR" altLang="en-US" b="1" dirty="0" err="1" smtClean="0"/>
              <a:t>몬스터와</a:t>
            </a:r>
            <a:r>
              <a:rPr lang="ko-KR" altLang="en-US" b="1" dirty="0" smtClean="0"/>
              <a:t> 중간보스를 처치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859875" y="4719173"/>
            <a:ext cx="538732" cy="79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00166" y="607220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중간보스를 처치하면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.</a:t>
            </a:r>
            <a:r>
              <a:rPr lang="ko-KR" altLang="en-US" dirty="0" smtClean="0"/>
              <a:t>최종보스를 처치하면 승리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8860" y="2571744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8860" y="3214686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28860" y="3857628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8860" y="450057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00166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ko-KR" altLang="en-US" dirty="0"/>
              <a:t>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28860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8992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7818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7554" y="450057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15074" y="1428736"/>
            <a:ext cx="928694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진보스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86512" y="200024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00166" y="4500570"/>
            <a:ext cx="785818" cy="45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10" idx="3"/>
            <a:endCxn id="12" idx="1"/>
          </p:cNvCxnSpPr>
          <p:nvPr/>
        </p:nvCxnSpPr>
        <p:spPr>
          <a:xfrm>
            <a:off x="2285984" y="22277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2"/>
            <a:endCxn id="5" idx="0"/>
          </p:cNvCxnSpPr>
          <p:nvPr/>
        </p:nvCxnSpPr>
        <p:spPr>
          <a:xfrm rot="5400000">
            <a:off x="2763491" y="2513466"/>
            <a:ext cx="1165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  <a:endCxn id="6" idx="0"/>
          </p:cNvCxnSpPr>
          <p:nvPr/>
        </p:nvCxnSpPr>
        <p:spPr>
          <a:xfrm rot="5400000">
            <a:off x="2727772" y="3120689"/>
            <a:ext cx="1879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2" idx="3"/>
            <a:endCxn id="13" idx="1"/>
          </p:cNvCxnSpPr>
          <p:nvPr/>
        </p:nvCxnSpPr>
        <p:spPr>
          <a:xfrm>
            <a:off x="3214678" y="222771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3"/>
            <a:endCxn id="14" idx="1"/>
          </p:cNvCxnSpPr>
          <p:nvPr/>
        </p:nvCxnSpPr>
        <p:spPr>
          <a:xfrm>
            <a:off x="4214810" y="222771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15" idx="1"/>
          </p:cNvCxnSpPr>
          <p:nvPr/>
        </p:nvCxnSpPr>
        <p:spPr>
          <a:xfrm>
            <a:off x="5214942" y="22277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3"/>
            <a:endCxn id="22" idx="1"/>
          </p:cNvCxnSpPr>
          <p:nvPr/>
        </p:nvCxnSpPr>
        <p:spPr>
          <a:xfrm>
            <a:off x="6143636" y="22277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2"/>
            <a:endCxn id="7" idx="0"/>
          </p:cNvCxnSpPr>
          <p:nvPr/>
        </p:nvCxnSpPr>
        <p:spPr>
          <a:xfrm rot="5400000">
            <a:off x="2727772" y="3763631"/>
            <a:ext cx="1879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2"/>
            <a:endCxn id="8" idx="0"/>
          </p:cNvCxnSpPr>
          <p:nvPr/>
        </p:nvCxnSpPr>
        <p:spPr>
          <a:xfrm rot="5400000">
            <a:off x="2727772" y="4406573"/>
            <a:ext cx="1879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8" idx="3"/>
          </p:cNvCxnSpPr>
          <p:nvPr/>
        </p:nvCxnSpPr>
        <p:spPr>
          <a:xfrm>
            <a:off x="3214678" y="472804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8" idx="1"/>
          </p:cNvCxnSpPr>
          <p:nvPr/>
        </p:nvCxnSpPr>
        <p:spPr>
          <a:xfrm rot="10800000">
            <a:off x="2285984" y="472804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21" idx="2"/>
          </p:cNvCxnSpPr>
          <p:nvPr/>
        </p:nvCxnSpPr>
        <p:spPr>
          <a:xfrm rot="5400000" flipH="1" flipV="1">
            <a:off x="6621143" y="1941962"/>
            <a:ext cx="1165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dfd22d7043bff2d5df1b2e52dadcf99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2714620"/>
            <a:ext cx="3546618" cy="3000396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6" idx="3"/>
            <a:endCxn id="43" idx="1"/>
          </p:cNvCxnSpPr>
          <p:nvPr/>
        </p:nvCxnSpPr>
        <p:spPr>
          <a:xfrm>
            <a:off x="3214678" y="3442160"/>
            <a:ext cx="2071702" cy="77265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pic>
        <p:nvPicPr>
          <p:cNvPr id="6" name="그림 5" descr="%B4%F8%C0%FC_%BCҿ%EF%C1%EE_%BD%BAų%BF%A1_Ȱ%BF%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285860"/>
            <a:ext cx="7786710" cy="496276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143240" y="1785926"/>
            <a:ext cx="1714512" cy="1588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43174" y="2428868"/>
            <a:ext cx="1714512" cy="714380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00364" y="5286388"/>
            <a:ext cx="1785950" cy="642942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2066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체력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난이도레벨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마나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0562" y="292893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지도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현재위치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7752" y="485776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스킬목록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71538" y="1214422"/>
          <a:ext cx="8072462" cy="55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18"/>
                <a:gridCol w="3267929"/>
                <a:gridCol w="2932615"/>
              </a:tblGrid>
              <a:tr h="326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최소  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최대  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조작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방향키와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이용하여 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키보드이동과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마우스로 공격방향 결정 및 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527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개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이상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각 방마다 각종 장애물 추가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단계에 따라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적군 체력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공격력 증가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난이도에 증가 시 공격패턴 다양화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기술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1,2,3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키를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이용하여 스킬 사용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 처치 시 획득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스킬 시각적 효과 및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패시브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스킬 추가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최종보스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마리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를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더 추가하여 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패시브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효과 추가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스테이지음악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메인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클리어음악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스킬사용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피격시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효과음을 추가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캐릭터이동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 및 이동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맵마다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시각 효과추가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이펙트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화려하도록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9357173"/>
              </p:ext>
            </p:extLst>
          </p:nvPr>
        </p:nvGraphicFramePr>
        <p:xfrm>
          <a:off x="0" y="642918"/>
          <a:ext cx="9144001" cy="65336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5520"/>
                <a:gridCol w="2152911"/>
                <a:gridCol w="5905570"/>
              </a:tblGrid>
              <a:tr h="66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 및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메인화면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수집과 좌표지정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메인화면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난이도 선택 구현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0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일반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맵과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보스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맵구현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장애물 및 위치 지정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3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조작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방향키를 이용하여 이동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 또는 마우스를 이용한 공격 및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스킬사용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3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각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맵마다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일반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생성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이동가능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 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마리와 최종보스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3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중간 점검 및 오브젝트 상호작용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1~4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주차에서 부족한 점을 보완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 </a:t>
                      </a:r>
                      <a:r>
                        <a:rPr lang="ko-KR" altLang="en-US" sz="10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이동및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충돌체크 실험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44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추가</a:t>
                      </a: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체력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마나게이지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생성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적군 체력표시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현재 위치 및 지도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스킬창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 표시</a:t>
                      </a: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22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 및 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이동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endParaRPr lang="en-US" altLang="ko-KR" sz="1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일반몬스터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이동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r>
                        <a:rPr lang="en-US" altLang="ko-KR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맵관련</a:t>
                      </a:r>
                      <a:r>
                        <a:rPr lang="ko-KR" altLang="en-US" sz="1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추가</a:t>
                      </a:r>
                      <a:endParaRPr lang="en-US" altLang="ko-KR" sz="10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sz="10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0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시작과 끝 처리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시작화면과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엔딩화면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게임순서 처리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0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아군과 적군 밸런스 점검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및 적군 밸런스 최종점검</a:t>
                      </a:r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및 보완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60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마무리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최종 점검 및 </a:t>
                      </a:r>
                      <a:r>
                        <a:rPr lang="ko-KR" altLang="en-US" sz="1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릴리즈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1785926"/>
          <a:ext cx="8143900" cy="328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332"/>
                <a:gridCol w="4282568"/>
              </a:tblGrid>
              <a:tr h="574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평가항목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,B: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,C: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3071810"/>
            <a:ext cx="3143272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296</TotalTime>
  <Words>430</Words>
  <Application>Microsoft Office PowerPoint</Application>
  <PresentationFormat>화면 슬라이드 쇼(4:3)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태양</vt:lpstr>
      <vt:lpstr>2D 게임 프로그래밍</vt:lpstr>
      <vt:lpstr>게임 컨셉</vt:lpstr>
      <vt:lpstr>게임 실행 흐름(예상)</vt:lpstr>
      <vt:lpstr>전체 맵(예상)</vt:lpstr>
      <vt:lpstr>예상UI</vt:lpstr>
      <vt:lpstr>개발 범위 (예상)</vt:lpstr>
      <vt:lpstr>개발 계획(예상)</vt:lpstr>
      <vt:lpstr>자체 평가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syj</dc:creator>
  <cp:lastModifiedBy>syj</cp:lastModifiedBy>
  <cp:revision>31</cp:revision>
  <dcterms:created xsi:type="dcterms:W3CDTF">2015-09-21T08:40:53Z</dcterms:created>
  <dcterms:modified xsi:type="dcterms:W3CDTF">2015-09-21T13:38:05Z</dcterms:modified>
</cp:coreProperties>
</file>