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E7E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564" y="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2014/8/12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yCode\MyEclipse10WorkSpace\struts-result-exception\WebRoot\images\logi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6029325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5877272"/>
            <a:ext cx="3825538" cy="707886"/>
          </a:xfrm>
          <a:prstGeom prst="rect">
            <a:avLst/>
          </a:prstGeom>
          <a:solidFill>
            <a:srgbClr val="E7E5FA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在线请假</a:t>
            </a:r>
            <a:r>
              <a:rPr lang="en-US" altLang="zh-CN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endParaRPr lang="zh-CN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 descr="D:\apache-tomcat-6.0.29_ME10\webapps\struts-result-exception\style\img\原transdmin-ligh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21088"/>
            <a:ext cx="21431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Users\xmh\Desktop\a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" t="31818" r="6570" b="34091"/>
          <a:stretch/>
        </p:blipFill>
        <p:spPr bwMode="auto">
          <a:xfrm>
            <a:off x="4355976" y="4213076"/>
            <a:ext cx="247627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:\Users\xmh\Desktop\a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t="6461" r="2243" b="21074"/>
          <a:stretch/>
        </p:blipFill>
        <p:spPr bwMode="auto">
          <a:xfrm>
            <a:off x="764449" y="3936851"/>
            <a:ext cx="3967162" cy="83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3353" y="5033596"/>
            <a:ext cx="650855" cy="70788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假</a:t>
            </a:r>
            <a:endParaRPr lang="zh-CN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G:\Users\xmh\Desktop\图片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0" t="9845" r="20058" b="19458"/>
          <a:stretch/>
        </p:blipFill>
        <p:spPr bwMode="auto">
          <a:xfrm>
            <a:off x="7412477" y="4922196"/>
            <a:ext cx="768486" cy="8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:\Users\xmh\Desktop\h00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t="26818" r="25718" b="31591"/>
          <a:stretch/>
        </p:blipFill>
        <p:spPr bwMode="auto">
          <a:xfrm>
            <a:off x="3326860" y="5033596"/>
            <a:ext cx="603114" cy="4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51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emProject\zpp_net_android\Android\leave\res\drawable-mdpi\default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笑脸 5"/>
          <p:cNvSpPr/>
          <p:nvPr/>
        </p:nvSpPr>
        <p:spPr>
          <a:xfrm>
            <a:off x="4187841" y="1988840"/>
            <a:ext cx="768318" cy="768318"/>
          </a:xfrm>
          <a:prstGeom prst="smileyFace">
            <a:avLst>
              <a:gd name="adj" fmla="val -465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XMH void</dc:creator>
  <cp:lastModifiedBy>XMH</cp:lastModifiedBy>
  <cp:revision>10</cp:revision>
  <dcterms:created xsi:type="dcterms:W3CDTF">2014-08-04T03:13:29Z</dcterms:created>
  <dcterms:modified xsi:type="dcterms:W3CDTF">2014-08-12T08:57:27Z</dcterms:modified>
</cp:coreProperties>
</file>