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60F0F-6337-4FC3-90FD-3F9D957C72FC}"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31261-0C4A-4453-AD65-F2E1A9EE48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60F0F-6337-4FC3-90FD-3F9D957C72FC}" type="datetimeFigureOut">
              <a:rPr lang="en-US" smtClean="0"/>
              <a:pPr/>
              <a:t>12/10/2015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31261-0C4A-4453-AD65-F2E1A9EE48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76400"/>
            <a:ext cx="8229600" cy="3276600"/>
          </a:xfrm>
        </p:spPr>
        <p:txBody>
          <a:bodyPr>
            <a:normAutofit fontScale="90000"/>
          </a:bodyPr>
          <a:lstStyle/>
          <a:p>
            <a: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t>Virpara Riddhi,</a:t>
            </a:r>
            <a:r>
              <a:rPr lang="en-US" dirty="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t/>
            </a:r>
            <a:br>
              <a:rPr lang="en-US" dirty="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br>
            <a: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t>Luhar Kiran,</a:t>
            </a:r>
            <a:b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br>
            <a: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t>Mistry Rinku,</a:t>
            </a:r>
            <a:b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br>
            <a: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t>Garoda Dharmistha</a:t>
            </a:r>
            <a:br>
              <a:rPr lang="en-US" dirty="0" smtClean="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rPr>
            </a:br>
            <a:endParaRPr lang="en-US" dirty="0">
              <a:effectLst>
                <a:glow rad="1016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Verdana" pitchFamily="34" charset="0"/>
              <a:ea typeface="Verdana" pitchFamily="34" charset="0"/>
              <a:cs typeface="Verdana" pitchFamily="34" charset="0"/>
            </a:endParaRPr>
          </a:p>
        </p:txBody>
      </p:sp>
      <p:sp>
        <p:nvSpPr>
          <p:cNvPr id="4" name="Rectangle 3"/>
          <p:cNvSpPr/>
          <p:nvPr/>
        </p:nvSpPr>
        <p:spPr>
          <a:xfrm>
            <a:off x="3581400" y="4419600"/>
            <a:ext cx="2133600" cy="523220"/>
          </a:xfrm>
          <a:prstGeom prst="rect">
            <a:avLst/>
          </a:prstGeom>
        </p:spPr>
        <p:txBody>
          <a:bodyPr wrap="square">
            <a:spAutoFit/>
          </a:bodyPr>
          <a:lstStyle/>
          <a:p>
            <a:r>
              <a:rPr lang="en-US" sz="2800" dirty="0" smtClean="0"/>
              <a:t>Presents….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470025"/>
          </a:xfrm>
        </p:spPr>
        <p:txBody>
          <a:bodyPr>
            <a:normAutofit/>
          </a:bodyPr>
          <a:lstStyle/>
          <a:p>
            <a:r>
              <a:rPr lang="en-US" dirty="0" smtClean="0"/>
              <a:t>Hardware and Software</a:t>
            </a:r>
            <a:endParaRPr lang="en-US" dirty="0"/>
          </a:p>
        </p:txBody>
      </p:sp>
      <p:sp>
        <p:nvSpPr>
          <p:cNvPr id="3" name="Subtitle 2"/>
          <p:cNvSpPr>
            <a:spLocks noGrp="1"/>
          </p:cNvSpPr>
          <p:nvPr>
            <p:ph type="subTitle" idx="1"/>
          </p:nvPr>
        </p:nvSpPr>
        <p:spPr>
          <a:xfrm>
            <a:off x="1371600" y="2209800"/>
            <a:ext cx="6400800" cy="1752600"/>
          </a:xfrm>
        </p:spPr>
        <p:txBody>
          <a:bodyPr/>
          <a:lstStyle/>
          <a:p>
            <a:r>
              <a:rPr lang="en-US" dirty="0" smtClean="0"/>
              <a:t>Computer system comprises hardware and software</a:t>
            </a:r>
            <a:endParaRPr lang="en-US" dirty="0"/>
          </a:p>
        </p:txBody>
      </p:sp>
      <p:pic>
        <p:nvPicPr>
          <p:cNvPr id="15366" name="Picture 6" descr="C:\Users\Dtech\Desktop\Untitled.png"/>
          <p:cNvPicPr>
            <a:picLocks noChangeAspect="1" noChangeArrowheads="1"/>
          </p:cNvPicPr>
          <p:nvPr/>
        </p:nvPicPr>
        <p:blipFill>
          <a:blip r:embed="rId2" cstate="print"/>
          <a:srcRect/>
          <a:stretch>
            <a:fillRect/>
          </a:stretch>
        </p:blipFill>
        <p:spPr bwMode="auto">
          <a:xfrm>
            <a:off x="2590800" y="3810000"/>
            <a:ext cx="4171950" cy="24098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Hardware</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buNone/>
            </a:pPr>
            <a:r>
              <a:rPr lang="en-US" dirty="0" smtClean="0"/>
              <a:t>		The Physical parts of a computer are called hardware. User can touch, see and feel the hardware. It consists of electronic circuits board, processors and mechanical equipment etc. used to perform various functions in the computer. For Example.</a:t>
            </a:r>
          </a:p>
          <a:p>
            <a:r>
              <a:rPr lang="en-US" dirty="0" smtClean="0"/>
              <a:t>Circuit Boards</a:t>
            </a:r>
          </a:p>
          <a:p>
            <a:r>
              <a:rPr lang="en-US" dirty="0" smtClean="0"/>
              <a:t>Processors</a:t>
            </a:r>
          </a:p>
          <a:p>
            <a:r>
              <a:rPr lang="en-US" dirty="0" smtClean="0"/>
              <a:t>Keyboard</a:t>
            </a:r>
          </a:p>
          <a:p>
            <a:r>
              <a:rPr lang="en-US" dirty="0" smtClean="0"/>
              <a:t>Printers</a:t>
            </a:r>
          </a:p>
          <a:p>
            <a:pPr>
              <a:buNone/>
            </a:pPr>
            <a:endParaRPr lang="en-US" dirty="0" smtClean="0"/>
          </a:p>
          <a:p>
            <a:endParaRPr lang="en-US" dirty="0"/>
          </a:p>
        </p:txBody>
      </p:sp>
      <p:pic>
        <p:nvPicPr>
          <p:cNvPr id="4098" name="Picture 2" descr="C:\Users\Dtech\Desktop\H.png"/>
          <p:cNvPicPr>
            <a:picLocks noChangeAspect="1" noChangeArrowheads="1"/>
          </p:cNvPicPr>
          <p:nvPr/>
        </p:nvPicPr>
        <p:blipFill>
          <a:blip r:embed="rId2" cstate="print"/>
          <a:srcRect/>
          <a:stretch>
            <a:fillRect/>
          </a:stretch>
        </p:blipFill>
        <p:spPr bwMode="auto">
          <a:xfrm>
            <a:off x="3886200" y="3657600"/>
            <a:ext cx="4572000" cy="262876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Software</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A sequence of instruction given to a computer to perform a particular task is called program and a set of programs written for a computer is called software. One can also say that software is set of instructions given by user to the computer and tells the computer what to do and how to do the given task. For example.</a:t>
            </a:r>
          </a:p>
          <a:p>
            <a:r>
              <a:rPr lang="en-US" dirty="0" smtClean="0"/>
              <a:t>Operating System</a:t>
            </a:r>
          </a:p>
          <a:p>
            <a:r>
              <a:rPr lang="en-US" dirty="0" smtClean="0"/>
              <a:t>Editor</a:t>
            </a:r>
          </a:p>
          <a:p>
            <a:r>
              <a:rPr lang="en-US" dirty="0" smtClean="0"/>
              <a:t>Compilers</a:t>
            </a:r>
          </a:p>
          <a:p>
            <a:r>
              <a:rPr lang="en-US" dirty="0" smtClean="0"/>
              <a:t>Java-Programming language</a:t>
            </a:r>
          </a:p>
        </p:txBody>
      </p:sp>
      <p:pic>
        <p:nvPicPr>
          <p:cNvPr id="3073" name="Picture 1" descr="C:\Users\Dtech\Desktop\SS.png"/>
          <p:cNvPicPr>
            <a:picLocks noChangeAspect="1" noChangeArrowheads="1"/>
          </p:cNvPicPr>
          <p:nvPr/>
        </p:nvPicPr>
        <p:blipFill>
          <a:blip r:embed="rId2" cstate="print"/>
          <a:srcRect/>
          <a:stretch>
            <a:fillRect/>
          </a:stretch>
        </p:blipFill>
        <p:spPr bwMode="auto">
          <a:xfrm>
            <a:off x="5638800" y="3657600"/>
            <a:ext cx="3275724" cy="3352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b="1" u="sng" dirty="0" smtClean="0">
                <a:effectLst>
                  <a:outerShdw blurRad="38100" dist="38100" dir="2700000" algn="tl">
                    <a:srgbClr val="000000">
                      <a:alpha val="43137"/>
                    </a:srgbClr>
                  </a:outerShdw>
                </a:effectLst>
              </a:rPr>
              <a:t>Application Software and System Software</a:t>
            </a:r>
            <a:endParaRPr lang="en-US" sz="3200" b="1" u="sng"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457200" y="1143000"/>
            <a:ext cx="4114800" cy="5486400"/>
          </a:xfrm>
        </p:spPr>
        <p:txBody>
          <a:bodyPr>
            <a:normAutofit fontScale="77500" lnSpcReduction="20000"/>
          </a:bodyPr>
          <a:lstStyle/>
          <a:p>
            <a:pPr algn="ctr">
              <a:buNone/>
            </a:pPr>
            <a:r>
              <a:rPr lang="en-US" b="1" u="sng" dirty="0" smtClean="0"/>
              <a:t>Application Software</a:t>
            </a:r>
          </a:p>
          <a:p>
            <a:pPr algn="just"/>
            <a:r>
              <a:rPr lang="en-US" dirty="0" smtClean="0"/>
              <a:t>Application software are user written applications and user defined programs.</a:t>
            </a:r>
          </a:p>
          <a:p>
            <a:pPr algn="just">
              <a:buNone/>
            </a:pPr>
            <a:endParaRPr lang="en-US" dirty="0" smtClean="0"/>
          </a:p>
          <a:p>
            <a:pPr algn="just">
              <a:buNone/>
            </a:pPr>
            <a:endParaRPr lang="en-US" dirty="0" smtClean="0"/>
          </a:p>
          <a:p>
            <a:pPr algn="just"/>
            <a:r>
              <a:rPr lang="en-US" dirty="0" smtClean="0"/>
              <a:t>In application software the functions and instruction are written by user.</a:t>
            </a:r>
          </a:p>
          <a:p>
            <a:pPr algn="just"/>
            <a:endParaRPr lang="en-US" dirty="0" smtClean="0"/>
          </a:p>
          <a:p>
            <a:pPr algn="just"/>
            <a:r>
              <a:rPr lang="en-US" dirty="0" smtClean="0"/>
              <a:t>Application software makes the system software to do work.</a:t>
            </a:r>
          </a:p>
          <a:p>
            <a:pPr algn="just"/>
            <a:endParaRPr lang="en-US" dirty="0" smtClean="0"/>
          </a:p>
          <a:p>
            <a:pPr algn="just"/>
            <a:r>
              <a:rPr lang="en-US" dirty="0" smtClean="0"/>
              <a:t>Application software includes MS power point, word, excel, games etc. </a:t>
            </a:r>
            <a:endParaRPr lang="en-US" dirty="0"/>
          </a:p>
        </p:txBody>
      </p:sp>
      <p:sp>
        <p:nvSpPr>
          <p:cNvPr id="4" name="Content Placeholder 3"/>
          <p:cNvSpPr>
            <a:spLocks noGrp="1"/>
          </p:cNvSpPr>
          <p:nvPr>
            <p:ph sz="half" idx="2"/>
          </p:nvPr>
        </p:nvSpPr>
        <p:spPr>
          <a:xfrm>
            <a:off x="4648200" y="1143000"/>
            <a:ext cx="4114800" cy="5486400"/>
          </a:xfrm>
        </p:spPr>
        <p:txBody>
          <a:bodyPr>
            <a:normAutofit fontScale="77500" lnSpcReduction="20000"/>
          </a:bodyPr>
          <a:lstStyle/>
          <a:p>
            <a:pPr algn="ctr">
              <a:buNone/>
            </a:pPr>
            <a:r>
              <a:rPr lang="en-US" b="1" u="sng" dirty="0" smtClean="0"/>
              <a:t>System Software</a:t>
            </a:r>
          </a:p>
          <a:p>
            <a:pPr algn="just"/>
            <a:r>
              <a:rPr lang="en-US" dirty="0" smtClean="0"/>
              <a:t>System software includes all the programs and software designed by the manufactures to run the system.</a:t>
            </a:r>
          </a:p>
          <a:p>
            <a:pPr algn="just"/>
            <a:endParaRPr lang="en-US" dirty="0" smtClean="0"/>
          </a:p>
          <a:p>
            <a:pPr algn="just"/>
            <a:r>
              <a:rPr lang="en-US" dirty="0" smtClean="0"/>
              <a:t>In the system software instructions are pre-coded by the manufactures.</a:t>
            </a:r>
          </a:p>
          <a:p>
            <a:pPr algn="just"/>
            <a:endParaRPr lang="en-US" dirty="0" smtClean="0"/>
          </a:p>
          <a:p>
            <a:pPr algn="just"/>
            <a:r>
              <a:rPr lang="en-US" dirty="0" smtClean="0"/>
              <a:t>System software makes the physical machine do work.</a:t>
            </a:r>
          </a:p>
          <a:p>
            <a:pPr algn="just"/>
            <a:endParaRPr lang="en-US" dirty="0" smtClean="0"/>
          </a:p>
          <a:p>
            <a:pPr algn="just"/>
            <a:r>
              <a:rPr lang="en-US" dirty="0" smtClean="0"/>
              <a:t>System software includes, Windows, Mac, Oracle, Unix etc.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www.amazing-animations.com/animations/thanks18.gif"/>
          <p:cNvPicPr>
            <a:picLocks noChangeAspect="1" noChangeArrowheads="1" noCrop="1"/>
          </p:cNvPicPr>
          <p:nvPr/>
        </p:nvPicPr>
        <p:blipFill>
          <a:blip r:embed="rId2" cstate="print"/>
          <a:srcRect/>
          <a:stretch>
            <a:fillRect/>
          </a:stretch>
        </p:blipFill>
        <p:spPr bwMode="auto">
          <a:xfrm>
            <a:off x="750277" y="1981200"/>
            <a:ext cx="7936523" cy="259378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122</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Virpara Riddhi, Luhar Kiran, Mistry Rinku, Garoda Dharmistha </vt:lpstr>
      <vt:lpstr>Hardware and Software</vt:lpstr>
      <vt:lpstr>Hardware</vt:lpstr>
      <vt:lpstr>Software</vt:lpstr>
      <vt:lpstr>Application Software and System Software</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and Software</dc:title>
  <dc:creator>Dtech</dc:creator>
  <cp:lastModifiedBy>iNTEL</cp:lastModifiedBy>
  <cp:revision>17</cp:revision>
  <dcterms:created xsi:type="dcterms:W3CDTF">2015-10-29T03:16:48Z</dcterms:created>
  <dcterms:modified xsi:type="dcterms:W3CDTF">2015-12-10T08:23:10Z</dcterms:modified>
</cp:coreProperties>
</file>