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</p:sldMasterIdLst>
  <p:sldIdLst>
    <p:sldId id="25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1C3B92-E1CA-4C82-9AC4-BF11905DEFFA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CA45D24-7B65-4681-AB98-4925115D253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8603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LAPTOP COMPUTER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86000"/>
            <a:ext cx="605806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Represented</a:t>
            </a: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By</a:t>
            </a:r>
          </a:p>
          <a:p>
            <a:pPr algn="ctr"/>
            <a:r>
              <a:rPr lang="en-US" sz="54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Vijapura</a:t>
            </a:r>
            <a:endParaRPr lang="en-US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</a:t>
            </a:r>
            <a:r>
              <a:rPr lang="en-US" sz="5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najema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7239000" cy="13620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/>
              <a:t>H</a:t>
            </a:r>
            <a:r>
              <a:rPr lang="en-US" sz="4000" dirty="0" smtClean="0"/>
              <a:t>ow to use laptop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79367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 Laptop’s are generally run on a single main</a:t>
            </a:r>
          </a:p>
          <a:p>
            <a:r>
              <a:rPr lang="en-US" sz="2400" dirty="0" smtClean="0"/>
              <a:t>    Battery or from an external power supply that</a:t>
            </a:r>
          </a:p>
          <a:p>
            <a:r>
              <a:rPr lang="en-US" sz="2400" dirty="0" smtClean="0"/>
              <a:t>    will be  Served to run the laptop as well as charge</a:t>
            </a:r>
          </a:p>
          <a:p>
            <a:r>
              <a:rPr lang="en-US" sz="2400" dirty="0" smtClean="0"/>
              <a:t>    the battery.</a:t>
            </a:r>
          </a:p>
          <a:p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its portability to operate on battery power  have</a:t>
            </a:r>
          </a:p>
          <a:p>
            <a:r>
              <a:rPr lang="en-US" sz="2400" dirty="0" smtClean="0"/>
              <a:t>    served as a benefit for mobile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/>
          <a:lstStyle/>
          <a:p>
            <a:r>
              <a:rPr lang="en-US" u="sng" dirty="0" smtClean="0"/>
              <a:t> parts and figure of laptop</a:t>
            </a:r>
            <a:endParaRPr lang="en-US" u="sng" dirty="0"/>
          </a:p>
        </p:txBody>
      </p:sp>
      <p:sp>
        <p:nvSpPr>
          <p:cNvPr id="1026" name="laptop"/>
          <p:cNvSpPr>
            <a:spLocks noEditPoints="1" noChangeArrowheads="1"/>
          </p:cNvSpPr>
          <p:nvPr/>
        </p:nvSpPr>
        <p:spPr bwMode="auto">
          <a:xfrm>
            <a:off x="1981200" y="2667000"/>
            <a:ext cx="4724400" cy="365759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5638800" y="33528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3200" y="3124200"/>
            <a:ext cx="2315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Liquid crystal display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867400" y="5334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0" y="5105400"/>
            <a:ext cx="1855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Inbuilt keyboard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00200" y="5791200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5562600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Touch pad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1219200"/>
            <a:ext cx="769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They are enabled with an inbuilt keyboard ,touch pad  acting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As a mouse and a liquid crystal display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2.gstatic.com/images?q=tbn:ANd9GcTH4i9aeSRAavfJDDAmRRa0XdmPGbJXr5GlMPZgOF8bu2M5AKVOj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1000"/>
            <a:ext cx="6172200" cy="347509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4191000"/>
            <a:ext cx="812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Today life without computers is inconceivable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5562600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THANK YOU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</TotalTime>
  <Words>103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Oriel</vt:lpstr>
      <vt:lpstr>Verve</vt:lpstr>
      <vt:lpstr>Solstice</vt:lpstr>
      <vt:lpstr>Slide 1</vt:lpstr>
      <vt:lpstr>How to use laptop</vt:lpstr>
      <vt:lpstr> parts and figure of laptop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computer</dc:title>
  <dc:creator>Toshiba</dc:creator>
  <cp:lastModifiedBy>Toshiba</cp:lastModifiedBy>
  <cp:revision>9</cp:revision>
  <dcterms:created xsi:type="dcterms:W3CDTF">2015-11-01T07:45:32Z</dcterms:created>
  <dcterms:modified xsi:type="dcterms:W3CDTF">2015-11-01T09:04:57Z</dcterms:modified>
</cp:coreProperties>
</file>