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DB6A-F1C2-4E49-9EE0-20C493DC4CCA}" type="datetimeFigureOut">
              <a:rPr lang="en-US" smtClean="0"/>
              <a:pPr/>
              <a:t>11/3/2015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A522-ADEE-47E9-9254-9FF9BD3BFD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DB6A-F1C2-4E49-9EE0-20C493DC4CCA}" type="datetimeFigureOut">
              <a:rPr lang="en-US" smtClean="0"/>
              <a:pPr/>
              <a:t>11/3/2015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A522-ADEE-47E9-9254-9FF9BD3BFD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DB6A-F1C2-4E49-9EE0-20C493DC4CCA}" type="datetimeFigureOut">
              <a:rPr lang="en-US" smtClean="0"/>
              <a:pPr/>
              <a:t>11/3/2015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A522-ADEE-47E9-9254-9FF9BD3BFD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DB6A-F1C2-4E49-9EE0-20C493DC4CCA}" type="datetimeFigureOut">
              <a:rPr lang="en-US" smtClean="0"/>
              <a:pPr/>
              <a:t>11/3/2015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A522-ADEE-47E9-9254-9FF9BD3BFD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DB6A-F1C2-4E49-9EE0-20C493DC4CCA}" type="datetimeFigureOut">
              <a:rPr lang="en-US" smtClean="0"/>
              <a:pPr/>
              <a:t>11/3/2015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A522-ADEE-47E9-9254-9FF9BD3BFD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DB6A-F1C2-4E49-9EE0-20C493DC4CCA}" type="datetimeFigureOut">
              <a:rPr lang="en-US" smtClean="0"/>
              <a:pPr/>
              <a:t>11/3/2015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A522-ADEE-47E9-9254-9FF9BD3BFD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DB6A-F1C2-4E49-9EE0-20C493DC4CCA}" type="datetimeFigureOut">
              <a:rPr lang="en-US" smtClean="0"/>
              <a:pPr/>
              <a:t>11/3/2015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A522-ADEE-47E9-9254-9FF9BD3BFD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DB6A-F1C2-4E49-9EE0-20C493DC4CCA}" type="datetimeFigureOut">
              <a:rPr lang="en-US" smtClean="0"/>
              <a:pPr/>
              <a:t>11/3/2015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A522-ADEE-47E9-9254-9FF9BD3BFD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DB6A-F1C2-4E49-9EE0-20C493DC4CCA}" type="datetimeFigureOut">
              <a:rPr lang="en-US" smtClean="0"/>
              <a:pPr/>
              <a:t>11/3/2015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A522-ADEE-47E9-9254-9FF9BD3BFD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DB6A-F1C2-4E49-9EE0-20C493DC4CCA}" type="datetimeFigureOut">
              <a:rPr lang="en-US" smtClean="0"/>
              <a:pPr/>
              <a:t>11/3/2015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A522-ADEE-47E9-9254-9FF9BD3BFD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DB6A-F1C2-4E49-9EE0-20C493DC4CCA}" type="datetimeFigureOut">
              <a:rPr lang="en-US" smtClean="0"/>
              <a:pPr/>
              <a:t>11/3/2015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A522-ADEE-47E9-9254-9FF9BD3BFD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2DB6A-F1C2-4E49-9EE0-20C493DC4CCA}" type="datetimeFigureOut">
              <a:rPr lang="en-US" smtClean="0"/>
              <a:pPr/>
              <a:t>11/3/2015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CA522-ADEE-47E9-9254-9FF9BD3BFDF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ll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34" y="642918"/>
            <a:ext cx="628654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rgbClr val="FF0000"/>
                </a:solidFill>
              </a:rPr>
              <a:t>Presented by:-</a:t>
            </a:r>
          </a:p>
          <a:p>
            <a:r>
              <a:rPr lang="en-IN" sz="2800" dirty="0">
                <a:solidFill>
                  <a:schemeClr val="tx2"/>
                </a:solidFill>
              </a:rPr>
              <a:t> </a:t>
            </a:r>
            <a:r>
              <a:rPr lang="en-IN" sz="2800" dirty="0" smtClean="0">
                <a:solidFill>
                  <a:schemeClr val="tx2"/>
                </a:solidFill>
              </a:rPr>
              <a:t>                          Damor Hemangini</a:t>
            </a:r>
          </a:p>
          <a:p>
            <a:r>
              <a:rPr lang="en-IN" sz="2800" dirty="0" smtClean="0">
                <a:solidFill>
                  <a:schemeClr val="tx2"/>
                </a:solidFill>
              </a:rPr>
              <a:t>                           Vilas</a:t>
            </a:r>
          </a:p>
          <a:p>
            <a:r>
              <a:rPr lang="en-IN" sz="2800" dirty="0">
                <a:solidFill>
                  <a:schemeClr val="tx2"/>
                </a:solidFill>
              </a:rPr>
              <a:t> </a:t>
            </a:r>
            <a:r>
              <a:rPr lang="en-IN" sz="2800" dirty="0" smtClean="0">
                <a:solidFill>
                  <a:schemeClr val="tx2"/>
                </a:solidFill>
              </a:rPr>
              <a:t>                          Pinal</a:t>
            </a:r>
            <a:endParaRPr lang="en-IN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 advTm="5000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Mainframe Computers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7"/>
            <a:ext cx="8229600" cy="1785950"/>
          </a:xfrm>
        </p:spPr>
        <p:txBody>
          <a:bodyPr>
            <a:normAutofit/>
          </a:bodyPr>
          <a:lstStyle/>
          <a:p>
            <a:r>
              <a:rPr lang="en-IN" dirty="0" smtClean="0"/>
              <a:t>Large organization use mainframe for highly critical application such as bulk data </a:t>
            </a:r>
            <a:r>
              <a:rPr lang="en-IN" dirty="0" err="1" smtClean="0"/>
              <a:t>processing,meteorological</a:t>
            </a:r>
            <a:r>
              <a:rPr lang="en-IN" dirty="0" smtClean="0"/>
              <a:t> surveys and ERP.</a:t>
            </a:r>
            <a:endParaRPr lang="en-IN" dirty="0"/>
          </a:p>
        </p:txBody>
      </p:sp>
      <p:pic>
        <p:nvPicPr>
          <p:cNvPr id="4" name="Picture 3" descr="IMG-20151028-WA00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3214686"/>
            <a:ext cx="7286676" cy="3357586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0100" y="500042"/>
            <a:ext cx="6400800" cy="2643206"/>
          </a:xfrm>
        </p:spPr>
        <p:txBody>
          <a:bodyPr>
            <a:noAutofit/>
          </a:bodyPr>
          <a:lstStyle/>
          <a:p>
            <a:r>
              <a:rPr lang="en-IN" sz="2000" dirty="0" smtClean="0">
                <a:solidFill>
                  <a:schemeClr val="tx1"/>
                </a:solidFill>
              </a:rPr>
              <a:t>•</a:t>
            </a:r>
            <a:r>
              <a:rPr lang="en-IN" dirty="0" smtClean="0">
                <a:solidFill>
                  <a:schemeClr val="tx1"/>
                </a:solidFill>
              </a:rPr>
              <a:t>Most of the </a:t>
            </a:r>
            <a:r>
              <a:rPr lang="en-IN" dirty="0" err="1" smtClean="0">
                <a:solidFill>
                  <a:schemeClr val="tx1"/>
                </a:solidFill>
              </a:rPr>
              <a:t>mainframecomputers</a:t>
            </a:r>
            <a:r>
              <a:rPr lang="en-IN" dirty="0" smtClean="0">
                <a:solidFill>
                  <a:schemeClr val="tx1"/>
                </a:solidFill>
              </a:rPr>
              <a:t> have the capacities to host multiple operating system and  operate as a number of </a:t>
            </a:r>
            <a:r>
              <a:rPr lang="en-IN" dirty="0" err="1" smtClean="0">
                <a:solidFill>
                  <a:schemeClr val="tx1"/>
                </a:solidFill>
              </a:rPr>
              <a:t>virtule</a:t>
            </a:r>
            <a:r>
              <a:rPr lang="en-IN" dirty="0" smtClean="0">
                <a:solidFill>
                  <a:schemeClr val="tx1"/>
                </a:solidFill>
              </a:rPr>
              <a:t> machines and thus substitute for several small servers.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 descr="IMG-20151028-WA00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3357562"/>
            <a:ext cx="7215238" cy="2928958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5"/>
            <a:ext cx="8229600" cy="1643073"/>
          </a:xfrm>
        </p:spPr>
        <p:txBody>
          <a:bodyPr/>
          <a:lstStyle/>
          <a:p>
            <a:r>
              <a:rPr lang="en-IN" dirty="0" smtClean="0"/>
              <a:t>They are for computers which are used for desktop </a:t>
            </a:r>
            <a:r>
              <a:rPr lang="en-IN" dirty="0" err="1" smtClean="0"/>
              <a:t>funtion</a:t>
            </a:r>
            <a:r>
              <a:rPr lang="en-IN" dirty="0" smtClean="0"/>
              <a:t> of over one hundred people simultaneously.</a:t>
            </a:r>
            <a:endParaRPr lang="en-IN" dirty="0"/>
          </a:p>
        </p:txBody>
      </p:sp>
      <p:pic>
        <p:nvPicPr>
          <p:cNvPr id="4" name="Picture 3" descr="IMG-20151028-WA000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2824162"/>
            <a:ext cx="7000923" cy="3176606"/>
          </a:xfrm>
          <a:prstGeom prst="rect">
            <a:avLst/>
          </a:prstGeom>
        </p:spPr>
      </p:pic>
    </p:spTree>
  </p:cSld>
  <p:clrMapOvr>
    <a:masterClrMapping/>
  </p:clrMapOvr>
  <p:transition advTm="0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71670" y="2500306"/>
            <a:ext cx="4786346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Thank You</a:t>
            </a:r>
            <a:endParaRPr lang="en-US" sz="66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79</Words>
  <Application>Microsoft Office PowerPoint</Application>
  <PresentationFormat>On-screen Show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What is Mainframe Computers</vt:lpstr>
      <vt:lpstr>Slide 3</vt:lpstr>
      <vt:lpstr>Slide 4</vt:lpstr>
      <vt:lpstr>Slide 5</vt:lpstr>
    </vt:vector>
  </TitlesOfParts>
  <Company>SCM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hemangi</dc:creator>
  <cp:lastModifiedBy>hemangi</cp:lastModifiedBy>
  <cp:revision>9</cp:revision>
  <dcterms:created xsi:type="dcterms:W3CDTF">2015-11-03T10:58:44Z</dcterms:created>
  <dcterms:modified xsi:type="dcterms:W3CDTF">2015-11-03T11:39:20Z</dcterms:modified>
</cp:coreProperties>
</file>