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75" r:id="rId2"/>
    <p:sldId id="256" r:id="rId3"/>
    <p:sldId id="258" r:id="rId4"/>
    <p:sldId id="272" r:id="rId5"/>
    <p:sldId id="260" r:id="rId6"/>
    <p:sldId id="261" r:id="rId7"/>
    <p:sldId id="262" r:id="rId8"/>
    <p:sldId id="264" r:id="rId9"/>
    <p:sldId id="276" r:id="rId10"/>
    <p:sldId id="265" r:id="rId11"/>
    <p:sldId id="266" r:id="rId12"/>
    <p:sldId id="270" r:id="rId13"/>
    <p:sldId id="273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66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D9E2E-F9A0-41BC-87AA-22497D1F2B22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DEA7A-A36B-4781-BD78-A016D7630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DEA7A-A36B-4781-BD78-A016D76307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2">
                <a:shade val="48000"/>
                <a:satMod val="230000"/>
              </a:schemeClr>
            </a:gs>
            <a:gs pos="1000">
              <a:schemeClr val="bg2">
                <a:shade val="92000"/>
                <a:satMod val="230000"/>
              </a:schemeClr>
            </a:gs>
            <a:gs pos="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849F500-C93F-4408-A2DA-A23A87A9BB6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EA4C8C8-C985-4057-8ACE-3CF43AD14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wheel spokes="8"/>
  </p:transition>
  <p:timing>
    <p:tnLst>
      <p:par>
        <p:cTn id="1" dur="indefinite" restart="never" nodeType="tmRoot"/>
      </p:par>
    </p:tnLst>
  </p:timing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533400"/>
            <a:ext cx="79672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rgbClr val="FFC000"/>
                </a:solidFill>
              </a:rPr>
              <a:t>PERSONAL COMPUTERS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8" name="Picture 4" descr="C:\Users\admin\Downloads\Personal_comput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4817692" cy="3124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62000" y="5486400"/>
            <a:ext cx="769473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solidFill>
                  <a:srgbClr val="FF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PRESENTED BY </a:t>
            </a:r>
          </a:p>
          <a:p>
            <a:pPr algn="ctr"/>
            <a:r>
              <a:rPr lang="en-US" sz="3200" b="1" dirty="0" smtClean="0">
                <a:ln w="1905"/>
                <a:solidFill>
                  <a:srgbClr val="FF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SIDDHARTH SHAH &amp; MAYUR PRAJAPATI</a:t>
            </a:r>
            <a:endParaRPr lang="en-US" sz="3200" b="1" cap="none" spc="0" dirty="0">
              <a:ln w="1905"/>
              <a:solidFill>
                <a:srgbClr val="FF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65936" y="6334780"/>
            <a:ext cx="2425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CONTINUE….</a:t>
            </a:r>
            <a:endParaRPr lang="en-US" sz="2800" b="1" cap="none" spc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Picture 8" descr="monitor12-229x2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52400"/>
            <a:ext cx="190023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monitor19-187x2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52400"/>
            <a:ext cx="1651000" cy="1371600"/>
          </a:xfrm>
          <a:prstGeom prst="rect">
            <a:avLst/>
          </a:prstGeom>
        </p:spPr>
      </p:pic>
      <p:pic>
        <p:nvPicPr>
          <p:cNvPr id="12" name="Picture 11" descr="2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200400"/>
            <a:ext cx="3733800" cy="1981200"/>
          </a:xfrm>
          <a:prstGeom prst="rect">
            <a:avLst/>
          </a:prstGeom>
        </p:spPr>
      </p:pic>
      <p:pic>
        <p:nvPicPr>
          <p:cNvPr id="14" name="Picture 13" descr="4b363e5ce64c5607f014f34a8e70bee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37221">
            <a:off x="3182257" y="5049672"/>
            <a:ext cx="1691906" cy="178959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133600" y="381000"/>
            <a:ext cx="50292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MONITOR   : is an output device that displays the data/information in graphical form</a:t>
            </a:r>
            <a:endParaRPr lang="en-US" sz="2000" b="1" cap="none" spc="0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286000"/>
            <a:ext cx="10608591" cy="2895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2001838" indent="-2001838"/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CPU                   : is the system case that houses several internal operating mechanisms</a:t>
            </a:r>
          </a:p>
          <a:p>
            <a:pPr algn="ctr">
              <a:buNone/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KEY-BOARD      : is an input device similar to a kind of a typewriter</a:t>
            </a:r>
          </a:p>
          <a:p>
            <a:pPr algn="ctr">
              <a:buNone/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buNone/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buNone/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buNone/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MOUSE             : helps to activate certain things on the monitor</a:t>
            </a:r>
            <a:endParaRPr lang="en-US" sz="2000" b="1" cap="none" spc="0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65936" y="6334780"/>
            <a:ext cx="2425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CONTINUE….</a:t>
            </a:r>
            <a:endParaRPr lang="en-US" sz="2800" b="1" cap="none" spc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Picture 4" descr="Typical Computer Vie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434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C:\Users\admin\Downloads\common-portsv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724400"/>
            <a:ext cx="6172200" cy="1981200"/>
          </a:xfrm>
          <a:prstGeom prst="rect">
            <a:avLst/>
          </a:prstGeom>
          <a:noFill/>
        </p:spPr>
      </p:pic>
      <p:pic>
        <p:nvPicPr>
          <p:cNvPr id="7" name="Picture 2" descr="C:\Users\Jaymin\Desktop\98527a8009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447800"/>
            <a:ext cx="2514600" cy="4800600"/>
          </a:xfrm>
          <a:prstGeom prst="rect">
            <a:avLst/>
          </a:prstGeom>
          <a:noFill/>
        </p:spPr>
      </p:pic>
      <p:pic>
        <p:nvPicPr>
          <p:cNvPr id="9" name="Picture 3" descr="C:\Users\Jaymin\Desktop\lenovo-tower-desktop-thinkcentre-m92p-side-fro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1143000"/>
            <a:ext cx="3048000" cy="3429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0" y="228600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1773238" indent="-1773238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SYSTEM Case : is the outside component which provides protection for the parts inside.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0800" y="228600"/>
            <a:ext cx="3940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Conclusion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33400" y="1752600"/>
            <a:ext cx="9677400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860425" indent="-287338" algn="ctr">
              <a:buFont typeface="Wingdings" pitchFamily="2" charset="2"/>
              <a:buChar char="Ø"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Personal computers takes in the data from the user (input), processes and returns (output) it to the user in the desirable form.</a:t>
            </a:r>
          </a:p>
          <a:p>
            <a:pPr algn="ctr">
              <a:buNone/>
            </a:pPr>
            <a:endParaRPr lang="en-US" sz="28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860425" indent="-287338" algn="ctr">
              <a:buFont typeface="Wingdings" pitchFamily="2" charset="2"/>
              <a:buChar char="Ø"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It performs heavy and complex math operations through a set of instructions called Programs.</a:t>
            </a:r>
          </a:p>
          <a:p>
            <a:pPr marL="860425" indent="-287338" algn="ctr">
              <a:buFont typeface="Wingdings" pitchFamily="2" charset="2"/>
              <a:buChar char="Ø"/>
            </a:pPr>
            <a:endParaRPr lang="en-US" sz="28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860425" indent="-287338" algn="ctr">
              <a:buFont typeface="Wingdings" pitchFamily="2" charset="2"/>
              <a:buChar char="Ø"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Computers are digital and use binary numbers to allot space in the memory.</a:t>
            </a:r>
            <a:endParaRPr lang="en-US" sz="2800" b="1" cap="none" spc="0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90800"/>
            <a:ext cx="7696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ANY QUESTIONS ?</a:t>
            </a:r>
            <a:endParaRPr lang="en-US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Thanks-for-Listening-682x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685800"/>
            <a:ext cx="36576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Overview</a:t>
            </a:r>
            <a:endParaRPr lang="en-US" sz="4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828800"/>
            <a:ext cx="7010400" cy="46597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Personal </a:t>
            </a: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Computers are electronic devices. The user inputs the data for calculation and the computer gives the output. </a:t>
            </a:r>
          </a:p>
          <a:p>
            <a:pPr lvl="1" algn="ctr">
              <a:spcBef>
                <a:spcPct val="20000"/>
              </a:spcBef>
              <a:defRPr/>
            </a:pPr>
            <a:endParaRPr lang="en-US" sz="28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 algn="ctr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computer can perform storing data, processing data and moving and communicating the different data </a:t>
            </a:r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sz="28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 algn="ctr">
              <a:spcBef>
                <a:spcPct val="20000"/>
              </a:spcBef>
              <a:defRPr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</a:t>
            </a:r>
            <a:endParaRPr lang="en-US" sz="2800" b="1" cap="none" spc="0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1066800"/>
            <a:ext cx="5257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914400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Personal Computers  (PC) are electronic gadgets that performs the same function a human does on an information/data in an amazing speed </a:t>
            </a:r>
            <a:endParaRPr lang="en-US" sz="3200" b="1" cap="none" spc="0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65936" y="6334780"/>
            <a:ext cx="2425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CONTINUE….</a:t>
            </a:r>
            <a:endParaRPr lang="en-US" sz="2800" b="1" cap="none" spc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38" y="228600"/>
            <a:ext cx="90211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 the computer works? 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6201" y="1524000"/>
            <a:ext cx="9220201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741363" lvl="1" indent="-2286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system software tells the CPU to start up certain programs .</a:t>
            </a:r>
          </a:p>
          <a:p>
            <a:pPr lvl="1" algn="ctr">
              <a:buNone/>
            </a:pPr>
            <a:endParaRPr lang="en-US" sz="28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 algn="ctr">
              <a:buFont typeface="Wingdings" pitchFamily="2" charset="2"/>
              <a:buChar char="Ø"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first process is Hardware components check</a:t>
            </a:r>
          </a:p>
          <a:p>
            <a:pPr lvl="1" algn="ctr">
              <a:buNone/>
            </a:pPr>
            <a:endParaRPr lang="en-US" sz="28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 algn="ctr">
              <a:buFont typeface="Wingdings" pitchFamily="2" charset="2"/>
              <a:buChar char="Ø"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second process is called booting up</a:t>
            </a:r>
          </a:p>
          <a:p>
            <a:pPr lvl="1" algn="ctr">
              <a:buNone/>
            </a:pPr>
            <a:endParaRPr lang="en-US" sz="28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741363" lvl="1" indent="-284163" algn="ctr">
              <a:buFont typeface="Wingdings" pitchFamily="2" charset="2"/>
              <a:buChar char="Ø"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next step happens when you choose a program you want to use. </a:t>
            </a:r>
            <a:endParaRPr lang="en-US" sz="2800" b="1" cap="none" spc="0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553200" y="6324600"/>
            <a:ext cx="2425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CONTINUE….</a:t>
            </a:r>
            <a:endParaRPr lang="en-US" sz="2800" b="1" cap="none" spc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PRIMARY FUNCTIONS OF COMPUTER</a:t>
            </a:r>
            <a:endParaRPr lang="en-US" sz="4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295400"/>
            <a:ext cx="8229600" cy="45858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1200150" lvl="1" indent="-742950"/>
            <a:r>
              <a:rPr lang="en-US" sz="3600" b="1" cap="none" spc="0" dirty="0" smtClean="0">
                <a:ln w="11430"/>
                <a:solidFill>
                  <a:srgbClr val="FF66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Storing the data </a:t>
            </a:r>
          </a:p>
          <a:p>
            <a:pPr marL="914400" lvl="1" indent="-457200" algn="ctr"/>
            <a:endParaRPr lang="en-US" sz="28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lvl="2" indent="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short term storage - is the system memory that holds the data that you or the system working with right now.</a:t>
            </a:r>
          </a:p>
          <a:p>
            <a:pPr marL="0" lvl="2" algn="ctr"/>
            <a:endParaRPr lang="en-US" sz="28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233363" lvl="2" indent="-233363" algn="ctr">
              <a:buFont typeface="Wingdings" pitchFamily="2" charset="2"/>
              <a:buChar char="Ø"/>
            </a:pPr>
            <a:r>
              <a:rPr lang="en-US" sz="28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Long term storage - is provided by the hard disk drive, like floppy, drives and other devices and is stored permanently in the form of files.</a:t>
            </a:r>
            <a:endParaRPr lang="en-US" sz="2800" b="1" cap="none" spc="0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65936" y="6334780"/>
            <a:ext cx="2425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CONTINUE….</a:t>
            </a:r>
            <a:endParaRPr lang="en-US" sz="2800" b="1" cap="none" spc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52600"/>
            <a:ext cx="89916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627063" lvl="2" indent="-627063" algn="ctr">
              <a:buFont typeface="Wingdings" pitchFamily="2" charset="2"/>
              <a:buChar char="Ø"/>
            </a:pPr>
            <a:r>
              <a:rPr lang="en-US" sz="4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key part of the computer that processes information is the processor.</a:t>
            </a:r>
          </a:p>
          <a:p>
            <a:pPr marL="1295400" lvl="2" indent="-381000" algn="ctr">
              <a:buNone/>
            </a:pPr>
            <a:endParaRPr lang="en-US" sz="4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573088" lvl="2" indent="-573088" algn="ctr">
              <a:buFont typeface="Wingdings" pitchFamily="2" charset="2"/>
              <a:buChar char="Ø"/>
              <a:tabLst>
                <a:tab pos="627063" algn="l"/>
              </a:tabLst>
            </a:pPr>
            <a:r>
              <a:rPr lang="en-US" sz="4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computer translates data from one form to another. </a:t>
            </a:r>
            <a:endParaRPr lang="en-US" sz="4000" b="1" cap="none" spc="0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5410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742950" indent="-742950" algn="ctr"/>
            <a:r>
              <a:rPr lang="en-US" sz="3600" b="1" cap="none" spc="0" dirty="0" smtClean="0">
                <a:ln w="11430"/>
                <a:solidFill>
                  <a:srgbClr val="FF66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Processing the data</a:t>
            </a:r>
            <a:endParaRPr lang="en-US" sz="3600" b="1" cap="none" spc="0" dirty="0">
              <a:ln w="11430"/>
              <a:solidFill>
                <a:srgbClr val="FF66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65936" y="6334780"/>
            <a:ext cx="2425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CONTINUE….</a:t>
            </a:r>
            <a:endParaRPr lang="en-US" sz="2800" b="1" cap="none" spc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762000"/>
            <a:ext cx="4648200" cy="5693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100" b="1" cap="none" spc="0" dirty="0" smtClean="0">
                <a:ln w="11430"/>
                <a:solidFill>
                  <a:srgbClr val="FF66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Movement </a:t>
            </a:r>
            <a:r>
              <a:rPr lang="en-US" sz="3100" b="1" cap="none" spc="0" dirty="0" smtClean="0">
                <a:ln w="11430"/>
                <a:solidFill>
                  <a:srgbClr val="FF66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</a:t>
            </a:r>
            <a:r>
              <a:rPr lang="en-US" sz="3100" b="1" cap="none" spc="0" dirty="0" smtClean="0">
                <a:ln w="11430"/>
                <a:solidFill>
                  <a:srgbClr val="FF66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data</a:t>
            </a:r>
            <a:endParaRPr lang="en-US" sz="3100" b="1" cap="none" spc="0" dirty="0">
              <a:ln w="11430"/>
              <a:solidFill>
                <a:srgbClr val="FF66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62000" y="1371600"/>
            <a:ext cx="9906000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1" algn="ctr">
              <a:buNone/>
            </a:pPr>
            <a:endParaRPr lang="en-US" sz="36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1255713" lvl="3" indent="-341313" algn="ctr">
              <a:buFont typeface="Wingdings" pitchFamily="2" charset="2"/>
              <a:buChar char="Ø"/>
            </a:pPr>
            <a:r>
              <a:rPr lang="en-US" sz="36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computer reads the information, moves it into memory and displays it on the screen or stores it in a file. </a:t>
            </a:r>
          </a:p>
          <a:p>
            <a:pPr lvl="2" algn="ctr"/>
            <a:endParaRPr lang="en-US" sz="36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1255713" lvl="3" indent="-341313" algn="ctr">
              <a:buFont typeface="Wingdings" pitchFamily="2" charset="2"/>
              <a:buChar char="Ø"/>
            </a:pPr>
            <a:r>
              <a:rPr lang="en-US" sz="36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This movement is called </a:t>
            </a:r>
            <a:r>
              <a:rPr lang="en-US" sz="3600" b="1" i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input/output</a:t>
            </a:r>
            <a:r>
              <a:rPr lang="en-US" sz="36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or </a:t>
            </a:r>
            <a:r>
              <a:rPr lang="en-US" sz="3600" b="1" i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I/O</a:t>
            </a:r>
            <a:r>
              <a:rPr lang="en-US" sz="36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process.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65936" y="6334780"/>
            <a:ext cx="2425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CONTINUE….</a:t>
            </a:r>
            <a:endParaRPr lang="en-US" sz="2800" b="1" cap="none" spc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Picture 8" descr="comp_pa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8172138" cy="472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228600"/>
            <a:ext cx="8991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Systems and Components – An Overview</a:t>
            </a:r>
            <a:endParaRPr 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496x296xsound-card-labeled_jpg_pagespeed_ic_0gbYitcx4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0"/>
            <a:ext cx="5486400" cy="2180492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400800" y="5638800"/>
            <a:ext cx="2425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CONTINUE….</a:t>
            </a:r>
            <a:endParaRPr lang="en-US" sz="2800" b="1" cap="none" spc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04" y="76201"/>
            <a:ext cx="917270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3435350" indent="-3435350">
              <a:lnSpc>
                <a:spcPct val="90000"/>
              </a:lnSpc>
            </a:pPr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 Motherboard   : hold the computer hardware subcomponents </a:t>
            </a:r>
          </a:p>
          <a:p>
            <a:pPr>
              <a:lnSpc>
                <a:spcPct val="90000"/>
              </a:lnSpc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3370263" indent="-3370263">
              <a:lnSpc>
                <a:spcPct val="90000"/>
              </a:lnSpc>
            </a:pPr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Ram Memory         : is used to provide temporary storage of information</a:t>
            </a:r>
          </a:p>
          <a:p>
            <a:pPr>
              <a:lnSpc>
                <a:spcPct val="90000"/>
              </a:lnSpc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3370263" indent="-3370263">
              <a:lnSpc>
                <a:spcPct val="90000"/>
              </a:lnSpc>
            </a:pPr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Microprocessor      : is used to provide the processing of data function</a:t>
            </a:r>
          </a:p>
          <a:p>
            <a:pPr>
              <a:lnSpc>
                <a:spcPct val="90000"/>
              </a:lnSpc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2455863" indent="-2455863">
              <a:lnSpc>
                <a:spcPct val="90000"/>
              </a:lnSpc>
            </a:pPr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Video card             : is an interface between the computer monitor and the   motherboard </a:t>
            </a:r>
          </a:p>
          <a:p>
            <a:pPr marL="2170113" indent="-2170113">
              <a:lnSpc>
                <a:spcPct val="90000"/>
              </a:lnSpc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Hard disk                : is used to provide permanent storage of data</a:t>
            </a:r>
          </a:p>
          <a:p>
            <a:pPr>
              <a:lnSpc>
                <a:spcPct val="90000"/>
              </a:lnSpc>
              <a:buNone/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2401888" indent="-2401888">
              <a:lnSpc>
                <a:spcPct val="90000"/>
              </a:lnSpc>
            </a:pPr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CD Rom                  : CD drive or DVD drive is used to provide permanent storage of data </a:t>
            </a:r>
          </a:p>
          <a:p>
            <a:pPr marL="2170113" indent="-2170113">
              <a:lnSpc>
                <a:spcPct val="90000"/>
              </a:lnSpc>
            </a:pPr>
            <a:endParaRPr lang="en-US" sz="2000" b="1" cap="none" spc="0" dirty="0" smtClean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2401888" indent="-2401888">
              <a:lnSpc>
                <a:spcPct val="90000"/>
              </a:lnSpc>
            </a:pPr>
            <a:r>
              <a:rPr lang="en-US" sz="2000" b="1" cap="none" spc="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SOUND CARD         : is an interface between the computer speakers and the   motherboard</a:t>
            </a:r>
            <a:endParaRPr lang="en-US" sz="2000" b="1" cap="none" spc="0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489</TotalTime>
  <Words>469</Words>
  <Application>Microsoft Office PowerPoint</Application>
  <PresentationFormat>On-screen Show (4:3)</PresentationFormat>
  <Paragraphs>73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COMPUTERS</dc:title>
  <dc:creator>admin</dc:creator>
  <cp:lastModifiedBy>admin</cp:lastModifiedBy>
  <cp:revision>58</cp:revision>
  <dcterms:created xsi:type="dcterms:W3CDTF">2015-10-29T01:21:23Z</dcterms:created>
  <dcterms:modified xsi:type="dcterms:W3CDTF">2015-11-01T08:35:38Z</dcterms:modified>
</cp:coreProperties>
</file>