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0B399-FB3C-47C4-85FD-38DF80A96089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68413-C187-405C-B307-52BFB18D48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8413-C187-405C-B307-52BFB18D483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8413-C187-405C-B307-52BFB18D483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4549D69-3C5B-4AEB-9A61-CB8777316B94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DEA8226-8E65-4529-A603-3B3572CF1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549D69-3C5B-4AEB-9A61-CB8777316B94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EA8226-8E65-4529-A603-3B3572CF1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34549D69-3C5B-4AEB-9A61-CB8777316B94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DEA8226-8E65-4529-A603-3B3572CF1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549D69-3C5B-4AEB-9A61-CB8777316B94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EA8226-8E65-4529-A603-3B3572CF1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4549D69-3C5B-4AEB-9A61-CB8777316B94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6DEA8226-8E65-4529-A603-3B3572CF1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549D69-3C5B-4AEB-9A61-CB8777316B94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EA8226-8E65-4529-A603-3B3572CF1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549D69-3C5B-4AEB-9A61-CB8777316B94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EA8226-8E65-4529-A603-3B3572CF1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549D69-3C5B-4AEB-9A61-CB8777316B94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EA8226-8E65-4529-A603-3B3572CF1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4549D69-3C5B-4AEB-9A61-CB8777316B94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EA8226-8E65-4529-A603-3B3572CF1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549D69-3C5B-4AEB-9A61-CB8777316B94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EA8226-8E65-4529-A603-3B3572CF1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549D69-3C5B-4AEB-9A61-CB8777316B94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EA8226-8E65-4529-A603-3B3572CF1E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34549D69-3C5B-4AEB-9A61-CB8777316B94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DEA8226-8E65-4529-A603-3B3572CF1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2057400"/>
            <a:ext cx="5582998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lgerian" pitchFamily="82" charset="0"/>
              </a:rPr>
              <a:t>Super computer</a:t>
            </a:r>
            <a:endParaRPr lang="en-US" sz="8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err="1" smtClean="0"/>
              <a:t>Presanted</a:t>
            </a:r>
            <a:r>
              <a:rPr lang="en-US" sz="6000" dirty="0" smtClean="0"/>
              <a:t> by:-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05000"/>
            <a:ext cx="6324600" cy="4465638"/>
          </a:xfrm>
        </p:spPr>
        <p:txBody>
          <a:bodyPr>
            <a:normAutofit/>
          </a:bodyPr>
          <a:lstStyle/>
          <a:p>
            <a:r>
              <a:rPr lang="en-US" dirty="0" smtClean="0"/>
              <a:t>1.Gupta </a:t>
            </a:r>
            <a:r>
              <a:rPr lang="en-US" dirty="0" err="1" smtClean="0"/>
              <a:t>Monti</a:t>
            </a:r>
            <a:r>
              <a:rPr lang="en-US" dirty="0" smtClean="0"/>
              <a:t> (Roll no-09)</a:t>
            </a:r>
          </a:p>
          <a:p>
            <a:r>
              <a:rPr lang="en-US" dirty="0" smtClean="0"/>
              <a:t>2.Patel </a:t>
            </a:r>
            <a:r>
              <a:rPr lang="en-US" dirty="0" err="1" smtClean="0"/>
              <a:t>Trusha</a:t>
            </a:r>
            <a:r>
              <a:rPr lang="en-US" dirty="0" smtClean="0"/>
              <a:t> (Roll no-34)</a:t>
            </a:r>
          </a:p>
          <a:p>
            <a:r>
              <a:rPr lang="en-US" dirty="0" smtClean="0"/>
              <a:t>3.Raval </a:t>
            </a:r>
            <a:r>
              <a:rPr lang="en-US" dirty="0" err="1" smtClean="0"/>
              <a:t>Nisha</a:t>
            </a:r>
            <a:r>
              <a:rPr lang="en-US" dirty="0" smtClean="0"/>
              <a:t> (Roll no-56)</a:t>
            </a:r>
          </a:p>
          <a:p>
            <a:r>
              <a:rPr lang="en-US" dirty="0" smtClean="0"/>
              <a:t>4.Rathod </a:t>
            </a:r>
            <a:r>
              <a:rPr lang="en-US" dirty="0" err="1" smtClean="0"/>
              <a:t>Zalak</a:t>
            </a:r>
            <a:r>
              <a:rPr lang="en-US" dirty="0" smtClean="0"/>
              <a:t> (Roll no-55)</a:t>
            </a:r>
          </a:p>
          <a:p>
            <a:pPr>
              <a:buNone/>
            </a:pPr>
            <a:r>
              <a:rPr lang="en-US" sz="4000" dirty="0" smtClean="0">
                <a:solidFill>
                  <a:schemeClr val="tx2"/>
                </a:solidFill>
              </a:rPr>
              <a:t> Group no:11</a:t>
            </a:r>
          </a:p>
          <a:p>
            <a:pPr>
              <a:buNone/>
            </a:pPr>
            <a:r>
              <a:rPr lang="en-US" sz="4000" dirty="0" smtClean="0">
                <a:solidFill>
                  <a:srgbClr val="7030A0"/>
                </a:solidFill>
              </a:rPr>
              <a:t> Guided By:-</a:t>
            </a:r>
          </a:p>
          <a:p>
            <a:pPr>
              <a:buNone/>
            </a:pPr>
            <a:r>
              <a:rPr lang="en-US" sz="4000" dirty="0" smtClean="0">
                <a:solidFill>
                  <a:srgbClr val="7030A0"/>
                </a:solidFill>
              </a:rPr>
              <a:t>         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</a:rPr>
              <a:t>Asst.prof.Selvina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</a:rPr>
              <a:t>Doshi</a:t>
            </a:r>
            <a:r>
              <a:rPr lang="en-US" sz="4000" dirty="0" smtClean="0">
                <a:solidFill>
                  <a:srgbClr val="7030A0"/>
                </a:solidFill>
              </a:rPr>
              <a:t>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computer:-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err="1" smtClean="0">
                <a:solidFill>
                  <a:srgbClr val="002060"/>
                </a:solidFill>
              </a:rPr>
              <a:t>Defination</a:t>
            </a:r>
            <a:r>
              <a:rPr lang="en-US" sz="3200" dirty="0" smtClean="0">
                <a:solidFill>
                  <a:srgbClr val="002060"/>
                </a:solidFill>
              </a:rPr>
              <a:t>:-</a:t>
            </a:r>
          </a:p>
          <a:p>
            <a:pPr>
              <a:buNone/>
            </a:pPr>
            <a:r>
              <a:rPr lang="en-US" sz="3200" dirty="0" smtClean="0"/>
              <a:t>    They are used for </a:t>
            </a:r>
            <a:r>
              <a:rPr lang="en-US" sz="3200" dirty="0" err="1" smtClean="0"/>
              <a:t>complror</a:t>
            </a:r>
            <a:r>
              <a:rPr lang="en-US" sz="3200" dirty="0" smtClean="0"/>
              <a:t> scientific computations are known as super computer.</a:t>
            </a:r>
          </a:p>
          <a:p>
            <a:pPr>
              <a:buNone/>
            </a:pPr>
            <a:endParaRPr lang="en-US" sz="3200" dirty="0" smtClean="0"/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002060"/>
                </a:solidFill>
              </a:rPr>
              <a:t>Description:-</a:t>
            </a:r>
          </a:p>
          <a:p>
            <a:pPr>
              <a:buNone/>
            </a:pPr>
            <a:r>
              <a:rPr lang="en-US" sz="3200" dirty="0" smtClean="0"/>
              <a:t>     Very large size and very high speeds characterize </a:t>
            </a:r>
            <a:r>
              <a:rPr lang="en-US" sz="3200" dirty="0" err="1" smtClean="0"/>
              <a:t>them.The</a:t>
            </a:r>
            <a:r>
              <a:rPr lang="en-US" sz="3200" dirty="0" smtClean="0"/>
              <a:t> word length for these computer is more than 64 bits.</a:t>
            </a:r>
          </a:p>
          <a:p>
            <a:pPr>
              <a:buNone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ictures\Screen shots\Screenshot_2015-11-02-15-35-4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28600"/>
            <a:ext cx="3962400" cy="3810000"/>
          </a:xfrm>
          <a:prstGeom prst="rect">
            <a:avLst/>
          </a:prstGeom>
          <a:noFill/>
        </p:spPr>
      </p:pic>
      <p:pic>
        <p:nvPicPr>
          <p:cNvPr id="1028" name="Picture 4" descr="F:\Pictures\Screen shots\Screenshot_2015-11-02-15-40-3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228600"/>
            <a:ext cx="3048000" cy="4419600"/>
          </a:xfrm>
          <a:prstGeom prst="rect">
            <a:avLst/>
          </a:prstGeom>
          <a:noFill/>
        </p:spPr>
      </p:pic>
      <p:pic>
        <p:nvPicPr>
          <p:cNvPr id="2" name="Picture 2" descr="F:\Pictures\Screen shots\Screenshot_2015-11-02-15-43-05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4191000"/>
            <a:ext cx="4041742" cy="266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239000" cy="5943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002060"/>
                </a:solidFill>
              </a:rPr>
              <a:t>Example:-</a:t>
            </a:r>
          </a:p>
          <a:p>
            <a:pPr>
              <a:buNone/>
            </a:pPr>
            <a:r>
              <a:rPr lang="en-US" sz="3200" dirty="0" smtClean="0"/>
              <a:t>			CRAY 1/2/3,</a:t>
            </a:r>
          </a:p>
          <a:p>
            <a:pPr>
              <a:buNone/>
            </a:pPr>
            <a:r>
              <a:rPr lang="en-US" sz="3200" dirty="0" smtClean="0"/>
              <a:t>			PARAM 10000,</a:t>
            </a:r>
          </a:p>
          <a:p>
            <a:pPr>
              <a:buNone/>
            </a:pPr>
            <a:r>
              <a:rPr lang="en-US" sz="3200" dirty="0" smtClean="0"/>
              <a:t>			GARUDA  etc….</a:t>
            </a:r>
          </a:p>
          <a:p>
            <a:pPr>
              <a:buNone/>
            </a:pPr>
            <a:endParaRPr lang="en-US" sz="3200" dirty="0" smtClean="0"/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002060"/>
                </a:solidFill>
              </a:rPr>
              <a:t>Application:-</a:t>
            </a:r>
          </a:p>
          <a:p>
            <a:pPr>
              <a:buNone/>
            </a:pPr>
            <a:r>
              <a:rPr lang="en-US" sz="3200" dirty="0" smtClean="0"/>
              <a:t>   		They are used in weather forecasting in nuclear power plants in defense ,in medical ,in electronic design ,in energy management etc….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002060"/>
                </a:solidFill>
              </a:rPr>
              <a:t>Feature:-</a:t>
            </a:r>
          </a:p>
          <a:p>
            <a:pPr>
              <a:buNone/>
            </a:pPr>
            <a:r>
              <a:rPr lang="en-US" sz="3200" dirty="0" smtClean="0"/>
              <a:t>   1.More than one processing unit</a:t>
            </a:r>
          </a:p>
          <a:p>
            <a:pPr>
              <a:buNone/>
            </a:pPr>
            <a:r>
              <a:rPr lang="en-US" sz="3200" dirty="0" smtClean="0"/>
              <a:t>   2.perform parallel processing</a:t>
            </a:r>
          </a:p>
          <a:p>
            <a:pPr>
              <a:buNone/>
            </a:pPr>
            <a:r>
              <a:rPr lang="en-US" sz="3200" dirty="0" smtClean="0"/>
              <a:t>   3.Very high processing speed and                	large in size.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2967334"/>
            <a:ext cx="674723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96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lgerian" pitchFamily="82" charset="0"/>
              </a:rPr>
              <a:t>thank you</a:t>
            </a:r>
            <a:endParaRPr lang="en-US" sz="96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lgerian" pitchFamily="82" charset="0"/>
            </a:endParaRPr>
          </a:p>
        </p:txBody>
      </p:sp>
      <p:sp>
        <p:nvSpPr>
          <p:cNvPr id="4" name="Smiley Face 3"/>
          <p:cNvSpPr/>
          <p:nvPr/>
        </p:nvSpPr>
        <p:spPr>
          <a:xfrm>
            <a:off x="3048000" y="457200"/>
            <a:ext cx="2438400" cy="2362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54</TotalTime>
  <Words>105</Words>
  <Application>Microsoft Office PowerPoint</Application>
  <PresentationFormat>On-screen Show (4:3)</PresentationFormat>
  <Paragraphs>29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Opulent</vt:lpstr>
      <vt:lpstr>Slide 1</vt:lpstr>
      <vt:lpstr>Presanted by:-</vt:lpstr>
      <vt:lpstr>Super computer:-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dipak</dc:creator>
  <cp:lastModifiedBy>dipak</cp:lastModifiedBy>
  <cp:revision>16</cp:revision>
  <dcterms:created xsi:type="dcterms:W3CDTF">2015-10-30T12:58:28Z</dcterms:created>
  <dcterms:modified xsi:type="dcterms:W3CDTF">2015-11-02T11:15:39Z</dcterms:modified>
</cp:coreProperties>
</file>