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878"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31D68FA-776C-4509-900C-05ED419A09C5}" type="datetimeFigureOut">
              <a:rPr lang="en-US" smtClean="0"/>
              <a:pPr/>
              <a:t>12/10/2015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5C7260-7AE4-42C7-87A7-4DA9333FBB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1D68FA-776C-4509-900C-05ED419A09C5}" type="datetimeFigureOut">
              <a:rPr lang="en-US" smtClean="0"/>
              <a:pPr/>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5C7260-7AE4-42C7-87A7-4DA9333FBB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1D68FA-776C-4509-900C-05ED419A09C5}" type="datetimeFigureOut">
              <a:rPr lang="en-US" smtClean="0"/>
              <a:pPr/>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5C7260-7AE4-42C7-87A7-4DA9333FBB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1D68FA-776C-4509-900C-05ED419A09C5}" type="datetimeFigureOut">
              <a:rPr lang="en-US" smtClean="0"/>
              <a:pPr/>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5C7260-7AE4-42C7-87A7-4DA9333FBBD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1D68FA-776C-4509-900C-05ED419A09C5}" type="datetimeFigureOut">
              <a:rPr lang="en-US" smtClean="0"/>
              <a:pPr/>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5C7260-7AE4-42C7-87A7-4DA9333FBBD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1D68FA-776C-4509-900C-05ED419A09C5}" type="datetimeFigureOut">
              <a:rPr lang="en-US" smtClean="0"/>
              <a:pPr/>
              <a:t>12/10/2015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5C7260-7AE4-42C7-87A7-4DA9333FBBD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1D68FA-776C-4509-900C-05ED419A09C5}" type="datetimeFigureOut">
              <a:rPr lang="en-US" smtClean="0"/>
              <a:pPr/>
              <a:t>12/10/2015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05C7260-7AE4-42C7-87A7-4DA9333FBB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31D68FA-776C-4509-900C-05ED419A09C5}" type="datetimeFigureOut">
              <a:rPr lang="en-US" smtClean="0"/>
              <a:pPr/>
              <a:t>12/10/2015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05C7260-7AE4-42C7-87A7-4DA9333FBBD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31D68FA-776C-4509-900C-05ED419A09C5}" type="datetimeFigureOut">
              <a:rPr lang="en-US" smtClean="0"/>
              <a:pPr/>
              <a:t>12/10/2015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05C7260-7AE4-42C7-87A7-4DA9333FBB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31D68FA-776C-4509-900C-05ED419A09C5}" type="datetimeFigureOut">
              <a:rPr lang="en-US" smtClean="0"/>
              <a:pPr/>
              <a:t>12/10/2015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5C7260-7AE4-42C7-87A7-4DA9333FBB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31D68FA-776C-4509-900C-05ED419A09C5}" type="datetimeFigureOut">
              <a:rPr lang="en-US" smtClean="0"/>
              <a:pPr/>
              <a:t>12/10/2015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5C7260-7AE4-42C7-87A7-4DA9333FBBD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1D68FA-776C-4509-900C-05ED419A09C5}" type="datetimeFigureOut">
              <a:rPr lang="en-US" smtClean="0"/>
              <a:pPr/>
              <a:t>12/10/2015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05C7260-7AE4-42C7-87A7-4DA9333FBB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766326"/>
            <a:ext cx="5715000" cy="92333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0" algn="ctr"/>
            <a:r>
              <a:rPr lang="en-US" sz="5400" b="1" i="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BCA</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i="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SEM</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-1</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a:xfrm>
            <a:off x="381000" y="1752600"/>
            <a:ext cx="70104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Font typeface="Wingdings" pitchFamily="2" charset="2"/>
              <a:buChar char="Ø"/>
            </a:pPr>
            <a:r>
              <a:rPr lang="en-US" sz="5400" b="1" i="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Parmar</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i="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komal</a:t>
            </a:r>
            <a:endParaRPr lang="en-US" sz="5400" b="1" i="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Rectangle 6"/>
          <p:cNvSpPr/>
          <p:nvPr/>
        </p:nvSpPr>
        <p:spPr>
          <a:xfrm>
            <a:off x="838200" y="2514600"/>
            <a:ext cx="5029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Font typeface="Wingdings" pitchFamily="2" charset="2"/>
              <a:buChar char="Ø"/>
            </a:pPr>
            <a:r>
              <a:rPr lang="en-US" sz="5400" b="1" i="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suthar</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i="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jinal</a:t>
            </a:r>
            <a:endParaRPr lang="en-US" sz="5400" b="1" i="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228600" y="3352800"/>
            <a:ext cx="7772400" cy="34163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Font typeface="Wingdings" pitchFamily="2" charset="2"/>
              <a:buChar char="Ø"/>
            </a:pPr>
            <a:r>
              <a:rPr lang="en-US" sz="5400" b="1" i="1" u="sng"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Vaishnav</a:t>
            </a:r>
            <a:r>
              <a:rPr lang="en-US" sz="5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i="1" u="sng"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pooja</a:t>
            </a:r>
            <a:r>
              <a:rPr lang="en-US" sz="5400" b="1" i="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p>
          <a:p>
            <a:pPr algn="ctr">
              <a:buFont typeface="Wingdings" pitchFamily="2" charset="2"/>
              <a:buChar char="Ø"/>
            </a:pPr>
            <a:endParaRPr lang="en-US" sz="5400" b="1" i="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sz="5400" b="1" i="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sz="5400" b="1" i="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i="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next</a:t>
            </a:r>
            <a:endParaRPr lang="en-US" sz="5400" b="1" i="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1"/>
            <a:ext cx="8229600" cy="4267199"/>
          </a:xfrm>
        </p:spPr>
        <p:txBody>
          <a:bodyPr>
            <a:normAutofit fontScale="25000" lnSpcReduction="20000"/>
          </a:bodyPr>
          <a:lstStyle/>
          <a:p>
            <a:pPr>
              <a:buNone/>
            </a:pPr>
            <a:r>
              <a:rPr lang="en-US" dirty="0" smtClean="0"/>
              <a:t> </a:t>
            </a:r>
            <a:endParaRPr lang="en-US" sz="8000" dirty="0" smtClean="0"/>
          </a:p>
          <a:p>
            <a:pPr>
              <a:buFont typeface="Wingdings" pitchFamily="2" charset="2"/>
              <a:buChar char="§"/>
            </a:pPr>
            <a:r>
              <a:rPr lang="en-US" sz="12800" b="1" dirty="0" smtClean="0">
                <a:ln w="1905">
                  <a:solidFill>
                    <a:srgbClr val="0070C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workstations  are  also  desktop  machines .</a:t>
            </a:r>
          </a:p>
          <a:p>
            <a:pPr>
              <a:buFont typeface="Wingdings" pitchFamily="2" charset="2"/>
              <a:buChar char="§"/>
            </a:pPr>
            <a:endParaRPr lang="en-US" sz="12800" b="1" dirty="0" smtClean="0">
              <a:ln w="1905">
                <a:solidFill>
                  <a:srgbClr val="0070C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buFont typeface="Wingdings" pitchFamily="2" charset="2"/>
              <a:buChar char="§"/>
            </a:pPr>
            <a:r>
              <a:rPr lang="en-US" sz="12800" b="1" dirty="0" smtClean="0">
                <a:ln w="1905">
                  <a:solidFill>
                    <a:srgbClr val="0070C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They  are  more  powerful  providing                </a:t>
            </a:r>
          </a:p>
          <a:p>
            <a:pPr>
              <a:buNone/>
            </a:pPr>
            <a:r>
              <a:rPr lang="en-US" sz="12800" b="1" dirty="0" smtClean="0">
                <a:ln w="1905">
                  <a:solidFill>
                    <a:srgbClr val="0070C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processor  speeds  about  10 times. </a:t>
            </a:r>
          </a:p>
          <a:p>
            <a:pPr>
              <a:buNone/>
            </a:pPr>
            <a:r>
              <a:rPr lang="en-US" sz="12800" b="1" dirty="0" smtClean="0">
                <a:ln w="1905">
                  <a:solidFill>
                    <a:srgbClr val="0070C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a:buFont typeface="Wingdings" pitchFamily="2" charset="2"/>
              <a:buChar char="§"/>
            </a:pPr>
            <a:r>
              <a:rPr lang="en-US" sz="12800" b="1" dirty="0" smtClean="0">
                <a:ln w="1905">
                  <a:solidFill>
                    <a:srgbClr val="0070C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most  workstations  have a large  colour   video  display  unit . </a:t>
            </a:r>
          </a:p>
          <a:p>
            <a:pPr>
              <a:buNone/>
            </a:pPr>
            <a:endParaRPr lang="en-US" sz="9800" dirty="0" smtClean="0">
              <a:ln>
                <a:solidFill>
                  <a:srgbClr val="0070C0"/>
                </a:solidFill>
              </a:ln>
            </a:endParaRPr>
          </a:p>
          <a:p>
            <a:pPr>
              <a:buNone/>
            </a:pPr>
            <a:endParaRPr lang="en-US" sz="9800" dirty="0" smtClean="0"/>
          </a:p>
          <a:p>
            <a:pPr>
              <a:buNone/>
            </a:pPr>
            <a:endParaRPr lang="en-US" sz="9800" dirty="0" smtClean="0"/>
          </a:p>
          <a:p>
            <a:pPr>
              <a:buNone/>
            </a:pPr>
            <a:r>
              <a:rPr lang="en-US" sz="9800" dirty="0" smtClean="0"/>
              <a:t>                                                            </a:t>
            </a:r>
            <a:r>
              <a:rPr lang="en-US" sz="16500" dirty="0" smtClean="0">
                <a:ln>
                  <a:solidFill>
                    <a:srgbClr val="00B050"/>
                  </a:solidFill>
                </a:ln>
              </a:rPr>
              <a:t>next</a:t>
            </a:r>
            <a:r>
              <a:rPr lang="en-US" sz="16500" dirty="0" smtClean="0"/>
              <a:t>   </a:t>
            </a:r>
            <a:r>
              <a:rPr lang="en-US" sz="8000" dirty="0" smtClean="0"/>
              <a:t>                                                                                                                                                      </a:t>
            </a:r>
          </a:p>
        </p:txBody>
      </p:sp>
      <p:sp>
        <p:nvSpPr>
          <p:cNvPr id="3" name="Title 2"/>
          <p:cNvSpPr>
            <a:spLocks noGrp="1"/>
          </p:cNvSpPr>
          <p:nvPr>
            <p:ph type="title"/>
          </p:nvPr>
        </p:nvSpPr>
        <p:spPr>
          <a:xfrm>
            <a:off x="457200" y="274638"/>
            <a:ext cx="8229600" cy="792162"/>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buFont typeface="Wingdings" pitchFamily="2" charset="2"/>
              <a:buChar char="Ø"/>
            </a:pPr>
            <a:r>
              <a:rPr lang="en-US" sz="4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workstations</a:t>
            </a:r>
            <a:endParaRPr lang="en-US" sz="4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848600" cy="5257800"/>
          </a:xfrm>
        </p:spPr>
        <p:txBody>
          <a:bodyPr>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buFont typeface="Wingdings" pitchFamily="2" charset="2"/>
              <a:buChar char="v"/>
            </a:pPr>
            <a: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NORMALLY  THEY  HAVE  MAIN  MEMORY  OF  AROUND     256mb to   4gb and disk </a:t>
            </a:r>
            <a:b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80gb to 320gb.</a:t>
            </a:r>
            <a:b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r>
            <a:b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r>
            <a:b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b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SOME  MANUFACTURES  OF  WORKSTAONS  ARE  SILICON  GRAPHICS  (SIG)  IBM,  sun micro system and </a:t>
            </a:r>
            <a:r>
              <a:rPr lang="en-US" sz="2800"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hewler</a:t>
            </a:r>
            <a: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PACKAR  (HP).   </a:t>
            </a:r>
            <a:b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b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b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2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next</a:t>
            </a:r>
            <a:endParaRPr lang="en-US" sz="28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534400" cy="4876800"/>
          </a:xfrm>
        </p:spPr>
        <p:txBody>
          <a:bodyPr>
            <a:normAutofit/>
          </a:bodyPr>
          <a:lstStyle/>
          <a:p>
            <a:pPr>
              <a:buFont typeface="Wingdings" pitchFamily="2" charset="2"/>
              <a:buChar char="v"/>
            </a:pPr>
            <a:r>
              <a:rPr lang="en-US" sz="2800" dirty="0" smtClean="0"/>
              <a:t>   very  large  graphics  facilities  and  large </a:t>
            </a:r>
            <a:br>
              <a:rPr lang="en-US" sz="2800" dirty="0" smtClean="0"/>
            </a:br>
            <a:r>
              <a:rPr lang="en-US" sz="2800" dirty="0" smtClean="0"/>
              <a:t>       video  screen  are  provided  by  most   </a:t>
            </a:r>
            <a:br>
              <a:rPr lang="en-US" sz="2800" dirty="0" smtClean="0"/>
            </a:br>
            <a:r>
              <a:rPr lang="en-US" sz="2800" dirty="0" smtClean="0"/>
              <a:t>       workstations. most  workstations  have </a:t>
            </a:r>
            <a:br>
              <a:rPr lang="en-US" sz="2800" dirty="0" smtClean="0"/>
            </a:br>
            <a:r>
              <a:rPr lang="en-US" sz="2800" dirty="0" smtClean="0"/>
              <a:t>       built  in  hardware  to  connect  to  a  local</a:t>
            </a:r>
            <a:br>
              <a:rPr lang="en-US" sz="2800" dirty="0" smtClean="0"/>
            </a:br>
            <a:r>
              <a:rPr lang="en-US" sz="2800" dirty="0" smtClean="0"/>
              <a:t>        area  network  (lan).                                                        </a:t>
            </a:r>
            <a:br>
              <a:rPr lang="en-US" sz="2800" dirty="0" smtClean="0"/>
            </a:br>
            <a:r>
              <a:rPr lang="en-US" sz="2800" dirty="0" smtClean="0"/>
              <a:t>                                                </a:t>
            </a:r>
            <a:br>
              <a:rPr lang="en-US" sz="2800" dirty="0" smtClean="0"/>
            </a:br>
            <a:r>
              <a:rPr lang="en-US" sz="2800" dirty="0" smtClean="0"/>
              <a:t>       </a:t>
            </a:r>
            <a:br>
              <a:rPr lang="en-US" sz="2800" dirty="0" smtClean="0"/>
            </a:br>
            <a:r>
              <a:rPr lang="en-US" sz="2800" dirty="0" smtClean="0"/>
              <a:t>                                   </a:t>
            </a:r>
            <a:r>
              <a:rPr lang="en-US" sz="2800" i="1" u="sng" dirty="0" smtClean="0">
                <a:ln>
                  <a:solidFill>
                    <a:srgbClr val="00B0F0"/>
                  </a:solidFill>
                </a:ln>
              </a:rPr>
              <a:t>THANK YOU</a:t>
            </a:r>
            <a:endParaRPr lang="en-US" sz="2800" i="1" u="sng" dirty="0">
              <a:ln>
                <a:solidFill>
                  <a:srgbClr val="00B0F0"/>
                </a:solidFill>
              </a:ln>
            </a:endParaRP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135</TotalTime>
  <Words>68</Words>
  <Application>Microsoft Office PowerPoint</Application>
  <PresentationFormat>On-screen Show (4:3)</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Concourse</vt:lpstr>
      <vt:lpstr>Slide 1</vt:lpstr>
      <vt:lpstr>workstations</vt:lpstr>
      <vt:lpstr>  NORMALLY  THEY  HAVE  MAIN  MEMORY  OF  AROUND     256mb to   4gb and disk  80gb to 320gb.                                                SOME  MANUFACTURES  OF  WORKSTAONS  ARE  SILICON  GRAPHICS  (SIG)  IBM,  sun micro system and hewler PACKAR  (HP).                                                                                                                         next</vt:lpstr>
      <vt:lpstr>   very  large  graphics  facilities  and  large         video  screen  are  provided  by  most           workstations. most  workstations  have         built  in  hardware  to  connect  to  a  local         area  network  (lan).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Bca  sem -1        pramar  komal suthar   ji</dc:title>
  <dc:creator>MEET</dc:creator>
  <cp:lastModifiedBy>iNTEL</cp:lastModifiedBy>
  <cp:revision>19</cp:revision>
  <dcterms:created xsi:type="dcterms:W3CDTF">2010-06-01T09:52:07Z</dcterms:created>
  <dcterms:modified xsi:type="dcterms:W3CDTF">2015-12-10T08:04:18Z</dcterms:modified>
</cp:coreProperties>
</file>