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3" r:id="rId3"/>
    <p:sldId id="259" r:id="rId4"/>
    <p:sldId id="260" r:id="rId5"/>
    <p:sldId id="261" r:id="rId6"/>
    <p:sldId id="265" r:id="rId7"/>
    <p:sldId id="25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A331BF-3327-4497-A5CB-AB0CB1378A23}" type="datetimeFigureOut">
              <a:rPr lang="en-US" smtClean="0"/>
              <a:pPr/>
              <a:t>29/Jun/2016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54AA76E-B385-4D38-A51D-2A4DF6CD3C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296" y="533400"/>
            <a:ext cx="9829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31550" cmpd="sng">
                  <a:noFill/>
                  <a:prstDash val="solid"/>
                </a:ln>
                <a:solidFill>
                  <a:srgbClr val="FF0000"/>
                </a:solidFill>
              </a:rPr>
              <a:t>Hardik Doshi </a:t>
            </a:r>
          </a:p>
          <a:p>
            <a:pPr algn="ctr"/>
            <a:r>
              <a:rPr lang="en-US" sz="4800" b="1" dirty="0" smtClean="0">
                <a:ln w="31550" cmpd="sng">
                  <a:noFill/>
                  <a:prstDash val="solid"/>
                </a:ln>
                <a:solidFill>
                  <a:srgbClr val="FF0000"/>
                </a:solidFill>
              </a:rPr>
              <a:t>Roll no. :- 05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400" y="4343400"/>
            <a:ext cx="7620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Advantage &amp; Disadvantage Of Data Base Management System..</a:t>
            </a:r>
            <a:r>
              <a:rPr lang="en-US" sz="4400" dirty="0" smtClean="0">
                <a:sym typeface="Wingdings 2"/>
              </a:rPr>
              <a:t></a:t>
            </a:r>
            <a:endParaRPr lang="en-US" sz="4400" dirty="0" smtClean="0"/>
          </a:p>
          <a:p>
            <a:pPr algn="ctr"/>
            <a:r>
              <a:rPr lang="en-US" sz="4400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</a:rPr>
              <a:t>     </a:t>
            </a:r>
          </a:p>
        </p:txBody>
      </p:sp>
      <p:pic>
        <p:nvPicPr>
          <p:cNvPr id="12" name="Picture 11" descr="dbms-database-management-system-25891586.jpg"/>
          <p:cNvPicPr>
            <a:picLocks noChangeAspect="1"/>
          </p:cNvPicPr>
          <p:nvPr/>
        </p:nvPicPr>
        <p:blipFill>
          <a:blip r:embed="rId2" cstate="print"/>
          <a:srcRect b="10094"/>
          <a:stretch>
            <a:fillRect/>
          </a:stretch>
        </p:blipFill>
        <p:spPr>
          <a:xfrm>
            <a:off x="2819400" y="2438400"/>
            <a:ext cx="3657600" cy="19082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371600"/>
            <a:ext cx="61281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Advantage </a:t>
            </a:r>
          </a:p>
          <a:p>
            <a:pPr algn="ctr"/>
            <a:r>
              <a:rPr lang="en-US" sz="8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</a:t>
            </a:r>
          </a:p>
          <a:p>
            <a:pPr algn="ct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DBMS</a:t>
            </a:r>
            <a:endParaRPr lang="en-US" sz="8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90600" y="671691"/>
            <a:ext cx="7848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0325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Redundancy can be controlled:</a:t>
            </a:r>
          </a:p>
          <a:p>
            <a:pPr marL="60325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400" dirty="0" smtClean="0"/>
              <a:t>Database Management System prevents the same data to appear more than one time. It means it saves Memory.</a:t>
            </a:r>
          </a:p>
          <a:p>
            <a:pPr marL="60325" lvl="1" algn="just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60325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 Can be shared:</a:t>
            </a:r>
          </a:p>
          <a:p>
            <a:pPr marL="60325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400" dirty="0" smtClean="0"/>
              <a:t>Once data is stored and managed in database then using Network data can be used by multiple users at same time.</a:t>
            </a:r>
          </a:p>
          <a:p>
            <a:pPr marL="60325" lvl="1" algn="just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60325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Standards can be enforced:</a:t>
            </a:r>
          </a:p>
          <a:p>
            <a:pPr marL="60325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400" dirty="0" smtClean="0"/>
              <a:t>Data are standardized in DBMS and data stored are passed through that particular set of rules and regulations. It means data are consistent.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60325" lvl="1" fontAlgn="base">
              <a:spcBef>
                <a:spcPct val="0"/>
              </a:spcBef>
              <a:spcAft>
                <a:spcPct val="0"/>
              </a:spcAft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0668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" lvl="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Security:</a:t>
            </a:r>
          </a:p>
          <a:p>
            <a:pPr marL="60325" lvl="1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400" dirty="0" smtClean="0"/>
              <a:t>DBMS secures data easily with passwords and encryption-decryption methods to save data from malicious users.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Integration: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/>
              <a:t>Data in database are related / integrated to each other and this integrity of the data can be maintained in DBMS.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38200"/>
            <a:ext cx="769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Easy to Manipulate: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in DBMS are easy to manipulate, It means It is easy to Insert – Update or Delete data from the database.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Helps in Decision Making 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in database are well-managed and organized and thus it helps Management professionals to take decision from analyzing organized data.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295400"/>
            <a:ext cx="7537193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Disadvantage</a:t>
            </a:r>
            <a:r>
              <a:rPr lang="en-US" sz="8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8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</a:t>
            </a:r>
          </a:p>
          <a:p>
            <a:pPr algn="ct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DBMS</a:t>
            </a:r>
            <a:endParaRPr lang="en-US" sz="8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latin typeface="Times"/>
              </a:rPr>
              <a:t>Complexity</a:t>
            </a:r>
          </a:p>
          <a:p>
            <a:pPr eaLnBrk="1" hangingPunct="1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eaLnBrk="1" hangingPunct="1"/>
            <a:r>
              <a:rPr lang="en-GB" b="1" dirty="0" smtClean="0">
                <a:latin typeface="Times"/>
              </a:rPr>
              <a:t>Cost of DBMS</a:t>
            </a:r>
          </a:p>
          <a:p>
            <a:pPr eaLnBrk="1" hangingPunct="1"/>
            <a:r>
              <a:rPr lang="en-GB" b="1" dirty="0" smtClean="0">
                <a:latin typeface="Times"/>
              </a:rPr>
              <a:t>Additional hardware costs</a:t>
            </a:r>
          </a:p>
          <a:p>
            <a:pPr eaLnBrk="1" hangingPunct="1"/>
            <a:r>
              <a:rPr lang="en-GB" b="1" dirty="0" smtClean="0">
                <a:latin typeface="Times"/>
              </a:rPr>
              <a:t>Performance</a:t>
            </a:r>
          </a:p>
          <a:p>
            <a:pPr eaLnBrk="1" hangingPunct="1"/>
            <a:r>
              <a:rPr lang="en-GB" b="1" dirty="0" smtClean="0">
                <a:latin typeface="Times"/>
              </a:rPr>
              <a:t>Higher impact of a failure</a:t>
            </a:r>
          </a:p>
          <a:p>
            <a:pPr eaLnBrk="1" hangingPunct="1"/>
            <a:r>
              <a:rPr lang="en-GB" b="1" dirty="0" smtClean="0">
                <a:latin typeface="Times"/>
              </a:rPr>
              <a:t>Malicious use / Hacking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8008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"/>
                <a:ea typeface="+mj-ea"/>
                <a:cs typeface="+mj-cs"/>
              </a:rPr>
              <a:t>Disadvantages of DBMS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an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-228600"/>
            <a:ext cx="7162800" cy="6542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4724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Hardik Doshi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</TotalTime>
  <Words>62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Puru</cp:lastModifiedBy>
  <cp:revision>14</cp:revision>
  <dcterms:created xsi:type="dcterms:W3CDTF">2016-06-17T14:36:51Z</dcterms:created>
  <dcterms:modified xsi:type="dcterms:W3CDTF">2016-06-29T18:20:16Z</dcterms:modified>
</cp:coreProperties>
</file>