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3EA9F4-CFB5-ADD1-B034-14D54CAFD3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E06838D-7AE5-70D3-914C-A9B878AF42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E24301-053C-8ED8-14FD-4C181332F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9827B-3AF4-4A0A-B9C2-B342112C64F9}" type="datetimeFigureOut">
              <a:rPr lang="ko-KR" altLang="en-US" smtClean="0"/>
              <a:t>2024-07-30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A6E6B3-FD2C-5687-E6A5-244DAD4BE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58D2CC-7CB9-384F-9A16-B57F5BECA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215BD-8161-407B-AF33-F43623251B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3058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010626-DF29-487C-41E3-60C42CD30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F08A02F-68F7-97D3-D9B4-477C25A1AE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45384C-09FA-BB0F-C252-820883526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9827B-3AF4-4A0A-B9C2-B342112C64F9}" type="datetimeFigureOut">
              <a:rPr lang="ko-KR" altLang="en-US" smtClean="0"/>
              <a:t>2024-07-30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E8938E-685D-7ECA-DD6A-71B6735CB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7A54C9-FEFF-4DD9-95C7-E760EF510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215BD-8161-407B-AF33-F43623251B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0366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0F81F0C-9103-55E7-9430-DCAA24AF41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275AB49-79D2-C5C1-3906-21EBECF747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AE9D8F-0A1A-8A51-7510-27FF218EE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9827B-3AF4-4A0A-B9C2-B342112C64F9}" type="datetimeFigureOut">
              <a:rPr lang="ko-KR" altLang="en-US" smtClean="0"/>
              <a:t>2024-07-30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EEE2A4-9D56-0FB2-1E7A-5B3ECAF01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7B874B-C3BA-F0DE-6227-21C8598C0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215BD-8161-407B-AF33-F43623251B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281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ACBF71-B908-53B8-3D1F-C172E1492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4A958A-E0F8-ACD0-5DB7-F895D8A784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FE11C4-9528-7EC3-0C3A-8CAA297A2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9827B-3AF4-4A0A-B9C2-B342112C64F9}" type="datetimeFigureOut">
              <a:rPr lang="ko-KR" altLang="en-US" smtClean="0"/>
              <a:t>2024-07-30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F6BDD5-A78E-955E-60CD-0A2F5C1A9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85BA6A-9B3B-1D12-99F8-5DC249F10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215BD-8161-407B-AF33-F43623251B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9480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994FA2-AD09-B368-3E4C-37ABC0020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4BC51E6-1EC3-67BB-1449-2D4CF299A4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40F685-4982-31CC-4781-9756EACC1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9827B-3AF4-4A0A-B9C2-B342112C64F9}" type="datetimeFigureOut">
              <a:rPr lang="ko-KR" altLang="en-US" smtClean="0"/>
              <a:t>2024-07-30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38EFA8-8D91-1AD6-5F34-004400183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299FB1-1708-4088-79DA-6CF709BF7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215BD-8161-407B-AF33-F43623251B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5420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50778E-9F22-3448-BB49-D7D02BC1B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92179F-C4C1-363B-0CD2-1542633235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E293AEB-FC8F-596B-EEC4-4B57B85110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CF89626-32AB-C98C-819B-B592A708D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9827B-3AF4-4A0A-B9C2-B342112C64F9}" type="datetimeFigureOut">
              <a:rPr lang="ko-KR" altLang="en-US" smtClean="0"/>
              <a:t>2024-07-30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D22A4B-8C3B-CE1F-D849-FA3F03460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6DDC06-FDD4-EB5C-C0EA-5403F8540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215BD-8161-407B-AF33-F43623251B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6603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DF6BEC-2FCB-94D9-678B-8E106C589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2D35727-B35B-9168-4BF0-B2A0BB12E1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36CD1FD-1116-9895-2336-A9ABFB045E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D771E28-0E08-A3C4-7910-BD5368E5D7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6A4A14B-A42C-EB97-A8E1-1B456DD7EE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3A171EB-E42A-3769-56E0-ED5642FB0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9827B-3AF4-4A0A-B9C2-B342112C64F9}" type="datetimeFigureOut">
              <a:rPr lang="ko-KR" altLang="en-US" smtClean="0"/>
              <a:t>2024-07-30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118E465-EAA7-D1BF-5AAB-63B0F4D01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F19F9D9-638D-64AC-A519-E138F9BD2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215BD-8161-407B-AF33-F43623251B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942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B0E222-AEC9-B79D-C63C-A0EE7058D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77A4107-1DA9-65A6-85F0-6828E088D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9827B-3AF4-4A0A-B9C2-B342112C64F9}" type="datetimeFigureOut">
              <a:rPr lang="ko-KR" altLang="en-US" smtClean="0"/>
              <a:t>2024-07-30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9CF6248-2063-4E9F-8A7E-62102DAA9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487EB11-4AD5-28E6-AD1C-0DC2FACC2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215BD-8161-407B-AF33-F43623251B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6157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5C5BFE6-E070-A3FA-1D66-8A14549DD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9827B-3AF4-4A0A-B9C2-B342112C64F9}" type="datetimeFigureOut">
              <a:rPr lang="ko-KR" altLang="en-US" smtClean="0"/>
              <a:t>2024-07-30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D72BD96-F5AB-D834-51BC-5FB65416C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ED48900-4ED4-8E8B-2B57-520938DBC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215BD-8161-407B-AF33-F43623251B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9728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CB989-0EC8-001B-FF7D-C0337CF5E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845086-3C42-AE75-9F6B-6C1D55F5F8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01FF56E-227D-86FA-6FDF-55A72BA960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FC85694-6FB2-1A92-87DD-377A82378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9827B-3AF4-4A0A-B9C2-B342112C64F9}" type="datetimeFigureOut">
              <a:rPr lang="ko-KR" altLang="en-US" smtClean="0"/>
              <a:t>2024-07-30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CFBD9F4-F2ED-94A8-BDA9-7DC1C8BF4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7F1DBE-EEFA-DD78-E61C-4AB0D01EE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215BD-8161-407B-AF33-F43623251B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819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D6B3DC-DB65-1991-D55B-4FE0ACC33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7B2D5E4-19F6-C926-6505-F3971746B3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5F82E05-7A0B-0FA0-F261-1F8E56DDCF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7F0A9BB-6543-D35D-9BDB-24C00F85A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9827B-3AF4-4A0A-B9C2-B342112C64F9}" type="datetimeFigureOut">
              <a:rPr lang="ko-KR" altLang="en-US" smtClean="0"/>
              <a:t>2024-07-30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0F40405-9435-1BBC-9F54-4E6260D29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DED3C-869F-8A70-FB0A-6909A56AB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215BD-8161-407B-AF33-F43623251B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2413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70D05B0-4337-C181-F563-C70145798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B66A05C-17E4-B0ED-43E7-D218BBB3F0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AB071D-4600-03D6-5A9C-73AFB0B494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DB9827B-3AF4-4A0A-B9C2-B342112C64F9}" type="datetimeFigureOut">
              <a:rPr lang="ko-KR" altLang="en-US" smtClean="0"/>
              <a:t>2024-07-30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B170C7-2E64-705C-76F2-184F37986E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7E3575-A007-0365-0BD2-598C974117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A7215BD-8161-407B-AF33-F43623251B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1458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B6EC72BE-526F-A490-E46B-04D5EA6A65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8334799"/>
              </p:ext>
            </p:extLst>
          </p:nvPr>
        </p:nvGraphicFramePr>
        <p:xfrm>
          <a:off x="0" y="0"/>
          <a:ext cx="12192000" cy="6869918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3364740840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894195948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3802434321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1750480689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3728050827"/>
                    </a:ext>
                  </a:extLst>
                </a:gridCol>
              </a:tblGrid>
              <a:tr h="932959"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OSI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800" dirty="0"/>
                        <a:t>Layer Number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TCP/IP Layer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Other</a:t>
                      </a:r>
                      <a:endParaRPr lang="ko-KR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7398916"/>
                  </a:ext>
                </a:extLst>
              </a:tr>
              <a:tr h="8464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Alligator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Application</a:t>
                      </a:r>
                      <a:endParaRPr lang="ko-KR" altLang="en-US" sz="2800" dirty="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L7-</a:t>
                      </a:r>
                      <a:r>
                        <a:rPr lang="ko-KR" altLang="en-US" sz="2800" dirty="0"/>
                        <a:t>방화벽</a:t>
                      </a: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HTTP</a:t>
                      </a:r>
                      <a:endParaRPr lang="ko-KR" altLang="en-US" sz="2800" dirty="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FTP, SSH, … </a:t>
                      </a:r>
                      <a:br>
                        <a:rPr lang="en-US" altLang="ko-KR" sz="2800"/>
                      </a:br>
                      <a:r>
                        <a:rPr lang="en-US" altLang="ko-KR" sz="2800"/>
                        <a:t>DNS …</a:t>
                      </a:r>
                      <a:endParaRPr lang="ko-KR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97405763"/>
                  </a:ext>
                </a:extLst>
              </a:tr>
              <a:tr h="8464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Pet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Presentation</a:t>
                      </a:r>
                      <a:endParaRPr lang="ko-KR" altLang="en-US" sz="28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8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8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6632228"/>
                  </a:ext>
                </a:extLst>
              </a:tr>
              <a:tr h="8464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Steve’s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Session</a:t>
                      </a:r>
                      <a:endParaRPr lang="ko-KR" altLang="en-US" sz="28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8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8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0777604"/>
                  </a:ext>
                </a:extLst>
              </a:tr>
              <a:tr h="8464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Touch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Transport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L4-</a:t>
                      </a:r>
                      <a:r>
                        <a:rPr lang="ko-KR" altLang="en-US" sz="2800" dirty="0"/>
                        <a:t>공유기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TCP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UDP, ICMP</a:t>
                      </a:r>
                      <a:endParaRPr lang="ko-KR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6525085"/>
                  </a:ext>
                </a:extLst>
              </a:tr>
              <a:tr h="8464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Not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Network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L3-</a:t>
                      </a:r>
                      <a:r>
                        <a:rPr lang="ko-KR" altLang="en-US" sz="2800" dirty="0"/>
                        <a:t>라우터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IP(v4)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IPv6, ARP</a:t>
                      </a:r>
                      <a:endParaRPr lang="ko-KR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8862345"/>
                  </a:ext>
                </a:extLst>
              </a:tr>
              <a:tr h="8464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Do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Data Link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L2-</a:t>
                      </a:r>
                      <a:r>
                        <a:rPr lang="ko-KR" altLang="en-US" sz="2800" dirty="0"/>
                        <a:t>스위치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Ethernet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PPP, HDLC</a:t>
                      </a:r>
                      <a:endParaRPr lang="ko-KR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77799836"/>
                  </a:ext>
                </a:extLst>
              </a:tr>
              <a:tr h="8464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Please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Physical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10071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73943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55</Words>
  <Application>Microsoft Office PowerPoint</Application>
  <PresentationFormat>와이드스크린</PresentationFormat>
  <Paragraphs>30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정다은[ 학부재학 / 인공지능사이버보안학과 ]</dc:creator>
  <cp:lastModifiedBy>정다은[ 학부재학 / 인공지능사이버보안학과 ]</cp:lastModifiedBy>
  <cp:revision>23</cp:revision>
  <dcterms:created xsi:type="dcterms:W3CDTF">2024-07-25T07:17:34Z</dcterms:created>
  <dcterms:modified xsi:type="dcterms:W3CDTF">2024-07-30T13:51:06Z</dcterms:modified>
</cp:coreProperties>
</file>