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6" r:id="rId2"/>
    <p:sldId id="715" r:id="rId3"/>
    <p:sldId id="709" r:id="rId4"/>
    <p:sldId id="724" r:id="rId5"/>
    <p:sldId id="717" r:id="rId6"/>
    <p:sldId id="722" r:id="rId7"/>
    <p:sldId id="728" r:id="rId8"/>
    <p:sldId id="727" r:id="rId9"/>
    <p:sldId id="721" r:id="rId10"/>
    <p:sldId id="726" r:id="rId11"/>
    <p:sldId id="7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1" d="100"/>
          <a:sy n="71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4768875"/>
            <a:ext cx="12192000" cy="2501900"/>
            <a:chOff x="0" y="5204122"/>
            <a:chExt cx="10506757" cy="1653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76F30A-447C-48A1-B84E-D436AF0BEB32}"/>
              </a:ext>
            </a:extLst>
          </p:cNvPr>
          <p:cNvGrpSpPr/>
          <p:nvPr/>
        </p:nvGrpSpPr>
        <p:grpSpPr>
          <a:xfrm>
            <a:off x="619999" y="5297224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-1186218" y="76371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0" b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nk Free" panose="03080402000500000000" pitchFamily="66" charset="0"/>
                <a:ea typeface="Noto Sans" panose="020B0502040504020204" pitchFamily="34"/>
                <a:cs typeface="Noto Sans" panose="020B0502040504020204" pitchFamily="34"/>
              </a:rPr>
              <a:t>green </a:t>
            </a:r>
            <a:r>
              <a:rPr kumimoji="0" lang="en-US" sz="13000" b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nk Free" panose="03080402000500000000" pitchFamily="66" charset="0"/>
                <a:ea typeface="Noto Sans" panose="020B0502040504020204" pitchFamily="34"/>
                <a:cs typeface="Noto Sans" panose="020B0502040504020204" pitchFamily="34"/>
              </a:rPr>
              <a:t>wEav</a:t>
            </a:r>
            <a:endParaRPr kumimoji="0" lang="en-GB" sz="130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Ink Free" panose="03080402000500000000" pitchFamily="66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6D426E-90F0-4A7F-9FB4-9AFA99319362}"/>
              </a:ext>
            </a:extLst>
          </p:cNvPr>
          <p:cNvGrpSpPr/>
          <p:nvPr/>
        </p:nvGrpSpPr>
        <p:grpSpPr>
          <a:xfrm>
            <a:off x="3193173" y="5246816"/>
            <a:ext cx="959348" cy="1170156"/>
            <a:chOff x="7931851" y="2464731"/>
            <a:chExt cx="1002842" cy="1223210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A1D3055B-21A9-456F-92D5-3AB79D5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B1C77D41-A04A-4973-BC1B-6EA285FF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F4F85FB6-B3F8-486C-8024-5D3465E5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0B9A38B-F932-4E94-8D57-B389F30F3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14CA64D-AC43-4DD6-BA6C-65A2B9CAC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4CA1BB6-1CEA-4F33-932D-12A6CF4DE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42D3BA46-C851-4EDF-A8D2-45CF7B0CB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448384A2-35C8-4E17-958E-9B2221E22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1977A44-EA8B-4B92-A343-98D15D162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36F2FE51-267D-4BB0-9772-615CBB79C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86F42967-3FAD-401A-AC4E-9CBB99B6A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4B9AEB0F-22A7-48A3-8B45-76CF9567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A022BEBA-F7A5-4041-AF9C-E1FAC1A2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FC3FE3DB-0F0B-439F-94C1-4CE8F917E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4AA647-B91D-4609-9EAB-C411E1BE09B8}"/>
              </a:ext>
            </a:extLst>
          </p:cNvPr>
          <p:cNvGrpSpPr/>
          <p:nvPr/>
        </p:nvGrpSpPr>
        <p:grpSpPr>
          <a:xfrm>
            <a:off x="5559081" y="5306007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727F35E-2A1C-46E4-88D8-EAF1FF568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DF20D24B-37D4-4469-BA9A-1FFA7724F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23D629DD-4175-465B-9807-28E3A4F35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24B82205-CEED-4EAE-849A-959A69D74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258EBE-B76E-4BF5-A2E3-33EB66F3491D}"/>
              </a:ext>
            </a:extLst>
          </p:cNvPr>
          <p:cNvGrpSpPr/>
          <p:nvPr/>
        </p:nvGrpSpPr>
        <p:grpSpPr>
          <a:xfrm>
            <a:off x="10351444" y="5188261"/>
            <a:ext cx="1241562" cy="1307331"/>
            <a:chOff x="5995988" y="2712903"/>
            <a:chExt cx="2457450" cy="2587625"/>
          </a:xfrm>
        </p:grpSpPr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02F4ED08-223E-4453-9206-406DF35C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EC273AA9-D643-45E9-8CE2-F02FAF17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55E45729-5B77-4027-8364-C56C89640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0C7ECA-30FE-4BE4-B8CF-E1D419CC4D53}"/>
              </a:ext>
            </a:extLst>
          </p:cNvPr>
          <p:cNvGrpSpPr/>
          <p:nvPr/>
        </p:nvGrpSpPr>
        <p:grpSpPr>
          <a:xfrm>
            <a:off x="7997738" y="5350191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47DADA43-01A1-4A76-B29B-AF4D053DE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2D99839E-028A-4C69-A6B5-B41DC9C0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53907A76-7A4D-4C4E-BB1C-9D1D2DF4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E15121A-A7D8-4145-92BB-507F05E96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873A7A96-282A-4057-B931-171723AA5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13AA9A-75D1-45C8-B707-48D5600B9AFF}"/>
              </a:ext>
            </a:extLst>
          </p:cNvPr>
          <p:cNvSpPr txBox="1"/>
          <p:nvPr/>
        </p:nvSpPr>
        <p:spPr>
          <a:xfrm>
            <a:off x="964" y="278636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000" b="1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#</a:t>
            </a:r>
            <a:r>
              <a:rPr lang="en-GB" sz="4000" b="1" u="sng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thebighack2021</a:t>
            </a:r>
            <a:r>
              <a:rPr lang="en-GB" sz="4000" b="1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en-GB" sz="4000" b="1" dirty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Community on Rails EAV</a:t>
            </a:r>
            <a:endParaRPr lang="en-US" sz="4000" b="1" dirty="0">
              <a:solidFill>
                <a:srgbClr val="FFC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r>
              <a:rPr kumimoji="0" lang="en-US" sz="5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flegrEavers</a:t>
            </a:r>
            <a:endParaRPr lang="en-GB" sz="5000" b="1" dirty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06" y="1470353"/>
            <a:ext cx="1514475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2" y="2869590"/>
            <a:ext cx="530981" cy="5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>
            <a:extLst>
              <a:ext uri="{FF2B5EF4-FFF2-40B4-BE49-F238E27FC236}">
                <a16:creationId xmlns:a16="http://schemas.microsoft.com/office/drawing/2014/main" id="{EBCC8AB1-9079-4BB9-966A-ECAC0BBDAFE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C3D93-344B-47DC-A88D-B7BD26E21D61}"/>
              </a:ext>
            </a:extLst>
          </p:cNvPr>
          <p:cNvGrpSpPr/>
          <p:nvPr/>
        </p:nvGrpSpPr>
        <p:grpSpPr>
          <a:xfrm>
            <a:off x="5197137" y="188186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9E10D172-12CF-42FB-94A4-0FE1361CD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52F91EE8-4C1F-49F2-8024-7899F09AF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4165238-A37F-44B0-B95E-068DFB012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08B34356-05A8-4DAC-A899-3D7A8D58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516B65E-8C81-46D7-B4A6-35E67078B676}"/>
              </a:ext>
            </a:extLst>
          </p:cNvPr>
          <p:cNvGrpSpPr/>
          <p:nvPr/>
        </p:nvGrpSpPr>
        <p:grpSpPr>
          <a:xfrm>
            <a:off x="2053966" y="1881860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411C58A7-F834-49C3-A27C-84CB8799C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B11D8D5E-6169-42A7-B219-4E4C957DF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8B113232-FBEA-4810-B853-B7469C72C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38BF1F2E-8161-45D2-9F3F-2E2DDA73C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37BE0E6-109C-4A17-965A-A15DD49810A2}"/>
              </a:ext>
            </a:extLst>
          </p:cNvPr>
          <p:cNvGrpSpPr/>
          <p:nvPr/>
        </p:nvGrpSpPr>
        <p:grpSpPr>
          <a:xfrm>
            <a:off x="8340308" y="1902618"/>
            <a:ext cx="1222118" cy="1604578"/>
            <a:chOff x="4933899" y="2636401"/>
            <a:chExt cx="911585" cy="1196866"/>
          </a:xfrm>
          <a:solidFill>
            <a:schemeClr val="tx1"/>
          </a:solidFill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2EA74F3-B95E-4404-A003-4394E1025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9" y="3236474"/>
              <a:ext cx="911585" cy="596793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421D69E-6C64-49E7-8CFE-FC8BFC06C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853" y="2636401"/>
              <a:ext cx="603351" cy="60007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03EB4AB-3D13-4E17-9246-6BA4E62F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11" y="3370915"/>
              <a:ext cx="124605" cy="236094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3C90D470-CE77-49ED-AEA3-2669AD138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785" y="3262706"/>
              <a:ext cx="91814" cy="75420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AE9997D-C3AF-4663-8E04-687F70F0892F}"/>
              </a:ext>
            </a:extLst>
          </p:cNvPr>
          <p:cNvSpPr txBox="1"/>
          <p:nvPr/>
        </p:nvSpPr>
        <p:spPr>
          <a:xfrm>
            <a:off x="567816" y="33203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Team:</a:t>
            </a:r>
            <a:r>
              <a:rPr kumimoji="0" lang="en-US" sz="5000" b="1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1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flegrEavers</a:t>
            </a:r>
            <a:endParaRPr kumimoji="0" lang="en-GB" sz="5000" b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3EBD75-7C1A-439C-9178-1E79A9281764}"/>
              </a:ext>
            </a:extLst>
          </p:cNvPr>
          <p:cNvSpPr txBox="1"/>
          <p:nvPr/>
        </p:nvSpPr>
        <p:spPr>
          <a:xfrm>
            <a:off x="4480560" y="5243224"/>
            <a:ext cx="25864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Michele </a:t>
            </a:r>
            <a:r>
              <a:rPr lang="en-US" sz="15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Longobardo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Settore</a:t>
            </a:r>
            <a:r>
              <a:rPr lang="en-US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Trasformazione</a:t>
            </a:r>
            <a:r>
              <a:rPr lang="en-US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Digitale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0036F-DA1D-4621-863B-C8152A84E6EB}"/>
              </a:ext>
            </a:extLst>
          </p:cNvPr>
          <p:cNvSpPr txBox="1"/>
          <p:nvPr/>
        </p:nvSpPr>
        <p:spPr>
          <a:xfrm>
            <a:off x="4841707" y="4004766"/>
            <a:ext cx="19241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Ingegnere</a:t>
            </a:r>
            <a:r>
              <a:rPr lang="en-US" sz="25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25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Software DevOps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4309AE-C9DD-4871-AC45-F4B301A6DC9D}"/>
              </a:ext>
            </a:extLst>
          </p:cNvPr>
          <p:cNvSpPr txBox="1"/>
          <p:nvPr/>
        </p:nvSpPr>
        <p:spPr>
          <a:xfrm>
            <a:off x="1639988" y="4031393"/>
            <a:ext cx="20764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Analista</a:t>
            </a:r>
            <a:r>
              <a:rPr lang="en-US" sz="25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quality &amp; business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B49569-4839-4721-B188-A6E1FF97575E}"/>
              </a:ext>
            </a:extLst>
          </p:cNvPr>
          <p:cNvSpPr txBox="1"/>
          <p:nvPr/>
        </p:nvSpPr>
        <p:spPr>
          <a:xfrm>
            <a:off x="7961225" y="5284741"/>
            <a:ext cx="1924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Antonio Giordano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Settore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Automotive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3574B59-5551-4755-8689-F896EF1C5BEF}"/>
              </a:ext>
            </a:extLst>
          </p:cNvPr>
          <p:cNvSpPr txBox="1"/>
          <p:nvPr/>
        </p:nvSpPr>
        <p:spPr>
          <a:xfrm>
            <a:off x="7984878" y="4214681"/>
            <a:ext cx="192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Designer &amp; 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Sviluppatore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88">
            <a:extLst>
              <a:ext uri="{FF2B5EF4-FFF2-40B4-BE49-F238E27FC236}">
                <a16:creationId xmlns:a16="http://schemas.microsoft.com/office/drawing/2014/main" id="{AE3EBD75-7C1A-439C-9178-1E79A9281764}"/>
              </a:ext>
            </a:extLst>
          </p:cNvPr>
          <p:cNvSpPr txBox="1"/>
          <p:nvPr/>
        </p:nvSpPr>
        <p:spPr>
          <a:xfrm>
            <a:off x="1716118" y="5302865"/>
            <a:ext cx="1924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5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Vincenzo </a:t>
            </a:r>
            <a:r>
              <a:rPr lang="en-US" sz="1500" b="1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Chiocca</a:t>
            </a:r>
            <a:endParaRPr lang="en-US" sz="15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US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Settore</a:t>
            </a:r>
            <a:r>
              <a:rPr lang="en-US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Ferroviario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38" y="1248941"/>
            <a:ext cx="3636425" cy="27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1646203" y="729324"/>
            <a:ext cx="81340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Grazie 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57185-A285-4D92-B8BA-00F8775D5B18}"/>
              </a:ext>
            </a:extLst>
          </p:cNvPr>
          <p:cNvGrpSpPr/>
          <p:nvPr/>
        </p:nvGrpSpPr>
        <p:grpSpPr>
          <a:xfrm>
            <a:off x="3002537" y="2091313"/>
            <a:ext cx="5421336" cy="3505226"/>
            <a:chOff x="1875629" y="2488979"/>
            <a:chExt cx="4667412" cy="301777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150" y="3040735"/>
              <a:ext cx="3062989" cy="2426604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454" y="2978805"/>
              <a:ext cx="2583746" cy="1373761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188" y="2488979"/>
              <a:ext cx="1166853" cy="1542666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29" y="2528392"/>
              <a:ext cx="1177275" cy="1542666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35" y="4408868"/>
              <a:ext cx="604263" cy="805116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685" y="4718525"/>
              <a:ext cx="541753" cy="658731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680" y="4408868"/>
              <a:ext cx="416733" cy="534868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745" y="5067596"/>
              <a:ext cx="333387" cy="439153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1505B1A-2A02-445F-B75B-A67AE0BB04E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86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943822" y="1401094"/>
            <a:ext cx="3759213" cy="3266943"/>
            <a:chOff x="1111250" y="2736547"/>
            <a:chExt cx="3473207" cy="3016554"/>
          </a:xfrm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E529FD9-67B9-403F-8416-ACD09FCC93D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530756" y="429003"/>
            <a:ext cx="4252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Obiettivo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212080" y="1865015"/>
            <a:ext cx="6300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Combattere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l’inquinamento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tramite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l’uso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dei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mezzi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pubblici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rispetto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a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quelli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privati</a:t>
            </a:r>
            <a:r>
              <a:rPr lang="en-US" sz="3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8"/>
          <p:cNvGrpSpPr/>
          <p:nvPr/>
        </p:nvGrpSpPr>
        <p:grpSpPr>
          <a:xfrm>
            <a:off x="7348450" y="3034566"/>
            <a:ext cx="2617095" cy="3154751"/>
            <a:chOff x="5089525" y="2247900"/>
            <a:chExt cx="2006600" cy="2276475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5089525" y="3806825"/>
              <a:ext cx="2006600" cy="717550"/>
            </a:xfrm>
            <a:custGeom>
              <a:avLst/>
              <a:gdLst>
                <a:gd name="T0" fmla="*/ 451 w 629"/>
                <a:gd name="T1" fmla="*/ 74 h 225"/>
                <a:gd name="T2" fmla="*/ 466 w 629"/>
                <a:gd name="T3" fmla="*/ 74 h 225"/>
                <a:gd name="T4" fmla="*/ 503 w 629"/>
                <a:gd name="T5" fmla="*/ 64 h 225"/>
                <a:gd name="T6" fmla="*/ 583 w 629"/>
                <a:gd name="T7" fmla="*/ 15 h 225"/>
                <a:gd name="T8" fmla="*/ 600 w 629"/>
                <a:gd name="T9" fmla="*/ 4 h 225"/>
                <a:gd name="T10" fmla="*/ 621 w 629"/>
                <a:gd name="T11" fmla="*/ 9 h 225"/>
                <a:gd name="T12" fmla="*/ 627 w 629"/>
                <a:gd name="T13" fmla="*/ 19 h 225"/>
                <a:gd name="T14" fmla="*/ 626 w 629"/>
                <a:gd name="T15" fmla="*/ 26 h 225"/>
                <a:gd name="T16" fmla="*/ 588 w 629"/>
                <a:gd name="T17" fmla="*/ 67 h 225"/>
                <a:gd name="T18" fmla="*/ 547 w 629"/>
                <a:gd name="T19" fmla="*/ 105 h 225"/>
                <a:gd name="T20" fmla="*/ 516 w 629"/>
                <a:gd name="T21" fmla="*/ 135 h 225"/>
                <a:gd name="T22" fmla="*/ 497 w 629"/>
                <a:gd name="T23" fmla="*/ 148 h 225"/>
                <a:gd name="T24" fmla="*/ 447 w 629"/>
                <a:gd name="T25" fmla="*/ 179 h 225"/>
                <a:gd name="T26" fmla="*/ 393 w 629"/>
                <a:gd name="T27" fmla="*/ 219 h 225"/>
                <a:gd name="T28" fmla="*/ 371 w 629"/>
                <a:gd name="T29" fmla="*/ 223 h 225"/>
                <a:gd name="T30" fmla="*/ 329 w 629"/>
                <a:gd name="T31" fmla="*/ 212 h 225"/>
                <a:gd name="T32" fmla="*/ 285 w 629"/>
                <a:gd name="T33" fmla="*/ 201 h 225"/>
                <a:gd name="T34" fmla="*/ 225 w 629"/>
                <a:gd name="T35" fmla="*/ 189 h 225"/>
                <a:gd name="T36" fmla="*/ 186 w 629"/>
                <a:gd name="T37" fmla="*/ 181 h 225"/>
                <a:gd name="T38" fmla="*/ 169 w 629"/>
                <a:gd name="T39" fmla="*/ 180 h 225"/>
                <a:gd name="T40" fmla="*/ 121 w 629"/>
                <a:gd name="T41" fmla="*/ 170 h 225"/>
                <a:gd name="T42" fmla="*/ 66 w 629"/>
                <a:gd name="T43" fmla="*/ 157 h 225"/>
                <a:gd name="T44" fmla="*/ 23 w 629"/>
                <a:gd name="T45" fmla="*/ 149 h 225"/>
                <a:gd name="T46" fmla="*/ 9 w 629"/>
                <a:gd name="T47" fmla="*/ 145 h 225"/>
                <a:gd name="T48" fmla="*/ 4 w 629"/>
                <a:gd name="T49" fmla="*/ 140 h 225"/>
                <a:gd name="T50" fmla="*/ 3 w 629"/>
                <a:gd name="T51" fmla="*/ 94 h 225"/>
                <a:gd name="T52" fmla="*/ 21 w 629"/>
                <a:gd name="T53" fmla="*/ 29 h 225"/>
                <a:gd name="T54" fmla="*/ 39 w 629"/>
                <a:gd name="T55" fmla="*/ 4 h 225"/>
                <a:gd name="T56" fmla="*/ 45 w 629"/>
                <a:gd name="T57" fmla="*/ 2 h 225"/>
                <a:gd name="T58" fmla="*/ 106 w 629"/>
                <a:gd name="T59" fmla="*/ 21 h 225"/>
                <a:gd name="T60" fmla="*/ 125 w 629"/>
                <a:gd name="T61" fmla="*/ 27 h 225"/>
                <a:gd name="T62" fmla="*/ 135 w 629"/>
                <a:gd name="T63" fmla="*/ 27 h 225"/>
                <a:gd name="T64" fmla="*/ 175 w 629"/>
                <a:gd name="T65" fmla="*/ 17 h 225"/>
                <a:gd name="T66" fmla="*/ 231 w 629"/>
                <a:gd name="T67" fmla="*/ 11 h 225"/>
                <a:gd name="T68" fmla="*/ 274 w 629"/>
                <a:gd name="T69" fmla="*/ 24 h 225"/>
                <a:gd name="T70" fmla="*/ 329 w 629"/>
                <a:gd name="T71" fmla="*/ 52 h 225"/>
                <a:gd name="T72" fmla="*/ 356 w 629"/>
                <a:gd name="T73" fmla="*/ 57 h 225"/>
                <a:gd name="T74" fmla="*/ 417 w 629"/>
                <a:gd name="T75" fmla="*/ 71 h 225"/>
                <a:gd name="T76" fmla="*/ 433 w 629"/>
                <a:gd name="T77" fmla="*/ 87 h 225"/>
                <a:gd name="T78" fmla="*/ 422 w 629"/>
                <a:gd name="T79" fmla="*/ 112 h 225"/>
                <a:gd name="T80" fmla="*/ 386 w 629"/>
                <a:gd name="T81" fmla="*/ 113 h 225"/>
                <a:gd name="T82" fmla="*/ 309 w 629"/>
                <a:gd name="T83" fmla="*/ 113 h 225"/>
                <a:gd name="T84" fmla="*/ 279 w 629"/>
                <a:gd name="T85" fmla="*/ 120 h 225"/>
                <a:gd name="T86" fmla="*/ 272 w 629"/>
                <a:gd name="T87" fmla="*/ 134 h 225"/>
                <a:gd name="T88" fmla="*/ 285 w 629"/>
                <a:gd name="T89" fmla="*/ 141 h 225"/>
                <a:gd name="T90" fmla="*/ 296 w 629"/>
                <a:gd name="T91" fmla="*/ 137 h 225"/>
                <a:gd name="T92" fmla="*/ 366 w 629"/>
                <a:gd name="T93" fmla="*/ 134 h 225"/>
                <a:gd name="T94" fmla="*/ 409 w 629"/>
                <a:gd name="T95" fmla="*/ 136 h 225"/>
                <a:gd name="T96" fmla="*/ 437 w 629"/>
                <a:gd name="T97" fmla="*/ 130 h 225"/>
                <a:gd name="T98" fmla="*/ 453 w 629"/>
                <a:gd name="T99" fmla="*/ 77 h 225"/>
                <a:gd name="T100" fmla="*/ 451 w 629"/>
                <a:gd name="T101" fmla="*/ 7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9" h="225">
                  <a:moveTo>
                    <a:pt x="451" y="74"/>
                  </a:moveTo>
                  <a:cubicBezTo>
                    <a:pt x="457" y="74"/>
                    <a:pt x="462" y="74"/>
                    <a:pt x="466" y="74"/>
                  </a:cubicBezTo>
                  <a:cubicBezTo>
                    <a:pt x="480" y="73"/>
                    <a:pt x="491" y="68"/>
                    <a:pt x="503" y="64"/>
                  </a:cubicBezTo>
                  <a:cubicBezTo>
                    <a:pt x="533" y="52"/>
                    <a:pt x="557" y="33"/>
                    <a:pt x="583" y="15"/>
                  </a:cubicBezTo>
                  <a:cubicBezTo>
                    <a:pt x="589" y="11"/>
                    <a:pt x="594" y="7"/>
                    <a:pt x="600" y="4"/>
                  </a:cubicBezTo>
                  <a:cubicBezTo>
                    <a:pt x="608" y="0"/>
                    <a:pt x="615" y="2"/>
                    <a:pt x="621" y="9"/>
                  </a:cubicBezTo>
                  <a:cubicBezTo>
                    <a:pt x="623" y="12"/>
                    <a:pt x="625" y="16"/>
                    <a:pt x="627" y="19"/>
                  </a:cubicBezTo>
                  <a:cubicBezTo>
                    <a:pt x="629" y="22"/>
                    <a:pt x="628" y="24"/>
                    <a:pt x="626" y="26"/>
                  </a:cubicBezTo>
                  <a:cubicBezTo>
                    <a:pt x="613" y="40"/>
                    <a:pt x="601" y="54"/>
                    <a:pt x="588" y="67"/>
                  </a:cubicBezTo>
                  <a:cubicBezTo>
                    <a:pt x="575" y="80"/>
                    <a:pt x="560" y="92"/>
                    <a:pt x="547" y="105"/>
                  </a:cubicBezTo>
                  <a:cubicBezTo>
                    <a:pt x="536" y="115"/>
                    <a:pt x="527" y="126"/>
                    <a:pt x="516" y="135"/>
                  </a:cubicBezTo>
                  <a:cubicBezTo>
                    <a:pt x="511" y="140"/>
                    <a:pt x="503" y="144"/>
                    <a:pt x="497" y="148"/>
                  </a:cubicBezTo>
                  <a:cubicBezTo>
                    <a:pt x="480" y="158"/>
                    <a:pt x="464" y="169"/>
                    <a:pt x="447" y="179"/>
                  </a:cubicBezTo>
                  <a:cubicBezTo>
                    <a:pt x="427" y="190"/>
                    <a:pt x="411" y="205"/>
                    <a:pt x="393" y="219"/>
                  </a:cubicBezTo>
                  <a:cubicBezTo>
                    <a:pt x="386" y="225"/>
                    <a:pt x="379" y="225"/>
                    <a:pt x="371" y="223"/>
                  </a:cubicBezTo>
                  <a:cubicBezTo>
                    <a:pt x="357" y="219"/>
                    <a:pt x="343" y="216"/>
                    <a:pt x="329" y="212"/>
                  </a:cubicBezTo>
                  <a:cubicBezTo>
                    <a:pt x="314" y="208"/>
                    <a:pt x="300" y="205"/>
                    <a:pt x="285" y="201"/>
                  </a:cubicBezTo>
                  <a:cubicBezTo>
                    <a:pt x="265" y="197"/>
                    <a:pt x="245" y="193"/>
                    <a:pt x="225" y="189"/>
                  </a:cubicBezTo>
                  <a:cubicBezTo>
                    <a:pt x="212" y="186"/>
                    <a:pt x="199" y="183"/>
                    <a:pt x="186" y="181"/>
                  </a:cubicBezTo>
                  <a:cubicBezTo>
                    <a:pt x="180" y="180"/>
                    <a:pt x="174" y="180"/>
                    <a:pt x="169" y="180"/>
                  </a:cubicBezTo>
                  <a:cubicBezTo>
                    <a:pt x="152" y="180"/>
                    <a:pt x="137" y="175"/>
                    <a:pt x="121" y="170"/>
                  </a:cubicBezTo>
                  <a:cubicBezTo>
                    <a:pt x="103" y="165"/>
                    <a:pt x="85" y="161"/>
                    <a:pt x="66" y="157"/>
                  </a:cubicBezTo>
                  <a:cubicBezTo>
                    <a:pt x="52" y="154"/>
                    <a:pt x="38" y="152"/>
                    <a:pt x="23" y="149"/>
                  </a:cubicBezTo>
                  <a:cubicBezTo>
                    <a:pt x="18" y="148"/>
                    <a:pt x="13" y="147"/>
                    <a:pt x="9" y="145"/>
                  </a:cubicBezTo>
                  <a:cubicBezTo>
                    <a:pt x="7" y="144"/>
                    <a:pt x="5" y="142"/>
                    <a:pt x="4" y="140"/>
                  </a:cubicBezTo>
                  <a:cubicBezTo>
                    <a:pt x="0" y="125"/>
                    <a:pt x="1" y="109"/>
                    <a:pt x="3" y="94"/>
                  </a:cubicBezTo>
                  <a:cubicBezTo>
                    <a:pt x="6" y="72"/>
                    <a:pt x="12" y="50"/>
                    <a:pt x="21" y="29"/>
                  </a:cubicBezTo>
                  <a:cubicBezTo>
                    <a:pt x="26" y="20"/>
                    <a:pt x="30" y="10"/>
                    <a:pt x="39" y="4"/>
                  </a:cubicBezTo>
                  <a:cubicBezTo>
                    <a:pt x="40" y="3"/>
                    <a:pt x="43" y="2"/>
                    <a:pt x="45" y="2"/>
                  </a:cubicBezTo>
                  <a:cubicBezTo>
                    <a:pt x="66" y="8"/>
                    <a:pt x="86" y="15"/>
                    <a:pt x="106" y="21"/>
                  </a:cubicBezTo>
                  <a:cubicBezTo>
                    <a:pt x="113" y="23"/>
                    <a:pt x="119" y="25"/>
                    <a:pt x="125" y="27"/>
                  </a:cubicBezTo>
                  <a:cubicBezTo>
                    <a:pt x="129" y="28"/>
                    <a:pt x="132" y="28"/>
                    <a:pt x="135" y="27"/>
                  </a:cubicBezTo>
                  <a:cubicBezTo>
                    <a:pt x="149" y="24"/>
                    <a:pt x="162" y="20"/>
                    <a:pt x="175" y="17"/>
                  </a:cubicBezTo>
                  <a:cubicBezTo>
                    <a:pt x="193" y="13"/>
                    <a:pt x="212" y="9"/>
                    <a:pt x="231" y="11"/>
                  </a:cubicBezTo>
                  <a:cubicBezTo>
                    <a:pt x="246" y="13"/>
                    <a:pt x="261" y="17"/>
                    <a:pt x="274" y="24"/>
                  </a:cubicBezTo>
                  <a:cubicBezTo>
                    <a:pt x="293" y="33"/>
                    <a:pt x="311" y="42"/>
                    <a:pt x="329" y="52"/>
                  </a:cubicBezTo>
                  <a:cubicBezTo>
                    <a:pt x="337" y="56"/>
                    <a:pt x="347" y="56"/>
                    <a:pt x="356" y="57"/>
                  </a:cubicBezTo>
                  <a:cubicBezTo>
                    <a:pt x="377" y="60"/>
                    <a:pt x="398" y="62"/>
                    <a:pt x="417" y="71"/>
                  </a:cubicBezTo>
                  <a:cubicBezTo>
                    <a:pt x="425" y="74"/>
                    <a:pt x="428" y="81"/>
                    <a:pt x="433" y="87"/>
                  </a:cubicBezTo>
                  <a:cubicBezTo>
                    <a:pt x="440" y="96"/>
                    <a:pt x="435" y="111"/>
                    <a:pt x="422" y="112"/>
                  </a:cubicBezTo>
                  <a:cubicBezTo>
                    <a:pt x="410" y="113"/>
                    <a:pt x="398" y="114"/>
                    <a:pt x="386" y="113"/>
                  </a:cubicBezTo>
                  <a:cubicBezTo>
                    <a:pt x="360" y="111"/>
                    <a:pt x="334" y="109"/>
                    <a:pt x="309" y="113"/>
                  </a:cubicBezTo>
                  <a:cubicBezTo>
                    <a:pt x="299" y="114"/>
                    <a:pt x="289" y="117"/>
                    <a:pt x="279" y="120"/>
                  </a:cubicBezTo>
                  <a:cubicBezTo>
                    <a:pt x="273" y="122"/>
                    <a:pt x="270" y="128"/>
                    <a:pt x="272" y="134"/>
                  </a:cubicBezTo>
                  <a:cubicBezTo>
                    <a:pt x="274" y="139"/>
                    <a:pt x="279" y="142"/>
                    <a:pt x="285" y="141"/>
                  </a:cubicBezTo>
                  <a:cubicBezTo>
                    <a:pt x="289" y="140"/>
                    <a:pt x="292" y="138"/>
                    <a:pt x="296" y="137"/>
                  </a:cubicBezTo>
                  <a:cubicBezTo>
                    <a:pt x="319" y="131"/>
                    <a:pt x="343" y="132"/>
                    <a:pt x="366" y="134"/>
                  </a:cubicBezTo>
                  <a:cubicBezTo>
                    <a:pt x="381" y="135"/>
                    <a:pt x="395" y="136"/>
                    <a:pt x="409" y="136"/>
                  </a:cubicBezTo>
                  <a:cubicBezTo>
                    <a:pt x="418" y="136"/>
                    <a:pt x="428" y="134"/>
                    <a:pt x="437" y="130"/>
                  </a:cubicBezTo>
                  <a:cubicBezTo>
                    <a:pt x="454" y="122"/>
                    <a:pt x="465" y="96"/>
                    <a:pt x="453" y="77"/>
                  </a:cubicBezTo>
                  <a:cubicBezTo>
                    <a:pt x="452" y="76"/>
                    <a:pt x="452" y="76"/>
                    <a:pt x="45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462588" y="2247900"/>
              <a:ext cx="1538288" cy="1677988"/>
            </a:xfrm>
            <a:custGeom>
              <a:avLst/>
              <a:gdLst>
                <a:gd name="T0" fmla="*/ 224 w 482"/>
                <a:gd name="T1" fmla="*/ 478 h 526"/>
                <a:gd name="T2" fmla="*/ 238 w 482"/>
                <a:gd name="T3" fmla="*/ 472 h 526"/>
                <a:gd name="T4" fmla="*/ 241 w 482"/>
                <a:gd name="T5" fmla="*/ 386 h 526"/>
                <a:gd name="T6" fmla="*/ 171 w 482"/>
                <a:gd name="T7" fmla="*/ 375 h 526"/>
                <a:gd name="T8" fmla="*/ 130 w 482"/>
                <a:gd name="T9" fmla="*/ 401 h 526"/>
                <a:gd name="T10" fmla="*/ 17 w 482"/>
                <a:gd name="T11" fmla="*/ 346 h 526"/>
                <a:gd name="T12" fmla="*/ 32 w 482"/>
                <a:gd name="T13" fmla="*/ 258 h 526"/>
                <a:gd name="T14" fmla="*/ 49 w 482"/>
                <a:gd name="T15" fmla="*/ 99 h 526"/>
                <a:gd name="T16" fmla="*/ 120 w 482"/>
                <a:gd name="T17" fmla="*/ 81 h 526"/>
                <a:gd name="T18" fmla="*/ 202 w 482"/>
                <a:gd name="T19" fmla="*/ 7 h 526"/>
                <a:gd name="T20" fmla="*/ 327 w 482"/>
                <a:gd name="T21" fmla="*/ 55 h 526"/>
                <a:gd name="T22" fmla="*/ 448 w 482"/>
                <a:gd name="T23" fmla="*/ 93 h 526"/>
                <a:gd name="T24" fmla="*/ 420 w 482"/>
                <a:gd name="T25" fmla="*/ 275 h 526"/>
                <a:gd name="T26" fmla="*/ 347 w 482"/>
                <a:gd name="T27" fmla="*/ 292 h 526"/>
                <a:gd name="T28" fmla="*/ 280 w 482"/>
                <a:gd name="T29" fmla="*/ 379 h 526"/>
                <a:gd name="T30" fmla="*/ 325 w 482"/>
                <a:gd name="T31" fmla="*/ 472 h 526"/>
                <a:gd name="T32" fmla="*/ 383 w 482"/>
                <a:gd name="T33" fmla="*/ 497 h 526"/>
                <a:gd name="T34" fmla="*/ 335 w 482"/>
                <a:gd name="T35" fmla="*/ 525 h 526"/>
                <a:gd name="T36" fmla="*/ 294 w 482"/>
                <a:gd name="T37" fmla="*/ 520 h 526"/>
                <a:gd name="T38" fmla="*/ 217 w 482"/>
                <a:gd name="T39" fmla="*/ 506 h 526"/>
                <a:gd name="T40" fmla="*/ 190 w 482"/>
                <a:gd name="T41" fmla="*/ 492 h 526"/>
                <a:gd name="T42" fmla="*/ 237 w 482"/>
                <a:gd name="T43" fmla="*/ 365 h 526"/>
                <a:gd name="T44" fmla="*/ 231 w 482"/>
                <a:gd name="T45" fmla="*/ 337 h 526"/>
                <a:gd name="T46" fmla="*/ 198 w 482"/>
                <a:gd name="T47" fmla="*/ 296 h 526"/>
                <a:gd name="T48" fmla="*/ 160 w 482"/>
                <a:gd name="T49" fmla="*/ 275 h 526"/>
                <a:gd name="T50" fmla="*/ 85 w 482"/>
                <a:gd name="T51" fmla="*/ 313 h 526"/>
                <a:gd name="T52" fmla="*/ 110 w 482"/>
                <a:gd name="T53" fmla="*/ 273 h 526"/>
                <a:gd name="T54" fmla="*/ 158 w 482"/>
                <a:gd name="T55" fmla="*/ 261 h 526"/>
                <a:gd name="T56" fmla="*/ 107 w 482"/>
                <a:gd name="T57" fmla="*/ 192 h 526"/>
                <a:gd name="T58" fmla="*/ 216 w 482"/>
                <a:gd name="T59" fmla="*/ 285 h 526"/>
                <a:gd name="T60" fmla="*/ 231 w 482"/>
                <a:gd name="T61" fmla="*/ 281 h 526"/>
                <a:gd name="T62" fmla="*/ 252 w 482"/>
                <a:gd name="T63" fmla="*/ 180 h 526"/>
                <a:gd name="T64" fmla="*/ 196 w 482"/>
                <a:gd name="T65" fmla="*/ 124 h 526"/>
                <a:gd name="T66" fmla="*/ 247 w 482"/>
                <a:gd name="T67" fmla="*/ 115 h 526"/>
                <a:gd name="T68" fmla="*/ 266 w 482"/>
                <a:gd name="T69" fmla="*/ 208 h 526"/>
                <a:gd name="T70" fmla="*/ 321 w 482"/>
                <a:gd name="T71" fmla="*/ 175 h 526"/>
                <a:gd name="T72" fmla="*/ 377 w 482"/>
                <a:gd name="T73" fmla="*/ 123 h 526"/>
                <a:gd name="T74" fmla="*/ 334 w 482"/>
                <a:gd name="T75" fmla="*/ 179 h 526"/>
                <a:gd name="T76" fmla="*/ 381 w 482"/>
                <a:gd name="T77" fmla="*/ 195 h 526"/>
                <a:gd name="T78" fmla="*/ 314 w 482"/>
                <a:gd name="T79" fmla="*/ 194 h 526"/>
                <a:gd name="T80" fmla="*/ 261 w 482"/>
                <a:gd name="T81" fmla="*/ 245 h 526"/>
                <a:gd name="T82" fmla="*/ 264 w 482"/>
                <a:gd name="T83" fmla="*/ 333 h 526"/>
                <a:gd name="T84" fmla="*/ 330 w 482"/>
                <a:gd name="T85" fmla="*/ 264 h 526"/>
                <a:gd name="T86" fmla="*/ 433 w 482"/>
                <a:gd name="T87" fmla="*/ 107 h 526"/>
                <a:gd name="T88" fmla="*/ 319 w 482"/>
                <a:gd name="T89" fmla="*/ 86 h 526"/>
                <a:gd name="T90" fmla="*/ 247 w 482"/>
                <a:gd name="T91" fmla="*/ 27 h 526"/>
                <a:gd name="T92" fmla="*/ 140 w 482"/>
                <a:gd name="T93" fmla="*/ 107 h 526"/>
                <a:gd name="T94" fmla="*/ 127 w 482"/>
                <a:gd name="T95" fmla="*/ 116 h 526"/>
                <a:gd name="T96" fmla="*/ 25 w 482"/>
                <a:gd name="T97" fmla="*/ 166 h 526"/>
                <a:gd name="T98" fmla="*/ 69 w 482"/>
                <a:gd name="T99" fmla="*/ 259 h 526"/>
                <a:gd name="T100" fmla="*/ 36 w 482"/>
                <a:gd name="T101" fmla="*/ 336 h 526"/>
                <a:gd name="T102" fmla="*/ 157 w 482"/>
                <a:gd name="T103" fmla="*/ 352 h 526"/>
                <a:gd name="T104" fmla="*/ 237 w 482"/>
                <a:gd name="T105" fmla="*/ 36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2" h="526">
                  <a:moveTo>
                    <a:pt x="190" y="490"/>
                  </a:moveTo>
                  <a:cubicBezTo>
                    <a:pt x="201" y="486"/>
                    <a:pt x="212" y="482"/>
                    <a:pt x="224" y="478"/>
                  </a:cubicBezTo>
                  <a:cubicBezTo>
                    <a:pt x="228" y="476"/>
                    <a:pt x="232" y="476"/>
                    <a:pt x="236" y="475"/>
                  </a:cubicBezTo>
                  <a:cubicBezTo>
                    <a:pt x="237" y="474"/>
                    <a:pt x="238" y="473"/>
                    <a:pt x="238" y="472"/>
                  </a:cubicBezTo>
                  <a:cubicBezTo>
                    <a:pt x="240" y="464"/>
                    <a:pt x="242" y="456"/>
                    <a:pt x="243" y="448"/>
                  </a:cubicBezTo>
                  <a:cubicBezTo>
                    <a:pt x="245" y="427"/>
                    <a:pt x="245" y="407"/>
                    <a:pt x="241" y="386"/>
                  </a:cubicBezTo>
                  <a:cubicBezTo>
                    <a:pt x="239" y="386"/>
                    <a:pt x="237" y="386"/>
                    <a:pt x="235" y="386"/>
                  </a:cubicBezTo>
                  <a:cubicBezTo>
                    <a:pt x="213" y="388"/>
                    <a:pt x="191" y="385"/>
                    <a:pt x="171" y="375"/>
                  </a:cubicBezTo>
                  <a:cubicBezTo>
                    <a:pt x="170" y="374"/>
                    <a:pt x="167" y="375"/>
                    <a:pt x="166" y="376"/>
                  </a:cubicBezTo>
                  <a:cubicBezTo>
                    <a:pt x="156" y="387"/>
                    <a:pt x="144" y="396"/>
                    <a:pt x="130" y="401"/>
                  </a:cubicBezTo>
                  <a:cubicBezTo>
                    <a:pt x="113" y="406"/>
                    <a:pt x="97" y="408"/>
                    <a:pt x="80" y="403"/>
                  </a:cubicBezTo>
                  <a:cubicBezTo>
                    <a:pt x="49" y="396"/>
                    <a:pt x="27" y="376"/>
                    <a:pt x="17" y="346"/>
                  </a:cubicBezTo>
                  <a:cubicBezTo>
                    <a:pt x="8" y="317"/>
                    <a:pt x="13" y="289"/>
                    <a:pt x="32" y="265"/>
                  </a:cubicBezTo>
                  <a:cubicBezTo>
                    <a:pt x="34" y="262"/>
                    <a:pt x="34" y="261"/>
                    <a:pt x="32" y="258"/>
                  </a:cubicBezTo>
                  <a:cubicBezTo>
                    <a:pt x="10" y="236"/>
                    <a:pt x="0" y="210"/>
                    <a:pt x="2" y="179"/>
                  </a:cubicBezTo>
                  <a:cubicBezTo>
                    <a:pt x="4" y="144"/>
                    <a:pt x="19" y="117"/>
                    <a:pt x="49" y="99"/>
                  </a:cubicBezTo>
                  <a:cubicBezTo>
                    <a:pt x="68" y="87"/>
                    <a:pt x="88" y="84"/>
                    <a:pt x="110" y="88"/>
                  </a:cubicBezTo>
                  <a:cubicBezTo>
                    <a:pt x="118" y="90"/>
                    <a:pt x="118" y="89"/>
                    <a:pt x="120" y="81"/>
                  </a:cubicBezTo>
                  <a:cubicBezTo>
                    <a:pt x="125" y="62"/>
                    <a:pt x="135" y="46"/>
                    <a:pt x="149" y="34"/>
                  </a:cubicBezTo>
                  <a:cubicBezTo>
                    <a:pt x="165" y="20"/>
                    <a:pt x="182" y="11"/>
                    <a:pt x="202" y="7"/>
                  </a:cubicBezTo>
                  <a:cubicBezTo>
                    <a:pt x="237" y="0"/>
                    <a:pt x="269" y="5"/>
                    <a:pt x="299" y="25"/>
                  </a:cubicBezTo>
                  <a:cubicBezTo>
                    <a:pt x="311" y="33"/>
                    <a:pt x="320" y="43"/>
                    <a:pt x="327" y="55"/>
                  </a:cubicBezTo>
                  <a:cubicBezTo>
                    <a:pt x="329" y="58"/>
                    <a:pt x="330" y="58"/>
                    <a:pt x="334" y="58"/>
                  </a:cubicBezTo>
                  <a:cubicBezTo>
                    <a:pt x="379" y="48"/>
                    <a:pt x="418" y="58"/>
                    <a:pt x="448" y="93"/>
                  </a:cubicBezTo>
                  <a:cubicBezTo>
                    <a:pt x="473" y="120"/>
                    <a:pt x="482" y="152"/>
                    <a:pt x="477" y="189"/>
                  </a:cubicBezTo>
                  <a:cubicBezTo>
                    <a:pt x="472" y="227"/>
                    <a:pt x="453" y="256"/>
                    <a:pt x="420" y="275"/>
                  </a:cubicBezTo>
                  <a:cubicBezTo>
                    <a:pt x="399" y="287"/>
                    <a:pt x="376" y="292"/>
                    <a:pt x="352" y="289"/>
                  </a:cubicBezTo>
                  <a:cubicBezTo>
                    <a:pt x="349" y="289"/>
                    <a:pt x="348" y="289"/>
                    <a:pt x="347" y="292"/>
                  </a:cubicBezTo>
                  <a:cubicBezTo>
                    <a:pt x="338" y="329"/>
                    <a:pt x="316" y="356"/>
                    <a:pt x="282" y="374"/>
                  </a:cubicBezTo>
                  <a:cubicBezTo>
                    <a:pt x="279" y="375"/>
                    <a:pt x="279" y="376"/>
                    <a:pt x="280" y="379"/>
                  </a:cubicBezTo>
                  <a:cubicBezTo>
                    <a:pt x="291" y="403"/>
                    <a:pt x="302" y="428"/>
                    <a:pt x="313" y="452"/>
                  </a:cubicBezTo>
                  <a:cubicBezTo>
                    <a:pt x="316" y="459"/>
                    <a:pt x="321" y="465"/>
                    <a:pt x="325" y="472"/>
                  </a:cubicBezTo>
                  <a:cubicBezTo>
                    <a:pt x="326" y="473"/>
                    <a:pt x="328" y="474"/>
                    <a:pt x="329" y="475"/>
                  </a:cubicBezTo>
                  <a:cubicBezTo>
                    <a:pt x="348" y="479"/>
                    <a:pt x="366" y="486"/>
                    <a:pt x="383" y="497"/>
                  </a:cubicBezTo>
                  <a:cubicBezTo>
                    <a:pt x="387" y="500"/>
                    <a:pt x="391" y="502"/>
                    <a:pt x="396" y="505"/>
                  </a:cubicBezTo>
                  <a:cubicBezTo>
                    <a:pt x="376" y="515"/>
                    <a:pt x="357" y="525"/>
                    <a:pt x="335" y="525"/>
                  </a:cubicBezTo>
                  <a:cubicBezTo>
                    <a:pt x="330" y="525"/>
                    <a:pt x="324" y="525"/>
                    <a:pt x="319" y="525"/>
                  </a:cubicBezTo>
                  <a:cubicBezTo>
                    <a:pt x="310" y="526"/>
                    <a:pt x="302" y="523"/>
                    <a:pt x="294" y="520"/>
                  </a:cubicBezTo>
                  <a:cubicBezTo>
                    <a:pt x="278" y="514"/>
                    <a:pt x="262" y="511"/>
                    <a:pt x="245" y="509"/>
                  </a:cubicBezTo>
                  <a:cubicBezTo>
                    <a:pt x="236" y="508"/>
                    <a:pt x="226" y="508"/>
                    <a:pt x="217" y="506"/>
                  </a:cubicBezTo>
                  <a:cubicBezTo>
                    <a:pt x="210" y="504"/>
                    <a:pt x="204" y="500"/>
                    <a:pt x="198" y="497"/>
                  </a:cubicBezTo>
                  <a:cubicBezTo>
                    <a:pt x="195" y="495"/>
                    <a:pt x="193" y="493"/>
                    <a:pt x="190" y="492"/>
                  </a:cubicBezTo>
                  <a:cubicBezTo>
                    <a:pt x="190" y="491"/>
                    <a:pt x="190" y="491"/>
                    <a:pt x="190" y="490"/>
                  </a:cubicBezTo>
                  <a:close/>
                  <a:moveTo>
                    <a:pt x="237" y="365"/>
                  </a:moveTo>
                  <a:cubicBezTo>
                    <a:pt x="237" y="363"/>
                    <a:pt x="236" y="362"/>
                    <a:pt x="236" y="360"/>
                  </a:cubicBezTo>
                  <a:cubicBezTo>
                    <a:pt x="234" y="352"/>
                    <a:pt x="233" y="344"/>
                    <a:pt x="231" y="337"/>
                  </a:cubicBezTo>
                  <a:cubicBezTo>
                    <a:pt x="231" y="334"/>
                    <a:pt x="230" y="330"/>
                    <a:pt x="228" y="328"/>
                  </a:cubicBezTo>
                  <a:cubicBezTo>
                    <a:pt x="218" y="317"/>
                    <a:pt x="208" y="306"/>
                    <a:pt x="198" y="296"/>
                  </a:cubicBezTo>
                  <a:cubicBezTo>
                    <a:pt x="192" y="291"/>
                    <a:pt x="185" y="285"/>
                    <a:pt x="177" y="281"/>
                  </a:cubicBezTo>
                  <a:cubicBezTo>
                    <a:pt x="172" y="278"/>
                    <a:pt x="166" y="276"/>
                    <a:pt x="160" y="275"/>
                  </a:cubicBezTo>
                  <a:cubicBezTo>
                    <a:pt x="146" y="272"/>
                    <a:pt x="131" y="272"/>
                    <a:pt x="117" y="277"/>
                  </a:cubicBezTo>
                  <a:cubicBezTo>
                    <a:pt x="101" y="284"/>
                    <a:pt x="90" y="296"/>
                    <a:pt x="85" y="313"/>
                  </a:cubicBezTo>
                  <a:cubicBezTo>
                    <a:pt x="84" y="312"/>
                    <a:pt x="84" y="311"/>
                    <a:pt x="84" y="310"/>
                  </a:cubicBezTo>
                  <a:cubicBezTo>
                    <a:pt x="88" y="294"/>
                    <a:pt x="97" y="282"/>
                    <a:pt x="110" y="273"/>
                  </a:cubicBezTo>
                  <a:cubicBezTo>
                    <a:pt x="123" y="265"/>
                    <a:pt x="138" y="262"/>
                    <a:pt x="153" y="262"/>
                  </a:cubicBezTo>
                  <a:cubicBezTo>
                    <a:pt x="154" y="262"/>
                    <a:pt x="156" y="262"/>
                    <a:pt x="158" y="261"/>
                  </a:cubicBezTo>
                  <a:cubicBezTo>
                    <a:pt x="132" y="236"/>
                    <a:pt x="108" y="212"/>
                    <a:pt x="99" y="177"/>
                  </a:cubicBezTo>
                  <a:cubicBezTo>
                    <a:pt x="102" y="182"/>
                    <a:pt x="104" y="187"/>
                    <a:pt x="107" y="192"/>
                  </a:cubicBezTo>
                  <a:cubicBezTo>
                    <a:pt x="119" y="212"/>
                    <a:pt x="136" y="228"/>
                    <a:pt x="154" y="241"/>
                  </a:cubicBezTo>
                  <a:cubicBezTo>
                    <a:pt x="174" y="256"/>
                    <a:pt x="195" y="270"/>
                    <a:pt x="216" y="285"/>
                  </a:cubicBezTo>
                  <a:cubicBezTo>
                    <a:pt x="221" y="288"/>
                    <a:pt x="225" y="291"/>
                    <a:pt x="229" y="294"/>
                  </a:cubicBezTo>
                  <a:cubicBezTo>
                    <a:pt x="230" y="289"/>
                    <a:pt x="230" y="285"/>
                    <a:pt x="231" y="281"/>
                  </a:cubicBezTo>
                  <a:cubicBezTo>
                    <a:pt x="234" y="267"/>
                    <a:pt x="236" y="252"/>
                    <a:pt x="240" y="238"/>
                  </a:cubicBezTo>
                  <a:cubicBezTo>
                    <a:pt x="245" y="219"/>
                    <a:pt x="250" y="200"/>
                    <a:pt x="252" y="180"/>
                  </a:cubicBezTo>
                  <a:cubicBezTo>
                    <a:pt x="253" y="173"/>
                    <a:pt x="252" y="166"/>
                    <a:pt x="248" y="160"/>
                  </a:cubicBezTo>
                  <a:cubicBezTo>
                    <a:pt x="235" y="141"/>
                    <a:pt x="218" y="129"/>
                    <a:pt x="196" y="124"/>
                  </a:cubicBezTo>
                  <a:cubicBezTo>
                    <a:pt x="217" y="125"/>
                    <a:pt x="235" y="134"/>
                    <a:pt x="252" y="148"/>
                  </a:cubicBezTo>
                  <a:cubicBezTo>
                    <a:pt x="251" y="137"/>
                    <a:pt x="249" y="126"/>
                    <a:pt x="247" y="115"/>
                  </a:cubicBezTo>
                  <a:cubicBezTo>
                    <a:pt x="244" y="105"/>
                    <a:pt x="241" y="94"/>
                    <a:pt x="237" y="83"/>
                  </a:cubicBezTo>
                  <a:cubicBezTo>
                    <a:pt x="260" y="122"/>
                    <a:pt x="268" y="164"/>
                    <a:pt x="266" y="208"/>
                  </a:cubicBezTo>
                  <a:cubicBezTo>
                    <a:pt x="268" y="207"/>
                    <a:pt x="269" y="207"/>
                    <a:pt x="269" y="207"/>
                  </a:cubicBezTo>
                  <a:cubicBezTo>
                    <a:pt x="287" y="196"/>
                    <a:pt x="304" y="186"/>
                    <a:pt x="321" y="175"/>
                  </a:cubicBezTo>
                  <a:cubicBezTo>
                    <a:pt x="336" y="166"/>
                    <a:pt x="351" y="156"/>
                    <a:pt x="363" y="143"/>
                  </a:cubicBezTo>
                  <a:cubicBezTo>
                    <a:pt x="368" y="137"/>
                    <a:pt x="372" y="130"/>
                    <a:pt x="377" y="123"/>
                  </a:cubicBezTo>
                  <a:cubicBezTo>
                    <a:pt x="373" y="135"/>
                    <a:pt x="367" y="145"/>
                    <a:pt x="359" y="154"/>
                  </a:cubicBezTo>
                  <a:cubicBezTo>
                    <a:pt x="351" y="162"/>
                    <a:pt x="342" y="170"/>
                    <a:pt x="334" y="179"/>
                  </a:cubicBezTo>
                  <a:cubicBezTo>
                    <a:pt x="342" y="180"/>
                    <a:pt x="351" y="182"/>
                    <a:pt x="359" y="184"/>
                  </a:cubicBezTo>
                  <a:cubicBezTo>
                    <a:pt x="368" y="186"/>
                    <a:pt x="378" y="191"/>
                    <a:pt x="381" y="195"/>
                  </a:cubicBezTo>
                  <a:cubicBezTo>
                    <a:pt x="374" y="193"/>
                    <a:pt x="367" y="190"/>
                    <a:pt x="360" y="189"/>
                  </a:cubicBezTo>
                  <a:cubicBezTo>
                    <a:pt x="344" y="185"/>
                    <a:pt x="328" y="185"/>
                    <a:pt x="314" y="194"/>
                  </a:cubicBezTo>
                  <a:cubicBezTo>
                    <a:pt x="298" y="203"/>
                    <a:pt x="283" y="215"/>
                    <a:pt x="271" y="230"/>
                  </a:cubicBezTo>
                  <a:cubicBezTo>
                    <a:pt x="267" y="234"/>
                    <a:pt x="263" y="239"/>
                    <a:pt x="261" y="245"/>
                  </a:cubicBezTo>
                  <a:cubicBezTo>
                    <a:pt x="259" y="253"/>
                    <a:pt x="259" y="262"/>
                    <a:pt x="258" y="271"/>
                  </a:cubicBezTo>
                  <a:cubicBezTo>
                    <a:pt x="257" y="292"/>
                    <a:pt x="259" y="312"/>
                    <a:pt x="264" y="333"/>
                  </a:cubicBezTo>
                  <a:cubicBezTo>
                    <a:pt x="266" y="340"/>
                    <a:pt x="269" y="348"/>
                    <a:pt x="271" y="356"/>
                  </a:cubicBezTo>
                  <a:cubicBezTo>
                    <a:pt x="309" y="336"/>
                    <a:pt x="328" y="305"/>
                    <a:pt x="330" y="264"/>
                  </a:cubicBezTo>
                  <a:cubicBezTo>
                    <a:pt x="382" y="277"/>
                    <a:pt x="422" y="263"/>
                    <a:pt x="447" y="216"/>
                  </a:cubicBezTo>
                  <a:cubicBezTo>
                    <a:pt x="466" y="180"/>
                    <a:pt x="460" y="139"/>
                    <a:pt x="433" y="107"/>
                  </a:cubicBezTo>
                  <a:cubicBezTo>
                    <a:pt x="419" y="90"/>
                    <a:pt x="401" y="80"/>
                    <a:pt x="379" y="76"/>
                  </a:cubicBezTo>
                  <a:cubicBezTo>
                    <a:pt x="358" y="72"/>
                    <a:pt x="338" y="77"/>
                    <a:pt x="319" y="86"/>
                  </a:cubicBezTo>
                  <a:cubicBezTo>
                    <a:pt x="316" y="80"/>
                    <a:pt x="314" y="74"/>
                    <a:pt x="311" y="69"/>
                  </a:cubicBezTo>
                  <a:cubicBezTo>
                    <a:pt x="297" y="44"/>
                    <a:pt x="274" y="31"/>
                    <a:pt x="247" y="27"/>
                  </a:cubicBezTo>
                  <a:cubicBezTo>
                    <a:pt x="224" y="23"/>
                    <a:pt x="202" y="26"/>
                    <a:pt x="182" y="37"/>
                  </a:cubicBezTo>
                  <a:cubicBezTo>
                    <a:pt x="154" y="52"/>
                    <a:pt x="137" y="74"/>
                    <a:pt x="140" y="107"/>
                  </a:cubicBezTo>
                  <a:cubicBezTo>
                    <a:pt x="140" y="112"/>
                    <a:pt x="140" y="117"/>
                    <a:pt x="140" y="123"/>
                  </a:cubicBezTo>
                  <a:cubicBezTo>
                    <a:pt x="135" y="120"/>
                    <a:pt x="131" y="118"/>
                    <a:pt x="127" y="116"/>
                  </a:cubicBezTo>
                  <a:cubicBezTo>
                    <a:pt x="104" y="104"/>
                    <a:pt x="81" y="104"/>
                    <a:pt x="59" y="117"/>
                  </a:cubicBezTo>
                  <a:cubicBezTo>
                    <a:pt x="41" y="129"/>
                    <a:pt x="29" y="145"/>
                    <a:pt x="25" y="166"/>
                  </a:cubicBezTo>
                  <a:cubicBezTo>
                    <a:pt x="17" y="199"/>
                    <a:pt x="27" y="227"/>
                    <a:pt x="53" y="248"/>
                  </a:cubicBezTo>
                  <a:cubicBezTo>
                    <a:pt x="58" y="252"/>
                    <a:pt x="63" y="256"/>
                    <a:pt x="69" y="259"/>
                  </a:cubicBezTo>
                  <a:cubicBezTo>
                    <a:pt x="65" y="262"/>
                    <a:pt x="62" y="265"/>
                    <a:pt x="59" y="267"/>
                  </a:cubicBezTo>
                  <a:cubicBezTo>
                    <a:pt x="38" y="285"/>
                    <a:pt x="29" y="308"/>
                    <a:pt x="36" y="336"/>
                  </a:cubicBezTo>
                  <a:cubicBezTo>
                    <a:pt x="43" y="361"/>
                    <a:pt x="66" y="382"/>
                    <a:pt x="92" y="384"/>
                  </a:cubicBezTo>
                  <a:cubicBezTo>
                    <a:pt x="120" y="387"/>
                    <a:pt x="142" y="376"/>
                    <a:pt x="157" y="352"/>
                  </a:cubicBezTo>
                  <a:cubicBezTo>
                    <a:pt x="162" y="346"/>
                    <a:pt x="162" y="345"/>
                    <a:pt x="168" y="350"/>
                  </a:cubicBezTo>
                  <a:cubicBezTo>
                    <a:pt x="189" y="363"/>
                    <a:pt x="211" y="369"/>
                    <a:pt x="237" y="36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676654" y="4921691"/>
            <a:ext cx="2996420" cy="254435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966577" y="694156"/>
            <a:ext cx="4252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Soluzione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9433" y="1186243"/>
            <a:ext cx="3545060" cy="3673262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4156364" y="2180205"/>
            <a:ext cx="6974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Un plug-in green &amp; smart per le app smartphone di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acquisto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titoli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viaggi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goEAV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/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myCicero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4156364" y="3569709"/>
            <a:ext cx="761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Basato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su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gamification: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premia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gli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utenti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che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combattono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l’inquinamento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utilizzando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il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trasporto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pubblico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EAV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Target: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utenti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14-50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anni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782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1220085" y="4124016"/>
            <a:ext cx="2581657" cy="2108130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0D08-554D-46D9-ACD6-6FF2C85BBB60}"/>
              </a:ext>
            </a:extLst>
          </p:cNvPr>
          <p:cNvGrpSpPr/>
          <p:nvPr/>
        </p:nvGrpSpPr>
        <p:grpSpPr>
          <a:xfrm>
            <a:off x="4428067" y="2012073"/>
            <a:ext cx="3335866" cy="1896460"/>
            <a:chOff x="5511800" y="3492501"/>
            <a:chExt cx="776289" cy="441325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3D707F-AF49-4F71-A816-1008D5145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E2F063-84A0-48F6-9D4D-A0E4ECAA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CB61DF6-D1C9-4F09-B15A-8C723619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9284572-1819-42A4-ACD1-056DE326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FC38E3E-38AB-4809-A48F-C5BE7AF9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B30E97C-D917-4201-A641-32B05BB7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b="1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Stakeholders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9D2FA-38FF-4883-841E-43BB4275FD8A}"/>
              </a:ext>
            </a:extLst>
          </p:cNvPr>
          <p:cNvGrpSpPr/>
          <p:nvPr/>
        </p:nvGrpSpPr>
        <p:grpSpPr>
          <a:xfrm>
            <a:off x="8487057" y="2540177"/>
            <a:ext cx="2400868" cy="1364908"/>
            <a:chOff x="5511800" y="3492501"/>
            <a:chExt cx="776289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DA1C184-6326-4F3F-B954-543FB602F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4475373-23BF-4493-8FF5-0B72CBAC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77DF5BD-20D9-48CC-A487-A93D1829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129D3B1-8171-4159-AE96-8D568FA8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A7534BE-BC59-4D9F-B0FC-0BF993F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16309DF-F3D2-4676-A9EA-B2709B0E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62E3419-C206-4079-9AA5-799CD00C1D70}"/>
              </a:ext>
            </a:extLst>
          </p:cNvPr>
          <p:cNvSpPr txBox="1"/>
          <p:nvPr/>
        </p:nvSpPr>
        <p:spPr>
          <a:xfrm>
            <a:off x="1378867" y="4168012"/>
            <a:ext cx="221329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it-IT" sz="1700" dirty="0">
                <a:solidFill>
                  <a:srgbClr val="FFFFFF"/>
                </a:solidFill>
                <a:latin typeface="Open Sans" panose="020B0606030504020204" pitchFamily="34" charset="0"/>
              </a:rPr>
              <a:t>- notifiche ed info </a:t>
            </a: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personalizzate per le </a:t>
            </a:r>
            <a:r>
              <a:rPr lang="it-IT" sz="1700" dirty="0">
                <a:solidFill>
                  <a:srgbClr val="FFFFFF"/>
                </a:solidFill>
                <a:latin typeface="Open Sans" panose="020B0606030504020204" pitchFamily="34" charset="0"/>
              </a:rPr>
              <a:t>proprie esigenze ed abitudini</a:t>
            </a:r>
          </a:p>
          <a:p>
            <a:pPr fontAlgn="base"/>
            <a:r>
              <a:rPr lang="it-IT" sz="1700" dirty="0">
                <a:solidFill>
                  <a:srgbClr val="FFFFFF"/>
                </a:solidFill>
                <a:latin typeface="Open Sans" panose="020B0606030504020204" pitchFamily="34" charset="0"/>
              </a:rPr>
              <a:t>- vantaggi economici tramite l’uso virtuoso dei mezzi di trasporto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2012A4-BA80-42DF-912C-9859B36B2532}"/>
              </a:ext>
            </a:extLst>
          </p:cNvPr>
          <p:cNvGrpSpPr/>
          <p:nvPr/>
        </p:nvGrpSpPr>
        <p:grpSpPr>
          <a:xfrm>
            <a:off x="1285079" y="2540177"/>
            <a:ext cx="2400868" cy="1364908"/>
            <a:chOff x="5511800" y="3492501"/>
            <a:chExt cx="776289" cy="441325"/>
          </a:xfrm>
          <a:solidFill>
            <a:schemeClr val="accent5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595AE6F-2AE9-4744-A9B6-F5FB287EC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7EA044E-7ADB-4A16-9DA5-F167C059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959E32CF-6EF3-40B0-9C34-49D75821A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41092457-9092-404D-B8E8-7F49E5863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7C1729-E346-46EC-8995-8F572926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EABD7D09-3100-4E13-A257-88B9DE79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210F91-94DD-45E7-B551-F12A6A500EBA}"/>
              </a:ext>
            </a:extLst>
          </p:cNvPr>
          <p:cNvSpPr/>
          <p:nvPr/>
        </p:nvSpPr>
        <p:spPr>
          <a:xfrm>
            <a:off x="4442938" y="4124016"/>
            <a:ext cx="3320995" cy="210813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48923B-EAEA-4E61-B955-870AB6AF7FD5}"/>
              </a:ext>
            </a:extLst>
          </p:cNvPr>
          <p:cNvSpPr txBox="1"/>
          <p:nvPr/>
        </p:nvSpPr>
        <p:spPr>
          <a:xfrm>
            <a:off x="4558273" y="4227909"/>
            <a:ext cx="308917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ritorno </a:t>
            </a:r>
            <a:r>
              <a:rPr lang="it-IT" sz="1700" dirty="0">
                <a:solidFill>
                  <a:srgbClr val="FFFFFF"/>
                </a:solidFill>
                <a:latin typeface="Open Sans" panose="020B0606030504020204" pitchFamily="34" charset="0"/>
              </a:rPr>
              <a:t>di immagine su tema </a:t>
            </a: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Green &amp; </a:t>
            </a:r>
            <a:r>
              <a:rPr lang="it-IT" sz="17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Innovation</a:t>
            </a:r>
            <a:endParaRPr lang="it-IT" sz="1700" dirty="0" smtClean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just">
              <a:defRPr/>
            </a:pP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incentivare </a:t>
            </a:r>
            <a:r>
              <a:rPr lang="it-IT" sz="1700" dirty="0">
                <a:solidFill>
                  <a:srgbClr val="FFFFFF"/>
                </a:solidFill>
                <a:latin typeface="Open Sans" panose="020B0606030504020204" pitchFamily="34" charset="0"/>
              </a:rPr>
              <a:t>e premiare l’uso opportuno dei </a:t>
            </a: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mezzi</a:t>
            </a:r>
          </a:p>
          <a:p>
            <a:pPr algn="just">
              <a:defRPr/>
            </a:pP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Armonizzare </a:t>
            </a:r>
            <a:r>
              <a:rPr lang="it-IT" sz="1700" dirty="0">
                <a:solidFill>
                  <a:srgbClr val="FFFFFF"/>
                </a:solidFill>
                <a:latin typeface="Open Sans" panose="020B0606030504020204" pitchFamily="34" charset="0"/>
              </a:rPr>
              <a:t>il rapporto con i viaggiatori</a:t>
            </a:r>
          </a:p>
          <a:p>
            <a:pPr algn="just">
              <a:defRPr/>
            </a:pPr>
            <a:endParaRPr lang="en-GB" sz="17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C069E6-A4D4-4420-9161-D0167DC96E62}"/>
              </a:ext>
            </a:extLst>
          </p:cNvPr>
          <p:cNvSpPr/>
          <p:nvPr/>
        </p:nvSpPr>
        <p:spPr>
          <a:xfrm>
            <a:off x="4442938" y="6181416"/>
            <a:ext cx="3320995" cy="79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0785E1-920B-4EE8-9BC6-3746616CC910}"/>
              </a:ext>
            </a:extLst>
          </p:cNvPr>
          <p:cNvSpPr/>
          <p:nvPr/>
        </p:nvSpPr>
        <p:spPr>
          <a:xfrm>
            <a:off x="8405129" y="4124016"/>
            <a:ext cx="2581657" cy="210813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B3AEA-D880-4943-A29B-CF20AFBF92E2}"/>
              </a:ext>
            </a:extLst>
          </p:cNvPr>
          <p:cNvSpPr txBox="1"/>
          <p:nvPr/>
        </p:nvSpPr>
        <p:spPr>
          <a:xfrm>
            <a:off x="8580846" y="4317943"/>
            <a:ext cx="22132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Miglioramento qualità dell’aria e di vita</a:t>
            </a:r>
          </a:p>
          <a:p>
            <a:pPr marL="285750" indent="-285750" fontAlgn="base">
              <a:buFontTx/>
              <a:buChar char="-"/>
            </a:pPr>
            <a:r>
              <a:rPr lang="it-IT" sz="17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Community Green</a:t>
            </a:r>
            <a:endParaRPr lang="it-IT" sz="17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DC2590-32A9-4AC3-A758-CB767519188D}"/>
              </a:ext>
            </a:extLst>
          </p:cNvPr>
          <p:cNvSpPr/>
          <p:nvPr/>
        </p:nvSpPr>
        <p:spPr>
          <a:xfrm>
            <a:off x="8405129" y="6181416"/>
            <a:ext cx="2581657" cy="79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CF5874-398A-4847-AF9F-9A212DF9BCA1}"/>
              </a:ext>
            </a:extLst>
          </p:cNvPr>
          <p:cNvSpPr txBox="1"/>
          <p:nvPr/>
        </p:nvSpPr>
        <p:spPr>
          <a:xfrm>
            <a:off x="4512515" y="1298614"/>
            <a:ext cx="3201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EAV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26AFA-2726-49BD-9D9E-FE3183459762}"/>
              </a:ext>
            </a:extLst>
          </p:cNvPr>
          <p:cNvSpPr txBox="1"/>
          <p:nvPr/>
        </p:nvSpPr>
        <p:spPr>
          <a:xfrm>
            <a:off x="884704" y="1514758"/>
            <a:ext cx="3201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UTENTI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7E29B-55AD-4C46-BF41-631FCBACFD3D}"/>
              </a:ext>
            </a:extLst>
          </p:cNvPr>
          <p:cNvSpPr txBox="1"/>
          <p:nvPr/>
        </p:nvSpPr>
        <p:spPr>
          <a:xfrm>
            <a:off x="8201896" y="1645282"/>
            <a:ext cx="304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CITTA’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0FDFB0-0AF5-4A10-BDDE-31E1F42BAE8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778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>
            <a:extLst>
              <a:ext uri="{FF2B5EF4-FFF2-40B4-BE49-F238E27FC236}">
                <a16:creationId xmlns:a16="http://schemas.microsoft.com/office/drawing/2014/main" id="{AF677E56-890C-45D2-80A7-714D821B26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468597"/>
            <a:ext cx="10723120" cy="5807075"/>
            <a:chOff x="969" y="744"/>
            <a:chExt cx="5584" cy="3024"/>
          </a:xfrm>
          <a:solidFill>
            <a:schemeClr val="accent6">
              <a:lumMod val="20000"/>
              <a:lumOff val="80000"/>
              <a:alpha val="7000"/>
            </a:schemeClr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A631113-3D5F-4895-B086-92BC80FB22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8EE841A-4B7A-45F6-A583-F95065D38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Architettura</a:t>
            </a: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 </a:t>
            </a:r>
            <a:r>
              <a:rPr kumimoji="0" lang="en-US" sz="5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21FE7-8B9D-4AF6-8DBD-CAB7C146E488}"/>
              </a:ext>
            </a:extLst>
          </p:cNvPr>
          <p:cNvGrpSpPr/>
          <p:nvPr/>
        </p:nvGrpSpPr>
        <p:grpSpPr>
          <a:xfrm>
            <a:off x="1096737" y="1986619"/>
            <a:ext cx="2406979" cy="1857180"/>
            <a:chOff x="1009650" y="2102584"/>
            <a:chExt cx="3678465" cy="2838234"/>
          </a:xfrm>
          <a:solidFill>
            <a:schemeClr val="accent1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C6514EBA-5706-4E9B-8CD6-D5F040CAD4D8}"/>
                </a:ext>
              </a:extLst>
            </p:cNvPr>
            <p:cNvSpPr/>
            <p:nvPr/>
          </p:nvSpPr>
          <p:spPr>
            <a:xfrm>
              <a:off x="1009650" y="2102584"/>
              <a:ext cx="2838234" cy="2838234"/>
            </a:xfrm>
            <a:prstGeom prst="blockArc">
              <a:avLst>
                <a:gd name="adj1" fmla="val 21570102"/>
                <a:gd name="adj2" fmla="val 17581411"/>
                <a:gd name="adj3" fmla="val 105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94E1E0F-28A0-4214-99F9-3E2767B35EF6}"/>
                </a:ext>
              </a:extLst>
            </p:cNvPr>
            <p:cNvSpPr/>
            <p:nvPr/>
          </p:nvSpPr>
          <p:spPr>
            <a:xfrm>
              <a:off x="3541486" y="3216901"/>
              <a:ext cx="1146629" cy="609600"/>
            </a:xfrm>
            <a:prstGeom prst="rightArrow">
              <a:avLst>
                <a:gd name="adj1" fmla="val 50000"/>
                <a:gd name="adj2" fmla="val 738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646EC1-D36E-4FC3-8DE3-B3C4BC20AD9C}"/>
              </a:ext>
            </a:extLst>
          </p:cNvPr>
          <p:cNvGrpSpPr/>
          <p:nvPr/>
        </p:nvGrpSpPr>
        <p:grpSpPr>
          <a:xfrm>
            <a:off x="3694794" y="1986619"/>
            <a:ext cx="2406979" cy="1857180"/>
            <a:chOff x="1009650" y="2102584"/>
            <a:chExt cx="3678465" cy="2838234"/>
          </a:xfrm>
          <a:solidFill>
            <a:schemeClr val="accent2"/>
          </a:solidFill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AC40380F-E537-4F4C-9AB9-8A921ADAC0AA}"/>
                </a:ext>
              </a:extLst>
            </p:cNvPr>
            <p:cNvSpPr/>
            <p:nvPr/>
          </p:nvSpPr>
          <p:spPr>
            <a:xfrm>
              <a:off x="1009650" y="2102584"/>
              <a:ext cx="2838234" cy="2838234"/>
            </a:xfrm>
            <a:prstGeom prst="blockArc">
              <a:avLst>
                <a:gd name="adj1" fmla="val 21570102"/>
                <a:gd name="adj2" fmla="val 17581411"/>
                <a:gd name="adj3" fmla="val 105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F66D54-EC7C-4533-BF01-124E786F8935}"/>
                </a:ext>
              </a:extLst>
            </p:cNvPr>
            <p:cNvSpPr/>
            <p:nvPr/>
          </p:nvSpPr>
          <p:spPr>
            <a:xfrm>
              <a:off x="3541486" y="3216901"/>
              <a:ext cx="1146629" cy="609600"/>
            </a:xfrm>
            <a:prstGeom prst="rightArrow">
              <a:avLst>
                <a:gd name="adj1" fmla="val 50000"/>
                <a:gd name="adj2" fmla="val 738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301CC-D79E-48D4-8D2A-784561229E77}"/>
              </a:ext>
            </a:extLst>
          </p:cNvPr>
          <p:cNvGrpSpPr/>
          <p:nvPr/>
        </p:nvGrpSpPr>
        <p:grpSpPr>
          <a:xfrm>
            <a:off x="6205765" y="1986619"/>
            <a:ext cx="2406979" cy="1857180"/>
            <a:chOff x="1009650" y="2102584"/>
            <a:chExt cx="3678465" cy="2838234"/>
          </a:xfrm>
          <a:solidFill>
            <a:schemeClr val="accent4"/>
          </a:solidFill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3346AF05-70A3-4E37-AEF7-933D1045D830}"/>
                </a:ext>
              </a:extLst>
            </p:cNvPr>
            <p:cNvSpPr/>
            <p:nvPr/>
          </p:nvSpPr>
          <p:spPr>
            <a:xfrm>
              <a:off x="1009650" y="2102584"/>
              <a:ext cx="2838234" cy="2838234"/>
            </a:xfrm>
            <a:prstGeom prst="blockArc">
              <a:avLst>
                <a:gd name="adj1" fmla="val 21570102"/>
                <a:gd name="adj2" fmla="val 17581411"/>
                <a:gd name="adj3" fmla="val 105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E654D12-6D32-497E-8145-FDC00F449BF4}"/>
                </a:ext>
              </a:extLst>
            </p:cNvPr>
            <p:cNvSpPr/>
            <p:nvPr/>
          </p:nvSpPr>
          <p:spPr>
            <a:xfrm>
              <a:off x="3541486" y="3216901"/>
              <a:ext cx="1146629" cy="609600"/>
            </a:xfrm>
            <a:prstGeom prst="rightArrow">
              <a:avLst>
                <a:gd name="adj1" fmla="val 50000"/>
                <a:gd name="adj2" fmla="val 738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Block Arc 16">
            <a:extLst>
              <a:ext uri="{FF2B5EF4-FFF2-40B4-BE49-F238E27FC236}">
                <a16:creationId xmlns:a16="http://schemas.microsoft.com/office/drawing/2014/main" id="{94ACC1F5-A3C5-4C33-A6AC-85E1B631DC5C}"/>
              </a:ext>
            </a:extLst>
          </p:cNvPr>
          <p:cNvSpPr/>
          <p:nvPr/>
        </p:nvSpPr>
        <p:spPr>
          <a:xfrm>
            <a:off x="8832851" y="1986619"/>
            <a:ext cx="1857179" cy="1857180"/>
          </a:xfrm>
          <a:prstGeom prst="blockArc">
            <a:avLst>
              <a:gd name="adj1" fmla="val 17592716"/>
              <a:gd name="adj2" fmla="val 17581411"/>
              <a:gd name="adj3" fmla="val 1058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048EC2-07B4-4E3A-BD90-A648C2D67BC5}"/>
              </a:ext>
            </a:extLst>
          </p:cNvPr>
          <p:cNvSpPr txBox="1"/>
          <p:nvPr/>
        </p:nvSpPr>
        <p:spPr>
          <a:xfrm>
            <a:off x="1096737" y="2253489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9AA31-A72C-402B-9C5D-6E43BA902285}"/>
              </a:ext>
            </a:extLst>
          </p:cNvPr>
          <p:cNvSpPr txBox="1"/>
          <p:nvPr/>
        </p:nvSpPr>
        <p:spPr>
          <a:xfrm>
            <a:off x="3723823" y="2253489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01A44-4617-45D0-86D6-EF5A85C32FD7}"/>
              </a:ext>
            </a:extLst>
          </p:cNvPr>
          <p:cNvSpPr txBox="1"/>
          <p:nvPr/>
        </p:nvSpPr>
        <p:spPr>
          <a:xfrm>
            <a:off x="6278337" y="2253489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4AE0D-3187-42E0-A2F0-E23013DCFBA5}"/>
              </a:ext>
            </a:extLst>
          </p:cNvPr>
          <p:cNvSpPr txBox="1"/>
          <p:nvPr/>
        </p:nvSpPr>
        <p:spPr>
          <a:xfrm>
            <a:off x="8876394" y="2253489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B4704-66F4-4D5E-B399-6D46D79D2C05}"/>
              </a:ext>
            </a:extLst>
          </p:cNvPr>
          <p:cNvSpPr txBox="1"/>
          <p:nvPr/>
        </p:nvSpPr>
        <p:spPr>
          <a:xfrm>
            <a:off x="1190139" y="4164231"/>
            <a:ext cx="1670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Check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validità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biglietto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o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abbonamento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F300C6-5573-4817-82BD-0FCE6C5FCA28}"/>
              </a:ext>
            </a:extLst>
          </p:cNvPr>
          <p:cNvSpPr txBox="1"/>
          <p:nvPr/>
        </p:nvSpPr>
        <p:spPr>
          <a:xfrm>
            <a:off x="3772613" y="4164231"/>
            <a:ext cx="1670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FFC000"/>
                </a:solidFill>
                <a:latin typeface="Open Sans" panose="020B0606030504020204" pitchFamily="34" charset="0"/>
              </a:rPr>
              <a:t>INIZIO VIAGGIO</a:t>
            </a:r>
            <a:r>
              <a:rPr lang="en-US" sz="1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Detection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evento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spostamento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mezzo +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gtfs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check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stazione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partenza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FDB61-7B60-41D4-925C-56E00746AE83}"/>
              </a:ext>
            </a:extLst>
          </p:cNvPr>
          <p:cNvSpPr txBox="1"/>
          <p:nvPr/>
        </p:nvSpPr>
        <p:spPr>
          <a:xfrm>
            <a:off x="6299167" y="4164231"/>
            <a:ext cx="1670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Detection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evento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spostamento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piedi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+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gtfs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check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stazione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arrivo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3D5D0F-1948-4232-BC57-7746F1B3C9EC}"/>
              </a:ext>
            </a:extLst>
          </p:cNvPr>
          <p:cNvSpPr txBox="1"/>
          <p:nvPr/>
        </p:nvSpPr>
        <p:spPr>
          <a:xfrm>
            <a:off x="8925184" y="4164231"/>
            <a:ext cx="1670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FINE VIAGGIO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: API google maps per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calcolo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km di mezzo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privato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evitati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+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calcolo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C02 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punti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5035657" y="1481897"/>
            <a:ext cx="901270" cy="1309735"/>
            <a:chOff x="7478257" y="2193205"/>
            <a:chExt cx="452893" cy="700189"/>
          </a:xfrm>
        </p:grpSpPr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10413180" y="1455480"/>
            <a:ext cx="818199" cy="1252899"/>
            <a:chOff x="7478257" y="2193205"/>
            <a:chExt cx="452893" cy="700189"/>
          </a:xfrm>
        </p:grpSpPr>
        <p:sp>
          <p:nvSpPr>
            <p:cNvPr id="40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66">
            <a:extLst>
              <a:ext uri="{FF2B5EF4-FFF2-40B4-BE49-F238E27FC236}">
                <a16:creationId xmlns:a16="http://schemas.microsoft.com/office/drawing/2014/main" id="{A6B5AA69-4FFB-45B3-8DC6-0C1B70F009A1}"/>
              </a:ext>
            </a:extLst>
          </p:cNvPr>
          <p:cNvGrpSpPr/>
          <p:nvPr/>
        </p:nvGrpSpPr>
        <p:grpSpPr>
          <a:xfrm>
            <a:off x="7652537" y="1654499"/>
            <a:ext cx="877760" cy="877548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30FFEE61-CA56-4811-B5E2-5BFBB65D7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8B05F57D-4766-4906-8968-7916F9030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1BD0B2AB-7AC0-4541-8172-74A671766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7D6E5A42-7827-46BC-8E06-B1C6ADC1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2530771" y="1481897"/>
            <a:ext cx="970396" cy="1213319"/>
            <a:chOff x="2050732" y="1266266"/>
            <a:chExt cx="3359467" cy="4325468"/>
          </a:xfrm>
        </p:grpSpPr>
        <p:grpSp>
          <p:nvGrpSpPr>
            <p:cNvPr id="50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1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12721" y="1426776"/>
            <a:ext cx="12188825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13285" y="364789"/>
            <a:ext cx="666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96417" y="1622676"/>
            <a:ext cx="6928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Smartphone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3175" y="1499801"/>
            <a:ext cx="12188825" cy="5354638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56F89-88A8-4B17-84B1-CDC47605E260}"/>
              </a:ext>
            </a:extLst>
          </p:cNvPr>
          <p:cNvSpPr txBox="1"/>
          <p:nvPr/>
        </p:nvSpPr>
        <p:spPr>
          <a:xfrm>
            <a:off x="234325" y="6220384"/>
            <a:ext cx="1699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AUTOMATICA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4563C-174F-444B-9718-74BAFE953073}"/>
              </a:ext>
            </a:extLst>
          </p:cNvPr>
          <p:cNvSpPr txBox="1"/>
          <p:nvPr/>
        </p:nvSpPr>
        <p:spPr>
          <a:xfrm>
            <a:off x="2039680" y="6220384"/>
            <a:ext cx="820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SMART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9A9A8-08BB-4994-BE50-3BEA5E447041}"/>
              </a:ext>
            </a:extLst>
          </p:cNvPr>
          <p:cNvSpPr txBox="1"/>
          <p:nvPr/>
        </p:nvSpPr>
        <p:spPr>
          <a:xfrm>
            <a:off x="3048355" y="6214247"/>
            <a:ext cx="1519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SEGNALAZIONI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6E7B75-2E38-4B24-9E99-2775F78B0960}"/>
              </a:ext>
            </a:extLst>
          </p:cNvPr>
          <p:cNvSpPr txBox="1"/>
          <p:nvPr/>
        </p:nvSpPr>
        <p:spPr>
          <a:xfrm>
            <a:off x="4568231" y="6220384"/>
            <a:ext cx="11657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PREMI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45BD5F-FA74-499C-AF89-DCD111BEF369}"/>
              </a:ext>
            </a:extLst>
          </p:cNvPr>
          <p:cNvSpPr txBox="1"/>
          <p:nvPr/>
        </p:nvSpPr>
        <p:spPr>
          <a:xfrm>
            <a:off x="5920053" y="6220384"/>
            <a:ext cx="1384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NOTIFICHE</a:t>
            </a:r>
            <a:r>
              <a:rPr kumimoji="0" lang="en-GB" sz="1500" b="0" i="0" u="none" strike="noStrike" kern="1200" cap="none" spc="0" normalizeH="0" noProof="0" dirty="0" smtClean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TARGETTATE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5EBB5D-5DC6-44F9-AD2A-A74316377855}"/>
              </a:ext>
            </a:extLst>
          </p:cNvPr>
          <p:cNvGrpSpPr/>
          <p:nvPr/>
        </p:nvGrpSpPr>
        <p:grpSpPr>
          <a:xfrm>
            <a:off x="2098090" y="5349677"/>
            <a:ext cx="635854" cy="775579"/>
            <a:chOff x="2154238" y="2051050"/>
            <a:chExt cx="3344862" cy="407987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5F42085-8AF6-4050-9D3B-4E606BA8F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4475" y="2671763"/>
              <a:ext cx="2081212" cy="34591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43C591B-8D5B-4264-B65F-CF13B4B7B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5775" y="3651250"/>
              <a:ext cx="147637" cy="25082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C4A8D96-F1A0-4ED0-9C5B-97006DD3F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8800" y="3986213"/>
              <a:ext cx="534987" cy="858838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7A94C5E9-F411-4CA1-9390-90D7AFDBE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3" y="3938588"/>
              <a:ext cx="239712" cy="296863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CA6D15F-EC9E-4E02-8BC5-F75451D16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917825"/>
              <a:ext cx="865187" cy="942975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33F75D8-FBEC-44B4-85DE-8AD3AF7B0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051050"/>
              <a:ext cx="133350" cy="508000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52E8636-4496-4756-B7FB-CFF841EC3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7988" y="2257425"/>
              <a:ext cx="338137" cy="469900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E2D4D31-7CBE-481C-8746-5B282692F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4279900"/>
              <a:ext cx="474662" cy="333375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64853FD-5AB2-4D42-A890-F644B02F7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2851150"/>
              <a:ext cx="474662" cy="33020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A79EB91-FA2D-4E5D-9E74-9EED09D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1100" y="3667125"/>
              <a:ext cx="508000" cy="134938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4E3A6F-0C40-4E20-9633-BB3E43455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4238" y="3667125"/>
              <a:ext cx="504825" cy="134938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B228997-083F-4833-994B-674EBC806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2851150"/>
              <a:ext cx="474662" cy="33020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130BE2FE-36A7-4570-820E-244B03633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4279900"/>
              <a:ext cx="474662" cy="333375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5F7F272-A9AA-4D5A-84D2-CF6D572E7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213" y="2257425"/>
              <a:ext cx="338137" cy="469900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CF8D5E-5ED7-44EB-9DF6-3D326ABB857F}"/>
              </a:ext>
            </a:extLst>
          </p:cNvPr>
          <p:cNvGrpSpPr/>
          <p:nvPr/>
        </p:nvGrpSpPr>
        <p:grpSpPr>
          <a:xfrm>
            <a:off x="757039" y="5491450"/>
            <a:ext cx="584216" cy="584215"/>
            <a:chOff x="3187685" y="2367566"/>
            <a:chExt cx="2122867" cy="212286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33BC74-F039-414C-AB84-4F76F6D3D77E}"/>
                </a:ext>
              </a:extLst>
            </p:cNvPr>
            <p:cNvSpPr/>
            <p:nvPr/>
          </p:nvSpPr>
          <p:spPr>
            <a:xfrm>
              <a:off x="3187685" y="2367566"/>
              <a:ext cx="2122867" cy="2122867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31A6504-7018-4456-8A5D-7A7CFA630D90}"/>
                </a:ext>
              </a:extLst>
            </p:cNvPr>
            <p:cNvSpPr/>
            <p:nvPr/>
          </p:nvSpPr>
          <p:spPr>
            <a:xfrm rot="2700000">
              <a:off x="4125005" y="3606989"/>
              <a:ext cx="566564" cy="152423"/>
            </a:xfrm>
            <a:prstGeom prst="roundRect">
              <a:avLst>
                <a:gd name="adj" fmla="val 457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1540D8A-BF22-4BBD-87F4-DEA079C558C3}"/>
                </a:ext>
              </a:extLst>
            </p:cNvPr>
            <p:cNvSpPr/>
            <p:nvPr/>
          </p:nvSpPr>
          <p:spPr>
            <a:xfrm rot="5400000">
              <a:off x="3717108" y="2977775"/>
              <a:ext cx="1080404" cy="149292"/>
            </a:xfrm>
            <a:prstGeom prst="roundRect">
              <a:avLst>
                <a:gd name="adj" fmla="val 457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" name="Freeform 22">
            <a:extLst>
              <a:ext uri="{FF2B5EF4-FFF2-40B4-BE49-F238E27FC236}">
                <a16:creationId xmlns:a16="http://schemas.microsoft.com/office/drawing/2014/main" id="{A4731D50-888F-4521-9112-40AEEF1E702F}"/>
              </a:ext>
            </a:extLst>
          </p:cNvPr>
          <p:cNvSpPr>
            <a:spLocks noEditPoints="1"/>
          </p:cNvSpPr>
          <p:nvPr/>
        </p:nvSpPr>
        <p:spPr bwMode="auto">
          <a:xfrm>
            <a:off x="4847555" y="5443461"/>
            <a:ext cx="647075" cy="658383"/>
          </a:xfrm>
          <a:custGeom>
            <a:avLst/>
            <a:gdLst>
              <a:gd name="T0" fmla="*/ 1061 w 1061"/>
              <a:gd name="T1" fmla="*/ 499 h 1071"/>
              <a:gd name="T2" fmla="*/ 1009 w 1061"/>
              <a:gd name="T3" fmla="*/ 499 h 1071"/>
              <a:gd name="T4" fmla="*/ 1009 w 1061"/>
              <a:gd name="T5" fmla="*/ 262 h 1071"/>
              <a:gd name="T6" fmla="*/ 907 w 1061"/>
              <a:gd name="T7" fmla="*/ 160 h 1071"/>
              <a:gd name="T8" fmla="*/ 837 w 1061"/>
              <a:gd name="T9" fmla="*/ 160 h 1071"/>
              <a:gd name="T10" fmla="*/ 766 w 1061"/>
              <a:gd name="T11" fmla="*/ 31 h 1071"/>
              <a:gd name="T12" fmla="*/ 712 w 1061"/>
              <a:gd name="T13" fmla="*/ 0 h 1071"/>
              <a:gd name="T14" fmla="*/ 682 w 1061"/>
              <a:gd name="T15" fmla="*/ 8 h 1071"/>
              <a:gd name="T16" fmla="*/ 408 w 1061"/>
              <a:gd name="T17" fmla="*/ 160 h 1071"/>
              <a:gd name="T18" fmla="*/ 103 w 1061"/>
              <a:gd name="T19" fmla="*/ 160 h 1071"/>
              <a:gd name="T20" fmla="*/ 0 w 1061"/>
              <a:gd name="T21" fmla="*/ 262 h 1071"/>
              <a:gd name="T22" fmla="*/ 0 w 1061"/>
              <a:gd name="T23" fmla="*/ 969 h 1071"/>
              <a:gd name="T24" fmla="*/ 103 w 1061"/>
              <a:gd name="T25" fmla="*/ 1071 h 1071"/>
              <a:gd name="T26" fmla="*/ 907 w 1061"/>
              <a:gd name="T27" fmla="*/ 1071 h 1071"/>
              <a:gd name="T28" fmla="*/ 1009 w 1061"/>
              <a:gd name="T29" fmla="*/ 969 h 1071"/>
              <a:gd name="T30" fmla="*/ 1009 w 1061"/>
              <a:gd name="T31" fmla="*/ 761 h 1071"/>
              <a:gd name="T32" fmla="*/ 1061 w 1061"/>
              <a:gd name="T33" fmla="*/ 761 h 1071"/>
              <a:gd name="T34" fmla="*/ 1061 w 1061"/>
              <a:gd name="T35" fmla="*/ 499 h 1071"/>
              <a:gd name="T36" fmla="*/ 907 w 1061"/>
              <a:gd name="T37" fmla="*/ 201 h 1071"/>
              <a:gd name="T38" fmla="*/ 968 w 1061"/>
              <a:gd name="T39" fmla="*/ 256 h 1071"/>
              <a:gd name="T40" fmla="*/ 890 w 1061"/>
              <a:gd name="T41" fmla="*/ 256 h 1071"/>
              <a:gd name="T42" fmla="*/ 860 w 1061"/>
              <a:gd name="T43" fmla="*/ 201 h 1071"/>
              <a:gd name="T44" fmla="*/ 907 w 1061"/>
              <a:gd name="T45" fmla="*/ 201 h 1071"/>
              <a:gd name="T46" fmla="*/ 702 w 1061"/>
              <a:gd name="T47" fmla="*/ 43 h 1071"/>
              <a:gd name="T48" fmla="*/ 730 w 1061"/>
              <a:gd name="T49" fmla="*/ 51 h 1071"/>
              <a:gd name="T50" fmla="*/ 843 w 1061"/>
              <a:gd name="T51" fmla="*/ 256 h 1071"/>
              <a:gd name="T52" fmla="*/ 320 w 1061"/>
              <a:gd name="T53" fmla="*/ 256 h 1071"/>
              <a:gd name="T54" fmla="*/ 702 w 1061"/>
              <a:gd name="T55" fmla="*/ 43 h 1071"/>
              <a:gd name="T56" fmla="*/ 968 w 1061"/>
              <a:gd name="T57" fmla="*/ 969 h 1071"/>
              <a:gd name="T58" fmla="*/ 907 w 1061"/>
              <a:gd name="T59" fmla="*/ 1030 h 1071"/>
              <a:gd name="T60" fmla="*/ 103 w 1061"/>
              <a:gd name="T61" fmla="*/ 1030 h 1071"/>
              <a:gd name="T62" fmla="*/ 41 w 1061"/>
              <a:gd name="T63" fmla="*/ 969 h 1071"/>
              <a:gd name="T64" fmla="*/ 41 w 1061"/>
              <a:gd name="T65" fmla="*/ 262 h 1071"/>
              <a:gd name="T66" fmla="*/ 103 w 1061"/>
              <a:gd name="T67" fmla="*/ 201 h 1071"/>
              <a:gd name="T68" fmla="*/ 334 w 1061"/>
              <a:gd name="T69" fmla="*/ 201 h 1071"/>
              <a:gd name="T70" fmla="*/ 236 w 1061"/>
              <a:gd name="T71" fmla="*/ 256 h 1071"/>
              <a:gd name="T72" fmla="*/ 116 w 1061"/>
              <a:gd name="T73" fmla="*/ 256 h 1071"/>
              <a:gd name="T74" fmla="*/ 95 w 1061"/>
              <a:gd name="T75" fmla="*/ 276 h 1071"/>
              <a:gd name="T76" fmla="*/ 116 w 1061"/>
              <a:gd name="T77" fmla="*/ 297 h 1071"/>
              <a:gd name="T78" fmla="*/ 968 w 1061"/>
              <a:gd name="T79" fmla="*/ 297 h 1071"/>
              <a:gd name="T80" fmla="*/ 968 w 1061"/>
              <a:gd name="T81" fmla="*/ 499 h 1071"/>
              <a:gd name="T82" fmla="*/ 818 w 1061"/>
              <a:gd name="T83" fmla="*/ 499 h 1071"/>
              <a:gd name="T84" fmla="*/ 691 w 1061"/>
              <a:gd name="T85" fmla="*/ 626 h 1071"/>
              <a:gd name="T86" fmla="*/ 691 w 1061"/>
              <a:gd name="T87" fmla="*/ 635 h 1071"/>
              <a:gd name="T88" fmla="*/ 818 w 1061"/>
              <a:gd name="T89" fmla="*/ 761 h 1071"/>
              <a:gd name="T90" fmla="*/ 968 w 1061"/>
              <a:gd name="T91" fmla="*/ 761 h 1071"/>
              <a:gd name="T92" fmla="*/ 968 w 1061"/>
              <a:gd name="T93" fmla="*/ 969 h 1071"/>
              <a:gd name="T94" fmla="*/ 1020 w 1061"/>
              <a:gd name="T95" fmla="*/ 720 h 1071"/>
              <a:gd name="T96" fmla="*/ 818 w 1061"/>
              <a:gd name="T97" fmla="*/ 720 h 1071"/>
              <a:gd name="T98" fmla="*/ 732 w 1061"/>
              <a:gd name="T99" fmla="*/ 634 h 1071"/>
              <a:gd name="T100" fmla="*/ 732 w 1061"/>
              <a:gd name="T101" fmla="*/ 626 h 1071"/>
              <a:gd name="T102" fmla="*/ 818 w 1061"/>
              <a:gd name="T103" fmla="*/ 540 h 1071"/>
              <a:gd name="T104" fmla="*/ 1020 w 1061"/>
              <a:gd name="T105" fmla="*/ 540 h 1071"/>
              <a:gd name="T106" fmla="*/ 1020 w 1061"/>
              <a:gd name="T107" fmla="*/ 720 h 1071"/>
              <a:gd name="T108" fmla="*/ 881 w 1061"/>
              <a:gd name="T109" fmla="*/ 632 h 1071"/>
              <a:gd name="T110" fmla="*/ 835 w 1061"/>
              <a:gd name="T111" fmla="*/ 677 h 1071"/>
              <a:gd name="T112" fmla="*/ 790 w 1061"/>
              <a:gd name="T113" fmla="*/ 632 h 1071"/>
              <a:gd name="T114" fmla="*/ 835 w 1061"/>
              <a:gd name="T115" fmla="*/ 586 h 1071"/>
              <a:gd name="T116" fmla="*/ 881 w 1061"/>
              <a:gd name="T117" fmla="*/ 632 h 1071"/>
              <a:gd name="T118" fmla="*/ 881 w 1061"/>
              <a:gd name="T119" fmla="*/ 632 h 1071"/>
              <a:gd name="T120" fmla="*/ 881 w 1061"/>
              <a:gd name="T121" fmla="*/ 632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61" h="1071">
                <a:moveTo>
                  <a:pt x="1061" y="499"/>
                </a:moveTo>
                <a:cubicBezTo>
                  <a:pt x="1009" y="499"/>
                  <a:pt x="1009" y="499"/>
                  <a:pt x="1009" y="499"/>
                </a:cubicBezTo>
                <a:cubicBezTo>
                  <a:pt x="1009" y="262"/>
                  <a:pt x="1009" y="262"/>
                  <a:pt x="1009" y="262"/>
                </a:cubicBezTo>
                <a:cubicBezTo>
                  <a:pt x="1009" y="206"/>
                  <a:pt x="963" y="160"/>
                  <a:pt x="907" y="160"/>
                </a:cubicBezTo>
                <a:cubicBezTo>
                  <a:pt x="837" y="160"/>
                  <a:pt x="837" y="160"/>
                  <a:pt x="837" y="160"/>
                </a:cubicBezTo>
                <a:cubicBezTo>
                  <a:pt x="766" y="31"/>
                  <a:pt x="766" y="31"/>
                  <a:pt x="766" y="31"/>
                </a:cubicBezTo>
                <a:cubicBezTo>
                  <a:pt x="755" y="12"/>
                  <a:pt x="734" y="0"/>
                  <a:pt x="712" y="0"/>
                </a:cubicBezTo>
                <a:cubicBezTo>
                  <a:pt x="701" y="0"/>
                  <a:pt x="691" y="2"/>
                  <a:pt x="682" y="8"/>
                </a:cubicBezTo>
                <a:cubicBezTo>
                  <a:pt x="408" y="160"/>
                  <a:pt x="408" y="160"/>
                  <a:pt x="408" y="160"/>
                </a:cubicBezTo>
                <a:cubicBezTo>
                  <a:pt x="103" y="160"/>
                  <a:pt x="103" y="160"/>
                  <a:pt x="103" y="160"/>
                </a:cubicBezTo>
                <a:cubicBezTo>
                  <a:pt x="46" y="160"/>
                  <a:pt x="0" y="206"/>
                  <a:pt x="0" y="262"/>
                </a:cubicBezTo>
                <a:cubicBezTo>
                  <a:pt x="0" y="969"/>
                  <a:pt x="0" y="969"/>
                  <a:pt x="0" y="969"/>
                </a:cubicBezTo>
                <a:cubicBezTo>
                  <a:pt x="0" y="1025"/>
                  <a:pt x="46" y="1071"/>
                  <a:pt x="103" y="1071"/>
                </a:cubicBezTo>
                <a:cubicBezTo>
                  <a:pt x="907" y="1071"/>
                  <a:pt x="907" y="1071"/>
                  <a:pt x="907" y="1071"/>
                </a:cubicBezTo>
                <a:cubicBezTo>
                  <a:pt x="963" y="1071"/>
                  <a:pt x="1009" y="1025"/>
                  <a:pt x="1009" y="969"/>
                </a:cubicBezTo>
                <a:cubicBezTo>
                  <a:pt x="1009" y="761"/>
                  <a:pt x="1009" y="761"/>
                  <a:pt x="1009" y="761"/>
                </a:cubicBezTo>
                <a:cubicBezTo>
                  <a:pt x="1061" y="761"/>
                  <a:pt x="1061" y="761"/>
                  <a:pt x="1061" y="761"/>
                </a:cubicBezTo>
                <a:lnTo>
                  <a:pt x="1061" y="499"/>
                </a:lnTo>
                <a:close/>
                <a:moveTo>
                  <a:pt x="907" y="201"/>
                </a:moveTo>
                <a:cubicBezTo>
                  <a:pt x="938" y="201"/>
                  <a:pt x="964" y="225"/>
                  <a:pt x="968" y="256"/>
                </a:cubicBezTo>
                <a:cubicBezTo>
                  <a:pt x="890" y="256"/>
                  <a:pt x="890" y="256"/>
                  <a:pt x="890" y="256"/>
                </a:cubicBezTo>
                <a:cubicBezTo>
                  <a:pt x="860" y="201"/>
                  <a:pt x="860" y="201"/>
                  <a:pt x="860" y="201"/>
                </a:cubicBezTo>
                <a:lnTo>
                  <a:pt x="907" y="201"/>
                </a:lnTo>
                <a:close/>
                <a:moveTo>
                  <a:pt x="702" y="43"/>
                </a:moveTo>
                <a:cubicBezTo>
                  <a:pt x="711" y="38"/>
                  <a:pt x="724" y="42"/>
                  <a:pt x="730" y="51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320" y="256"/>
                  <a:pt x="320" y="256"/>
                  <a:pt x="320" y="256"/>
                </a:cubicBezTo>
                <a:lnTo>
                  <a:pt x="702" y="43"/>
                </a:lnTo>
                <a:close/>
                <a:moveTo>
                  <a:pt x="968" y="969"/>
                </a:moveTo>
                <a:cubicBezTo>
                  <a:pt x="968" y="1003"/>
                  <a:pt x="941" y="1030"/>
                  <a:pt x="907" y="1030"/>
                </a:cubicBezTo>
                <a:cubicBezTo>
                  <a:pt x="103" y="1030"/>
                  <a:pt x="103" y="1030"/>
                  <a:pt x="103" y="1030"/>
                </a:cubicBezTo>
                <a:cubicBezTo>
                  <a:pt x="69" y="1030"/>
                  <a:pt x="41" y="1003"/>
                  <a:pt x="41" y="969"/>
                </a:cubicBezTo>
                <a:cubicBezTo>
                  <a:pt x="41" y="262"/>
                  <a:pt x="41" y="262"/>
                  <a:pt x="41" y="262"/>
                </a:cubicBezTo>
                <a:cubicBezTo>
                  <a:pt x="41" y="228"/>
                  <a:pt x="69" y="201"/>
                  <a:pt x="103" y="201"/>
                </a:cubicBezTo>
                <a:cubicBezTo>
                  <a:pt x="334" y="201"/>
                  <a:pt x="334" y="201"/>
                  <a:pt x="334" y="201"/>
                </a:cubicBezTo>
                <a:cubicBezTo>
                  <a:pt x="236" y="256"/>
                  <a:pt x="236" y="256"/>
                  <a:pt x="236" y="256"/>
                </a:cubicBezTo>
                <a:cubicBezTo>
                  <a:pt x="116" y="256"/>
                  <a:pt x="116" y="256"/>
                  <a:pt x="116" y="256"/>
                </a:cubicBezTo>
                <a:cubicBezTo>
                  <a:pt x="104" y="256"/>
                  <a:pt x="95" y="265"/>
                  <a:pt x="95" y="276"/>
                </a:cubicBezTo>
                <a:cubicBezTo>
                  <a:pt x="95" y="288"/>
                  <a:pt x="104" y="297"/>
                  <a:pt x="116" y="297"/>
                </a:cubicBezTo>
                <a:cubicBezTo>
                  <a:pt x="968" y="297"/>
                  <a:pt x="968" y="297"/>
                  <a:pt x="968" y="297"/>
                </a:cubicBezTo>
                <a:cubicBezTo>
                  <a:pt x="968" y="499"/>
                  <a:pt x="968" y="499"/>
                  <a:pt x="968" y="499"/>
                </a:cubicBezTo>
                <a:cubicBezTo>
                  <a:pt x="818" y="499"/>
                  <a:pt x="818" y="499"/>
                  <a:pt x="818" y="499"/>
                </a:cubicBezTo>
                <a:cubicBezTo>
                  <a:pt x="748" y="499"/>
                  <a:pt x="691" y="556"/>
                  <a:pt x="691" y="626"/>
                </a:cubicBezTo>
                <a:cubicBezTo>
                  <a:pt x="691" y="635"/>
                  <a:pt x="691" y="635"/>
                  <a:pt x="691" y="635"/>
                </a:cubicBezTo>
                <a:cubicBezTo>
                  <a:pt x="691" y="704"/>
                  <a:pt x="748" y="761"/>
                  <a:pt x="818" y="761"/>
                </a:cubicBezTo>
                <a:cubicBezTo>
                  <a:pt x="968" y="761"/>
                  <a:pt x="968" y="761"/>
                  <a:pt x="968" y="761"/>
                </a:cubicBezTo>
                <a:lnTo>
                  <a:pt x="968" y="969"/>
                </a:lnTo>
                <a:close/>
                <a:moveTo>
                  <a:pt x="1020" y="720"/>
                </a:moveTo>
                <a:cubicBezTo>
                  <a:pt x="818" y="720"/>
                  <a:pt x="818" y="720"/>
                  <a:pt x="818" y="720"/>
                </a:cubicBezTo>
                <a:cubicBezTo>
                  <a:pt x="771" y="720"/>
                  <a:pt x="732" y="682"/>
                  <a:pt x="732" y="634"/>
                </a:cubicBezTo>
                <a:cubicBezTo>
                  <a:pt x="732" y="626"/>
                  <a:pt x="732" y="626"/>
                  <a:pt x="732" y="626"/>
                </a:cubicBezTo>
                <a:cubicBezTo>
                  <a:pt x="732" y="578"/>
                  <a:pt x="771" y="540"/>
                  <a:pt x="818" y="540"/>
                </a:cubicBezTo>
                <a:cubicBezTo>
                  <a:pt x="1020" y="540"/>
                  <a:pt x="1020" y="540"/>
                  <a:pt x="1020" y="540"/>
                </a:cubicBezTo>
                <a:lnTo>
                  <a:pt x="1020" y="720"/>
                </a:lnTo>
                <a:close/>
                <a:moveTo>
                  <a:pt x="881" y="632"/>
                </a:moveTo>
                <a:cubicBezTo>
                  <a:pt x="881" y="657"/>
                  <a:pt x="861" y="677"/>
                  <a:pt x="835" y="677"/>
                </a:cubicBezTo>
                <a:cubicBezTo>
                  <a:pt x="810" y="677"/>
                  <a:pt x="790" y="657"/>
                  <a:pt x="790" y="632"/>
                </a:cubicBezTo>
                <a:cubicBezTo>
                  <a:pt x="790" y="607"/>
                  <a:pt x="810" y="586"/>
                  <a:pt x="835" y="586"/>
                </a:cubicBezTo>
                <a:cubicBezTo>
                  <a:pt x="861" y="586"/>
                  <a:pt x="881" y="607"/>
                  <a:pt x="881" y="632"/>
                </a:cubicBezTo>
                <a:close/>
                <a:moveTo>
                  <a:pt x="881" y="632"/>
                </a:moveTo>
                <a:cubicBezTo>
                  <a:pt x="881" y="632"/>
                  <a:pt x="881" y="632"/>
                  <a:pt x="881" y="63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5BD47-D6ED-4A21-BDC0-90BA5D81A5BD}"/>
              </a:ext>
            </a:extLst>
          </p:cNvPr>
          <p:cNvGrpSpPr/>
          <p:nvPr/>
        </p:nvGrpSpPr>
        <p:grpSpPr>
          <a:xfrm>
            <a:off x="3346836" y="5500466"/>
            <a:ext cx="705144" cy="704637"/>
            <a:chOff x="4986338" y="2357438"/>
            <a:chExt cx="2206625" cy="220503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1BA7F01B-2BC2-4E3C-9CDE-B7DA662C8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6338" y="2357438"/>
              <a:ext cx="2206625" cy="2205038"/>
            </a:xfrm>
            <a:custGeom>
              <a:avLst/>
              <a:gdLst>
                <a:gd name="T0" fmla="*/ 33 w 715"/>
                <a:gd name="T1" fmla="*/ 138 h 709"/>
                <a:gd name="T2" fmla="*/ 0 w 715"/>
                <a:gd name="T3" fmla="*/ 137 h 709"/>
                <a:gd name="T4" fmla="*/ 0 w 715"/>
                <a:gd name="T5" fmla="*/ 0 h 709"/>
                <a:gd name="T6" fmla="*/ 715 w 715"/>
                <a:gd name="T7" fmla="*/ 0 h 709"/>
                <a:gd name="T8" fmla="*/ 715 w 715"/>
                <a:gd name="T9" fmla="*/ 136 h 709"/>
                <a:gd name="T10" fmla="*/ 686 w 715"/>
                <a:gd name="T11" fmla="*/ 139 h 709"/>
                <a:gd name="T12" fmla="*/ 686 w 715"/>
                <a:gd name="T13" fmla="*/ 589 h 709"/>
                <a:gd name="T14" fmla="*/ 434 w 715"/>
                <a:gd name="T15" fmla="*/ 589 h 709"/>
                <a:gd name="T16" fmla="*/ 432 w 715"/>
                <a:gd name="T17" fmla="*/ 594 h 709"/>
                <a:gd name="T18" fmla="*/ 486 w 715"/>
                <a:gd name="T19" fmla="*/ 648 h 709"/>
                <a:gd name="T20" fmla="*/ 492 w 715"/>
                <a:gd name="T21" fmla="*/ 695 h 709"/>
                <a:gd name="T22" fmla="*/ 445 w 715"/>
                <a:gd name="T23" fmla="*/ 689 h 709"/>
                <a:gd name="T24" fmla="*/ 358 w 715"/>
                <a:gd name="T25" fmla="*/ 602 h 709"/>
                <a:gd name="T26" fmla="*/ 277 w 715"/>
                <a:gd name="T27" fmla="*/ 683 h 709"/>
                <a:gd name="T28" fmla="*/ 264 w 715"/>
                <a:gd name="T29" fmla="*/ 696 h 709"/>
                <a:gd name="T30" fmla="*/ 224 w 715"/>
                <a:gd name="T31" fmla="*/ 696 h 709"/>
                <a:gd name="T32" fmla="*/ 223 w 715"/>
                <a:gd name="T33" fmla="*/ 655 h 709"/>
                <a:gd name="T34" fmla="*/ 270 w 715"/>
                <a:gd name="T35" fmla="*/ 608 h 709"/>
                <a:gd name="T36" fmla="*/ 286 w 715"/>
                <a:gd name="T37" fmla="*/ 590 h 709"/>
                <a:gd name="T38" fmla="*/ 33 w 715"/>
                <a:gd name="T39" fmla="*/ 590 h 709"/>
                <a:gd name="T40" fmla="*/ 33 w 715"/>
                <a:gd name="T41" fmla="*/ 138 h 709"/>
                <a:gd name="T42" fmla="*/ 93 w 715"/>
                <a:gd name="T43" fmla="*/ 138 h 709"/>
                <a:gd name="T44" fmla="*/ 93 w 715"/>
                <a:gd name="T45" fmla="*/ 531 h 709"/>
                <a:gd name="T46" fmla="*/ 626 w 715"/>
                <a:gd name="T47" fmla="*/ 531 h 709"/>
                <a:gd name="T48" fmla="*/ 626 w 715"/>
                <a:gd name="T49" fmla="*/ 138 h 709"/>
                <a:gd name="T50" fmla="*/ 93 w 715"/>
                <a:gd name="T51" fmla="*/ 138 h 709"/>
                <a:gd name="T52" fmla="*/ 658 w 715"/>
                <a:gd name="T53" fmla="*/ 58 h 709"/>
                <a:gd name="T54" fmla="*/ 59 w 715"/>
                <a:gd name="T55" fmla="*/ 58 h 709"/>
                <a:gd name="T56" fmla="*/ 59 w 715"/>
                <a:gd name="T57" fmla="*/ 107 h 709"/>
                <a:gd name="T58" fmla="*/ 658 w 715"/>
                <a:gd name="T59" fmla="*/ 107 h 709"/>
                <a:gd name="T60" fmla="*/ 658 w 715"/>
                <a:gd name="T61" fmla="*/ 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5" h="709">
                  <a:moveTo>
                    <a:pt x="33" y="138"/>
                  </a:moveTo>
                  <a:cubicBezTo>
                    <a:pt x="20" y="138"/>
                    <a:pt x="11" y="137"/>
                    <a:pt x="0" y="137"/>
                  </a:cubicBezTo>
                  <a:cubicBezTo>
                    <a:pt x="0" y="91"/>
                    <a:pt x="0" y="46"/>
                    <a:pt x="0" y="0"/>
                  </a:cubicBezTo>
                  <a:cubicBezTo>
                    <a:pt x="238" y="0"/>
                    <a:pt x="476" y="0"/>
                    <a:pt x="715" y="0"/>
                  </a:cubicBezTo>
                  <a:cubicBezTo>
                    <a:pt x="715" y="45"/>
                    <a:pt x="715" y="90"/>
                    <a:pt x="715" y="136"/>
                  </a:cubicBezTo>
                  <a:cubicBezTo>
                    <a:pt x="706" y="137"/>
                    <a:pt x="697" y="138"/>
                    <a:pt x="686" y="139"/>
                  </a:cubicBezTo>
                  <a:cubicBezTo>
                    <a:pt x="686" y="289"/>
                    <a:pt x="686" y="438"/>
                    <a:pt x="686" y="589"/>
                  </a:cubicBezTo>
                  <a:cubicBezTo>
                    <a:pt x="601" y="589"/>
                    <a:pt x="518" y="589"/>
                    <a:pt x="434" y="589"/>
                  </a:cubicBezTo>
                  <a:cubicBezTo>
                    <a:pt x="433" y="591"/>
                    <a:pt x="433" y="593"/>
                    <a:pt x="432" y="594"/>
                  </a:cubicBezTo>
                  <a:cubicBezTo>
                    <a:pt x="450" y="612"/>
                    <a:pt x="468" y="630"/>
                    <a:pt x="486" y="648"/>
                  </a:cubicBezTo>
                  <a:cubicBezTo>
                    <a:pt x="503" y="665"/>
                    <a:pt x="505" y="683"/>
                    <a:pt x="492" y="695"/>
                  </a:cubicBezTo>
                  <a:cubicBezTo>
                    <a:pt x="479" y="709"/>
                    <a:pt x="463" y="707"/>
                    <a:pt x="445" y="689"/>
                  </a:cubicBezTo>
                  <a:cubicBezTo>
                    <a:pt x="417" y="661"/>
                    <a:pt x="388" y="632"/>
                    <a:pt x="358" y="602"/>
                  </a:cubicBezTo>
                  <a:cubicBezTo>
                    <a:pt x="330" y="630"/>
                    <a:pt x="303" y="656"/>
                    <a:pt x="277" y="683"/>
                  </a:cubicBezTo>
                  <a:cubicBezTo>
                    <a:pt x="273" y="688"/>
                    <a:pt x="268" y="692"/>
                    <a:pt x="264" y="696"/>
                  </a:cubicBezTo>
                  <a:cubicBezTo>
                    <a:pt x="251" y="707"/>
                    <a:pt x="237" y="707"/>
                    <a:pt x="224" y="696"/>
                  </a:cubicBezTo>
                  <a:cubicBezTo>
                    <a:pt x="212" y="685"/>
                    <a:pt x="211" y="668"/>
                    <a:pt x="223" y="655"/>
                  </a:cubicBezTo>
                  <a:cubicBezTo>
                    <a:pt x="238" y="639"/>
                    <a:pt x="254" y="623"/>
                    <a:pt x="270" y="608"/>
                  </a:cubicBezTo>
                  <a:cubicBezTo>
                    <a:pt x="274" y="603"/>
                    <a:pt x="279" y="598"/>
                    <a:pt x="286" y="590"/>
                  </a:cubicBezTo>
                  <a:cubicBezTo>
                    <a:pt x="200" y="590"/>
                    <a:pt x="117" y="590"/>
                    <a:pt x="33" y="590"/>
                  </a:cubicBezTo>
                  <a:cubicBezTo>
                    <a:pt x="33" y="438"/>
                    <a:pt x="33" y="289"/>
                    <a:pt x="33" y="138"/>
                  </a:cubicBezTo>
                  <a:close/>
                  <a:moveTo>
                    <a:pt x="93" y="138"/>
                  </a:moveTo>
                  <a:cubicBezTo>
                    <a:pt x="93" y="270"/>
                    <a:pt x="93" y="401"/>
                    <a:pt x="93" y="531"/>
                  </a:cubicBezTo>
                  <a:cubicBezTo>
                    <a:pt x="271" y="531"/>
                    <a:pt x="448" y="531"/>
                    <a:pt x="626" y="531"/>
                  </a:cubicBezTo>
                  <a:cubicBezTo>
                    <a:pt x="626" y="400"/>
                    <a:pt x="626" y="270"/>
                    <a:pt x="626" y="138"/>
                  </a:cubicBezTo>
                  <a:cubicBezTo>
                    <a:pt x="448" y="138"/>
                    <a:pt x="271" y="138"/>
                    <a:pt x="93" y="138"/>
                  </a:cubicBezTo>
                  <a:close/>
                  <a:moveTo>
                    <a:pt x="658" y="58"/>
                  </a:moveTo>
                  <a:cubicBezTo>
                    <a:pt x="457" y="58"/>
                    <a:pt x="258" y="58"/>
                    <a:pt x="59" y="58"/>
                  </a:cubicBezTo>
                  <a:cubicBezTo>
                    <a:pt x="59" y="75"/>
                    <a:pt x="59" y="91"/>
                    <a:pt x="59" y="107"/>
                  </a:cubicBezTo>
                  <a:cubicBezTo>
                    <a:pt x="259" y="107"/>
                    <a:pt x="459" y="107"/>
                    <a:pt x="658" y="107"/>
                  </a:cubicBezTo>
                  <a:cubicBezTo>
                    <a:pt x="658" y="90"/>
                    <a:pt x="658" y="75"/>
                    <a:pt x="658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54B54B67-D175-4757-952C-8480BE82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2882901"/>
              <a:ext cx="842963" cy="998538"/>
            </a:xfrm>
            <a:custGeom>
              <a:avLst/>
              <a:gdLst>
                <a:gd name="T0" fmla="*/ 198 w 273"/>
                <a:gd name="T1" fmla="*/ 103 h 321"/>
                <a:gd name="T2" fmla="*/ 156 w 273"/>
                <a:gd name="T3" fmla="*/ 101 h 321"/>
                <a:gd name="T4" fmla="*/ 215 w 273"/>
                <a:gd name="T5" fmla="*/ 0 h 321"/>
                <a:gd name="T6" fmla="*/ 273 w 273"/>
                <a:gd name="T7" fmla="*/ 102 h 321"/>
                <a:gd name="T8" fmla="*/ 228 w 273"/>
                <a:gd name="T9" fmla="*/ 102 h 321"/>
                <a:gd name="T10" fmla="*/ 5 w 273"/>
                <a:gd name="T11" fmla="*/ 321 h 321"/>
                <a:gd name="T12" fmla="*/ 0 w 273"/>
                <a:gd name="T13" fmla="*/ 292 h 321"/>
                <a:gd name="T14" fmla="*/ 198 w 273"/>
                <a:gd name="T15" fmla="*/ 10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321">
                  <a:moveTo>
                    <a:pt x="198" y="103"/>
                  </a:moveTo>
                  <a:cubicBezTo>
                    <a:pt x="183" y="102"/>
                    <a:pt x="172" y="102"/>
                    <a:pt x="156" y="101"/>
                  </a:cubicBezTo>
                  <a:cubicBezTo>
                    <a:pt x="176" y="66"/>
                    <a:pt x="194" y="34"/>
                    <a:pt x="215" y="0"/>
                  </a:cubicBezTo>
                  <a:cubicBezTo>
                    <a:pt x="234" y="35"/>
                    <a:pt x="253" y="67"/>
                    <a:pt x="273" y="102"/>
                  </a:cubicBezTo>
                  <a:cubicBezTo>
                    <a:pt x="255" y="102"/>
                    <a:pt x="242" y="102"/>
                    <a:pt x="228" y="102"/>
                  </a:cubicBezTo>
                  <a:cubicBezTo>
                    <a:pt x="201" y="223"/>
                    <a:pt x="128" y="296"/>
                    <a:pt x="5" y="321"/>
                  </a:cubicBezTo>
                  <a:cubicBezTo>
                    <a:pt x="3" y="310"/>
                    <a:pt x="2" y="302"/>
                    <a:pt x="0" y="292"/>
                  </a:cubicBezTo>
                  <a:cubicBezTo>
                    <a:pt x="106" y="271"/>
                    <a:pt x="172" y="209"/>
                    <a:pt x="198" y="1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2F207D94-3E6C-43A3-8490-8CF873143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3801" y="3548063"/>
              <a:ext cx="379413" cy="387350"/>
            </a:xfrm>
            <a:custGeom>
              <a:avLst/>
              <a:gdLst>
                <a:gd name="T0" fmla="*/ 123 w 123"/>
                <a:gd name="T1" fmla="*/ 62 h 124"/>
                <a:gd name="T2" fmla="*/ 61 w 123"/>
                <a:gd name="T3" fmla="*/ 124 h 124"/>
                <a:gd name="T4" fmla="*/ 0 w 123"/>
                <a:gd name="T5" fmla="*/ 62 h 124"/>
                <a:gd name="T6" fmla="*/ 62 w 123"/>
                <a:gd name="T7" fmla="*/ 1 h 124"/>
                <a:gd name="T8" fmla="*/ 123 w 123"/>
                <a:gd name="T9" fmla="*/ 62 h 124"/>
                <a:gd name="T10" fmla="*/ 94 w 123"/>
                <a:gd name="T11" fmla="*/ 62 h 124"/>
                <a:gd name="T12" fmla="*/ 61 w 123"/>
                <a:gd name="T13" fmla="*/ 29 h 124"/>
                <a:gd name="T14" fmla="*/ 30 w 123"/>
                <a:gd name="T15" fmla="*/ 62 h 124"/>
                <a:gd name="T16" fmla="*/ 60 w 123"/>
                <a:gd name="T17" fmla="*/ 94 h 124"/>
                <a:gd name="T18" fmla="*/ 94 w 123"/>
                <a:gd name="T1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4">
                  <a:moveTo>
                    <a:pt x="123" y="62"/>
                  </a:moveTo>
                  <a:cubicBezTo>
                    <a:pt x="123" y="96"/>
                    <a:pt x="94" y="124"/>
                    <a:pt x="61" y="124"/>
                  </a:cubicBezTo>
                  <a:cubicBezTo>
                    <a:pt x="27" y="123"/>
                    <a:pt x="0" y="95"/>
                    <a:pt x="0" y="62"/>
                  </a:cubicBezTo>
                  <a:cubicBezTo>
                    <a:pt x="0" y="27"/>
                    <a:pt x="28" y="0"/>
                    <a:pt x="62" y="1"/>
                  </a:cubicBezTo>
                  <a:cubicBezTo>
                    <a:pt x="96" y="1"/>
                    <a:pt x="123" y="28"/>
                    <a:pt x="123" y="62"/>
                  </a:cubicBezTo>
                  <a:close/>
                  <a:moveTo>
                    <a:pt x="94" y="62"/>
                  </a:moveTo>
                  <a:cubicBezTo>
                    <a:pt x="94" y="44"/>
                    <a:pt x="78" y="29"/>
                    <a:pt x="61" y="29"/>
                  </a:cubicBezTo>
                  <a:cubicBezTo>
                    <a:pt x="43" y="30"/>
                    <a:pt x="30" y="44"/>
                    <a:pt x="30" y="62"/>
                  </a:cubicBezTo>
                  <a:cubicBezTo>
                    <a:pt x="29" y="79"/>
                    <a:pt x="43" y="93"/>
                    <a:pt x="60" y="94"/>
                  </a:cubicBezTo>
                  <a:cubicBezTo>
                    <a:pt x="79" y="94"/>
                    <a:pt x="94" y="80"/>
                    <a:pt x="94" y="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98D79B57-470E-4387-980C-CB1E414A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09913"/>
              <a:ext cx="300038" cy="311150"/>
            </a:xfrm>
            <a:custGeom>
              <a:avLst/>
              <a:gdLst>
                <a:gd name="T0" fmla="*/ 27 w 97"/>
                <a:gd name="T1" fmla="*/ 50 h 100"/>
                <a:gd name="T2" fmla="*/ 13 w 97"/>
                <a:gd name="T3" fmla="*/ 35 h 100"/>
                <a:gd name="T4" fmla="*/ 0 w 97"/>
                <a:gd name="T5" fmla="*/ 21 h 100"/>
                <a:gd name="T6" fmla="*/ 21 w 97"/>
                <a:gd name="T7" fmla="*/ 3 h 100"/>
                <a:gd name="T8" fmla="*/ 49 w 97"/>
                <a:gd name="T9" fmla="*/ 28 h 100"/>
                <a:gd name="T10" fmla="*/ 78 w 97"/>
                <a:gd name="T11" fmla="*/ 0 h 100"/>
                <a:gd name="T12" fmla="*/ 97 w 97"/>
                <a:gd name="T13" fmla="*/ 21 h 100"/>
                <a:gd name="T14" fmla="*/ 70 w 97"/>
                <a:gd name="T15" fmla="*/ 50 h 100"/>
                <a:gd name="T16" fmla="*/ 97 w 97"/>
                <a:gd name="T17" fmla="*/ 78 h 100"/>
                <a:gd name="T18" fmla="*/ 76 w 97"/>
                <a:gd name="T19" fmla="*/ 97 h 100"/>
                <a:gd name="T20" fmla="*/ 48 w 97"/>
                <a:gd name="T21" fmla="*/ 71 h 100"/>
                <a:gd name="T22" fmla="*/ 18 w 97"/>
                <a:gd name="T23" fmla="*/ 100 h 100"/>
                <a:gd name="T24" fmla="*/ 2 w 97"/>
                <a:gd name="T25" fmla="*/ 77 h 100"/>
                <a:gd name="T26" fmla="*/ 27 w 97"/>
                <a:gd name="T2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00">
                  <a:moveTo>
                    <a:pt x="27" y="50"/>
                  </a:moveTo>
                  <a:cubicBezTo>
                    <a:pt x="22" y="44"/>
                    <a:pt x="17" y="39"/>
                    <a:pt x="13" y="35"/>
                  </a:cubicBezTo>
                  <a:cubicBezTo>
                    <a:pt x="9" y="30"/>
                    <a:pt x="5" y="26"/>
                    <a:pt x="0" y="21"/>
                  </a:cubicBezTo>
                  <a:cubicBezTo>
                    <a:pt x="7" y="15"/>
                    <a:pt x="13" y="10"/>
                    <a:pt x="21" y="3"/>
                  </a:cubicBezTo>
                  <a:cubicBezTo>
                    <a:pt x="29" y="10"/>
                    <a:pt x="39" y="19"/>
                    <a:pt x="49" y="28"/>
                  </a:cubicBezTo>
                  <a:cubicBezTo>
                    <a:pt x="58" y="19"/>
                    <a:pt x="68" y="10"/>
                    <a:pt x="78" y="0"/>
                  </a:cubicBezTo>
                  <a:cubicBezTo>
                    <a:pt x="85" y="7"/>
                    <a:pt x="90" y="13"/>
                    <a:pt x="97" y="21"/>
                  </a:cubicBezTo>
                  <a:cubicBezTo>
                    <a:pt x="88" y="30"/>
                    <a:pt x="79" y="39"/>
                    <a:pt x="70" y="50"/>
                  </a:cubicBezTo>
                  <a:cubicBezTo>
                    <a:pt x="79" y="59"/>
                    <a:pt x="87" y="68"/>
                    <a:pt x="97" y="78"/>
                  </a:cubicBezTo>
                  <a:cubicBezTo>
                    <a:pt x="90" y="85"/>
                    <a:pt x="83" y="91"/>
                    <a:pt x="76" y="97"/>
                  </a:cubicBezTo>
                  <a:cubicBezTo>
                    <a:pt x="67" y="89"/>
                    <a:pt x="58" y="80"/>
                    <a:pt x="48" y="71"/>
                  </a:cubicBezTo>
                  <a:cubicBezTo>
                    <a:pt x="39" y="80"/>
                    <a:pt x="30" y="89"/>
                    <a:pt x="18" y="100"/>
                  </a:cubicBezTo>
                  <a:cubicBezTo>
                    <a:pt x="13" y="92"/>
                    <a:pt x="8" y="85"/>
                    <a:pt x="2" y="77"/>
                  </a:cubicBezTo>
                  <a:cubicBezTo>
                    <a:pt x="9" y="69"/>
                    <a:pt x="18" y="60"/>
                    <a:pt x="27" y="5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AF7FDE-5731-4527-B692-330BBDA51C17}"/>
              </a:ext>
            </a:extLst>
          </p:cNvPr>
          <p:cNvGrpSpPr/>
          <p:nvPr/>
        </p:nvGrpSpPr>
        <p:grpSpPr>
          <a:xfrm>
            <a:off x="6231590" y="5405441"/>
            <a:ext cx="907200" cy="721636"/>
            <a:chOff x="3665538" y="1665288"/>
            <a:chExt cx="3702050" cy="2944812"/>
          </a:xfrm>
        </p:grpSpPr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70BF17BF-5B31-410D-AC19-3CD3FCB4F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F944627C-4476-4A87-8F9F-A2537D2ED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17829F8A-4220-4996-AEF6-DCFF0144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A83DD1D-A462-41B5-81E1-844319AB3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01659739-3146-4491-A822-E6A27580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" b="98216" l="0" r="971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1368" y="643019"/>
            <a:ext cx="2006450" cy="420252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85" b="98089" l="8772" r="8947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1988" y="4012574"/>
            <a:ext cx="1085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144114" y="612863"/>
            <a:ext cx="6158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Mock</a:t>
            </a:r>
            <a:r>
              <a:rPr kumimoji="0" lang="it-IT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-up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F5B69-9730-481B-A478-36120A29816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4" y="1593666"/>
            <a:ext cx="2542842" cy="482157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1589161"/>
            <a:ext cx="2377440" cy="48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144114" y="612863"/>
            <a:ext cx="6158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Mock</a:t>
            </a:r>
            <a:r>
              <a:rPr kumimoji="0" lang="it-IT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-up 2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F5B69-9730-481B-A478-36120A29816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83" y="1474637"/>
            <a:ext cx="1569129" cy="51508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99" y="1474637"/>
            <a:ext cx="2701366" cy="512215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22" y="1497473"/>
            <a:ext cx="2677280" cy="50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144114" y="612863"/>
            <a:ext cx="6158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Sviluppi Futuri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99858" y="1980316"/>
            <a:ext cx="665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GB" sz="2800" dirty="0">
                <a:solidFill>
                  <a:srgbClr val="FFFFFF"/>
                </a:solidFill>
                <a:latin typeface="Open Sans" panose="020B0606030504020204" pitchFamily="34" charset="0"/>
              </a:rPr>
              <a:t>Bonus </a:t>
            </a:r>
            <a:r>
              <a:rPr lang="en-GB" sz="2800" dirty="0" err="1">
                <a:solidFill>
                  <a:srgbClr val="FFFFFF"/>
                </a:solidFill>
                <a:latin typeface="Open Sans" panose="020B0606030504020204" pitchFamily="34" charset="0"/>
              </a:rPr>
              <a:t>proporzionale</a:t>
            </a:r>
            <a:r>
              <a:rPr lang="en-GB" sz="2800" dirty="0">
                <a:solidFill>
                  <a:srgbClr val="FFFFFF"/>
                </a:solidFill>
                <a:latin typeface="Open Sans" panose="020B0606030504020204" pitchFamily="34" charset="0"/>
              </a:rPr>
              <a:t> a </a:t>
            </a:r>
            <a:r>
              <a:rPr lang="en-GB" sz="28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smog/</a:t>
            </a:r>
            <a:r>
              <a:rPr lang="en-GB" sz="28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traffico</a:t>
            </a:r>
            <a:r>
              <a:rPr lang="en-GB" sz="28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Open Sans" panose="020B0606030504020204" pitchFamily="34" charset="0"/>
              </a:rPr>
              <a:t>nella</a:t>
            </a:r>
            <a:r>
              <a:rPr lang="en-GB" sz="28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Open Sans" panose="020B0606030504020204" pitchFamily="34" charset="0"/>
              </a:rPr>
              <a:t>tratta</a:t>
            </a:r>
            <a:endParaRPr lang="en-GB" sz="28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99859" y="3237616"/>
            <a:ext cx="636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Avvio</a:t>
            </a:r>
            <a:r>
              <a:rPr lang="en-US" sz="28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partnership, i.e. per </a:t>
            </a:r>
            <a:r>
              <a:rPr lang="en-US" sz="28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miglioramento</a:t>
            </a:r>
            <a:r>
              <a:rPr lang="en-US" sz="28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premi</a:t>
            </a:r>
            <a:r>
              <a:rPr lang="en-US" sz="28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99859" y="4380616"/>
            <a:ext cx="6452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800" dirty="0" err="1">
                <a:solidFill>
                  <a:srgbClr val="FFFFFF"/>
                </a:solidFill>
                <a:latin typeface="Open Sans" panose="020B0606030504020204" pitchFamily="34" charset="0"/>
              </a:rPr>
              <a:t>Integrazione</a:t>
            </a:r>
            <a:r>
              <a:rPr lang="en-US" sz="2800" dirty="0">
                <a:solidFill>
                  <a:srgbClr val="FFFFFF"/>
                </a:solidFill>
                <a:latin typeface="Open Sans" panose="020B0606030504020204" pitchFamily="34" charset="0"/>
              </a:rPr>
              <a:t> con tracking </a:t>
            </a:r>
            <a:r>
              <a:rPr lang="en-US" sz="2800" dirty="0" err="1">
                <a:solidFill>
                  <a:srgbClr val="FFFFFF"/>
                </a:solidFill>
                <a:latin typeface="Open Sans" panose="020B0606030504020204" pitchFamily="34" charset="0"/>
              </a:rPr>
              <a:t>mezzi</a:t>
            </a:r>
            <a:r>
              <a:rPr lang="en-US" sz="28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real-time </a:t>
            </a:r>
            <a:r>
              <a:rPr lang="en-US" sz="2800" dirty="0">
                <a:solidFill>
                  <a:srgbClr val="FFFFFF"/>
                </a:solidFill>
                <a:latin typeface="Open Sans" panose="020B0606030504020204" pitchFamily="34" charset="0"/>
              </a:rPr>
              <a:t>e </a:t>
            </a:r>
            <a:r>
              <a:rPr lang="en-US" sz="2800" dirty="0" err="1">
                <a:solidFill>
                  <a:srgbClr val="FFFFFF"/>
                </a:solidFill>
                <a:latin typeface="Open Sans" panose="020B0606030504020204" pitchFamily="34" charset="0"/>
              </a:rPr>
              <a:t>abbonamenti</a:t>
            </a:r>
            <a:r>
              <a:rPr lang="en-US" sz="2800" dirty="0">
                <a:solidFill>
                  <a:srgbClr val="FFFFFF"/>
                </a:solidFill>
                <a:latin typeface="Open Sans" panose="020B0606030504020204" pitchFamily="34" charset="0"/>
              </a:rPr>
              <a:t> NFC</a:t>
            </a:r>
            <a:endParaRPr lang="en-GB" sz="28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1676" y="2065260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691676" y="325271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91676" y="447826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6620A-543F-46FB-9694-325B7105F3A7}"/>
              </a:ext>
            </a:extLst>
          </p:cNvPr>
          <p:cNvSpPr/>
          <p:nvPr/>
        </p:nvSpPr>
        <p:spPr>
          <a:xfrm>
            <a:off x="8157354" y="5430410"/>
            <a:ext cx="3806045" cy="285627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8744989" y="1330036"/>
            <a:ext cx="2425306" cy="4514315"/>
          </a:xfrm>
          <a:custGeom>
            <a:avLst/>
            <a:gdLst>
              <a:gd name="T0" fmla="*/ 69 w 590"/>
              <a:gd name="T1" fmla="*/ 1055 h 1124"/>
              <a:gd name="T2" fmla="*/ 0 w 590"/>
              <a:gd name="T3" fmla="*/ 1055 h 1124"/>
              <a:gd name="T4" fmla="*/ 0 w 590"/>
              <a:gd name="T5" fmla="*/ 64 h 1124"/>
              <a:gd name="T6" fmla="*/ 11 w 590"/>
              <a:gd name="T7" fmla="*/ 64 h 1124"/>
              <a:gd name="T8" fmla="*/ 173 w 590"/>
              <a:gd name="T9" fmla="*/ 64 h 1124"/>
              <a:gd name="T10" fmla="*/ 183 w 590"/>
              <a:gd name="T11" fmla="*/ 53 h 1124"/>
              <a:gd name="T12" fmla="*/ 183 w 590"/>
              <a:gd name="T13" fmla="*/ 0 h 1124"/>
              <a:gd name="T14" fmla="*/ 217 w 590"/>
              <a:gd name="T15" fmla="*/ 10 h 1124"/>
              <a:gd name="T16" fmla="*/ 376 w 590"/>
              <a:gd name="T17" fmla="*/ 58 h 1124"/>
              <a:gd name="T18" fmla="*/ 464 w 590"/>
              <a:gd name="T19" fmla="*/ 64 h 1124"/>
              <a:gd name="T20" fmla="*/ 590 w 590"/>
              <a:gd name="T21" fmla="*/ 64 h 1124"/>
              <a:gd name="T22" fmla="*/ 590 w 590"/>
              <a:gd name="T23" fmla="*/ 1055 h 1124"/>
              <a:gd name="T24" fmla="*/ 522 w 590"/>
              <a:gd name="T25" fmla="*/ 1055 h 1124"/>
              <a:gd name="T26" fmla="*/ 522 w 590"/>
              <a:gd name="T27" fmla="*/ 1044 h 1124"/>
              <a:gd name="T28" fmla="*/ 521 w 590"/>
              <a:gd name="T29" fmla="*/ 953 h 1124"/>
              <a:gd name="T30" fmla="*/ 516 w 590"/>
              <a:gd name="T31" fmla="*/ 944 h 1124"/>
              <a:gd name="T32" fmla="*/ 511 w 590"/>
              <a:gd name="T33" fmla="*/ 953 h 1124"/>
              <a:gd name="T34" fmla="*/ 511 w 590"/>
              <a:gd name="T35" fmla="*/ 1042 h 1124"/>
              <a:gd name="T36" fmla="*/ 511 w 590"/>
              <a:gd name="T37" fmla="*/ 1055 h 1124"/>
              <a:gd name="T38" fmla="*/ 182 w 590"/>
              <a:gd name="T39" fmla="*/ 1124 h 1124"/>
              <a:gd name="T40" fmla="*/ 182 w 590"/>
              <a:gd name="T41" fmla="*/ 1111 h 1124"/>
              <a:gd name="T42" fmla="*/ 183 w 590"/>
              <a:gd name="T43" fmla="*/ 291 h 1124"/>
              <a:gd name="T44" fmla="*/ 183 w 590"/>
              <a:gd name="T45" fmla="*/ 147 h 1124"/>
              <a:gd name="T46" fmla="*/ 171 w 590"/>
              <a:gd name="T47" fmla="*/ 134 h 1124"/>
              <a:gd name="T48" fmla="*/ 82 w 590"/>
              <a:gd name="T49" fmla="*/ 134 h 1124"/>
              <a:gd name="T50" fmla="*/ 69 w 590"/>
              <a:gd name="T51" fmla="*/ 147 h 1124"/>
              <a:gd name="T52" fmla="*/ 69 w 590"/>
              <a:gd name="T53" fmla="*/ 1040 h 1124"/>
              <a:gd name="T54" fmla="*/ 69 w 590"/>
              <a:gd name="T55" fmla="*/ 1055 h 1124"/>
              <a:gd name="T56" fmla="*/ 511 w 590"/>
              <a:gd name="T57" fmla="*/ 592 h 1124"/>
              <a:gd name="T58" fmla="*/ 511 w 590"/>
              <a:gd name="T59" fmla="*/ 843 h 1124"/>
              <a:gd name="T60" fmla="*/ 516 w 590"/>
              <a:gd name="T61" fmla="*/ 857 h 1124"/>
              <a:gd name="T62" fmla="*/ 521 w 590"/>
              <a:gd name="T63" fmla="*/ 844 h 1124"/>
              <a:gd name="T64" fmla="*/ 521 w 590"/>
              <a:gd name="T65" fmla="*/ 342 h 1124"/>
              <a:gd name="T66" fmla="*/ 516 w 590"/>
              <a:gd name="T67" fmla="*/ 329 h 1124"/>
              <a:gd name="T68" fmla="*/ 511 w 590"/>
              <a:gd name="T69" fmla="*/ 342 h 1124"/>
              <a:gd name="T70" fmla="*/ 511 w 590"/>
              <a:gd name="T71" fmla="*/ 592 h 1124"/>
              <a:gd name="T72" fmla="*/ 321 w 590"/>
              <a:gd name="T73" fmla="*/ 634 h 1124"/>
              <a:gd name="T74" fmla="*/ 317 w 590"/>
              <a:gd name="T75" fmla="*/ 632 h 1124"/>
              <a:gd name="T76" fmla="*/ 240 w 590"/>
              <a:gd name="T77" fmla="*/ 627 h 1124"/>
              <a:gd name="T78" fmla="*/ 225 w 590"/>
              <a:gd name="T79" fmla="*/ 641 h 1124"/>
              <a:gd name="T80" fmla="*/ 242 w 590"/>
              <a:gd name="T81" fmla="*/ 653 h 1124"/>
              <a:gd name="T82" fmla="*/ 281 w 590"/>
              <a:gd name="T83" fmla="*/ 644 h 1124"/>
              <a:gd name="T84" fmla="*/ 321 w 590"/>
              <a:gd name="T85" fmla="*/ 634 h 1124"/>
              <a:gd name="T86" fmla="*/ 521 w 590"/>
              <a:gd name="T87" fmla="*/ 190 h 1124"/>
              <a:gd name="T88" fmla="*/ 521 w 590"/>
              <a:gd name="T89" fmla="*/ 143 h 1124"/>
              <a:gd name="T90" fmla="*/ 517 w 590"/>
              <a:gd name="T91" fmla="*/ 134 h 1124"/>
              <a:gd name="T92" fmla="*/ 511 w 590"/>
              <a:gd name="T93" fmla="*/ 142 h 1124"/>
              <a:gd name="T94" fmla="*/ 511 w 590"/>
              <a:gd name="T95" fmla="*/ 238 h 1124"/>
              <a:gd name="T96" fmla="*/ 516 w 590"/>
              <a:gd name="T97" fmla="*/ 246 h 1124"/>
              <a:gd name="T98" fmla="*/ 521 w 590"/>
              <a:gd name="T99" fmla="*/ 238 h 1124"/>
              <a:gd name="T100" fmla="*/ 521 w 590"/>
              <a:gd name="T101" fmla="*/ 190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0" h="1124">
                <a:moveTo>
                  <a:pt x="69" y="1055"/>
                </a:moveTo>
                <a:cubicBezTo>
                  <a:pt x="45" y="1055"/>
                  <a:pt x="23" y="1055"/>
                  <a:pt x="0" y="1055"/>
                </a:cubicBezTo>
                <a:cubicBezTo>
                  <a:pt x="0" y="725"/>
                  <a:pt x="0" y="395"/>
                  <a:pt x="0" y="64"/>
                </a:cubicBezTo>
                <a:cubicBezTo>
                  <a:pt x="3" y="64"/>
                  <a:pt x="7" y="64"/>
                  <a:pt x="11" y="64"/>
                </a:cubicBezTo>
                <a:cubicBezTo>
                  <a:pt x="65" y="64"/>
                  <a:pt x="119" y="64"/>
                  <a:pt x="173" y="64"/>
                </a:cubicBezTo>
                <a:cubicBezTo>
                  <a:pt x="181" y="64"/>
                  <a:pt x="184" y="61"/>
                  <a:pt x="183" y="53"/>
                </a:cubicBezTo>
                <a:cubicBezTo>
                  <a:pt x="183" y="36"/>
                  <a:pt x="183" y="19"/>
                  <a:pt x="183" y="0"/>
                </a:cubicBezTo>
                <a:cubicBezTo>
                  <a:pt x="196" y="3"/>
                  <a:pt x="207" y="6"/>
                  <a:pt x="217" y="10"/>
                </a:cubicBezTo>
                <a:cubicBezTo>
                  <a:pt x="270" y="26"/>
                  <a:pt x="323" y="41"/>
                  <a:pt x="376" y="58"/>
                </a:cubicBezTo>
                <a:cubicBezTo>
                  <a:pt x="405" y="68"/>
                  <a:pt x="434" y="63"/>
                  <a:pt x="464" y="64"/>
                </a:cubicBezTo>
                <a:cubicBezTo>
                  <a:pt x="506" y="65"/>
                  <a:pt x="547" y="64"/>
                  <a:pt x="590" y="64"/>
                </a:cubicBezTo>
                <a:cubicBezTo>
                  <a:pt x="590" y="394"/>
                  <a:pt x="590" y="724"/>
                  <a:pt x="590" y="1055"/>
                </a:cubicBezTo>
                <a:cubicBezTo>
                  <a:pt x="568" y="1055"/>
                  <a:pt x="545" y="1055"/>
                  <a:pt x="522" y="1055"/>
                </a:cubicBezTo>
                <a:cubicBezTo>
                  <a:pt x="522" y="1051"/>
                  <a:pt x="522" y="1047"/>
                  <a:pt x="522" y="1044"/>
                </a:cubicBezTo>
                <a:cubicBezTo>
                  <a:pt x="521" y="1014"/>
                  <a:pt x="522" y="983"/>
                  <a:pt x="521" y="953"/>
                </a:cubicBezTo>
                <a:cubicBezTo>
                  <a:pt x="521" y="950"/>
                  <a:pt x="518" y="947"/>
                  <a:pt x="516" y="944"/>
                </a:cubicBezTo>
                <a:cubicBezTo>
                  <a:pt x="515" y="947"/>
                  <a:pt x="511" y="950"/>
                  <a:pt x="511" y="953"/>
                </a:cubicBezTo>
                <a:cubicBezTo>
                  <a:pt x="511" y="982"/>
                  <a:pt x="511" y="1012"/>
                  <a:pt x="511" y="1042"/>
                </a:cubicBezTo>
                <a:cubicBezTo>
                  <a:pt x="511" y="1046"/>
                  <a:pt x="511" y="1050"/>
                  <a:pt x="511" y="1055"/>
                </a:cubicBezTo>
                <a:cubicBezTo>
                  <a:pt x="401" y="1078"/>
                  <a:pt x="292" y="1101"/>
                  <a:pt x="182" y="1124"/>
                </a:cubicBezTo>
                <a:cubicBezTo>
                  <a:pt x="182" y="1119"/>
                  <a:pt x="182" y="1115"/>
                  <a:pt x="182" y="1111"/>
                </a:cubicBezTo>
                <a:cubicBezTo>
                  <a:pt x="182" y="838"/>
                  <a:pt x="183" y="564"/>
                  <a:pt x="183" y="291"/>
                </a:cubicBezTo>
                <a:cubicBezTo>
                  <a:pt x="183" y="243"/>
                  <a:pt x="183" y="195"/>
                  <a:pt x="183" y="147"/>
                </a:cubicBezTo>
                <a:cubicBezTo>
                  <a:pt x="183" y="137"/>
                  <a:pt x="180" y="134"/>
                  <a:pt x="171" y="134"/>
                </a:cubicBezTo>
                <a:cubicBezTo>
                  <a:pt x="141" y="135"/>
                  <a:pt x="111" y="135"/>
                  <a:pt x="82" y="134"/>
                </a:cubicBezTo>
                <a:cubicBezTo>
                  <a:pt x="71" y="134"/>
                  <a:pt x="69" y="137"/>
                  <a:pt x="69" y="147"/>
                </a:cubicBezTo>
                <a:cubicBezTo>
                  <a:pt x="69" y="445"/>
                  <a:pt x="69" y="743"/>
                  <a:pt x="69" y="1040"/>
                </a:cubicBezTo>
                <a:cubicBezTo>
                  <a:pt x="69" y="1045"/>
                  <a:pt x="69" y="1050"/>
                  <a:pt x="69" y="1055"/>
                </a:cubicBezTo>
                <a:close/>
                <a:moveTo>
                  <a:pt x="511" y="592"/>
                </a:moveTo>
                <a:cubicBezTo>
                  <a:pt x="511" y="676"/>
                  <a:pt x="511" y="760"/>
                  <a:pt x="511" y="843"/>
                </a:cubicBezTo>
                <a:cubicBezTo>
                  <a:pt x="511" y="848"/>
                  <a:pt x="508" y="857"/>
                  <a:pt x="516" y="857"/>
                </a:cubicBezTo>
                <a:cubicBezTo>
                  <a:pt x="525" y="858"/>
                  <a:pt x="521" y="849"/>
                  <a:pt x="521" y="844"/>
                </a:cubicBezTo>
                <a:cubicBezTo>
                  <a:pt x="522" y="677"/>
                  <a:pt x="522" y="509"/>
                  <a:pt x="521" y="342"/>
                </a:cubicBezTo>
                <a:cubicBezTo>
                  <a:pt x="521" y="337"/>
                  <a:pt x="525" y="330"/>
                  <a:pt x="516" y="329"/>
                </a:cubicBezTo>
                <a:cubicBezTo>
                  <a:pt x="515" y="329"/>
                  <a:pt x="511" y="338"/>
                  <a:pt x="511" y="342"/>
                </a:cubicBezTo>
                <a:cubicBezTo>
                  <a:pt x="511" y="426"/>
                  <a:pt x="511" y="509"/>
                  <a:pt x="511" y="592"/>
                </a:cubicBezTo>
                <a:close/>
                <a:moveTo>
                  <a:pt x="321" y="634"/>
                </a:moveTo>
                <a:cubicBezTo>
                  <a:pt x="319" y="633"/>
                  <a:pt x="318" y="632"/>
                  <a:pt x="317" y="632"/>
                </a:cubicBezTo>
                <a:cubicBezTo>
                  <a:pt x="291" y="630"/>
                  <a:pt x="265" y="628"/>
                  <a:pt x="240" y="627"/>
                </a:cubicBezTo>
                <a:cubicBezTo>
                  <a:pt x="231" y="627"/>
                  <a:pt x="224" y="634"/>
                  <a:pt x="225" y="641"/>
                </a:cubicBezTo>
                <a:cubicBezTo>
                  <a:pt x="225" y="650"/>
                  <a:pt x="233" y="655"/>
                  <a:pt x="242" y="653"/>
                </a:cubicBezTo>
                <a:cubicBezTo>
                  <a:pt x="255" y="650"/>
                  <a:pt x="268" y="647"/>
                  <a:pt x="281" y="644"/>
                </a:cubicBezTo>
                <a:cubicBezTo>
                  <a:pt x="294" y="641"/>
                  <a:pt x="307" y="638"/>
                  <a:pt x="321" y="634"/>
                </a:cubicBezTo>
                <a:close/>
                <a:moveTo>
                  <a:pt x="521" y="190"/>
                </a:moveTo>
                <a:cubicBezTo>
                  <a:pt x="521" y="174"/>
                  <a:pt x="522" y="159"/>
                  <a:pt x="521" y="143"/>
                </a:cubicBezTo>
                <a:cubicBezTo>
                  <a:pt x="521" y="140"/>
                  <a:pt x="518" y="137"/>
                  <a:pt x="517" y="134"/>
                </a:cubicBezTo>
                <a:cubicBezTo>
                  <a:pt x="515" y="137"/>
                  <a:pt x="511" y="140"/>
                  <a:pt x="511" y="142"/>
                </a:cubicBezTo>
                <a:cubicBezTo>
                  <a:pt x="511" y="174"/>
                  <a:pt x="511" y="206"/>
                  <a:pt x="511" y="238"/>
                </a:cubicBezTo>
                <a:cubicBezTo>
                  <a:pt x="511" y="240"/>
                  <a:pt x="514" y="243"/>
                  <a:pt x="516" y="246"/>
                </a:cubicBezTo>
                <a:cubicBezTo>
                  <a:pt x="518" y="243"/>
                  <a:pt x="521" y="240"/>
                  <a:pt x="521" y="238"/>
                </a:cubicBezTo>
                <a:cubicBezTo>
                  <a:pt x="522" y="222"/>
                  <a:pt x="521" y="206"/>
                  <a:pt x="521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F5B69-9730-481B-A478-36120A29816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097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14163</TotalTime>
  <Words>252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Ink Free</vt:lpstr>
      <vt:lpstr>Noto Sans</vt:lpstr>
      <vt:lpstr>Open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Longobardo, Michele</cp:lastModifiedBy>
  <cp:revision>1043</cp:revision>
  <dcterms:created xsi:type="dcterms:W3CDTF">2017-12-05T16:25:52Z</dcterms:created>
  <dcterms:modified xsi:type="dcterms:W3CDTF">2021-04-11T09:50:47Z</dcterms:modified>
</cp:coreProperties>
</file>