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3:42.4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24575,'32'0'0,"33"0"0,31 0 0,0 0 0,-29 0 0,-1 0 0,19 0 0,-24 0 0,0 0 0,16 0 0,-12 0 0,-24 0 0,-11 0 0,-9 0 0,1 0 0,7 0 0,13 0 0,10 0 0,0 0 0,8 0 0,-32 0 0,28 0 0,-28 0 0,8 0 0,-8 0 0,-5 0 0,19 0 0,22 0 0,28 0 0,-30 0 0,1 0 0,-7 0 0,1 0 0,20 0 0,-2 0 0,23 0 0,-36 0 0,-3 0 0,19 0 0,-13 0 0,-24 0 0,-11 0 0,-15 0 0,-1 0 0,-5 0 0,-1 0 0,6 0 0,1 0 0,15 0 0,1 0 0,9-6 0,-1 5 0,0-5 0,-7 6 0,-3 0 0,-13-4 0,-2 3 0,-6-2 0,0 3 0,-3-4 0,-2 3 0,-3-3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3:45.8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24575,'45'0'0,"23"0"0,-1 0 0,10 0-1438,-10 0 0,4 0 1,3 0 1437,9 0 0,3 0 0,3 0-582,-10 0 1,3 0 0,2 0 0,-1 0 581,0 0 0,0 0 0,0 0 0,3 0 0,9 0 0,3 0 0,1 0 0,-3 0 0,-10 0 0,-1 0 0,0 0 0,0 0 0,6 0 0,2 0 0,-3 0 0,-8 0 127,-9 0 1,-6 0 0,1 0-128,11 0 0,2 0 0,-6 0 0,3 0 0,-3 0-282,8 0 0,1 0 282,6 0 0,-5 0 0,-28 0 0,-2 0 736,13 0 1,0 0-737,-4 0 0,-3 0 0,-12 0 0,2 0 0,35 0 0,-4 0 0,-4 0 0,-2 0 0,0 0 0,5 0 2905,1 0-2905,-10 0 1319,-38 0-1319,6 0 800,-19 0-800,-5 0 322,12 0-322,8 0 0,16 0 0,37 0 0,-8 0 0,-22 0 0,1 0 0,-6 0 0,1 0 0,6 0 0,0 0 0,35 0 0,-7 0 0,-37 0 0,-10 0 0,-18 0 0,14 0 0,0 0 0,37 0 0,17 0 0,-30 0 0,1 0 0,-7 0 0,0 0 0,13 0 0,-2 0 0,27 0 0,-41 0 0,-2 0 0,17 0 0,-6 0 0,-23 0 0,11 0 0,2 0 0,10 0 0,27 0 0,-20 0 0,-12 0 0,2 0 0,37 0 0,0 0 0,-7 0 0,-26 0 0,-19 0 0,-5 0 0,-9 0 0,11 0 0,24 0 0,27 0 0,-30 0 0,1 0 0,-7 0 0,0 0 0,12 0 0,0 0 0,-13 0 0,-2 0 0,9 0 0,-1 0 0,35 0 0,-7 0 0,-37 0 0,8 0 0,5 0 0,0 0 0,-14 0 0,-1 0 0,19 7 0,-18-2 0,0 0 0,14 4 0,10-1 0,-13-8 0,-10 0 0,-10 5 0,-18-4 0,-10 3 0,-6-4 0,24 0 0,-4 0 0,32 0 0,-8 0 0,10 0 0,13 0 0,-9 0 0,-2 0 0,-14 0 0,-19 0 0,-2 0 0,-13 0 0,-2 0 0,-6 0 0,0 0 0,1 0 0,-1 0 0,14 0 0,4 0 0,13 0 0,-8 0 0,7 0 0,-21 0 0,5 0 0,-13 0 0,-1 0 0,0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3:5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24575,'62'0'0,"20"0"0,-11 0 0,2 0-513,-15 1 1,1-2 512,27-3 0,-1-2 0,-27 5 0,-3 0 0,8-5 0,-1 1 168,-7 5 0,-6 0-168,5 0 170,27 0-170,-64 0 0,34 0 0,-28 0 519,19 0-519,10 0 0,23-8 0,3 6 0,-1-6 0,-2 8 0,-13 0 0,-10 0 0,-10 0 0,-13 0 0,1 0 0,11-7 0,24 6 0,0-6 0,-14 6 0,0 2 0,18-1 0,-18 0 0,-1 0 0,5 0 0,7 0 0,-30 0 0,-3 0 0,-13 0 0,-2 0 0,-6 0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4:02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24575,'67'0'0,"26"0"0,-24 0 0,-12 0 0,2 0 0,37 0 0,-43 0 0,2 0 0,4 0 0,1 0 0,-6 0 0,0 0 0,0 0 0,0 0 0,6 0 0,0 0 0,-6 0 0,0 0 0,0 0 0,0 0 0,-1 0 0,-1 0 0,25 0 0,-2 0 0,-23 0 0,-10 0 0,-19 0 0,-9 0 0,19 0 0,5 0 0,37 0 0,2 0 0,13 0 0,-37 0 0,-1 0 0,42 0 0,-41 4 0,-2 0 0,27-2 0,-14 6 0,-14-8 0,-24 0 0,32 0 0,-17 0 0,24 6 0,21-5 0,0 14 0,10-12 0,-45 1 0,0 1 0,26 3 0,1-6 0,-3 6 0,-31-8 0,3 5 0,7-3 0,14 4 0,-17-6 0,2 0 0,29 0 0,-25 0 0,2 0 0,37 0 0,-42 0 0,0 0 0,38 0 0,-27 0 0,-16 0 0,-17 0 0,5 0 0,5 0 0,22 0 0,28 0 0,-38 0 0,0 0 0,0 0 0,1 0 0,5 0 0,-1 0 0,34 0 0,0 0 0,-29-6 0,-14 4 0,-19-3 0,-7 5 0,14 0 0,0 0 0,14 0 0,8 0 0,-8 0 0,0 0 0,8 0 0,-26-5 0,5 3 0,-17-2 0,-7 4 0,13 0 0,-2 0 0,5 0 0,7 0 0,3 0 0,11 0 0,11 0 0,-11 0 0,-11 0 0,-3 0 0,-21 0 0,5 0 0,-13 0 0,-1 0 0,0 0 0,24 0 0,7 0 0,23 0 0,13 0 0,-20 0 0,17 0 0,-44 0 0,28 0 0,-41 0 0,17 0 0,-24 0 0,0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5:44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24575,'50'0'0,"14"0"0,14 0 0,12 8 0,0-6 0,-37 1 0,-1 2 0,29 2 0,-2-6 0,-29 6 0,-19-7 0,-1 0 0,-15 0 0,5 0 0,4 0 0,7 0 0,8 0 0,1 6 0,-1-5 0,-8 5 0,-7-6 0,-4 0 0,-10 0 0,4 0 0,-6 0 0,0 0 0,1 0 0,5 0 0,1 0 0,15 0 0,-7 0 0,6 0 0,-13 0 0,4 0 0,-10 0 0,4 0 0,-6 0 0,0 0 0,0 0 0,6 0 0,2 0 0,24 0 0,-6 0 0,15 0 0,1 0 0,-8 0 0,7 0 0,-17 0 0,-3 0 0,-14 0 0,0 0 0,-7 0 0,0 0 0,0 0 0,1 0 0,-1 0 0,0 0 0,14 0 0,4 0 0,13 0 0,37 0 0,-27 0 0,50 0 0,-31 0 0,-1 0 0,5 0 0,-30 0 0,0 0 0,-19 0 0,-9 0 0,0 0 0,-4 0 0,10 0 0,14 0 0,0 0 0,15 0 0,1 0 0,-8 0 0,-1 0 0,-11 0 0,-9 0 0,0 0 0,-5 0 0,-2 0 0,-6 0 0,1 0 0,5 0 0,1 0 0,15 0 0,11 0 0,1 0 0,18 0 0,-18 0 0,7 0 0,-17 0 0,-3 0 0,-7 0 0,-7 0 0,-1 0 0,-6 0 0,1 0 0,5 0 0,20 0 0,-1 0 0,17 0 0,0-7 0,-8 6 0,7-6 0,-10 7 0,-7 0 0,-9 0 0,-9 0 0,-5 0 0,-1 0 0,0 0 0,0 0 0,7 0 0,8-6 0,0 4 0,15-3 0,3 5 0,12 0 0,9 0 0,-10 0 0,-2 0 0,-11 0 0,-8 0 0,-1 0 0,-15 0 0,-1 0 0,-5-4 0,-1 3 0,0-3 0,0 4 0,6 0 0,10 0 0,7 0 0,19 0 0,14 0 0,2 0 0,8 0 0,-22 0 0,-2 0 0,-19 0 0,-7 0 0,-10 0 0,-6 0 0,1 0 0,-5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5:51.6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831 33 24575,'-40'0'0,"1"0"0,7 0 0,-5 0 0,13 0 0,0 0 0,4 0 0,11 0 0,-6 0 0,7 0 0,-6 4 0,-10-2 0,1 7 0,-25-1 0,14 4 0,-26 4 0,18-3 0,-8 7 0,25-8 0,-11 7 0,18-9 0,-2 0 0,7-4 0,8-2 0,1-1 0,-10 3 0,2 3 0,-9 2 0,-1 0 0,1 0 0,-1-1 0,7 0 0,0-1 0,7-1 0,3 1 0,-2-1 0,6 0 0,-3 0 0,4 1 0,0-1 0,0 0 0,0 0 0,5 7 0,1 0 0,6 15 0,-6-7 0,5 6 0,-7-13 0,7 4 0,-6-11 0,3 6 0,-3-7 0,3 0 0,0 0 0,6 2 0,10 0 0,7 2 0,19 9 0,-16-7 0,5 6 0,-17-9 0,-1 0 0,-5-2 0,-2-3 0,-6 1 0,14-6 0,-10 3 0,24 2 0,-11-5 0,15 11 0,-9-11 0,6 11 0,-13-11 0,-1 5 0,-3-6 0,-10 4 0,18-3 0,8 9 0,5-8 0,32 13 0,-18-13 0,-5 1 0,1 2 0,18 2 0,20-6 0,-26 6 0,-19-7 0,-5 0 0,-17 0 0,-1 0 0,1 0 0,-1 0 0,8 0 0,3 0 0,-1 5 0,7-4 0,-21 4 0,11-5 0,-12 0 0,-1 0 0,13 6 0,8-5 0,6 5 0,18 1 0,4-6 0,14 6 0,-11-1 0,-5-4 0,-23 3 0,-7-5 0,-3 0 0,-13 0 0,12 0 0,-3 0 0,15 0 0,9 0 0,-7 0 0,8 0 0,-11 0 0,0 0 0,-7 0 0,-9 0 0,-9 0 0,-5 0 0,-1 0 0,0 0 0,14 0 0,-4-4 0,19-3 0,-14-5 0,15 0 0,-15 1 0,7-1 0,-15 6 0,-1-3 0,-5 4 0,-1-3 0,0 3 0,-3-2 0,-2 2 0,-3-3 0,4 3 0,-3-2 0,3 2 0,-4-3 0,0-6 0,0 4 0,0-10 0,0 4 0,0-5 0,0 5 0,0 2 0,0 5 0,0 1 0,0 0 0,0-1 0,-4 5 0,-1-4 0,-3 7 0,-1-6 0,1 2 0,0-3 0,-1 0 0,-5-7 0,4 6 0,-21-23 0,1 2 0,-28-20 0,9 3 0,2 8 0,6 4 0,17 13 0,1 4 0,3 3 0,10 6 0,-4 4 0,0-4 0,-2 8 0,-14-10 0,7 5 0,-15-1 0,15-3 0,-7 4 0,9 0 0,5-2 0,2 7 0,6-3 0,-1 4 0,1 0 0,-6 0 0,-2-5 0,-13 4 0,-13-11 0,-10 11 0,-23-14 0,9 6 0,2-1 0,14 3 0,11 1 0,7 5 0,9-5 0,8 6 0,7 0 0,0 0 0,-7 0 0,-8 0 0,-9 0 0,-7 0 0,-23 0 0,6 0 0,-31 0 0,22 0 0,-10 0 0,13 0 0,17 0 0,6 0 0,17 0 0,7 0 0,0 0 0,7 0 0,0 0 0,-1 0 0,-5 0 0,-2 0 0,-13 0 0,-3 0 0,-17 0 0,7 0 0,0-10 0,13 8 0,13-8 0,2 10 0,5 0 0,5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10:06:42.4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3789 87 24575,'-23'0'0,"-13"0"0,-16 0 0,-23 0 0,10 0 0,-22 0 0,9 0 0,26 0 0,-1 0 0,-41 0 0,2 0 0,17 0 0,13 0 0,-1 0 0,1 0 0,-13 0 0,-3 0 0,-12 0 0,0 0 0,12 0 0,3 0 0,23 0 0,11 0 0,3 0 0,15 0 0,-1 0 0,-4 0 0,10 0 0,-19 0 0,13 0 0,-13 0 0,5 0 0,-7 0 0,13 0 0,-10 0 0,24 0 0,-16-5 0,13 4 0,-1-4 0,2 5 0,0 0 0,-2 0 0,-14 0 0,7 0 0,-15 0 0,15-10 0,-7 8 0,1-8 0,11 10 0,-18-11 0,11 8 0,-15-9 0,9 12 0,-7 0 0,15 0 0,-15 0 0,15 0 0,-7-10 0,15 8 0,-6-8 0,6 10 0,-7 0 0,-7 0 0,11 0 0,-10 0 0,18 0 0,-10 0 0,10 0 0,-4 0 0,6 0 0,-6 0 0,4 0 0,-10 0 0,4 0 0,-13 0 0,5 0 0,0 0 0,-4 6 0,3 1 0,-15 6 0,1 1 0,7-2 0,3-1 0,-1 7 0,7-6 0,-7 6 0,1-6 0,5 3 0,4-3 0,1 3 0,13-6 0,-8 0 0,6-1 0,-1 1 0,1-1 0,0 0 0,-1 0 0,-5 2 0,-4 12 0,-4-3 0,-2 10 0,1 1 0,-1 1 0,-3 8 0,3-7 0,4 5 0,4-14 0,0 7 0,4-9 0,-5 9 0,11-7 0,-5 6 0,5-7 0,-5-1 0,5 9 0,-4 1 0,1 18 0,-4-7 0,-3 31 0,2-29 0,-10 29 0,8-21 0,-6 10 0,6 0 0,7-10 0,-2-10 0,4-5 0,0-13 0,-3 5 0,8-7 0,-7-1 0,8 8 0,-4-5 0,-1 13 0,5-13 0,-5 13 0,6-14 0,0 15 0,0-15 0,0 6 0,0 1 0,0 1 0,0 9 0,0 36 0,0-27 0,0 6 0,0 3 0,0 13 0,0-19 0,0 1 0,0 37 0,0-12 0,7-4 0,-1-30 0,2 4 0,2-25 0,-4 7 0,4-9 0,4 31 0,9 8 0,-9-10 0,2 4 0,9 7 0,1 3-269,-2 18 0,1-1 269,0-21 0,-1 1 0,0 25 0,-1-4 0,12 4 0,-19-31 0,-1-1 0,9 21 0,-10-31 0,-1-5 0,-4-23 0,1-2 538,-6-6-538,0 0 0,0-3 0,-4 2 0,4-2 0,-4 3 0,0 6 0,10 2 0,9 7 0,7 7 0,26 10 0,-11 5 0,8 1 0,-8-9 0,-16-7 0,5-11 0,-15-5 0,5-4 0,-4 5 0,13-2 0,3 9 0,17-6 0,3 11 0,23 0 0,-10 4 0,22-3 0,-9 3 0,0-5 0,9 2 0,-9 3 0,12-11 0,-31-5 0,3-1 0,-6-4 0,0-1 0,12 2 0,4 0-438,7 0 1,0 0 437,-5 0 0,0 0 0,17 1 0,-2 0 0,-24-1 0,-1-1 0,13 2 0,-2-2-119,-18-4 1,-1-1 118,13 5 0,1-1 0,-15-8 0,-2 0 0,0 8 0,-1-1 0,38-6 0,-30 2 0,1 0 0,-5-3 0,1-2 0,11 1 0,3 0-401,8 0 0,0 0 401,-6 5 0,3 0 0,23-3 0,0-1 0,-25 4 0,0 0 0,14-4 0,-1-2 0,-15 1 0,0 0 0,8 0 0,0 0 0,-7 0 0,-2 0 364,-8 0 0,-1 0-364,-2 0 0,-1 0 0,34 0 0,-15 0 0,-1 0 0,3 0 0,-5 0 0,-1 0 0,-3 0 118,-12 0 1,1 0-119,34 0 0,-35 0 0,1 0 0,-5 1 0,-2-2 0,1-2 0,1-2 0,4 0 0,1-1 0,-6-3 0,0-1 422,0 0 0,0 0-422,-1 0 0,-1 1 0,0 4 0,0 0 0,11-9 0,-1 0 0,-12 5 0,0-1 0,18-10 0,-3-3 0,17-11 0,-25 15 0,5-2 0,5-12 0,-2 0 0,-19 13 0,0-1 0,18-15 0,-5 0 105,1-6-105,20-12 0,-19 3 0,-3 1 0,-12 3 0,-6-7 0,-2-1 0,3-20 0,-7 10 0,9-23 0,-17 11 0,-12 24 0,-1 1 0,4-30 0,-7 31 0,-1 1 0,0-28 0,-1-12 0,-8 12 0,0 3 0,-8 0 0,-8 10 0,-9-10 0,2 22 0,-2 0 0,-13-33 0,1 15 0,-1 0 0,-2-12 0,0 26 0,-1 0 0,-6-22 0,8 29 0,-1-1 0,11 9 0,1 1 0,-6-3 0,2 2 0,-10-15 0,5 11 0,12 8 0,-5 12 0,-10-26 0,-5 11 0,-5-17 0,-8 8 0,-3-9 0,-11-5 0,36 29 0,0-2 0,0 1 0,0 0 0,0-1 0,0 2 0,-4 3 0,0 0 0,3-3 0,-1 0 0,-8 0 0,-1 1 0,-29-31 0,34 31 0,-1 2 0,-29-23 0,0 1 0,11 4 0,-9-4 0,9 3 0,19 18 0,-1 0 0,-28-14 0,1-5 0,-17 17 0,16 3 0,-22-4 0,14-8 0,16 18 0,6-12 0,16 23 0,11-2 0,14 11 0,-4-4 0,11 5 0,-30-7 0,11 0 0,-44-4 0,-10-10 0,-12 5 0,42 3 0,-1 0 0,1 7 0,-1 1 0,-40-17 0,11 16 0,20-3 0,30 13 0,3-5 0,13 6 0,-12 0 0,-8 0 0,-6 0 0,-18 0 0,-4 0 0,-2 0 0,1 6 0,16-5 0,17 5 0,9-6 0,8 0 0,7 0 0,0 4 0,-1-3 0,-5 7 0,-2-7 0,-5 9 0,-1-9 0,-7 10 0,5-10 0,-13 11 0,13-11 0,-5 5 0,13-6 0,2 0 0,0 0 0,4 0 0,0 3 0,2-2 0,3 3 0,-3-4 0,0 0 0,-1 0 0,1 0 0,0 0 0,-1 0 0,-5 0 0,4 0 0,-4 0 0,-8 0 0,4 0 0,-11 0 0,13 0 0,6 0 0,6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97BF-CB38-7048-9F28-A4DFB133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E60C-7443-DA44-883C-BD85D637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FCD1-30AB-F345-8A75-342B7DF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D7F5-ECA7-7A40-9DF3-189E8811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ECEA-F8EA-EB47-A494-6FCF055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51F-BCF5-F246-B29C-D6F83B7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E9188-D487-E04C-ADF8-D29E142A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9E68-998B-1F49-AF3D-209CBAE9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3F6A-0EF5-9A4B-8ACA-90C6C06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0633-8430-504F-90DE-98F33145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9453-7602-5F4D-8F5F-17F29EA8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56B7-B668-C948-8715-06CDB399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2BDC-FD4B-C543-BDF6-3008521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385D-9B23-F547-95CB-3090163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1E84-5092-3F4F-89A9-3B57237C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98F9-B470-B04B-89E6-961DEB0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BA7-53B1-BA46-BEA9-C0DFA041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2D1B-51CE-D145-9781-535B622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3195-4382-7A45-93C9-110A7B1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0F07-9CCE-814F-B267-9F4A9CE6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BF8A-1579-944A-A898-71D51A0C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D5D7-8D69-244A-86CA-E0D34637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C0F2-AF74-1147-A7C7-D50D4211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C511-DE31-8142-BC8C-EDF9FF5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7680-E6D1-DE4B-9AF1-DAA9973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144-F2E1-BF49-9F2E-58BA6FE9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2B1D-A8E1-AE40-B33D-501510B7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6493-0830-7541-9647-EB1991E8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EEC5-9A36-8C48-AB4D-436C742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8FAF-BDC3-DA44-91E4-4DE9107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1303-7748-834B-9EE1-8A41D9C5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CF02-DCD2-1E4D-B1BA-2A69739B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599B-CD47-2546-91FD-F3D6CC0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CFB9E-8C77-C04E-BB85-57DDDF2A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C931-8553-AD45-938D-2D4EF616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55020-CC0B-3E4E-BF6F-BD664BC0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C1AE-6376-9B48-B843-75451B9F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3FF79-AB64-4E4E-AE58-18FD019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72A7-77E1-5C48-8A91-B344234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FCF-E9CF-BC49-B860-ACE244F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1E34-6C1D-5046-AEDB-AC56A64F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A4E4-78ED-3F44-A5B0-1483E5E0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7302-8BF0-A04A-92D8-5D3D780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7D198-DF9E-7144-8B34-B6671EF5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CA496-BAC4-A24B-BF9B-1F0ED0C0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E51F-C97A-7142-8234-22011CA1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C8DD-0F00-9144-9F11-9A80CBF0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FAD9-5411-254A-B168-394AB7F2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8979-CEC8-6D49-ABF5-11B0E7AF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B0AD-8828-944A-A1DA-1DCB392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84D12-4350-BD46-A40B-36E121DB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1EB2-04BF-5645-ABB6-C46A0BE8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46B8-095B-FA4B-9D77-01EBC93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74F1F-1F84-3F48-8A40-A87FBFF4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A5A7-CDD7-9A4B-A66D-4AE97AE9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5FF5-9C58-F141-AD69-D0E258F2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50CC-175E-454F-A332-90AF3CA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85B86-697C-0741-A020-75066965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51470-9799-954E-9988-761222D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A7F6-2847-724B-96C9-1B3D9BBA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B6C4-21D2-0447-AA77-E1FDD643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B830-7F99-0E4A-8862-652BDBC500FD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8FCD-3E57-2B4A-809C-7E19C3D3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5959-847A-864F-93DB-CB57539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70E5-7880-B740-9FD6-19F5148D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09-cvicenie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2DF4-0729-C047-907D-A9F1F4AAF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JS </a:t>
            </a:r>
            <a:r>
              <a:rPr lang="en-GB" dirty="0" err="1"/>
              <a:t>časť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824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95C0-D58A-2A4C-A076-75C2F0E5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zadani</a:t>
            </a:r>
            <a:r>
              <a:rPr lang="en-US" dirty="0"/>
              <a:t> 5 </a:t>
            </a:r>
            <a:r>
              <a:rPr lang="en-US" dirty="0" err="1"/>
              <a:t>bodov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0B2-692B-0241-816C-183643C9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 </a:t>
            </a:r>
            <a:r>
              <a:rPr lang="en-US" dirty="0" err="1"/>
              <a:t>cvicime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parametrizacie</a:t>
            </a:r>
            <a:r>
              <a:rPr lang="en-US" dirty="0"/>
              <a:t> </a:t>
            </a:r>
            <a:r>
              <a:rPr lang="en-US" dirty="0" err="1"/>
              <a:t>algoritmov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vs. for….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rekurzia</a:t>
            </a:r>
            <a:r>
              <a:rPr lang="en-US" dirty="0"/>
              <a:t> vs. reduce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 traversal a immutable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39D1-501A-3A4F-851A-F869ACB5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09-01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96FD-8B9A-2E4B-881E-FBB3EC1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23" y="1784528"/>
            <a:ext cx="3846272" cy="1423601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Implementujte</a:t>
            </a:r>
            <a:r>
              <a:rPr lang="en-GB" dirty="0"/>
              <a:t> </a:t>
            </a:r>
            <a:r>
              <a:rPr lang="en-GB" dirty="0" err="1"/>
              <a:t>nasledovných</a:t>
            </a:r>
            <a:r>
              <a:rPr lang="en-GB" dirty="0"/>
              <a:t> 5 </a:t>
            </a:r>
            <a:r>
              <a:rPr lang="en-GB" dirty="0" err="1"/>
              <a:t>funkcií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predpripravených</a:t>
            </a:r>
            <a:r>
              <a:rPr lang="en-GB" dirty="0"/>
              <a:t> </a:t>
            </a:r>
            <a:r>
              <a:rPr lang="en-GB" dirty="0" err="1"/>
              <a:t>filterArgs</a:t>
            </a:r>
            <a:r>
              <a:rPr lang="en-GB" dirty="0"/>
              <a:t>, and, a </a:t>
            </a:r>
            <a:r>
              <a:rPr lang="en-GB" dirty="0" err="1"/>
              <a:t>príkladu</a:t>
            </a:r>
            <a:r>
              <a:rPr lang="en-GB" dirty="0"/>
              <a:t> </a:t>
            </a:r>
            <a:r>
              <a:rPr lang="en-GB" dirty="0" err="1"/>
              <a:t>maxNumber</a:t>
            </a:r>
            <a:endParaRPr lang="en-GB" dirty="0"/>
          </a:p>
          <a:p>
            <a:r>
              <a:rPr lang="en-GB" b="1" dirty="0"/>
              <a:t>1 bod – za 5 </a:t>
            </a:r>
            <a:r>
              <a:rPr lang="en-GB" b="1" dirty="0" err="1"/>
              <a:t>riadkov</a:t>
            </a:r>
            <a:r>
              <a:rPr lang="en-GB" b="1" dirty="0"/>
              <a:t> </a:t>
            </a:r>
            <a:r>
              <a:rPr lang="en-GB" b="1" dirty="0" err="1"/>
              <a:t>kodu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0D360-F7CB-EA44-A732-2D200518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41" y="365124"/>
            <a:ext cx="7358344" cy="51254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D96505-E8FD-E74C-B508-61B6EB739733}"/>
                  </a:ext>
                </a:extLst>
              </p14:cNvPr>
              <p14:cNvContentPartPr/>
              <p14:nvPr/>
            </p14:nvContentPartPr>
            <p14:xfrm>
              <a:off x="5513711" y="5362443"/>
              <a:ext cx="975960" cy="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D96505-E8FD-E74C-B508-61B6EB739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5071" y="5353443"/>
                <a:ext cx="993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6D978C-DF12-154D-85D7-03D800D4AA1E}"/>
                  </a:ext>
                </a:extLst>
              </p14:cNvPr>
              <p14:cNvContentPartPr/>
              <p14:nvPr/>
            </p14:nvContentPartPr>
            <p14:xfrm>
              <a:off x="5511911" y="4140963"/>
              <a:ext cx="3647160" cy="1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6D978C-DF12-154D-85D7-03D800D4A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2911" y="4132323"/>
                <a:ext cx="3664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6E9A91-FC4B-6D42-BEBE-356E3B28132F}"/>
                  </a:ext>
                </a:extLst>
              </p14:cNvPr>
              <p14:cNvContentPartPr/>
              <p14:nvPr/>
            </p14:nvContentPartPr>
            <p14:xfrm>
              <a:off x="9576671" y="3692403"/>
              <a:ext cx="873360" cy="2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6E9A91-FC4B-6D42-BEBE-356E3B2813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7671" y="3683403"/>
                <a:ext cx="891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1B11D0-D6F4-DA46-B038-5374EE44BD1A}"/>
                  </a:ext>
                </a:extLst>
              </p14:cNvPr>
              <p14:cNvContentPartPr/>
              <p14:nvPr/>
            </p14:nvContentPartPr>
            <p14:xfrm>
              <a:off x="6759671" y="5359923"/>
              <a:ext cx="2346120" cy="3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1B11D0-D6F4-DA46-B038-5374EE44BD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0671" y="5350923"/>
                <a:ext cx="2363760" cy="478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54938C4-F076-3E4D-B607-560205197B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923" y="3208130"/>
            <a:ext cx="4257548" cy="2282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E27B2-11A5-444F-9DEF-E20E109F87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941" y="5571016"/>
            <a:ext cx="4658785" cy="1121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6B949B-FF26-5448-9676-B03287B92AD8}"/>
                  </a:ext>
                </a:extLst>
              </p14:cNvPr>
              <p14:cNvContentPartPr/>
              <p14:nvPr/>
            </p14:nvContentPartPr>
            <p14:xfrm>
              <a:off x="4777151" y="5704443"/>
              <a:ext cx="1668240" cy="1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6B949B-FF26-5448-9676-B03287B92A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8151" y="5695803"/>
                <a:ext cx="1685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8EFF32-3D5C-D04D-B69F-6933734D3475}"/>
                  </a:ext>
                </a:extLst>
              </p14:cNvPr>
              <p14:cNvContentPartPr/>
              <p14:nvPr/>
            </p14:nvContentPartPr>
            <p14:xfrm>
              <a:off x="7925711" y="6429123"/>
              <a:ext cx="1005480" cy="292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8EFF32-3D5C-D04D-B69F-6933734D34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6711" y="6420123"/>
                <a:ext cx="1023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2026BF-E593-EE4C-95AD-D1A9BE847198}"/>
                  </a:ext>
                </a:extLst>
              </p14:cNvPr>
              <p14:cNvContentPartPr/>
              <p14:nvPr/>
            </p14:nvContentPartPr>
            <p14:xfrm>
              <a:off x="540671" y="3746043"/>
              <a:ext cx="3005640" cy="170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2026BF-E593-EE4C-95AD-D1A9BE8471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2031" y="3737043"/>
                <a:ext cx="3023280" cy="17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3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696-3546-D448-AA55-C4B3D261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06-02 – reduce vs.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6DC2-2C25-B645-9317-83DA0B9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zdrojak</a:t>
            </a:r>
            <a:r>
              <a:rPr lang="en-GB" dirty="0"/>
              <a:t> ./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and.js</a:t>
            </a:r>
            <a:endParaRPr lang="en-GB" dirty="0"/>
          </a:p>
          <a:p>
            <a:r>
              <a:rPr lang="en-GB" dirty="0" err="1"/>
              <a:t>pochopit</a:t>
            </a:r>
            <a:r>
              <a:rPr lang="en-GB" dirty="0"/>
              <a:t> </a:t>
            </a:r>
            <a:r>
              <a:rPr lang="en-GB" dirty="0" err="1"/>
              <a:t>existujuci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testov</a:t>
            </a:r>
            <a:endParaRPr lang="en-GB" dirty="0"/>
          </a:p>
          <a:p>
            <a:r>
              <a:rPr lang="en-GB" dirty="0" err="1"/>
              <a:t>prepisat</a:t>
            </a:r>
            <a:r>
              <a:rPr lang="en-GB" dirty="0"/>
              <a:t> and()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rekurziu</a:t>
            </a:r>
            <a:r>
              <a:rPr lang="en-GB" dirty="0"/>
              <a:t> z </a:t>
            </a:r>
            <a:r>
              <a:rPr lang="en-GB" dirty="0" err="1"/>
              <a:t>povodneho</a:t>
            </a:r>
            <a:r>
              <a:rPr lang="en-GB" dirty="0"/>
              <a:t> reduce()</a:t>
            </a:r>
          </a:p>
          <a:p>
            <a:r>
              <a:rPr lang="en-GB" dirty="0" err="1"/>
              <a:t>pozor</a:t>
            </a:r>
            <a:r>
              <a:rPr lang="en-GB" dirty="0"/>
              <a:t> aby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nezmodifikovali</a:t>
            </a:r>
            <a:r>
              <a:rPr lang="en-GB" dirty="0"/>
              <a:t> </a:t>
            </a:r>
            <a:r>
              <a:rPr lang="en-GB" dirty="0" err="1"/>
              <a:t>povodny</a:t>
            </a:r>
            <a:r>
              <a:rPr lang="en-GB" dirty="0"/>
              <a:t> array co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dostali</a:t>
            </a:r>
            <a:r>
              <a:rPr lang="en-GB" dirty="0"/>
              <a:t> do </a:t>
            </a:r>
            <a:r>
              <a:rPr lang="en-GB" dirty="0" err="1"/>
              <a:t>funkcie</a:t>
            </a:r>
            <a:endParaRPr lang="en-GB" dirty="0"/>
          </a:p>
          <a:p>
            <a:r>
              <a:rPr lang="en-GB" b="1" dirty="0"/>
              <a:t>body: 1b</a:t>
            </a:r>
          </a:p>
          <a:p>
            <a:r>
              <a:rPr lang="en-GB" dirty="0" err="1"/>
              <a:t>ciel</a:t>
            </a:r>
            <a:r>
              <a:rPr lang="en-GB" dirty="0"/>
              <a:t>: </a:t>
            </a:r>
            <a:r>
              <a:rPr lang="en-GB" dirty="0" err="1"/>
              <a:t>rekurzia</a:t>
            </a:r>
            <a:r>
              <a:rPr lang="en-GB" dirty="0"/>
              <a:t>, immutable handling </a:t>
            </a:r>
            <a:r>
              <a:rPr lang="en-GB" dirty="0" err="1"/>
              <a:t>parametrov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4002-754E-6D40-B802-D5BCB872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89" y="1721298"/>
            <a:ext cx="6590663" cy="17077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73C3BC-713E-9948-8938-10A0BFB999DF}"/>
              </a:ext>
            </a:extLst>
          </p:cNvPr>
          <p:cNvCxnSpPr/>
          <p:nvPr/>
        </p:nvCxnSpPr>
        <p:spPr>
          <a:xfrm flipV="1">
            <a:off x="10118690" y="2270927"/>
            <a:ext cx="0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627DAF-5634-1048-A2FE-8C04478B7E23}"/>
              </a:ext>
            </a:extLst>
          </p:cNvPr>
          <p:cNvSpPr txBox="1">
            <a:spLocks/>
          </p:cNvSpPr>
          <p:nvPr/>
        </p:nvSpPr>
        <p:spPr>
          <a:xfrm>
            <a:off x="4943789" y="3573361"/>
            <a:ext cx="6590663" cy="2448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naco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v tom reduce </a:t>
            </a:r>
            <a:r>
              <a:rPr lang="en-GB" dirty="0" err="1"/>
              <a:t>volanie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?, </a:t>
            </a:r>
            <a:r>
              <a:rPr lang="en-GB" dirty="0" err="1"/>
              <a:t>ake</a:t>
            </a:r>
            <a:r>
              <a:rPr lang="en-GB" dirty="0"/>
              <a:t> </a:t>
            </a:r>
            <a:r>
              <a:rPr lang="en-GB" dirty="0" err="1"/>
              <a:t>pripady</a:t>
            </a:r>
            <a:r>
              <a:rPr lang="en-GB" dirty="0"/>
              <a:t> to </a:t>
            </a:r>
            <a:r>
              <a:rPr lang="en-GB" dirty="0" err="1"/>
              <a:t>pokryva</a:t>
            </a:r>
            <a:r>
              <a:rPr lang="en-GB" dirty="0"/>
              <a:t> ? slide z </a:t>
            </a:r>
            <a:r>
              <a:rPr lang="en-GB" dirty="0" err="1"/>
              <a:t>prednasky</a:t>
            </a:r>
            <a:r>
              <a:rPr lang="en-GB" dirty="0"/>
              <a:t>….</a:t>
            </a:r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inak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dokazete</a:t>
            </a:r>
            <a:r>
              <a:rPr lang="en-GB" dirty="0"/>
              <a:t> </a:t>
            </a:r>
            <a:r>
              <a:rPr lang="en-GB" dirty="0" err="1"/>
              <a:t>napisat</a:t>
            </a:r>
            <a:r>
              <a:rPr lang="en-GB" dirty="0"/>
              <a:t> ten reduce ? </a:t>
            </a:r>
          </a:p>
          <a:p>
            <a:r>
              <a:rPr lang="en-GB" dirty="0" err="1"/>
              <a:t>potrebujem</a:t>
            </a:r>
            <a:r>
              <a:rPr lang="en-GB" dirty="0"/>
              <a:t> </a:t>
            </a:r>
            <a:r>
              <a:rPr lang="en-GB" dirty="0" err="1"/>
              <a:t>konverziu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boolean</a:t>
            </a:r>
            <a:r>
              <a:rPr lang="en-GB" dirty="0"/>
              <a:t> v </a:t>
            </a:r>
            <a:r>
              <a:rPr lang="en-GB" dirty="0" err="1"/>
              <a:t>kazdom</a:t>
            </a:r>
            <a:r>
              <a:rPr lang="en-GB" dirty="0"/>
              <a:t> </a:t>
            </a:r>
            <a:r>
              <a:rPr lang="en-GB" dirty="0" err="1"/>
              <a:t>volani</a:t>
            </a:r>
            <a:r>
              <a:rPr lang="en-GB" dirty="0"/>
              <a:t>, ci by mi </a:t>
            </a:r>
            <a:r>
              <a:rPr lang="en-GB" dirty="0" err="1"/>
              <a:t>stacila</a:t>
            </a:r>
            <a:r>
              <a:rPr lang="en-GB" dirty="0"/>
              <a:t> </a:t>
            </a:r>
            <a:r>
              <a:rPr lang="en-GB" dirty="0" err="1"/>
              <a:t>iba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finalnou</a:t>
            </a:r>
            <a:r>
              <a:rPr lang="en-GB" dirty="0"/>
              <a:t> return </a:t>
            </a:r>
            <a:r>
              <a:rPr lang="en-GB"/>
              <a:t>value…..?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30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7D1-A4FB-8A4F-834C-D64476C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06-03 deep freeze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FC3-1FE1-4042-9EEE-D596D834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Implementujte</a:t>
            </a:r>
            <a:r>
              <a:rPr lang="en-US" dirty="0"/>
              <a:t> </a:t>
            </a:r>
            <a:r>
              <a:rPr lang="en-US" dirty="0" err="1"/>
              <a:t>deepFreeze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pomocoy</a:t>
            </a:r>
            <a:r>
              <a:rPr lang="en-US" dirty="0"/>
              <a:t> </a:t>
            </a:r>
            <a:r>
              <a:rPr lang="en-US" dirty="0" err="1"/>
              <a:t>kniznice</a:t>
            </a:r>
            <a:r>
              <a:rPr lang="en-US" dirty="0"/>
              <a:t> traverse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–save traverse</a:t>
            </a:r>
          </a:p>
          <a:p>
            <a:pPr lvl="1"/>
            <a:r>
              <a:rPr lang="en-US" dirty="0" err="1"/>
              <a:t>pozriet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slajdy</a:t>
            </a:r>
            <a:r>
              <a:rPr lang="en-US" dirty="0"/>
              <a:t> 71 a 72, </a:t>
            </a:r>
            <a:r>
              <a:rPr lang="en-US" dirty="0" err="1"/>
              <a:t>na</a:t>
            </a:r>
            <a:r>
              <a:rPr lang="en-US" dirty="0"/>
              <a:t> 71 </a:t>
            </a:r>
            <a:r>
              <a:rPr lang="en-US" dirty="0" err="1"/>
              <a:t>je</a:t>
            </a:r>
            <a:r>
              <a:rPr lang="en-US" dirty="0"/>
              <a:t> deep freeze</a:t>
            </a:r>
          </a:p>
          <a:p>
            <a:r>
              <a:rPr lang="en-US" b="1" dirty="0"/>
              <a:t>body 1b</a:t>
            </a:r>
          </a:p>
        </p:txBody>
      </p:sp>
    </p:spTree>
    <p:extLst>
      <p:ext uri="{BB962C8B-B14F-4D97-AF65-F5344CB8AC3E}">
        <p14:creationId xmlns:p14="http://schemas.microsoft.com/office/powerpoint/2010/main" val="24317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7D1-A4FB-8A4F-834C-D64476C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zadanie</a:t>
            </a:r>
            <a:r>
              <a:rPr lang="en-US" dirty="0"/>
              <a:t> 06-04 deep freeze </a:t>
            </a:r>
            <a:r>
              <a:rPr lang="en-US" dirty="0" err="1"/>
              <a:t>vracajuci</a:t>
            </a:r>
            <a:r>
              <a:rPr lang="en-US" dirty="0"/>
              <a:t> </a:t>
            </a:r>
            <a:r>
              <a:rPr lang="en-US" dirty="0" err="1"/>
              <a:t>freeznutu</a:t>
            </a:r>
            <a:r>
              <a:rPr lang="en-US" dirty="0"/>
              <a:t> deep clone </a:t>
            </a:r>
            <a:r>
              <a:rPr lang="en-US" dirty="0" err="1"/>
              <a:t>objektu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FC3-1FE1-4042-9EEE-D596D834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deepFreeze</a:t>
            </a:r>
            <a:r>
              <a:rPr lang="en-US" dirty="0"/>
              <a:t> z </a:t>
            </a:r>
            <a:r>
              <a:rPr lang="en-US" dirty="0" err="1"/>
              <a:t>parametrom</a:t>
            </a:r>
            <a:r>
              <a:rPr lang="en-US" dirty="0"/>
              <a:t> </a:t>
            </a:r>
            <a:r>
              <a:rPr lang="en-US" dirty="0" err="1"/>
              <a:t>deepFreeze</a:t>
            </a:r>
            <a:r>
              <a:rPr lang="en-US" dirty="0"/>
              <a:t>(o,{</a:t>
            </a:r>
            <a:r>
              <a:rPr lang="en-US" dirty="0" err="1"/>
              <a:t>clone:true</a:t>
            </a:r>
            <a:r>
              <a:rPr lang="en-US" dirty="0"/>
              <a:t>})</a:t>
            </a:r>
          </a:p>
          <a:p>
            <a:r>
              <a:rPr lang="en-US" dirty="0"/>
              <a:t>v tom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subore</a:t>
            </a:r>
            <a:r>
              <a:rPr lang="en-US" dirty="0"/>
              <a:t> </a:t>
            </a:r>
            <a:r>
              <a:rPr lang="en-US" dirty="0" err="1"/>
              <a:t>deepFreeze.js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doplneny</a:t>
            </a:r>
            <a:r>
              <a:rPr lang="en-US" dirty="0"/>
              <a:t> test </a:t>
            </a:r>
            <a:r>
              <a:rPr lang="en-US" dirty="0" err="1"/>
              <a:t>aj</a:t>
            </a:r>
            <a:r>
              <a:rPr lang="en-US" dirty="0"/>
              <a:t> o toto </a:t>
            </a:r>
            <a:r>
              <a:rPr lang="en-US" dirty="0" err="1"/>
              <a:t>spravanie</a:t>
            </a:r>
            <a:endParaRPr lang="en-US" dirty="0"/>
          </a:p>
          <a:p>
            <a:r>
              <a:rPr lang="en-US" b="1" dirty="0"/>
              <a:t>body 1b</a:t>
            </a:r>
          </a:p>
        </p:txBody>
      </p:sp>
    </p:spTree>
    <p:extLst>
      <p:ext uri="{BB962C8B-B14F-4D97-AF65-F5344CB8AC3E}">
        <p14:creationId xmlns:p14="http://schemas.microsoft.com/office/powerpoint/2010/main" val="218426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215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09-cvicenie</vt:lpstr>
      <vt:lpstr>5 zadani 5 bodov</vt:lpstr>
      <vt:lpstr>zadanie 09-01</vt:lpstr>
      <vt:lpstr>zadanie 06-02 – reduce vs. recursion</vt:lpstr>
      <vt:lpstr>zadanie 06-03 deep freeze</vt:lpstr>
      <vt:lpstr>Bonus: zadanie 06-04 deep freeze vracajuci freeznutu deep clone objektu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06-cvicenie</dc:title>
  <dc:creator>Marcus</dc:creator>
  <cp:lastModifiedBy>Marcus</cp:lastModifiedBy>
  <cp:revision>97</cp:revision>
  <dcterms:created xsi:type="dcterms:W3CDTF">2018-10-17T13:30:20Z</dcterms:created>
  <dcterms:modified xsi:type="dcterms:W3CDTF">2019-11-18T12:38:08Z</dcterms:modified>
</cp:coreProperties>
</file>