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2" r:id="rId4"/>
    <p:sldId id="258" r:id="rId5"/>
    <p:sldId id="257" r:id="rId6"/>
    <p:sldId id="261" r:id="rId7"/>
    <p:sldId id="266" r:id="rId8"/>
    <p:sldId id="265" r:id="rId9"/>
    <p:sldId id="264" r:id="rId10"/>
    <p:sldId id="260" r:id="rId11"/>
    <p:sldId id="259" r:id="rId1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/>
    <p:restoredTop sz="72245"/>
  </p:normalViewPr>
  <p:slideViewPr>
    <p:cSldViewPr snapToGrid="0" snapToObjects="1">
      <p:cViewPr varScale="1">
        <p:scale>
          <a:sx n="86" d="100"/>
          <a:sy n="86" d="100"/>
        </p:scale>
        <p:origin x="8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8T13:00:20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24575,'76'0'0,"11"0"0,7 0 0,-27 0 0,1 0 0,-16 0 0,0 0 0,22 0 0,-4 0 0,-4 0 0,24 0 0,0 0 0,-9 0 0,-28-1 0,3 2 0,8 5 0,2 1-229,4 1 0,0 1 229,-1 4 0,2 0 0,15 3 0,-3-3 0,-32-5 0,-1-2 0,16 1 0,-2-1 0,12 2 0,-16-5 0,-17 5 0,-20-8 0,-2 0 458,-9 0-458,0 0 0,0 0 0,0 0 0,0 5 0,0-3 0,0 3 0,0-5 0,8 0 0,3 0 0,20 0 0,3 0 0,11 0 0,-11 0 0,8 0 0,-28 0 0,6 0 0,-20-5 0,0 3 0,0-3 0,-5-1 0,-7 5 0,-1-10 0,-10 10 0,9-5 0,-3 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8T13:00:22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24575,'47'0'0,"33"0"0,18 0 0,-22 0 0,5 0 0,5 0-2235,-1 0 1,6 0 0,3 0 0,1 0 2234,-10 0 0,1 0 0,2 0 0,1 0 0,-1 0 0,3 0 0,1 0 0,0 0 0,-1 0 0,-2 0-237,11 0 0,-1 0 1,-2 0-1,3 0 237,-15 0 0,3 0 0,-1 0 0,-3 0 0,-7 0 244,11 0 0,-8 0 0,1 0-244,10 0 0,1 0 0,-7 0-90,1 0 0,-8 0 90,-11 0 0,-4 0 0,-7 0 0,-3 0 3701,28 0-3701,-21 0 0,3 0 0,-3 0 0,0 0 0,-2 0 0,2 0 0,15 0 0,-2 0 0,-15 0 0,-2 0 0,1 0 0,-1 0 3424,38 0-3424,-21 0 1880,-28 0-1880,-10 0 327,-6 0-327,5 0 0,27 0 0,0 0 0,26 0 0,-26 0 0,12-8 0,-16 5 0,-11-5 0,-12 8 0,-13 0 0,-9-6 0,0 5 0,0-4 0,-6 5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8T13:00:23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24575,'65'0'0,"0"0"0,-7 0 0,3 0 0,34 0 0,8 0-824,-31 0 1,2 0-1,-4 0 824,10 0 0,2 0 0,-2 0 0,5 0 0,-8 0 0,-10 0 0,-3 0 0,26 0 0,2 0 0,-16 0 0,1 0 0,-9 0 0,3 0 0,-6 0 0,1 0 0,0 0 0,13 0 0,8 0 0,-7 0 0,-6 0 0,-2 0 0,18 0 0,2 0 0,-4 0 0,-2 0 0,-6 0 0,-2 0 250,-7 1 0,-2-2-250,-2-9 0,-4 0 474,13 5-474,-4-15 0,-26 20 0,-12 0 1261,-13 0-1261,-9-6 59,0 5 0,-6-5 0,0 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8T13:00:25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0 164 24575,'77'0'0,"-1"0"0,13 0 0,4 0 0,-23 0 0,1 0 0,-2 0-599,16 0 0,0 0 599,14 0 0,-4 0 0,-34 0 0,-3 0 0,9 0 0,0 0 195,-10 0 1,-5 0-196,13 0 199,-8 0-199,1 0 0,6 0 0,-11 0 0,3 0 0,0 0 0,2 0 0,7 0 0,1 0 0,1 1 0,-2-2 0,-8-4 0,-1 0 0,0 4 0,-3-1 0,23-8 608,-4 10-608,-26-7 0,-12 5 0,22-5 0,0-3 0,-5 3 0,7 0 0,9 1 0,0-1 0,-8-4 0,1 0 0,26 3 0,-3 0 0,-31 2 0,-3-1 0,17-6 0,-2 2 0,12 9 0,-3-8 0,-28 10 0,-10 0 0,-6 0 0,-6 0 0,19 0 0,4 0 0,26 0 0,-22 0 0,19 0 0,-34 0 0,7 0 0,-10 0 0,-10 0 0,-1 0 0,26 0 0,-6 0 0,31 0 0,1 0 0,3 10 0,15 2 0,-15 1 0,-4 5 0,-26-15 0,-3 5 0,-21-8 0,-1 5 0,-1-3 0,3 3 0,8-5 0,1 0 0,-1 0 0,-9 5 0,8-3 0,-16 3 0,6-5 0,-8 0 0,-5 5 0,-2-3 0,-5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8T13:00:34.1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1,'68'0,"0"0,-5 0,-1 0,-3 0,1 0,14 0,-3 0,14 0,-19 0,-1 0,11 0,-4 0,0 0,4 0,-23 0,3 0,11 0,1 0,-1 0,2 0,18 0,0 0,-17 0,-3 0,1 0,-1 0,-10 0,-5 0,12 0,-6 0,-27 0,-8 0,-3 0,-8 0,6 0,-5 0,13 0,-3 0,19 0,-7 0,7 0,-10 0,-10 0,-1 0,-9 0,5 0,-3 0,3 0,-5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8T13:00:37.2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434 102,'91'0,"-15"0,-24 0,1 0,28 0,-26 0,-1 0,10 0,5 0,-34 0,-1 0,-14 0,-83 0,26 0,-14 0,0 0,5 0,-9 0,21 0,-9 0,12 7,-1-6,9 6,3-7,7 0,-7 0,-3 7,-9 2,1 0,0 5,-1-13,9 6,3-1,66 3,-12-1,51 0,-39-8,-4 0,-10 7,-10-5,-1 5,-9-7,14 0,-2 7,24-5,-14 11,9-11,-20 5,-3-7,-8 0,-65 0,18-8,-57 5,46-12,3 6,21 0,-8-5,16 13,-27-15,-11 4,-24-9,-1 8,-10-7,11 17,-15-17,26 17,16-12,28 8,14-5,47-7,-15 10,37-3,-19 12,2 0,1 0,24 0,-21 0,23 0,-26 0,-3 0,-20 0,-3 0,-8 0,6 0,-5 0,4 0,1 0,-5 0,5 0,-1 0,5 7,18 3,20 9,16 2,0 0,-3 0,-16-11,-20 4,4-13,-27 5,7-1,-70-4,14 5,-52-6,41 0,-9 0,21 0,-1 0,6 0,15 0,-7 0,3 0,-1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8T13:00:45.6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0,'55'0,"1"0,4 0,-8 0,-15 0,20 0,-19 0,2 0,-25 0,5 0,6 0,-2 0,13 0,6 0,-9 0,9 0,-12 0,-8 0,6 0,-15 0,6 0,-2 0,-5 0,5 0,19 0,17 0,12 9,21-7,-26 6,0-8,-18 0,-20 0,-3 0,-8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8T13:00:50.4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44,'75'0,"-16"0,11 0,-33 0,33 0,-45 0,16 0,-27 0,7 0,-4 0,-3 0,3 0,4 0,1 0,10 0,10 0,4 0,12 0,-13 0,-2 0,-12 0,-8 0,-2 0,-9 0,5-5,-3 4,3-5,0 6,-3 0,3 0,0 0,-3 0,3-14,-5-3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A6A74-2788-B34A-91BB-A4AF3F4F9523}" type="datetimeFigureOut">
              <a:rPr lang="sk-SK" smtClean="0"/>
              <a:t>28.10.19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4BDAD-6C97-1F4D-9D2D-61D95F6F41A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8263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9380-895B-9647-9BD3-C63B25C6A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0B952-0F74-B449-88DB-2B2BF25A2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B9CEE-100C-FF48-AA8A-A4FFBFC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28.10.19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12825-6ED7-0444-BF28-0DEAEB6A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12983-C11E-9F4B-BBAB-77264DFF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473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065A-9606-EB4C-BFEF-24561243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45139-1E6C-1F4D-9BAB-9C9387FE3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2D229-2B04-2241-96C0-D6357940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28.10.19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CF826-213C-CA45-9E48-8FB7353B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9D81F-C6E9-2A41-AD37-4ECC318C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7050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FA568A-3833-6441-B2B8-EAF1C0C19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07AEF-5B88-264E-A44C-86E75C160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15028-0BDF-3E49-A9BB-CEAF0688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28.10.19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52EB6-B0C9-A74E-9858-4AC06A8D4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AAED8-5661-9544-BB07-53B5AF1D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226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F23C-534D-234F-B4F8-241BF3D5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BCC1D-1F7F-F34F-BEC5-B52E165A2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EF229-5CB7-B54F-923E-F6B55021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28.10.19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CBF02-28B9-5443-9E2A-513D7F61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339D5-4655-2F4C-9DE6-87A01ED4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206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ABCC-5766-894F-8054-0C3134089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0FE23-BB40-8847-9C60-31B69191C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18254-C601-6340-B1AA-D5FF3477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28.10.19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67EED-8898-FE4E-8EFF-6931CCFD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26E33-67F4-2F4D-9D2A-A16349DA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85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6B5C-15DB-3B4D-847A-2EFB77C6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45586-C308-FD4C-B20F-062383303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72505-B2B6-B74D-83F2-5AA594BC7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757C2-009E-5546-8D7B-88FDBAD8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28.10.19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DF91B-9C37-DC4B-9D06-D7597E37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C9627-D6DC-F14C-8FA5-A095003D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651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327B-F1EB-D248-BDD3-EAD9083F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ABD22-5B17-244A-995C-75CF01D8D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B3C42-156E-7047-9857-1DBF7BEFE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F4E8E-BE2E-8D4B-9C64-841D3A382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ED7D4-7F62-BF43-9EC6-E5F51C063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E8096-F4BB-7042-90DB-E40AC478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28.10.19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371F1-E263-7846-981F-20E6D76E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AC45C5-3093-954D-82FB-90FDE248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121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63F8F-B6A9-A543-84E8-63FC4CED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566ED-4CB9-AE41-9DCD-8B02B820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28.10.19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1290F-6666-E347-B99D-7445AD22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70161-FBF7-CC4B-9766-2F6494CF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902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5166C2-CD08-FB46-9190-3C3BF9F9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28.10.19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078E2-BA4C-E04D-9B88-FBE6A99C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76773-0CA0-0E40-8005-194677AD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2516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28A8-47A8-F148-AE96-FF33EE4A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F5976-82F2-9147-8A23-2E1BB6A85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E4030-1340-3C44-AC49-9226404AB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712DF-0A8D-3B46-91B5-FDD9BE51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28.10.19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1E78E-7F95-1743-AEF8-EDF01260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2F203-0575-DD40-AB10-4FA1C862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734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72C6-9DB9-1345-A3DC-605287855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97BE24-5AA5-484A-8E49-EFD9CE2F4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E6C4C-F5EC-6248-A495-A720BD420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A419D-75C7-A349-B3C4-B564E3B34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28.10.19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54FC4-4CBE-0146-8071-7FD180E0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F496C-334D-DA4B-A806-C3EB4A0D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179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75AC7-4958-BE41-A827-739239C0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4432B-9E8B-3647-97AE-B500E5492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5E286-9E43-6C43-9AFD-7CB5EA8B5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E2C08-0BB8-E84C-876D-46D9639D5D58}" type="datetimeFigureOut">
              <a:rPr lang="sk-SK" smtClean="0"/>
              <a:t>28.10.19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26FDD-670F-9241-8B2F-61CDEAC7E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E3014-4EC0-354B-A77B-614366BC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287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ureka.sk/?h%5bfraze%5d=OLED55B8PLA" TargetMode="External"/><Relationship Id="rId2" Type="http://schemas.openxmlformats.org/officeDocument/2006/relationships/hyperlink" Target="https://www.nay.sk/vyhladavanie?q=OLED55B8PL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alshop.sk/search?query=OLED55B8PL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api/f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F77BD-DE06-2C41-903F-87B4F94DDD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/>
              <a:t>cvicenie</a:t>
            </a:r>
            <a:r>
              <a:rPr lang="sk-SK" dirty="0"/>
              <a:t> 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159EA-BD06-4F48-A5E2-CD82609F63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patterns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58516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8BF5-D26B-D546-9E35-6C025051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findInFiles</a:t>
            </a:r>
            <a:r>
              <a:rPr lang="sk-SK" dirty="0"/>
              <a:t> - </a:t>
            </a:r>
            <a:r>
              <a:rPr lang="sk-SK" dirty="0" err="1"/>
              <a:t>parallel</a:t>
            </a:r>
            <a:r>
              <a:rPr lang="sk-SK" dirty="0"/>
              <a:t> and </a:t>
            </a:r>
            <a:r>
              <a:rPr lang="sk-SK" dirty="0" err="1"/>
              <a:t>series</a:t>
            </a:r>
            <a:r>
              <a:rPr lang="sk-SK" dirty="0"/>
              <a:t> – </a:t>
            </a:r>
            <a:r>
              <a:rPr lang="sk-SK" dirty="0" err="1"/>
              <a:t>file</a:t>
            </a:r>
            <a:r>
              <a:rPr lang="sk-SK" dirty="0"/>
              <a:t> </a:t>
            </a:r>
            <a:r>
              <a:rPr lang="sk-SK" dirty="0" err="1"/>
              <a:t>system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EC1F7-FF0A-9A40-A1E7-BEEE1F703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 zozname adresárov pohľadajte súbor (nerekurzívne) s daným menom a v ňom pohľadajte reťazec, </a:t>
            </a:r>
          </a:p>
          <a:p>
            <a:pPr lvl="1"/>
            <a:r>
              <a:rPr lang="sk-SK" dirty="0"/>
              <a:t>vypíšte prvý nájdený súbor</a:t>
            </a:r>
          </a:p>
          <a:p>
            <a:pPr lvl="1"/>
            <a:r>
              <a:rPr lang="sk-SK" dirty="0"/>
              <a:t>vypíšte všetky nájdené súbory</a:t>
            </a:r>
          </a:p>
        </p:txBody>
      </p:sp>
    </p:spTree>
    <p:extLst>
      <p:ext uri="{BB962C8B-B14F-4D97-AF65-F5344CB8AC3E}">
        <p14:creationId xmlns:p14="http://schemas.microsoft.com/office/powerpoint/2010/main" val="1168598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FDDB1-7486-9147-86E8-8FE616B0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shop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- paralel and </a:t>
            </a:r>
            <a:r>
              <a:rPr lang="sk-SK" dirty="0" err="1"/>
              <a:t>series</a:t>
            </a:r>
            <a:r>
              <a:rPr lang="sk-SK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EFDDB-F8AD-EB46-8D55-C1D8C4264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>
                <a:hlinkClick r:id="rId2"/>
              </a:rPr>
              <a:t>https://www.nay.sk/vyhladavanie?q=OLED55B8PLA</a:t>
            </a:r>
            <a:endParaRPr lang="sk-SK" dirty="0"/>
          </a:p>
          <a:p>
            <a:r>
              <a:rPr lang="sk-SK" dirty="0">
                <a:hlinkClick r:id="rId3"/>
              </a:rPr>
              <a:t>https://www.heureka.sk/?h%5Bfraze%5D=OLED55B8PLA</a:t>
            </a:r>
            <a:endParaRPr lang="sk-SK" dirty="0"/>
          </a:p>
          <a:p>
            <a:r>
              <a:rPr lang="sk-SK" dirty="0">
                <a:hlinkClick r:id="rId4"/>
              </a:rPr>
              <a:t>https://www.realshop.sk/search?query=OLED55B8PLA</a:t>
            </a:r>
            <a:endParaRPr lang="sk-SK" dirty="0"/>
          </a:p>
          <a:p>
            <a:endParaRPr lang="sk-SK" dirty="0"/>
          </a:p>
          <a:p>
            <a:pPr marL="0" indent="0">
              <a:buNone/>
            </a:pPr>
            <a:r>
              <a:rPr lang="sk-SK" dirty="0"/>
              <a:t>Zoberte si nejaké 3 obchody, letenky, lístky, čokoľvek čo predáva to isté</a:t>
            </a:r>
          </a:p>
          <a:p>
            <a:pPr marL="0" indent="0">
              <a:buNone/>
            </a:pPr>
            <a:r>
              <a:rPr lang="sk-SK" dirty="0" err="1"/>
              <a:t>Kódnite</a:t>
            </a:r>
            <a:r>
              <a:rPr lang="sk-SK" dirty="0"/>
              <a:t> sekvenciu </a:t>
            </a:r>
          </a:p>
          <a:p>
            <a:r>
              <a:rPr lang="sk-SK" dirty="0"/>
              <a:t>vyhľadania voči danej veci</a:t>
            </a:r>
          </a:p>
          <a:p>
            <a:r>
              <a:rPr lang="sk-SK" dirty="0"/>
              <a:t>extrakciu ceny (nejakú), naivnú</a:t>
            </a:r>
          </a:p>
          <a:p>
            <a:pPr marL="0" indent="0">
              <a:buNone/>
            </a:pPr>
            <a:r>
              <a:rPr lang="sk-SK" dirty="0"/>
              <a:t>Následne </a:t>
            </a:r>
            <a:r>
              <a:rPr lang="sk-SK" dirty="0" err="1"/>
              <a:t>kódnite</a:t>
            </a:r>
            <a:r>
              <a:rPr lang="sk-SK" dirty="0"/>
              <a:t> paralelne volanie </a:t>
            </a:r>
            <a:r>
              <a:rPr lang="sk-SK" dirty="0" err="1"/>
              <a:t>vyhladania</a:t>
            </a:r>
            <a:r>
              <a:rPr lang="sk-SK" dirty="0"/>
              <a:t> ceny voči nejakým obchodom a zobrazte usporiadaný zoznam cien a obchodov.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6000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príprava </a:t>
            </a:r>
            <a:r>
              <a:rPr lang="en-US" dirty="0"/>
              <a:t>node project</a:t>
            </a:r>
            <a:r>
              <a:rPr lang="sk-SK" dirty="0"/>
              <a:t>-u na cviko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RECAP: mal</a:t>
            </a:r>
            <a:r>
              <a:rPr lang="sk-SK" dirty="0"/>
              <a:t>i</a:t>
            </a:r>
            <a:r>
              <a:rPr lang="en-US" dirty="0"/>
              <a:t> by </a:t>
            </a:r>
            <a:r>
              <a:rPr lang="en-US" dirty="0" err="1"/>
              <a:t>ste</a:t>
            </a:r>
            <a:r>
              <a:rPr lang="en-US" dirty="0"/>
              <a:t> </a:t>
            </a:r>
            <a:r>
              <a:rPr lang="sk-SK" dirty="0"/>
              <a:t>už vedieť načo slúžia </a:t>
            </a:r>
            <a:r>
              <a:rPr lang="sk-SK" dirty="0" err="1"/>
              <a:t>zakladne</a:t>
            </a:r>
            <a:r>
              <a:rPr lang="sk-SK" dirty="0"/>
              <a:t> </a:t>
            </a:r>
            <a:r>
              <a:rPr lang="sk-SK" dirty="0" err="1"/>
              <a:t>npm</a:t>
            </a:r>
            <a:r>
              <a:rPr lang="sk-SK" dirty="0"/>
              <a:t> </a:t>
            </a:r>
            <a:r>
              <a:rPr lang="sk-SK" dirty="0" err="1"/>
              <a:t>commandy</a:t>
            </a:r>
            <a:r>
              <a:rPr lang="sk-SK" dirty="0"/>
              <a:t> a ako ich </a:t>
            </a:r>
            <a:r>
              <a:rPr lang="sk-SK" dirty="0" err="1"/>
              <a:t>pouzivat</a:t>
            </a:r>
            <a:r>
              <a:rPr lang="sk-SK" dirty="0"/>
              <a:t> na vytvorenie projektu: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sk-SK" dirty="0"/>
              <a:t>cd 06-cvicenie/</a:t>
            </a:r>
            <a:r>
              <a:rPr lang="sk-SK" dirty="0" err="1"/>
              <a:t>ulohy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npm init -y</a:t>
            </a:r>
          </a:p>
          <a:p>
            <a:pPr marL="0" indent="0">
              <a:buNone/>
            </a:pPr>
            <a:r>
              <a:rPr lang="sk-SK" dirty="0"/>
              <a:t>npm install --</a:t>
            </a:r>
            <a:r>
              <a:rPr lang="sk-SK" b="1" dirty="0"/>
              <a:t>save</a:t>
            </a:r>
            <a:r>
              <a:rPr lang="sk-SK" dirty="0"/>
              <a:t> async</a:t>
            </a:r>
          </a:p>
          <a:p>
            <a:pPr marL="0" indent="0">
              <a:buNone/>
            </a:pPr>
            <a:r>
              <a:rPr lang="sk-SK" dirty="0"/>
              <a:t>npm install --</a:t>
            </a:r>
            <a:r>
              <a:rPr lang="sk-SK" b="1" dirty="0"/>
              <a:t>save-dev</a:t>
            </a:r>
            <a:r>
              <a:rPr lang="sk-SK" dirty="0"/>
              <a:t> mocha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edit </a:t>
            </a:r>
            <a:r>
              <a:rPr lang="sk-SK" dirty="0" err="1"/>
              <a:t>package</a:t>
            </a:r>
            <a:r>
              <a:rPr lang="sk-SK" dirty="0"/>
              <a:t> </a:t>
            </a:r>
            <a:r>
              <a:rPr lang="sk-SK" dirty="0" err="1"/>
              <a:t>json</a:t>
            </a:r>
            <a:r>
              <a:rPr lang="sk-SK" dirty="0"/>
              <a:t> (</a:t>
            </a:r>
            <a:r>
              <a:rPr lang="sk-SK" dirty="0" err="1"/>
              <a:t>scripts.test</a:t>
            </a:r>
            <a:r>
              <a:rPr lang="sk-SK" dirty="0"/>
              <a:t>)</a:t>
            </a:r>
          </a:p>
          <a:p>
            <a:pPr marL="0" indent="0">
              <a:buNone/>
            </a:pPr>
            <a:r>
              <a:rPr lang="sk-SK" dirty="0" err="1"/>
              <a:t>npm</a:t>
            </a:r>
            <a:r>
              <a:rPr lang="sk-SK" dirty="0"/>
              <a:t> test</a:t>
            </a:r>
          </a:p>
          <a:p>
            <a:pPr marL="0" indent="0">
              <a:buNone/>
            </a:pPr>
            <a:r>
              <a:rPr lang="sk-SK" dirty="0" err="1"/>
              <a:t>npm</a:t>
            </a:r>
            <a:r>
              <a:rPr lang="sk-SK" dirty="0"/>
              <a:t> </a:t>
            </a:r>
            <a:r>
              <a:rPr lang="sk-SK" dirty="0" err="1"/>
              <a:t>start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4019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518A-20EE-D54D-B637-317602A7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F355A-FBF9-7B4F-8305-3B4C35E5F5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Čo cvičíme:</a:t>
            </a:r>
          </a:p>
          <a:p>
            <a:r>
              <a:rPr lang="sk-SK" dirty="0"/>
              <a:t>ako si vybrať </a:t>
            </a:r>
            <a:r>
              <a:rPr lang="sk-SK" b="1" dirty="0"/>
              <a:t>vhodný </a:t>
            </a:r>
            <a:r>
              <a:rPr lang="sk-SK" b="1" dirty="0" err="1"/>
              <a:t>async</a:t>
            </a:r>
            <a:r>
              <a:rPr lang="sk-SK" b="1" dirty="0"/>
              <a:t> </a:t>
            </a:r>
            <a:r>
              <a:rPr lang="sk-SK" b="1" dirty="0" err="1"/>
              <a:t>pattern</a:t>
            </a:r>
            <a:r>
              <a:rPr lang="sk-SK" dirty="0"/>
              <a:t> na riešenie rôznych úloh</a:t>
            </a:r>
          </a:p>
          <a:p>
            <a:r>
              <a:rPr lang="sk-SK" dirty="0"/>
              <a:t>kombinovanie </a:t>
            </a:r>
            <a:r>
              <a:rPr lang="sk-SK" dirty="0" err="1"/>
              <a:t>patternov</a:t>
            </a:r>
            <a:endParaRPr lang="sk-SK" dirty="0"/>
          </a:p>
          <a:p>
            <a:r>
              <a:rPr lang="sk-SK" dirty="0"/>
              <a:t>pekné </a:t>
            </a:r>
            <a:r>
              <a:rPr lang="sk-SK" b="1" i="1" dirty="0" err="1"/>
              <a:t>funkcionálne</a:t>
            </a:r>
            <a:r>
              <a:rPr lang="sk-SK" b="1" i="1" dirty="0"/>
              <a:t> konštrukcie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Ako </a:t>
            </a:r>
            <a:r>
              <a:rPr lang="sk-SK" dirty="0" err="1"/>
              <a:t>side</a:t>
            </a:r>
            <a:r>
              <a:rPr lang="sk-SK" dirty="0"/>
              <a:t> </a:t>
            </a:r>
            <a:r>
              <a:rPr lang="sk-SK" dirty="0" err="1"/>
              <a:t>effect</a:t>
            </a:r>
            <a:r>
              <a:rPr lang="sk-SK" dirty="0"/>
              <a:t> sa </a:t>
            </a:r>
            <a:r>
              <a:rPr lang="sk-SK" dirty="0" err="1"/>
              <a:t>naucite</a:t>
            </a:r>
            <a:r>
              <a:rPr lang="sk-SK" dirty="0"/>
              <a:t>:</a:t>
            </a:r>
          </a:p>
          <a:p>
            <a:r>
              <a:rPr lang="sk-SK" dirty="0"/>
              <a:t>používanie </a:t>
            </a:r>
            <a:r>
              <a:rPr lang="sk-SK" dirty="0" err="1"/>
              <a:t>nejakych</a:t>
            </a:r>
            <a:r>
              <a:rPr lang="sk-SK" dirty="0"/>
              <a:t> </a:t>
            </a:r>
            <a:r>
              <a:rPr lang="sk-SK" dirty="0" err="1"/>
              <a:t>node</a:t>
            </a:r>
            <a:r>
              <a:rPr lang="sk-SK" dirty="0"/>
              <a:t> </a:t>
            </a:r>
            <a:r>
              <a:rPr lang="sk-SK" dirty="0" err="1"/>
              <a:t>APIs</a:t>
            </a:r>
            <a:r>
              <a:rPr lang="sk-SK" dirty="0"/>
              <a:t> a </a:t>
            </a:r>
            <a:r>
              <a:rPr lang="sk-SK" dirty="0" err="1"/>
              <a:t>libiek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713CDE-BF98-1E41-A129-599FECF5CA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sk-SK" dirty="0"/>
              <a:t>Body: </a:t>
            </a:r>
            <a:r>
              <a:rPr lang="en-US" b="1" dirty="0"/>
              <a:t>5</a:t>
            </a:r>
            <a:r>
              <a:rPr lang="sk-SK" b="1" dirty="0"/>
              <a:t>b</a:t>
            </a:r>
            <a:endParaRPr lang="sk-SK" dirty="0"/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writeTempFile </a:t>
            </a:r>
            <a:r>
              <a:rPr lang="en-US" dirty="0"/>
              <a:t>1</a:t>
            </a:r>
            <a:r>
              <a:rPr lang="sk-SK" dirty="0"/>
              <a:t>b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err="1"/>
              <a:t>saveSomewhere</a:t>
            </a:r>
            <a:r>
              <a:rPr lang="sk-SK" dirty="0"/>
              <a:t> 1b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err="1"/>
              <a:t>sonar</a:t>
            </a:r>
            <a:r>
              <a:rPr lang="en-US" dirty="0"/>
              <a:t>Rules </a:t>
            </a:r>
            <a:r>
              <a:rPr lang="sk-SK" dirty="0"/>
              <a:t>3b</a:t>
            </a:r>
          </a:p>
          <a:p>
            <a:endParaRPr lang="sk-SK" dirty="0"/>
          </a:p>
          <a:p>
            <a:pPr marL="0" indent="0">
              <a:buNone/>
            </a:pPr>
            <a:r>
              <a:rPr lang="sk-SK" dirty="0"/>
              <a:t>Iba </a:t>
            </a:r>
            <a:r>
              <a:rPr lang="sk-SK" dirty="0" err="1"/>
              <a:t>odporucam</a:t>
            </a:r>
            <a:r>
              <a:rPr lang="sk-SK" dirty="0"/>
              <a:t> </a:t>
            </a:r>
            <a:r>
              <a:rPr lang="sk-SK" dirty="0" err="1"/>
              <a:t>robit</a:t>
            </a:r>
            <a:r>
              <a:rPr lang="sk-SK" dirty="0"/>
              <a:t> v dvojici, jeden </a:t>
            </a:r>
            <a:r>
              <a:rPr lang="sk-SK" dirty="0" err="1"/>
              <a:t>robi</a:t>
            </a:r>
            <a:r>
              <a:rPr lang="sk-SK" dirty="0"/>
              <a:t> 1,2 a druhy </a:t>
            </a:r>
            <a:r>
              <a:rPr lang="sk-SK" dirty="0" err="1"/>
              <a:t>robi</a:t>
            </a:r>
            <a:r>
              <a:rPr lang="sk-SK" dirty="0"/>
              <a:t> 3ku, ale samozrejme si </a:t>
            </a:r>
            <a:r>
              <a:rPr lang="sk-SK" dirty="0" err="1"/>
              <a:t>pomahaju</a:t>
            </a:r>
            <a:r>
              <a:rPr lang="sk-SK" dirty="0"/>
              <a:t> </a:t>
            </a:r>
            <a:r>
              <a:rPr lang="sk-SK" dirty="0" err="1"/>
              <a:t>cennymi</a:t>
            </a:r>
            <a:r>
              <a:rPr lang="sk-SK" dirty="0"/>
              <a:t> radami</a:t>
            </a:r>
          </a:p>
        </p:txBody>
      </p:sp>
    </p:spTree>
    <p:extLst>
      <p:ext uri="{BB962C8B-B14F-4D97-AF65-F5344CB8AC3E}">
        <p14:creationId xmlns:p14="http://schemas.microsoft.com/office/powerpoint/2010/main" val="403370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2F1B-EA00-B743-B4A9-32B85F83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9080" cy="1325563"/>
          </a:xfrm>
        </p:spPr>
        <p:txBody>
          <a:bodyPr>
            <a:normAutofit fontScale="90000"/>
          </a:bodyPr>
          <a:lstStyle/>
          <a:p>
            <a:r>
              <a:rPr lang="sk-SK" dirty="0"/>
              <a:t>1. </a:t>
            </a:r>
            <a:r>
              <a:rPr lang="sk-SK" dirty="0" err="1"/>
              <a:t>writeTempFile</a:t>
            </a:r>
            <a:r>
              <a:rPr lang="sk-SK" b="1" dirty="0"/>
              <a:t>(</a:t>
            </a:r>
            <a:r>
              <a:rPr lang="sk-SK" b="1" dirty="0" err="1"/>
              <a:t>fileName</a:t>
            </a:r>
            <a:r>
              <a:rPr lang="sk-SK" b="1" dirty="0"/>
              <a:t>, </a:t>
            </a:r>
            <a:r>
              <a:rPr lang="sk-SK" b="1" dirty="0" err="1"/>
              <a:t>data</a:t>
            </a:r>
            <a:r>
              <a:rPr lang="sk-SK" b="1" dirty="0"/>
              <a:t>[, </a:t>
            </a:r>
            <a:r>
              <a:rPr lang="sk-SK" b="1" dirty="0" err="1"/>
              <a:t>options</a:t>
            </a:r>
            <a:r>
              <a:rPr lang="sk-SK" b="1" dirty="0"/>
              <a:t>], </a:t>
            </a:r>
            <a:r>
              <a:rPr lang="sk-SK" b="1" dirty="0" err="1"/>
              <a:t>callback</a:t>
            </a:r>
            <a:r>
              <a:rPr lang="sk-SK" b="1" dirty="0"/>
              <a:t>)</a:t>
            </a:r>
            <a:br>
              <a:rPr lang="sk-SK" b="1" dirty="0"/>
            </a:b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021C6-9161-8847-B2D5-15951F33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k-SK" dirty="0"/>
              <a:t>skombinujte do jedinej </a:t>
            </a:r>
            <a:r>
              <a:rPr lang="sk-SK" dirty="0" err="1"/>
              <a:t>fukcie</a:t>
            </a:r>
            <a:endParaRPr lang="sk-SK" dirty="0"/>
          </a:p>
          <a:p>
            <a:r>
              <a:rPr lang="sk-SK" dirty="0"/>
              <a:t>fs.mkdtemp(prefix,callback)</a:t>
            </a:r>
            <a:r>
              <a:rPr lang="en-US" dirty="0"/>
              <a:t> </a:t>
            </a:r>
            <a:r>
              <a:rPr lang="en-US" dirty="0" err="1"/>
              <a:t>alebo</a:t>
            </a:r>
            <a:r>
              <a:rPr lang="en-US" dirty="0"/>
              <a:t> </a:t>
            </a:r>
            <a:r>
              <a:rPr lang="en-US" dirty="0" err="1"/>
              <a:t>fs.mkdir</a:t>
            </a:r>
            <a:endParaRPr lang="sk-SK" dirty="0"/>
          </a:p>
          <a:p>
            <a:r>
              <a:rPr lang="sk-SK" dirty="0" err="1"/>
              <a:t>fs.writeFile</a:t>
            </a:r>
            <a:r>
              <a:rPr lang="sk-SK" dirty="0"/>
              <a:t>(</a:t>
            </a:r>
            <a:r>
              <a:rPr lang="sk-SK" dirty="0" err="1"/>
              <a:t>fileName</a:t>
            </a:r>
            <a:r>
              <a:rPr lang="sk-SK" dirty="0"/>
              <a:t>, </a:t>
            </a:r>
            <a:r>
              <a:rPr lang="sk-SK" dirty="0" err="1"/>
              <a:t>data</a:t>
            </a:r>
            <a:r>
              <a:rPr lang="sk-SK" dirty="0"/>
              <a:t>[, </a:t>
            </a:r>
            <a:r>
              <a:rPr lang="sk-SK" dirty="0" err="1"/>
              <a:t>options</a:t>
            </a:r>
            <a:r>
              <a:rPr lang="sk-SK" dirty="0"/>
              <a:t>], </a:t>
            </a:r>
            <a:r>
              <a:rPr lang="sk-SK" dirty="0" err="1"/>
              <a:t>callback</a:t>
            </a:r>
            <a:r>
              <a:rPr lang="sk-SK" dirty="0"/>
              <a:t>)</a:t>
            </a:r>
            <a:br>
              <a:rPr lang="sk-SK" b="1" dirty="0"/>
            </a:br>
            <a:endParaRPr lang="sk-SK" b="1" dirty="0"/>
          </a:p>
          <a:p>
            <a:pPr marL="0" indent="0">
              <a:buNone/>
            </a:pPr>
            <a:r>
              <a:rPr lang="sk-SK" dirty="0"/>
              <a:t>pomocou </a:t>
            </a:r>
            <a:r>
              <a:rPr lang="sk-SK" dirty="0" err="1"/>
              <a:t>async</a:t>
            </a:r>
            <a:r>
              <a:rPr lang="sk-SK" dirty="0"/>
              <a:t> modulu, </a:t>
            </a:r>
            <a:r>
              <a:rPr lang="sk-SK" b="1" dirty="0"/>
              <a:t>alebo</a:t>
            </a:r>
            <a:r>
              <a:rPr lang="sk-SK" dirty="0"/>
              <a:t> manuálne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hint: see samples in </a:t>
            </a:r>
            <a:r>
              <a:rPr lang="en-US" b="1" dirty="0">
                <a:hlinkClick r:id="rId2"/>
              </a:rPr>
              <a:t>https://nodejs.org/api/fs.html</a:t>
            </a:r>
            <a:endParaRPr lang="en-US" b="1" dirty="0"/>
          </a:p>
          <a:p>
            <a:pPr marL="0" indent="0">
              <a:buNone/>
            </a:pPr>
            <a:r>
              <a:rPr lang="en-US" b="1" dirty="0" err="1"/>
              <a:t>alebo</a:t>
            </a:r>
            <a:r>
              <a:rPr lang="en-US" b="1" dirty="0"/>
              <a:t> </a:t>
            </a:r>
            <a:r>
              <a:rPr lang="en-US" b="1" dirty="0" err="1"/>
              <a:t>toto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let tempDir = path.join(os.tmpdir(), `${process.pid}-`);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fs.mkdtemp(tempDir, (err, folder) =&gt; {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8910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0326-0510-5D43-AB4A-F45C81ECB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2. </a:t>
            </a:r>
            <a:r>
              <a:rPr lang="sk-SK" dirty="0" err="1"/>
              <a:t>saveSomewhere</a:t>
            </a:r>
            <a:r>
              <a:rPr lang="en-US" dirty="0"/>
              <a:t>([paths],</a:t>
            </a:r>
            <a:r>
              <a:rPr lang="en-US" dirty="0" err="1"/>
              <a:t>data,cb</a:t>
            </a:r>
            <a:r>
              <a:rPr lang="en-US" dirty="0"/>
              <a:t>)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7D626-DFE1-8942-BC06-51BA163B7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26382" cy="4351338"/>
          </a:xfrm>
        </p:spPr>
        <p:txBody>
          <a:bodyPr>
            <a:normAutofit fontScale="77500" lnSpcReduction="20000"/>
          </a:bodyPr>
          <a:lstStyle/>
          <a:p>
            <a:r>
              <a:rPr lang="sk-SK" dirty="0"/>
              <a:t>majme N (napr. 5) ciest na disku </a:t>
            </a:r>
          </a:p>
          <a:p>
            <a:r>
              <a:rPr lang="sk-SK" dirty="0"/>
              <a:t>nie všetky musia existovať</a:t>
            </a:r>
          </a:p>
          <a:p>
            <a:r>
              <a:rPr lang="sk-SK" dirty="0"/>
              <a:t>funkcia uloží </a:t>
            </a:r>
            <a:r>
              <a:rPr lang="en-US" dirty="0"/>
              <a:t>utf8 text data </a:t>
            </a:r>
            <a:r>
              <a:rPr lang="sk-SK" dirty="0"/>
              <a:t>do prvej kam sa jej to podarí</a:t>
            </a:r>
            <a:endParaRPr lang="en-US" dirty="0"/>
          </a:p>
          <a:p>
            <a:r>
              <a:rPr lang="en-US" dirty="0" err="1"/>
              <a:t>vrati</a:t>
            </a:r>
            <a:r>
              <a:rPr lang="en-US" dirty="0"/>
              <a:t> </a:t>
            </a:r>
            <a:r>
              <a:rPr lang="en-US" dirty="0" err="1"/>
              <a:t>cestu</a:t>
            </a:r>
            <a:r>
              <a:rPr lang="en-US" dirty="0"/>
              <a:t> k </a:t>
            </a:r>
            <a:r>
              <a:rPr lang="en-US" dirty="0" err="1"/>
              <a:t>ulozenemu</a:t>
            </a:r>
            <a:r>
              <a:rPr lang="en-US" dirty="0"/>
              <a:t> </a:t>
            </a:r>
            <a:r>
              <a:rPr lang="en-US" dirty="0" err="1"/>
              <a:t>soboru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series vs. parallel ?</a:t>
            </a:r>
          </a:p>
          <a:p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skonvertivat</a:t>
            </a:r>
            <a:r>
              <a:rPr lang="en-US" dirty="0"/>
              <a:t> [] </a:t>
            </a:r>
            <a:r>
              <a:rPr lang="en-US" dirty="0" err="1"/>
              <a:t>stringov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array </a:t>
            </a:r>
            <a:r>
              <a:rPr lang="en-US" dirty="0" err="1"/>
              <a:t>taskov</a:t>
            </a:r>
            <a:r>
              <a:rPr lang="en-US" dirty="0"/>
              <a:t> ? (</a:t>
            </a:r>
            <a:r>
              <a:rPr lang="en-US" dirty="0" err="1"/>
              <a:t>async</a:t>
            </a:r>
            <a:r>
              <a:rPr lang="en-US" dirty="0"/>
              <a:t> </a:t>
            </a:r>
            <a:r>
              <a:rPr lang="en-US" dirty="0" err="1"/>
              <a:t>funkcii</a:t>
            </a:r>
            <a:r>
              <a:rPr lang="en-US" dirty="0"/>
              <a:t>)</a:t>
            </a:r>
          </a:p>
          <a:p>
            <a:r>
              <a:rPr lang="en-US" dirty="0" err="1"/>
              <a:t>nepouzivat</a:t>
            </a:r>
            <a:r>
              <a:rPr lang="en-US" dirty="0"/>
              <a:t> check an exists() ale </a:t>
            </a:r>
            <a:r>
              <a:rPr lang="en-US" dirty="0" err="1"/>
              <a:t>rovno</a:t>
            </a:r>
            <a:r>
              <a:rPr lang="en-US" dirty="0"/>
              <a:t> </a:t>
            </a:r>
            <a:r>
              <a:rPr lang="en-US" dirty="0" err="1"/>
              <a:t>skusit</a:t>
            </a:r>
            <a:r>
              <a:rPr lang="en-US" dirty="0"/>
              <a:t> </a:t>
            </a:r>
            <a:r>
              <a:rPr lang="en-US" dirty="0" err="1"/>
              <a:t>zapisovat</a:t>
            </a:r>
            <a:endParaRPr lang="en-US" dirty="0"/>
          </a:p>
          <a:p>
            <a:r>
              <a:rPr lang="en-US" dirty="0"/>
              <a:t>Ak </a:t>
            </a:r>
            <a:r>
              <a:rPr lang="en-US" dirty="0" err="1"/>
              <a:t>padne</a:t>
            </a:r>
            <a:r>
              <a:rPr lang="en-US" dirty="0"/>
              <a:t> </a:t>
            </a:r>
            <a:r>
              <a:rPr lang="en-US" dirty="0" err="1"/>
              <a:t>zapisovane</a:t>
            </a:r>
            <a:r>
              <a:rPr lang="en-US" dirty="0"/>
              <a:t> v </a:t>
            </a:r>
            <a:r>
              <a:rPr lang="en-US" dirty="0" err="1"/>
              <a:t>polovici</a:t>
            </a:r>
            <a:r>
              <a:rPr lang="en-US" dirty="0"/>
              <a:t>, uprate po </a:t>
            </a:r>
            <a:r>
              <a:rPr lang="en-US" dirty="0" err="1"/>
              <a:t>sebe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91058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DF07E-B06A-6943-BFCF-1C4E5AC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3. </a:t>
            </a:r>
            <a:r>
              <a:rPr lang="sk-SK" dirty="0" err="1"/>
              <a:t>sonar-rules-cli.js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98F5E-E92C-3D4A-ADC3-50F2C4A8F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/>
              <a:t>Prepíšte sonar-rules-cli.js z doWhilst </a:t>
            </a:r>
            <a:r>
              <a:rPr lang="en-US" dirty="0"/>
              <a:t>a </a:t>
            </a:r>
            <a:r>
              <a:rPr lang="sk-SK" dirty="0"/>
              <a:t>sekvenčného spracovania na </a:t>
            </a:r>
          </a:p>
          <a:p>
            <a:r>
              <a:rPr lang="sk-SK" dirty="0"/>
              <a:t>jeden </a:t>
            </a:r>
            <a:r>
              <a:rPr lang="sk-SK" dirty="0" err="1"/>
              <a:t>call</a:t>
            </a:r>
            <a:r>
              <a:rPr lang="sk-SK" dirty="0"/>
              <a:t> + N paralelných </a:t>
            </a:r>
            <a:r>
              <a:rPr lang="sk-SK" dirty="0" err="1"/>
              <a:t>callov</a:t>
            </a:r>
            <a:r>
              <a:rPr lang="sk-SK" dirty="0"/>
              <a:t> z limitom 4</a:t>
            </a:r>
          </a:p>
          <a:p>
            <a:endParaRPr lang="sk-SK" dirty="0"/>
          </a:p>
          <a:p>
            <a:r>
              <a:rPr lang="sk-SK" dirty="0"/>
              <a:t>porovnajte trvanie </a:t>
            </a:r>
            <a:r>
              <a:rPr lang="sk-SK" dirty="0" err="1"/>
              <a:t>scriptu</a:t>
            </a:r>
            <a:r>
              <a:rPr lang="sk-SK" dirty="0"/>
              <a:t> (</a:t>
            </a:r>
            <a:r>
              <a:rPr lang="sk-SK" dirty="0" err="1"/>
              <a:t>staci</a:t>
            </a:r>
            <a:r>
              <a:rPr lang="sk-SK" dirty="0"/>
              <a:t> </a:t>
            </a:r>
            <a:r>
              <a:rPr lang="sk-SK" i="1" dirty="0" err="1"/>
              <a:t>time</a:t>
            </a:r>
            <a:r>
              <a:rPr lang="sk-SK" i="1" dirty="0"/>
              <a:t> </a:t>
            </a:r>
            <a:r>
              <a:rPr lang="sk-SK" i="1" dirty="0" err="1"/>
              <a:t>node</a:t>
            </a:r>
            <a:r>
              <a:rPr lang="sk-SK" i="1" dirty="0"/>
              <a:t> ...</a:t>
            </a:r>
            <a:r>
              <a:rPr lang="sk-SK" dirty="0"/>
              <a:t>)</a:t>
            </a:r>
          </a:p>
          <a:p>
            <a:endParaRPr lang="sk-SK" dirty="0"/>
          </a:p>
          <a:p>
            <a:r>
              <a:rPr lang="sk-SK" dirty="0"/>
              <a:t>na testovanie si môžete nastaviť </a:t>
            </a:r>
            <a:r>
              <a:rPr lang="sk-SK" dirty="0" err="1"/>
              <a:t>pageSize</a:t>
            </a:r>
            <a:r>
              <a:rPr lang="sk-SK" dirty="0"/>
              <a:t> na nejaký malý, </a:t>
            </a:r>
          </a:p>
          <a:p>
            <a:r>
              <a:rPr lang="sk-SK" dirty="0"/>
              <a:t>aby ste museli spraviť povedzme 20-30 http </a:t>
            </a:r>
            <a:r>
              <a:rPr lang="sk-SK" dirty="0" err="1"/>
              <a:t>requestov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 err="1"/>
              <a:t>Musite</a:t>
            </a:r>
            <a:r>
              <a:rPr lang="sk-SK" dirty="0"/>
              <a:t> </a:t>
            </a:r>
            <a:r>
              <a:rPr lang="sk-SK" dirty="0" err="1"/>
              <a:t>uz</a:t>
            </a:r>
            <a:r>
              <a:rPr lang="sk-SK" dirty="0"/>
              <a:t> </a:t>
            </a:r>
            <a:r>
              <a:rPr lang="sk-SK" dirty="0" err="1"/>
              <a:t>vediet</a:t>
            </a:r>
            <a:r>
              <a:rPr lang="sk-SK" dirty="0"/>
              <a:t> z minula:</a:t>
            </a:r>
          </a:p>
          <a:p>
            <a:r>
              <a:rPr lang="sk-SK" dirty="0"/>
              <a:t>Ako </a:t>
            </a:r>
            <a:r>
              <a:rPr lang="sk-SK" dirty="0" err="1"/>
              <a:t>spustim</a:t>
            </a:r>
            <a:r>
              <a:rPr lang="sk-SK" dirty="0"/>
              <a:t> ten program ?</a:t>
            </a:r>
          </a:p>
          <a:p>
            <a:r>
              <a:rPr lang="sk-SK" dirty="0"/>
              <a:t>Ako si </a:t>
            </a:r>
            <a:r>
              <a:rPr lang="sk-SK" dirty="0" err="1"/>
              <a:t>pridam</a:t>
            </a:r>
            <a:r>
              <a:rPr lang="sk-SK" dirty="0"/>
              <a:t> </a:t>
            </a:r>
            <a:r>
              <a:rPr lang="sk-SK" dirty="0" err="1"/>
              <a:t>chybajuce</a:t>
            </a:r>
            <a:r>
              <a:rPr lang="sk-SK" dirty="0"/>
              <a:t> moduly do mojej </a:t>
            </a:r>
            <a:r>
              <a:rPr lang="sk-SK" dirty="0" err="1"/>
              <a:t>package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53572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8020E-35AD-DA4F-B868-4B4D753F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Struktura</a:t>
            </a:r>
            <a:r>
              <a:rPr lang="sk-SK" dirty="0"/>
              <a:t> odpovede SONAR API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F3358C-57D3-D64E-8495-119502F28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42311"/>
            <a:ext cx="10515600" cy="35968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7937D4-7F9E-CD4C-96C7-E2E996082D2F}"/>
              </a:ext>
            </a:extLst>
          </p:cNvPr>
          <p:cNvSpPr/>
          <p:nvPr/>
        </p:nvSpPr>
        <p:spPr>
          <a:xfrm>
            <a:off x="838200" y="2181833"/>
            <a:ext cx="9483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err="1"/>
              <a:t>curl</a:t>
            </a:r>
            <a:r>
              <a:rPr lang="sk-SK" dirty="0"/>
              <a:t> </a:t>
            </a:r>
            <a:r>
              <a:rPr lang="sk-SK" dirty="0" err="1"/>
              <a:t>https</a:t>
            </a:r>
            <a:r>
              <a:rPr lang="sk-SK" dirty="0"/>
              <a:t>://</a:t>
            </a:r>
            <a:r>
              <a:rPr lang="sk-SK" dirty="0" err="1"/>
              <a:t>gazelle.ihe.net</a:t>
            </a:r>
            <a:r>
              <a:rPr lang="sk-SK" dirty="0"/>
              <a:t>/</a:t>
            </a:r>
            <a:r>
              <a:rPr lang="sk-SK" dirty="0" err="1"/>
              <a:t>sonar</a:t>
            </a:r>
            <a:r>
              <a:rPr lang="sk-SK" dirty="0"/>
              <a:t>/</a:t>
            </a:r>
            <a:r>
              <a:rPr lang="sk-SK" dirty="0" err="1"/>
              <a:t>api</a:t>
            </a:r>
            <a:r>
              <a:rPr lang="sk-SK" dirty="0"/>
              <a:t>/</a:t>
            </a:r>
            <a:r>
              <a:rPr lang="sk-SK" dirty="0" err="1"/>
              <a:t>rules</a:t>
            </a:r>
            <a:r>
              <a:rPr lang="sk-SK" dirty="0"/>
              <a:t>/</a:t>
            </a:r>
            <a:r>
              <a:rPr lang="sk-SK" dirty="0" err="1"/>
              <a:t>search?languages</a:t>
            </a:r>
            <a:r>
              <a:rPr lang="sk-SK" dirty="0"/>
              <a:t>=</a:t>
            </a:r>
            <a:r>
              <a:rPr lang="sk-SK" dirty="0" err="1"/>
              <a:t>js</a:t>
            </a:r>
            <a:r>
              <a:rPr lang="sk-SK" dirty="0"/>
              <a:t> | </a:t>
            </a:r>
            <a:r>
              <a:rPr lang="sk-SK" dirty="0" err="1"/>
              <a:t>npx</a:t>
            </a:r>
            <a:r>
              <a:rPr lang="sk-SK" dirty="0"/>
              <a:t> </a:t>
            </a:r>
            <a:r>
              <a:rPr lang="sk-SK" dirty="0" err="1"/>
              <a:t>json</a:t>
            </a:r>
            <a:r>
              <a:rPr lang="sk-SK" dirty="0"/>
              <a:t> | </a:t>
            </a:r>
            <a:r>
              <a:rPr lang="sk-SK" dirty="0" err="1"/>
              <a:t>less</a:t>
            </a:r>
            <a:endParaRPr lang="sk-S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57C6FF4-54B0-AC45-BD23-5C879C8EF157}"/>
                  </a:ext>
                </a:extLst>
              </p14:cNvPr>
              <p14:cNvContentPartPr/>
              <p14:nvPr/>
            </p14:nvContentPartPr>
            <p14:xfrm>
              <a:off x="7089303" y="2544716"/>
              <a:ext cx="934560" cy="52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57C6FF4-54B0-AC45-BD23-5C879C8EF1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80663" y="2535716"/>
                <a:ext cx="95220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C4EB104-3ADF-D64D-84E9-2ACB1AF2BC3A}"/>
                  </a:ext>
                </a:extLst>
              </p14:cNvPr>
              <p14:cNvContentPartPr/>
              <p14:nvPr/>
            </p14:nvContentPartPr>
            <p14:xfrm>
              <a:off x="1224183" y="3686276"/>
              <a:ext cx="1849680" cy="11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C4EB104-3ADF-D64D-84E9-2ACB1AF2BC3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15543" y="3677636"/>
                <a:ext cx="186732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3C7AF19-2359-AC40-900F-327F2C31F5F5}"/>
                  </a:ext>
                </a:extLst>
              </p14:cNvPr>
              <p14:cNvContentPartPr/>
              <p14:nvPr/>
            </p14:nvContentPartPr>
            <p14:xfrm>
              <a:off x="1174863" y="4034036"/>
              <a:ext cx="1199160" cy="21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3C7AF19-2359-AC40-900F-327F2C31F5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66223" y="4025036"/>
                <a:ext cx="12168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B45ED43-3241-484D-932E-4B53E68F5095}"/>
                  </a:ext>
                </a:extLst>
              </p14:cNvPr>
              <p14:cNvContentPartPr/>
              <p14:nvPr/>
            </p14:nvContentPartPr>
            <p14:xfrm>
              <a:off x="1133463" y="4285676"/>
              <a:ext cx="1787400" cy="59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B45ED43-3241-484D-932E-4B53E68F509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24463" y="4277036"/>
                <a:ext cx="180504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702361B-8621-DF4E-B603-05BB2D69FA79}"/>
                  </a:ext>
                </a:extLst>
              </p14:cNvPr>
              <p14:cNvContentPartPr/>
              <p14:nvPr/>
            </p14:nvContentPartPr>
            <p14:xfrm>
              <a:off x="1174143" y="4532276"/>
              <a:ext cx="91008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702361B-8621-DF4E-B603-05BB2D69FA7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20503" y="4424636"/>
                <a:ext cx="1017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071CFAE-C1C1-E14C-9AE5-0EB141BA798A}"/>
                  </a:ext>
                </a:extLst>
              </p14:cNvPr>
              <p14:cNvContentPartPr/>
              <p14:nvPr/>
            </p14:nvContentPartPr>
            <p14:xfrm>
              <a:off x="2326863" y="4490156"/>
              <a:ext cx="442080" cy="871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071CFAE-C1C1-E14C-9AE5-0EB141BA798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72863" y="4382516"/>
                <a:ext cx="54972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F16C3C-BB0A-0140-908C-60CEAB45F8B0}"/>
                  </a:ext>
                </a:extLst>
              </p14:cNvPr>
              <p14:cNvContentPartPr/>
              <p14:nvPr/>
            </p14:nvContentPartPr>
            <p14:xfrm>
              <a:off x="7477743" y="2393156"/>
              <a:ext cx="456840" cy="7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F16C3C-BB0A-0140-908C-60CEAB45F8B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424103" y="2285156"/>
                <a:ext cx="56448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463AB94-8D0C-AD4D-8EC0-A2CF9761DA7D}"/>
                  </a:ext>
                </a:extLst>
              </p14:cNvPr>
              <p14:cNvContentPartPr/>
              <p14:nvPr/>
            </p14:nvContentPartPr>
            <p14:xfrm>
              <a:off x="898383" y="2382356"/>
              <a:ext cx="365040" cy="162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463AB94-8D0C-AD4D-8EC0-A2CF9761DA7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44743" y="2274716"/>
                <a:ext cx="472680" cy="23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228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3D54-C50F-174C-AD71-16DC195DF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Kontrola </a:t>
            </a:r>
            <a:r>
              <a:rPr lang="sk-SK" dirty="0" err="1"/>
              <a:t>uloh</a:t>
            </a:r>
            <a:r>
              <a:rPr lang="sk-SK" dirty="0"/>
              <a:t>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3F3E40-110E-8148-A548-BCF5F3DDF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0771" y="1725011"/>
            <a:ext cx="5181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dirty="0" err="1"/>
              <a:t>Beziace</a:t>
            </a:r>
            <a:r>
              <a:rPr lang="sk-SK" dirty="0"/>
              <a:t> testy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err="1"/>
              <a:t>Spustitelny</a:t>
            </a:r>
            <a:r>
              <a:rPr lang="sk-SK" dirty="0"/>
              <a:t> </a:t>
            </a:r>
            <a:r>
              <a:rPr lang="sk-SK" dirty="0" err="1"/>
              <a:t>sonar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sk-SK" dirty="0"/>
          </a:p>
          <a:p>
            <a:pPr marL="971550" lvl="1" indent="-514350">
              <a:buFont typeface="+mj-lt"/>
              <a:buAutoNum type="arabicPeriod"/>
            </a:pPr>
            <a:r>
              <a:rPr lang="sk-SK" dirty="0" err="1"/>
              <a:t>Cmd</a:t>
            </a:r>
            <a:r>
              <a:rPr lang="sk-SK" dirty="0"/>
              <a:t> </a:t>
            </a:r>
            <a:r>
              <a:rPr lang="sk-SK" dirty="0" err="1"/>
              <a:t>line</a:t>
            </a:r>
            <a:r>
              <a:rPr lang="sk-SK" dirty="0"/>
              <a:t> alebo </a:t>
            </a:r>
            <a:r>
              <a:rPr lang="sk-SK" dirty="0" err="1"/>
              <a:t>npx</a:t>
            </a:r>
            <a:r>
              <a:rPr lang="sk-SK" dirty="0"/>
              <a:t> run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err="1"/>
              <a:t>Spravny</a:t>
            </a:r>
            <a:r>
              <a:rPr lang="sk-SK" dirty="0"/>
              <a:t> </a:t>
            </a:r>
            <a:r>
              <a:rPr lang="sk-SK" dirty="0" err="1"/>
              <a:t>package</a:t>
            </a:r>
            <a:r>
              <a:rPr lang="sk-SK" dirty="0"/>
              <a:t> </a:t>
            </a:r>
            <a:r>
              <a:rPr lang="sk-SK" dirty="0" err="1"/>
              <a:t>json</a:t>
            </a:r>
            <a:r>
              <a:rPr lang="sk-SK" dirty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sk-SK" dirty="0" err="1"/>
              <a:t>Spravne</a:t>
            </a:r>
            <a:r>
              <a:rPr lang="sk-SK" dirty="0"/>
              <a:t> veci v </a:t>
            </a:r>
            <a:r>
              <a:rPr lang="sk-SK" dirty="0" err="1"/>
              <a:t>deps</a:t>
            </a:r>
            <a:endParaRPr lang="sk-SK" dirty="0"/>
          </a:p>
          <a:p>
            <a:pPr marL="971550" lvl="1" indent="-514350">
              <a:buFont typeface="+mj-lt"/>
              <a:buAutoNum type="arabicPeriod"/>
            </a:pPr>
            <a:r>
              <a:rPr lang="sk-SK" dirty="0" err="1"/>
              <a:t>devDeps</a:t>
            </a:r>
            <a:endParaRPr lang="sk-SK" dirty="0"/>
          </a:p>
          <a:p>
            <a:pPr marL="971550" lvl="1" indent="-514350">
              <a:buFont typeface="+mj-lt"/>
              <a:buAutoNum type="arabicPeriod"/>
            </a:pPr>
            <a:r>
              <a:rPr lang="sk-SK" dirty="0" err="1"/>
              <a:t>scripts</a:t>
            </a:r>
            <a:endParaRPr lang="sk-SK" dirty="0"/>
          </a:p>
          <a:p>
            <a:pPr marL="514350" indent="-514350">
              <a:buFont typeface="+mj-lt"/>
              <a:buAutoNum type="arabicPeriod"/>
            </a:pPr>
            <a:r>
              <a:rPr lang="sk-SK" dirty="0" err="1"/>
              <a:t>Commitnute</a:t>
            </a:r>
            <a:r>
              <a:rPr lang="sk-SK" dirty="0"/>
              <a:t> na </a:t>
            </a:r>
            <a:r>
              <a:rPr lang="sk-SK" dirty="0" err="1"/>
              <a:t>githube</a:t>
            </a:r>
            <a:endParaRPr lang="sk-SK" dirty="0"/>
          </a:p>
          <a:p>
            <a:pPr marL="514350" indent="-514350">
              <a:buFont typeface="+mj-lt"/>
              <a:buAutoNum type="arabicPeriod"/>
            </a:pPr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27105-040A-8E44-ABDA-DF7D645F9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631" y="158829"/>
            <a:ext cx="5509004" cy="38892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CEF9F6-BCBF-7548-B928-F30C84675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629" y="4912028"/>
            <a:ext cx="2879361" cy="17619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F7A9D9-98AB-C54F-96CC-82E4DD653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629" y="4254343"/>
            <a:ext cx="5462523" cy="49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BBE29-204B-834A-9349-FF94AB6E3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sk-SK"/>
              <a:t>Dalsie cvicenia na doma (nebodujeme)</a:t>
            </a:r>
            <a:endParaRPr lang="sk-S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DC270-77D2-514B-A233-26B512BC5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sk-SK" dirty="0" err="1"/>
              <a:t>Dokoncite</a:t>
            </a:r>
            <a:r>
              <a:rPr lang="sk-SK" dirty="0"/>
              <a:t> si </a:t>
            </a:r>
            <a:r>
              <a:rPr lang="sk-SK" dirty="0" err="1"/>
              <a:t>co</a:t>
            </a:r>
            <a:r>
              <a:rPr lang="sk-SK" dirty="0"/>
              <a:t> ste dneska nedali....</a:t>
            </a:r>
          </a:p>
        </p:txBody>
      </p:sp>
    </p:spTree>
    <p:extLst>
      <p:ext uri="{BB962C8B-B14F-4D97-AF65-F5344CB8AC3E}">
        <p14:creationId xmlns:p14="http://schemas.microsoft.com/office/powerpoint/2010/main" val="1029098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557</Words>
  <Application>Microsoft Macintosh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cvicenie 06</vt:lpstr>
      <vt:lpstr>príprava node project-u na cviko</vt:lpstr>
      <vt:lpstr>Program</vt:lpstr>
      <vt:lpstr>1. writeTempFile(fileName, data[, options], callback) </vt:lpstr>
      <vt:lpstr>2. saveSomewhere([paths],data,cb)</vt:lpstr>
      <vt:lpstr>3. sonar-rules-cli.js</vt:lpstr>
      <vt:lpstr>Struktura odpovede SONAR API</vt:lpstr>
      <vt:lpstr>Kontrola uloh:</vt:lpstr>
      <vt:lpstr>Dalsie cvicenia na doma (nebodujeme)</vt:lpstr>
      <vt:lpstr>findInFiles - parallel and series – file system</vt:lpstr>
      <vt:lpstr>shop search - paralel and series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 programming in JS</dc:title>
  <dc:creator>Marcus</dc:creator>
  <cp:lastModifiedBy>Marcus</cp:lastModifiedBy>
  <cp:revision>229</cp:revision>
  <dcterms:created xsi:type="dcterms:W3CDTF">2018-11-14T07:59:59Z</dcterms:created>
  <dcterms:modified xsi:type="dcterms:W3CDTF">2019-10-28T13:00:52Z</dcterms:modified>
</cp:coreProperties>
</file>