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8" r:id="rId4"/>
    <p:sldId id="259" r:id="rId5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3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5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2323A-1840-B045-9E10-809F57E14D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C6513B-9D2D-934D-8CB9-E9116C6CF0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E57BCC-FB82-C943-95A3-FEE130FAD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46893-D264-7849-A924-7AC57AA60E81}" type="datetimeFigureOut">
              <a:rPr lang="sk-SK" smtClean="0"/>
              <a:t>2.11.19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BB88F-970D-C443-91AD-92DEC3A3F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723FEE-501B-9644-B912-823A1DD89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05D5-C79C-5B47-A8C3-657618764F6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69716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F11A2-6D94-BB40-89DF-05382A875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AC768B-7E10-224E-9EF6-DCBAEE0F11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14B24-B750-AB4A-9781-856C2F508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46893-D264-7849-A924-7AC57AA60E81}" type="datetimeFigureOut">
              <a:rPr lang="sk-SK" smtClean="0"/>
              <a:t>2.11.19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CC0BB-5BC5-FE42-9F92-1CD3469CB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6CA77-74E0-454A-809A-46A42E849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05D5-C79C-5B47-A8C3-657618764F6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89335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4BCAB1-9EF0-AD40-BCCA-734F61A607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F5B4C1-65FC-6D43-B5A7-986D8E789B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F8255-236A-6548-84A2-02239EBFF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46893-D264-7849-A924-7AC57AA60E81}" type="datetimeFigureOut">
              <a:rPr lang="sk-SK" smtClean="0"/>
              <a:t>2.11.19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E15E06-E784-B444-AEE1-92344ACF2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515DD-1C85-874F-924F-4BFBD9FF0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05D5-C79C-5B47-A8C3-657618764F6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89274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306FF-EE5C-B64D-A1D0-7092EFE8B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4D33C-AAD6-A64B-9FA8-E62602D6C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C534A2-B60C-5147-B3EB-B261D6F0B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46893-D264-7849-A924-7AC57AA60E81}" type="datetimeFigureOut">
              <a:rPr lang="sk-SK" smtClean="0"/>
              <a:t>2.11.19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E187CB-560D-D54A-857E-22E7DE118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7BDE7-1E43-8148-894D-0F774DB4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05D5-C79C-5B47-A8C3-657618764F6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83243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90085-B53F-CA47-BE25-C3944EA11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721D26-1D9C-894F-8F16-B7F06E0E3D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3311C9-DF82-2D42-A0DF-F7D6B1935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46893-D264-7849-A924-7AC57AA60E81}" type="datetimeFigureOut">
              <a:rPr lang="sk-SK" smtClean="0"/>
              <a:t>2.11.19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C9E68-0070-1C44-89EE-B866CF7C5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901F4-790E-1D45-B1E1-09362ED1E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05D5-C79C-5B47-A8C3-657618764F6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01001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5C88A-8D16-3343-94A7-99C79685D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FEC5E-08ED-AD4F-828F-30AF0925B2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0DDC6F-1CE8-5A4A-B8B4-E201DB11A3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00DAE8-AFF7-324C-9D9A-7498C21AA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46893-D264-7849-A924-7AC57AA60E81}" type="datetimeFigureOut">
              <a:rPr lang="sk-SK" smtClean="0"/>
              <a:t>2.11.19</a:t>
            </a:fld>
            <a:endParaRPr lang="sk-S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50CEE-4CE3-E844-980F-D1F7A720E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1C5573-1E50-3E4F-B424-967E4EE84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05D5-C79C-5B47-A8C3-657618764F6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53507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784B2-0D8D-1C41-9444-25A321E3C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79655B-6EA6-1944-A481-3ABCA083D0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C1C362-E462-B44B-8158-DFDA0CDF82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787997-12EB-7748-8153-26F589C67B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9CDCB8-9000-FC4C-8B7E-0E553A35BD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58CE9E-BCC3-894B-ADCB-73F5129D8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46893-D264-7849-A924-7AC57AA60E81}" type="datetimeFigureOut">
              <a:rPr lang="sk-SK" smtClean="0"/>
              <a:t>2.11.19</a:t>
            </a:fld>
            <a:endParaRPr lang="sk-S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893CE7-9855-7D44-8DE2-EED3B180D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D2DA82-858C-5742-9835-5077169F2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05D5-C79C-5B47-A8C3-657618764F6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20839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2DBE0-D556-544E-AFD8-422777094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FEE3B0-6CC9-444F-AA5A-8D2C941C5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46893-D264-7849-A924-7AC57AA60E81}" type="datetimeFigureOut">
              <a:rPr lang="sk-SK" smtClean="0"/>
              <a:t>2.11.19</a:t>
            </a:fld>
            <a:endParaRPr lang="sk-S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634ACB-2139-CE43-A476-0EB8B7CA7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5B1D9C-C565-4A40-A7EC-045118C32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05D5-C79C-5B47-A8C3-657618764F6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54405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EA5A53-D12C-9348-9FD7-951864423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46893-D264-7849-A924-7AC57AA60E81}" type="datetimeFigureOut">
              <a:rPr lang="sk-SK" smtClean="0"/>
              <a:t>2.11.19</a:t>
            </a:fld>
            <a:endParaRPr lang="sk-S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2308B7-5D92-1545-9C9B-01C8C640B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68ED60-A4D3-C644-B9B9-1A4B04765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05D5-C79C-5B47-A8C3-657618764F6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2599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765BE-C740-984D-8928-88F8BC534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617A-358A-3F4F-BA88-D856633DA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899397-EB1D-EA4E-BDFA-81C4ED841C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151D10-1D42-A144-A5DE-1500910DE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46893-D264-7849-A924-7AC57AA60E81}" type="datetimeFigureOut">
              <a:rPr lang="sk-SK" smtClean="0"/>
              <a:t>2.11.19</a:t>
            </a:fld>
            <a:endParaRPr lang="sk-S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90C1E4-7500-5D41-AC71-6659C4BF1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6A2BE5-6A0D-714C-BA8F-098A6E430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05D5-C79C-5B47-A8C3-657618764F6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85591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089B9-6E14-D142-A9B6-393641ED1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A31F8C-E7EC-324B-AD80-D3BBDD8C9C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54A785-71DE-DD48-A325-55C1FA8A49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C5D5D7-D546-4043-9953-A1A67AF20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46893-D264-7849-A924-7AC57AA60E81}" type="datetimeFigureOut">
              <a:rPr lang="sk-SK" smtClean="0"/>
              <a:t>2.11.19</a:t>
            </a:fld>
            <a:endParaRPr lang="sk-S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8D28FA-A6DC-8643-ADCE-E3DD1EFD7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DF09AE-E98D-AA4F-8340-183D7948D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05D5-C79C-5B47-A8C3-657618764F6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8294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F7A20A-E55F-7341-B39E-7B54C29F7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7436B9-0A4D-6C42-9B1A-5648E1E343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17BD4C-69FA-974E-9A3B-912F1296DF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46893-D264-7849-A924-7AC57AA60E81}" type="datetimeFigureOut">
              <a:rPr lang="sk-SK" smtClean="0"/>
              <a:t>2.11.19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E4761-17C8-664A-B854-2D682B0496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6EAEF-4B91-7144-B076-99BC41F064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205D5-C79C-5B47-A8C3-657618764F6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44603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mochajs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2E7F1-930E-C548-89A1-75B09B4183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err="1"/>
              <a:t>Cvicenie</a:t>
            </a:r>
            <a:r>
              <a:rPr lang="sk-SK" dirty="0"/>
              <a:t> 07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539B89-461C-1D4F-88B2-BDD58DADC2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68594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7EAE0-BF5D-094F-8A0F-A38F31EB3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Bodovanie 6b na cviku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9C132-E323-C14B-8E4D-10C9CF262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/>
              <a:t>ls-async.js</a:t>
            </a:r>
            <a:r>
              <a:rPr lang="sk-SK" dirty="0"/>
              <a:t> – 3 body</a:t>
            </a:r>
          </a:p>
          <a:p>
            <a:pPr lvl="1"/>
            <a:r>
              <a:rPr lang="sk-SK" dirty="0" err="1"/>
              <a:t>kod</a:t>
            </a:r>
            <a:r>
              <a:rPr lang="sk-SK" dirty="0"/>
              <a:t> + test</a:t>
            </a:r>
          </a:p>
          <a:p>
            <a:r>
              <a:rPr lang="sk-SK" dirty="0" err="1"/>
              <a:t>await-fixes</a:t>
            </a:r>
            <a:r>
              <a:rPr lang="sk-SK" dirty="0"/>
              <a:t> - 3 body</a:t>
            </a:r>
          </a:p>
          <a:p>
            <a:pPr lvl="1"/>
            <a:r>
              <a:rPr lang="sk-SK" dirty="0" err="1"/>
              <a:t>kod</a:t>
            </a:r>
            <a:r>
              <a:rPr lang="sk-SK" dirty="0"/>
              <a:t> + test</a:t>
            </a:r>
          </a:p>
          <a:p>
            <a:pPr marL="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795372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81B89-B8F7-9146-AA3F-4A5415418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Zadanie #1 – 3b - prepis z </a:t>
            </a:r>
            <a:r>
              <a:rPr lang="sk-SK" dirty="0" err="1"/>
              <a:t>promise</a:t>
            </a:r>
            <a:r>
              <a:rPr lang="sk-SK" dirty="0"/>
              <a:t> </a:t>
            </a:r>
            <a:r>
              <a:rPr lang="sk-SK" dirty="0" err="1"/>
              <a:t>api</a:t>
            </a:r>
            <a:r>
              <a:rPr lang="sk-SK" dirty="0"/>
              <a:t> </a:t>
            </a:r>
            <a:br>
              <a:rPr lang="sk-SK" dirty="0"/>
            </a:br>
            <a:r>
              <a:rPr lang="sk-SK" dirty="0"/>
              <a:t>na </a:t>
            </a:r>
            <a:r>
              <a:rPr lang="sk-SK" dirty="0" err="1"/>
              <a:t>async</a:t>
            </a:r>
            <a:r>
              <a:rPr lang="sk-SK" dirty="0"/>
              <a:t> </a:t>
            </a:r>
            <a:r>
              <a:rPr lang="sk-SK" dirty="0" err="1"/>
              <a:t>await</a:t>
            </a:r>
            <a:r>
              <a:rPr lang="sk-SK" dirty="0"/>
              <a:t> a </a:t>
            </a:r>
            <a:r>
              <a:rPr lang="sk-SK" dirty="0" err="1"/>
              <a:t>async</a:t>
            </a:r>
            <a:r>
              <a:rPr lang="sk-SK" dirty="0"/>
              <a:t> test v </a:t>
            </a:r>
            <a:r>
              <a:rPr lang="sk-SK" dirty="0" err="1"/>
              <a:t>mocha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BAC96-7C34-8E48-81F5-E237C61D8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 err="1"/>
              <a:t>ls-promises.js</a:t>
            </a:r>
            <a:r>
              <a:rPr lang="sk-SK" dirty="0"/>
              <a:t> - </a:t>
            </a:r>
            <a:r>
              <a:rPr lang="sk-SK" dirty="0" err="1"/>
              <a:t>nastudovat</a:t>
            </a:r>
            <a:r>
              <a:rPr lang="sk-SK" dirty="0"/>
              <a:t> a </a:t>
            </a:r>
            <a:r>
              <a:rPr lang="sk-SK" dirty="0" err="1"/>
              <a:t>pochopit</a:t>
            </a:r>
            <a:endParaRPr lang="sk-SK" dirty="0"/>
          </a:p>
          <a:p>
            <a:r>
              <a:rPr lang="sk-SK" dirty="0"/>
              <a:t>Mate </a:t>
            </a:r>
            <a:r>
              <a:rPr lang="sk-SK" dirty="0" err="1"/>
              <a:t>vyrobit</a:t>
            </a:r>
            <a:r>
              <a:rPr lang="sk-SK" dirty="0"/>
              <a:t> </a:t>
            </a:r>
            <a:r>
              <a:rPr lang="sk-SK" b="1" dirty="0" err="1"/>
              <a:t>ls-async.js</a:t>
            </a:r>
            <a:r>
              <a:rPr lang="sk-SK" b="1" dirty="0"/>
              <a:t> </a:t>
            </a:r>
            <a:r>
              <a:rPr lang="sk-SK" dirty="0"/>
              <a:t>– </a:t>
            </a:r>
            <a:r>
              <a:rPr lang="sk-SK" dirty="0" err="1"/>
              <a:t>prepisat</a:t>
            </a:r>
            <a:r>
              <a:rPr lang="sk-SK" dirty="0"/>
              <a:t> na </a:t>
            </a:r>
            <a:r>
              <a:rPr lang="sk-SK" dirty="0" err="1"/>
              <a:t>async</a:t>
            </a:r>
            <a:r>
              <a:rPr lang="sk-SK" dirty="0"/>
              <a:t> </a:t>
            </a:r>
            <a:r>
              <a:rPr lang="sk-SK" dirty="0" err="1"/>
              <a:t>await</a:t>
            </a:r>
            <a:endParaRPr lang="sk-SK" dirty="0"/>
          </a:p>
          <a:p>
            <a:r>
              <a:rPr lang="sk-SK" dirty="0"/>
              <a:t>Mate </a:t>
            </a:r>
            <a:r>
              <a:rPr lang="sk-SK" dirty="0" err="1"/>
              <a:t>spravit</a:t>
            </a:r>
            <a:r>
              <a:rPr lang="sk-SK" dirty="0"/>
              <a:t> test na </a:t>
            </a:r>
            <a:r>
              <a:rPr lang="sk-SK" dirty="0" err="1"/>
              <a:t>prvy</a:t>
            </a:r>
            <a:r>
              <a:rPr lang="sk-SK" dirty="0"/>
              <a:t> aj druhy, </a:t>
            </a:r>
            <a:r>
              <a:rPr lang="sk-SK" dirty="0" err="1"/>
              <a:t>staci</a:t>
            </a:r>
            <a:r>
              <a:rPr lang="sk-SK" dirty="0"/>
              <a:t> dokaz </a:t>
            </a:r>
            <a:r>
              <a:rPr lang="sk-SK" dirty="0" err="1"/>
              <a:t>ze</a:t>
            </a:r>
            <a:r>
              <a:rPr lang="sk-SK" dirty="0"/>
              <a:t> </a:t>
            </a:r>
            <a:r>
              <a:rPr lang="sk-SK" dirty="0" err="1"/>
              <a:t>vracaju</a:t>
            </a:r>
            <a:r>
              <a:rPr lang="sk-SK" dirty="0"/>
              <a:t> to iste</a:t>
            </a:r>
          </a:p>
          <a:p>
            <a:pPr marL="0" indent="0">
              <a:buNone/>
            </a:pPr>
            <a:endParaRPr lang="sk-SK" dirty="0"/>
          </a:p>
          <a:p>
            <a:endParaRPr lang="sk-SK" dirty="0"/>
          </a:p>
          <a:p>
            <a:endParaRPr lang="sk-SK" dirty="0"/>
          </a:p>
          <a:p>
            <a:r>
              <a:rPr lang="sk-SK" dirty="0"/>
              <a:t>Zamyslenie:</a:t>
            </a:r>
          </a:p>
          <a:p>
            <a:pPr lvl="1"/>
            <a:r>
              <a:rPr lang="sk-SK" dirty="0" err="1"/>
              <a:t>Ktore</a:t>
            </a:r>
            <a:r>
              <a:rPr lang="sk-SK" dirty="0"/>
              <a:t> sa </a:t>
            </a:r>
            <a:r>
              <a:rPr lang="sk-SK" dirty="0" err="1"/>
              <a:t>vam</a:t>
            </a:r>
            <a:r>
              <a:rPr lang="sk-SK" dirty="0"/>
              <a:t> </a:t>
            </a:r>
            <a:r>
              <a:rPr lang="sk-SK" dirty="0" err="1"/>
              <a:t>lahsie</a:t>
            </a:r>
            <a:r>
              <a:rPr lang="sk-SK" dirty="0"/>
              <a:t> </a:t>
            </a:r>
            <a:r>
              <a:rPr lang="sk-SK" dirty="0" err="1"/>
              <a:t>cita</a:t>
            </a:r>
            <a:r>
              <a:rPr lang="sk-SK" dirty="0"/>
              <a:t> ?</a:t>
            </a:r>
          </a:p>
          <a:p>
            <a:pPr lvl="1"/>
            <a:r>
              <a:rPr lang="sk-SK" dirty="0" err="1"/>
              <a:t>Ktore</a:t>
            </a:r>
            <a:r>
              <a:rPr lang="sk-SK" dirty="0"/>
              <a:t> sa </a:t>
            </a:r>
            <a:r>
              <a:rPr lang="sk-SK" dirty="0" err="1"/>
              <a:t>vam</a:t>
            </a:r>
            <a:r>
              <a:rPr lang="sk-SK" dirty="0"/>
              <a:t> </a:t>
            </a:r>
            <a:r>
              <a:rPr lang="sk-SK" dirty="0" err="1"/>
              <a:t>lahsie</a:t>
            </a:r>
            <a:r>
              <a:rPr lang="sk-SK" dirty="0"/>
              <a:t> </a:t>
            </a:r>
            <a:r>
              <a:rPr lang="sk-SK" dirty="0" err="1"/>
              <a:t>pise</a:t>
            </a:r>
            <a:r>
              <a:rPr lang="sk-SK" dirty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2191802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13673-11FE-7341-917C-FC9059B38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Mocha</a:t>
            </a:r>
            <a:r>
              <a:rPr lang="sk-SK" dirty="0"/>
              <a:t> and </a:t>
            </a:r>
            <a:r>
              <a:rPr lang="sk-SK" dirty="0" err="1"/>
              <a:t>async</a:t>
            </a:r>
            <a:r>
              <a:rPr lang="sk-SK" dirty="0"/>
              <a:t> </a:t>
            </a:r>
            <a:r>
              <a:rPr lang="sk-SK" dirty="0" err="1"/>
              <a:t>tests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DBED6-E97F-D240-910C-E6137E0AB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/>
              <a:t>Sync</a:t>
            </a:r>
            <a:r>
              <a:rPr lang="sk-SK" dirty="0"/>
              <a:t> test - </a:t>
            </a:r>
            <a:r>
              <a:rPr lang="sk-SK" dirty="0" err="1"/>
              <a:t>bud</a:t>
            </a:r>
            <a:r>
              <a:rPr lang="sk-SK" dirty="0"/>
              <a:t> </a:t>
            </a:r>
            <a:r>
              <a:rPr lang="sk-SK" dirty="0" err="1"/>
              <a:t>return</a:t>
            </a:r>
            <a:r>
              <a:rPr lang="sk-SK" dirty="0"/>
              <a:t> alebo </a:t>
            </a:r>
            <a:r>
              <a:rPr lang="sk-SK" dirty="0" err="1"/>
              <a:t>throw</a:t>
            </a:r>
            <a:endParaRPr lang="sk-SK" dirty="0"/>
          </a:p>
          <a:p>
            <a:r>
              <a:rPr lang="sk-SK" dirty="0" err="1"/>
              <a:t>Async</a:t>
            </a:r>
            <a:r>
              <a:rPr lang="sk-SK" dirty="0"/>
              <a:t> test z </a:t>
            </a:r>
            <a:r>
              <a:rPr lang="sk-SK" dirty="0" err="1"/>
              <a:t>callback</a:t>
            </a:r>
            <a:r>
              <a:rPr lang="sk-SK" dirty="0"/>
              <a:t> </a:t>
            </a:r>
            <a:r>
              <a:rPr lang="sk-SK" dirty="0" err="1"/>
              <a:t>api</a:t>
            </a:r>
            <a:r>
              <a:rPr lang="sk-SK" dirty="0"/>
              <a:t> – done v </a:t>
            </a:r>
            <a:r>
              <a:rPr lang="sk-SK" dirty="0" err="1"/>
              <a:t>signature</a:t>
            </a:r>
            <a:r>
              <a:rPr lang="sk-SK" dirty="0"/>
              <a:t> a zavolanie done alebo done(</a:t>
            </a:r>
            <a:r>
              <a:rPr lang="sk-SK" dirty="0" err="1"/>
              <a:t>err</a:t>
            </a:r>
            <a:r>
              <a:rPr lang="sk-SK" dirty="0"/>
              <a:t>)</a:t>
            </a:r>
          </a:p>
          <a:p>
            <a:r>
              <a:rPr lang="sk-SK" dirty="0" err="1"/>
              <a:t>Async</a:t>
            </a:r>
            <a:r>
              <a:rPr lang="sk-SK" dirty="0"/>
              <a:t> test z </a:t>
            </a:r>
            <a:r>
              <a:rPr lang="sk-SK" dirty="0" err="1"/>
              <a:t>promises</a:t>
            </a:r>
            <a:r>
              <a:rPr lang="sk-SK" dirty="0"/>
              <a:t> – </a:t>
            </a:r>
            <a:r>
              <a:rPr lang="sk-SK" dirty="0" err="1"/>
              <a:t>ziadne</a:t>
            </a:r>
            <a:r>
              <a:rPr lang="sk-SK" dirty="0"/>
              <a:t> done v </a:t>
            </a:r>
            <a:r>
              <a:rPr lang="sk-SK" dirty="0" err="1"/>
              <a:t>signature</a:t>
            </a:r>
            <a:r>
              <a:rPr lang="sk-SK" dirty="0"/>
              <a:t>, a </a:t>
            </a:r>
            <a:r>
              <a:rPr lang="sk-SK" dirty="0" err="1"/>
              <a:t>return</a:t>
            </a:r>
            <a:r>
              <a:rPr lang="sk-SK" dirty="0"/>
              <a:t> </a:t>
            </a:r>
            <a:r>
              <a:rPr lang="sk-SK" dirty="0" err="1"/>
              <a:t>promise</a:t>
            </a:r>
            <a:r>
              <a:rPr lang="sk-SK" dirty="0"/>
              <a:t>, ak sa v </a:t>
            </a:r>
            <a:r>
              <a:rPr lang="sk-SK" dirty="0" err="1"/>
              <a:t>ramci</a:t>
            </a:r>
            <a:r>
              <a:rPr lang="sk-SK" dirty="0"/>
              <a:t> testu </a:t>
            </a:r>
            <a:r>
              <a:rPr lang="sk-SK" dirty="0" err="1"/>
              <a:t>rejectne</a:t>
            </a:r>
            <a:r>
              <a:rPr lang="sk-SK" dirty="0"/>
              <a:t> tak </a:t>
            </a:r>
            <a:r>
              <a:rPr lang="sk-SK" dirty="0" err="1"/>
              <a:t>fail</a:t>
            </a:r>
            <a:r>
              <a:rPr lang="sk-SK" dirty="0"/>
              <a:t>, ak sa </a:t>
            </a:r>
            <a:r>
              <a:rPr lang="sk-SK" dirty="0" err="1"/>
              <a:t>fullfilne</a:t>
            </a:r>
            <a:r>
              <a:rPr lang="sk-SK" dirty="0"/>
              <a:t> tak OK, inak </a:t>
            </a:r>
            <a:r>
              <a:rPr lang="sk-SK" dirty="0" err="1"/>
              <a:t>timeout</a:t>
            </a:r>
            <a:endParaRPr lang="sk-SK" dirty="0"/>
          </a:p>
          <a:p>
            <a:r>
              <a:rPr lang="sk-SK" dirty="0" err="1"/>
              <a:t>Async</a:t>
            </a:r>
            <a:r>
              <a:rPr lang="sk-SK" dirty="0"/>
              <a:t> test z </a:t>
            </a:r>
            <a:r>
              <a:rPr lang="sk-SK" dirty="0" err="1"/>
              <a:t>async</a:t>
            </a:r>
            <a:r>
              <a:rPr lang="sk-SK" dirty="0"/>
              <a:t> </a:t>
            </a:r>
            <a:r>
              <a:rPr lang="sk-SK" dirty="0" err="1"/>
              <a:t>function</a:t>
            </a:r>
            <a:r>
              <a:rPr lang="sk-SK" dirty="0"/>
              <a:t> – ako </a:t>
            </a:r>
            <a:r>
              <a:rPr lang="sk-SK" dirty="0" err="1"/>
              <a:t>sync</a:t>
            </a:r>
            <a:r>
              <a:rPr lang="sk-SK" dirty="0"/>
              <a:t> test, len </a:t>
            </a:r>
            <a:r>
              <a:rPr lang="sk-SK" dirty="0" err="1"/>
              <a:t>callback</a:t>
            </a:r>
            <a:r>
              <a:rPr lang="sk-SK" dirty="0"/>
              <a:t> </a:t>
            </a:r>
            <a:r>
              <a:rPr lang="sk-SK" dirty="0" err="1"/>
              <a:t>it</a:t>
            </a:r>
            <a:r>
              <a:rPr lang="sk-SK"/>
              <a:t>() </a:t>
            </a:r>
            <a:r>
              <a:rPr lang="sk-SK" dirty="0"/>
              <a:t>je </a:t>
            </a:r>
            <a:r>
              <a:rPr lang="sk-SK" dirty="0" err="1"/>
              <a:t>async</a:t>
            </a:r>
            <a:r>
              <a:rPr lang="sk-SK" dirty="0"/>
              <a:t> </a:t>
            </a:r>
            <a:r>
              <a:rPr lang="sk-SK" dirty="0" err="1"/>
              <a:t>function</a:t>
            </a:r>
            <a:endParaRPr lang="sk-SK" dirty="0"/>
          </a:p>
          <a:p>
            <a:r>
              <a:rPr lang="sk-SK" dirty="0">
                <a:hlinkClick r:id="rId2"/>
              </a:rPr>
              <a:t>https://mochajs.org/</a:t>
            </a:r>
            <a:endParaRPr lang="sk-SK" dirty="0"/>
          </a:p>
          <a:p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76505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2330</TotalTime>
  <Words>168</Words>
  <Application>Microsoft Macintosh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Cvicenie 07</vt:lpstr>
      <vt:lpstr>Bodovanie 6b na cviku</vt:lpstr>
      <vt:lpstr>Zadanie #1 – 3b - prepis z promise api  na async await a async test v mocha</vt:lpstr>
      <vt:lpstr>Mocha and async tests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Cvicenie 10</dc:title>
  <dc:creator>Marcus</dc:creator>
  <cp:lastModifiedBy>Marcus</cp:lastModifiedBy>
  <cp:revision>59</cp:revision>
  <dcterms:created xsi:type="dcterms:W3CDTF">2018-11-23T13:23:58Z</dcterms:created>
  <dcterms:modified xsi:type="dcterms:W3CDTF">2019-11-04T07:33:24Z</dcterms:modified>
</cp:coreProperties>
</file>