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7"/>
    <p:restoredTop sz="94694"/>
  </p:normalViewPr>
  <p:slideViewPr>
    <p:cSldViewPr snapToGrid="0">
      <p:cViewPr varScale="1">
        <p:scale>
          <a:sx n="117" d="100"/>
          <a:sy n="117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784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7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5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746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628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6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6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719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87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616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13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7667-BD37-4F73-84AF-67D1F733DDDD}" type="datetimeFigureOut">
              <a:rPr lang="sk-SK" smtClean="0"/>
              <a:t>21.10.19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AEB7-D301-4C0C-B462-F0DAF92C4FA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954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nthek/ncon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nthek/wawjs-snippets/network/members" TargetMode="External"/><Relationship Id="rId2" Type="http://schemas.openxmlformats.org/officeDocument/2006/relationships/hyperlink" Target="https://github.com/ainthek/wawjs-snipp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cvicenie</a:t>
            </a:r>
            <a:r>
              <a:rPr lang="en-US" dirty="0"/>
              <a:t> 05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568F-D4FB-BE45-B6E3-D9CA5095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Uloha</a:t>
            </a:r>
            <a:r>
              <a:rPr lang="sk-SK" dirty="0"/>
              <a:t> 01 - </a:t>
            </a:r>
            <a:r>
              <a:rPr lang="sk-SK" dirty="0" err="1"/>
              <a:t>vlastny</a:t>
            </a:r>
            <a:r>
              <a:rPr lang="sk-SK" dirty="0"/>
              <a:t>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package</a:t>
            </a:r>
            <a:r>
              <a:rPr lang="sk-SK" dirty="0"/>
              <a:t> - 5 bodov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F87E-E565-4B48-A77B-482F429B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b="1" dirty="0" err="1"/>
              <a:t>Kazdy</a:t>
            </a:r>
            <a:r>
              <a:rPr lang="sk-SK" dirty="0"/>
              <a:t> si </a:t>
            </a:r>
            <a:r>
              <a:rPr lang="sk-SK" dirty="0" err="1"/>
              <a:t>vyrobi</a:t>
            </a:r>
            <a:r>
              <a:rPr lang="sk-SK" dirty="0"/>
              <a:t> </a:t>
            </a:r>
            <a:r>
              <a:rPr lang="sk-SK" dirty="0" err="1"/>
              <a:t>vlastny</a:t>
            </a:r>
            <a:r>
              <a:rPr lang="sk-SK" dirty="0"/>
              <a:t>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package</a:t>
            </a:r>
            <a:endParaRPr lang="sk-SK" dirty="0"/>
          </a:p>
          <a:p>
            <a:pPr lvl="1"/>
            <a:r>
              <a:rPr lang="sk-SK" dirty="0" err="1"/>
              <a:t>Package</a:t>
            </a:r>
            <a:r>
              <a:rPr lang="sk-SK" dirty="0"/>
              <a:t> nebudeme </a:t>
            </a:r>
            <a:r>
              <a:rPr lang="sk-SK" dirty="0" err="1"/>
              <a:t>publikovat</a:t>
            </a:r>
            <a:r>
              <a:rPr lang="sk-SK" dirty="0"/>
              <a:t> na </a:t>
            </a:r>
            <a:r>
              <a:rPr lang="sk-SK" dirty="0" err="1"/>
              <a:t>npm</a:t>
            </a:r>
            <a:r>
              <a:rPr lang="sk-SK" dirty="0"/>
              <a:t> ale na git </a:t>
            </a:r>
          </a:p>
          <a:p>
            <a:r>
              <a:rPr lang="sk-SK" dirty="0"/>
              <a:t>Novy </a:t>
            </a:r>
            <a:r>
              <a:rPr lang="sk-SK" dirty="0" err="1"/>
              <a:t>folder</a:t>
            </a:r>
            <a:r>
              <a:rPr lang="sk-SK" dirty="0"/>
              <a:t> </a:t>
            </a:r>
            <a:r>
              <a:rPr lang="sk-SK" dirty="0" err="1"/>
              <a:t>ainthek-package</a:t>
            </a:r>
            <a:r>
              <a:rPr lang="sk-SK" dirty="0"/>
              <a:t>, </a:t>
            </a:r>
            <a:r>
              <a:rPr lang="sk-SK" dirty="0" err="1"/>
              <a:t>jano-package</a:t>
            </a:r>
            <a:r>
              <a:rPr lang="sk-SK" dirty="0"/>
              <a:t> </a:t>
            </a:r>
            <a:r>
              <a:rPr lang="sk-SK" dirty="0" err="1"/>
              <a:t>atd</a:t>
            </a:r>
            <a:r>
              <a:rPr lang="sk-SK" dirty="0"/>
              <a:t>....</a:t>
            </a:r>
          </a:p>
          <a:p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init</a:t>
            </a:r>
            <a:endParaRPr lang="sk-SK" dirty="0"/>
          </a:p>
          <a:p>
            <a:r>
              <a:rPr lang="sk-SK" dirty="0" err="1"/>
              <a:t>Spravne</a:t>
            </a:r>
            <a:r>
              <a:rPr lang="sk-SK" dirty="0"/>
              <a:t> verzie</a:t>
            </a:r>
          </a:p>
          <a:p>
            <a:r>
              <a:rPr lang="sk-SK" dirty="0" err="1"/>
              <a:t>src</a:t>
            </a:r>
            <a:r>
              <a:rPr lang="sk-SK" dirty="0"/>
              <a:t> / test </a:t>
            </a:r>
            <a:r>
              <a:rPr lang="sk-SK" dirty="0" err="1"/>
              <a:t>foldre</a:t>
            </a:r>
            <a:endParaRPr lang="sk-SK" dirty="0"/>
          </a:p>
          <a:p>
            <a:r>
              <a:rPr lang="sk-SK" dirty="0" err="1"/>
              <a:t>mocha</a:t>
            </a:r>
            <a:r>
              <a:rPr lang="sk-SK" dirty="0"/>
              <a:t> ako </a:t>
            </a:r>
            <a:r>
              <a:rPr lang="sk-SK" dirty="0" err="1"/>
              <a:t>dev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r>
              <a:rPr lang="sk-SK" dirty="0" err="1"/>
              <a:t>npm</a:t>
            </a:r>
            <a:r>
              <a:rPr lang="sk-SK" dirty="0"/>
              <a:t> test</a:t>
            </a:r>
          </a:p>
          <a:p>
            <a:r>
              <a:rPr lang="sk-SK" dirty="0" err="1"/>
              <a:t>npm</a:t>
            </a:r>
            <a:r>
              <a:rPr lang="sk-SK" dirty="0"/>
              <a:t> run</a:t>
            </a:r>
          </a:p>
          <a:p>
            <a:r>
              <a:rPr lang="sk-SK" dirty="0" err="1"/>
              <a:t>Spravny</a:t>
            </a:r>
            <a:r>
              <a:rPr lang="sk-SK" dirty="0"/>
              <a:t> .</a:t>
            </a:r>
            <a:r>
              <a:rPr lang="sk-SK" dirty="0" err="1"/>
              <a:t>gitignore</a:t>
            </a:r>
            <a:endParaRPr lang="sk-SK" dirty="0"/>
          </a:p>
          <a:p>
            <a:r>
              <a:rPr lang="sk-SK" dirty="0" err="1"/>
              <a:t>Push</a:t>
            </a:r>
            <a:r>
              <a:rPr lang="sk-SK" dirty="0"/>
              <a:t> na </a:t>
            </a:r>
            <a:r>
              <a:rPr lang="sk-SK" dirty="0" err="1"/>
              <a:t>github</a:t>
            </a:r>
            <a:r>
              <a:rPr lang="sk-SK" dirty="0"/>
              <a:t> ako samostatne </a:t>
            </a:r>
            <a:r>
              <a:rPr lang="sk-SK" dirty="0" err="1"/>
              <a:t>repo</a:t>
            </a:r>
            <a:r>
              <a:rPr lang="sk-SK" dirty="0"/>
              <a:t> (git </a:t>
            </a:r>
            <a:r>
              <a:rPr lang="sk-SK" dirty="0" err="1"/>
              <a:t>init</a:t>
            </a:r>
            <a:r>
              <a:rPr lang="sk-SK" dirty="0"/>
              <a:t>, git </a:t>
            </a:r>
            <a:r>
              <a:rPr lang="sk-SK" dirty="0" err="1"/>
              <a:t>remote</a:t>
            </a:r>
            <a:r>
              <a:rPr lang="sk-SK" dirty="0"/>
              <a:t>....)</a:t>
            </a:r>
          </a:p>
          <a:p>
            <a:r>
              <a:rPr lang="sk-SK" dirty="0" err="1"/>
              <a:t>Dependencies</a:t>
            </a:r>
            <a:r>
              <a:rPr lang="sk-SK" dirty="0"/>
              <a:t> na inej </a:t>
            </a:r>
            <a:r>
              <a:rPr lang="sk-SK" dirty="0" err="1"/>
              <a:t>package</a:t>
            </a:r>
            <a:r>
              <a:rPr lang="sk-SK" dirty="0"/>
              <a:t>, jednej z </a:t>
            </a:r>
            <a:r>
              <a:rPr lang="sk-SK" dirty="0" err="1"/>
              <a:t>npm</a:t>
            </a:r>
            <a:r>
              <a:rPr lang="sk-SK" dirty="0"/>
              <a:t>, a jednej zo susedovho </a:t>
            </a:r>
            <a:r>
              <a:rPr lang="sk-SK" dirty="0" err="1"/>
              <a:t>GITu</a:t>
            </a:r>
            <a:endParaRPr lang="sk-SK" dirty="0"/>
          </a:p>
          <a:p>
            <a:pPr lvl="1"/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install</a:t>
            </a:r>
            <a:r>
              <a:rPr lang="sk-SK" dirty="0"/>
              <a:t> z </a:t>
            </a:r>
            <a:r>
              <a:rPr lang="sk-SK" dirty="0" err="1"/>
              <a:t>registry</a:t>
            </a:r>
            <a:r>
              <a:rPr lang="sk-SK" dirty="0"/>
              <a:t> a </a:t>
            </a:r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install</a:t>
            </a:r>
            <a:r>
              <a:rPr lang="sk-SK" dirty="0"/>
              <a:t> z gitu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80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D53B-88D5-0948-93DE-DBDBE796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ma </a:t>
            </a:r>
            <a:r>
              <a:rPr lang="sk-SK" dirty="0" err="1"/>
              <a:t>robit</a:t>
            </a:r>
            <a:r>
              <a:rPr lang="sk-SK" dirty="0"/>
              <a:t> </a:t>
            </a:r>
            <a:r>
              <a:rPr lang="sk-SK" dirty="0" err="1"/>
              <a:t>dany</a:t>
            </a:r>
            <a:r>
              <a:rPr lang="sk-SK" dirty="0"/>
              <a:t> module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1D4E-3482-B04B-A557-A934EC8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Nic</a:t>
            </a:r>
            <a:r>
              <a:rPr lang="sk-SK" dirty="0"/>
              <a:t>, </a:t>
            </a:r>
            <a:r>
              <a:rPr lang="sk-SK" dirty="0" err="1"/>
              <a:t>prazdny</a:t>
            </a:r>
            <a:r>
              <a:rPr lang="sk-SK" dirty="0"/>
              <a:t> „</a:t>
            </a:r>
            <a:r>
              <a:rPr lang="sk-SK" dirty="0" err="1"/>
              <a:t>hello</a:t>
            </a:r>
            <a:r>
              <a:rPr lang="sk-SK" dirty="0"/>
              <a:t> </a:t>
            </a:r>
            <a:r>
              <a:rPr lang="sk-SK" dirty="0" err="1"/>
              <a:t>world</a:t>
            </a:r>
            <a:r>
              <a:rPr lang="sk-SK" dirty="0"/>
              <a:t>“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Cokolvek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si vymyslite</a:t>
            </a:r>
          </a:p>
          <a:p>
            <a:r>
              <a:rPr lang="sk-SK" dirty="0"/>
              <a:t>Alebo </a:t>
            </a:r>
            <a:r>
              <a:rPr lang="sk-SK" dirty="0" err="1"/>
              <a:t>kodnite</a:t>
            </a:r>
            <a:r>
              <a:rPr lang="sk-SK" dirty="0"/>
              <a:t> </a:t>
            </a:r>
            <a:r>
              <a:rPr lang="sk-SK" dirty="0" err="1"/>
              <a:t>nconv</a:t>
            </a:r>
            <a:r>
              <a:rPr lang="sk-SK" dirty="0"/>
              <a:t>-cli (</a:t>
            </a:r>
            <a:r>
              <a:rPr lang="sk-SK" dirty="0" err="1"/>
              <a:t>pouzivajuce</a:t>
            </a:r>
            <a:r>
              <a:rPr lang="sk-SK" dirty="0"/>
              <a:t> </a:t>
            </a:r>
            <a:r>
              <a:rPr lang="sk-SK" dirty="0" err="1"/>
              <a:t>moj</a:t>
            </a:r>
            <a:r>
              <a:rPr lang="sk-SK" dirty="0"/>
              <a:t> </a:t>
            </a:r>
            <a:r>
              <a:rPr lang="sk-SK" dirty="0">
                <a:hlinkClick r:id="rId2"/>
              </a:rPr>
              <a:t>https://github.com/ainthek/nconv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Dostane na vstupe </a:t>
            </a:r>
            <a:r>
              <a:rPr lang="sk-SK" dirty="0" err="1"/>
              <a:t>file</a:t>
            </a:r>
            <a:r>
              <a:rPr lang="sk-SK" dirty="0"/>
              <a:t> a ma ho </a:t>
            </a:r>
            <a:r>
              <a:rPr lang="sk-SK" dirty="0" err="1"/>
              <a:t>prelozit</a:t>
            </a:r>
            <a:endParaRPr lang="sk-SK" dirty="0"/>
          </a:p>
          <a:p>
            <a:r>
              <a:rPr lang="sk-SK" dirty="0"/>
              <a:t> Alebo nech je tam </a:t>
            </a:r>
            <a:r>
              <a:rPr lang="sk-SK" dirty="0" err="1"/>
              <a:t>inspect.js</a:t>
            </a:r>
            <a:r>
              <a:rPr lang="sk-SK" dirty="0"/>
              <a:t> z </a:t>
            </a:r>
            <a:r>
              <a:rPr lang="sk-SK" dirty="0" err="1"/>
              <a:t>minuleho</a:t>
            </a:r>
            <a:r>
              <a:rPr lang="sk-SK" dirty="0"/>
              <a:t> </a:t>
            </a:r>
            <a:r>
              <a:rPr lang="sk-SK" dirty="0" err="1"/>
              <a:t>cvicenia</a:t>
            </a:r>
            <a:endParaRPr lang="sk-SK" dirty="0"/>
          </a:p>
          <a:p>
            <a:r>
              <a:rPr lang="sk-SK" dirty="0"/>
              <a:t>Alebo </a:t>
            </a:r>
            <a:r>
              <a:rPr lang="sk-SK" dirty="0" err="1"/>
              <a:t>nieco</a:t>
            </a:r>
            <a:r>
              <a:rPr lang="sk-SK" dirty="0"/>
              <a:t> z </a:t>
            </a:r>
            <a:r>
              <a:rPr lang="sk-SK" dirty="0" err="1"/>
              <a:t>zaujimavych</a:t>
            </a:r>
            <a:r>
              <a:rPr lang="sk-SK" dirty="0"/>
              <a:t> </a:t>
            </a:r>
            <a:r>
              <a:rPr lang="sk-SK" dirty="0" err="1"/>
              <a:t>packages</a:t>
            </a:r>
            <a:r>
              <a:rPr lang="sk-SK" dirty="0"/>
              <a:t> z </a:t>
            </a:r>
            <a:r>
              <a:rPr lang="sk-SK" dirty="0" err="1"/>
              <a:t>node-core-modules.xlsx</a:t>
            </a:r>
            <a:endParaRPr lang="sk-SK" dirty="0"/>
          </a:p>
          <a:p>
            <a:r>
              <a:rPr lang="sk-SK" dirty="0"/>
              <a:t>....		</a:t>
            </a:r>
          </a:p>
        </p:txBody>
      </p:sp>
    </p:spTree>
    <p:extLst>
      <p:ext uri="{BB962C8B-B14F-4D97-AF65-F5344CB8AC3E}">
        <p14:creationId xmlns:p14="http://schemas.microsoft.com/office/powerpoint/2010/main" val="37415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0E32-1CE1-9943-8ED8-1C3A3E31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Homework</a:t>
            </a:r>
            <a:r>
              <a:rPr lang="sk-SK" dirty="0"/>
              <a:t> na </a:t>
            </a:r>
            <a:r>
              <a:rPr lang="sk-SK" dirty="0" err="1"/>
              <a:t>next</a:t>
            </a:r>
            <a:r>
              <a:rPr lang="sk-SK" dirty="0"/>
              <a:t> </a:t>
            </a:r>
            <a:r>
              <a:rPr lang="sk-SK" dirty="0" err="1"/>
              <a:t>cviko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A584-E914-E648-BC51-EFCF92F0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hlinkClick r:id="rId2"/>
              </a:rPr>
              <a:t>https://github.com/ainthek/wawjs-snippets</a:t>
            </a:r>
            <a:endParaRPr lang="sk-SK" dirty="0"/>
          </a:p>
          <a:p>
            <a:endParaRPr lang="sk-SK" dirty="0"/>
          </a:p>
          <a:p>
            <a:r>
              <a:rPr lang="sk-SK" dirty="0" err="1"/>
              <a:t>Forknut</a:t>
            </a:r>
            <a:r>
              <a:rPr lang="sk-SK" dirty="0"/>
              <a:t> si </a:t>
            </a:r>
          </a:p>
          <a:p>
            <a:r>
              <a:rPr lang="sk-SK" dirty="0" err="1"/>
              <a:t>Nastudovat</a:t>
            </a:r>
            <a:r>
              <a:rPr lang="sk-SK" dirty="0"/>
              <a:t> si ako funguje</a:t>
            </a:r>
          </a:p>
          <a:p>
            <a:r>
              <a:rPr lang="sk-SK" dirty="0" err="1"/>
              <a:t>Napisat</a:t>
            </a:r>
            <a:r>
              <a:rPr lang="sk-SK" dirty="0"/>
              <a:t> si TODO: </a:t>
            </a:r>
            <a:r>
              <a:rPr lang="sk-SK" dirty="0" err="1"/>
              <a:t>otazky</a:t>
            </a:r>
            <a:r>
              <a:rPr lang="sk-SK" dirty="0"/>
              <a:t> ku </a:t>
            </a:r>
            <a:r>
              <a:rPr lang="sk-SK" dirty="0" err="1"/>
              <a:t>kodu</a:t>
            </a:r>
            <a:r>
              <a:rPr lang="sk-SK" dirty="0"/>
              <a:t> (priamo do </a:t>
            </a:r>
            <a:r>
              <a:rPr lang="sk-SK" dirty="0" err="1"/>
              <a:t>kodu</a:t>
            </a:r>
            <a:r>
              <a:rPr lang="sk-SK" dirty="0"/>
              <a:t>)</a:t>
            </a:r>
          </a:p>
          <a:p>
            <a:r>
              <a:rPr lang="sk-SK" dirty="0" err="1"/>
              <a:t>Napisat</a:t>
            </a:r>
            <a:r>
              <a:rPr lang="sk-SK" dirty="0"/>
              <a:t> aj //CODEREVIEW ku </a:t>
            </a:r>
            <a:r>
              <a:rPr lang="sk-SK" dirty="0" err="1"/>
              <a:t>kodu</a:t>
            </a:r>
            <a:r>
              <a:rPr lang="sk-SK" dirty="0"/>
              <a:t>, ak </a:t>
            </a:r>
            <a:r>
              <a:rPr lang="sk-SK" dirty="0" err="1"/>
              <a:t>su</a:t>
            </a:r>
            <a:r>
              <a:rPr lang="sk-SK" dirty="0"/>
              <a:t> tam </a:t>
            </a:r>
            <a:r>
              <a:rPr lang="sk-SK" dirty="0" err="1"/>
              <a:t>nejake</a:t>
            </a:r>
            <a:r>
              <a:rPr lang="sk-SK" dirty="0"/>
              <a:t> hovadiny</a:t>
            </a:r>
          </a:p>
          <a:p>
            <a:endParaRPr lang="sk-SK" dirty="0"/>
          </a:p>
          <a:p>
            <a:r>
              <a:rPr lang="sk-SK" dirty="0" err="1"/>
              <a:t>Pozriet</a:t>
            </a:r>
            <a:r>
              <a:rPr lang="sk-SK" dirty="0"/>
              <a:t> si aj </a:t>
            </a:r>
            <a:r>
              <a:rPr lang="sk-SK" dirty="0" err="1"/>
              <a:t>forknunte</a:t>
            </a:r>
            <a:r>
              <a:rPr lang="sk-SK" dirty="0"/>
              <a:t> verzie: </a:t>
            </a:r>
          </a:p>
          <a:p>
            <a:pPr lvl="1"/>
            <a:r>
              <a:rPr lang="sk-SK" dirty="0">
                <a:hlinkClick r:id="rId3"/>
              </a:rPr>
              <a:t>https://github.com/ainthek/wawjs-snippets/network/members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232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211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cvicenie 05</vt:lpstr>
      <vt:lpstr>Uloha 01 - vlastny npm package - 5 bodov</vt:lpstr>
      <vt:lpstr>Co ma robit dany module ?</vt:lpstr>
      <vt:lpstr>Homework na next cviko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cvicenie 04</dc:title>
  <dc:creator>Marko Martin</dc:creator>
  <cp:lastModifiedBy>Marcus</cp:lastModifiedBy>
  <cp:revision>146</cp:revision>
  <dcterms:created xsi:type="dcterms:W3CDTF">2018-10-01T19:41:09Z</dcterms:created>
  <dcterms:modified xsi:type="dcterms:W3CDTF">2019-10-21T10:34:29Z</dcterms:modified>
</cp:coreProperties>
</file>