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6" r:id="rId2"/>
    <p:sldId id="296" r:id="rId3"/>
    <p:sldId id="348" r:id="rId4"/>
    <p:sldId id="357" r:id="rId5"/>
    <p:sldId id="362" r:id="rId6"/>
    <p:sldId id="363" r:id="rId7"/>
    <p:sldId id="364" r:id="rId8"/>
    <p:sldId id="365" r:id="rId9"/>
    <p:sldId id="366" r:id="rId10"/>
    <p:sldId id="380" r:id="rId11"/>
    <p:sldId id="375" r:id="rId12"/>
    <p:sldId id="381" r:id="rId13"/>
    <p:sldId id="382" r:id="rId14"/>
    <p:sldId id="379" r:id="rId15"/>
    <p:sldId id="383" r:id="rId16"/>
    <p:sldId id="384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2017 Async Functions" id="{DABE6483-D1CB-A84B-9507-97BC8B3D6D99}">
          <p14:sldIdLst>
            <p14:sldId id="356"/>
            <p14:sldId id="296"/>
            <p14:sldId id="348"/>
            <p14:sldId id="357"/>
            <p14:sldId id="362"/>
            <p14:sldId id="363"/>
            <p14:sldId id="364"/>
            <p14:sldId id="365"/>
            <p14:sldId id="366"/>
            <p14:sldId id="380"/>
            <p14:sldId id="375"/>
            <p14:sldId id="381"/>
            <p14:sldId id="382"/>
            <p14:sldId id="379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72342"/>
  </p:normalViewPr>
  <p:slideViewPr>
    <p:cSldViewPr snapToGrid="0" snapToObjects="1">
      <p:cViewPr varScale="1">
        <p:scale>
          <a:sx n="86" d="100"/>
          <a:sy n="86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1737 0 24575,'-39'0'0,"-3"0"0,-8 0 0,0 0 0,-10 0 0,16 0 0,-5 0 0,10 0 0,13 0 0,-12 0 0,22 0 0,-6 0 0,8 0 0,-16 15 0,4-4 0,-34 31 0,4-4 0,-20 20-849,-1-1 849,34-24 0,-2 2 0,0 1 0,0-1 0,-34 24 0,36-21 0,1-2 0,-12 11-104,-10 17 104,12-20 0,16-10 0,-2-4 0,22-14 0,1 6 0,2-8 844,11 0-844,-10 0 109,10 1-109,-11 6 0,-6 31 0,-1 15 0,1-16 0,1 5-1243,6 5 0,1 1 1243,-9 6 0,1 2 0,6 11 0,1 3-918,-4 0 1,0 0 917,5-8 0,0 3 0,3-11 0,0 4 0,1-6 0,0-3 0,2-1 0,-2 27 0,3-1-400,3-32 1,2-2 399,-1 7 0,0-1 0,0-4 0,0-1-302,0 41 302,0-3 0,0-19 0,0 8 0,0-10 0,0-1 0,8 11 0,13-18 0,3 1 0,3 21 660,13-10 0,3-3-660,-12-15 0,9 3 0,1-1 0,-3-10 0,6 5 0,1-1 0,-6-15 0,15 6 0,1-1 0,-13-7 709,14-1 1,3-3-710,-10-5 0,16-1 0,6 0 0,-17-10 0,0-1-14,13 4 0,2-1 14,-1-3 0,-4-2 0,14 4 0,-9-8 0,2 1 0,26 8 0,-18-12 0,3-2-1078,-12 0 0,-2-1 1078,7 1 0,1 0 0,1-4 0,-3 0-318,-17 4 0,1-1 318,35-3 0,1-2 0,-31 1 0,1 0 0,33 0 0,2 0 0,-24 5 0,0 0 0,20-4 0,3 0 0,-3 4 0,1 0-430,-30-4 1,2-2 0,-2 1 429,26 0 0,-4 0 0,-19-1 0,0 2 0,4 3 0,1 1 0,-5-4 0,0 1 0,7 3 0,-1-1 0,-18-3 0,1-2-116,20 1 0,0 0 116,-19 0 0,1 0 0,19 0 0,7 0 0,-11 0 0,5 0 0,-4 0 0,9 0 0,1 0 65,-6 0 1,6 0 0,-6 0-66,7 1 0,-6-2 0,-10-2 0,1-2 0,-5 1 0,3 0 0,-3-2 0,9-4 0,-1-1 34,-9 0 0,3-1 0,-5 2-34,2 2 0,-2 1 0,6-7 0,2-1 0,7-1 0,3 1 0,6 2 0,0 0 0,-4-7 0,-3 1 0,-15 7 0,-1 3 0,-2 4 0,-3 0 961,25-11-961,-7 11 0,-3-1 0,-13-12 0,-1 8 0,4 0 0,-12 0 0,-3 0 0,43-8 0,-1 6 0,1 1 0,-1-8 0,-14 12 0,-1 1 1057,9-10-1057,-23 14 2273,0-6-2273,-13 8 1494,-8 0-1494,-3 0 938,0 0-938,-13 0 1,11 0-1,-21 0 0,13 0 0,-13 0 0,6-6 0,-8 4 0,7-4 0,-6 6 0,6 0 0,-7 0 0,0 0 0,-6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24575,'22'0'0,"30"0"0,-22 0 0,57 0 0,-39 0 0,35 0 0,-12 0 0,1 0 0,-10 0 0,7 0 0,-17 0 0,8 0 0,-10 0 0,-1 0 0,11 0 0,-8 0 0,8 0 0,22 0 0,-15 0 0,27 0 0,-32 0 0,7 0 0,-17 0 0,8 0 0,-10 0 0,0 0 0,-9 0 0,-2 0 0,1 0 0,-7 0 0,14 0 0,-14 0 0,7 0 0,13 0 0,-17 0 0,17 0 0,-22 0 0,8 0 0,-6 0 0,6 0 0,1 0 0,-7 0 0,14 0 0,17 7 0,-9-5 0,9 5 0,-16 1 0,-15-6 0,6 5 0,0-7 0,-6 0 0,7 0 0,-10 0 0,1 0 0,0 0 0,0 0 0,0 0 0,13 0 0,-17 0 0,24 0 0,-25 0 0,13 0 0,-8 0 0,0 0 0,-1 0 0,23 0 0,-16 0 0,16 0 0,-23 0 0,10 0 0,-7 0 0,15 0 0,-16 0 0,8 0 0,-9 0 0,-1 0 0,1 0 0,-7 0 0,4-7 0,-4 5 0,-1-5 0,20 1 0,-16 4 0,10-11 0,-8 11 0,-6-4 0,8 6 0,0-7 0,0 5 0,-8-5 0,6 7 0,1-6 0,2-3 0,5 1 0,-6 1 0,-8 1 0,6 4 0,-5-11 0,-1 11 0,-1-5 0,-8 1 0,0 4 0,0-4 0,-6 6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4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24575,'40'0'0,"6"0"0,48 0 0,-39 0 0,2 0-976,12 0 0,0 0 976,-11 0 0,-1 0 0,14 0 0,0 0 0,-13 0 0,0 0 0,10 0 0,2 0 0,-2 0 0,-2 0 0,34 0 552,-6-8-552,-41 6 0,-4-6 340,-18 8-340,-8 0 0,-1 0 0,-8 0 998,0 0-998,8 0 62,19 0-62,23 0 0,21 0 0,0 0-913,-33 0 1,0 0 912,36 0 0,-35 0 0,1 0-181,42 0 181,-11 0 0,-3 0 0,-29 0 0,-4 0 0,-18 0 0,-8 0 0,-1 0 0,-2 0 1808,-4 0-1808,12 0 198,4 0-198,9 0 0,19 0 0,12 0 0,13-9 0,0 7 0,8-7 0,-19 1 0,8 6 0,-20-6 0,-11 8 0,-19-6 0,-10 4 0,-2-4 0,-4 6 0,4 0 0,-5 0 0,-1 0 0,16 0 0,14 0 0,17 0 0,22-8 0,-9 5 0,19-5 0,-19 8 0,21-8 0,-30 7 0,-9-7 0,-19 8 0,-21 0 0,6 0 0,-8 0 0,0 0 0,1 0 0,6 0 0,11 0 0,9 0 0,9 0 0,10-8 0,-8 6 0,17-6 0,-16 8 0,6 0 0,-17 0 0,-3 0 0,-16 0 0,-1 0 0,-8 0 0,0 0 0,1 0 0,-1 0 0,0 0 0,8 0 0,10 0 0,9 0 0,9 0 0,9 0 0,3 0 0,0 0 0,7 0 0,-16 0 0,6 0 0,-17 0 0,-10 0 0,-3 0 0,-13 0 0,5 0 0,-7 0 0,1 0 0,-8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5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24575,'49'0'0,"15"0"0,21 0-1582,-10 0 1582,-11 0 0,1 0 0,20 0 0,-19 0 0,2 0 0,-13 1 0,-3-2 0,36-15 0,-35 14 0,-2 0 0,23-14 0,9 8 513,-21 6-513,-3-6 262,-9 8-262,-9 0 0,7 0 0,-6 0 807,-1-7-807,-2 6 0,1-6 0,-7 7 0,6 0 0,-8-7 0,0 5 0,-1-5 0,15 0 0,-11 6 0,19-6 0,-20 7 0,6 0 0,1 0 0,-8 0 0,16-8 0,-15 6 0,15-5 0,-15 7 0,15 0 0,-15-7 0,15 5 0,7-12 0,-2 12 0,2-6 0,-7 8 0,-7-7 0,1 5 0,-3-5 0,0 7 0,-6 0 0,7 0 0,13 0 0,-17 0 0,17 0 0,-22 0 0,8 0 0,3 0 0,8 0 0,-9 0 0,16 0 0,-13 0 0,16 7 0,-19-5 0,7 13 0,-15-7 0,13 8 0,-21-8 0,2-1 0,-12-7 0,-1 0 0,0 0 0,0 0 0,0 0 0,8 0 0,1 0 0,8 0 0,8 0 0,-6 0 0,15 7 0,-15-5 0,6 5 0,-8-7 0,-7 0 0,-3 0 0,-7 0 0,1 0 0,-1 0 0,-6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07:33:4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24575,'58'0'0,"6"0"0,27 0 0,-37 5 0,1 2 0,40 6 0,-40-6 0,-1 0 0,22 3 0,-4-10 0,1 0 0,-24 0 0,21 0 0,-25 0 0,13 0 0,-1 0 0,-11 0 0,9 0 0,-21 0 0,9 0 0,-12 0 0,0 0 0,0 0 0,-8 0 0,-2 0 0,-1 0 0,-6 0 0,7 0 0,-1 0 0,-5 0 0,5 0 0,-8 0 0,0 0 0,0 0 0,9 0 0,-7 0 0,7 0 0,-1 0 0,-6 0 0,15 0 0,-14 0 0,14 0 0,-15 0 0,15 0 0,-6 0 0,-1 0 0,7 0 0,-6 0 0,8 0 0,1 0 0,-1 0 0,-8 0 0,6 0 0,-7 0 0,1 0 0,-2 0 0,-1 0 0,3 0 0,0 0 0,6 0 0,-7 0 0,1 0 0,6 0 0,-15 0 0,15 0 0,-6 0 0,0 0 0,6 0 0,-6 0 0,-1 5 0,7-3 0,-6 3 0,0 0 0,6-3 0,-6 3 0,8-5 0,-8 5 0,6-3 0,-7 3 0,1-5 0,6 0 0,-15 0 0,15 7 0,-14-5 0,5 5 0,-8-7 0,0 0 0,0 0 0,0 0 0,0 0 0,-5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07:33:5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24575,'31'0'0,"12"0"0,2 0 0,28 0 0,-12 0 0,-9 5 0,1 1 0,28-3 0,-28 3 0,3 0 0,-2-6 0,1 0 0,40 10 0,-1-8 0,-7 8 0,-26-1 0,27-7 0,-39 6 0,20 1 0,-23-7 0,12 6 0,-1-8 0,-11 0 0,8 0 0,-20 0 0,9 0 0,-11 0 0,-1 0 0,0 0 0,0 0 0,-8 0 0,6 0 0,-6 0 0,8 7 0,0-5 0,0 5 0,1-7 0,-1 0 0,0 0 0,12 0 0,-9 0 0,9 0 0,0 0 0,3 0 0,-1 0 0,10 0 0,-9 0 0,11 0 0,1 0 0,-1 0 0,0 0 0,1 0 0,-1 0 0,1 0 0,14 0 0,-11 0 0,11 0 0,1 0 0,-12 0 0,-1 0 0,-5 0 0,-21 0 0,21 0 0,-21 0 0,9 0 0,-12 0 0,0 0 0,0 0 0,1 0 0,-1 0 0,0 0 0,0-7 0,0 5 0,1-5 0,-1 7 0,0 0 0,-8 0 0,6-7 0,-6 5 0,8-5 0,0 7 0,-8 0 0,6 0 0,-6 0 0,-1-5 0,7 4 0,-6-5 0,0 6 0,-3-5 0,-8 3 0,9-3 0,2 5 0,-1 0 0,7-7 0,-6 5 0,8-5 0,1 7 0,-1-7 0,0 5 0,0-5 0,1 7 0,-1 0 0,0 0 0,-8 0 0,6 0 0,-6 0 0,8 0 0,-9-5 0,8 4 0,-8-5 0,1 6 0,-3 0 0,-7-5 0,-1 3 0,0-3 0,0 5 0,0 0 0,0-5 0,0 3 0,0-3 0,-11 5 0,-11 0 0,1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4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7785 4428 24575,'89'0'0,"4"0"0,-8 0 0,9 0-3303,3 0 0,5 0 3303,-25 0 0,2 0 0,3 0 0,14 0 0,4 0 0,-4 0 0,-19 0 0,-4 0 0,10 0-679,-1 0 0,11 0 1,3 0-1,-4 0 1,-11 0 678,-5 0 0,-9 0 0,8 0 0,6 0 0,11 0 0,5 0 0,-4 0 0,-8 0 0,8 0 0,-8 0 0,2 0 0,-10 0 0,1 0 0,2 0 0,-1 0 0,-1 0 0,0 0 0,-1 0 0,-1 0-84,16 0 0,-1 0 0,-1 0 84,-4 0 0,-2 0 0,-1 0 0,-4 0 0,-2 0 0,-1 0 0,-3 0 0,-1 0 0,-1 0-283,-2 0 0,-1 0 1,-4 0 282,11 0 0,-2 0 0,5 1 0,0-2 0,-5-9 0,-2-1 0,-14 5 0,-1-1 0,23-12 0,-2-3 0,-24 1 0,-3 1 0,43-13 0,-22 8 0,-3 0 0,-7-2 895,-8 12 1,-1-1-896,10-16 0,22-3 0,-19-1 0,-1 3 4026,-25 10-4026,-8 0 3213,-8 6-3213,-1-12 1665,0 13-1665,-4-22 404,11 12-404,-11-22 0,14-14 0,-17 15 0,-2-4 0,3-11 0,-2-2-564,-3 3 1,-4-2 563,-1-9 0,-2 0 0,-4 15 0,0 0 0,1-16 0,-2-2 0,-7 13 0,-2-1 0,0-12 0,-4 3 0,-3 20 0,-5 1 0,-9-23 0,-1 2 0,-10-10 0,2 15 0,-3-2 0,10 17 0,0 2 0,-4-3 0,0 0 0,5 3 0,1 3-139,-22-18 139,7 3 0,-20-13 0,9 16 0,-9-16 0,14 30 0,0 3 0,-10-2 0,0 6 0,-2-6 0,-6 8 0,-5-12 0,10 10 0,1-9 0,16 21 0,7-5 0,-19 4 0,7-6 0,-16-3 0,17 10 0,-18-8 0,18 8 0,-17-2 1119,16-4-1119,-7 13 147,-12-20-147,25 19 0,-23-18 0,28 19 0,-8-12 0,0 12 0,-10-5 0,7-1 0,-16 6 0,7-14 0,11 19 0,-1 0 0,-28-22 0,28 22 0,0 0 0,-19-20 0,9 15 0,-8-15 0,8 15 0,0-14 0,-7 13 0,-4-5 0,-1-1 0,-9 5 0,1-5 0,-3 7 0,17 5 0,-2 0 0,17 4 0,0-1-346,-17-3 1,2 0 345,-28-5 0,11 1 0,-8-1 0,19 1 0,-9-1 0,12 9 0,-23-7 0,26 7 0,-24-1 0,35 3 0,-1 0 0,-37-2 0,25 4 0,1 1 0,-26-3 0,-1 8 0,0 0 0,12 0 0,-9-9 0,8 7 0,-11-7 0,0 9 0,1 0 0,27 0 0,-4 0 0,0 0 0,0 0 0,-4 0 0,3 0 0,10 0 0,2 0-526,-5 5 0,1 1 526,12-1 0,-1 1 0,-26 5 0,-1 0 0,29-5 0,1-1 0,-28 5 0,2 0 0,-7 0 0,13 0 0,-1 1 0,23-1 0,-2 0 0,-34 1 0,-6-2 0,10-3 0,0-1 0,-12 0 0,3-1 0,31-4 0,1 0 0,-14 5 0,3 0 0,-5-2 0,5 2 0,-5 0 0,3-5 0,1 0-786,4 0 1,-1 0 785,-22-1 0,1 2 0,32 3 0,-1 0 0,-30-3 0,0 0 0,33 3 0,-1 1 0,-7-2 0,-8 1 0,0-1 0,-2 1 0,0 0 0,1 0 0,5 1 0,0-1 0,-2 0-643,-14 3 1,-3 1 0,6-3 642,0-4 0,4 1 0,-9 7 0,3 1-182,17-9 0,2 1 182,-5 7 0,2 0 0,9-8 0,2 0 0,-7 8 0,0 0 0,5-3 0,1-1 237,1 1 1,1-1-238,-32 3 0,3 0 0,10-6 0,21 6 0,-2 0 0,-26-6 0,27 6 0,0 0 0,-19-6 0,-12 6 0,-2-8 0,0 0 0,-8 0 303,39 0 0,-1 0-303,-36 0 0,11 0 0,0 0 0,-16 0 0,27 0 0,0 0 0,-27 0 0,42-8 0,1-2 1757,-25-2-1757,26-1 0,1-3 0,-13-9 0,-19 4 0,12-5 0,9 9 1068,2 0-1068,-4-7 440,19 13-440,-1-10 962,24 19-962,8-4 297,0 6-297,6-6 0,-5 4 0,5-4 0,-7 6 0,1 0 0,-8 0 0,-1 0 0,-8 13 0,-10 15 0,7 5 0,-15 9 0,14-2 0,-4-7 0,14-1 0,3-10 0,8-8 0,0 0 0,6 1 0,1-1 0,7 0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1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2077 95 24575,'-22'0'0,"-10"0"0,6 0 0,-4 0 0,15 0 0,-6 0 0,-3 0 0,-7 0 0,-8 0 0,6 0 0,-36 0 0,31 0 0,-50 0 0,32 0 0,-27 16 0,12-4 0,-1 22 0,10-8 0,2 1 0,10 5 0,8-14 0,3 5 0,8-8 0,0 1 0,0-1 0,0 1 0,0 6 0,0-5 0,-8 13 0,-3-12 0,-8 13 0,0-5 0,0 7 0,8-7 0,-6 5 0,15-14 0,-7 6 0,3-1 0,12-5 0,-3 4 0,20-7 0,-5 0 0,-2 1 0,-9 0 0,-7 7 0,0 2 0,-20 27 0,15-15 0,-16 23 0,20-26 0,-1 15 0,2-15 0,13-1 0,-2-11 0,18-6 0,-4-1 0,6 0 0,0 0 0,0 0 0,0 1 0,24 16 0,15 7 0,28 26-631,-25-29 1,3 0 630,4 0 0,1 0 0,2 5 0,0-1 0,9-1 0,1-2 0,1 2 0,1-1 0,6 2 0,1-4 0,-14-12 0,1-2 0,26 11 0,3-2 0,-11-12 0,3-3 0,-9 1 0,5 1 0,-4-3-815,7-2 0,-1-4 815,17 4 0,-3-3 0,-31-7 0,-1-1 0,4 4 0,3 0 0,20-4 0,-1-2 0,-24 1 0,1 0 0,20 0 0,2 0 0,-2 0 0,-2 0 0,-10 0 0,1 0 0,15 0 0,7 0 0,-8-3 0,6-1 0,-3 0 0,-14 0 0,-2 0 0,3-1-1013,22-2 0,5-2 0,-4 1 1013,-19-1 0,-2 1 0,-1 0 0,-3 3 0,-1 1 0,2-1 0,9-2 0,0-2 0,-1 3 0,-8 4 0,-1 2 0,0-1 0,4-2 0,1-2 0,-1 2 0,1 2 0,-1 1 0,0 1 0,-3-1 0,-1 0 0,0 0-725,5 0 0,0 0 0,-2 0 725,-8 0 0,-2 0 0,1 0 0,3 0 0,1 0 0,0 0 0,-5 0 0,-1 0 0,5 0 0,4 0 0,6 0 0,1 0 0,-4 0 0,4 0 0,-4 0 0,5 0-385,-6 0 1,4 0 0,0 0 0,-5 0 384,0 0 0,-4 0 0,-1 0 0,2 0 0,0 0 0,0 0-225,0 0 1,0 0 0,0 0 224,0 0 0,0 1 0,0-2 0,0-2 0,0-1 0,0 0 0,-5 3 0,0 1 0,0-2 0,4-1 0,0-1 0,-1 1 342,16 2 1,0 2-343,10-1 0,1 0 0,1 0 0,1 0 0,-31 0 0,1 0 0,-2 0 0,17 0 0,-3 0 0,7 0 0,-5 0 0,-31 0 0,-1 0 704,16 0 0,0 0-704,-11 0 0,-2 0 0,6 0 0,-1 0 0,40 0 0,-40 0 0,1 0 0,38 0 0,-32 0 0,0 0 0,25 0 0,-34 4 0,3 0 0,10-3 0,-1 0 0,-15 8 0,1-1 0,15-6 0,-1-2 0,24 9 0,-9-9 0,1 0 0,8 0 0,-19 0 2607,8 0-2607,-20-8 0,30-21 0,-43 8 0,12-8 0,-1-3 0,-6-6 0,2 6 0,0 0 0,-8-5 2454,21-14-2454,-35 24 0,15-8 2296,-23 6-2296,4 12 799,-8-6-799,-5 15 66,4-5-66,-13 5 0,-2-6 0,-6-8 0,0-30 0,0-5 0,-3 6 0,-3-2 0,-3-15 0,-10-24 0,2 40 0,-1-8 0,9 19 0,-5 1 0,6 16 0,-1 3 0,-4 13 0,12-5 0,-12 11 0,5-4 0,-14-1 0,-1-2 0,-8-6 0,-9-1 0,-1-1 0,-9 1 0,-10-10 0,7 8 0,-6-8 0,-1 1 0,16 7 0,-14-8 0,25 18 0,-6-7 0,15 14 0,-5-6 0,-17-1 0,1 6 0,-19-5 0,5 7 0,-4 0 0,-19 0 0,8 0 0,-19 0 0,18 0 0,-7-8 0,20 6 0,-7-6 0,3 1 0,2 5 0,9-12 0,7 13 0,15-13 0,-15 12 0,6-12 0,-17 4 0,-3 1 0,-10-7 0,0 6 0,0 0 0,11-3 0,-2 1 0,-22 7-305,16-3 0,2-1 305,-7 1 0,-19 6 0,19-6-7,1 8 7,4 0 0,6 0 0,1 0 0,-7-8 0,7 6 0,11-6 0,-3 0 0,-26 6 0,28-2 0,0-1 0,-30-3 0,7 6 0,-18-7-503,38 8 1,1 2 502,-28-1 0,24 1 0,1-2-252,-18-7 252,-21 5 0,11-5 0,-8 8 0,8 0 0,22-4 0,-1-1 0,12 4 0,0 0 0,-13-3 0,3 0 0,-23 4 0,-8 0-695,-4-9 695,-2 6 0,46-1 0,-1-1 0,0 5 0,1 0 0,-46 0 0,40-4 0,-1-1 0,-38 3 0,15-2 0,-3-1 0,25 0 0,0 1 0,-19 4 0,1-2 0,23-7 0,4 0 0,-43 7 0,34-7 0,1 0 0,-21 7 0,23-3 0,1 0 0,-19 5 0,24 1 0,-3-2 0,-43-8 0,45 8 0,-2 0 0,-20-3 0,0 0 0,21 4 0,-1 0 0,-21-4 0,2-1 0,-11 3 0,-8-6 0,8 8 0,0 0 0,-8 0-296,19 0 296,-8 0 0,-1 0 0,-2 0 0,23 0 0,-3 0 0,13 0 0,0 0 0,-12 0 0,1 0 0,-22-8 0,-8 6 0,19-6 0,-9 8 0,12 0 0,-1 0 1509,10 0-1509,-7 0 0,16 0 265,-7 0-265,1 0 0,-26 0 0,18 0 0,-15 0 752,22 0-752,7 0 339,-16 0-339,17-8 0,-8 6 0,10-5 0,8 7 0,10-6 0,10 4 0,8-4 0,0 6 0,-1 0 0,1 0 0,0 0 0,-8 0 0,-2 0 0,-7 0 0,-18 0 0,5 0 0,-16 0 0,1 7 0,6 3 0,2 0 0,12 4 0,8-13 0,7 13 0,2-13 0,14 12 0,-12-5 0,3 7 0,-14 7 0,0-5 0,-8 6 0,5-7 0,-5 0 0,15-1 0,3-1 0,6 0 0,1-6 0,6-1 0,2-7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5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2758 0 24575,'-60'0'0,"-13"0"0,-1 0-647,22 0 1,-1 0 646,-35 0 0,1 0 0,36 0 0,0 0 0,-27 0 0,-19 0 0,44 0 0,1 0 0,-25 0 0,-17 0 0,22 8 281,1 2-281,-1 8 0,-10 0 0,25 6 0,-20-4 0,12 21 0,1-20 0,18 5 0,1 1 0,-10 2 0,-12 11 0,-2 4 0,-9 10-253,17-10 0,2-2 253,-3 4 0,24-13 0,0 0 0,-19 16 0,-10 17-192,15-13 192,8-1 0,-1 0 0,-8 20 0,24-17 0,-13 15 0,15-10 0,5-14 0,1 2 0,-8 21 0,10-18 0,4-1 0,5 12 622,2 10-622,8-1 0,0 23 0,0-26 105,0 23-105,0-7 0,0 4 60,3-35 0,3 1-60,13 42 0,-2-44 0,6 3 0,18 28 0,7 1 0,-8-14 0,1 0-655,-4-10 0,1 4 0,0-5 655,11 7 0,-2-3 0,-3 2 0,0-1-803,8-3 1,2-2 802,-5 0 0,0-1 0,-2-4 0,2-3-503,2-3 0,0-1 503,-5-1 0,0-1 0,4-4 0,2-1 0,-3-5 0,1 0 0,0 5 0,1-1 0,1-9 0,3 2 0,23 20 0,2 2 0,-13-19 0,-1 0-444,18 13 1,-1 1 443,-19-12 0,-2-2 0,-1-4 0,0 1 0,3 10 0,0 0 0,4-10 0,0 1 0,-2 9 0,-1 0 0,4-9 0,-2-1 0,-16-2 0,1 1 0,20 6 0,-1-3 0,3 0 0,-9-3 0,12 7 0,-9-8 0,16 0 0,-20-2 0,9 5 0,-11-6 0,8-5 0,-1 4 0,2-2 996,22-3-996,-33-2 0,3 0 0,-3-8 0,-1 1 0,-4 6 0,0 1 0,5-8 0,2 0 0,-2 8 0,1 1 0,5-9 0,3 1 0,26 12 0,2 0 0,-21-11 0,0-1 70,-9 1 0,3 2 0,-6-3-70,-6-2 0,-3 0 0,26 6 0,-3 0 0,16 5 0,-1-4 0,-1-1 0,-4 3 0,-10-9 0,2 1 0,-29-1 0,-3-1 0,6 2 0,2-2 0,15-3 0,4-1 0,8 9 0,0-2 0,-15-10 0,2 0 0,30 12 0,-8 0 0,-18-11 0,17 1 0,1 2 0,-14 2 0,14-7 0,0 0 0,-8 6 0,-7-6 0,2-2 0,-28 1 0,1 0 0,36 5 0,0 1 0,-33-5 0,0 1 0,23 3 0,2 0 0,-15-4 0,-4-2 0,-8 1 0,0 0 0,26 0 0,-2 0 0,14 0 0,-26 0 0,2 0 157,-11 0 0,-2 0-157,1 0 0,0 0 0,-1 0 0,-1 0 0,43 0 0,-1 0 0,-10 0 1133,-12 0-1133,-14 0 820,-9 0-820,-9 0 1498,-1 0-1498,-9 0 872,-8 0-872,6 0 483,-13 0-483,6 0 0,-8 0 0,0 0 0,0 0 0,0 0 0,1-6 0,-1 4 0,0-4 0,0 6 0,0 0 0,-6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0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1516 24575,'54'-9'0,"0"0"0,12-6 0,4-5 0,-9-4 0,3-6 0,3-1-2980,17-3 0,5-3 0,3-1 2980,-17 5 0,1-2 0,2-1 0,3 1-615,-8 5 0,3 1 0,1-1 0,0 1 0,-1 0 615,17-8 0,0-1 0,-1 1 0,-2 4 0,-8 5 0,-1 3 0,-1 0 0,2-2 0,8-6 0,1-2 0,-1 1 0,-3 2-237,9 2 1,-3 3 0,3-2 236,-10 1 0,3-2 0,0 1 0,-2 2 0,-7 5 0,-1 1 0,-1 1 0,-1 1 0,17-4 0,-3 1 0,0 3 0,-6 4 0,-2 3 0,-2-1-300,-12 1 0,-3 1 1,0 0 299,26-2 0,-1 3 0,-8 4 0,-2 0 0,-5-5 0,-1 3 739,0 6 1,1 1-740,-3-8 0,5-1 0,-8 6 0,5 0 0,-3 0 0,19-7 0,0 0 820,-18 3 1,3 1-1,-4 0-820,13 0 0,-6 2 0,-16 0 0,1 0 0,24-1 0,-3 1 0,13 3 0,-14-4 0,3 1 0,-14 4 0,-1 2 0,-1-1 0,3 0 1324,15 0 0,-2 0-1324,-25 0 0,1 0 0,6 0 0,6 0 0,-4 0 0,0-1 0,-1 2 0,0 1 0,5 1 0,-5 1 0,-1 1 0,0 2 0,7 4 0,7 3 0,-6-1 0,-3 0 0,0-1 0,8 1 0,6 0 0,-14 0 0,11 5 490,-7-3 1,-2 1-491,-6 4 0,-6-5 0,2 0 0,-18-1 0,3 0 0,30 6 0,2 0 0,-17-3 0,1 0-10,21 8 1,1-2 9,-20-12 0,0 1 0,5 8 0,2 0 0,-3-8 0,5 0 0,-10 4 0,8 5 0,1 0 0,-7-4 0,17-1 0,-1 0-237,2 7 0,5 4 0,-11-4 237,-26-12 0,-5-1 0,9 9 0,0 0 894,31 10-894,-38-13 0,0-1 0,30 12 0,-9-1 0,19-6 0,-45 3 0,0 0 0,30-1 0,-14 2 0,-1 0 0,-2-4 0,9 0 0,0 0 0,-9-1 0,11 4 0,2-1 0,10 0 0,-26 0 0,0-1 0,24-1 0,-10 6 0,-1-8 0,1 7 0,-1-5 0,1 6 0,22 2 0,-39-7 0,0 2 0,-9-3 0,0 1 0,6 4 0,-2 1 0,23 10 0,-10-3 0,2 0 0,-17-11 0,-1 1 0,13 10 0,-4-1 0,13 3 703,-15 8-703,16-5 0,-4 15 0,-4-23 0,11 31 1487,-20-31-1487,-8 11 0,7 11 0,-5-3 0,-4-7 0,-1 2 549,4 6 1,3 5 0,-5-3-550,-8-2 0,-4-1 0,-2 3 0,-1 3-151,-4 0 0,0 0 151,-1-5 0,-1-1 0,-3 4 0,-1-1 0,18 33 0,-7 10 0,-2 1 0,-10-1 0,1-10 0,0 8 0,-9-19 0,-2 19 0,-8-19 0,0 19 0,0 3 0,0 2 0,0-44 0,0 0 0,0 41 0,-11-42 0,-5 1 0,1 6 0,-5 3 0,-13 2 0,-8 3 0,1-2 0,-6 13 0,-4-1-760,2-10 0,-5 2 0,3-5 760,-7 3 0,3-6 0,5-12 0,1-1-367,-2 2 0,1-3 367,-20 10 581,30-24 1,0-1-582,-37 20 702,29-17-702,2-13 2553,23-16-2553,-18-7 949,12 0-949,-50 8 0,-1-6-623,26 7 0,-4 0 623,-9-3 0,-3 0-882,-6 3 0,-2 3 882,1 3 0,-2 1 0,-13-4 0,3 1 0,28 2 0,1 0-483,-20-4 0,2-1 483,-14 9 0,15-5 0,0 0 0,-17 6 0,35-10 0,2-1-533,-6-1 533,-18-8 969,15 0-969,-17 0 0,28 0 0,1 0 903,-28 0-903,10 0 0,0 0 0,-9 0 0,23 3 0,-4 2 0,-9 0 0,1 1 0,-29 4 0,27-1 0,5-2 1043,4-5-1043,-11 13 631,28-13-631,-1 5 75,24-7-75,-18 8 888,3-6-888,-42 14 0,3-5-483,24-2 0,-3 1 483,0 0 0,0 0 0,-6-1 0,0 2 0,-7 4 0,1 0 0,4-4 0,1 1 0,0 7 0,0 0 0,2-8 0,1 0 0,10 7 0,0 1 0,-5-8 0,1-1-304,-43 18 304,11-2 0,-8-5 0,19 5 0,-9-8 0,1 1 0,8-2 0,1-2 0,-2-2 0,-12 0-541,0 0 1,2 0 540,4-2 0,10-1 0,0 1 0,-9 7 0,1-7 0,2 0 0,2 6 0,5-6 0,0-1 0,-9 8 0,5-3 0,-3-2 0,24-6 0,0-1 0,-17 7 0,1-1-357,-27-1 357,11 7 0,-8 1 0,-4 0 13,43-9 0,-2 0-13,1 0 0,0-1 0,-5 2 0,1-2 0,4-3 0,0-1 0,-12 5 0,-1-1 0,6-8 0,-1 0 0,-10 4 0,-2-1 0,-15-3 0,-1-2 0,11 1 0,-1 0-591,-10 0 0,1 0 591,21 0 0,4 0 0,3 0 0,2 0 0,4 0 0,1 0 0,2 0 0,-1 0 318,-7 0 0,2 0-318,-23 0 0,24 0 0,1 0 0,-18 0 0,-21 0 0,11 0 0,-8 0 0,35 0 0,-1 0 0,8 0 0,-1 0 0,-7 0 0,1 0 0,-35 0 0,19-7 0,-9-3 347,21 0-347,-7-6 844,7 14-844,0-14 1625,-20 7-1625,35 0 412,-15 1-412,22 8 0,7 0 0,-6 0 0,8 0 0,0 0 0,-9 0 0,7 0 0,-6 0 0,-1 0 0,-24 0 0,9 0 0,-9 0 0,16 7 0,6-5 0,-8 13 0,0-13 0,0 5 0,0-7 0,8 0 0,-6 0 0,7 0 0,-10 0 0,1 0 0,-22-7 0,16-3 0,-26-7 0,30 0 0,-18-1 0,18 2 0,-8 6 0,10-5 0,0 6 0,0-1 0,8-4 0,3 5 0,8 1 0,7-6 0,-4 13 0,12-6 0,2 1 0,1 4 0,5-4 0,-6 6 0,-1 0 0,-15 0 0,-4 0 0,-26 0 0,-2 0 0,-10 0 0,1 0 0,-12 0 0,9 8 0,1-6 0,13 6 0,19-1 0,9-6 0,10 6 0,8-7 0,-1 0 0,1 0 0,-8 0 0,-10 0 0,-19 0 0,-22 0 0,-1 0 0,-19 0 0,8-8-445,-11-3 445,11-8 0,13 9 0,12-6 0,18 14 0,3-5 0,15 7 0,2-6 0,8 4 445,-8-4-445,-1 6 0,-26 0 0,-5-8 0,-18-2 0,18 0 0,1 0 0,5 0 0,-19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0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1767 55 24575,'-60'0'0,"22"0"0,-14 0 0,23 0 0,13 0 0,-14 0 0,7 0 0,-1 0 0,-13 0 0,11 0 0,-42 0 0,29 0 0,-29 0 0,-5 0 0,15 0 0,7 7 0,-1 3 0,-12 2 0,-19 23 0,12-8 0,8 1 0,4 4 0,17-14 0,3 5 0,8-7 0,7-1 0,2-1 0,8 1 0,6-1 0,-5 0 0,-2 1 0,-2 6 0,-24 24 0,21-10 0,-33 37 0,24-18 0,-25 11-681,30-19 0,-1 0 681,-20 14 0,21-15 0,1 1 0,-12 16 0,8 0 0,2-2 0,8-19 0,8-9 0,2-3 0,7-13 0,0 5 1362,0-6-1362,0-1 0,0 0 0,8 16 0,17 6 0,2 6 0,34 19 0,-25-25 0,-1-1 0,1 1 0,9 1 0,28 26 0,-20-27 0,20 18 0,-20-25 0,19 14 0,-10-24 0,9 7 0,1-8 0,-1 0 0,-16-9 0,4 0 0,0 1 0,-1-1-260,-1-3 1,-1-1 259,3 5 0,-3-2 0,20-6 0,-18 7 0,4 0-550,-6-7 1,1-1 549,11 8 0,-1 0 0,22-7 0,-17 8 0,-3-1 0,5-6 0,-6 2 0,7 0 0,16-4 0,-1-2 0,-31 1 0,1 0 0,14 0 0,8 0 0,-14 0 0,6 0 0,9 0 0,2 0 0,11 0 0,-34 0 0,2 0 0,2 0 0,-3 0 0,-11 0 0,-1 0 0,15 0 0,3 0 0,-2 0 0,0 0 0,-4 0 0,-1 0 0,12 0 0,0 0 0,-7 1 0,4-2 0,-2-4 0,7-2 0,-4 0 0,19 0 0,0-1-799,-14 1 0,4 0 0,-4-1 799,8-2 0,-2 0 0,6 4 0,1 0 0,-6 0 0,0 0 0,6-4 0,2-1 0,-1 5 0,0 0 0,1-1 0,-2 1 0,-23 0 0,-1 2 0,11 3 0,1 2-132,-6-1 1,1 0 131,-9 0 0,4 0 0,0 0 0,1 0 0,0 0 0,-3 0-294,17 0 0,-4 0 294,-5 0 0,-5 0 0,30 0 0,-39 0 0,2 0 0,6 0 0,-1 0 0,-16 0 0,0 0 0,14 0 0,-1 0 0,-8 0 0,1 0 0,12 0 0,0 0 0,-13 0 0,3 0 0,35 0 0,0 0 0,-37 0 0,0 0 0,39 0 0,1 0 0,-33 0 0,-3 0 0,1 0 0,-1 0 0,-1 0 0,-1 0 318,39 0-318,-38 0 0,-1 0 0,29 0 0,-36 0 0,0 0 0,33 0 0,0 0 0,-3 0 0,0 0 0,-8 0 0,-21 0 0,-1 0 0,25 0 0,-25 0 0,1 0 0,43 0 0,-8 0 0,-23 0 0,-1 0 0,7-8 0,-15 4 0,3-2 0,27-13 0,-37 10 0,1-1 0,4 0 0,-1 0 2320,32-8-2320,-23 5 0,0-1 0,21-14-64,-26 13 1,-1 1 63,16-12 1171,-10 9-1171,7-1 0,-7-8 0,9 15 716,1-13-716,-10 14 0,7-8 0,-7 1 0,-11 4 0,2 0 0,27-7 0,-27 7 0,-2 0 0,11-4 0,7-1 0,-16 1 468,6 0-468,-9 0 0,10-1 0,-8 2 0,-1-1 0,-12 1 0,6 0 0,-18 1 0,8 7 0,-21-5 0,-6 5 0,-2-7 0,-6 1 0,-6 6 0,4-5 0,-30-22 0,11-2 0,-15-25 0,3 2 0,-4-4 0,7 1 0,-12 1 0,23 12 0,-4 9 0,7 9 0,1 10 0,7 7 0,-5 7 0,12-4 0,-12 10 0,-2-4 0,-9-1 0,-7-2 0,0-13 0,-8 4 0,-3-13 0,0 7 0,-6-2 0,-3-6 0,-1 13 0,1-5 0,3 0 0,14 13 0,-14-11 0,7 20 0,-1-13 0,-6 14 0,15-13 0,-15 12 0,7-5 0,-10 0 0,-8 5 0,6-6 0,-16 1 0,16-3 0,-16 0 0,7-5 0,0 13 0,2-14 0,10 14 0,-10-13 0,8 6 0,-30-1 0,26-5 0,-26 13 0,20-5 0,-9 7 0,-1-8 0,-10 6 0,7-6 0,-18 8-656,8 0 656,-10-9 0,-1 7 0,27-2 0,0-1 0,16 1 0,0 0 0,-17 4 0,1-2 0,-26-15 0,-1 15 0,36-7 0,0 0 0,-31-2 0,20 1 0,0-1 0,19 6 0,1 0 0,-10-5 0,-1 2 0,-4 6 0,0 1 0,10-3 0,-1 0 0,-26 3 0,-1 2 0,19-1 0,0 0-682,-26 0 1,1 0 681,32 0 0,-1 0 0,-27 0 0,0 0 0,27 0 0,1 0 0,-24 0 0,2 0 0,29 0 0,-1 0 0,-33 0 0,-1 0 0,31 0 0,0 0 0,-32 0 0,-2 0 0,18 0 0,4 0 0,9-1 0,0 2 0,-5 3 0,-3 1 0,-13 0 0,-1 2 0,13 3 0,-2 1 0,-30 0 0,4 0 0,42-6 0,4 1-220,-11 4 0,2-2 220,-27-6 0,-11 6 0,1 1 0,-1-7 0,11 6 0,23-7 0,-1-2 0,-30 1 0,35 0 0,0 0 0,-25 0 0,12 0 0,-1 0-50,0 0 50,1 0 0,-1 0 0,0 0 0,-10 0 0,17 0 0,-15 0 0,8 0 0,14 0 0,-1 0 0,-34 0-44,30-4 0,1 0 44,-23 2 0,0-7 0,3 1 0,10 6 1320,0-6-1320,1 8 469,8 0-469,-6 0 55,17 0-55,-30 0 753,35 0-753,-24 0 0,30 0 0,-9 0 0,-1 0 0,1 0 0,0 0 0,9 0 0,-7 0 0,6 0 0,0-7 0,-6 6 0,15-6 0,-28-1 0,31 6 0,-14-5 0,30 7 0,0-6 0,-1 4 0,1-4 0,-1 6 0,1 0 0,0 0 0,-1 0 0,-15 0 0,4 0 0,-31 0 0,3 0 0,-28 0 0,8 0 0,-9 0 0,12 0 0,8 0 0,4 0 0,17 0 0,10 0 0,10 0 0,8 0 0,0 0 0,6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0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24575,'71'0'0,"11"0"0,-11 0 0,6 0-2292,-1 0 1,3 0 2291,18 0 0,4 0-680,-30 0 1,2 0 0,-1 0 679,1 0 0,1 0 0,-1 0 0,5 0 0,0 0 0,-2 0 0,-8 0 0,-2 0 0,1 0 0,4 0 0,0 0 0,-1 0-159,24 0 1,-2 0 158,1 0 0,-3 0 0,-20 0 0,0 0 0,26 5 0,-2 2 0,-31-2 0,-2 1 0,17 4 0,2 2 0,0-2 0,-2 1 0,-14-1 0,2-1 0,18-2 0,0-1 594,-17-1 1,-4-2-595,-8-2 0,-2-2 0,42 1 0,0 0 0,-10 0 0,-3 8 0,-10-6 2664,-1 6-2664,-9-8 2233,-2 0-2233,-10 0 0,9 0 0,7 0 0,-3 0 852,1 0-852,-23 0 0,7 0 0,-15 0 0,7 0 0,-10 0 0,1 0 0,0 0 0,-8 0 0,6 0 0,-6 0 0,7 0 0,-8 0 0,0 0 0,0 0 0,-6 0 0,13 0 0,-6 0 0,0 0 0,6 0 0,-13 0 0,13 0 0,-5 0 0,7 0 0,13 0 0,-10 0 0,19 0 0,-20 0 0,15 0 0,-15 0 0,6 0 0,1 0 0,-8 0 0,0 0 0,11 0 0,-23 0 0,22 0 0,-18 0 0,6 0 0,1 0 0,0 0 0,0 0 0,0 0 0,-1 0 0,1 0 0,0-7 0,-8 6 0,6-6 0,8 7 0,-2 0 0,9 0 0,-13 0 0,0 0 0,-1 0 0,1 0 0,-7 0 0,5-7 0,-6 5 0,8-5 0,-8 7 0,6 0 0,-5-7 0,20 5 0,-17-11 0,8 12 0,-21-6 0,1 7 0,-8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0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24575,'50'0'0,"21"0"0,-18 0 0,4 0-1485,9 0 0,3 0 1485,6 0 0,2 0-713,6 0 0,2 0 713,0 0 0,-2 0 0,-19 0 0,1 0 0,3 0 0,5 0 0,-9 0 0,22 0 0,-22 0 0,9 0 0,-9 0 0,30 0 0,-29 0 0,4 0 0,7 5 0,-3 1-229,23 3 229,-30 1 0,-3 1-8,2 6 8,17 2 0,-11-2 0,1 1 1291,-10-1-1291,-11 0 1858,-12-8-1858,6 5 1474,-11-13-1474,3 6 10,-8-7-10,-6 7 0,8-5 0,0 5 0,8 0 0,-6-5 0,15 5 0,-7-7 0,9 0 0,-8 0 0,6 0 0,7 0 0,-10 0 0,16 0 0,-28 0 0,15 0 0,-7 0 0,9 0 0,0 0 0,10 0 0,2-8 0,0-1 0,7-9 0,-7 1 0,9-1 0,23-8 0,-27 7 0,15 2 0,-32 2 0,0 5 0,0 1 0,-9-5 0,7 12 0,-6-12 0,8 12 0,13-6 0,-9 8 0,1 0 0,-7 0 0,-16 0 0,8 0 0,-9 0 0,-1 0 0,-6 0 0,5 0 0,-13 0 0,5 0 0,7 0 0,-3 0 0,12 0 0,3 0 0,-7 0 0,14 0 0,-5 0 0,8 0 0,0 0 0,0 0 0,-9 0 0,7 0 0,-7 0 0,1 0 0,19 0 0,-24 0 0,16-7 0,-23 6 0,1-6 0,8 7 0,-6 0 0,15-8 0,-15 6 0,6-5 0,1 7 0,-7 0 0,6 0 0,-16 0 0,20 0 0,-23 0 0,22 0 0,-26 0 0,6 0 0,-8 0 0,0 0 0,-6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3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24575,'49'0'0,"15"-9"0,33 7-1578,-36-7 1,0 0 1577,-10 8 0,1 0 0,19-9 0,0 0-181,-19 9 1,-1 0 180,15-3 0,2-2 0,-6 1 0,-2 1 562,40 2-562,-7-7 0,-31 9 0,-2 0 0,-19 0 1529,-1 0-1529,-10 0 1130,10 0-1130,1 0 295,19 0-295,2 0 0,9 0 0,1 0 0,-1 0 0,1 0 0,-10 0 0,7 0 0,-17 0 0,-1 0 0,-12 0 0,-8 0 0,14 0 0,-11 0 0,19 0 0,-20 0 0,15 0 0,-7-7 0,9 5 0,0-6 0,0 8 0,0-7 0,0 5 0,0-5 0,13 7 0,-9 0 0,1 0 0,-16 0 0,1 0 0,-8 0 0,8 0 0,-1 0 0,-6 0 0,15 0 0,-15 0 0,6 0 0,14 0 0,-17 0 0,17 0 0,-22 0 0,0 0 0,0 0 0,-8 0 0,6 0 0,-5 0 0,-1 0 0,6 0 0,-13 0 0,13 0 0,-6 0 0,14 0 0,-4 0 0,-4 0 0,0 0 0,-5 0 0,7 0 0,-1 0 0,1 0 0,0 0 0,-8 0 0,6 0 0,-5 0 0,13 0 0,-5 0 0,5 0 0,-13 0 0,13 0 0,-11 0 0,6 0 0,-3 0 0,-6 0 0,1 0 0,4 0 0,-12 0 0,12 0 0,-12 6 0,-2 2 0,-7 0 0,-7-2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1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Aj </a:t>
            </a:r>
            <a:r>
              <a:rPr lang="sk-SK" dirty="0" err="1"/>
              <a:t>ked</a:t>
            </a:r>
            <a:r>
              <a:rPr lang="sk-SK" dirty="0"/>
              <a:t> je funkcia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podari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ju </a:t>
            </a:r>
            <a:r>
              <a:rPr lang="sk-SK" dirty="0" err="1"/>
              <a:t>zavolat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sposobom</a:t>
            </a:r>
            <a:r>
              <a:rPr lang="sk-SK" dirty="0"/>
              <a:t>.</a:t>
            </a:r>
          </a:p>
          <a:p>
            <a:r>
              <a:rPr lang="sk-SK" dirty="0" err="1"/>
              <a:t>Myslim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je to </a:t>
            </a:r>
            <a:r>
              <a:rPr lang="sk-SK" dirty="0" err="1"/>
              <a:t>zvrhlost</a:t>
            </a:r>
            <a:r>
              <a:rPr lang="sk-SK" dirty="0"/>
              <a:t>, a </a:t>
            </a:r>
            <a:r>
              <a:rPr lang="sk-SK" dirty="0" err="1"/>
              <a:t>normalne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to </a:t>
            </a:r>
            <a:r>
              <a:rPr lang="sk-SK" dirty="0" err="1"/>
              <a:t>nepodari</a:t>
            </a:r>
            <a:r>
              <a:rPr lang="sk-SK" dirty="0"/>
              <a:t>, </a:t>
            </a:r>
          </a:p>
          <a:p>
            <a:r>
              <a:rPr lang="sk-SK" dirty="0"/>
              <a:t>Najme ak je to funkcia a </a:t>
            </a:r>
            <a:r>
              <a:rPr lang="sk-SK" dirty="0" err="1"/>
              <a:t>nieco</a:t>
            </a:r>
            <a:r>
              <a:rPr lang="sk-SK" dirty="0"/>
              <a:t> vracia </a:t>
            </a:r>
            <a:r>
              <a:rPr lang="sk-SK" dirty="0" err="1"/>
              <a:t>rychlo</a:t>
            </a:r>
            <a:r>
              <a:rPr lang="sk-SK" dirty="0"/>
              <a:t> </a:t>
            </a:r>
            <a:r>
              <a:rPr lang="sk-SK" dirty="0" err="1"/>
              <a:t>pridete</a:t>
            </a:r>
            <a:r>
              <a:rPr lang="sk-SK" dirty="0"/>
              <a:t> na </a:t>
            </a:r>
            <a:r>
              <a:rPr lang="sk-SK" dirty="0" err="1"/>
              <a:t>taku</a:t>
            </a:r>
            <a:r>
              <a:rPr lang="sk-SK" dirty="0"/>
              <a:t> chybu.</a:t>
            </a:r>
          </a:p>
          <a:p>
            <a:r>
              <a:rPr lang="sk-SK" dirty="0"/>
              <a:t>A </a:t>
            </a:r>
            <a:r>
              <a:rPr lang="sk-SK" dirty="0" err="1"/>
              <a:t>monzo</a:t>
            </a:r>
            <a:r>
              <a:rPr lang="sk-SK" dirty="0"/>
              <a:t> </a:t>
            </a:r>
            <a:r>
              <a:rPr lang="sk-SK" dirty="0" err="1"/>
              <a:t>nepridete</a:t>
            </a:r>
            <a:r>
              <a:rPr lang="sk-SK" dirty="0"/>
              <a:t> ak je to </a:t>
            </a:r>
            <a:r>
              <a:rPr lang="sk-SK" dirty="0" err="1"/>
              <a:t>prva</a:t>
            </a:r>
            <a:r>
              <a:rPr lang="sk-SK" dirty="0"/>
              <a:t> funkcia </a:t>
            </a:r>
            <a:r>
              <a:rPr lang="sk-SK" dirty="0" err="1"/>
              <a:t>ktoru</a:t>
            </a:r>
            <a:r>
              <a:rPr lang="sk-SK" dirty="0"/>
              <a:t> </a:t>
            </a:r>
            <a:r>
              <a:rPr lang="sk-SK" dirty="0" err="1"/>
              <a:t>volate</a:t>
            </a:r>
            <a:r>
              <a:rPr lang="sk-SK" dirty="0"/>
              <a:t> v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chaine</a:t>
            </a:r>
            <a:r>
              <a:rPr lang="sk-SK" dirty="0"/>
              <a:t>.... </a:t>
            </a:r>
            <a:r>
              <a:rPr lang="sk-SK" dirty="0" err="1"/>
              <a:t>Takze</a:t>
            </a:r>
            <a:r>
              <a:rPr lang="sk-SK" dirty="0"/>
              <a:t> </a:t>
            </a:r>
            <a:r>
              <a:rPr lang="sk-SK" dirty="0" err="1"/>
              <a:t>musite</a:t>
            </a:r>
            <a:r>
              <a:rPr lang="sk-SK" dirty="0"/>
              <a:t> </a:t>
            </a:r>
            <a:r>
              <a:rPr lang="sk-SK" dirty="0" err="1"/>
              <a:t>rozumiet</a:t>
            </a:r>
            <a:r>
              <a:rPr lang="sk-SK" dirty="0"/>
              <a:t> tomu ako to funguje.... Vid 5.2.3 z linky hore.</a:t>
            </a:r>
          </a:p>
          <a:p>
            <a:endParaRPr lang="sk-SK" dirty="0"/>
          </a:p>
          <a:p>
            <a:r>
              <a:rPr lang="sk-SK" dirty="0"/>
              <a:t>Ale len zo </a:t>
            </a:r>
            <a:r>
              <a:rPr lang="sk-SK" dirty="0" err="1"/>
              <a:t>zaujimavosti</a:t>
            </a:r>
            <a:endParaRPr lang="sk-SK" dirty="0"/>
          </a:p>
          <a:p>
            <a:r>
              <a:rPr lang="sk-SK" dirty="0" err="1"/>
              <a:t>Skuste</a:t>
            </a:r>
            <a:r>
              <a:rPr lang="sk-SK" dirty="0"/>
              <a:t> </a:t>
            </a:r>
            <a:r>
              <a:rPr lang="sk-SK" dirty="0" err="1"/>
              <a:t>uhadnut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to </a:t>
            </a:r>
            <a:r>
              <a:rPr lang="sk-SK" dirty="0" err="1"/>
              <a:t>vrati</a:t>
            </a:r>
            <a:r>
              <a:rPr lang="sk-SK" dirty="0"/>
              <a:t>,</a:t>
            </a:r>
          </a:p>
          <a:p>
            <a:r>
              <a:rPr lang="sk-SK" dirty="0"/>
              <a:t>A len zo </a:t>
            </a:r>
            <a:r>
              <a:rPr lang="sk-SK" dirty="0" err="1"/>
              <a:t>zaujimavosti</a:t>
            </a:r>
            <a:r>
              <a:rPr lang="sk-SK" dirty="0"/>
              <a:t> si pozrite aj </a:t>
            </a:r>
            <a:r>
              <a:rPr lang="sk-SK" dirty="0" err="1"/>
              <a:t>vysvetlujuce</a:t>
            </a:r>
            <a:r>
              <a:rPr lang="sk-SK" dirty="0"/>
              <a:t> video a linky....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2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2nd-ed/sync-async/ch4.md" TargetMode="External"/><Relationship Id="rId2" Type="http://schemas.openxmlformats.org/officeDocument/2006/relationships/hyperlink" Target="https://exploringjs.com/es2016-es2017/ch_async-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slint.org/docs/rules/no-await-in-lo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hyperlink" Target="https://www.youtube.com/watch?v=bfxglBVSNDI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5.png"/><Relationship Id="rId4" Type="http://schemas.openxmlformats.org/officeDocument/2006/relationships/hyperlink" Target="https://exploringjs.com/es2016-es2017/ch_async-functions.html" TargetMode="Externa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377D-6C68-F647-AD61-C15151D6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ES2017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57F3-2D5A-B047-8685-B25F76FF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Simplified introduction to new ES 2017 syntax</a:t>
            </a:r>
          </a:p>
        </p:txBody>
      </p:sp>
    </p:spTree>
    <p:extLst>
      <p:ext uri="{BB962C8B-B14F-4D97-AF65-F5344CB8AC3E}">
        <p14:creationId xmlns:p14="http://schemas.microsoft.com/office/powerpoint/2010/main" val="410558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3294-993F-6D46-A1B0-85AC2696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Datails</a:t>
            </a:r>
            <a:r>
              <a:rPr lang="sk-SK" dirty="0"/>
              <a:t> and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working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2CE0-C3BE-0F47-BC32-C68CDE5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Toto by sme nestihli za celé dve prednášky, takže </a:t>
            </a:r>
            <a:r>
              <a:rPr lang="sk-SK" dirty="0" err="1"/>
              <a:t>samoštúdium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Ďalšie detaily k </a:t>
            </a:r>
            <a:r>
              <a:rPr lang="sk-SK" dirty="0" err="1"/>
              <a:t>async</a:t>
            </a:r>
            <a:r>
              <a:rPr lang="sk-SK" dirty="0"/>
              <a:t> funkciám ktoré na prednáške boli/neboli</a:t>
            </a:r>
          </a:p>
          <a:p>
            <a:r>
              <a:rPr lang="sk-SK" dirty="0">
                <a:hlinkClick r:id="rId2"/>
              </a:rPr>
              <a:t>https://exploringjs.com/es2016-es2017/ch_async-functions.html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Ako vznikli </a:t>
            </a:r>
            <a:r>
              <a:rPr lang="sk-SK" dirty="0" err="1"/>
              <a:t>async</a:t>
            </a:r>
            <a:r>
              <a:rPr lang="sk-SK" dirty="0"/>
              <a:t> / </a:t>
            </a:r>
            <a:r>
              <a:rPr lang="sk-SK" dirty="0" err="1"/>
              <a:t>await</a:t>
            </a:r>
            <a:r>
              <a:rPr lang="sk-SK" dirty="0"/>
              <a:t> (2017) z </a:t>
            </a:r>
            <a:r>
              <a:rPr lang="sk-SK" dirty="0" err="1"/>
              <a:t>generatorov</a:t>
            </a:r>
            <a:r>
              <a:rPr lang="sk-SK" dirty="0"/>
              <a:t> (2015) a </a:t>
            </a:r>
            <a:r>
              <a:rPr lang="sk-SK" dirty="0" err="1"/>
              <a:t>promises</a:t>
            </a:r>
            <a:r>
              <a:rPr lang="sk-SK" dirty="0"/>
              <a:t> (2015) a ako vlastne </a:t>
            </a:r>
            <a:r>
              <a:rPr lang="sk-SK" dirty="0" err="1"/>
              <a:t>funguju</a:t>
            </a:r>
            <a:r>
              <a:rPr lang="sk-SK" dirty="0"/>
              <a:t> na </a:t>
            </a:r>
            <a:r>
              <a:rPr lang="sk-SK" dirty="0" err="1"/>
              <a:t>ioch</a:t>
            </a:r>
            <a:r>
              <a:rPr lang="sk-SK" dirty="0"/>
              <a:t> základoch:</a:t>
            </a:r>
          </a:p>
          <a:p>
            <a:r>
              <a:rPr lang="sk-SK" dirty="0">
                <a:hlinkClick r:id="rId3"/>
              </a:rPr>
              <a:t>https://github.com/getify/You-Dont-Know-JS/blob/2nd-ed/sync-async/ch4.md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24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FA7-1472-4542-BD6C-1B07DB3D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bad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br>
              <a:rPr lang="sk-SK" dirty="0"/>
            </a:br>
            <a:r>
              <a:rPr lang="sk-SK" dirty="0"/>
              <a:t>subjektívne úvahy na zaver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693-06CE-404C-83C7-1CD5059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štýl sa vracia „</a:t>
            </a:r>
            <a:r>
              <a:rPr lang="sk-SK" i="1" dirty="0"/>
              <a:t>nazad“</a:t>
            </a:r>
            <a:r>
              <a:rPr lang="sk-SK" dirty="0"/>
              <a:t> od </a:t>
            </a:r>
            <a:r>
              <a:rPr lang="sk-SK" dirty="0" err="1"/>
              <a:t>funkcionálneho</a:t>
            </a:r>
            <a:r>
              <a:rPr lang="sk-SK" dirty="0"/>
              <a:t> štýlu k imperatívnemu, štruktúrovanému programovaniu</a:t>
            </a:r>
          </a:p>
          <a:p>
            <a:r>
              <a:rPr lang="sk-SK" dirty="0"/>
              <a:t>Čitateľnosť sa zvyšuje nie na úrovni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await</a:t>
            </a:r>
            <a:r>
              <a:rPr lang="sk-SK" dirty="0"/>
              <a:t>, ale hlavne na úrovni </a:t>
            </a:r>
            <a:r>
              <a:rPr lang="sk-SK" dirty="0" err="1"/>
              <a:t>funkcionálne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štrukturované</a:t>
            </a:r>
            <a:r>
              <a:rPr lang="sk-SK" dirty="0"/>
              <a:t> programovanie</a:t>
            </a:r>
          </a:p>
          <a:p>
            <a:r>
              <a:rPr lang="sk-SK" dirty="0"/>
              <a:t>Inak povedané ak ste vedeli čítať a písať z použitím FP konštrukcií , stačili vám </a:t>
            </a:r>
            <a:r>
              <a:rPr lang="sk-SK" dirty="0" err="1"/>
              <a:t>promises</a:t>
            </a:r>
            <a:endParaRPr lang="sk-SK" dirty="0"/>
          </a:p>
          <a:p>
            <a:r>
              <a:rPr lang="sk-SK" dirty="0"/>
              <a:t>Ak ste to nedokázali a všetko píšete “</a:t>
            </a:r>
            <a:r>
              <a:rPr lang="sk-SK" i="1" dirty="0"/>
              <a:t>cez premenne a cykly“ </a:t>
            </a:r>
            <a:r>
              <a:rPr lang="sk-SK" dirty="0"/>
              <a:t>tak potrebujete nutne </a:t>
            </a:r>
            <a:r>
              <a:rPr lang="sk-SK" b="1" dirty="0" err="1"/>
              <a:t>async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iterators</a:t>
            </a: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JavaScript </a:t>
            </a:r>
            <a:r>
              <a:rPr lang="sk-SK" dirty="0" err="1"/>
              <a:t>for</a:t>
            </a:r>
            <a:r>
              <a:rPr lang="sk-SK" dirty="0"/>
              <a:t> „more </a:t>
            </a:r>
            <a:r>
              <a:rPr lang="sk-SK" dirty="0" err="1"/>
              <a:t>dummies</a:t>
            </a:r>
            <a:r>
              <a:rPr lang="sk-SK" dirty="0"/>
              <a:t>“ ?</a:t>
            </a:r>
          </a:p>
        </p:txBody>
      </p:sp>
    </p:spTree>
    <p:extLst>
      <p:ext uri="{BB962C8B-B14F-4D97-AF65-F5344CB8AC3E}">
        <p14:creationId xmlns:p14="http://schemas.microsoft.com/office/powerpoint/2010/main" val="42898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DD0-0088-8940-AE4C-876E51E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Anti</a:t>
            </a:r>
            <a:r>
              <a:rPr lang="sk-SK" dirty="0"/>
              <a:t> príklady použitia </a:t>
            </a:r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177F-767A-3543-8247-4860049B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2167" cy="4351338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CBA46-D7BF-1743-B1C1-7E62352D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60" y="681037"/>
            <a:ext cx="4229100" cy="57277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994FB9-5CA1-D74A-93AA-48903BFE6F5F}"/>
              </a:ext>
            </a:extLst>
          </p:cNvPr>
          <p:cNvCxnSpPr>
            <a:cxnSpLocks/>
          </p:cNvCxnSpPr>
          <p:nvPr/>
        </p:nvCxnSpPr>
        <p:spPr>
          <a:xfrm>
            <a:off x="8058774" y="1825625"/>
            <a:ext cx="3295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DD0-0088-8940-AE4C-876E51E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Anti</a:t>
            </a:r>
            <a:r>
              <a:rPr lang="sk-SK" dirty="0"/>
              <a:t> príklady použitia </a:t>
            </a:r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177F-767A-3543-8247-4860049B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12502" cy="4351338"/>
          </a:xfrm>
        </p:spPr>
        <p:txBody>
          <a:bodyPr>
            <a:normAutofit fontScale="92500"/>
          </a:bodyPr>
          <a:lstStyle/>
          <a:p>
            <a:r>
              <a:rPr lang="sk-SK" dirty="0"/>
              <a:t>Nejde o vymyslený scenár, takýchto a podobných „</a:t>
            </a:r>
            <a:r>
              <a:rPr lang="sk-SK" dirty="0" err="1"/>
              <a:t>pseodo</a:t>
            </a:r>
            <a:r>
              <a:rPr lang="sk-SK" dirty="0"/>
              <a:t> synchrónnych“ a </a:t>
            </a:r>
            <a:r>
              <a:rPr lang="sk-SK" dirty="0" err="1"/>
              <a:t>serializovaných</a:t>
            </a:r>
            <a:r>
              <a:rPr lang="sk-SK" dirty="0"/>
              <a:t> kódov je veľa, lebo sa dajú ľahko napísať </a:t>
            </a:r>
          </a:p>
          <a:p>
            <a:r>
              <a:rPr lang="sk-SK" dirty="0"/>
              <a:t>aj niekým, kto z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programingu</a:t>
            </a:r>
            <a:r>
              <a:rPr lang="sk-SK" dirty="0"/>
              <a:t> videl akurát </a:t>
            </a:r>
            <a:r>
              <a:rPr lang="sk-SK" dirty="0" err="1"/>
              <a:t>await</a:t>
            </a:r>
            <a:r>
              <a:rPr lang="sk-SK" dirty="0"/>
              <a:t> a niekto múdry mu povedal „že má dať pred každé </a:t>
            </a:r>
            <a:r>
              <a:rPr lang="sk-SK" dirty="0" err="1"/>
              <a:t>async</a:t>
            </a:r>
            <a:r>
              <a:rPr lang="sk-SK" dirty="0"/>
              <a:t> volanie </a:t>
            </a:r>
            <a:r>
              <a:rPr lang="sk-SK" dirty="0" err="1"/>
              <a:t>await</a:t>
            </a:r>
            <a:r>
              <a:rPr lang="sk-SK" dirty="0"/>
              <a:t> a „</a:t>
            </a:r>
            <a:r>
              <a:rPr lang="sk-SK" dirty="0" err="1"/>
              <a:t>thread</a:t>
            </a:r>
            <a:r>
              <a:rPr lang="sk-SK" dirty="0"/>
              <a:t>“ sa mu </a:t>
            </a:r>
            <a:r>
              <a:rPr lang="sk-SK" dirty="0" err="1"/>
              <a:t>suspendne</a:t>
            </a:r>
            <a:r>
              <a:rPr lang="sk-SK" dirty="0"/>
              <a:t> a bude mat pekný kód“</a:t>
            </a:r>
          </a:p>
          <a:p>
            <a:r>
              <a:rPr lang="sk-SK" dirty="0">
                <a:hlinkClick r:id="rId2"/>
              </a:rPr>
              <a:t>Viď: https://eslint.org/docs/rules/no-await-in-loop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C5A2A-53FD-AB44-AD33-3BA5D7B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5" y="1493617"/>
            <a:ext cx="5101332" cy="46833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269C4-65C5-174F-BBE1-76A2334D58E8}"/>
              </a:ext>
            </a:extLst>
          </p:cNvPr>
          <p:cNvCxnSpPr>
            <a:cxnSpLocks/>
          </p:cNvCxnSpPr>
          <p:nvPr/>
        </p:nvCxnSpPr>
        <p:spPr>
          <a:xfrm>
            <a:off x="8390290" y="3596503"/>
            <a:ext cx="558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A82910-4174-1C49-85A4-FF5616EEAFA9}"/>
              </a:ext>
            </a:extLst>
          </p:cNvPr>
          <p:cNvCxnSpPr>
            <a:cxnSpLocks/>
          </p:cNvCxnSpPr>
          <p:nvPr/>
        </p:nvCxnSpPr>
        <p:spPr>
          <a:xfrm>
            <a:off x="7135318" y="3399020"/>
            <a:ext cx="4072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6265-122E-D642-A2BD-D116A7A1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Calling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9B2-99FC-1E40-9C8E-97DBD6FB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1115755"/>
          </a:xfrm>
        </p:spPr>
        <p:txBody>
          <a:bodyPr>
            <a:normAutofit fontScale="62500" lnSpcReduction="20000"/>
          </a:bodyPr>
          <a:lstStyle/>
          <a:p>
            <a:r>
              <a:rPr lang="sk-SK" sz="3800" dirty="0">
                <a:hlinkClick r:id="rId3"/>
              </a:rPr>
              <a:t>https://www.youtube.com/watch?v=bfxglBVSNDI</a:t>
            </a:r>
            <a:endParaRPr lang="sk-SK" sz="3800" dirty="0"/>
          </a:p>
          <a:p>
            <a:r>
              <a:rPr lang="sk-SK" sz="3800" b="1" dirty="0"/>
              <a:t>5.2.3 </a:t>
            </a:r>
            <a:r>
              <a:rPr lang="sk-SK" sz="3800" b="1" dirty="0" err="1"/>
              <a:t>Async</a:t>
            </a:r>
            <a:r>
              <a:rPr lang="sk-SK" sz="3800" b="1" dirty="0"/>
              <a:t> </a:t>
            </a:r>
            <a:r>
              <a:rPr lang="sk-SK" sz="3800" b="1" dirty="0" err="1"/>
              <a:t>functions</a:t>
            </a:r>
            <a:r>
              <a:rPr lang="sk-SK" sz="3800" b="1" dirty="0"/>
              <a:t> are </a:t>
            </a:r>
            <a:r>
              <a:rPr lang="sk-SK" sz="3800" b="1" dirty="0" err="1"/>
              <a:t>started</a:t>
            </a:r>
            <a:r>
              <a:rPr lang="sk-SK" sz="3800" b="1" dirty="0"/>
              <a:t> </a:t>
            </a:r>
            <a:r>
              <a:rPr lang="sk-SK" sz="3800" b="1" dirty="0" err="1"/>
              <a:t>synchronously</a:t>
            </a:r>
            <a:r>
              <a:rPr lang="sk-SK" sz="3800" b="1" dirty="0"/>
              <a:t>, </a:t>
            </a:r>
            <a:r>
              <a:rPr lang="sk-SK" sz="3800" b="1" dirty="0" err="1"/>
              <a:t>settled</a:t>
            </a:r>
            <a:r>
              <a:rPr lang="sk-SK" sz="3800" b="1" dirty="0"/>
              <a:t> </a:t>
            </a:r>
            <a:r>
              <a:rPr lang="sk-SK" sz="3800" b="1" dirty="0" err="1"/>
              <a:t>asynchronously</a:t>
            </a:r>
            <a:r>
              <a:rPr lang="sk-SK" sz="3800" b="1" dirty="0"/>
              <a:t> </a:t>
            </a:r>
            <a:r>
              <a:rPr lang="sk-SK" sz="3800" dirty="0">
                <a:hlinkClick r:id="rId4"/>
              </a:rPr>
              <a:t>https://exploringjs.com/es2016-es2017/ch_async-functions.html</a:t>
            </a:r>
            <a:r>
              <a:rPr lang="sk-SK" sz="3800" b="1" dirty="0"/>
              <a:t> </a:t>
            </a:r>
          </a:p>
          <a:p>
            <a:endParaRPr lang="sk-SK" sz="1400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8335F-EB8C-AF4A-968B-89703934A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94" y="2458251"/>
            <a:ext cx="7891593" cy="3755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EC66E2-10E3-7D4D-83E8-69B2B859CEBA}"/>
              </a:ext>
            </a:extLst>
          </p:cNvPr>
          <p:cNvSpPr/>
          <p:nvPr/>
        </p:nvSpPr>
        <p:spPr>
          <a:xfrm>
            <a:off x="967594" y="6176963"/>
            <a:ext cx="9270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/04-es2017-async/03a-async-execution-order.js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DE06-6D12-2342-BC93-05AC02862533}"/>
              </a:ext>
            </a:extLst>
          </p:cNvPr>
          <p:cNvSpPr/>
          <p:nvPr/>
        </p:nvSpPr>
        <p:spPr>
          <a:xfrm>
            <a:off x="967594" y="6444052"/>
            <a:ext cx="801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/04-es2017-async/03b-async-execution-order.js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BDEB4-84E0-EF42-97B2-A78FF6AD6015}"/>
                  </a:ext>
                </a:extLst>
              </p14:cNvPr>
              <p14:cNvContentPartPr/>
              <p14:nvPr/>
            </p14:nvContentPartPr>
            <p14:xfrm>
              <a:off x="1545515" y="5204756"/>
              <a:ext cx="99720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BDEB4-84E0-EF42-97B2-A78FF6AD60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6875" y="5195756"/>
                <a:ext cx="1014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4BACD1-6EC2-9B41-9D42-525A46F9E567}"/>
                  </a:ext>
                </a:extLst>
              </p14:cNvPr>
              <p14:cNvContentPartPr/>
              <p14:nvPr/>
            </p14:nvContentPartPr>
            <p14:xfrm>
              <a:off x="5663195" y="5232836"/>
              <a:ext cx="1683360" cy="4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4BACD1-6EC2-9B41-9D42-525A46F9E5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4555" y="5224196"/>
                <a:ext cx="170100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44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6713-2E85-F049-AD13-3FB26FB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good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FB70-8668-BC4A-97D1-6DDEF99B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Už zo signatúry je jasné, že je </a:t>
            </a:r>
            <a:r>
              <a:rPr lang="sk-SK" dirty="0" err="1"/>
              <a:t>async</a:t>
            </a:r>
            <a:r>
              <a:rPr lang="sk-SK" dirty="0"/>
              <a:t>, nemusíte lúštiť kód a </a:t>
            </a:r>
            <a:r>
              <a:rPr lang="sk-SK" dirty="0" err="1"/>
              <a:t>doksy</a:t>
            </a:r>
            <a:endParaRPr lang="sk-SK" dirty="0"/>
          </a:p>
          <a:p>
            <a:r>
              <a:rPr lang="sk-SK" dirty="0"/>
              <a:t>Vždy vráti </a:t>
            </a:r>
            <a:r>
              <a:rPr lang="sk-SK" dirty="0" err="1"/>
              <a:t>promise</a:t>
            </a:r>
            <a:r>
              <a:rPr lang="sk-SK" dirty="0"/>
              <a:t>, nestane sa Vám, že raz vracia </a:t>
            </a:r>
            <a:r>
              <a:rPr lang="sk-SK" dirty="0" err="1"/>
              <a:t>promise</a:t>
            </a:r>
            <a:r>
              <a:rPr lang="sk-SK" dirty="0"/>
              <a:t> raz </a:t>
            </a:r>
            <a:r>
              <a:rPr lang="sk-SK" dirty="0" err="1"/>
              <a:t>value</a:t>
            </a:r>
            <a:r>
              <a:rPr lang="sk-SK" dirty="0"/>
              <a:t>, ako je pomerne bežné u veľa starších </a:t>
            </a:r>
            <a:r>
              <a:rPr lang="sk-SK" dirty="0" err="1"/>
              <a:t>promise</a:t>
            </a:r>
            <a:r>
              <a:rPr lang="sk-SK" dirty="0"/>
              <a:t> base </a:t>
            </a:r>
            <a:r>
              <a:rPr lang="sk-SK" dirty="0" err="1"/>
              <a:t>APIčiek</a:t>
            </a:r>
            <a:r>
              <a:rPr lang="sk-SK" dirty="0"/>
              <a:t> a knižníc</a:t>
            </a:r>
          </a:p>
          <a:p>
            <a:r>
              <a:rPr lang="sk-SK" dirty="0"/>
              <a:t>....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347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6713-2E85-F049-AD13-3FB26FB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good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FB70-8668-BC4A-97D1-6DDEF99B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156"/>
            <a:ext cx="3448987" cy="4351338"/>
          </a:xfrm>
        </p:spPr>
        <p:txBody>
          <a:bodyPr>
            <a:normAutofit/>
          </a:bodyPr>
          <a:lstStyle/>
          <a:p>
            <a:r>
              <a:rPr lang="sk-SK" dirty="0"/>
              <a:t>Synchrónny </a:t>
            </a:r>
            <a:r>
              <a:rPr lang="sk-SK" dirty="0" err="1"/>
              <a:t>throw</a:t>
            </a:r>
            <a:r>
              <a:rPr lang="sk-SK" dirty="0"/>
              <a:t> je zabalený ako </a:t>
            </a:r>
            <a:r>
              <a:rPr lang="sk-SK" dirty="0" err="1"/>
              <a:t>reject</a:t>
            </a:r>
            <a:r>
              <a:rPr lang="sk-SK" dirty="0"/>
              <a:t> </a:t>
            </a:r>
            <a:r>
              <a:rPr lang="sk-SK" dirty="0" err="1"/>
              <a:t>promisu</a:t>
            </a:r>
            <a:r>
              <a:rPr lang="sk-SK" dirty="0"/>
              <a:t>. </a:t>
            </a:r>
            <a:r>
              <a:rPr lang="sk-SK" dirty="0" err="1"/>
              <a:t>Spomente</a:t>
            </a:r>
            <a:r>
              <a:rPr lang="sk-SK" dirty="0"/>
              <a:t> si na príklady z </a:t>
            </a:r>
            <a:r>
              <a:rPr lang="sk-SK" dirty="0" err="1"/>
              <a:t>ls</a:t>
            </a:r>
            <a:r>
              <a:rPr lang="sk-SK" dirty="0"/>
              <a:t>()</a:t>
            </a:r>
          </a:p>
          <a:p>
            <a:r>
              <a:rPr lang="sk-SK" dirty="0"/>
              <a:t>Prvý je problém</a:t>
            </a:r>
          </a:p>
          <a:p>
            <a:r>
              <a:rPr lang="sk-SK" dirty="0"/>
              <a:t>Druhý je riešenie s </a:t>
            </a:r>
            <a:r>
              <a:rPr lang="sk-SK" dirty="0" err="1"/>
              <a:t>Promise</a:t>
            </a:r>
            <a:r>
              <a:rPr lang="sk-SK" dirty="0"/>
              <a:t> API</a:t>
            </a:r>
          </a:p>
          <a:p>
            <a:r>
              <a:rPr lang="sk-SK" dirty="0"/>
              <a:t>Tretie je ako </a:t>
            </a:r>
            <a:r>
              <a:rPr lang="sk-SK" dirty="0" err="1"/>
              <a:t>async</a:t>
            </a:r>
            <a:r>
              <a:rPr lang="sk-SK" dirty="0"/>
              <a:t> funkcia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CB2F0-3F42-7744-BBD5-6CB9ECC1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41" y="1357156"/>
            <a:ext cx="75184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3CCEC-BF85-F04E-84F3-0529779A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41" y="2783902"/>
            <a:ext cx="68580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B26D4-495C-224C-9824-E8D09FE8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41" y="5036148"/>
            <a:ext cx="6515100" cy="119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C31B0-5FA3-6842-9ED9-3E0B074079D4}"/>
              </a:ext>
            </a:extLst>
          </p:cNvPr>
          <p:cNvSpPr/>
          <p:nvPr/>
        </p:nvSpPr>
        <p:spPr>
          <a:xfrm>
            <a:off x="838200" y="6333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/03-promises/04-mixing-sync-async</a:t>
            </a:r>
          </a:p>
        </p:txBody>
      </p:sp>
    </p:spTree>
    <p:extLst>
      <p:ext uri="{BB962C8B-B14F-4D97-AF65-F5344CB8AC3E}">
        <p14:creationId xmlns:p14="http://schemas.microsoft.com/office/powerpoint/2010/main" val="40430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83BCA4-B2CB-C546-95A7-3AAAF3C1CCD0}"/>
                  </a:ext>
                </a:extLst>
              </p14:cNvPr>
              <p14:cNvContentPartPr/>
              <p14:nvPr/>
            </p14:nvContentPartPr>
            <p14:xfrm>
              <a:off x="6147223" y="4928599"/>
              <a:ext cx="3272400" cy="161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83BCA4-B2CB-C546-95A7-3AAAF3C1CC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223" y="4919599"/>
                <a:ext cx="329004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0E22D2-84AF-3046-9702-B8948619DE0B}"/>
                  </a:ext>
                </a:extLst>
              </p14:cNvPr>
              <p14:cNvContentPartPr/>
              <p14:nvPr/>
            </p14:nvContentPartPr>
            <p14:xfrm>
              <a:off x="6606223" y="4793239"/>
              <a:ext cx="5074560" cy="1594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0E22D2-84AF-3046-9702-B8948619D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223" y="4784599"/>
                <a:ext cx="509220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E6C20C-2844-FE49-B024-F8EDFBE25C39}"/>
                  </a:ext>
                </a:extLst>
              </p14:cNvPr>
              <p14:cNvContentPartPr/>
              <p14:nvPr/>
            </p14:nvContentPartPr>
            <p14:xfrm>
              <a:off x="627703" y="5531599"/>
              <a:ext cx="4510440" cy="71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E6C20C-2844-FE49-B024-F8EDFBE25C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063" y="5522959"/>
                <a:ext cx="452808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2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6A539F-AA94-4F4E-819A-72D40566C614}"/>
                  </a:ext>
                </a:extLst>
              </p14:cNvPr>
              <p14:cNvContentPartPr/>
              <p14:nvPr/>
            </p14:nvContentPartPr>
            <p14:xfrm>
              <a:off x="6470143" y="5169799"/>
              <a:ext cx="3513600" cy="203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6A539F-AA94-4F4E-819A-72D40566C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1143" y="5160799"/>
                <a:ext cx="35312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D7926A-CCD7-B341-ADBD-AC67AA830571}"/>
                  </a:ext>
                </a:extLst>
              </p14:cNvPr>
              <p14:cNvContentPartPr/>
              <p14:nvPr/>
            </p14:nvContentPartPr>
            <p14:xfrm>
              <a:off x="7092223" y="4635559"/>
              <a:ext cx="5574600" cy="240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D7926A-CCD7-B341-ADBD-AC67AA830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3583" y="4626559"/>
                <a:ext cx="5592240" cy="24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AF73D1-5924-4F45-BEF3-898384932434}"/>
                  </a:ext>
                </a:extLst>
              </p14:cNvPr>
              <p14:cNvContentPartPr/>
              <p14:nvPr/>
            </p14:nvContentPartPr>
            <p14:xfrm>
              <a:off x="588103" y="3852199"/>
              <a:ext cx="4534200" cy="72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AF73D1-5924-4F45-BEF3-8983849324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103" y="3843199"/>
                <a:ext cx="455184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5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090B-0A6F-4342-B970-B5B8D0B0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are ES </a:t>
            </a:r>
            <a:r>
              <a:rPr lang="sk-SK" dirty="0" err="1"/>
              <a:t>AsyncFunctions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697308-EBFA-B44F-8675-BC648CA3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8673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 </a:t>
            </a:r>
            <a:r>
              <a:rPr lang="sk-SK" b="1" dirty="0" err="1"/>
              <a:t>declaration</a:t>
            </a:r>
            <a:r>
              <a:rPr lang="sk-SK" b="1" dirty="0"/>
              <a:t> </a:t>
            </a:r>
            <a:r>
              <a:rPr lang="sk-SK" dirty="0" err="1"/>
              <a:t>defines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asynchronous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returns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AsyncFunction</a:t>
            </a:r>
            <a:r>
              <a:rPr lang="sk-SK" dirty="0"/>
              <a:t> </a:t>
            </a:r>
            <a:r>
              <a:rPr lang="sk-SK" dirty="0" err="1"/>
              <a:t>object</a:t>
            </a:r>
            <a:r>
              <a:rPr lang="sk-SK" dirty="0"/>
              <a:t>. </a:t>
            </a:r>
          </a:p>
          <a:p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asynchronous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operates</a:t>
            </a:r>
            <a:r>
              <a:rPr lang="sk-SK" dirty="0"/>
              <a:t> </a:t>
            </a:r>
            <a:r>
              <a:rPr lang="sk-SK" dirty="0" err="1"/>
              <a:t>asynchronously</a:t>
            </a:r>
            <a:r>
              <a:rPr lang="sk-SK" dirty="0"/>
              <a:t> </a:t>
            </a:r>
            <a:r>
              <a:rPr lang="sk-SK" dirty="0" err="1"/>
              <a:t>via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b="1" dirty="0" err="1"/>
              <a:t>implicit</a:t>
            </a:r>
            <a:r>
              <a:rPr lang="sk-SK" b="1" dirty="0"/>
              <a:t> </a:t>
            </a:r>
            <a:r>
              <a:rPr lang="sk-SK" b="1" dirty="0" err="1"/>
              <a:t>Promise</a:t>
            </a:r>
            <a:r>
              <a:rPr lang="sk-SK" b="1" dirty="0"/>
              <a:t> to </a:t>
            </a:r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its</a:t>
            </a:r>
            <a:r>
              <a:rPr lang="sk-SK" b="1" dirty="0"/>
              <a:t> </a:t>
            </a:r>
            <a:r>
              <a:rPr lang="sk-SK" b="1" dirty="0" err="1"/>
              <a:t>result</a:t>
            </a:r>
            <a:r>
              <a:rPr lang="sk-SK" b="1" dirty="0"/>
              <a:t>.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syntax and </a:t>
            </a:r>
            <a:r>
              <a:rPr lang="sk-SK" b="1" dirty="0" err="1"/>
              <a:t>structure</a:t>
            </a:r>
            <a:r>
              <a:rPr lang="sk-SK" b="1" dirty="0"/>
              <a:t> of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much</a:t>
            </a:r>
            <a:r>
              <a:rPr lang="sk-SK" b="1" dirty="0"/>
              <a:t> more </a:t>
            </a:r>
            <a:r>
              <a:rPr lang="sk-SK" b="1" dirty="0" err="1"/>
              <a:t>like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standard</a:t>
            </a:r>
            <a:r>
              <a:rPr lang="sk-SK" b="1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.</a:t>
            </a:r>
          </a:p>
          <a:p>
            <a:r>
              <a:rPr lang="sk-SK" dirty="0" err="1"/>
              <a:t>Async</a:t>
            </a:r>
            <a:r>
              <a:rPr lang="sk-SK" dirty="0"/>
              <a:t>/</a:t>
            </a:r>
            <a:r>
              <a:rPr lang="sk-SK" dirty="0" err="1"/>
              <a:t>await</a:t>
            </a:r>
            <a:r>
              <a:rPr lang="sk-SK" dirty="0"/>
              <a:t> are </a:t>
            </a:r>
            <a:r>
              <a:rPr lang="sk-SK" dirty="0" err="1"/>
              <a:t>built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</a:t>
            </a:r>
            <a:r>
              <a:rPr lang="sk-SK" dirty="0" err="1"/>
              <a:t>promises</a:t>
            </a:r>
            <a:r>
              <a:rPr lang="sk-SK" dirty="0"/>
              <a:t> so </a:t>
            </a:r>
            <a:r>
              <a:rPr lang="sk-SK" b="1" dirty="0" err="1"/>
              <a:t>you</a:t>
            </a:r>
            <a:r>
              <a:rPr lang="sk-SK" b="1" dirty="0"/>
              <a:t> </a:t>
            </a:r>
            <a:r>
              <a:rPr lang="sk-SK" b="1" dirty="0" err="1"/>
              <a:t>must</a:t>
            </a:r>
            <a:r>
              <a:rPr lang="sk-SK" b="1" dirty="0"/>
              <a:t> </a:t>
            </a:r>
            <a:r>
              <a:rPr lang="sk-SK" b="1" dirty="0" err="1"/>
              <a:t>understand</a:t>
            </a:r>
            <a:r>
              <a:rPr lang="sk-SK" b="1" dirty="0"/>
              <a:t> </a:t>
            </a:r>
            <a:r>
              <a:rPr lang="sk-SK" b="1" dirty="0" err="1"/>
              <a:t>promises</a:t>
            </a:r>
            <a:r>
              <a:rPr lang="sk-SK" b="1" dirty="0"/>
              <a:t> </a:t>
            </a:r>
            <a:r>
              <a:rPr lang="sk-SK" b="1" dirty="0" err="1"/>
              <a:t>well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1025F-F23F-9E41-88F7-4ADD198E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3" y="1235797"/>
            <a:ext cx="4404756" cy="494116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9047BD9-C409-8B47-B0AA-57EDEFA00CC0}"/>
              </a:ext>
            </a:extLst>
          </p:cNvPr>
          <p:cNvSpPr/>
          <p:nvPr/>
        </p:nvSpPr>
        <p:spPr>
          <a:xfrm>
            <a:off x="137873" y="3893128"/>
            <a:ext cx="728037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DE8D52-9792-ED44-BAD6-81FF74AEAD49}"/>
                  </a:ext>
                </a:extLst>
              </p14:cNvPr>
              <p14:cNvContentPartPr/>
              <p14:nvPr/>
            </p14:nvContentPartPr>
            <p14:xfrm>
              <a:off x="2332663" y="3898999"/>
              <a:ext cx="2291760" cy="4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DE8D52-9792-ED44-BAD6-81FF74AEA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3663" y="3890359"/>
                <a:ext cx="2309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E29F83-AE1B-684E-A33B-039318F963F8}"/>
                  </a:ext>
                </a:extLst>
              </p14:cNvPr>
              <p14:cNvContentPartPr/>
              <p14:nvPr/>
            </p14:nvContentPartPr>
            <p14:xfrm>
              <a:off x="2367583" y="3936079"/>
              <a:ext cx="2208600" cy="8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E29F83-AE1B-684E-A33B-039318F963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8943" y="3927079"/>
                <a:ext cx="22262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CDAFCB-62DA-324D-9C72-1A4610A2B54E}"/>
                  </a:ext>
                </a:extLst>
              </p14:cNvPr>
              <p14:cNvContentPartPr/>
              <p14:nvPr/>
            </p14:nvContentPartPr>
            <p14:xfrm>
              <a:off x="10000663" y="1453879"/>
              <a:ext cx="1590120" cy="42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CDAFCB-62DA-324D-9C72-1A4610A2B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663" y="1445239"/>
                <a:ext cx="1607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AF1C60-DA49-394D-A3C2-AF841D50BB1A}"/>
                  </a:ext>
                </a:extLst>
              </p14:cNvPr>
              <p14:cNvContentPartPr/>
              <p14:nvPr/>
            </p14:nvContentPartPr>
            <p14:xfrm>
              <a:off x="9988063" y="2492479"/>
              <a:ext cx="1533600" cy="4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AF1C60-DA49-394D-A3C2-AF841D50BB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79063" y="2483839"/>
                <a:ext cx="15512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93092C-0D4D-C149-93E6-BE066FFF201F}"/>
                  </a:ext>
                </a:extLst>
              </p14:cNvPr>
              <p14:cNvContentPartPr/>
              <p14:nvPr/>
            </p14:nvContentPartPr>
            <p14:xfrm>
              <a:off x="8861263" y="3523519"/>
              <a:ext cx="2005920" cy="4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3092C-0D4D-C149-93E6-BE066FFF20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2263" y="3514519"/>
                <a:ext cx="2023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DFED7B-57D9-9241-A8AD-3734A1342A7F}"/>
                  </a:ext>
                </a:extLst>
              </p14:cNvPr>
              <p14:cNvContentPartPr/>
              <p14:nvPr/>
            </p14:nvContentPartPr>
            <p14:xfrm>
              <a:off x="8204263" y="5331439"/>
              <a:ext cx="1394640" cy="6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DFED7B-57D9-9241-A8AD-3734A1342A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5263" y="5322799"/>
                <a:ext cx="141228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3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5127-B6E6-D042-978E-5CE52B20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6519" cy="1325563"/>
          </a:xfrm>
        </p:spPr>
        <p:txBody>
          <a:bodyPr>
            <a:normAutofit/>
          </a:bodyPr>
          <a:lstStyle/>
          <a:p>
            <a:r>
              <a:rPr lang="sk-SK" b="1" dirty="0" err="1"/>
              <a:t>always</a:t>
            </a:r>
            <a:r>
              <a:rPr lang="sk-SK" dirty="0"/>
              <a:t> </a:t>
            </a:r>
            <a:br>
              <a:rPr lang="sk-SK" dirty="0"/>
            </a:br>
            <a:r>
              <a:rPr lang="sk-SK" b="1" dirty="0" err="1"/>
              <a:t>returns</a:t>
            </a:r>
            <a:r>
              <a:rPr lang="sk-SK" b="1" dirty="0"/>
              <a:t> </a:t>
            </a:r>
            <a:r>
              <a:rPr lang="sk-SK" b="1" dirty="0" err="1"/>
              <a:t>promise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04E8-FA1D-894B-8E11-F249BE9F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655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af</a:t>
            </a:r>
            <a:r>
              <a:rPr lang="sk-SK" dirty="0"/>
              <a:t>() </a:t>
            </a:r>
            <a:r>
              <a:rPr lang="sk-SK" dirty="0" err="1"/>
              <a:t>call</a:t>
            </a:r>
            <a:r>
              <a:rPr lang="sk-SK" dirty="0"/>
              <a:t> - </a:t>
            </a:r>
            <a:r>
              <a:rPr lang="sk-SK" dirty="0" err="1"/>
              <a:t>returns</a:t>
            </a:r>
            <a:r>
              <a:rPr lang="sk-SK" dirty="0"/>
              <a:t> a 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resolved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returned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or </a:t>
            </a:r>
            <a:r>
              <a:rPr lang="sk-SK" dirty="0" err="1"/>
              <a:t>rejected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uncaught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thrown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b="1" dirty="0" err="1"/>
              <a:t>Returning</a:t>
            </a:r>
            <a:r>
              <a:rPr lang="sk-SK" b="1" dirty="0"/>
              <a:t> a </a:t>
            </a:r>
            <a:r>
              <a:rPr lang="sk-SK" b="1" dirty="0" err="1"/>
              <a:t>non-Promise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dirty="0"/>
              <a:t> - </a:t>
            </a:r>
            <a:r>
              <a:rPr lang="sk-SK" dirty="0" err="1"/>
              <a:t>fulfills</a:t>
            </a:r>
            <a:r>
              <a:rPr lang="sk-SK" dirty="0"/>
              <a:t> p 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. [</a:t>
            </a:r>
            <a:r>
              <a:rPr lang="sk-SK" dirty="0" err="1"/>
              <a:t>a,b</a:t>
            </a:r>
            <a:r>
              <a:rPr lang="sk-SK" dirty="0"/>
              <a:t>]</a:t>
            </a:r>
          </a:p>
          <a:p>
            <a:r>
              <a:rPr lang="sk-SK" b="1" dirty="0" err="1"/>
              <a:t>Returning</a:t>
            </a:r>
            <a:r>
              <a:rPr lang="sk-SK" b="1" dirty="0"/>
              <a:t> a </a:t>
            </a:r>
            <a:r>
              <a:rPr lang="sk-SK" b="1" dirty="0" err="1"/>
              <a:t>Promise</a:t>
            </a:r>
            <a:r>
              <a:rPr lang="sk-SK" b="1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 p 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mirrors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state of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. [</a:t>
            </a:r>
            <a:r>
              <a:rPr lang="sk-SK" dirty="0" err="1"/>
              <a:t>c,d</a:t>
            </a:r>
            <a:r>
              <a:rPr lang="sk-SK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8ED3D-0401-8740-A65E-69F0149C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19" y="0"/>
            <a:ext cx="626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FAF820-C19D-3447-B13D-6E18D9F7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4" y="3766344"/>
            <a:ext cx="10859077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D5E48-DF12-D74C-BAEB-FC11964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await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0FFD-009C-574A-8958-5357CF2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6505" cy="4351338"/>
          </a:xfrm>
        </p:spPr>
        <p:txBody>
          <a:bodyPr/>
          <a:lstStyle/>
          <a:p>
            <a:r>
              <a:rPr lang="sk-SK" dirty="0"/>
              <a:t>Načo nám je </a:t>
            </a:r>
            <a:r>
              <a:rPr lang="sk-SK" dirty="0" err="1"/>
              <a:t>AsyncFunction</a:t>
            </a:r>
            <a:r>
              <a:rPr lang="sk-SK" dirty="0"/>
              <a:t> keď aj tak vracia </a:t>
            </a:r>
            <a:r>
              <a:rPr lang="sk-SK" dirty="0" err="1"/>
              <a:t>promise</a:t>
            </a:r>
            <a:r>
              <a:rPr lang="sk-SK" dirty="0"/>
              <a:t> ?</a:t>
            </a:r>
          </a:p>
          <a:p>
            <a:r>
              <a:rPr lang="sk-SK" b="1" dirty="0"/>
              <a:t>syntax and </a:t>
            </a:r>
            <a:r>
              <a:rPr lang="sk-SK" b="1" dirty="0" err="1"/>
              <a:t>structure</a:t>
            </a:r>
            <a:r>
              <a:rPr lang="sk-SK" b="1" dirty="0"/>
              <a:t> of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much</a:t>
            </a:r>
            <a:r>
              <a:rPr lang="sk-SK" b="1" dirty="0"/>
              <a:t> more </a:t>
            </a:r>
            <a:r>
              <a:rPr lang="sk-SK" b="1" dirty="0" err="1"/>
              <a:t>like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standard</a:t>
            </a:r>
            <a:r>
              <a:rPr lang="sk-SK" b="1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b="1" dirty="0"/>
              <a:t>Aby sme miesto tohto, mohli písať toto: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CAA4F-CD11-8749-845A-A35D5057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4329184"/>
            <a:ext cx="5295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3A471-613D-C742-A6BB-D1B280AD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96" y="4357109"/>
            <a:ext cx="3644900" cy="8382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7A0EF03-1641-1B41-B6FF-7337D26B1030}"/>
              </a:ext>
            </a:extLst>
          </p:cNvPr>
          <p:cNvSpPr/>
          <p:nvPr/>
        </p:nvSpPr>
        <p:spPr>
          <a:xfrm>
            <a:off x="6366452" y="4537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72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9217-F7C9-F84D-AB53-8DE4C4E8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await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CC06-466F-054D-853F-A626276C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await</a:t>
            </a:r>
            <a:r>
              <a:rPr lang="sk-SK" dirty="0"/>
              <a:t> </a:t>
            </a:r>
            <a:r>
              <a:rPr lang="sk-SK" dirty="0" err="1"/>
              <a:t>operator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b="1" dirty="0"/>
              <a:t>to </a:t>
            </a:r>
            <a:r>
              <a:rPr lang="sk-SK" b="1" dirty="0" err="1"/>
              <a:t>wait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a </a:t>
            </a:r>
            <a:r>
              <a:rPr lang="sk-SK" b="1" dirty="0" err="1"/>
              <a:t>Promise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await</a:t>
            </a:r>
            <a:r>
              <a:rPr lang="sk-SK" dirty="0"/>
              <a:t> </a:t>
            </a:r>
            <a:r>
              <a:rPr lang="sk-SK" dirty="0" err="1"/>
              <a:t>expression</a:t>
            </a:r>
            <a:r>
              <a:rPr lang="sk-SK" dirty="0"/>
              <a:t> </a:t>
            </a:r>
            <a:r>
              <a:rPr lang="sk-SK" dirty="0" err="1"/>
              <a:t>causes</a:t>
            </a:r>
            <a:r>
              <a:rPr lang="sk-SK" dirty="0"/>
              <a:t> </a:t>
            </a:r>
          </a:p>
          <a:p>
            <a:pPr lvl="1"/>
            <a:r>
              <a:rPr lang="sk-SK" b="1" dirty="0" err="1"/>
              <a:t>async</a:t>
            </a:r>
            <a:r>
              <a:rPr lang="sk-SK" b="1" dirty="0"/>
              <a:t> 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to </a:t>
            </a:r>
            <a:r>
              <a:rPr lang="sk-SK" b="1" dirty="0" err="1"/>
              <a:t>pause</a:t>
            </a:r>
            <a:r>
              <a:rPr lang="sk-SK" b="1" dirty="0"/>
              <a:t> </a:t>
            </a:r>
            <a:r>
              <a:rPr lang="sk-SK" dirty="0" err="1"/>
              <a:t>until</a:t>
            </a:r>
            <a:r>
              <a:rPr lang="sk-SK" dirty="0"/>
              <a:t> a 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i="1" dirty="0" err="1"/>
              <a:t>settled</a:t>
            </a:r>
            <a:r>
              <a:rPr lang="sk-SK" dirty="0"/>
              <a:t>, (</a:t>
            </a:r>
            <a:r>
              <a:rPr lang="sk-SK" dirty="0" err="1"/>
              <a:t>fulfilled</a:t>
            </a:r>
            <a:r>
              <a:rPr lang="sk-SK" dirty="0"/>
              <a:t> or </a:t>
            </a:r>
            <a:r>
              <a:rPr lang="sk-SK" dirty="0" err="1"/>
              <a:t>rejected</a:t>
            </a:r>
            <a:r>
              <a:rPr lang="sk-SK" dirty="0"/>
              <a:t>), </a:t>
            </a:r>
          </a:p>
          <a:p>
            <a:pPr lvl="1"/>
            <a:r>
              <a:rPr lang="sk-SK" dirty="0"/>
              <a:t>and to </a:t>
            </a:r>
            <a:r>
              <a:rPr lang="sk-SK" b="1" dirty="0" err="1"/>
              <a:t>resume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of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async</a:t>
            </a:r>
            <a:r>
              <a:rPr lang="sk-SK" b="1" dirty="0"/>
              <a:t> 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fulfillment</a:t>
            </a:r>
            <a:r>
              <a:rPr lang="sk-SK" dirty="0"/>
              <a:t>.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resumed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await</a:t>
            </a:r>
            <a:r>
              <a:rPr lang="sk-SK" b="1" dirty="0"/>
              <a:t> 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fulfilled</a:t>
            </a:r>
            <a:r>
              <a:rPr lang="sk-SK" dirty="0"/>
              <a:t> </a:t>
            </a:r>
            <a:r>
              <a:rPr lang="sk-SK" dirty="0" err="1"/>
              <a:t>Promise</a:t>
            </a:r>
            <a:r>
              <a:rPr lang="sk-SK" dirty="0"/>
              <a:t>.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rejected</a:t>
            </a:r>
            <a:r>
              <a:rPr lang="sk-SK" b="1" dirty="0"/>
              <a:t>,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await</a:t>
            </a:r>
            <a:r>
              <a:rPr lang="sk-SK" b="1" dirty="0"/>
              <a:t> 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  <a:r>
              <a:rPr lang="sk-SK" b="1" dirty="0" err="1"/>
              <a:t>throws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rejected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dirty="0"/>
              <a:t>.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inside</a:t>
            </a:r>
            <a:r>
              <a:rPr lang="sk-SK" dirty="0"/>
              <a:t> 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i="1" dirty="0" err="1"/>
              <a:t>Paused</a:t>
            </a:r>
            <a:r>
              <a:rPr lang="sk-SK" i="1" dirty="0"/>
              <a:t> and </a:t>
            </a:r>
            <a:r>
              <a:rPr lang="sk-SK" i="1" dirty="0" err="1"/>
              <a:t>resumed</a:t>
            </a:r>
            <a:r>
              <a:rPr lang="sk-SK" i="1" dirty="0"/>
              <a:t>  </a:t>
            </a:r>
            <a:r>
              <a:rPr lang="sk-SK" dirty="0" err="1"/>
              <a:t>vs</a:t>
            </a:r>
            <a:r>
              <a:rPr lang="sk-SK" dirty="0"/>
              <a:t>.</a:t>
            </a:r>
            <a:r>
              <a:rPr lang="sk-SK" i="1" dirty="0"/>
              <a:t> </a:t>
            </a:r>
            <a:r>
              <a:rPr lang="sk-SK" dirty="0"/>
              <a:t>run-to-</a:t>
            </a:r>
            <a:r>
              <a:rPr lang="sk-SK" dirty="0" err="1"/>
              <a:t>completion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85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492584-95A7-6447-A058-2A472CC9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2"/>
          <a:stretch/>
        </p:blipFill>
        <p:spPr>
          <a:xfrm>
            <a:off x="0" y="1558977"/>
            <a:ext cx="12192000" cy="2558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DB571-0407-F740-9F2F-75E15AFD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Promises</a:t>
            </a:r>
            <a:r>
              <a:rPr lang="sk-SK" dirty="0"/>
              <a:t>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(</a:t>
            </a:r>
            <a:r>
              <a:rPr lang="sk-SK" dirty="0" err="1"/>
              <a:t>impl</a:t>
            </a:r>
            <a:r>
              <a:rPr lang="sk-SK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1F64-E27C-0949-B960-97E0FBEBF88E}"/>
              </a:ext>
            </a:extLst>
          </p:cNvPr>
          <p:cNvCxnSpPr/>
          <p:nvPr/>
        </p:nvCxnSpPr>
        <p:spPr>
          <a:xfrm>
            <a:off x="6594764" y="1842654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9A85DE-D6F1-2140-A4E0-8C3761C71646}"/>
              </a:ext>
            </a:extLst>
          </p:cNvPr>
          <p:cNvCxnSpPr/>
          <p:nvPr/>
        </p:nvCxnSpPr>
        <p:spPr>
          <a:xfrm>
            <a:off x="8208821" y="2713681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1E7A6D-833E-E840-A175-AAEF72441B6C}"/>
              </a:ext>
            </a:extLst>
          </p:cNvPr>
          <p:cNvCxnSpPr/>
          <p:nvPr/>
        </p:nvCxnSpPr>
        <p:spPr>
          <a:xfrm>
            <a:off x="6788728" y="3158841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560D1-6BA3-3148-9BBB-13069F696570}"/>
              </a:ext>
            </a:extLst>
          </p:cNvPr>
          <p:cNvCxnSpPr>
            <a:cxnSpLocks/>
          </p:cNvCxnSpPr>
          <p:nvPr/>
        </p:nvCxnSpPr>
        <p:spPr>
          <a:xfrm>
            <a:off x="7564585" y="3394367"/>
            <a:ext cx="9698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71592A-70A6-C445-AECB-6569C91F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764" y="4269509"/>
            <a:ext cx="5514109" cy="2440639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dirty="0" err="1"/>
              <a:t>own</a:t>
            </a:r>
            <a:r>
              <a:rPr lang="sk-SK" dirty="0"/>
              <a:t> syntax (</a:t>
            </a:r>
            <a:r>
              <a:rPr lang="sk-SK" dirty="0" err="1"/>
              <a:t>await</a:t>
            </a:r>
            <a:r>
              <a:rPr lang="sk-SK" dirty="0"/>
              <a:t> a())</a:t>
            </a:r>
          </a:p>
          <a:p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plain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, </a:t>
            </a:r>
            <a:r>
              <a:rPr lang="sk-SK" dirty="0" err="1"/>
              <a:t>implicit</a:t>
            </a:r>
            <a:r>
              <a:rPr lang="sk-SK" dirty="0"/>
              <a:t> </a:t>
            </a:r>
            <a:r>
              <a:rPr lang="sk-SK" dirty="0" err="1"/>
              <a:t>promises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14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D2CB-76E5-D347-9BA4-7928FAF7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Promises</a:t>
            </a:r>
            <a:r>
              <a:rPr lang="sk-SK" dirty="0"/>
              <a:t>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(</a:t>
            </a:r>
            <a:r>
              <a:rPr lang="sk-SK" dirty="0" err="1"/>
              <a:t>usage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09FE-F091-8946-81B9-A8AF2A03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635389"/>
            <a:ext cx="11582400" cy="1584868"/>
          </a:xfrm>
        </p:spPr>
        <p:txBody>
          <a:bodyPr>
            <a:normAutofit fontScale="62500" lnSpcReduction="20000"/>
          </a:bodyPr>
          <a:lstStyle/>
          <a:p>
            <a:r>
              <a:rPr lang="sk-SK" dirty="0" err="1"/>
              <a:t>Errors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are </a:t>
            </a:r>
            <a:r>
              <a:rPr lang="sk-SK" dirty="0" err="1"/>
              <a:t>thrown</a:t>
            </a:r>
            <a:r>
              <a:rPr lang="sk-SK" dirty="0"/>
              <a:t> so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try</a:t>
            </a:r>
            <a:r>
              <a:rPr lang="sk-SK" dirty="0"/>
              <a:t> </a:t>
            </a:r>
            <a:r>
              <a:rPr lang="sk-SK" dirty="0" err="1"/>
              <a:t>catch</a:t>
            </a:r>
            <a:endParaRPr lang="sk-SK" dirty="0"/>
          </a:p>
          <a:p>
            <a:r>
              <a:rPr lang="sk-SK" dirty="0" err="1"/>
              <a:t>Writing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in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problematic</a:t>
            </a:r>
            <a:r>
              <a:rPr lang="sk-SK" dirty="0"/>
              <a:t>, </a:t>
            </a:r>
            <a:r>
              <a:rPr lang="sk-SK" dirty="0" err="1"/>
              <a:t>must</a:t>
            </a:r>
            <a:r>
              <a:rPr lang="sk-SK" dirty="0"/>
              <a:t> </a:t>
            </a:r>
            <a:r>
              <a:rPr lang="sk-SK" dirty="0" err="1"/>
              <a:t>enclose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/>
              <a:t>;-( A sme nazad v </a:t>
            </a:r>
            <a:r>
              <a:rPr lang="sk-SK" dirty="0" err="1"/>
              <a:t>imperativnom</a:t>
            </a:r>
            <a:r>
              <a:rPr lang="sk-SK" dirty="0"/>
              <a:t> </a:t>
            </a:r>
            <a:r>
              <a:rPr lang="sk-SK" dirty="0" err="1"/>
              <a:t>programovani</a:t>
            </a:r>
            <a:r>
              <a:rPr lang="sk-SK" dirty="0"/>
              <a:t>, premenne a bloky miesto funkcii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Nezavisle</a:t>
            </a:r>
            <a:r>
              <a:rPr lang="sk-SK" dirty="0"/>
              <a:t> do toho ako je </a:t>
            </a:r>
            <a:r>
              <a:rPr lang="sk-SK" dirty="0" err="1"/>
              <a:t>napisane</a:t>
            </a:r>
            <a:r>
              <a:rPr lang="sk-SK" dirty="0"/>
              <a:t> API (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) </a:t>
            </a:r>
            <a:r>
              <a:rPr lang="sk-SK" dirty="0" err="1"/>
              <a:t>mozeme</a:t>
            </a:r>
            <a:r>
              <a:rPr lang="sk-SK" dirty="0"/>
              <a:t> klienta </a:t>
            </a:r>
            <a:r>
              <a:rPr lang="sk-SK" dirty="0" err="1"/>
              <a:t>napisat</a:t>
            </a:r>
            <a:r>
              <a:rPr lang="sk-SK" dirty="0"/>
              <a:t> a) alebo b) </a:t>
            </a:r>
            <a:r>
              <a:rPr lang="sk-SK" dirty="0" err="1"/>
              <a:t>sposobom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16C6-9DFD-1F42-B825-13450F17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583"/>
            <a:ext cx="12192000" cy="30794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7D56D2-D177-2D43-83E1-CF7642BED93A}"/>
              </a:ext>
            </a:extLst>
          </p:cNvPr>
          <p:cNvCxnSpPr>
            <a:cxnSpLocks/>
          </p:cNvCxnSpPr>
          <p:nvPr/>
        </p:nvCxnSpPr>
        <p:spPr>
          <a:xfrm>
            <a:off x="5811982" y="1887625"/>
            <a:ext cx="1338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9FE996-7942-C84A-9E45-1DD5965FAE91}"/>
              </a:ext>
            </a:extLst>
          </p:cNvPr>
          <p:cNvCxnSpPr>
            <a:cxnSpLocks/>
          </p:cNvCxnSpPr>
          <p:nvPr/>
        </p:nvCxnSpPr>
        <p:spPr>
          <a:xfrm>
            <a:off x="5679569" y="4438451"/>
            <a:ext cx="1338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2C936-6AB8-A049-8099-81B41305E488}"/>
              </a:ext>
            </a:extLst>
          </p:cNvPr>
          <p:cNvCxnSpPr>
            <a:cxnSpLocks/>
          </p:cNvCxnSpPr>
          <p:nvPr/>
        </p:nvCxnSpPr>
        <p:spPr>
          <a:xfrm>
            <a:off x="5951891" y="2432267"/>
            <a:ext cx="1066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477CD7-6919-C443-A91C-23BF01742B51}"/>
              </a:ext>
            </a:extLst>
          </p:cNvPr>
          <p:cNvCxnSpPr>
            <a:cxnSpLocks/>
          </p:cNvCxnSpPr>
          <p:nvPr/>
        </p:nvCxnSpPr>
        <p:spPr>
          <a:xfrm>
            <a:off x="6096000" y="3229244"/>
            <a:ext cx="1066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1004</Words>
  <Application>Microsoft Macintosh PowerPoint</Application>
  <PresentationFormat>Widescreen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ES2017 Async Functions</vt:lpstr>
      <vt:lpstr>Async function - definitions </vt:lpstr>
      <vt:lpstr>Async function - usage </vt:lpstr>
      <vt:lpstr>What are ES AsyncFunctions</vt:lpstr>
      <vt:lpstr>always  returns promise</vt:lpstr>
      <vt:lpstr>await</vt:lpstr>
      <vt:lpstr>await</vt:lpstr>
      <vt:lpstr>Promises compared to async await (impl)</vt:lpstr>
      <vt:lpstr>Promises compared to async await (usage)</vt:lpstr>
      <vt:lpstr>Datails and inner working</vt:lpstr>
      <vt:lpstr>asyc/await – bad parts subjektívne úvahy na zaver</vt:lpstr>
      <vt:lpstr>Anti príklady použitia await</vt:lpstr>
      <vt:lpstr>Anti príklady použitia await</vt:lpstr>
      <vt:lpstr>Calling async function as sync</vt:lpstr>
      <vt:lpstr>asyc/await – good parts</vt:lpstr>
      <vt:lpstr>asyc/await – good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Part2</dc:title>
  <dc:creator>Marcus</dc:creator>
  <cp:lastModifiedBy>Marcus</cp:lastModifiedBy>
  <cp:revision>244</cp:revision>
  <dcterms:created xsi:type="dcterms:W3CDTF">2018-11-23T11:49:14Z</dcterms:created>
  <dcterms:modified xsi:type="dcterms:W3CDTF">2019-11-04T07:34:12Z</dcterms:modified>
</cp:coreProperties>
</file>