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71" r:id="rId2"/>
    <p:sldId id="372" r:id="rId3"/>
    <p:sldId id="319" r:id="rId4"/>
    <p:sldId id="320" r:id="rId5"/>
    <p:sldId id="378" r:id="rId6"/>
    <p:sldId id="373" r:id="rId7"/>
    <p:sldId id="374" r:id="rId8"/>
    <p:sldId id="367" r:id="rId9"/>
    <p:sldId id="369" r:id="rId10"/>
    <p:sldId id="370" r:id="rId11"/>
    <p:sldId id="258" r:id="rId12"/>
    <p:sldId id="263" r:id="rId13"/>
    <p:sldId id="266" r:id="rId14"/>
    <p:sldId id="377" r:id="rId15"/>
    <p:sldId id="259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_aux" id="{6416AA56-665C-2F4B-85E9-7F8FE502D462}">
          <p14:sldIdLst>
            <p14:sldId id="371"/>
            <p14:sldId id="372"/>
            <p14:sldId id="319"/>
            <p14:sldId id="320"/>
            <p14:sldId id="378"/>
            <p14:sldId id="373"/>
            <p14:sldId id="374"/>
            <p14:sldId id="367"/>
            <p14:sldId id="369"/>
            <p14:sldId id="370"/>
            <p14:sldId id="258"/>
            <p14:sldId id="263"/>
            <p14:sldId id="266"/>
            <p14:sldId id="37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72313"/>
  </p:normalViewPr>
  <p:slideViewPr>
    <p:cSldViewPr snapToGrid="0" snapToObjects="1">
      <p:cViewPr varScale="1">
        <p:scale>
          <a:sx n="86" d="100"/>
          <a:sy n="86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27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esstelford/bbb30b983bddaa6e5fef2eb867d3767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archibald.com/2017/async-iterators-and-generators/" TargetMode="External"/><Relationship Id="rId7" Type="http://schemas.openxmlformats.org/officeDocument/2006/relationships/hyperlink" Target="https://rxjs-dev.firebaseapp.com/guide/observable" TargetMode="External"/><Relationship Id="rId2" Type="http://schemas.openxmlformats.org/officeDocument/2006/relationships/hyperlink" Target="http://exploringjs.com/es2018-es2019/ch_asynchronous-ite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fknussel/a-simple-observable-implementation-c9c809c89c69" TargetMode="External"/><Relationship Id="rId5" Type="http://schemas.openxmlformats.org/officeDocument/2006/relationships/hyperlink" Target="https://medium.com/@deaniusaur/how-to-stream-json-data-over-rest-with-observables-80e0571821d3" TargetMode="External"/><Relationship Id="rId4" Type="http://schemas.openxmlformats.org/officeDocument/2006/relationships/hyperlink" Target="https://medium.com/javascript-scene/the-hidden-power-of-es6-generators-observable-async-flow-control-cfa4c7f314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9CFF5-0CB2-A64B-8AEB-4045596B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C8B933-B9A0-B548-9F65-F084D8C8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4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287F-4592-8C4B-AD85-4E89843F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Iteration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7E4C-B5EC-914E-B2F6-7859BB15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a </a:t>
            </a:r>
            <a:r>
              <a:rPr lang="sk-SK" dirty="0" err="1"/>
              <a:t>collection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. </a:t>
            </a:r>
          </a:p>
          <a:p>
            <a:r>
              <a:rPr lang="sk-SK" dirty="0"/>
              <a:t>JavaScript </a:t>
            </a:r>
            <a:r>
              <a:rPr lang="sk-SK" dirty="0" err="1"/>
              <a:t>provides</a:t>
            </a:r>
            <a:r>
              <a:rPr lang="sk-SK" dirty="0"/>
              <a:t> a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ways</a:t>
            </a:r>
            <a:r>
              <a:rPr lang="sk-SK" dirty="0"/>
              <a:t> of </a:t>
            </a:r>
            <a:r>
              <a:rPr lang="sk-SK" dirty="0" err="1"/>
              <a:t>iterating</a:t>
            </a:r>
            <a:r>
              <a:rPr lang="sk-SK" dirty="0"/>
              <a:t> over a </a:t>
            </a:r>
            <a:r>
              <a:rPr lang="sk-SK" dirty="0" err="1"/>
              <a:t>collection</a:t>
            </a:r>
            <a:r>
              <a:rPr lang="sk-SK" dirty="0"/>
              <a:t>, </a:t>
            </a:r>
          </a:p>
          <a:p>
            <a:pPr lvl="1"/>
            <a:r>
              <a:rPr lang="sk-SK" dirty="0" err="1"/>
              <a:t>simple</a:t>
            </a:r>
            <a:r>
              <a:rPr lang="sk-SK" dirty="0"/>
              <a:t> </a:t>
            </a:r>
            <a:r>
              <a:rPr lang="sk-SK" dirty="0" err="1"/>
              <a:t>for</a:t>
            </a:r>
            <a:r>
              <a:rPr lang="sk-SK" dirty="0"/>
              <a:t> </a:t>
            </a:r>
            <a:r>
              <a:rPr lang="sk-SK" dirty="0" err="1"/>
              <a:t>loops</a:t>
            </a:r>
            <a:r>
              <a:rPr lang="sk-SK" dirty="0"/>
              <a:t> 	</a:t>
            </a:r>
          </a:p>
          <a:p>
            <a:pPr lvl="1"/>
            <a:r>
              <a:rPr lang="sk-SK" dirty="0" err="1"/>
              <a:t>map</a:t>
            </a:r>
            <a:r>
              <a:rPr lang="sk-SK" dirty="0"/>
              <a:t>() and filter()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b="1" dirty="0" err="1"/>
              <a:t>Iterators</a:t>
            </a:r>
            <a:r>
              <a:rPr lang="sk-SK" dirty="0"/>
              <a:t> and </a:t>
            </a:r>
            <a:r>
              <a:rPr lang="sk-SK" b="1" dirty="0" err="1"/>
              <a:t>Generators</a:t>
            </a:r>
            <a:r>
              <a:rPr lang="sk-SK" dirty="0"/>
              <a:t> </a:t>
            </a:r>
            <a:r>
              <a:rPr lang="sk-SK" dirty="0" err="1"/>
              <a:t>bring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</a:t>
            </a:r>
            <a:r>
              <a:rPr lang="sk-SK" dirty="0"/>
              <a:t> of </a:t>
            </a:r>
            <a:r>
              <a:rPr lang="sk-SK" dirty="0" err="1"/>
              <a:t>iteration</a:t>
            </a:r>
            <a:r>
              <a:rPr lang="sk-SK" dirty="0"/>
              <a:t> </a:t>
            </a:r>
            <a:r>
              <a:rPr lang="sk-SK" dirty="0" err="1"/>
              <a:t>directly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core</a:t>
            </a:r>
            <a:r>
              <a:rPr lang="sk-SK" dirty="0"/>
              <a:t> </a:t>
            </a:r>
            <a:r>
              <a:rPr lang="sk-SK" dirty="0" err="1"/>
              <a:t>language</a:t>
            </a:r>
            <a:r>
              <a:rPr lang="sk-SK" dirty="0"/>
              <a:t> and </a:t>
            </a:r>
            <a:r>
              <a:rPr lang="sk-SK" dirty="0" err="1"/>
              <a:t>provide</a:t>
            </a:r>
            <a:r>
              <a:rPr lang="sk-SK" dirty="0"/>
              <a:t> a </a:t>
            </a:r>
            <a:r>
              <a:rPr lang="sk-SK" dirty="0" err="1"/>
              <a:t>mechanism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customizing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behavior</a:t>
            </a:r>
            <a:r>
              <a:rPr lang="sk-SK" dirty="0"/>
              <a:t> of </a:t>
            </a:r>
            <a:r>
              <a:rPr lang="sk-SK" dirty="0" err="1"/>
              <a:t>for</a:t>
            </a:r>
            <a:r>
              <a:rPr lang="sk-SK" dirty="0"/>
              <a:t>...of </a:t>
            </a:r>
            <a:r>
              <a:rPr lang="sk-SK" dirty="0" err="1"/>
              <a:t>loops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38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sk-SK" dirty="0"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based control flow goodness for </a:t>
            </a:r>
            <a:r>
              <a:rPr lang="en-US" dirty="0" err="1"/>
              <a:t>nodejs</a:t>
            </a:r>
            <a:r>
              <a:rPr lang="en-US" dirty="0"/>
              <a:t> and the browser,</a:t>
            </a:r>
          </a:p>
          <a:p>
            <a:r>
              <a:rPr lang="en-US" dirty="0"/>
              <a:t> using promises, letting you write non-blocking code in a nice-</a:t>
            </a:r>
            <a:r>
              <a:rPr lang="en-US" dirty="0" err="1"/>
              <a:t>ish</a:t>
            </a:r>
            <a:r>
              <a:rPr lang="en-US" dirty="0"/>
              <a:t> way.</a:t>
            </a:r>
          </a:p>
          <a:p>
            <a:r>
              <a:rPr lang="en-US" dirty="0"/>
              <a:t>v4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855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374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671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F05-ECBE-CC47-A3A7-89B636C4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Starving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microtasks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057D-D8BE-3942-BC88-9CF33730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https://gist.github.com/jesstelford/bbb30b983bddaa6e5fef2eb867d37678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622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Links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hlinkClick r:id="rId2"/>
              </a:rPr>
              <a:t>http://exploringjs.com/es2018-es2019/ch_asynchronous-iteration.html</a:t>
            </a:r>
            <a:endParaRPr lang="sk-SK" dirty="0">
              <a:hlinkClick r:id="rId3"/>
            </a:endParaRPr>
          </a:p>
          <a:p>
            <a:r>
              <a:rPr lang="sk-SK" dirty="0">
                <a:hlinkClick r:id="rId3"/>
              </a:rPr>
              <a:t>https://jakearchibald.com/2017/async-iterators-and-generators/</a:t>
            </a:r>
            <a:endParaRPr lang="en-US" dirty="0"/>
          </a:p>
          <a:p>
            <a:r>
              <a:rPr lang="sk-SK" dirty="0">
                <a:hlinkClick r:id="rId4"/>
              </a:rPr>
              <a:t>https://medium.com/javascript-scene/the-hidden-power-of-es6-generators-observable-async-flow-control-cfa4c7f31435</a:t>
            </a:r>
            <a:endParaRPr lang="en-US" dirty="0"/>
          </a:p>
          <a:p>
            <a:r>
              <a:rPr lang="sk-SK" dirty="0">
                <a:hlinkClick r:id="rId5"/>
              </a:rPr>
              <a:t>https://medium.com/@deaniusaur/how-to-stream-json-data-over-rest-with-observables-80e0571821d3</a:t>
            </a:r>
            <a:endParaRPr lang="en-US" dirty="0"/>
          </a:p>
          <a:p>
            <a:r>
              <a:rPr lang="sk-SK" dirty="0">
                <a:hlinkClick r:id="rId6"/>
              </a:rPr>
              <a:t>https://medium.com/@fknussel/a-simple-observable-implementation-c9c809c89c69</a:t>
            </a:r>
            <a:endParaRPr lang="en-US" dirty="0"/>
          </a:p>
          <a:p>
            <a:r>
              <a:rPr lang="sk-SK" b="1" dirty="0">
                <a:hlinkClick r:id="rId7"/>
              </a:rPr>
              <a:t>https://rxjs-dev.firebaseapp.com/guide/observable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98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C8184-B895-BB46-81F6-0BA062B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details about timers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B532-2C4C-584A-B015-50F5D5EF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66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077-CE89-DB4A-B287-E71F5F0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 in </a:t>
            </a:r>
            <a:r>
              <a:rPr lang="sk-SK" dirty="0" err="1"/>
              <a:t>general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CCC-C602-4B45-A86B-08AD840D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309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has a FIFO </a:t>
            </a:r>
            <a:r>
              <a:rPr lang="sk-SK" dirty="0" err="1"/>
              <a:t>queue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. 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special</a:t>
            </a:r>
            <a:r>
              <a:rPr lang="sk-SK" dirty="0"/>
              <a:t> in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, </a:t>
            </a:r>
            <a:r>
              <a:rPr lang="sk-SK" dirty="0" err="1"/>
              <a:t>generally</a:t>
            </a:r>
            <a:r>
              <a:rPr lang="sk-SK" dirty="0"/>
              <a:t>,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enters</a:t>
            </a:r>
            <a:r>
              <a:rPr lang="sk-SK" dirty="0"/>
              <a:t> 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perform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specific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</a:t>
            </a:r>
          </a:p>
          <a:p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in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phase's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until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has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exhausted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maximum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r>
              <a:rPr lang="sk-SK" dirty="0"/>
              <a:t> has </a:t>
            </a:r>
            <a:r>
              <a:rPr lang="sk-SK" dirty="0" err="1"/>
              <a:t>executed</a:t>
            </a:r>
            <a:r>
              <a:rPr lang="sk-SK" dirty="0"/>
              <a:t>.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has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exhausted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limit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reached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and so on.</a:t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7098-2F46-684D-BCD4-5B47F4FC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1" y="1579418"/>
            <a:ext cx="5198469" cy="4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D833-5E51-3A4A-8228-563DECEE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process.nextTick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4EC3A-1843-0F4B-8184-D0F012D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81" y="1521046"/>
            <a:ext cx="4681750" cy="4140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5DD09-6DC5-7C4E-947C-1EE623F457AC}"/>
              </a:ext>
            </a:extLst>
          </p:cNvPr>
          <p:cNvSpPr/>
          <p:nvPr/>
        </p:nvSpPr>
        <p:spPr>
          <a:xfrm>
            <a:off x="734291" y="1690688"/>
            <a:ext cx="47856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timers</a:t>
            </a:r>
            <a:r>
              <a:rPr lang="sk-SK" dirty="0"/>
              <a:t>: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</a:t>
            </a:r>
            <a:r>
              <a:rPr lang="sk-SK" dirty="0" err="1"/>
              <a:t>executes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by </a:t>
            </a:r>
            <a:r>
              <a:rPr lang="sk-SK" b="1" dirty="0" err="1"/>
              <a:t>setTimeout</a:t>
            </a:r>
            <a:r>
              <a:rPr lang="sk-SK" dirty="0"/>
              <a:t>() and </a:t>
            </a:r>
            <a:r>
              <a:rPr lang="sk-SK" b="1" dirty="0" err="1"/>
              <a:t>setInterval</a:t>
            </a:r>
            <a:r>
              <a:rPr lang="sk-SK" dirty="0"/>
              <a:t>().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17863-83B0-C041-AF6A-3B33F18484A4}"/>
              </a:ext>
            </a:extLst>
          </p:cNvPr>
          <p:cNvSpPr/>
          <p:nvPr/>
        </p:nvSpPr>
        <p:spPr>
          <a:xfrm>
            <a:off x="734291" y="4922939"/>
            <a:ext cx="478565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process.nextTick</a:t>
            </a:r>
            <a:r>
              <a:rPr lang="sk-SK" b="1" dirty="0"/>
              <a:t>()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part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. </a:t>
            </a:r>
            <a:r>
              <a:rPr lang="sk-SK" dirty="0" err="1"/>
              <a:t>Instead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nextTickQueue</a:t>
            </a:r>
            <a:r>
              <a:rPr lang="sk-SK" dirty="0"/>
              <a:t> 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processed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 </a:t>
            </a:r>
            <a:r>
              <a:rPr lang="sk-SK" b="1" dirty="0"/>
              <a:t>on </a:t>
            </a:r>
            <a:r>
              <a:rPr lang="sk-SK" b="1" dirty="0" err="1"/>
              <a:t>stack</a:t>
            </a:r>
            <a:r>
              <a:rPr lang="sk-SK" b="1" dirty="0"/>
              <a:t> </a:t>
            </a:r>
            <a:r>
              <a:rPr lang="sk-SK" b="1" dirty="0" err="1"/>
              <a:t>completes</a:t>
            </a:r>
            <a:r>
              <a:rPr lang="sk-SK" dirty="0"/>
              <a:t>, </a:t>
            </a:r>
            <a:r>
              <a:rPr lang="sk-SK" dirty="0" err="1"/>
              <a:t>regardless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29497-0138-1949-9A01-7578506B8228}"/>
              </a:ext>
            </a:extLst>
          </p:cNvPr>
          <p:cNvCxnSpPr>
            <a:cxnSpLocks/>
          </p:cNvCxnSpPr>
          <p:nvPr/>
        </p:nvCxnSpPr>
        <p:spPr>
          <a:xfrm flipV="1">
            <a:off x="5519948" y="1876728"/>
            <a:ext cx="686888" cy="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877DD-D6C4-E04C-99F4-C4B06A8E4FFF}"/>
              </a:ext>
            </a:extLst>
          </p:cNvPr>
          <p:cNvSpPr/>
          <p:nvPr/>
        </p:nvSpPr>
        <p:spPr>
          <a:xfrm>
            <a:off x="734291" y="4050414"/>
            <a:ext cx="47856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check</a:t>
            </a:r>
            <a:r>
              <a:rPr lang="sk-SK" dirty="0"/>
              <a:t>: </a:t>
            </a:r>
            <a:r>
              <a:rPr lang="sk-SK" b="1" dirty="0" err="1"/>
              <a:t>setImmediate</a:t>
            </a:r>
            <a:r>
              <a:rPr lang="sk-SK" dirty="0"/>
              <a:t>() </a:t>
            </a:r>
            <a:r>
              <a:rPr lang="sk-SK" dirty="0" err="1"/>
              <a:t>callbacks</a:t>
            </a:r>
            <a:r>
              <a:rPr lang="sk-SK" dirty="0"/>
              <a:t> are </a:t>
            </a:r>
            <a:r>
              <a:rPr lang="sk-SK" dirty="0" err="1"/>
              <a:t>invoked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9050F-BF6D-D64F-8639-67B951ABF47B}"/>
              </a:ext>
            </a:extLst>
          </p:cNvPr>
          <p:cNvCxnSpPr>
            <a:cxnSpLocks/>
          </p:cNvCxnSpPr>
          <p:nvPr/>
        </p:nvCxnSpPr>
        <p:spPr>
          <a:xfrm>
            <a:off x="5519949" y="4576943"/>
            <a:ext cx="68688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C84CD-DF0E-1D48-8A36-9E61E8C3DDC5}"/>
              </a:ext>
            </a:extLst>
          </p:cNvPr>
          <p:cNvCxnSpPr>
            <a:cxnSpLocks/>
          </p:cNvCxnSpPr>
          <p:nvPr/>
        </p:nvCxnSpPr>
        <p:spPr>
          <a:xfrm>
            <a:off x="5519949" y="3934694"/>
            <a:ext cx="686887" cy="2623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06D23-E31D-DB4F-9869-369DE1BBB45B}"/>
              </a:ext>
            </a:extLst>
          </p:cNvPr>
          <p:cNvSpPr/>
          <p:nvPr/>
        </p:nvSpPr>
        <p:spPr>
          <a:xfrm>
            <a:off x="691267" y="3339416"/>
            <a:ext cx="4871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/>
              <a:t>setImmediate</a:t>
            </a:r>
            <a:r>
              <a:rPr lang="sk-SK" dirty="0"/>
              <a:t>()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is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designed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to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execute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script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once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the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current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poll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phase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completes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24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452-6945-034A-B44D-715B28EA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and </a:t>
            </a:r>
            <a:r>
              <a:rPr lang="sk-SK" dirty="0" err="1"/>
              <a:t>order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1C3E3-6F9C-2B43-8C3B-C64A4172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0" y="1532948"/>
            <a:ext cx="5331030" cy="49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211F5-B70C-B441-980F-B698026B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536" y="1532948"/>
            <a:ext cx="2289862" cy="495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44884-2870-8D4A-B271-87CF3ECEA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0" y="2858511"/>
            <a:ext cx="4841194" cy="2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5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  <a:p>
            <a:endParaRPr lang="sk-SK" dirty="0"/>
          </a:p>
          <a:p>
            <a:r>
              <a:rPr lang="sk-SK" dirty="0"/>
              <a:t>tak ako to je v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loopu</a:t>
            </a:r>
            <a:r>
              <a:rPr lang="sk-SK" dirty="0"/>
              <a:t> IMHO....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55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198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E397-BA33-FC40-ACA9-4D001563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Synchronous and </a:t>
            </a:r>
            <a:b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Asynchronous iteration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7C1-C4F9-9749-87C9-1302808B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179D0-AB7D-6A46-9C84-128EE53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Asynchronous</a:t>
            </a:r>
            <a:r>
              <a:rPr lang="sk-SK" b="1" dirty="0"/>
              <a:t> </a:t>
            </a:r>
            <a:r>
              <a:rPr lang="sk-SK" b="1" dirty="0" err="1"/>
              <a:t>iteration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C3A2C-7A85-F74E-A2CB-DA122BEE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 2015 - </a:t>
            </a:r>
            <a:r>
              <a:rPr lang="sk-SK" dirty="0" err="1"/>
              <a:t>synchronous</a:t>
            </a:r>
            <a:r>
              <a:rPr lang="sk-SK" dirty="0"/>
              <a:t> </a:t>
            </a:r>
            <a:r>
              <a:rPr lang="sk-SK" dirty="0" err="1"/>
              <a:t>iterations</a:t>
            </a:r>
            <a:endParaRPr lang="sk-SK" dirty="0"/>
          </a:p>
          <a:p>
            <a:r>
              <a:rPr lang="sk-SK" dirty="0"/>
              <a:t>ES 2017 -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ES 2018 –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6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740</Words>
  <Application>Microsoft Macintosh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Office Theme</vt:lpstr>
      <vt:lpstr>_aux</vt:lpstr>
      <vt:lpstr>More details about timers</vt:lpstr>
      <vt:lpstr>How node.js event loop works in general</vt:lpstr>
      <vt:lpstr>process.nextTick</vt:lpstr>
      <vt:lpstr>Event loop and order</vt:lpstr>
      <vt:lpstr>setTimeout timers in browsers vs. node</vt:lpstr>
      <vt:lpstr>ES6 now specifies how the event loop works</vt:lpstr>
      <vt:lpstr>Synchronous and  Asynchronous iteration</vt:lpstr>
      <vt:lpstr>Asynchronous iteration</vt:lpstr>
      <vt:lpstr>Iteration</vt:lpstr>
      <vt:lpstr>npm co</vt:lpstr>
      <vt:lpstr>setTimeout timers in browsers vs. node</vt:lpstr>
      <vt:lpstr>ES6 now specifies how the event loop works</vt:lpstr>
      <vt:lpstr>Starving the event loop with microtasks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Part2</dc:title>
  <dc:creator>Marcus</dc:creator>
  <cp:lastModifiedBy>Marcus</cp:lastModifiedBy>
  <cp:revision>172</cp:revision>
  <dcterms:created xsi:type="dcterms:W3CDTF">2018-11-23T11:49:14Z</dcterms:created>
  <dcterms:modified xsi:type="dcterms:W3CDTF">2019-11-02T13:51:35Z</dcterms:modified>
</cp:coreProperties>
</file>