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323A-1840-B045-9E10-809F57E14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6513B-9D2D-934D-8CB9-E9116C6CF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57BCC-FB82-C943-95A3-FEE130FA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4.11.19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BB88F-970D-C443-91AD-92DEC3A3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23FEE-501B-9644-B912-823A1DD8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971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11A2-6D94-BB40-89DF-05382A87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C768B-7E10-224E-9EF6-DCBAEE0F1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14B24-B750-AB4A-9781-856C2F50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4.11.19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C0BB-5BC5-FE42-9F92-1CD3469C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6CA77-74E0-454A-809A-46A42E84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933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BCAB1-9EF0-AD40-BCCA-734F61A60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5B4C1-65FC-6D43-B5A7-986D8E789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8255-236A-6548-84A2-02239EBF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4.11.19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15E06-E784-B444-AEE1-92344ACF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515DD-1C85-874F-924F-4BFBD9FF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92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06FF-EE5C-B64D-A1D0-7092EFE8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4D33C-AAD6-A64B-9FA8-E62602D6C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534A2-B60C-5147-B3EB-B261D6F0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4.11.19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187CB-560D-D54A-857E-22E7DE11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BDE7-1E43-8148-894D-0F774DB4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324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0085-B53F-CA47-BE25-C3944EA1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21D26-1D9C-894F-8F16-B7F06E0E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311C9-DF82-2D42-A0DF-F7D6B193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4.11.19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C9E68-0070-1C44-89EE-B866CF7C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01F4-790E-1D45-B1E1-09362ED1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100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C88A-8D16-3343-94A7-99C79685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EC5E-08ED-AD4F-828F-30AF0925B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DDC6F-1CE8-5A4A-B8B4-E201DB11A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DAE8-AFF7-324C-9D9A-7498C21A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4.11.19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50CEE-4CE3-E844-980F-D1F7A720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C5573-1E50-3E4F-B424-967E4EE8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350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84B2-0D8D-1C41-9444-25A321E3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9655B-6EA6-1944-A481-3ABCA083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C362-E462-B44B-8158-DFDA0CDF8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87997-12EB-7748-8153-26F589C67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CDCB8-9000-FC4C-8B7E-0E553A35B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8CE9E-BCC3-894B-ADCB-73F5129D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4.11.19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93CE7-9855-7D44-8DE2-EED3B180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2DA82-858C-5742-9835-5077169F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083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DBE0-D556-544E-AFD8-42277709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EE3B0-6CC9-444F-AA5A-8D2C941C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4.11.19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34ACB-2139-CE43-A476-0EB8B7CA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B1D9C-C565-4A40-A7EC-045118C3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440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A5A53-D12C-9348-9FD7-95186442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4.11.19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308B7-5D92-1545-9C9B-01C8C640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8ED60-A4D3-C644-B9B9-1A4B0476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59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5BE-C740-984D-8928-88F8BC534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617A-358A-3F4F-BA88-D856633D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99397-EB1D-EA4E-BDFA-81C4ED841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51D10-1D42-A144-A5DE-1500910D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4.11.19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0C1E4-7500-5D41-AC71-6659C4BF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A2BE5-6A0D-714C-BA8F-098A6E43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559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89B9-6E14-D142-A9B6-393641ED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31F8C-E7EC-324B-AD80-D3BBDD8C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4A785-71DE-DD48-A325-55C1FA8A4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5D5D7-D546-4043-9953-A1A67AF2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4.11.19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D28FA-A6DC-8643-ADCE-E3DD1EFD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F09AE-E98D-AA4F-8340-183D7948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29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7A20A-E55F-7341-B39E-7B54C29F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436B9-0A4D-6C42-9B1A-5648E1E34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7BD4C-69FA-974E-9A3B-912F1296D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46893-D264-7849-A924-7AC57AA60E81}" type="datetimeFigureOut">
              <a:rPr lang="sk-SK" smtClean="0"/>
              <a:t>4.11.19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4761-17C8-664A-B854-2D682B049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EAEF-4B91-7144-B076-99BC41F06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460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E7F1-930E-C548-89A1-75B09B418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Cvicenie</a:t>
            </a:r>
            <a:r>
              <a:rPr lang="sk-SK" dirty="0"/>
              <a:t> 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39B89-461C-1D4F-88B2-BDD58DADC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859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EAE0-BF5D-094F-8A0F-A38F31EB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Bodovanie 6b na cviku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C132-E323-C14B-8E4D-10C9CF262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ls-async.js</a:t>
            </a:r>
            <a:r>
              <a:rPr lang="sk-SK" dirty="0"/>
              <a:t> – 3 body</a:t>
            </a:r>
          </a:p>
          <a:p>
            <a:pPr lvl="1"/>
            <a:r>
              <a:rPr lang="sk-SK" dirty="0" err="1"/>
              <a:t>kod</a:t>
            </a:r>
            <a:r>
              <a:rPr lang="sk-SK" dirty="0"/>
              <a:t> + test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9537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1B89-B8F7-9146-AA3F-4A541541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Zadanie #1 – 3b - prepis z </a:t>
            </a:r>
            <a:r>
              <a:rPr lang="sk-SK" dirty="0" err="1"/>
              <a:t>promise</a:t>
            </a:r>
            <a:r>
              <a:rPr lang="sk-SK" dirty="0"/>
              <a:t> </a:t>
            </a:r>
            <a:r>
              <a:rPr lang="sk-SK" dirty="0" err="1"/>
              <a:t>api</a:t>
            </a:r>
            <a:r>
              <a:rPr lang="sk-SK" dirty="0"/>
              <a:t> </a:t>
            </a:r>
            <a:br>
              <a:rPr lang="sk-SK" dirty="0"/>
            </a:br>
            <a:r>
              <a:rPr lang="sk-SK" dirty="0"/>
              <a:t>na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await</a:t>
            </a:r>
            <a:r>
              <a:rPr lang="sk-SK" dirty="0"/>
              <a:t> a </a:t>
            </a:r>
            <a:r>
              <a:rPr lang="sk-SK" dirty="0" err="1"/>
              <a:t>async</a:t>
            </a:r>
            <a:r>
              <a:rPr lang="sk-SK" dirty="0"/>
              <a:t> test v </a:t>
            </a:r>
            <a:r>
              <a:rPr lang="sk-SK" dirty="0" err="1"/>
              <a:t>mocha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AC96-7C34-8E48-81F5-E237C61D8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ls-promises.js</a:t>
            </a:r>
            <a:r>
              <a:rPr lang="sk-SK" dirty="0"/>
              <a:t> - </a:t>
            </a:r>
            <a:r>
              <a:rPr lang="sk-SK" dirty="0" err="1"/>
              <a:t>nastudovat</a:t>
            </a:r>
            <a:r>
              <a:rPr lang="sk-SK" dirty="0"/>
              <a:t> a </a:t>
            </a:r>
            <a:r>
              <a:rPr lang="sk-SK" dirty="0" err="1"/>
              <a:t>pochopit</a:t>
            </a:r>
            <a:endParaRPr lang="sk-SK" dirty="0"/>
          </a:p>
          <a:p>
            <a:r>
              <a:rPr lang="sk-SK" dirty="0"/>
              <a:t>Mate </a:t>
            </a:r>
            <a:r>
              <a:rPr lang="sk-SK" dirty="0" err="1"/>
              <a:t>vyrobit</a:t>
            </a:r>
            <a:r>
              <a:rPr lang="sk-SK" dirty="0"/>
              <a:t> </a:t>
            </a:r>
            <a:r>
              <a:rPr lang="sk-SK" b="1" dirty="0" err="1"/>
              <a:t>ls-async.js</a:t>
            </a:r>
            <a:r>
              <a:rPr lang="sk-SK" b="1" dirty="0"/>
              <a:t> </a:t>
            </a:r>
            <a:r>
              <a:rPr lang="sk-SK" dirty="0"/>
              <a:t>– </a:t>
            </a:r>
            <a:r>
              <a:rPr lang="sk-SK" dirty="0" err="1"/>
              <a:t>prepisat</a:t>
            </a:r>
            <a:r>
              <a:rPr lang="sk-SK" dirty="0"/>
              <a:t> na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await</a:t>
            </a:r>
            <a:endParaRPr lang="sk-SK" dirty="0"/>
          </a:p>
          <a:p>
            <a:r>
              <a:rPr lang="sk-SK" dirty="0"/>
              <a:t>Mate </a:t>
            </a:r>
            <a:r>
              <a:rPr lang="sk-SK" dirty="0" err="1"/>
              <a:t>spravit</a:t>
            </a:r>
            <a:r>
              <a:rPr lang="sk-SK" dirty="0"/>
              <a:t> test na </a:t>
            </a:r>
            <a:r>
              <a:rPr lang="sk-SK" dirty="0" err="1"/>
              <a:t>prvy</a:t>
            </a:r>
            <a:r>
              <a:rPr lang="sk-SK" dirty="0"/>
              <a:t> aj druhy, </a:t>
            </a:r>
            <a:r>
              <a:rPr lang="sk-SK" dirty="0" err="1"/>
              <a:t>staci</a:t>
            </a:r>
            <a:r>
              <a:rPr lang="sk-SK" dirty="0"/>
              <a:t> dokaz </a:t>
            </a:r>
            <a:r>
              <a:rPr lang="sk-SK" dirty="0" err="1"/>
              <a:t>ze</a:t>
            </a:r>
            <a:r>
              <a:rPr lang="sk-SK" dirty="0"/>
              <a:t> </a:t>
            </a:r>
            <a:r>
              <a:rPr lang="sk-SK" dirty="0" err="1"/>
              <a:t>vracaju</a:t>
            </a:r>
            <a:r>
              <a:rPr lang="sk-SK" dirty="0"/>
              <a:t> to iste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Zamyslenie:</a:t>
            </a:r>
          </a:p>
          <a:p>
            <a:pPr lvl="1"/>
            <a:r>
              <a:rPr lang="sk-SK" dirty="0" err="1"/>
              <a:t>Ktore</a:t>
            </a:r>
            <a:r>
              <a:rPr lang="sk-SK" dirty="0"/>
              <a:t> sa </a:t>
            </a:r>
            <a:r>
              <a:rPr lang="sk-SK" dirty="0" err="1"/>
              <a:t>vam</a:t>
            </a:r>
            <a:r>
              <a:rPr lang="sk-SK" dirty="0"/>
              <a:t> </a:t>
            </a:r>
            <a:r>
              <a:rPr lang="sk-SK" dirty="0" err="1"/>
              <a:t>lahsie</a:t>
            </a:r>
            <a:r>
              <a:rPr lang="sk-SK" dirty="0"/>
              <a:t> </a:t>
            </a:r>
            <a:r>
              <a:rPr lang="sk-SK" dirty="0" err="1"/>
              <a:t>cita</a:t>
            </a:r>
            <a:r>
              <a:rPr lang="sk-SK" dirty="0"/>
              <a:t> ?</a:t>
            </a:r>
          </a:p>
          <a:p>
            <a:pPr lvl="1"/>
            <a:r>
              <a:rPr lang="sk-SK" dirty="0" err="1"/>
              <a:t>Ktore</a:t>
            </a:r>
            <a:r>
              <a:rPr lang="sk-SK" dirty="0"/>
              <a:t> sa </a:t>
            </a:r>
            <a:r>
              <a:rPr lang="sk-SK" dirty="0" err="1"/>
              <a:t>vam</a:t>
            </a:r>
            <a:r>
              <a:rPr lang="sk-SK" dirty="0"/>
              <a:t> </a:t>
            </a:r>
            <a:r>
              <a:rPr lang="sk-SK" dirty="0" err="1"/>
              <a:t>lahsie</a:t>
            </a:r>
            <a:r>
              <a:rPr lang="sk-SK" dirty="0"/>
              <a:t> </a:t>
            </a:r>
            <a:r>
              <a:rPr lang="sk-SK" dirty="0" err="1"/>
              <a:t>pise</a:t>
            </a:r>
            <a:r>
              <a:rPr lang="sk-SK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19180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3673-11FE-7341-917C-FC9059B3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Mocha</a:t>
            </a:r>
            <a:r>
              <a:rPr lang="sk-SK" dirty="0"/>
              <a:t> and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tests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BED6-E97F-D240-910C-E6137E0AB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Sync</a:t>
            </a:r>
            <a:r>
              <a:rPr lang="sk-SK" dirty="0"/>
              <a:t> test - </a:t>
            </a:r>
            <a:r>
              <a:rPr lang="sk-SK" dirty="0" err="1"/>
              <a:t>bud</a:t>
            </a:r>
            <a:r>
              <a:rPr lang="sk-SK" dirty="0"/>
              <a:t> </a:t>
            </a:r>
            <a:r>
              <a:rPr lang="sk-SK" dirty="0" err="1"/>
              <a:t>return</a:t>
            </a:r>
            <a:r>
              <a:rPr lang="sk-SK" dirty="0"/>
              <a:t> alebo </a:t>
            </a:r>
            <a:r>
              <a:rPr lang="sk-SK" dirty="0" err="1"/>
              <a:t>throw</a:t>
            </a:r>
            <a:endParaRPr lang="sk-SK" dirty="0"/>
          </a:p>
          <a:p>
            <a:r>
              <a:rPr lang="sk-SK" dirty="0" err="1"/>
              <a:t>Async</a:t>
            </a:r>
            <a:r>
              <a:rPr lang="sk-SK" dirty="0"/>
              <a:t> test z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api</a:t>
            </a:r>
            <a:r>
              <a:rPr lang="sk-SK" dirty="0"/>
              <a:t> – done v </a:t>
            </a:r>
            <a:r>
              <a:rPr lang="sk-SK" dirty="0" err="1"/>
              <a:t>signature</a:t>
            </a:r>
            <a:r>
              <a:rPr lang="sk-SK" dirty="0"/>
              <a:t> a zavolanie done alebo done(</a:t>
            </a:r>
            <a:r>
              <a:rPr lang="sk-SK" dirty="0" err="1"/>
              <a:t>err</a:t>
            </a:r>
            <a:r>
              <a:rPr lang="sk-SK" dirty="0"/>
              <a:t>)</a:t>
            </a:r>
          </a:p>
          <a:p>
            <a:r>
              <a:rPr lang="sk-SK" dirty="0" err="1"/>
              <a:t>Async</a:t>
            </a:r>
            <a:r>
              <a:rPr lang="sk-SK" dirty="0"/>
              <a:t> test z </a:t>
            </a:r>
            <a:r>
              <a:rPr lang="sk-SK" dirty="0" err="1"/>
              <a:t>promises</a:t>
            </a:r>
            <a:r>
              <a:rPr lang="sk-SK" dirty="0"/>
              <a:t> – </a:t>
            </a:r>
            <a:r>
              <a:rPr lang="sk-SK" dirty="0" err="1"/>
              <a:t>ziadne</a:t>
            </a:r>
            <a:r>
              <a:rPr lang="sk-SK" dirty="0"/>
              <a:t> done v </a:t>
            </a:r>
            <a:r>
              <a:rPr lang="sk-SK" dirty="0" err="1"/>
              <a:t>signature</a:t>
            </a:r>
            <a:r>
              <a:rPr lang="sk-SK" dirty="0"/>
              <a:t>, a </a:t>
            </a:r>
            <a:r>
              <a:rPr lang="sk-SK" dirty="0" err="1"/>
              <a:t>return</a:t>
            </a:r>
            <a:r>
              <a:rPr lang="sk-SK" dirty="0"/>
              <a:t> </a:t>
            </a:r>
            <a:r>
              <a:rPr lang="sk-SK" dirty="0" err="1"/>
              <a:t>promise</a:t>
            </a:r>
            <a:r>
              <a:rPr lang="sk-SK" dirty="0"/>
              <a:t>, ak sa v </a:t>
            </a:r>
            <a:r>
              <a:rPr lang="sk-SK" dirty="0" err="1"/>
              <a:t>ramci</a:t>
            </a:r>
            <a:r>
              <a:rPr lang="sk-SK" dirty="0"/>
              <a:t> testu </a:t>
            </a:r>
            <a:r>
              <a:rPr lang="sk-SK" dirty="0" err="1"/>
              <a:t>rejectne</a:t>
            </a:r>
            <a:r>
              <a:rPr lang="sk-SK" dirty="0"/>
              <a:t> tak </a:t>
            </a:r>
            <a:r>
              <a:rPr lang="sk-SK" dirty="0" err="1"/>
              <a:t>fail</a:t>
            </a:r>
            <a:r>
              <a:rPr lang="sk-SK" dirty="0"/>
              <a:t>, ak sa </a:t>
            </a:r>
            <a:r>
              <a:rPr lang="sk-SK" dirty="0" err="1"/>
              <a:t>fullfilne</a:t>
            </a:r>
            <a:r>
              <a:rPr lang="sk-SK" dirty="0"/>
              <a:t> tak OK, inak </a:t>
            </a:r>
            <a:r>
              <a:rPr lang="sk-SK" dirty="0" err="1"/>
              <a:t>timeout</a:t>
            </a:r>
            <a:endParaRPr lang="sk-SK" dirty="0"/>
          </a:p>
          <a:p>
            <a:r>
              <a:rPr lang="sk-SK" dirty="0" err="1"/>
              <a:t>Async</a:t>
            </a:r>
            <a:r>
              <a:rPr lang="sk-SK" dirty="0"/>
              <a:t> test z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– ako </a:t>
            </a:r>
            <a:r>
              <a:rPr lang="sk-SK" dirty="0" err="1"/>
              <a:t>sync</a:t>
            </a:r>
            <a:r>
              <a:rPr lang="sk-SK" dirty="0"/>
              <a:t> test, len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/>
              <a:t>() </a:t>
            </a:r>
            <a:r>
              <a:rPr lang="sk-SK" dirty="0"/>
              <a:t>je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  <a:p>
            <a:r>
              <a:rPr lang="sk-SK" dirty="0">
                <a:hlinkClick r:id="rId2"/>
              </a:rPr>
              <a:t>https://mochajs.org/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650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152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Cvicenie 07</vt:lpstr>
      <vt:lpstr>Bodovanie 6b na cviku</vt:lpstr>
      <vt:lpstr>Zadanie #1 – 3b - prepis z promise api  na async await a async test v mocha</vt:lpstr>
      <vt:lpstr>Mocha and async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Cvicenie 10</dc:title>
  <dc:creator>Marcus</dc:creator>
  <cp:lastModifiedBy>Marcus</cp:lastModifiedBy>
  <cp:revision>60</cp:revision>
  <dcterms:created xsi:type="dcterms:W3CDTF">2018-11-23T13:23:58Z</dcterms:created>
  <dcterms:modified xsi:type="dcterms:W3CDTF">2019-11-04T16:53:29Z</dcterms:modified>
</cp:coreProperties>
</file>