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2" r:id="rId3"/>
    <p:sldId id="263" r:id="rId4"/>
    <p:sldId id="258" r:id="rId5"/>
    <p:sldId id="259" r:id="rId6"/>
    <p:sldId id="264" r:id="rId7"/>
    <p:sldId id="265" r:id="rId8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54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13B60-6CA6-B841-8454-6C5AB56C33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063A4B-03C0-D440-B3F2-AD0598CDFC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F09E31-5D0E-D646-A549-79228F2A3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3F89A-8404-D74D-AA8D-36A58DED548C}" type="datetimeFigureOut">
              <a:rPr lang="en-GB" smtClean="0"/>
              <a:t>11/11/2019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B83222-11F3-284A-B69E-1CE0066CF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31F437-69BF-584C-BBA2-8F840EBE2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23169-FFAD-FE42-942A-AE2274327A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0090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5A89C-7759-2D4C-8B21-61F9AD399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5FA61C-C3AB-AA40-8D7D-8FEFFC55D6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15696A-A7C5-F64E-9FF7-90C47A5BF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3F89A-8404-D74D-AA8D-36A58DED548C}" type="datetimeFigureOut">
              <a:rPr lang="en-GB" smtClean="0"/>
              <a:t>11/11/2019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B048EA-8047-7F44-A0DF-B59A0D0E3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0A9B1F-51BD-FD4E-9874-16465F6DF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23169-FFAD-FE42-942A-AE2274327A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6884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1C34C1-E740-B245-832D-CE188D190C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7646C4-8CD9-244C-8F4A-D18AE7AA98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5B711C-7BC5-F448-937F-F3C7F6143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3F89A-8404-D74D-AA8D-36A58DED548C}" type="datetimeFigureOut">
              <a:rPr lang="en-GB" smtClean="0"/>
              <a:t>11/11/2019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74F13A-D76D-434B-AA27-C19053492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9537E8-8BBF-DD48-BE0E-34514959B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23169-FFAD-FE42-942A-AE2274327A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5038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42EBD-3E15-4B4F-B266-0B1A0A40C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79D0B3-BCBC-0F4D-B284-8C5348425F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8E7D2F-87EA-A240-B7CF-3C0BA29F1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3F89A-8404-D74D-AA8D-36A58DED548C}" type="datetimeFigureOut">
              <a:rPr lang="en-GB" smtClean="0"/>
              <a:t>11/11/2019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EA912D-6B1F-6F4D-9415-77C98EBC9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FBE810-919C-1248-9448-C81E69B2A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23169-FFAD-FE42-942A-AE2274327A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1737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A20F0-D336-0744-91E0-DC37B7189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9FBB3B-7FA2-8942-B1A7-D08F927AB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18B7FE-CAD4-E342-9888-4BFBF4438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3F89A-8404-D74D-AA8D-36A58DED548C}" type="datetimeFigureOut">
              <a:rPr lang="en-GB" smtClean="0"/>
              <a:t>11/11/2019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19F556-AF8C-854D-8F39-6351F4F2C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D86AE0-E734-0747-B7E6-E0DEECDE9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23169-FFAD-FE42-942A-AE2274327A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1626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A0B49-974B-F84D-A8CC-797BBF0C6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AA0073-5B58-A641-8148-977E4CF387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D61D80-FC80-CF46-9A98-193E4E6AE1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72C10D-8998-9F49-8A5E-97E230CB5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3F89A-8404-D74D-AA8D-36A58DED548C}" type="datetimeFigureOut">
              <a:rPr lang="en-GB" smtClean="0"/>
              <a:t>11/11/2019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08295A-4DA5-6645-BD72-616100A9A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D46E61-7945-094E-B74A-0A24C4919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23169-FFAD-FE42-942A-AE2274327A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0841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973BC-A979-3C43-B673-FC3BF720E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0B4954-37E0-494E-A583-C898AFCE68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A04786-BA1E-F148-950C-38E42844BD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B5C902-6DA8-DE4C-ACC0-FFDF86235A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80A382-F3A6-3443-9CAE-626E52318B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F2427B-2E1D-D044-B2F3-E6E0D852E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3F89A-8404-D74D-AA8D-36A58DED548C}" type="datetimeFigureOut">
              <a:rPr lang="en-GB" smtClean="0"/>
              <a:t>11/11/2019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9C6C6E-99B9-CF40-B191-4261CD22F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6E02CE-088F-8D4D-A41B-3432EB046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23169-FFAD-FE42-942A-AE2274327A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3467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8DFC6-C3ED-B44F-BAF8-6DA33AF02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A28962-8B8D-E74D-8D61-D45E05CC0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3F89A-8404-D74D-AA8D-36A58DED548C}" type="datetimeFigureOut">
              <a:rPr lang="en-GB" smtClean="0"/>
              <a:t>11/11/2019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EFB74F-9351-204A-9D9E-3C7DEF541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03B15C-28F4-464C-BC7E-D1306587E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23169-FFAD-FE42-942A-AE2274327A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9800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6020B8-708C-E747-A2E5-7FDEE733E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3F89A-8404-D74D-AA8D-36A58DED548C}" type="datetimeFigureOut">
              <a:rPr lang="en-GB" smtClean="0"/>
              <a:t>11/11/2019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637081-18EE-534E-B7B9-3143B32D0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57B5D4-1500-264F-BDEA-D3ACD22B6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23169-FFAD-FE42-942A-AE2274327A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5435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ACBD8-739F-8C4B-B0B7-B4840A6C6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A71F24-D010-6242-A7AB-767BC85F1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9CB9C6-EC65-3748-AAC7-522F2746BC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A22663-3F1E-5546-82CF-CF9D80829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3F89A-8404-D74D-AA8D-36A58DED548C}" type="datetimeFigureOut">
              <a:rPr lang="en-GB" smtClean="0"/>
              <a:t>11/11/2019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FA230D-D7B8-244B-A37D-825174EDB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77E29A-0239-0C4F-9825-E846EDD95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23169-FFAD-FE42-942A-AE2274327A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8579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22947-EE51-384A-BB41-53860C5D5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687445-0F35-184D-BEAD-6DD3576B26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05BB27-6B47-F943-8D66-BA4AE68BA2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70082D-E56B-E64E-86E4-D42EBCC73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3F89A-8404-D74D-AA8D-36A58DED548C}" type="datetimeFigureOut">
              <a:rPr lang="en-GB" smtClean="0"/>
              <a:t>11/11/2019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FF198D-0820-9143-AB7E-5622056DD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FC105F-BCF1-8B41-B7D3-F4F174719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23169-FFAD-FE42-942A-AE2274327A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6595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7FF1AF-64E1-F841-BBD5-55159AC5D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052AA4-840F-3E41-9D5A-36F5495641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4BD6C5-A67F-A440-9210-11748BB4C3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53F89A-8404-D74D-AA8D-36A58DED548C}" type="datetimeFigureOut">
              <a:rPr lang="en-GB" smtClean="0"/>
              <a:t>11/11/2019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415847-83DD-E64B-8137-5CA10073E3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28653E-4577-6D41-BABB-B3E8669BDA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923169-FFAD-FE42-942A-AE2274327A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7216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pmjs.com/package/xlsx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pmjs.com/package/debug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E986B-6CF4-D546-B053-CCCE7CA75B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/>
              <a:t>cvicenie</a:t>
            </a:r>
            <a:r>
              <a:rPr lang="en-GB" dirty="0"/>
              <a:t> 05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8AC114-23C9-994C-910D-75659400BC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functional programming</a:t>
            </a:r>
          </a:p>
        </p:txBody>
      </p:sp>
    </p:spTree>
    <p:extLst>
      <p:ext uri="{BB962C8B-B14F-4D97-AF65-F5344CB8AC3E}">
        <p14:creationId xmlns:p14="http://schemas.microsoft.com/office/powerpoint/2010/main" val="1792126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DE430-8AE6-A24F-9998-929FE675F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Čo ideme robiť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3CFE9A-A58E-7A43-ABCE-76F0C83253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Precvičiť písanie </a:t>
            </a:r>
            <a:r>
              <a:rPr lang="sk-SK" dirty="0" err="1"/>
              <a:t>map</a:t>
            </a:r>
            <a:r>
              <a:rPr lang="sk-SK" dirty="0"/>
              <a:t>, filter, </a:t>
            </a:r>
            <a:r>
              <a:rPr lang="sk-SK" dirty="0" err="1"/>
              <a:t>reduce</a:t>
            </a:r>
            <a:endParaRPr lang="sk-SK" dirty="0"/>
          </a:p>
          <a:p>
            <a:r>
              <a:rPr lang="sk-SK" dirty="0"/>
              <a:t>Okrem toho použijete:</a:t>
            </a:r>
          </a:p>
          <a:p>
            <a:pPr lvl="1"/>
            <a:r>
              <a:rPr lang="sk-SK" dirty="0"/>
              <a:t>„</a:t>
            </a:r>
            <a:r>
              <a:rPr lang="sk-SK" dirty="0" err="1"/>
              <a:t>Self</a:t>
            </a:r>
            <a:r>
              <a:rPr lang="sk-SK" dirty="0"/>
              <a:t> </a:t>
            </a:r>
            <a:r>
              <a:rPr lang="sk-SK" dirty="0" err="1"/>
              <a:t>testing</a:t>
            </a:r>
            <a:r>
              <a:rPr lang="sk-SK" dirty="0"/>
              <a:t>“ module</a:t>
            </a:r>
          </a:p>
          <a:p>
            <a:pPr lvl="1"/>
            <a:r>
              <a:rPr lang="sk-SK" dirty="0" err="1"/>
              <a:t>Package</a:t>
            </a:r>
            <a:r>
              <a:rPr lang="sk-SK" dirty="0"/>
              <a:t> pre XLSX </a:t>
            </a:r>
            <a:r>
              <a:rPr lang="sk-SK" dirty="0" err="1"/>
              <a:t>parsing</a:t>
            </a:r>
            <a:endParaRPr lang="sk-SK" dirty="0"/>
          </a:p>
          <a:p>
            <a:pPr lvl="1"/>
            <a:r>
              <a:rPr lang="sk-SK" dirty="0" err="1"/>
              <a:t>Package</a:t>
            </a:r>
            <a:r>
              <a:rPr lang="sk-SK" dirty="0"/>
              <a:t> pre </a:t>
            </a:r>
            <a:r>
              <a:rPr lang="sk-SK" dirty="0" err="1"/>
              <a:t>debug</a:t>
            </a:r>
            <a:endParaRPr lang="sk-SK" dirty="0"/>
          </a:p>
          <a:p>
            <a:pPr lvl="1"/>
            <a:r>
              <a:rPr lang="sk-SK" dirty="0"/>
              <a:t>Modifikovaný </a:t>
            </a:r>
            <a:r>
              <a:rPr lang="sk-SK" dirty="0" err="1"/>
              <a:t>script</a:t>
            </a:r>
            <a:r>
              <a:rPr lang="sk-SK" dirty="0"/>
              <a:t>/test</a:t>
            </a:r>
          </a:p>
          <a:p>
            <a:pPr lvl="1"/>
            <a:endParaRPr lang="sk-SK" dirty="0"/>
          </a:p>
          <a:p>
            <a:pPr lvl="1"/>
            <a:endParaRPr lang="sk-SK" dirty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747152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F47E1-AF29-4D42-996D-7D60A4873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Zadania: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578AF1A-196F-E240-B2F6-6B7720FDF93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096000" y="1432003"/>
            <a:ext cx="5181600" cy="3359888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FC3B9B-9A49-1C40-8B89-7970E986D7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0748" y="1436039"/>
            <a:ext cx="5181600" cy="4351338"/>
          </a:xfrm>
        </p:spPr>
        <p:txBody>
          <a:bodyPr>
            <a:normAutofit fontScale="92500" lnSpcReduction="20000"/>
          </a:bodyPr>
          <a:lstStyle/>
          <a:p>
            <a:r>
              <a:rPr lang="sk-SK" dirty="0"/>
              <a:t>1. priamo v teste </a:t>
            </a:r>
            <a:r>
              <a:rPr lang="sk-SK" dirty="0" err="1"/>
              <a:t>podoplnat</a:t>
            </a:r>
            <a:r>
              <a:rPr lang="sk-SK" dirty="0"/>
              <a:t> </a:t>
            </a:r>
            <a:r>
              <a:rPr lang="sk-SK" dirty="0" err="1"/>
              <a:t>implementacie</a:t>
            </a:r>
            <a:r>
              <a:rPr lang="sk-SK" dirty="0"/>
              <a:t> </a:t>
            </a:r>
            <a:r>
              <a:rPr lang="sk-SK" dirty="0" err="1"/>
              <a:t>metod</a:t>
            </a:r>
            <a:r>
              <a:rPr lang="sk-SK" dirty="0"/>
              <a:t> </a:t>
            </a:r>
            <a:r>
              <a:rPr lang="sk-SK" dirty="0" err="1"/>
              <a:t>podla</a:t>
            </a:r>
            <a:r>
              <a:rPr lang="sk-SK" dirty="0"/>
              <a:t> </a:t>
            </a:r>
            <a:r>
              <a:rPr lang="sk-SK" dirty="0" err="1"/>
              <a:t>komentarov</a:t>
            </a:r>
            <a:endParaRPr lang="sk-SK" dirty="0"/>
          </a:p>
          <a:p>
            <a:pPr lvl="1"/>
            <a:r>
              <a:rPr lang="sk-SK" dirty="0"/>
              <a:t>Excel zo </a:t>
            </a:r>
            <a:r>
              <a:rPr lang="sk-SK" dirty="0" err="1"/>
              <a:t>studentami</a:t>
            </a:r>
            <a:r>
              <a:rPr lang="sk-SK" dirty="0"/>
              <a:t> a ich bodmi a zadaniami z </a:t>
            </a:r>
            <a:r>
              <a:rPr lang="sk-SK" dirty="0" err="1"/>
              <a:t>zviceni</a:t>
            </a:r>
            <a:endParaRPr lang="sk-SK" dirty="0"/>
          </a:p>
          <a:p>
            <a:pPr lvl="1"/>
            <a:r>
              <a:rPr lang="sk-SK" dirty="0" err="1"/>
              <a:t>Analyzy</a:t>
            </a:r>
            <a:r>
              <a:rPr lang="sk-SK" dirty="0"/>
              <a:t> nad nim</a:t>
            </a:r>
          </a:p>
          <a:p>
            <a:r>
              <a:rPr lang="sk-SK" dirty="0"/>
              <a:t>2. </a:t>
            </a:r>
            <a:r>
              <a:rPr lang="sk-SK" dirty="0" err="1"/>
              <a:t>reimplementacia</a:t>
            </a:r>
            <a:r>
              <a:rPr lang="sk-SK" dirty="0"/>
              <a:t> </a:t>
            </a:r>
            <a:r>
              <a:rPr lang="sk-SK" dirty="0" err="1"/>
              <a:t>pipe</a:t>
            </a:r>
            <a:r>
              <a:rPr lang="sk-SK" dirty="0"/>
              <a:t> pomocou </a:t>
            </a:r>
            <a:r>
              <a:rPr lang="sk-SK" dirty="0" err="1"/>
              <a:t>reduce</a:t>
            </a:r>
            <a:r>
              <a:rPr lang="sk-SK" dirty="0"/>
              <a:t> na </a:t>
            </a:r>
            <a:r>
              <a:rPr lang="sk-SK" dirty="0" err="1"/>
              <a:t>for</a:t>
            </a:r>
            <a:r>
              <a:rPr lang="sk-SK" dirty="0"/>
              <a:t> cyklus</a:t>
            </a:r>
          </a:p>
          <a:p>
            <a:endParaRPr lang="sk-SK" dirty="0"/>
          </a:p>
          <a:p>
            <a:r>
              <a:rPr lang="sk-SK" dirty="0"/>
              <a:t>5b za obe zadania (9+1) , za </a:t>
            </a:r>
            <a:r>
              <a:rPr lang="sk-SK" dirty="0" err="1"/>
              <a:t>kazdy</a:t>
            </a:r>
            <a:r>
              <a:rPr lang="sk-SK" dirty="0"/>
              <a:t> </a:t>
            </a:r>
            <a:r>
              <a:rPr lang="sk-SK" dirty="0" err="1"/>
              <a:t>chybajuci</a:t>
            </a:r>
            <a:r>
              <a:rPr lang="sk-SK" dirty="0"/>
              <a:t> pol </a:t>
            </a:r>
            <a:r>
              <a:rPr lang="sk-SK" dirty="0" err="1"/>
              <a:t>boda</a:t>
            </a:r>
            <a:r>
              <a:rPr lang="sk-SK" dirty="0"/>
              <a:t> dole</a:t>
            </a:r>
          </a:p>
          <a:p>
            <a:r>
              <a:rPr lang="sk-SK" dirty="0"/>
              <a:t>Bonusy: ad hoc vymyslime ak niekto sa bude </a:t>
            </a:r>
            <a:r>
              <a:rPr lang="sk-SK" dirty="0" err="1"/>
              <a:t>nudit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883217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D86B7-4A90-C84D-B6A9-9073E4DCD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Na </a:t>
            </a:r>
            <a:r>
              <a:rPr lang="en-GB" dirty="0" err="1"/>
              <a:t>vysvetlenie</a:t>
            </a:r>
            <a:br>
              <a:rPr lang="en-GB" dirty="0"/>
            </a:br>
            <a:r>
              <a:rPr lang="en-GB" dirty="0" err="1"/>
              <a:t>Testovanie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B79230-32AE-3746-BECC-3870AB58D6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82830" cy="4351338"/>
          </a:xfrm>
        </p:spPr>
        <p:txBody>
          <a:bodyPr>
            <a:normAutofit fontScale="92500" lnSpcReduction="10000"/>
          </a:bodyPr>
          <a:lstStyle/>
          <a:p>
            <a:r>
              <a:rPr lang="en-GB" dirty="0" err="1"/>
              <a:t>Testovanie</a:t>
            </a:r>
            <a:r>
              <a:rPr lang="en-GB" dirty="0"/>
              <a:t>: </a:t>
            </a:r>
            <a:r>
              <a:rPr lang="en-GB" b="1" dirty="0"/>
              <a:t>self testing module</a:t>
            </a:r>
          </a:p>
          <a:p>
            <a:r>
              <a:rPr lang="en-GB" dirty="0" err="1"/>
              <a:t>ako</a:t>
            </a:r>
            <a:r>
              <a:rPr lang="en-GB" dirty="0"/>
              <a:t> </a:t>
            </a:r>
            <a:r>
              <a:rPr lang="en-GB" dirty="0" err="1"/>
              <a:t>usetrit</a:t>
            </a:r>
            <a:r>
              <a:rPr lang="en-GB" dirty="0"/>
              <a:t> </a:t>
            </a:r>
            <a:r>
              <a:rPr lang="en-GB" dirty="0" err="1"/>
              <a:t>pisanie</a:t>
            </a:r>
            <a:r>
              <a:rPr lang="en-GB" dirty="0"/>
              <a:t> </a:t>
            </a:r>
            <a:r>
              <a:rPr lang="en-GB" dirty="0" err="1"/>
              <a:t>testov</a:t>
            </a:r>
            <a:r>
              <a:rPr lang="en-GB" dirty="0"/>
              <a:t> v </a:t>
            </a:r>
            <a:r>
              <a:rPr lang="en-GB" dirty="0" err="1"/>
              <a:t>samostatnych</a:t>
            </a:r>
            <a:r>
              <a:rPr lang="en-GB" dirty="0"/>
              <a:t> </a:t>
            </a:r>
            <a:r>
              <a:rPr lang="en-GB" dirty="0" err="1"/>
              <a:t>suboroch</a:t>
            </a:r>
            <a:endParaRPr lang="en-GB" dirty="0"/>
          </a:p>
          <a:p>
            <a:r>
              <a:rPr lang="en-GB" dirty="0" err="1"/>
              <a:t>ako</a:t>
            </a:r>
            <a:r>
              <a:rPr lang="en-GB" dirty="0"/>
              <a:t> </a:t>
            </a:r>
            <a:r>
              <a:rPr lang="en-GB" dirty="0" err="1"/>
              <a:t>byt</a:t>
            </a:r>
            <a:r>
              <a:rPr lang="en-GB" dirty="0"/>
              <a:t> </a:t>
            </a:r>
            <a:r>
              <a:rPr lang="en-GB" dirty="0" err="1"/>
              <a:t>senzitivny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ENV variables v </a:t>
            </a:r>
            <a:r>
              <a:rPr lang="en-GB" dirty="0" err="1"/>
              <a:t>kode</a:t>
            </a:r>
            <a:endParaRPr lang="en-GB" dirty="0"/>
          </a:p>
          <a:p>
            <a:r>
              <a:rPr lang="en-GB" dirty="0" err="1"/>
              <a:t>ako</a:t>
            </a:r>
            <a:r>
              <a:rPr lang="en-GB" dirty="0"/>
              <a:t> </a:t>
            </a:r>
            <a:r>
              <a:rPr lang="en-GB" dirty="0" err="1"/>
              <a:t>zabezpecit</a:t>
            </a:r>
            <a:r>
              <a:rPr lang="en-GB" dirty="0"/>
              <a:t> </a:t>
            </a:r>
            <a:r>
              <a:rPr lang="en-GB" dirty="0" err="1"/>
              <a:t>ze</a:t>
            </a:r>
            <a:r>
              <a:rPr lang="en-GB" dirty="0"/>
              <a:t> </a:t>
            </a:r>
            <a:r>
              <a:rPr lang="en-GB" dirty="0" err="1"/>
              <a:t>sa</a:t>
            </a:r>
            <a:r>
              <a:rPr lang="en-GB" dirty="0"/>
              <a:t> </a:t>
            </a:r>
            <a:r>
              <a:rPr lang="en-GB" dirty="0" err="1"/>
              <a:t>funkcia</a:t>
            </a:r>
            <a:r>
              <a:rPr lang="en-GB" dirty="0"/>
              <a:t> </a:t>
            </a:r>
            <a:r>
              <a:rPr lang="en-GB" dirty="0" err="1"/>
              <a:t>definuje</a:t>
            </a:r>
            <a:r>
              <a:rPr lang="en-GB" dirty="0"/>
              <a:t> </a:t>
            </a:r>
            <a:r>
              <a:rPr lang="en-GB" dirty="0" err="1"/>
              <a:t>len</a:t>
            </a:r>
            <a:r>
              <a:rPr lang="en-GB" dirty="0"/>
              <a:t> ked </a:t>
            </a:r>
            <a:r>
              <a:rPr lang="en-GB" dirty="0" err="1"/>
              <a:t>treba</a:t>
            </a:r>
            <a:r>
              <a:rPr lang="en-GB" dirty="0"/>
              <a:t> (to </a:t>
            </a:r>
            <a:r>
              <a:rPr lang="en-GB" dirty="0" err="1"/>
              <a:t>ze</a:t>
            </a:r>
            <a:r>
              <a:rPr lang="en-GB" dirty="0"/>
              <a:t> </a:t>
            </a:r>
            <a:r>
              <a:rPr lang="en-GB" dirty="0" err="1"/>
              <a:t>sa</a:t>
            </a:r>
            <a:r>
              <a:rPr lang="en-GB" dirty="0"/>
              <a:t> </a:t>
            </a:r>
            <a:r>
              <a:rPr lang="en-GB" dirty="0" err="1"/>
              <a:t>spusti</a:t>
            </a:r>
            <a:r>
              <a:rPr lang="en-GB" dirty="0"/>
              <a:t> </a:t>
            </a:r>
            <a:r>
              <a:rPr lang="en-GB" dirty="0" err="1"/>
              <a:t>len</a:t>
            </a:r>
            <a:r>
              <a:rPr lang="en-GB" dirty="0"/>
              <a:t> ked </a:t>
            </a:r>
            <a:r>
              <a:rPr lang="en-GB" dirty="0" err="1"/>
              <a:t>treba</a:t>
            </a:r>
            <a:r>
              <a:rPr lang="en-GB" dirty="0"/>
              <a:t> </a:t>
            </a:r>
            <a:r>
              <a:rPr lang="en-GB" dirty="0" err="1"/>
              <a:t>je</a:t>
            </a:r>
            <a:r>
              <a:rPr lang="en-GB" dirty="0"/>
              <a:t> </a:t>
            </a:r>
            <a:r>
              <a:rPr lang="en-GB" dirty="0" err="1"/>
              <a:t>fajn</a:t>
            </a:r>
            <a:r>
              <a:rPr lang="en-GB" dirty="0"/>
              <a:t>, ale my </a:t>
            </a:r>
            <a:r>
              <a:rPr lang="en-GB" dirty="0" err="1"/>
              <a:t>ju</a:t>
            </a:r>
            <a:r>
              <a:rPr lang="en-GB" dirty="0"/>
              <a:t> </a:t>
            </a:r>
            <a:r>
              <a:rPr lang="en-GB" dirty="0" err="1"/>
              <a:t>nechceme</a:t>
            </a:r>
            <a:r>
              <a:rPr lang="en-GB" dirty="0"/>
              <a:t> </a:t>
            </a:r>
            <a:r>
              <a:rPr lang="en-GB" dirty="0" err="1"/>
              <a:t>ani</a:t>
            </a:r>
            <a:r>
              <a:rPr lang="en-GB" dirty="0"/>
              <a:t> </a:t>
            </a:r>
            <a:r>
              <a:rPr lang="en-GB" dirty="0" err="1"/>
              <a:t>zadefinivat</a:t>
            </a:r>
            <a:r>
              <a:rPr lang="en-GB" dirty="0"/>
              <a:t> </a:t>
            </a:r>
            <a:r>
              <a:rPr lang="en-GB" dirty="0" err="1"/>
              <a:t>ak</a:t>
            </a:r>
            <a:r>
              <a:rPr lang="en-GB" dirty="0"/>
              <a:t> </a:t>
            </a:r>
            <a:r>
              <a:rPr lang="en-GB" dirty="0" err="1"/>
              <a:t>netreba</a:t>
            </a:r>
            <a:r>
              <a:rPr lang="en-GB" dirty="0"/>
              <a:t>)</a:t>
            </a:r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D6E66E-6AAD-F34F-BB9D-9CDC260C47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6495" y="572756"/>
            <a:ext cx="5520569" cy="4781279"/>
          </a:xfrm>
          <a:prstGeom prst="rect">
            <a:avLst/>
          </a:prstGeom>
        </p:spPr>
      </p:pic>
      <p:sp>
        <p:nvSpPr>
          <p:cNvPr id="9" name="Right Arrow 8">
            <a:extLst>
              <a:ext uri="{FF2B5EF4-FFF2-40B4-BE49-F238E27FC236}">
                <a16:creationId xmlns:a16="http://schemas.microsoft.com/office/drawing/2014/main" id="{7C449035-1700-5D45-A963-AD882D7284BD}"/>
              </a:ext>
            </a:extLst>
          </p:cNvPr>
          <p:cNvSpPr/>
          <p:nvPr/>
        </p:nvSpPr>
        <p:spPr>
          <a:xfrm>
            <a:off x="4847317" y="2512088"/>
            <a:ext cx="664884" cy="260388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0061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ACA7A0C7-EF54-EF42-A3B9-643C5A5228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2287" y="1825627"/>
            <a:ext cx="6986282" cy="182220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8CD86B7-4A90-C84D-B6A9-9073E4DCD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vysvetlenie</a:t>
            </a:r>
            <a:br>
              <a:rPr lang="en-GB" dirty="0"/>
            </a:br>
            <a:r>
              <a:rPr lang="en-GB" dirty="0" err="1"/>
              <a:t>Testovanie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B79230-32AE-3746-BECC-3870AB58D6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3271576" cy="4351338"/>
          </a:xfrm>
        </p:spPr>
        <p:txBody>
          <a:bodyPr>
            <a:normAutofit/>
          </a:bodyPr>
          <a:lstStyle/>
          <a:p>
            <a:r>
              <a:rPr lang="en-GB" dirty="0" err="1"/>
              <a:t>Testovanie</a:t>
            </a:r>
            <a:r>
              <a:rPr lang="en-GB" dirty="0"/>
              <a:t>: </a:t>
            </a:r>
            <a:r>
              <a:rPr lang="en-GB" b="1" dirty="0"/>
              <a:t>self testing module</a:t>
            </a:r>
            <a:r>
              <a:rPr lang="en-GB" dirty="0"/>
              <a:t> </a:t>
            </a:r>
          </a:p>
          <a:p>
            <a:r>
              <a:rPr lang="en-GB" dirty="0" err="1"/>
              <a:t>spustanie</a:t>
            </a:r>
            <a:r>
              <a:rPr lang="en-GB" dirty="0"/>
              <a:t> </a:t>
            </a:r>
            <a:r>
              <a:rPr lang="en-GB" dirty="0" err="1"/>
              <a:t>node.js</a:t>
            </a:r>
            <a:r>
              <a:rPr lang="en-GB" dirty="0"/>
              <a:t> z ENV variables </a:t>
            </a:r>
          </a:p>
          <a:p>
            <a:r>
              <a:rPr lang="en-GB" dirty="0" err="1"/>
              <a:t>stále</a:t>
            </a:r>
            <a:r>
              <a:rPr lang="en-GB" dirty="0"/>
              <a:t> </a:t>
            </a:r>
            <a:r>
              <a:rPr lang="en-GB" dirty="0" err="1"/>
              <a:t>platí</a:t>
            </a:r>
            <a:r>
              <a:rPr lang="en-GB" dirty="0"/>
              <a:t> </a:t>
            </a:r>
            <a:r>
              <a:rPr lang="en-GB" dirty="0" err="1"/>
              <a:t>npm</a:t>
            </a:r>
            <a:r>
              <a:rPr lang="en-GB" dirty="0"/>
              <a:t> test </a:t>
            </a:r>
          </a:p>
          <a:p>
            <a:pPr lvl="1"/>
            <a:r>
              <a:rPr lang="en-GB" dirty="0" err="1"/>
              <a:t>pozri</a:t>
            </a:r>
            <a:r>
              <a:rPr lang="en-GB" dirty="0"/>
              <a:t> package JSON</a:t>
            </a:r>
          </a:p>
          <a:p>
            <a:pPr lvl="1"/>
            <a:r>
              <a:rPr lang="en-GB" dirty="0" err="1"/>
              <a:t>pozor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windows</a:t>
            </a:r>
          </a:p>
          <a:p>
            <a:r>
              <a:rPr lang="en-GB" dirty="0"/>
              <a:t>node –r switch</a:t>
            </a: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7C449035-1700-5D45-A963-AD882D7284BD}"/>
              </a:ext>
            </a:extLst>
          </p:cNvPr>
          <p:cNvSpPr/>
          <p:nvPr/>
        </p:nvSpPr>
        <p:spPr>
          <a:xfrm rot="16200000">
            <a:off x="4478854" y="2761688"/>
            <a:ext cx="664884" cy="260388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6532C6A4-3AEC-A44B-8D28-F7D5A31EC6C1}"/>
              </a:ext>
            </a:extLst>
          </p:cNvPr>
          <p:cNvSpPr/>
          <p:nvPr/>
        </p:nvSpPr>
        <p:spPr>
          <a:xfrm rot="5400000">
            <a:off x="5538867" y="1923333"/>
            <a:ext cx="683416" cy="218126"/>
          </a:xfrm>
          <a:prstGeom prst="rightArrow">
            <a:avLst>
              <a:gd name="adj1" fmla="val 42282"/>
              <a:gd name="adj2" fmla="val 50000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1265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3155BD9-C298-4E4E-9603-553C8F4EA7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err="1"/>
              <a:t>Parser</a:t>
            </a:r>
            <a:r>
              <a:rPr lang="sk-SK" dirty="0"/>
              <a:t> and </a:t>
            </a:r>
            <a:r>
              <a:rPr lang="sk-SK" dirty="0" err="1"/>
              <a:t>writer</a:t>
            </a:r>
            <a:r>
              <a:rPr lang="sk-SK" dirty="0"/>
              <a:t> </a:t>
            </a:r>
            <a:r>
              <a:rPr lang="sk-SK" dirty="0" err="1"/>
              <a:t>for</a:t>
            </a:r>
            <a:r>
              <a:rPr lang="sk-SK" dirty="0"/>
              <a:t> </a:t>
            </a:r>
            <a:r>
              <a:rPr lang="sk-SK" dirty="0" err="1"/>
              <a:t>various</a:t>
            </a:r>
            <a:r>
              <a:rPr lang="sk-SK" dirty="0"/>
              <a:t> </a:t>
            </a:r>
            <a:r>
              <a:rPr lang="sk-SK" dirty="0" err="1"/>
              <a:t>spreadsheet</a:t>
            </a:r>
            <a:r>
              <a:rPr lang="sk-SK" dirty="0"/>
              <a:t> </a:t>
            </a:r>
            <a:r>
              <a:rPr lang="sk-SK" dirty="0" err="1"/>
              <a:t>formats</a:t>
            </a:r>
            <a:r>
              <a:rPr lang="sk-SK" dirty="0"/>
              <a:t>. </a:t>
            </a:r>
            <a:r>
              <a:rPr lang="sk-SK" dirty="0" err="1"/>
              <a:t>Pure</a:t>
            </a:r>
            <a:r>
              <a:rPr lang="sk-SK" dirty="0"/>
              <a:t>-JS </a:t>
            </a:r>
            <a:r>
              <a:rPr lang="sk-SK" dirty="0" err="1"/>
              <a:t>cleanroom</a:t>
            </a:r>
            <a:r>
              <a:rPr lang="sk-SK" dirty="0"/>
              <a:t> </a:t>
            </a:r>
            <a:r>
              <a:rPr lang="sk-SK" dirty="0" err="1"/>
              <a:t>implementation</a:t>
            </a:r>
            <a:r>
              <a:rPr lang="sk-SK" dirty="0"/>
              <a:t> </a:t>
            </a:r>
            <a:r>
              <a:rPr lang="sk-SK" dirty="0" err="1"/>
              <a:t>from</a:t>
            </a:r>
            <a:r>
              <a:rPr lang="sk-SK" dirty="0"/>
              <a:t> </a:t>
            </a:r>
            <a:r>
              <a:rPr lang="sk-SK" dirty="0" err="1"/>
              <a:t>official</a:t>
            </a:r>
            <a:r>
              <a:rPr lang="sk-SK" dirty="0"/>
              <a:t> </a:t>
            </a:r>
            <a:r>
              <a:rPr lang="sk-SK" dirty="0" err="1"/>
              <a:t>specifications</a:t>
            </a:r>
            <a:r>
              <a:rPr lang="sk-SK" dirty="0"/>
              <a:t>, </a:t>
            </a:r>
            <a:r>
              <a:rPr lang="sk-SK" dirty="0" err="1"/>
              <a:t>related</a:t>
            </a:r>
            <a:r>
              <a:rPr lang="sk-SK" dirty="0"/>
              <a:t> </a:t>
            </a:r>
            <a:r>
              <a:rPr lang="sk-SK" dirty="0" err="1"/>
              <a:t>documents</a:t>
            </a:r>
            <a:r>
              <a:rPr lang="sk-SK" dirty="0"/>
              <a:t>, and test </a:t>
            </a:r>
            <a:r>
              <a:rPr lang="sk-SK" dirty="0" err="1"/>
              <a:t>files</a:t>
            </a:r>
            <a:r>
              <a:rPr lang="sk-SK" dirty="0"/>
              <a:t>. </a:t>
            </a:r>
            <a:r>
              <a:rPr lang="sk-SK" dirty="0" err="1"/>
              <a:t>Emphasis</a:t>
            </a:r>
            <a:r>
              <a:rPr lang="sk-SK" dirty="0"/>
              <a:t> on </a:t>
            </a:r>
            <a:r>
              <a:rPr lang="sk-SK" dirty="0" err="1"/>
              <a:t>parsing</a:t>
            </a:r>
            <a:r>
              <a:rPr lang="sk-SK" dirty="0"/>
              <a:t> and </a:t>
            </a:r>
            <a:r>
              <a:rPr lang="sk-SK" dirty="0" err="1"/>
              <a:t>writing</a:t>
            </a:r>
            <a:r>
              <a:rPr lang="sk-SK" dirty="0"/>
              <a:t> </a:t>
            </a:r>
            <a:r>
              <a:rPr lang="sk-SK" dirty="0" err="1"/>
              <a:t>robustness</a:t>
            </a:r>
            <a:r>
              <a:rPr lang="sk-SK" dirty="0"/>
              <a:t>, </a:t>
            </a:r>
            <a:r>
              <a:rPr lang="sk-SK" dirty="0" err="1"/>
              <a:t>cross-format</a:t>
            </a:r>
            <a:r>
              <a:rPr lang="sk-SK" dirty="0"/>
              <a:t> feature </a:t>
            </a:r>
            <a:r>
              <a:rPr lang="sk-SK" dirty="0" err="1"/>
              <a:t>compatibility</a:t>
            </a:r>
            <a:r>
              <a:rPr lang="sk-SK" dirty="0"/>
              <a:t> </a:t>
            </a:r>
            <a:r>
              <a:rPr lang="sk-SK" dirty="0" err="1"/>
              <a:t>with</a:t>
            </a:r>
            <a:r>
              <a:rPr lang="sk-SK" dirty="0"/>
              <a:t> a </a:t>
            </a:r>
            <a:r>
              <a:rPr lang="sk-SK" dirty="0" err="1"/>
              <a:t>unified</a:t>
            </a:r>
            <a:r>
              <a:rPr lang="sk-SK" dirty="0"/>
              <a:t> JS </a:t>
            </a:r>
            <a:r>
              <a:rPr lang="sk-SK" dirty="0" err="1"/>
              <a:t>representation</a:t>
            </a:r>
            <a:r>
              <a:rPr lang="sk-SK" dirty="0"/>
              <a:t>, and ES3/ES5 </a:t>
            </a:r>
            <a:r>
              <a:rPr lang="sk-SK" dirty="0" err="1"/>
              <a:t>browser</a:t>
            </a:r>
            <a:r>
              <a:rPr lang="sk-SK" dirty="0"/>
              <a:t> </a:t>
            </a:r>
            <a:r>
              <a:rPr lang="sk-SK" dirty="0" err="1"/>
              <a:t>compatibility</a:t>
            </a:r>
            <a:r>
              <a:rPr lang="sk-SK" dirty="0"/>
              <a:t> </a:t>
            </a:r>
            <a:r>
              <a:rPr lang="sk-SK" dirty="0" err="1"/>
              <a:t>back</a:t>
            </a:r>
            <a:r>
              <a:rPr lang="sk-SK" dirty="0"/>
              <a:t> to IE6.</a:t>
            </a:r>
          </a:p>
          <a:p>
            <a:endParaRPr lang="sk-SK" dirty="0"/>
          </a:p>
          <a:p>
            <a:r>
              <a:rPr lang="sk-SK" dirty="0"/>
              <a:t>My z toho </a:t>
            </a:r>
            <a:r>
              <a:rPr lang="sk-SK" dirty="0" err="1"/>
              <a:t>pouzijeme</a:t>
            </a:r>
            <a:r>
              <a:rPr lang="sk-SK" dirty="0"/>
              <a:t> len jedno </a:t>
            </a:r>
            <a:r>
              <a:rPr lang="sk-SK" dirty="0" err="1"/>
              <a:t>trapne</a:t>
            </a:r>
            <a:r>
              <a:rPr lang="sk-SK" dirty="0"/>
              <a:t> </a:t>
            </a:r>
            <a:r>
              <a:rPr lang="sk-SK" dirty="0" err="1"/>
              <a:t>buffrovane</a:t>
            </a:r>
            <a:r>
              <a:rPr lang="sk-SK" dirty="0"/>
              <a:t> </a:t>
            </a:r>
            <a:r>
              <a:rPr lang="sk-SK" dirty="0" err="1"/>
              <a:t>synchronne</a:t>
            </a:r>
            <a:r>
              <a:rPr lang="sk-SK" dirty="0"/>
              <a:t> </a:t>
            </a:r>
            <a:r>
              <a:rPr lang="sk-SK" dirty="0" err="1"/>
              <a:t>nacitanie</a:t>
            </a:r>
            <a:r>
              <a:rPr lang="sk-SK" dirty="0"/>
              <a:t> </a:t>
            </a:r>
            <a:r>
              <a:rPr lang="sk-SK" dirty="0" err="1"/>
              <a:t>excelu</a:t>
            </a:r>
            <a:r>
              <a:rPr lang="sk-SK" dirty="0"/>
              <a:t> ako </a:t>
            </a:r>
            <a:r>
              <a:rPr lang="sk-SK" dirty="0" err="1"/>
              <a:t>JSOnu</a:t>
            </a:r>
            <a:r>
              <a:rPr lang="sk-SK" dirty="0"/>
              <a:t>.</a:t>
            </a:r>
          </a:p>
          <a:p>
            <a:r>
              <a:rPr lang="sk-SK" dirty="0">
                <a:hlinkClick r:id="rId2"/>
              </a:rPr>
              <a:t>Ale doma si urcite vyskusate dalsie features: https://www.npmjs.com/package/xlsx</a:t>
            </a:r>
            <a:endParaRPr lang="sk-SK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CD86B7-4A90-C84D-B6A9-9073E4DCD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XLSX </a:t>
            </a:r>
            <a:r>
              <a:rPr lang="en-GB" dirty="0" err="1"/>
              <a:t>kniznica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000570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3155BD9-C298-4E4E-9603-553C8F4EA7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k-SK" dirty="0" err="1"/>
              <a:t>console.log</a:t>
            </a:r>
            <a:r>
              <a:rPr lang="sk-SK" dirty="0"/>
              <a:t> - zle </a:t>
            </a:r>
            <a:r>
              <a:rPr lang="sk-SK" dirty="0" err="1"/>
              <a:t>spinite</a:t>
            </a:r>
            <a:r>
              <a:rPr lang="sk-SK" dirty="0"/>
              <a:t> si </a:t>
            </a:r>
            <a:r>
              <a:rPr lang="sk-SK" dirty="0" err="1"/>
              <a:t>STDout</a:t>
            </a:r>
            <a:r>
              <a:rPr lang="sk-SK" dirty="0"/>
              <a:t> ak zabudnete </a:t>
            </a:r>
            <a:r>
              <a:rPr lang="sk-SK" dirty="0" err="1"/>
              <a:t>vyremovat</a:t>
            </a:r>
            <a:endParaRPr lang="sk-SK" dirty="0"/>
          </a:p>
          <a:p>
            <a:r>
              <a:rPr lang="sk-SK" dirty="0" err="1"/>
              <a:t>console.error</a:t>
            </a:r>
            <a:r>
              <a:rPr lang="sk-SK" dirty="0"/>
              <a:t> – </a:t>
            </a:r>
            <a:r>
              <a:rPr lang="sk-SK" dirty="0" err="1"/>
              <a:t>lepsie</a:t>
            </a:r>
            <a:endParaRPr lang="sk-SK" dirty="0"/>
          </a:p>
          <a:p>
            <a:endParaRPr lang="sk-SK" dirty="0"/>
          </a:p>
          <a:p>
            <a:r>
              <a:rPr lang="sk-SK" dirty="0" err="1"/>
              <a:t>debug</a:t>
            </a:r>
            <a:r>
              <a:rPr lang="sk-SK" dirty="0"/>
              <a:t> – </a:t>
            </a:r>
            <a:r>
              <a:rPr lang="sk-SK" dirty="0" err="1"/>
              <a:t>este</a:t>
            </a:r>
            <a:r>
              <a:rPr lang="sk-SK" dirty="0"/>
              <a:t> </a:t>
            </a:r>
            <a:r>
              <a:rPr lang="sk-SK" dirty="0" err="1"/>
              <a:t>lepsie</a:t>
            </a:r>
            <a:endParaRPr lang="sk-SK" dirty="0"/>
          </a:p>
          <a:p>
            <a:endParaRPr lang="sk-SK" dirty="0"/>
          </a:p>
          <a:p>
            <a:r>
              <a:rPr lang="sk-SK" dirty="0"/>
              <a:t>A </a:t>
            </a:r>
            <a:r>
              <a:rPr lang="sk-SK" dirty="0" err="1"/>
              <a:t>tiny</a:t>
            </a:r>
            <a:r>
              <a:rPr lang="sk-SK" dirty="0"/>
              <a:t> JavaScript </a:t>
            </a:r>
            <a:r>
              <a:rPr lang="sk-SK" dirty="0" err="1"/>
              <a:t>debugging</a:t>
            </a:r>
            <a:r>
              <a:rPr lang="sk-SK" dirty="0"/>
              <a:t> utility </a:t>
            </a:r>
            <a:r>
              <a:rPr lang="sk-SK" dirty="0" err="1"/>
              <a:t>modelled</a:t>
            </a:r>
            <a:r>
              <a:rPr lang="sk-SK" dirty="0"/>
              <a:t> </a:t>
            </a:r>
            <a:r>
              <a:rPr lang="sk-SK" dirty="0" err="1"/>
              <a:t>after</a:t>
            </a:r>
            <a:r>
              <a:rPr lang="sk-SK" dirty="0"/>
              <a:t> </a:t>
            </a:r>
            <a:r>
              <a:rPr lang="sk-SK" dirty="0" err="1"/>
              <a:t>Node.js</a:t>
            </a:r>
            <a:r>
              <a:rPr lang="sk-SK" dirty="0"/>
              <a:t> </a:t>
            </a:r>
            <a:r>
              <a:rPr lang="sk-SK" dirty="0" err="1"/>
              <a:t>core's</a:t>
            </a:r>
            <a:r>
              <a:rPr lang="sk-SK" dirty="0"/>
              <a:t> </a:t>
            </a:r>
            <a:r>
              <a:rPr lang="sk-SK" dirty="0" err="1"/>
              <a:t>debugging</a:t>
            </a:r>
            <a:r>
              <a:rPr lang="sk-SK" dirty="0"/>
              <a:t> </a:t>
            </a:r>
            <a:r>
              <a:rPr lang="sk-SK" dirty="0" err="1"/>
              <a:t>technique</a:t>
            </a:r>
            <a:r>
              <a:rPr lang="sk-SK" dirty="0"/>
              <a:t>. Works in </a:t>
            </a:r>
            <a:r>
              <a:rPr lang="sk-SK" dirty="0" err="1"/>
              <a:t>Node.js</a:t>
            </a:r>
            <a:r>
              <a:rPr lang="sk-SK" dirty="0"/>
              <a:t> and web </a:t>
            </a:r>
            <a:r>
              <a:rPr lang="sk-SK" dirty="0" err="1"/>
              <a:t>browsers</a:t>
            </a:r>
            <a:endParaRPr lang="sk-SK" dirty="0"/>
          </a:p>
          <a:p>
            <a:r>
              <a:rPr lang="sk-SK" dirty="0" err="1"/>
              <a:t>Zacat</a:t>
            </a:r>
            <a:r>
              <a:rPr lang="sk-SK" dirty="0"/>
              <a:t> </a:t>
            </a:r>
            <a:r>
              <a:rPr lang="sk-SK" dirty="0" err="1"/>
              <a:t>pouzivat</a:t>
            </a:r>
            <a:r>
              <a:rPr lang="sk-SK" dirty="0"/>
              <a:t> vo svojich kódoch a pokukať si ďalšie </a:t>
            </a:r>
            <a:r>
              <a:rPr lang="sk-SK" dirty="0" err="1"/>
              <a:t>features</a:t>
            </a:r>
            <a:r>
              <a:rPr lang="sk-SK" dirty="0"/>
              <a:t>:</a:t>
            </a:r>
          </a:p>
          <a:p>
            <a:r>
              <a:rPr lang="sk-SK" dirty="0">
                <a:hlinkClick r:id="rId2"/>
              </a:rPr>
              <a:t>https://www.npmjs.com/package/debug</a:t>
            </a:r>
            <a:endParaRPr lang="sk-SK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CD86B7-4A90-C84D-B6A9-9073E4DCD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Debug</a:t>
            </a:r>
          </a:p>
        </p:txBody>
      </p:sp>
    </p:spTree>
    <p:extLst>
      <p:ext uri="{BB962C8B-B14F-4D97-AF65-F5344CB8AC3E}">
        <p14:creationId xmlns:p14="http://schemas.microsoft.com/office/powerpoint/2010/main" val="33342838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689</TotalTime>
  <Words>323</Words>
  <Application>Microsoft Macintosh PowerPoint</Application>
  <PresentationFormat>Widescreen</PresentationFormat>
  <Paragraphs>44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cvicenie 05</vt:lpstr>
      <vt:lpstr>Čo ideme robiť</vt:lpstr>
      <vt:lpstr>Zadania:</vt:lpstr>
      <vt:lpstr>Na vysvetlenie Testovanie</vt:lpstr>
      <vt:lpstr>na vysvetlenie Testovanie</vt:lpstr>
      <vt:lpstr>XLSX kniznica</vt:lpstr>
      <vt:lpstr>Debug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cvicenie 05</dc:title>
  <dc:creator>Marcus</dc:creator>
  <cp:lastModifiedBy>Marcus</cp:lastModifiedBy>
  <cp:revision>127</cp:revision>
  <dcterms:created xsi:type="dcterms:W3CDTF">2018-10-12T10:03:41Z</dcterms:created>
  <dcterms:modified xsi:type="dcterms:W3CDTF">2019-11-11T12:45:06Z</dcterms:modified>
</cp:coreProperties>
</file>