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A22A-C8C6-4CEF-AB15-5F3252BDF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6017" y="3773557"/>
            <a:ext cx="3793678" cy="944508"/>
          </a:xfrm>
        </p:spPr>
        <p:txBody>
          <a:bodyPr>
            <a:normAutofit/>
          </a:bodyPr>
          <a:lstStyle/>
          <a:p>
            <a:pPr algn="ctr"/>
            <a:br>
              <a:rPr lang="en-PH" sz="2000" dirty="0"/>
            </a:br>
            <a:r>
              <a:rPr lang="en-PH" sz="2000" b="1" dirty="0"/>
              <a:t>Diversify.Umbraco.Web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0899B-F515-4EEB-B602-63AB88962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6017" y="4945377"/>
            <a:ext cx="4267199" cy="1037760"/>
          </a:xfrm>
        </p:spPr>
        <p:txBody>
          <a:bodyPr/>
          <a:lstStyle/>
          <a:p>
            <a:pPr algn="ctr"/>
            <a:r>
              <a:rPr lang="en-PH" dirty="0"/>
              <a:t>Customizing Grid Content Type</a:t>
            </a:r>
          </a:p>
        </p:txBody>
      </p:sp>
    </p:spTree>
    <p:extLst>
      <p:ext uri="{BB962C8B-B14F-4D97-AF65-F5344CB8AC3E}">
        <p14:creationId xmlns:p14="http://schemas.microsoft.com/office/powerpoint/2010/main" val="33378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96F3-557D-40C6-BA03-6B7510F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2626"/>
            <a:ext cx="8770571" cy="3797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I've already created Home and Profile pages.</a:t>
            </a:r>
          </a:p>
          <a:p>
            <a:pPr marL="0" indent="0">
              <a:buNone/>
            </a:pPr>
            <a:r>
              <a:rPr lang="en-PH" sz="4400" dirty="0"/>
              <a:t>Let's take a look at the Home page…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711FE7-7374-45CE-B212-03AEBBE1E413}"/>
              </a:ext>
            </a:extLst>
          </p:cNvPr>
          <p:cNvSpPr txBox="1">
            <a:spLocks/>
          </p:cNvSpPr>
          <p:nvPr/>
        </p:nvSpPr>
        <p:spPr>
          <a:xfrm>
            <a:off x="2933700" y="768096"/>
            <a:ext cx="8770571" cy="131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anose="020B0503020204020204" pitchFamily="34" charset="0"/>
              <a:buNone/>
            </a:pPr>
            <a:r>
              <a:rPr lang="en-PH" sz="4400" dirty="0"/>
              <a:t>Welcome! </a:t>
            </a:r>
            <a:r>
              <a:rPr lang="en-PH" sz="4400" dirty="0">
                <a:sym typeface="Wingdings" panose="05000000000000000000" pitchFamily="2" charset="2"/>
              </a:rPr>
              <a:t>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30195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96F3-557D-40C6-BA03-6B7510F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2626"/>
            <a:ext cx="8770571" cy="3797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PH" sz="4400" dirty="0"/>
              <a:t>The Home page uses the Home Document Type. Let's add some content. For this page we will add 2 rows. Row 1 has a Full Width column which contains the banner. Row 2 has 3 columns. Let's add an image, a Rich text editor and a Quote document type.</a:t>
            </a:r>
          </a:p>
        </p:txBody>
      </p:sp>
    </p:spTree>
    <p:extLst>
      <p:ext uri="{BB962C8B-B14F-4D97-AF65-F5344CB8AC3E}">
        <p14:creationId xmlns:p14="http://schemas.microsoft.com/office/powerpoint/2010/main" val="68676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96F3-557D-40C6-BA03-6B7510F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2626"/>
            <a:ext cx="8770571" cy="3797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4400" dirty="0"/>
          </a:p>
          <a:p>
            <a:pPr marL="0" indent="0">
              <a:buNone/>
            </a:pPr>
            <a:r>
              <a:rPr lang="en-PH" sz="4400" dirty="0"/>
              <a:t>Let's Save and refresh our page.</a:t>
            </a:r>
          </a:p>
        </p:txBody>
      </p:sp>
    </p:spTree>
    <p:extLst>
      <p:ext uri="{BB962C8B-B14F-4D97-AF65-F5344CB8AC3E}">
        <p14:creationId xmlns:p14="http://schemas.microsoft.com/office/powerpoint/2010/main" val="389315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96F3-557D-40C6-BA03-6B7510F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2626"/>
            <a:ext cx="8770571" cy="3797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Now that we've seen our Home page, lets go and put content to our Profile page.</a:t>
            </a:r>
          </a:p>
        </p:txBody>
      </p:sp>
    </p:spTree>
    <p:extLst>
      <p:ext uri="{BB962C8B-B14F-4D97-AF65-F5344CB8AC3E}">
        <p14:creationId xmlns:p14="http://schemas.microsoft.com/office/powerpoint/2010/main" val="143316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96F3-557D-40C6-BA03-6B7510F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2626"/>
            <a:ext cx="8770571" cy="3797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PH" sz="4400" dirty="0"/>
              <a:t>The Profile page uses the Profile Document Type. Let's add some content. For this page we will add 2 rows. Row 1 has 2 columns and Row 2 has a Full Width column. Let's add an image, and a Rich text editor for Row 1 and a Quote document type for Row 2.</a:t>
            </a:r>
          </a:p>
          <a:p>
            <a:pPr marL="0" indent="0">
              <a:buNone/>
            </a:pP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9470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96F3-557D-40C6-BA03-6B7510F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2626"/>
            <a:ext cx="8770571" cy="3797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Let's Save and refresh our Profile page.</a:t>
            </a:r>
          </a:p>
        </p:txBody>
      </p:sp>
    </p:spTree>
    <p:extLst>
      <p:ext uri="{BB962C8B-B14F-4D97-AF65-F5344CB8AC3E}">
        <p14:creationId xmlns:p14="http://schemas.microsoft.com/office/powerpoint/2010/main" val="33197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96F3-557D-40C6-BA03-6B7510F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2626"/>
            <a:ext cx="8770571" cy="3797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That’s all! Thanks. </a:t>
            </a:r>
            <a:r>
              <a:rPr lang="en-PH" sz="4400" dirty="0">
                <a:sym typeface="Wingdings" panose="05000000000000000000" pitchFamily="2" charset="2"/>
              </a:rPr>
              <a:t>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2078334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105</TotalTime>
  <Words>178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Corbel</vt:lpstr>
      <vt:lpstr>Wingdings</vt:lpstr>
      <vt:lpstr>Feathered</vt:lpstr>
      <vt:lpstr> Diversify.Umbraco.Web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Diversify.Umbraco.Web</dc:title>
  <dc:creator>Solomio Sisante</dc:creator>
  <cp:lastModifiedBy>Solomio Sisante</cp:lastModifiedBy>
  <cp:revision>13</cp:revision>
  <dcterms:created xsi:type="dcterms:W3CDTF">2018-08-29T12:26:19Z</dcterms:created>
  <dcterms:modified xsi:type="dcterms:W3CDTF">2018-08-29T14:11:58Z</dcterms:modified>
</cp:coreProperties>
</file>