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114" y="-2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58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88-47BD-A95E-710486870DA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988-47BD-A95E-710486870DA5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988-47BD-A95E-710486870DA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988-47BD-A95E-710486870DA5}"/>
              </c:ext>
            </c:extLst>
          </c:dPt>
          <c:dLbls>
            <c:dLbl>
              <c:idx val="0"/>
              <c:layout>
                <c:manualLayout>
                  <c:x val="0.11246556396207245"/>
                  <c:y val="9.09059767356368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988-47BD-A95E-710486870DA5}"/>
                </c:ext>
              </c:extLst>
            </c:dLbl>
            <c:dLbl>
              <c:idx val="1"/>
              <c:layout>
                <c:manualLayout>
                  <c:x val="2.5560355445924526E-3"/>
                  <c:y val="0.1168791129458188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984481845304704"/>
                      <c:h val="0.1557416736414080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988-47BD-A95E-710486870DA5}"/>
                </c:ext>
              </c:extLst>
            </c:dLbl>
            <c:dLbl>
              <c:idx val="2"/>
              <c:layout>
                <c:manualLayout>
                  <c:x val="-0.12268970614044271"/>
                  <c:y val="-0.1038925448407279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988-47BD-A95E-710486870DA5}"/>
                </c:ext>
              </c:extLst>
            </c:dLbl>
            <c:dLbl>
              <c:idx val="3"/>
              <c:layout>
                <c:manualLayout>
                  <c:x val="-8.6905208516146942E-2"/>
                  <c:y val="-0.123372396998364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988-47BD-A95E-710486870D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VS</c:v>
                </c:pt>
                <c:pt idx="1">
                  <c:v>VS Code</c:v>
                </c:pt>
                <c:pt idx="2">
                  <c:v>MS SQL</c:v>
                </c:pt>
                <c:pt idx="3">
                  <c:v>Vercel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6</c:v>
                </c:pt>
                <c:pt idx="2">
                  <c:v>7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988-47BD-A95E-710486870D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271598639"/>
        <c:axId val="1271597199"/>
      </c:barChart>
      <c:valAx>
        <c:axId val="127159719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271598639"/>
        <c:crosses val="autoZero"/>
        <c:crossBetween val="between"/>
      </c:valAx>
      <c:catAx>
        <c:axId val="1271598639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715971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Rating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93F-4651-81AA-52E6AAE22F7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E93F-4651-81AA-52E6AAE22F7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93F-4651-81AA-52E6AAE22F7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E93F-4651-81AA-52E6AAE22F7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93F-4651-81AA-52E6AAE22F78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E93F-4651-81AA-52E6AAE22F78}"/>
              </c:ext>
            </c:extLst>
          </c:dPt>
          <c:dPt>
            <c:idx val="7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93F-4651-81AA-52E6AAE22F78}"/>
              </c:ext>
            </c:extLst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E93F-4651-81AA-52E6AAE22F78}"/>
              </c:ext>
            </c:extLst>
          </c:dPt>
          <c:cat>
            <c:strRef>
              <c:f>Sheet1!$A$2:$A$10</c:f>
              <c:strCache>
                <c:ptCount val="9"/>
                <c:pt idx="0">
                  <c:v>JavaScript</c:v>
                </c:pt>
                <c:pt idx="1">
                  <c:v>TypeScript</c:v>
                </c:pt>
                <c:pt idx="2">
                  <c:v>C#</c:v>
                </c:pt>
                <c:pt idx="3">
                  <c:v>ASP.Net</c:v>
                </c:pt>
                <c:pt idx="4">
                  <c:v>Node JS</c:v>
                </c:pt>
                <c:pt idx="5">
                  <c:v>React JS</c:v>
                </c:pt>
                <c:pt idx="6">
                  <c:v>Angular</c:v>
                </c:pt>
                <c:pt idx="7">
                  <c:v>Vue JS</c:v>
                </c:pt>
                <c:pt idx="8">
                  <c:v>Razor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</c:v>
                </c:pt>
                <c:pt idx="1">
                  <c:v>6</c:v>
                </c:pt>
                <c:pt idx="2">
                  <c:v>8</c:v>
                </c:pt>
                <c:pt idx="3">
                  <c:v>8</c:v>
                </c:pt>
                <c:pt idx="4">
                  <c:v>6</c:v>
                </c:pt>
                <c:pt idx="5">
                  <c:v>6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3F-4651-81AA-52E6AAE22F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2100943"/>
        <c:axId val="1542089423"/>
      </c:barChart>
      <c:catAx>
        <c:axId val="1542100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089423"/>
        <c:crosses val="autoZero"/>
        <c:auto val="1"/>
        <c:lblAlgn val="ctr"/>
        <c:lblOffset val="100"/>
        <c:noMultiLvlLbl val="0"/>
      </c:catAx>
      <c:valAx>
        <c:axId val="1542089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100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Sheet1!$A$2:$A$14</cx:f>
        <cx:lvl ptCount="13">
          <cx:pt idx="0">Philippines</cx:pt>
          <cx:pt idx="1">United States</cx:pt>
          <cx:pt idx="2">Australia</cx:pt>
          <cx:pt idx="3">New Zealand</cx:pt>
          <cx:pt idx="4">Japan</cx:pt>
          <cx:pt idx="5">Korea</cx:pt>
          <cx:pt idx="6">Canada</cx:pt>
          <cx:pt idx="7">England</cx:pt>
        </cx:lvl>
      </cx:strDim>
      <cx:numDim type="colorVal">
        <cx:f>Sheet1!$B$2:$B$14</cx:f>
        <cx:nf>Sheet1!$B$1</cx:nf>
        <cx:lvl ptCount="13" formatCode="General" name="Percentage">
          <cx:pt idx="0">10</cx:pt>
          <cx:pt idx="1">5</cx:pt>
          <cx:pt idx="2">6</cx:pt>
          <cx:pt idx="3">1</cx:pt>
          <cx:pt idx="4">2</cx:pt>
          <cx:pt idx="5">2</cx:pt>
          <cx:pt idx="6">2</cx:pt>
          <cx:pt idx="7">5</cx:pt>
        </cx:lvl>
      </cx:numDim>
    </cx:data>
  </cx:chartData>
  <cx:chart>
    <cx:plotArea>
      <cx:plotAreaRegion>
        <cx:plotSurface>
          <cx:spPr>
            <a:noFill/>
            <a:ln>
              <a:noFill/>
            </a:ln>
          </cx:spPr>
        </cx:plotSurface>
        <cx:series layoutId="regionMap" uniqueId="{F8507B17-3E36-4EC7-B8FD-1A4FDADB6E07}">
          <cx:tx>
            <cx:txData>
              <cx:f>Sheet1!$B$1</cx:f>
              <cx:v>Percentage</cx:v>
            </cx:txData>
          </cx:tx>
          <cx:spPr>
            <a:solidFill>
              <a:schemeClr val="accent1"/>
            </a:solidFill>
            <a:ln w="3175">
              <a:noFill/>
            </a:ln>
          </cx:spPr>
          <cx:dataId val="0"/>
          <cx:layoutPr>
            <cx:regionLabelLayout val="bestFitOnly"/>
            <cx:geography cultureLanguage="en-US" cultureRegion="ZA" attribution="Powered by Bing">
              <cx:geoCache provider="{E9337A44-BEBE-4D9F-B70C-5C5E7DAFC167}">
                <cx:binary>xHpZk9w2su5fcfj5UiY2ApiYmYgByVpY1a1WS92S9cJoSy2AJECC+/LrT1bJtiyNZsY37rkx/YAm
AS5ZmYnML7/kXz8sf/lgn5+6HxZn6/4vH5a//WiGwf/lp5/6D+bZPfUvXPGha/rm0/DiQ+N+aj59
Kj48//Sxe5qLWv+EQ0R/+mCeuuF5+fHvf4Wn6efm3Hx4GoqmfjU+d+v9cz/aof83a99d+uFDM9bD
5XYNT/rbj6eme3768YfneiiG9c3qn//241dX/PjDT3//60//8v3ffcdn0b679O3rsyf/VP+n13/9
9n/6yT9Y0MowfgTRSfQiYhQxxrH8/PfjD7ap9a/LiPAXkkcswuy3d94+ObjvP4px/TFPHz92z33/
w6//f7/tK4X9Plv0TfxZ13FzkS27+54u/0m58PP+/6n7zhS28L6on/vfFPCvbP7nlY7YC0k5DSPO
w+sf+lrpGL2gGEWRDGHhs6N91vqflOb7uv/q5m8s8NXat3a4O/z37fBQF8Pzxx9eD0/D/6YliHxB
JZOIUiYxFgxFX1kikOKFFFIKHIVUipBG8muD/Gmxvm+Sb27/xijfrH5rlofX/32z/GPsh+7JFv8x
IP75zRFg9oJxIQlnJGSIw/FXNkGEviBMchRGksABgeU/7pE/JdL3zfGHW78xxR9WvjXDPx7++2a4
fZ5/eP/8ZJ/qj78p4/89SgUUvWAQngSR+HOYwl8bguMXglCKUAQLfzTBnxTn+0b46uZvzPDV2reG
uH3/3zdE/FQ/ffxf3AwRhr1ApIjCiyXg72sTBBLSdyhQKNgXE/3REv9Znu8b4bf7vtH/b9Pfqj7+
x39f9Wmt/4z//zuo8K/XfodQydPwlF6h3/cw5XdXrxoGMPrN4q875rv79LMJjx//9uMl4QCe/Bw+
L0/4aqOl7fg0NF3xZH/Yj4BRfve83259fuqHv/2I0AuIlBxcJMKYMcHgofPzZYW9iJDASIL/UMpZ
KCGY1k03GECGLzjMMikjDB4mQwmu1zfjZSkAfMJDEklJWAgPDln0O+S+a+yqm/p3hf16/kM9urum
qIcexBGQZf3n6y6CcgIPCSVDISNYSBAS5PMfnu4B118u/z8t16PkzRpvVJxdj6qd5CKICanv+4nR
81T7mGa5aHqtpilIyupcDsj/zIYlm8Lh9ehCfpi0Kfe59BlvGh9PpqzT7q5vnD3CtprVunB5HKVp
lK/orNqxLfb9UDm1iWNTReU5R5VMWa/jsaPNsa3tJzNZmlVkalSHV5Qu43KwoXA7JEp2j/Fewsa9
C3CnrMV8J+YZ7birxT6iYVLm7XyiHu1Z0VV7my9VMkX8pSA5uV9cPqsCk2VXoxqlnQu6uGs2KRRH
UXM0Qd3t7GJUE4WpQT2OA0/qfbGtqR6MS2uE6nRFst3j3qTINuzku6HYYycfNsLiINA608xtygTx
1uReYdIWx9yo3rrnYK7rWI78flqil3U7FKq4vGIy49sgHMMYxJpV40hz5J2e1VhhpIh1vXLruO0t
al5tG3/0dDJ778PmuNpiVgStdRr0blA0QvV5ocMDn8e3OJqrlMM9J1zmsRGlOTBv9YHy4GZu6W6Y
xvxkw6hU2/bm+jRfJ9Fo133ONhd3G2OnocBjAhrTqqzaKivFYlWp9eMwev92KRewDWan0vXF3t+D
HfuXHcLgOtWnaSa3VLbDQzSHmyqjcFBXPQVR/ksY0HmHkVaR09vBoK5Qjt53FTbvaPdqqyTdyTEY
U2rPNhfk1rfyLlo8OU24J3FelS6uJn3j3famZv0D3sZlN5nXbqnFq06mnTTi0I3sfSUkjefW9vFY
VjppsacHIdZZ1YyKfbHiNZF+Zqc66ptktPQsShSqsqnC1EXTtivreYoFb9+XRNepM/Pz4OR2F6z+
4CObJ7CF+7hAeaG4dzuZL81RikfcdfhzbfU5rnxvj6JvtyhYjkCZGF3+IxzSr7foFoHXjUSoq7gF
78x+CMVjMZXiVd/Da4NKZFPrw6Rul+GBtC2OdTkV+z+Et++IAcnvn+TgiFPMQRiMONRIX8shltE2
iFdx7odzxZpfRMXLmC7D/ZyXj0bjQg1jYRVqyay8wem8oE4tk6xjw4PYL8u7qeKdCmz4Yd2KX0rW
HBzL27iioo87XtybMs9sU8Z9g7PIFi+bvk8jd9vipckCHzWZvAxDqJ2aF/eSOpHHi6HPOhr9LjIy
xo7madXwR+Er5TGx2TgsOLbUu3jWTZd1aO6y4TLYoB+syqvnihsSz12XKyuiySqNJKy2rs+uR31l
573o3Wlp1qcQTa8NZ1GsWdVkxIo6Ky5HX07njZfZ8vI6Ww9EW3U9vF46bVMIW9W/99eF6xzBscjX
LS7nYoi5HaMs5MWucaI8kC5os/Ei9fXoyykmw87khdyLWG62i0P2KhQVnJiqUKZfPiwtJsqiIdiv
ts7kMHewcXtSKZtTlk5htW/C8ZEMQ7FD1bglzlRe5WJNB1tXsZvFm6pdwJq684fKzwdZmjajE/UZ
4pPPvpza5ZZWIT1wXi/x7GqfrZfheiRZHc/BYo5WszAr6hmGJgIvFkLE9Ur6jNZ6yK5HX4aKkhR7
Fx7mqnyup3ZOhRj77Do0Ur4qK2z3vuMnPNeLisZ5jV0TvcuZK3bS12M2cifDWBvJ03manupg7VPb
2Ept0SAqVa1bna1taxLaG6rybkNZHZUomeiKVTm/a3RIj64atmzweR7nBc/VWuckw5W6TrOu2rJO
FnUMofdM8TqooNBcmY2HiWyq9aSDCZzPzMc296ZWNS5oxmT/rnAQLKKy+tR19nz9Rf6iBtbJ2arr
+U7XwQTvRFWS1xCBeytOK7fRHmuC9jlyYM1mqjOx1bJSap7GTzZi/sjXbr+wQuz7brSKTIEiLDK3
A/7Z6/w8XvydCw3OfT1cLj4lu1YneA2Iivq1zQbD2+x6hFitwKOo0eNxGsBqa4DDY4Dfl2FjwI8u
/n4d5n749cgytCSORq2ily3xZUHbYVHNHNTJbHme6oA+5pD3zbaxjKI5T8qtaZTeRo/ieSwPji7b
fgzaOpsudpI6AJNdzylb9nKc+U4ukKc0ZRmgE3vIo3xPOO5P3Edqboo87fPi4XpH0Ju8UtRU7tBb
nJYIXoRR8LiSZ1nnNEUSMpiU/nbZkqDlSmzd21lqRddpJ8yjm19HVj7geghOdrivRvy0VcX7TXAd
uzJ6IxrYMoxBJCprs0Owt5Ow7l08rfYwtiFJ1pqr2oQQUBY/q3J9YhrrhBaRU+Xwi6F5m+Kqsqrd
jFEVwIGDW5ZB9VWfssnXap4BDaCiGGNWOrRH2rF4HmBOryJPKGQ7MSROVFhpsdzqInidY6eThoqj
DvsEOQ4OS70SLII3tWWvSL095KPYS759qGURV31Rxbqa72RBccJdANFD4JiP9UtXujydo+04T0GT
+tdTBwFVRHa8X0vhFNEQ2QOCqGJV8PO4yGoPEGojXiRsmWq16gWQUTSmxbL5BJABJEpAOhZJ/io6
iQqi0OoIywyqDhvq6S0fwkTztc9GyQp1xSP9WPp9oO0ah9PI0jpyw652HUoqhGiaq2XrCliPYtyK
7kxEuR+4ZScTTiq3Bb0Ni+4MyG816AZvK01LHeCEGEfvuve4lwB8OF4PXRdGivHA/zx3a7yUUwlK
a18hCqAG8syHGbdtbFscJGaly0luR8xssV+24CHo62m3dc3Hq7jw09Cpb/muqs3PoiglSBIlaMPN
0Rr9UANASNdt7FUr61VNko+qa+vhJPRQHvVwQNSLXVtvGyTRYEs4shDAaF8r3VOZuMDCPZ6dAsBg
QdG5A5flz7mr+Y121fs2yF3ammJLpobVCXFT9K5u47U/kKI2t/3oIdUZEe0rWlUqsg5+TjMt+z5c
stbZ6lw7+RoXskzQokmSa2eTviYyg80SND1Kh6avEjy4UgkUFG+jd36N9q7LmxPNAWgOptviqa55
HEVzsW9RtCRlh09XXV2nQsuWtJ+GT9Q8RQSDH+mBH4rybPulPPkK8OsiYu0aciq1GZM5aMess+YV
M/PByrnZs7nGgN0QP8gFNekEuR+Bf3ZueYtqoxbylnE2HPT4tl16nvWAMvIV6hUxJUFD2GmuAMb1
Jy0L8iofx5jU0mTLZVJQhzM/mjTf/JxUrAO/E92bK+4rAtKqNsT42AZgsqgTbwWIc2O690gfarOw
A5N2O1S6/cDoa5DM3A0mG7cBgdq7u9CV7Uuh2wfPcK+KMmoTj2e1LNFr5FGRdMtbbuYhMXqFomh8
MKycAKa2UtGG/ExNXh7WFUqAfopuQrocl43esMW3hxXqR8UDCtm7aYbztnQp77tK5Zp1ag54sDu0
2k3xKEPyhpenZiijVNuoSv1cJ6JjQ7LNxMQLNb+MZah3IySV41yhxJZDfVeEbm/apdwHqJax9dGn
htFFBabYGdZWSQ9bKBYNiVTwUUJYruZqvg0HkcJm7bKo4s+27899O2St7tJ/j0Tx10BUhNAwERQB
I8MgtgvOoTz+Y81akYVuvv3Ys6C/YegTW4JlR4sb04fsNE13hRdjamlxW+Q+ShvefAob36vRPM1i
SebW5WoIRhyzInxXFoQlFWkOrQGM0Hbag7fUcxJA+fFH4uVXAP259v7Q+LUrtPm14/X76d8P6X16
7Zh8mbrwC1/O9s/Npd3Q/9uLbl7v3nx7wYU/+f0xX9oyF9ri9x7NNyzI152v/5vFP8efXLnJf02g
3DyNXTE81V8I7Ash8ZnQvFInAX0hMI+gTyM5AYYCSo/fuJMA8RdhFDEkuAAkA2Q00Bq/kieYvwD3
AIb6QtkBRUqhnPqVPEH0BYd+G5U0gs7Cdek3fucr+wFj9J2C6PJ6/4U6gfoIyehSmYVcchlBU+lr
N9QUcC434buhW0jcVJa96gi9d9ide8wBfVXjBGU+JEka5N2TQfqjLiFouLDAWLVz2Z+CgOW3Thp5
BsAZ84Dr/crz13iK8APz/NZsUXUn1jzYcd1UO9odmzl8LESOMyG5Kh0U8bOet5uSWaw6hn0GYbMx
BfrZz8GaiDmnCZBJIguJk5ko1qdIugaAy8t6cnXcz1Wf/PvNSYE3+lYvwLIghAQJJZSs5GKAP27P
Bgd65c7cRrW/WzD/iMm6qyLKjiwYHxaIdPFCokWxNtKKRIBSRl/umZhejmQu0qWE6RzhEwMmQW2D
JUmju3fa9zclr4rbWkwPUSsjhQL0oRHRsfJiyQZcxVzMH2lUtAqXb6ECCmPR5ZCH+mUXsrq5xXn/
KsoDemccqKCtCgh+bjM3Ub2tqm2wV5E3owJPnBSB4lRFfNGqW/wQ1x6YFh683FD5hvckvDHLfEK1
bdVm8jCGyn3ngvowRKK92cJ8b8rNnua8gcrXTb0q0ToqzSaz2/z4fiT8Le+aNm2W4pd8jngq8qVU
AD/quagSM1VPi7GPS2uwyu/Gcilip/3NGg2PdgboU5t6UmteJrwu01ADgO4XKPz48nGLxKMr/D3e
5KtJ1E5VtBPpNPJJDaWPYdkeI4N2uV/H2JolQzWHp/STsg4luPTDXmOg6QYyH1AhTcwRFEV4nm/Z
YhdAXGg51lO/n4M+G4oW7VoCyHqMDIB0occY18SqueMmabZii9cJf7JjsR3Eat6HuRiheMiXXT+C
XrzI3b5apYyrSNXd2L1cS7u8HCSQfHTNkcJVl+AmvxF+e4v60KblNOPDiPubreyAMwgLu/M4igua
M9WVNitWIVMRbgMUHNsvVQnZeSsyLUW/b9AWJk246niK2GEcd+PcVKrbfOwWuyPG6xR2g4kDyvuL
E9z3xO31S1FF+Y0fgbJcllvMx34v2oIqPcHvtasvDzY6jyEUyiiUs5qL7ZduFvehiA6R7X3cRjYE
WOKIktO+a0u32xZu1UAJV3hNV1rtWAFUSbg0XVzVBB16hB/w1OmkCJdcSUbej8NqDgGpz94o1ETN
aVz6bdcOQJoRNovM6cjuG5rfikl3BwiksYv0rkToEdD8dgwjwYFfBHVOeevTjUsHhM267O0SDFCK
kiXBE9T+rJBWWTLlcdRUAaBWbYCN9Dj2Kz4Xq9cPKJKqQatLTVkF+yk3H+RcnEl128w4fLdWnqdj
6D4BfBzS3ve7sjL+IDmrz+M2chX2xfvRWbPTJux2juciaUmJFG+HZ+k1UsiV/CUEqX2EyZjoOtI3
oicYsK4bT33Z75ouAjKV1ne1lk8daaenKoyoknNAb8vqlrdNn23SnGa7jgfXzTo1BXCxLQqO44yO
YTB0WT9Euw53r4ZCHrDtwl00lnbfByNJRj7yo8ZuvSkr71RQBqcBcGE6TDlgzSa4nypxGmVt1aX+
lsjJExuHNxi7IM3HO23Eqio3rmoNAFpaD0/0pFRtyx/XEBiRtZl2VSHqxOdDALEAKIINKuGACBaX
3aQaSy9ObYDaZtGrpmDvelHTN6iDzELHdF3yMl2Lsrm8vlJw+wqhURynJZ9P1snHtoeINNXs3Jq+
UOtabS+hGnzwJnyZh+u6o5plfV3PygkozxwBdqea71sXEhWE1amtqyQcoOTw0nVq2HooOeiWOV8e
I2Ae+zBAahCrPjfdCqwqKXbOLOlIe67aqX2/0C5hq/k0zhAxLTaD0pIAGx697Fm4X5F/ufQROfbD
DjDBojxxIITUseVRCyi+QemINNS+tHvnDJmTpg92suIKWcH3mrR1Whg0Kjq/b6Elsw9Rl+TdIhLt
UdpSglSkyZDYANsdhMtBbVKF3YfSzS9bvpZH0950hYEgPwu080O47HUr3pqwDQ6Q4F8FfNmXQffE
hwUlEqbjyQEpMFfvPG1NtkHnYd/y/lRseaR0nnfpkH/EwTTExE/ZXBc4qXxqJ6BRCvK+kXmYIBNV
8ZJPBUTWqThuPrqVJZnPnZ6CA5nch8rVL1cpPq2QRXc1oUSNatNeqIaXVM15Ub1up3HdT4CDY+jY
73TFx1vGAnzbcpGQcu1vi96ivcjtTd4ziHxtn9Xt1melX+O2bLvjuIVjhoGMNFuXUr5VwMGOW7yE
ZZMuogtOY03S1gUZAzJcRWFF02Eo17ghaNgteXcXTG4+VsW4D0u/HBY8d8m64hZI+NUkc+iWVPgu
rqlt1Fyz9dAg/8RoVO+bBbpCPWTGBuLW3PBQabO6DLttX5IwStlWv9naNzOHOkfw+RMU6IEqvQqH
/hJILdBhgUHZ5oA5RGzZnLKhLYFXafZ9S6IjKd6vsCXUNLpFUaTfy3Uxp3yJzAlK2mgXLPkbHLAL
2LmQqRZnesrnvbNEq3lYf8F5iQAPwJBzim4pW9MtgCrLLvWWorbEt00hxbkntSph8/XhbRH0WFXD
sGs2CA+tADYpkBiqUqpt3E+4OuHOPzvSiacJAEqd1+ad0dO5DcYjn9j8SU/twXbMK0O4Uz0Zq2wm
wUezSKbIEpNCsxvHjXK95ilvQa8rBJdb3HT1bdNWNG4DCT2lhVYn6Gs1MZYhpLMqT0YNO0uUE4th
t9TZwLHdPvPTaz0+9tBV3OGAM6twyH/uqAajBOSNvSQf32T9pIHIvhy5oXrrVi+gSoepZtH4WHSn
tSlGSPPmpmVkJ6EoB9nxsmXbRxuCypcSWONuaPVnmvvKdU8XXrANyiSU03jYOttv8XVhuSyI4jB6
So/Xk7BybyzVzzMJoQOXo6S1esuIbLasarS4RAUN6Zy89aNtd59J9MtDrkfhiN7VfZ6nlOw39go6
+VUqBbJqkeSdCdjejMA5Wt6KJKiAh6w0brLiMnwWxGvIKnx5rAV7W0GLIenD+RUpAtsALzGUB+iB
3YzAQ09NAlGniWnH6sNYl8dwxo9LZYbdcGEqr8PsxgcLtaSCpi2HTtx2joJ82UMOmLLr0HvyANW3
3UkMrEVbP9Z1O2XXIZfrlOVELqkR/BdcA4HOtxxUCFQikLncFGlpgTgqrFYeOizQHUSqtoO7zDQp
DTq2C2p2c1UKGoFDiucLe2qhh5yubfTuqvw/tCEuGrye4mpiSdc1wMhyBtwuUfyypk3UAI6THOBA
u1I10QbOdX/bjb5L2iIiauAjQMV1L5ciPFzVOThPFHYsiCMr+jC9ahuzFR40Op5cT20P5H1PmtM6
VAA4rr++qNg7YSeZrrP5VSEIGqGp7Opn07dm11nx7KLlcdXQlAvQwjNoCCxxDcREzN0MPPjVAs53
W9KMFcQbGh4luBLpq88tnG86OpgOZygSH6TsXsGnrVV8bWrgS3tDk/f5ELHEEdEqXteqv9Di7WUo
m80dmgLQzfUMl13miOkBD1xHGyKQzhXngOZAtQUMtlFVKj7qcA/47uwbl2cdRVLBng1ifmHerkPe
eZnABod8Dm2cfeBWoOm3wEAcJ75JnF9XdW1YjS37tXW1XFZ7BHSmy6H7gJdqOBVR/3M5APZby3nM
IgfkuKIj1BjtYA/X9tQXBwghLuQhy2MAuDf+kjLQQB+A9m1Bac3p+vL6w9RsrQr8+g7P6wMNLL+1
QETvOwFsdqS1SaA5wZPm0qJdtZDAzRE23G65KsxcKpxv5uAui9eBjCu55SgHalCUsXXhvh7qDjqn
DTDjDb69DpXZfj3yRbpOqP48nVs9JwtZuwQSGb41wTKlkW7m+HoqN3nb5l2VUUfmWxP186211Xto
qLPD1kRQQ10XZImBOLPnL1ddL0WbWW5LE6E9DgCOfVkVYw797dB2AMp7vg/oAtgVFRBxhuqjpZW/
Y3pr7jdhX12nW2rdng00/HxV6KNHOdkW2iiNe9XV4dvrVZ1p1l0zR82+kci+I6ZM/K4FwuncDZ0/
zzL0Zz7k/g+n17n1snA9AsT0kWBKdtcbrtde57+5/zoXrvLjAp857DjLj7mA/qxpoyEGTJh4ORwJ
gKBDNDO7jwb6JFlOz0EIXKfxypf2o9yCIx7LM9Cgh5ILO0BEACkgX0HDPtzcriKXro17nIZ2jm1H
wnMdtPpAKvEyByBsh7HMun6/BKVNCqefioHetdxDWnVF6vB6v/aMpoHMofu0BHFTBg+kaEyKoUrd
qjFP2yLIyqK7cTmD1pGNjmwYoRmRV0iFpS6B8oNWQ1Pl98Tm+T4vS3euEdj4y9BuwSNQruEelST2
wJgearykKHf3Yu77OF81sA+e6hHIZ6Gh5GmmpGCqKIaPLAr8ftPNy6maIdy1w865u3apoYoYdUIW
yNnDNNzgsDiv83wHTDcZVDtURcox3UORB58LuJ2j7D18VFGmHkjRVWglJjqlkznbba4yQC0JboFW
XhfAKasB5mhYNnnMG5fOG9T9ptSvNV06xYSCTpRPEHM+LkZ5yEv6ZNfNpHUYOOXg84SUTDHrlo9A
OFTQgJGd6hqbenCdA6nbky/JeO4uA6jeZJwCHR9JaDTIPoDwnx+8k+2xFBveQ0h6swTWp6yCephe
3HObA3cup7U+66BPTK7XrAV0CZXCqAG2S2h48vlQNPJIy+Kdw/CVwNCG5aGftltuKDlXPXwTs0B9
OtvexnVXvIJvApbDFgR9DAIPSVOa/nwd/NAU58KDQ8AMAWq22jQ0fNblnsxsU6Is2xRtfafaFRxj
a5jOug143Rm/qfEm9pUZu3MfRO15c1u5yym0AR2PQcrihCFzLIi+aTdXqbL2VdxInPQBfKD0ecuM
lT+F7kONgg+h0T7tfJ2GReWPKMqPwkYCWnUgG9QEGVlL6JjDdx8qinQ8L4xkxeXV5Uq6c3sRXuAS
6A3K4/+h5Lt65daZLX8RASqTrwqdd472i+BwLFE5UBTJXz9L2meuLz7cGcwYMEGxe3dQS6yqFQr5
26PS5GX7X8+mOEVW368Ln0/BsjbAj/IuVgN/VauO94NpO6+2m/7x9Z0RakRamMsDsXN0s71CgRNO
EOloeRc13qUjKNMi5Pe3UI7QZ2HDzL5eZQE75iALjcrGATpTZ6RBehJF+Mk1BFAp4d8Na4sDxY0e
r0FbZd3gu7F1gWw420DzOV16yC+CbVeqyQAyPSdh3IgO2btKACtNB+7YLhGwcMQ5qf4o8INA/ETG
uJri1jG/g6I4zr2YDkNVJKOvqqtX1vRWdC5kHhXOjniyOWBS2+kiYzUAPHDMAF28uoj5nM6TF2bd
dp7pan6yMDrYZZniMO8/islDNbioPxyqlDkPr6G3FpfRWTPQKG+slb+3y5FX3WvgrmFcUaT3fTlW
iVfRV+sBfFn6MOX10qQcGSCqDppZuibK4/NNbwOdy/poXfFeh8FT2DTYPQp2quAhONbbzkM3HUDh
8XSW4oWPuNkGAGilRz7KraAgY/3iFuED8p3Macvf82rquCD2Z/7ugvJUkws2q6+RIvRDWlUK/A0B
9xvqkzOu+tQv7BvJvYfZ9yFF8GWbkE69DXoA+cZWfkMtxW+LrPOvWcFskRIz5sn+QNCjui665gcb
zC9HcnX7O9CiW28stP+u2S1T7jxy/vsMwBtXtxT1eWyBfBWCffhTy1NkA3OyfofsR2ZeBcLJDk7c
evIDNJQTI0mCxmLKMzV6wEHCDoqqUhytWfyj8Kv3tq5RWtKmAwQ9AYEyFQBI72frKwC/zXgv2fzp
qnI8uYO5WicyyTKMM5CV/Bnauvo2TKCOuSdnoBHjpWTEO/o4c2opeDqpYkwGHztAEIrH3K2rG7LO
ICnzrgJ3ucQK+rZrpyaAvEUI6ts6IWj67UQ4dl1vERUxsXhpcNbYHBR5CUGI+m243qqw0reAtcul
7tqM6f46lXmYFtiT1on4sTfMU4ZtIaAEAXLqT7rxvs8CqqRpXtJeueDh1jlI6toCn8yt6GInr5eD
6ysKYQ24b2PCBIIkIG5r2Zy8oXjxo4/KJcN1j+wtm+Wlxcdx69FLQ2RwyUz7a9mPIut8+x41TaaV
0pew6IrDlPtjzMNVAjbs/jj15B3COZQ3b4UOyg+gDmh9qGfmDpfzvjtHTUVTX4vfrd8c26GTt7yh
M/SgtXcgIQK+wc5OF/3g+5Jks4dKjeYrgO0gStehOK+4UM5+K8O0GRxEIH5yXB47kNJcULMPsRnX
KPPrMkiVdQTyPyAGUrM1wWe7TSOdEs+P/ikQzp1avswuIosCFpuNlFYxL77LEHC5tmE85WtzaiU9
l6Wnb2Ly2yUmBab7cd0iS3E4roWg6q4tc+JRAB7nRvJkD14OcrmLoTQWhn5vooYDEoqwbeUQOXSO
+NEt9dGfEHhXp7SZu/0e3dK8tA7YFS6Bk/sQi6aVo7JWBcUtiER5cwOHZYU/GnC0wGXG6qzVfPBn
YFShgHrBGpx0j+Nuh4hP3JFZ4DKr8JMAZFristZhFtrAT/o+PEvGgIKJiiTOllS5xlyW0AliqXAn
h93yQzWKHIa8HdMKqF6ySKlv+/fXjijToXdEPDHx3YAGQ3VY3usFecoQkTZzqX5G5QaRCcLPHKz3
Q738KT1o4GjY98nIrLkpqAUS1RBoIIroVUA3HDtReVzXYYq7JTr6RahOoQjvCMeNPSz4KcHTv2iF
sGxcWWYy4gmuB3IxwDRBickqzW07ZfAyXFGdPNYLCRIq1JpwFBsNsNVYjtOSoUxqY+iBPphF8qKA
nvq8fhbStad81H3C5OtQkkM30CC1JrjVvuanogF65ee/lbep+yykg9OQzWIeU9HYMvHs76VEjcRH
mifBFnBAc3+W0QI90FQ/lYugce43azKV1V1jg+IMHAMKhMm/KF2A/W7HX1toDMLvLu4MoCUudgZ5
V/vjkeDSAGTtrtm5zfM3F9rGbMzVtSldPwa/brODPxJsOZIXOc4RnxPq5bgeoDbm9beoR4G8EiTk
3hiBwJ+LFELvOa0ApUG8wdPBGcO0hI43zkWRuUSHl14CVAiASF0aNmRarw9m0dORzGEmHQJoD1xq
GrKrF6DkCbfTOA0UAcj7qcbyB/c21k+C8VBcPFNTuyenmqo7aVFK4Or61Y3VJy1MkI2Qtq6RAfxZ
lpdQRd9GQDO4s+3NrfvE4jeyuQ84DCfOZU4H2UZur9U6IegV7j8rGIY46KEFGiJIj5nRyQxIJy2s
/eV7c47iZzUHEw5/9qvWrDTP+FLMMcWb36SZuiVehuLCLXaVcss31zwCh7AN+2HUFe1hQD4T72vK
QSCu3PINOo38NiCjOtgWmivHI1DOiYFfmwg1Z8Sv+xYP4tTJygHJxde2v8XEr/x/j3tf0/0hXban
mg7ref+7rmpQI3zFxi1ULHzjT3izeIAysS3s0XS2XZkWFVegzYi+5hVug9ZEp0o1oYwnqTk08rw7
7IX4PuxI2Q7b/Mfa31p9f8rfR/cn/z+s7X/xt+z/+wL/sfb3pf5+jP//tf/Xd9uft7/833f7n9b+
759g/4v/44nQoQnj1u0seLrpCFqo6mA7WDIy0fdlAqbYhbrP6hacZl3d76Lav8rg1nG/6XVEpglW
xqjfweA9VzYwdwTQ6ovf149kKO23og3dTAJjOUnr5m8d8bIBIsJ+0N80ZJYA+Kf2UI4BvTIXr+Tl
+R28DN3zOtd39TwgTY1sBVY4jL6FjeaJChzIngLQbMARz2VoVvAk7ZSU1qi49AdskIN1DgYegXL7
IwBnifCm7qPqne6yuMRP9ZKH3whk4RUdh2djVH7n0ZnH+3prVh4vUW1Pns9fOG9RckxjdEHGBZnR
JL8VYp5PFZ1Rc5PnTpcfKwRQz9wBuAS28r32B8S5SS3JmIfsM4QkDOKZsb0xWjvv+ezHVCCq1/P4
uXgFz2Y7wGRRUoAqknwS7SdOX7TvrqtnRHsyJPu6wZdNWuFUN2l7886AZ/vb89mqsBeHrIoF7qhY
QpLxjfTsTVd198zHZr1fA01j3unp2YzFs614mZlIDvHi6zlhpObfmKLxFEbuhxY8PM/zIjJCZTry
wH9FKObbxQF5IG2QmTvNc5en+zejXTFcSuvPX4eW1NlUmydj2QOzOT3OnJxlUJn72UQvwaKz2gVf
MpUCqbxX89hzG5YMjjfEqqmcjIciLZeVvNXh/AxdlnheejM9QrD4q/YC99NUM8kmqNiPRHXArNfx
As7Me1llHt5DszDGQ28hRCbVnA7qn0XihA2hX14EN92JTlN1IBIKLAqerZXTiXRdk5TyCkGUjVUL
7rciIkTwU+JbB6MMcDtqssWNHsFZnaLAFZ8V7xCkOjAoSDGO+IjfNYuQjqmq/fT85kcZhcPjZBv5
wnhwHpfBHsJ6AhANfUBiarC9IlqDU24X9zzkDUNlOADs6E+mEqjuvK5Ppk54t2IwEGj4Pf+s1gga
07Jdr/3s048oetpPvQsq9NzYmaZRJdmnGhH8FGiue9UE9EXhW5mgXvHt6hkMVojcB1D/pnn8Rkfg
7n3eXFhbqW+eASusfVLeG7U25y0yJTIK/wFBfqyQWV7WgUSfLXQ2q/9JZBVcqA8Ybl81TERxH6gi
EbMcM0qt917xb4GXt59O2c5X6mmd7Ic2nJtUB1ofPTGdGOSan4yTdBgn9srCVjwEgYDScltf2bAc
cMHUR0k4IvqCe1O36qcee/E4lTx8CSYYc/Arf9qudc9aggHfdBNn+MPWNOgCmaBJAM8Kg9thsl34
MUIVvDa0f/OaXj84Vfi7ooP6QEW1tCvdSiJwbIDXPmAmgEyo7p3bflivr4bO6t31UVc3qKNSXiCU
Ip2iMY3m8DYJmDLCySky3N7Vh8Q/5NJ+fZ4XTz0C4n+hHWgIupbOvS0C8SHVP34U6djU0HLypR0e
SOX92d9sGLSNxUbuzxabAhXE/wAGgd1Z+e7NM9r/qKt3SBznd8ia26uo9HkJkHxWEAB+QL09HTvw
VYe1GkAAdToAzjJ5N7MdFv0PBhnlJFT7yoRuHiaf/Vla63wIXwRHB57NbD/sy6FKjO/9EA5IVB6M
9KOGzGHSeozlKotbl4/eQ9TTX6yFthNKGnukkRSpp4DiURF9FAzEBuwLxR1sAuEHVVnQ5u2H7Zv8
LmQQdZZlgaqqLhmUq4B3g9oND/sJqNwRGnEiu3uojFHwq7PpNXiuyCepZxcbb+YN1FLkNPIe5d1m
BpjWqjrY0X3vS+1dNqP2hUAUe1Gl4GAcRZEO/kRbCCo4BdOroU2Y6hONkBe2uylAb/oEWff50c27
QwUxHDJBiO9R0e7z/fH9+fvsfzo026v9x1NaAtw1/vsnf/9uf/Z/e7gtcOZgRTvm40aIUxAl+0wC
kcNWhkH91ywv25Im+2Ixbi4VH74imFPUI9m+xm54KIoR74x69Y4rULuo8mEB2oaa4WPus32Nj4wn
vYtgFG505rSZhqCuiFLigKUpN1dPTigsQAATTh6N4oI6yOKxg0+XfQD48+9M6Ppz8myUie3B3RWx
+yMijUK+d4DYrWIZL4w3flogSY3NdtiAo7yUnjte/h6KuW4v62M4hOoAJevT0EXuhQoNCngZ/QdW
ttHBXUtzYQWcU+CIBagNay5eP2JN8+XI8/wGrWMLN848ZNX2Hr6dEHnm4uf+jn/f9u/h/vFQjXcg
yc/755/8AZ8rkmMT79NpFABk27FN883cE2zs199hX5tVow/S6kcodVoYP9ozU8w/B7Cc4Wj7IKvL
soYs4vT3Cy9mPrBekKO7OYX2IaIdLHsakuuymCzNvI3h5Gq0x6lGnNgYx3DjO/dZs/GzFHAQNn9g
6WYnwlR5JxSHJGTTOOyDaUMwixUkSyhz6QhbRcFgBKBBrFdG21Mge++0zFXCW91eTBC0l332dyAi
by+Ive+dgFVov9JgP2svUYEML3GGwUkLVPtxO8o+oRPuVDUL+FK2Qf7XrOcROXszzFMCdov91ctl
YSYxS4mNTNo83V863O/Nv++yOKA4vaL+sV/E+9BZToCdbRf1PjBWxgMxzXnYruT9muYBdeN+UGWq
owVGgP2iJmv+K7fqcQhaeH+swXUOzP/fgZR9f54g2y+LjRYcYJAKbC6/ZlCPgyUMy1tfRvTMgib3
YOigIcpLQX6HoepoBpoV0gAYCx2SNtKtzjNgXtDT8ut1GHLEr9m+BtwfCsB98T+ew7a31gOwXQfh
OuVeoy77YJbl39l+yGb44OCDGZO+AkHuzCCFe9df/p3ta6yiR+ozRN0a1oSvbWbW45lXf7ymGcHa
tlF4AescQjwCRmed3ZMtw3GCSrztAbhRV16GRpzsJurKwwmZo5k+OpGrOOBiuCDv4AfD20cTanv7
O4y8qmNKLKhAvjjXNgdjwuc+c4K6uGrXLa6enZ96p/ChFJyHG20dyFp64qTtp3KlgoUVwzC4MAbj
k3zqtWfwtJDwOkMkc7Whjr5m+yGUbTRj26fz+gm4C6mu8FVEV9FE0bXYhn22P+iJ5m5k1IWjI4KY
TooMSJkTE1VkbbFBq0+9949j+vHYWeo9Iad+FLL4vcq1PQoaNOnKq/VEwJqmti1h+O1lfYM+Pj8J
MYOFU0UAURk3+Ci/tfKcG5gVdhYw5hxhxiWPPrBz3CmJPyOH1UNFMnh5eUeKnwWaiaSrmdYrSjH4
ewMX8L6z+bUhfz1VM1S4vRI1TMmsOHitDxOMuYbrOJ0i6H5SLfT04rft74464gYgTkGi5rqpBBT1
IHzC4iLS7LAf7oMJlnsrawK1G7Qqk6ymU94p9bAPTk/sPSSkUFEjhFofscZvaOqGbQ+l7tAltDRV
qrkLRALZTZeETjSmfOnfFgMfCsu7Bw+Q/il0FBnjdTCwIBo9ZOXI6xsZ/vcw+m1zc8j8CyJsAKjb
Os0r6J+GMv37VMAxa1LAvgMp1TjfYIudb/tsnovlOAFS7zYSyZ/1CyTJ6zFAiQfRIQbmd9HV08hj
ogm4sbF1mLWOA84VbqY5ZnLRid+NIqVmbm9fizlUSFfYmNwNs2w29BKYr5fUoNQSEogDWcBzCpjR
sjZ6KDgvziMsYs40f+MNFG/AWS7uBqpEs8uufkmBcwngoIstcSLL6WwUNFPAAUWjcJvlpIFt3XHK
G9qKlTchnd+zdFgK1fCp2ZgLRQHWlY6ElsCBuKnqi+99PX4LpsW7fQ2NAMkBtgOK7Rzil5ZEqTSa
x3LDgraoeyukeNJIzSlrEDFrrr+GpTvAJVRdwgXYmgfpPax9CC/KsgNA0CWmbu8l7bKQi+Ov7nEI
2WUQ1fI1UCkKJ2k0hS1IRwWUlvIbdHQ4vwDQL2CPkadtM9a7N6r88rjvwf7kQ+oLVCrdUwxCsQn/
zTj2tdUdYHv1ZPSVcZBx/u9px35Yuf2S8Tr41e2Skj3l+JpGUzcdbV1DQYIwzhc/t8ke1sHEQk1U
Pg7b+h6/ixrhfI/f+2wfSh9ml3qyJ0RiKFjhqfgG/88IEJa97i/jbxZQ7cjHaAn0oawX4WT7X7a+
7GIfdwrAWse1qAuRJ+xRXdkpgeuxPXuQ2KYANCGXGEoRWx2Aim6geXWGqU6gsQS9XU/Xxpn0pQ2d
to3D/rtGz6msiOZ/DBf6Um2P7bNOrqBvhD1CBo2ASrfA/TWd4YA4BZOfWk/DM7CH7351Wii8t9BL
igMr8uD8N8TuRtk9pO9ra7ecoBZbj41ftbjkt/xyzxtBznwvm8VC6oukEoIzFER5sMC57VbajaOG
FimtZvgz9kC855UuRP6JXGAgxqmBh7MY4Uvfhz1+uFt0D6T94eoJp2sbnO2M7A/WYwh3b9lvUotG
H2uvPMtN2qO2QXSb/GfPepDBhGcRnvZ8h255UL9JdfbZvrYfOs2UDgQebTcPy+nUKfk8lxOckpOU
IPldl4Jsx9SLnDFWukbfC/BUbblFwG298RDK99m+NrbOkkTIn3Gp4oF9mCVC97gN+yHJGQBqA/3W
KMHyZb5uJCR9UQpFkj10xfiwpy9/E/MKcvda1LfGcZ87TnVSLuXw6Az03oBNAQrgwo2D6q4oKnUf
Wu9zhcHv6iqGzQlqnpmw5wWke+Ivc5QA7OLI8Dt4rXOXd0lDzOvAYPn0vPyb4wI0rrDzrKDKzjPT
oMoKyUBKlc3dPji8vUX+iL4hrNOZKEbvcRgmSLlQcpSbaK7dNJT7jHK8nRPBoG8dOFTXEdotBkPb
Ac6ZCsTDerKe/xlFHu5ZT8C0N7blHZTVH4ZHzWlebH+raA6YevQ+GNQai+XZmq+3vBr7w1pP7FJD
WBp7vtKJEpvRnZsTgWgbeWwQ3Re69mI2IXVmzgo3sPjThetJCaDP0FOXj24FPS+UK/xSI1jGq5Nn
lJHPFsX7iVVje3SoA9vgIsWDWmX93Pv1W91gi4UgzM1UY14clsMIt9RsTCFHZbcJfSS+Btdrv/th
nxWg3WItVoCQ1N6Us5inGlFmhrD6Y8kXbGAdaC3eua9TG0yfkxkIOqfwCabCFW0JZgL4cllzcxR6
VS965j9MWS23/ahel/woW3BtrCiSsLbRJyyFIm2cyL94YxN9JrgY1yeXr2FKSR8HlcDWNzj05K6P
bI4gD27MR1Pk5L0bFg1WPY9u+yHMCEe34tEzLrTqtWqH1PdW8u7PNuUEDV8G5rvH0ZVo7LIY/SQ5
iCAlh9O4ebt77J1J4TN216Lby1Ndkp+kDL4XtJUvzdhDEFxH6i0I0A0GiU90h5YN/NzTZ6Sbw8OX
taulIOr7cNB3eJ0nC88RSjmRdMryIdFNAK2CcU5Vk1fXxrT1zXTyXpbiudly7bqB4Jv7VB90R/VD
1ICoXQdhYL9HO5je2Pe6BoUVrHp8b3hza0unfYJFbHwv5AQ7kru8aibOagqWu26wxaEvsVf1RLqP
ji/cR3eR1c0YeteT18nxgViHTZXBwO9cRF3DGTIENjPNK0Ki96agxUJ2FNKthYY9DGHnXkd0y7ly
XDGHegljHXbvozbNwaqFv+OzBu7kPJqVnYNxInf7kFuIcisN3iyXKjGtWz+sAbfIkVkOIesCdwZr
oD3HLvyMVkLPUGHnKQytDFZ03Hl+GMYM4NF5VMqkkEvqz6KLwG8OrUzzQXHULGp6ApmIIsi9E+DW
2lk918ri29igv4ebZj3rxndceEC95QS/XnTHUNLcmde+6V+LcBpf7IjeR3pr9BGQsQU7CkV6O/SH
3qman9y9iMq2v1CCQ2bd0u5+Xll40zlVqXTl+irq8oUxiNgiH6A018Vb4QSvilNzvx8hhEK55M+Q
vm4PyrYT6bxAve3J9gWA+wAdm8xvruMD2DfHBWKyxFfGOSoVwLvi3Veu2z9/XV4W7qWsmIhO6cjg
a5ZWIrt/UmFTJANcGHfaPNaACu8anxdfA7fFP2Ht88tY/YBBgsRKOGhLNEzly9Q01bmJyLEroXjs
HFb+dObiYw2759yT9M034Qvs7NMLC2dy9YGDpaBHYcSAlH4ysBJ7dDGJBymWjhuOiDK78MrBn/Le
5fhgyjDI7ld9H9Ug9UlesM81Ek5qp45Al46sNsSv7i2UpLQejrQm/CVCxyFZSv3mzqBEYFRukCm/
oXOqflMqY9HSvtLqYWiVe8bzq1u3wri2dEY8uKHpkjYvj6Jh5GkfKosCB4DcYoLHwDjrW1SHqVzm
9TmchX5zuu4EemR52h9ra+c2L+tyJZ25qmYQD4XJywdXh2BGoh708HZYBPbfB1pS+gAv6N2+DiQY
fo8FhjNlvPZuH6aoIJuQa7tbpg3QduBWQjKfVyCtOZoaPOvpDXoO+eJvg7SIN2VkYbFao/mllzqA
tEF97keA8dzMaEg4S3+xQcLDJb9UeRiiYQeEX2cG9n3xPazNBq6bWt9Fpl/7FD0w6M33V3vTocVv
yE8Ruj5ciWc1Koht2rdyve4zGoXq6qzuH6+DiqfMo2YA8jNAFGer6Dz3/tcReIwBnZ+wXgZapHVI
TVJVC0QQhs3mzkVaeqcn772pSnlCPWXuil7/lhK9rQyUG4+hkF3ayxFbzXZoW2EeS4W2P34uPval
xgm7PIb36RRWLbkBesXh/mdarf/+mRsqnTq9Wxwa6k0oD0QJt5CULy7lxX0Dl2vu4mhf8jc/ZASx
5HVfc3ALnnEFFcn+6L4GtShyqVw9WlPKF+siQyg7CYRhexEFGOuxdv1sf1CJ4r0okcIIv4RGDCV6
GzAY9Hn0MleNTeeIkIMtPP/Ml2rzuMz06o2ArPan9JPLXiQYdMvU+rQvDTxwEfDy/sTLkb24DTSr
cxECnmbou1HxOzAPIzQGHeSSpIICsK5M6jvNeoZ9UIGAR1cWpb2YKmESXtfDQTekfdRwMB1KMcFS
p2FM69woOoPQd98oyWO4rO3Bo+sIZ1/I7qNqZfeo+VFS963K3Ba2wyLqrn3uFxcdeeV9PqTlBIuS
BiqqpM14AIMHfBMe6q9Ot242eOZ3lPcj7p0a2PdF/FGVikcPceyzcRxgndXYpM7cvVeR9xRo8ymd
jsWdggRewlKzNP9USNKTwNpn3kRzaoPqGS5AvzFX5IIE7pb6YtfgnVd+lSwEAsN1gnTR4Fz2pX0N
3eZe5VCu5i20RB6BYCqiE+Re6Kx1LZ7byv6CRDFAN5LRTZcLGli9r+PoJw2UgLbhczz4v4PWPaC5
2BjTZREv9eAns4WPosPFabvoV2BLe5qYHra2K798XfATVClzapr+yNZAPXgWVtlVwigqwMTm0BBC
KnY1q7MACgz7VA76N0PSuaks88PgwxJKkNvE0dossCHWByZ8H1A/fHgE9Tp23eXq5OEmmu2nFM2T
AG8N9wqqQehGW32ka4GOKey300U2bnxvSLiyT7ULP/Ns20x7XokObF3C6PLhdQBHWnQ0gSDrgA5B
Z4J2OWinVuVowrPegVv7ZUZEAU6iU0HCY8Cal9oE/Cim4GEQJUBsewKKh45yuf+2egNU5KObkX79
VVbuiyLKTQc0/Uk537btDsS5YeBtekjLRQDbyAhhb/4RqKCCd8+7DhZ6Fzh1vInak5q6n0SK4Qxl
U5+GMGUvONnHpSa/1muJ/nsxKoxjG+izz9fpEHpEnObKC9CSZNNcwHohzZ9+LM4b8+as7fgANdsP
Hfngfh3nl41GcfNyZECyAjTLFVrUyeChz2HXAyo/oZ7zWTyRSKFDR3/QFpq9Ab7swsx/hOolmt70
5RFtma51y2EcthW2R7ANK3CFMIQrUtBoyEbXfQhW9AGCDaeDV+ZVNHw4rsv4Q4sIMFsQrgn6+mV1
3kf3S9vedyH6TkSF/6wZKmVdlg9tJ9/XaBF38Dz6Vx0ZGPuHEZJjhRYBQ/UERQv0lg8KX/XYN8PP
oWBHxRy4wXA17GYQVcyJQfsW1PsmgeT32M31HVw5aDkzV0g8Bva6guqOOyiPTkswPw0hfa36RRyk
W2asCqFCBIRd0fvVa4666s74FasEXS5/5iPKx4o6fVr163O1jnfhFJZxYJi6kDlKcwWjcNfjPol8
OLVHaJLw+7safZKgCE3BaN43U/HZonXA2dNICRafXwlaLgIaUgAs5/HYBzUM+FFWBl6bCVvhtuvw
DbR7KEkJATmrP+D6ndFyr7gutDt5unzoqEcyPqBMWFiS66Z4qZl+q2y4ubCRfrsPdAZXuwRoeBhJ
gEC6Qs8tb+5oCrP5EZ7i0xosuGw0zFAjgYQZG+T94P5Rw+A9Fb5rY3douqMMQJg48p1FRiQh3I+x
rRaWLkhwo4kU4A3MxcAmmI7FN9GtcKhKgMrwtE4xnOIQOEgGoRTgqaQuP1cHvTXtK6szFuDSR/IR
d8b5Z2ii70XPfhEI24C9VG/TCuvhDItG1ECPYOUfoXHLw5P22bWyOE0CjhyqzLVXIbzOLpTcdghi
O6EJVTA1PPX658bj5kXX6FAE/aJ775DOSRQyV2CF8m3k931LZmQntH9slPiBLF0xi+iZi6uPXwow
6goWUWFL8sFQ4Q0fTEs01JtIoCJdx7+RoZVxpLRBsCJoBcTGOpkQXrNmggQMDTlSb+bPYym/tTC6
39AL4Ec/Bw+u9P78L/LOY8lxJduyX4Qyd2hMCWoZDJmZE1hKh9b6698Cs17futlWVdbjntACICOS
SQLuR+y9zqzpACG0/F669feAeBLkWFGhmCvtdtzYUxYh+Z8/HJv3RfoVZpqx1rUsvcbYtr1IAzfU
ud5qjsQhno2nTFqbrjOSjV7YOKdab5Wl88Uhh7V64WtBFPyY24WIqa17rc4+zTMs0CG+GFOxVZW5
q6wG1Zy5jly3WFt28lyOzptr0IyZ7EMGbNOvG5OlSYyHAUkXneGGDdG+6EXyVUUiXEdJ/M1R7kqE
1oebFUjYdfNLXeevIsDpO6XmzZyLJQtSO+QWyD31+auZm65PgI0uRd800vrICaqmvjhXwXyzqGPP
VcnF0+iIp5v0ls7bVGdvg7AV+1XnaKvEliEe/2xce1krV6nmHAKdtD3lKu+F0BaZ2lZFGXe3qlGE
xFR99Si91/E5E5Kr3DV8O6BC4YHSQbUp4457Xj8NqKWhhHBBexmtw5lCHhVzdIuxc8qTAa2Svqcc
8WEVI0vzZH7UBq0AhIG/PDwBeLMQqjYRdQK+i3Tui02o7Hd9OA9OvUtTyWYy0VkzcZc3Nvrotq3p
/qSCeocjin3YBZ+zIpa+qp3BN8J9NEavhqPjnkEiHmj9qzfWCdZmk7taOlddBHhwqM0Rcfsi7na5
5xhrJ6wmqvtei+p39s7vlSTgRJpL0lKka6Fn5WoWk4uHGzJJU7GkN4gO15SF1AoB6ZU60Nab1CkK
FblP4ma+8jJs7qP6nvR4IZFlsIkZz9TZBj8YgkXnEp4oObwgukTzl1YWYuz5m/KsV6W6CN31IRpU
/6rql0h3I98ro3NSsBd52soiEtHmokYIjbS9q6g6JsOP2PpmVv3NkXj/qTOZq2nGwtHU7OqojrrB
sjCbz8Uq4sPxNWGeigpprTsYv2g0FvAL7Xk3miUrd1H+oiS7nd0hOUSwdjP4BbP6Ib3pas06hhwT
LUWi1Wtqu/XTaKBN0CzK7w3yA68mQgIHsDXQ0hCMmFtKs6BIut5eNRa3i2r771NbxyuRUjAn4VwZ
eCAzg5gNiBSqiv2oVbuyc0+k4PMGhsap9taIXSjjhtWyIcXNuBt0+4eWZvtUmva2ESxl0p5+tpHk
qgisfuGU+G5Tf+tHU57HjNZ0XizNUDc5xejdN3C6bD9PVE2TOjoIL8nxD9Q5kBCug9zI3wMz+iJC
li2XilpAxdJPEb3W+MPW7lx+n1B9YUy8CaRpKzcNn8x5fMts490sbT/NM2vVtN4vQw+/zAnvWblN
jNWSK68Nqh6kAdQ+rzT4QvL3yWJBa8LskuN7wCIdXYd+MNdxZx4LS7+p0oGxiF9pkwrnB9v9U1MF
PyLlSaDE+HtF02p+WFAUUPbSDEcds3Jz3fWt4Ct8SSJvPDQ+hLN5swAcgMnLbT/H9wpYpOZNBiK9
5F4l1lrpiJcrCXoQ36TAfY7qok6Md8OOv9V28z5PlB/pBUcKRWAWR+29rVlrx95cTBjsiBYE36wD
m6zzaxR+k40SXbjSZ4TWSALXQ1H9BGd3suLhO0omuMVFvA4Tr9p6EWFtoVUTW3m7c9toQAnU7tEX
1n4XaERvGlSLCqnwLssiOo8a8Ogp/BqZ+D5mOqcdtxjl9fmiWv5pVea3gbrgzpLFB2KidSCqbVZ0
67Y291jAaFmlaAyS/NZVvXOubONYlZ3y81RiH5QtFgxGoQCF5aoxw8+0N7adhuhYj8V5ipLxVlnT
epyCz8O0CouGdvWAWkjGv+rRpmgYo9yJ+y9F86LZfYdaMhckK3K8a68awRbkxgEHUUWw1BTcB7li
38kkfoTeHk95G2zHWH9zLcl/BLUamZE61dw6RzMhEW1GrJia3WwCM79pZvKcAWz6ZCiqh72xQxUW
+HQqRz+zTXxrPYbYghB7pe8xKWVEdRCc+55OaueChZ6xZ5BbvI16CKTW+VnVmCCcuED7anIzpJE0
1/Rr3BUAiIgmqhtfNNTLK9vMN1Jz71U0ABno8l9u12NFG74GzvCazupDSLgwfWt817yxhYOTz08o
B+ydbWo4Gm10Ol2VtRuuiJw3mUR+F+avUXCQvYNMrwmsdZqoj9mxz94gBngO7RepSPFi7BpJja3A
rW7Kpq5Sj5cx/BVgIngRy3VZemmxlUvkM8JlsGaRXaVVfaZ9HvvZvPB7BwrPkf3OJ+rPYSsPKkeB
Nk959jbHIa6FKLh2o7j0ubnGU7YLZus9pv4TYgpYjTS6ijKiFenF1ZrVE/TmdCmb6ZZ7E4TxDkSx
pqo1ItlDxdVjTNSk7HGRpgc7kYlpFQXOW1fGyYGsvqREY1k0fOwT/L0vIZKNcqmoJ4RPvV3Ep6hu
vvSB6wv0UJVmnHBrNj3iQGE8G2Ca1uUcsZBn9rYTFEmtdOGrA80pkFGstKJD6hlhj6f11I3YtGB0
g9pYAkm8aTm8WJoNLF2Ws4oSILadjlNDL+Z2E4rSTxV/p7JcQqr0WJlu4ce+aBdlYpR8TzvP9dmd
op0XNvPGHHpzLVxk/n2UV9uxMMNNk77GbFEoDCD8xk1417NIgNeEXeU1z7Lx+PIRPdA0c7x1EhOT
Dx46iMk9GDGxFYvTQSMnz4Lxl1mg3yOC2jqD+02MprOHohLviuSmtCLzbUv8aIfUxIXC0l030yfZ
h5uxRq/wOB2N3ymFzFR1E201pMNX1eSaH1t6CvrLnA6ezh3T2GzY8KZXSXlkdx9wWeTfUCiVpIzJ
Ko/caZuPo7knYf7eBWvYRO0u0Vt9PYd8DwSP0SovJ7xdrrUjHCt2Qni72A0+OzJZCATpyzDbl2lY
iqq1C77LoKtCZ0pF6DZTGn17ZYoATRjboZZWagPB1vM9LWeTKoLrHAXG1mWBOyBtxtrQaxNBNumC
x9LaDz0OLeHgf09z/eKaX0IxpsAiva9JA4DRzO2NOVmUrYTNFXbpgLU8jZFCzQAy3LfK+FgUVY+v
Ft+vQzqBtuMbltv2eQKTBY2fmNEsX1IPBG2k0ShpKgD4sna/leE4YdplzfLkyhoMZ9sMsblmkWO7
Hoa1M9oS+Kmr3cqEeqJhz34Yxfpe75qXyZrqO4wgv1doRcdMPfXCzNfCMC5ODsJuHGLuY/eiAuki
6CUADJZ+u552LaEVjPzJrtJ9rLcbra8+dw49MDUbYFaqj17arxCwhg9E3pcmn7dZYo8f6PC60xB3
JSkZRlpP//Zg2v1z5sTf0H//ylD8V6Ti/2foRvM/zr64MGhFfW2+f63/d/jMA924/NLvqReW+IcJ
YdETOuQih/llv0demMY/dFrOQFh0m86zIwB7/pPaSAXmH0yDckAqMnUInuLyx/535oVu/YNBUdxX
0hTMmrNN9/9p5sXCqf+L2+jqBmBi6em8OYZsOK79B7dx6NGCtqpKuaoGfOHKZ6hFDXUp1d2f7Bse
KRWNrC7wfs5W5B+0kLsRce2qbchKKcN+MsfqibIjPuc6+WaPv6+2f8/7//tIjuX9UY60bEp5uCQt
w+bz+1d+ohHERTMngElIgmBIA5Aiomy2OtVVv5iMHzYzYlalSK+2qZPMzi6JzYfTTe/FCPxRtmuY
ecyWiF2xetwH//adLcNK/vjkTNsyJbmU9Dzdcv8gO1pIzJQ1Yu5XsYF8E53hau7EKVx4XgsJxh0r
yn7zDEFL9q+WCgkYCRbXbmUCHGOv2AvkGvSJqJB3dLVNkTqAeMVrlujvUWqsKBz8rHL5llYdfitp
3lWr37U8TJB9CBvvan5SoaY2wUBBQpgpRv2L5XXl2rUix29Lo8Laba8KQUwzVk7kR/Y3KfFuQfiO
KS0gpiug4cEP1el5Gm9UZG3fQ+63d0sFvRisz8obnW23pLxCc87xyB4bNiSKeI0vYJ3a9TDO70bk
Ps0NhYv//AF7f5Bt+eqtZdKZ4Mr0TOppf3z1nsbW61AjB9IBb2k2NLFvvRmRbN+dY77Utpo0jH/1
vGpMF/eJ+02WUf9aD1R1usney8aOTuMkP3sBZQCoK6lvDiogMr7oXvdilA40iN7lvwsmmixWv5T5
fawLxnZA995UoyZ2Bt12Unfwb9J7VJ46yQaF/4Dt2EJoQ+GnSoHEu5a27XSzvnaAgxGw5wCaFHkB
eVjtThcMA7GPCjEH8BbMBzfPT8ncQ7FzlOELuuB7M5s+kCaNW9gFZ9fIoItp1nTNl8W871+he1T7
gdEz26qgjdofeqNVK+BAFIGYreI7UzD67AtXi3bXuU6Y+BKjb1rpooo3tS0wOYGi2bgTLu9spl9g
LKV0W+Hsz+SzisPinuv2k7YEGIimANxN6Tf6m2zTyk12FJz9UsTazjWBaYdus44cZGZ635IbD4qG
Wn7LqfX/l2kff8KNH5cAY3kAKnJFGwhM/n73p7izKtcd02XKSbqxTC2mEiavRvVak8SsKVA31LN9
KnbyUEzyTSXaaVbV3YU5ufZqNFdxTdnf0wA8k2T6GiCktTVYX3TAJNe0KxDGIAsNtfy/XLx/cF+X
dcsC+mpbls7K5dh/zgfJm5ZczpAp7ZX2rJRuH3KvsDHLpijyNI2qwGxQgXCKgxQY1OMe9keeeCfK
xD68MSLjbIRUGXfbaHkq8vB1xXR0ECJjyKpInJMihM89v4qOTDGi+QKZZYBaRTCQpAjS6iQq9v/5
lpTLLff33QK8nuMKYUD5ts2FNPyvqzG1qTEnO+RGKq4G9hgcOAma4rgg/OqGNTrUcySqzwBmp+Bo
w5JcyZn4zfbao2n2VJn0f4Yj/3YZNpYN6u9vid2QfRWhnssi/OcybLgeM15KGsg4BeutAZxoPcyz
u6b9zOaLUieIAW1qP7QW4eJI6ZLZCgMFDvM8hlRnIUygYiB/p0Y2wHHBK6npRbtVcXCadXMgTUSG
G3gGnSYr3yFCJd2p7GDlch+2YQlmJS7WVLCIeEGY/JfP++/0YK4iJswItj9bmACEGU7198/b7sax
ngOP3RnvOc2w6pUCRpP24T6Gqo+PGi+jHS/0UkgaFqF0NrZkSPX0PWTOlp+wmFMvfFE43yDD1fwZ
XDL/+T16/9cXwPVgsE0Tj9CXtdw/IohEdk02UO5mH4xv9dJPTdymx9+Q34VFjbFt9QEm2zAAJwS+
KUQzHbVwrLZdk0QHbv5wA3jpnpZmc6nKXL0UsYWEtkNQoxmpvDvZFxe+1x1heY19vAAuoXn7IpTi
JREDzP+wAj3lTUABZPdR25F1bqTM3jNVRz5IYJ0mBEOJLIsLIXLsbyPk0jNG0gVIas9rFCTZphkn
PiB4Rkp4n/vJPOZ92fjmVJpb1bnso4YTrwK9w/1gpM02Up3Ytp3IDp5xDOBb3WqN1oxVqTPDP+y8
ENc8NF4LhHG7zo7ulH3jbVJrcpNV1k5jgNjLUZsNdaE1fmedPs1AF91hsteWNpl7bRjNVdhiss0Y
DVWnYniKbZNyo91dScbCbeqm8dWFbuajX4t3VW42OzcJT61hU9Q22hdp1c4Bn8VOF0W+jp1q+5+/
dN3V9T/uO9dxAMNJl+sT7Lfr/LEUKDF4KFjoQdm1A920VemlsDoLY33QrYkFnaOTtw46Kh1IXVp+
1Xoq74/zqYo6ii5z+N4W7GSzlsPHoH300jROeOocCP56Uj4xzUM7DbUpKB9N9EoiU67KxikZ76Gb
z03p3R/nA6XsDdzHcW/kqvvs5j/b3jQ/QjQBRyNmmkCKYhEI4KAd1ASl0xopDEaVat5cAT6YHuu8
UcuhXWbWDvOfWI/jXL/FkwOr1Cos//GsKAVgwtCmAyCL8l4XDWrnynqyR7J5fIvPWZraz6XrAuqo
uwEpB+fqeLSfbcpSY96o++MV9azm3cwEOv/x5OOB+TlPmdf3l8BIuNXrEUQtuKSrTEKYwpraDYBr
TvNy9Dj1ePJxmI6U0Gsl0GWK+YuTztSOePebIh3MYGulrUfXRPfOqujTjZexfcZDYFyKbiazfvyI
Rv6pBjhEONmojUXv8I3iVL+j9qA2cmGv/3WIREbuC9rTAH5aSlfB2B2sEipe4g1MX8n6txoSx6mh
JTyggaLlPjufCbBIKlLAuSrwaD4FyS7mvv2UTIwNq8DM2Nyt5y6K5NmdJ7XrjHoCndPYT3OV7bU5
oVdDTo7zke16ZY11fKLVFJ8YePcd3nju67Od7l26O5eUIVPbSLPmG1Fyt8lwkXI3DKj452XZ7lEO
rtA1t/v4R6BazNrLdJO+VBfpaOK9RyRyztBp0W/lMMKZdYgDJ2EGRPjioEo95zMdZ9tciN2Mo9ql
bHXKtzQqaH0k8KN5U3RP7cg5iHaJ5zsUReAYmVVkRsPLWOjWOcXNK2e9f5moyL4ksfxku5lzfhy5
kRQ7OM0MHFxeITITvhQJ24ZSlRYL6+XxEE7YPBgmZhweh7oltP3oEKQKJ7deRuytL7x+RNeRDKZ8
Jnyt39AzrhwjqV9CU9ZvmAD2YVsU98dztIueAzztt8cRdtufmpP3l8eRmEA61AJ5gq5q30H+eXk8
KE2HRb5IGtua6AYuN+DCCMUF5EMeH6+xvDAjXYur3ePVf/2yt/wZaFJcfs1X5pQxGqTg44ma+Nzr
ko9Hlg3KAgVBktmEbxm1v9iZyXLKEJM1aE64om2OBtkbzWsrPsI61S+PMwiov5SFp+2n0HGufV1W
y+QYsQbBtAQiU+pe86h4xtWqb2tIiRCiqaDpxGZHYqwrPUrGnvyfw2bsmtvjQZtOdW8m52TOzN8P
fcklHg58VWM5mOeSqlO3ejwdRLOJxNZicbJlibpShT3NFg2SrIxj/7GROTUsr9gIARTFkR35tLQP
oqEg9PvQ0hlNNjb3x2uVN5VXZ8gxkbIFOuhe78qxFLq16FRl+bYaSuOtSxzrKovmo2/4xJrlyODo
8ZxF++nxXLO88vFch/jl3/3e8hx1PdPXQ/DbGi38e6iP2jqSaUWkzeHjoUr4MtqamhNExPn3OR0d
mF+C7d3/dc7BEcaoPu1FtH0M7nVmiYSXfA3m4Pw4ejzoMdCXnBrCrhq94WD2DTIP6Qx3Y/SuqQjn
8+OoXU5VZb1D4sr2V6mYYQDMwancUb/FdQl2YT4zWqi5U/4c7iV1zVtFgvQ4sjVdXfKhwC1jjzdY
UoBEy0Eh+TOS+9B/I9FwbmNsoEsoAiZ0diK9ZLKmZcS/UFtivqDZ7LZOpIX+3MbZLY0l0iQj1XKQ
2uYXXJ/ZjSBJP6PR8amUBqfJTbWTgW7nkE9c0kEhtqGBL6yY3fbJ6Mf2KVt+UmC4mvLpr7OU7wcE
TlFPb5EXPZ7QGL11LFLv5fErf523DPGWRb2J4Zk/9XipJXuxXdoO/hwhs6zrqD66i46uiKILSin4
+MsRg7O8dZXM01YuSr00cwuMWdWvYrDQq0fIvGw25qdykec1KS340GHWKLnh1yBE3jdpmbGFBzdv
ML9Nb7Lg2/OcKtugPJ7evKjQd1lhWTQPOASGke2rSTFBc3kxiOk95CfMoousLopaw0+jmYlHZY8I
T68W6bpJz4Mc89a5Lu3joDvpxTDdRr2oGFFF7I5uHR40p4QrrI0xI370RI7HNR6sg8G/+tpSnt3S
Jqs2jhcOr+YQVEwMgHf2eBaisnXHcg3zkSezjhKNXpQnq0Lq8Tj1+GtjMT9lWe35c11CsJPIe84M
eQrP8/JTJ5sTi8t8SQva8W0634DC1egV9WwrMkttqqpsXtraMqFm0Dhcjh6vcPVM+AE1gX3P33ix
lq1BasWnxysep8Zw/AFrLDo/TqnJ0Pc2Qkb/8WTZNj+DjHfbjNbdhiZ7RlqRP+OHcK5J59IC5Ojx
kAwlw1JrAkVHq/95TuuwVcCc6Pd/nTN0uhc0Vp6qIiVfrrxgA0/M3VKlQrYT5tVrZy/7VB//eBx5
HcRyS1/H+CVfHmdGvCarVKUQCF1qHRh4zHvSt/IFnTczKRLJeNslZC/LuTtEra2t+NDkS7w85PFX
QeZqeMNwjOx6OGduyPckugBhXk8vqmnH6KpPdXlxkLKiF78+zriFrU6l0SKv1517PSLEpN+Bzp4j
HEf6U9S8Pw7ore7KUGoXXB40Bkwo71WasnpkaYmuhRkQygtLP7Gs6YRjzBwt83OKuSOq8GLNckC0
oQCs48ACWZZaF8n8SOo+Y7cRQ29d9OXh8VPNCn1u+c2gwD7MzI3o0igpPwqFoqWKPjle9bOPJ4lc
KA/VORmz5m6KipkjqlUHkA5D6P91bMXJuNcVX7sb5Q7OsLD1O0HDEE7siO1WddsYBf1HXY5MZ8V6
cmQWhnOY9Hr0k9IyVzpwr2M2NNqLaVQBDg8iEnA7wYuwwumpRDfGRJ7w5tmMbAxob9ERL9pXm032
mYmZi8aNIwlVpQo0l9ubcbPjPMrNUGrjpa7KCXk97GhzMNZJhaOAFv343DLmcQQc2zkGMEE5OX7d
uai4cvmcGeV0yJURb1o3YTRNNtxj3sV1wKi9+S3op/d2rnsPXpZdmR+arDd6clyMzE+In6anNmlD
JI/tVjah2KS8/e0jSA0Hiz5efFORnBoIfSjf+D/afuaV6OrGfJh9b6pDEmXNI3Qpv9a6WriLZKBN
3djrLqlxz2XIMr0yji9mNs/bcGyhXNue9vr7K2vaoTsjJoHi3UbhzcnMWxAu/xylaaagml64dpvy
bjCOeR8HTXsJBhpLZCWMrDH6D1uAgUfCbB8cxfAPZmxRuxpsA4nkD5jf0xeKGKitekAoLMvDUcxA
Wuayhbpmuoc6KK27lqbomOx65+ktH7fBOIANozIe236NAP2NAzub4AXMHgyB5QOjIjZD6GFuQiSt
19TT02eTYZePo6E15Kuxd4Zx3TEO5B4sx8g4k1WEwukcIQkky6V4xqAbzac6Ed+6rL/kzBZ9VQYF
XyZ/EgZ3ynzycGhtTJg7a4+I/dJkdLWjUtvYuTd8mexPqnPCbxBdjDUzavQTNQPy6TxcdNsW11eA
fXA9O/NwsEVFzJkYRwXZAYB4xWbqRRdHKnlTg31/WHHC6XUsqF8GzI0557EW7n47WvReL6/wrsDV
RI52QvcTXx0WuqRtJALeoFq3RTytMElnr6EaEce1UUvDun9+/FkiiPUytfolPsYxX/Fqqt1r0A1g
fjQjetbF0FKIi9QVBOMHNKHw6tGLzobZgXI2GPQ2ectekdEOhkjvI0XBDZDU0bEtyepZmWOgefxn
yqCMLqQ5+npqum3fHJoRc01exP1BIMl+FXhOLNAaG89rrT3Ol3g70TxlJF5ZQntpqEWZ1XwOJ/Y7
ND89M2mRqEUFfQXLlubFZfN+BD2Txg5it9Oz/QiWAG6KYx6PPzw+/7NdtnehQvks8wiZCXxBBihx
GKDB2aqmYloUrYlJH+KnR5SWTWziiLyoLJI3wUbMrTebKaw7KW2kbrp3063au4EOp0ACQ8t/HD6e
CEbJXEcPD3heWu0OgBUbUsIE9bABLpil0sK72GlcWchiB1nIz0Nt70tMnz+yrPmcB954EgWmTZu0
4swW7WLflPEHkUq8M4pZw6cdJYxGWgaHNd1IpFS86ZU1s9aPCGCEGjajBfOJLn1zc0R7RSVSvgzM
DVdzWB5FjZdDi7r4Vfap8+w1H6Kz41cLRNMLnJbK0071Qv5WAC1pey9XFg/0/+dNOIHq6rSUQLHn
j5i4r3z6gB3SNM28G15l3XF3ltu4UkwaXM6V0sEH69Vhd1CWCo7sj+HNcuLoJpsIabPO5otaPzlQ
D/zuhrkDUZRpNkAm7SZUP8HFwihsPjCI7R+gcbR5HwW9ktPgWFR+WvaCQXNYWnR0xEFGZQVhuSgQ
nw1wXmXl1mecLM358VPCRovvvtCZqdJ8Lgqzf3Iwgq+qMhAgu6g8V716tUvI09wiAyyE0digTp7O
AyjvM3fkTzXR7RgeHgcjl95Gnw0ipQ5srBCp2NNdNEEpS3s7TvMeQ5d6KqXszmh76PxLiVzXMKtD
GjvWJqg9lqblQ2pbZpUvCRq5LpII/GvBsXQazASjTNd224TbNoNcCNR+nWVD9R5P4hsUhwDXQjBt
Qs81ThnhRgEe9NxqzpdJn7JDO4GBlVDDf8dpKBsW2OW5KUHZECX5XJZxaoF4qNlOEsYN0YbFmCIa
c+2lbbM2GFqxanD/3FpVxrckU/m2rjugMPT2zUHSvVcJc1BQdeQxkUAzeNkrg9cIxWOklEmbAIHO
dWTKdfiSAaQ5W8xVI/3no/zr0MMtq4MO428xXmqOtEtRzMMPrGq/f1Cl9/uH5SnIDGyGqYw2mFXG
JzyuMztpj8KgVa+1bhpPk2gkYVSGz4pOyhoEt+2LMmWrc/gOQBIXw87A+VB7VvHahxIAjNWKY4bw
aq3Vhb3vZcu2pIpXxpr9Uip5JpMWZ6PVo21Z6YCpQIGsoq6ATqvL9KXRqvBuLvNJK8qnSV02awcf
DlFOAx4BqMaQpOPRDVC4l02rTpYy5SHSdO5hVJRV8r2p02itqK+fiG5KeiN69W5XYbhn4s9weTw8
DKXYQpDnUE9m2FGGGn3Qz4GVFk+jMxRPbZl9RZZ4HNyYaFEWqAItY/ZNp0pvca7Sm0eysdZHRU+m
0NDLQ7U/hSFDzmg4oaAT2YSLFl2YHeXmZXIn4zJrrkEnj64pBYQ+ZRbMZMZbSzEaZGwFk1RUdCky
lR4T4Tr+1JrtWmWMINRjbJnDWL8VsqNViM6x/5lwAZ3lICANcjGjZraTXV037tG1IKchUd0UnQRg
6tkRE5E8BezI/FXXcbOJC2r9TOQwWQXOpWP8IpuaVl5FgdGy5FvsuREirjE6TEPhcIMJzc8ruGNB
Us1MPfY+hWX62V18Sak+Xr0hkOeiG35W1Bg/0UfDGpHeyl6P9gW+1pVRF+LeJF5yjYrxeXLqLZJw
FNltfxxNs3qiLeED5Pae0eJsyqSuPkNolEx0aIatm0l5yVIWnSEM1mFaeZ8mwV/Q5nE8JO3UXas2
XJsTKQB4/jzZZqT7CHrHSyznixzc5jn7MXd1+izG7CkM8uQiW3HPsHAdYdn8MJ183DkG2vGiG4uD
o6cJ1tzFsVx62m5MgF2GLO+Hqa6mJ9N5K6Ps1g0MIgMeQaY32eqIoK55ejz0TXVRied8CUL9EwUX
zB12fYIDgqYQGcFOGwocI/i3T12UZ8fGxvvJB2h8JCENuWnMpgPB/EHFTXIYJit6LfJx307O+EkD
jbLvtQ7GQ03/tuzNee/QD+Rryz80rtOd7oXTfnJNyr7AVan+MCkEMaZ5reb6OFqfJy/IDrFMmYvi
BFMAbJcpQgmQ4wsT/TJ/GtWTMdbqRPdkXPSfxasd2AXzgZPsg6Y+X4znQAtgFchd967Pg7tUMe0T
vZoDkiMc9wxVqNvsV10Yr5jBGPZj4fpktgKSyxbp3AoFFUGdmffnKcnIrUq1zoaeII339Mnrbiae
qJ2VLqYIzc4q/9HcqDPmtw9d5wHUaVy8iSn4z6QqrtVUnB3d6k5FxDhKLQ5f9eWh0cMPW4soPqoE
XqQDqLRNnHg/GKhUXQgx+yxCoW0Py+zdqmu+D3G47kdInJGmyb0uLW4cT72WywOf8Jdx7LUzgOV8
/zs89MwaGLUdkmz3jP4WSeWdgxJsj2sbYIfMdyYuhZdqIKwi9cnglwKh0nLvaai9mBE/VL/0eqgO
k+V8e5g+Hw/V1Jv7wHP2gYkV9vFQpcmtMQnMiqIvqG1k3jYtq2nNCJVhpxznZo6Zt8PiL9j9e2vj
dKbaCKCa8KcN9ZOaPsW66MRI4nytS+ldNLN9JpdjfxFWgK0DuBVDZQqGTzAuqVimJ7nC6Y8M3qHl
TwLp57F0qWOL+iWuyh1VqsTPmqnAVzbYm97D5leKtkMEEn5OGj3Zpkym2pmTV+E4gOaTNxbyuwIL
RmFFx7oVN3iv7rFwsV+gh+m3VYMDyW5LhsyI+CqKeBuaNmyLMUSk49H+iyuUzPlUshra+TadEhrG
zoDw0GoY3txkCddIW5wBMKWfUFcXZrvCbH/RTQthfB+XqxoO194q3VMOOuU8GWSksrsixDF2kNYd
BAp9sSs1AyVLiDKInSjf51EcHWJNo+mpmFwPoD3eZF7ykk3KOJqZ3azN2WZKHbJ1/BYOk6nNbFUs
6pIpUAZ2GoazxWOwVslcfcVrZnfdEaAhOSLcK6bKsXYkjWeemKgo/ShAaBkRNdjB/7B3ZruNY9m2
/ZVCPRfrst2bBE6dB3WWJdmSZYW7F8J2ONh3mz2//g4q856siAIycd4vEBAouQlaInez1pxjVndW
D7lQzeQI4jmLtWgCd+cjdE105W2dmmZ04VTGzpuT3Do1bqeBLSBbcbkrIhohbmGcJQulHWwoi/bB
sBQlYS+ey83JTmfXtdM5zqMHmRrBAee/e9CxkmVRmN55TvlIr1XsnLBG6Z4nN10Pt5IwxEVghFx4
aZHcGo6Rry24vJUMiycJc2pR5lhjhDJZMfJ3BA5d5ETUahNjjj3XGNoeMl+QrxLkr3llYQsMvOee
2CcNQNU5IJYW0413V1VtfNSh66MKOwZUWyn3+oTC2YFrsLvx04NfOXAh+/nQ01HJdD2ZjEUkdwSZ
aIDQG+049IrQ7iK+MRLDZjZS9sGzjIHrdwi2RsBK1G1Q09hTXZ5bm9WIiz6YsCnoqoFHyFI66qxf
9TA/RSMpgJqGFjvXp5fRlsnHfNBXkH4s4s9RmVIWIVtQP7ue/eSF7UW6CWkY8ERO5D9+U21YrekE
AYzsWpy7LWRvE2ksebkofistuigcT9jDAVI1w+tsYkWUxLVWIfnCNzqle9gqJo2qgIrJ6BYvqS9p
KsTWRW96515zEWW2xhDe44BikB3riiaBgdQbNQL8rA7gRTdM9mNfxcY2aAxjrXF93zmJi25LQj3M
2ZlgWWXfVMH0XeJ+hETZNOQQDTUKXhxmydh4G70p1N5mxI07nV8+FOq2szvzm2HE4SIgBXATQ2rf
avHITZ5NxMDmub3x/Qkfmb+Mklr7rG2sm5Ql9ZNdIwQqWj9+oGiMOH8Mk6MviaIIlVwNrjWeOlPc
Yw0Gw+CGyZ0+7PtxbJ6s2P9EHsW0rNLkFsGK8Zg6wGnHiHClQpM3NfwhPuFqKbkc7wj++jITQvnA
7eTLhgbcojPTVTvGRFE2Xbkq0x55BnE296OT4x3qgI2KDG9BG2HNn5D3kmiJYn1qGmJT8HLHFVRF
s7y1lVuuMuWH6zap9rIxsgP1OUcNxqlNmdRILnnyEjXc627/4YV36HK6D67jD7i09gX/CTLo0g1u
LVd2t2kPebTIss/eZ5eWiLg+Xh8aSf/fMcRdRNaRlslXJPf2TVEQZF205fiG60ziUXlSGt47JuyD
DUcXNHHgXZyI6n2LOaxmV3TJvMLe5KhAl20rH8xWy97V4A3L3o7ru3yS9AzA2FAz1MUlSOJ0WYA2
OAa0RjexmvojHGARkMCdayLflQ3ZYr/t8wcz3+RuD2tMC4bHxCcYdJxnYR8XTRpPp2Js5XukKHCx
XdSeIz0jV6dQ6kLWDexdKcKHVucq1UWzv24hFenCy9EpEqRJSX5qTIb1vLPn1FSLRF+S3z5VU8lT
Zk7xXQ0aIw6N8GWIAPL4dvvB1I3dqKLNX6bhTRlUascsE2y5UydKawBO0i4Jnpr5fhK+HD4ToyRn
JQnhYw3la+gSUeroA+/a5J/7qdEOety8hqzcKJ7RJ0znLsz1wcotE9l4Sq1MaxUUOBHAtripjf67
pQXeY5h67ZY7WL9xhuYbUpTsBu56/NQ6X/xNIHZlMx7wNUsWxD72V/g6dz1565w9fBTTi+o7ewqj
FQHV9ofRnD0h6veuR43BpLORFheR7d3AsIleus7JoAmS/FZ2KfIwcmpu2oDAMy11V5nlj1tVRJ99
2RX3om163gICqP06XFbDhBqk1gy8hSMfJL596r0VYamksN7pz66v9w+Yv9RidDL1OpfxcDLA9Pe7
70akAZAhcDORmTiMQ8xMkC4BAqSmOgzaMHIyyn71U6TwiJiJMWqH8bb15CpO4JMM31ojdp6qSXiE
l1PWC/O4BftCJnk8hexWSeC+0d1C33pOX+4Fik70YMCFzDYgzqiszrXYcOvUJwtZPKKmadkI2PGR
px9JstFvG9O310ImBDQ7XrDvXWgIurvmLyLcBjoy1TJD3hWKyoLN6tUUiX9TjL2BKh+ms1bxwdUS
EqseVeLV6EivyxtlvgIwRGhSo0zRUueFDO/BmrTPIaaD73Ved6JIr98GHdejr/LiUgvkCBUL8YUw
4xCIjnk3pY775Ibcj10t2tsmjeuzL8aSyHSD3G+yydeiC1k1GC4dwqSsnhqKuAP2wpehjsQudBxU
1Y1VvvjdrNJIpo/SV9YN3SJQo6gaN4nVGRdTjAW8Asd7NJKZVeAfXVUN4cKezBuPgPJP/PDg5Iyq
goCiTzg6oh/kazdfvjMD/hvxkUl8UKFWIhwKYf8i2CQ0MSw3UOP92XUlHyLiwFl3dHLd2H1xk2jD
8DD0ybdKRTdZG6unSrADSedvlckwkmY4kxBU4tGIT+x7TML1bV5VqI8N1fy28k/j77om7X3mjClr
nSH4bpP3SmxI9pInEwtxc6VPyjuUNfmF2CYpIhFK+ZTUCRMPo387u5GZ/R4Epgiuw+iOhUX90DrO
mY+5xMJTnFvTnR5M0/4yvSIFJIjJzB/Gkl5FODYrOzHxmXqzlDaXoMHVC43b5kwisEfmZ+4suk57
gxHkfHPz4uD7LrXtysoubCnig+HOIrBweB5782jl2XBHmUEtKyomW+ECxq8JUNpNs7Ci9vNz5Bpk
hBj4HrXRQ+1hpdTF7WlhAwU/GVP7jca1duuYCVbzuVIRE541FO6a/D7vGOWxd3S0jPvx+mZlplLH
tEmdR8KJ2Z+5+3CuHhuU4ci1AkausX0+jJJYFVE26W0K790uwq/QybKzzGG9Vnktt0UXGK8sqGJt
ODoRam6HlSUN6eDiiKZ4KEJFFhUiwDF3+Sxa4w4bo3FwvCQ6eeELd5yPOECON0DDSKAk4Pu+stts
FXex++Czk3stWKXBY8qLYxBmEKBGjeay55WUzm39gAJ+WrV6oS35gQzFDiq10Rb7QQT2CuwS1B3y
3JWbMiWUFk3MupAnu5mCIzBmCpnFZBwmElA2iW9n2I20/D5smy26MhQAczNpxJ34kKZ3KAS6S6yc
7gJ49TEq66eoYxZKKUndkYGJGLyrNDCNxbKmokZvrj+wfGDCYSAN2YEN6TobCwC08x/WlUO+i+2Q
inpRWPuyc8O9SC00t8RNsQckv6utVghI8N02OvA8K3tiSTJ9zAdFrI3XA2d+xWqSp+vB/CXXE9Ze
euhyxYBm2cmb8IT73t41ItLWtHHsZzlCRp9S49OvE1AXxriRnqetXZCRO2dNNWr4Xg8h9VNotBcq
7h4ECubvsFD+wUgAw2ua+cNNh2FVsom6GaPUeDQZjsgaa79ZWV588+7DzgbDywQId426yvaKIHTw
CIQmPfcw6bL99SEZYdot9Fjce1WvLwecSgdKGmqvqh9mRsfNR3UAinGuqXrH6+qR99tYW5gwfkO3
soFJDoVtH0xZh/eQ+KpVnpQWW2XZXfpMnFQdettaD4iPQcC7ICLBAiQxLL1wtuwFL7beGM9d6p1M
4NGQsyoAeH5776cRQfYooJZREwOzjKR6oMNCEkinMZwmnredSpPsxVLKlc5/9EBtDosm3FbrViQS
G5quHVu2Oa8I88XacJEHlk7ev2rWZVb8IW8D/NciZTtMFp6RscjcZ9bdYBBtFiBmFXrPrdW8JFbf
nJIuii6Gw9iYGHJbwbfYEFRFjZAIvfu8G5ydR+NhA1NfXUQITLeD+/ompLH0FTjXsUmHVXit3jQj
EaKVS8tPF3eClttnqbVfmRaUF9vMzRtXYnS2ohHspDM1r/A1ah+UI4v9ZDs0WbOZKIC8ahNskoBm
jwii7h6RW7UVVRPcJDS1X11zWFT0koJ0EyXNm9tJDUymxc0m5sOwhc7cD2CznNCJVm7vBneoNsK7
mML83fWpHgq5RX5yHKPqru88sjWH4CbI0ErYMd75Cs8hy/hwbzfybF9rPoRDGtsmAG/Vt+FHiOn2
gDJ5xI0u8G5spn4IMSwkJxaxzZ2Ob+S3hzQmapqEal4sd1NN+Komy5COTto69M1Veau5BhUbI5pe
faoLE0mKH+OYIGcJmbaS8dIzPR3KAGBbHQyLiAXCVliNOFs02o8lzTm9c5ns/dLWV21bqE1vsz7K
Vd0eUlSXlH5JfTcwgD75FfBQrc+R7zr+gz2P39cHMN8pJUBoWqtSqLsQLuVkmuc/anRz36KRBswe
EGvwemRoHmtfnq0yGwgO4Nn1wZUUsbTBpSJWGwQFVn14kboVXMbhR9La/TntNX9ncOFhmDTvE+gF
jypwGpapoGbtpNFe/QGvskNM68mz2UIE2PpXYyyHjaZp9n3egkm8HvXzaxQmSKtoJjRHNPUOrM+d
m0K6367PCL6ERhJgCao67aEsiQcbC/c2wJb7o67oc7Q1XAtdP4FxNW4NSmi0ty2HCIHW2cEAIgz6
t8P5Ra8XhwBl/taaK9It9NyF7iJNuz5Ne/N1xLdwNoTxZNHcfwbxba0My03uhWVLNmdEBuhGsI+L
FAB/NFrqEKGZIqwnUzcj+Vf3lhPfXIcAfx4HUAAkqyaZPlHYjJt2ylLMR0pbVewBH8E96Cgc6vbJ
pT+NUDDVXnvRvHn4oHStNy4lQZ4A8e1qBWW4fqpKtFKJNMJNW2jqSVUdqX0jJVYzb7C7z+3Qrs2t
Y2miEU8M/ZxbeK7zSDZgh1yL5L0INbZtdpiZazbdIWN1EMnw9ZejRJhks8xfxfDUsEQru03eusbx
+lCJTgBhKSDMz69NZZuu44EBihQHxJejn9+2pjk85egC4YNZ3aFq3f7JVcZdMu9ozRJwgf09hx79
GIpS3g502zeGg/q2t0n6pC3/re58bZGb8IeRsp56FC4PYOTkvePV6+uzMmHHSBLu0sqaCrFxVd/S
BCQmgvWbA1DAp54/a2+jYaVarpyw8Lptbo79WZMhFvnw5vqkl1l/xhyOVKxyiNubv6GkMbmfLHgd
LQ3BGpxU6nOhdL8/5NKKd6HCY7/1PAFJ1u03TT2pGzYzzovqxJ1RNNrZK+r6OMoP/oBsU6XmLEkw
kImygCbZNc2xcEjWH2ubUuvyOtg5w6jtrkfXYfB6dH0Ym6UpY3+tsFht+1KvXkr8gddNOoMeQZX/
87pN25XI3vGtn1+36fiyODFwiDFpEc8KF3ej6VQbGO1qOp9eSZsfRAC16/iZzv8P366bL93+wo9b
B4sqQL7Uh7MiQn+NYfWtnBFt7pXB2SlAnNcjP8t/P6LOCKhGOvReE7mrfAIbsRr/fvTHa5WF+yCP
HoN+TO7gFiV316NOuQnlwYiYilLc/vHF6+t/fFs0/1SYj2rth5hH/vhCrsP2NUP2oE1dDwTaED3C
7apdgtBOT6Y97SENAPfsZHHJxA3CctAn1BA2eZhBKY9jMgA0QQaUldS3hmmON5YIskeWohhWlO18
9/svytb+h8iT244YnSWfqXdTW2N29FRbLcKcFjllxg96s6BwqA/cu4bx5eW6fYMeAt9OExofSpLs
5cfpm8V2ct3kLiFRiTTJ5ZnoMKLrOlwfBo/A7utR1bDb/u0L/HXrXAUUlVxxz3a33FlpWR8jb6qP
ntMGcy7aghpjfWyKjl1x2Tv7qUmrGywl66lNgaKPmr9irx2+ud60o0t/6ze29Rw3GakT9PKXQctT
y8thtbAYH7yqWMqh/Uh4o+iY4NrLMLav3CZkDsbARViWld3Idgjuzb540dHiXQa/Uufet5eO57mX
tKen7xflsqU8uvccNHDXhyDGh8WPu5gauvF5CEnQ1nuiqse40chGDB6uL10fnDnH+noUIJVflzC6
8UUZ1q79nwcvrgnTjhEm72RfmhbMhNmUMlq3FKE9OAbKyvc+LqTfD72yzfc9EI799Yjl+ZJ4JgQk
LSXpa3cRDO+bJsr6VFpl8WiLHsD0kB9Kwgxuxgp1Gt0mOurajiRKd9ml/fgyDJiWegmMTCtmLFlF
nShCOnFP6to84IT/7whSTwrF/GSQ3mUVfn6n5tZ7UYDUAb/H7t0A8lwmt3DF1bMdEi0xypWqCMQY
+U0rmePQZrf9Pc9D7msTQEqud/4pJ1Nz0WlZ/H2qvkktmz40fYBVQHF273gwZeYq/R8PQzF+CkzI
N9eXQAQucrQ13zSSBMBlU1oM8CtxUzs/uEIX+ICRain9xVFcuFbl4AhWY7smj8cilL7SdoHl/kDu
g2U1ENpy8gLrm8awuU09X+Pj94DZYZaizGzuA0OlX3lh7LXYTf440IpxJ/ax7dBjbeeaErkqBXt5
Wjyk3Jpu5x7YsrvsLbLfjyjSu4eEisetpbWoN5BiVa0NntXTD45lT+3ienh9kPOL1yN4rdau5vuu
L8nr99E2xac6qfusdytAtudB1t3l+jA54WObefU9fcPuwmhhLIe+ZMvYZ9bCjrpkF415cGpqXFiR
7PTPxl0PuW1/ttbWl9V7JBL3qdeccldqc8U8HN2nGo77Jg1pPA/zU0I5JjyQTr3LSx9qRs8b5fVc
NdR2qdqic7i7eqL+PxihaCmWjecvQsvznxgHLnbc//Pf//WbV3P13rz/7StHMDfev2df//r7/Vf/
t7ev9/Q9//4fP/UbGQGmqvingb/VtgzDMZFF4X/8jY5gCOefrmm7LASxQHK92H/QEUzvn8bsJAF/
ABHAMDGp1kXbhP/6u+aY/8Ryq0twAVz9nu1Y/ys4ws92V8fF02iwLdcdy2UthBXxZ/tlBOO8EWXX
vOogxoF6jD1MnHISxuMAEgiZpUKMvOCuaF67yobNbvuz61760qGaIivxXeQRNaY8dsonQMTD99wv
vGT1b2/r6Tev698IaDkVUd7U//q78bMVbz5NAULCs7EX8MYIS/58moypNt7r1n618demKCpb79nU
PGfvN3HxhLeaoA1aycMATMUpXg2tt+9rp9NeC2F0mNOsOP3x56ckZvffH65cxxWciXDpkkvDNikZ
/mIK7UIzZfDqzA+KLgERQUkhf4xeDA+vVdjHkQW1qCYVBo+TmyPUAi4HTimnWfuBhqzce2yC2nk/
NlkL1VJcW+SucIZtnhDIsGjHSd5BtqSE0oWBvJAZnW1DmxSgKQuCM/LR9kxGg/Y+VV1D27GKXyeV
YP4T4GPyFWlGBQmFMr9n7LOAknsG3aE41/nNk45MRkuEG25TnBTHjMXxcfDL+NtoYFwxeuXealJD
HxaFTgFQLxXJaeyU/AwVttWg7eyPpu21L1O41R2gbbosmjXmj4zP04NLBNxpgvMbUC4Y2Thhe4Qd
TtmneS7shJhsQy8x8VV6VXjonO3uNafKvjcT2ZyLDmDlMkVfBaZubMEGAXIKzb+ydv560QuAJJaO
CgxfJ55qwZ337x5vcmhcV1ma/qHnlv7gJlZO72EcjZMJCmNcGGySWBf0SACnyDJOk5P46DqUSytd
I0OMsKApVgCUA/dhHOnPL/oQYP1aV8o/hdQovkLTmgmylkv8CZUDmpjojdTO6jPzLEXr3JPY2t9W
Rth+/flVafxClPBMOqLcxnQwbAMlAeiUn/60BkGIabJlfNXCTDlgtsqQ2o+nFW9JAtIcfqUaHnt3
TD4jIVGP90kHSjKDgPKGSs1/EEUgmZ+0oLn5izP7+RZmNHOFB4fFMtl5C9O+nvnn+znKg/mG/0eK
364dpjJ5G6qs/FbE9FvgJEb6C/UVaAx+EMuCnVlQPExIG89gC6miTcFAUa1ybVVRDdcJHP2Ls/oF
ccJZkYpiCxd8Af8YpX9+v6TgfyWKNH/rU6gLhZ5g23Pywnsyx8Qghc9uBTECvsNywkG589bZpWRx
0RXvjdHU/iq2NfOJ55yfyyT8lCpwcDh/6+4TMz1LtkgHRwK6BFnlX5z6fGp/DEDzGyql7VqOw5hn
MAzNV/m/vaGZyVzhsNp+c0tNe8+dyDmHjije6RnP+rkMJq1tTc5H6whkbq7RZESs4m6qF57hwoL6
i9OZb5pfTsdji+PM85lhCeOX8RB8Q5CV7E7fSIwoH0sPgwIkyigjYtWtpm+GBXATXjCFL7o8ApXT
0MyXgCrc4TtRUkVB56538JaZwADKaiLS98/P8DpJ/HyGLrQVk/eLCUQazi/3xogXKwxHv3+zvbyk
NmAkzxmd6mgTmX3F8hU0KAUOTaPeH6JJYdNaih2jkHgyCIHd9WKSn9PURv6ih0Gd0zmS9aMVBfLY
Elvy2lkIpRdj5/l79I9Ux1Wnih9S00nICnGofBvaqnuNawnfS2/i4YDvvqOE6YA/swVILkGB/9nX
Gz6tsXaVtu6GMvzhUU462n5XPyVWNp79bgryv7o3//OzczGRefS32SrwGf4CYegNHaZbgr/aH4Iw
IRVP9jDXneJYFGb44fbKv4BjNN7MoQV161p1ekvsepUsmkka8w1T+4+VbYI97v8Sj/Qf5wa0ldFM
GqjbXGFa5s+XeUp10M3twH+zbUFkKPpbOqbQK4HiyEZnfizcOLukZjvcp2wDnyCK9Q6iPBvBMiKv
5uiZJS3JsBZfrR0P0+rPr6pfgSGeibLQIaHFRRylmyz1fj4/QBkUdLsgf/dFTUM5q42WxMQpO5Vl
HJzNemInXEmnXWp9FR2b3ojefLBIz4VR9/eJAzSdoXwOCI2V3i6ty5+fnrB/nuyAmVgmg4Spzysn
7spf8VcSFzGk7tR+n+xc60B/mNIHwQMoEmVNoF4o6/isIKaMqJy89gxrk+exn0K+Qjd468YxBSet
jPXpBlNHB0IutkW0FSwVyn2Eqa3GCKjnyKiq3i+IumnriTunbh5N07C/Shd6fOqyMiGMRJUvWVbG
lzSEKb9zTHf47BIsCAtCNCBNTLQaow1SYNfbNKVs3sqkrRz65Xo5oNN20u9dbMZneJoJUJ5C9Hsv
L5L0EJmWsSuZFqENenrdrmnfzgFtVmIBphhKnVu59KYPcySPYhJ98Z2hvHBfdI3m+ZqFCaID8lja
T1ESTLSEhhjoW1wV0MKj3M32LStcxvA+Q0QamhOmzslB5Qxt1SQdwRHQGNvYU8lqqEbxlPpkbyO5
0yzsZbrTfoMWT0aNqcf4PJlUEMoJHFjVnStR7e5tidvyoOg9KOSSYrCPgmVXdgNeszGXtdm23wM/
9R70qABTTlHd2xIimGor7OhjsOzznusc7un4EHuNcWnYoKtF1dHzpUfvCn/pyqw8ezJUZ9qWqNBC
IYqznjR0w1mQvrC8QvJW945xb2QKn9PkBAyGE2ZuZ9OyttNZPqQVsO3CTIiVMK332OutYN33YfrV
ZmaVLVl3p+Hascp8R3qf/8jIgDyinBz5MnqWyFZ62Ipm05gkFQWhmJ64EjSs6wxKRN7ouXuqA4fM
bakZr7bKwJI6mcw/8sAfPtuWruZyygbtTQVV8qj7hQAjj+wDzs00N2DScKBOIcOoQCcBfFFsq6wg
fNAZAopXVSPareVGjX3X0FI65kbghOskhLaEh6/KH3B5ZN8J+iNlTrFiHF/jvOKCKPuS4F+FZb5a
FS1jH0ve/FkxZOPBxrf53WaFfrDD2j5YE80oAGwCVI0rNUbByfKQbFlj2/6QOa3eVZkhWl50Eswt
6XFu/tFLSZ0kkdgT6sC3IbDzfY+aojhO3bW8G+IInOdcM4NpGTfhrsamBq4SzXD42hK76+3AiNTB
xrQV3RuCs93nRvUAimEvy+eorbWHkKJZtoiMMj/hc67vHb2bjMfMQDJODCJ3OYZdvQNML4bxHFpB
flKm8pDIaMVBYaAGOd0PZHrFtBycRWGEELItriS0jwhK33p7nMswWjIAcqW5Db4SPL+SNOp2lHSk
s8shcr2ZE6X82xjWGWxzQsWijT64sGYyRmjrsSaB7wVRd0ddpR+5wj0Hvi5MJZwbi4zYTdRNkc3Y
OqVPfW5b585Lxx8NfWcELgnXR8ToCTPEQR/hBdP4qCEU45PECf4xNhr6uiYT8kKyg8IRa7AYLkMa
mwRP1/D8kEG8ulB/wPgE2js5i9WrMfYdpKHRr48MgzhzFZuuN60qynNKMzha+PRMTnHEroIUOlOV
y9yoDN5bl495dDr1bhlx8IGYJ9srZMyEDOS5eQB2bNOWqyW/XJo+wZp9PD0l3FP415shw8IwmNW2
tqP8Oy5OiTdsTGAz6V7JiQKDNUlyc4k+DguW8XNefAlOnw3h0rQlVbjKaqjEchnYySrJO/cxIOz3
VFU9fXSmT6SviFt0RXVb7/ZDKoIX1XYm+qnYp/9oEVo7HFiMw3n1UdczE5SVey9tUTakyOCIz+ip
fGT+mFUrx/fJlgmqkcC8cHIMhT3CiL11Y0zNs0/dMFr3qo+QUU9+9wBBoXomSVC7D6hggx6uKW7M
2w6kNm5GK5lGAvZIR5jus5PnxZMuKv3g1iGNG6TlBEnUVfqOC1ur1pNVhdS5dEk5u0lGh5buZHRL
JX1OIqhd3AJBH5wbPtYQmzzNVKgdHjLhZPCQlAZkJrrLzG7ECf40I0ckpug7F1Sz0wPd+erNIUJh
YFTNgoaUfKeh6T0FEd+Fe1NmF6ZR7zVoovbJ7ENxLuMxfVMEtXtrAD2+vxHRqLsPbZkrUhiJwHvJ
6qhNlyYAGmclMkG8JF1WrCwwTJhIlSrlOTDi4XXSQ++IpXsWBxSe9UoZmdZmlApGa6OCnyHCeoRY
0FqQ7w266mg1vHq8iXSVfwuI5wIYG5sMWi4xHz905AqXQtUlnO3AbC/0dzOm857N9UKNerarPDK5
18q2z1Viky5FZDBBL7iDsfHZdHb0wPz0YlLtIKbr3pFAu+FHX5cvzlDDG/IGneku6dcZJdc7rxb8
P2Sd5IeEUsZHXPvZMxOtGrZsesC8WmajvdsdltNi6GhBoViSt0YRRujcAiU2hSuoOI2TQWIaOBQS
YhOiscNF03v6l21PDsxjhZDIQwnLwgpMQ7sO+rzs1l5tsE0LzeyRmLwa1knWibWZ+NmJRYA8R30i
j/iSUqwOhMjGa1s3zEdlZawOFdvxs94V4sKfTX5TApSYxWwx5U/YCiYYk5V9245oRiBJZE64YV+t
XQRQZBILGV+ilfIr9voOA9xSwMcpySskN2nRsW3cglqL6DN2rbXmvvUesdfb4ODBIe+SZBpQnE5+
y6zJTvEwZr1G/0UyplVaAH8g7N1LmwtMMtiMxyfIaDZm80npF5E74mUy5wp9XyTo86LSxcAfWi3o
XXKVgme6CHr0MO907dOAg9uqFlpYaiQOD4NLTb/EqbhwO+GAgiNA9JLFyAOxMOjzWEYzCaKPFlbR
A7D1dIuqlfTMzM6LHeR+EqIXOuE6t11gteixe7zYawSJlJWULvzsYsPT4E+bqqojH2AYlfCfLUXH
4i5iAcruqucXLkph6oDTjKl+dwuEF/wwctNFVjVldFtmdmf9aIgVc56SmAiUZSPL5tnDJqHvka1L
g1Zh7RFLG5EUvKCqmcbHUeUZqQRxUDprfIjmvdXXnf05TC6Lccfq7py0V+au1TGRrSOW43OoCfr7
tSiT4FgzvJq3dlSba0oyJoSkiVyQ0ENghcnLCZZRDHwSpbWB1rkaE4EnoBbxtjEHQosCEGjDtoey
fK7duDi2IYnhzC2xBF+OuHG2h+hF9wgnEVhgMY0Sm2FUFfK25OKw145Dr4b1i+ccYifgbXWDsqa7
lDRletsgJzFXlBu0N66J8s4G9D0sCw9R6DL2Wt4AU8XYw7rctPC/gIO3gNs2Sr9pPXLCYshy9k0C
gP1EHh0ZrhWEs3ZbFTXvdBWNQb+vkapl3BwUjKBt0yTca+TmISNpOu2x1U2SISMsNek2Ce0s2Chd
FuPGjB0jxr2bedVWxqxAbqs5Dolc9qp3bmIqDlAe3TgVC1A6/otLU/Y9dd3YI50bdlawzimqWvch
uvXopkmGLt85qiqjh4Qg9XLjG2zF91Seq2PRxOBQSPNdmSOAMjZIbvSKSgUjQGT6yT4DN/kCSs1Y
M0whVxwDiZWS/X0MUQ5lu7uQ9HK2FLNNYES637cQwBI46DjlH6mOaMcY40u0qmwdi6HXJK9+aMXW
QhjkzzcxYp4xws8PmruKUPO6abMvkyzcFmhcQhJlk0SiU9abJ68O+pe6hmN8a4eqxVRDoq3DhqHt
WxggzC/LUitJuqDayPTa+0BnPRzlNTXzBC+clhWgwkX+6oCvMM6xwPpBVztEz8j1U31OoaM+2GPS
ni90YyKoEXnz+h91nPiAAXzyjE1rSDBCVqCzrcJs+8U/MKFZsS6K7k1rsmCnldkPBOK8v7WmTv8o
yyQPy9qhKihC+ZAOaLDWdV8M3gqZWf4XRUnz51I5Dmc6HKATKbJBenQs75dKlWd1pawIJHjTp1Hb
Wq0XHQxvQAbeGAiRSxNYiSFJGG8ne6MkfPOuluU321f1lniHepumob7qwbxtiMYaEMv5gGcsO7+r
GcaYxet6D+5IrvPAGNeNUmD7DcDmdeL4axjs7vP/pezMdiPHsiz7K/kDTHAegEY/0GhGmzUP7i+E
XC7xch4uL6evr2VRieqMaHRUFxLpgMJTGTIZjbxnn73XXmi8/G/UJPPPUMjbi3L4jxkETFGOhTTx
57l/DUa0Qp7AH2tuMUCs+C655L31bRArXtA07dTPZkgpDhxl9lqqvnt3rJn7+iQW+WGMubvn7qN+
uW0w3QP20j7H5CaI4d8B/SR89dkbdc6rZaB++XtR4C/c4T9+dvboNtsLI9CZNP6yTsnHIXOWwqs/
OrzJ9JaREFEwiC26DvKxeuH7HFY6um7G6wyIZbMuvYHtpAgqelar9sPXK++BfBb+bcJP42NTeetl
yD1yFX6OyTksRkcdRqgxb609pIxFPWxd8Hi1jjFsNrUtKLGsCzszoGEJZdg8Ii1SVcKtKHslGQWj
NLNafEQcdkdYSxMzweC7609t4XEc8qx0cXhm7WvPLN6F2dxnahP0pKI1k0Y6qjB8+SrrSeKMIyw2
QtECtRx6IhDw7SZvMjeuxDAQOtQzXOndSNytP43lOyf+dQBnRv/fZmZdcj8kgfHBolyQ+5CVNdLU
45pnjwPEMx9lwmB6aXafU+arC6w1526dzFvjLz1Tl9ynPovT/kIGfxH9bwIlwzuwquQyK2ytG6qF
VxkNnmOUsbf645cmXYYuJBQXG1/rD+TBavqwVF47Z8+RMLKTURteBO7xKWxSR+4J6gefWYoxy2qL
8Q0nYHZ1zYWmr74zs49+tSZIRQUfJE8ZEL0gfczc4LBe/jc7FePPMh2XVEDS3vbYBNI0jRnwLzLY
YNZtPaix+vB5Y38DaRU/qHCtnyylzE8GcbrincEXd7L0mUFV5ek7VJXxjlv5+lgypRPG84zzlDWW
Ff395e7+eSlyU6VZHpqe7XgAlk3sxn/+qHJ21hLyFPaHP9Rps214+S+JCYN4B5DUuJOerF0MHGL5
0Xal9YBkYe5XnTKTqDEctZ/gfZ7aJb0x21accFylgR9rduDfdYqVAdHOVh7QA9wf9FM1oI6ENaBI
duOzFoggdjqXvRvuP45r3NkgGWYsCg1uBF1zhPK83N/kqJjXQdZs7DLph0xK84+qrDhCFJ0gDKa3
vQQ4O+ZRL1POqmKgkRAfZZHQ7jg6JB1BoozXQGTmq2mPRJ5zb+yfPaGrEpg6SRm/V/Jq+V1314u0
rKIeLHQVLgXnjDCBm3GF54lBeeDFHFbdnmEOuAPcMrtnd4iK4AwPLfNZwTDKrWM/se9+bSYQAX//
Zjk38v+/LRJ4lTa3VdtFtvT4L/u5v7xbkMvX3J7VB72P+U+EXHHkTtyvkYOi9DaRXrmOBkvmTW4q
WMGBlBkwGJx0ZJ4HynFTY3afLd6n8ZYFISLXz8V8X5Ff+eHw3c/G4NCyWjs8sXf1ouwXlQXFC3Hx
4qhQWjj52bZ6aSyG6dBbQMs4KQ0sDqTVL4jiyy7zW7WjZIgAEHmxlHAkTRZb3S3xcHAUmCMnNToL
4+5UdeiY7QTSafbzbd6r4Jll+2xcfAABfVjYgV59Kl7mlz1X1rc2jakL/8yh/az05mlvonfOmyVZ
JLGmwMSjyrnLpfjPyO4dmTnldiWOfN8Kz7p0Uhjvijq4kxhk/dh2t4ov1ARECXoWvjDR8FR004JL
fOZeRXuRfsmINdxT426fcJOBrqiA1L+B2qdDrGY6PWfUZ3Gi8tL2K5vJWCEx1D+AsRlwiyU7kHBp
JQc9ckY4rssm/7LWHm+WshoIWqvwaCBLA1fvd31tLl5cLxWHMmvu/OWZ8yNBx2Vu+3TDoOgkZ6dw
1N1YJBP9T85sPa9VAlzP9bLBvEtYWo8Pg8Mm/synHJfFLuWISJdDIQevjlXOTpHqvcbitJqUTkCm
DRMSPLGmdzG8S/19krlJcSUlOOcS4FWMputOLHJnOlUWt6vujHXJn6VXkeGbZXFz44/FSybm/L71
Zt0IGzAZFkExYyh3ugwckBZl0hPbnycT6Czn0OJUUv94xd3p306VI6PEuthzF9dG45dxA1vcjxUb
aTvkN+b/mMCRJJuElXcezSCT8WcuNYW57DPGO70d3BNpkSY9moBa7aNoarN8q2x6Y2DPiFt5TA7v
TZbCGGlH7zramOs5l3fCSdsyLBpgP8h1TfZLki/izDypZdmyPRFXBIDg03SB/M1kSbCjytTa4QLw
L22QDl1ckBwpYozvOc2DKbl/BXbm3vVHJKzRHmhLEnZHMZLTtoEeJ4u4QXT8JB+3y+CWy5YoLmt0
BUCGRE/iuXSV0n9B5J+h4RfSRfGsr6O74uBGRrlhMqgrSjK72ZkM4vi/eEjt8yLFYdJaaXnC6zfN
yBSk32zYC8lukhNVnFz/SN/g2VcSdNzNz73j+MWpnRgy3MEzn9DCKS2zSIHthOyCp6Jum+sK68WN
YBD4z343s+enStV8dAu8FOEgSRtYUzE8pHPXP/mG8I6GvJ3lVdN2EGAGN6CKwXcaCBwzhBtGYl+Q
cxa31B5MxAtkKYvjEzZDHXD3sBu5RUT8nOqYDivEXMsm7MMdbAQuldnju4kNjU40svTPtJgiSfGJ
AnvVpi0ACFGUFVuMprpSTFKkceKOlY4aMpVXymG9JyEG85JRWWE9eTdWIloJXWhiQeRBkZ2zKRrL
qn0L5pUG7ZInxQmuVNMSX6+r35muxmlbuqM/bwazo68OuuN0Z8wZGjvOliNWf5A5RA71bJ/MCW1L
NfDF3BzcbdGyQowGE7vdfrVh227TZCWRWKTYR7kdlMMXBoXh0OcB/iCraz7E3FaviTHU1FYKKUHX
mWXfR+a8BgEkQUhUqQZIasOzr76UhA4/1exWu5m28lsp3zBdFHnfckPgjQ2RyOdY+pX25fLgzeAf
9Jm7mQ0//wnorHr1GpscqKyxaEc3tEL9kLUOGR/SY9UDNkn1Tt0d5VillT4CNXW4iKAZvC7r3Fxq
onFNNPdJMoGgQULZ0jm/1AdDed2Xx1WlImGzG9nU+A2DN+7pmXWdurzS44rUB3Mh+9/q3tb6GfmC
3LzcJT4224saBQbHUksSbp7UNTebgs6+aifAxpsoglpb7i1cIc6ZqihzvtlfmqexaGfzx2SIeWBx
0gWTuOXfvXxnSZlctaKmy4KeSfXYDQvtVLk3TA+yqrkwi1JaTzob72lnWqLTuMyNcjxaint/lybe
B3Jzdm4kOh9NZiwRt6zIrBX82ECBVic0ozsjZMhjb3CsDVtjyJnlAQDeW8poqwfT65LkC1cWE6bk
PggpaM28+sDTY81+sRQmOItBKn9xrAqCnYMmPe27tJhNeHGT/ZPY95zdpV5REliAJxFVXU/AUltl
/k3c3A6u/aTZHiAB9hs7jvosvSdVt1dnpJX9nd614rXD1Zbv3CGntkcoaIOboWqIjchWc7EZJWu6
J9yGaUfnIey+MJt2+V6fE2+5TMVkmNeKEt+CdCxySGTwuSFj11T8ShNfJlOUWcKJp87yXwAwzRw8
lLuz+FCge+UODnhKZ8BTzn6iAPjZvcPWwm5aJ6SUq34GpNQ9GTSQPkod+FUYpF5HoHFykuKoUWJY
hJU/Q/suyafetKZMm8OKlrNPjxz2GMp2Me+JMDo/4BnR6E3hs96epsVkA9Aw8oPJof61DYXuBI+T
b7I+8eXaPrEObh4t7tEcJGtveXWnpXrKQOqQ+awtq4hav3C9rS6z4shbpJ8bAGbOqVomVpmpOdbW
TmGM1Ta+KVb3bfSSlHm2Ycyxy7UEqj0NxzZbM3M7OgRD3mCoBXY8NjygwZm4bfvWMlu95DdzF1kF
Ps3bJF+nIupZF9+jMfa/C9qtGYILUmsYskvxrkY/e+Hm51JnYYjcuBgtVCtrkcaD0yh4Z/5g299p
kQ1wpgutPOZalX3quoCveTPv8BYsqAd6zdoU+wWmgFBNA/cNCxwI2mXGg7VoB3imemsENFSaHWyQ
2QOTiOTU/XSHOUfgzSpURNiU6AZrPZrhWAdgYrh1py941fMfNDAZL105uq9DbULSKrDQXSxNS8rY
maBchKXXutnWQccfNnZQdPrN9DVcy6HtLLpS2/UasKx9LZ2ORYDMKWzRuRyI+0MMcHYZCoO246Ax
HsUqDKYls7hBPuqVok6svflLUDl+nKHlg/LyZ/SaQKRni1H+lWuD3SdvZXNpNdJj+KoqGNujVYpn
v5nUE+SQ5UKTU6aHk6fl83aRvf2w1tPyOi/1W56yQQj8hdo+wgUTzGddtV40TQHRl3lyHvu6nSfW
PP6NHtOPzYWkHrnzxO75NaMW84/ZSWbPdF7jXpcuBtCmTZYvGDt0GlZTaftPeb32GZEs2lT6vCmu
dams06gXEAZNgoi812gedCC16e/aWjib/f1cYf11QMV/5uFMwvTIT2lgmfrzWGE5HUeqIDF+63qj
/4LPb8QteOWt4an2UKZQSvxElFc7B0Z7+wi8dkUwxItLysEQhRnno8fTCzGmRA6xb2BHNe3WYZm3
el7NYH44aeZt1Vgh1ZbNbhqpaGUZ7bBuoT6doV7dtgGE6d02v0D36yKaDRBrW1xkjuyGI2oDmWOi
rdHUOub+71/+/6XBmXDQ8M0FvmO5dsAN/c8vH/LoUFedlfwq8jSwtolK03sp8SHtKAmev6gd7t81
M3DeLT5MdNregDJRDXbvkc2GZm+KwKa9oWJjFwHZy/VdUuh6txkWo3vQO6+AeKPJFjiULx5yxmIe
Y1XxrZWa8Wso9eG+zqROTQm57h0rdPM/HUz/I2f6JfvsG9l8D//r9m3/1ez3h3v7/3x1137VAKm/
vobLR/vX/+WfvlH+7z/+Ov1qbsbvP32x/cME/qC+bqZxMvzDv1vE/3//8l9W8uelxUr++f+yoNt/
60B//EIhLLPPfzTf/xjE1z82aCrNv3vRb9/+n1Z0w/8nbzxXwG3PZTuGgej3Lye68U96+KyAByA+
ZiQcJvJ/9fRZ/yShqaOYMLP4PrM6w/h/OdH/qeMs4qIyTTBqfKvzP3Gi29CH/jT4/+FAo2jOIFGJ
Q0+3bq73fzc0wn6WeQbQQTMz0phg/R6S0Q24FKUL0eKltnlbXUwmVFmSQ1bsm3YEifOdPiXvlubo
d61VUmXWLLShN7627Ua8TAVx5KC9emiS/HKuM0zW65RP/hVo6lJo14DnwSbxK2sfpOAa7tt8PC6+
1d7gCx0x1BUPFAsoOJnzNyz4EeS8/Z3MriCZL9nd2wUDWznsA46NoylcfhL7Rapsn9e0/IaZNkUy
r3cA9AlXFXobk+eFJZC660kGPmwKKz1U/ez/QCSiZ9My49aHMc/nld1PZr2DmMaOADJw5/c3g6wq
7SMmkMM0N7/bOVUHpdU/5Dhm+8rXdxNg4TPzR3/nsiAPBTSQjZHMTybomrkvD9JLnzP4EVcx2Rf4
HuPG0KcTtDSTjnFd36qa9VpnNgBgwEDHPTbOXVVrJXYr+TbUHIoL1bfxai5AIXh4b3upx6ja81Fk
0xgbrsJxYxKep+wC+I3+ZmlUZ2AAGbHjJPtgKeHlU+PMztd8Wv2fYlHF1hH4r5v0OTe15oBrlp3I
vGqbxMuMHU7V8AbC3jRWUO4cY+emlTwFpi45v2uAc/Lh2wyetbl70touPQBXX3dNlv+yF+FERufg
4ZnIGSk32DbG9NC5ZR5qtyAX2nt9QjOkChW615VDG3waz/pVVegEKWEIzNOAPygC5oxscQOf1gct
3TemTMK+luszoZ0iSnrq5506ofSQDRUmwQtLwvmlIUydskKuhYhwHQDernUvZsG8xlqVvku3i4O0
/N3XGFbqh26wUCma/iel6D9ngvapSzdqb8516LHxCLWh3adtdfCxz4RBoY5uz2rSyJsk9KzyrAkO
ktqIxug2urwHncfhdOYEQfCNXauEzUqfzEbLTzYH7hA4Bal1I9NvsCkR6XQZTwVSipX9Zo/EU32s
OcBIfgHWKp6a6ZNV2ecw4eyZu4fEBPyrIzS69XKindKlhrlhvxJEluV+2dpyb9XTewrYw1NUIBl6
eed1y7GBad4501PADpVdV/FAdS+HwBaSzFTS4Q4kvljG92WsvrXxB1U2d2lpvyZO9lj3+cvkrGdH
uq9M/FExfOh6/mux5ntj9Neo1JEFRONfCNrfL27y6fX5B2XGD0EDpI3KqtJ9bRywIYw3TBlsUakx
dx+4bdCdZczEWiodYAkUKyxrjBzh3qWWSyX9JgcjRmTm1j54YFKIV05yke8Wd97o3LnBZRqzV7pa
Xtjc/b7p1253g4NlP3wpn4i5qDi3zLPvsojSGzE8ls61TKQCm9YfFf9O0Aoymobmi6MVv0WJuUI6
2pbIxKtN+29oUjTlOZxRG5026BQWulrdA1TCkIDIHOurft+v+iugjJ0tEj52gXt1NdRptpFrOBr9
gpWyNELU8T3LvnXrFiLdttx4CHQ6DRjwabl55w4rRE8SaWa7qfrhJcux21WmA4fRcra1aMqtGKln
WmG8AaneJOzeD5kEtjbZlU+7snwDNIOyprNpYE1zH6QON2Ftfkv7m6malXjYeBkgRsv/mHJdsGeC
ZlYYe8ntUdXbUWXfrb4iS6iGHYs9HYxlfQC/up5z4oxS0cgJqv+m6w6f9EapybEuypneXdjnRNE7
sTEggGHe+y4757spc3OL+2ovh+I5ZzON1tYe1Wis2JpTQK3rccUjpVkUonTzvZvfZEhFgx9Tx+/U
zLmJNeJXf54AahzrkhDqXMo3W35yWlteDHe+DMhPm4L9OFa7MiIsYG1Gs/tVOD56Var23pgmW9ds
xi342Cc+Bs6Ond7TykQf+zNTkJxiqgR/+s1wD0nsxQO1FYu0UOGQyv2kF1gC9QMjZrNTPrQjzQNV
W7vY6VMC1RsLjjxJ7QShOKMfg3bUldkzblIoA4HTa5tMYP/Hc//oeMsYuXb2s2xsel0aMMVFYNzT
l3TAoJNSFwBdTCt0+lqUARekbfpYVTSOT+v4LROM8R1suA3u4LpwjO/Sad5r27dB7ZVBvLaJAuXU
//DZqw/NDdOPFepWv/fBIqELQW7ipZKRdB0KT5JKi2XG3Wucj23vp4zb9tfA8MKOvmKDOgM0JzH5
OCZHZJIdnISXkVb1JJ+6SHn2QxY4PyECadvJGX7XFE9uwIYAUgx6K5y16sHz+got2H5alZbc20sP
X2akHdcT6yavtezoj0lk2hrI+pvPyB+eHGbP0B38CfEHcLcGMcAbud8qnqKaoR7m3ui2VQqeG2hM
R5VJDtp+1va8LXY030hclW8cPWb2C1cg1bdsfLN5oyNjhG5GwgoO/HZBBRnbFhogdHaKurdgLH7l
Fb4cfaWYD3sYzQnCu8cc9maYAeiDirivwzLW6JKrCc70V02VLRZCrJeZQ5mjmwbfPWU111Km79Bb
J4LhQ3lRv+gHnR7xdiLH2kQr+k1FVeYGLwxhhS/VvQN79VuiS3rprJtxkSdHcOVLvTt4CkRAy3i+
0CE7e9oYrRCyp9Lft+ZNaw7cn3LuZFyMfFWDHudqOmGY23oj9uLkLjC4p0rBYjHz/Y8UC3MEGZG4
r2/FKFoiHqikABSMwRvEwiJpNaXFh8SPjrNxrZrXYKBv1zZTxMQ2+yqTlk7TbLyFw2S4IvfsAwGP
CLJfWrPsDGr/2Efjot7NREyRb1kTNMQg1mrDYQuDZiR5R+9tMEx5uQZQQDGwz3FtSQGhoSXAJg1G
L2e3jDSIK2+96euPeZ4/cT5kijEq1CQdbXT2gnery7w9isbR9QcX0ALPanC8+yoZjnNmdHG3GAfK
Jk4wwqC0q6Q7p3ufARklA6qYOyfvnqoQTFnvoq/aP63Fplo+GO+6LCujCSAeyrcRQ7SPB7W2p87T
+ZiDWYlaI5Wh4N24NMI9Im7CsyPwvcfb/MRrvkytCQ3NXu2oE15Uj1iTOtCop3kio0Z777yUZ54P
aUgX1CrKIXL7hL4Dvyq3HEgoa1pECiHv6K+9di+0IzEpA9ADK3fHxSOlVaLbSNl5B0gBT2X+My+B
uwHYZkef5l1YGBQ7IytZG7/gM9hV/OoG7tBbn+gdf3vrc7aW/mgu6hmz7AdaNXGvBP+ipgse+pBF
PDY0/PBWs1XcZcZFP81rrfaiBr5HPKktEJyWHGNKY3bahU9za+cXbBMepz3oIZXqt+mCK9xxrV2g
pXe+Rht1DZ4htKZbG07tHECjc8fHuMA2ul7w8jgyZ3BY+l0H9xwBjFNmroOv7bMpVDPIMaHz3KyT
O8mRgCsU1TgNkNNhafhQIe3h1Ln9bQuk9oOqssdywXk6sfQ4WQUCbGs4+1Ry92skVWi0l2URfsf6
gp0TSl/uvOgibyAQgCBsFEWGhv+2ooeHEyblsPAbwEYVKX3+X7Fu9ni3k6WIJTLQbPMDJqac9rWj
8q2WUaRRTs7zaqHSptB1Rx+7dN8+9qar7SvXZnk6vvNMoW0Bnj34TO0ry7gB4ZteTz5rK03lVxJL
UIhdhbmmNG79Sc5Fay20YlGb2zlJxq0ueoERNSlPS5n/Cgqv2CrubpEQ1sOauW5stlJn7WTGo9UN
lwlP3qY9MOYzI8gm2dkQFk6lYW8x0pPOSNOaRZFnbz1P475h/ja4B0RlbZzHthJxz46dp7Rx8JWp
nyArvvTwL44Zh5d8lnEK0eqpxRty4N/DPltbojkoYq1MlmtjrlPID5tFsK3p2fLXKwF4i+rUaXpU
Pf1RUnf2A14V5PxkL2bxgVC/N/kUbAni29BBB6yQJPFj9qxnKZf0kA9pffa6wNnpUI1DA7GfOdLc
aaMyj7ZbwiX3mTqGfgs1etr1jUk0IEs/iXvwG83B2QqblFLv1d9QGxs+6e0zTiI4VV7Bxo+ai2bG
WTD32tPMXvEOL0e79/kJTSy1Pab4J67LV3Dv+cltZlxaObmSts6Omp72h6Yrio1tL/vcW/NnUyvI
JYLLwXgSQwzynv74I/c/Eb4Oju36j1qvtdvM0m+FF+vbQkPPYQ5Gbjc0Qp6XGihjniQhdBi0bcED
GUHgqeXMe8dNScLBMNoNptwQkMQOwQdyUsAb6dewisRtehH6QQRkxVEgmmviGLeIr8LCr5aXKVeP
pUfPJPHE5DiyRtyNbjtBDK8vo+VMd3Uy0NZGfd3K7sEYluOYeHdj6kDoKuLBMIYwb/0XxJ/pAZzX
1amKg904iJntau2LnCVsOw/HZM5RxMkMxDTLzht70MyodPg149Uf4qY1Ztyi2nPjL2PM44pHRtJd
2tI0z05O/E4MKt3b2Oahy9LJU3A3DSvNfR0to9mka3CxOGNxFdglt9Fs2Ra4ZCPLptJWm/oxlkv+
1PFqj3/8QYfunoo2+0gL3HVqBVPayEN5oiVmyGpjSzRwZ9WLe2Ahu5W36hKBs5xx11xP8wAxhWy7
Rp35wPL9Aizxe5Xa8OBiDCJXiR95MZON5fJ+spk8pD643sGmTwTeWBmR/xyjQdoKugR/THP1VOr+
y9Q0X2UAo2tlwo1IIPmRW7rr9Y8/pqpa40D1DQUKvJjUYHm8rtN0hmEOGBfNEMejNh7z2x+Wy+M7
p2Y2oh4CL5+qVNQqLQhpK/WPKlt7QHI43RzOG16CyYeZvF1F/qbQPsOaJcrVb/Xs7XYWs/OcbryS
NYV5pMnp2hMge9Rt1PF+pDRXV5wxBj/JXrPGObLt2CN2Dx8Tbar0gWrdhudAc7BBLke9mfdPWjIQ
NwJ7wuiis70eq4TgvZv8xDy9NTDNWkVSfLeNEw+sET5IbfUbkc0qtiye+zCBl4NFbdFucc3ihC5A
RcBYXjtN2g+DwwMEGZPIRdl0R9W/JtBx3nW56+3MfS9ZqlDE8JpNE0qQlyQv2iBdgHdMSX98SVpb
21U6BL4/vuyHtkZEnfBucza1QQa8mAQGYl52tYWeJV8klNt92y999MeXuZWpw7xWKz9SxTQ9LncG
G+1zV1gXLCs7Uobpu51w4mXaG0g7wDYOsj54SVwe42vBDr3VhoDsiNYePE6iHNsJoLK8B5WCtHBJ
OLZGNXWPewoeQfnr+DxKyxiefX8RkYnIzwpSPc3+wed5uGFuWR4kTOC9Zn1VkpaHRnOHrQcePh4T
975SBWWiC7u9ViAc4TgJMcwXB8WO55hYM/P/JBoAj8uLHBk6kZxvQy6S/FB3nLhnByGIcOfBVB2j
umy0g3LN1xkoAbu3Wh4ap5o2WrmqU4a3a7bXu4zM1xG6ea1YlpXWue5XlwfFysPNAS4kHa/b1rbH
cLD06UEm2VMzquKnBaF9qbmE1tXvosDWLqQbb+Zp9LEFGFzY9Uac6/r4kslSDwer9n4O1frQUu3q
D5QFLxVvrX4z9S+AfZ5Fxxq8yeUhKRNuCizFmZOrX13PUQOfPLJDF456sPMdZj1hrd6d5fSPtpEe
ydM+4L5BVCy+7PZ+mrrxG+X+3f2GsGBc9dncjNBsz4UmBxbtSoZV7hoXzUpZk9fiGSBA/Z16t8yW
RWG22xXHwZt+G67TPi/lfJ+xHtphSQk2TUmAxFS6HpdYIi2HRGFN8HI/pmPM24iyWWOGUEvxisnY
PGs9oRbAKKG9aDWDLXfJRLe2hJ6SI+2p7aVwV3VMJGTTKtWjUVAimtAyWqhEXMB4R7e+5q30AWwJ
QLGnxFEeVJ/gLJqUZ3ZQL1HqUR7rmQg1TgliStei2cy5sRSpvIAeSTd2ZdF/YYOjr/xub3a3vgQB
5TyRh9mZASCZy6lMbr0+ZXu28Wbui65VEIwWk4fwMJ55SLpolAlFegVJuYLL8ozjsntOy9x/gmh7
h07mnkufE560yRcmfrlLncTcUj+QsO6a53OX+tv6Nyuk5mF0ynGbQu7YKrWKPRyQMmr637OhRuJ0
9ZY2MWfvyeXK/jgNK0S4z5bohb1WW7eyXpcezLcR2FDvNfFBF176qzQ5f1s1YG062S663S60MtHG
ThMYvxfKAW4eykueNvXJtXE3FDUWKQJsn4FuprQ0NFo8av1vlYwnWY6oeCvCF0j17DRlSXZSgDxo
wuYDWwBwRK5AfviedQ9VaTFAjdGSINoZkSsTYmtIoKc8CHGe26/tes68GS3Map0H4KsblyV1lpve
/Yz1kEa39oCxfIcopR9tkevHlShOP60HJlfFeScyh/LaknINLRo7+JS3KOqde+CQ2ByZSapNWo1P
LQND4zaffm2AZhUkMmsDCWj1ep29qo2hX5/384wkm+gJziKCvRqw+6RfePK5tdhbiI+3jKwZJqv3
ZvVGtqFIEucYOdqzqeShLwjfLxZ+CEEKD1Q89xJDW/wNRk99kw9IYpVo/W1DP4VSth2lq51HAOzj
Cip4lNJIs+mItxT6vnPb5EfOp2VoSLFlafkw5FxjRi/WWOZVtsXzaoXTuJZn6qbPKTUpQytuKF68
befMF+9ZvU4xAsPcAk3lwbK3Uo4hloETCUcqNlNGpsHr+33eNWEz2d0OBxc1mwuHL90cS2Qlzwkt
iaMx4ec2KYsI1mCXev1K0SHcbaOY7/gUx9Yw2Bu2Km9O79Tb6SPJJnsXdDjtMp/XvwTjluXwQy34
J2WXXvgZe+ZF4e3s9QaDVFkMvV/c20VW7jA+3mW3A2xCxjYzxM8Cfm8czGJjeUV1Cig8rLRhOrTN
shnXdcS+zBHRW+v7kvqbHcZsBLuak5RrMNu5qf47gZbBYqPqkADrB1FRprHSSbIzPC+PSmoP+jSr
orV29KtFpK+WuqQZI6Hjm/o4eg+bOM/qk04BKyHAWm3Mrtva/UDXAw5fQR7iVBi3diEzVjUFvWuJ
xcNhqxe5o+VvAlxVuzFx2o2eDWigi5RRMhixYTnXWeO8SkTl4gn1Pc/yG+9CQiAS1mwgXOANkMdz
SsITcoq8mfqzNnDlsQlA7a9jS0vuWKhg9MQKHGH5+21qVLAGOKU0UrHYTIB6GpW3a3WDzbeQ5xFZ
O55ncWpkVh//+KNrcArbAZVw/lg+6DzFY2elkTngdrtUtEorwWgkbGiUswdm1Gj2hOTrjeg5xqts
vi+1FGMMezKQbdhO2K9/Qh28UMLZxWbWc1rwEbMuM+3SeyNjVjQ6xFgTvvVGTbTGoVcz9ZRn80gK
DZhzyZy7OEMRyqp8Q1Fib+6GWZbfCVFMD+x2o0Yf+kgavXerNCA2lOlbeUO8ZJOlRRgMQruibHni
LGsOrfazKN9033ZAsmYvFbmVbRcQlWg4bMFAod3DJShEdce8Bbh+r4+93KbKey1qRGeDxUHkNqWH
kTPx48J3l1CbFXDTkqrSXFS7bEr60F06d9PgodjMi9K3FRU5Oxx1yRUcPSrG6gruI/1nSl8Wkor1
hYyxGEQEFCD7Xd835xpQTdhbDEve7TlC1dN/sHRey20rWRT9IlSh0YivBJgpKlCiwgtKlmXk2Mhf
Pwu35mFU156Za1kEuk/Ye+1Rp8qDjuht5jy6s3zD/bPCTAnei5GJWvC7fDZzgZ4V9YNlwAsta97M
5U9T1g8kpMBN57LzRxdoFNftccpxi5QELzRc3jgu0dZG4mmmXnELImUm+ExBX3TPssV+Hc6p/jQa
qNtMMgDRci5p8SfOxHxe8vhzoObbGmUI3tZ4UCSn7kY80pvcliNm28L2kQZTI+c4C3IQlBlRCuhc
dQo+YTRsC79DWX+rOWaKr2fV1pzTgYO3kzuNtFTQ1OZ7y13/oDnR36GemtNQVv/W/5CCoB2F+9Oy
ZOQH4JT+Ej67BhEDmuu5GxLsFCRKlzS9IkJYowF+xUDIx7G8FU6KkNvJwVyS2oYdROzNZbh2LCdf
u46itLstqej9dGmCxErEOmu9ImqFpxlTElHt0vWbR5uRSagG62HMZ+rVaNgUPD8LwRhZjekqj+3n
PI3JUBhNYiv6ItvULdIMkazVQn92lTkcqzAL/XhyHjwGNPEYNbvKgV3oDcvbf98XfqIjTIw8iBft
EirJ8rglnySBcXPMprDaTtC75tpTjzjc/EUQfSf4MRI/FCKPMZ66pb012nDPybFC56Sf3AiOZEaQ
EnYlUoz6LX/RZTemEN+t1DhrHYNnpfGrNjEOrdHfEc2vSmEyiC3k4H5NFiss6M28XhK9CFIrvWcz
npiEkLQ4f4ScgDMFeVnvTu+x5aV+gpeQmXHr1U9WYs+MwOKBQ63sNovTQ99igp22K8Vkn+mmFxC6
PEjb209e8rfKlw/Ns/dVhwYe5fpXnyOKQbpJHdsUX3ka/atMimVVh68ZwkcuS5sx4pgH3J/xE6mq
/mTzcE8asSNRf0MCDYS4NV70yrrbGlZXktfGIHTIoUiI7XOap7zoB59x2ord58LX++7d9dprqFnO
blLDC87OcON1c74bK6oYsw6/pIYFFStIvjWM9oosha3p7L6qsVdnPvCaVIS92VHUdouxpbVDOZkW
RwfQGksMAsJoCgJ3dObdVEVIYSJuGqndLb1b10ehfcjt+a63yZtBngxOCr2Zsl2vmr0wo51jNiRe
zSMLUbpeIsO33ADE9GWuFTiQ7WesTcR3EUcnlfSzYiftrA4mPWkDTGrLMZ5rwfe+74fF5gRj1OoM
C5EOkV2eO8OtN04y7gqWiWMyfPSCVGldYzYc6+CuH902+azkUuyWqjuDFD47qYBcTYZnmqOVR1h6
GZvsqcIrN+H3hUDd7mF1Uy4NxNxMKTz3GRBdQZfX4X0MDOLDD1IRbW3UAyv46jiN5t503b+xNX4k
vdhkUnMYPNt/qHHLvS61GhN6f8nMFEggOl0QoIFiBnM2w24KJhxSvPlJekYmm+/Mxl1tzvE+auy3
ZkbA3o+zs5lT3BLJvopT7YEgd5MmUXmoQBsPExZNuMaxeXdFRnpVcYRH8doIEV4YjFKwz9MOUBFv
zMiDZdh6TBajdjJU8s9EP+HnmR6fkIw7l0+Yt4+2PYjANDnlRsGePTMqymlMHYfBLeszf4kvluGE
FMjHTiu+hqLydoCH2B4PVJF0edhmUdY7MvxZSL7EzkDGybyqZk0nNXay50m3NWasUJV9lzkHMRp/
k7wk0KaVT8zsSevVX/WYsjjSExR9sXucPX0+2oN3J80epDGpxlTp4RU7q72tZzKzc2r4pH+cOqh6
Sd0mQZcwPA7J6DwMJhuX9k/irCnGCkrE4h3z+i67UWMyofEUDipnEyJ01oJ0FHisj2Bu0oumvdO9
PGceL2GOd2AsdilZny8WuPSNQ/ukNdOHN6gPfMw/aQIBy2T1nNr9MQujM/Sr31lzeVWb6apUe6aW
jHAjL8qufGvQGa3pDS049wqbWVbstimLLTYwfP7oDiMopsNmWwzOoz6V3JoK3cAcPhhtLLfRhOU6
kgQ0TEZFMjGOQywniP/ZJOQxVtEFx3zQMNk0QeVwGIbjA2aTY4n6zCesLSYOiXSw3LXzbZRA9GH3
HbgFT2daoaEYZbftyQY7u337olUSkEY9weNvyQQiKqPx2zm5lYuBVP2HU479XsfcpDTt5hqZNlfX
Iv+g+qUISL516CEjIp4jdymScim+CmKVDz2rMLMnrNcyknXngCciDyWBk0s0Bvj1+21WUD7myyKO
Mp2Pk0uxmJPlzDRqhW1lcB2mbp0pNRZpH2EjtwYpBb5EtO9ngMW3eaz5HFKg7pMaKf6wHJEBsGjJ
AMOweYLSbKc7Hqv+pBHC49eO5VyKlFanFMYL0xg+A7I0NjDikZpQYO2Mdp9aS/bCG7gtnFMONetu
2sWLgNG18fLiMV0/DJvAuE2dZ97WW9OJevZguCX6R2+tvXSQl6hzO4Zjy5ic//uCrn856XAymPCi
fEAQwxbJDytmlVPK3KtYh0xoBrQ0PRVATgjCcTfWVJOtXLDbs4pEEJKZhW/YNBKfwOa9GukuHfLg
fdf03lB+5U+9so4G20N2J9FfuheONRZfx9pLHkUO/+pKDkb63kWFdTXCNzzVb9gt58e4s54r9EeB
tbSTr4qaWhru2L3rKc4iM/dwLPBLozemfQcKavvfL12xwFiMgJ7m2NB7x6ZNi6arDQd5XQJw/ZPW
MZsm7DfM+r4NswqQ1fhhUsRJw3GOseP9THr/Phvrv0iU4VGLOSp0/a6LcdnDNWE6AIMLh57tPBha
Odz7PjvzBs/PkCqGu1p2YYLdh8J/3GZAH+jgSb7BarUlA+6gePkG0tliD0GRwzphH8XtHUPsS1OP
r7Uyf+okfkXtH+3sefzTyeK0MONpqldFyFG4m8raYwm3/AohntzW3ZDiex6qlDcnW8eGXvYEWecG
1m87ATVn+cJ2ubGAibclkGLTPGpAzVRrdNuwYBeSqSEjubIZffA9xvwdNifZ5A64FME2k893oe8B
4rTH+rxmodscAJOxM2YU7033UYrlgnWD69wSs9/0SOd785gRPmqznqVqW5Nls4NqOczpjcoDXD6i
MVyMnlxT7K4pU8h9DBqQV1mRfSxpcgArW/q2i9qpVx0uCD2guy/22gAeqcoaiAPzF4nvJ28xyKfS
WcSPlUMzlmaHTqteU+23pJ9hcU74lje3L1FtHt0xOtipdyFyovAxgX8m2Y5E+mZryFz6TAvraybZ
ORku8rToNtke5AxzzQaLmw9tkMmeY3RbOvDWAcPfVCroAdW6nYm4npmfwueGhNNVCZYSlHO1NH+z
ZQbMFObZ1oa9A/TlSJHcQDODv0WhE/qO0QVGU52NyP1jdOKPDj8IcYvYtrXc9lq/i1xy8ETUb7tt
oZHLExpID7FipEFBnsE2zcl4L+2HdBobv2/7s3LVbz0DQpwa5zciLcrvjSQNYOuAmOyX57SuCaGI
I4SABKFH5b0prUfG7Lqfk3/ClN5hJKuhnGhcejmP8C3LMj/5wdCnrHmi6KYpfsrlgcaNFGdJkGhR
bWXE2n4pZf6gxPg4LppkjdZ/MJD7plhAm1Bv4MOdE6wHtsU5kWf9zFvlQ1UUTnOI0L21Ax2DNbva
zosa88yAlXgpRh7U00RxTOOuLijZ3HzVrNjjToduwMsp/TKTLG2LRO70vu72UmEdgqyHmZ0BlAd6
hg1kJwIjmnFBMUvHkoeK00LAsbjJAgO3/lrq8msyGpxgmdYHVvxo2OUVoxpBt5osdh0+pWe7KINR
Vu0BqtXTPIKu0ZL4PZqq10pG48kos2tvtWpvGCW2J40z1JCeRBio/7ZdYfh61X8AVMy3Wh8e9cG+
GgPfwsQumZVO9Xeg0sB98EI1cfNI+Vu0nM0/rt7XtljtH8uxdCIZsFEuAzQkzamdwpe0ogqLGfPV
o0nwgZK7qjaGK+OGeDNLHv0u5MlNqBT6WOBIVvmdrAGG/pqNkQaEh1gXtc9zgWbSrIevlnZwU+vq
m+Akk4EJGk07MFZYUq5tMgKbFvKCx1T+iVE0IRUGrBnJNQbderXcvxiBNDAlob0PLedG2Mkld5qU
yCOBQia90sO/GdJ6GXXQTC0qSbZtCf/27luj32HzOr7k7l8RWtdajy5tApGd6qjbGbVzimfUYfS3
5ma/tHXEbVkSzqpRhjDZ37Ary8njjF60kW8pJ6CDVax9xaHF+6mzlJbdTSDz38aMdVP2uVhKXDpA
Ss9Rt8+j4BOL7fyDM9kjoA8UKRLaSaBgGUeHIt7LA6/SP8Iw7zdGj5/FyqI/dGW8qFZ5Ks3koRgP
EKmCVsj7QKz9UBj5W5TRida3xBAoOqKXqiIUDHwzoGETVhJ5X8QPp9jTNlEWJ6dxoJACbRHU0lEX
r0sOM1gTWqD+Z8CuukPzwqy7FO9ZTrxb1eUqqMu7xfyiyNiR1/qI0NRZnpz5xUnNV6cfswfSwRF8
1PVhYrqbOEu0R8vGIW+O2OiiBpUDJFRMqxsPt8Gpqfh8pX4ZQ8NgWodHmfPoA/QMxhQLGSvmaOKO
pi3WE8JqrOwt7yJCZHMgSqDUNKt4HFrN2yoi4CsiHvwxpIKv1uwZ6nmyz9sPJheE+g3po0wt1pCS
MO88YRZgFixcUTHinj6QWcDyW/U3ZFgICdEOG83e6Qg0Hdz5w8aBAvgRSay4M5P54fh/MKs52ac1
0KUqfKtppOH2OZ46xlH1Ev5rI/42pUz+6W5/Xnh2g05qHxidi0uXO6+5tB+AhpBUwBwdhR1sSeMi
DFS9lEsShw4+aI9Vn2D2hoKSomsXu6a+qxBVGRwpm7Yh0tOmAcy9T9dJmDaQJzJMPbtchVZWW4jx
Is8dr/BGsB9hnFaBMngr0M9vvHFxGIJceIZzvyFVqbdHnLfLOpiNT93AxNyd8kfdULu6Zq3Py/0u
nZ2q9H4/jQmLeW17MVYgB0at+ohRlriEWT6FbhWz+48wHBLFsolkpL3UoWPShKlbqjUfsiyONgQI
N8pH5kkoIxuuOJ1R0CBM6xCH8Ws/QMACV9gbabYTleQ+AaQbqME5y9Yyg15vO7+BGnKIY+qVqTiZ
WiL3Ioa8h/TI8ooP1FnptiLnFy7kVXnycXWr+MLAudiaNSfY+gUtYOSzFa790WLaMrvhqe1Vf3Rb
j5wx0zqR6bIEhREigRrM+vTfF34AE4K3hCjeEAdZBKcpkASAQgp6HCU2rUYDd0L/Wp3Cmi+2WBJs
ylXN3jGeKOT7ctfxYO1sIzzPqqtOepuTbf/fP6ZWhhqI+OYN/M46ULpmEOxCbobel7jD8LEGVPI3
NjkvgBaaU97n//+CbbU5FQvfVu3CCekIR9w7UX7NENb4lQG5Us4N0zB0aeURcUPAUHpr6egmhAYs
1RMTA2uXfix157+TNxsk46yLbDx0mPLmCxlx207S35b9Lq2rs728RPMvYoNm2yXjLfLik+yWTV0w
MZ0S9bTY+mPKmAU38DHR8h0ymbOFaqTF1O8zryvEj1ZaD27cPKDLvi6YnPFS0zrP1bEOjXuEs5xQ
r1PN3efXKCiw39kXZ/yMbfshmgDIdO2fPkz+aTar74oLQ7PzwCFu0yCddat9mmb3gWyJ51lykGZu
TqcZ7ZKclZmBxcLPJ+95MCrOdNreKjwWmJT3BR0tJr8PW8oPHmk0N3zHdnYo6/QysU3lwTOZOiVv
ZIIu6LeiO/KsvWlUiPNrjT82sjiSUqCypWx2YxcHnkQrFtp0bAsxRQMlLH2yHNetkclzsXaI7bDz
GA4LyFMpcvCJD56B30OZw+RLR+vHpZGecgLR9KtDXgV/kv6EPezcaThfRkrHTeSaBzl4aKo4cCSB
kAg32duPtzzXn2SXw0KsxDEPqaNwUxAWMx5kzWqDquuIloV2BtEahIVyQiHfU64ySnsnweINL8yx
g7W8+UbPdI9CvuN0haCRYvGjD/q+NfdMpM8TBl08tfGjFnPBFS0vgDAwt8cgs9LltSumJ1Xzg2dq
jjwVY3MgWnsPfT1FDeIdDS9G3R4T+JmzuMxKDk2BXlcnwJf7tbyiC/0AoUZJxkAEtIJtHrI855Nz
Loa1X3F8m7ZwDrjoFW3R+ofHzLrNMf/13Cjxw6y9RXX0h0cTelh5CNvwGQEb+0tJQ8rQi6HZa1fb
v3BN7nrkECs1EvDD3mTxiLRtGXhF8VtVUMhm7cmU4evIoHL9H5PG9lhIZ+Ml0amobXwr66RUKUCS
MpDGuDJ6uMjBnnM4y+otL4eb0Tu/ujXdl8wNyoldBB0dj2RPGyBU9rTMHug3zJs89+gbvSALh5vi
iMtrg71jfSF3wdxwWBsc+08ggXdL7/4sOTecw0ggHthLKFWjnCuOCkl3XSHjyiR8kri5eVjBN2l3
yirix3XT/CbC4KccKQYWSHIIRbj92AkUxnRx9PCVPijoIWB6SKy4+uBbqOnAMPdS4EHFM7BOpldP
fwTysGbs0FjHeRXe98j36s78Jbz2C57Lc8nvFUn+p2dWAwdX+UXIP89PPZJZrMxcRZdkbv8mmmaz
/sOSGplklaY5WvZzXYKJiOivNHsEY6wQDYLse4o77Y4bOS//TpgHGnDIs1Zf4Bhtq3a80DyjEfU5
CK+qwhNb63KXlZwFrhLLdgwF57vd3dy8vahw+OMYyTnhOGmMHMECxhgdKCsqAd8EErzpZX+DH/kB
qPrW4OTcJEbyxqxvP0/mndlRgvc5psRtydpIJkT74BZuEZmTvjMX6Lu0Z0Bgp1xyGIJ1JcxsAcsa
sbadk/SlUPKtaa0/2pyzoTMmFhBo2kMdgCHR3LiJXF0Esw2gW+lwApbwy6lZVsaD4G2kFPKqkWcN
mbrFniUlM9clYwq5aEa9HyRUgjWKIbIo7ADSO0NjF2BMTjLB2KZbPAgndJmoD+f6DaqFAyPgI4th
zRATwvCbv0WMWsCarL2rYYFp6oWE5KW7CiIZchflcWOTCA4EeiCYkg+N8VWU65dGtGf4mhRF6bxL
VXnE6Yh9zx0WrrF2Ry/2XhXT1crJwGqLCpYPH2otflUr/hGd1PPmIpvU5DNT9RuzjKOBN0sRbeiM
wz3Js8dyIsJU6XdtHi4seTc9x+K+p2jbINJNNraRg6EPX9MFo4hB7vyiIUrANp4LY1d47onl79c8
f9tG99SAW7Sg4e76KT/wyDFaLAKHMfOUpQfDKQ/Fv4wPTZl4oG1bs7amNQ5cahxGaMoQq5nqaWgQ
lQ4tWRG8pSvgH1FKtzrmHRVtObj5Q7hErcb9Ddv63RnkCUJMFSS6GLYwBL7DrPwA4pIFffNCGsNp
aJ1v7M6Q2WeoIQIbTjsLdte0DIZJP2Csf/AUu89aO3DPNsex5zcQcmHyCJdfjOsIzUjYs8fuKMxL
C0kdAXR380KJMDf+tjS+e+ImoeNxsrf7qF/wqikepDp8HurvKC1Zn4bIrFZDgCZJIwDryZ+YMpAJ
fU5lVKcNxwo3BD+BIvoqBRY4RuDoV92MTfhiPuicSEpL38inO5rjd9K32Eb478gwQlL/35HjJP9g
V/NXSXlEquZ7ziaW3+ybE3NEK+Y8lDYnU6eI/dQmnxkMj711EKJ9sRuWVsT/IKgWh0ZYu9DSzk2J
1Lj35nuao882K+8EYGsP9Mwn/kTfWLZ97iO0Z70DQCMKn3uLI8Lxwju86v5K3tlD4yF5LKv+mhWz
TYJryPa+fVBh/2Jq/KQ0q0m2XfOcRfolgmfLoDK9waD7yfriS8xW6iv3sytoV6KRXHn9D1HEAFRd
5uq1lyPm5ZJMoxkdKvp9fEgcZ/qAaruIgqgvT1PhfbCvJJJN18eNmv+EkU60tmu+sYp4NDz09BoW
a2qc6XeMtWvipjT2Q7OtRvefMxMJRqYQjqvcPJRgTWY42gFl9YcKEZfNuvcJdYLxRoS61Ji6rdc/
uMUIJSxSH3kHHqL8Teuv3KDPJW7lu034H4aMzN3ZlFuW7Z6fQYc2M/yc3aBp7LtrA5cLwW+OS9dg
Inpld4PynaIW/bOoBj9jEhzGzmMyzc+OXtwGATBtIIzWDXNKAFU/VQMfd24yv8sS46PONEyQ4uwI
8Zl73CqpHNJj3Mi9ReWCheBTdF53MlOy7RqccW0Z9kyiCPaVHdqCUQ+3XloeRimjf+NMXmIWNLah
vuZKrEfaW7I0v/qoPoC+veF10zeF1N9tHlkC++YnwIfnabb1F3NQcO4BuC/Tsx0OgmI6+ydhpPvj
ZHqHdjpqTY6Vp0KbbgrrVvqj12CvkRQd5P5Ym8lOwD7UNFY2VxonLoX+pLWcfg5qkNRqkRTlfx00
tPuuNQJYWIzmjce4EjtrpOgrohHql4ggXKpHu0edqE1VuK2T4WwWkJUKEyGUljj81NJdPmWz39sD
9ldva7MMYpDOHQ54j2cvAy23zNteb7RnhFOBN7U3RBfoxeFrLcNwnkxuVaKWWc2bSfvEKu2N2dCz
h/RxtDwN6inqURtZsZu/KesltfpvRBQCjHJn+aXXgWc1k3MI9MUHFrccE/3FrgB7RUK8d9mpSjX9
YAj51WNdPsByesBAEfv0Hij72CTN5WRD9wn/wnxYOD+CtkH5w4Rd39b19NTby9sKEnDwZl1G8BCb
sUSQrOFGa7N/YVJpl9aRW6V669mz3adsJnozbTsXl/VvCGKGBxeXIBih2q2u+gydgL5vZyvzIV+N
h1z6DwmKn5FQwlOr5368+hwU+lsWh/myWZLKPqaJb/YUm332r5m6f9oqd+5775TBON+pGF9aK8gA
H9WBYfy14qhvbHxvqptuOrVxPfITxF/b5e/Jovdnbhte/NXg3Kpq2C129g4TsieqWIt1FqaGnQVA
MXdp3DG39myLkx2I5GSFq2vSPU6rE7PJhsuQiCEwICpSPDJjGQyUW6V2k1LDmUUBUCBaZ4wetFb3
RzrJTxXX6C35rpqMcjtmbR+HirVKvATQWpTfhgXNqj/F4tFhozMaJW+vcEkoJ+gUaM5V6I/8fLUA
nUi8S1HcyBazjVfHviXsh1hP2MQZ6PVFDpAuejQTDgirN4uDUaXcEw01I3uy4iw5KwydmlAN3ifK
sp8QDw8q/xeXKJfbGF08PEAowsQUqBrVG+HUzKeyeBcr++jFWrkH6fsbh+a50DIVlK0ofGtJEXcZ
bx4q8g2XCPWOS/TbGK44qpcoLzPfBtUSZOp50CgQxTCgVgj1Q0+m7QJ789gY9E0A3OsgJmj0HDJE
03du2NA3lfKOctF+Jv0S6RbyXl7TN88d0SPpdX7Ry6bG3p58F/n8a2V8vBQQp0qvZxaelNTVUgXZ
ZJP0G2ttoNe8/32k/hV2672ISa0K4e/BCGWQK/aYCEzojgfqhwEJl625CWcoFECdgQWmIG6ddPG2
Jk7AF/mU9pCM4UAtGywR7Y6Z8lsm6A8EVMk9LL8CwYDdHYo0ni7pBHNcR7Pkt9gQqPjLAamDmzy6
iD8YEawi65iWeAcPvDpMHvM7c0hF0FXP1Vg8Qzx9cj3Rnf77sqTOq9UK/SB+iaXoNgoZAFKdGF0S
qNsc4NBeokfaZu4E1rJR2ZZA3MbPCPeEHb5ZLFOd7KXA2uJCbHSdlkf5Sn51c6r6+rWwwiLAQs+l
7z6nGdu/bMIBRc4romCYC1SHYRswO7g26PwPKUuYo7YW7sQNfsGKnd9ofI/LGoTCgO0y5Y33HCZW
dFgc3jWWXa+ymd8JnTUueXwTwAU5uDqkUbJkGIrCjVyyE7IPZgLi2Wsh1igzSrYJI7OYTds5Qm/F
ldoP+3ogRRYGc/2AaVKnh5+CwURSaKe6gfQtM86Dnf4Z1/wQnXYIY/bg+RZSkTXMdx2P8ebWRqJt
5mIJdygcF089zGPn62XWnuf1i13nxGRl6FtHJdzrODQeR1l8dCfVnf/7La9zFyjVC9AqVBkqGDpy
7RdMMAwTp2srz6RFDM/kNH52WbKb06jfc2GB+co7Z5utu/RZ4CYbvIWKwkLSBYC4v9RrQMk64uiU
s+yc/uI5doM4ydnOGlO7GZ5AZBAJ3M7zQwLH4Bjak3ow03FjmV3FqiMFIq7NZy8fvh3EULQ3njq5
lXpUgrEhlP/Rb0VMo5wnO+IL32PsqFeUgjpjlOo+DF3BZBwyYF4MgerLb1ySYA2fbAYSwci892At
I2Nux/WdXk1HzLEAlaR8n2brMVPQLs2CsUbtDuj2DKbYGqqZMSzrAIDeStCI75ZnkxZd7ZCjfI6u
0lkwD95uGIlqRlHViCTfu6X+DqSYQVWb7o3Ktnz6zBoiCokiKBCXAU8Fz9gpDNlp6GNXbnMJYXRq
DPvQDPFjDeX+3DbM2SYz25Z6EhSyZ6lU1/dOhAa+b4SIyE6DBsGSH2G99OrozaoHbHMVc7KsNNfr
I12wxTvZJ/biz9rW6mfY92hv2uoTiSO8wGhv1zNrI+rbMSmhQk3aI/pe+WPL8gUI/t2ry/oYG9G2
AjmEGJuMsyZ1/CWVM1K5NoemLPmtZT5oM+pHN0ZzXEwRZuoK15NXVyn+v/rdhmFKR0HAYVqQzOP8
SSLgKv3KwzOW+UEmyxZsasYDJbFWhc1uKFkOQMq8Rkqv9l4X0okzzNY5Fz64MWYu1nzZ60qbP5wJ
BXnnK9HJbdvwf2sb/WY04sGunZ+60bo7GcQsvzPxiMqGZtsEYWa3RPdU3aHOW/MB5zTtn9Y0d3S9
+TmeMGJn1lJvLSe3kPCA0lT09lThvO2y6317dPUjYX9OIC3eF70wggoY3oYfwRstE8vOWN/PUSgP
eVc8msvCVPxJ4bwn7sFyHzXJdKkRaVAmJjlYU3J22/GPZ479E5jQdKM7h1ZbFpZmyQ/UN8IXOmz1
aeww+xqzs7MuFdN4RmJJG1xr4y0TSDhoX3BJedPDGHZv3HAYglLD3CVTBLMx/uXS09+JVyM4Z9yU
GLd3pcdSxTEqRXuHZ8IrtAikBfyEVv9BytQ+0whhxZq9s/INpMcnk/3mQ+eWu2apmrfF6+9eETY3
CwoEttVkCQzjLGhU3waEE+vsdDmgxdaJZXzSVMqQpiewTpTjMYJ2RiWKCqoPw4Mii1tJU/lVnU07
p0V2kCXjWwIiwbUlWlsxJFdl/raEqf9UrnFQ0vbBnJYoLuZLk6O6H9kT4iONQXoGqwZ0N7ftiShp
XitHpybt/tOhW8Nn0WITWMIJoy/ruAhCGy/thE8Jh5WG+HjHMjDaDnFvAFp03YOAMqa1uQEbQXVf
FpRiXCXJXvSMMFQaB4BQkNJ0HIruEp2zlpQxXfXMM8aVYyV/F0s81/FQ0X6JL+Xuc6PznjOVXnug
5nwMDB/gqlxVMhEotDDrcWcLGpi9vFZhClWCSw/ryZHYJWybMdbE/EXMnXFZ1i+K4MMNzL5y76Sv
AhLkxHgj0JwWGmRDZqxg+2XGBa6vCJkwWVuboU/WKSAjAbMNoI0JMEXMq0WKQ3qY9sbi0LD3TIyy
Rv4dLWfayIIdPfmrp7Zx7YDQv3abK+fFmJhuoXM+JzPogDKEl2+AEYSEWh2h890dImdUSr2gOfVa
irZiQ0TRg1Z1HtRrJBmAO4RfdBh6yp7kjKirT0Y+OIQ3pRpCSACnDY/8PIc7XYdSsMBLxSUHB1hY
NAPNtE/RNz4KV7+Se4JJyu7DJzgWGRFdHYybsd3bjEsCTyOShFsbQqmGhpfsooKAuYrEiLm0mbGu
PkVC1Q/wNBDTp5/eiGu8RAewMQrRcH3RPPDYyX3lSp/YkupUkCO1SQZxbixoMiPefW1YUto7NCQD
UMeNtfSf45CLGwCCZ/7U8RbiZQ9QbzAU484OVtuiBL14w7K9UgWwFOMuMyCF+sTE59mwFTJlWT1A
ljNNgqs89ZmMscJMlv0rW7AWJlSnzVR2w5Zl/86WrY48ZuHkRXbcNf1FaeZRjfM/vDueb84zy2dh
nzrCITdJY+1NjWmvSBWjI+ZAqJ7to8pmE3uJXR68bjmbhLluRvREewceQxAa8XHESxy4nn4321Ye
5mjqn3tF6oRu6OHRGalQu6xizldplLmx9teO2njbQ4/F1DO4J61azYBxuF2i7B8NDHeDZVuXUYGi
6KLkNoeF9Vl0t9AyUEDIjEFDWP9Cxa4OrV3Kx3xcfhzcPEgNkesuIyyi3tX+OuyWAkioOLTCgt1r
l5yaHtk++X/zmfn/cFo66zuWTspjjU5dm4Z1EqVQ27OKsqujLEoLZmNoBKpLXpkXcC650YlKjsC7
kZ+eZ/BD6xOYQJZX/e2z5Sua490QedCMkL3ocx0fh6Z75g1FgA9HrPlUmi32M/rsIO0FU/5GtSdt
/WJGCzP+/37dAsrN8TCVN7W47hbfCSWUVWBM5UvkdOxALR11sTE3V4ZI8eOotwcxLMPJpbw4dV1x
oRbgsAv5t2j5cSJiuOLQrUrC3VJFOz93kYY9pLYBVTJXL5nmM61BPqFvZ4cyuEiImXCt9AvZAkJ8
fDoZKk72/QQKgQ9E0XS22Yjn0nyW06prrQhrLNiP61NmnqgDzyRywWZd8r/L/5g7j+XImTTLvkvt
UQM4HGpRm0AAocgI6kzmBsYkmZAOrZ++D7K6zaZ7MWa9m03aL1KRAbh/4t5zXewj69z8GFsUf4xM
IGhbGt2q+12hZh9LA3HsikoWavHejBJCrrUzSX+2n2lWez/FmxnHm8s9puUCJ3j5UWlR9ij1Birx
coe5Y3tSFaGWipsmAZ+6jt0C8oEoiCklUKJOPfmWayIsICAZGYJ1y/DZHDFnqFv+AmPxVntEf6yA
gYSr1KVJIHiJITkyM5gO6Hj3DCDZTSzuN0iic86yQlTSvMQuA3w3zYNuYFSZImP31zZjgVw476Mz
YC7T1Z+2jr4xv/Z+VLKHo5Z77cvW4U2sdfZQC3YOER2k3sf3rQX2owMaQWrxbs7j8dyiNNlRi7Iu
T3KKsGT17qFU71nWaRwZ/b2DUDyYiFQ990Jb/FyHqgIxICQvhhW4WN80zYDLNaNIbBRWw3GEubYS
fUt0jXnEPjAghnrsTSSfCz5AVF4D6zYTzQw35rgk+kk3uETXCcVKW7/abqed3Q4JtBzOKSoUdpjp
17J8FXmMF8cDO1VuqVWFskI0NKcy29CiU3kotxJYk8gK+g62vWXHqBx+DNPgXZYnDCn6Q9Qa7kOT
6Z+FahOMvTIwgZFcslaeUZqnL6DcbByZMGumyk5e5mQLE1q6Ky40sdPnu3wsiaxs4+old1pkWNaI
3DyxWOlzrj03Zpo8pxKxNWzbQGWxvYtrJ7nZ1Rik3ewe4A+m2PsDDpBfja4e8sK8AbNHMlygMCzE
RZ/M5XmmeEvwdD4LTPcvSCD39tSld40oA09WLbISY1+vGTbBBCuTZ0Lkk5zBqG65uWV6ZD3K3eWR
zba6Q3JgV3vWUX1XU2ucO9F+xxyV+1wmvT8j9AQUjWJBVwY8YAaxPQIOTGLpYXZnHVd/5WH9iutj
j1JtN6pUBZ5Vq9d+zN5EnAAX0x03XJrOeQM45/e5/GA20GJ5RRsx6gH9pQMlg4kA4QE/rD/pAKy3
MCnJ+6bFcJo0+hlX5NQQaSq3DNWoxRMeJfgSYWJ3oWFiCYFvQLns8RAzJQ7BQi2hoZB2Dtx3e90l
0mmJUAzYfl9q612VZT9QwrFRR3FKe0ERYtbR1c4t/ZItyadc4o9myIp7l4HdPp9qfNcM2VvOg069
eEksn7DZaJfERno/63H+spAmhGwT11LOzdUVpvMq3Annc0XW3LD87OyYF6+u2/0qp9DpxfRk9+ax
1O05HAyTvqktzZeojtmZSaArm/J/gJYDkYqpBSpKSDD5gQM3u7aMPNhSRHtykjhwbC78EYA2iWBQ
IqwfZizfbGO2jvOSPjRJ/WIPXv4jFmo5zlv5HZmYk/W8PHLQsuSX3TMc4acZLkmLWu5AaKrnm+ZA
7eapU5GMNzVl9qmwk5YcUFe7AoeEDwCyQVZ/TLoD+hhaKCmhL6XzxDaHNBDqzc2yazqYIvLlVZbD
fItSMAOk191Mo9H23G1oOSAOEvE5hxmSVtR7Ezhf7czpW/rtChMI9ft8X9KOmAs2BosOJCA27Guq
5/WYzYmDKdgRe2S3M8LdxgqhiyRoWEfzJ6zKczZ6j5MsnHsSVydfZflP3fsdtb12nE3WOx4096A2
6ZVbuSXe1aZxIQ0VlbxgZgUHrVhT/gbWKZqy6jlXPIWwFQwbKbuUqOoc8oP8vKIwMZaU/pJsNhxp
RLVG9O2IKRDuEJBwhJcyXsfY8GlIuF30+l4fsUcRSNzvRD0Zv4mteqSYX1+7OdoQHUkgmqELiFlc
fiZ291QNLPSNobeQvwLg0MD9X9gEV2Hr6NOrG1mgH8mKHES5Bi6rbPY845fJJYpya76RdIDT2Sva
p2w5ANfAmM3i8GkxTT4umGvnyCBFMGqJjCvM3nxQkWQK4fbrfZwBmtLq1zxLp2+3Qf5nqsJ4m9oO
rJKY6xu2u+UIKYBxdGdhaI568gdjDGKMAaqPDKKUQuf5HU3zr4rB6FtR6fvYY3Y8G3NJ2pkcD8sY
2xdZreo8ipjYhaoa70z3rqA4Ok9KeHtY2ssvnCtnI0/b1x5J8c6tJ+vSmY59sJwK+8QwNaHV2OZh
SATYXqubX9AKpKQZuemljPDBMWpj6CLRmWiZwy55Evaptp8nm3BPZG/poW57Km1tAPg0OfddDhwN
2Z7J9TGML51ywU5yH707efferMWbo5vxayPr945q+9lI8BVu75tYsayINh4+8mTHays/WsKJg4Fb
4xzZcn6OPO0nFofk5S/q+H/FAj4GT8H/hPv+Nyjw4bu6fqjv7v/5k+6fw5f/+RP+P0QECxuS7v/5
vxHE/4kW3r7Cf/3jV6p+f/yeCG37/ostPn396x9/f8m/ucCm+U/dsk3ddSQ6J4d57n9xgYX1T4Ed
3yTnyxMsVByAvP/JBdYM65+27rrCAwm8oaUN4s8Yg/XJv/5Bgvg/Jd5sWNNwYGwY1+J/AwaGA7mB
f6ti4Uzc/q6uwcsnDMcWNiGNrs7v+t/BwGQeIsNpJta8ETt2W9JZozZMrzoK1V2XH2F3qMtc5ss+
caD6gdJELhwN2VGLaMQFYyQyR3DStv1wi4RThLneNTdR1VU4Z6YiXgbFa5l3P/qxxc5MLbbDbylR
XuNhWJ5J5Y6ZFqgZ+R8JLChEd2ZtcvZmoFmiPjtlqAR8fb2NCJGe3JGyuVNrcV/U5qNOwIXvDR1q
/BRHcQbHy1cdvV9nB32BGZloaiY+1tcy1dlrnyvm6iU3uddJ7W4qExpaJ6lvxKURfKPOWo9zpLbN
9TQYBaNZUf8oAc88z9iXB1O8slOtoaQM4kDeUWhZGe5MRfuVREpc6SZhrUMhmufysg4sZYdh1u8n
tZ9VhM9Ma2L8F/P8zmzh1YlI8vrjquijISb9F/gfu2YGjK3JX1AptvlyqOGjnKVVHmNjbo9DMgzH
1VWvUa7NNDS5ZA3q/JnsuPoljGb7a48sM5fIu6DCcpkvYXEy4fidrNLTfTZX0WI9s0dt9/VoZE+c
T3nQD6w0B9JysWLCwRBz27BS04O03RxHYkrvc0+4Pgiz74SP47wa6juuspqfroYj5bS6G9iQHVl2
GAddB7dMOO6h6Z3+MGwbHccxypBs2280k/qJFD7smkDjTlHDk4Wybdw7aHeePWMsYB0o6xkk7l2H
cmCX2gMZT848IHSonVeur5M5ICqqsgYcLpWWxhMesP+sDi5BsIrxFooLOq88Tn7pcvmBQge7M1Xg
PmMuOLb5S9qVP5MOs3HusVYcte6HpbN/B8KO1oDoTSd9jwlqfl7AIQBy7cZdL1c8JbD/Towv2XoX
j7FsL0IWejDy1jDddAI1xX2QDemvqtXloSvVeYgpM+aivaY6zduig1KCo/zLXg1qzojy3HOdaNfM
xckqFqZLxUxZPLAhr1iiR9VS3SlRb0ZUxAPuNKELFwfyW5nQmHxks9dayHmt71ksFsvdqnrLXG/Z
6ZH8Ktex3AAevG2Fw8yOFSx2rAfJvyHo1KCecQaAn0zLfd837i1yOvxaySNLke7K+5OQudc/JpP8
hegUbQelGEpLyWId7xEgu9pfFvpK5YB+XZnueKlOAMSsrm1xK8foR8OGM2hs0tCAMWZBTqdGEWMh
DCSmaIep7Q5FQHMEsnbM0lp/pMjbE3OBC07rD57ObLLvrTvWeQC1OtiXACZ8mde0byT0eUN0iW2e
RivBLrbW/R8k/2QV3s3GhvtdXYvKi8WkxUwsM9snLwWsm2FLJWTEvSAzG3e67j0sWspMEaVHyPT/
Y5vJ1zJ903Q1sMsBEADiiOtU684lXm4CU+ySpz5ZgCXgBe8pM8uNtEWBgfPbQ92E7jE0Ck4qXYtM
P5owy3VbXH2cy/eRMVVTtIfUKeWLDaIl4oxZJztCeujGJ7sHvNe010KOv+Mm+g0MBXl92j31GWZ2
lQ7XKUpvmW18yoENRqv05q4Z+EbqLtUy6UFNXjcHZi28aCYjtthT8XFbZDPQxP4USfGjhiXDUpxd
AfyBvs1CJ2+f5jJ66VeYJUUPIYzRInI4WjPPNCn5Hez3ED1woyzeWenxS4U3NywWRwG4yG+kYhAO
nrjZg5ERkOiWxT1FTObnBLNlC5zyUXw2dsn3sv2OyDrKnIfR0qFFlkheFsL8ZpTFGOmbPwt7O1/w
kO8N8hp3hYAm02mNTpfFAINEeBYoNVCA8TFdPQaBcLjQ51p0dB5apTRjR5DHEgVTDWtsxH2kxUgE
ULaLbbKaqIOXO4+JwUi0xoW+gvRY1Ij3Fq+pgEesYpMdsgOlosqimiAm5YuqKvcQtXZOPeYXgoye
KaQR9+aafR68CO+5rG4xR9SeBU65764u+7zVtq4xJfZ+lhUT2r55qKbNftmhOzRoNXTCjJL0HXio
CxPB006qnopdDA9kv9TywrDwurqRu+/HvDu2iyMhmLMUcBoNtsppaHl7ZJR/GJw5lWMeSh7ceXLt
17rJwPYuoeJ3CqIokrtGMKZrWyrnfELZveQfoOVZLyTGPfE+RIZ4jMtwbOdEDvFlkqfjkJwylLTC
tbTv3NoWexXPbxW22Boz6Jl8QLAHtdyv9fRtKKa/sd0+00PXrKMHgiqiMQn+/pOHJNYjHpuV7fg2
asCSIt4lH0gj6Ir2mpHogoa1PgqOqk2bf0vcHISCJbEUJATIm5MNpyCNSB2vbEibRf01aogP9Qxc
ZgToA7tp76dqNM42pCpqBYOQx9FGMHPZdjN5gVw8n9zN80S0kdBcpInI3cDBKQhTf+mf2e/MADlt
PJsegcCLqr4tfD8Nw3jUtoQcQ9dFXTD9ybP6VZ/sA9+z+l1q+gMQLt9GX3UY2o1Fxcpu7EHbD/3J
aej9Elp6D/BCt1mHXQWyxrNWFnfIsAZy2Ukrxkzl6DhmB2RvKna5qFJbHVGnt7e6qVpUwQmwHPyC
oJM2pWNEUH1ujxdYCBiqq+U2KYRpfSUe8DK1Yf97jeJ+Ny2pQ/ai8+04pBjGOI52JYdP71TP9ZxM
p6bPQwdymODAOTp2+1M6h3GEjOA2JuliXXbWJ6S0cmguSdq60CVRorOS6ZsOAqRrhNFE6gAf9WIw
LI1QPws0NFH2BUwOdHNf/KwqcFvesMEwzPLd8BB5et2k3Rdfcl7etQGVvVOJj6g2zMCo9Bvr+mZn
xV7BXtp5L/EFHlMd8+x4RahFk9gn97g8+x3bEALIBg73iCy/vMv7B0trvlJUdSb+Ag4fkhxcPIg5
9VsWp8sxKtkPMhOET+LJIlCb3pMhQIhaENWaFy3hctCJpgfQUm3fAHAdKWlVQAxBUKXcTWgVvvl0
IK3jQCxdDgxgOVMSY3ZnN5cyfK9h5jXbbWyQL5HD6Q/apGYLkipg26a3GdHynaNw3qQwFXe035gD
OfVRKZE/TwnhZGV6Vz4XNY5dtfWZYKs+uYoteILP4DuagLT7j7rn+J8GsZ+wE00Wcq0U3Vwqkafa
X2vXl4eo+S4ftJa1iMDUznxn3MeEH9EKm3eV9ez0ZMcJHW3NZG1eBu8jW1nSemKbXtdf4FC+otcl
k5TdaM50j25Wix4T67NeARkNIjHv1ceyif3i5ESIu08S5HCsVuMBx2/AViq/lDPOBU0SvYaHPxgV
dAARl+jPqqCm2NpDMpv3US1eRKcPgRE5twq46+2+zGofN5AIvCJFuqeRe4p0ErKBCsaeeLFaK29a
JrHm9O6nQpJoMW2oFWQvwqv6sHHh8g3AchDahkwdMbvzi0bM0mBWrT1OQWDibekbU0R+XJaloe7u
pQfmkPs5OkwW+lWbZN/ZpnHGAYipHxMTPcUhqjOMTrDNbDH8zrUGlZQ033U+43El+DgCRe33Y8oi
fmTLMmMERpPI99aB3pAYXpAY13StvL27WmQlljama4/Za6pUuGld2eD6KkfnawKD4INNn72xZWxf
r0jIiBFxLP11zqzoKCUyoXUiysg0HsiIxHnUTp9r6cErphZv8OsFm0u/h0h2LCrzobabeyg+b1ql
vbMnbLERMF3vu/wd/fbJMqKbbf2gl8DFrtQtTtN6Fxmzc4gFhpGVt2dxkVdg4HsaYO6w2ZgQwevi
DlXDL6vqvjqkAb65YYkRr3a71p5ODiYJYUDC8yydoSZbP+VqfYh7NBiW6UFnUiTL7G0+YhtAqmvy
WyYx68K16ULckx9W532nhMSUxHhplvZMFh7fSpJ4UXiDBpJpdzW61WCKYvMHxbVxjO31a4w189gP
7YO1qG/TXvmCILTvtRit8QS6X2/XrdApXgm7H4IJFvxBUMzvtJqHVzTJV1rRCbCtYSOz3SbpRtQp
1EdZQsobag2kFHGo/txNcl8kLgIFbTk4SfVU63x4PU/9aXTU2zSQN4OE6fcMTCgbB7YOJGbvsNb5
Wmr9SZQ3hoBSNGhlw3kYiVqeOB9MZLjPY1teOxQV5Ipwv8Y57GoZ/xw02zk5KSbHBrnuQojLnpFS
/zgO8Qd5aG1L/GtkjdyBNcIV5T1JWtHdjCt637c86yDxuj393rNnTcshsRz94qUcgzVOs1DoBhWc
Ux1sbHaYc1R6RF5mAAgAEmJ0hXbSyIupV+RMpj31OAX7H00DW7liHsYekc1h0QReOqhjvPAIVyZs
jYnhepS73dF2sKMadv8T6knEQzD8JMZoPnI/4sAfz2WjFRdjfpttEE3CaiCILFAwssz56J300dG8
adcP5q0eoewW8MlG1t6+OcfvVYdeVmlIqtCU7au24jsoHJi08rd05W9zdo9kE82hBd6EMhkKYi7J
L/UgMI/FbtiESbMHhrsuojdWHJdtELK3XPu5Sidm0uaCJc4SOC3haEWEiOwjrtL7cWYlFVfMPUe7
2ZzG5WHOWdK3bDw40fiOIbb61AfzTP4jjsIoeuhLBiFiQaIRd4yjzdZPLSyLhWaPd+WEldB1ZaAq
QlBzHA1+Xx3h2QMx7wmkjBHKMk3mKwEW7sw69WusPxPa6cP7l6c+pv3y2AtKT5ww39U70y7lJbLF
Zykb45ihHPGljXOzh3MCFG04Rsk5ch13R2IOWfLldI+ketxDggdi2r9GgEKRgpNCnCEfTbPuneoP
gIXU3muXeJNCSusAfWF9dTszYXVYdAeqB4pBc7jH86bCygBSZ894jbvnUsxJ0FGyhAtF4s2O8osb
C/LKcsf6087WpxVRAKfmMzsa5zFDL1osGR3pMlxaJWeu8Dm6lkg6HDlqtzLT9Tt4mIfGIumoNupP
pwoKA9uYywd50N8p2rtj5uos1UZkJFYnrx50Coo485jCXj5AXhLnDP0GBKyHGBFB0Loxq31bPWej
0sO8J0yCcIRe9zDIIE1G7AGyke/w+d8/6GYR1E713Y5surGk+yWG+4BEYZ/V1FOZuJtFstSYz8xY
njqwwsls9CHOPnT120INFizxqkV7yll4neyNuBB12TO8l0/EE94OIQGj6fbyl67IG0rtEc7gMY+K
jL9g8d7Qp1oBKiRSgVbK0rp6YBz84MTqD1Wd7o9oS/1h5TAbspdEoN9Ug0TSTR4yXnUao5lAwnHY
1VilkHZyTTK6WOz8yWArkbCbrGkYWap5dylpcr5A9TciqlsJbxE8VIjTCGigWUxn5UsFNCZVVYrf
Ki24/ujdtJQ0iaW3unPSqDXAmPZrEwwEkcM7Z1RNdqcv4rMrmiJUan7pFcpYtigWQKljUWNfijIl
94zQSQpqLYKSlT6SkEWvmk55c+itwma3ZHt7sgHVzjD1q+WYuHe7WO5EqvPsKDI/YDrDlmVZpYqn
QcvRTwKYsjilGHf9RidF+EPVaTud/JydboQZF+7Ja7nC2Yp8Nfj6V5M+FmN2eUybV9iwb9ts9DRE
zhxMNdfhSv9JeuJ8KGZUHNFgEz29mCRp4osjWMc9sJBEbaGt0hcTauFOJeNumfIWeJT7x1Pqqhv1
clJok7TWCimQEWivf9xkAQFx8UYbtBy45NkaMAypDqAK7084ixsAjhnhT/kbWHlYm/OvbCDb1xi4
DjyGLOj7PKJ0wnbOvmnFl8elAuRcFBe3wpzCIjkU3fQyUtddJtOZsWA3OF8yELWOgjpWt8IHmIMh
y6MWsIjuZu9W+NNCBzRZIPPnZv1E1x1Tp0t6iAJC/jDm/aGe3tChtHcpIVuBi7qgTPiI7JHykFZu
XyvMWYbsEGybXzWCj4vBRECuwdAul86I9KDMJugTqqxZsPADFE+E6rPaj2ApdmKs3/CSdli4cWr9
/aE12Drt/v6jEIi0i+3Xx83GjM2/e3uhygAugDR/4IVuG2gFS3HwNiU1+EYYZhg6+VAc/Ib2F2Nn
nBFTc99JAOc5hOpGn4pLnQpcVQ129tKO8wB7UG+txKBqhH4uWga0jxV12dastF04pSPv2khvs4ta
+4ibbA6NpHoGrcYXPIjXyGUGHjFvDzkaskD3vGtlJPQmTGXabMWR2gkSZgZNCzDCrr5Fwsh5sJAb
YaxOF9c4oUGOKctkG9jVC/b2iqxQIfd2Ak40nmY7aCKhnyb1XnAqsJGcJVR2LrnMy11ykkH2wHsN
kX9jC8D9DYKL5SqXG9huAILpiBjS0cuLyIzz0ldPVsArViKOlagWJudusO8sxOu211CTF3Z10LVB
4WyuhhCFuzOYJ6JTgs4iXqldUesufXSauwGmomVeSkXsTDvI0IFdwkYOqfWAGEqk4j4GgnEAMQW0
CZGXX8nAKhs30JIueWgoy0Ot7TcbZEkJkoEOaGul48myh0P0gB8pPgOsOHSTh3W563zgAvPeYgbB
J2siGXZ/kCgRBw0fJnNCWQZmmRvnvqw+iVEl+5Pw530cCbWXmB64cyVpX+O+bhz4rrFY8falTVgu
t5ksmrcpiVh/jxeEATMKQlbMgAsJ2HWNo5ONFoaoAbjCFnZu1xgJTVw+q0RykgntlUyVl6yMGBYz
+ERdc7dzepg7DksN7CugrschIrRY9Bopw3wdkwt1b2ZcoBDsJEX5jKx8CKyFYW3asvXQag0Hm2HD
CHNQcVdGUCjRvEkpdnZdQVLO1sfcbZpjDla41CJx4Wl5S2esv3oCiF8fvBD8z81qFvvWm1iogT+x
fKXj2AmNLJeVfDN/ULVvsk689mP1TjUl/YHhJSwV4PlUS42hHQUz/l27oG3x7O7BnIGXFjGcl3LJ
v/NOewe5qEONyaFSb2G22ZT7sNjenGz6KTR2LjYj/nE07CNi1TBa+Ra2qqb1zem88qZ9bFezu0v7
8iEdu9sw2yj/ZeceEwPRdIVvi9Lsu0vBqKkiecsi5lYSIdbWVAyJ+lCL81ikXhpk3D+yudUKfE2s
o6yYoR8iv2E0g7uvxAqVulj8oHqcEhdgYMX2xJ0tEsBEZe1e120Ia9c8+0q0JMQ17XGcyG02uEYF
Bs29NPprNg373jWBd5I8m7VgMk0TgRJqVvKlvmaFAmHJk3ePYFpItczgB6tGLslAJ+ne8Mw1R9J6
P5hOv6Rmi0Nt6fdFWuEaaabF10hsYbHWffZl+RnTEOzgsoSQnREKFs6NotnGZV4rcNT3XbU2vqAw
2OMELX0+oYNlMDRO81GhG8kPajFEYHe4viHAmEysrdw5lktEJ+ee7FibrrUePeVdOR8QnFggZ+76
NUVKnegGkh9O5yhqspNcovdWv7ftNf85laZ98Wa4HgkDyFtbsp1pbV4hBnclhoecj1Oo7FFJxDx1
qf2iaeN9r1Xewmjwjn//Z7r9jAHK/YNwTv/+CX//e9+k+wWZ0fXvv7XJkj1qsnpk7GFXA3jhGvli
0qbW498fvOqNgvFoNEbyExBtRlU0WE8VwtlwyRmOd7EdnfE3NYe8mtPH3OmACYJQPUXmtASpUXzp
c9fhUnFeR87iYzVZ7x6RUcHYpVpQeFc3yjwOETJ30j6jWUhyHAr3wtPVC5TC5IbSDT5XpV4Sm7UL
ztKrJFFtXFKw01EDl8yj/7JNwstivtLNX+t4Cjx2P7wkc878ShAsqA0HC/EquLru2/rDAzi9qA58
twWZdGqnljREtoXzyOuhmUOGgdrqP5o8Pbm1+d20WNTixT2BSilRSlFnxgZX/FTDm3Yr53Ns7BUF
l35ItEncRriX6F8F750DiwqNAprJkvnsSFze2bNMN9hSw9DXnxSM3rumTo44fzvfaTesLytU5oyS
RwpoNKI7+LVxFUmyQMyQSad9XnNY70pbmn1cgeS2UCHu2rUvDqTGCf7g52SBo99KfB1tzoJWJ/Tk
qIdoMxzsQ3H3apfetU4cZ5PvPTHsDpKW4XxnMKoflPmTfsy516T3O0YpGZaDYZytiigsfttrj9ra
HxnxffZWaLTe9IvgENJGY7LyfrIF6327GCqfLwIvI5kFO73iD0d8mxwlkyiD7bEhoAGir762FbRY
MacpC441uQDBIPUQDKG54KZx9OaJMJlXIUlCohwy/EGPvwqt5+bamH+6NFIG6tpNt/i1rZH9LnQo
sjYK6IOiVb/2OtFXMykS4CancW8UNU6HLoMgMNp8xalN2EfzDSg3CgGgfy1dTPkq3OHZJh4G+ARa
faL4WIMBBtAq3nc2NQrDeV+cB9HeMfHzfGNtEX9s4UJV1BIm7pq3Nbo2q/loFFhrPCtinrYKceoN
FmSOuX7QbJkXjchHz6i5wrgpEvIq9w/jUKj7bnDABLff7sAngVeBOWlf/dIqJ2b1NAVNRTnOIqvn
NuRetM0RBWye31vVRvHKnf5sx+sfPezb+sRSPtBIB/OBkvmx6P+QdhPvIFtiDmRNs3B71ZkWanYy
7EEDPIEZJiBNY6WSijvdqsXJqRlnRhnMU0KMCJ7P2xH6nvbQor4LHaZ9otZqiDmFb5msheY0KsKy
KdFR07kkMgLcpznzviFCU5Yf7gK5cS3ywu8myMJV9M3fEM9filc046mJSmaxDbGdDGY1v0ztxwwr
km8Bo3FKKyEvgUkhAJ961T4qp3sqrVo7sFJyDo5lnbui3BJlY++UtzV9HKHjpN3hVRfiF1I/N7dz
Xx/Fp9DFA532ERtefYtr7Q+NprujYthbFfJ+hCEPy5J8eUlEArrRXJX7WrsQArSysuHpszESeCd3
SIkurW7f5S3OrT6W784yvM3rittO/dB6gMZdNb+ICQR1Lzx/iBaDJqjncsvI7o36nrkbI1Lf6fMg
XktwCwu9Is0siZcng0oBvAeia6P5jkvcnBbtRldJ5H+p/ERTqm4LGbcFhRY0co+RgRPBowae1E0G
akfTu06qO0yEW4dK+9XDP8Gld6cnCUwEWLJ+zNzJH1P7rveaPZDRw2ioO1eKJigkccwNjLd9MXXk
F+IqpbZMqE3ihd99t1r1EAhzuYIhQIg8ogtWxacFszEAJ3U3sP2JJjIJCM0ZkdEtaLuQCrSwPPGA
3des+Pa6NcLz7Mju7P4Qq7IGDmDoduThhMn81Kh52XdtPtDzsEuFOCW50eKx/gMAkChJt35jCBSf
pHK/xfjDQaqzp78Tu5R70OtR4o+ov7adPvSeo9NMT2hxSZzIkoDE911fs9BKkekbwBPHhEMN9xue
4xLuqr5C91051qZzp7PvUhvj0ECwSAWHXaIqeBTjDJNeG2+ZvKU/lhiaWYejdq4YonbeXZyOZCsx
7iSsWRwrRBRk1qb3juv+0XuN/6WnGdjnMugR7j90kXE/uPnPcnKe+MPIl8ZTSFIDFj85VPs1Jvqh
B8W75Lz6WBwYBocNbolJfs8eDYubEbeJLtA64Y935eS7ZovLphewMqyzRUe4aw1xLyYHU2bjXPEx
N2EmFlZWjC1zxkFkfhUAAJzkJEA74/fjMR0scW7FY5uSIFyLZ7szplBL3FfERtSzZF4LOQjwAT9g
G7Eeb1glLww5AKAwC5lZvXngfjgyYI/IeCO4I0ZHbvLNOU8gYqKR0Lz14d5Mjcsi7V7vR4mTnuJj
duuTXhK9sib1iagGJgPyySIk1YXtNpEXLMqKrW5TkiSWzCSKwQ9ykT0oG0vLoB0rvfua1pS5jDkx
Cl2HtwIDQsFe3vvsq6kMkamzwRNZFmTQC/Y1VDatlm4IZIx8mNbcGGmADFhmwXgw+7s6Q82IzZrI
qaW4HwvvNzZV54Ctn7+e60fD4vysbfYEzjqBS1kkX/Ir94wI8Ytx8/XpeCSdytphwuXWiqe7ym3z
kChzEMWOc1dg7AANxzC/j106M9bJjrfgXExfZoKUH3C0j0kDxzFZdcyVBn8rCzmvMgiEjnLpT0Bl
mR2NX5ziR/xG61tp5VYA4P1XWTrowmfDwiMAlSoxkIrSkpznDiHGvIE/WpZuYqoQO9UZN0ZrX9Q4
szTDmY8E6d0ukJpgVSPf2bl0nXwzZLNk/sA/TXMcMZoi36YgAWqP6xy3IRh7H7o6ybP53P3UCGLm
o9dgtHm0Fo27rMGyIirt1bZaj7v5cVULUVg2t0sE1bPYBnKt3IvaIu6n4X3DAU+WLMlVptez5mcv
tjT9uI/IQ97Z1o30Qo6DJrEPuJZlKJRNQV5ZxUmZuCCjdTBhYw6E/BLYbc45C0VEOjlRBpAgNifZ
8mXN+ZUHe98TPPFCyulHmbWccPTPvZ4w+u0MsjhXnpglJ36wT3DlmjzxTUuvrDR8eTwXVQSuy1S/
17x099hongdodgQN8IehU0XfYoeDjrQUL0JKSdkOodkyKXN19ag8cTHHjT1tGf/B3pktuYmt2/pV
TuzrwwpgAhMu9sVJ9W1KqWx9Q2TaWfR9z9PvD3JV2eUdUesFTlQUIRrJtkQz5/+P8Y1nDXwJYAf3
SIw90aFhhH0tavqtCf6HiWDDHQodE8kdCJEj65nAn2rPuQ8jIyKSIhn5LbvGbOlTpYgYaED0tYtq
Ae5Mbmd/aB71MjLryGwjNyOwPpC7NpvG1JCDWf0f2UCPoq6ck2cr70WedGvCa5lLOCFCRL4xV5Gb
iuzF1kdzNZrZuaJPPT4VlyHsmX5SoUftUX6rJjc0bV3aZkEabwxdLKnTIVGHb5sk7QNVFe4EPJ/v
8qK76szFVpWE4WRAuipjAxhaPcGy+8qaygJnr7flwjOpHDZq9B10GZyDulnmOcThAm63IrihyqZL
V5UDSJl8GKrsNcZ7OZKGDYpB4Z4G/uwBpsIB24w2WTqpPmdXHjY86XLvMdEyazMY2KmHoSOy0vRP
WpzBTdMtzC5QrzEx7ruxJ3IPNIAs+2inR35J4ttd7o7KYWhuvotWwofUyDVMHrgqyF6ek/fULDox
j4YiOnLC6qr/4lA7XdntxRkq/T4rimtQhqSdlPbVKl68Kv0mCeHGslNySYHBYn6t3w0y61cWBa2F
MF661IjWKcVUINGEltHoooBSVjSe++Be6134H6WSbNGf/ADzQIMqeGWwWtzipsYYAhFGUkPbtcqD
jYnNMz7oKKOz89XXKkX3xQBrCfSeM8Zsz2jT1gMJlapb6s8qd1ElLk9mrxpr5IAp4qil6iZA+Eg+
o1F/kRlUTi4HP2UA0OpDfG/Z/kbUlbuzLCwFZFAw7mDM4brlGSXcrpPqUY2tq+HDX2a6hhHRCi2Q
+vA5lQE6Li4NWjWwCDb2AmfJsvNoWDaWVNZdpPzQQh4XoxkUe0+rl51RvDSIaZetIABXq3trz50n
oPKzIhK5OJKlM2HT4s+4phOUEGJP4sdUsrB2Spu/OgGSPh3QRUechC30x3RQE/huYX4X2/5HR976
wm9oQxQ89NemV28sPQHFDHzFjC+JVgVAWYtyye/l4shEVqhifu6bhvKg+hkmAYqIAgJ8pKklMjs4
5s2jlAONLOtsWw4Mh/gIB1nZKv5nSNSEX+GI8k3rgRLV1axIABq1dRK6k60tQBLHCPTOrOgTMIc9
DcnwnPcH6WA6kV42UUky8H25WPgTrGJw5TktdwVtjrvBcXsMhdxM4ugD90XgY62WtdypJQm8mStW
UlWxpU5l9Uwhia/Fcgt143MQmCDyXOHuPIx8Q56/bIaef6IybpU43sOIwzmbUpE1KrQmEImiTVvb
aJE93Dsj0RY9QmU3pLBnAU3IFWp9kRgom4CN1Lw/Ul15q/Py1JDHs6zi/L12po5cTX2wyoN6BXLp
3S8mSt/IyM02BNyxhyx3bKJ5x7dM76OthOYUuIKxtcXDYhho4bmGsmQ8jBwLimrGHHVoEW1oabq1
jax7QiODHDMOuQ3Sb8TadEeU6XhwTJO7UscJ0YIn7vruwGRq3zaU3YXBya25hFu3bo0br1l3oUuW
gV0FS1PvjLXRlSD8XHOLHnelk3i+UYloDiVlfQ+W16oQ7XdfIGbogxNwPWhIkS4WbbLXTVNu7F47
QRuNF1FAndcKqBEV3kZ4Ak2UBSfqbeAhs5vod1Ey7gZkbIgnLAKkPbdc0CrcAmP9rjcd4pw0/SH1
ETkp/A9VIWUrNBtvE9vOudF0bN1gbZilJ69F6pl3KhYn1/QqgJ3GuoKAtkh5GK9+dJhvVopavmVe
fVLbYbhP47FYCzpZd9WIXmiMdQAehETHBIRYI+adJItAKkfEKYv2s1R9WpRJdsqr6jud9YfSEAAb
qb1BBWVuONDRaVMsG3p1n0ic63g6eLjnO8N5dOKImljmBxvoLdB4fP880GBZo8BFOlzl+0BuAj+i
MeB+pKOHLkF03ys3uKIVPWkpjO44pF7uA1jo0Fq3eIwWfii3mpDPSTwFU6irwivTnajyMzkB7bKh
9rEIKPypTMtCHT8qqW2dydgMIPk6zRMkn3rP5QVEoPMRvhRWhBVRIlvsxJ3ikZklCO2koJK9xDWi
RE6Slzyvax7vRKON0A/bgBZjE/vvHnAxx2rRu4zFrhLk8lA1fMtsxiKxYUHI08PHKMOaibfqPhu9
7yW3RtOCPx1kMSkn3US6SJUHtW9h6uf4QMnWevVL79n2GXErqlHu0ij/0JThpEmP2j0zpypoIdrV
B+HIAzUvwEI5LCEyy/QFY8OnVu3VlTZkbwT7IErtApNrXD2kTJp3EJHeYpX+lmMTHS5DZ1PCPNxm
YffklGLHBcgDrmWM7srOQUBvUUdrIqIMhmKveYypiBEDcBmKiSjQ04cWCG6ywbr6NdTo0GG+1KKl
wW44nLjNw6gB1z40YLqTckXRaFUVyEscU94oEAN50tMrlmi55nawHagmbJMieAzai7QGHYDVGOxl
XyGe6JoHbOsMFDoFuzJ/f+7FcLIq50GvopvCRGH+P/fEvTZAJhXQXsLo7DMnWBrUF7aG7u/1QHM2
ql8tK63A1itARExjS09fdYnvPI9dhOHoORp1az0wYuLkAJsNoYmEdJi/8WsOOm3LFO7k+MOWeOuN
WTBbjXXM1p72CDOOsUtQERPvVzv6+I+6ljJj6cI/GPS/AmG4lTa34aounrq6R2k1PEUmV33qoo4r
gFXQFNhi5RIMMVp0WS5ag8bCVjddnQyhHqWbHK0w76Ymz0OornTXc/Zdw6hRaUAY1AMDqFTj1ArQ
AGq+/kg8FUGudvXHaFCILwqDJ0eQMRTxx3wNlGstmNIeJHhRCuD0mwu7+dHH1rlsJTYvfRdaOk2n
0GNWiKxrRHlfV/hGmVPEy7gN4TReCYdKtqVREfYQUso1aNV0ufKpeHTcywRiKI8MipXEagVFgX5I
JsfQCp5LutkLkodxxGjZQ53A6sMviwgIKiBQxjujr9snL0suRlhuwZ+o2NCrD6PX+c285JIbjb/T
ahxeAQgsz3/2ix6wMRrAdWQS8RpjsBvc4T50AHYZ6bnPnWKT0IuGtIh2WPjKXYgB8txOY+Op0qxG
sIYig6LSRF0O39B2Jw3NiaHTnwjbARbika5Bz2tr0vvYmG762VArsiOKPb6rVCsz4tuk5wfKqF6D
xLmgW6OiN/xodF3btXF2IZVxH9MF3IVau3YhAPrtrRRUv4RXH6TZPbd9269qTYekoY6EkhhOd6qV
gn5vX9tT9QIhLvcmcGfqkqkkMtkC+Uok4Eb6ZvNaegayqTb8I/YqBa4IpYEx+a75Sra2mKOKfA1L
1V1adfMUAldXRhP6iE/4Rie5bzjmsSw9B+2BscN6871w0AL3Ka3kKCJvAm8h8mAcfxFWX8UnZdFd
041cNQBd7np+x3UWOUtLR8SYpw6szOwp1f1DI/CJOgzl13bupkvXLBeNN41Lx/wFw4ZHff4RYVq1
ccPw2gnCEhM0MjBsNkFsEdBOyymqKUqMGjgCa2ISNPmOQZa/6/Ec82+stz1/QBceMbZHK1NhrCPU
UKJircdt3FrbRDWpcKnWe0Z2NmJDzydNgITPIM03svfyvWE7KSchgLLUG88yipJFS4E4wW52tGAa
YvuW4AbtEZDN0Y4QtdQ8w4Ax4gaPi89CwhjKsSo6muOenFtlxOKBOfJeQTVT5A7l8wBHfVhQxuLU
XFrCcLfOiLc+jDDT101Qbkw9PjKqAWocNBdhUHJ18WetUpAvq0aDlZbZV1ElzSauMQSnEvmG6yvk
cyqw1dpBXRMXsiYkkmkCmh6XOlGv1jenQEBiIDSmD8H/NiQkNILSdOhnZGOwk9XeKbX+pOHuTXzr
G7YoFPxSPkFWJcdphACccL6HZv+jt5VsC5EK30FB5bADSgBVNV0hQyQtJt6ivupoMrdyaSSUj6vg
BUj4JoltxvQWEs24BbtlL8a2Ju2mi360nbsouw5kS1vsfaMmQy5xBjrEF10rad4KGjk2uamrjvL+
3byIEuYco+QvFcTjU+jpLd1OxecUTSBX4Qzn3kA+Nv3pu84hkamfZoj0VvZumk7QAbVegt8iAxat
I16ljhdKdnTKflzEjhLR2qS0qOHQIrPrViqMa916OITUzMnAYlQZxcQIc20zWcjP8EDWVt4diX/W
Vlk7vhNTS9hQRFsybN9aBLGMoGm7G4F6JoNnb9kmRUeSUwZVJ6mXyJa6yeBgOAdROe4+G6tXp0L2
O927FQIxMp3STRRTw/EJ1eZ8vSUxF1ulSDJg13o2McVBdCJjJFa9T5sdEn4eyG1/JNoGSaWmbrJW
o9iJFXoZAGbH+aQRN0N6JzqvO2CJ7jbnlLtzUlPb+UP37KIvZqrKt82gHbESkZ/QAt+Sqs6pcVP4
jRiQt3holEq1FzTUyc7VwEUkLupetwA/6hjVAYgs8lfcHQ0TDMMgSVCNzKsqKFrbYXOPEzNeIRAl
wNBxCdzRXcgVEUmaOxso/spJTNQ6wB4XJLv0+17SX4QEBg9kOGLcaleV3QUEl+Ca94ZnXebKna12
JXMnUhZGD6kUxekNs3lm/cjRUbGAQa3i8p5IJQKJ3IdOQavbhMoP4VB/Rx+/SPL4zGiRtpJK6pJq
xycYm2Jpm3CYMxP6inTBvcS0uGhHdE6yVjznjJiE6LZ3JK3RDk8BfhTo8ErFCZIkyXDXxylfgg4K
CeMP03ADhVrJpLWRC0J8jxBpqOAO7a6utY/SjZojFw/3vuha+ZQ9IPuRgpOdWk+8dk3lwL4fLn5S
5lvPX+edwA3oBd9ot6y7jkBNq0jpYJkK+UPKhPDmaovyGP8TAru4Gd4pk5LlQcqZ5nVMQD3wFDLY
e31O891FRqWFzUMyPqQ0db2am4dsEwfVVrbx0AIKvb2nYb7Rh0zdqBZJX2Vi77DQvzPeqRkLMFFt
CvnNLK3sLo6pnng5NoKhivXLvHAD/WHAwL+oESbeAaSXeFPiGg8PwtMUORluqiTZ2rb071Bvoz3H
L0/iMkqxDJgJKcDMK3nsOmg1BTGEK98tQSlXa7sXGD6iXG7djlo5A+JlElIZyKWkp2Fx1tvZcvYk
/3/XNrjzuhwePr0gS3+1YGv6/AXhSvc+s+V7/f430/b/a6q6fCc18Pe3fJm2NdP+F9VcVByqaXw5
s7vPqv7v/9I0/V+03vBPkAmta6qDNfwvz7b6L8tWNeGYhmbppiPlT8+2afxL2qphS9X68xP/NJRf
vqzY1W/r/ydtkksWpHX13/9lqH93bEtV6vztpGEZhi1IqeFvkX9/fwhSj6O1/2t3bR70ptEfxtwv
95FbPzB1ISkNA5VohPOe5Gg/yOJUr47WGRu/cg3asA5iSADnINira6wKHk2dwghE6aurE8jya1vJ
A2dLc3KBZQ+zAlOLg2p3+SUEmX8nhjL53tTNysvtaDMm+A0dG1CImxOCZ2NbfaOEzWA/Hh+VqFWO
OWncC87s4q32vZQOg20dgcsZS7foiVP+5Rf897f067eiC/Hb16Lhp3f4z7IEP44xnQK/fi3ulBxu
jwUBCKp85LLqQM6KgVgvQjczw8s+ix6HUBjH38sSuZJpqPmV9kW7rYtW26oMr64qs6YF/y7zI+AJ
FTFy+BxsHgC6cO3HUAf+0DOwRutHe50QhIsVD+mFEI97ZxA4tqZNeISpRRdGsWyrWtt7XlMso+k7
aJwWu3xfV/dezYMF9eVLIDrtWjpZ664D2pI6+dznwHCz89crQCLlkL0qhSNeDJmWK8XsSAqQrXhR
tOHbaPv+xY7RiGho1cmJ3AxaD8w3RquLzzIHRui3K91v4lMAYnFfEXXIONFOHzoyWBZlEIp3dPrr
Xh2qP+xAOYzVEH+jwLfOEuqpmW21T1mWo28H1vf1Cj9M+9TbTH4zo4gfzeoIX8t7jKum3qqMPBfz
alCoxqU25MqvJQ7S6QimMK8SeeJJIb/6cbCyGm1oE67nnZxl6iJUa1Y1Urngqye0OYADLwtXdU6N
1jYbuhzhHQUVt9nMGzndVpqT47CdDrG7GMgfXvxiacY21PvAXdf6E2SO+E3pO0JnHE9fM5QbvlXh
s4dX/WtzPm0e29C+LzJq3sBtmQOP2kveINOs1Vqf2pDqm2qKdxtE7FUUNmJv/MPollPtzckyZoo8
f0CEJd+KsHpAjEu/C9/Qqu7b5GoSFv+YEbe4qFVl2GmqWtK19suVpkj/1Jbx4yAyqLkEpB4Q0CJ9
CVt4QVnybOdjvFWVqtw0bq29mHGyAWHpf7gVhZICHBlRMNEYrGXfm0QuJs5j7zIyXZtNSLdWFAOP
R6d8J3rx3lUNCUYoNgjLbMUKjl35XtZHIvqyb4VFAKTTF/1Wx0X1TMN944jSe5AMMPcSjxpCQGom
raYgSKOmTLM557eLDcc7zQtSErxTNKT+16qVh/FOWspx3jlvjzxc20FgEXQoDe80LwA/7jtqhIid
/twUaoH/tXPe5sYgXt0K94fnOuYNra5/MG0EtT30k9u8CJF2DiHPzRRIWgQMa56VmrGUm8ZAVROq
mC8XEuyqq4fkbzTtre/KcIksE+Y2gkGi6oZXQZgL7Q0FMWQvk0fbC7czDWdUR3WbaKAdfx7GgPH7
P9+17N9vWiZjVodpmoU0eMoW/+1eHpRmyknh+cdyCM0jIjUcYTFOL1jnPX5cV3nOyW9dGrHV7+bV
Ec9nnvvGeV4DLTkVaWLoaql9JXjnkE3vIe4oOGoubnGTotNzOxbtBukYSS5/fSI3MpTq0yqPmU9m
WAVCjG2sDrjgaQApp0C1yDaPGtSGZe8vrdRFOTRvnHePNqllg7RgIdC5LnD/PPnIQFc4mew1FW79
yevQqM6rHr5cagt+gfrRkvdFITFtF4gZa66XO8Lb84MaSfVGNyHe+l6MUmxaVUjYuFHskU6j3r62
QChdSMcDRV7i5U2oeOzrFjr5z0O8iFatlyoXbaTNJceyZgiLZsvNxCuAnnQDgjXYVti/XqYOqhoz
A/KziqlGGfRHpAnmxUe4f/fPv7Pj/P3hhDEAyooFdV03IbqY+m+/sx83ZldVUjlFPNRXndX0px46
v54lJ4gi/clX/U88u+5Cdzzx5JBHU/TUDIVZiycqZktgXKz5qv5UufKXfSqpOQ2R6vQIwpSZBj2A
coAONj/m5+d6A1nka9u8Cghd9nMqYBODmGJaTd5aIZLHOJTkchSyPFrTXcsVaYPwz47X814rrXaZ
KUr9vnCH+IoCMuy+tXT0aF01zovr3scgP97DDh4cRjt3H1KbR7eZ1NApreYjDgqq6pXziL9d20hS
TCoUg1apRy+5Fe7nY2QzYEgYw+7e0bseE5VeLecd//vTTamDjOP3NF/HTvinLMs4e1TzSo6Ie0lM
6xWw2/Da6726dgYZbeaLeDqqqLi1J4N/pebLvLelCnb4uTD6MVIWvpJw+xAtnkep7MKI+0IlmuSx
MFH6NcZw9adNhTa10HsaVxayrv8wnJHTaOUXLI9N5q+pmiqkH0NX0XdPg8BfBnm9tLoeloh1DmsN
coyvdiuw1MPZtxsgrTH6F0Z5GZGFbDOmxfxKq8xtFWkXzxTth5s5i1yN6zehNNG6awu5E/3gPHQl
EdrzEXlT/mjyrrzpbd3v8hYKjA3DcP5eRdr1D2OSwrCls5oUXIt0H9KNZ+EnyqZVM4f4zj2NH7x3
793a+sMfh3QFk2yj11b3PDpKe4aV+cPM6+45DgzvUPk5Qq5pJ0nBwVa3MZSEmYyeKu1ogu1GxTA1
kg1hWHdKW2fRsrci6oS6FZyoCWY5CcESFA8iA/k61O2IQVkZriZSVsh25ghtuOwOubqll6otopJT
5I4Wl30cRntrWUVQrbKmWv7zxa1Zv1/dkj9At0zN0izpWJaE1/TrjxWKyC7bOk5uiEHVTaEbw7Ga
FiVVdTiJf76at0GcWwsG+Lt557zp5xE61X3kSNPbSknggVF5A0TLPz9Pi7uVrY71g+2EpGOWgdgj
SvBetD54ausxucxrOlDe1HkuorC8ULl8VEqhPHsltFvXQuE4r+YjHkpuxA1yH/Za0+dFSUmcybQ6
fV7TuAlOc9b65c/PU/Lu3vL3SFwvFneos6aEPhcH/DLcYngP5lW7CQ+9aVVUJoT3OC+saBW3XXsz
IOltQ4wvlDplcJ4XmR2HsKzB+hTjOKx/2zGv6kR+YcTV4jPMKOSj9di/eFajbFQYfat5NbdHhqW0
Ow7zqhmS31pm7S0seuuqi+I8b07iykexQhMbCjFCxZZGH01BQtBqHZ9AvY1QPn3TCk8wctCiCyx6
Z1t2UBC9Lpe0dhwkooPZvusgSPOg687k3NA0TKPxFjvy0Yur+mR7xnDDRW+ui4pGGYkZ4y3g/Lhy
Ci3IaKYhXnnwfbgYIS/oirxXW/WZhsUzCl7tzUaHvUKULXbIqLpXzTk79aC+iRzWUjqRYqM4GQnF
cLM7vdYlKKxKnsgpsE8qghjcud5h3s5vka+5ZeMtUT3nXk1tPLWFvOqhYl1jQDYHXx0/vtam7ZWu
JBsGKgP5HjqHVap/Amp8MlGL+2hEq7eG3/0QdDk96WkVaGlwyBIi4ERJflhVupRZHNLonN7ERp42
SAUMZ3x3rZjWU+Y+G74D+qJ02v/weBX/+wJ0NGEDNzNREGj67xAztSmJVXet/qbEoP/1sftDysra
2wBmH74WzdHD1np1py187/Exld1jlmTUoztUrJu88NAcTHuNus2XsW5kW8+oxKXujxYzoyso0eHa
d2N5rmOEOCFsjJKby0hq+uiWI/9cu2nuUNiOR3IShl0miPHkp0GF71b386uoL57dsZU7IIPVfTAt
GOda/+HLMH+rD4CSgydnCkc3eXowF/5trNEEojEaKOA3T8s/par0N8QvkLXR6ZcQXy/2tIadWy4D
nuLreaeKk/gsUnFByjd8HV9W5XfDdNGtTMcLl/AEKyiN+xRd9TaQnAO67ioP8yKgF1SbdX4y9cK7
5aAqaHLQjk2m8nTX4UgRldIc4I46+d3QZ0yWzXBqw1fdYl5Vp20Zgol1hTL9bkwpUiD3uK8SXcdl
VTFfrrCLM2d9cpPia99fazacj3++pes65Zq/PX9t4JoC9p4wbVvVDfH7LZ04VznoTvgAzt/DMazh
PCrz/qFSHX3TeVa9s1zhXYLEGTG4R+o7fHq0m2HyieTxu99kGsA5nWCthKZqOITVKYHtv8RM1j15
5qugp7ChT4FCu2y5FZi5F90b8LWObqSt5LSma1p4P2+fXyG+AgxRtsd5UwSP/S4aITXFMnGB9VFU
VTtH3tWUfc/ztq8FiZLn1rgAhbORABQYg7pxC6yueRC0KRED1eEPK6mXBXLRb8mIry0XQ3PyC0zy
noipA0Dxptdv+hvCc5NHsieIkIEIhZAPJcGdJdAdW3bsHrjZ/nvh4ir5WjVIygGoSkmE5J/uFDcw
vxRloEifjGInVAHWYhg3TL0GOoU5lhXd1fCD8aqh27s0HY2g0r/vKCMS5SNFYaQz7SidYKsWlMJz
DwCVYTPnUJPxHXdIVejhB8PpAOa6Hh3I0DhW+GYtxQd28dei9Mr44OXOyoqQDyumurd7QzvGXiEu
menql7RMe5gvmQpQtmhA5pTBquvs+HFUh3UFGuc1l10Kzd0KlvOqYfQ2Z7U67JMcBU4MU3VZ0BvW
4CZG2VqNRiBHMBHOaeuxCLX8PK92HX6/tAKhUCdhQupgMow7wNEhXWJLPcYtY95Btfw3VaS7GN/T
D0Wan6VXqI9q3oSbQBjqru4T/eKkZUhOfIIuQAbbmGQ+HOFpTJKN2itHBJ2QsRUn3KHDM3Zfq/Oe
wAkR4LkZvEDpoyfJre6aglLbk5OE50AZS20VCWRBX7vVLLDPdjwoJ5FesinTriqG5ET5NLnvAUfc
A7If7c46J0IxcXJP2zUv3VclkDEeG8seiCLaylLct1ERbwa1SyExEk0VdWbCX6xyj3oJCdp0ov6S
pWJYBkKMj20I3IOpfPxWudFHojiMQj2g0/HU91WyXuzVJhN7EwSiiOo97Dpca37O9l8O+Xo5H/jz
Lf8+tMQnHftc1ifShcujLHKDWGWn3NBfqu4irA3nLtNNvGEpvqKg3hMKXW0YJkiMjaDiQqVu3mmV
bVozzP+Q1Nbc3Am+2TX1ogzkxuKf71ZT3fnvNyvMEZZlAwXVddPm1v738WcVVyVAGBDvHpbHO6tr
tLdMow6GWCA7RYnZ3TTXu8+nwcUg4TFlPhkuxnQYYvo2bdJHdAO9uyY0eNg51QkesgqtLyaelhQw
skCjiQXIGXOGaXnXVMDdoyD+FoeJ/RyPprIEO6KfqoAJFTgYj0dEgLWmDPxNgIPgxY759ZvOHfaN
RWxdLn54gWXfRqO2b/gICap1xgslIvuG6x8Rm9+Kzbwzqjttr0RoWefVRiFGe5q8UixLcD6L8mSU
VUqghJdek9GOzwONplTpmcyqZ0fH7kZts91XhdCAVmbG46DC9xMYUCb2BGpOraXe0jVwNxXdGZcB
fiZM+RRq7QHAZNxExhvG//uhAYOudpV3whuCZ6bUxZvb1lOkEOIlH5U5CpLqDUBR8q1WkEMTFaY/
gyXrF2UpCSruE+ZsbtpRt7BxXYwddInavLXCN2+M+WGWuCFE6CLIb/98alBCVKdH1a9TSUeD7UoC
tDY90ig4/XZ2mMpAt0vI4bE1GVjqTutvZGnUe2E3FdGxVru0klZ9HWV0rzZm/xmSB9Nw5uAaHKch
J/ZPWnQNbL5c8z/IYXuy7b585G5Q7IyeGFrpjfqbg8JGQc9+KcjOMLZVgpIBHZ7mlvGn3UO9U8JW
PI2dGqzK3gvOxBUaO0HK71aWYXoJScNcFiDYnukp9Es0bCSMG6oPMNwOHiKHwjgrbocKQw0Dd4d4
BvaWFtW7osi9FwrMzGnHcDibGH2fBQa1QnecR+GF4QMZgvvCbJTnTLbpcW6JU9FvH6quWLUWCbj4
j8djhLLgOK/Or7oJqSMKsZvXkDj98Cme7wc77R+shGYnJILHEB3to2fR5yPLMDzO22q6feA3dXq+
0yEFjht0tfk7Xt5J16sOJwlWdUl5Rz9YqlVfkpzIsbozgzO5TzHej14elawzjtE2MVJ5nDfMr+S0
62t/bC6sIQAKHobGGxMaRidp/mFggljiHbGPrQ5oL1N8KirTDnMoj0yd6ue8sKxNU2nmhgz37rmy
lYOAQP4ha0RpxNEW99ZouUcHoD8PbnagTVnoKvMPO9WIWHA9bRf5fneTYfIxH1DCs7tDduc9MDMW
ez1s65Xtqs075bWvj/YczFFhbeBV6/G9RdZAL4mP1kMV4TriMKetja0DaXhtl2X4yj9z/fXR1jgs
1Iyoo5pi+dkhj2fxtYMruM8r79VA975mtqNvS92Bm5mmt68/Ezoat+ZQvTgNDuY67okFiwLnNcRM
YMb4CO0Ux7Sbj0zXpoVT5PVpXp1f4QIMloWqkfM57ZgXfu78etxIij2hgtikBGQiHCF/fVab28pe
r5IVc0kUjj/f98vHTNo93AAHKaS5daZhtQhM7MM4VO+ChBLhYJW7mNwnH+7dX3vml11mh1O4YWUe
5nUGB++wJHhkTQfOm762NyZAkL8O+2UbvDWiSqfd9CWQj9NlRdnO583b5gPnVRKqtz1Nj22SKNZh
XkTTKysISUgszc+f21uvqOBqTnuLSiBB+Lkr7zL59WZKyCSBd0q0/PlZ8ys7iwx05/Etknpxo5p7
rCPfeh1k0G00JhbrdlodrfZZIta+IvgXF9nq71Yxmq+BI5UVRRsMO9NReGt30k6uGYXVA7QTZynB
Y8CYlsMJXNJ4ml+lvqWuy5Kc2CqYsmAMSd1I/1HXhno0q6gJz0GfmoSQPZhBO0JzrN/9EGoE2k59
XyGHaItqX0C1H8AeKvq+tyHq5THZWSRLASYoteiUhLl5oMrorFpFFU+x0L5rGVoZUJWkoMr+G7Y4
RhdWndwMDIq7WoE0ZFEWzBZpHh2Fl3bnwDGTG8S8cWMqGFHmg7/eARcIxrVFTYL3uyOKyIpfczmv
6rIOtkVfOkiCjfYclYOLwUfJXKRWyJ34dOKbbJ2iChq4ZvW1fz5UxQd3bob8kqS1vevqoDuDgcBb
5jhFfKowmHy9ufRra6MRSfP1J8xvm4/OspK+wbjm+2H+p1bDRqNseHEJKrqILrEOCo/Rn5tKC6de
rgTAB9QyrDGkJ/XDJF1aNKCpvxGXfQqMNAAjQ051W4r0hzPCMqbH2D8p1uCtXNOozipIix3CNGPL
6PqFVBN+oLQp7udF3YfF/b3SeBhg5g2jCzNilD8UJQnOtl8ikZo3Dfj3bHu0jj5ns4ming53bdeH
KMFJGDPsOque5xwxwBVLIO3Wh0JppQ/KD6njRNGrHsRxIMr7JJ3gC0ZlfRTQqVMaIa81Wrt1OXbh
Pugt/yHxiPv6OiI1rwn694upCqizo9hEOeWSinnaXnTm8xhE/UnRlKsQ2XRe2NlwVxpeuCciOLll
+JIPiOVgh3umlS06kX0PXJ1JRk675zkq7PpI8SbbZJ2gN6q1+q2My/iKwflrbd5pQ2qVehwd54Ud
tbzCrXfAuPNzs/PXAfM23UrRrPx8gxk9WF6eH5SujP6HsPNachxJtu0XwQxavCa1ZuqsfIFlKWit
Avj6sxCsbvbtmbH7AkMIMAVJIMLd99p/+u/XGq1LelW287hdF/m4a73Ifw3IfsLew1wdN43xbWg0
cJmUtx9lU62qSzuE9lW2YutJZG3zqkSh8mR0pOLnS2wx6Gfq737IFimNADYr+VHZTGvN3fS2Hq1k
M1LZQitBcHJKfdipgdZQZ8W9aV/9fahVaL99I5y9VsQMyxHZBrQsgMOlE0JyLvnHHHmNxcc2h77G
5XIcFEey8MSgbiuSTtQ1oWbtQ8d6muaQe69aXwgf8bmrLfvaQz064q1bLeVA7OAiXPXdR0yIcqOo
ItviRae+wezeyQlJCISghz140iyDf5HuA9KdX9L0XXZCUfdC/lvsuG9Faz9EtxoQJp7HPb7scxj2
z6/SpN0/fpUh7uwry8riqE9xReIltr9CfhUyU//xq2S2949fBa7deCop1LlUqvKrLuLraGbx0dFU
8dbr2WvdC+tizS2DlG2CIONlFH3zkkTICebuSOtiirvyZ3lJqlv1UQt5fsvBBmbMrmqhAspRW+T9
ujF7asBLKjaEGF7MAR6ST0HV65CTpta9Jjk3VMLvFHKeW8rkkivFgeEy0dPqI8qd1zo2zd9m+ixE
X/7SBPtWeXUvWB47qfHnavKiVIeXFNbLq+PQLJFIe68IN8zflvVkI5L6pY4zYTR37VcxX239fbX8
2Tm5rdvVUxkv/9zmxrgDfwd3b2vppErYXIYveoURG4XT8c+uKHdZn7sfYw2BQtH67KgOpnsKwqwg
LxLWX9yWIGkw1dRAlQhu7SDcVX9rK6l6e7W0jf+82qRX/3i1CGDTEUihd8IKiCK6OFv7fms+BgoH
nGR+U56n8tEGOItJNtTZoNoUOCac5axBV7yrMR7kkJzEJ8M9Vl5z9nt2SUh5EUeFwPLByPCCtykj
6Y7cswPWUSNQBd+zieoYbgZJlZ8g5wgCqg+YhQV4YM6/yHxxzVNezUzCYfKl1epX7SUN4XjGUPw4
517hWfH3S3iIBNg+hd/vv7yhpd6miPkampZ9ijx2BF0VtQcxdc7FCuBGyHqmiSUehDD/W6lSd/+/
ZijJix5nyxZF7d5SEkpN7bYn7FZrw5KIVYenouWfiUnh6zQPeIS29qEXn+5d00DSozUhs0bAgB/C
ApR0quT2izD570wq7KF4bqLYV9eZAUMIYjqjArTjFPfRAoap9dLkvB29qr7KSycrqZ+L+qccYqFW
LQBZ1/vyJfZE8K4i0r86ifUqs0Jpg6mQEmkD/BJSRl3RsJeeDbhlU7BPW0yJ4aG5r4zH0R23fe6g
kfd6rMNF11yKIGkv8gz+ibb0x0rg/ms1F2s+/GtATgbjhdoQN2t+xGQcQs81Dsi98BpvMyrAZWda
iXeRGPg13/vkHDn7foniTH71cG/rSpJsak/lb5tfWqOUlDDuAuPXAgy6CPNtneGgh6J4vA749VI3
DrNdyZKrUbfjVfbrJAZBfWbq5s8MAP3bxmR3IoflwR/MkaXQ7VLP8H/nbhY9YS7v6dxDRGV86MQy
3imxyZeZOegXNOXDNvWHBiunSpxDodrLmFgYH7LQXhVDWx1ivpUHLXKwebi3Pe5zq0JYza1PDjRF
W/2ZM8npdv6upp0BEIGMj2sGAscr2Bf8fVa7Kcq2IzhcPRhzUsihGHglHIcFEqLmqxcEz9TVlu+2
YiR7fwqpaG81zOh8CxmzofkbOdrOsmgDV92TSoHIMqPqY4XiS1CblopVbagz3La3h6VlKcNJHkRa
g9yhzOShQNF+UoTWbMNQe5NlDTB//QMm0w+KZhFpCepGxx70IyDi8jJAlSU2gSOBW2kvijfhK9O0
xlEO2jaSgL4lXSRH+UnpBvidtZSjim41hyhG4SBHQ0rwHioWrYuUrf6r4ROgHZ3yWxdjymFjfrqW
TUptTrGH96hDheCJABnr06bt9lOJyCGxrFOkjeNL7VrKHj/TaZnMnO65f0qV8aXyB2UfV/2l6MZ3
b/a+kgcrjJIBoRrtPqqSXe1Qmj5AInm3HAE6cj5rZjDS/SxQxnBp+Ia9VlnhH8f5oLWYq7tpOKws
eITgUQCJLbVp+DMi52SlCYsircx1kGnW7tZHpbM1JUc5NY9TJtxfFAc8CgBtYGVy7n3g3xNjUdUb
JwueMwNcBDDWsz4fFHL2t0Od9QASQoFO8u++NsBFGSQ9Pr563vGV4mGQhs3W6EV7lQfZTxEoDhVJ
G+7uAybBkm3dc9u/9xWT215dK1jagR2fZT/RJ3g/5TRhYiJ2tt6y16vQiXVWkRx5hPnICpUMz15s
sCyMR51cj3+q3J2o2HecxwCRzm4w9HEj5jKD1ulfxr7eERQxnnQnap4jNAsmItR31e/SYzJZ0Ivm
pmhScx2zRFmPtiEeMdF0egD1fDdd8L8nr0UVuWTRUcC9BUYSdOUmG5x1NmdiTCrofW/QjlOeC6Dg
ERad1YhcSY7m2Kqe5dmY9BgF1s33W79t7cc+6U7a0KfbWDfqTWaC2MbPFOltEn2HcavBfvP006So
9lmD54xxI+G4we+PrAayt/9ypZxgRAEaq5L4rEeUAgrvzGESKWrN+2rVjIx+Pxunz0vbe7dc5JZx
KdCctkAbTIwzezIGrV255fyum8eqFeaxmA+yiY97CtJNwdUOyTTppaBrDnoUHTwWwEuyfelr6KAp
40vSLEqdwjXqfWIqhXke1HNzamvrjGfxixx0QI04hAWu6HdXvltFr4IE+Ksebuu0rV4Cj54hiffI
XcarHEps85dWqvlJjAazhyRcIEqo9nIw1XCZc1PN3MhRapEFoc/pQU/19H1e3Zv5ezdk1UXo1vcm
zYp3sx4geSRjt5SDoiBso5SluZXNYQ46ZkVlnqMHCwOmdUAk+kn0E6Gw3vpUK43lxtwiBO8/Ngtl
iGLotY5WHhzb/hJ2FT6FTvOpBVQmQxJtNqlSj1Bmve5bwu7IDr1PVFislQxcJfUijN8nz1nJ/g4k
nG0HVrP2bPCklq6FWxsa17NofAtAcrhvIW0An3Y8YDojMHyIGISYkc9d3SIFzi7C/nvvxxeQdf5r
X4feprJ7e9PzjrxRBnbmb6eGSJ+lsZraXIMotQ6weuylVoqPXgEK5pt1/NZSIjk1ifrNTJRkE8Fh
3cimNeEr2rNha20j2FU1Lz2pho0iFWBBSKTju05hk2/M7lKj+j20cO1j292tJl8zqISkllGbbYUd
Z1Becr/Ag7T11V9ld7YM4PT5TEG2rBFQWTcpS3/y3LMGne9hnKs6I7PHrENkYov6z39RVHWZCJEW
C9iFp4wvOXVJLonqgp3DiIHxUUnq+Nmh7Eud6+/8WImezRCQrPBEjTwk/WbND1X5ZI3t0t1iR/Ui
W/jcd6Bw5geybJMUDR8cQbym6ZB4jY2lnCi7NTYN+/4NTprjZwW7tzbdbxYZZCKkU7hpDD+gertQ
V6B4hqeuLKFLifpY6OPw5LUEXrgLXqu5JbsU03CXGjG/lWzeLopAaNupeYzghA2mbu/lgZDQn7N7
U37Dh7Cr8of7cGiJjTCT/KnIFGM8QlKpdp0VQTxKeh2hqlkCZstjwztEZusduFvCn1Ghls9d9/4y
1t4Ugyy/UkE4XoY67LtWCY7CU/VzqaT2vjC6jyp1odoVbnEhL92giarjreno0aPdgi3WNTwdm56E
IJWEv0TqPWjIf68TcNTnMcxnjZNZI8JP0xj6BmbGQyLgvQ1NsQAHNn5YbRksucTYt64YPzIsRnyv
e5ezeooAFwHV2B+hqiigpENzjx4SvVDByiwItSMyyz8Ht1NhTo24diZQJzHkGNojqrlwKSo3ecY3
DxMwSlafA9H+xxnJYVyB/v/z5KtM8zwSxv/xKvdXvs9DwJnXPKd9AGxXduf5zP7Ir5bRPXG7Cyjq
oStxgmg/ojkAOlQ8T41bXsvesN7GAA1UqlCcOxiP6LQO/NnWG2Bp46hXxKplExe/aRvwji3lNXlv
1CsS+SokH17idteBqUlKWmYH5ek4pwzBOJIydMtwXdvTd3dAslhD3ChTluh9UBtLP0h/1oNmQ+EJ
k9VE0c07nr+Q70YjeGdBChNq7pNnsk+O/s95wdAcs9ytH9p24Cn8QLVvu7Rc/o+xEbCmmxdwfRou
h7Qc3+0WdlMVsKJFPzN+EiFbTpP+z345X2/FpTRUXEIpXfzHEkgFar8JNID697VRmtvGLvS7s24N
AlqmmlfvRUIk3nYww+Xe20BhicJXWbg7dAVMzNp/lkW9cytP59T1fMPJ01MVpTxmcHuQW6mxiVjd
QOy4767kZivOTe+kO+iWSzLteWyuhF0OlDAV+pxKyD/4sPLBHj8awk4HnJkA+1YsUOM2x4CsBGZw
n4r/eTh/XeLJDHckL8jaDSTtHA2VfRUG0SN5iHYf5GOAmMJqPyi03dq9k/64z0BsAfnDrZkRq/H7
AEMiLfZ9rwBLN0oXT1v8pjBwmAIsDpKw3cwyj4VH6YLtNvYjCsnkpIVE5+VbMtrNz1HXrEcMKIk1
T2AL5Vsyz5/K0H608dL5n/PT1OvIYM032Db/CT7G3SjNVD5YTsZ2BkPce9CZNVB2VXXqwi3Ad6gR
zWhfdrWyKiKNTynLlC/cpryFqvqVfSYoi8qfOqTexb0gm5C+yia7f4HZxGNn433oaqJfmr2abeUb
qmDfeGvKd7uM4Lnb6jYgn/4tb6pXzTHZRk5jfGnQjTyYkVV9G/sR10i19PaBYfbv3Mog/vFfuiVU
tXbiYY8yrXhQeF8uYeUdoIQiN4n1BiZZqlxuBTosmtBbgKCQTb3Hedwkc+pU46XFiw5OrfEDDQtI
Q8Sj0wUwK8g9qwBzKKfoRb3uQ1CgWZd1F+FwA9HMSx3380eDgPmORCGrnrChvF6tM7HMWYfbJqtv
gPlLS5j9hXg9sjP2p4ekohwXT5N602pWdC3JhSzItUL2m/3JhTepOy814PBAR3xuyX5t3N77EoXw
LnYyfSXVANslR8WO0xMY9MQw9/Zsrobg5XI/aKylcaOv5s/6XwPo9sc1t4UjVdTFqamr4iTPusih
ABWm9a3fH4D1J8LbAtwyH5H+BrswCuCBzk15cHUlXVOGWxLtYE/UOUCGOu5gISAA97epIZS5Nyf+
r/tyGOtHcvIIe93h1xCq1B7NB3lWhzVJv9BLDvLsv/XdB+RlkcBjtHMwepMDCLrDRaA52a6ueizk
7bFH5swOc6HWnlC2QLn5iMR9ieC6zPjQVmW6Uwg27FsT8F2d1NW3lAQgT3TLueBZXzwalv4p+82Y
6gSi8zmCJjgqSAit/sljvXtQchUKmZfkZ7cqpusksNWU380uB0+mE7E8j15kbNWIrKU/+Qd5aLTJ
BlPmpyF5Gfuc+wFNu/T+DI8lKBE3KpqTCMhOOFnxwwZfiI5YJC9ZoNurmPXqcbBDZ6/XQ75R2lx9
LIAILgjipJ/c4k6o9czfXVwuTdvIfzgKhWR94v+5PMDW50i0xdmzkco3VThEu6Gujm5gKHssNpV9
kKZ/zu59cWe5OUbt/88cdmfKSle1xz7CCCTLbb58nnU7yKbqaZ+RHcHeqVluPtS5O5wiN33G4sPc
ypY85AkbqClowWZFZISSQbwJobpnT2hf7dzyBHIYIcA8yEHHrwrocXAb5agRZeYKU4lwI0fTmn2c
2RoOD7ZYvAUFFTiVGWUnOUrJ+omSmegRSGO9gA7XriPXik8xSp1TbsTJiSpHZeVPwMJknxyVA/9q
IgYB9K3V2jIJJm6ruKbis1kq3FRNu17aKjpz8PL+QR5CDCkPUe/wZt/boijVQ1eup4LQCgYFOPv2
df/e6M67b0fZ1QJQ9lql6EXm7ioJ4lPhKtSEs2t997CyXvu2U6/lqB9UkBC4rRxlc86pTk02vjRj
FT7mQf2kEx8niOke5MNUPjm9Rl3xhCS7O8crQdCN1sPcx8J2ovrXvyStFcHcSmIUDF79OMwH2Zcm
wIBkM48uqHCjnabD0zDiQFlbhGSuscfN3muc8lXxXPWBO7PzaQbBY1oOMTjZ9LEwJnCawhk2pp6K
Hw3G6w9JqWrvQacAdSMc8qRS2oLAs1NOgufSdugJ06m5CrYDMRPCSK29hvOPcZOi+tePwXGUH5OI
f/yYetKHH5oLfK7L0mQtqAtbWIPrH0Y3VQ5Zyhe01AkFDx3RgH8NyKY8iBokVFLoZ6EJaAAuiqAW
s1iIyzUFXSOFodtbO8OPPiKzcszmOnK/dK3HT2OuMrenIj5ijs7TodSypRLX/eegOc+KlVTPTphF
R2ySgHjO/V3SvgfAuZ7CDmwINaBEnBqr/3Tr4ivTqv5wW6IkBpxWyG52alvP8Kn7l1zrfzpIso84
JfYvLu6xFDar00YONi1F/WOQOgs5mmLDePZC89XKAKV7QKPJkaJxUhAt962rszqmXr7rrPFFDeP4
AoLsEs+Dk4/ToFrzOae+JCUPwsF18nE5eiE+mH/3ZXg5XKvPxMsVineXgtT5UUYHyf7nzRKqLC57
5tHo24VDzdlDmnnOthpK4zVjwbO8N8cCGEVVaH9Gy8r8M0rVeaw2c2LOcx9jjQ05Kl1vNjv9cxYk
zZ8zOSq6s+EmLi633RshwOmqZDViLADK6aQbyK+y4jCSb1zI5mQFa7sPxCEe7I+gzNKtmWfiZM8H
eQNTLP13Z+Jl0hlOh/tM862cHymJltYrmHzxTj5J7OSct0H+EQVeu/ctVrZEa51dYQMTLlPbXSU+
MTG5QgHp7h9cF9C0N+T5S2ugtPLO8RSGt/NaocpSG2xWL5jr2abmHye2oBD6nOp7aW1EFk9vDDnm
dir1x954daku/l62uo0pnGae05RosTGq+oqwg/7uNOpJRgpHZ/wCMhK/ZlhqbiqzUXcY51mnInHW
5IfGvZiEe1UpMcKSJsl+GDrIxdga+NygyPO0l7JSnMebgte24zUhBH/ZNpl2FhaFzULXzmFsgmGd
pWgW5g2rsWJZJpuspjbxOO6UCQ66aSA5qTuKYBHeuaWdHxrC/MuiK8fPsRj+0S/Qjdz7lR5o39RD
Tk+1WuytUXMxEPcise+cMc2AupA+UDqsqlIvKnVC9+Gmz1zAAQPo7Chux3NllO2eApfwgdU6Vdmm
8Z42Tb2bEY8rTS2Kz3byt4NweuzPdQsCIUW4AAqKT5H0T4lKFLXN8T0BsczXtbXzTwhnv2Kh1o+h
S5WfmwF2kq8zhdVZLcwvvJ+BnTYBm8PS58Yg26nUlHQuy0iAa3+NWzahItmO5fjw9zjeu7s+wKe3
d6qWPxmnuoI4FvfeNMrO8jCGeMbwHCWLIUc610hJzjXZ2fAb3N3dijDUPPs+IJtDy9O7h6F5GFJW
NXBr4YkiLf8aVeddISLx7HVThEdyYC3D3My+1NRacVdu30kTEEML25RY6YSTXOxm10bHJVIYDRhZ
H3s2B27tqqk7fHBnWEAxYtooTLjHjau/RGX+rZvs7EdvO5/DoHUvYEofEBxaV0HA50j4/Roq+E1B
LmztdQ3BkjKkKEGl1yVPmcHrU5Q8bWUfqlixJmXnbISt1vi+jNGFNGG9DgRPsX+fJWw6rFRZ9rIg
VrOrWUboP3WEZDEXz9xl7HveOQiKMdgUCeIe/JYtc3u7I9dI2Ev1vQs1wNEUeeeXPOryS0RsXFRa
eWpJHP8Z6MzwWhmV2N/66jYuLq6AM2q3XrK9dfp4Ce/00B9PbasIcm3KI9rw4NaCzBgdG9f5yGPM
b5wsfUvnauwxU2Lq+1TIPbFiOksvduOzo1P6zmA6pRMe0Gq5GpomBoNP9erhdqq7hrLEvJwq9C7D
rCgsWuMSNtqyMllbpiNA8kA14DsaOVnLoJj9v12+6fNp1GA28iB7b6fcfQbyiZazlJ3yIjMLM3ch
T4mrJcsUMdhmSFMYTiJwr2af5NseHsIO2U17UeNgdiFQw29tGlzY5iu/eqtmK2XgeaMSGQOyFT8S
iYm2ePS2OysYqbTHEEzNx3drrih2p44bpTlQ3c0NeaE3489Y5/vJ3t16durOWodlgt/lPLc1YvvS
M1eEXVaDQmp+BpQX7UdhVVv56e0whLvCO5nJsj0x/fkzKwfiAteTgfDsQ6MY0QUnI/1B3q6iMRoe
snHQLkHexv91IJ2i+KIkXGGyD9n7kYI1l+m5F5vYCsHG6kx8waNghEPgu8a2IjTCqpYZJn8VDujA
FxYtG33cG0g91gp72nqmlnbOn8MwpPoJ3qcLVx0XxqpUyQXLTjnHSXVjZ9nmvp2jnA9FNI4HrXBG
avU4yDPZdzv0yXSQZ9DwQBLaea7uhxJDZWV2okMvYbo5lfNJ9U4COFn0TQxF0fUr8B7W1gl692ly
9fB5pI5HdtfVSB68VqKFvKiqRLXmnmevUfxW73GJMVFYJP1Rjgb407RpozybjcPDzjX2wCgfg7x2
3nuXpEBr8eWUTSPI8DwpB8rVRjCLrjdBFImsBVLG+FXP7BHl9vDTMkzn3ZiwWE7Z9a7klXALQebX
Mw12fl3sbvNabd61sDbxjKEkS17kKKKGGNtEGzlr0p3ZFI9KDHs0ldccipLsN0MrPBaKwTdqfrGC
+yd82bHmy+3Z71kZvdm6YlwzY7KesR25vRh5eUD5I7hZh8oVX+bXlMkITgVBu5PbhuEJ3L62IPeI
fujvAcWKwbA5/IssB+9E9g3tVfPa6CosSIwyC1HkZrxUyyE/4J1QvDWdz9d9lkEMKYY1bDI2qMyb
UwUtfzGJdnwsfHbPxL2j79yTf0C8iKhJDTOMZ2x95ZEr+NL5uLkuYk4SQWu39YsD7jPVKkf5+ekL
SrHq1P8OwBq2U5HrZ70M9aOp9f2yHrrpu/HbpLLqFfLhh2fp4kFVSvtbljnfx94PfphTdQoGu/2N
KfHSBl1HYV/ZUq08txsktb9Dflura8MfjjC/sw6yvxFxgadsIftRpsKkyjMpzl3ZF2eemcVZNtPq
KcjN6nRrzOh0eSYPSvjc1Ul1krPldbKbexs+rOE4UjFH9lNtE35uEl/mRfWT7CpqDAxY/Gor2efN
07pW2YnYrc6yBbe2PnSD/lNOwLlweJoU9PX4EoWb2/z51VwHrJvaTVe/d4w1QoWAWFKlxcvAxAcd
E6lbCyV7dIwxgFV3cyJ0FzfjLb7vDiB5Y5/4gAz3F2n/RHTRf0SMYF0Hzfwmu+UsggUo2OegZ/bX
LJfUgeoMzt7uKutkzge+QA7mxYAaom4gSZ1SXHkbydW6JH+0us+VY/cmKSQcbRNcOeQryYH75UYG
dqRDHItFnWITkS/ta9C0Hqmt0tjIphxI/CZYowBAEWGoNk9MDlZScmu2o0/ZknNTj7QnrkCygXQD
qFxlTm+sSJW97JNTu9nr26/Vci1f2ydjAkgOXnZZQ15I/QKZuct2a6FhowPqLsSXvmyeM9Xt121l
mkvZhKSaP2nKs2zUcgIrIFCLGEoTdKufPZ0biFtHb3JQTtPN9nfS1c5BtnyrtbdDl+SLSdUH6sBT
op0GiaxxcF1yowZ6moG9yZmMWLHsBwzUckqYsXieR8r5lDw9mx8kHevBiWb5jUaeUl6T+e3vMgnj
rZwnr5P98tC43JLyot2bFcaRpWkeIj3JryP1GYpftufS6DGim7tQGeBbYTneQjaDgCd6yv9zrWdG
fkxxlT7m80GelRkryAw0/73/Pk2e2WlFOeXflw7g5pfZSC3XfeA+2mH1KVrqmHHjzeBRUargVU1y
SRz2CKZSNh9Jrj5BAIfJ6w/A+dLhO3AgBSO5uIH1m6Ub30N0GAMe3DqpuEZJH+2rmf1gEK/+AOyz
pnbA+S6kB2Cc6RfdirxD7bskh2sdDop6KYza+T5oQ7DM25Ztn0GxIBg7B3oXA7b1U0u86CtpunjV
Igs+NH4XXeMBHrOcoI02+IM6+yAOX6/DQYc8pnMHbu0O0kDD3W1MoQsCjWBrzAKRG9fcWfRldQpb
ztgl2NxBqn2tqWW6uQ8EZfNUqAERB5C5OI46+rkOUQa2jv6FpRPOhPmgHkWU99d8ssFHgi35sqri
R6GH7pNB8nNPmVO2Uuf+REXWnXefNdz9dQ8HfJdDfH0VaXmVL8jzA8Jvz/+lnD1Lq9pwzx1Aw3M/
TcWhHw0EBqF3RmVNkPc2qmTvXgkkRbZuA5HdYLdZoVjCHijDL3VQIJZS6KlBhcSS3g/AXRSZ2Awe
qlNzwOOk96JrgWFj6zjuqVFMQLiWjsgXT1tCBfOo3c31tf3If90y3iJPq7lx0SUHFSXI9nmWf5g9
Ngor+BD2g02we3N7Kb3O9ZNC6YawjWwNqHsOn5pL6iyrd0FR1OzwDIzarjDVAbvEVsHCrGYeVbQO
NaGORk02834Cda/9Cks/2VPsbnUPSEf1Y1UYPOsKqmMqpFYLbWz1oxyY5rN7U/OaU2QFyJ6LOniP
lBx3s8TrbkyjdIDW76jWi+pa2ZOGUE1CjJR8qI7OkJgPEmKUG5q2mTS/XVkRxSNjkNnNugwcd1Xr
uK3GaZ/sQ95Z5P84r1RjpH2PNO3VtDLnRQCnRW6EAQPm7P1bhyRLThg0SofszjGvIjKqbWtEi4zg
1ZlCc+es6Q6CojQ5yZaCGOMcBp5zHoWvoAh0fQhCvU1aHsTEAfXKTl7q4hViPMiJrl38nkTfb+UL
yC55xrqILcGgEgqXk+8/0jRZ3rheBL9tfuUaJ9Wljk5z2dU2pX+DnxHo0tx9WzfuflIGKKLyVB5U
ljT+So6HStdvxwKfG4oVsF0DB56babfHnS5YUuSbfrRuZWIiN3p7OSrgPYgitl7tuK4Jl/EPNnMe
puyFkVXjpui6Q30RlEE9BUWdw4CIfhU1WpnQxk1J8Yz+tsOow+CXEHF9zAqCdXL70dm+fhuMHNO6
cCfYys2InAFD8Uea6t2xmOenvquvVcE+Ww6CfFs4Or4Bltu7xwCK49FXOcgzeZADqYaBtwq3gETw
X/PkaFdVU3+7uNYxpsaAA0LC/AKmqR8sPT50haOttVzHrzDWuKNFmaDoAAxO7TrlDvUGLqyJK56s
fvgylBrbqgxWtFsUX4jbvdPgTcVrr9akcN3YOsjBzFSxyrFcGwIroyRJMSrtEWWDwBWLUMf90wg8
C2fg3iz3xNWoHgySsNrLth9zdm/eZsq20hvw2Uk0sNtCzbYrcBevwhQxjRN+M6ss/u2J7ttgUwvj
+kIsOshQT9gzNWtdq9UjcQxk2LMTdtC4yaVVPGcJIDx+HQNymkXdx9/H0AB+nwKFsoi/pb4y/iIt
+91mi/pRx6XOvqfRH+0GfLbpmdXR06thTxoKFZbq9ZcOuixVzcG4aUyw1D7uQzukinz85tVXrZHq
140pJps7sCwX7gO7cmoyMpVpKkhUOc1ESX+bZtda84q5t6GMlLY3ZrctbDu7BOmQX+TZqGKWIrQk
h+eX0pdZromiCCCu2nM/khNvI/N1BRGqNfph/yGZsbDsD8qlTgEWyUnLeetxelnnZK3WU9U4b7qL
51EL32unzU2/Ag+mjUZ5Hglxv3V8pfAxcp/7LDIvafur1drukNh6dzBsVawo9MweZJ88TN6ssZfD
Qx9xyr4kPrjiJR1AbGL/ZLzr0OhgbNo67D+alcubWXrlJY8969VBZad7qflum6Q//nWRoCZkE3YE
8f6+yJpa69JYSfMQZGbyYmrwAZNOiW9nilUnL0gRcDiaR90Ils2/5hWR+lW18VHGqHOTzG5TJjZ0
S914jVrH2PBpsQGLAICDcouPkGKtI8ocFyYgtJeuLvxj2Bm/9LlVU+n/lJBT7l3+bZgGKdsMjMRV
Tq2iSDx4EOEOOYZhL+aYpnAGKFdPG7g6Xv9hEO34oSfWl2WL6gXNM6ukyHPhVSv2fYIn9C8zN0Iw
RQDnrSo8yHiYPCSG1m+o/hILGTKTfZT3lAs38108U+fYmlaWW08k7Zld8sM0WvgCIEx7U0eskBEt
fcSNyVdNwZ+EDU/04Qq8ccfoscZ+ZC8PDRn329m/+myMwrOH+zCUAG8dYgaxZ7uP2rlNQ76YdX7s
FayyfTXxXxq9zajUG/xfzoZgbn72Mx7JUzE9dbMIv67blW67/lelNIhCukl9bFWKyrSqtgCwDNn5
VrsaDeTAQzFSgl2ZMBIK0fpr5KvihCnyE06TBOVt2ATyO5gQql54aT4cOsUePl5ANHp7ip9hczvF
p64jr+/HMpoTzeEWIuf04tj+tzAG2J809WebTf+cUAmsZps2sVdOmTyCDkXWNlNxMt8rj5hI6Sur
QSXVtU11LVwEzU7VYzVagZ9UgNpmBGQC8iffFBuoc+wjAWDZ0OpRVixKJ3mqO60+ISIIn120f+W5
oNR2kWBGcRmA++wI7SkbFJT2o4JUe4HUr/6RjbwJg9v+MvISPrNVxq8NxKq160fqQUVYcJp4zK/a
rs7e69B6VbvE2w6pQ3y7ABYnD2nf/jmzIkfc+gKhDAf9QY4XFYVULNiY1UMXWvViYFHXNtqeOo1p
aQOE+fw/ws5ryXEcS8NPxAh6cyuvTEnpTdUNo7Kymt6CFk+/H5E1rZ7amd3oCARxALKyZSDgnN9A
xHrGEzPAkAzCtTvk+FKh+0LhzCGtGNrJfS+68Y4zdM8mjhuAXuP0NozDWdR+/TjJ6l3dMOGHwlEd
iZPexJ8DjuZx84zntIkH/FydMc7ji9XYRX1WfSexgb1KT6473TKOwZR8z/gtfm4KHCtNVppfRy11
wl+NZONURq77PFdusPVxhj3FOS4q8AZQoeU7ESbBvgCV+B3JhGqr9VZ4LD07fQ1sb88r8DseBlqI
bWqYvALg3M+cGlcYXpR8NMMKiS6UIsg8W2+2k1nI87JcoIJjv1E+Q3VDvvqkYhDYmfwNirA27jxt
8iFDuZt76b/ZfVLtU8DIh7FutRe7F2c1AVA6Ar9BvXeSykW6HXMubXSdR3WVyf5/X/mBsXPh/H0h
+VXBrnJnsdbH2tyo7lejCW0voORRI3soqBU+2o7lPLVIyyK2kQLwwZ7qKWzQyOHNtzig1v2ug5i1
SpW0p9/Z+ISAG4a2Cq8zSSIHo5IFNBDp5ccwFt159CLjXHb49Cl+UnIjZBH/ZOkrOBP/p/F5Fr8T
8UXAbzm55+Q4kZzZZ8AoX5vUvo/ZCD/g6jiuC2No3pA2RpTCeivA+57tCD4wAgbW21z2w84Zan9X
L6OBgErCcpNc0I1XN6lZ//UmNQqn8r/elE8cpfLMdR7MBZeT9IPL+42vVOhoyPR1lZMeIqPQV95Q
0w+kwxEW5z+YizcVThV7Ky9q5xwaaEalkN02CI2EZFWfpDGk9ikn2THffvFepRzRttQ18I2+l0Mi
Wxqj8eEV/t2o2CQG+xBJaT9rhin3AOblNivwTmprW2enO003qjuzoMCvrR+CIPOfccBaz11QPcAb
ulX5cL5Axa7HV5kMPSnzWurILYV8z6oonm9R5Dfn2xDqydooUeTW29J6mYG0QjGx7D3HMutl/Pfu
ddSAwPqChA/GnWyzwdUPxiatG9aw0m4fSkAQD2TjKVwXuFkV5QAwqZLu736zzFETswArZXWfukUa
qXi4xv54lu5Lah4u6YIOgSdA5arRbAojAkL0TqG3PNdrHmTdUpvNQVY3ATpRiNdPrx1Eg5dae5p7
Eb810o7uqtb7qS+9KLdmvMPQllCDop8gqMydvpeWw2gaVZDB955VN5coM25cuLA3bEAoCSyh5u+r
xC8R8C6Gk4rbSHGu9HKqb/J5LrayqoJdJrz0peqQvB6SIN6KiM0tNhntMXLJ/hr4XRq9pd+obaaj
P9aQ594aw2lwdXGKtaN31Vbi9wxaecRU28o0dCXCYM9BoD80/pA9OYuztEwr+2eP8+0ci+5dn225
HayhuY2corrzUGIFKpEghO1PPVXW7t22EcM2TVI7uCMC3Y/a6lsCsyOtRfkxux0lftS2z51j1ndJ
sfiTj0HxMbYztsi4m41ZVe0lZbILn6voTpihdR7Kz2LpSMvXQJwtg50hf+R2AtRX6B3C4JgSzJY/
XAqZHVKjLx7tICkeoe+AR5nmaT0KfCxVbHfCQvbEn5W+9yNGG2NrB5tw2fYYExUfW4+ak+r6xiYB
2fQWYHa34pNQ3w/TYuQKHOhRh2e7b3lDASDX/kVqdblJhlF8a8cAoV85/OopzwDbD98NiRpni6LJ
heJtc5MiNrVHyaZ4agOcJcleHbGDCt9tN2O3GIMl4cgqX1u+XAVJzvdAwoKoM79AUdcTMPCHbkcS
Gf1zfrNPCohpVgbVRcMfbrU4qG7AwDRvuJluKqxHn8EBYwDbB5euEu2br5FR1gWoUDULWNWwtQsT
H9ZlNPN97NyCyT3Hn/p8X9WYTShRM8Svp/O4NF8aZ4vQmZ07YPlFQma3an8P9EOTUoVaJrrL8PUJ
PjDPow1ccvDMgT/eC+XNsDR2YkryOZ+d58/HrKtG/OqWkGqu0yZ1mwr2vXFJOM2d4aiOxxCBOwro
nfGCyixISp2TYN64xkufmN7RCNc6IA5+m9lld7GevsZaOB0GO+02qtuESQnJsui2Io6x1JNkpQ2d
ZLsa1VqTzwYwkb0alVWprZMO7KAatdAbW4dZY9+oUddGNF2aQ3dSo/hBovyyTRDrhkmAyA4V1I3q
ySHzIc3QXLu2DdqR2hxMFLd9IrPlPBlLkxvxfREF9UWFAgOn+2Kitu9ZHXTIrPR2Yq68leuM+a2+
LKOqmyIxcgwzgNtI7qwUeAXlCGNjS5hEkMHt97beKKAuXiDdEX5DulWYlsDWP/BtjR5a3Ujv+97H
znzB817vNof5ercVdt3Rd31sHwVGIT0nOqSiapxD69DZdbM3vWN99hqmTvGQx/344MXYKamfigiX
xJaXb1H+Zzek4ZQn07X6hQ0osG5DG7ET9SuN2fIHFiPDHWbmFXmemzSJzZ2bVdYzDm7xqvJy71PE
7qYs3PyHk+ECn2RbfomjkbpBS0bDcn0Sbz6qZcaihe239kNdQ8hkYy9hey3+T0PQ/8BdYJHyTChX
Ud9InaOBqdFzlCZPfV0NW8evhy23RGfV6BSsxyid92YVUBA27GTAUmIqb6IgOznoY3zTJZb1JjT4
O0+TwUECCjgYLmpI+jwAYtGTbFnGLN4VQGygz61FT5yt/oTjqrFA5ru+FP/oqlG7xyixLyeJOeMw
X6J+jLZUjxHjXCBKiDZlQ6C9e0YbHk13sDcqjBY4XnWwFu4tvfrBSuGtEjnDpy/BGGcYj666BT0s
Kr06f/X9CNpQRK1vp0ZU47PlusGfZ2cNCOtDj5Y6Qnv5jzg06n1QBvop0IzxMPC+YmsafXemGnui
aNB+htD1TzJq26e6TZyDXspyHbJMPalYRQajyKbpvs+s9mmWnbVNWQ23ajCOBuAAKcZky6C6yWFn
gPLvsHjnsNk5uA0J3xUVsHgjyEKvO7MbbvmS9Lc9CJ6vqz9iX7eIutlpdURNIhn/4gdee7U48OIG
h8LU2Bnaa2/Z01YHa7BXo/ZSTnFGkVG4ZrJWiNvS8aG9me1wE1oesvJzCDZCx+ZyDdx83n71I3t0
1+5QYFxrRRH7jVaWqGF02qK+7Zcn1Y9xZVgbLYduq31UYUi0nn5GTk2wpsfbJnDSR9XMrvxu4y1w
68k8e/S8QbtP/Wc1pCKOcOwjJymxUjG/CtvN7w2a3ro3QVDjVAlQ4hHHpWlX2K51a0jp3aI626OO
XYePXj7DMa9N+8dcAD+L8uLo1oDu/VEat6oZY8tCCm/pG7Zv3Oag66XtJDfXKSquuk6FvbdYGYvX
tTW79VNiFs1Tj0h+S/7oToXsGTfsBvrNxllm1LEIdzMChQDFhHXvJ5dWM927xKgQAvOwPcBiC7fB
AbPw+ywO4kNA6ngLrdSHLSjLSzSHPqZ3YXkR7vjPq0jPzB3ZofsAoeZTJqrfDUYqcCjTZv1HXFum
qViqOTopn6jEicsigbs02ggjvbW1aA8R50PFVeja/BGrixB7wEUWK1xUt3ysqA6ycB9VD0kyFLqW
uLZcqS4SGPap8I6BV1BLV6HAHv4STh9v4FQkd+7SxOEwbmXDH5gPfXKnmskE3Wm2ISLLWvaiQoaG
PYcnqmoXU64/66bY9bHON+/vJvKLH7NnY1v1dwhp0WCrgTrC+0Toe8jmFXufyLt0S+PE2svUVMMR
hLTAG7Mw3UvSJOYOrVHs469BdUvIN6iuzMUwBpRQkUV46HQ2Ohfoxb1gffIXOn7hrzK7R/5dfjqJ
M+JhOlpHd2R7VFCOXLVtnf7Uy4ScVT3GK7S9QGewgHLi2KfDkHzmtfyYAzREMSSMsPHrxmeUSNlZ
whJMZV2+eFmU71t8+rbx0g086u+106CHv3TnCoWIXM9eLbajj8mwkE4G/07xm0jQaHe+tO8U48Vx
sI1D2bM6ZvxkPQCWzrZjnAYb2AUwi5ZYKNpsb7pZu77G7DCfjtpkQ09YpqgBeHEYVkMKv4ZCY5ju
Yr2g7MSsa3zx8cKDJENc+V9x9gL349hrtyqkHgjQla1cO8SrRitzmMtFdYn8gGwh6qo7Q+qZvs9D
ByhHFCc7pxnbwyTnCoIM+k3VNHXHaCZX1/W1DYjTTi+m6Vc7FA66+7xpkeCixvnIxtNbD647vhRg
x8H5xu27UWMD2XL1o+idZ4SMp0/LmNHG7oNolZON8tHcgKtQWlvS97jLmaAw086qX2uDNR/icL1X
XWyOok0Se9Ux7LPmtTIpTuWlAWp3mdy27l+Wq0FyXXqGCZIuSoP7nsr8K9u8tQbgHMJWq98GbWhs
w0nPsARMjGdXCGwAcN1ktTL056QIp4svw0c1qEILaHianpH1jqDRWWAAf+8lMh3dWhCQ4SE3cXPT
Z4MMXeVP95yskrPM8N3ptfApykL30y+r02hbxjsvFtYWGiKlyTDg3R2Fd0gQO7fXxlpIFsbSCNsq
WlgZCWDEkrLrdY5X1sjj1PoF0K5/AtSA97s9mC9p4Xpf3XbBVzuRl2zY8H5GLl6HQYbWbN2Z/X2h
6UgFJnr8MfnRa18V9XPjyPbYChxZ4SkEL5WYwVhnwCn5b/WfriBw/x+jVb+ZCqhRYND7Uv8FdOq5
n83+ewxJhoKU4bwM7D03ddjIBzybEHj3HO/MaQkvrsqWN0XitLeV6br7siusy5Sx0cVQeX4UU2uu
x0n4rzhhNKvJjo0fABvvZmvK15HdvfVDH96aRcynX9ExFDNDcTJUwxpkGJF5q8KVEfwYHSt9gorw
EmhkPnl5AnarzgSmO5kfrDjDJjC0rZ8VG0pQruHeFbMFoR3dg37RnZZ2+NPybevAydS2VkrtQAt6
bMPRn/ya17nSoWbOenPCGOArZk4OnDenuiFjT4lOFeUa1AlvTGy06i4N/lHj+6MrpB8f5IC34Aao
l3zLyGltCk3LOIK37TN42IvCJbaS/DVqztktr2X7bE3eV1zNhysa7/md/kALeiA90flgzgIBP3UU
z4UAVlyxP/4IEtxpLCrWK2Fy/O1t+VO45LsS151fjBrJ5cFyh5NaDEOBdJLjoKK/7FX9v3uLkAHl
im7loIpy8SYnOci0hL+/dMdgsi/qal6uyiB4Mfy5OwLowJ9mSZfGbdWc+d9AomZJkrLfhBEzdvhy
wtN/0xARXA1xVV+sbkRVOzWrUyrn47DA2Yw86deAxsrL2FvVpWydbg3jJfkAIHgMTM1/LUrd3gN4
svcdAl+vSYKa9L/f2dpxfcnQ0L/e2UuZr4ui11mdKZPpDUcmt4Fq0OGxvLIair8oYcA8KKaXDM7J
nRoMamNjSa178oehfhmKB2BHw6s+zs2DVWYne3lAadgOYsF9CoCewaAV5k0YLQKSy6iO1C9F1BZh
j2UUNqKzhamq7dRoT015BTNpBWwpAdpmxl/Ntcurvq6jBiWGZcY1fp1re69uzulnBI9ZD+JF1mb5
Mp2MRQ9nDWR3NeiV/jSaRrYzGmzAI5HKE9ng+VRHnTxR/CPdOWgUOJYYTnPNJqY4vC4omJ28wVyS
xc05oSZKeZyQNGJAn0Hkd2hK0FcjhuW0N9TEOk7rlE7mMvvdyKUbkzo98KnI0sNc+368wvV55G+N
VykmEDD0zY+08JA40Kv5bQTMhsSTHz6muitIc2rRLkIcY6eDATtDqEsnxBO4HH04m7HB52Y58nhJ
VZ/VlZqnrmrTMraG3zura6y3UrAXYzvt03GKDn0q5dYNi+jdaxsS+zKg1huY7lt7/oqC3TqlsQ5A
ZZlk8BO9bV3Q0HjebwcKju0hcdgEFeHrzNbnqXE71jv7pDpT3wzLNlmuUeoAVrt0HVAwpyr0PtUM
k1zDU4Q/zZwJdPJk962yGn2FWgNg0UBYj45t4T9QyP41HfyRF84dvotBvDqj7n86IMwERsGUh84m
VlFgUlEjiEyj/5ylfBfNkHyf+BUC6hDGr/UC8a4FACWhlQOYQQD2chq7vZaKlP/HKd8j/jDcWklW
nVWDqWt9tEzx1VMhXeuq8yzNaFp9zTPMis9dre96/izKXl6+lfxoAAegkl756BapKwoO/Q2Y4PCo
rqJoto/jGZOm+Z6smXFoykas6pTK/7bUnjWzxhY149CzghuarrPIQPAnlsF9NttUO+q4R3Zk+H2l
Yiyt3csfV1i44pI08lqiprCB2oUsdImH1mha7mmeLfsuraEL64tyTdWYD70exC/oPMJlKqwNWF1c
UHAeDKWWoN1ij3egey102qjtdhQfDaN3P3UbKETTFQenHpNbpSygNAauagNN0dcHp6sfVGjrwJO9
8Po11gZZ1e8D1th27Ovvw2JzZYn4I/XNFjKIbKCEts29P4XwRXov/kCq5sVvje7ZcLFsaafmyam9
X2GY+Z+obpIkW1AQ+jTso3r0PxBUWniNhvuSsl3adPim3bnmsmpW8JNI65CuiYMQzZ1AX9lN1G6E
Klf6hbcOMl1+eSlN5uztaihMG3402Cplk7OefKO9+H0TU5BEbgLfr09c/Z6gzydvsvAQDc8nPuOt
68BkCCygBYmxIqMy7VrPBboUN1p68Fte3jCLyhXc5uJUjYKdpoeuEsfd5uAbuYtqdYmZgQFuOk4d
51kOenyD7gL8n4QuRwrqqKX+om6dBrN5qpyfamgWWXDUm3qEaOI+idFNgNe5T9Fopz+D0X5KR44f
/zb073OWoQwu8qUN4GtYsbTWZi7Gd8003wwLac7V+IFnpABzkpjPuj4k37K+m9bOXCAJKHTYC5wN
IN3G46a265RdtcdfXZfxRfQCfFI65KuhwGcDAcx8Vxotx7ISVJ8/z+lB2J7DNyeJLgYAnW0LZOQl
0+BJGWYY/9Lk+9yH3uXLnDTWonpvQI+cNnwBkGEYNf2+1GykTbPWQ9rdxBMYnvunm5ubzmA3tho5
ZGbSN366iD6RdIynV99AIiTKNXFf1kg6tWnzMTnVh+uSlZSW4X3HxP1StcgjrrDempcEyAr71+fa
mzuk+Xs+FlnjPaKAEmyxYKjPKYqiUBQ75yCbpNwNcxbsyvRtwrwZlbql9uOBpikpQfUj9RuSIhi1
Jt5BH3rrta5lcygGDTqpLIpvVuaSDwP2ia43Uvigvm970QP1tqdfpV/KH01HabCpFq58KX8imzTe
VMI4NwvUo+yc9n7pqa313z3TBzn6uxLnLGrDi/4e8IJyXwIwRPtzMeRqJ3e6i7JHoyWPsS3cv5wk
tDixPkWR76A872vRRzqUyMG5iHuHrhOt7VbE38QMAqzRdf0WmFH6FlooIQCa/4YwcnFkr5VtVTfq
3HhFWTNacNPWAzvZV3O5HQ/hZAc7Jzro5Hx2PWlh3KEl9m0lZSdW+YwUax9ZO5OfUnbVyFOqJqEu
vBk4LuxGrU/TdeF7A7mjsKTykDtfc5oiuuSFD9RFPYbaeiwHRADmsj4aNcy6wMtQzUOguDwWRc16
gX3J0LbwRI22eCh90cNPkdWb1+iYD4jWPVteVL9pSPTgxwn5rnTte3PwwPH39Vvnlwt82/LW3dhM
+6JGcnfO+uBuam2+D73v7mLQQnf6ElMDo/09Sw3zcg3LAHfPvuRF7KJ+HUcmqIr/NzWoEod/zBNL
HlEv9OCY4+ZRO+ayZTb2NewD59z3g78bU0nKz4ny+wlWJ3hvo33XtZEqROT8FdlP0FTKX1aOJoHM
E+dlzNNkm+DEuLNE8s53br73DeinBm8BUAY+M343/0j0ukDIkCIx6syofzU4jPbqROrZc71LoYsk
DjBZ1hXxSDGru/EFlSHVVY1TCHctBlmAEojGNaAmgURBzP7zhz43n7yI4lYsjbSn300Loe4fXTVw
jVUkAWtwbNyCaCdqvqVlhve+OcmLWTrJMfU8LT8GWRttUYVa5OmLegdSiRJ/yvEKZUm04ienQMvY
P86olL/9/zMmW6t2Lnbk/3gGB/hXV5QIr3VF8GxER2WUhKLuteNEnbYVwfxRcQWATmvRosMnWTSt
uIut9g1BDjIpXWlsIyo3AFNixOyaMJanqOk3tZXmGnJezo8RZd7DZMzhbdX74PFqc8Yb2PafJYei
9ZQJ/7kScNxV7Dp6vVLz1Oi03FFBDJCYRaiKTjTW8T5HshTkEeWe0K7Le1TNdkJ6NpkE3XkKFvRo
FdxWTgJvQ4DgOiz6hF07eeewKL1zMnq/r1SMk+G6mtAh/SNe+WJajY1HJnp6tiQ6m0bni5Mu/Hyt
5HTYpSSbBanxVTFuw69ZmT+LkwI4qkKyJoJ/zkral7Dqfj8LgzaIpIp6IpL03591neWiwwYA9B7o
dfothfiymroy+1bNXrNSsf90xTarXVWiyVd2Ogan3Gu9UxmIJycsjEdvaWqJnTeK0eFuTDz9Kwai
osfo9UFF8EhFPozNC9Qb5rPL7TZZpWE45Ouojyx5R9V41lTCeezcZ2CUi8KSl52CbM5OqCCtsEuD
TTelT73jcBBz5xIgtIBPBX4WVJ8DWsJcgurqj9igJjoDqvIVUIxjbGTJQ1zI8Za65pOLmHuECRNf
JZi1NkCbDF23t3Jump1ZleFxlMJ/MBrsRksoaj+rEr5oOoSvphTAGIYS4/OqtR+nDIMNNcMrpge3
CsMX1NbbvfBDyKKt92IYKM54KO2d9bRNz/1Udjgmmz4C8Xp6VgN2CgJlFQ11sW7JCu4pYcuzrfcx
VIf6IRpNeUasiPK1iZwyImwoLbvY72xBkJpvfZaOa1jAKQTi2nyLHTgZgwyfFrO8B2h3Tyo8wvw6
6JBTN+omrRMW20nTuBE2wpRlkm/GVgeSCg1/Nai2SDPzNGD4i+LC/MkLfMO3M3zHRAJEug97NgrE
fDLMJtvOU9++cyo6WaUzfTZ+8OrtUUWrvzljGa47mYhb2xzn1x7yYBxY4pudYN/rQnDcqW6pcSgM
hPHEbnU+FzbJTRXvi65dk+yXpz6X/nNW1od+5JSCvfeu7dDCIzdQmKvYLaZLUk7TZeYHcG3JTm6/
RlRQDadIIOfJrN+q0LVxPMc/DkK/vz6kph799TjAb8MGWlC9UTeYHrQKLqOnMqZ6fp2n7jV9jE/a
Gm7i3/e7t4PwW+SeKl5oVjNnXaKT+s4PMvh+exhvTLSi3+2g2PQoZ78YEdzHRsbFKq8GECOe7eFu
jwBWPOoa1IOyfbGq4miUZfE9rGq57fS84tDnRO8hWH8RO/l3PWwDJEQ0mAzLNFNstSqZvoHyEIeq
g16o7m56JH4d3X51nDRGRR6N86+nDimuZ2P+PBiRdxvG/J1fT53Gj9hl6xNjO3RuBKghNV+3NL6j
STfcWcII70yT3JX6d+MOsx/LtduzGOPqsR7Cd/UgePvFpmia6Abp13qfeZn2oJpkKfW1Woxou689
6BS7zkPjntRYOrKm6NBVOJNSZweAhG9Lgkb4cmWMRXvscvspCYW4uEPaUoQtzApsJC7jWdZfxNj3
l7gxtIN0+zcVUs20DKor6BpiW/cegjSTZRukFnbL5+KsBkf2mSvfteqdbTvdxctdzd5EqXMuhxFJ
t78foh4nrM46pzYJd0xXUsBf7/hvJNTFPiKng1tRZuU5itCDL2xhr9WAaX9StaCs29nRdgaReCvM
0cLVjI2hmlDqqAEkafQtjtm0O8tSYSZ5sJZNPbyLfDdUVv6tBPxy5JnBplu6OIvFi1ZUft/ngAGm
jNPrEudcgrlppnsHrAfzbxD+sdfKyrdOL+pb11pUBPK8+GZYI7SVioq5NVTDkw2tRz220xpzl+DX
xtebp2lmeRiH2HqOBys9AzBM1irusCCsndpGGr4wgxdztjb4MMJm8PQLOi3BY2pnOV4GJYuuMwaP
VjrYF3bWR9VTTdCNOFd3Q7NXNyAEZtwXqcAgcjLLtWW43gZN1mynJhe+Yz46Dy2u6I9fj7Bx35Ok
KLaqqwbyEdHiyYkfVCiKB5Kr5cJ6m9JDOjtsj1ERIUs7uGd3ab6uIhv8dsSL9seAmkzJWZ5049d1
/h/PAA6bbryABUQN/PHPqJg5U+FxwtP1zuvUfkwrDtTAwdW/fh24Th6p/LFIN9vaHasVbMabMrer
25x9C/QhhJvW9aTVWM8t/b4MqdIMqYbQkhffJZ4LuxcfoxElghylkoAEqJE8z6Ud/lWI9qboqvSD
jS44m6rvXwpyDZsKRY+7KrSNfZwa2s0YTVSopZ0B2k9IRAwIJ1G1616xtMW9wonLn12BF2o7LjZp
HNVSEVe/8lZ+pCDa3nsIpxj61emjI+C8gwoOTkMrbp2mXbS9saP+Ks0vV2TCq9M1phlO3K0ivd7L
yOmPakA1ah7Shw42uRNcRj9tutUQeM3JRs3plCFjtoILqW14dzL7nPrV75EBSOymSsYBc+wJNKi6
h4J8vh7QSt935uAssi3OA6hC48BhFHRp58tHrPImUD/u9Bl3QGC0efoQA0bSuczknZPo1U3kaeau
yqfopcARSE0ti2CPOJb5raJ4hKwn1Egdte6TC414O8gBFclZu1NTvc58pLAXvVWt9W4kkjUV+6NF
WflWXRX10LXKd+S2XNySVDCVkaCy5z+Jbsi2kYbu8XXweu9/iqn7ncgXMI7BD8LF24NkwvzPNeN+
DydW8qEKisd2aXoqyQAfTeNQ+pY8BEMZb019lhtNH93tPJrOgxE0zkPjA5CUo+MdVLeL5YIj9N/A
9stLnZfyYs31Ddv74GZotA414SWG9XCFvlrxqnpqbvb3DQXMsrXn67sxxigDTm38ZBmO8+COb6qj
l0V9GdL4KEdg9l/6aUp1KBTUEzstAmSE3gZH7lcji8hucoC92Fh5rdF+mr7zZSlXdt3O9+4yYC4D
4UiGD5WO5EZhXqH3PaX67LH/BDSrIK+UesiGE7oCZfEyp95Z824t2FkV/y8hdWMXmPYpHcWlx9Cc
ZEC59uIeRglqU8YaZeIQeLNTPaGzP5yHcHpUvdjqqqcxiyBi54N5E/h5/STLugX1Vw8rNUXFDBHc
dZnln1VIon6x71FVWKtBFTPyRZTcGC6cGVHDrzWsjJacy7Q0Jlt2wCFfEfhcE6kYGlmjcJN6U3Iw
Fy+EEhE3vaFq3djQ/hItHVk2Emv7j36z9NVLobX8oOUDKkSQYuJ7o+w/Sn1K3nNnrNgjNhxol+7o
49FU62K4GN3ovriuu1JxI/eA4o0k7lV3ruEB53mPmwzwM39u9yHiWLDYgypGVHpGP131FwnkQ+SU
1irw/ACXmiq875sqP/HHsgWyuUWfp+De2hdB5N5fJ6Ehixml7++T5ULa+j32wgaJK347pUexX3XV
QBV78THrtXIlkUyCRPyvye02wtb060YVTW2S5gb5uIOaqR4RTiUqYgCv16qrBoLRwP19tG6ymLSp
XbnWepbhtHM7s3juAbODcRDdLw77wRB1n96IDeDYskTlRjGQMHPcY2wJXFQThMEMI9e+mZ08tgt1
RY81gD25ewFD8ZDYc4ydYhUj0NNCbRfVTar5v0PXwSpp8nXa2/NWzVUD2XKruuLP0XeJF1IKWWLX
ATW5GTkzp1mx8X8G2HGlq8h99P51oddslJeI35KYzCMTxNochxd+yLFIq6s71bs2eSbCS1Tot6Zt
hzfl0lMhNcObk2ZjFdUnezgwUbgiKGuDLLcw10HV/Mu64OqM8I9+GdfN1uxS68vu4HqzDfB596Xl
WoGLWMEhnCdKrm2x7dDDX3/1w3gQZz7pgIyWK7+J5DEAHlKNJrNVDC6qwEOOpvIHSkRmFL6O2AIU
0qrfm85H3yDEtxKHXPG9Hl14q2P0lkeDxGkXV0RX98X3YuwPaK/bL65pdTeBxt6oT70cIon2MNdG
vxuoF646rCtsxFH6YWXaeUItd+kbBWkeshpxFXO2sQcvPtQ9MJYpEtNFDMhdborWxMhF8C6bnTld
1EgsnE++Rxw1K87LoDvtc2xD4rG6jDq5xDfZrXnnRO9SK3UNe1eE6CFO2LxvHazYYDYW+nrMGvna
VOO4EnicfB8n482M+v6zGKa9p3ndr4ilixLD1upN68GeOQLWIv3ZeemHqY82RfnFpBLVt03pT8lJ
NclQJVT0vH92hetD88STdh3w3Tk7NjK4Y5FTUI40/abxymZN8qp/NYZZ20fAc7xe3LgsJxBlBqwm
xmmRPvvf16iAeVgoQP4DVkCjbrl2SyqXXwP531f/KRY7XncMLXeLAayDzbzv/IrCaHzFkM7FnKQX
F5YaeXTmujjUOCLd130UcLxJgnez0x5ySgXfxxnrhz6/WVbYS+gL4zEiN3KDUGm7Ut3BsY1H9NOc
VSLC4qhibs0SllnllpO88ahCra9N29I08UbwyJCuyybet3pX3EkkzB/HqtaPgAbkSnXVHUg/gBmj
sI4FPU8Jkkxj/Qz2alBNgzcLUKtC6bltHsrBfKa451yuDV7DziVzvF/IeAJPaWxYW2JRyjYcazqk
kf2p5gIvBqiTGPKl+R/GzqvJbR5Lw7+IVWAmb5Wz1Op2aN+w3PZn5pz56/ch5LE8s7NVe4MiAqEO
Igic84bI7/aPaut649YzvIIXdbSpxAg9JHTzVRiPDiKJwr7UWLQtYYWoH5AeUZ5J7K++PWabAond
vZ1a4u5GVrSQI/q2/jqoUfOW5pDIfSLyM5HhOFqWfjOD1LgV3QhyQ8dDRrbJAthDgoWwgW3KPES2
lTAzYBlDkj0nofgW1tM2RBbwu9Ijimi5vXLrJg3ohxeW+6bMajTri3jlmVPwnlbOJWwM758ArDOv
9+i75U3t0hUtdP1oVA/CVDeRYbq3BqWbN8yQ4F7N7bI6hKiNtCMQax+HkbdQCLQSG5Onfx4MK266
tRqrwNz5aGJjKmfz9bB7KzKhIQxU/D2bjU/SGtQOtr7mK0Kkf084VqWQE06xNR7HnsRaX9lh1S/D
qm33jVdfhlkYO0BWAcl0tErAc6U32VbVfoY3wsiahgr/MZ8LeaWWmn90szw4yqs6ziI4PH/qcsx/
3NK0Scg3QE0vZlqxffYG/egrPDkNqY6VEpL+Qdx8USOR9ZNFA5cet69fiiz6oQ/xD4ccOdp6BZ7V
VdtvyxZNX4TJ8A3LcLWQwo4ZzLLEGsbvnCUSLKzCFu83y14YM3m/HkFoZk5hY31JVRaAZz5C/twY
AOTjPS+T6dxr8eU5IKkAmmip6hAM/NdNBBQ3dZeXV1Zk7K09ZMzSQjXWOBdVh1BM6X2YWI+i2Go/
DLd7z+MwfBONE+wRqjI2Zs4+yWrDLQBd+zWq+gQp98HdE8yd82zF7yuEmAc28D0/d94gSViTYiA8
oh8689SXWg3iz6OpaZX6KOvVfNVNySFGNmPXpsS0AV+lP/p+p8Cs+/BT4Gh6jFxqgXs1Rj+DxT4V
1cH/PcB3nPjC7v45oAfv8a0T9+ckcoz8FElX/LdJQr821jkc/Jto/R+iH5QvZG8AfeWNeMniZtq4
vDhPJj/oodI0ZTv7b19TWDCr0hqRdyaeqbnKsDDUePqMsli09/MyW3EIHj+7vVWAYTa7jexFhyck
boF0JYAcKEKBjVCEbZlIb1EFiXCNRWnfZCeiOrWa958w/DPvOHqiicAYFWfBi6I1/8jpNW80DmOf
l0tZjfJBbIdcyddyPifvYrAv7S33C+wC8pQkUpSWJ44uYo82QLePgrE74dkXbhOh6Uiij7xMK6t+
LSw0NJQMP4pWI5Y+5QqC5354VRvf+tWU7cImMb0SSdQcarPvqqMy5OCFHT3ESKEC0OI2RMnYjsla
V+qcoxJiLbHlFDvZRibOCZGNOXfm/vl1xbn+lTwbf5D5G2xju3EyreTzRFQyXZZROy/D4aauM28l
R8hHgRc3OuGquMmmdBjiPYxLAFFKjp2L5bnEItgR6EUoXsKw8g/s3LEkSDT3BSAzMPBa+ezpSQhb
LzbIAQ6ttx2wgLtrVeTebNRwFdTdQGIVyFqDNoKa4nvGHaGx9FCW5rD0Rs9blGXe3NXeqe+NOzno
cnjmTlaTAvlGzydiw2/BdhFxnZ0xs8tlgaBCfVW8+O8O2SZaPO1hYwMitQsSPDZuVC0CIHdZsDvZ
TuOoXWQthnxxhu18mqCenUxR1hgfDyCtIeRtx8l3z12rOeBXMwwrtbEztnrnvJZhJb4Ek5VvB6QZ
twaegO8wjCc90L6BZ7Q2DfmCXVQG4XuXfLRhr32Lg6IhG6iGW8Oyd7yQUaUOI1yDibmt2tbGUCbF
g0BWpwR542ru9RIWJtkrB3dYLfWm/50FM/xi1Q0SIRaGDUQnd32ugAur4zcBQ+6XBgRqKElAN2S7
cKnxMDjDa3ylojJ2LZA52qZq+mYMvEo8J47IuIMNdHFbu2IqqKxCt0JC2Kxdjtdx8K2y8zfNHbpf
QfgzcDsFvXPUK5rBLvAnj9HMKiPlcxFFnC2gV7GLdvZ6PI7QoTT9a0A6Z9GPqXd2cZ58qxVnE8/D
Ut3vifU5A7lgqroH86dIdf06dOwD9Gy4ynaSctlWY21+3OW4zpsbhtoLvM0AihfptETr4EILUS/H
Pr11MBAv5YijY2h11aobo2474JGHAx17jBKZdz5lit8UEWCsaSEQLW/FFOMdOiXGUvNYO+vCdWpA
hZMzaYWlHPhvd4tH7+R0+Ho8+uSACiEvbIR85SjnLqvQWWd2q61lb4mSzykswe+Zjj3VyLtezJyv
aO/2PzMPV6U+Gst3MMY7BJZtUNqheQrRuZECku/KUMfLOPGDc6SkwxsY8b3OWrAg1j3tiGwvoZqF
9TrXYbs5kAEB8874L75p46YQYAKLqunOVVwcgLxpt7IAgChmKlhRO2AwKi25e7lJUsgyEVOZO2Kv
Xepo131Neha+NAnjXYky3Zea7whJ1GKvaJ23K6G6VWScQPawU+9LMLAxePavZuctq86Zvnv4l6LG
mEKQLnTvBRt2yFtOwwcjJTSfjV3CGNPJI8i3UoJCfe+sJaIO8XvYsMyrI/CzPtLVdyccXqN0VO+x
gxWFrY/2ovdt8e6hqUBgW0vPapKMr5ZhXMhSEmKrzW2Kk98hnwt5VUQiV5fysqoCJ+EgM3aH360J
BCuLg+K2FZGyj1q3XoQ9BkbLtuzLZa3Ozls4jN9l0XpEAHr/nrUjOonZJHbjEPlLJ8nJQ1q9u0k0
ckzaUH7WedfsJUvk0TRzQ9QpAy5RTeoC4inD5mKCx6Uv9DZbaU4xngZZld2hxmnKbuyUrQkD5TRy
wmEM+nMsQr76lXUpoduvbL/0VwYm3Gf2Mr8L0y+SXepMn59N8koOq4jKY2yoYauT+dG4QamC+qM1
m6fQI3s8uKjLWSW+e9tHv9cPqJD2nPd6wtXDQc43nL2QZOrj3r8m17PJJquNaIzfYZDnj9NL1aXT
Sz0JvmDIa25lVXYIP+c9g1HRXrYRAWQcctNgcJLjs0lAWAtLuzl3HBnDJcffBWox3lXOoZXw6Jrg
9TncY7E6A77fGeDM0JlwLXHk8PNZDpefoVjiF4EThLg4L6z5KqdfbKGJZaAmw0FW3VK89Gbs3cAW
dZ9yES0wSMm+xH4JY4WdwaOKnUW1I1CtrGTvzBNauVra7mXVbr1vjspWYmrd+MsISoXPwde4vXJk
+p7P85lhUu/rAPW2x6fWpAiUDHF7WQ1V1nq7SNOLrEYBEDpC/J/akU0PDth3+TFjqrcHzYNwTuAp
+1JprEBmzQIoew0wu4u+nc9ic+8QhrAMU+U1Tu3ybnbqYbJxEcXqa82pxLganSjXkQHss56r1RiZ
MNK5QhsvX+SRaKAB/FtH0X6zAABcns2k3bND18SI0VUq4rqOex4Upw6XrdEhOWR199oT08vQFNOL
4Sbe3sjEMe1i/RQB3zy3WuYRrXE8/t1uvZta7V02zZQOXFrmXr6pu9GcjINhknOftdxzpWuORjTo
l2B0rWXlT8OHW36Gih79LDqUDDunUm5YiIl9FSJUOiR68Ckrze9BGLzwLQg2bRUj9KBE2luHqM7Z
M+pvCSe7t15t0ldv+Ed2ycLsydn7dXyTtVArpwU6HMFRVkdESvFjGfytrHZWV+4821IeU+uGb8wC
Z/5Ci+d/uppiYGLmV1C92hmvAPeOMvuwx/ZLY6mHbr1U3fynVxeAW1qbsLbqzYZmHtDCsBPZskt6
oMU9sVb8uDtSLCj5CpEqJ5J3ysmei8EHW9W5DhmXuQM4q3KSV88q0g4LxdZSnqrS+EIqh2xIgGal
QCj0SzrYV7tztRc/HfzXgdepHGVleXawgMitZFVVsaIXrOf7mGAdudXktUl74+D2oAAhqrHtngt5
JQvZIYdAN7SXXlioa11R+g1w5XHD5o1HpQV65gfVdCytPv1Cevug1HZ2NyojeqsSFdSmh0BjFoRn
T1f6hbwpz2JC6WWgQsvEvtXKq3Yd2LPNUZnOLp9t1KMfxaWsyzHIqFXrxmZTIatO3Afnx9U8A0w7
rLYImJIHtHLlMeavyZ732AIacO7iTvn4GDlIfpYcI6tGUIZrOyyx25DzPn8KOUbxRcdK275baMz/
9NiP3p0OfyqztUBA23rwI1e05CUACX9ycpK9ZlGMMK4wKvZLA4G5ALJygoQfwj0dW26dDDwoaf/I
+4oq55KTn+TIVlMLOkaEXqMvdc0YUO+3qRICfdHHr7JPjgoBt2z0UbNWsZqzqdebbhv6aQKLGmtM
rdZeoiz7mYEz+2UlZwQ3lZ9ugPnVYIr2LS5RbWR7n5468KJHPVDSTWO3wRuRaLZVHdB7t/omb879
6ntQQM+o+gjlUvgblzGZ0kMyKDNEuzDBDRENA0UpviMPuhnxpviltvHFgpn47qIpvqztMQCMGGG0
glnhTk1V9TokcQhH2le+QqW8yZsADaxVDrHXCumQRVc0yUlY7Q+7y6tXWZhm+w0wxGzBKuBvl4iD
DHaFtcc8AvBb+UqIbkmEw3+RTSP5vbXoMqwv5k4jzsXNrnk7z+P9MC7WitCNJQZqnOmRMaiPspgU
zvT+KC4pK8gWGcAi3Wg2h3/Z+9donBnqYwoNONonjUbyJZo38nOVxf2KGqByckhj7vxkRjyODnq+
YGFf8FtaPWpzEx/7M7Dc4WQ5uf+WAe5bB0M3rOWIXvXSM9+4r7JTNpH72MBrEjdZ0wrTBO7Xk9/q
+EYN8RVbgOgmC+FF8a0oWY2cNtE3z46on8EhKHtVTh4AyjEtbdVZBUL+gbPwOU8TzSiKY8+OoPYy
LKWQajk+C60n4LTS7CkHDK7VB11DTp0nUkM0CpRg0vju1XLxBM8LRPFNJ/2n7/Fuihr9YM5uVPHs
WJVFlX6skd8YS48d6b+aZZ9sq2wPf4FSAxwMz/olwzHFRXu/wurlBeW05ASA6k12ySKyq2rbm84A
xqn3XmTbGCG/56HuupF38V1V9w/rEgiLMwIxIKwVx9kLkJx1pTfZm+6K9C3EB6ENnPwimxLTrlBf
ER2basbrZTphasw68bhBN9KXvMGxqLAxhwuc7l5UpFblWEtxQO6gJR4kE1A6gOI710CVTC88yKDo
8W9RvzTQHCOTwGaX04SROYtu7PxvQxV+miY3/hVkPI9xhfZ/pkKm8Zr2Z2WoP9S8qW74LRAW9GYZ
VY5riJrFKystErGV1axOflfZl2aHQTXfpaafUbRvWiiGTwBFWDJ4KHbDqIhXL+l/PUT/GAAK7fcA
vQYkqirBrzLWxzuRIviBZFY1u53usimdymYFlRfzTnJnd3cu1NZFRa2ebjWppAvuGhjQE1YLoY3w
4iOAeGyyNMHXQrwZUx+ufEcrP3MOrRei9fyPumxOQGQ4QWf7xy+PBPwxd8PqoyccTNZhEJ8TKBu4
duXjS6FpBKesND33SPnsRQCv0NKjA3mZHmcdTz8PZZJsQ9NNFjlZYvy35kZZBPNVWILpCYIg3ajI
jniHHBbsVCo7TVOPhcPbE0XOAuTIXGDJ9fvqv1Wfbem/jxsd75+p0TGy1tD4zhoRrlwInMcwcGfj
rvkyk62KNgIUSxN1DZMdi6+5Z0yLqts8Lt0e/PjohascdTPMoCk0YcPGM1Qwz0H8aErmq2dV9Vpo
Tc/62Hav9lCJrbxftss7nnPGRfV7qopI3hrWMH60s/N08aewNCypEY2imK9wziY1hhSEHPEcKzuF
6WBQ7YH52VZG+lMOQYk33T5QgKUJqqE2vHDHdhSOVN21qEj9qQ8jZIt1lem/+yVwmn/9wnZQO4W6
m745E+aWQWt+Q1SMB1HFm1gd6/4uO8uYM147tcNBbwz0AWdJIjI84yUxUm+DTSJqBmWfWABAnZEj
oDHHBQtcr+Yxuq+XCLfUWnOxzsguqZvQs4sFahEu+PMZxZ/xiHhLedlImQ8Ugo72QwpkrvMDpbO2
/FKxcyCzj3/zf/xf5T/b7VqxSnCMXQgC0eVZfkMKO6o3CvSvVZZi3Ksow3j6j6ssTzBVjpxwJ6/+
o1eJEndF7PwD6IZOAjDam23b3J4F5LQYFd0p+asjAAe57UdLLFzI8H8NFsm0BCSXE9Uxf08SMQK2
xXZMqnCbB2xTisx+Ud0kvHf1oN3GpP9Wzs02eKlNMATlVm6P/oyyklS7dUgYAoR+xZ7MxSMACLpb
J69W6Vjnvvat1x4c9Dp2KzwSIl4zLIXVAiYs/s+23d+1VqTEkyx94Qd9f3fntiIJibZlUbiXbXir
Rph5/CMrjpYNdyXw0m1jCHtZjaoCL66ylk2a7AulB0wJWuSkIE7bgFEIvGYhG0phwBtFmpb79K+4
enenZ/uzKq9Gy74omZmRWisLePQKAqaVOy2RZ0iOjyqhoUAvzE+1Xw0XfWYUy/YJM6lNLtBbTOa7
CuxIYEH68AaRunaV6W6g53WbDEyhDWTOixmiIQu0KjM8bZNiL6vODODwApGsorF31pbfqbckX3i2
Wl1nFBSh219RjUF37lgguB7tmDpGHN3Ossafn46xqJaKpiL4ON/0vD0Z8lU82gTD5vZnpzOU69bp
dLQA//VJ5Ux2mPxug4xFDVH6X/PIdl3M+isFjhN/5gnmq9ap9m5YG8fnPLK9cP1jqRft8fFzV934
Lcw0HJUsgmVZ5JifexeyFhlvf5PM1SZGBc+sg3Y/QqT9bOpTuiBnUB5cUR69vglf03R811ho2ex6
wVJk7nQJ8IW8mornLMTc0bcGyfVuuuceQHl8k4aVbHeIIpX6CGsQQsCOwLy2mZy2/5b5W9nflaG/
0bqs2gMA0z5VAo2b0Mi/Fy2HNEN1+lOSh1ggsqkhps0HGQLYj0pg7NaP9XAmRYWy3dxR5fZLCGHk
zcFX6uBqZrWWM2XuiNZjSPzCj950RbfP6lyQ5IEqm/Jz8jU1m21r1NlZhHs5ohxU8F2zS3BR12KJ
zE6+TixtusgizQPxuCIGunBdhLtlUwWMkpW61Lutk4MZkY35PPjRkyW8J7C/qbfPueTVNMAKt/Jh
8Rj3nF/kZbUWbgYbZZ4mHJQ7PivEiGZI46No/HrV5QZcFY7kjza3VRMB6YExstGKmuDkwkT7c5ds
VkrAkbLNe0AitRkYadqQcdNpmlaTWofN4jlK3qQNbpWsqkIXe7MYNs9es8c5QOncjQCjdMtVvyG8
FDmfNKduwIpqxUeUJwdU9dCG6acraE7rVzgmb1Yi7PcYPA0UHTaCBQ8BmAb1gttjezD5D7fgNuzZ
gEW9FC6yUR4qq+tHo2m43jnyDphvaReFP762kOO6XuGN6OgWumWBA41j8DYKapXHyDKw+M2KXmUT
mrBrjTU2X05EIyYf0SYkgbIsmwJ0L+IFW/Y5RN8TMztA1USgQlbTULsn5o9prsgWkdu/4lirT0bm
RW9YwWlr0fMzyioqkEhqQU9Ftp5eeZfF6oR6yKtsKcmaLybyx4dHXxIEW88T6krOjV9lfKnt32Nl
k96gepfG6k0oGikU18Wauhcm5ojM3wNA3DXjJJZyNrieS6Kt/VGkrEN1klXr3B/dBXCGEMdV2gyC
Of1fdaXpmlkbjvfxnzFyoCyebajzTnB7BR6zpcUMj3meg8rBchYlOar1s01e/fWB4wh6LUBgi7zp
v/8UcqQsOGB89wwSXLhlQK7qv3WD3R/J5/RHeYXzx++r/7NNCTtrT9pg+bwh1ePh+LxVXj3bzDJZ
ty2aE6qtu8eeQNWjcKtIh90UeVhrmW61eva0cHUqaJOM/OtS1uUcgEPEWguHcqH/mfK/DsS3D0q3
vLGqPPhySbx7foyc6zmD7ACKgn170annoaq3gajH92FQbSzoRuvkjgEu5RPEYA1dn2+Y926mkS1m
0wKyTqypfm3KEFwouQtwyWXG6g1+uiUH+rOJimXqWTWGAp+RusheilnXbOzGfRnmEY8iNfRJY0BG
3X5ChyBeuhDst3ZmoV0/C57JIXGTNbNMBizM+Q7Z8X9MIgfI4jmRMAOE0P+fkwxRu5cfIARLMMdd
/NS/4H7bhwuFgJqKdt0/vAlfbJJk3x0e1EXt59XXWCErAuIZ8W0fbhr6SvFdi8p2PRpOdcV8KtiW
WmmfmhHVgKw1x0PiWO4hC9Nxp7cFFIfMNDadG5hXQjvZ2hrT8d6ONfqGaTt9qswSz/DAd77WkUII
lHAhKghxvPNyG1HbHI+dhd9G6RrFMaAWaZ43J7+YuwbYWNFkm9sRch9Y8H5VikYBCh8jlZSnSb5K
B8tXAAT23oGA72c8DA8OCL5pznR/Vwr0YHBbxQm8vrVZ/joEo/O5NTBZ5Q+ULGXnMBTJ1vAjpBTn
sbOe5KqNFbRn5mofkakbKjO9dPO9tVmt1LHyXg2dkNGgKms5peLn2rlzrOzxeVBswz2xFyID8xz5
CH4qCJx++/hAi98AiJi9AJ5Deizk3aTbJaosVbE1YIF7H2HYx9tIeF86EwvdfdskaNs57j9upISv
eoBpj9mQjQ4xRDMcm2CzT/Y5nMJXrIYXqbHPwCx9JFrpLB1kRs8Ju9QLsrfoPs4dIrHIl5L9E6k/
bNQWId6xMQWxpuzDguD8kSUAlbEwEXcPv/BdCmK4HpqRtGjHpobQ7Af7KGmtlnpmsspaDUnGwgov
4Qy8Yen0PpL2o2ez+T0FfbwqbbYy+PX9yiutA+w9WNDS6rOJvPxLOTcFeaYf7cR8ezZ5o1APfoGW
cYZN5TxI9rkZUZqAF9JCzmUaVbaKhqTd1k3vkx6rmnr3O38RJe1paok7ppG787RZ0aCOzDW0b/ND
EQZMQOiUb0EZqZi5Z/k5RfFo2YDX39SFPx6fxdQVv6tjQvJ8+eyZddsCH3sPjpTmgMhbClVprEaP
yGr03fYU+2sVpkAqWIFfDTMr14lTGheBetMutlv9wHdpOho9+iRBTGjT4R+9SvGfgUmiWAiqtRDR
XPfVSNWJv3mAi094aptGuz1oxNQ8K9JvEo0w94FM1W5eM1xMEOyk3Xd1nqRfp0B1jglhzKWsZsAC
VjWJwr2sDugy62WcvvV1OV1tVfyqex+34LTTNoMmkCB3RuZos5+I9J+aSfMWGl4Pr6y4YFf9/K3y
WvdVNkXVMG+X86usZWWqrQwd8WYnr3B6Teorye79JAIVZHRfX2XTn/bUKdXjs0mOCEAnoI3Gc+WJ
/iVQss+pWRofLl5HMHOz8U5IzAQCCnlb73PxlRTWpnFs/UMIlKNDcPxXrUDoVhfOsELZV/+AzVD6
2kf8ihRVfgSDWR4JrtXAIFOb/GReQMrM4goeTVMdY92qCs6I1B+DGnsy9q2HrFuNgg06rt2rLFA8
2viARG+yRrZiQIUVU2VZRdpIu6alv3uO72N0bjrHqA+yTfMm/I7HeUmYp4S20b9iyUTAoQD9Pjcl
UZCug2oIN6gDYBoFOJlNEo6jIPBQ1YZHLAvfqao1KcZulvtRH22Fh2UarOarHNHz4O9NF5iHrJpV
InaRRsQCtEN8suYiRSQM2y5tL2vPdll9tAHSWih5VBwF/281+hKGU331x+5jxJAAYm0Rk6/jW6Yb
YfHFKRriFrbv7mQ1LrGwKOGpH9VAR23LQoG1MdtPBCe9f8iYLBIdMeHFiGuQn2JapPSYIhRD8j6F
Lm5txD9eSQQF61wD/pnVYHNqkbZH21DNQ+XOT1bfiEuR8f4KOn9XmON2wNnkVCa9vlY9r3wrUALk
neH3P6BWLi22xL/yHJ5Karvw/8J+6alZ82J6U7VNbFU9qCjX5Bpv1DSfzDuWr9om4My7GkTHw53W
2aEHBXuJUsW8J1kCpcpPQQlM2qUkv/e5KsP3MGnjr24/uMs84oHt3WjYtlGnH+ohH09jMiYbNzXI
6FZ4MXPYcr+5sXKMVB/pDa9A4r51snsvyMaSqjkHQwTw0sEIMR7bX6Qdv/L3FF9ZVkYQJL73UoZT
vymUqjoRQB3ZvI/ONi8FSeRS2BsXk7yrLGKei6Ui8mn9bFOHYjyzOqGZHyFikgHuW2aqPW4a1aLu
J0g1/Ne6b87je1X93W8bTn8d89Yh8O1kKGUY/b6cGsvY5Wqg7KymjE9gZGPeKygRyyvZhkzoe9HW
0Va2j1rV7pBq/9ISZVwmKsaI0v5GVk23x55uFkGR1brIywPhNv2TqrsZir6qWPUx1uy+UXB6SSxk
OIJOO5Ue0e921lNzXNDHahK8owigbioNzcTJg+P0UKAwlCC5EoL4FkBm+xpC6Vh6mKXcLdSzQIhq
7llUGJKYbY0LHYHCUy8wZoXlabw4uPqS9mqbL12FjyqyGs4PXXHWNk5dfLmFsmhLyCOu1XwjMQ+k
qgQdVKSlBzkMI5bn5Po8eY3B/CmIqtk8OjBejFY3EYDvolurBhdkOsN1qU6Ig4bQyclc7Y3K0V7b
xFKvEZpqC0O3q69jVdWskoTX5LBUUz7ZZZi+hNMQ3jXH4J3C3VjHONtU5/T2GJVqLL5qZF9A1ahv
WhdurHkyl43FHrUlsZLDLD3wlx0L64lNWfulag7yI0slaY6KNvGtnOeuzMrjQIr9H/xBFmKNxxOw
hHGWhaMkv5LMVredof9uku2yGnfteHQ9gJF/xk8c8ncJXntLNqPIf7et/bPQ8pXmqe13njRrKYw6
vwLdLhCySayNViTjxhucYBOR1EKdp0gQCi0QEHZ0lQXLRqepS2uzXlvTOlGG+PboDTOA+mqbNztr
tGWOUNzStDI3uPbWCHim6k12dNA1zk6rksbQJvgVVtRecqVdpQbuOqkynmLN91+SWgXREBeEeusK
7sHc1lXGLyuaLAJFGFH4HTGcCauWhebb1TsRyPcE04mfBcRMkvk4XoH7XBSpOf5CKO7u+ab1bSKd
srDVQPukoc+x6lUnfGmzbeIGYm0YgX9DeVRdB6M63GJXqdZ1P0UvhuLwxQl79QUSzpUY/t0PAnPl
Qk0hMTan3J055c5yiW64O2fVIwCnj34rnrDySrUuOlaGm18JQzWnXtXv4UxDJ8iqvNS5UmwB5xIR
HjVsvYU/oZBpIadbIPPzGFgMzZtedwkYOm7TtL54SYbdcw42hcEx7ZUf8hY57WQCNvZycBiS8S7H
ohsOsd7X0p0cAsd/7eMqQBQ20e++YraHAKDdorVN7T54sEINRMIWKs/bXlYz1S+uVeKwrjvTcqy6
btvWg30ooIoeJpxUZt2NP/UBKzEnAKPUxFr+aTAWEQS0N1lxcVpTiBzefScsPmVBcGmxP4E4yEDg
Lz9Gj+0mETu40eS7IAmFUAKLm9HbApRQLE4m0P8P30c7a8rK6YuYkBOuiqx41TCZWyecFq61UVdb
xdAQErXRA6jjOtizUsU4HeAzbypEy81R9CsfJ5k3DqboyyHP+1613vemqpKfiRphXAHnnAMwauSk
33FeYzNotfkPK2fDFcUIanUIAvd5699kketReHXql95F9JUkhenflNhz12M7IN3HMThbD2QNbAM1
DYUNiLOogcAgT+x/AZGfZOss8IqlFYzDRt48uTWY+VBb142Rs6WlcHmKCaa7LdRlN+CRaWGPEWdL
1obVR7975HBZ5NZeJ8B1xkbHPxWoRySWyLWF0vbjJRMIUWi+Mh+7mmbZB+l4kR3yShb5pHyUkzLs
5NgCFWALt9KhvKNA6F99GwO5hShS/6orqPv6OTJ5dki+WNUWIX+LSzwXSmdCz5uvKq9B4ncYialk
2cFAdl78Nc5D+4lTpIpIyzxYk93yMh44jHllg6DKv88akUraDXnyawi779hLdjfEztr7qOVXVyk7
ILgF8OYagVqMXbuvWV0EC95q4mqHQfNaetahAKbztTLCaoeR3rB+3BVGBUJ+PUqsXlW9uWm1le12
Hyu7UIBrR3G1W4xaA7WsINXfzgUOa7NWMnGE35eNZ7YLNq3ObqjdAQi6HYw7gEhwvuJrFLcobQQB
eONpQrioQnljUjl9E2iJToGd/nBGO8MpiCa7jn4hyUxe98TXJX/zFKiryHOOKw4D+ZvZOOLcjaj2
zJ2FERRvgY+SqWtUdznAIs67iC306SO1MfdWENbEGg0Q4o8iXhp9oh2e7b4ox0MbkGntREKAxsbJ
c2iufP+Se9sAHin89FVN/fQuByDoh9SYqNvHeNnB67le2P5g7EvH9m9N5eyx5gbaYqUlbozpT5yw
eGqUosOt3McmmubIcpwd6ivhWlb1KjUWgfCLs0uA4bOpfJ8Ss/jahwmauAauaULelCo29MHaOshe
nfMJR5vyM2cucU5HfvPHXQ2kM6hbYve4C5H8yQrD1zY1q1vT19970OmbYEpA7qYDkp959rswAOks
xs7NNv/RIYfINiEybMCJmEDRjJphESFlUjlhcDTU0blBt9ppip2eRVa4N9nU6ag3JRja7xC5Gvn3
hzW0ANNXVj4pDIWX/sT6nhXomxpddrad1joJXa1vYV9xGIBgth8Imt7EoFS3bhyKXWRo3ULtwvRU
Bt5r5znKzdfansBJVX2Umvmax4r7htiF2PUlnjWZKtQvqhXs/oexM1tuHMmy7a+k5fNFtWMG2jrL
7JLgLIoSNYZeYIqQAvPgmIGvvwuIqIrKrLay+wIjJoqSQMD9nL3XXg4wS5XQT1Abt6QHdCgCZLJO
8yK5wZ9Wb+q4MV86kMlaGg0fpKs8umGqPmuE32x6P6xOJF5VtzLAujSWmvuGuM9bDuUyAnje1CZx
TH6Ds0DUBz0dzDsunWSt6XX5EVyWIymhBesKIcl90BnJQTN0sRubJL8mnR/vyphMqRvkFAzxU39c
J500j42czGPOlYiLPgXDZ5D9ma9QL7GhmvctRy2LZf+v1WVvW1Hxz1E5LGt9i1h2/ePdljeedOwK
yEl8UAte0U/2JY3xs8aN1DHZaMlNEuoY5VQA2HnNtaj1Innt2+F99r1+MlfKUqTvq25QjnYN5JrU
RSQmEBseq1KJN9wrxe3k6mKvj4BJdFctzmSA8aiwQuVaUdJY5xBGvxBrd416a4Tmue1HFSR1qbzy
8ArjQ9fbTMCXl6Et0k2WKVtAgjFxInpzX2lRe1/ofndI9YYe+7xtWTQBbodGyH41GdXPbYZJyG+D
wJQLj9NIMVHOJWMTXUmUG0bJ+hHnBHTJUZulzm3Ds5bIQ7grZCUX+nda3J5GqsDXIXDAezqZ+VBl
UbSl4tHc0NlEI+aPN9x3iSOZF8SNPqhULva/Nrm84dlCQ0Rzy8pL2uDD9x+rBUQfWscTPVcmfXlj
KC8T3p9VopThe9fVz26q5CjtqgOCIjVYtVW1QivA38GvT25k2yHKnnJL0aj+TEKJ9zyIv/qTpM+F
dOy10CuDx2kaPydVQ4yLqVYPLeJBz0gn607tDMSz0dDdmjCGCbS07inM5AdS+hxS1wvzyvNYrg2b
d2JK+Vq6SAXz5FsHLII6l0HJuzOrr1FGAxxcLhMwJxyIWrH9SwEOnYqtnZyInqFVARp/F9Siviuz
SnpOYVOnBQvCd7r2vyYTrLPOgHEiBeASOxw+4Q+9x13cvSoRjggLq+eVqtyHESMI4/vYvGh6f859
2OdKAAA81QkE0whZ2dX62OxlWmcPy7HLIZWSHkUwlK8AbLSNSoz1CQl1sbKakEE9WFZnzeC9OMGi
rfQ77jLBKjOb/pzGlr/OBNVfM+rtk0OcziqWUSLXWZRcRKR9xoH7IPRS2VSlO7ySWRPg5p0shmeR
cs0BWWtBNb7SzXd2y2HGvFqGTOiXw0ChoLcl02AafJMUkeE+l7PGgRalVwpjOOH+MR/qaLrXStHj
OCGl12kxD07iVRa69REx9yG+vA8fEB2KXZkNpMLUVLW1JIf03+V30Gv7vY1Wh59oZne/dsSO9YhI
Wzsum4AbaLukblpP1g9ONqUfscoXhtmBwYRAFAQHDekxNAx63oVfey5c49dmtG4T4oI+m9A9+AQD
vVlR4MO0VkaqfC53wzYjVz3W1PtMpjFZeYX51SSXIJtPUsb8a1xKmAnDqK4qO3kr6E3Nlywc7KgM
9suqw9glbqPmcX6iQlWg5IbD3X6N6RB4NfW/43IY33ojT4PXWuWG7TBDWcOzu0tL/HVBMDDMjFVE
7K5tvqoNetNomqITHNHhNX5z49Z8NZhSH5lWRoBXOUgzIU91dpvyD8TPq80ZbVhWEeI7l6CBDLAs
esWcdr2t1us0SoOrq2MoV8Cc4WTFXbKsLjvyTntJOx9X7XwqiWlQVq5+/Y+3UXWdbGIteYuZLcXr
wuymbTc1yL/mN1zeISjiYp3zdd8t25b30Wz/rFeYpJc1itvJXRRzg5p/xvLmageVVNoVcceNL3bA
saoV2YrmET6YOaf0mEcyEKpNAgB/rSD13ZkGvauUod4XNb/agzDflIkIN5ss3T1lfeeFEft62a62
qrrJKloktlJWpAvpO+FG1hs5z4rXKkZ3xBtj09duzpoorD3FRx9XoTteBtixO3Ns1ZXoRrxt8za+
PeOFcJxw0zIipLHO6q8dYQO0KorbervsSAHu7Sj5hVB0zVNeacZdV2v60z/XltJQmcCV6XV3U5Gr
O8HNtSL/yHRAvehO6CmORmakb9jTvjdIr2tDN7nW8yIdGyiuVogJYF6d5JBcg6g5c5sENTGvZQQK
3HZoqZe1ahk1oijb9ZFSrn+dRHJ2jWCBPM3luG4g/60LuMdNRejcVLXrAzk37P1UNdvBqsUcm5kD
RFTBhPoV8auGcgwMzOtqOFQvYWxpm2mGyy57G4fxZ950oNTnvVJL0ZlN45MVEaARV/XTsrkaHAQK
AUmly0kEuJnk1VsawzJOcoT4cDQ7vWDyj1/qr8tGhszQHvQ6wT5eFWdGjXSB6JY/uWMSwXoMvpJq
THKAGrmINrWnZZ+lMgvg3wcTRsuzjTlN4ZuSlB53g/pbn+Pgq/qyvquBTh1Tl8AyJ1fG16AP9ssR
OYgIHOQxEwM6teupICgSiezDsqCHSg+Q9sKxqfR5mxOcOuTkxKso6Y9Dxtz9Yk8Sd+t8ls1k+yB0
2/9xxHJWoGsnSsgoV+aTIsShO3Bo1GHnE5ZtE4x1lDTfdUEaoB4rJz1ulFOSd/m2bnXrYRJkPJhj
bX2LTbQTPD6+kwTxxHwQ1o4xSricWn5BqZ0c1H5kRkk0w13PnG3dlGP8xc9KavicJHTh1U5G86EW
cxKe617zHoqAGvblqWgk0EhIUJumbkyGswABZVsqH4LhLh2t73Cc3ukFBS+WPkNd8qhFVNMYqIYC
YpVzx7lTYlg+Xewmb8hgAVrxI12+b61RQuilh0jemB5cBezlXZ1303GwxvbMrbvcxFZrPBUaVTTu
rDzmD9D/O0+1awbjsege1ETQ88H3M81rDmBgbzQQv1C67x/yQG9uq8w5LztbP+8eCu4ac8ylPI1h
ZP3syHbVWG/zAUQlIUI8q8IwXadaZD3l1gy5t6PkycmBm/iNqt8L9GFg5tQ2C71+iH1vHBT9PCaZ
XC0hsHWtOjjSqGTxHS9fCvoGCOf6HbP3rZIGckuwsPgyujDtO0c8RhOl8KGAshD1ufqllHIg+Hiy
by2tjzc1f3EvB4mig19+GhAQXnx3/Cbn6N1kstzd6Mhxs6zSI6MSQAjnjTabbuaTumiAwQCwMTJE
+JDWot8MVdFv8omu4hp3jZ7tyKq3f8h4NSVUTr+0u4tqV5F0MVUGRqs4yPAnBrX6HATkRyyv0nnb
ZPviuWleRaddpnLlI3C5YeA3UaV3MvVmKsQ2NjG0qcKJrxGyr0tGmb4tcipN3BztvaAMs9JKxrM5
qv1TbtFUUwJj+BIoOhVejZRZA/Hmj8ADMQcg2APRyIzgSEJDBv4jHmHZMVGqJ7tsMNZ0h9OV70IQ
AEZgnRRFdB4N7Old0UDLNGDq7Il/Si1ac8dXc0/zCKE1kcIPCVBB5KhILJbVTITFQ1Xp3OUz84Lc
W94z/TR3JW3bdUcnksAnxTwZDW2WKs7Th0rN9Z0y0b4xIl3FahBpXuXn9d2yV43Nnp5XqAL+mA+e
F+VwDJ2kuibplD5g2Wo2ctTEZtkXwdi5T+TLr6MJomi9XJHG9sfxyMkvVolGUkfXUY+XnPLYlQ7f
WaksCdByXgsSaCzUEAmjGZlk1jLcc2cg5q8Nq3u0iutOKwMKCRPDhUQJrnHmI0+ONIZJ87ZlQfDP
SeYTyMd5UzQQEdHkpTeNk3pjZK52p5cQ/8EMiueJn7N2Kyt9cHOQtnQCUICG0CyIV4/P9kwRKqfs
E5v/LYM649gmBmIjAtgfFEbBD7FmPdthBJ1Yj9wtt/1mY/dz8ymN/ZscLvNTqLUeZV771ZGmtQd6
VW2cedUdtGgF0YJkCZ5WVz9r75fDCFY0twJE8m5ZBVSPOvqBS/8JH1r2NvCbEodsYihqsb6bvqR0
VmRvvUC9LTQ1PBJFazzbAxLs+fgwhmCmNEa9xzwJtzg1eGpOTb12UzD7hhO1K5l17VtjtK+DA/4f
RdZhaKGOoST/2hgukjO/YziPDfc2aYM5Pkas21ooPNa+wD0hs6BqDfp0EZPQnD6OXbfioxrkQ5RN
znsXRDywtaT4YiPfWckaHZCOiXUtgGNtm0hku1aVn+owQO4djF1dSoM2kj5S8Ed00VCyuAkwam1U
tdVejKq6pEKR3u+//dff/+fb8N/BZwE8bQyK/Le8ze6KKG/qP353rd9/K39sPnz88bvjuIaj67ZJ
go1jObqpGez/9n6FpcvR6v9JXTrm0GnTJ1eT4jRU0NFkVo1U/4pXhjKYzTHxwzVpjU1ek9FRafiO
t0PeE1lWtweDgpK/1tOWHpNW3RZwkulL4/vOFDD4WSDEHflR4obWU+gtO+pI2aEfCl5shsgYXiMS
VdSRKD6dPLTSFM/1uWvC7rnte/3eFfFJtpn6rCOiOCfY6ABocgyW/fGQJLWyTpdTDELQmO1JnoXq
R1qVhHUP/YeKpv/Jcgz7zPDhwyRP+QmwsXOe95FtZO4ciEc7YTQZCGhT+/KXV2GfJncVwSYeA770
LGkZbAKZp8+BKz6aGaNdmi8xgX0Hc0YIJKWT3sLqe1hMARqtjscc0b9GJ/l+2TRio0E+nK5LdJbb
X7OpaMzEEdEXU+BaYmsn7HRMUgBfxM9TPiJXyOHKgST2YPCvuUiFB0pdJqCzB+eQ9KC91nmdocVS
uFj+8+VhiX+/PGzGAxqXiZivj/ny+ZfLo2l1wwGKUTz1EcmCwHfNR6mWJoJjI92Qe2g+RiW0AR+P
34+9wnCm24AZklSzmEFHuYly6XyS2X0xBqPb8/tTVZ/VG31hkAdOmHM8rw19TyG4HfwjGTndMW8J
SSSBttNHfWWqNNR+BdIurxLDDc5wzFgIKId2htQnQLd70rnxghMVB0zraFN/bEsM9WQTnOTlopbn
fvKtZJVTryVO6cfrwhQrokD5PZi+D+rz7Giks59Zx0C10tv//Fe1bfOvf1ZLqK6lqvNc0HZQj/z5
z5qnkcuOkEE30p2cnKirSbTTgG36flkL5wedDwbQW1Z9u3au9MWPBOKZK5cYKGLI29zyRtgFnsFM
eW3NZpJlwXDt5yvNGq6ORcG7g2dxJQZymd3QAU+fxnyztL2neYU9y0qiactKYuXaHXbOe0ZP4ogM
YNwqg+8/9or6fWmTapQ+FadfdyDyDU2mV3TZ9k1VNtMayNP4Bvvj/S/b9VK6r1VjmA/N5CoH1+ry
TdK545uthYSbDiHhyapyKFSVT5aiuK/DeF+0Sfi8HC+AaXvoA0A6k8EdW7iY2hQkMvJDkC65Zh4Y
k4PWHojSKeJoWtWlsG6WhZvqsvuX9WUj7bvd5KiU3pnzBwV/9sIyHzq+yLdKyqVK9/1hWSSJeOQe
AxV+3qRllr8pTfIbOz00H/LR6W4lzcJIdRzgtRVh8EKle12GXPhGFxn71hnGV9VlZNnr9SMIhulW
dB2w0Hn7chjdvIHM23g30GM9JV3zc2GqBOHp+GLXyw5DK0oSBOZjrJbpt+PT9OiB+x/HOLG3uJn0
B8vMm1U0xO1nKlcCNcVnNeBHmxySALH/w/ew+/RI4Ih6qHsTrITbfHPDbHrzpxJDdyxoAULciV3U
OExHiKwJ8mK7bBvi8XuZqcGGKvydGnX+mfph91CWIYL1su48SATtQ6L11TVk/j/vQ2SgEkhSKfsB
quSdMtfFM0YIdeFk/77WC65iGYEZ1Uu9X6WxbN6Vybx1QtCMK8PEpDT7FF03OUhymb4CRYWSUFTZ
yzhZ51AzrBtfZu5lWeRldG+FrX/E3qHaTCHxXFRjA2kGo3TPVOhQiYpmlb2I0jXixQw45lg2AABE
/YMq1XQX5thq1Dl7DESCek0y8Pf2U2274SlXSZBfVWGTr6XNR7PN3oXFq/Q2xSJjh2BLOZDLRo7Q
bC0ye9/ZZAxkN4vviLmTvSXJ64K9td9irqaMppjmrW7ozFXqOjslTVitQ0MvAcy1FvrL4imMm/E2
oRkLdH9+GdrmzeBSW1N09X3wSV1cLf+1jDb9Wm8Vc1tXinutujY5uU5NZ0RWPrxktvU27S4n12HE
zKsjsY83Cu3GIb23CuM+qFr3aySDVysiI9zO08/ZCfIWSNLsrY4ki8fhAG/ujpwf/WxrLbeXNIwQ
XMzrOXbyNeqPAQlsbZx/7egeIfOCGKkV7agPicV7jRq03Hl9eaUxDNqgrAeAUA3pFSMoF3uSuYfC
NRO4vml6Femebld3v6yY1GeO49R/X/a3CuhCNSmSg+0EtNKYhe8UBg5vV+Eb+VtiTnKbWs+jlaq4
vlksrxjJqCSf9iNUOug5ZBSxZ0odgdYr6TcEP/gbZAv2uqjV+opfqtv4E4Fwg8pdmy9KfEOdXGOy
SylL19UK5Rv8okxFV+aUEG2qpNGvlU04Xeu4yoPvf4zETxx1AGUk4xl3A7t+LroPI6KPuGzOu2G6
o+evA+JMXeUEskV+cUql8AgM0W6Jz0EwJmWyq/Isw8IWjitocCNZwJ+lX9Of+OdCEQxfVrjEPbox
02nZQby4ciahwN3U3My8gqjDg1XVDaIWBO6a/jmORLf1HUD7KI+zUxcayVWPyc0L88l8d+CgrTTH
be7xylOVBJ/hjR2ICHvQjhOdriOzNUm9SQHlGQ8APJH/6PVxWV8WkRNNqBP+sv/HWYxRz7lQmeE6
9muEHe2myJL+qrh5Sz48lA/kGVclYFEp+jxnsbndz0csO1Kz25PeRjLSfNhgWM6RTg5FifkIx7Y5
1WnFWrWaYbccsuzAXqJlsXq/rFQVZHOTbEI1mD4q5lB7BWiSWPlFF95CigtvKXowSc3Ac4dRinjq
nzuWV0XWqvvQHF+WtRwB0K5JITlAZ22PeH1Jp9dtZIgZFfqd7RpyXaqRft/nrX4fo+Dc5HFCqPy8
bVnowq7WaZj1O2VMOA+pF4hY3a+OyyntfB7tiUOTtcb516Zrryjqj3cw4F+fjTY9LMcub/rrw/w6
I6Q9uOsn8R8+0HIwXf2fH+jX+y0fCvdXffzxIf+XD/RpN+KvHwi7lYqeDYG2NyhmtK4Zf2MVo3t7
jMXIP6rXDVLu6jJbIfsb13WCSsaiSHAzNWlMP7My133e+EfEONnW74XYE0U3viqIS+mMkMk7hdrW
xCi6d81o+lKHezPo580N5WpJnxUxgXWFGOyvhpkTowKeImDV8bc6Fo0nV2Zv3TSEH5GTXHIRyxcr
pSjsK2F44mme0QcGami3BMnFoQq9hHrjdQmiz5z+mjRyuFnWWj0wL01vgCyj0FjHQRl/R9V4deIs
i4kRZLZCNKC7+bGukroC7B54elxbO9nTtMqIvdvoudY+2grForasCUOdV4dpmLkoyXrZSUmtfYxI
yhgx+V6WTYYsmjWEYry38/GtM4U7vHKmt+zN2l7e2ANi/WWvw9fsQfMfl/f58WapDzSkLW6Xw/NO
Re0KcGa/7OyLXN25Bp0g1JHctUcECHOVQqShBawmkK+SIXTVmi9yiIYbDPohoXEcFXeu8AKz7w/L
aoMSbooqBkdmnl2yzCUkdj47x5S4NXWiGpfDSDihMq3n95TE11lvFvsiR/pqDCQ7V3UrryGj0vXY
afmXlswqt8e2RQQh+bp03npLUh9hfm2j8CbPrTeuMkzh1jaRf6OEakx53873TA7JcxOx7lVOjY9y
QEVUR/kxUWR+XF79WvzapsP6Vn1BnItWtGen61IvCZzwW7fRmIh8Q9EXeUI1xEGia9oMTOKIi0cp
flGHtWike+toKQMrrVcg7OnROanV9OcRU6AcoQrVp+X4sJ/KCxFDSM3IoteUBqj4vIlwR6LMYtti
SghtTEzyaVnIrzTPo6c8GxicdJ11tKZp3ZPmeV12K2F3xKYt9+moyH09Acaa/JxEQVT7F70K1Yui
VeJC4f5a6sYRgWmHEfAf+5ZXPdXS0o8uTB87wJNTuF3OG8nEoCJtnX4dLgLp8LApPuocOdG6wQN8
tGhsHcsiA/BDtO2W6L5grfRudVK6IDnkIA3/+mrZiyE+PvzbcQUC+LDb25LRNFXL7kuaFhttpqWa
Gfwe0RfuHnOf3CJPu+vyhGeDPamXZeFqqbz4FfXSUr2ktL0HFBWXVEIdVPIg2TkDPee83Jq2h0j7
thB6/pHygttU9VbixFwpom6u4VgZUOjD7tQwRbuJarPYmpFZPhDiBTS/z8wbVy+/k85Y3HalyQzP
MgjZ8nnA8JTQnvOWkji0fee+x0Z0AERonyzKCqflVdF02kowL/WGbvy5bcrivlr9Ouav66HyTWkb
2hBj970r0QyD9PxGn2hYRbodPtKrDbeG3skbrW3a3X+e5Zp/nuS6qqYK0xSUDQzHMIVp/aW01GKx
TFOB6iWTTfihxuHFRiXuVTAGz4qGIIiYbEVJmlsz3KTM4acWfZYGFu0+YBjR1J5emPXF5q55yE2X
WpoomvtRU1bjnBFc6q70Ctfu90NX7yJCFa8Zf9Eff9uuuPUn457eVvhRkodDBl3GfbD3PxVIcr2Q
Hm3k/FYtdmY1qLQlou5eBkQaOfVVEaYGpLokwCUO6xtsbpqXTjr58fiZEUoF2EE6TT/HMv5onfhc
J75xCWNd3+RmawOTo1WeimS//DX/60+Vunqp3H0ryrGKgrD5y+rfd5/F7Xv2Wf/PfNY/j/r7n1c5
6eebeu/N+59WNnkTNeN9+1mN18+6TZt/FArnI/9/d/72ubzL41h+/vH7t6LNm/ndaPrkv//cNRcW
9X+5VuZ3/7lr/vh//P5/vwfhex7Vzftfz/l8r5s/freNvzmMfTSTYpGjOVRJfv+t/5z3WOJvBvpw
dho8WRhmqr//lhdVE/ITnb9RyjRU21SF69DEoqZSF8Sk/PG75v6NcwzbhT6saZpFFesfv/nPEumP
v/T/XjKF0zmXZ34VTW3dEYzMtVmlbzrGXBv7c/mm8zOGxqbvb2yIU56M07uKWyiSBR/gaCSVTcvn
8GTeFQz/w3qlxaqOXhyOjGP6gLfUTietJmm+GFn8UXc2MNWyiU5mZ/Pl1uwALaC59gstfNKj4iZ1
Ouxvo1JDwbDr06BkAAzDXcKbQrPVmxMBXF9Q08wxQ5OxBhpaeZUVjOsWeelaMa1o62rGEyDOT+Lj
/J1uha7XM1LdxLP6aCqlh/yXecaQKF6P7gE3NeWVSWanQUzZaXm1LLqmKdaqxnM9KmezFQGRmMyd
g2qN5ckH5hyNlNxsSYMeik+26a26vwnCYLhBJLjhT9oTnhBaEjG4oQHBmnipI3YEoLtqlGw8trOq
EoLy1xaeG542HU0FCq51FEbNZmxAGPCt/1r1bb43x0LdgiCEIUxP8CIsflddksGWdiUaonnbUCEK
IIf3DMPVmxKRnAVqVFeqyY1uuMe4IOQKc9ZT4Yu3oYuULXTJLTERxgU5vA9cCdFUSn1wFiswLh6V
8o4YNmxVUUDI7pDTPFNMd0cS+h0hMOIIELu7kDin7PD9xqsGiq3ItqHP8w4dFTKCwjh3bfclt4Pk
aKdDdxdSL+pMwgr6+GiU1pnHqHmMKfa5rjYd1ZyifwfZzbT1Q1E2T1pcTp7pTPMtP3xFrhJfGtk3
B8exiZU0ol3VqtRh8QTc+QYmA37YCXEwUsdCOdvWvkrE0xARZkOSuo1cnPmVCEJC3mePvMjpCpPf
IeJ9pkXTJbTL/sSX4JT2zXRprNHkN2hi7JrNg+tHMdkzZ8sJwksTjzZIrpewlOPaTBzGPTzcToPd
3qOE+qjMoD30Ut+Y/RhCqxnJEreYUJnqhfv8F2TGzd62021SggLBgaQxD2+Vmyw5JAg0to7vDDvL
JP4gKp1L1lME6/R2HzjrQk++u2EtTqNubnzVLddVk7c3RLd5YP2Ikh/UVQdhzMP8RsEF7lEg78sp
8QRJUe8t7YpBa6oncAzkX7XJvujlrhjz1lOm6GwnhfGkQsakP7ilqW3sqiQyV6VUzhKeHrJX4QIn
MfYN5NKjogQ6pS78inbY2BsHpTWpReY+bjAv+fiIYafWJz9BvDVN+r3jVFtSZLUt/foT0dM9RBDB
xN6lx8SUcWWFZrZPURDMvvSVHhvxmt5Svsm0oLgRBMy1WZ3dJpb4NKYo3QoT5p5BzmKUZt5EGnMW
RK9t0oDfCo5BHQSepbXxqhwDc6071oaqy97M+2fF95v7QRD9EJsxDAyCEMGoryxFo0/pWCcsd/0K
0JxnG5FzdF15MPyckjo98A2KOoiodo7Nx96RtXivCBjCqnR5ssqEJnEyHaZc94okPpYAzo75wLQM
H3VcV1dMz/FxZFbjIeVmMtz66PEmfL6OQ4lbHGGgt85qGu2vTatqjNcBh+NDUtaBcNKtCWnnps7K
W938LFNzWtNyyDdaEmqeGUzG/E3P7gilz6lROauoq9M9wVEfMijNi1kjY7ZqM9hEXWrt4C/w7ZC3
eosgPavKeKNbxWuXVPdAMlSvhZYnA3lZFo74UgXpcFOBOikQL9RWdhz8iAdlOewrMLWWAYRq1IN0
C2+x5L5FwWBC+GAlkHG72vA0Kz2hrBdPSiY26CjS19HXnsOOiRAV+kdw0jntrQIHWjteyDT5dKHr
+YBP5dQjWglif2Nmuk/rqCUdkpzDBA4eGC8VWTXsTzPhAws0EVVzds3wxq7C+mBKLSA+zDrnygXP
eng0BpM6TVOcJj0nddG9b33q6MUzwScguTQCX/EUbyuclUFpjPvIn951sr251anfk7ZZoR66Dfqm
vgib2GAtBslmq3daIT5zYg+sIgtvZUJ+VRLoj2XvJyf8BVCIouRmlM0TXZH2DhfNZ2pCQMOeCJXY
+kr0hqeCkUNqwCC9raVncXtA4zREpzYoPJ6aZNuN3SZSjBeJUx1ZuBHgzoGBo4dH1CK2l3aEGTuN
Cw7PPKI6bbaBTVwrMbLWOq7sjWTeuCKcrsfu7npjlJbrEWIY38cQ69IgmCFl6YY6oL2WQa0S64wh
oQ65J6WaCUtXIxtDqqPYybL7CNxHEfkd5mDxVUXrOo79WSh9vM8xWHiN309r2RXaWhV9N5/w2PRF
jA4iFOt4GssN4AgEXhn1RLgdXtcKQkdRe/ngZXleXmSmheSsuKhxjJw5AzjE+TkjA6S7Wfg6QjDZ
ScphJfdFDzZ6ijOLS73JRbidqpIoJOHjZ6pDQMxkW6pTrW/9kiswTG3JT6qegL5XXhmYIxBE89Uf
AAfFxBC5Sr4VejB4TYqNo9LqbTnV0FWyxNkUSVjdWTAUQiG/oJ8p76bO7ddQ3Y2VUbUvvp02K0BQ
tUc7RngxaX6F6CnbhHG+Cmt5wr43bPimSUguERMysh0NHgaxrI6Bc4JiZXm6q6xBypJ4S/pTlWyR
VSWHQMUUlQcgJpQSTnpzgrPxEbQVTXQEHKsuJAM1sbZWC3VpyE15G1cl17zdURjoaAsqrklXJI3f
MuA0K1UtklVT1G9+kLxI0cIJpdMgcDRvbLXF2GWe9bGEqAm9Zd1S9lk3VVF5ckjfgm78QLYZwa4m
6abN0SCnRC0DEyvuod+Xq6mDg8O0r90zRUXfX6R3WVie+ANkq4pGbqYKTMVuT2+SgZH+wRBuWlfu
sE0Y11m6emfo8lFi7j3KzAaEg98BGAKxqnyevmRKGPtAju0pxMqdQW7s+Vt26MO3dikxtOc7FR3X
R1N266DQvwTkBe2Jl0PUNanf+mx8ZmTkbLWoaEnubbutpHxl9VlwcspcPblx/S7z5HnOIDmXoJ7U
duVMBYjZDO5pYz0FchzRlKnF1s9vG8ozqwZD8wblR8FVHVbUfDtMO2IERav6WzWp39GCNNeCkWDr
9oQwVKQ0VmX1NQ9zm68nzItKnGjC2x6mKXc9NIjkx769DInDM6L+LJHvHxEOFG3FyDRS70QX5Vsr
jj94aIptNZieVZHyqA9O9uQbchO04/Mw2h+xbRcU54kMiksCUbFHeLQ16O0SjoFsyf2mM7XA/kKX
IKtOY26pN4oTazdM8cg9pSK5UvJebIoqyal4WTyahPXuN1QSqRIbK6mV+nbEvoEkLjuHltEeUXoD
hKmZDtjBNIIiwjwmNesTmL591DOsLximirUjoejV9mZINnmFNq327WalSr0AzHdDUACDFCu8FAoJ
PZDqCNSrcqRApr8CfBd4cTmqEBH2jXToKbg0pn2g7YiNfch41VXk4WypjBt8fhILpmu+mrLn6ggx
VdGBUQ7kSzPKUxV3ZaiBteXSeTYN0O61EoWe6NV2PZhw3En6XkX5wBPLnFDPyGctL04qWhKuO/vQ
jTQPGj98tmZ1kqkghI/QdK2g62KnQBXTjvxzet1WNmlOfmPq+i822TcbWPjazowQICVhgdPDz4HH
3kuahfDqbCYOdDB9Ax6chdtaEWN5YGRg33ag9Twx1NYBT6DNyKsiQk2XJ+h8XBVTiXrNwYPS3VYF
6B93KK5xQv7P/yPpPJYjVdot+kRE4BOmmHLyUsv1hGh3Eg8JJO7p7+K/kzNQdx9JVVTmZ/ZeG9wh
xcklXMLwISQpIm0bt4k5kJ8HqXBgbWq/mUVOPoBjlIjSA3E22ntd+mM0ml6Qwhs9N/m92v+ttJbX
XLH3qpr8w5XO3WLB/2hL+2HLJNnBmf4j6/011+V7ZTM4oIP24rIhPdhsXsMrH7iPTsz/yT77O9vT
z8Lk2AUtenHX5p7zk+jSUJ+Inv9mmEkcuVF856t9cWiAEV0f2FJ2ezFl/5vhLXyCpip8abLuReLP
lubLHLT3fmW9DdDx4zwXn+4Gp7jCErP6Pc42p/jGwfIeFvOjaPBVuRBpAvqEVR1is/2pyccCM7HD
z91Z/FkxisssxW/gytudQJeg5vdixDHOFCzDjyeCqBKsVaoluPO3Zn6fWqYrwA6ZSmfDuTUWVszy
Y0DYReNZPnrVfL/OpBHyw7sx8WZjHBRjeDaK4sMgqD0JOGhXLMmjtJ0LhTUpbDqd9sZJslZEXVsk
Po7HqFIjautZ/y0mBREe03qFrhWX+mkimC0eeq770PRVvPlf2kN22YLTOzutXH5sk0zdKUuc2Z+S
riSUL3T5Kg0QIFk/oshUkU38poPDauKIe3An2uBw9zUQN84gktviYSzAxcq3nkriyfC5V8YGGzWR
JfG8gILGMo9FObZ3h2hfa+Jjp0broZhsi/j6kYJP7yG8XrdIQ+06cXHMiQy0PD0V2X0zqp/KM4EK
7tlDMW7FpZrsu3WVzTmvgxg20HjHyoiIKBQSJ7w3PMB2s12tuWTBhko7bBbnMiC2vzUCvhy332nb
FVTxus5YVJj71SwaUjtmc06N1fo1ENR6b5GDe2L2lcOE4xwSyrbv6t4OzqLpslOw2mNiuHV4LYf6
rdThnLphY91J9ysP1i9G+8tpBzpbryAUm41SzRuLN9kZZjI4G04N6pQ4G7W+dOb+l2x5+xmbKSER
RNMPBZ1aoI05Cf/4fpuxgkvCYdXnoM5U7AzA6r3xryN1lQIYqjGTEOHuDO8jNJZ4Coj9pc+5wGYg
fndiI1UQ3CGMYbziJDjL3PjglZ0IL8Jcsl/w/EBv0UoCowhvFjr1u8ZmOOiZz5tTA5M6EsLHcof6
3DtfhD38MAdRX9rFl8jHxd98qK++b3lpo8cxsroWG0lxUhmmZeF2Rty0OajFkFp/HuY/zV7cdzmC
tGn0phgyEtsBuALIwhrFTIiIgEVxV4S8nqd5FuxVLegvrdWZ96K+77MzoSXls50xCJkIUoN1IRPA
EssjQl5MtBOz4kazmKgPUykac1W4Rpz3rBatOsA73C9s+2tjTPewUneGIhHKs4xkC905kk55b5kN
4r1w8dAEEMOjKW7F6CWIMsJklt5VqH5K3bXIT/3W/giy7i4fsrMXVvupc4crqJE6kT2iZF6seNsy
I63kohJPg5+vd0Ned5jhoLie16r4l6tuP23UoO5QC1YoG395/YkDtTtXh9xd4evzsLaJyhhP4WIu
MWoTeiuAEYvTurEZLi/HeMZu6h8eQySMcbBOB1I+GsFn1vfxqeO81t/UQ0U0z1b37Jj5dJ3s6koK
HNcTvC+eDC8JzNIDvWRMcTmbWKqK7BdUkf2h2X3Wjzx41egkrZ+ZUT/XToJMDUFPB+JVjXyjwg85
XOTYPpmz5gGtnZd9lPt9HkISE/Y4PAnVfhaBKGONHOnF54Ml1PFjzv0N55YDbsOmUR1KDsBVsm0h
zXjqiqfeu07z1x5gDGBvkxBTsyLOMF+4yxIXQOd9sw/AARvoU4EXBnGDW6aZsuI6Yulh5IDkymzl
i8kgBspJUcW62Hxg5u4Ue6Uk5KWqca3aKNe9wXrzDl1S2E535mAaJ7lD+FrK/AHxHBlGWf8GpbHn
8aw/A8ujBSLikTZ5ixCAhE9UEv6DXLqYnf52lnOwJYw7Z3iHcdWG9J6OU56qfGmSirM5Fk4VhYXh
35qeDIoBPnE3VuUZ6V+fBsZf3sPuPNmc+luPMSUL6xS7gBvLq9br/NSE2/40rzUZxJyrkWlFVbEz
Y+RwcBeMRj1k6zPEg90qHiztYrHHEJSU5HMmJI2XxeqSJfJGChprIew8sUteWxKU0yckZ+uGJh1d
FVmkY9uAYeZVwwxHJk/LsnEaNInKzIKSGcgZoZs2NS1BdcsAiJXJb8Ynl6tyzqssmSd/jcaG2t3s
1tsUvM82lWYLIYoOw2UwuZbXaZppq50qdahgLpSbHzM+Bk44daO1HW51UXx6lUOM+9S/muR03xa9
p/jpmXWSCnIEFrMpPrJNMvMW1tWJCQeGSufVzOUT9Xd/6t3lXfFZjTWZWHHpkbc82GuyH7PbzkPs
7WdX1MdfM7bh89LkQYrT5r8J0cdFkCHULG35cKg4+tK7gYEgq2r26zP1F22bp4qkKPSYTi34L7vJ
44FZ0okFTFpnhXUhFA8hqtg0oes2WcU2txDezGcHasol2NUn8vHmhL19SSr+jV+V/oX6Ikg2nVsx
UQYQdpRCUIrQ1IuESZNQjV+m6T25uidRzpiXaLJAmYSBR2aKv+c3o6ke2sJUjwNdXNJMneBZQ4nl
Mp1M0cy5KaMXG7drl6WEzfykEOK9gR8D6p+CEyO1yO3hVjnbH1kweh93SAjuMtRwicfIWMOdOpBG
XTmejDdZ4FXDfRGbjJ1imE59xECJXM6KuhyD5KVcsUHbLAO5p2dqmjaLjJqWGNtp7HbVjKyU8KZ9
bnuSFKiarPnAsm506p5thVE7mz+qzaruYMtsDQv1DO1AnzvnINw/J9PngfTU33BqGNqGZRAZmQvh
4KS6wnoIzOlpYbCQLhNPQV6YpM2383tv8A0Dv//VWFYGUXGLiZt4Jgdgiy224oSHbP95AJwjw6li
4VtjpAznanaiP682ALnctX/Olv/XnHSY9jodtlUmBJfyUk3NFDW9fG+3bACRn52ZhZY3bRK/h3U3
qnzt3znd8Ez4432p8QcypvovBPOGaHAxAxO/IAVuYCn8Jb4kFkO2rFgt2SS58uqogXIETKdocGX7
480i5YvULZJTmGIkS6k22pZqP3ttuN6NCOziNceuwKcz5a1rOVQNVslz/iEOR+4413fS6Z5d1Z4C
t7DinsooNQtpMUwYvt1WM0okrhSvh75yfWZnc7c/LI/YP5NoBLEgFAbuweiOYVfXtLAUWs2D6OCS
gs4QNfmgT2h7gWrvJEjYiK/LqSLWzEU6BlTnbguKu3IbPnyjtYiLykhBlhgElfT6ZKEd8jBXGcc1
Tq3SXkr071aPncsfsnu/8JisOLD7O68zkKM4P/fD425hxIybINFKMcbkTbqgepDJbHkaslGLo7Ql
KKMMz6q7s4Xrv9lLwVoEi8J5RqHtlZ44tyKPbZUNNB3VkliLkFcx08xneNIybKy3EZ4mn+PgRKh6
mWblrZUe7yax8Y5rH2AF3sYWzpD2yuHksr5Lymm5iuHarW17We2QxmMgpLMZT+Y4MOcyq18BS5fU
D3FbXpqcNSolY54cMt1uFnHV9/LUd0baC4bOfuhet4xtDog0yMxsKcAdhy9ZhoNVMlBM2qfFJBOm
q60xXQP7p0cAtyg26w65J0pMKrmmu+oZb1DY8XALswo+bdSLWJrdU1u0n4YzfHbWjoykqDiCfHkT
h0Nkc3hll55ilETPMzLq9ffg/xnN6b5tMc1bzT5HEEfBADUeWTXavrf66nuaCQGvZyajC5q/RPDt
zkEOSrLTGdIkaW4M59zHVa3U0S6ntNsKO3LV+jGurItnDoA0LJGbTkZ/ZVtoxkVRm7+6gRm3FQbv
Ux36CFM4HlShmgs8RCJHqUrToNtYNhrrqcHBzmlv3hnFhtoPFdPd0uuoNShWK8PofperugEQiAXB
53ezMzMarB3Q8CooMO7oR4mf5iG3JoAkxtnb5/JsjuEvAiyifBOMtlmFVbNYzqu0SgLWO/PssoSN
m3WbkiFkItspYggQAUTTVrmnHbRJi73iRA4Vp4m+eOtUPtF+/aKoJAFSm8ETbBnY/8M6x2VRQ8q+
LlrW6RZs/1Tek3RSzU9kcpVpWThsNLb+h7Ehr1hN/BMmB2xLWB6l+xY5DQdkmXlEvNs3VpdYcgYg
kn3WX2VNpLDlAzTcZqYXNozHwjNYkjSheJ8C/TGI2+SN+8XjIx0t8GSDghNqF/jZOpLtkpCNl9W6
T1gGMoxMmvO0X66rXd6RdxvG4yYQ+jjLd9HlYMnW/M2wmZwGjmHzRLt3tSIhrAza+bZaw7nOzIEA
LiqDIlzPBm7V8xzWn+MYokVts4/erekjaNgACxXXgDC50jsChQEX4Xr2UrhdWMVbIGLLbjAlK/c/
/Viou6lkfCAmG4pCvv5W7DQ28l8SGnRmARA2LEbrI3G8wNrVZ472P9q/GHa690N3KDznrjst1Tix
3Sp/GHn7S3n5A6fYmlR0IDHQI/KWAxRmfM9pVRT3lf9Zk3mZ2EP+OktzOvPEL+lol+gSPe39mLzy
5DY11sbSSbFS6jSbSp4qrkSFYz/uDA4MXQiXuJkSH8O8jGlegZg3LtUKf7yTzEjNVHvQjjI8cQyK
tb6nt3sC7uaRtdS/5ANSqZKlXOS3VoCDL3ttR3XMEXzQvvX65mafPnrPyMuZkjgm2/bNfmFbXbwQ
EGV01Xan+A6AUkk9KcKkxyIXL+6ax7OTPQOPZ8m6uVxpEMwkS+L7fAG524bi+LqxxI0KCU1Z96gZ
1+bJtQhR9a21PKne/FM7+/Je4Kfz1eyc7aJhV+4OOzj0bYj3eak4gWjeAZrjdikHKzEF0mVAAAb/
fKIVq9r73tftvTP5TM2HgpBw/IkDLWTEjPHw2vqErULnJBqcnri0oPdXnjoHoga35G1t4rsdlVN1
QBlLJz93SNU3/L/K+s60qO/8vrVjzxnUhTHjme7yT0UxcOkwi1i+D9qrgUPPy2gx4MKSPA7Cu7NZ
djAjqAeowgxYgtWH4OO7LyWUN07K126s+5duKz/cEAmlxl4aVxm93kx/ns9NlTj9/5bG4w3vfR53
86iwbnQowhqss6FmES9JlMchtqOWGNEnaYslYwOUCupVTqi52T66SACfsVURLXhehox3tPYfGYtm
92Nmh/fBFrL48GcR9dpJpiVnZrEDvazb/qJCjsjQ0GtcSvHiQH1m69d6aScs5+Lnq4y1pWG+C9dt
Kbu5RAj/Vp21JOBgTk0P2kbOGWjGwhseGDYj22yfjGrwif3Ji1gCeHuoArd5gGU8RRimdGwaqcW4
PTJ5blKDAKzICWjtzEDc7w4ZB728y/E3xDzMVLFWsafe3DMv0B9YCcfEy7D8b3joRmeqYpKH3XSu
tnuOIO+K19GLnLqXKfdOdxcepcX/ekzE06gtnlZzuPS9gynE7m/oM+gqA4p0Mf024P05FePWqcDi
TFhZy5XED7Ud46H5t5eH7TkcZkz/vcPGZ1HNsTQHqTrs/dmrhH2ds572yJMqyrUp0zD38Vc6h1pP
mKeJF4LBqpHKNfivEK0PpXgfIHIYvKHNP2fLlydDO3cYyrpr1n54K/oT5a/fbii6BO9OhcVYsxZ3
LS+Z8EAzCP7tCEQdPHAfNJkTCFUoNhTgV5d4MXytwKyFNjix7Wo7OQ3Lcwd5xKAG/7RKs8cwE3I+
Crs+e/7C+DCY+L8SjngexPCnMCv0NK27RJtAjHl0dFn1NdSZR8nss8fF/BUZAXk+nJFAqjZG5gMr
xp3LAUxA6lstOQHO8qp3C72qkJy7hhcV2k8I8ir5RhlNqbCxcWlVXJ1lPh13TDQNo5GCRvzkuQFf
wsQ0mszqSefy/SEfgi0ml9hIbaOL+iGYqNEAPpBQPxy8okU4DCw3/b0RhVoeYRCmRA9iM3zZcn1u
evOL1XJ+sSZwI4ZvnEzFC0VGG788hhGWLOtvF28UPJggZU5E/ClS62zXZOLavLZV7j/njYXWuG/3
JO+d37Mqx2uRT4nntOLss9dd++KcbUZ+Nx68SD6yVlGaJ/S7z6xj8yfTUMybPLIJ2EX8MYoxyRf+
F2VBtFBnfis4EomBnb1Qzyw6qVQGf7hQTD6aXldwP/MlQ83fa8nH1Felm4RluTFz8UPS7Xn0S6Bf
J2lt/Qk/jBcBGPynRWAzY3Lf1irMb5PoUCq30/Ze5r926uRk1yus+c28BRptCcG0XsIsPXY1P641
DixdnfDReVqA9gRZa168QKnUy9+Lib6Qca2PQw6ryv/+4+zmEI8wmrFHEUjQj22N0EPbuDDX2J5s
fheDKc7YEHPgzgpWZv9jqE2m4129XOCDcTpnMzmpjD9vKDaZcA4MPjZEQWb3I8/Yx5RM/gWAg6gj
c4WQZ7KCgyCfowBaTgRw23muw/LJMOBtsDt+NzdnSWd8Iay0qr95V1WJZM/Glm8l4lzPHU0VrLBM
M17XHLgsdhFeKV3cfH3c23afp27vJm2fJxIPQBT2FdHVJmmNpBhscCqzHzmsq8HMd0yzCElN0Gzw
h0m5JiWmn/w6muYgjz2MPbJeEPG7r6VNw9m4zOxzND9N7vrXTIkfTf/HtABEFnb90gc++/qQgsnC
OUZFBWhdrB/VAo5/bWWMKGMdO+vq2N57a65/EePg2xTjFrebuFNEU8cgnNjo93RZsnyzZVB9yxoI
hFLNdRpEc+rZYYckb56a0tgjrt7s3LXZy86Zd2FM9Cpq6HCqYMsxQPkgqbjbY+lpgx+L4ViffRSO
g34OUV0sDVIgXBb3EwwrpAjYu3vt4YgOyXn22uYEv4FNqEemYScZ33iDcq+O5V6r0BtvWYCReGUO
lXgqFLeq7M6d66+PQPr4vNl+PJv2k3Sqn4oThgWeTyPwoKTMUChUrLF6Ob1sB5dM4dGPlFLTZaOV
Dpz50wE8FvnE8zLDDs/TSOdTakWsLRa5S/+fAIF0SNgywqt6feJsxH7T2XhcVEuFLfd3S9XU+q1H
uE5s4D5nxEEJ3xCdowv3K9xAkTj7Va8VW8wj82bwppPRYvqrd5AvS+3EkCDZDZdsYKRYdVSQQftg
+pAJLKfG3sYrJQbKlgObPxoA7WkMo9XXY5L1v2zX44BsZy+2/UvAPpdT2J7vW9N/hUiN/VcZ7yEB
d4sEkdQYvwpshHEtbFjKrvsA/AktTc/pNoHxV/xCNdIOKYbl0QthuCuN/H8yi8dsHr+m/JKnAU5m
ZMmnBZdgpAZAIPB9lnhzywfwq7fSr+XZcxgmqSy/MkLJkkk6/wW2W9+OTyrAsHw6+/VSQWp1/xjK
xq9RWl3qF4oKgqXTabbDmjGpP750sjYSobK/zUFEkW7LpMH9k5muQU2QP65deZVh4/8Y1vDCrI31
pHUsXa9u8K/pyUyyqKRsNQKBkAhHwYL/66ch1iaAhgomYs40KRrpMaI1TKYwYPK3Bz+MCcWzZp5g
D0129ylHH9XYSJ/QehlzlDDYUpOFuTbND+Vyycys3BoD3Z5FDdibNnJFgqPiFZFrKoKVO8Hb1GnN
qVvohRIgc6gAQ+9ncWwrPSLBMNp3dz1e5DgjET4qeKVoUKqESbGPa9fHt7Suke9QGykj81naUyfM
mkNjwxW0NcgcuGuqtuBA8gIUJt3PsbKZN2VM8Kf+f4dV90MEx/slTcLdG3mvl8w+O1YJWKJ6qkLW
Z8fc1KyWEx78T78I2CywRZC1d1CUmC73/XLGo/hJl5idqtE+Nkv9W9Vy2/RBUJ2cdnh0AinPuR9U
SQCakB34Yt44wuJ6nTCaCdISgjnSpmOkWDE5w2o0B7llQZFR0PQIVQAULMdTVzsNu0s0gQiOUJCz
tXe8knQJL2feRKNxxuXzGTC7SfxsvQX+euD03epksAJD2cohhuGwA9N+lh4FgBgm3vzV32+lOCrj
AWfdq/Km4aFqRoYifKOw1PZ5QCt5FY7bsl/Li0sfLAOz0Q7HrfsC3fAVsD4w3x5wxtT1R+4QSsPS
pHbkByz8+0btsKs1U6EA4lomWfRg6mK55g4X7QPsDq2b3lxefy7Qq2hpi3EVRbUWH6PhMasz7Q+z
ata4A150WF5+lmZfnkP2mgnCqjnxcsXYaa4+Cte5dc5CoG2AhCibxnPIV73GV4+ZIphTNiY1e1i8
j0WYKpPjpsgsSeMlyqsoW2L+0JLllXis+nB6MMqqvbZr/7rpdnkuMAk9uEh/DetWNnX5lpv0n/6k
L2LxNcZfgrUyi+LSLUCNuo3H1MV0HngkU8ktfusdMHFQ2i9U0YFEyAI3ky0MMjTftWm1CzDW7oCn
IsivSjkO9tf+N5P8/QPKIs2Y3odb0FROKiqVnSuzTbU1Bh/DtH3nfv8phl2n0DFaJkhfoSnYqYCw
g3xZRkvYOvFo9wsTbPU4V/J9XE3KDzN7Do9DrVocA11dGZkO45du29nesD4vymlI0eD+aAr2og5T
QZ4R1L7Y03iXxuDN2+siglXZXEzboL4hILhU5FQQx0SLDO/EgRGSiniRkh1nxiisgLRx44Mbrxnk
VmLXbo3HtJTkkrgmeuLEu66FVTzt/oa7a8hRd6K3Dv313Rkzmicb5RIYuvajm5YfYZ2zCgrYKYBa
2hJnHZxzbyxgXhxxDhzhsUwpjEc/zD+smbM3nxC0Td0G0IGT5jHM7AexACXnrFNnl4ChGTX1DT81
I9KwuRUVoGgvYy5PgYgJe0QJFbo505z1F9nVxiMqiKgI1n9roH8NtnPot3O2acV+XbHvJr2TvWpM
DnEgzI9lDlE5GyAzXWPitifmrMlVnL/mIyrdEN00kDyiF3ZvuCAb+RcYhRuj6+5eiZbV55JoRFUi
dUBllsp+lNcGKmaKZOBBd9+9xUCzlhi+TQkQFqUodUzVXOcj9BIgOAkQRTSOa/7g882lwTK2mf1v
smdR+6zW33CcWeIY7PN42fGIVVGlR6Q4NYhqDJR3A6ofknaolY1tYpBucCdkIeibmQH74C9fhkQ1
DLnK1Coa3M2OQ4AvILxbFbMBcBASgubeuqR0giyeh+5SbluOK3tJpgr4ScNSNLblTbPAjtZ8vfl9
n6gjKSqTglcBPZyLaG4atXfqLaQbuMteRpO+XlQ+KGHjt+eu+rRMi047W7IjMVD2KR9/92zcWzuJ
MqZtIf0B8Rh3lRqSTvlQniTii3z8b4Z9lWh3JJMcsZDhjldRiAb9BOUuehTWv6H5pyg2tNVCvhFZ
ccJXd9WI3rl6Ol5wF/hk7qHRsGT+0T0sOWa3BfM2+0j3n3+wt9Y3o+3ATCEnHYuf//93lxZkFCh3
5nKxnjCoC0f+DRp0+CNmA/6J2trvcQ+ihlSChNAiVIjWeC5L/eWDJ6Z86esIuucNNpqN03yTsanN
f0CkH8ZleGNAh+Zlhwmb1de1ACi0LHaWGs3+Ms1Wjv6dam7P1MkMpg9O9OkODSeM9bq5O1QdXj7K
m98UMQfQ4x5kUK3U4kcmukUt5zbaPFueQrifPITyGzrWJ8ZlC5tIT6/XAvgh5db6RKN/8B1RifqQ
igbrJ/E0vzfhvdR8bmASkaDVohwL2J4kjtX+GmRxnQBo0u5AOSgZv0Rz0Hz4WfeXJqPhufT/2yDd
iOarIs6Qmbejrw792+xDCt7280z7hGARuMu+zU97fyUequR6igw7eCx697PcLRaocsJpIhHiqFOx
7pD0yu4UWCRWLcUvQbIHI9Ppb4Bpc9PSPmd5+LlYxSlY9iZBRQpbjMQOP/OvIdIbVgMV9yKcfBb8
aFDfIZLIywbqmjaQxsdrgiAWYJwnY0qL7t+Iya5ivnJulvpO8wt1HZIrsVqx2KYi6qs8YZM/cutr
xsc2GDy3AmYwa8ZbSJEdPTlQ05ZTFfgz8/AdFzNwcvYUl6o5RHuIiaMCJYIVEneQAanwSdim+Lpj
uUYcbC/IyCJGphV+agXta3P8I6NiKevb7otpMlly5auDwTfymrWKKDfSreHCd0N4GRgb0POUzUvV
9fvxlDLRQU+3A2GNCuCp7Pejem63k990kOZbQ0fdYabvJZotqOuNjRQDeX92q9zxRC22nYN5uC+q
9R8q0DIBCtmnpjW8ao6bszZRytSWg4GV1Ya5oq43xEOw1WOySRpfP9gi38yrk8CxzAXgfNK3O3HX
Br97DQLPLMjuHncmuIowNtPg19fdL3ZXvB95cfbs6nuekW+vrh13kKga3MLSxrA5t/7DHrZ/wITS
7SoSyjI2H+XxWLtqfEe0Ftlu8e1bh8GorB5sEBX8+5yMg2MxoSScelL//h1PXFjmf/Ox+WOGx1mx
ZRSD8xORHNERrlQfj+MiC3TH+YubWf9ZWiRUAcWGTswTDJ5rgxJxDmpmyBsip9IML7ZIDLVhSGCe
QtcuwX5uxY2RaRYfc4UElcJM/YzSHt8vRzjuXHZ0OjdQXRQGL6R6auFp24X+rDTClZXmi5mD9bXW
za/q+MxnMFKacmf8nCXFJpgrDtnfNf9FtGwdw1y6ENgOmmykaJVXhDtfns4+BHdvZOvpGQs75za7
UTBaC3b4UexfrTcHcQvjLrIdFEA2n3pddZ/cizVHLtN4Xs69FtjZPPWvpHM/kqypJG4644xpjPnZ
zN1kYf3Mb2Zt5DZIgIokmHYdsmR4sqKFZ75rsLHMf38327TElLj3o6dJ8PaLmzdbKw2dceNDxpmE
1SueCWclveJHOPW/lNX+Dv3jdhNyShcabifbv+EzUsWEO33qPD0C1nzt+ePIMhlaZd5ty4dT73kf
HK/04P97nUfnsd7/ODNqz0Dt90VpX/dl+s10qER6mgq9/mQT8wGQAi3HLl6PP6SvOcY9aAFAyyCE
rN986DrWUKI6dXH6BIUZ5YODcL5kFgIpd4/szr+CjHteawwVQQlkZDBQhS0OLmVjgga/7ZB8JpDb
Rv81WeNVBssHml9uUSMsiWKn4+lYE2qeaKxz79kAoUqb3pqMhn8SRc+iM/hnWio/j0q/NaIbsawx
VGTa8ZPUg2OeR93cLysgSX7opT1JwtMjnBkXxCTvQhBmWg3dvZitix72FVE1D6TzOs8smltwx8y4
2BzipzaEPpUrw4HRYnmoUMkMx93km+g+IVBy34xBvOOgp6Y+kWaJdi4n8bpu0IsOBsnsrEkmy/q1
cBN6Hro8AbPM8bZLzYxq3spoXTUYOKr/avW/RROkGVfeaWgHVk81s8rZebD36acjLAp4VQandk+x
kL/k8JlPvoHN0YUgvXqKJuZQUodh85P2TyZthgJ47D8B793LwxC2Bqy/mbsfu1Z9T5JJTOLWJygo
NCA1Fvp96r4B+kf72J+GQe83Qvg+yxGrgM2iCrREhvVmRECX1/bVOhYdUBL+/+uT9y3Y/EU9zsSz
zE7TjJUrt5aVDwA6y8qiPMCvzdCaCtymgliycgUzNDcpaQxUZF7TxPbgXft+SvZQmT925cahkJzE
ko3zPMR2tz9btpudQ5mH1AZSs330KPPKlbVcxwtvzwCAetN9cad2uBig9Z38pct/80gC8KLatEv3
dQLImkiFEIG4dRPFNJXWkLDySb2WFR3Yfg5bot/JlwElql333XDKiuWOfi57P3+tK/He5CiqQ0ov
1xhejRxwrmWzKXJYOfXK5XG8rLl4FxgROU44FvvMVrGYmq8NiUKQm3QynI/SGXXsNNXH0OdfIDwI
0HEwGm1CUroSwa5n5xk9Lpsw/YMk44oZhI0UM3IU97DUM248ZEUt44l9Cx9IJQ2rjh6ma14Qoit0
3wLzJmO+Wc0skJfmbjDHa5At3XVZGbf40kxVn29x0THA8crqX1lkF7yzz/OAaxHZSmTBtQCvB8EF
8Scj0+Z+oqUznO1uwNJXQzqOmaohiBv6y+ysxgVBso/F88N2tJ0QJeVqbvt2H9+3dc+fkWZQfAUe
wjhL3JdoX7DL7Dvs+YLsgB4dQLkSk16DKSeVJpWN+7FkyrxVxe+stx9XU/AAbSZqQIpLxjffoxRY
djjeJ89Eu80IxHCjIeRcYf7pRw4evgVrAhQVgYOdzWVYtqgi84DSauEAkAYSYFaUdE5zWnnVznCu
OweTBqzF1TkQG2r77atjbCij52PXvFwWsnzipsov0vGhdOKe5wyeUcndFlmSuEcXNO/Bm7mzSbXs
6m9WBQ/wR5qXjMq/AJBAeAEBk4f4m9C8pCqx/HHDglNiVl05lFMNKJAaDR7hYpdysWAxdsi0XQnd
nIygOF/+j7nzWI5cWbvrE+GPBJBw00J5T28miD7sJrwHEubptcC+ku5VhBTxzzQ4FSSb7MOuKiA/
s/fa3Ypu3t1xNFVJWR+avOLuFO0ccsYLdu61U1zqIGGPxTJT1f7gZF8G/8BII5w8ZDAZMVk9i3wU
GCRHwizKM3lIsLh+aw1ZimEoAz+qxRc2yXHVt/prJsSB3vMTK+N2SLj9c3K4AzEHvZK3OJBnwXZs
GTmi8R6nQ/fmaADp9aC4FUxUgHu5vyNZ4foKXxc5MrhD7rIaurKRRTlIPxD9tY2o1kJb2aY7JVnK
tAo7t8hKnewgzVkH+8hJALoaEfSSLNyakf7585UAESpYIZbv0gyuXaV/urVt72qrlas2FVhiR42u
yx3IDdwZWcp2mUx3qgb301IKlh/T/B0FyXsTpZDhrK+xZiRhVxenHjet5/Rr41AJtzrFunZhhI3R
ZclxJvOQQVrtwOmeLXbd3gB/TKs3HqKxo3CA3oRjQ3vm0PVUNKfRPk4nc4OKtvALzlUBiHOVFPTD
AEh4liXpBZn6VWWy3QCoX8iuuNuUuzYNeyC1HJQZ63qiFWJ3p5rsAXoppftErcX8MsGqs4VFugqC
mLxX/WbDh8ZxVOukMHBqjGnH7JGkSdQebAyTxwYRAGNk7sncV8pY5Vte0moDVo8wohqPT4+UDudt
yC9F7YIlRMfhonGS5A8JgBhMNBtPDdeOlLuIAVZGrqQDTpBKZmopx4OnuHyf9e55cNochW93K6fq
QbdiqC4wAxBgWkj0O90XQfPYqpjBgU3lVylxSGy4SL2BVRpHDVEuR3Tu13SKr1po7xxo3NWASUBP
LtwF95osvVVrR6RJkqpBX7eljvlMQo7yxJ3xqYMMMKg7HHTjgBvXjECZkY/WgYTSzE8I0vPNsSD2
EZJtjo3HH38umZY1VuMOWH4l8go4uBghNO2Ud+/YnMdDVTTTxomyN3Aq2l5pHnWFXePuKIfnuEbS
Wg3qRFSpyRWn+P2ZednQelfcHJOTGU8IDwcmXshNCEzsIh1Vr76L6qj3aWHfmI+snIYGelIJu03H
2U6ZJBuHWSVR3Eibmj7ad7NYjL3mWjQFi9BEkdVJJVsEHaWnTG6m13+hMPoThHhiQkbtPhv+XQd6
1tfdHK5X1h7JcolWiRHtwgWUY5SxCT5qmV7HH2w8ePId3j4OyDfLwx5iNp2PlQaeWItAkHfnqrZw
2ehWtMMc2Tzrnb2FC3UwSzM7Q0Yj7WwOeQYK9DPGyFKtoziAabKOGAhX+fTAkxhsZ+JztqWpzp0z
3ZKhM/k9xmC9FHBVKtktBIXODmCF0fS1rNN+rZL5UkGMWslRJ6ShKJ2N4G4Jyt7vMpSzbj0wm3c8
fZ3lOjYMzf2eHVEzfFkCyFB1app1rhImIn3isLLGYLPPtHcSZjhapHT9MJ3/WFz2O43Omkm5ezHz
nu0v4jXAg+w4WdbIFlEgw+ARX5s4xRG3/EBHHJ5F5YMxILhKy3jaWExXWuZQPl4hDz/zolvLuGBC
hfXB70Bz4cCoikNEN9FRyTCQInsVbw7TcRv9U02IU58iJBpqdhh5yLLScjEJJA31o2T4ToQD73NC
7vZpqq5uTMpQlULY9cSxXJLfIvb4O1WqC+aZWzcPFT7T9TgONcNMEiGltQuwYWQjU0FkD7QKJjvp
OvjSkOtthsx6rSxzPLFN6HxDuJ91yV7aiBl4N9MiIjShizvs731rTH/NRfFELrfaVgsCYixypJ86
8jXDoJ5lG+QPghCqwWClgL9yEkHgi7gPt02V5aRa9NTSBHCsm2J6GeR30nlsDUwyt9j8m0K0vqPr
JnUjF4Lu4bdl82rtrP732JEe1JxEReIc+MivaEnhsTN2d0y/YD/o07hJqMN2Q2R/0LtSr3Tzd2Th
iRmMhIyT5QHT1BtgWmunGGOyZ8LU0nv1fpk4J65yDzOZcb6bO28pv8TO8XchoJEyCjdjVTLS0aYv
cq9IUm4yb8ueh/N6yIidA4K61pffU44UFuXM5qlMuey4qc8FfYOBR2bDE0ExMsXw+YemAaLoEFKB
LgLDJ6tZI673GmYYJ/O83Zw+uxUHp9lm20xvyKJLvjWEfmu50LW7NLxpmXgzvZibvQyZ50IZX0es
cQ9Iy96HAgsDfAodYcSQIYwfX4xOaKwHb7rW9RvHo6gMJuOaZJiNRcAih9yUVVeBDmEHR10qTD9H
/bC2ltqlFpq77wiLD9w62ZNZQFdg1UfICS0nAgIyrdtTW8AapzAJNC/HdS0pdIogBlOlkT4XMRIp
G/Ueoggb8xaTUhR9c5oxxUfZsy4Ro/Mea4lvSWLPN0E6rvruI0PuPDrTGlGzPGMoBVMV3IIgn3CH
2OgOHDYElGwJMtQZjGjmIUiaHniNWMdbQCXcTLuxL9Q2QTOYm7lLN7VOKnujMHSZxi/S7hnBSjfd
BS7ntkAcvNYUSzwnDKddpNdvpoP+YuxwgNZxf8yJQN80efim2xYaaWbBDwQ50AJOq5Ep2VURUIKI
lHWdUOQUWAS/wJFoaJoSsgtlmu89vZ0OcWOnlDXEK09jYu6m5dJKJEm4ScKaTrLt2LSufUcjNBw7
Gm1TWShW8zZY4X0cNnon1TZ0tQ/MjMY+HgeCc9PxhvuC+rImxowr+pC1OrJlkaIL1beeVw2cTOmj
oh2LzdHejLGGo4FNJ8b8rJjta583BzKQ3LvL5WcCYACnkiFadqrvua8Hn/CO3s/JTujbpmdRhAc2
deNbO6SP9uxs+7Do3zEcIOVM7IM1t4exZdOfGnSDeWjBE2R0VcF6Puq8Syw8nxsBsc0PDUQ/yK6Y
A1nlwJI9LG/08cqnu5wo5GiZJrIut6Ud3loC3lBXQv8gY8cstd/FnA27ZKS3cBOqhIoFexvSWAGb
zXdEbL8i+6UsLt/tHn0oLkCGk92SJVWH5jqK+htlP8VJXmId17j9x/mlhTtKpujM2yCQIESQ6xfc
PRM2kKuCrJr91CVv9N1yWzsLn5DEia2Ts7+tZ36uYx2LfNHADSF/c5uzKRIkOk/PNtad7P6x2wod
WvZRzSOH3OJcMR2ZgfjrDm1VPJsmkamhsBifU1/OrADyjEhMTUkK16GlV+gjkuZSlKiVhtoAsxDy
Y6wCjujx7hsB1i6Jrje0fSC+7T7ROfIr03T34O9TvuadbbB9xJJbYIbSwS+c8p7BMFr3HcLpiKUd
2BH+ya2T8NJDCt7GcRj7mUo/PAhlWwzU9KNpxT+ws08ofthESbw5aVv+6vP5PEFCPUtNe+tnQiYg
xVziUUFhmns6EycKTh3vfgOH36WuaUcwODBbd7qpoZLcaFWSEUXF1ZnbCaxI01i745Cemlxc4C9Z
L4PatGMVocvgTOtY0W57mc+Il+vkIrIUrQ03u5x02gi6djWw7nHaAKkPEst5YjaXmao/s0n0SIg4
RQacdJAfuAS8I+Pq5iXtkvAGufEPtpvizdLTgEwmHENZmjtQchfhxhIz2GOGJGbQY8oRQ+gJZPCh
O9qLJWJ0thg0j5XMobuLl9LI4rc0bB6aXjfeuN7STTU6EWZh3YDiy+TUZjPB8jXx7TFL9vQ4m6Zp
c2aSY1Md/37YGfZLw8pqy8CjzLgm+/roUhcc3VoSoDVZX0lrmxeUpWPdfnalRlheYH4Jh9fTxWS4
MneRp4qTNn4mSMmpsjt8lrqEIFsUl2gKXwdIwYhvpq9Ct7FwyfgytPXBTeOJJCItveoZDZIQYtzh
FeQ+EC2bPoV/V8uY5mB9Y/odHLOCorbhSScjaGA8OAQnC5MB54FWPocL5zU3+uvY4RwE9mEfMMLj
3mYKcdBlLp+HZa6FMNjaxM0sny2hf/fDuCTfkP4HWh+ZI4u2wSxxRfyvBzncAWLTojfOezOF7iUB
QMA7iGkzsdD3Bs6kqNZhZ49kGOLpynqw27ZmTbfZbMUKBVz54DKMXeUE4zB37Mqbq1rrPieUInTm
aLHi97mGk1cqm9+gd0bgl3qIHjP4hfRJvwMdmh/qSbyYpD+vA/Tse2MomhNiGWslOeQ6wjgveJL+
gWy5HoQUR7xvw3mOU3PfROYZ1kZxxtRXnBst5yCO5nkdjGGz4Yhbhvo0lgU4MU06L7FE9NNrzCtM
g8Gck2ZH+LzU2zTKdNbjsJvBT5zbRe4DXAQQYjRdcNzbMGUEhyxZKBMH0sqjIEHfU/6qcCU2Ez88
t958lSKK12GI4rWKhhi2sPCY3rENhq6k7+Oq3ZvC63ZJXn9zDYZ+mJnNlo763BjhcErrmA0+a4Rj
q8v2XlrzthWUQXpik/RksDbE2/sZcql/BAWsEd79foo7gFeq+BocbmMN5mRirhe/vXrx4PziPA73
cUPYse3oH+h71TrSTkSrRKvSdutdQ9W8Kl2j2eLNHPyUdstP9MyhoyVuxwBtkPSV58/BTNQIv0/E
k0dZPlhbky3yuo3GE1IrkivGQNtObYgk3DmJwaXfqLtzVtnvece8iAK4x7ZVEgiMUnEfxCNbezAh
hAt+Ys25t4vvy6a1KblMEAZG+wpHkKnI1yM8+j6b8byVSgv3SGnRxwwVdC2DhjVnbOETukL2q1kR
x26/sNiZT0akv+ER4b5S208CVPtBYbq8Gk32BYUpPlhwVNjlQAWQJk11MqNLGqYeVd7Exe5RrF2x
kr71ifUsmZcjlLIA6CwPPx9NJh6skbQFIsvq/dJusQ/AeJDKZMX/KD0Otlmcus47wJIieAGA2sZg
k5FXXbhDJ5Bt0Xl3yBOKXdCD22FtyUqPbtrFNRT0lDU41/y64BC2ykUiMaX1tS3t6u9DXjDPxLAd
7niXcvt3vZPN6OtqIE7fO1nwToHuXLDOH/rajveAggSDKiGOQd9/1qPmbuJc6UdY7mx2PZewdEZk
RzeFvWQsi5dhRiw1DTH77/AgGFew09O5XXXTo5syMNFHAq4MC+85IDphER+HWGY1W4oyYiBFremo
Z4PiwPCtOdsV+4m6DE85fbCQAHjjIRj32JxOdpMz1yiGPfF4bxq6PJ+Dz/RJS32VLppIVhdPLv7E
DZQwQG+mWu42zJcQspF9lAx7M8VpEmgqfqA4PXi5eyyYXBzYoY4PHTwEfwAdyzVWSFxnDAca6Xmb
RYrZxvUHuBYTFXBNP6snqDpDdKBiL2POZhW3iU+35ibhxDzsGXWTIue0rg9e0D+BWdwxfsM3w6LL
T1KrXXEgExpVBneQwvxYFLEbr49Sr3vQ2wimM50rHDFFPyixDcEjgvRo633AgGcz8E73E3aY65BV
+0Z0dKogbx5bd0YEW6R7hpi33JVEfzC3kRpgiqh9oBn6libpyy57Oa/OtlzZ6Hbwz3I7a1aZwEE/
lQu9r0dLaAzdJ6OS9tEy1KUwC7EBkMNpaBqAS4vkT2UrjBIWUQpe/ahV8Um3WRkTMYslaD03ZLXR
HDUrxaluYCFtAgUey0bppaMko6/UuCY17DeG/seVwlnjsMP1XIAEWVruSaGtjWU74pKYlq3xq2Oj
7UIlEG4sNvZGaSJWy0W2KDOqbVa76m7r3ypB2pwOR/AYm2JRp82JZR8oSPINP7GgHBliVtO+DlC9
q+qjEiO0eW5Z7JS8aZ3146Ypu5c0FO0xDYJDFvNb90aKekILTg3+yhW5b8mOkjKDSCBfuZ4FlWxg
kvs4yNRb401gFk/Rrj1FusAJh5qJSzvfjDp3sihnBI70cw2U2jmL8aTDYjuHTVDvFJwQy5Hjn1wi
YY8s570H7QuNyQufjBY7TuJ42gWcqb0fGCwRiRzs5pg9k4k/EdmY/eAQJAp4G8u1lubcxRMDT+Ly
6c+DHvcZmCHMo/asMc+K8dAHJkIdww3CXerQ1GkKVXYd7gdHPVSaIigiqd2701tfc060ISEbIK6E
TvSgnE5kFmEGL+vXMGP0Jdu02MvSdla1e27bgoHJXO7DmL0ekOp/LJGuh87Nn+loMEI2+OCswu1R
s7Yezo152iiiT5AW96/JLMyT1c8cRwHbdKlxKTXwmGGP7qBhZiv8odgv9eDJLGok16lKjC1oILEa
GtTolUZ4ptcgCW1QyqxDmmkqlXGddaEE80mvmcp7x+xvi0LbOWceqksLuMg6HQsYOCU+A/a8X1kZ
pMe5gAiXyYI/QyqrRLMT0mHRllPhy/7DMfX4pVfEKMJ2/QjnAqGCusxt0WBV8Bo0giUs4E5sRzzf
21hrWdc7vHR5HY7cOMyvpmWh7Ezh2RyHoyLimSVKlPDSmKsR00NqlAfPkTgtaCZqbu0rxOsnfEX/
eDiQVvo0fC3/TSrcqN5rN5APP+BOORAPGDfbiCyRuGspVWHG23XVQoTEp5A+eTI5UX6fp9gRhyZy
qGtnc6LGC3gWcKUMgXK3UyHxH2ThV48EPWmYLSRkURdz53OAnLgLps5Tyum+0jukIiis/3ScjeC1
a2AqTbWTbv4o0jE8hanagSIc102LZDxB4b9i5LQy2vIbSOp8ZvGNOVLRi+N2Wia/duNhMkV74wXD
dZp6vOY6EyI4cVjS5C/aF2CNcfgKw1vzKzs0VgvQfJX3aAYSAPNs9LgGWQpIrHosLeszg1zST1Fp
lfsutIh68rh7D5EnV8lgPQRoDe3pu9a5883FggkamSEH1uPQF9dWy7LzQCGGWCrosIcI/GNq+J3j
9YbE5e0QG251Tgzi9J5dr5X+AKUvToubMqsPo+w+bfGamYJaTwvwNdvhvptkukk954F6+yuNqO9m
UmR8c4gFLk6NNWx8DtKAl3ykAFKaoa88iGrlvAwgYvu1mZWBN1Y8yvpDZKjP9XLB9jAtZAjvmY9F
ln8abGgpYnmmsE5fVV+TONrqW6yxNJujTiikNu5RRvIy2Rzx7h7wIRxC2I9o55HGFDGrW7MxVoOW
XzQQRocQXGVoJQxoyhFKKsNsUX8PSj4lXrALVIZfxrlw534pypjbQVQw+O3EoxLhY+owx5omj9d5
ABZp4ux2dOYW1kM+a9pGWtk/HWzDFZEsCIflaz0kz2yvdrJ09zksQEintIr9Ky3806zaeFEV0k+Z
JkYt17xQJnPWDOP7MHLkG2Z3bAGQtBWqbxWAhUWGu3fNoD9MMVuZPI9urW7/8oD/J8Z4UK53CXWN
KTrBjo4B94lSZc0AllDPf2gv8V91qkLnWP6mjP0Tq46lVb+xGoa5SWe/Ooq8eA/sYlCzIfEo8wNM
IivLmLZyaIM19fbn0OvnLqBmQgsdYRRaMUb+8opoV/epRYUxbYLIPNZKaRdzMD8Kaz7bZX0xXe3U
ainYt0F+6Y77rpkx0pfwzKEOxAzeAiQz7UOU3aEpogdjsn+HCQIfrX/rWucNvtWOBMpP4Bi/bA+N
+2Ql9NVQT7r8Zs63RTu9giS7m5nOXRcdUMlThlZ70TaeMiu/oXPDPIksAGAzNp7IakykkSwQLc0+
zHl46BjvW+O01oOa9WJJWZjNO4H3AQ9KAXGmIDQGEXYSU++MZpWvXefFbJBxJewa1zrwg7LO26Oo
mysXnb4ptf4hMvJxY5U252mjiZNeIlHBI6TvTLZjpyoZ9Z07T9aaQTX9r8ATB4gkOM4Tg/xc1Vde
LbWuWjrkIjMwX1GVtHWZbfH+s7NfnCyuR349WtYnpeI/KkryZ80d38wWWdhUlcmN6ACI7F7Crc4j
IdVwQE8tKjctIgGkjDf6OGkHyyr+sWXQHSiKWBCGjW+pyfmnguRi0Aq446j95gQ7xNZN1pO6Vl1w
7jnZ3cC7olykk4r2/Ns/UtAVG+Xq0YqFDrLzHEl+2X97TnvJzbQ/1CMZn61FoUbSMatb9v7rztLf
YRdTtAII04AsWlPwngGBKNjmBRnHR8A7f13E9R/c0rSsffQ7yD9Uml1lZienMrIA2jM2MwZr4BaA
5Af8ULNK4M6jp3EBX4bhK6WoQYsEuMUT3abrGbW5IvxHxaitLVkGa4M8UeEibKfu7qbqmBaYBVUS
vdtJ9EeXyLQcWweMOE7bUhenzlNY6Up711YNDVPQvcyu/Wi0yOwmiNSSrVViHkqkKU4yH003L9d6
ZDBbToptkA84kGPE01BUb3MhDnbLcACmzoS8IK+aV31OzX9yyXzHUcfOhQ3YCAAcYAswiU7xW5Ej
3u6RGLpz9RT3BkgPdbPoMyZhwpSrFQ0ebwBgy+9a67WXrEaUWZj6w8+D5vX9MXERPmYMGf9+DTOU
u6NjZy9Tl5JiykCgR3i0WFd9I27tTJ9BkMzV0vPhYlWnKBSg7lIvPFQcp4M2Bbux04+gfYTf2v3L
MEfezigbZtyInEOZGM+jU5aPVlYdu1GGb3UOUi1xgqXl4rucysp5L5KzZNvGvplEQyjr7zmdkiuT
E99iEIjZgkyHypCfImn7bY4HitHSCt9HfAqwvJ5SogpDOAooVJzBZG7DKtPOuMMHKmq3qLN/B4ZT
bzWTG+MSVFF7BaEbNgtTOBGWr8OifzIyn21+NaGLb5LS2jKo4Z1Vy2ZTUyHvvDLEUTnfSNKxPoYG
R4ypWj+IRH9qjKE5tzY8ehePyfPspkzzaX6+2DtiCKuGb5puSITSeZ+XuOqictI7Wwrcx8LqDki4
9GuKkXzdYAPm70Vh2Da8a2pD7rnLJa9Iyjr2WGFxjMMuOQitZ62Fe+nqokc1ptE7ebb+Mqeu89DK
wl0Y06h8Obn9//21KvUGahfeauwitjXvqptKtP7281HSOh9p6j1bIMw3SPlIM8n03l6V/BopaYgX
3i3z7echk4T8wZPz3eXbcMQvmTaldpRelR88j4PGsyqslrrVnmJ0rKs88bIXvBvOJTPLXz9/OHbT
dHed4fjzZ1KUnGUJqtlKP1uFdJgoNCXllUzsyxhK+9INTr7us/SmRSGw1Unzrotp5FoGGb4S0DgC
19CVXZN37WgvGDgUo9/mgl7KHOvtxPDRtzIW7yjO+/BWwMf/+VOr9HCMEKSRi+7A8qk8hy1Asqrk
G3Q3Jq+ztMtjg7Fphv8KDisEC2fz9ClIvyucmhqbEXRpp8G5ZXGecW0k+UaTIzrSOp7PvGOnMwQ/
Euj18iSKtDn1Os55rc8ZVjqVe/55mCu7YDQwb8PMe3V6sneY37v1oRdsNTuB5SAR1k5n+o7KIMeQ
MnXGuZYWbg4tPxDwa6VHVRlvUVrDl0tqahmX1JiEva2ozfPPQ16L//lREJpnvW2WNi2sN+xhWNEP
Z8a58qzY3P19QPz4r0/ne4mZ7KznwmBcLqlRElZpcBQTFArLd0mnherIdYdOp2c7ujw0Ix51LXem
beR5TBB+vujQTNbViBWNK9nllz3kk6rXgcnfPoNIR4OTnXiJEX3rsMh00jjvWXrqEEE/CHUt2JD5
XsHrWzbIhzSvNplQa/3W6ouvEurCLge8vZZh2KLp8rpr25vjGpg+E2wIGjVW9TUm+R7bRt9BoMpv
TdBGWwO5gs9ClRYmbEBIZqQ3zejasdmNh9FLJ3+wQnZcScIEoFA7kVsLkwWqFwhjYuwMzzsPA+Mv
4TJPa2xjOiNupYusn7nvqrVoB+am9NlxxdoDWBTROpFb+Vlcjut87hBVtc7EyCAkfKFmVOM5LLMY
xG0iNDhbXWjgNJKw3VgKbx263VMrcZni1C44XTp51EYQgdNsByd8XQlATFlcGIyN+A0CxcSq4O4y
O5jmdC+/V7FRbpq2ch6I2cVpVk5gQEYKf25y7ULvTs+OzQTD1p3uLexQ2pCxNX54I/4FnLeSpEPz
GUWOd6kMvEZpFp0ardS/vaJb1xPTVt6whyHhrgU39TVQikO5op01MET0g/YHEgmhNlrxlVXmB+wU
8Vku/n0RDtk7T7G36nKDNz1DSnqwsVhrRuL6dtCpx5yngxGRWd9qXWS7sAvJzLB7NvCTA1NEFo+o
+8xTMXgGVoQlHTgBThGWUj6U/PPX2eCUL8ytHcZ1mJuclomKzJwvkoTUlwEuokLNBNDYPg0WGlYQ
WrCrmdc9mdYM38QEtWy68a92rjqkKrp8nUrqZZoL57EOnHLD8rS5JROKozJngh4tnMyB1+dgJ0Nz
kHEBt1LA0pBpeEq0+DWCY3/P4/zeWZF+Ej1hhnEKCsoYxksj3PmOimy+B8i2fWnH/baIsEzkIGy2
Gd7zexGHWNdKhC8NOwA6oeW7f+eqdbdjjtTOqpGYrlJYUysDSv3BxkJ6/3mow9nbAIREwE3Ek245
Ns6CuWAoSSDInBvGv742G08dNl5GMt4FmoJ575cHBbOCRhcKewfO7O/XWOp9cS+KfK8F+4KuT965
TUaXPtD33Jy6S8TWquS2xSoS4S75Gd7AgIq0bxVN2q5bdn394Db3OhtGbgrud29M7R0yBoqW0mJ/
bXntvbL6S4ay4fTz2c9D7jGld2edTUOUe+hWpnWaat1dIZi6pS5nGp9YRd3ffz7SJmQO6YATa3bK
Y911w9kgjPY+d1F1mJZnRFehuhM54zJuhOzV5OZvh+XjjmMEhzlGea5RouE3VBLqjjJ3uAM50Dbs
kaka3OJq4ZS4dwWW+CmBaVFhD0Fo7kR0JdA9TuZTLeenrO9xdHYyOSut/9fDz6fLFu9MzDTyBSMU
fsV+/EwCV3z++ciZIP/nXdiuBTpyyNPucoejIHNa1OxjVcXnvx+ik6XhdqkjEq/T99ZgH4e4i84/
D40y/vURpmA+GkZKR1Uc9eWzmDnEeQQy/vcjZUoMGzQna0T27P1nvL6QpOJkzb/V2Y2JdoPjok52
uGxwhmJfGxhSuzFVoEv4ers8/Hxaps1THgbpruW53vLM/y5dlL8VNIPZBmxJbf6kOq264vXQ1hSI
eBbxMl5akvsuPx8pFv07ar2Pn89CXHd+n3YahllVXoLcKi84AyOM95H8YOXs7ro8pTXukKTmuhAL
U54HohT/ftRN7WNo5AELIomqO8N/FI25DzYj2Frwfwi46D/zwE2OnhFPNAoQGP77SVX7zePmP2Op
/jPZ6v8aZfUfwVaXp+3z//m3/Ef01f8fWVfO/zPsaoNuoqziX/+ejrX8xN+oK+n8F85X3fFMS3eF
bUsCrf5GXZnGf3me5xrCER7iMEsnev1fUVc6+VieLgDh6YYBQEKSj9X+jboy/0tyWMGFExYCPO5b
8r8VdWWIJeD936OuQJs7tiVND5QuzCy5BMT/WwD82LACklhAwP1k89Z0X+omulsxePkGA/dqiquY
+3a9M1TdHYiQvsK4He+1at7TntjtxB76HdvL97K0nCv2tMSPi/AFibU5GukXkJq9HZXady3ZveiR
zf9Hfve2Yj4tj16AwhG14YsYOpyxNlo5tALRAxtWigADsZah5922QEr3TBYFG3OWHnDSU/05Hgnq
MbwK3iufLeKtK43JIewrzJCF9w/BbUgr8mIbESV5cIIXOIOcQqonQKOb5qszWkDTlfuSzfi+G0vn
/HVpvWL3RQ1lxlGP4gazq8u8pFVnk4XnavmZnx+GyW+fRMnI++c7Gva5KynRwwDcOOHAGLAHFiCS
D7nBSocQIhgaEWUXN3fvHsXqQWTMKV2KOQOyN6bvERWHTlaIgX5Y9c4FsMUlzgz9cSxr/dEBaaji
4LtAhL9zy3B4EhJ5pMbd0/+xmSng6V6f50dVdt8Gf++G4AiEi23zlBWdXSEsjb9zjft4Zzk9qva+
24POgkWnmeOtjLt9s3w9L/7UcRM+/v0mT2CdQNuwJSnp6ATVcPXQXFLLDTuhiOFu6Ocrg9Iu9eY/
5qxH/owte8+gsCNBnRETmXoIJxLsnhkVeRN8enhPVvEwxrcMmE/aEama2zHuRx1PVuIQ0GG6BbqN
Ye9E5ghXOIRqaUZPlW7RWRMTgX8NO2u7NLyqA5+UP5YukQ2GsECWVdoX2K/oOIjpkAy4RUok3vE1
z5gepdbw3sAx2iRJIdYa3CFsIOBwKLb9bhDQoKH4hYP4IrgLu6UePUEpwMyaEBE6x0dvdm+Oi5gw
dFe2NZAkJMPPvqQxTJEuFH/c0JGkOL3SUGQsqQrIqwZKxdHwzgS5AeKa5S0PaiB9c3yhQUHHqowH
zGqDH9rxo0WmJthR1BiZ9itJdTpInQCUKTp0GrydYtxO6XSXGh5MRcoajsYURG4aWegYu3saw35u
8KJv0HKSDppEbzkqf650nTCWaWN2JDFo2JrtqCOEwGJKHZU8za49A95kJhc4SPeMDOOotFkl6MBI
yC/coKFmHj8kLMwH7duoAd65ERMV44Zy/V7Mi/i2/SYTafFjts+lnb201vA0huVRRg1UTgBLeS7m
dZz3v23XY+/o3A2lnmrMu57L8ZYRs9UiX/Inh84PIp5dfM9RnG/Reh4hQu1MVHeQq7pjiPxw7Zja
E9p+r2iO+PphZlf1MR1RPNT0Zoyj3YMVp8+la7HN9liMyMDc4qgEM9p+pnn50fR+wsbUcJ+Xn4Q7
e7IBOwU6aFZSzeznshy8jWUYf8Ka4UE/sr0GUqY5r7iWreDLsdy9zpylc1zU/IPOKELjTYCb6wcU
7yrvCZcL406LIIMZ+x55MbhCmOcXZLdYuXhpRf1OqcCwLhPgjIDxYHLzM5dp5JwzEOmBQoWt/hmC
+UYxWtxyODw+IYMrR6/EjZj5e+Q5hzwDGlhYbCSnHnumQxzb0oh6kfAb7IpVkuDHjwfT5zKlXg4l
qFIiQ1jWI5aaevoi9T44AXuLOb01KnzsB+KPvP/B2JntNq50WfqJCHAebjVPliV59g1hp9Mkg/MY
QT59fVQ26kcXCui+0bFsHdkpiRE79l7rW/IyZt5Dp8RPJayNry3lOAy7PkHl3/h/68mm0VQdx7Q7
IjvbAuP7jvQHqBvbSEM+k6FENQx6cUL6f/I6uTVF8oLW/cnUhiMksz+EL1E0+yuwimjI3InzO7+5
Y36bOOoiYwia0Xerpm83giLr1thzWMbhDIOoCl8qDQ1tlf2ahNzIljzQ0Bq3k4vjmIHXpnCjI1iI
h4qgEQY6e92X69EeDk3pudsisid8My5u/1/kIM/C9ntCj+VnYuzLvOacgM96W7Qg9gCTLd2mQ8FD
0Uz20/ww1AyMfXRMzlYJ8TlySDzS0N4syd3pNqB2PqseHaxmVuqvL1+UBAeUcf0FqGXIwvss2r4E
TK0hYQp9G9xtt54T1uNu5qJ4TOwyDzq5wxpL3T3t7GFaVjZ6Y7QtXM0Sa9Kqm5UpGUO9Q1W/36nf
qBHyI5TCxRSTlAjViye3MCWOg8HoMYNcZ7mpIvqZVZkGoo86eumCWdm6InyvpqY9gf5bO3Pao5xo
UAtXrPEHTbuxhLfWEKSy0oWPogknXmgjQ0ca8S5m5V/CHjUL2t8QNGDc7ZK3qGKMYcWJeeskufBC
oRlI6j8wOPxbFd80EG6Iv2u0d3q3rFXMXmijWU/15EmBx+rLP/DrtM2gzpmpCFDAfI+VH52fmenV
AVqVWHcpnXAJLjSEZCcKiYu2pH8UVeSDuw78mgTlbpNVGv4hGo6ilVCQDGK3w6wsdtF8tPWwQpxB
HJyrsEnWAKbqZVD5Key2BI27Poil0U/EgzUUHRHn2j3IAOy3+Q/9ou5YoRKv/ATdQsJ8sjODF4mG
tC3RXFkaQPXcxVJT39xWw5jWu80xTrNtGhasc83amcic8Bm7uvPjGdVB3zJhdzaCySnyTtbeZguf
uSfO6TdJiAjMJwvTcKWTYlaXaz12xEHr0B04IUNPF96jY3v6u7LbfI+wbo8sJVmaFtDjivj3lUpj
b99ArzgWE2qktpx+/JAk+0wrg5ew6N/MGBpLZbUtGROUNebgPVu+7Z5hB1QvJaEGdCqVe7rfxUV5
BfB/DlxSx6Sb/DGc2r+6YwqniI7CzjZLJkuD9VjpU3Wdep9easzSNo71OmEGeOai0S7MPrULyqS/
ruNnB9aU9MJvB+bvPeacbbedzLRFGViSZ52/6eojnWgHUrcKCv+xsmcydXg27aZ/dEbjNPYIO+lD
YWzxpNk/StPZgDpsT/d7dsk6oIBpBqo+V1XpruvO2GQiL1AlZ16E8oqb+1f3m6oYIx4PNpOtkKSg
HJJal5jxsY9BIPaii4/3u0jMuHJH27g2DE43/x4y//T+uP/cZQYxuMv/+f/df97MT/ufR/57xv/c
v39FCCxpEl3HyPy/f/X9q39/TpbyYaDgjHowy2k2qXXnh+JK2BL+T7zft64MqxXDeosuiIlajMCo
F+pQGLMwnl8BfhAj3rvR+5BgdoAPpT7gqhAQJBrxVZbxJ9Ya87sYtGueRd2PCsljk734VUptsiTE
s+u2cG2oDhKsS6cBeic1fEwZ65R84bZ4/FBrI5wt1zKkwxa51l7OiLQkMB6TuYU2NMVbNKQ6pLf6
NwkDiimULgwHM/nOwHtOwRbR2/wxWXI0xijjoFwgfi97rhT5C6XM3RvNMxN1Y6auOFfqdQlq5qIq
rLG5SMQjmQjWhnkAuZOqZsQWZN6p1kaEf03lHIeqy/c4JJ2DjRD30DZ01LLRSo51ivTZJi8Bx8Xs
vqM9AsMlBBGSBCROe4Pc4EXvH/0WX2CeuvolnDljoxjglzssOLoZ5k+yRxhB02987jmML6lOtRcZ
uQS3JlX/JrMJLgjcnvdEQFLRomn4xIv1J1FO8s2O/ZwFyqLasB8wEfd/iSWADWhnBIvS14Pty7Dd
7L5JnEMECpXl/vK72lvdNoS9DC6oh9RBl4iHaeu39viXmNEHTpr+n3LKZoVE8d2FxndBoP0nRR+K
Pa1MPkQFKgtW+/iGOBz/iWrFa5PW3bLCLfec+lOwRMlTP8WSMIRQF/EtjYJk3TEVIPMHA2CUOupx
pEm8Geu0PWu2zLdSmOXD6GTRbuiG/JSZ5E55o8qOnkt3MRVDfgiENA/TEJZ7ERjkIQFEgdroWSc2
1nHrDFQkSCqIWpGddjbcPtnEk59dJoXcJmaiddWIxV1ZZMXcSjdEEqaV8TOXv7EM0M691Nimlpqm
vNeYNQp2VN+8uzYnQ8Qe/gfwTByIaAG+fBmzYbO6iaK5TG7k/LROfkDCO/y2tbF2ogxQcQ983cti
xK6Zs/73uifpHn0I3rIEBkJiSjJ6vJC81h5xTaAFB91y1A/iF2r9yv8WWvYROF7x5Rg0l/NmMD64
itpF3pIU6kdEeUyFY7zGAzsrkQLFi8Xsc2lX0ntyNGpSO6mgwiVkYRrYd652ZGELcOLoYlTIU+t6
YAnvsWY5jC4f+MSgCLWm6ZR3ZKiHwlFH2sTdHj7pSPKwrA9eU+p7aszq6CQhLBsvqGmr9f5WZU33
IBQ+4ikklyiImmZjdZ75KNvIYFkPAwIgsIVBictvBHXCsgoo/cHuM/wYRv8ZZkjDmaSuX0noIrey
cuw3PQKG0suiIvuMgniaCu+za9qvqiuH7ybPnsKsFz95052orNy/ghGFclz8qsMADtRPEUh3yS0N
XFoG5Zc1ORAlTBh9rIpmTHY8vpbEDn/njoOnxvyvGet0NUP5J8WjEMne+1IGwYFMQD/5UB/ooVE6
P8UOwZJS5RspE3ErBs/cTFqNMbccSCqVWGKyIUgupb1KyOPbQt10sQ4SOub7V3OS/pVNjmKJZs36
fnfA73zwm/a7HfAYpX67bUwSlESq0xnBwg1NT/igcpWJXjCkwxw0vBGp/dFxxFBdYa5zLKB89IwO
E6V2CnMLCzpyh5keSsew2PoDmojOqcMr+J6tEZL2kKXq3bHBSE/CNXbwofAZpQ+yMZ3HNv3WtTC+
dhox3sJD5tDVdXKNR/Th4+RtbUGfV4ZgDj0fvDZG4eGShn85jS5LRQbLkJbONXYNOBY25MeBkxaL
ZHfySnGMqrLDbxj+DR1tn/p6cU2mYUlYWfKolVF5HWN75FyLE6+l+HL1DbMEEhIDNmQCDqgD0Sus
GjvFhlrvVEIsRq+ac+hmxQnHlna533hNx3IpTblDDTwe2a9eASuFeKhwrGWcT6kY7JVmgFBNio4a
zDCqm9GiQ7Drr4Qc1r2n9RNSpEYRUpcg5XLtY+KXxjWab/xGrhF8WmfScdx9GjZ/tLzEUDU35SfJ
4uOqBzW4pD/19Qm7bHZ1IHaWlR+eY2nqZ70Nl/R0JRYOtJs+h22kyXiBKzofK5oH6AgC91wjn7im
gFNX7n7gXcDr4WATt9P6CgccmLTDG3C/WypZPdaUo940ZGspYMreHxuXNp2AsZc76qydHTTt1u8l
y7ynt1fEt/FKmbNfb6gSNMTg27y2aq9apEEsrju5RSvpLqmVr70v3WVwf0mQBGcH3VY/o6mZZ9ur
V41MmxU6SS6CTpfbukKU2lpVSohUjQum79OrbiXNPq6skjSyLLtqHLQt2/MfDJO8tnTk9DvsVKbH
Vyzjm8bFhj7ZNW+9+TTFZbDpOtBkuvIhXM03bsu7KDoV449dG0NsXZAPFVeDKcUK86Sxvt/NLKs9
esp68QJRraf5FXN69xHKt07GnG1v9BAulS6zUyFBEbsSOJFpYKvkEeKKM1Rgwobk3FXqs6Z2nbWv
/+fyNV3w4TNsQjNT4kdspiNBYIcP0sdBHNGhKubVwGCwcgUh/ozNujg0Oy5hMMOWeuvL5gGRP9Bm
tiVr4Rdltc0julmkcl05BAxXgyCtvenJW5npK9qTXK4NayTJ0hTVNuIdLuakLy+irlEcOpV7LouB
vBH3y0nK5j1OOL0zr0B+lJ7L2GXGHF3LrK74r8QTkGBfJ0ngRFQRu5OL0MUh7dxlx9q3il7WQFnz
3tJBWwCYnZjdeaTUkC4O5G6KyUTVDNBQXvzcp0CIMki4sXrX8qQ6d30aIllNytdWtjX85iB+sfLg
IG2P4Nva8594YfDOOsV0UTj9hyE6Mn7cUK/QLkmbL2kmA7MM3o+5O3voEFmv6gFZZU+Dyb34ZW89
hWmJR9yrzF08sBjBcDmFvkbOhtdATiQ3W0G3O8S9/eH5FZFi1fTo2Ri92OQS09bejNy8mFY8AD0n
xgY2VQ3D+ClvTPxkOMdXnBCoJU1xmDBjMOIaV3VWKMhg4b4NYB9whGzPuNq3itd4/nhwmJnlZEIV
HvIqw9yQ3AL3V3xh5c0WY6/9pl6gb61BcIUTlgLrQl/Hk96dx7bC6YifYQkVDXjD5LUoHwv7gfxI
++H+VaEnnOZSTth9lASL0Q+adekwteej+lXlNjR41iuCWvKtbqIVBAhnvHYe0B0/I/NFqFI8JAn6
XvwveCskmqcZj4pHh7Yo9tprmfs/bc2gWI72Gs3sS563O7tT9Mpk8Tclrw89WcdxPCYHzZRyxfTv
ydL/BJ7h3NKwcm5JlP6qzDjVBsJ0XfG33b8dj5PYaZPWLhFa2DdtfnxlxW/2/LcGOa9dIEtI+rFX
sExfI9ECM/NBLYuJDHUKTt8+5aKXW5jt0RnApKfSDS3W5BYlHYnmdq29JcrisJFk20EV9a5RxWc6
kaBseM3GrHvimPj2se+QNZDCjKvGQwxmJ0G4Zy7aLoLI7W73m84d9w3sj6WWCEQMpAVgF7eRdkc2
Cqyw1FZDX1U7LTHNGx25bVXlqB9saJDAipdaU3WPblbRMuoJZxsn8xQP4WNUN/uxLazt0EY717Yy
4nhHKHLu2Qwxq9Zj7swJvmeLDyLqtGqlY6uldYJlIorA77jjDpBE4mb6FoUAGLys2DcJyqkxZPQ3
pZ64CDp4UCby/AP7TLCKwszZMeXPmzR6ljqVKpEYGfrDmr4MhxbLw743Cj3aNrNKtKwGseMzWCNh
VgxqGvpIZUn15IdajcvSGk8mvUYcgQsoAPuhDol/YL3AV+l0R9Yo0iw6G2lVFn/3mQl6Mik+UhHS
WA2LX0ugi0Zz0j1w9OyWUeIwlKBZyNmClx+bQM+wP0w1Z9cTrnwo44ueElCutOQnDp0v5P6v0OI1
bEDpZegd66GquZxguq40pzpjircXboEBsPK7djHy1oJEqjjnDYDX9DxEDJiaWzw3ICbwYdPcFHDF
PUCQ3jf1JbirEQqYQHXm+M5RtCLahyK6JPl3IlxYzD5BGA2pBJTw9FqHrvi0huyV8D1KKAjXpWmI
VWoDd9MZ8uPo8tcSARlOFmr9CKgFxl9ls8LRM2UQq/HRHuVF0Xy12lMwGdljbQf+IwyUz7xgHJYA
p+G9WvlRHv7BaDvBCCBtAxvwrOh39oNZ+dSIewxj1qKuKIZVNiU7otZAXhD+gG/hLYWSSFcaESCH
SY3+cJjDGC0/mciLlV/qvGVMjFj1/hQxhUcyd9mgns6abbr6WMiYYGGdKTtGd/HYdYd6ni/Yg0TW
NpEGhCbUijscU+Jj0EryIzTy691koA2AdTCBg01DrNtOA5wkDAEkfvZXK8sBk2ogHKpm03dYoJRb
nco6a9cYCWUf5TvPYMKn7Pyx7px0OXgaCWjEzy7CYEKcRFwPvjMio2LxE469AHtQbSuWCFnWgLta
r1ojZcMJh9ZRsixqOtmttICXuRG8jJveAAGkIyRYAlLG+MHUuwgsIFTMvzl5AtLJ1IOJvm4TVRBt
21+OF/6haX9zFSRn3ZuMxzoox30aRbdA5oju43BT2sOpMji5p/XO9KEg2VENRlS+QsihqdjHjxJx
umajk6Jv9tBk/nuAnpDjMHOUnCGI55FMpgKSriQBJ0tXjuWxVIyTBqvcOYpVa+GiJzwmIo/Z9c1F
O/TjITDCdF8hhxw1j3pMkjhBs6Y/IEjoDw6L+qRXw0GbWu+UlwBx49A9+nVrbulrFUwi1Zl3mt14
VkKO8w0G4L1TyXZjduNj6hIkRLU7zoOh4oiH/8OjA8oHZ2axhD5O9Wrpc8S8jFHn73Mreku9Ijng
Od27PdCZJMrmoM7eWVlliIxVH5qrm+QglGxtO2j5q4lam+TwYZsWVUgWCMlpTRltnKCqLgA+Nogv
aC3QOl5We6+zUV25wP0taE2F88fSxfTshfmDO4B+GF1iV9C0qlMT65gMO9IPDBeE9AipqTd0tWKi
FpLou2XJJTtmrODG4KowgmprEazKxp7RrvWtQ4qkbSmakN5eEjyZ06yZx5n26FUf0rPrw2TQgcgt
L9sgBYTdrrSI5JKkPwaRqdFJ9HcqH5+Ij0J2k7l/3YnuDRze3ZSKm12ghjUR6BMu6S0Lehlrmwpw
YTK9W7iBYaxKqFz65D2mZfZbDe4b9aj4oHv84figPKsCZJ9o7GnftYOifkWyNfVucahiPkmT1xV7
jjrIVIBDslcRny18X9602sI3gw2cMp6iQzcKDuUsVmwsTohfk4hJCZE6+ioab+NzpqXXoy+KgSKA
j5L3MHhZcs70OV2SWd+KwUt5cOcYu4JrppXblDyM7dRhLKyHoFpyuYvViMt4ZY5Tc2HiHcGmCqqP
vm6clUE6yd4I9PjDeuOEX38EvZj2g+NoKIC5i2n3xzY8+xKzfv77n+/fL4DDrFyvCvZ+XMQf6adZ
9sFrkfcfdRWg/enU+X6Tl7Y6kyamznqGzD7zBvpo80/vPyDStttXOVqsMcHt6AnrQi9/eHEb/dqG
08BImnvUfR/knVXnIRuGF8HEdRESIfFwv1vC3cajE8QnUjmGF9qaNJxjIzref4oLEjYSgBQii/0M
XHLZnRs7FMQVafqlNoRPUI0fP/EPJtaJ2ufFw8jLXMjt3jMLeAQ+nfrLlOIlHpl5NircpVNqM2gj
0sprXHYTUe6rCS0AVnMkfn5n/sVVMY97NxpAMagwPTYGjJiEJ5yh8hfxwp8yztbMnkvp+Iwlhxix
MrjvSvn1K/KJcCOrhkjUCQ2+cHE2kV4DaGv+qY4wBWUb5w8HO9drbjE0FbTFTvefJq56KyDqPUL4
rVFxjhIM2+hvTUAgjP2i+jnW3a9+cvM/UVy/a83kPTOm87eW5v9/PMDhnPocu9qXNTb/6zPI+VeE
efCfB5h27j3/529gMfv3N/zfz/D/fMD9jwxH/JD//a9AWUpeqHAhKhAQtdEVYcGmFbVEB+jZzTJe
7nfuN54D7kJX9Hrudx19SB96R/57hOW17ZMsqDzzpLWO90doWaHtvJDuiz4/47//yw+x7DcDhxO+
BRrHpGsGh3xOFkJ+EbiXNkNXOj/b/RFJArOIkbO1uz+iCbXo5Fv+z/2H9xukgm8FzNETC122aAa/
PyJvxIBV0ieD9wQqHtS0iTfk4sNufvInIMekO05bd75rTWo8oCqmHxO54VPQxuET5jbHgwNcR748
RhHwKyu3OV5jP6CH0Ru7UuSYyLK+WYMJY1Imnz3N0nDb0XcklPW5DronI2LbjLVvfQhfJaJgNBMN
6/5frIm4Tsau3Hs49/wPQ0nSvLK8m8nJWEDzL81vH4p4+ugiD6pui0mh5kpcTHbVg8eg5g9GcMP9
ZfQgetdB/YKlZlFmKDZGs721ZQcsJvLY9KNcHsncWzno/depNlNsjDDb+QavaYe/awzpxPWaQd5d
D0ioTV9BAQRYHhBadG1y6aeewCR1TfLQ4lg8fNWDc2NQYx0ZF4MDzPR9wi6TJgws+eYQ4+CIejK+
/cYn3yAr122v04TO/ITdUgK+dfK9As0ZAxPdVjhuiGjG4zS541r1GABRyHR7ruSz0NK/uo3nGdk4
mUJqO0wUqZxMWgjE2C47CZm3mTDlVNI4dzS8D1nmne/3MF/URxwF5EgxMLG66m+kpeJzsBKCm03t
oPkr4OQrZ84W7+SHcgzaSS3vs/Ydz5Vhg7qBaQ0foamgW4SS5dQ2MHbkBNKXPOuVaHhndR1JFuwz
DumNXIEoqBfKH77iMtevBhw+JxLhbUqvcIogsf6lkEbJQpCETH71KX0NHUIRYAG45F62ci/z6B5W
S0ZJon4pDne5Gl6cgOQQYTN2oINIFBbq/Jp+RUFTHON6BwBvbFbFaFo7zjQBeRUTMEoN2Ujn44wL
gpDQvzH7StEEdyl8HAthBuk40Bh1/EQN+Ek3gyrpN2A4w4nYqwD3Yij7c+WCjJzcYE8zE4Gv5RFu
wnRW8flaJeDHl5rDS2+uUO7/4bIBKwB5CHcfrjlztPddPcKBZP/qg18KlHDdfGQpuI+07r+neTad
YYfln10eEyC4bH0ca7opQQdXV3jDOv/oBBOMsMlbdi5+eRXkxgaV3YPGfGwhY/Wh46i8DrB5aPIy
py0hU1c9s5Ycy1Zs6VxHAcgk2x02qA0ACPSxXNSCnrgGjAPbxYdXUj2ExXjIE20rDZrUEej2YR5k
QPRcoyWt1gxPCI4C7IM6r6P8mCkvQOIpZZ5jmPdEVa+USJFB+y7TFnCaiLMYMjVkGRVEOSHRoe0B
pgn9wSMj420bVIg7DPGnwv0fBPrKn5oXZC0e2olYXziH3Ffi1I35O8B252pQSaPeSjgLyjpOl+6A
+RcKAulWmXoudfrtbo8xN4u3po+xGrQnyGyh3zwLH4de4n4wEIRVEo6woi3/VAVnOUEcKouICwu+
BKiPHIg3H5g29iAmB/RPyB+z4PAtJtFApRuMtR8IQi4hF6JJbEjWgGPe8I9KOkHYq1bjZvODr37w
PwuLjBRWNFwogFK3tVeeXOWJteV1YoUc7XtUDHe8Qku3heNslGB60Qqv2tUDRzSsn6eOmAsi2dqL
TizXEj4dDDkoPL5Lz6yvj1mjtEVWi71oR4Buozh0JsBAGOkAUxIRYqtM8zXGJ85T2Yqp2aHNCc5O
I+pmvYwutds/JPjZFrlVY1QYS9Q/xdYmImSn7ODSaAirreSBGOMFo3fOvB6ICq0Axtlgili0ff7U
hsBbjVwmzDnMvzY5wFjWzJy9w1wMDkBkJ/bBjPnDvpH4mjTd2vawluDhIbuv5vWxz77zpPNWvT6d
QkCZBLPNip6uhmCPer9B2wwTtJ70XxpsiMViSExJ2TP9ML1NCSQAnzH/XI6hBHW4Fwo4cyum4W2A
DjUHVgWIG4zkjLC7XpGVrG1iHe8aFqSlPfJui6ehGvutB/sJlI4z4PBjidVIySvIPmtwKbox774c
aJRr5LNC0rPkSYzQYMKj1gG0wIz/Cu4aTkCWBksaGkS+/7hO+Kufhp6dLofJjwYTcgKH7PjmTGW8
Mk3joelIcjQDoPPKUWdgABf6E8k5oM1L/iCQh6MvAzwdI+osEkTjiI70jERnZ/F3LBGsv9lj1IN2
KGLK6kyr39qs+bUgFhQuWypUsnVumBiFrAA4SqedWk28aSGC8soV2GYrNkkZTEAMomuuCC92wbdP
2IItT/+myHyfnL1TFHvDCI41k7adGQ2fIWaq2E//wk73lzFtmOqnCJttmFffYfZnzGsabIODn8VS
u8aSMfS+9sfKIHP2F6JNBfoiHTP0qGYHlA3NxVwp7DG0zHN5o+0/7JoeJGURthG9XwNyqTn65j6I
vOEGnLW6sLYtxymFNj7LnzdGTnrCv/uwlD4rjbbO/cEm/pUH1/dP/55KmbMpyGyG9f2n91831ug4
ojRlbMmzKzI5ofpMoJb4U+7fCqStobsE6/PvNxg68jeVG5f7Q7wKnTMqUX2R3f/a1suBD470lu7P
biXGeAU1zrbhP2CVaOkh5/EmQlAy+hGiaeH+FN7wU4XBU5KlF1LSoF6u+mr8abFzM7gjRyzSuDwj
yzsETKlntivpCbodbD3oyosUXBhPGkFR8opbVKRvYZF8RC4eCqW7INB1cqLST+F6J6wPxBvl2nff
0QOfMOyiiCZjRHbiKGKc8LRTH6FFrpwi+2CG/55E6sYZY0ViChMQgGR6AZw5DQC/KOziM0Qa/YbO
pOa18qqjPQXai60h7XNc9+pbG70rfyx00kXldKtSz9+xa1+Jp7qB2H8OUv+lH3N9ZUXRh2oBpTcQ
uG2IfFNgbCrR3KpgvJH9hNyykV9d+1Yqg14a1ZcF7GlynEULh33GyU4LPQV5ANEzkLKDahhSMEs8
EokdcMqCjFh0+Xr+wutSsQl0ZoSuxuChboedx/AgNohYQ05LR4/XDZDo7Hfuln6PiSfwmBe2CTKv
aVMmJYLyyr/RjP80W/MNYyqpI3R+W2XqNPzrP3aPZzlqfrSI075TNJ9TmNUE3vh0h2X43PPgLYEV
NzjLcjTdVwAeXa1j45zEpZ08+8ljArFqe5PzfZKtS5XU274YXirH/9YcykT+L9i+brWOhdM8krrz
rc2k5TZovpJChlt0hyGtO+OUAnXchZhDTSd6CguGrk1hfIo5J2ogYWsR+pW1KFvYhbY70rDrRsLh
EmjktDe1evqosMSHUlHk6rrF4gqGyJmFXCXRgLMMpF2Sd4DeGyMKGkIQW1zTZQqemz4FdZbwtppV
n7x5GJU5xmOTEx84d0fjCCWkl9MkYFumkUPepgIpmjvJesxgyCMfylZ9Dj9FTak8Om5OmcKEYdna
xhkXDbmJoyE3QDpitLRq7TPrXg5j8siH2VvwDPpqOFq0BdcJa1CSz71e+ekHnJzTOH3ujWZC1ls8
2xbkP+LMEiNbuZmgPd40xSrXwzfRtOkq0Zw3zKJXOkIk9LJN4exwjs6D01U3ks/2RA6gKBLJlWbl
cbLSl8LcthWayYpQFsvItpPKHvQ2yE692X5hT6gvGgnjveUUD2GEX9hL20s4jNWNCgbsUXLx+S7w
juYyJFF5sqYQGl+5GSzNe/TIEyWLir+0sbptNmIb7G14wJynrh4NIZw9jwVkXH3it8Rev9Nk+dd3
7Q7D/QTwvc/TZ59VvnWXetNM5HU8mYWYjtGEpYGDRuAS+gKpvEeXzsfPKJjQRRXh5KCXCb73n6CT
xjrS5yitmMvnpAtzNNnbzTXtlLZRY+HQ+AxeZeX9EZX4I0qzPDo+1o9WAnvBu5LuI3wjF9sAqAUP
dthAHgBtx1h3k5t+DUdQ7ss2fS+nAkNApG1yGNDHZByumlLolZ3smbFHenZ8rX5mIM0m4no4pZLR
Xg51bW9JZDbS7EU0Y7NLwG/l7UOY+MG1s8h3Fb4qjo0Vfmkc4bZR5Rk4LhlisBKyV6FyXLQCSVPm
kv9d4oXsCz/ZdOQ+swZZc896NtwZ7qoa4PExT0WVCwBwSiP/scQQsC0RP3EkCMtznn41vSgxb1hi
VzkhLsPR+cIXmzD6KPpdJfPPlJ50GyDC6TKhaMaLZOM1DslCMm/wsDIrHlhnGlvXdrLI2uckK1jL
2HfcsciAkDHYQHQGLg8f265Kx2PS6sBsyZ5bSeeV+SmNAZF+VL2NBvh+g9doY/Tt1aNttGwyVa6c
ptFXuWryJb9rJRCP7YmVttB7GNEOvzLW2ICTqLCYt7kjp1CHXIKUzjR6ZHyzNaENTlOa8Ny0dFkC
jgLaTYi7V96ChIEWAm1F0/KsJ9nRLFDXc3JMBoYGvmLrsNzyZcpoUA7sGQvT6znOuj4fJ4grqkjh
x4zpvusM3MwBxBwv5qFonX4pgzmBOOjo5EDvNw6uk5OQTyQYn6AEpi4V6dGt1UNO1OnebcpH5MbF
rTaQOJsRhxsJw7RvasLe4AEu26EQm9EdImZHbotaZ6y4PGxg5mHwMCUiXdZW4C+tAdygskjtAINC
+Gm6BTE2YaYQMbtDfNYxtOSuPPVN80aQhbPG8/HWJdbDFEn4DaBTiCKEI9UyB3FC9Ri03kvNCrQq
ci14V9iVFpEeIQIh22GVD0iDapLLdKUDj8LR34ehuVMO+jCVU85xYONzm5TmNnXJ11UBnexIf4to
Ly/q0I5PZVB+zoOLq6Joecw6bFdGCkMhRH3lOspfD4WF+ikbH9shaJ9r1zqG1ceAduWtzJgBMEdu
GGxKklUiMaNv8Wo7jQYze4JGNoaRid8yGNj8SXeDO0G7wnlMp8Bf28+W1pQIZHLGqU20hl/abVKg
9++hrOmBkYnJYdY9TWuUZlD1W8t7AUSWbe2AmjyRySWxCkIjrJ61v+Q4zlmwPRqIR0r1NGqK+Gcz
1dZ+Oj7A28MG4eA2a5qI4prIkiVqR07i0KJXjJNeIbWYjwXpv0tK/FdDdmiKPPc7YtzZScGJuaLj
gMcTj8dUvidGQMtP1Q8q5uJVvq4jMSdnSQwIf9AW2hpjPtg6GyMAVRPVns75kqjhAMfOVrbyDy2K
S5ga6kalbKA6D8Wu7tq/uUD779Qkf8YQenD4Q1FMCe+R0YsYMkiHkI4WCh/nsijmeCw8tNvcgvpj
6b8go9sVRJd26/rpjwuKaBlX41sbcQUdfEw9nDLrcml4/ZtHiMamzT33YGJrXbLRK/JzNe1QTuLZ
KFRCXWYQbSJoAgGi85NeO1hpE3PWtFsI0BkTbkzxZJBO2lIf4/pkF9M111L9tYB+uOlbAoXanBNM
1/1KAuwtxzHWhcKb09M+fwjt4MXe2LQc3yYKy33be/hWcvFo1tWOJG0G1O5/sXcmy20zada+lYpe
NyoAJBLDojecZ0qUKcnaIGRJxjzPuPp+QH9l2a6Kqv/f94ZBDJQtEUhkvu85zynnvaAmruSD/4gM
kRKkK79xIvN+5FoQspQZYefGUqnlKrLoPFfo7uDjHimuUY8hRWStNAN9YBZbZ8Yx9+ww/9tZiQna
NTmr1ELmWs9DC98YxgDXlQtCi8Ca0Xby+1HddXG8ZZZx9dtSpYzltwTdEaPilN/Mfrx3aspF8jSk
xf3o2+PWjlSClMryUpD9jlVG2SfKmB9rSZMK+OFVNi3gWT9zmatyW/qJYSGVV+74Qj9qna+YXPE5
pXAiMRu4A7hGiK7OgM+OSruwbMKxaNAexoJwSUt58hXp3btZsM5YhURMySShwnZSt3SMmnYhlDZf
DQJx2ajBc7JK5U5ruJ2JY4pDuBNBCt3Rp4breA7QGRc2ZpNsNMJbF2kF6bjvvydJ+taUVnktjf77
0OnmUaiCmLhoL9zQeHYyejdKnIE6bI07Moiuw5Bdxt625iUTO6fPjU1k+Do2dEhLXVF/KXRHm1m1
NL+0qfZgwyi/rVaAzMESjoZqZcZe+ESI1sk2Kx85653CtwCubfCPUa/x68Vwnqok2JFa+BXxubyL
Nf9U6hF/KCBXX5nEzqOkvSc/dLyLwTBOlkpz6WkKEcYAvolfVlKYcN2JJOhHAx30WVTG+Kgn9qxS
/QRdkaM/qHnwPW5s+ZLZ6XfUG8EuSelfUSzYl5568mCOP8/NAYCJWW/t0mkBozpyz7pugWEouVd1
2lVEvsx8zaYLPs1LG1HfCS//bpj5sUwGpqc5GJOWNpNjIITJjZQJqd89V1pxzEYk0DWJQVvNliRo
VVm+DDMaOHkI/8HD92AX8IwlvSRpDXKdmql3iUcqn3jpghVmoXOPLAHBYA9bNaaBFOhRelfXZMfZ
dZlt4IkhnTChQJE0hbK905yZJF5UBCTDRqWyESUpijxRwjXyWJaJevgeAHdYhop950yLk1Y1ffI1
erHowqTdB2qLrZ5cgRevV7GFuxdSxoZ9rRJpJ7Rj21Cu1qW1i+04PKFLa1ZqgSIjKSEoVbCzlqC5
mn2oUz3WLKZTXxv+fGu+WtbNVRvsqi59MqwO3bWwye5tioVwhhXqs/YUJJ2y1gotn98mxpBPvXUy
UW0G+BYLiwwH4OeDvaAciTjHK0+Gp9VkuPFkJ+VCWePefYB60R4kF/glydHQSnMu4iw5UiGqloHf
jQsD1wvxjBDL6kslkvhgEF55wNSQHyxn9PDwMUdKU5tA1dsLIAgcmsBLsqnOViyLIsbWAczqx3Ek
mNVqHOInN0cq2dEAnOu2Pu6JpRv3IsSC1AetNfeZDKCvs4w9611rbSJ22LUFdUEDqflChTI0h0xj
L+CnkUxlEF/R6sSatxV8zMQTDCV9W2rznJXWrqNcQIZswQKGGiizaITVe0OJ86U1cFX1bdYsy5Iy
GjcBaYchUP3RQXQHwLjdobBtd7cfI6IaJFvZW7Nk7At6u9aa9FWisLhH+rI1Fwgm0bdIw+HODqtL
XQYb9Plfa0FORDoOaHwr8iSKo+zb9CvZJx/M45lQJ/vCh18AQIUHLSwiR0PsgFZxXvFEg/aQbCvj
zQ70YU1a5pcw0V7wXK6J9h5mWqC+CZeEuyzkiyihPPNY1rLgBfb0iXDke/KM4rkhCL6MS75hdUpo
KJFXkOLZiOE7V2vNrFumc29um8kjy5dNU/A/tLI3z+QX0WrndSia+4jvH8dmN8wKJYV/5FCHw+5i
BC6yHzc6dML4PmQKyZw+0R8OnJsMYwTok/tUNlsQM940I583SfwWWh19eN9doksCXej7U2wa8sBs
XCI+Kfk6/At1AnPVORnlq+Re5z8tywvCgC+5+JIHNu5amOozJ5D3XWh/w1B8n2Y69YuE+qOTAgPt
IB5ZNrLzAaaHzN8cgxzn3KEVM5pxuZhiPWsLBulYaA9uAzNWc7XZoKhng3DXXAZ4pRPKRnpHP80m
VBwXQFaWp14EkMrhni4tlTQhR5yrDOVui9wukuioS8yIpopEqA0NbSP06j5uPbD6tcX6xz6F5n0T
d9BXKmpWQtJDKUJuclvDBVO/4LVgJNKzjzJApTTzcOPz/U7dI33SfzThqvP6TY6NcqkgXDLQcM2o
nmQLUT7qU2ouLJ8O3fYMcP9lUhbNUfxHa6S2e4j0VBA0oD0q8aSF0T0iOF1rjv44MNlbGs65jUaS
aprgmtJXQJ12Jt3sS0USG/Ho0bEkdUttaOhlAhGj4D+WWuTtUEp78Axwm9BLslmbGAc15k+Rxr5Y
Ioh+Vpgb2wgqQgMZiqG92aO+LjzlHt/0yrKqbWG4V9ty5LICj4+h2LxDthTs/IKwVtjJ8GAozOfZ
NQKXVYUKvBg70da99hqO4xdFbTdZZr155HuAAIzWUhbGwkyst0wlN8Y0/K0gLnGhJsxzmB5ugHm8
kk6JPDAOmYDZJy+K0b2QiyIFenauUajDiIQNg8GZxL5YMt1om2WhGxO3m/o8XwaT+pGOF92qLO22
QcVXwWiUEYyFT3wfUZnGUNI+AMZmlT1jIHRTkc37wXp0cctFipiYUkR/NtT7R9lfAqt+MDFC23p8
LZX0GHfyYsvRnJ5yIRdKyGjsswSVzL760jjHOTcG+P4E2N+kCNUfldjZBirSb4aNVVbZz50krs6A
eQUtRm0WiH0ekGjvbM18KjoDlb2P/6DZNyrPQadyV36tPCoDhRoTWI0sYA8OVJDL5C40g6+Kodqr
0KquNC3n6Owf45SUtHBC9g5OpNEdkAMemvKbRj0P4tS96rA4pZuCPlK8KWEzEYfanKpi9wgqAnYx
rV1CBsto37rmKSe81MUwrDSnhqTUGetugjjBCNMyHh/CliSuoM6XQUc/SGG1qWjoOZumQ7RTY0sp
iUSLtTSdTPBMp3IVY1M15QJ96Mj4qx5uJn9jplwdzU8EdZ3iwpjF95ZZ4akFo+46WPjcHpBFFa78
3ruOYxPskWzPI5O1q9WzUKZYTuKR9jUJcSJJFN64i+sv0j40oiMKE0pSq5zaltl1IOdpFNLkVsxT
WYQP1UB/27YY0jztzrSRH6kaM/tMm/lTy9Yvhm/UQLpzlJCVR1dgAgDHm2AAShtXYu3o1hPP+y0s
nplDl3mmFnzD2hVT69fMI0otzSICm4mZj4mOt91qQ+iQaNG5GgYqQkWx3mp74Avo77OA3lPupRs7
LL47rv+uqymx8zAvHY8ekOcu8tH5Uqja2SklHJDqi5TtXacoj02JYh2FxgJo7Pg8lCDJS+b13Crx
O094FPIUsvQD0K+NIG0GjoPcqKWC3w7dpWUfPYRhXKJHXM+0YQYcOq4tjq6Tb5tAOcZZePX8+Jtr
VHsUxI+NY++y6MglY87rEdO+QyeAbFDsoH5Q0JoNsYvFzU6DwdbU4HAN7Eqmho/fw7UXEA9BZwiT
PulZtPP3McoQTedaD1K+NTO6iGjZjPyVEZUFMPL6ssJh1DLvm5YABSWNwD2yVHpxcpbj7Vif1SG4
BAOSjda2j6M+zH09egGW8S1RyucaYkNuimdwFDirxKFsyyP+RWqkTXxWFeRvMtcJErWpWCIRmvW4
qJxavbZomNLcOWJdO1Upoa/kmnlhuHHLFkJetjWmporfblKhbMxIu3P06iWpX3C5bWq/vMrCuwS6
+dEW8nFw4JBGGUMzg/3FshDgdoKavmsPT5JOFxK13oCObPD/6DXvXRnS75GmPEoCCdVUv2oD0cKt
m4u5u+xSjN/ZQyFZa9sGER/1ix3X+yimmyKbXQ1RgIr9WWu+ughwiCKl1eIrFH7SnW4EdJR0GIak
0J/EEG/RqlM7hXGIL7s4F2Z/l4xvmReC/Si0x0If0jlsGZp66qFOOXWqoLVl8KWro7sIRsxCGPyn
hgiqInmmZkj+XWskV48CPPm2LiR69KN9N8kguUKHzqch5YJBd47TbQzj7WC53T6MB+iJPMWT8F1k
2XZoJtVuwc3ghbB/aa5LZulEbj95qOwhxazqiiIRz5WjIOyH+hdeDtUdn6BGHfGrQS1nhTXL1a9h
C5VaQ74OPSXNZEoWfXAxQWKNyEDcjOt0DL0L+F7AvDQG/W/UxcMlFqfvbXBMFNrDZaRPEyIIx6U+
ZV2gxtbHdms4JEnzBIacghchdyryXbI7fxC06OrLMMpHRMDvrd/siBvgj6j09z2XXE+2Tq0DEvLS
C+NZt7CkjyDOs74SRbHGkSPmFC0BymrKPaEYD3FtfGhO85J2KRoSwLa4CigVRM2xAINsqOOFZrNa
cVv7Pi4YvfZPTZN8d1qc+GVJ0izx2sgyD4qazmHtGyi59ReCzV+JZ2Fx4eVrBJKzapAkQHTdXMnb
je0CY0YsTluhneFlohvemi2GeuZeEQgFHnIYEqDUW0XKVYPHf3DvnTbbIoVJF56CTmaEZbNOmLAy
PTLmCG2o9+BjiRsu73hy/jgbq6vRUA0oGD1tPTTjom0JunPGFK0/glfrw+YpRKAulLGMwZrVs7G6
4qhOj8o0HXWi9ywCI4mSHJ7H3UAJNpT0TQPnlCXgPZAcBitKhgvFQyrIcKEj0yp55K7MgM68jc6m
6tAEUnA7gNZ+EYAMprmSVhFLNICOLUuAitP90Ej7u+CnTfpFi5QJ2vJhhlAEfdFSCrc/tFEE7M30
1uYYghXtnefobFuxPcOe+l4r+UuGmJiLdhOTow32QXkeSN5emj33v9Se+oCMJT1+98DBL3UdF2nK
jUIsPLA9BnAmrFQsxWviWoQvxepmLIENGHqBUoz+FMks6tLubbHw3juYdKh1sq3oYx4Dd3ZUfR8h
xyNz8ejtkMOF96OrNUrcAtM8SJ4Cii2tJOxuKuavZADWUuN8XvSENvWgAlnyMYPowoEZH9eZ3YT7
Vrdf6jgHhuEsXN/6cH3tQXe871QT6ZSm58BJvmelfy1d74TJDmshhfQCUdp6MEZig/KRKzWcER4h
dyrOb7XyRvIrEQ42FQY4OaTdvaETQmAZGSjuKiJAeVAI34AofXZQmBidusyDfGG3jrnNCDdcGm3C
gr0I9pK8hBka3XNLylnfcPVRF5llAW60qj0rMLtmrTM+10hHWQ3FFA9tekLDs5t1K+w7sMid50Yj
caFSR4T4oVyL/HvoyjNlvXLrsgihMLbqfPUaNzSxo0dbty4+VVCeZOMdSPV9FxjLOnVeDUgmjdfv
vYAZd2NYZ1lgBtIDtE+Zdx1KfWqRHRLSD0hGWFA7OgwMDHHV3/ljfs7rboFR7qmBKUrm5LbtdLri
30stfGwiIZdxRO3UmCwzznce0ysRMDIUIh9nYagp0MPCV3rq34COcGFCL09otOftYNFNzbd0rY+N
o9C+QGYY1e7GpZFfGuTx1aW2j3NGETeneouyjpK/YparjMRElUiUmduDNbAg/PUWbshMT5xliVdr
Iccplc6lsB309tZLXZzaVJdEEB4a0/zwDaqGtrZsswuVu+J7JvE8j8Ox7TQF84rK7y65thPryFQV
BZYFRtSAaZGk75qqw87AP0LZa2ghtZs+9RZP/6KEQbVzBy9e5noKb8em7+GRE7NofYA6SfXQtR1d
Pxi5LL60B81JFxZZR2Y7IuJrnlNg8EB6gEuMgY9nudihpHyMi0OrkUNTR7CkVDqSaDujRRswvkMN
mWXGtGw03aXvYHEvw/ZBNuqLoAE4pwbi5HsyX2GqorWW9bCz61czZnWXOf0d6sV8HVMApIBIsgX/
HMvCmnU0HCMb4RlLaKDBqf+o4nuekxCNZksnI09eRcmoTG4AzQkyKJMoI0CT3kRHJY3uqDzUmrll
JZOzlDYuXVeN/NvMMuPYfXN0kCJOZN3n4P4re5tNJWlyjYhgX2sG1VoMOK+i0b+YkThrgYgmN9G9
1VPZNUHfeElGVdNtVnpOZm+bbFpkJ1uPVIO1NNJvIsC9ntskAuhL4WD8atRG4VZFs1hh7N+kaQBx
TREPHnDI+cQ0ARLrzIE0qThszG4NkxQKE71d0h9n/kimsYe+jhALiAelQ1oMPZagfBFYSkir3tex
edAsOQ3zTJ56tf7okSiPVvpe1vnW1PxFnWT+qc3lHauro+KQTdvUzrLxQNC3I+k22kLrGMNovG/1
Ttkorm1B7LCQhj67Mjr7BtNH8ZgG5vMYaOO6BUS8LmyWcMa30ZzEc36IgjZnpV0/OJ64ptR3SdUe
Xyw93uqqRu6QG4DSl0xzhRPXSKTMYGlXKcByM0GGpZZfPUXAHDYjF7Mu51qetyUCVP9iV5F5QFY8
Ne+E+VzkpBoqPL9Vet7uqMhF4hVf42AXdJa35Nd4jtvCOOV+dqoGorH03qBp3zViZwo+C+jQ30tP
fQmRxoO80std1xflXM0M52CjDNlykV78ql75Jb9Y3ejBvZ2Z744Nayklsye5pqly8T2yJBuCoIPY
JTVxABxL5msv6qfRzkGdTKFTngFNL8rxBjv+GmYA42av0/fNS7kvrAAmljEJJdrkodYDZ+VXuVjI
MtqU4V1q6+bCV5CMurZJsjXOUj07mUHZTYAhBiyksrLv1iDqtWWcECIzokvzpItT1MsWLj79qhzW
LqlTMs/Ew6hO0bKpVRD6a5NIqpoX04kvZEbsu7jeoKtIV0ZofEP+VBFLDbaYIQJrehNRB1Wse1FR
LDemS4gcwNytsP7jD1L6ECQWgZI4hy6tSexUgYoAEhTMVj2omPlFLxhJE56HAc8k44teMfDAf43m
dt0+R+Ml9UsEaxJ0vXwAlHJPUCSrK7xsxFU7EI6rY5CrxCkBqDJdeL9m/41iebLwe/VsesekojwB
6l6PmaRbKjmJgnKjVoXZ0mla1qiCkOC6VBaV69EDHx9KoOdjS+q7weCXaDzTW5jsdYo8L7zWWvom
C3PrhKxFEhWQLwmXDlj5KSymSPyLxUxu77sXt7WSjZ57Gz0pzyI2H/sWpUXQaxYOPIakKtsoNT+D
RnW7KDxKi2q3ky13cdkZi75SGMDHaph8aXT1obLVdlktcFBeA08jF0AgdTAnxrH31e1zd1Wm8YsT
dyYoBW9u5SzBVLXYBSpkQ6oxzXyTeBNrn6a+1yLZ6ZHXEhWfzUc94YkbiW0VEQBY0aVZlobY2iq1
1CQR9yFmWQzx+E/8ouP6iMS1BsE4i7QsgvsQnlC16Tvw6M9I0M1lQMd0mDc1DsgyICUpNZPnRKYO
4a81leO0WMQ646sQLugIRsZdq5jFLoE9wJ0TEnhnSbEbaiVlcpTT3ggdHfjLMC7VJhQPnUPQ1IC4
VdFfwr48gtYZPbQJ14bIpe9EELyyKoqeaWAT5dPf46nfu6H/NuT5CziTFEEKLkK1juONqVGBSJGp
9QQkKi36bBO6EFZZ5UP6OK9xoF6Q4pN6L+UMqSE3F9qV55CQ8LkPJ+KqQnPFgvihMg+4p2QOXSKA
NhAPd2XiPI9l852CK4ZUxap2CGhYwNGpGhY1Kib6yA5RlXq9u72YLOOceB/3z9DGin3G+GEkqB8n
cQXNwChfYjWyqBKW/aLixgX5xRxQE9VuIOx6NxRevbttfr4AjH0vsWwsP3ep02m3c2kCb6pKV3Ee
pBIBbCf3t3coYqONr7NoSdIIHEjn+Uv6h2+UfccdEQFVwmTaGnYemeA7CErjLu3KJ76bcHXbCkjl
3AJNYapJNq0X6vfOgENG0GNa2QVzZEIV3WPTDlslbN0NpVgqJYFxF7gxjYAgpOcatO++vu/qnnvd
dHaCvFjkuPexrC593XoYQ6cc3GjYtEbzjC4XEswHM0R3U5M0S9CcyR8cjF4elyxxMvNVya64TQUL
WSa2+O/cJ9owCN6KzFn71I4XZYgwjhWJtKSz7ZkXMYC0O9XxWa8FZbjyRMig4AkD5epRTVrrCuyU
DDe7eSFriXc4zLdpYzdPKt4RnjUIDhANxOUmNTRzWSUwRcs2pYhm5ScldJSHioLNYZjUwm4S+S8h
j2SqzN1wZ6e6uRpCfB6KxGLllIP/Av48mlvI8EwTggHW7mXOD9sSoMvqsrLIFes3iopEuPDiD5h+
0B+j4lG3FEBLFdX1wsDAFblU+DJNPBuFT3pw2r5nEh9w6dFMjIsyXjZ6v7QaNSOpGZCs66nmqTOm
YPGg01/cGBWeF3rNneQuOEUdyU2qAtYDPgahudOiOTLt+J5qZHtMBp6St48pwn+HlY/EasjtmTRJ
XkN7pv04WJv5c+tn+GMcE/ZXAJ/TzPX8FI8N3IBX6kcIMWPQqUCh1paP16EayRkm+XFO+o1KQPHU
lIAgwfBQrwyfTAFdrx7i/BA5tA1wxBvgYttzqPf+k9kZTEmjyJilrok30Q3xZVvuWRKGh5enW4QT
XjMoYcXVwDlmNVVyIlmRX/RBRxFAfliVODfcEshNqL1Yhxalyd4M4MgYHWtOtW5efUrkfpX5wBLV
ZcysAenUVEbFXOjS9bTCvN3f3n2+6Flzxe+Rr2QuLaJV2oMq5c5Xy2XYiX1hUz/O+ZseRKmcyzCu
Fyp6DAyDlqDj6ZfLdEB6aNgfCcF6i3o0GV9oy4zG1MzR3QDlJKNEQK6EYLGxYB2LIbgjKDIUODbw
XZTkmK2Cvl9QM1vDaczPXZg9DH77HhEoNNMaysGjT+GhN9BD2gvXpSfhsYJhcGZqXaNY6bSDOSbt
jj4+8CqC3JeJqm0YXhmoJlRh0TZfeHDCRAWbEniei5y12Nl6O/CtmuqTVDbeqvCRsdkIOXdMxcpF
bFdk4fCI3AnHg9cAUwHsu+0es4RGFskhF9VRweMMLJayd55Siyjom40oHO2hq3pjN0iLhAKvXKmo
37akBxVbT3misbGWjn7nR2bJ1BVwn8eCHLH1EoNnszQa561IqOyMtEa4oMBlquBexsnKgXeN1CbC
IsIXVTjvSj7aqybd2Y1/tBXd2mkDhid1kB+lW56roFmbHn64lhmy3Wiz0FeS1dgHcoshE3UYYYSd
438JU6s/mt04XMeMaksoFrrZPXhBH6/LhoJwTDktjYd0g/pLXSdB/xK4o7un3FJsnAhJ1tDJXUIe
zKKeJB7twEhe0bvUzXyvBQQWShjXSbOMSIEvXWsV+PJr5qtfuxjhXIjGL6tcd0WWMNmw0wvEGwNK
R2PPK2IvgXvOBzfcUsj0FgZtjp2AdTBTSWVctVZxR1CHnCKrikl1k0KiN1tCISKaoQm2LRGQeyKn
1MQxf7NyLjpKc8Ajjv9HkM8//ue/3jL4dOVw+fCCLP2VB0+/6/YXgn7vfWSL1/r1bx9pHdTD6TXh
c1fcXh/vf3uoX+uP6p8+9wMkr5jm3x2Ly9SiFaxrtgUT/gdInnXm3w0HjrtpSd1B1ef8BMlb2t+F
ZFwxhW5r+idFXrP/7ghdag72IEtzLN36/6HIQ6T/DSJvYLige0ZUk9At0xEglH+HyEPCQaDWRfKj
ENlRpqq49kWMNcEfaeKydLh2RsEybSwdCr0cVeEO/Tiql6n4cTTGaPPj6L/67O1H3U7+V5/VnFcU
1gTet0zDbi92DCNp9rnt9EMBQoqXP/aF3pj/40QAogBq+g3E4PLw+RLnzq+bgZEo+yzaOIUjoN/G
CeBqVO7KtFkMU05v51tr3SyMJ92q36O07s5eT1Cn74NcYWoSjd3wIvNintaa80SxEWxCWGMcAlFh
LOJptACf6u5v78zccfepi9qOuitHbtsUpMWuRUMLfghVpkUSYU1WirfAYgKMItbIDNMMW8NsxLZv
NgDZXPUbsc5AYkihP4RYPA7x9OK7qCIh7dL2/f3AbfP2wsI0O0R5pFQY0HibbxxceIfbMQo2JO4S
aIazcGhXPUCGU1iVLQgO1z7507ux7ykqO8TA59o6q0T16KgwYeuYZUik+HQG4Nqx9uTFVaIJs4md
Da04YoAaexkaggTjdl4Q9inq+qR59XjycsV4QEZSQawjQK2ky/vgQ/04enl1LZLEXai+KhHeRWG1
63HRmkxEmcrXF34P+lYBA+1t3+1luldonoONuW2ao+5d/t2Hbj8oli1KLFo2OCoyhtNpVtFN84vP
l9s+4ob6P/cxLl//+s5t0HNhuzG0Lj5TN/QfmGfIdWVg3S8N03/opx5ty/MRvk1HXS6qxV6jZbjL
rY6OhVYEJ9mH5jJF9HpBKzqFQ0b+UxTTBgZI0pIaXPDM0HsWRB1Uz9u7+Oe7qiPR57bv850ldJ2W
rQ+Zf7J5alYq147vNv78tt2RYrcGCgHWUxsQlo0+rdyq8x+AOqUU6dtig84M+HNFwwhWSPjuk5xa
Qwt7qd1BW/jURTBd6O7BE5GxcOsBCktD2TPJXQ/hjYqnlYs+W+UxVRF/oNSjgqo8DdNLYU1LWafM
V7cDpT34NK2nI4pfS2YjPLea/li48QuQZ/zTuVMou2kzTTHJ0FcfEco22Qu3J7/Qz80yNcr7atxq
AuXVKGtRzIzI0PYhbkuES1FWL0U3lj92/jgeVto3vCH+xpqcLpmvwPxtldBeS+VNqZP+GFmuOMGe
IZPcisfHNmYtqhJaTnC97aEB0mSOskjC9ndQAfx4IfZ8otX8umfKLcqKcly7BqeiLp9T8xrWMIyD
+8ylfKpPhIWg8zZ92PRPsipPFojKaBotbi+Meu5eTuPIbZNpJ4PJ5zZf4Nm9mcApsx9q6sBHnwoK
wA45PnuuejAr3Xz3g/HBQJz/lNiUTlTphodsLImpcJy/Tm3T8RAaSfb0y6Pw7kcUyd/SJrnL4DNW
//NfmkZ4yi8RJQTUEJBiOBI1lwlIRVenp8/b64Ucken0/7a0JGhIDrE/IjpY28CJKIPqDil3Sk7B
p450tm9v/9z+89Rftv/p7Z+frTAHzhVi4paElqnXhkZSIYf+nARBeCXlx03A2Lm0jJbx9DXfXjRz
NBjDEsoucf1jf6KDBWNOyCn29IleKVF4TOd9fuznJz73S31EXXz7xH/+N4q0PBa0SR8Gm4pg1Wbd
faCXJWpawqylWeevZEDvvF54j4mjBFvDJnKeyLj8lS4+xLfXKskqcNbE/aKwqR4VhAcJDb1urIlz
GNM7xawlMWbN0RvoIAxS+pvRNI2lZtU0FNoCoVVZ+edEAkcrPUuba1Nx9bYObt0KA4Kq0iykj/KQ
RMWdNa2PK7v3YTmN7rYIZPo0oqq87W+wma0GXNeYT1lka/W5G3rr2R2AbLQNoJPbbq/Ffh/mwdUj
SGJfG/Tp3c4LXgToqP9w9dn6n1efZQlGPEPYZORoXIq/X31jKOyK3kfwHmokXFIEVe7CyZRKBxp1
KKyAA/Fj4tKMNo/ybHhRY8dEHFZXB4qAglKy8jRww67AUYDWiZEilkKNDmSm/vXutg+myh01MZw6
v++/nds3oIpnt/M+D8OauStFyV/8X/y42z61Cte539zDkoYugCjpoNaJPEQlpfEkG73n2gzPxKmY
79KVd4VpqE+3U3Xf+OvUiUfxeWpmxdY7VZS7ME+0J9OlMgB5GISrT7Y7AXQGspv0Dizpllty1YUG
2SHTO9JuIg9khv/Xu9+P/nme0gdohzM+8ft5mV1pO71sWNOmjnpQhvHXFyfXtqEwy+0f+z/PBWQI
LXT6qIluru6nCK2IeHOgnf/84277ZJae9S7uN7eP3n7wbf+fH4MChgxU7/A8QzUc4+ELD08CBWyt
fDandjash+6bl9dHnCIUQMKp5hgoBKsD2pzV0ikvWpBg0ZHpVQvpxoIu1q8/t8ap5QL38aq3+C8Q
qorbsduWzpPq88z/p8+N07/w86d8/nse/8Jt6+exz39vOva59fN/JnG3bKM8IAFGC1hT554xh9gJ
FMIyvONt3+3d50t0O+ARf2RqeNY+D/xxst+77ubf38mW9fuNzNpJCOLUHWFqSFRY9Px+I1PwAhRd
CuU9CNWHeizte9sKw2MVuZPVlTuaKcEbxG37nqlPcCx+7rfZD/vxr/3tSHEpQx90O7+3AueX82/7
hWe9xe5rUDoXp6YyNuPm1g7w+f+6YH+8m/apY1UsQ2QyM8ev0P/frrHb4dvL7Wq7vbudyNORKqkw
+Im3nT9+uK25KSQFam1KxqQYXgG5M62T7otpUpxAAFn7QHsXt02a2fF9jR/4tpVNZwiXYg2xFmBK
5At5yXPbpSSBI7IiVoE+cR1EyVshfTLDzf4lYZq8/DzDlO+u3IGYMrdklUUzmrJMsj63c/EfZgPy
97wyci34Elns6rpUdZxwf36LeTNkFmOQjR+bwFPS1jWwGreFYaZBKNaVL7eNKNp0MlcQY5sZceqv
qI33LmDIo2mWzAp/bub4qfnVOgo001EnsMp7xxuQnikbORb6QQBS31S5qh/k9E5M+27vbvs+j2a5
q2AX/sd5t3dd0F20dAwOnUV0imXoqLcIQMRb5/31cjsADK1nUfiPfbdTRh6yWLg5kMu4J5Nl+pw2
7bz9mNvZtxOdCFH2v79TzH++UywWh4atO4a0ddb0v98pHggyRe198S7Btc4rOkOH5ueLWQVcqbft
ujYYTXNvKeqgItaD8267CrzpszggG2wMpHFSgsg4RXjwQ0JjjsbQGCd9erntD9BpLp0BsdQfB25H
e2wRdalPSQOOUm+zMbDik5qR0hHoyXPRk+EjM1mdq76pzmJ6N+3P8L8jNZ3OjUIjOhsNYl6j1a+j
TnAy5d192eXiKpB43U3HCtX+5Vg1bRkGfpYsHpZgLIpt1eWktk/vwm746138893n0c93XmeF+4g2
7frffzea+OcbwLYwepvSplwqHOOPwD7f8t04HNTyParTsTLozjqr0h+QqtrFHTlJQFmmrR+7LM0d
Z2XaDAtPTK2rH9s/j4dRMFBAhG2b2spRJL5sSbTMfvkxtwO3nxWYurGo0SshkoFlH2b/S9l5LMeN
RNv2X+4cEfBmcCfF8pasIkUzQYgy8N7j6+9CllpFsft1x5sgkAYQRVYBmeecvfYovRpqes5ykEEz
AiRDTdaVjMt9r6bFW+fCyYnrVL7IPh4lKdKLQ5HL4UYN0mJjm752iHhpktIPywsirBATet97m+7o
RxbIr3Kvg/E420TMEWtCNqDcMPmmy/Kq6LvhJWgTdzFKVrdVYtO9FzPi0uyOmPGi1RAf1+nj2euN
vLfEZ7ZDDkxg34uXze+R28RMhVKgeS2GbgCFH5x+Ugf1/kUvHP+idrABAmq3l6Lv94waK4O50rvn
Yto/GiOJdhXqxryamqIPuwZcyx3WfpbYcXq/2yk7tQcxUfThVBrO4SZVCFIYuN0L13geUamqU6In
1VtyQQvS/OmRKiv2w9OZpSbZMTfICSqFR93HH/1ihhicrhRTbxdBtMyO5XTl79uKGaJfTFPxJRG3
FV2fLv/ztpWT/cc72/7bh91QTd02DNs0TB752qd3dm0GcgjJz/0G9XSuKBbF98L7ioxZsjMVJF2i
WRhUaBpkV+fZyJ4QRgrDnyZCbrTQ/444ZxViUj9NEjNv08UtRVPc0s6NU6xqyZLKlwEgo5arsxqf
imMOzpWesdOGYyS6KZKAO9sBFY95qauz2zhR22ZmQVhbjUowkCqbhn/dRSGKNCvLxFhk3gKftQZF
GQSSvRJm5EfEqThU0qQE8RaiIXd6uf8w+TZtmEZ8GUGNFC+CnDKgCRM+GdRPp24T8AKyNLIHVZwd
qjQdlpTv5TOL2NtB9IkDpWNUoYhTu7P2uTyUG8wDqbq7zRFnvlP/uoNoOrnhbP/jcad/2vxbMvg3
ne0X+3+eUJr96XHnOWMIVLaW3qMqWtTELrSZhEp6rmRNPxfviNu7hMJImEtvogNmAVPFO2WAhEVx
2vhrvugTV47B2B/bbzxJprtOb6nrvf68//UfDULrp8WfPIJWDViJQ0sFpKwX99c1w7RwYAt+6/Fw
vL/PQ4CNMBX4IwDWiI2LIwEnqPRMX3muY1zS0QzhG6gFFcmM9kpvwGVUARPwHBBdRFy5AIe+uIL0
KNY2khOBbjTsbC2aXgLSQ40VlKNTMN13/xoVkffbqIi8i1F5mvzpWiWS0yfwbslmzPuf7qAm977s
p9eD5LXfxzxSNqJLDIKhbDdo4X8mSpXexzJ1q72javxPkixtlqHmUT7IypEydCDHALpPxSCTT62M
fGFQsPNWWdJd6frayzi6cw/PxZXbNz6VeKV/aVFCXpSoB+tUSyfR1Qd9xkJ2qr4yQt5xTacunLrB
4BXANNXEmXOlcFvTWQ4/aUY0JYZ8+tdAH2G3UEgj6jJg3bd+cZOmxg31NkCsEFsLWWIBEbj6uGvL
guhGxGouzLN7WTK/kXCmVhk/liUs/AFGTE4xbZOdcGfrzpHv/8eD0CKH8zEGRnmEJuu6rBuU0Shs
YT7FwJrOtUu5GPv3viTST3VOj1La1HsDvoH2kBkJRhtWrf/UWt/ZjaHcXgjbVuvIAtgnmuLQ5o9w
1ouzaKgBnxsde4GlaKImMA6IDh5EqyHdeZlMZ6O4aHZqK8GbKPJfUathkJAld9JOxLCusaoYd8Cl
30LZu83TRBTLadxF4RjoIbZiEZY4rJSjHDsMse5Cqfmx6QxOAokiX5L2Mg4ofS8iuC8OKE3vUSHk
R9Fy+RMs8DpEQC6yAWFp3uZnyqBhT1jrWz3stbk4S8zefiwG6kCnOI3o14cIG2L8CR5rO//cr3Uy
y6GpULxTZM/9r5WcMWXFWDLCUtx8/9//0fmbmpZuarBybF3TiW/+ucy2C7WCwGhm79XQ2fPUdctN
nTTHsB9g2fWp3x+8rIQQMJ0hVq3gn1RH9nOVsRWTp2bSuSGZbu0cy3hlOVmQrHOKjra11CUHK0Sn
B+m5v/BmcSjrCpKvVoIKsMnxEwBlPrPaSP1uDQOVLLJxVIkJHgjip0S47IG8EiuSYkTKTE3HgOcr
lFkHomyTQDH3WzUKfmAQXMPmhNs2Tu+Z28GkrmJvT4dbXwugS1aojrAADSxwWUEukrWgyNxyncBj
edYo0poPOQA5zPy059q09y5Es3MTD905rN0dj8AIMtnJssZoz48S7cWZONhjiSI6bLGrq2JlLfoQ
/5MhoiRxdd02k3h6jHO8W24bbbE3vzXFxlrsu3/PFV1ihinlC9do602Ve8PudhihDe6SOFknSa2u
NUgCxew2em1D1boopjtujLDTTyNMkyZNioM2tURXzVtnJ9f9QbR4xvzqbzM5oLpI7ije+atPTCGH
86Y0Q7WiYqAu30NNThcUYJnI7vCai/PBe000DMSIXQ67bEjSZ6XEu2zqp3oFqRFWZgsic9C8s4pY
FCZPJx2PxAdFr5/gr/ivBgGSZeT07iqVrJQk0uCP3cwtemXYtX1nXpCOBk91thSBJ71SREPEj3Tf
9qcR0YinaV77YRoghCKkKOrfVwuaTEr701eKZ6Olmhb6A9kwzekr9yFVAO0P2Vo6au+Jz/cFD2R7
Lw4SkItlMeBkeuvT/XqAxkEg/DonjWN5zzfP+H2VmPupKeYbMhB+CnPbpVXUF18ah23YOgRGp8Ng
yHc68IrjrcuE5zQbCjVdF2oGjGOa5mPRujRlsCGij9JWZW7AOV7Kjt3f5T3mnkpfOI+FKckLU6MU
XTTzEZxRhLCPbQej4ZCSD8xQpYgmWAzl1Mr6QbQif8wePeN6oehJzBYrOIyYce/7FspJikKCoHOj
9+5MpMCGaQPyqU+e+qI/5936JIPM9TXX9um6RrOHndGplMtL3itMy+gLUkaMRlSfV8qAOaM5gv6F
Xye/yqO3kZXG/P7n1Mji7aNPU1FcthThUhVtl75F5qX1j/Z0KGTCuTJYZR8J6dE0CmpXxahod3Z/
ZLOnb6QSP9mZ6ANlCZVEiihW94d08eG6gqqgVWxTBwDwID5pY/024vcDWJ1lGhzlmLJ7mmXe6Ssr
8lMcfmliSB5gXQ6q7zo5dil5i9tyJ5qeVLwgdWuoaC4x9xMuYcaPxkWFjK7buAxGERxyU3kRbzHR
RW5ux/42OIFmtfZepJ/1ISPPKTZkSgJzJVeIJd12ardtmRhVC+JGn/Zrkitnm14JbNzMXZ4+NV4o
2yLQNxRbA0xVKfXLh2qnTQeE+xUJQ87GLIL9k6MJ/t0lzsQ0MUM0xUGuLYSFrlKtyLoHKPtwElRd
S1tkWRC8mBkVWQGec4eo89wvznDyrTZ4kV3D3Y1umt6Jpuqgv7BMOUGeyWhWpztYNO4Zb9JXjHa+
RgqaMAjm/daBQf0ETHJXxu3wJvqDqV/V5X/spxhR3eIlAmBrSof2AOwWoilyoiIbKgZuadNbXzPC
oBjljVTJKINllFC8/FCTT83bwfnddGWKqI1CD1Zi1CP2AcpsGi5xoUGPunHzQjuEDvARr9cp9Bs1
+9CzDQdv3BWvBA5GOBWmu2uJTD7ljcuXPShe9UjSV6Ea18sKe5BXdP+HgDf7xdZ953o55Wp/uzxB
nSL6WSrpCwNpUlBg730rf9AyHJzDxNK2oo+VgHKqRoW/A0UTQ2oh1htZJdqNF52s5ikAEWPP2JWz
OSDZSLmtBAg2JIEl+gxTIYNhPTlN9se01HihBBWTKz+XnAd9OGPiSaEi+iRpHqlaQPVZ419kB2ND
Boup9sHFeO/f3xAgrT+9IVS28JRImbKiGabBrvLPN4SVSGnRpi0mkK5OnR3rr53cBimWoIHC8Xpu
ugYusdTi36m+qd9BlPw9QQxdD6WRr8IOjRTJz2LVJml8DUTnU9Pms7kQWy43M/NVJlUxBneUQplt
9ms0bJPsweGrKuoXRD2DOGuq5qm0mmBz67+VQnR/DYr5oibiNs2Ru6dwrM6ZmsLDioKnKKRAGJvO
F1WJ+U4FiUSIqxxenG5Esk+M9xhRWiqmSaNFGXAvqXdiwcPqQl66BmSdWxbithL6lNG4Tf60nPrU
vN2Z9xTA0iklcrup2rf7GqLYyenro8hLJkH3gPde96yXRrHQqaXdO1Lk7CVvgDEihclLpZXHoCLA
34gAcerV3tnlXTpT8hoeucHaF5vGLW/t4UXD1HVdIUEEHUhTTEPA2eH/06azzAXnToQkub99ljF/
esLyEmiS+DBrIJ/XWsIeV0wRh3r64PvgD5suk7e3/ttccc/rlwaJ6vV+IVQgSmr98o5N6qT6py6m
rwxnkTtGeBYHNQnexkQfdqLldooNju5FNMQ1vuWqG60G6HHr+3QfyIvyfyyxjKlq8I8llkoxIVh5
pNMgqQnLfdq1RH1UJa6f5W+1ryZb4nL+IdYd70ChEpxUNh9zozLg9onOfxoWA3VuvFaVnu/ERrN2
To3ptWfRiErkMqpr+yvRhBKoHGS3P183uUiOfxSZBUiptI01orsAPEYP/iEELIlkIUeNXg7mugib
54CtzyILfAp4xtE5GRR94/cyas92qoNVn/rMKT4QDhNLzy1WojUOOlW87khtU9fmPAGzDBpW6jr6
A6XRC/FDAZZJlzCKfUT07LXdrPEh/ZDVzLzuImaUekwCJ42zjWgWlmlvuynQI5qKFuNyFAXdCmu6
dJ/r/bxmtXQ084GoYlETZ1R8uVt4DaQZ325SLI+moUqSQT/YwKgdDwEXQoA1ykuUQX2vnH2ravGN
ipUzYktkENMZZJQWZyJbPUhi2W5FijPBEEilx/694aukTaZDVZBfEv1s+u5FC6uCBXls4DxmBMZc
al/Fo6PKvHHZ5lKyUqC/75o6NDcAmh/quK8OomStRpe68Z3SJVnJI10cpMR9iCKrAgtL122GKHkT
V/2+h5gBqXqYaXzjZ7fnonjYqUrlH2r3+6du0bRa1T8QqhKN2yNTPB/FmNt8vz0sxVmhH9rKLnHd
5GVF9X+018jVbdk3UgwTGt1BVjKKZWw0Sfi3BfxSDaTIPlbGSV1kX4ukvndibIfN+h0LHczPJCVf
ZFQQfq9q5S01nfTVi0DdpyQ8tjmGcnMVo4nDgJXGIbRq6xAYVbZJlejBjlJtnGN39GsAKwPTZw0I
Jn7agPdeeJe2CFtvobk+jRH6twc+BQ+25+vffp/A6bv2hH+dTEO1Yp0kvwWoKsfoRP2qge1UElps
DKlkK0Kno1DBOS/gpy2xUg1ge6NsyOU+mPlNLccQm4Evw4ZwlmJxwNOnRCdyiiUbxfBo7G/PP4vf
xpL1HtwhsV5owY35AHothTLLLojiR+a/KK7evDcw6metQrIHMlm1teRcWxQlOSQLnIWYkWE2P6/L
MjokTWMdTVfP76LCUjeSnfHStR3wfuxcdyCpzZ1o3g5lIa86GEWbW1djRt0KV6Fg/KKUVbMi4L0g
+OYfVbKR9z2Z7HtbCoFb9aO1apF9wxKzw3bpFybwt2lYnyYGoEXZeXgkMosQBCd0BdBvGHfF5Yiu
Lk33cVQr2NaVfHiANqHRc63nwjK+9aOR/shRRVsOZXyz0RtwbS7790iilkJtKhzVCIrP7DYrLxlu
EY6qmg9xZReXLGwCFHVRtBSD4L6sE2LKpRgUXR762VlNQHIjmpIcg9z2DDb4XVTjxtvFT3GoxYex
yNN5blCPuywqOcFLlnQIdmnJTtZNcijiVHSKg0DSXc8wJ4VVNqH0bnNEk8ctpvN6L20jFxgaRoAl
sKwgfMFe1Tm5RQLGazorVODUcpTjhzM1uyjrQct40ozdC2AjN+CxAiXnRVXJnPXWc96qyF/7HIof
IZ4i0cPxyzgh+htDDc/i4ElPjVu49xJB53NtpP1OGcq327g26fy7vFfnok+Vq682nq8sFFBwYW2M
5dbQeflX5I/m3DHVbB90snVUlAFnk6m+8h9m5J6sLLtcf9HYnp094p8am4wn0QoN70NrGmOlQcp5
mpmByry1prHBNKMfCUHcXQxG7b6hZu76fcNbERt0IqHX5booPE4rFEk6BXtunhyHemLl2AC4yrHF
nrhqz7KSbuI4k77oqdHvC/y3Z6AvpC9h3lkr/L/yhRiNQx8xcJVTXZxTQiBurWZxfK/UYPWnpb84
tF2brUrs4699oafh/OHBJakiW9v3o3puElyk+MsAt29NUr1KZ1dncSBfeuzzzMCnsjoZonClrMiQ
+QEmtHgwyftrZzwY2apVSaW6Hp6toymxN5ugmLnWppTCSt0p9Dei59Z9mwrhJrkXA3Gi9NNUGR3d
qs3RRqyDTMZ2xZ8sYk0z/lFRXKZk7g/sk+CamHX9ZMQOJftKM+77XFF2FqRi/AVKIKHXYh605445
tk+yZ5Xb1rM/9Ovwb+GBZu+Jl2hnXj53cqw5jyLSktnunRN0+Vm0Qtd6UVrXvcZlVIKgd21TZFsx
2Hq1MycRF69EM0BuugoDS52Lu5lDOWwtVbJmBgStZatkEyzFIVfslsZe1smslNhuYuJe++989x5w
OvGedI0XWK4meDYEWXEA8ow1QJ2uqhJPVisGP8IjuLm4oyetGn8Y1lQhted4BA0tpoQR0RaqQN5i
lGzzsfUpXlOT9j9i4Po/LCYt2bIUG49w0wC59+duTKOu08PHMX4LgCqYbdHcK5pUnaNajbY51F+c
BMr6LPpyC31TVMTNSjTFwKjBxfjzqh5/myFzaumCjgppE3xyJ4lAYdxOqK1IHjTZUxdEoygJsLQa
e/Hp4KL6XGaG/HWUJBxmPJAQwMwBn8rTQUwRTT2tuU6c3i7+cI24D7ZVr/+xexXFHdmHlIFq8R5C
/UMdNHXRf/t9VaWMCjXRule1TROAqcqE12E9oUwHcYavAa/1QK6xMLPCjeiD4WcdAHYyQB6gAsig
ocObOpsosGGra9Y+ajGCcLHwlC1TOX06a9VYvfb1v8/+/+d1armsDW9ciTylQUHwzNcJrIltsWh6
Orh3kZgUzUjvww9NMXqbfLu2zlobT7k/Jt+aXoXHkx+D/sTQ2trbWZad7CFaJ1N1hzgQrwcn5Gja
igCsf4lHJz2Zlnanq3LxXkaDNKNGuX5Ap6Gu84hNpG/rEfsCTZuFfWt+n5zS+Wt/NyM450nch9tc
4ZFs5hXUuz5OX/C3kAAx9spKNNPeepQyK31I4a+QRMY32tGSlyDOqrUvNUgNRBOI5Mzs3OHQYSL1
RUt/hMmYvnRxmu40HddjcS+UBsE8s+VqK0YHvG0cPy0pGJV7thP8BOJmMqT5pfgJrk3deczsNn1o
nLQ4V61xxJoN6I0RBpuGwro5EFmDlEbu3gfhVCMbFcE7X47XwIY3gX+rtjEDoMs4UZdvuDBLtYVv
9J8Xuo3y/O+ff9Wcsv0fP/+aZZqqRS2IocqqboviqA/x/VHjqSk5ZvLF7FmLfNEVW19WfmhOELV5
0za4N5mau/Pb4sH3PH0lWqKfzBqcw1sbNQ2Rd8rA1h0y481ghuzxIKEkd5aK+NPCKW6jtcAZi8LM
7wFZ3XllPJxFV4q/77KV0noummJAV52LWTYUDE4XWYhz9pU/PomWOPSukiPuIqrSUvK7wA/bW8KJ
sFYZ5tmLPqRUkkWmj7q3jvcGxQjwsahKsJPhiUo6D5NXK7zz29aop3IoPK91sBniS3z9youvclBn
K10vd14jqzOD19IqdMbqpJP0uh7ySFdnemzEHwb8aYq4wpquEJPT3HxXNNdEP5Ojj2s9nMlkJyp2
9e+zUoyINoleG/y5bX3rc4eC72mi1MvHWjbvP8UBRPPWhxp4pIptL3oyXkeHW8gA6HpBls3VZ76d
+lsUINIX/AbfdJ79J9Fq6lOsZ/ZTorpwvS3/RNpJgjXr9ztZ1lFKG430BZFSAJ+vWOBcwjsOAU56
5lkdPlT8QfxINi5SyKHAtBaUEUB90ZfkziqrEygrkwJcmrTg8G/bnROr4H1vbXF2m2MLvfh0YNt3
9Akyq63Sr6+bOJ/gxdZ38ydRRiEKJ8TZpIPHH8Gh0hzNvQ1tuPowz8hQgOHyBbuoV3R4RbjPmiUr
KG1qigOsX+OU6vnDVNG7HUojsGZ1G0Hab93Zp2lhgVnSVR0nj66+i7B9PIlDCkbiaA/3okE0kLAz
keUv2LKNm3TsEh1yAXOtYEo+6bhgiKbDh2ln1+GBJ0547isce7Iuvhet3MRW0iMOKVrikMSkuEb0
VSwvmC8Oeu6zls9tKE+tf0hLvLLcVnuKzNwWLchc2lMojR9a5NyurSpR1acocj+MtYiisLySk7mX
m+MWzKC8FWd114/XM9GHDlOb4dJMgT5a861l2KilM8Ul3WY1KdgPca7o6BSTEKk7riXqxi6GYdMn
TbxXbRc9HoyeY4Pz6WJCSJ+zBLaInvr1UwrAEv8X8hb4cP8I2U9+M1KFj3MPlzmEvaALn98K1JEV
eYmHvKPZJ4Vkv5t+9dM1a/sldUBv6bmSPGWoxOaujRjp3x+of1Pu2hoVVWweeajyMGX4U3lVZLp+
2hWV9eTXrjwTr94uh4kbdyHYAaHklVCq5vjkbsWrV4zifvtrVFbgzYvR27ViVDUAoKpZ/gBK6G/X
3y6ApeJhB1aqwy4teupaaj/FSekP+YAJqqxjM9yqs2sQyw6dbq/DILpjv9w95cj37zzH7J50Nu0N
xa6SpOJFGeTgmgKIJxb+f6JJpBBmoKdh/zGNmp5FKX1RF4exVrJnw8juiqGIV40BPsurfXON9qdY
Ga1qPjWjcRYbwaGGfmJT8HwJO8NYV9hXrrw6tJ6kVjsHSKXW+Fzqa9D9W7nK0ldDojQfLZty0LVU
3fmOaiwcXLK+JJX5RUS5f09NKizYxFSrddHtTlNtp3/OunzigKrWQbeRJc+VGO1UmGEB7Pis6ZrB
sw8qKdiDVnf2u5qM+EgY8busFT8svzdftRyItAOB7hnVGpJI02yfegsRRuIAyI7DdMDSgiCFLNXt
wi58HespqV1SGOwf3TKXV32j13twHNZalXpn69hWstWkrN9YXSfjS19k68FEDOgEGF40fW4d89CQ
FqY9jPcqZcGkALvmnIb4WYSBXT/iyspeXk27Lzy4QIslvfISWFJM1UQnvVnj+ML/pPzGAuBgjYX1
w+iSpd5k/tYjabMuOv47rZ7GpyEbioc0L977UFNeFU+X4ewoxTaqEEIqYFVFf9LX1qqktm3Z4zX8
6nvG2o9t/7FrTj1f7g0ofZydkEqjlIKRQlIr+qYXDdikqPkxFMBGGrPJn6DdeEvVkLRdXaTewfaM
ZBED53mOOvNL54zND/CDy6Yx9KWZheoal3JQgVrUnJPMBVXYyC04kSHigejly6b080sFsnkGjDx5
N4pxqeRlvYsgId9ZUW7vSPxb14NommzJWYMYPpA6BhRL6UownZziAsOpmHQ9dabLtXpMd1Hw4TZi
sh3UWLjKGeA2yanmfSeXR1cO1C1e9OrSo2rxkYLHlBeOnv7Q/Ndu9MdvKS/mu75M5Qe1GNO1FOr2
Wpc8FWsym69eYRXvlVfeiWswFvzZqHL2lCd6tGz46O0MDWW2pKQWJbx+TzgagonahsmWp+ElEKuP
6aBNqxTRXzbjhcrPX123frKSF9HqXBVRRBxU13v8P/vETcS/0LfxS6JRJmAGtjFHZuI9Nm1RHevE
vlel0H8UXaZRbyuSycCR6bKdMkFAGcgrMRgadkI5GckA0XTUgXicudItOazuqr6FJ5MctRgos1lL
9QUg9M6LI8JYShuvC8XQFu0U1UI6jU+W6lSnAkO/i9p4H6Y1A5WWifOsRdawzgnTJU5H6a5a2OW+
N6hdEwfRTLBkmfeGATLXNMHVKJi/hsEWaS7xStEldcabJjv1r77R5ItOGUCxEKOsMvLdv79PiDP8
uUC3EYzYVHmSWuXLqSjypwKcQkuTEb9Z9Yn8J8kYMExDvu1Ge2USd3sophc5psArZJu/WtPYrTWN
iZn19Frv/5j59+vEzGq65+9/4fd1QSSVq67EqcyFHq1S/NyRXnH2ctVSM2mbw1H0iMNAUdRKCnEB
+TRQwTLaXAPFto2zJWaSWz+ChUU9Y3jmC54djdJdi5Y46FVgrHhQlHeK4QOra2sbN3PHHlY+zkQj
dUtoABvnZA2Buw00zDPT0DmJLnEmAfueN94o8Rr4a4DoVrlME284hk610JNRvfemVSu2rDk+Wbgo
wYI0Lr4SyjvWD9FsSNT3kjjvY6DYP8ZaBUmrtN1ySF1lq7iRcdR1Dbfa2Ks2OV6xC6JRqLdq42zl
SX6J8nQVJWb2bKZduDcaYoOi2VOvyFPLqJeQs/LnYQQIKClbM8uboxSnyZyYlEr9fWbyNe+M7OiV
2EBXlIxWkrRhKVEv2gQRLK6r41dDzbrZELX1gsi0/dTk6lkj2fotaUmh9BmSEEqDzHWskUn/hxlE
N/E1chV1hZBHWWJ+Q1JDTZIDe+B8ARg4+cK77DtCEfeHqr42dVPdxyiL9bVrlfiy6DlOT1Zs3Hdx
pmxDIiULRBfGi5zjJNwbyTdFin/N4KeXt5PobGGZpK+qXK/u/CRiCT6V/BJSbzAuYa+sYoH6Qs1p
INnd7loi5/qNtw+Gft/LXoGnAFmUWqrQg1ahAbmjU3964K4IM0fvJbrgWUsp7LOd4x7EojR6BDiu
wHrM5fs4AJaVUjp+MPDqW/c1pSxD0OJz2xvZOoPxdCDcGC/DEiQAfzGgDBoJ5cFLzGrJGnw8aMWA
NkLNtI0nS8NL1PMOyHuHmLlbHnr0BxjW0a+71TjX/J5p04OrL/oP0+QI8nI9PcFgtHO32vg1LYqQ
eEfOT17t0bPOrxCIQvkK1TxexNgY7euwKI+xEmF5g0DvXYE8AqnsWyDLcKrqiCSs5+BijRsNP6xa
PEdZckzMyPyWxPGPVOrKR6so8v9a+hqflAU8qhxF01WFcJps6Mjd/ow91n2kWHGTDU9U6zgwI7/Y
WsODF1wGNEcHxUAcFa/YB+ANIdXNqe0K7aFXFdAa9EPZXrRDN/fRYdxpeR9txEZENIPK+NgUo2ZW
74ogf3BGO967StABIO3zc1xizYf5kvqqJeNDIOpyHXsDV6z4WZn5V0D19rOExPMu6ZRkQ/LnZ11X
8k6SMZbIm3x4A2N/riAGXcqp36cYH/CoNry1+yJ0s1MnE3oXO/osGmUAvBMFcXqzirgACa7+EKi5
sTFjSwdvm8nprDDg2Vtxy8oS4Ti5SjstfwXTrU7BH8BtMYFNPRZIct/tRdv1sm7v9Qa+8S6c+k8D
YooJKJzV9jSxdsp+kdj9U62b96KSUNQeonKP91MXlMHqwc+tGMSE3c0RVcoH26oLTG2mzZAsY4nk
BP13jLpngeoZPy27OIeuLb0AFDDwSiiV+xGxOs9/hVjc78sDl5oxcTm/uevlpuHpP8ugPY/a4J0a
3e3WVtCnpwpZAewwM30py6CG1QzHVsLN48W3zNfG1bv7oBiDi4NsVnQPTmqvgSeA+JkuSgd2f7pa
4vjqy/VzkK11zU3wZMvNHVniEscjmr00XNDfnMIJCJSW7tEKjeLR6+p41ykaJp5Tv5d6J4rqikcN
CGXq4Mklx1i21jVLcFbye4rHPx5ufbJVdws9K7Fcn6bcBkSTStFugWbJmqddNcx7NYkfnCJ1Fiw3
ZF6UQbsKwqTYe8WQbbBFTbYJlQs7jS8oXqRNAyMkUZay16KlCMdkMSRhf45jx73L7bR6imq4jb2i
NC+yX0WzJBy0r6o75YBz/IPyajlEruvjMLOyDWpRZxpYegxWAm8mZyRhXKv+1njBRWvHNPzZUkyx
ERmzviIv4DaTiwvZtMwOti7PtwcxRkbnOqZNovjfYyIn9/frHMwS522H/4Y3qQccPTApKnX8tajA
RBurbbPcR5w1aaRrDztLvQP+DozS7pqLI3sblvHeT5SKGx+bv1diIQoPij46xk6sbWXQNku8Iq2L
XZLFDkCz/AjNO7791vdSKTAKUOEM28qYrWoWA1v4hPbRK1hvFmo8vGaFtwsgKR8wK9BWFpE86O6S
95OS0yTVtZ9SXr9mJJefrQYEcWE340mz8mE9amqOq1CjLyMp9neQUoJl7FfKTiuV4CDXRbyg6Ct6
1rr4CxyA5gdVLssGG8CvGEFjRoYx7D3CCJ40ReqvvbLVHiwfpGgxqMa71b2xZEZuEKdadwiETMHs
82435Sch3fYHMUBF0K8zXRl6+AYZdt6DYd63Xf1a5k7/0oLMX1qpTqxxKsSqFX0OQtt5HOKu2KNr
glNZ68FLk4WUq/HxWIumM5aHpvK6c4mV90OXRRd1muVkWrxO6gEozdQkeEfkU/K/pUbXHMkn8KvI
ESPdiqTGAB48TBli+b+LrQYsGSWQUyfRZaVWsC5jf0WuQNvFUY/gwsObWM8rngxyDHFYaZrHyOxN
IN5t94abxEPIpwPwo7SAWJn5GO3mu0Frvfd6VBD2e4H+JI/H68JAir7xoP7i1rr2nIMSXmOO7S9E
Ex/WBuNfvmnXUf5bXeqZx39fp5t/e/eZmkaAWKWCX3Hkvym8FTykzcEspMfOSRVqmzScTIqxPcld
Em2rrnSXyCWzRzdjWaKrifU9py7Qq/kS3+YO6Bo3Q3RkWcD0AOe3HCLkDCC1eZueyBCpxK1jBK7b
69zp1sakJqncGgdFIdROx4aS+jje1UR8f5S1ssU0JHqrKxjPQR2m93pUquuMfcfay5Tw3kM1emdK
mfeWoMj2WJSLi9rOioiCUqcxUjehTk+C3EiCR8vDSWPKzvsArx4jyIZCmSDGfrcG4OCfxqbrqHKx
/gMrQ8nc540SihMNhoFMOZ0MWuVTGR3hG1ennNB61EjtzqNmiPLn2HBnlJhhiYY0aGfLUBih23MK
WLLa1dPhOpLqg3MnOru4IhM5DvadlxhUkprjQdS5iHIYcfapJuZTs+uwxyrG2tTXiKVgAzUtPl7k
0y6WorLotNtmp0iFta8hRS4q0BpPoEpASk+/8CT/P9rOazlyHGu3T8QIenObTG8kpaQqlfqGUZbe
ez79WUSqixrNdE9P/HFuGASwAVKpTBLY+MwZMQbjh+iEIxmdrAj3SI01v+hUxz4/y8DWPll4GfpG
cq+qRfCj7fuNrSK6uip9jAVGwDCw+75aDQZOjtLULlwW41EeY2ixcWhemkiX9vAP5UMsx8HFAC6w
1adeOjqB/jnwyJIlgGzOpOicE/jQaCulU/+cwYnjXdmPP7EAjBqdLwh4PPAeXfSpjzF1C53qrROJ
8PDWiWVr+bvTKJACFVJdVaKGt07RfKV52XS7kqdK/bOMPC3+S2Gy63Qn3WQAO8PPU+N/VQxbwXkw
jo4TgrdMdsky1h5z2XoY/L0+5yBLDfleoxzxp55bkZdazcCkT0VirHsZ/KYkYVRXdL/qGefetM2w
rcin7G0jsubqUovyB1+Pv6RW6iGPBle3rtUXZAy9O1ElDqLoIPFJ4j06f6jXa1V127SflWkf41Yb
T8EsgMgOCGTi+Ww5iLrY74p9nJ15Qtkd6zb5KYtnwHHiGWdlpqBaJnha1c7MszojnkXr2MrGuXKe
/GqoD2oaay84TG/ZpDOf5MEKrlXQPyUzCSzXawej29hcS5OqbaQWPaC8qLJ9T/59LX61+LZme1T5
21tRtKZmcfCUcWcUzS9jXpoNAPW3pHFMqihKkXIpwX8+evkPbbSkMxaH1kVMcANlG1pyebnNeVXb
bLA379RuTXKa6UyMulsvR6in1QHoaqZkrDL9NXIFwbmIgvRpVpd/Vz+x6hsyI32a4402dV519ZyM
IPzTBo5t3AYbXdxRmBYHpv72utc6eW9OBv+AFPFdLJntCwZ2+Sep8TdinTlmbXFIyQ+7fay2T+MQ
FLvC1qKt2Cj04hTz7RiLg5iP7CWLHgpZGT+DPnu+gWDAemnrSZPkLXNj65h6rXSxu4blZdSUX4wm
fvDnXGcXFUcTT8PXPh4igOJOeF96oXdwpLrehb6jPyYZRj42WJUfjbrVcdnJ4Dq8Zthg5qzakYp/
O5GkjzXvmzLQCxHOA0tMVjbWqwy5T2w5gH2Z94gs0q3z1ymr2TJSQ8XfitYOmmSZj98wschG1uoe
/04XKkFzl4RWfG7Rr0V7rbZe27Ta1EmjfE9RcV85Sjxd8aFDSNs27W0S9s6ntOmeRUSVhixYw+RT
UyTlrrWz8KAkbfnYzsk3EWEhPFEY3XgpeKatcWOu76v50MuQabBlVda2Eoys682ISsvUMLe0ok/p
EN5palI+iJdPTokOxYP4Gs9tS6nR/Hel3/3wiu/+y8vHka1/f//PcBt2fhQ26v5dC0kzpFry5WF8
npxjJSl9ewhTMEmOo3frLo/MkyBGiDO/9VgA6XCc1lGNIHnfdN62zZD9gZwCD5/cxKnUB5vdc/k5
tmJnY/KowvOoifBkzsgKz9BiATKOZo2bJkefqISwFiJqdDJ5sn62dOdzZsfqvSjJ2CxqWfQch2Rt
FDPzjjy3KxwILOMVxvUPC6DcFdsx6S6eMEtLYZjdjY5UkoMYrkHT1ZD/2h8GSrWvFZk1sAvd+BJp
bYhUePIQj35/l0ew0EPbzu8qx/L2kdLXh4rVacoacoOFXPc0qPJ0TsL2D2VSu6exxAA6Qsd+i69G
vyp41/1wzHqFwreyj5VI2pde8w3XN+0x1dOCz8PHe1lxqq8Kv/ZMLawXfcSmHTpwtjPLor0GOE0n
QHlfk1Rbi30luUGXaOzz4MGKymsvBdEBHXNsEDK4KOLA6xOEYl4itzbzhGZeVferV3nfskMTls4X
vMsR2tTk6mRbY3PPlhiv0jYcN5oxlNsq9vT7iqeT23ulvbV7EAUrWNuoNrWx9Wh78r0GDO6rAmBm
lRcYfXlWUbDgGbe5bL8ERtZ9s5HuXpV9VW+iqcX1rpLR/peN/sUxkbCu9KD77kOHr/yyD1athpG4
7vwyOunKonjfsDu/Hi0YC7jmuU2jNKs+DexdrDfOKR/qYW/a0tGb8myjjLDYk7pbyaCrX6asHbYd
uLjZkIkVeNbcqwX4vRrQ4bc27h9sNlt/suVEzsZCQN8L7C1yQbg0AIsRbD8C/qQFZuPUQVtIzoMf
RFdxKEtZOUkxEL65Kpak2RrMNjaFkSsX9LXhH/TFl8EuHkozK55B5T4rlZPcI6IkYyugfM59xbpT
o6LG8aJ6gAgApD+NIpZwPyO5zc5y6D868LoPvpXiRFeFuX6WSEA7mykw09feJGtctHK1FUVpNLFh
YXloql1/15rNsPKlLHvVsX5aV3IbnFSnvQDTtME/oyImGDSBw1mJZlNcBHhsjyi8i3pxiElikq6Z
Q0QZtbE/JCvP1p03fmJnBAOUZHZIyes7THn4JSEQf8RTqfss2zypgYanO5IkP3jv9tfU7rTLMFh7
I9GD0EVQi4SeDgR9bpRHr792g2Udiyn+xh4jET0KCTjRoUt2K4co4q5GWJPYaiGqXpBZ/sw0pt0A
vee1NhdNDVdN2VHaQ4Y+8zZ0ihGnqRrnmtbUstPt1NJblknMuGy3n2tjnxeUrUpu0N8VfeAcs3p8
KMfIuLfTZsfqc6M72o+8V5jhRc23XsdBdGrSwlVzu9pW4etUAfSNWOmMbVT/6vWn3rb6T3UcOOfS
w1XXKpPZDRA3mjbikY6En7eXe4x3C37OD6nUFg/ZfGbpykPKQ/8kqkRjl9fpru813xVFwE3pnaRU
32K2hPPaMp6rWO4OfW1WOMpTtEJ/IvMWf42kzHxGW7h/TDEJSOZSkcPYDH3E7wd5kM7TfABN9naG
2Va36wLz61K1hC2xDoxitja4+u+ellmfQPH+Kr3CPg5lHR3s1nOghA7pPtQV/9KHYb0LKi2+Yytx
3GqFVt5PdmVtnBRpj773HxzezPs8zbFatyfMTfj579swt88aSqlbdZSn+6HEAtAD9/HYTjHS03ov
PxfJtaow3EjsKb2iax1hE1JVh8h3mvsxxOM5c5LqVfWyi1zyS48TsAVKVv8RVa3mgtRLHzS2XfcA
qeR9V7TY7uUqdDuyqAfFZLTekOZXRl9i3agpX00WFqpcmT/tIn1SmEO4NVnBh16TNoiLFL9wX70L
eBa++h132Adx/mBkYbuvxubO5qe0i1W73w0GWBnZssktmIH6Ihv1N9VMo1+ZeQGlicACP+YHk73n
VyvQMKXslPoRuZd2WyZNfsaz5eRE7Al6vlRj3AVANavZCSjzwQ3yKvkpByyzMARPPpm2nm2hF+an
adKMiwqOZB04vfJF78cLORCbjUpH4ZG9rWWz/IphwLTpbTyESFNaj1nd/4RbwYOSXXtWxLV5Tes2
Ommhj5Jf2o13qTMvXwzjW6QUPrSMZtwrQTO7ITBFQrLo2o6Z/90BJoc3Vzo+jqmOo2VSyVgXde0L
6Qk2SIgI54mzXeYYovd1Dg6g3suWnxysCb9CZYryM//LeDfKjXnv6KWzDvtZrmqInP2ohuM5K4Dj
D6HjPRu6Xj9Y1XCMYab2Wr/SSrZ7/aFJLiECfDt2kJuNAHf5fJYYAIXlQUC/WoTNQYrYDaJWQL/q
1l61aJo+y3KXPcpeTsq0MU5G1SWupmOz1baKv5lsJXuFiPGTXZfhoXSgduSYoITzM9eIHfy4cMMK
cQu6x9DNPHQhLhhDF2ePvto75Cvb+rvpVIh5tspPTCd/lnJofSplfdooSvxqj1WxzjPNeUjnAwT7
fqVGfFE9U1KlFYkgZT1VVrEJvMp5EIGOY+o7O9Kd1VKHshv8FoMHyzyKCEuMwXywb2PfBktMZeeD
auj66WXE/3Nj5wW2oT4JQDiDzJ87LTk7kfMHLjbOJcRQMQ/qp0nTQledVARrHVjulXe08EO7FBBU
3Al9baAniOI7Sa0esi4Z74v5EO6zEVdqFsfhvmClsNbNVn1B7vSrVg3DL/bnJpDKTFRYbVcS/qJ1
4+Sbntw3j8sE50sp4UGtS8Z14Dmyl7H5XSelqXwysYTFjQdDOL7y/F6V5AtAmGSNMSsTLrkYz5MH
eiTF4XAbmdqAHlCcb215tM552bYYtzbtk5Hj4SXqloNS23+G1LZKXs0C/sVsBEXCun7B9rXGzkcP
P3eIuq+7FAeY2MEACTxSDZ57F2kTFAEICeB7EILs1bJfTWFz6SuNJSAZqqeUfaYVpOzhIOqUFB+f
bmogFUv2Q6SF1k/2onBBcBvPtx99jVlyqMpf8WEejyBPp6MuwTRZeWgnh+Ocmiilnolg/EWqw+S1
lwMA68CBZuCyTQI8OIJK75A500w3HuxqY4KhN4KQDUk/Dc9ygcFROGX8HgpZWpfWpLK153iPo9U/
+tirwY3GR2iKJBIscbvzlCq/kk+DkixhbyspDbRxk1kTlNrqk5mP0WUgr0EqpKk+xUVu3zmx/sz3
x3yeRtg80MH/ZIhbs1rMQgUrWcWty44NYEEQFw1RWXt3TfFdFLC2lDe51cdry6qmhxhprJWmNAPM
BG16uNWh9rFTExvsxRwiGlgtoJEioQFDTdFHsSsbGRPgWUBtcKzy3LbJ21miFfEG2Ui8T8K+btiH
JeZ2ypOI71Uid1sk89FNNJCcxJkJ51TF8S7iwNfAObQwrTS0RS5GZfICSKNrU0qYOOY8FpnBWldl
GhBH4ZM5GJVhXUVdY+dHFQ+kfR7Z2NPrMLvaxGQXfkANTsYXPi/HO3adtAd5HA1X8wL/GnDXu9Ea
k73E0rJU/Qk22jinEO5BsK47Q9Z5TYPcdAoVLk6kv3aQ+i7Y/4xazkZrOxZbxyZxW4Sxday9mrnY
fKbEyOfcKkVZHBrrjl3ecdu1YbMhbcoWRQETspeSVy8O4j8wE5gVUaTmM897xW0iz38CixJu9Kjy
7k2ZL0UYf2VxxQZ8WwHebw1eLXNRHHpHBVVrOGQH4LXRpA6WifvYWuoT9UGrH0O9htgom0iveHzA
SCKgnCw7VXLwTPyQskmRQreYyAfosZGsw0nSruJQBlACmW21W8WX3+qqpm3ZsFHLw5BU+i2uV5Q7
NvTMc5wbDq50M07cUvRjE5JpcdCwflYCs37sa9zrEcF91q1u48SydJ0n6l5bKy8aiNUzCQLvVjSK
NHWjsY+2qVpEFVq7OGAUyP/vkGBK2IvNv9telOMc0PdHfmshK2Z9uBooabijk0w7w/HsU1xJn4Mo
jx97GJJ6W9XP/jhWzzlopEJrlLvCl6pnR+sNt0OjmicsRVxYvJ3SkZrxGu/OyAFVQd3y7rLI/KFM
U/SCiXh1COWAHSHHj19M2DIbHduvvWiFEYEGYKAXoFdoxWYCldtYepJtXX7k/QGMherB6uAtBpiZ
mSw0T5aEf1fRGdre0OpkjYqICWMqrhFsAj0GD9z8lJJKwL/Cltfk9WkdZWVX5LzepdgySLEE6HcC
E92IvqrT+btCKdrNrW8L6Iy3PXm+OZgZXr3NJ5DxojXuyP3p41TeisC0eGGNg7wVwVmfsL856MgZ
zteV/TjbVDjW7259hwHHLza0dyJY6xp1XQW2d2tNzLpF3yIt97e+Yc/GW8eWkPgT8LeTXHZY4x1m
PHsDY8j7Dun7bRpOxdmOT6BPwmepdjtF7p8lxeqe02r4DIvKueR6NuzLDvKmpA39fdsgQRd2Dtwh
KcQfbq5rlK/lhJ7arapDrOBOZ7PZkwt0biNWzADNg6Pd2/29iM8qrOtZP4c7Oxvc1Mp6pnihtQY+
nZx8H+I3rLfvGcmpr0URqCtQHsZ96hnRHk/iY9NMKU7e8adWjv0X+MjqEV8LFK+dwX+p4qbZkmsf
t6IV8EDtskfoHEVrrldPaZ13D35oa5/br3WZYooZ5PK66I0KxRCzWtfwVnd1xCYnnhbIIDkF7iCb
aHYbvJ0m86mOg7jqvgt4d6qnSrGNR9IHvvHoQcL8bPLnsSELjHdw/M8a37arl+RHUZKMXr+P/PFR
lKIpQwI167+LUsUfDX07xLFsKIPPU4V2kD2wRydGjZpJ23ogU9aRKWn3oye/HXTpYEm9f79UM+Ev
jomHXfUctNQneqtsgpGd4g8NuG3Jq9KDLbAEixDyEax10DHrf1/O61gwGpWifIIPvw37Zny1J9Nb
Tw2g5lHJ5Iusku4CO7220XqB/14Fbji7oIhDOZuiiLNEM2x+3hnvcAv/E1Gn/D5Lcjyqhw5CyYcG
ESxa+1by37VC9sF+xexxcZtzr7dR69peJfUEcA/LYpMEyzhlR+TC3g4RU4VjMh/E2dKwxC0NH+L+
Qcgy/AQgPl6J8Zd+orjELFf6ByEfhlr6/uVd/uXVljtYQj4MX/szMO9D84crLcMsN/NhmCXkf/s8
/nKYv7+S6CbuUunGctsG4ePyJ4j6pfiXl/jLkKXhwwfxvw+1/Bkfhlo+sP/pah/u4H/q+/efy18O
9fd3irxDxewQ119UQJjahfPPUBz+pvyuia0oemWJ/dbrVm71OL+NcivfOrzr9h+vICrFUO97/fUd
LVddYmT2nafN0vJ+pP/r9VnMsPTu9YjZ+XLF26i36yzXfV/7f73u7Yrv/xJx9QYOhFH23Xa56nJX
H+qW4scb/csuouHdrS9DiJZk/pd/qBMN/6DuH4T870OBqW/XIw4/Kz0a67t2CKwNvstYjc/FoJsl
A/SsBrlDEYyW4cql7a0lbLfVXVJj6ldXDjPKuVkEDqMPJg7wyhmSenVUczyb1qLZ7za6njgXML8w
6ERVNznJqXSYBRZqoe7UUbPWOptKLrw/l20GoJezXdvNzE34ugk3Nzh7SHqKU2OYYsldPN5UXNdF
x6VqsYLzPC1C5bhOvuJ5Lx10JJ/dLE3jHXtS5KPkNH8ElbnXy6y5Q2wpe5TIvpwNp3kQbSKq5Je7
dUwspKGFZ48iTI2xEgtIthxFiOrJTJEypqaMKgKSIgfDpUeABeeLiIZ/eHXV7h4sA1dm9z9d2RlR
XlK9b36mkYHL7P4ygcTC9Bftj4soYzYZuEPivDUvDfrvEFOXCMkHQvL+rZvoKw4izvk9ilHGwTbX
Ie8qBYwWrYrYBRCn4kCWEJHSpfwuKLbtC+jLcfeuD8jTP8Pf1SKumNjuoMk9Mn1o+GP9Zt51Smjd
ibME74quy9rLh3omROGa+SnfoQ8dhiY4d7GPWsOfY4gIcShY3qICZXa7pU6cBYnV7aFB/vxQLwYp
avtUFZN5FI2iykr6bSqP/aFUegPMJPuEGDkZfESWm5mVc6sXjaJenC0H4HXmSRQnIYAnTm02U7wq
eusrutV66K1DrWrwPEuHLRCAzg2jSXVW6OvVD6tSIUmCqZHEtxYINWk7c9hGTt489L7cPFRKYR2t
zn4WVUs98lvPRtrYrDUIFYcUOPLW1P3OHeeeou52DTHSUimuY1v+eLuOaJCL6UuaV/VO0HTFGTpQ
1ze+7gfqLiJ8TrG6td3OBYVXsHeRhQXt0KwddDkD9nCPcqNpCbrmZVofpVIyOfckufqX80bRKtkV
4V5TdcOpUVRz5dc4ldeR9sadjqXWscluwI5eDlpRI9ZJNl9UvQv5yLwW7T52z6Ca5iFuoZrk9aK7
IGIjX7AK0fnHOI2cta5BlK4T2zzNpr4bHCLlP9IcdaDZSWOJCExFQTS4T1318AH0E6eAz7ei0prd
QuG/GiRA1vlvbBCaRqfM9Nk5mjOA/FIeQ3ZREa5EFk8cEGRP8ZVruptoXiH0pOe4ht2wWxxQi36D
6kmNdFxRX2eFgm3YVNE6QOod6wsrzoCDpNG695zqWvRjdRV1ylzXQurGcogc7VaURfOHcQY5uq9b
zz90Zt2fO9nozk7PDvFKlCNU6E+2epe3+ZCtbw0kn8ADDFb7LcDcho17tUN/2S/WywhtFr2N9aEu
mMfz1LsP1aYcSjtJHa7tb5fQd++VNxfRyptccgjKuzfM7bXDFuDpFiPK73reXjK9F8quD+jJheGH
Pq7EjmmahC89vLBdNpvKiUPy+2wUpnJLWTR3fXzr8aFeFFlBdzuQ/1/qvrWnFYlPWFMOykmpHkqX
5ZB59VtR95tVC0zkLBpF/a1vBxvH9adq2izdyKp7664oFfemdqtDOIQG1SMGqGthCAhYKTeSVb9q
Y5v6xyaz+nMWZSxMwxpjngm78FhLbPmxN8gdyIOduSKmmgNjQVUYHZDRLbtu5CHvRJUdqLnLZLRH
HqRW5NR1VBO94sGa9rzmlHvIrOq9OEvxAVWnsL0s9SrWbedUNdAuItSRAdWulKEwdha3DcWPyuVA
Wo+/BNT3OpSceWdgbg51B6nK31cTdfV8ySGX2JLhassNBFVWn7tav13tXX2WlKBj8MXrJ/UwJWG5
I08tPzltilCl5Jk/VOw8gjbtv9lN1rsVpP4H73dsqFnTh9je+lJxmaRET9lX2AJoa8TREqcmnZT5
ew29pv7WXJohGUmQDm91OcQqLONx2Jl73DqLcfpgTuqVgb2q55YKHTNlLUY0h2AvQj52mceGWhui
+k4P0Zob5TpRLWsw78GsZxu7RmiYf535wwzgiShx+TUwI3Q9jDq5L6sY71/MDLcGPJdnESvkWv41
Vu4mg20aoA+SWkkrS+GVJDgDNa4HkGFiijOMWNbQVROtgm0gWi0boINoFX3zln1I2dF0p3I9xnF1
9slX1ewnRb6eDHwJfmopitZydqISrWmOq0ylA2iqFVR+nXalewlEHTZT78XZ0rDUBXMrCA5lZ0aw
FUScOPSoMd8a4G78mNjhm/qeTdSlg7jEh5HEJUbUTlCEZmARvFw7mW8K9FV9KYE1aZZebMwROF5o
DtErPCjsYORXnw+AzcIQqeG+VV5LQwFkVYxPY97Dz5PihJ1wX3m1Mtli81P2Ln4yyRgg8oWdu4tR
syarDgP53n82qjeoaGNIEv4+TB4PRm8bO8XrYGaDz1qhH9adQzX0X4JiOvgl2f7GjqbnvMzdYRZG
gz+X36kttlH+HAVpkbmziceMaHViteRPYUjRKoaEldefRWuoy++GzMaMjWLGsJv8B1sKCTsMTg6C
3mofZQTHD60dmFvMrszP0hTeiffwEpEA/DwUoWVsg9pAdFlHnapfVZNR7sQ8eYpC7aRbmfthrgyp
khn4JMvayYjeWt/qREtYV+9axoHXz+o2VWfDZ6/l9VM82zdqSYKKjl4fG7mX+rvfRTZF/Ys4TJl1
gBxdXEwJPzsGyve1YoeP4uAA8ChisHiiFI6hein15qR1OgYw6ZgOu7TtOx6ydJj4/T9aadK4s//W
LkeKDpOYRj4WTWtdRMioev2daU+7pYNqTvGeJyisetHBk3PDbZBPv8XcrjvF90WeB7dBNOQd74OR
jU9xFxYwfGzbPWMlYsUB1HSyBtvUb/V5+EmyC3fAFeFJStZyhLZr3tb90+hXqhv2GN+KugHE7RlU
1A9n1nsVVWWuIxWUyhdrrupBp2/jymQWORcLFn2PmvFFtIlwPYJH6qRQdhrZ049j6r2iHdKfHN/v
T6M3gEIXp+LA412S8LX4HfAxqvzdImJE0csbv1yJMlJn4UY1pu425hKT5tHouUtvMa5RjW/3cRtC
lIvUepb7yt99CDFrmTeq73wKjAonldbRj3YnhWAHJ5lTcVjKol1EimYLqay3SFE2l8hbkwhlQ2J0
FR+dEREkxhBnyyXxJpA09z9eTUSyRg1QHQSZKKv1cG8hMLiOBiXeiGLnBNR12nDf2ZO16tGg2H5o
8PrkR8B+y+FjfT4cgyJVTlVWJSZ2Kgwy2E/qWPR3vuo3gJNSa+uwsrwial+tvGrqD6IoDnFrP8p6
F51FqYwi5doawzrDQOg+n0uO7vtXiJlLlxIVjkvbGntvrKfQddoGlQEn/apA/w5dNF4mfiIqYn+i
+3zhQQ/6bR2m4JTKygXe018rSw6eIAKAq/SexEGLzAYEkeEdk7nOrgGqTpOEuctcZLe+vc989Vjq
zlsHtQPCYGA0KKqgoqUba+qQjZ3jwd5m5y63fi3xUAOBd5m4280BZVeOrt8F414Up6ZoAaOZoSuK
kp1oj1nxOY2Tt6uhilSSvjStg5Y0MaibXCNpY8++ZWiJRvxlkb9GYj2/iLowNwARL2X9oEGUQ6uf
AG/uJKJEURy00IzA0eT++kPDUsS7Rd8GhglG8LOm2PjkjJqPVYrNZtOAjr0B8HHd9PW0ZRce6Xo7
DK5yaK+isUj/rVX01bHkEbGJZvtPoj/k/o/9RUSAOO0tYrnC7+uLxmUMQMFo+QJCd5D63xoBGl5x
hYXeyoS8c7GlZgMzw0dIwOi/V03kH6MZY70S0a0ZWu4YaMODODSopl4Kr0bWvhkfMhOSRxp56U7c
ExLTWDIY1flWstlGqyVjWMXi4/jdKu4u/Q+tCSmxd33buW8/f3SZHBt79qp9GE4J1Ju4qI7ABdGW
AgD7OARuEs4b/nNNLkfO0RyyX6LpFlR57SYp7XCz9PH7PFmNnf82jmhAzPj/4zjLtYf/fj9tN8mu
ZqBQViaGds5rdddFqnFoPI35VtJ12nksGYapV6KdE1OLjgMUYGwhtbOo6kXrLUaEl5ByNkrjwCWZ
u4hIMbYoSgPuEevSR/CpictxIypF8+2KInyAhLSBfFWtQjuM357SxQjOZ1Xo2rjHE2OD+12ouyQ1
9GNYpgbQbZ75jc8rD4sJyo54vot2cjmjvSnKptm/zWu8ITyQ5ZPu+IH493ab2NshbzS0jv+sk+cG
/O9g5lTqrT5DeQez5DkEB/MvnWoUB9FfVIkOCl+fNd8UZFHm/qKh71L7bKqjtI3SAT5HX5zBSpTn
STGK838qigYRMqJqbVYT1Nr/HitGSkL/q2WiiFaZT4WkSa440wGt3M6yua5IJMz/frf+fRx+sBKo
YJKZdrL5oI0liiowXikLAczO8zhRJQ5V0PnvbLgToAWJpyHblvoXxfIhn7G/rOspGOdB1wAwR0/a
XO2lbXwcWUu7omiUUO/RSJIAME/5i6qQhCcLhODoHMyM/jbGxJzmIbKCJx+y0guHmJ+tzjwGhwsz
xe9tlxfWY+2ZuEkuRcghh85H0GQn1c6t1Ues7BqZunFGInx4mJBJMUatPSGCNj54Ooc6lFDBLkN1
bXUFD68hMuPzZL91EL3EwdaSW1dREv0HI442FlCadWGXCbnOdtzlSqhdC4hWm7YgT6YbBpZ6c50n
6Y1b5GZ9CxENIwOsUGbLjoU6/mx9QzmSGtauiJoe5SiQL0rb2KGbv4xwwq7N3DS2jXRRzGHfaJYT
YqSdjsdYUn/dInXIWqDT9dwV11xuJvHR+o6AxRRg2E+iPmmcxi2x+NjdhlpuRjSLG4ys5HYjy3D5
i+LE1iGLVB/BBBZ22ryytEOp2wP1h7clsaRfLZXKOIG7FetFEQ7mm0hE628xyxBLw1K3DIPbT7Sa
+J3idT98JoX2AqFSem7y0djlrV7sm7RKnqUJzTKAj9//NWAIMbyofNIyQgpolOHJaAh5CTFAOTC1
tVmm74v6XBTBolUEL0XR+qFvbgJPb8BYu31raJc0Bg80ePYX8K2Kd/QV5NIh8aDyVRXSSJom0i/k
drWLiK6HZh1XWn/Km19JbujHAImnE0xS/lWlhE8lzNC8QkSMWnzMhxMpIdE6ziHiTByqGpLUreVj
2Qwb7Wh237E0M+FFz3FiOFEmidRChS6P0egj1+7HXQoNmoM2KYG0H0oS9hPvEbczysz+lSR6egIN
XJD6DNP0VIOIcmPLU1zRqbYTZxO2bcjcKrMk/YJXM6z1foQBODukz0VUo8Z7J/BaTMidt1ZD7qrr
hDXABQLeC6vO/EubRtNKyUPvpW2BIyldPr54ZWisnKbOXjwL28E89x1cFGppJRlwdlsNRhPbBs5R
wZ32xtPWo8i7FRUh9YBazbvi0ip4df+0b5L4oWv1LMmbmf2ptcBjtCpUmCs41sWc1U7YPgPFPrJn
eOr9ciPqBiCX0/rWPHdJu1zZVPMIOoSujaOo1caupGKPfIq9iaHtvqpx9LmGYnCVu1K979MyWYn6
LO30dSoDI3dmUC/0Z6ZmyhdvKpsjH0CNU0kav8Juq1e173h3YAGnx0JqrqLeV9Nym3i6QWKMi4R1
s2114EQNOpsv4R9aEA0/+snHroDH2rUrmmmP+0m5l/XUf2Q5CIbezMwf4R9qg/6JiETebLyaEbIw
bzNr9CZhPuHpuEbCIoED9dt+XlRCNUg242glF9B41n1WSpIr+QZvs99nfkaqVNSFv8+W1ttZNOSX
NkMcK/TNa8Ds9cB3UbsTB0js+p0Rebg24hy4+tAgimPkXYsitQ8idolA551MmAHmtEv8R8T9siel
SqKNJwP7z2uIY5FUFK7RWcn3ZojcSR+HP3zcxTZTFb+PqOctkr+NEDpRSRS6aRjgJupLED4ypDZ3
qNuk/IokObj3hM9y4FhrQ0YT7GaiHIjFibV4LvvwG6TQODlohrZrZ24QrU5i86NJqssoFRWkkHlN
867bPDZ7wMOpri7NbLWrdiR8tdIpHkeAiYfeltTtMBXSZzJYtwgN0s8qHREeMiMoURn7w8qst44L
+Fe2npUTyrrNIzqK4x3a53st47ZdOR/zrTGq/VrEioMmJ1+RsFNOolS24QSnstuj514/sLh0u6li
W9LDzE0Y5TY1ebhcIzsy1c34yVKztaBAI4/Kchg7lbVgOduqpaxs05QvEBTdJFA66Sn0xnGD6n5u
wpRBFlccAlOWj5IxH8CapzxFOP1/rH1Zc6Q4E+0vIgLE/lqra3d5aXf7heju6UHsiwAhfv09Sjwu
t6fnu3Ej7guBUilRLlMgZZ48B9hah6GkoP9R4NmITIHuIXdd0/5fp2UMEcgW5bCoe23UeE308xpk
Xy5yOLmLbT0KF8pfU9SVm5uk5wTcLdT9GmgFKv+O7J9VP8mlTO3xkCvuLCawcKzIkTpuU9FZnIlt
+j7VJ7csuBihVYhkC8oVlq66wl11nVfeu3WOjaaTpduWdflKsAQ7TTNH4XxvQmfUaX/Iugg3bDAn
SBFAn5q0q8nWhcO0HI1RXKnjP22mHosKP5Sm3nxoSN4KuezVaK0o8XgjiJ7Tlh/ymBzqRZtIymfK
Ws7dM3f0v8/n9KZjQ5Ju5pzuq97bDFX/HCQrkF8uXDbmJ6mGga8zA6WefvmvZqarjEuJCF0+dFtq
vbt2uha51Yd3O81ILbKTx7s/2R0tkPTuT5ck1/DVa0DAVGvWajpUdeStxdBOi5uNzjR/5olVIWhs
yccNwEuIev23cV0gURREnjJrIKUlM39dNdlHn9uMHYjXtshG/QXlA2/fNO55/j6oCdYrlEXjC7j9
RciyzW5kCkofWYD3oXOTej7ZEPH9HsVts7CYNNeiw5ON2AVqYf8FQP1wiQEtBobVWhAHgYib4ug4
4AklLxrkxwPYFzSV+b8HdSI7vaVKrMSC0rdTotytzhQ0pCDPvMhqbzxRO4Y8zmZQSCWSzdA+Hx1R
db3G08qfR1M3YsIWMouIvwF7bYN4KP3lIPO2M0pl39Nh6gZ/5UsRr2+2FuV1SCGa8aIoTQfbYki1
Sy0SRgdEq8G32iLmXY4RGBy1cBj3Mhti1K/k8MHcD9YGdLbFkmy3ORCTA+5J+P48B3V4pRWeWIyl
pr5U/349oIDyzTQ58nMH1hw/kXoddrfJmxA/g9rpcfOF7A4MSqCE0aKtIDVsrzarUGftOxdRQoUe
2pLtVTuQiRzokPofTeSqBwKs7M4Df5/rNv3vc6mq+xomqbUPGF/4nvumIpNaFRTvrah/07XpKpAi
sSl0dr2Zdw/DUIT3Q8F1jApaMjKGvmpkwntuI3CFXHxpvXn7KMe5r7CV+ex9ux6NMPX8ZFPOGN6P
mJ9afW29JAV/GbPEv44Sy70ms/mOmlS6E07+AVVo4kQ1PEUaxtfUOlCDnDiY6VHL6Dwluu6H7PCO
ttkA1FTrohhs2UM6b2UJ/HJoBPmgAvntUrep9KV8BHEhu40PY3UVv0Yt6vz0HCYqr44SlylCndky
o3ITmxwgC+D073kxnNspVwcy0aEGq9MWotgMZI5wQ+QRXPIp/EwX4IHM8Jt9MzqpDyVhyG7f0VYi
o1ccndIBHI7RqrMsa0HbFLLRtoTObrbbiE82msBB1m9hBlW/5igABWQIfGEfSMNQLOrvWjM/zHRi
KHd9IwyrVLt2XQaKzAHighsD9ZObVidIp6wuNigzyDaNzqbeelXMfo4WEDRI6SVL1Cn5608weWpS
b42U49x7g8kTnB5ZWj6P/dQxT6V7swl3MrQNEd1CFRE0jb5MNZi6IguM/sFguV+inr1CkKm8UGff
sQVI8thTU7Thg2J8S2ZeQIjPlqjDHVnifRkrU+xKs85W1OvGwljHYYo8mr5ABO3j+QLzlKP/6QJI
Jn64QBKIYAMqU6BeUebSHV2eLdFE2IWahQtAn7LYMs+GPQg8g2MfqWQl3CT50aCQY2LgP4UQnLOR
rPJAalFlz6PRXskBAEofZBexfbmNhDwg/9FY2ASHkfM1nwp3A3EX3FYuWOvzsQA/jMasDBrscjuQ
rYTwCuhty+3NHiat3DQASiLOBXGwT0OpaRCYUo9FnS70ot4nVg9pgpvJ7eO2XvRan4IOXtUjUEWn
bQoIVqcPt26yqSnmq0kiEEQdn6eY56lbJIoRhV7ZrAWP4vtB9oPYDzWgS++mGGikoz2CaG/1zylK
DodJfPCpumTcZl34Y4jH6gyuZHZqjQ01QA0NmWcPy/HZ3hRbspOFzjo9RmaCnbC2uZljCEqC0w5J
1t8m/TDfzf7bpDEEsYZSJIG/ZKic0nsK2oC4UeBtxzF7JdPt8Gn/gULhrxD9Ap5WjwS+jG2SdES0
WDdvvr6ereHJ67wDot55PzM0cgVAU3BI7aJBSKdsH0WOAj7TmFCMUjQ+eIQb/0l5qEwHYc3fkLAL
ni08PxHDs6LjlLbtgdkAQkK/yH7Edy4X3OjMv4zuQjpfeozbsLcxkWVERxEnkObOKrW2pFqqosKu
GBHt1w7P58UAEpdLKwbQeZgxdl+8mF6FD+4H8EWqZS7A5ehLVa2QUUkvgB6POy9Qxpb5oroGVthg
54M6LDsE3bImD1OJvB8Hwb5+GmR1rQG2Vae6di14DwLF/J0jQ1VAdQILSNQHtf4mc0v7S9aO51wF
+c/MzlBJidXbA/g1W9SYwoMbpv2llcOZ4md/8nif4z89UMQWLEtUAa+CPnsGL0VxT0CHfm0iu/XF
VaJFARh/IkBFxU1vP4Jja4Y5FLUNqCfUMDb2CPaqHny729ouh2VVOVDb1kiItEzmSWl8t6JJFdCS
NClhKFDY6c+T9pbq1ylESwAtxjLF9OV9bDblEdoG2IFAnGxukkg98cZaMCF2AoYVvdwhuza1qVke
aYr3ecgEQc+lnxoWvmbQ93sAPaLwCiQf8XHyWHYRWkiv57z82XMgprowfFWTGa1ybLRmD7czhwUH
SCcE0m7jiRQFVO/xVNABiEtV5xY6ICOnKH56M7rgwYbMpYGtC41G0qZZMHA+6Bdy7K2qcUJ4TRXF
pajBJUq65n2TjgBU/buj9QzsJXRHjIjaPCIbQtzFuiNOa+fIbPAQn0aEqopKmOLxLb4jbb/YjEhQ
k97dKhqU+b3LXqAUWvxEpM9cJqGazhbwTUcUsIMi7M2hHJJ1mxvA8xlpsFVdv3HNzj94KnL9FcIl
2aYEkSJQRtCYp+7EYP4hwd8D+iHoVeYovdvlDEXs9JcBZr22gf5/6Ucwfdzs4MZZO3nGX/7g72k7
S8IKyEYBLrIK9B551uJXqmOS1DaDuF0gbexC0A6xi7C2xoXjFR0kYxv7RSDz0nYIQiI4cOZtXy+I
ZRM8K6C0MsB3SE3Hc/73oMZyAM4r1QlBqgr0t/pggKcS8ELoZ3TTPzbdkUKmDIowErAn01srsBvX
VtAcU6HUletDObprUVdgd9ctOgDw7yQCi05tCYvevPTIFVMLlI7g4wCyD5LI8eFmSse2OMjB/EYm
Onh9WO0Ck3XzSJG0fFe27i9I9PQHcH9CxqgfswHioFW/BBG6ixyTrBFv10bqIU86m92p7cTFrzI3
TeBlsvGILZO1bqZBLghraUlU32Bdjh5qkw+d0QEsaeAtyI43M+h7AeCs+/5tQCsgsd1M5iVjPqSM
jC708Uw2GL65vo3WqomDVZrZ6kkMHHFUN7wyE1guPtZgD/Us40CdkzRNFFRCaJ16A9A/3UG0OlpS
b4BXzclT/ndUFqsnF1zQj5ADqNq27ZdVa1waCW4x8qxcVGc3qjR3NA9r8dMRrlRr6mWil3sL9a5g
w8QnAo4jvU9ZvadpyQNISBD2Gc0DtZISRJTYcjZHmg0xqx4k9o0CjZYHvVEHeniuNWAbNnH2HKGY
FQmPBDRRUCK9k7iRdzZodE+oysajuY3rpwbkGAtTQpmtwpcWIeATQy5IrMw4He/6uATgQsdUsZ22
lknCG7DioVmwitsLoBmyE15K4GupHRTbGI6/SrvUWuZR8Zsj9yECEDXFxiwbqADrFJyhU3CRTs3l
iAGFw9idyUSdngCBjRk6ckMe1OH1IHKi8WS7TWK5PTC6RX8muykMCUkaaGahXt86tn1T3tU8ukaT
4YD6iyit4oKByMoCR+oUpT8LvMtBrqJ7uAhxCi2YbONBO3hBRnA3w51OZ1dQV5brvkdaCvLUqzB8
4VWnLrcQgDIclAVEiXFHgQPqSIQzQghbtCs8YO176siZQM67sl5AkJHv/aoq8eAL2dYp+vBcd9A1
KNwEggrRNC3N1k9fOhlUC38qou9N0JylREB+MU6vNTZ8+FarDhUkQ/Mrc4ovrszK197Avxb1y+oZ
+4FixctcXPuhQkDAca1TwMfpTsV+v2/MUB4SJMg+X7kanY9XdvWVDV6fa1UhzlLlr0jaf7zy0Gdf
0rowl2npDJcpKTcgMQMb9+QYW6dSxndb4j4P+4yBDLsN1qD4D4+o+R/2yKNbW1um5n0GQrOlL5r6
qyv6Fw3axvi/QW2ETOeUfTcsw3yJBz9bMfzo7+M8Mrao3073SZaK09il09oNp+rJ5xEIo7lj/YCQ
xtvHsPAxjCiOf/Q2goCfPoaawn99jMQJqt8+RouFzcnGOnnZj/g9NxLyFUhCFE+ggq2udofHim45
oYkDsHylr8ozmbDaEqtQ2P2WmjScT8AqUbOzx3k46rp9sdRDURiAGnOQIvuTk6wGm7sQiLeKK7Za
ACZ07iP0BNzHIdZBGIggHcjWxrFG/WquK5AcPwJhVFy96G04JMGQT0xcRBOc3jz2nfN2EPosA/zd
MwagS3XLS4YJsZXcRuBU94CcB6o9lrkzwVK5Il0Hx0J0ASmQ6Qg2WGjqmT/JDHVRSMVoL9KpIa9y
UupYN+YV65ZomdQ1+DCVdNrjoBlU6MC6YcD6GGTQCegfd7cOSCPA23z3VmO7rrroDnKd/dJG/GxH
ybs8A/cVGCYCkKECZ0294LwOd5T4K9gEOd4A9LJeFK1n4MAkOV9EkQy2VWK19or03i1thKZCsCVh
dxKLpzPqZWBxW3S6t+mAnellB9V1kIRdJm4/MWKp1S3lmU9EYUt9unXr057mu+fv4yAwPHvWdmuj
kAywsEi6ap114FCiJeC8GiTjmNTQCdGLRUqV02H2djobVb5Izd8OoTLUWtVY/Uru3aWOYQOkkKhX
ALtWdR5mLyppa5T6wU4ctFkSgsmiyWd7oDTDWBCpV22/+VvM+YXlm8QzDLGXUTO206HLGKpFZJ8g
3AbbrTfWfoXfTQA70G6xzAt+ji28uLpOotJC+ePXMIzi1WgXbE/ZHb+6nyYlXj55ST/VucV9jh38
1cA/rbc9JC6CxHdWQcmR4NTCrNIW47VR+JdSWmNg2LNRem20Df+aO6b9CJadtYH3DTRT3P5o5Niv
kVINyy0s5xhHEZHWsYHsSwloOhcH6u1yd69AW/EQx9yhOcg8QFr0yAvMQVPaiIMBj5QVi4JXGRSs
ev5Yq6YB/Q6ASo2d8McKxP0gawmW0wj22WVjD9A0jCJ/0zjeW2+GbTUNJdOfxmsP6vRRYLd2oUmD
2oHW72r9p4iZwNyvnOaIP0XMnOWmy9sj9U46M069yI7DmYPf/NZLvyZqcp99HPsnZ/qt4amWHeWh
TPxxWXqh8WTE6l9namRvNvl+9snPSKHlPop23Ioysw98DEC6o29a4CAeVD2qR3fo7EPdqxyqhrg5
W9B929i9fLDTzRz94y9TcIFOQyU9c117PgJEIDE5TIKzg2Kdt4IkvL0g263jT03EElizoHG3bruc
vFXHoZD9qcPS8+d44666wIbEl2HxCx2KKn9C/aoPxOM/JjoDr1u4BKd8vq5IL5OMdSpAm+IFoED7
3TvhALvn3o+b2VZxcrtC4VdvV/BdYLc0a1y4ZDHP1zTi5uwZxWMsi51hgGUT1UvpoinGdNNB5RNa
cgHbdZPZnE2d6TV4ER7MHhADnenFm1Y8CMScILPQQLdVe1BHIZydhRqyeRDKi/uVgLiZsqboDDnS
bmHkYf2tq5GOdFnBD0U01C/QI5vtrYJKEQSJnHWTtc23GmtVy6qqB7uMwFZUKCCNtX3Qw1EBFd+G
N5BcfYy9/gtELqoVtPeyR2ki3EJnZJPaprSNzv7/+BkVwgulCa7pceTWMrQn0O3rJ5q7nQbVfXUY
VwdlArNM1iwvrOUo8USpuQ39inU/gQQ7hAiPAYK8TStSa0tCF5Nvn12rMh+yYszuE8H+IjN5BUlg
bkvHUV+1lxn6W7sAHqYynEesNcuD5eIhgHy8+0i2ivPViCLHq+3a7mMKoeaVD9T1ljxogKMQ7tQC
sI9k0wMGD+ytcxwgYHECEF+2Bms3fwFcut1FQ8vWXIe+fNjdzv1or7AtetX+f7LLKYf6bBMt+Mj7
c1bKYJOxoVpXJS+eQWNo30GXMlzyqCueJW9RtOzH/sII0UynCEGJGvSY5GzZ4PMZCnmmzqxOp4cM
JGQxlk4SOlurIq7YE+tlcpV+J++GzAtMhOG8bl/jZZkvpBVHO8feWq4Qw1/UYVSguzoUbOz2sztk
+6A3AxEqoKcasLBM9Xh2kqp/6Vbe6MgX0xAdBKfGfEHNuO41w6QBGVjdC1XSGuIKKGWhZjFCwSx2
5SMy0+E16L0TmfHtgqEoBsi9zlpMGUAFrYAQzB31+pZ6jRzVbbIc+7vb6xbRkVwtEkRIoAXw4TVM
b9vbyzca17qo94MD9XFSYEHnBJmX+V1NAxli0AnIkI4O2N2xh7TkZtBZtqIfu4dkijZdz+MLmXoz
gN4xb/+iPjLdBt1svw/qxqk5WL38i/z/XwclPdBiYHvAR+tFgDipP17CNAbUoxbSbn6oNj4YKVab
j2XUVU9lFv1t6VVX47fJIsBi8gQ6QXtuer83qffmjIiVON2aMkPFmZXHzSo0dpGjK4tHO5ju0Yqp
znj4Y8v2y3Ihc695ACSELd2Cs2vALLWBrHR7BBHcsJcCYjmhH4gL4sv2ygBg4nlqIKShqqb9ETR8
JyzgbRcV4NzgJ4BQaGH/gPIO/+oxny0zpNvmKQdD0z765duUcgJgqZfu25QoKT/GuHeTTsivRsUG
UDPiTKEGbwGdA/m1FLgmnUlt+6NfZU+giQ1BWLocu4JvSBssQljl5PmguGhAnLymZtu3EAqHIicp
hZFmWF0w//RuJ2kxDwEMvIyzFGvBU1BCNniBEyfC+2cBqY755GPX//AxAfjZD1Nib+Le7ld88qNd
Eobqqw85615W9RdhVekpB0P0YoSux1dyS5LM2IEjGDqbjr+o2RDepRmLthzFiisUJjvrRNb4X9f5
1K/sKofuB7VV5/SgFXGc9QhRIeiCetPaNv0tsEx/Ra6Kd8RbD9BVd6Gzd/vNRPbJtWZ/orgnk6sB
IyPseKvGO7KTiTr/r/ZP8+Me//B5fp+fPmdIiI73uSVzNyGq2jaW4Tm4If85DCCyVay/9GUG3vdG
BkhdlOmP1vajbA1sO+I/bQ+SET1g9rGnFEIvqQ9VmBRP6X9PdbO8TzcPT0Hp640FFMK1GoJTufou
EvUytIJ8QzbSTujBfHqWubmwBwZebLxKbSe2dkiNmjNuTAa5s3BF0J98sMw/J4399gJO6ze3GUam
3cKu6k9gDfGes3/cpm7812y/u9HwKorxL/Zw99sTNsZQYLp0tQtNervxr4lInCvQnhL1w7jRK/OY
d2C2IE/h2N2d59kBuBIZNiXav50SUB3yFly35KMM11u0Amg6hhzL7KOvAPZl98MVzNXsnstoOoI2
4p68adoxxHPLnpNDphj3ow/UihMZxV0OHcwvZo2URORH8YmaoPrbtkWXPBpQpHsslL1SusY1y22G
qidRLag5TZZ9BzJmc+7NRw4gzFiWd9RLU3IIbpyoqadUOTj5aMoS9Dp5H3cnN45Ai2KECFbwJaO4
iT6ItgBMHHJwR4ql9HE9QRMviTfUtDIuD8yEZtHQ8PIpRt7o0cnnUAo5tA0on2/DhWjMZej3a6uz
oVIYp+F1bFCqxrRaaC0H0E74HYDG/QD2h397yKA7tCNe9Z88gJxCWFynPP4wh4/9+2pMbOjDY81S
sDWQOAipeLaD46Rp94fU2BCR/myb+0GqD5L9pgULrFsa1tZtHGQlGFhNkQdrjj41kTKZm4SwIUwN
l+5sumFq3gcRWoe83k3UItf3gQzlCEceo5Q6ZdWlz7MD5Af9R0CD/UefsS8o42pPIIn1IVneBGvE
t8c1dXa+EZ4UQlad7iRTWebnys8ZWGkxOkvcdI2S+nZDwwNTWNiJtj/m0XoQpDS2gPcn92QygwGL
KhA/b+kTjEPQHzj0gBfUS3Mw5OBKkw1XMsnaQAWR9LM7+ghQ1272LvNMAED++UQg/YHql/FAls4s
oPo0/YjSZNhRAE6AIHc7NX09B/BkYndnvGiv1Ek3GbKxEH1P+ZVuMJ51KPv4fbgo6nrFPQb65jIL
dgneA8DuBrsubIonl6XlU4F1kj1m4yVubNzjLnOWLuPijjqBkJ7ubBAlLGnA+3A8rwqQuCp/HXhV
erbtRwJNMLyEVoD0TmDfAd991iCp3Mox+QEa3O9eD30fEI2Eu4JDjdHPc+sVA6mfBqraCFZuCtBM
uTLMlO1cDcG3jEbdIS1uaeiFuCIv7C6ius03AVgLJGSQvvZZYoPtNEcGI9dKUlrKRduBrGUf7L/7
I2d4YmHL+x1Kl0dAWDMgFXTk71MMsPaTemknSGjcOj4EC1uKBPoSrJplgmf4MFTg0pDRFSpe0dWz
kGXB8jjcDpCxvYIjADF/D6VfMgiP5MGi1Lof+++Tct10mYfc0/ThvyJfeunS1ezArZ6SfGkOmtJt
Wmj26Ss0A0Pwtod6dzSg6E3v7PBc8iDjF3c7arbMXHGwwj4n2Hlg2fJvN3pVDC4UtMOi+6Nbo2cj
IPO7m97HzLORnS5q9I64XZRm6wcwKg+ZBHACwmTbbsqyA3TB8kNhGc5WAYVw4bICjL2ygsc+Qui6
YW71jSX8W8Jl/atJoXeX+SNf2CMg0C2vfvVh800ZvPxWNGUKaZzMf1QMP+ba4PkFAhVvV2ms8eNV
PCdJ18iDtaA/fm1s8401BkrT8gDMFnHEfDBDG3KmlfmTjQZpCo4gtiCxEQbrHLG3R4jEVHsXKRsI
87jOI9li8bWTzvAgLbwOQheyw+0ELqybP6SvAGkUJlaprdVe58PL0E0QLa2ce1eN3t7Wi1UP2I2N
lakUaexJXJBsH4F2/d04i8eT0dae6drZjyII/qoy82iC5eR24nvWbAn/OfnNp0pD9SXpmldaI9Nq
mRbKaoDYvIjMHdllGFy4HQD7kE/f+hiyA7fwLoWBtd1hEDt3vHhDlQdKfqljKFVAKsJaJcgzQnIu
nc52JMwlObjhl6xrnCUvUazeijhfismMN1PiOmcDiNv5YIWMH0PhrIciQniLOshFQm5pWeJHtiHb
gPq/lekmMYTpenEZJOhCOjcbN1Up8P01lYEApFB7LBrVV7Dn+pCodI19r5uMbZpw9F9qkNcc3ADq
fVxrR1vF5C97AQr/yTdKMGHVv2plG6/6JMjqtxML/LiZgCCIayG7WFq59aUJum7Fe+FcpAVtgaxN
ij0SBmB0iKZwXTOoIqRWVC7zGuQ7sZanK/VZHwDtDSAP2qaFpF86mtb6v33IkQ5pCrYTrr1vk9EZ
L76XZRdiu2Ufacs5VHy6Z8Z0JBmyLGXqXvfRDpP6Woa7RW9O3/v+1zjwoYDlfnReW8gyLEB8xB+5
HQUbFQBjI0FjeGJpmKz7RlhfKqP/XlQj1MwT8OBhVfcTdM/2YtSDDPbPIIBvxxMKelIwaxrml2kc
50GQVZ0HtRUCWoCbGNGQHZLGNZb5JNMlYk7ZIY5GkLRTTxel6u2UuqbMRADFLaa9PSKBVuqyyspA
IXhiQXgdWmDJMYzAoGEUon0wnLReVrXgr6qQF99FrddikN8HEXS/UDL1Nw/c4Iuf2+BhDkbnkvlm
Bt0nwff4ZutTpmy2Fk7gP7JUvCRRvJ10/ogOslIhsDUcdePUzm2kizN33FuUgfrg897NA6721OpM
KM53Kpy2BAmqRuiUDy0iejNCSMOHQMnyZ5vwwEBBotTkTH7j+1hCHdF85Pef87kt1uhB1h3Bv4Hy
FNM3VrcIy+CYT2BJB+ZGB2lKB6DAyvVAVabR0fpAgyJoO61vtikNz5bx2mDbvU+CsMYu2TRGfIfx
am6OsvAuShYpKneTEOECECcl+kAdYLKLFrZb8u0Hb6yWV63Kh9PN2fU1sXdWP35wg5B7sh7dogUX
+AsIYsKTqGrXXnSIB+xCO3qpGYvOSmDfsgL8fuPZYCCbXVBzNS3SJDLwdFHFCngiiBrcnk8jy2uQ
Wa/pwdSR3VG9cy7zrlhJ7Uw9UY4M3MIUAAimYnb+9PCj2QtmWyBbRFm6Zjv0ND1izErUZdKpScSH
ty4ySit1gOoDNkMPIQ28D358sCq+Ikc3sVAeZNe+vWOOnG3zDLaq71rItDl8UdQF5CYsy7lPsqm5
c5Mu35W2qy4ThCChEZc230bIPfpGbPwKZHPnVcx/7fxiXNKgwkubO5lbYB4Je3WxMeU8qDC9Ez0R
nLK7Q4zImwdFwLXdh6laMyj0LQpdqeDpSgU61GOzRNAqPNmOtICr0Vt7cG1w0F+h9ACEjG9+2DWB
uUTUDfDmCPks3gebVSK30EeDvDHSORdghsdLkcnmxDwo1AtWeBDfAQWKmbRqX4XmlVqeNtEZeEvy
u97T5Ql6KE1CHaURZxuzBvzOj9rybZYwz7sV6xFJTawgStalg43mmDEQEt4uhdwSPg0QNHc026jS
uyhNxVmAVGEdBDJZ0y+q0j8rMykfoeTGjtRqo7A7lU0P3j/00SFsTLn2gLhYp1X4ZkPl6jWqjGD+
LaKqtjzVk30hf/opgjxerGMum/VtIhmJexuyxSeaB8Fh0G8oP0WQCZQqtea/srLkbyFT/94dIN4t
IrDWk114rr+0Wosd2rgcn1nKt50KrG+5tKBkXbZqS24ZUui5hY19Ow1s/1/TTsyoF54EDRdNW0Sy
3NsEC2yN3r5D1WC0Ltyp2xALGTVTxNY/NLluEmWZ2TbR+tYbSQQlzPLvGK+F5wGaQnuR4a+kpsMR
La+8AIUIujd1NUckr4FL1E0zBfZQaJp+aiJlkJyyusvmZqykeYpr49c8EzIe5zQuv1MrFq57Hjrz
iz9N03NXiu5iQEeM+rhl8/s2D8/UNwK5eN8qG5wBuCIYNZorFlh3EQhWnhNjMoApUhvqKwZmPXgg
DKRxvdu3j6pLltRXT3Hy5BV/17jztjIF1r2PyuFRFmUGWq58OHia3AmwYfsuZU4NLR3wRc0uqKZp
bNe9UistcwYMYGJtqDlYwHCXWXimFg0qsUBfIEAwHKhJU/pBf/Wz9Elp2pN8aLMHQ0dty5o7Wyww
Bsjd8Ho3onb/TC5IyvAzNCh2twFdIcwtCgGAoNCT0KEvEjFPEhfNsLMBXV6AYSJEKrv2FmkTAs1c
O46xYIbLIbIlwpXTT9F9nVfRPaol87sE8kYLk3wahjK7su7P1EsHclb7Moy9+9kpa/FwaXEPzPNm
IZiSTDeL726Dbtcq9WWsFBS2YVa6KxRcAUMSxiY7uPhy3tcChUyA1qb2h7f/mKh83fsIgteduU37
fLjzUC30GHP3L55Oxc/SDJE58KvnAnRpf3LIWv85VFU9O+DFO9zVCpsuPUOOzdKDDx6ZReJB0760
4vrk54b9wsRmiorkpW7G5jwmMXDa2tyXkm8zAMc3SEbZL7dBb02s1lNEsqapOsxvxpGF+I0kvEJ5
H+SRPhz6CIA3Piio/KKj1e9WOoPMu3/Ghiexx3BFlpAxrHOyqtpGeQk1PNcJIeuai7UrWPosCiwF
ky7u/qoQqzKY4/wtkMaqfZV+czsENXLgs7HT7rE9xPJ7b9Utiu308AhiN/PwKTDbZ6Q8hnWaY7Xf
aiyEp/ERonXwuvT7M7V8E2wKU5eJpaUs4Dt0bx/It944Rrl841ZATOmh7+PDYCw3ZggG0wQU1ogF
oBB+0DUquQ1aFfxAHpG3D8AVhb3A4DPztZdP1B+B223F7HA60MBcD+youGUan5o8UXtfl1U0XVCe
XX1GzdiL8DuNhqM1QWsbLBzgZ2wqeSQ38piMuNp2PchidwAf9cvALRpkPJUx1wZEeVotEsuU99YQ
1GdgXwygWZE69WRd4f6stTjpPyPsOAuvIAQEh3nu/PRFIA70curbJDxDBm3bcbzply2Lhw2Y9NrV
bamnB3gy7w5kkqDp25iBDZA0wqMi9cbXKK93IN4xflmudYRw6fRNgFlg6aPe/wLeLOPO7c3hDuWl
QG3qQb6LusXUbHbTyKvLFDnlIlMlP+W6KjVLAI+WkASaW+92V7ilWBWy2Jc2uBRvJDOAhULXx+h9
sKua5Z46ctxe6yp3kONnEZRce1OdGjCkvfR/19LqX2I2xuDIBSta2IT2iwD/1ya15LghJ7C2vo1h
XuO8WD+dOL+TTZlc+8bmj6ywAYzPTdBXtWnymIuqPeKJ8406J87rEyiqT+Xo5UdbZfkKyrgQWNTN
sMcbcEGndIiMFI8w3aPGDD0+hDu1UI+3JuPg/gAkLr86ym/OOfCji24Iza+8HY1V1bByR80MGQuo
Y8rnzNJbMOBsFxzMMF+jtBmBrTCDnc+D9ICqU2+J5dCiz4T4MhUxP5mGCkGgCxgAhGS7lVEF8b7S
Te0mtJsZN/yEeCU00eIWyTCgsFagsuF7ar67WXo2gMXAjUaggqn9gcoOMGzV1ffQQ0xdR8xTs5VA
WvXBeQzL6oiKOG/17oGUBEoAUimXnvaIOlDKkwc0iarvcfM2B3kYUJwDFxE4kvFAMh86JNPWU4Ma
kLFqrAeU0lsPuQg3LaKUF/IoktQG4iAcF4hOgWfXT71pgaeN2pGzY6MmW6gWmCsMpRGtnhPhyHbt
VHIqlrVnbMbB/cagqbXLQMe06DQzjDtF9YGaEKmxn91evDXjUSWb5P+w9mU9cvPIln+l0c8jjDZS
0mDuPOS+V9bu8otQ5bK1Uyu1/fo5DNVnlf25u3GBCxiCGAxSWemUREbEOQdQ5VVf1nxXCAiG0V6d
46/e1XkXrWgjT73UpN367Gw3nX9EUCdeUFarsRtQBcei3USVq6FIOZOH2rbco46qrSk7lvig5OqR
YaUBZKfUWTX00XZADdA00zzg9zkRKYIq4SoJsewxUxS6hVmbXL0Eb7R+dG5LX8CEGoJjb7pfZ1Mb
c0gi2Fm3DJpUxksnzOpVrDXJZmoXwag4yyNrP7UNHy/fMhcXmiLPeHIdeon9oRqMertp/hQQW5DU
9Yc0OmZBl5yw2vk4jG6MYp/f22FetMesOpKdRjS+Z4FGVSeqGeviqGLzsfUhGOwAS2n5mrkgG1Md
+O/PlwJFUeuZBoTOEEZHGhWVdmGU3Y9sYA99jTKZIbqRtcYeyGJp4x70EfJaK1Nr6eUiLqRzJA+B
jMSqqqGEVmkVx4oKUMm6BIcUDQ0hJXsAGMtbUBOQWOPyH67kWKW8RihxqZCF92TKgJQey+zYqEPU
W2jLIcxQMzRmRzqj7tyWPciJrR68jT/HBORO/eRZjAX4fH4/pX6tass1pLSirZ0GyYp0w/eZQocV
+J2szErvzhIF+GeWpskq1U3r2PP8e+0n8mR08uMQxLY8kY274NdjdnqkzlF5SLA1II7204V6eiDo
QOkMXrVMu53TVGPrhEd9KF/qn8hyG2kGMlGaig5aA4pK5UUtcqWBY9hMA6eM1l9zzdP/OhfZf15x
nsv864o0symEdQQWG49PPIzKBMhbquB1fzax3TEf4waPlbkXy4nPTepFQjxMzepsM60792bt7/Fq
OzRmjIodsk2nLgpU9rFhHMhGB8EL4JnVATADkJQ+hw12EODtqp3hUUP5vRtrz0VT5m/Ccp9d/BDe
QAU9naCedDr5pUv3e+cJUhkH1S3UyP8wxf+4DyTAgPICf/eaScZOZc/tBRE9ZGEabiro1E7sEJYD
ZZei0NmlwZ/8ZLoP0Whaz38a5LtmNbFD/H1QHxfWc2DZ0akTAF/KTOuvdGgiJ4VW5nK2jAjEXXmk
FuRJqERfdcVmKQpja0TYo/LOGD4NTeVS88vcn6ZsDXB16L0KSqgrqJjetfRDY5v4IIIlm40M5aJq
HAFqUFGsW2Dq975Tp0+DNm5FaaKoVdl1K/FmexfkH3YHjG37EvV1TyzHHvKnffb/1Z6XwK9R9mpK
fKnsFSgvock8TMmyErS1J+lVD3P+LG3Nctsyt1/O+bMOKUxEYSN3MyfFpB28pIHdH8k02cNl7gNR
Rjm3UfOTU2gVD/OlJR4427IMh+U8TeW3n6emjsFIp6lpIh1UzlfJzeVoACFY8xGBwRQlKZe04Hyp
VXUGHEDvX6YePKGGPXAtj5mykV9l+lBQRAXJlmaYxtIEP2fpwO4DQJOa9OcBy9Npptk0z1lGyRbv
G+dInagDu4tZKk8tYPyrPnOw4lYLmWnlgRdfMdhIzSqTC57pXZ4OoOpSTVquMBEg19b5yZFs3AXB
AYrCb6hzclPzcqTCN7NNmD/mabXB/TwtDfI0BLPirk6wj8IyiKZtwWhNnXRofk7r19gqDAVWVX2j
sX3RYGVH6xk3QB0ENWk9Q03uth2ASEhNzE3qBZYN90tycgPselogiLd+P756DbZEgaO3JxCKY41H
bUcZ6YwOkS8gEZtUWxrqg2Udrw01hNrzDH4Ogn+rre5+s08zf7rIkHrRwnFFt0GIo933TnBv2q3+
1YEQq+ez6Fsm43ZZ9bF7geBvcwKNB+CEQ+69GuWZHBhUiZe5A075si+Ks4COyIo6+NaCxtQblJ3L
FS+76OyFQXYJR9QeILUVfePmQ1sY46sFUPoKOrZCLZv9LVLEiD3UEO7EO3f4mul2vYgSK7gKwe0L
dWALAGyF6tAAsZs6Cg38y74JHEVfHhwjBLUiUyVQfd3dka1rGKrshna4KxEZ3FiB1t34aWjeGJV+
W6tFbYxUErW6Rgs3GhjzoQgMkcfAccwDoip7ArXMQBdqQt2ZHUB+PnWSP9npMCC1dGAR3/1uV9OC
HVo75Eaz++Sv7HSBZNTCIwA5U+dvw4HeRf5Y76aPN+NtyA0lkeI4Ful2ntZETf05drtlqdX9mXMk
dHrU5N+0Pl7XAJpFd3Xioew3h2JDX3liadhG8ezUFWB8XZV+dV1UAXSd+OYlIE8SXP6QtlglSeZA
P/QOyaAYu5S0Xhae5f9A6gxl3Gny1kfvwOiVj7aUwzrEo/FU6iI/GsiubkbXxqIS5AOLIHObb5YZ
LLUxzX6Ag/tJssF+9rQewX1E3i9c0/V9bgO672BPdhsLt112jW58Hex233Ej/aE740EOXvkVRZsQ
6AL7oSPrRdi1471uinjr22VyKJ06ubHdMFgZXtt9RSX9diiS9Ls+hF9kGg9PbdcP2H0a4uQZ0j7h
zs7XTuvkz45EOFC5Ws24jxw3PJZVxJZFEEtQYLP6GLnGeN/Uxj14OthXaDRDzcm3mxP0w4o70LS9
kR1/DKIybdmdBWjrbqs6RCF15K40D+A6EGAGFy0T0bk0Qmz2Lat9q9iax5H4huIayGQpB7PmwxYY
ynAdm4m4AvwirrkPgBcCDgXi9Sy7GtBecxdFhk88pjdkAoZLQ2a686xw0Wv5LtCaeNOpog/8V2u3
pptGC4SNu4Ol3ntThw+0wOjnV2qF3M/PmRme50Fpjrf+EEYg8fw5kUDCeIWbKd5oVCKCBfXHxOTj
hEa9yNzqG5G9jYqPs0jkcGyyhWCK8m0ifpuO5EOHT+2iD8ZjjVpXabgHSNgsGAeLR55al6lmYYQ0
BoID8YZqHAJh1mcANJ6ok0w8NM6m1X7416hwR5osYEetctmS6CjsvPqSR7ZxZyJodvqDvS3FZ3ts
Nl9YWn/4lygAWhJ7BX43Xzw/Nu/6AGiqKZIl/Lb+4HdFEuTkcHCDUk0CQdUy8C80VQPuCd++4ovJ
H1tIMu0aQLg3zWAZX0Y8eAPphG94hYE+pU600yDZeAOVahdEGQAkq5HI6eaPvRpZ5wgMBbyYRpID
8wECo5EWKipuZAzRceevkXRN3UGJIo1koat/qVF8RA5Y6QF7EayzoLLvUCEeb/Cf4Z26JALfMMSr
d1ZtFcgLhBbUwqUOPWoL9KqWmXyDdNFmKJwxACYxXIOjy/gW20AWomI2fmKj3q08szNv8i7Qtu3Y
NgdeNsMJeXaIjzt5eVfiMQ94XitesIx48BMU9y7Cu1FWYAwrnEKpitgvtaaL5Z8+2yitv322oNA/
fbZI0yCyq7BfBN0K+zpb1lbYHCZwlmqiar45EOyrNrU74EjqfdElSbdAZBUUchSucyunXFsRGAMm
I0fadu32obZAGltg19o4mx5iZsuw9/Gtk7HOI7yjA3YalYpXrw5C6s6mDiB27hT91uodcdBQEnLu
uOzPdEYHGedgKPM5X80dZem/RbXuL7LK6TdWHFh71ynCO3dQkLYBVL+oPDkB4lk8k8dgWybym9Yj
0D/dEnrswaHHo8Sa0/qfYvzTKTmNcKIUgBNHbNP1Ibb9YKMbENxljgsMip+uS1VWXFt1szAaVAa2
KAt64Awl0nYyfiE3XwfNKSsKROBa7DWiqGkujXJrA2D51PA/ufW487cCpYiQsXLkY5VlW0C5kdfD
nbcxWThuM9Xs0mIZQzfkORGlfkhMDtlxbdRfdNZ/H2LPvSLR3N+ATRuIdeVvGR5f1tJB5kpNm0mx
Jf8hdj6mzRE33o0ZkO2g1gbD7sZFzdgS2cVoT1tbahZ6HO+nja/qBWIj+tRELDPax6WOTHQJdKlL
hatBxNqFYbRs7QlPPzGqdsVLouUbwDOuH1eEOs0xaBCnSUezOQFkAnqJDETVJwh0+uYmKAAqz52+
21A/HTQneo15YW57YUpgWHCIRNCe87rMAeVPGRhkXN4vyBjl9YePxaVcFnWN7K/ypg7pBD34L6G0
kBRI3kJrXZ5l56OYEPpSyyaHRGOXoJofqXucYuXVbMD41ixchCb7BRkr1UNnLipl9nnp3Mz2wjBB
/TH1SmtlFCg07LEyYHiNH2u60XALhecmsXHP0Wno3hdWGkPhDHFzOiBHlXYI6f7VbsAvJMDrT5ZP
I6k9JpEBzfIlzTWPgZAQQvHqYGaOtbb7lKcX0IM1Gx1c4JfC8K2zLh8NVe5FBzLT2Rh21pLHg1hH
WKk42IP47mkMsiW5JGQbPFFBvye01/MMVaQ/YncSgqbPlWKhQZXs4KkDnQUJawSYFDiM2M95a7I2
Y2WjfFd5MceG0nk97MiHTDbL/xpNU85t8qFmnmfMXs493HDylcEhKFl1SBh1Ivo4xIhGVsDLo532
bgnCoeD7ZEuph9xZ5eSbNtN+UATyU5AyiSKo/IQgT29QzX7C3vFzNPO34CYNdlnwqEXaE6qgrbOp
gR+ws8IBSvFDfC6HVIB7SWq3AKGZy7IJTcR40mABxkjx3gfJGkWKArUfEYRrmB9+l3H5lge8+VIN
yNtrPNTvsOBxwT1Z6/h/zJM9XlotWHAqoPmdZM3xcsX9wAS+i7gbTtOpZkntYFRYU4mkBJJI9dCB
d6jMGkCL12M32EQmQHugw3hB4eUtxDqre3csvBPAgtWS7JoE+WJeheVN4lvj1WM91i9qQAiuAGSM
cna0gS9+cHPI6Xa6eAzysVr0YOQ70WHotOykq8Nso6bsZL1kqbnJRxSEd6I+1zzIHz1Uwd7Vrr/U
zSpEXcuq4iJ9ZH2TPyLyivLGQt6RY5CnF1RJuTfUquLqvRflME0CvTrQqqYh7kM1Z642tHgQdXtq
piMbV6gFsrfUbNwC6UEEuDfUHCK/xm6scleWuii4QqM9shvWknqRidcOZQ56C+p1eRudmwYrVOrV
e7O6QcjgljqxdI0WBRv0XaZp1gi25aQCIKM6NFgcIJSUJf4Zvy3/TGdaV3wBX3a3M42cjQuz9FsE
4AcwwRsZNoYZlJnVGR0CqAIc/AiHufknv3kYjSAXGjY3//tTzZf8barfPsF8jd/8qMOpO7lvjXs/
hMiyBpWQfEGn8wHEH2yVW0W/gFBCepw7nAiU9GWe/TWE2nO3q2acm3T2+wXSBhlJwwHL4b+fJix/
fjC6Cn2SyThflYy8Ku18wW3jdpQR9m7qQ8xDqDm50CkNKYr4Gcqb5V6zovzaQBqSIRV0Eoqxkw7F
wFAFovnFcjCtD1tHZ3Gy0SBqdB7UHYDaaFlvKpkAK/FzLI3IY1TL9Y55nu2jDuz2mOJJRFedOwbQ
63S8Sy7CDbEyl2HL10kRecvpij8nRpQKwG1weHd07VQK7JJLI15NU9HgUL6kThfeTFOl0ijWYaSV
k4uneRcLJERbMEzIA5e6PExnTtp+nP3BRi69azspbmyMo4P4eTbbuJpmnpU6ZlsJltBlbOOOB72b
d1e0DripQjCpU9NniXcnTUhod4l5EyqPEvJqu7Bh7ZI6S9v17nLEW7Ky08/ToE5CKRAgHkS+UCIq
ZC1uXMu6gCalfC9GdtG4Xrzb0rmEDk4ELK4f1ycnSsHN5On+3qn6RypIpzL0QNWiIxIw2WcTeZA9
K8cboMwX+oANQcriKwj07Ns4ip0LHkhratFBG8HmnFrNezsECTJ9DSryCq+sly73wWLgZMGxSm21
ny/5S/PzLImNDxudtanNX8JwSBd6njkvU2+w1Q3vPpEyuWWMJbfgveanuhmPZII4RHLboBD/xsez
DKp5fbAkt7a9DUHGdCUvOjRVvUusvDtTq4/i5LYS+XPuCDBpqJnJ1NfgrOCaGexnW5tb1dKN9WRL
LtSRygygixwgHrLRnGEJOdGgsZPVfNXAkdY26cFAPc8XWKm5d4we9VqGiw8c56N7tHlzS8PoT0Jd
RAml0uLT7EYJGt54+gjzn5BgR9mB/esym4RfXXvPCU/zJ5OOHy0M0CQCk4ovjHxrXvkLTePOp7+q
NH2UkZqgqyIXOngjOEBqozamv4omdVoPontZJpfzZfVGuDutRN36/Je2VasddLf7Mn9xCJCC91+m
+/nT9YJ5N3nwQnNN/4deX6io63AzNcfCPoBho1Ngmm7vmBBJ0PKsf43r5sFMs+QhhmTjwdF1VOgq
O/TsLC1vLiPW4Sj+dOtNAyqjvZsV9qME0R056dw0lg3Xq3NkMW2lsTxbSAjw3be98dQ1gzh3qsUL
b9ygVgTMyaVn3Fe8r64uSK8aNzHuydQaoPYKsiA6kq1vg2KXRbm+nAYwM7jvjY0vpQEmTpToYV3d
xnuaHJy4yQFREWNBTRrg4ceicaO/JVM7IpSY9m21pcmBNslOsSW+Uyd9XC0yjkjhBjfT1RurQ7VZ
xNc0mesk3UW3iwv508GL49c8cYwTtXosD7e+Y7agE8EfNGp9cItKlRV1kimHRObCrvz+QM1kLKyd
EyFYRy70ETog4/TxngyaA40Xrxz1HX0A0Hroh0D22EpiT9VFz3pktbej7chrMXbvfud5XyDtPqyh
CDjsgh7NUGorkG6hRjP2vFNRZVDgA4L6C3gKbVDiZs2xaCOUrpm3k7mFAp8sS/CFIEaz/Nhxg0Jt
N9XpzbX5CVIfx1YUi0+FelZcQ0zcsO40fOwi8J8pfx3o4k3WMn8okGTbyRoSP4jSeg/KgVLbWAO+
2fVXDUHOt5ihADLp7B+Jld406WC+yLgZoAdqiltuRe3WLc3+4Jc8QZwi0cEaaPcPyQBlXAGBzm9q
ODRK7R8RhjsZgsH4ifob30rx00h1QBIUjjxyNTBbGAnAZ2nYP0GjAlzOsM9unUKfp56DNCICapMb
B/ae3ICO+JhtUG7zbFH8zSeiA0geD6D5BrxDW2TDe+aEqC71zGfIDpcoSjSyXd03yVPZ2ienMMI3
4HnSZYHy6It0TP2cGwNSa9YQvf0c2aUQo6CROQ9Qtm1Z+kqLYySIApE+0ZkIeDKddX+w/ckv0A0d
z80i/ZRn07g1HMEMtvuU1ZtybGy419jI95Rem3odZMnWTCsBM/mZoyNnmiUt6x3Z+zhdiBGJ3UvR
FsWWg37g2cyKic+Kp66xTiy32qMKCeK8aT7xWWEtDXvcgEDb9LQn5e8iTgaUGsoU2JCDR9ksOnOt
aueXIffAg12Gyb9od8tYLvxI+kcvgewISmWS/JKNDAkXo1tRB/KE+SWChqC1isd+hRoq/zi7+QML
N0OQOsveBpqzQ6HGUWZt+xB2pliDpazfTM0RRGw2r/CRTKd9kJ0xgsA1PVEnHToHhGEAdd1Si2br
E+NjNtvoPmYLLC3YtFI0iHi5ZrIgzizID50616gu1Kr1tN7FXlYtqUkHBHlBzBnUF7v0ULCpPGoQ
iC1tJSVCtj/MMXmoAb/O8aerWCW0X4sW3JPhYBf3WmIciZvBhzrpLgHWat2rmwIafZGKRXc3JUS7
7+1uPOoQf13j4egcwzoIl4072qc6ya0nHXTpE22dFPkBLJTFKkDV3Bdy89PSPhl6sHXNvAWonr/R
HVPXEK4oEbO4bXS9OTZB6670IIneZHbOS8v72iagXR2bMTroWSru1UDqr5IcGjomyoWsKOH7JMU8
vDb5e4CATxg23Ruypd2ytb3wmriGATHXESyjVj5CRDn58GVQZJGQYxQrA8nTFgy94P6w9VVPZxa2
qp2QLsIFOJt61ZkVvrKmh4q7C5iQOoAUUwbbGgW9W9bYSMpKPIkaLCPA7++MWw/PmdvSQWpd8aVN
/xlhM6xqjqAr/V+mYRvfQllOaXBdmaezrym4diGm2H01x15fyiTuoKUXdLuGt9pOR6bzpgMkfIm8
3PhS9v2JOLQ9AfbOKO++6mUKOUjgL7Quzh4EoPeAbuMsqArIhuKR/KDF8sM299KZ0PV63YkKzEA2
HpSAaGQH+sg+T9MTL6vX6ROrP4UXIPsijyyUOygWxI9eVpzyXPMeYhA+HfBEUXdhN3xV9lTH28IM
Q/vAHVCl/GofkchY5EZd7vD4689Y8PfnkfEO+tB2vk3MIlqUeh8PC+pxwmhcNCULt3k3QNdMgw6C
66mglmrONidJhx1q26rbVh1qEOsjewEbNaljtuW1U29K32yXVOVG9W7YA986Nvf3VN822zUnHrc6
aocXKdG0zspWnlXdIrdWr4XE0yPQDPNGJExbR+os4MPHGdn+1IvCUtDnoFZyG+PXc3CROtjUo1M8
VpV4txBlfI/KeoNAXPfVyPxkhfqp4SJdF5E9I683InX40hSjtvDdzDi5xIhAgWJqM0TksM4JDmSi
g6OiyHSGNAW0XIsRQrQoXt3EjgRaWQHuqIiLbCAAgP6Nxc8I5OQXTz1+hTRfzLHRd7HN8EgutD7Z
27qGt0SZQAO9rQMbYjpG/O7jrnBNzl4LL4xXBmPZxUt09xiOeb3upZDAegMvDjXPd7vOfgx52zy4
YdRsfT/P9kHGoJSmJiOP0YLielSzV4T245XvjGLl6O6wA4Ug1ajTwROiXPsOM9fU7ADeu+MfDrbF
tjzLUC4+NPej8AHtT6Jsj5wGAIZQeLiFMsiHrXTOmh/vRcjXf9Ks8C28alXnqFLxjgj1FUoWO+0e
0TV8C10UFCvC/idIXe2Q6zXxCoPKE4gUq9sQwZjJRk3qQHV7s7OWmgMChNZuzUfAwNuDbRaKm9pF
+LCCNMTc5CBQxPdqnWMrQIW0y71lohjGIdX6xOsquHdYk57aIfGXxOjN/7LL3EpPuaXkmRCBX4PL
N4UoYbHAbWu8gW9DoubfTK+O5AO4XvAfkbKovdfdCoRD6lE7hB++bQhGY8uU4V1ogLxa+khkYW84
frV1KPP0cniGXMyHnQoxwJE52cl/FLG/DrQRGIOmSXZ2F4UbJDmQ13NHPBeRKwe7DUAhSZrujCRr
vpBH2ET2NoY43wKLrWw5Uc83mt5v/9gm4nnky4CSYa63Mzmo4UJeQ/2MvlJZfW5SLyL+3Z6+/zLq
/tb729jZuVVTla4mt2MwHroBSVdIoZfHHhGAjagM616gJAwyx2J8z/2bou/879ZY/rCY6z7K1MDO
Muj9E6rAq2mMzAptLQYgleh+0we72sZamCP2pNZAUi14OnVIvdFa6vrrjJmecdUFyCT2WQlxHxvI
645nNQSKB/mBxJ79oMmAtXmbPdp6reN32lXgpsmsTcpQXBwlZXEGCF6sUfZUPlWO8Y2gjRr/hsdW
8j6P0aMxXGk+e5Ec/5mEWkOFcbmZm17dlxvII4eb1AmCExsAvWL9M1W/53kLabrQHy6u7XYnU2Ij
E5W+8Vonk4PV3+u9sUC2oESFCG6JHCtMhIXt4kQyNJlqMtWkXqsFtpN6sVc0H6n3T2MTHiJzkQkQ
qGrigmUC1pUQoDXL3j2WUsdSU9m7ioMwYGheSunm1g+ZOO4d9GhXYLgNstswUAAGGZ3A1M3sbwIY
4hVoNewbrYDq36A5yWOQ5tUaSlLjGZCv9MCLhG/HIreuVlywZct4+NKa4i5Lc/sHgP2ob/Tke1j+
NdwJJco32sQEkT/eFeBH8BCK8bITa1of1QP9E93+ZDdtwbdOUU3qQ95gZldgu49CQBhpFiTKirDZ
MhmCDHeEINHcYRQ2BD+0KxhswERVoGofwZVFyaLuSM1myD+aBD3E2+Fz7/Brk3pjHfCwfzk2H1Gj
U4psBWrbE6sdsffUAgvViFBkc8ssPFObDsrFz0exjxMnOhlYfBKfQSy77z7LwyvvevtOH5MLkSFY
orO2KBuNN+Q1ZON3oPSCK9a2kxeZzcGCV5/CS61cf84F/orJS9QF30i3ttaIUKJAuK/058gCNxzu
a/9WhDX4uPHwPwMjgxyU34YIunTWeUSpOMQRa+uuyetmmRui/xJ71mvrOcl3s2wwXOWhWFpiq6Qn
79yD0GofMB2CbAHu6aAGN0o3IE3SGtHZN7TXVPPtaUHZJkZ2yuPwlZZptEFwgXJduFabHGix5tn4
DQIMX6yJzYt4vWTvp2etwqtCMX+RvekloB3KbnfucnYlO2Q6U7wYvHIBwt5xC9BM9uxAXlwYbviW
+YBBO+Biu8Rp2F1cAKhRatCEbzGkAZgO7g3TifztryMTIxqvIrOeBVY2Z1AwiTNWveKMHUi8Y732
5FpRdLTiaBOYWXmfpnF75YmDgpYOyqA9Yi7Lytf1HfVqLWtOQeB+nXr1gb/XAH8csTjCroXbGiQv
ESEjXzqAuG7DOqHdUCsqPb765z/+9//7v9/6/xN8z68oIw1y8Q8hs2seiab+r39y/Z//KCbz/v2/
/ml7ruUyZoPDgnlgH+HcRf+31zskweFt/K+wAd8Y1IjMe7vO6/vGXEGAIHuPhR8AmxaUCN169s7y
FKsCkPR3TTIAhiul847UOdLn4lurraZ9bNCFyRGIlW1CK6yOsXaHUjOWXvgYZluXeOUgl2ovwqGM
tpPKYBI1v7SBI76EKISZlxlxwuIVsjEZBELATESHIPE/28i5zNKVjt/4AfLEqJ5VByay/mypQx83
1SbHQw+MTH/1ppX8AjL9bMdaHSt2lvEK9UhuO7nQWHKmCaCmoC/+/Vdvm3//6jm3OX5ZjCEHze1f
v3rQ4+VaVzv8vumiYYckcICqKWNcZ7ZWvlQJkiZqOdGNwEGXrl1dyYMD8wSoto4ysT97VcLXDlno
fpqn0xXNhtVLiBVrB8bq8CWNKnMVW0l3diCJeSwL8GQMyE09jSB9xtfL35Ur+KdR461cdR9KI0E6
nOg2M6rhRoaxdbBtE89cQBqc//C79KzfvxxbR9QX346N0hDOOPv1y+ncpHRROi/up0U6Lxhw+bn9
hAxFfgtF2fYWUP1HehxGtdA29MijpvJCuZa4HQpoFZuh94oYsFxzlgmwpuHBFIoaYg2MNV9MWZ0d
tUbES/FOxHr+zLQCkkFFB9cht4+1cw21vLqi0H6DhD27zxWbfgluW9AdJP6RbKAMS7ZNAf5H6qUB
VdRvmOLlR9QMqrVVZAO3Z2VLBKfi/egIsPb7ApDH3gdnhtUl1bL2gSIMm3to17P733xt41pzc+9C
ueO3pT0pzJmSeQfVSfJzYxsAndQh6IHlr34y7Oh71XnZQ6MOiBQWFYtBAIZGFvF20QJ6eMi8QjyY
0qg2mjHma+ql0V2XTqNzkPfeTPFGuzD1tWk3ySdy+bZx1FPZaDbUUZp6+B9+Ebb3yy+C6bpr4B+D
YrYDGLJjqdvp05MKTxZzAJVMcM/wioJ8nN5fOgP0yoQzjMonw6vNV1qE2VrbnwLm9xct9LBE0ypI
QcbJmVRlJ5VYEo+d5GHptPKKolg0Su0tQhEgtHfKGOIySXmkQdRBzX9pmyYL9MTf1rWLKpvBctOd
043GUbdd40hndp9Y5UJEA6qtkCjSd7Yb7+fuv/lMBruS2//w7Pn1sa++TBBAcVvnrmeCiM7jv36Z
SVjpRprp/p3T1wNSsZm3MIBfuJqR5qHoOzPWbeqJl1xna1rrkkdVhUDpdXYHhlsQzyKNWLjAHrfF
rkaeQT1nK/V0/XQAyOjcSoi3wYHM0PhA0MkIEU4LRrGsEgP0rqae3RpeEi0o2EIdeqZ9dCA7EyFK
AFp3zZZiGRcFuGx8L73lqHP599+K5/ztJ2bZjs4cwwTlrm5bv30rWFHZgWhSfqdDLvdsKcEMUJsk
KGFTKrfEiRrwOF71xW3Ex3T1iXo5h6AB0SWTDfx5AMa6oJInamXfGVAH1/NmVVexBi7urF5SKWDO
QM8BKeTgyFTFYBxsHVk4z7NXzVGd5uiQbuxUaKjwY5BiRFqwo6ZUts4FQikcrL/ZyK9QoabJWfmR
bahdLLVt7aVS9N4LJxjtezyGoStiBjGYuni5p56ohMaWX0GGi3o/eXt2XUMg1/ZOoTTVT2D4ip9T
sYnNetwJhkIVZdfznuMZgaAiWFOw4wdhv4tifOYu2trr700FICkAREbqFjsl1VJ93QAFpbRBWA4S
YWEgQO/cGf4e4t7FRTYRaObHxj+6mfMlFbK5I1OOV9cqRQ5jQ03qMFJAqHTj9d//Rkz2t1vHg96G
Z0BcwGM2duGq/9NzaPB0vO4Gq7wLQ0NFncVzXFfRm+hQdOj3XL8i8xOhPA8FwODXC98KMGIgv++/
FEgrbaCbCpYMh0cPv470qlbHBmY4eZkWAeMKLhbexRViUqCrpaYbjeuwkON9GzpgFQnEJlKKeEWu
5WfQxKLUVDWxw2h2rqNYblQzq0A+Wrqs31ETQKOPKakJKeR1hFKztWvhV06IoMg363U08uYT9Bpo
cayMqmoCDiFQNe5TG1C3CXrNMhBJQAnMmKDXUJvLb3yLfYJeF0Ffr2WXyekSdJ0BwBzUfZuJ82Ka
jrzlphfcJC3wrz1APC+WNKEUruvZCRUKzoMRlHs/LIwXsIo0GzxT/S25xTH4zwvkurrGRb1Tix0E
2bndvM7TWsGICLAaTtMWMg8Qii9OtbRH1I1CunEo2/ABnOs26nMQraucej/UyAgAVuAswX4RvWP5
JBbZWPqPSTuaK1/r0xuB2tCdzFtzTzOxBhnAeaZOz4I7r+gBTv7/lJ3XktvWloafCFXI4ZaZbJKd
lW5Qlm0h54ynnw+LbVNHx+WZ0QUKOwJik8Dea/0Bn6zeH9c6pnEEp+Emu8tB6q26nbaNZXRrzZ4/
6qRB+o2MMlTVuM3hRntMrJpHNyCCkptd9g0B+JM4Q7Zx+2CNs/cVEKO9jp0phD+BfarT1tphjAjY
a7phcAdu9s2NmlPj5++QGZJHlcfh88TGCM8LDK6ton8jzxVgZxcUb0U2N9gElP1einaVdsemBzgu
RUyYjaemUXdxZxTPRNi1TaGmzoteFemjWjl7bRqdF6kaI7/d+Lo/74ylTjerBueOW3d/SPOrXuZH
CdZiGoS6YWofJWAUSoZsqWtHB2x0r0IIZ7HkIt32Vcm156i2COoVzdHw6+pHrye/GfHswnlt/DXb
dPOp0oxmb6aNAh5oRq4BFueujLri5Z/mSZPjmJXVnoBFv616LPHyqHwpFzYKMEhckhciSq4UmDY2
ac5Pijo5WBgHSF975inlRhU5+XH64hbFZp6K6T1OIGi4la2Ra2HHzurWhKBR8CJdxA2ttNxALBpP
Q93WZOCGfkguTVxU60ZTvWf0ScO94ZYRjjPFdE50ovNAEp1XWydRYBeh+x1O1TbNAvNH0HkPfUtG
RoYDB/CezSCM9gCa5t2/PwmNX9+WrBpM1VB5MdiapvFM+c8HIWGoqtVHpccwXiPEOvikl4QygNzU
kxd22gGpMCIiUtfjHRW2/dvc2hWGN6jk206pPcd9znpgqLLfC76VgMvMz/ceYPgDEtV+dHAWiRXR
WekQWWX/03tbEVXpFgNbOcPCEWPcddA02W0dYYA+XnfmlFy7sNWfpEElA/L07x+D9uu6dPkYLJV1
w/LPtmWH/dP7wBlHcN6u2l0/MO2OtzBJ+cmrOB8j4kUYwNBn9DLvP/o0MDbmaFS/PgxkRJkC8pdf
f1iiZ0emLF7/+y2b2i/rHEdzNdflL+fy8DD/a+cJ01TDaDCKr7cF/ew7NUroQfSNmHC6BOVR20n2
leer+7+q5R1fa0Cp/rs6QLfxVq0aXfQNq4177yZunY0VVTkaTVsJc2aOF73rFlouRbqdwgbhYFIe
mzzRwhclqD7OMEIwN0MHzSMPNHMzLWf3fjkWef/Ldlz2D/dIiMU7nW2wycbCsD1TpfyfX+dhmseo
nq3kMPlQvay1gSlLP2O17bDQJIDkvAzzgKHuQjgZuuQJ0Fv96d7DV8yZ/JA+robAx7VRh8oQjSNW
TiEC0ynvHFigRfhqqVl1GpZWKcohIBE82WNwDk0Vr6q/x+eDlcAT1rTv6vDw798BfYku/Od/lx+v
66ASYuqOAyfrP/+7UC2yiUxWcLhxuIxyfYvIENv3LnqQk7hEQ6VeDskcNOiAU99POZw2BKpXiY2K
Y9D1CPOpDmHrQDf2E1rOIfsFqLs/le/twglz6//l28wfyViiAT/9ZyxV53/ieYZOhMd03V+jWCqu
voUThc0+7RLz1GEXvgYpBIJtsIIvUeYhgQfw3HVqmJLmGK2kHgSQs0OLkQR0lIdfPLVIMTuy7KtG
zuE9Iy8q3fLCyh+CkLCLFAsLWeomHlREHSNWy2NbnsiYfQdsFf/IyiuLRt5IeWCQkfLdr4vU8JrI
YPdi+mm7y9SqOrdp75xIIg/7tjbnJ7jZwYZHuf55madv/ejHPH/MoysoPdokE8vyqgUhLxAUJPsr
QPuLGyTFSefXrS3hoQ4FqqC7zMp7je7GVXpJtRSnrpoPsJ9/k3qpkkY5TH3lbzSW/evbFaSyWaZs
tLFfdXke7KXup4u5Trvvprh5+Kku6/Ps3KrVxhoq/CZliFzKgvy119M6+7lO+ihWXSweaD0Bi/++
a6yo2RO6qrdnpVUdAxUVxBTmGC6OGvxMN803sP106xyXOuH6RPORyeuU/kHKhVsE6zbQIla30zb1
GxtXtTmZ1ggo80ax2+zV6ULnMpv+o22GlJaqLvW1VdOqFl4hVkb+JjAfFDP7ce8xWOoPRLAdHu1m
wnqRkSTinGPrYLMsc3jLRAinI1rQWRfpYaZVciA2TgB6aZQ6IzG3hK7Cp9uVMm/aZdM0b25zRKx4
4zl+dOp91CQoxS3j9MbNt5qnOdvbDIVfPRv4W94ndbQ52kD0LPcyqzmX/jVKg5NrqVaxhg6II0Xp
T4dUvV2nDXzzjHXLZ+ku84yk9VctQponKfqhay6sHXCdyy3IoQrQ00ht/SyjAjdQDnXJ30TuSuoM
HToCue6r9I/MCHEOXws38tlMo//NKJro7KINxzOm3+mhab4g9Gi+GDNSWPhJeNvWtsJ8PSrJCseW
7Fm6gDEwoLDhRhrperHVY7Pdez1qwk36Wzqk6W6czehoKnr5KZ19FiBO+hsIyGZjt4X+gOvo+KL0
/Xet8pPfwEWxlMhb7eoGXvLI6tReSUNujz/6ylGeI79IznPTphu5AJHxB3eBMxb9dEWqDxn7kT+F
XCT134rSM1BfHdN9Wg7evjGV8gvW2+tJrf2dnjZQSz3SOEr7MMQVuYeOYOCap0t81BJHhWPNR0bk
UV2VY6RWa5+HmK8F+bO0anbUb2x2/nsphooHngnj1dtUNd/hihjN1fU69RVDjGjn6wTypFjltfoI
pfFw69uO8LOxCih2fmP8LrM5paPsMdm11uzCtVddGc2XzHiQtltNDhMiA/F2u1VXafMTexasVpY7
N1L2V4iIQBtqeGkSj/245yUmGpOs28t9dIVqng0z/7jnwXYfgRPnt3tevg47tA2KrVw1tUCwz45D
Jn25wHKQ+ybePNzu69/uWQaNjfJf9xwkNYL95N0e23zcDUpi7bvaO5bk5uCgdSXADqVnaSGnU9rV
wFbJiZSRYx08aXGVArZinmLrduvZQuqILTfAtW3BhSxzDCCqd37kfk6MECNpqVORFw3PcnqrLXtd
XQG183Ml2YQRLwAjeY2bCj5HjcobS5D0Fd5l+lplOFIO3rN0ADRgbFWoVFsplmqivzBYOsoQHMDc
zRAO+U7qGpdkcRetsUKdjkWfrj+GMW8TtuByugrdbb1PX9XAah8nzd7fe2TV1PHf7IqDzNXNrXfh
E8n7dVWWD9JPhtbBiB2bOjZHqctHdThPZvx1rubu6BpVuiGyG+/NdrROapJnl2CsWamPGz8vj25S
YG+l5tkqDcvpz3DepbnT/JjS+Xd20PontyC5ENd+DiYc4bu5MdlY6m3wPProyOS9nn3TNZdcMYMA
zLLTafXfYstAiL+dsxe58jgV1imOR/uINOC+dG3khfTZeWjj8E9j0CvSpArilrZrXSLeGjuzDDTY
dFhmT0nlrVUfzIPSbCsTYY4UlMVvbqBekdBe0p9EbdyRDzkGKBBGevGH0gW/Vzi7frFHNVmbw+S/
NuhTbrBhUKF9zB/XhsVfnn65btQF7jN8CGhzYTh8AiUMwVkDUfAf18OiGz5f0ZQ7bypRMEf9fFej
AbLxUyx08l5jwT312m8Q81Z+rzdfvQaqfYhq3EEllvHJM+1TlS2z1p62dmeMjoyx1x7zKCGXIyOJ
RfphNb36nlaeHMyktzIgy/ezHrvfoJakGOQMzRGYvvs2e/aTtM92TExXq4ZrWBKeh92I3/lypcwL
EPoynTd+du1xVMNkV+m1/82vd7eBhttv9W4uTppKhAuTvy+3GwE1u1JyPriEDcFFJ3+zLpYJAS6d
iqjLP81uOB10qOC7rO26r0k5raSDYsDPw7sve0B8qXrxXMyn5FKNBXm7YdXwFICBONsoYG6kQbGa
ncdT83PnGubeRap0Hyaj8rkw+csv10TirtrMoZuSwgXxg0dydfu4CozVV+BdghdbwaHGX0yEZUQd
g/ghkPS1ne1gP85lfcCFZPo0F/isLB90kqGrgABmdrFnxQOCF+urmVfSO8mq92rCwSMCT3AoggTb
sFvim+y3hXYC8Syb1OUiBCMNWuC8KiPmnMvbtFZi66VcDm7K2q4yYmUrr8/I62lwfw/tsbm9UMss
mvcFuj9rGSS9etC7E8vJi5TssfNw3Rh4DReFvmeZq51gUK0cUDHvqakoz0lQPmh+H3wenYIPB7Ln
LRZZ1xowJzUbt9JqZ0G6UUjdHSX4CJL0R1q66lVKy4w6KIr3fJkReTqE1YlfWhXX/Yssnob4TUIK
OYM9dc+d1bM67atRPwxO96gvDXDdIJH91KyM5YGHvn2cyxgPO3BZ7tm39L9Op9DGZWce/wi0b4MZ
IPbd9RlBMM9I1qETtmuXd+S+MlQzWWPHuNd717g28E1e5loNL0amPn50zhUSfmOXbW5lnXghDM2q
xelmmazJ8SFV4+c08tIXUuME/EPvz85OadM7N9vqbcPXTC7UmMXvXdlqW5Do6ha8s4ESlx1/TgPF
3maKV2BsQ7EakGT3w6Q8S3E09AMYNFZRhW+95nO5LaY8+RyENZmMxdSLhXTyGbcEd1+r/kdrnI7J
BsWm6Sitver8ZhZh/ShDlWA7GyqMhbQqnwi+vMt1stysTnJT2TI/lPF/vilpzYg+yk0pKHyyWEiq
vT/N6llQnje851LMSYCvfHYyN7EA6XKTEfgJGRooPgH2pZMjYgL3iW6dZM5o6WRl2byp2mDLln4N
LCl+BQcyvxug3ZMWdrCU1KFgiYYau5RczTgas5rcSmk5nY2gGJ6kzW+9R/S63Ecp6YH6WiEteSuB
qvzcjY52lbY8yL5roRXdVMNVHObJjZjD5XYJtU5X/Db8s2iDI7Bar3JvAhCy3JzfFWgWaKn7IK05
7/mVlpnkaaQV/3d+UylI2y5Q323HS9eZemntOjmSGiveZtuJ94miahspBqnaXtza/+KodsS3GJ/S
YEJtTBrVlksVRuOd8kYp3sakL3Z5TIheWgffyM7NxBPtNrZFJ8VN36RrliNVTqCehfty0bAb+i2O
DynZdybyUGA4gf5P66G5pgbWAmmSaRvy683VqvD5BZTDaRyCsZhwbNjdKqvQo6lqtKc4680joYcJ
S7hlDhUgSGZkX+ohPI4zGHXEEfNXzRuyaxWFV1XRlAKw6MyGTTOwE1parahpH/wJxJmfVcWr1GF0
9c3KdIBYS1XkDZjGLxuhSSaYNFgLetHw9GX8qAGd8kPMHaUoI/RyFya9+iI1Wshab7LSZCdt4ZQM
T4RBbt2lxzBieN2VRJKk6BL2RLi/f5md8RtSOe1ZqlsFWCNf0P4kxaCpTJhG0AWkKIeh1t+MNk0v
ciVvhl4R8faCssSNykG1NnhvbPiipE+DOapbQ+36LU+aape3hbORgX2hKS/Dn7f/bVN582aCbA4s
j1nm2NAfkzTe6+GUv0p3Kycxq6uz/nH7bmCyB7I+ewl+U2v4ovDxgzXOTih7O4bxlDgLMltxT/cq
OUtGZweSb7xI6VaF4QZpw3HcQ6j9GI7OvwF0fOrXKB0cw3J0tqkJz2ECBfvUx252O/iNuxgu+Cev
K5CZyRrk7sYx/+hneN2w6xyM/bywjDZDEmgX8tntBSRgtknGNPzdP0qY+d6umv2/tst4Xs0Zm7+0
2JHlcjYVKaKHroWbL+7o96KI6NyLUIeQn1k6Q1OkM8vv93urjG2AZW5qTx2PLhmsx8bQfkhK2HZD
JNrq2t5LSphV22XCiOClZRUqvfzYeZ8G9IqDbPB2Nw8lXXvvu6h99kyvek6N9JMgYco4cHdOWXq7
jlcnKdnVZEOrhGRc7O86W6lSZ+eQbUuSRGEJCuivLqKxlYxhtUEKZ9xOQ5FMK8fLn9A9jI8CkLrV
CUzKHttmczN3w/MbgEg5ooBuqy4fGkLK4WwC2c0hzqD7Z7xLKxZjGBzj65AmQ7AbA+J0pTKgpqnp
hXoJE2+rkR17MpbDhPrFU5CV3ye9Tk5Sknq30z+GSp0cVFsZNxObtkfLQOs4Qpz6YXKa/s1Kumbb
VmGzG5aiqWjO0Y6DaC2thRl7j1VtnqRRqsq+33iGqj1LCb8c5HmnrHjAg/3n2VRtFwW1/YxTdvui
JJdOz4dnbbE/HzJS6J7fqitpkzo7ULCxigYCQkt/qfOSS1t3+rmPs+t9oD2N6kqKvww0cou0OIPg
gw2EKeaPK8mAOMv9Q6G7bnrNWScguqARwgqcg6Lk+kPuD/Z/nbHC32mOD/qrJXpEJI0oxcJCAB4w
VL11llI3KtYDxhi/SUkOQP6ndYzT+d7IBoS6ezd46YmnLoNlGj9qleXXHW36JkF1e5mxDS3rPAxK
+GKHgKTSHA/I+ZMu/6UYWeuNGdouEqh8fHKI6/ohNQzlIqVpgEc7DtonKdXO0J/rwp33KZmzcxSE
OEouh+TvMyvyun2bVF+lR6pVHz2kOKXp2jLLGFtCs0WCFhLQjGXtykMt+zpUqfeoLg3Z0lCYgFkR
hIWmXwzeI2TjjxGwXX/MpQ5dx0qP/QJRMLTZfDZRv5z15iVbYAoOj/ZDUxJGkQ5SNyxiQApY2Nug
plDMZ8fb5c7Ftsa1negRYOncvMph8EZs2PDQ3fUYKrGhpyF0F6DztLSY8BdHg5Ca9JNWwIVvPa5s
B1HWyj0bSxTbfRBhLU9DY38lDVJeWhU/+B3MJ/z7EC+h3Bv01/tZoEzhplzqlIBWM/F+br33Gwvr
jNnN93AYqq8EZ0mH8Oe/knfVXyqykVJf40FP2KwpD+oYVV9DtknZWNqf+o4FDxKcbLmX+vvwHJea
hxpo9lOro1gz4+P0mY0EAujLWb3UyZnUSav0G/o6/LXV9YaPsUXt12tvCPW9MhuQ5NoQkSSU+E8A
ULZSda+Xs8Jug0vnms3es5L5zUz9i4JJxx/LCZDJQU4whb/VODVOvjcrcp+/RBd34UmptafUZw8R
yV9OThtvxqzHnQYCJPxN7eUgDcashyfvrxEu/9PrjQrkYNwCxsOYN3oxtvvBrbQ3/pTKfkiDfCPF
tAFpbBG2WUmxGRO2aawUgjrSu7Wh6LthiGOwQwz1QDiuKn55D0praG8ycR1XBFaXYmgzsZcTa/eJ
8KITPLlPCIxty1Afr95CDkpGLEJVK9j0sJ5IZfutaXxGMQxJwyQr15qXmp8VOydaq+QVPLfK+FyX
zdfJMtKngPjn2z8MUrRJ3eSFbl9ybLUVJU5YK22CANQlv5hNJCfDvOGNZR9sw7Z2maLn+wmMN/Fx
Xr5SNBqTndXy8pVii5/qes7C6nmaUvOkp56yRgZq+qIimrTuOys7E3LpP4NJy008E6RXWJoKdDNv
/OK5iPYi+JSdjV6RXjL4n3oZClyQXLNDoiFJ/9lULjJD2XYfl5XiL5elV5MOxa5SBm1D/jC73g+x
gR5cqV7uNZnGe3wFJmtd11Z5lgbcRfIr5PfurCLs+yXP+C3znnnHJcw+ZFNl7RIyn1/6utmkC2Yp
djAxCMrWPccowT6OPZbnNzATI/06Tt7Tqv0YqfnZbaR0SP8eWemZcRspaCcsJp+noj1EeFX81uT7
EcGqHzVOlKuq7O13C5WObdEP0aWulOShVkZ951l28UqkhdyW05u/d3O3klFJMX3twjn63BKM34Aq
C6+hSWpVs4jfQYJNXuLGD9dBllbfo8FF5YHMWeLzRlXK5ssceRWaLU34iFxkf3Tr4iuL/mxTjSax
KIyX0Hua3G8sOMHUdtGPxegkgfX2Nc80Z+0XVvSktb5+cN3EPhSGRpII/D02vcP41bQLbGx4t2qK
/7XjhdBplnf1K61466EQrEs8Qg6aVxRvKqkq6J7evC7NsHwbpkF9bHFL5HdXvEkPa3QPwTylT1Jl
116zjl03PEr/OeitfZVp6UZaCeK3V+TRnuVSUuWG4warne5ZSm1oePCN8DGRuaOoVnY2nspIw3Iz
dmAUgGDLb9J3LLL6mkUWjO9IMTDTibI3QlfXPs2Lb0YERtpE0udUuy7Y2hlSR6MV3yZ/Qs2zM/lS
4OXxpVS/S3dFA5s0uizspYgug1O0w9fC6KoDznrNTqrxMd20ZpzBpcj0Y6GH1VYm7RXrVPBjfLPz
FkqeYR7BkCUvSWHi22MC7m6cHn+qovd5FVa8q4kmv5QtKKNw6iF55UOytoO6O6DipZAgXcr/x8G3
qZar/eMEWoALaNwWqK8sig0tzH70LN5jDTGyTiutldTn2jhvymAwbt3qfPypW+umP3ezWSwdVdbJ
lykSS3CSiH9ESeutGkfDL6Gdzc8qzrs5etCfVNULH227Clfz8hBlfdDvPbgZWynalUUenkDBWYq+
8d4HdvspNGrzOmZBQhqTyXrbgkzcIXEY9yubnP/vsNk3qp4TnADY9BBrnvfNNHCTwzpRfUGspd+N
Sas8+F7VPUDudndGVCrP8YTgWwjH+5vVd1ddxs8JMlBDVP9R5lhUjE47oNCK93Dpe/nVKafuiIz1
dIj9pn3MJgVVYaxIPpEg+jOL+/BHoB4s3eA+Kk1/d1N3xI2G356ykMziuNL2MAO6UxvOuLX2ubWN
0P58U5cHBbv38btiN2hZExPDL7I/JIbqHyalDjZtoxvvedS6h7IiCCHFCUjZIVGS+FbE5NQ46F6T
3IpDwK80w/psoxax+Z6qI9lyI895v1JsrXikaBe3zg7p6kOFkeKt1a6D9uAQEbqNDQuHdV4aYjW4
jC1tsifNpGH/uNwV9J4M2zilv7VmFkTSzlVRoVxaPa+MDoGmTLfW1POVfdBr6q11TmN/T4odMsYy
c+2QCMES3Li1WhpOz5aO4LhMFUaqsVdbdFSlyLtN289dg2zBMjYfh3mvWz6mKct1tV4f99i3QdWa
mmPjlu3Bn/J3vIfGcQXLsrnIgT/vx1lsPDrNPJ5/7SHdQiivKxJ56V6KTYnJcB5amCYt9pGZqbsX
b27BGZX+Iy9fw0EcxY52VYD4qVRKPzkERfzdiUCWSkkabQX9yS4bdvEy/t41TolFpTG5sHudnLW6
+qbnWJre525wZn1wQ+vURD5vPOnmx3BuK7RyNjKxlvHwWUWwxzNY1g/3i/kF9iOVUjwlbMh/uj4U
jgaRozzeSt/7xRw9OVpuU57v9V2gZCe0qz/Jle9zR7nurgmMabc5nFff0aCKLnYrclAinFZCD5fs
aWGV/VWdpqHVrqSsY5Xx96lFKg39FiQHDCXbqAAszrdT6dqWqbIKW/z4pOVfpmvTaK/7AamF5ZLT
Mo8ddOyKpGxOiovEiKdvtdhlbYYOrjdo3rEK+JZL0bYSh31TWFxUyws+1Xi4Sb02usaxqlWWsYCv
vmgNVDC7Ae4Mytl8z4gGSH2SeeNxDkfIgTI5tjzkSMAVEgNhQauRCpBD2cbeuV4OUmxbq9qpPkRx
qRuqiiQ1Of5ypeqqSWQqdi6x0zqXJG02nWfMD7yETWJjS4PtO/2WwBfvlSRnnS0dpUWLsG1ceofL
2Hu9nHm+9jFMirexdWCdzALN1e9V2uynSVfOQBpS18wucpjMCMGq5SBnUheRMNqAg67XvzQgNQ4B
cRkrnWOl309qWZx+qZceMpQ0ub+rWS7frvhPF5OxWu19J4C4ROYI/aaDP+3UxR5xWg7guj4OpRgo
ptBKjnagbmsp3vsMRqCuVU8Z9nrjxCtLsyIMpevg6JRZuh/CIP0U+cmzUErmxo/5WrQ/9/AAo/97
D1+p2s00t8jDeiiIel1L8KoN8rOuOlvTwGv3XuWkMeII9/J9RK0n3cEoqgv0mOws9bfOzqQ6mz7D
0c7quvYJrXmYLSaOHSOxE490X+0csKUqVtVktU+3yjJv9gD6FiFX6orl0NRptGWPrW5kmluD5uAf
k6CmPauLjdPi7TQqk7pOU79b3+tiN3ScW7kQ76Z7k6Yhp7qSkVL5U7uUmwYtjF+m+8eO43IH0iIH
mdHW3I+6e5FfHS926ePmFY4wuwQC2sYj4zKuymAqLyNujGR2ikp9qOCmqEZIUVo6v9G7TdDWcCv5
K++k0q7txRRkMuJNUqN9agzNSxWpPEv0yDm6XkK4ZKiTZ939Im1SA+I0PjhEHtf3OtvCxyPKYdNp
iVW/hGAFXooX6S6H1PBYtquuc7uG1JmhGiMaEjYHvXCHg5apYGCyLL0QjEsvDbGPQ4gKROUX2sB3
1+UoLdIHLGcLHrtHx3npLQ1wJ7Vd0RtIhmWpfiqspG/e/AzDX6vCCs9zg9fMisavWgZmvbayljx0
hSldGgCQyJvpNFWQ6lk4Bk8IaWLQqMDATNg6r4bMnP6AaL+GhDIEq7QbwBoZHpglE0GBNOreFJ8k
Xm/USHc4SG+raRIflWXdBXep2BrjNL6VDWDyyEZZX3OT420mjE4JrvgIPnb8/NIsv/pzhohqWz4Y
lk4e15nSkuzQX2U5k0MTNcXBbAzEnoLgYv99ILQG933ksZZFrr5X3earNN7rf+k7j1W4YNv+cY77
0DBx+xOefFuZ+14vZ/e6uXSjc4Rs9nIHv1zpXic3k8xIL7u4EP7d1c3NaF/ZOUJbgdVcEIbFqN4J
jN3oZs22jmfw+9mz50DkVIrWfStz/anEfulRJZH61nTavJqdNn3oh8x7m/2u2RB3cfgMaDWbwd4Z
LP+3+lL0Fi/dWQGCIzPFfa3hGxP+Jo0WUkEvPj8X1tznOrFKbNgCfup4r3P0FzlbMlBgGaQsp8ik
DycQrQvvY/TeMx+f73QcrlKCyvma5erweCuFJoEtd3y6lWznkM2F+iwlLyFCYqMbkBvOZ/Dn0IaH
dn6Ugw4Qdpv7hgpEgbq8Mj8aahCVWK647rZVrc6G4b+0IKqyCnhCHe4zVOgEPMZBuM/TCDP6v2eG
HO9tcwP0pYcJJ3SnzNyiPWY/tYBunszCiQ+T6cAs60ugJcvBICpyybCe1312I6xKqeuMYG/U88jy
lJL0jSNTX9V2BF0de5+nDtOkWBnPajQNm4zI1ndUeCrN/l6jtLdRk0w/G0rpXKeetJo0VLDN8e1U
v/aDBYdzbv+EkOXup6YtThlmDYgA3k9j4Nkn0rrNvI4DvTi1mo1316j4RywdiDlDqLStunwLe2Dg
vOHrI8G98i1jgbOvscLeSGsGufBSD9kngtFpu+6GeeV2UfNSLklVVGbmleXg4tgHHqYAMKSwFely
9dRo/nw7JPnwc/G7MtsZQr9K8EBUCF7KcubPRfhTURp+qUuXfqWbY0ErQ7S53fJssQ41cKAxDMl4
TFm4dUK1hhUbxc+aVcOEqZrqe9Pbb96oGm9JN5qHxDH9XVr2/mcFGsEIlOZ7NSM5mvdTe43VzLiM
ZDvXVT3mj2MUqs0+CGCi5aC80MMY/KPWJHhFNrr/pC8Hdk3VdViIbDHh/i0YWBbpzYBrDI3SjVf0
n4Sv45PMIYfQjgCBBztoqeDSQnPG2xwpQ9OYvhllidImiXRcobp4H/Ugwv3eCq8xOg7XogrRfG18
m0gExXtDuBQzswX6ZGDCdG9QbKu6KAA3nSpHOTdvnC9G4KO1HNbOgw2x+PPQfbeXah8PqGO3BAfJ
ElQrEMzBQYPrigLWoOCOaitnyMPmdggyEj9Lg9RJq6WxzUWsnT7AYas1GoQrJZudR68FIe46ZvRd
ndKXpqqUtxJo16GZTX2XVrnyJbeUtXSYcNjedFVinmWknwPVEesVbEZeMk0lv/thBdFaKW+7xHiM
bUt/JCI57IJMwUHk7zo5q+OwWi/hjN3kTT0cQnZG/TS6fDEZKwerTvWrV7xJwSh4QKwyQH/HsXD+
cOqpS7asu9OtCYNvcx9VLeMDo+xXzeQ7e2mQW/HBPmDhEyAyv7hiO1Dxla4JP014vj/2pRasSOgT
cK7nae9UjbOVbq5PisA2Pd67S+v/e5TVR9V7h/mSYuj9E+JE/RNsBKQ+DHySySSd7/VdlJMonmeX
7SDdpCFJVfVMiPUog6Se/y+iD+2whLgc45FsNxH2wbU/q5b6RUR1Ym+P7oDzpxI0yPdrbvnJaRR7
03vg64wgbI8NjlEHkFnGo1U2H6P5RL+AHv5hBN2fTBdcbjp/ogDoLNI0oYWLU+Rj6HmXBpSGth8f
8zRRN3qqAQZu3MukoaomilRxr+8DNXIvUpL6pUp6eXPo72+JXz0vAPyZdvhaTrr/rGQvgIShvCyH
GUumTVyN0U6KwEUXG+Vq2lfxjLCl250brZ0erTlDyJKs+xpK1XyUxsgZpx0uzPlWWvG7HR+yHB8e
aa0zFL0mcFzSKFUwLYDamtOjlCyfGIPfnH22N7m+Wfym08VOowdQukkBpK+lePervhndSHlc+jSV
0q7F01p13BFutDa9ui6ynbqCkSlL3vlVgdXDZmJ8n5aSVKm6/gmZ2PQi/Ru+snts4nnrLD1cYETP
fWgSwGcyDzIFIhsgxXRsdPToij0WS8CRp0+ZPk+qzerRjC7kpdQNNzQ8I2uns7Bd8dx8Huu+BFyp
J+spm/DbU3pcArovQWt5T8nJ5mHz7MDtTqeJbGuaOXuT6PrOdTx7ZxbplzIuFUD6trIOSU8eSMce
EQKOnj2fh7sGR/GbS6DbbFFo1nTTQOPCHK9y9j9snddyq0y6hq+IKnI4BUVkS7Zle3n9J9SKNBma
zNXvBzwznpraJ5S6QbIsiQ7v9wbFgm7U1Bg46jZfa6qMBfHt9Wp67AXgT8zSQLEgZ0zJoxqRdtxG
5s6tdFDcbGWSn5zpefbWFZGHtW/M38cCY65CQ5dL8KYnqLyxzwi5/ycfGtuvCou9l1o14nPsFt+9
If4h0tg7RonmnbJIAdtiO8wsmfArWt6sZM6P9spmcNvpnMqa/xX/HDchpti0/Bk7qacaJeJBYHuQ
RbDPG+21N7R/PE13fRVG2M7sI9BOxfGlQYFInSH+jHEfDCN3DyhBSeZUR2wXniHqk+ep2J9TJ/T1
RSAAohCxh/TsIDytp3ZHpWM/jj3zspqnlwnaoi+q7rEHjo9B7H9nVonFbGN0+7jSmkPdKYU/mhBM
9XwI8JWE6JR81+x++dE1/ZH8wnO7WDejlurFa+G2MjkNey+Rpa8l89+o/yFL3JfZ+/7BCpvPov2O
y+Ax9cpvQwGZRK97pLjViw5bzR8l4fK68i0us8CSDdNK0xE/JswfefmB79fB4JMpPULzJqf9o7JM
2FnmO2qAJoRyzO6EsBffTAcgA0UZA30pcwhW1j96oi8QvllTekklAi74jph0X5dMsHNB2FRTZ9fE
hlm9xNTtrIyMgqnqj7BFfyhjWb720d8GC90jIrQ3BXSUdcJyrScApCJZDaemnMljcXaqpl/hY/Kf
LA2uTMALUCTHP3kay6s2G4Sh5a/9MGhvhhMOMCgDJRKvGrqQXYWzwW5iDADxNM/Ei1/NZQoroZLE
lRXXsSPzSUMis18yvgwKvcMxgU8aJvHZa7q9oxOeGFWSiBxzfO61RLL47JpjYmM6OAz9E9SPnSnn
ERayGWqVq/hqkhQw7fq7s1QULOdq2fVRKUORjmfZw83FaonSLPR1pVdP44jGrDJLiK/wurCtp9qf
OESo1JSJup60uIFUhiSyr64DzZnUHNE39rHrE7wzEzWwYUAKrBdOy4KOwSQCyNeiUgvZlrvB2Css
3SN5BsP2zaabYXGoYeoJ9OFNk+j7Zm7asM8wTr9tDxt0b7n/X+cWXaWjrOzh2Kr9uaoBumBH8qzt
VbTt9OcLxGQEpZHuF9MyHhF7lKidTekT9T7ho7G0ofAS/WD16k3V6yaESL5whyUucSnsj3ftDMmk
1+c/zFU2MpnFe27F6ibPysBn9otDW8dcoYyDqHbIoMrd3y/kOX1PXTZws9Mkfqn/1G3nLqLe16np
nWO0qnsnHX7VLV+P8Jan2rQx8K3xbqYCX5WrSfbg3WSeJfgHE7xqi9cyWZp93kNElv2fwsGzBKKu
g21qXe8XJXFvg4zOxeIq9wiD32hOLprRv5VWVx1wLvnelbmyd6KWLw9jR9x/hkfVFgMlfArVWlvd
22T4J5Zmh5NhYh8zm4JKPfaHaJBlwPvNLkUxHb2ED6So8WzRC2t4bCo+LC0Xr8VIXV9v2LpE4pil
xWEBUD7Zon0oigprn6x6G2s1EGs2DDmVxESRmUZFMzt0VfQga1wlMm5GVRue6kj7SHQHqKaVF5X9
RtAvw7BHuWiFiq4IMPvMPOcCkwvZNX+FVlU+mdSGKv/i0pP6k5kSTd7mBKbGz11paCccemXcWzsc
kCunvau5eG9MNfE9Y2Lr6xbXxLHjgzRG/IVjuKnSK866xiIhc7OPTnqL32fuHDjtQ93lvmvPti+8
ksD3onYPFeWeaw9lUcZtdy2tHjQXOxLM1NBhdULFk7Lt38D0U18M1odRxSiygJxuQvVOY47niduG
lTL/8Rz8ryzvuzUWxH8a47mk8uQngnIxk/MUzBZ0vkr33AAYejqx88qpruFmkxfNJR07xmB3Mg+E
Z+h+vyZ9Grn2jqB7grsqH8zZ9XZpPZCdkSFOFWN62Q6DsNIL1dFLXkgb6bBdQOMd7m6GwAJkyS9s
xe87+Tc1rHdrnH9JvaMGlpgPkLEvNSpEZwZHNG232eGD8K0lbHTvlPkrtuLWdWK69zuZy1Mdt8VT
McPDU5L+WfSLb/ZFvi9Y1O10hFmYYqUkfGkjXNrCDnqNZOVGFwaGQG52koUbPxBLE+H2YySXxSus
c8RKLRRJpoXpaKDQTMrlUqXZeCoxQX6AGm4cNSHmxyEpYhazyFqhxzSHYSQYkVqTtq/TzHkqujjZ
x/Kx6ZH1mMKmmEoAJN4ZLInLhpzDBPPfYGVBBl2mUjc3ocRbQlivtuERF7iI5q1tT4NikzdQpu5b
R9E+kI7V47af4DHcQwMyZiKZsMhXvy0NOyetGaoPpaEm6mXddK4t09oheW39juHyY7JQ+iToWj6Q
FXeQk+E+wFMl9a8XxgcTGMmKSLU+JrvvyfAVKtmaFvkZ4CIfMYYoPsP6+AGezoYta4YPzYsGv4Al
9eFZWCFZiys/4oohAh/D5gMJ2YSpNhZvsWKEBA7qV/wnPQAJJ9ptzVQs+rVUUBFNycfSZXWALsmE
0x13h8acmGRNM0xs9sRRbA7XDhPXa8v/eplceYBwxl6ZCWhXewVSy9yxHllrgyh5T8oildcu4yMb
zWCweZdYDGVYeU8jHsmYwvSxsaKguPlAjYL2G5OgZ0+mFthQxg+qqrQEp7Q/3CGnxIw3CBr/6k5N
Zz4M+InsYArZAWlYhj9oRn5rrNHxZ5EZ+wwI2Des4ahXmUcmeToelvo6ZM186ts0ui78L0pqP8BZ
fMuTSDwBpPY+nlRMWVJRb1ih4+hXLk+2OTNhV3IOABJg1+HcTWGKnaw6pH2AmKE7GGsIal+mAYr4
7GaPfXX2FpJWsXYkg6Ve/qn6ipyRajk2pPLt59p7hxy86+WYInzh/o8WGL9z4wr+FRtuCIHD3QJb
27H3UZbEfpQDtLYSHxzBw0OaIhkSER5f2pg/2Up21dehO84Bruyil7se71AFHzYmboHwAUAAL9bI
CnqvcHy1qChEMj10aWS/jLUHqG4Vh7Y3an+sADUqL3Z3GQFwfktled8mtb2bXTmEGHXYj6nQUn50
C7yFFrhMMxlQS5bQN6dKH0qjgaRrPMxY0+0Ha04vaDuaIwt/i3d2wzetOWk4ZgiljS4dtyrmUPUv
01l6gtiEdRqwokmSFAh5drR910XVsYpFHpjpW2trzVM8T7oPovYPozcV5lHMYWn5wzzUftLGys2u
2/462ZPil5TrH1sxigDPZv5x1QsTojfKCpgn6+QTaDfkhh7iTyVxoCwtArQdTcOZHs9LH1NaV9Wy
K/LGAz+J6dq1VBuJUfTCOHJJTC3cR4zcj0Os5P7gqjcTQGdv2PPsa50Sdl71JoTtPJSd8kdOfFGT
pRmPZt2U+3bOfrcG/B2JqTjJOU9VL9OHfBgnX0lnx59IGeiY93GFYFpR7SIkyDvazxHpQWJAKd1H
EaFrWHcIR/ljTuZ4MSPoW1OdBEk/WUEr+J30tV6EihiQgBoAo/NUnd15IBnErZoHPMeuqmRLZUAV
MYhE1IncgCzLikwU9kVOHokuE4snTQ7tEZHtPpkUJGuNWE6FlbdQK+vXrq2eFRXCGwbb7dFp2++a
yPXAkJrJHZZz83nmbeknVHJLfHZjUotWTLQfkmyPHTQr+Fibdyq7j9pLRIhGSaV6tfzTtgZcOZYF
O24KNBTkrAfLNJE+1Hvf86g0/c4ZwDqwaZpyvKFb+0apdLpOkAzxLGoPuRu/O5jV7CdPJ81U5Ptl
im02wwMf0DCIgx1H6l44+TuBQNOuATLbY7mq7vMENmGlxBit6PVDOeGH1UZMUYVtGr6DJdxBSQcn
6Iq0C0SUHMHg8jDDetdWdfvCGv+BsMsOG/P0ydA05VhzI/nR/JRD4BiLVDy37Gdji0Kz4VI3EehK
uqZlx6pKnZU+O7vaiKdjUdvaLoVg4wsXO9n0FovJYnnTDkEBQ3JnOdlz4omLbbly32GRS926UA8D
crzT4qgeil9MThjDkdIMWXHoMX5fervCzisliwE/9UM0q/vWcaWPXDk/RJ7FSBKJeI/L03cN3519
07fjXSuAhQrUN42uE/XleWSWGhh/NVE67Qh/vPNVuWAs7g/gz/wgFJIuZmPn5HBkYkA52PqOJNFE
YminRwU0n0m8J+Az6FwDBW4gpPZOBgNLikNj4WDe4AQBO7zqXpocCZdBIdCj5i8nGPT5ZM6+ykra
7IkGY/z5ic3CeBFp/qxEzRIMqhY9itb4bpvU4ZehDtM+E+dyZrg2FehcFdWM2rk47DKRnl7I3t1p
pNAFTaPhiFRFSOcieEpZG3Z6CclryvF0jBs/wmD1qCrsWYbGkp8Ha4EFYVYF0Ui29Rx52XJAo0kY
RoYgtV8UdupTkUIE8JozkZd9OI1iCLdHX4fYNvuwSKFOoalhpnaA2+G3H+cyd498uXVo5God2uBd
h26prjNmvyGWSEuYFmzaPHRJwfZqbkcxoM+nY0OBERuaC+iF6wP1X4XmyTBrynfpFgAopTnK05IU
bJE9VM1uPmNL3M/haPR4mTstWbi2VhS+ZeHOopfmeVDWQLz6OM1LGTKLlGyCpmhv9dW7ncAK6Ia4
4vWBWlpydguzCpSkSthLuVG4HVi+sg5NsqsF7H6IFFWGSy/xyxqto2Q4DKWawV1MWJb6jaxe06z7
1XZl//lZbY+2jylZLLzP52hxcX7pxTFa0yi3fcb2yF2bazQf3/dO1uXEm+ZgT9EY2vEboqaagW6v
YfXP7oKqrOek70YZl1rQqk127rqFgvuy08bsWVO8lDR7/jGKbxY2lDhBsIJv2ygKGKTWN9Dchqq9
ZgrDBRa6QZLNUeEnahQdl7w5jW2DsUJJKmKanMcOXaLCYg0a7GSE2zvAzIO6sLO8Ubaryasw3CXY
HrZaUrP9jQw/6SBRYhWC/Pu1Kj22VqMJXkMgVQjRQQ8FGvOgdtCxNT/dJf8J7uLyyUZ4yA265bI7
pk0GFjGoiThv31WtT1Uo18PW3A4mZh78zNev8v87HRFE/19Xj47XHuZRAC6WR60eA8KWv7M56YPW
xBVubysmBiNldhqawqOowwVxTf535aaYpc++9CT8TOE0UO44DDD+DvNvQaYEFcBJU7qHKO+Tc64U
2LnfemICD30yPJdR/ZAxDoS4ZJOQVhc/sJOLAcpbZFo9GbOLfmvxhgcOV9y9k0nFhxhNOSFOl5eo
KUrG7qU4aGP87FAVi4o7uetvUnWN47DCBKplFeEUYxMppX6ZNaJtjggRnHsvuYe9wYUvWVSv3iaD
JH6gjBFSDuNZqeyMW8edr2LGkM1ylJZVEzijh3lDM+RhpAp8uTuFZRVirAsfzRkvGMXyF6rOvjJB
0nIN3c+82LzjeFTWdRZ61fKbL5t8GkirZ3MsydbU026XUCLTx867jmIxjoDKNaqxIGULsbNkW93U
AlHjwDYqEHmd+n0eVzcrpeKMkRWm/eURof2yowrjcRWGz8aEsy0ZN7q7ZB+w/uUlKlMzIBK53LXK
0jxkGGcYWqW81wyzB2eS7jknl+iZ7Exq0tbS/ZoycXSWjuz5zrw7jqiO3ALlKQJHf6/KCMeEVPnR
R2YdYE87wBgV+VVR2fe03rCv80T8iOvkDSQpIIHb/D7E4hlDVOdPIcDTmBf0UrFvecTypYzTxpcq
sW1ma/8EmXfBAhijHLXrT4AlL5QG0bj0DUIr0JJdFbfZWcdxfucU5nLCxXQ5LpQOdrA0jd2idO2e
5eOuqsf0qDYr3uGBSJUgrZ3o7StEf+IKxfBSoicx0ir5Him1jRKcYoJ+z2q1WsUryV417OWlHdXv
Xat9lGPX4E6OYJJqP3UYslpSN/XwARrLHZ7L2bNIswJxazYzSO27ucgvTVGPF2tF72aovqMhm5M3
SOWN6Ou98AwgVRR7u6jP91Ocxm8wBX8KgqYeTakrr4ZqKcRnqOPe7QuYjVaVHHI5ud8l+LX0XLj1
bTRfAD7jXW5ipzRQQT7hyL9zcXL/0XqjETiZo93YARhnWSftsUV7dk/MDtU7lfA/Evtgy0t/SwKJ
WU9rxrNX5fWaPWKePGMQz0YTAW0oovyV13+wFUiokSa1v0jbu8M2jg5x4iAYbhYytpZsuQEx/J71
7rzMoruPbec+9xhbJCV8ZoKm5REncIajrf6d82bDreadUUvL/a/25+ntyq1za2+H7fKvZ3/1/b8v
sZ22l2gb5zErU84xyCfqjzXU+PNhNRJ3vLW3R9t8MyQqF23t/3r4df7r8q1vO/xP3/Y6W9+sdeXO
UOvJZ2+X4/1WljWT6vpQdVjCAKf+u9cYTBYE6/lcgbK7J4/tX+3Pp34exUwZULGUQ5yJJtwO9TrN
jmaF+djWNtv5323cq1lFDulDNevxi6Wp3A5uYQSQiOKXra8ubEb31ByPW992UNGmq8kYPXx2FXb2
FDOMfT2pI7nxbOLm/9m3nSjbRVLfWb2O1xf/7EuV1te0QT1/9bHjDDCzN26VmWv7xK3jo1VjNV4p
jXVVa1O9RoWXMPVN3Q/pau8FROS7ripTuESi2NsEED1X88L2KZ59LN6q7wmMi2NKAOSJwgiqZdSJ
hOztNN0bdoPMwVKi8tGuhvbBTPOjyxx7IcmTJdKS5WeUY8eMLf+lxLL1iLnLWylz54r8UN0rbLsY
VmL7ceymlBW++phNXYgZSnEhvVcQqQORGxbVsjc8zSb0pMA/rlp+CAfbST5o7w6g/1h2Uv2O31q5
E6Nd7tVFe6Lc3LPF7LFprLIpaHE3PJqyotKjYsik6QjlWHrvsmFQ3xpnhDDaZauaAiQpJx+KCKrY
+Ejr30bbt+yUITT2sfW+jGa9K9DOveQJJgX1VP0Ey58vW5eM9f7q5cV5a20HhMLxoUX6vduu3/q6
Xn/zrEE+bK0hqRYqTNNj180ePLVO7KoiG19KEZXIYJNxr8Tj+LL1JRWLXchR163lkcp5SZriDzY0
/7pgmbCqBpWEg7K+xnYo9L/JaInn7WW8eknOKtGF/tcFQ0/cg6nI/Lz1Ndy3D50SXb2WGv5c7fBL
jJ+0pVAJ8czmg+PGKzzBsL31xVbyXJRUULcuqxpg3ebVr21c37qScZkDtdb049ZM57Z6mUHFP1+h
JAJbh6i0cV43kit00Ke0Tp1T2jK+Ytnyb9Lt5yXtwvpci7599f/vdUD8JXRIQz9sr/d14aAl94lq
HDubYgxwcKoesQw0z8a0+uc0yeRvfdthqNTqsVsPcapA59TnZfV8QprznxNfF2vZ4pxqXX366toe
zXlUPX71uWnxR/Ukqx+ZeL4r2/Sx0ikZC8J6Px999dlKB4lAeuF2hUKF6fOyMm7yk6JDhul0XMfT
2iQMRS26txggaB+xZjhsTU1UBWkIPbprx2rfRBStJJ8VK1wvTkZRnFIhIFWvzVH0NYnB8EywamLv
Jew3w8vht1UmCPPaNCmqn/QW5n439vbbVMrxJBRWbNvZfGqzUyfreRebaOWHznbCSLIosTPQOVXR
BCZpuf3qDCVbME+8by2r0LL7WifYWokb2a+GaeGS1BXPW1fVx6wminp52JowpsyADMfvDT4PO31q
vFcrGRQswRJlb3me+6qxNDqpJYu6rVlh9YL/Gouc7WKD4eIJBcNlOxnB6Hj9pvOzHoJxNriv6vpJ
XV8061judp5XPmwXEkvMmm7uSUYiuNDf+kZmnr1ocaHy2N97ST0gomHKm7aJbZubXN2JgDvXMk43
IBcJDFtfTk7eHoQz5HA/4+RY4hbyGo/PdS2Lg6cQDJ2Pq+/laN8BCSyKv1q/r2BlvSnZADqVq9/6
OGN2n8vizdKmmXU+oxyhMTlrccO5LAlyZ3xE87dBmSi2eNE7dtBEcEyYP3u9edxaTT3KV8c4Mzom
e5ssSwdWUOjouod8K8OKuozEWzuBZOUNJSlkNPpJK2MnENQEVpTPCQaYLvskN/sDMNaKjbks54v7
3BtlYOpFfPL0Heaj7pO95sFsBz0/GaZyM0r5rdcVonjcZr7xprHhqCbw6py9i2Igi0wpHgexXSM1
1PEQxDWr+tGVw1MUNeorSYYb48aXphfdC3CtrGGtrioNn8+swS5aD9sjsa4x7Mp8jMs4/+zSpigJ
FWN4Sdv8V227xqklxuIqLPzhZpa4l6IpPlh7t79cU1yHqdD+ELNxyLzWYrN0a+fFZ0FeUsPuOugS
VuZ7mCt/i1f+tSilH5ON8Wam7TmByPtLKzCGU55yYkxedLu64MxbHioNnLZU0nLvjmlN0Tv5xqKv
OQ4uQgbReQJ/+qx7ModKAgTYyS8pfqjxYh+9VlvZ+aW7m1UwwjIVFcHZLqCtCjPWXvTnJR3L17FP
V3VhLsKtmTf4jUKaeEB5bz9F/Uwdqh8btBrG9JRIc9WXpe0BVnB6ahs8QiylPBH3RIhDbssToJ/c
m6usnJ258cLSnz+/UIOkQLGDBLVPFQr9FLVyP9W7BPDG9k39mdTBl3hhBDIYag9xpFekfZewvhSt
ftOdDs/aony22K29DYurPXetftjOYX3qXXoytP3J/t0zOL+ZwvHuRY09PxEZb4NlzKRoE8K8npsw
ggNrJtV0ban4Lb40A8j92hooFr+UJPFuLfyA65fWyw4iqq23rmoI2y2L43au9yz12Ynk6bNVm81z
Ny5nU81UbC30U9bky7VYD506Xpa004FraNV9OxwGV7HxMtLt66RrDnveufBBdPAM2DqN9UxqMcfM
c3EpdGlf1VHjbDR3y95MkgHD2rW9ndoOFDCJeRquW+PzpYqmtSiqVsCoxShO41AAS7aCwDTXkgLB
EM5hW7Na/wBFAJtnr7RnqhbQiWhOnc7Vi6su517Mr5/N7Ywm6yFMrOxa5MOHWaXVuQDxug5D868D
DpjOnly5JvifE6PqTY86b+Xr2s5wNMNvJ63xIZBjLbK+StIBBk16imGAGcU3I3OngxgQU2q5Gt+4
kxAJ2MMyP6wZRlvfdp1LNNBta7qN+YTiDpRhff5X/9K02BdJW8GXMZYs5SJtJ+ZIoDjlUKZdCcEY
ieWY1xSR177EZPTECCiGzmF3r4VVvtVRI65by/PmaKVWkki+nhy7VDkqo52ykS77V9Uu9Ueb3A8Y
Ix2kF65ooKWyOb5vDSGpMeFXvzxsTa2DyoEYLz9uzXou03M0ejCH12di41ncljH5/MNbl23NQSLz
+GVrWcUIxDriibI1E7Lf97a5AtHr04Vt1SFaDNvfmrnuWE8SCe7W2t5fF+un3C7k0/bei5XnNVmp
Qp7m+r5XYtGsa/V+a9aEy/PTLEm72d6bXWCDlGIEtba2V0ui4SmvgXgpLFNas7RSDZSmlaFNsQAg
eW4Yq82qPak2laGY8M83Z6pmP41j5wcE4ovkEZl03E+ttfwFt3ifQUK/1z1yEYry4k7ON1M9S0Of
jM76CoMjP9WVHYWdsYhLFCnJiTpkeaow8bzpRfqeY8/2u5udF3Mmr91x699lUdlELmdTqNWEGrsp
7Buwn+T3mUJ8C4LPxkCL3fSaT2UKEyeOL5RIj+m0vNpLafjYcULfqHP7sVv6avGLRuPnzZ065MVt
Oyi2nd9AQ7HIjn44ODwGQ4YC3R0b6mlxM0C4gnqOhk7FY7NHxeJ10wWy/HKWbfOT2EzlbGnF/Gr1
DT+76UkjD/6d3LVf5eIGFOhx7q6jg7DFn6YvsluSJvjW5o5yQKavvtdWqrFo7Q6aq9tvwj5SEsu/
GcsyHgwlSfeukl9ixfvFcl0NTZn8MZPqZz8Jk/JO45w0GKNU2VyCszAam2Sa48CE+METRvbPSJEo
ny0XKlJDsdLhxs6aydvpgvJSAxHgpaqOIPIpJT9Cz7syJfwFd2KqBNq3Zom9k+VR+YT4nu8bgT2m
6UBWGuHCt+0QPVj/uKi+r2OpvRhqGyJEb3yqUPFBrUDELOwuAV4m8F6Vtbl0jNs0/aOTeGI8V53t
nuaix/5wgqAsA3BG5aQp1NXQNDUHtPM69iCREf6C6qFecxCwHf5K9q60yzVHdjkzPWKxacffm8KV
90Vn0qZLvzkU7iF3OwLElINiTuJh8tJfc0no4jTinUvU4t8FGUzd6R5pgHEbWIPonineakersUQY
WyWofFK7u7hUjXeYnz9HK63/mrhgUgv6k/R9g/hbANZXNeYQY9f7KiZ1Z5L7xhe10pKnBpbK1toO
jdVpB4TzgGPrFdshqnWYLpN3iRCrvGCjokH7S09wI/YpWQy3QTPV+0xpde/p1Lq3poWR4rVI8YJf
Tw6wC++jgRh7soeHrctAfXB0ErvZtW6m3b3B6GB5QiBaW1uXZlgYvnV5Fm5PWGefs8HMzNolOVVa
tLp91v19jqC0mkn9vLXIpIr3uRsRobOenNjZUK/uwq3l6Vp/T5QchoCDJf3Wp5MRch680kZFwxO2
A4uSA7cG8aLrE2JXmfdZk6mwEbiCVXX61OtUH9aTynqYRoA/BdHAebsCqHsMowoXqK+XjN08xHw1
+3zPRTJWQeLN9zkF7pgtTb+3EdFopRRhXghmuqpL/9qdja80a6cXR9gv+fi7JhP3FUwzmA1rIpqk
NF7rqf4lMowmtnNAtGqAOaV3gjFqvtoaeYbK4I377drS0OOwIaYm2M6OKpUe4tetY2Q+Md/XkGHk
XISeYAWBFC152Q6Yo1T7JouqffafPn1OCj9uPMy7bT15meMJllfk4f1tHnORGHe36o17tigM+nBa
zlszVbz+rC3QQ7ZLtNE27kxgs1Mkn9eXLWXkCZfWk70+vYnlAbp7hCE62rZG6Z2X7ZClLaNdO05n
J06dlw5v9OuUKsjMdQholRmjjiaR5rhdDCIonvGSY08TdWUA67fd8wFNe4jN/3o92f+tCiXao+yH
GEVsygtaOp2Iu7b/bG59nSl3UmM+21qEmFbHpYFg99nUI561FMcI4sZt65qMhXJen6rEejTxfeub
lyjUSm6MrSU7ZTh1lqy4gj+6HQZ7vtWQQx4/u1BBkmg1er7hlMmT43Kbd3hn2bNu+tR2qRQbY/yy
HTxVHNXKWK5ba4rc9ppI91jpeZIFS7uiwLJx/O1slTDL55YOdNZm6eGrz/CyP56qMukNdfusJajK
/jhki06t+rId+B3h4DFQrf7qi8zxTSbq9ICjj/oyxFH6IDX74+uCjH0Kzhtte/zqc4kr66bPF22H
EcMKbIQCa7LnBz1Jn7rJK67MgcWVEno4IIIItxZBmbbqbw+9XLxondmd/6tve5rVVj9lF8U7rW4K
SD6l87wdXAlK6CAIQKFOX60qkHSpxchxl6FRvcs0qu9RVgOveWly3PqKpASrTKGYi7Kqg7mJVJ/f
fnTeLjYNMlorXIoNE/pPrRKHlTPM7uM+kXe51C8dQOEjfq/yXmWY3JpCiQIVOShZD+PF6c2BD4CT
AvrUjkIqTCnNlnd1lumtTd3zdnLrImdMA7xvvbM2j/V1NqeLLcXA9zkab6051qE3yR5W0BwXjzKu
92W9V9Sx3rWtI3eaFS8Qj6L2YCqG8zhkSDTSIcrW+LE9OW7fWiOq0MMPD1E9PFpDjGO7oCaFLuFn
1KcHS2B4kFnsdCpWAF6tNacpsX8vbgmDTZ7VIUY5oQg43eqg7zrWIEHL6qP0yBfSC3+BJRxMiYKQ
NGI236p98GNQ15tw0FVlDGFMvGnSSY4xEwIAtwolHZLyMOgXdcFrrtMUg+IC6iRXOeaT/s6+i8EG
9sKuNtRr0ednwqiVh6avkccOo3suBgRwhvGWtmPK9s9lnwzbsxiEe18KSwtnKtrgHR1golH5RTl3
aKZ8dSJJF3diyrczaQBePWR+tzBHshl+VIdnTbTe02rCNyNisOfGRPcYGw9mm6oHhWAUv0rel2V5
pSK0SzqtPlR2516GgjQYgAAefh3mEQd422gumJZ9g2ExkULXDYfaEeS46np0HcrfvIwIsVsxfHyf
x8AxDSq3laI9FKxVC2tSn42cVx6bYrlYGM7GApJIoRC5mOlo8ubs1GqjDGUfyT3xkeOudZz4If8/
xs5jSVIkbddXhBlabENHpK4UJTZYSbTWXP3/8EVPk5On+9hs3FwBEeA4Ll7h1vNObfXPwYh/AIip
bh/MUDTUuXyygH88Vbr5qsRRdcpQa7xFJhFcCd+Ufdo47W1ZFKyS6AP8rdnfBtXU3wIkOHU1goxt
nWzzujx62eidc2OqdinjBqZWZrgxcNPa1n13sqoFERh02t4c7OQAQPgHUk3fFzPRk8ku+Za71W+B
w3Vb1NlYwaPd2I0CXC9p2xuNEJ0E4FpoSTBj7wy+9oYN20b9USX6BK/OrG8GgAZnZVnwMJonGVFr
y7CaIQrNqGMfJA0RZskTJCOioVVf9ex7byv3aQrPF3GUbRo/gV7+M7tGdWH/TeVLmNRorqmXqai0
TyYMD5Nmz3avXQ8J+Bun2hp5GN12eRVcgpERRqbx/k4hvjxpVyK3Nyytt8xYsnJ6NCmc6BWjXgaY
CWuodlXXx9Cefrim6t6ObtJuWQpsQ5ZCr2AHvNXYW7Kdc9CHOEIEkGm0HNOyol5WSj5DBMi3Qxz9
arISl+zIPPEt7xMQK8hb1Qdu6J86xSJmZBme3QdMOdrKemRhRN/EoMt2ftw8e24Dx8xtcH9TjeIc
1vSDsWJu56FvtmXHmkCdP6Jpqt72UaTdtkvgmBhWOpAw03wT6oG/NzuQeqGmM0NRnI6+12r2QZK4
W0BZh6gIfinsPKDEEKEoxFLGz94ayrcWWXM+2qcux8bOceE06QF7IOoIPdVjeHwXNAB55idmJO2W
fc+qNO+xNc82uAG8prEacnnHWiDUuwly8cPoscBe693ErnDwCWEVPp9tBULJVztw+GZ8O4K83GCb
xaiCSWGXqHB4zJbF6zkNDra3qM9W/a/A9TMEygzgja6eAmIwc4CH/jGcsWrUIcxvOg0qU/t7gDQY
AfvdNx5wvtp2WHV2NmbeqluEpou9WnQglDsFAxZNVZCPRC8mCHw2Fkr3eaqmT2NoN7csNWbbuZsQ
RcvaB9jLn1hpbjYWevJnb9JBgeq+dXZs96L4vXdREt+9WAtOp4q7743r3ZYR3azZKHRjaVWdZhSW
sFD9NgBEPVZd9w3vAwNOsB3slTKZ7ga8im4dFo+LhUAcpPpz6rg34B8mRtmjzx0cvo3M2lndCIAv
xfFeNzp/0xSQKLK4YqGiDUx23UrrVLlVsbESuz0CXS8AxXkWoBs+BgfIzBcnZ1NKL9DcQjr2ubQ6
l1WeQtslcXwsp9Y89nXlfUm9F7hMndr6P2e73sF551vqLRAZ5Wdk9NvcyoKLPgb4I1Zqs2Om7p16
gGdHCxwouBO2pBSfyVsH4d6xChY9VHPHmPHOG63hMR3QKHJIISaT7FszeMkzxb5Zg2oonGvSZuR/
tmsoYth83Vs+Y0dvsMAxuhlAz8rzDn7ge9vQQ31No+vbMmXe6GrAq+ibxs1cx2ybMvr4leb6Pg+S
6aLOyDchFPWkxcFva3GIgqpzi26xNEZmZ3yIl2ARzzHzUbtVzbp9Gvp2um/jpecm5ZVB+1RHDHWr
Oj2WgaOG29ThMYIJOyst84+uTxl5WNFbkuroHJrFo2WM9mHMI+bfS+C7d7PXwUNrtXjfdE+p0ySX
kOnBJfWdaGcUEABgY0c3lm0+6YEBe8MbaVHYPQ4grljfi/eDUj/NGFSysMfkrFsEzrTsJBgwe9mR
hioMLNG0Fq8rEJh/B0rHflGPtmnhYZdhhEhq+SVIjTHzWpZZ8GtwkD1fNgKUWd/rPrauGG7BkcAM
1INjHfSgsaZgmJhx+hzL0sgtgtJnGmpx05jToxrOI9QO396NqNJspyWJTMG07U0elpm6AM2cMIVX
0iE9OWugizyzuAGRcRomGCnAle47s3tSWvyfcjNOdjommvNWMHPhQuC3wJ/tnWHK4RTM7v2YahpD
wS578Niau8RN9TYDN3rFawO0YfE9HKL0Vc1xifHaX27h07hllcBZlgrqWWemk9KgHM/V7iSY+IQB
sPKUnS+10QDHXq2UUAHs6YMUmOrcvMhpcK18ieogP2dxSZc9ds4Ow27gIWwpAIIr5m2BYlrkFDbv
hb016fLuBg1Kbw1QAP+14ZA0XA/JEf8uZoH1lMzhW4gUHOKjhwlruZ3jjBDcF7wRAO1dovF00f9N
lW3a13+Y17Q37ZAd67HmMwkqMHGwtFYTSEItPM66Pjvh1yIvjc9IyKPIOX7Sk8A6pYPyaWYRYKG3
qsfKXIwH4m9qZ5xibwzZrd958eydw8i6j9lK26Y6skqtmiP8Z4AYt29cU59utTR+GVVmqWEVIKMY
QhleTJoqH12bpOF6QIHergoQQVZ3B5sNb7BcpX0VjkinP93gaM/Adl2ksZWJiYBJP60tuPo87Ztd
kdreIywA50GdXmYQfI8GYAQ7D5pDFSefSwYGyFdGQCtLNlMlOad6xpivzABoKsox6dyQ8ZORAn+x
dnnQGduqLPoT7IjipTPr5jTCFtlKUk+cBrxxbeEXqjR3DJf5P21n7/Qy+DXZynQs4nS+QfjjsZ8B
e5uunTwESLk8BI1WszOMFKbTO+nequ3qWEIDNwLYGUqCxFzGz1uYGu6AVLATsslYBBtnHrM9s+gH
g3UOevFdlj10IWCx77n9gmlZe84WzEy54OpCEBZn03mIFtxobUzqGWBEuCBJJZj06E1RDH8f/50l
+VI9W167+lIG3FevhU63yYqUUICejQ5yWqurYOcfJhwhT1b4EjcgBfznsQnSQwCd124NuEXD+IxQ
OeqGeN5ddTUEIyS4ocxkwuDGDkrei+CGFHR+Ckly/DG5TXABl2XNewar/BKJyhttVXDJThJNZlaQ
YGHx94a6AO3rtjoKQqVynBZIIWPZ7FL0wK2DBq8Hf5Mo2rKOQG4AFmvPrspXR8l3iRrgkPvL7AdQ
zMuNa5YzSmzFJ9paos57gSpK5jhnU3aSmpHTcmeQRQz+Or5dTiK1tFCdNraTpTv5lQla02zAIny2
uPodg0Y9isKI420huQ9nMJw/u+X5jWbknHLUqGUPWIJE7r9EY6bIbGlhfCfJLKuOYano+M8svykH
9xngnXGSS8rPwHk5jKoBcZK+2ntl+UuOS8cAjvnyGK9PWDIFL5X77LpYC2l0zRtLvTsitYInE6CP
K/ZXWgO0W3aoxykd96pefxc8sAQDMOquhl/HeiqSI1k12JgRVU5KH+82e9n0vuK8QjX41sNc3HtN
yBO1kRA9tEnzLM/eTtyHgXWfw1wbdOvWEKG3x9Cd7a3ikjpM/9oQzbb1oYEd1oFQN8FOHpc8DYmV
eHwmG4lKK7BC3Wdfudt4RZ9f8HX0QJ9JdAkgItA2lGOF1zt9y5DMABGAOWM1jBHou6gc7eBIARLZ
NfLLNTqnPWgoOzrJ9camYY262cVt8nke9Yvcuetdglq6Kax02sm9lruStAXz/1ZDfGXBAMgzkSMk
JnnX5iBpCYwUx5CmC4FoIvo4dJ/kwV+bptyatTVISc3K56YCw76TWyE/Uu9r7k8bFPqWFXRGuVb1
o11sQ5C7vN5fM3f6GeCVccgYDdDqnrUqb2Hahod8hujc6tMnfek65LOdxbZznIMZJDB2fBsVOidK
uA16QlaSF//Phd/9BoliewXZXQ/1a83r00NNBofS3tB30gXI971DbvxkA8gaP6Vwea839wqnePfW
vANVfLyDBtt4RQRrcm4ORphr8z52w29Kl6n79Q7TCV50x4XSvXYuav+YYWJ5kN/S+9VDas/qAY3G
ft42WXjbDroCzGPph5bXWo6U2L/meV05IxwQJjtpCX2cHhjCMHVZGoI+Iu1kwrFem89Swa5mKpj6
dkCC7SQteOys4TTlFtOSap87A8ZH7gKu/Nfr2kV69kOwwl5uAFdYAClr25vjO1dfAIxGYdeLvA3d
29ItS0uS5JpXsPqz9EiWPjt736kGMCvpoxMo9JFSX4L1bX3XRK9RKZ8rbzh5jbmVlnA9BFuBo/LW
NmwQSF/IhL05otB9Xt/wtS1LniSDpRWqfX9oAOkdQyc6SJkpjV1qrMd/bIKSlqcmsesxkr5GP5RL
8kPetdmWlW3/1fVgK8cGf2qeA7hymxR4TJECcuttEM7Lh0P3IJoGOhPVST/gQ8E+PeMCeeKDrWMM
6jzkc/vkMDZgfnirs2IxqwUe28lTDihlqLsba8GqzmP5lA9udzDNmaFEo6s7NShYu+kRmNmwwXsQ
3sGUL3aR5jzUuyAqHxzMi9cHL1eV5PV1WtOSuTaTD4cUQ9qeeuwHpTFKUC/dtcT0BPqSGcN5krsv
JynAM05gVmh2vQ+tfitvCax2ciX6LndwjS+5hYiSzFsmXIP3kOq+2sKlCLlhXaykZ9bBoYbEC75h
TPTXqAfujozJXu6xBPLY42V4glAuc+Qp/ZFP+sWLjeygzuNNYpYIlHndSToZjV67hbNbop67C4vg
+gUw2l+Q8rOznFCevMTo6duFDWNHw6958B4xi3OvmGU/sZ99PM8OubSItTNQNdU5c9z6+/R21Hb9
BPF+vYtl5tCTJstnJnMza+db0IWEVAIv4Au4ZIORuIf8qFRhbw3KiYEuyqhZ+6uOmQy2wOtWx8l1
zhPAHPZzj9Aj0SiO7G2GY9h1dHWdRUVaULDnpmvXThgu9X1tJMZBzi+/y7ej8dzqD7ORtwfVNJ7k
qa6PVmJ51/2MjSnajEWB0j8U8r8maGvHoci3X9LXgR3T0xJHGqYPYPz3WmbnsPPbfLhDkN08AU2r
LsLaGaKuutAW/pRhll2frzyJtY9ZHwwf6N8p9Exz8uqdBUEaWQzHwOGk4CVw6cF3KATuS26ZPBlp
1oHK2qMFPNgv8A35uzOXCmuPvj7Ja4Ne+vv1JqylEpMq//9TMVYbYS/drV29/BhJXsfia1pi18w5
wvaDAS3CDDLQVTr7pOKxKFXkstchl0Rx2ORVu0bZ1/4LVn/9UMrvfDfKuB5b5u4WWMAtG4LYY/Ch
l/ErmyMsXctrMhfIwWyDyfyG1grryWGfnIomDNW9VL9G/eULGgEG6YL0Oo6TliojujVY86Y5Y8tB
QylSAya2DMLk76zBFSUp6Xdj2euvL+cRJs7dWKDr1hNvgKcfbHap5i16vQWbUD9c+SFmfdFdXT3L
sEwGdRKT4HrqZVgoSTaC0LwOIICslaXKmpTYGqyPcc1br/Hh2Ch/7RDqoA+jz5SOswMIkJ8kLW8e
dzxhGr+UX3/8XGrFJlIG9d0wUh7hteXN3wOI9mdprhFKuoCml2cQdh2SG9JS/jkqR1+7KkA5zckt
091HKkgAU2Sdwn3ghAjBQ0rXgnUOKAUSrPUkOfg/B63Oz9dfv7TkK9ljfWeu45lrY5ZcT8879k/+
fu8kdq0l0Y9pOeh61ne1Pl7g41GKxsZGa79oM1Kz0q+sowc59p/y1ipSeh1nS3QN5HmsSYnJcf96
1nfTGaktFT9c6p/yPpz1w5WCpcPHaK7uQhh9yyuOhzN7FdV8navKCy8BSymQM6ERMXlfltnWYM2b
MzxBod9Rp2oNotdK0t3Kydeq70ok6psBCCG24K8tWl4WeU/Wl2V9qf41bz1M3jup9095/+up/Dlf
yP1FDNpv3Lk4tDGsXcbC8uFag+tMdk2/W6v4p+of8q7zieW01yvIeT7UuV5hSLxbTRn+qJ0XbqVr
kDmoxNZvtPQha1Ji64Bsrfwh70NS6vk9ggH9T61GEiEpbIh8vJzsvTO8lSZ8jUqupGeWsplWZ1V2
0L3iee3eAVNBG1/TyrzQyCUtPT9joYAVJSuz3OvSkR9Y7byV7oHVfyRZG5SB/6KrXTsNW2UNQXqX
opwhYSL+tvun7nZtCo5M+tc6azNY8z40F0lK6Rg0KUsWLkyvQZ3NXefo6byV+W8CwIDlomR8Cdoh
OlzfeLkpa3DtVte03K5/TUrB+upKMmAh5a/uW9IfziB5c5aAndASXqO1s78OrK/l8nzWIxu8Spi8
ZWeLhRFjWSF5N3Ncq8mxEsjAYE1K7EM96UTXvHd/XEo+HDJ4lbKfjTtQgY81VApcA6QGK+WGBpJj
+XCVOOK1z9J1+VmSZSe5M2XS59lpVp1NkznWSV729Yle3/13i5nvhgprVYnJ442KnhW9a6XrIlfu
IHpixBEyKTpa2cPslWzHoOaiTffyil7XKaUFjLMeN1/kRf5rVatWgz3W2WydNGwO5nl2TpAIhiUO
aU2CumG3crOmfStQ0D8LrU256A47s4UBGR3yuvJh6VpwNHX/RjjbFhsAkYp2jdxVeS51BpVJr4qX
MoZnInxyfXnAc4voTntdz/xw++WmvntE16nr9a7LnEWi19c8YnNy9sxpL3dZLrsG8gPWpNzYD3nX
WZ2UfCRzrjWleP1LehjqWxtrvQ02hljFBbn/1hXxeDQQAtzrMGZJQj1DgLQ44zNJqaWzd2Y4yPQs
pZ4HzFNPEryb6uA50rKjtpxDTersrgzqdiO15i4bT8pcmju1zwDpDUOxaSJedQm8zDW3tgfAUwNT
dJsm7kGNQivfIxmE4TIz+z2rkqCGJ+fc6EHzACeLvWZEYyGeZw7uRbF6m/rjy4Jo/xQgA/sJ/k29
QzVuRJWDpORlCB5lCdsT9YgKRGxX6afYc1AWNLu7KUYLwQG2cNDZ2z96lj8/plXzE77jqTe18m3M
TVy1Uv9bXjIkr/GBv/iBClI8a156b7a+e6zWs7PrB2w4aC3qOMOwCZq6/lzPYHqZkpevupraWxR1
gFdFyHapxWILYLKUPOdWhX6Tqu4qJIJRhirBcWPEWN2PSwlLSZgJDDgKhIl2bAq7vJ+npLqXmARZ
UTjonuU5wsIswltFHOzKCvkhfxq+mmyeHVt1kfLL1MrAjgQljt2yALxxfWZucRGjeq1C+DR8jERV
FAx3bVaACfLagflwU7gXkBpsr3kstreofk39FD0OSwDRJXr01eQbsprKWbLKDJNudBdR5SoQPjMs
dmuc4LFBDftRZSf0MVU0bTuNY8AMgoLY9oBWpTb3MsdSFA/ZzTQM3b2WdN7DvAR1BmzPpm3BrqbG
WhDqWbrVSgdXtIHdGXPCbG4cdXRh/N9TEs331xRoDpR/HdrcenwVWd4DKjPRtgrbDbqnxt7RLHM3
TU2Oxhtg+sLQzIvtAHUG1qrtdFtP2g1W8Mhg4ABeemF5W0G1u22WYE3SPo9JwRrqgLSRDTet1C/5
bKbGVjMN7SJBMQX/ySz6StlOHix3L0xZbEbU4KX3AYy69th/TYb8i8FWOrhw6P68WyZ8ZpCJoBWK
CpWYfv7NdufnME/0r1OTgFZAEOclGDNg1+hgPcwae8nWlFg3lZv3F72P21OaxsU9j0CD8t+qn5pR
oXFlqXmnGv1LjWrQnRslD4NdNVBflfpT3LNx5CD2uJekFLAV+or8er6vx02PccdmWqrHWoopXwyW
azmOHWyyHAXaLX3G7t3BVv7NSWfzRk5VN6Z273jhCXIYTp0ZsmgHPjjVbv0FbZD8CcM5uZ63Nub2
oenafa4ia7P1sVjug+wZo8KZRfuiYa5smzcQLZpPcM/7e5aOz5LCaLf9hGkdZKhsRKxpqSF5jlF+
PChxX1QXPS5cAwFqQ/thxWKJKjDobtFP62/rgWXlMkXtRAoclCzOyGAmoNm4FbqptEfENrWtJOX2
ZKm6fKocMGHL/bHHEaBLtQz04qM9/rn+nTTJ/aNd1HDOlvuH6jSIvGzy8KenzYyDiXKKRCWoghmG
+5qW1ja2SEi+y5RiKekgd+yGB4AzIPCCYQOuC0uFsqJT0usvdR2Ep94eAjTew+pbWR6kPB7C+pDq
qDZVs+KwYK24uIWzHnhugii47ZZgSNA9cQ3/+K6g71PsZN4C3473UBjim3LM8DBcAolJnsksG8sG
G0W1WIsa/Ab/paIccq29Ht2NmAP+L4ek7gC+QtWOH0/TdgUit0/jfamyGrj98OuktlxkKkq9uU3b
hUfBtqNptTBgUaS8i5YgR2DiTpKT76NYGPkD5HU1ZnF9KS5VlMs3ayWJ4aB3w4evYx+Zg2OXVZWw
rDw8MSZFuThvFlB8lKWk9MOhkpQLt6iOnhyEwK+HytXeHZHp5r4rAWh8LFh+1VTGkB2f5sL+kmJP
CnJpdtObdqrSG3eMAJxoKG92GfuMKrsV+6QItWe1DIdbV69/5KGmPg92oT7rYX3f0cHeszcN0wXR
Qb5+vYH+l1O3+o0NtOTNzTgVmznlXYqawVtUKZ/hIwcPUmiWwZ1fxPajlIEU3qcQ6j7lS82xfksG
zXzR/Kh41ZKzVOGbkz2rTQP98j6s0+m2D7T0blwCxP30YWMmNVG7mTf02aDxlqTUgWjKRo7v/laT
AfdSl7VLmEvpW+bV6GhrRruVpNE3w8nANXVXmhaK+Bvb6vpP2FghXWSN+j6CUPnW9NgiqPD1jgu/
8g0oWLmzM988jVhmPpb2+AKEpvtqld9nt3E/W4rbXrIyQjrJ1ruvzQyQQnWs/BERHbR0w/5P4Njt
VyBb+m6OcRG3G/9FA3yGhm07gPckFoftfsYaFr7wf7KgRf5V+CFPtxxQsdl8Ww5evcevrURhzile
MsWyL03aTWhu98WLDmP6E9bvGylUgLG9gMD4DJNXvZMs22/YX3CH8ijJETWJs+ZNyVaSdeyajzO7
dJKSM3aDeqei9abDiL4JphlcQmGFxk2NVgy06NpHhc3O71h0j7sdWDxkPZGW3Vf+4FykpG99b29q
g0W7w+1k9ul5EIyJ3nq16rdwfKKLJJ1ItYEpRP2NJG2MiPCB1P1bSc7K9N3lm38vqanPHumv80cj
Bt/jj8EpjAblKc1a9S7yoRGHPnZVQ149AvTZIzvRP5Ve+5rErXoDWGF40vWWVyVGVb5K3FupIPno
Ih5Kpc7uJUsCE5WjyIbAUHc6hqsF7rGZHTxJ9Rg62mNuPjVNcXA7t8KwsN4jY17e2JNT3EQdZLlF
LLi8UVSCpqtcZGbVaRd7PaLjdtQ8hJqDFfhkvaAQln5Vrcrbo5tZniQJRwdIvV68leaIJKXRgyVY
qmn95G/Q9ANVk4+4K6stQPEq/QqKOjtCx3cOOnsfX23LuMldxXo2w8y5KxMLgMVSrZ3U3xNoyTOf
Nu2OYZ2GGxExdwlmLfW3rOA14Hf/k7dWkZiltL+rXteO/3S83gKA6ez4oR7n5n5UKuDShYv0Hagu
ky/R71z1X81xsN8aZ0QfKNeL2yw0bJSNqxRE3DB/7iv3SaqORnpbR4b3pW5ydefWsXWXlh4GLHWN
Wgq6sK/QkX4qiF/t42LrAhu6VUteKneMv3caADHLcJsHz+yCi2I7yTFKQ/UZVZV6I6d35i9q6TU/
O/aNgBGZMTqMk3FizbZEdbe0njwbzXFedwdhSy3fJFldoIyLRtVtSZ96a5fhrvf1+FIjTv5XwbWO
FJdrLjwSwM/I+O/UOVDjnZSH4B5v5Wyx45JpV9AJK8c8X5NSrHtaMh54taNrzUDTnywzsY6qPcDd
Xk9hOeaNDbz84oSWsk+1QseWanBOFnjfM143za1mmM7BTrLpccLHZde3avPK26gC/XGdb4ydn9Dm
Uf403os7JAxJx8I6PD3bbWH+hJOIWKRJP0/r46XNEgeSSjDv66qq72O9rU+mUQ2XyG0t3H39EluC
zkEfC7AqHR/MTL1EFsvv/a9xML4mkan8VkBaXi+U5RpScYX1a0qH76GiOF80u8lQO9bm59BGG5wh
SvAAhdo9ZououKr46U2fxtaR5YD0wYUKBMa5sVg/oyOz/Tn8Sgf8DfKh8ksP8EEGncQIm0F4Erjm
7wxlZL3rXwKsOZr2U9+BWUanuHnxWuaEXV9pD+A2OuA5OCzBu3J2LK75/knXDTyoRmeRNFBT3OK0
LruRmOPUbAEigXDXJci64F/zSXMG7yVPvS/aFCt3Zu953APke+swrS+S7AyU53In7s563CNMpTEu
O3clULeicb3XAEL6phpC9a6vSv81quevuhXo95KaFwS4o1sPUtXTnJtIs/xHSYV9cGzTMv1kFrr/
6s/sJRZW81wajvPqH0c/c77GfCqP7ai2R6cdgm+FfqyH2v5WgsjCMqeqT0MwFF+wudv2VuR+Yh55
i8lDcV/7CuL5AeSNrg+1zTVvKYgKdpxx1l2YLOMRsaOJlwjhNSMyfovdoYWYWugE3etaoTFqY1fZ
nXUYsBS875aAhjHtGryRd5KUAjZsi/tmxm0Ly+obwE5cOegq0A0Yjm5YuyvujSWwkeK9cRXjLneq
+ROrAF+6Mpq+TdEC9Gjhc6ADheReqn+J52H6NtaRtR2X/GjJ/+/6LpJLa33f9TkP8LRtE7gIvv3n
/Gv+v53/v+vLdfVqgLntmXszt+LtwIT9qRym+kl3TP1oL3nIZdRPUpAz+b3mSRWEIpuncsn7cCxf
TuSsFO8Y63wTJbAWtqVXNeqBlpH9ladiH+3l5mGtJoVj7HmbuoZvEJQPStZaECbhfI1aPQR7h3d9
16Njs8tGrXiQYDR5XkX/pm+0ptrrYaLeBhVEPDopSaDQrt62SyBJ21Ag3V/TWbXrma6h9fifUslf
k3KE5KFtd5NHANrWrOuZ1nRKpzeP7kPJ7freY/+BIpn3NYHPRKMq87PnwyXVR+fTZPfedwMBOlYL
veHBcl0MRxP0VopUjdh9hU0M8fjclMrB0L35M4oMw7HjrCJ4+gYt6yzXCDPgfH3VWnc4YXv3fqex
0bWcG/OKB5279gpuxMJ1wDAOetOOF70O0exeDHfEUedqrmOFBeRcJl9SIEGPVvfeBWQFE713zmZq
lojrtP5T5iTKEwLR3U4/ediIJfOMpouBdgwi5I65YQgCLyYe66NSZf2RyR+y+Mafymy/ITEyfI5i
nOCTru0foqbXTmrcZmd/TM37MNDxxFDK+S0N0z+ADrM/HBxiB39RTBN1LKx/n/CTORpjF9xXRdM8
FUtgqAwPwwK5xKWCoS9UpAbIhtWW91oKLx7JZHU/eEV3L/WlGgZPe0wjJwzQEKdJFk92IPN4yfbJ
U4BYB75qTfqI6BAGERbGaEanjgd80Op7K+iSYwW15i7JIFUYoznfOi7IYtjx9o2TDdG5QMr4xjMj
68yyR3Hxpnm4ZNU4nhU1Km8yo8DYx++j26TxkXgaHPc2KSe8XmsWSaIu8Q9x26o4MKj1wfWKEaIr
ossIQPWP7E+U+zR2uicftSd0g8EO0uOABqr6/nnusPrB3Hl8iSzkkTtz03chi1JBob427EFvw1E1
3kbXRcsb3dPPeM/0myqaxjsfHyokqPN0V01hhBIW+nF8myB8+On8I2ncvY8f2Rd2rxt0baKFaz9H
z2BJ/0S2Ov9QEuMHC7/Qy62AhfLA1Q9Zy8fZH8xjv5zBjfHvAAdWYvEwMqGyJ0Q6gZj8KMAl6p35
3QNrwBQwG27QRh0fa4zUFzX+GdG1+s6zpg4pZN4AZkblKWs0hGQQ7xvvY9RaGJSPp9xUohdf8Zx7
R4NNK0bwodlDubP84dSnw/TFtJk7aVrw4ha8KdqUF8gGqOOXCADgPiiH/iRH6XFyro1Bu+SONuxY
SywuMIJipqoLMtjyMOTw2801y5wQRJQqEnuXaS8lkvmxZK0+ZqJPyAXW80heVbnw0NjA22Y4Bt5b
ZYuVY6t0bx0GlpfRVzPkK7glGXrbrFsOMD2WJIp23n5qC3wul6RuTpCWTKs4S9JPa20DOzHeYPIA
Sc52mBQsgZ6H+D2V5lTejF5S4WBBTIK1jsQkD6dxajc6EKUhB431Pxw3IxhVQlD/r3NL8t2lHXwE
zoyENu/y1kPk+mNUzpcs/dJMYfhCn+tvitixzroPt6LPjWfVc/yjMYTKds55zI5XxI92VZwkJQeZ
hvfcdpl3Z1nKCemi+d7rGiiFbd5+7ken2hiDE3xvA+UFQpH3y9S0Q+7SHaADvg20XI+ogChvl8V/
WMx4QB0k/lFFdcxnp2m/LHb328TqyjvWuW9URNzvIApUd7lWhQfkTOdNYqrV3VogpQyw/qpnYslT
tM5W7d6AyODcvJxBDpGKa7K3R2fjDDV7ln9f5MOplTGBL6T7bykYVQQzl4usJ5BkOqgnNr/iy84d
FOe2GwMMiLAOxfFF6UMoJLrzaKLk+JjaS++rFSAMzNC95sH0xVIpdU8OSwV3jopxSawi9X9NLnk4
dQ930RJIHhBMbY8vGrsgS+laIPUkr6rV7GAOuAJIsrWNfB8hC7Pr4onl/ar+EUFc8Aq1/qoFE/S3
vpzenJJJez01/nM+5/0OqFj/pHcxapjOmD24BqIqMSJud5PVD6cCVC0KjhGYfWyrzlbqoQmy9OKD
o0b3eapWh4y57qOK1i4rBqxep1atsLBeZK/8unDLmrf7ObFRQLFm0/yGp+gXv0ntn6XlX1QWMgOU
cOA1JXXCUPq1KFsb+T4WGdjQ6P6Mk3fr53nx02ji74rJKjW9JQB6UEOW1eOGZSK1YCHpmc3Z8OrX
Q4OmORMIKR2dsLwJM6iAUppj4Xnr93OzkdI4DTM8L9GUk9KptdP7WjG/JcuZ2PHIH9K6epay2HRZ
c0JoiTF59FC2qnIf4yREPLDm6EFiEqhZ8HXW1eq8ZkkMN9RwF+Pjcz1qLVWdzDnGbERtJM9pQuQm
3QbeKeKg27Xeeh11yO4as7Av/qxTd45xpYKJ9DwmXskWkc/miZZqN57baTcqPCo465F2TGekYqRA
gtFFNWirLHVqRZmqw3qM5is/y7lE2e7v07yrYjkxHDI5+Xq2HpuObe9M5e56Xin205hLvKs524qy
xQ7L3Bm2BxFsOb0y1FAEYbC+O1AKrpeUHxhmqn/wTPPtmmfIL1gvPnkJTdB3OvXchO3uH//TWvuv
82q/sgDdhutvWO6CxN792OXHXX+TlFwv2pXZQ4ywK1Txo9W66k2xVJMKvlmzzCNRKZFgktsvUdPt
kG4YfnjsCN0p3XBgtIGd2tjcNUlUbWsMLIIIqlnQ5N+topnQ0APT2KtnO/Tno+N1v4HlTrsUYUU1
+tnrCdaRpo0fhYc+mDd05zBtf9WZ7x0YM924SJhGlR7tNHtapGy9n7aCRXbcbZSajhyhWfP/2DqP
JVeBLYt+ERGYxE0BeZXK2wlRtwzeJ/bre6H7uu8b9EShUnkEyclz9l4bHL7j0mPsSLdy2uyFfeYe
E96z6AbXG7js4HrMT23YIC7un7Vo4odh84OInV0GtTvbKf7LBtUTDZ1NTnerEvpnXI1nhannXBGJ
OINgqNeBX6UwdMjw++7xEbNNdbNTomj3rcyUOzVly1uTZ3TXhCdBLUK83PrSOA3YpPLs5u9rGiEu
3lKNxeHfd0V08oKiBblEbqpyd/0EHrRPueC4auSAlXN57JrHLhfj3UghJO0WFnrJlnxckIwAL0v5
Q6JnpSZkhYQcYg+a3obsICdvwmoqXPSGZn4ZtIkEsPVhzsP7dsTHX1QnOxpNVP88VHSLfTxm01av
YI1dXyshMOwWUtZomP7va/1CIQHSVN81pOhVjhneFusDOAq3tps7aYFryiVcnIka5m5ZH5LcqPfO
bM/e9UNWEOMuhUaBYaj7+9K/1ztLvCamNI7Xlxyl0eGSTQtxoV21ub52fTD0UGdMBLPx+iX/9QmI
ecbc/f3F15dNvWK+O1fl4fqLr6+F8ehZrjQCObdMrNc/8vrJJFPLk2kBIFxfMmmrX2xbCcYoTu+r
elNhCL6TmpbcMzP/nZImPIyacQOIPD9PhFXdXR+cBdY/WCtz+++1fB5KQtwg82eqkipYGkODzOv+
mJmZeUez3/z7vX1ibZYqJP0olh0pWg6btjAnY2gxa2f392MSkpptW+XCR+fL5+Pa1E9r8Zx2zu3i
Uh0MS8OsqOnFnetmyq2ZnKL1AyNJ//Mwme17T9fyOIt83Rbi9yH9D2HGv6+bMihH+cLSe/1BtlpZ
ZFckdwTe9Ze6moO/Z9RSJxFaY+lBRe5uq7aI7gVNsns9rR7rMJpO1y+7PlCS6R6xQPX++uH1azUo
64HZoBy/ftf1NRwVOZaE7IY93OS7auTe5aXh3sHlXo6G0X9EYQslZH1dt4uBJKnUC1MH5//1yyBg
HpjcxzfXr6Dyu1MTzTglC+dfNSdyr0SudYdZ1L4jQazZaLFDlsG02HfXT2gSuKdaM5y5fnj9BMAU
cWlyCkaSNxTIsbFklGwY/pCw/maDef73tTG9U8LMOnuX6026dWYUE+As4/saN0RAPEu2MWzIaL4t
m3BruAbkcPgt96Cek3shO7yhRkb/YKIf6hg5oUJrlsn1gdplIS2LNE99mag26og4PIWwkHAl9YWA
h//zbP0Qvt5rKcnyI1vDRX+3RquEhEMfr8+Iay6YXx/l6hLqVwnj9dn1YbwKJdcHNrUIJ68vgq7t
d67OxHtKAb5U81P8V3i16rxVyu72TdUX2iySXexqfPj3QI2M1eH6cXF1PQyieBWr8ahfnTTt+ieQ
TYTzyLr6j8wGsBs0SJoCcHeP1we9kdNCwFG78jf+76meu19JpsPA6Eqwj9dPD8OCQ/T6NAU7A/I/
SxlzAM5naAdl7+8Rc2YiSDI4I6ljMUK8HsW/nwb2clq7MjvYJ8Qd4DDDviA2ymwoWOz6n7kX3yG0
iLxqdhPxX4GpPUbkOh6rfnizOaynhDiwrdTERzwLdzOtqtqMH1O5J1acYnP9f/8d7euz6zvADCve
iIhjpZCSdlJ7PWizSOwlQW1Hy6jqg8UmIWvS1lPUfjcK6znnvzbNCYc+pg6Vd5hTQGupyR2A9Iti
BmmLiXk1pZWr4tpe36zrswJow6YBC8J9d9COHWSLqLEYdBk1JL4sn87/dWCwKHPcLLcDoWhrvqIU
If1+Gm5NbH6JIlY2hnmuxnY6drE1/n0wRDIdQ309csX8UWh6c8Ty2xzdsgE6fn1aOu6gba5Pr9Gr
12fXh8wOG9ROLjSMVTtfrXEstdFg0KHo+H9PrNq1y0NSAAJYPaLrv3l9uP7D/z7sCwOyjEZuZrh6
mJZVo3g9HNXVc3p9KhcaXmVhz8G/d+Z6nv778PrM1UbirTDwsnhXcAJ5MFbZ378HsxfxrhfmKVu1
99fz4PqQrB+OjDi2S9Kdry/VoUm4Q+RQjVxjDYZrooGlDLy/Q1U95FrXkj5qlHjAVtfY36d2r4+H
DMgXJnmO6cqHaAQxBteH64dpAoVYS5TflpJyPBEMKb2lswdSUZR0OtlOFRjEdMlqmr2oIFo3Jp86
UJ2GXYyuhjt6P99uPj1p9QrWpR4hN7YicA4r/czofKMXA77R7KaomtiDUcagdKnjs4UW5iYKe595
e+eNc3EpNG4RpduYgQtl9aQ20mfJqBmh01msm/4AbmDd2i7qPe57fb+MJAhZDpm09qtsZbkVDGFQ
sfcDWSxdtE0kQZSi9JShYD6CTDDghsuikd4KXbP8WZuVTahIYmEGfQv7Hzzd8myI/FDWNf07IomS
Trw3Y0Nm4ZxvwS8lGxOjXyX7cxy1qsfNEWdyXFVBhyEj7s+AX9GTpIx0FZXRa5TSVMFL5QNlS7Zj
s2ZESwMVLi0KhtP+Uusj+cZOF9QgKjqHXuMw/XY2B8YZXKJS+P5lcM/RnKV+QsBWWKYqXFMiShON
dvWgAr41Uuj4hGY2w28a4shWUVL502I6uxDWjVLLvdRjDgIcukRYHGkR4xXvRoEuZnxxnbV1SRAk
9Vj3bXPrXtcWTYMdY1uHMtsZyowRWEHv34/Kjopi8Zk/flA8xxtnxr9fK1YGmwiZjrNQewq8OQ54
NOSb/ONR6c77zLmfQCDtmXiqZ8S0pGc4JDCoJW90jUsXz3wfAQx2Ikcla6sXMKdwPcXKrwzJlmmn
m/UM0lNL3uTx8mPySb/suFE2bLIVO7xUev/VFNCRdC5RXxsHwprmkXljbJOYo6YioCF6rrKOBFwL
nxgO7iCnnWAITOFLpua+JVekCKxlb9Lla8j9IoDy6pHLTD5owQjH4XdZjZvAhFgGH1XODNHLvOkb
ZVtEXXg/Q1xfGudPnZOqF6nR5zwoW+mwERy1IVgLwMEy4hNaua3pxt8KHFavmsgm1qblzW1oWNCA
1JQfm4hEuEZGcjA0Onluqt5DXHB8Y86DMB6eZs3ZEoSLfCRGiqUIlWkrOyQl+8oard8uzdQHc5zX
W8V5iZWy9My0CDdtXtKfGcqtaSnVeYn5gaOkM5ho2m00pRI05Xzo1U92/rHvzvaw6dvHLiOqtSWv
i37+xnLrd00O4FkAJDkGocdyeEGRawA7SmOfFM/CoxrU/AX+qucSmOrJeSq81I73plBUbwDZZaXi
BZBYIxBJgvnKqY8aNShT0lcciKGq1u81IzL53PwaucNnGDUtUKfqO13eFj0DvpbHX4hzi6DTn4lQ
fB7QSzJ1gZY6nlyQqetsQ069E9Brm+bepmWGCNgK9V/aNyBMrPd0NC/VxNA+d89C58sKbbwxVKp/
1vR0M5A6LOvuHC49AbLlvCOe1yJdtoz38x+Ss+lXP2Vl/6H1BMqrcr4TKZV/v6y43opGINHoDPoE
K3QJZLJHMwzYMOKc8NuqBwiWfg4cJK+tCQVWDOVQTxRZsdAaX+449mqQ2zT8iRQ4GfW2LczwnmxD
uWG0k/pTYz9bUxEYZc9CoIChzfM3Mu7zQHMZeHetTLyuK17Ri2JylOyhpywhLwn1ptUSJLzmxKKM
njadkr8A878HneZ43etgQaBrkgzf/XhwEv27UrLvItG/usYgLLCFzK+yh6LDvSvHft46BcOCREPL
7uToiOI5etPogk4FsL9xrh7VtLk0a6OqnNdB7I/R2UQvjPzBMVLZbhAe3Lt2MynWaneub4c49ZLK
oluyCnWbaDpUGjeFAo2QBbwP1gurphX5qXZoi+TWRojh1Xl1KbLqtzDsQ9NYn13CxmsSd7GTF4FQ
8z1CFfpBoSSvZQzx1TvjUZJmFoGqDhoU6JveSCHyjEMWWApp9LoiZ08xyykIDeXLgWwUhwNC9MTY
CEKldGlbu3lqn4h5YwxdiB1dgJ250MmMy+dyUreCVO+tE1voh9GsJCanmVK9uWqVHgc/ip2VIfYw
GDG08fxlXmQewJ95itvlq5qsV72a7wfL1wur2VrRdLOA5swsyHMd+ZOaZd1UYKydqoMzWOlM1ER3
yMIQmba1GxMlcBKy7t/npP5wo/zJqvvzZKFpVMeXWOb7Dg1ONnFOpLLbgmQDTTOcY8CBCNoAo7W5
GWQ1O3ClDYyW6xOqvJnvm64aaeLOMOPgQwMNILsiMj9mOX2QTV14dq48dw4gG5no712RfY3g9Ixm
esdf9oNsF12ssVuG5NCL4mnGRu7navVQ98DLEzhMQ4aimuPxKAgR21WMAdD8GfSOumXHABKYWneI
+v6eTCMyBB3646O0fzrRgabgDkvGNlHvpQD5C0DZU8RI5KVagm3Kz7os7zPQPJ62jOZGuO5ustzD
e9EB6IM2dKgmU8LbzxDLz8gjYnI0SWM/EYpRXfANI+GzwabrXJF1SGeHrrA0v9RCnjN1fOv5o9j6
vSaIMCB95i9uq5xY+R4Rl9Ve39sc+uiikUxfmfpOpuN+qsJtt+/GcttxWFgk2PkzO5w8ZnsJ9f8I
CtiuLwldqr0kT03tCBab3HNWwfrsjYx5SrkdE67e0Ql/8pwI5Qx9Wjm1r1Yvz7or73on98lzuK9l
9GEW7BuxkBHdMObvNp56+KTV4DOaIeVBEP25cG4wEQAbX1I2tNpIRTNtHENFYNzvBPuMg8tuuSou
RI+21AGJSq+Ky6V/tSRN5SV3Jg8Oz22eTp3X2BABVYHgyCiip8rKf2o5tV4h8zFo3J7ESEyHbawe
BtV9sA2KyDmGnF1Gw8noqLLrPvzoJdfd0utbC5i33Q03Bt07yClZAOLOUnKmoU0IShTtFMjdVxiE
CJ0iWmgGvcN2MDjINoeRyJOFBV0rgl63XQz/juMN6VgExWNXwIgaMkXd6gbMhq5NHgiAlyFse25w
VJL37rc69f1ZA0TGbszcO6F8UsQMdtPtP4SEND4rCbqX/qPt3G00gBTtEjKK3cwNcloELQOOHGF8
UKoKFw9FWCNSv4noCPSqWtCxzvbFMjgHQiZf7QR4D3fwfqi/NUltPI9cnhV8nTQ5C6UiYW6EoZhy
ujTJg8byE+BOQtVEfs+SNOcoqX4JGY09ofWMlYznsHMIKin/aJDrnKXFJaGRCBYmDvmc5U0fNSeL
YjGS5WVwGRqSLwLq6gYD0Qu19ovD0MI3ozUrQp++ZpMdQOYM08VxudVYc5A5/ZowyN3cIkAq7eCo
Nq+Z3nB1jL7VLuqtORQTxXieecKhBrNydBtR8jvQz5Yns1oJWeYE720an81q3Gi6OVFYEZqR2LAd
rP5OGaf6kCjZnRFRkJNJW+pmuTPoTDXNMlLQxsMOk7bRWUVAQ+jZiqM/8K1gp2Zo9mKt4QrgpFF+
afp9JlV2CC1jIhlYMq28FDUYMxD3wstR2+4XM2qDDiKmO6Z+upg3be+iTe1/TOVI1PI5IZi1pAkN
8BHtXVZvsDLepYMQW7Vs3oEsHPtygfhcrYjmj0YQXD25Gmb9Kn6uhU0lhAbKoUngNWpE3VklYCaR
oJfODtGSSTSkPfqphbnHmnGFmJ9pDwJyGGcy2y19K4z5SVetc5NyBcYc4UwQKsFU8se0wyHIJcTh
YhNr1i6xpo9lOqKcec5RpHrkgjSbQuM4ESV+wYmBbGRhv27hVZLz2oI3XxXIfKu2zYce8qZ3J0Xb
WgQeea6pPIpKbAcAt+siVXlwULFCzQiodytdjvSPjIVNMU6gA9+H2PijW8q8DfUBWDIWUoiGbE/z
HLwdFaHpcvZXCt4BChNiE2P8K9T4MolhJGXGr2HJ0rMm2v0m1CTWTVqIJnhBXb1PHFWHKmcHGSmn
nuJyltim/knD5YcM5fo0ZEytdQb3M1FFma49AOwrAqQyGCgNLVCzyly/YZPQIw50ncG+k+2ECZdW
m6a9rQ0OdUBa+6DmOugp8i3VGnDU8qQknG1VK7wur5/TvMSOZB0BYwZLRf08SpdUX5oUnpXHu5HE
caidy8VCwl6L71lzv+piSQOEbDWnaX9vl+O73Y1fkET3yzz7lq59VFNiQkseQfRivgin1oRPMpY+
cxC1Fo9DZt/3nYMtIy1uBqdngNKoDLLd99SUJNoXxlMoH3qhguqGIUqCGIk7qh0GU1ze5KY4C83i
0o0keU7MMVrVvq3ZdQxVOQZxot4ROPKsD6Riun25jeL5IQ7NAS2gfc9AhQCXNITZvLw57oNjKYhE
9JXFV8jJlzKlwKbABF8XBaleBTMUW2LOvaHtmTfEO6Uub8r8GWyey7Az3HNO+m0dG5sp1diJDRpf
qiflRtEtw3eOXQSwk6Yf2gWywd0ezUlpb8ZGfVPynFFLr+/CCebeFBKGl4NBa+zejwb5FTdI703j
QH3RlTkFxmh7JlUlu6/xVs0OVNIm1OGclKrE9bVqsPg15CHkruKHaHPLxtB8x0m/Zzt+i5lTznNf
+MoAGzB19flgz6+VSPJNqO9ywUC6xIeKBzXaWOTAVKJ/y8po7VCz8w9T3jXXan1uCMxKWo1OK3l1
yi7FRDpb2fM0cfc2SfXe1iMlx2BJxoQd4+GYkGjXdmEof9chGRlZXF9kFG8NgkS27jyd6kz/kysY
duMU8vvKG2rkF4qkZwbi1VZBo+I1XPEbV7HZG7pcSuPYXcp560IBnmfa7ei5miDMIuhsFbbABidC
zlQr7fD+5SG9kCT5rsL8rNoKUPO0JlkoNBk9Jd0+BrDhIVqyvbbSv0cD7FT+rFl2uYsq7cPWlL29
TPRPXNQ8Rv1dVaBO4XV/w5v5pKIet40eXxaQw5B9s8wnDRYKwXLbxkS43k3cTbkUMRyWn0hikH4P
v+RbXkKXiOWENUoj6LwY7BdXm05zC4wEzhxZ8kZ7O7Tis+TNAolyn2SuvlPWyOW4ns+5qUJ9T8p+
myTs01Rq/7oeX7hGkYEgql+XQ2vTRvOO72MK3keAb+MDsULPmaYrAQlYuxeMpKE3NiHqoW93em0c
45Xe9pNd9FSbCFPNBcUZ0dVYJ0555rJNZYkKDQperk1EtvR6mxZ5zbtq6R+NhpaqQDNBw/ah4uB5
5WjcK3lGy1AYbwNzSy0ah4D0n5Wn4kbn2BRP0WLttZwCXUSE8rE6UQFA2mMP6+iwW5veQGgMSZiG
1Z0bR/f1DwtvyORnxFk5xcN9LtipWS1+mnQkFkWob3FLUMOsV+RBjU8ASPMtGq671B7OjBUw+in5
ReSRDNgEnseV3Dobj9pnVDqfdt+9dConZma+kH3xqFtlICJyCokAhgJOkOx87FquFmxdKMT3naG+
9dL8o9gDfWWUbp1Bdl2q0oxJuf/bS2LgmBgOTX/JGjjgLADI4FZ4s/YerptXR4nOC6RCkNrnTLcW
GnfdV91M28ZWXnIiiT07NkZ/rCi8VRM1Q8jZQhXTl5WLVVyoninyYxXKP6XAQhH3C1BK5E9t/2jn
4mQUVufrSk9NVSK/VwFUT6miBGLN5+1dbYMVnCj6tPqKi3gPuOLYJvFWzczv2GnpU7VMAUlSJUox
2elzfcksAkXbJj/UA5GpvVpvUIV/ZlqHXFQnodtMNmnG4DmV6N/CEnCwueFPOPXxrZ2UiITHc6lo
8J0sLfYwPYaj8RBKLBRh+LuUypNOlNBkVfGTkn3ATCzNRfeVSEWNNeqXGfZYYEjty+7lQXeTx2pk
so4D8FuG68GO849ZG16zEl81aQvQryr+52S8zNl4U6XI88LokxLik2DV2LOrYWvW80dfr748lRu5
UrgoApcK9riO2o7afO1UTjumeHFgzLRm1UQnAF6nmxB/uCaJFFlXnoucOKXKfCicUTBBV96XaDyr
DQhpt7zRWcKF7exkVTl+MQK5K+UmGZO3JG+F/9uY9Zdp5H/CukZrqVf3BbRGaRcsLlZL2pIpweOd
lnLchOTHo3LCq63VJ3xGj7oyIE7H+YvLYj+PYAljskHTVKWp15cDZyOa80UYgcpMFQZXhBekHH3V
l8uUkpSYZNslsk84KD8t0Xzky3I7wPlirGbdcIW8Whm0NqUP3LJCg+lEO71NfXvsERwrpEWlywXz
0hFq7bJrTGNjgjfg/qORR5n7js7VNSzqsCfTAYo+MvDJ6YGs80/Vhvsw2TRvbPopnkFFx1lc3hj5
Sy+ygADVuzaWb/HACHw9BZeZiCmEJeo2sjhR8E9cljzc0RF/C215oXN7GwLKZ5eADy1vtA0pRKdc
FI8y1t+LyRJs9GLKWvxUjgvlSUhujGXyeJUKRCpNGZrH9Z7d2COh2m+1TL/Y/T7hApUHsPlkKi9h
gO/lzazPbR2+Ux6gx4gpUUIa9WeFQU6rEbbSz2a2cQp9j8qItl46G5QMTUQ+pHKu7Fq5sNd8nQp6
u0tvb8nLLoPKtEb29JO7LRZQNIvIs33Z3pSVwoCAH7BxMuWLfa8344UQSejsp0XBN1mArCQkK5qc
6DgkI5tGyAnM9hW/Tk1ii2dzN3eFdlRyJlgNTgQmETYbNSdWsWdou3l2mwP2uMRrZzKYJs0oHpS5
AxpvZ93u+uHf18DQp1yXXR4GNhYOQPy1zr1KEjZuFxVZBmv60/TmiAQYNwEWlj3NfuPOh8rGko7J
6cOij6wJ9Ke20St7/p/tolGo9iKk0wfEnq3Ny5K33W6gQm9H7mFDSwMykY/kC3/2Ml+dXdx9FmU8
CG1wd3b4a5PZ6c+59omOjHtNh9wtVUVEznH+rvQAVSuD0t4atZ+wdLhoqLCLMPxjpKL3aRE5AdgA
4RpAnNWS/8liWXKaYzKuJVusnGIbDV9of8Wu/jV0yLdnFuGwDw+QmAGk07GSrv7qZkC/zW09KzfN
+uuSdQJjWMinRsj3rvMCPw/sYUmyxFL6w5yeF9V6KOrbOhWDl+bjYxkxfc4d59DWgpamfZvpuMlt
57udTCD+UXM3m/l9uo4OXKWgbTi1J6FGo9+1BleESwo8rrIj+Rhl0ETNxAxfBhTXI5e1cSgHQaCO
ye5tb0SxADaBskO1IBJodg0TNTNsCI1Ru0nN+rZNh7epWIMWp3TYhUbxOyZLdyMhbUS0t1WTnbIR
udxgZ4P5gGFs3Fh9S2b7xo1+9c5gJtuSh+aw4awTp2R5TB+L8SU0EuhCDnu0ODIiD4u1N0lYDlM1
+Y6bsne2zdFjprpLE1V7zVxWa9ix7G5psUwF+VBachI93RdrEBf22E+WWrx2hZNvlFYkCC2iNxgj
WNgdfYebSfURerAMrqJDm9ghOoc0qXp/bXtuBh2zus57rK/T1kUhGNLMsh1BpnyXfjKYhW1Vx/pc
cPIXI63KcGC4AkIFizsT91FO7OEUcpecMnf8zLI0HE3Dk5YDBFQNkC9DVSOromFl1t9Z2sB+Kcd9
PtNn1nLTPejiIAvZe3PEYKpbaD7ZdvbZ0+TjblMpXonoocur+BClw1pA6+8mFhePbmUE7mRq79Si
YLCim3+qdfQUfjR0WHwtU6hd5bmjZ4lMtj1GWAN7ipH70OKsLCuanb2K72S4DPjrfDQq9cYtTSjp
M2MPa02s6Rs6fsnSj8zLOGEgI2S7NoZSQXnnTW3W3zdkpgcd8UYrkP9EX/4mMhs/7+nbTBA1tJG2
JrVUfUiHBuIHd4S4EaHf9Il6I0d1W1BTerONczpZSCwX6q1bC2Mn1L7ZQog8LE1qe1ZWbmKdwJYl
4uYQRaI7jfTbMweBe5pNL1aJyFSVz0zNeP/LBekPHdkw6dJjXtFWZ98Kpza1iF4ZtrAYoEg0ZXKW
NvPTpqVpXxuTgikWHmTuFptFGtyMx+4NRM+mNNf6s8IatwwHM2MlzZPqpbQWY2/rFWpmUc1H0a0z
oRY5DfEbaPjsrKWuzckTx7uxETGnhTIKDNgdjUAuNLZZlvlS5G3h21oZ+iBXSrScuF7r1CeyrQQA
tV6St/nEr8hmLmEjb01fCLHmKTRnU6Sv0uLYhpq09mmSIWDissfm89Ja/MeNya/ET0QnJrJY1hjJ
WM7waromwuKsOIP6nE5Rda/SQuGMKr2Qd2UTZx24765lu8fv1up5S9DIwNSZKstm1rOxnLry02jY
CzbuxAsXRKz2otwxLDZgxGzd4aaKCW/BK/upWkI+FHq4GdL51RhxXQ728NyFeD2RAbW7kiAalmh5
OyULX6T8ClKCaOtEf2rD6gPb6Y8RM1Qah64OGCWaaZtb9Tf8Zg7RnN4Naq8QPu3ggBkcYjdKjAlN
jZ5Wp0OnEzbSk7BZciabIbg1LiRc//WNmCXLzVTqB0Al1UJZYXLOiVr7niLzU9V/h2n5Bj1DuAWg
cLO5WzpLhYwT0ocOP4Fv8d1Ct7ZqjoOCkSH0mg6TCX0PZRwuIzNmixSfNB42Xay8u61wNr3WEriW
ZNUNkz97ky8O6XiCmQ5jL1/VqHTY52DupWJlX7sD7CN8mBhZwG37kBrhfLRCldkGWx9RIsmxo2ra
KrDg0SE/SiVXt61zB+OCwlCdX4ZJ2y+dSld4ap/lwETEGqWvR2XnT6OrUSjmC399dBN38j23GJEZ
v/qQ3Dns9tkEc1cchgmpEduBfmIAHbsKNfu+xTd+G5FHolSEWRPuFIyd8t1Ww7sRkeuVhzdZj7ZS
9N+jQ0O/TmnBo658kjQFyHtz4f6WFs0P43kI2R6m0Bs2GHQ+ldW9FtvzabKJLijS9F4RNfR8c+aU
W+rKq5CiBNrAns9emfhdXf6oxvhHDioVizXuNdae3QrdHqv8D9oN0iuhnzLvZWes2+0D/1HKWRWn
tF/MfBeDwEVsGGRKui9UAp3b0LhrOjc9Vh3nttEEEQfZm2sXeSBDcK1xzU0sx/FSOxsD9WzgTIK0
jf5znqtb7rApVbDhiRr7XFuV6EDq7Zyuhl3JvoPQNgTyS/2dYrJiq5A+6qob+nFD6zWuzIRnNE7y
qOpvSwtnrvJFr338UKI901cVtJO4DB1jtmUqv2x7ZbMItkZth7Bu4F3R1GUXuUt3m6wPJt23AiXt
8fqSlTdEGdF5qDOL/7ZbI2jCaV8gf0STq7OWEqzuKC4U/3aYg7phHQ5r7Sntk5TzQH3twEsEmq7b
fmTsHcsyA7G4r1ESC1xu9LSrrhg3bchGphjxQaReO1XNoZm6p8Gul52eGslmaPPLhGSM2THTOaPN
mx0XD8HGTp/BEZ6Y1TKJo4RjjcWlD6aC7vDGaLv+MtTOQ15yQMsl94paay/SlTUZ3luHm75Tw2SR
jDegjt224UyTnzajjKc/Y69BEbcZy6e99mJYKAvr7qNuILng6KIUKjZua98WTMSCehGdT9G6CbEO
DoxYYeasQRvjT9rOQWgNkvjCY9b20xbwN8rF8OIu0U1ksVdhW7bN9Dr2RyWjH6ONR438AYqc6Ycl
F3iU7dxpRnvf9BltGCt6yWfmn4L7UgRBulXm34n84DQ0tEtiGkMgyyLaKjnJCI3m/NomGs1Cvkxy
CD0BBtm3Z9W3u5n12Vi+xeTsW4OY7PTXtjhBlyL/aia8taotqf0UQozKOTqNRv3cZogpJCeX3j3h
4zi5LQqfKIw3YdJC8eh1z3bF1+o4oRCHTtK5uuGHun3WUV7nzF82Q2QdXCQ/R4yKz9oaMx7VCtP2
igNgi+8ux2yJj6ii+bqdQgeoTZo/uRZzat0mowgWyNGq5tvBYHpgivA9vkOBwqrih+Oy6XWk+0N7
M/dZvkOWcZiH8Ja4EKwv9CIybUKqY/Mzo3l+LUrzp12mGyH6W6pUsMXxKQv5Cs5OBUFQt81Ez9m9
VmfMUW6tNBaUs11B58TYN6Y8aBM56MX0qMyLdtOjBdLRAW+rZF+0lLjSNX70zOi90upelUou9Lky
bgYcNx1nZoPoqXXik2SWRs/tUxdSnjXCYtPYmbeKlG7QLZXvipizJbnPITP4EWt91e7AKh3QTHIr
z1Qdf3/9kVvEiYWTQeK08hOZ/Wcmsj+yjRfOfn03NrwvIiG8kLz1rbV0H5FBEzJNVzt9ygTNIONJ
r5zIFyDK6DAwsTU5zEM7bBE+scIeU5k+8/4/2H/aunWDiH4BbVqa/p2resrItsqMfqZueuh0+6fO
5aszd49MIUJfTxU4+TbBWS5EqSZkOyC0Vb3DHFUhNdgSSLKJPHC8vlgatvwqU2c7NE6A0v5o4ej4
TYlObJ1mlRJ7Pju1PCB25zBMFvCH42zMO5srqIyqXcHCHVrKm9Env8DNSjrPzbSrVGRt2N/j9qe0
u1dypuhGl9VtI7ZayJ2TNR26srsvxAD9uPyjZw7a9GnT/w9j59XcNrLm/a8yNdeLs0iNsLXnXIhZ
JEVS0fYNSrZl5Jzx6d8fWh7L1sw7s6UqFDoABCmg0f08/+CEQOpUs8CXAd5pMdvPKCMAO0/7ausv
JDSdVTC5xwFI2jLTkEYAeh2WKpheN7gexKRdRWFwLHIF10ojPViw1eKsTDfNKNQVsDnB7KJftJm1
0frBR22sKLFgKW91TozCGo9/bF5XLEp9GJ24OwYQr92yYYTfjEX0EuTlLDrV7IxM4XvjymlaRHGY
3rIImz3Qxv5RmwJ3T2RjMdR4jzsi1FaDnd0HRXU2WowgkKnmMsJln4J1dYiWw/cWRytmKVSSLl+E
o4pxlREf0NS7AP9G9G8oyFgNJDEGzJ1ATm3KRilWfXFqJlXbZ2m37jPFX5Yxk7Ki3uaZxryVmHCY
hfz3hmzlBNMxTBmAvKDMVmrRXPsOxu2+iu0CiCPNVeqVmyjQlbsPyVCtqq5mCtD4Z0Vj0t9n+Vef
hF4ZYUbp+kq4VEb92WrKk6k229RNxlWjMd9NmtgiHmRAFkpQZPH6c+Mbnwtz7xuMmvgE2qTDvrlg
HHJTQHPv3Bc8Up4Jfpml80gGZTNgAwenZW+wKA18phGDr58grJyCXj2FfQvaQ9sVfpKuNcIDVmqd
B92doTxMR4sSI8URrGtR6U/1EN6DsGQ6ig6VaDqIGpl1k03GnWdEtyZjytqx201cTRu30K493uSQ
RRdtToIMa8pVFBGNxLEzCqsrvRyMJTBKSo7PZKcAF1OnRM3hcod5sBk7bW03DbMSgo0ungVXhZIc
zKH66kXd17gmVxFNV1p5m5Rty0MD5c/LP+iB9TUcxEvb5ej160tDTYoN4vfky0aEFUpW7VbwmZAs
CfsiqwieKScjn+4DYT9G9rBVdWNXBkxVlUY/IL8D3cMEo9PyQhS1014dvmmmsirVghcG0hCda65F
yRtW7T9XGbKB8WfTMPFhi3cEdS+WTSQuafKnyXOX1TiZm6DRHlx8WMvS/Ri0MyI+DA5KD5ACoB0u
EOlwECm+p7lOgDt1HlRU3FovPyF41IG86u7KjlhM40OGzW3rCHEMQzuvuE0hMly503jIWncZTgIX
JbqQMTkY6KSQZnXWwqluDZE+VzVeZYpqo7UPIE3t7l2T8LLhQisQzl3faEzYxJIhlww0GgnAcM2H
GINO6CbIiwmjes7UdqmAUi1xDR1C/WRpNp6h6AZGxNzbwtvOrzzyAk9TFosrM8jgpkP18UpxKY36
RlSDsyDXyLIb07orpTTOSWvVqwxMT++AfByavd6SDfZJp1TKF5QcsHoktnrVVyhIgkvVbf61Pfny
JNFYl9o7QvCMjaFW8F6bNq3WPqYqITBUkWZG+kaB2F27FpMSJoo9bJU5DYieVIjshOqPBAeY/Xr1
p9LR1m1lHlrbRg+lwBkyZsxG0MLOCWi2zbEvzOao5WF7JAAxkdbrlS3wkf6qVophl9ZmcRuZSnzL
snrelxV5Df8RnSJem5aHFqQX+NqiEmq9+d5MR2XoVtgalidZBRyAPIQwP76dJOr9iHHcGVZiqotb
4jDlLXCxu0JFvENWGdi73pSuun3tMPdKMDBdc7XB8u1EBNJh6fe6spP9AFsPl6HEvn4+q9zALdkG
ECpJW3Nlsq626mYBwk4g4/JHXRI6Cw1Rn5PsgXbXCNolIqAt4v5kDt33DWu7i2Nm/fW7epO5AVI6
PQmtP/prpYWKhXkgT6rfvFUnWKvd+CCM5EllfZKPWE8F4sxaZF3opXeO8PS8Lz2AU3nRN9eyaLl5
PHvATatwiNp7t/KTvV4SS8z8vuXN0TgXPBAWCfSbZpHZw7FXGXzloWPl1gsfsN5OFqPEjTYQG8zl
64l9rz/gVUjQbP7YKkF1LtZeu8qPctziiayLeZSf1IdYNk6e4xOQoHvflumW5bSykMUQ5umxd/WH
tFS4DlU9GaVW38nzaBxJKKMqD/JEIgPUV2aut5atTSQWI5heWDVJfpEbkZTVOq54tJDKCoJFa+Vo
XfRpvZDNIJrzCx8Ybis8mBnF5z5pOAWgrkhqvZ0nrseB9UC2IUihr5vGCE+E2IN13g/JmRT8jBwo
igsSdfYy98PuNkZSc1mjqnA3VqW18GDf3DP3qhZ+byWPDdE3njvRPwUTenZ2IuwP2SCyq0Rp809m
VbxgKgtdssqenC5KvwxFBm0wMr5mE0D2xMm/NQMzipScChmOfNGpBQPHpJ69gRnNVXUgWgUkN0WF
xrQi4AdYEzPd6eg95ZuAXMgLiYi90Uzl16SyLzYI/89hH310sqB6VlkTMHur3Y86udurOErGdVj4
WKO4WnnBTB5dzcRmCJoNl2WdHxdQKieFyU9XlhfZoPmazSDhFStZlA1VSHAo8hOF6Q6neu1X+MPK
AmK2lMVmPkFu686qGxwU9X58Bl7POfBp8miiL/NgMVW2ulYMDRXiuY88v0tOcDOUonu9VNmQ1V67
yWpyWrKLPP+gqOD8u4B8f16CZ4ORvp26GLtIUqAn3ILSbVuKCEvQIjjymCmrRhmiO0QMwkWlieZT
mig3uih6nxzxZXK84FuZimcA3u5Tb+kOFsgNtNneToiquOVeyXJjb+u9s2bx2vH8pzp5caP70Hvd
B5Ej5RKIFewB/kFTPF0yu7A+DpaeL3y/n25dLczXrpUit5PW3TXofmeDa7N3wta0XhplrD6CKIwQ
TArOpRrfZpOu3xhFitCCYfWkJsgFtnFQ3nDjkCjy8/gmZum0MdBaOMaxmWzaEpWUJCPBlcb9eIyF
0WyMDFRBZpL8b00tPWrtqG9QtvGPmqtbGx4U+xDHEAFyBlyesusM0MmmgNq/NUQUXJiNMKXTbOuL
n1yjK2F9bViHX9WNP97KrqGYFKIyf3QduvpdVwOa862Kx/emawSjbxvfgZ6KDnifbXoPbVPUlgln
yDoCnpuuLPpg1WMXuiwqlayf119SvcZZOfKmlR5O/UVusJe1FwZyEmtZ1OZ+WgcT1zcKsSkY2jDu
johlo+rj7/SwHF6PCyKCyo7uVdckwb9OuPkhVEWkH6z/uSlcZG/gKbEadLY5LipgLHvIwPASLgaq
wktAO8NK1vW5412Y3YPRR3GTnBD9ZJ3dG8t+RJ5JlvrAS2+QKNvKkjwR/DR3G+GeB5yZc8iNMIWH
cTPP0FsdeM6KVK6l79of/ch/LHWk7U6yqnCdDEm3aptXWKgPSdIsVb0HXUEApVkrkcn/DjvIYAUb
ET6mMsXEsvT6ZPNaAAgwVxKbjBev5bqsEOAjjvvaUxYRzifUNG/eTiEbcuE3J4uUOprTDjIwfX3S
vFHdysB9piRcBDfm/6fSF5a6VTRC/PJA2VFuZAM8VNLB88HTVAAfj11r588L0DKojJuO+M/JT0tg
LagGfiJqWJPkEflZLxCqEBN8nLwl4WjY2Uum5+4l9CHeuCXxdFmf2u4dch/qnTtPd8sSWowStPTP
8n1eoAolRtymvTErV7K+DVgR9W3xRBbHRpxowF41InWZCixntaBX9rXN3XQld5sR59Js6JAyF8pe
VlVRTKssv+7K2rf2zoW4lqTKt3f1sviuTuiOtkvLeNU7xFDxvRr3gT5+36hqfQlbvutkghdPA1t8
0CLIB2oRF59I2n0VZmE9K3b22GhaszMtw9w4WhSs3NRA9QMN+Ecz10ifwfDIdIfx1NfQZaqS8AnH
S0yNGTBBZSir2hj3Dipb3hgZS1DhjH/ZcDOWZfoyFoh6trX+wRe1CoI0d1ix98p1/7TVtQ5ZUZXU
/ZXaG/7WSzOW1g3ULkdPnwtX+4g/uXKLYHa+z3RkBkN7ApAwtOsyLZKnTiWJNiqJtlagcH2yvAUn
SFftU1f5xbVWVslahSC2y1s/fXTGcUcwMnvWeiOH9eR5+zToolvP9L/Jj5t0h/9gOeQnO0+7G88n
yzDMB8zXAYKSnFYENjCzfHODnOTnCEnSo9wY2dAeS7MFXiscJA4UVuklAMmjoYfmcCX7wOWcd4Fp
w4Ez99+LP04hu6dF8ZSmSb59O3ViAAs2la5ZtSXUgGGYdui2uDeylMUQ0OwO2XtZjCpQLMBTd71T
39gkBJtdTQQEdJgaLvJSqZ7GjrxqlJnlR3sibx0OSf2cJ+kTMI/+CxbNx5b56EvdWVCyMh8H+3y6
yh1oAlcKC/k5HO368FvSAYSM45sz3T6FJ97AU57F5XK7RGFO14qrEGvpjSy+NcSJkuKDDM6yI9x9
Ch+VDhtxA0Hqg2MFpbuuCyC+/WDVu8Bor2VJbmQXMfeTxXJmF5m9T7yssS/hoCq7zIHXlcJSZ5Xe
IaKgQ75ahnOz7FMpnrpIEmKilRD04bX6hSW9cv16iK4li0r3xem1M/+nGw1nCVEJ+wJhiJP8+IzX
43svrbiz+IwaSMF+KJp+vWjAYd/6cZrdevOSI1QrsDo/6py6bZYxITCgO0jCwVzRz5XqOIdSj6oD
XJYn1sTiXoVWhd6YdS5qG0nZCDy5zY14kI0CVfslOJBiqxbgBJvOKDaZDd41aQz/IfRye1V0iCPo
0QCPCnon5jkdVLchte6nBJSNm/vKy5r8mveSdUxJjaoR9ynnWgGQjQ+DMIJlESUQiEAK3BHNXA2c
62wIQ9xNlUfg1NZZYUKyY22OqLthNtGVbLUNMp1jY3sH0vMIjIZhclPUVnVjg1gjhV6Fn0s7va6y
SDxWRmHDqfCRA5nS8KlQCCDMHexfjySXWhNUd4LP4EVej7QYsRbFWOtncktE3O0yue8TGEoIeIaX
yPPQjdKanBRJYm/60dL3Ee8I4DBpS0Y7yg+Mb81mTFX7xuT3WdlxbFzyBPu7UFXs+2GWLEKP96os
TWdTt940XqWzB0Nrj9qRVGdC4BLVrbkqA8F/LObNa7+mMnO8LZTvR8iWZhxxSO5NDwtCyO3kuFcg
Ettby2iDu8JCsyJE6G0li3JDB9O22ltm9jMLCOGhtw6yjg6aSTiQCEi/89zWxJm28/dWllTHPujT
VZwmzaMeRl/kv1ozvoWiD75G3KsE00eMLuZjHKSK9uZ8TGITU6gis36cjDl90HsvZvZ6TOYm2pXu
pN+PKS1wKXGS7aFUuXutGd09KU/yW71OQqKMMn8d826ocMOmKZNN73eZBBtLpQ3XyVCmLSYFJjw+
XHWvar49Ks/4qI8+IgxXQnXYZnPF26ZJQgyAQb3eTxBpV+2A43odDsYhz/R4FYpIeYIkf+q5C7+K
sDubdW88wVvISIvXf+rqpe1JTl3NYDgXbvi967uzmpOKx3pexoQRn/UqMx5Uryru/e6nQtg9a52l
v7Zo7k8t748p3KLf1JUHCGUqO5zFa3XgHQvjn4Soaq7kbqwhCBDOm8KNUJh0Tiq6XfsqntdrcjdD
g1bBU/XXWllGGb66ngxC1u6oXGfC30MZMTcJqeJrsvLKtayH+E7wVFZq6eCgizz3JunnZleyV2tp
rdjKDrWslbtyUzqCXJndRlcFyhnf+8uWUfM/tW4V7EfG+bPPo7FNBgJzWlpmZy/TsrPcYxb62JBM
vX6rHzxf2zoGiXt56K99QZt+79ug3XuFxkGL7LDjH+VGIPTJfZSaK7tM0S5pWrjfcvetTz2S7njf
RzZbqkCspcNYJgRm6N8riL/vs6xRiU/Pu7oC4kvuyU3t8+4CnhRcvdV1ujOWx7dybE3xOkrRMZMH
Q3FEqendeQhXkqSpa4vhyiFH9tM5mDjZi2wcVPA1BVwt5Po6NzwjZJCdfTXIzmUy2nDEPWPpjnr6
c8O26RDwe6stDMNekmk1lvJAuUFaOTvX22ruKSvqHnyYxZRjA08jxWnmaSLdeMQMobySRahM+aY2
UFqSRd2EMqrA1TzIYmiFS16Q+n3h6vo5Ts17Wd2HaLc2Jh5y0ZiNT7VGqpclhL2TrYpQTzhpTheM
ss27OpteT+0mZrvvo7ZAT4mDyHiMK3SFWI/Ol6UlqAnmQjFuenyVnnQPZ5I/X605Xy3TsGBNJml4
ertaecqYq01rBJpLWPobqYSe8rpYN7kPLnoWS39VR5/11N+KZR3ARHOB0MhW2TANCSO7LCdq9jHR
kmwrS2Na7hkqofgk2sqNmOtCCwzDM9puw7Imnr0aansEyhSkCw+hgpucqRDWSZ4g/VAhnyV7vx5o
GwHY6dKZfT3Cs1Dq8AzezGdp0V9i/C8OCMjvW2VwnlSdjx/dAdaR657LLn6o5+rMhWdTxaTTmzZ2
nobGiBYE4sODbG2sCE+MMX70NdDTjYnFztArzlMFaWydVdGwlkfpek84so2iG1dJ3McpOsiPdJRO
PaD0SgZw/igvikjkVpmykcUxHj9O+M6iYVUX97XvreRHug25MW3C+brtEv3RhDUWh86xSQwyHqoK
uRgjqyNO2faxLwW5l0izPHCh5t04JiZyQz+aBwUMw9sh0zSNDKJI7AterYaAdRJ0d37QdncYLRE6
TACHej5FJG8wkOnH57ceWus99JGRHGV/XE/qjdFBtJTFaj7hnMWdzyWP6atULNAUcTeuITZNO1an
IYNvzwQAqH2l8LSqiGS2huV/DS5t0OVf8XBKwQn6s9eACdt2ahyI/n30IKz6s2so2dfY04G/WOUH
QxflqkGZ8EA00joWk1bigeTanyKlXMqupUOeT+9V53ZK8IYb1ZA3iaj626lwuyv5eRYkxaSzymev
AKqolAOTMSUW+xpS5SoPLecJ4MBRdm0i/WPnqHAQdUvjoojoyO+Qe325sFlH/fEdYtZQr98hT5lT
ye9QwRp6CLPyM/Ddbu2VsblO1HjaAg5IlzrCHg+y2FVxttQDVX8wm/p76+T6xk9FNdbLLUmjdA3b
mTyJoUSPKj7pS3VUqxvA8P2u1OJ6i2wyOqJKmCxtdPM+jGP3BATa/ObU+zpRppemZJhAhDyCUM7R
k+tVNzXxzLxFcKE3suc+LYMNelkp8ndJXxyIzGEZNe+9K7aIPGMzbDYL1gH0Lst+hB2BDbTXpNZN
ohkrb1DCA2kjZ5EQd13J+tLRwQJBdM4OhshXedNjGeG3HGG4IcYv7uC8nqDfGbaJq5Y22+vZtnow
TbCgc6mMfFA8eTW+NnZVoK2qqkORYG6QXWSr2+n5ngQCKvoRCSqUwNZJ5YujSXzzaM0bWQyS3tpP
mEvKkqyXPbSU/BFJHxtl6iyC+j4f2+d4HAUiXQe43iykADtM14cCof+70AcwWWvgLKQQuj3VD5br
xHek04PX+iKxF62m159Q24Bt3n1FbZx3GPCXi1+Y3tZHOmjjBEl2F/ckORpF7b4avbpAALp9VlFt
WiLjqN0gnYoDWpuE66FU6sdK1R78Ku6R1MEoa8zcJxHhoRJpdnxoi7LHA8QYUe0f/TNrDMjYmX+B
Vt4fDL2xLmLemDq4RZFfxii0ZkWx9ggEcw//D6xlZcbVTp+YVrz1b+s6XKsNSzZZJw/rAlD4Y9im
G1mUDWpYvSBbL67futkgqew6T0+QN61LUnr1yemUxVsHlGWYmkXjl7fT1IZdbpoJUp88SDa0bTgs
4yTwoFxwIlmnNdmA2XWY7mSxyz1rnYUFaAgVbxzXF08OS7p97wICkMV6HIMVSjXqVhbtOH9oSHed
IVN5dzDU13XTiqdi9CGwubfaEJlHUhdI8PvqN2BY6iaqCpY0sk5uwjCrD3CuoC3TV51yY+1NVbFr
uuwjWGCo566nLzXViW77MRNnU//cEluAOINdxQ4ZMyivc2Ne5fGtaobqUiU7tJJ1rw1e8dEYdW0v
S0gpirObfZbdZU0oNHXHpPXn80RJroKKaJRVZXcdRNKm/ujDoXo9B4sL4Nrl9BHyi7OoXDLTEal/
bR6AQvRe795KnvdakmPVgMrFW1v3S+nHcXKQ+9FTHkfOqb/Te3LV8wD4o+fr581ts+DOXxznDj7o
R7/f+f0YH2E2xkcRe7dtOnZb5Fji41u93HutKwcSZj3IBrq/VWcVI/2VLNdT9yXxAebjz3D0UpEf
5Z7c1OWIpoqetBiI/dHgaWo4/FQ27XCbq356HfX4UL6e5u0MXa2MKy2atfvm88uNPBeTgu7q99/+
+z//+2X4H/8lP+fJ6OfZb7AVzzl6WvW/f7e0338rXqt3X//9uw260bVc09ENVYVEKjSL9i/Pt2Hm
01v7r0xtAi8aCveLGunC+jR4A3yFeenVLauyUR8EuO6HEQIa+3KxRlzMHU66FcMUB3rx0ZunzME8
jU7nCTU0s3uX0N91LOfamd51vGCA18oucuOkpbPIKvC+5ZUS9i4TFUwCkrUfxeZNNQnjdZNO2o3J
0HpNbpjfGrUk8wZUfrFRNL+9eusnG8i5YaCZh0gmFyFBUZFty8zpjyJLh6PcM37szT1QTsmYxoE7
DViaHD1d2zVhm1+KECitZ44/ldxM3YnAHdd//8sL9/0vb5uGZZmOKwzH1g3H+fWXD8UIjs8P7a8V
Nq5HS0/zm75VkxvcLeZ92Ns1+Y25plyJEWcyYBsD0iHz5nt1VLnIBpa1d1RIbi5TUxUI3gz1xQ3t
CgkF6gbPEsBJ1S6A1fdHuWirL2VStbjPBI8lcP1TSDb8UdUfk7hpHwxIU7cxWG5Z67RNdNQ8KIay
mGgkVQZDQTx/PkbAPVj5SV1B3m/FI1iLZDHZWbKXrVke/3T+ofjp/Iqh7vq2gmjpabieel6DWEfd
HYk+//0P7Rp/+qEtTeU+t01Hg/Jlmr/+0K2TOUxY/eyFiEiPXgy/n/yF/dTlRxVIWUDsQy1P/sZv
zX2OLGqdZdev/YK6hSmMjuh1YE7VgbAOfNiYGy61xhbTzLmyc2b8sNz1PHPetfXvvQphvXQl867S
L9wdmlXGqnOa6blprsaaePiEQcxaTfV216amcy887SzbU1Y5RMz1AianZ91UyBsv6s6Znr06vh+I
Md8zBrw7YQL84FZ1DYCGiyFBt3QSw7mz7eDQ9sVRlhAJHM/f67szPs8o8HVF5l11BsqPwFyMpWe+
deHQxsxeD9UVs1pOzE+2eQTKI0A6BAn7cLhVvfJ+HDQNg7eOWJLTzN/FVz7Y9mpshfpRRf1/C1jI
ei1aY3iTwWG9MxxMgsJcpBimcvRfnXU+vDLQQpC3xn//MvzVcjj8khdjFfpB8674n81LfvOcvtT/
Ox/1o9d/fi1y0PeTLp+b518Kq6wJm/HSvlTj7UvdJs0fo+/c8//a+NuLPMv9WLz8+/cveUs2k7Mh
r5L9/r1pHq11ldH7x+g+n/974/wF/v37OQiTsIDG+FL/6aiX57phPNetf1mq45oqiRGhabb++2/9
i2zRrH+5wjJgjwhbaIxJv/+WoVoWzJ/6L54a1YTDYjJnJk74+281BBuazH+ZBveRa3E/8CYxNfP3
P77993fP66/91+8ifX7X/PQucrgjhcUfQrgCzJcxP8g/vYsSctpgFcrhgE9Eu/dvAYyiceiXzpr3
f/PVwu/BRJWQFYMercHPoYGHvu8X5Jn0LXwCZkC2BxBX19MbqFo5ukK1vpsGY5X0zrWtTOrHtOnS
WSsGF3YNx7RZmIF4N7JaheH+w/huzMPKr9+GXxgNJ0Nla9juuzfrbDTsWWHYH9AeIIdK1PQBCT9E
NPtY/xrakDqmwj84pu8vEg0lsMieFkY/FccMUfFtaKRiE0V1c9em/bdq7M1jFPZINw2zmYwHXD6e
DXSAvVx49SFkovbWh0z9hHJI8UTQ3QbsCvfYQXvoQ4kEEDm09ITadXNGV6w/xAamaJX+8af77ft/
9OfZhPbuncZ/cL6rTFuzXcNhzJ1nGz/9B/0IY8CqqLtD4xfRPkqUrQfi+N5ncFylaf0R0JuCUN3g
g3+bikMzBNd2ATyinGX3QtdBz7D8WnsiQRPFwRNWH7BT7JOjobX64u+vVbff/3/Q/zMMpjwmN7dw
9HfvXzHBUU9yO0GO6paskf7gwuWZ3A6lElAIENUU0Ijonywa9YtBou5cxxOGZQj1XHGbhgc8eFAu
C9AnVXD6PUWkAFFeQr5IFuUGQKq7UxTuU1Ku0PDa3NgAkQ+PfRQYvO6+/f1XMsRffCXgMoLfn1+f
ufuvPz+G1HUM/4iczJjFTyr30GKKodJotpJscyuLMlJRRouTM/I5nbqBn8yCdt5ozP5e92RR15/8
ugDTgFYckeZMc8m7mSgzJP0sR2LVLuLHXgMGZEhwJ+ry6g75jPiMx/Rq9FmfgnwOZ9mmqt4WoI8u
AczoHaIi6ZVqWwnM4X94yevv5rGMabrj2oInTehsrHcvedUYq7bOvepgll/jED2GOIlLAFkWzpR5
AnYjzs4D5JJt5bpHsDY6drJCO7WgxJf2kGar3IQH6wv8jvzAF+t8VNJjDu1jqwSFe92DcrsufT/5
h+s2GHF/HSVMQ7fnEZkglYF687vrpu9k6XAYDkkHNUsCQJCK8pY1C7ClBIBMfoXUshZk66wX5k3S
oLg+w2Swqlv0gqn5nNhyTPRMoZdgPzknwpBRK3aZEKgQEKlB4yHLD2NT+KyRcNlq0mQEE9N4+d5E
+vQ680JjUSr2Q5c3IfqfirsodYugfw279x+GRXMexH8ZFk1DWKZJFIPhgRXHu0E+5UcMJkfJDp6w
dtNU6dxiUfCM+dRaUdThxvAB0YNovoJLjRKSHm/LNPHwGKj6NTmn9IWF6W0GwMkZJ2PRp1pLhDMK
7o0iaq6HGK7BqH3QpuZ2NLCKR4a9P2qOcEEP+8VxSosH5kE1wZdq3KhNNGwHjBOXqYLhJkbT2cIa
g6c8j9GXB8gM1RkUcZf3aPjbCLtBsnpidMYwVLE+2p1hvc5HfpmO/P34yR0gVA1NFMamP6/G2tr0
rKDXAuS5zZ2IWji4yPke4O1MV8ZcTB0l2vWz2FyL4+96mNU/XVQZNiVHrVwrufU6NOjtpk6OeqHj
CWw7qDTIXa/xVn8/4Gjqr/9MV9N1ndFTJamjcwe/f8dZfVzlIzrD1zjwYTaOf/rowTpFQN06oB6d
MgH0bCKPfflouTg1WWa6+ftLeD9pkJeAHTz/QzidTPTnS/zplVOEtdEBgo+vNavVltEQhfu3jRl5
8C2qxnQ3VjgEG4l1eAU8BMkaae0HFc3O27gdh63pNP4iy6N+DZo2vsq7yUXWF+fnAlneGyu0vetA
56FUASrb4MfAaumE9IT6D0OC9m5ImL8Rj4jhggs02RPzi+unb1SCM9Zi242vC1Lfx8KHuF77VQef
HYbnkCfZTZyYIFUBsvss/VHlnsyT3Dj9WP/Dv1jM05Sfntf5agRzRsO1sWrW/xQgcJDR15JpiK9H
wUu87cbsCXGtVRwowbMZVsqyzTXtOlf06pR5LlrMGCFegInEq8yLios/74WKExHYMkh/eHp8iuCF
LsFUqR9z3Li7Mh9fkF87BmnvftBQRViGATLc6lhaKw8i/EluCJv766iGLYMJbbiurUHZlBil3Ex2
OfOLxn6NplMOhP2bWgQgO8MHdCD6c+up00WFU3wqUcPtOl+9oLOnXqw6wjK6Tzf+2HfkolznHrSR
fbCQ5blSSQZC8Bm1ftUPtcvL0k0PMa6Pa2Tup8Pf38J/9Q+3cD1jes9y0LD0d7dw1rK8yQsjujar
sFj6RTvwoITF0zg4qKxN4IOGfMNioUJgWp0V9xtEgGcgYFF5D/9wLX/xRFuaZmDApOvcgPJaf7r5
oOTaZWgX0TXmCu0FzZnbmjfTJ9+2hkXcRM5thW7jAmRvjHpn0e2bDNrS31+D/u4V4WosQHgnMqio
BmsB893vIVBdjwNtNHeFkVn3bdmTTc/7YAPr/ZPXYphoILWGjpi9B6dIGJRUHrAXx7igDy+WOrpo
K7tNDChoGepKiHsUCysOrX3dKdENTmzfNwraoHroFIBQmX7//Xf401PDV+AbaLrKw2zwc/76DNuT
ihKDFpk7x0ADEWiueRUXgXYywTYdGLPqf4jjGe/mP/xmUJyJbzi2y4jBXfTrB4oe6dFOS/UdwOsP
ct7gaMneHA2EcXN/rzLhfN1ApXGIu1WlsQ+QXt5rNYwBWxfXoeoM5x5lWCvCWDNFVmCPThzITZS2
DcsAXINkhKaUM+sNtveYzcJc6gjUuXew0Jr3lE5JrsNObGQps2H//P3Pqv35WWF6h46ZaghbZaI3
r2B/Hhz9uia4kQDiKCFknZuQqWbu2ie/CsVlVIvyoHus8AaUA7WovvAvqC/dFDo3DmateoR/8AKd
/9eijUsYkNUcaitBmih3vuku5pMDimD9JJ7wXdAhBpXpClSM8hF16tNACpC4J2I2cRa+1MHI6jQy
ggctVDc+6oRqNqSLHvOD0wgN+ADvbVqiOTF+jk+xAIVmdwFqTJ0J9casviAYc8ubclPHhH4a20c8
V6AL56NZvBv0edJHDHgXjIW284tC7K3Adjf4HXtHRLTqNaDKelfqExqjaXlXO4W3M/FLZl5rBye5
x6oU/RGB9Ab+BNGx0rVnvpm9GNrEO/tm752dSRWoA3R3xVhYj5peGRsN+jsMbFP/qATppkIL4KFi
AbvHXMDFC5J6lhTkKirNO0WkRs5ZW5D0nsr60Y1i8vGjtUpbaCT9MFUPZifctcXEe5WItMLkWo0R
kGCIl61jGnY7vwuYxGYxA65GynEY/x9hZ7bdKJZt0S9iDA6HQ/Oq1mosS7bcxQsjuqTve77+Tois
m5Vx78h8oQA5yw4JwT57rzVXEh7hp1Qo/hvjNQyxkC6HmAD57ExE9q3o7lzv+NOULU+Gl3dzE6z9
lwXi/3up8ZUCIURpAcH4t9uQ3VoNQh3PJnwugIaoR3gXc+pKdAsz4co6e8UgLk5JzqJJ3mNK8nVT
DTZwqOjpny/7ZRXwt4cwT16KLJrELn16+hl/v+rp1SIecWyHOUbd7pxOBRe8SsHFzbvgUsEkWCUS
47OWRmqnqC7fA1oirH7FN/6B/tpFnvsEXDM+6w7ON3oVA6BduLRIfnC4Ar8xkLB1uH/WJOmIz6Di
03Arq7zYmZc+k/P3xlg63SSRlZxKbVSbNGuKow3k6i1sGaa7VXSIQiCYiBqcozVvqtGyf+11nkUO
ZN6QtJX4yWFwSF0w52JWtc2/rep/W9TPt0Hefjq9PLCN+Qny9zcqsaM4ChPTP/75mdXZg9s6zHpb
SDI9WaxTk45f//nT+X9+J4ofxxAmqFpL//3xzU2XSIo6CkkAT9sr9TBiKmJHQN22z6VPxIjbBP7b
P/9OqjD+JX+7JGx7/l30tF2L+kz/beEIbLsRI0bdkwFYZtNB9X8wBf5XRbD5Uz20OD1AJK5iYfbH
vLygTpI4qvr6wR8Qd+LjUW/hWKzjcqzuQS3IxU6SO3CKVUKs+ltvvydBkZOEwSb2xvzRJMzyINzp
9Nt5eG499HKRnVrPgBSg7Ceh2gcziBnNayy4VqXdFHtjjiPvmtHZ+qM/rCGQ2Vc/2TZFLh/N0t0z
xGgf3THYoYZtr7IbGhDN5D+YnfMiNB/sjTddNSOLn6Xj7tsp11+KpkteEk1HOEKjI8/zdqdN0n+0
q2Q844PG8NvSDjQL8nIn2G6uSvwj7Y1ryl3vtGxcr8M4K7EisWKiYq0ht3pWvtfA6z5qJvG8+M+0
Z8QzaI6GbnoycDKdrd6C7DnLawelo5OVBydw3/zcUtwvCVNIwJefc0M/+IkhsLZ5+nP5hzIFDBVr
PFiVqG4tpNCzXVpnwlzrg7RyIhDaSlxdAXzIjfvwC6F5moAPkAd6BaCGt2tJQ+UyA+6DzHfsrXNs
p9Z5yiFFleipIIefiX/vLy0ddWirR6mjb+kSFX3GYXyGkpf9bKT5BOwsPP3z5Wj9n5LNnpsYrAB5
LAuqt99W9TXG/AyhIbD1yPo0VOU+oaoqiRZK14rFlFOrnaU08TLR/nqBjogzvxny03KuqUT40FYp
vuf5R3ohH3pcYecehjihO+BQfi0A8uHPpQD18L5OG6JpTIxtgT5V2Mb4LUK01o/YV6ASAZLJwBqe
Wq6m84ixjLQUU7vTEk3PLqiYsEtxLQ0tFsA4cg5eXFuQnPz2FVvnp8cjgZ5ZZe6gAH3p3Kn9Kft+
gxcQHkVdTjtl19XZHkoYPOAd3pyGWVkdW2rtULRsRQLGJ5+s4hxm9qxymXfLEhYbayxruxwudJN/
/gzkXFP+dkdwdUdJ/k/oAfK4+Pu9b6pzy87dpD0t3/4+IsNDdBH6O24ITq/7x4h168qY3GFdiGw6
oTqNz0UhbR5bKMLsdnz0KnI1HVslx0yaFzqv0YdnEGkb2nPd1NWrOhb6s/AD8Rzq/WEwC+czxPc0
gztscCUuZhbgh/UwJT+DTH8Z4Bd+pfsOkSqSI6UC8zLTIDPJtwceFhVIdwKL1b+toFmY/vZeGFyD
dHbp6iqdh/fSdvuvZQzAV9iDY4AyLtGLvel37SrxivrTI3x7Y+c5dytHd99sFayX81nSZw9j1WFR
1ezqM86G61TRUSntoZppx9Upo8OCq38qv/IF3upWN75naZw89EioEXpaxuegfV1eB31NdyArtAN8
FP1uxuLaw9z4WmndAF0n089dcxi0FA0WF9nF6iLcGwY8+hyLwGV5AQk2i1XJowWhWuhvlleYbvzo
kQIR+TI9kZptPLbl4D2rzsEfLhnFGUWhPS/nutL4mGynPmuF6z2HrdscQRJxAQrLytb5BIhyKpCJ
JIpU1pKJvdfWGycq5H457D1N3/cdacvLISEK/rlssDhJy60P0VB2O6fQzU2ozHJrDH1yWzY0nTQ4
hbNObT6nXDu5TbIqCYsk+cnJTGjgPk2A0dSiZ5kasMBb59npawNzW8KduB0E0BH9CotP3CTRy9w6
oxsQUXRspGASrsrhr3NpIo59VH7VCvoyqux7iHG0MksbNCvtQqwwluNsIp8FZC00IDxNoW3NMNa2
hMXkFzGEHdb2ioyq+XBIDeKdCvvV59FoasVPpiw1wR60GSsDo8o6pAF89Ez1URqp8ZaVbbUFrvjF
07GqyLnqnkoCIp2w1MFGjCZW/ZKniBvnp2XTDibAn077YlQmcKXcMZ/EVDmHvjQBqgy2cckQ6mZt
A4M7jNLxEXx+tffnPTRbkLuN0XkX7TrrTZq4Tme+xFEnPhNZEt7UwqEA0UGGrtKg7lrF8GhBO2Wp
gPrbQnp80TTlXZY9UPrGxU8BR7bEOPXZl4Fl5SoHOv82zXtD7v+5t5zzFY3YAdMCOs8VsubmVZIu
Qg8/MZ6chJRXGL/uzg36+FYFvre2QaxT38U73S7MvZ2gD2Gl4psS6C+acNx6z2VYM4iCiQ/fcky/
95YOlp+kla5J0uOyaLOGIjiRpvRZZWZ1c9vku3Ai8WDjWNvKHL+tq2DByjDMX1sYUV5V9vPn9YFT
/DsjBvjeutdsJz+NPpwuJv55RGUZMHdYa8qvb8vzF8HXStNs9ynwfa7KqklJuDGuSRSkXyj6w3UU
F/lLUAOB8jISwULsTThqRvnQJoju0haOnK41+eMCoBsnwydoIonSdebFxSO6AH2jRWmFy27eM7FO
YoYKj4mdehfK8o4rX4OtQwDeUUCQgLPFHqg3nO9yOBciNh60kmYUWSzYDfCeowBEq20WsJJYEIJM
XRlmCpC91DXr2NaDfSz63D7ajcc7YhKilOP07vJweuWWEV7QDHcrJlrVB6q8ZhukdvNQq647wDZH
X6iRFBE4TfiQgLt6oZ2uLuhgybd0g5flFJ33fqVAKiNpIJbFTkW5lzB6z5OvTfdG9XdSxcuLp6CL
jHYT7KuYMGPGYyo6WcK79EOW7eehAE6K1D2KyME6Feb4T2vfDfCpC8TB7mjGTEs1uc6ink8rXTPG
LoF7+OavjVdM9OMUXken1S4KyJGfJrzdOY3n1nLi9xBQo50HI3UO5MbC6r4CiCHQK+uHa+hwLZuW
kAevN8crAaQk21eAYtJwvArnu4WWRvnGgKKy6N5xE3/3tKF9mhqEtkVWAtJRoXFT/dhvCjN3wLhy
2GZS3OwBFi4rfh/muyXOjYoD4sLyUw8idBsn4olA9vE57qN6pYcJbb7YGZ5DlakzF8rOpnVe5XV9
m5DDbaPMMHdpYZtrxEE9LQSnvsl4hxqngPxZb6xiHGHmZeNl2Wukw56fxSukDwiqs/Ium7jcicGq
yDuYynslJx9oe0QFNL9aI8LYWD0PurKrNl1tyNc+6Zzn+WiZgiYNI8wiHdq9PbhQpx29/KYZ5UFq
fv4+RjrUrXoEp9QdhFeKh9FmNSdnHXJglM8YB68B7zsaGamO7eRbR00jF2JlBDC2MExXOFO9fhNJ
I9+DzSKpQHb11hxK49FryCqMupQO3nxoGxpYvXZ4lZ2qaYgWYfXo+ZW56fS0W/86qZXAVnLvLZqq
2VivSfKm2ItS48+95ZyPpolCjdkjIozyLZPA+alXu9Ny2Ennj5wJ2CXV25MtEYgmMIzxT1VgDelQ
2itPGsmrLNpH0zW8p+WoVPYfdFGyxxBfJxJy5aIjq5EmQGJA4JyFp6IrykefcuGRu4/XbkqDy9oI
g5bCsth2YXhDwRbdaIrYR91gERM7tsc92Hht0sz41mvma1yaYtkxk/pOrtqzyb38WnMr2mCEHu+I
br5GaRxgCOiAv817QzVdQ/rVsNrUA13e9Ck3NJg1RUQETUDfBUZSlD3RYzfWXuQThuYbTrGxRmDb
DEg2oz6oQxB36WnZtHze2zGKAeXQKc3cowvH4kSl75/GmIvcSs9mY8LKCoehO2ImPspoSO8YYNI7
6/CT1ZjBNsA6srKxQ231JC0OjBv8Dy8fwQWo5EvVZ94usQuxh5meXUTlfPgDzHargvm9XJ1M6ox1
40QUqIl6Ic9knQdy/IiIlD1I14M7T0AboUYN3OfEf21cEewypKJbNXju2e+TD5f40ItFtNPF1xFb
WH1RgwPiMDKEvXeIMsaVcR1ogr67hPOe4EXwUcm6e+sLgIOh8dnXgf5HQj5zN3B/QwHx7HkODNMY
Eda21mNnFXl185ixgHhc9ko5kEeg8UUMXaN5zEcbOqUDFhTNhP7U2g/gA9/yqBqvTjOU907W28Lu
JCnJOvJzvWRcKa/jSIa7a2GIMCd59dOvFk7Dd1aPGJhaoLS9M4wfSGCpUabc2ie5+YgASpwJ/sQs
XOnujq4HKhjDf2cZ7R2ZE/9R9QOGP6X0R4REpEHO1cGyYXi3R5cExE3vEaPTInrxB6ExEcfjHrc4
8oOuLvcw4qOjg3Lk4td6xaWOb9QO4e+aniIklHqeGrZ5diLLPCp0XSshtRrEFjTBkvD3Q5ek3VVO
j4WVqm1ika2FAv77ODvCEa27K90Z3YtsdP1QEoai+xm3wHkjGrc7p1gZctEyaHTSO1GysMkNUUHb
zvuXtKamxQkxfneC6Fj2az9qxks4b4KaxJI+H8V67KF6B23hXkx3/Orp/g+4ekQZ8VkfmVs1l4JH
YKBB4mhYn9wEuebgPMMExJd/o71+GqWor8tGWT5SGqdnQl3X5eGvc06fBw9iIuRqOUdM4eQS5WNv
Ug/Q4WQShjjZQ/aMZFJ/gh64aSc3e67nDdN/j7S/slhrxqRByfZHmLwmooXlv6iqIn+WYb62bEWo
lFPMDbmKJ71dfzWmfDhblj2cE5xuZ2EoWgx5vm+8rHtpEtp5ZRG7h1bZ7YuWtOlR1F0O6+8UaJ17
pB51j05EFp2owkfCIr2jlXjeg4wbhFIdBNs8nFmIePw9FhNvWp8TINIhQiwLf2O4tTyXhCixiiFJ
qfVGSennGlsjKB745Cm58zHaFiZC+6mT4gSDTJYrvTRfa8evDrpHrV05YfiQ0ap7MnxjPE0la0Yb
NzkI3+irlg0Q12PLO/Whyp+rKPphqtQFg028oEEy56kDR7sz27Z5LcP8ZxLWyU+EOhsu0vSceHW7
RzU2RcUXRZ7N3leBtevmQ/7JAMeG9MOHaHIoTAP97Hw+AFzq90QMh+aqq6b+mlncfByPVMY4994d
U0+OvhE9ZF2sn7DPwL2wVqUlSm2H5dI7s/byzt4w3QZ/LB6C+VuJ60ycw9F8C5uJL6WenXqr9J6b
oE32/L+AmvA981lhsAYWU+jrnvrkGgE59EjpeU7SbCdJk3rLvdx68tLxxZZF/jYAoTnq7h/BPA00
Z5JHUUBuIFQHbfZ8ruyxPSJuM7eFkUGvDOfwmbSv7tjK7Gtg97sGoeAKaEt3hjs4kRVCdIWnyQ7l
lmvt6N/Fq1bhx9JmAANxrAPYR/xzIKPmKzwPXpZNA5xHL7Tu7ORq3ExW2R20PLnyPHVe6Uebe2BO
fC26tlxH1sgfV47t2ZF5i7ahs8BcS1a5Y+Vz0WvB5dfsnUxZ0mtdVc2y2/alg81ppjF9i7ltbVSA
TW1zimBDagSdByyVM6/JvmKp2uVFqM56rAfbiSiaLZxDgA2J4zIckiS7m+oIPgS6wbJbOFQpU6qK
PV3wr76lx4+Z3bHWbZP4LYXpcNIF19pyCEpPHJSs5Ho5DMp8TZlLk20oS2xPBVgv1wQQA53sjbSg
D4GY5ScU+K3QxuQrEsWfZjOe/WIs77bb4Be2k/Kei1GREYohui6NO2zJAXffuulT975sTKTXrpzc
J8D83pVMUu8qCIBuTUYBlUzq7VTZ0QlzzhI/3fATJF00EA/eginFU+zAPOTOvkaWQ55BPlrrolf6
5dfGsx9G2WQnXc0apBJaVK3hdsmN5pQPeXtaDn9tsqxmSRp+91pQ1aihYcvXcffiBeSlJMQNrmrm
NKw+Whe5+NRcllfTWAy7ePQhAvY5rr68/ijabk7R87tvOfxYX8OYqgKyzlCMmw9oH7sn1pfBqk0b
mwAaZnfLnu3r6qHNh2Nq0ZZxhr2rqfAYC8CimW36j25v5EfG5jy8VLyJbdWftUB+SbRGHs20F8+l
NUA5d7qTT7LZcyqT+NF2h5vMuvuUDU9ZMrxGXuFShpc8xRyVrAzk659DrcGZrCj4xyZPsISpdBWr
xngAihpcg9jwrwTUHlQY/8wH3XhrEJoCqbRGmBOtJPew1leZUzbn5VXkMHvXeBjHysLdYeF7qlQI
FbWZSRkJqIKpcc8RYtG9wGOD81AfrjoA8CIO3UuXasN1OSUNyLk2HyWgKtoouS/akxnk0UOcWZDF
ZjXjBPHvwcYNsJnGbnxqwvi4LCSTZPJOvzaBJ48s3eHZrTD1lT+ZJLyFRjG9mMYwUGMYMNw6kIFx
1BOHZ6ZHJ22Mr3qay9UAFfJuK62iQ9YHl3RssoPh2D7aMmBojaXnB0drUxZqyBqkHT8sRzJ3rZ6n
TsgTThQgLade9itnFithKEt0/UL8UP2k1RBdzDnA0exh5rfWHEwHP4d1U3LuvAhOd4FsnNHXYE39
hZpp+LW3HJrlYfBwu9aZ12P5A5sr/PIpIyMXz43rr7tx0m6sNbQbFPtqzprKd3+dy9v+R+ZO2nE5
1c5CO9M+QLbbD6NWnpflfgRyeKPJqd0id9WPvGNow2aSjNLJJWQILDdFCgqYkdl0EGliHoxS3jId
mZYoyvGhw4d214zom1vo3rcG8oHp1XwPM91fVVnqbvoQqIPlEILV+NmtjPvhzbTnuLqcsd90M8bE
uah+IodNT+zVENj2pXL8jEonJccXIMraAeAzowwJ6NFk/WGrGuuSSJoPHeoX+cyhua9LF1ECa5VL
0wzhpQStu5Uycn+d++uFAFvwJSPc/QjC9TRYLHhAw7xpJgHY/lAoyPLsab6zSTBFrDW3SV8xPYs9
DWMdmDSHBKSNB4pUEmmDDBqAblmbAqflakIRfug1nNDrcWqPY9k/G8AA9mPf892fN8s/zq9DfV3S
LOjiH0VOOLXWBXC1Ot2rn5qi8ikwOInqkHQeE13r2P5E/Tn5rKFVfNPFVyZE9hMfTnKL2za+FQT7
tEnwTrDwtAkCfQsCdjgbIhjPKsmoEUcNWlpcuWstkpa9A9Epz/TeaclKLV9BMtQBTEvx7EJ8X6Oi
gTOdmw/Ap/HwwczM6/BHMLvHonmz7Jmz26xR9gH1jXarKmjrg2Z0JG9mw911650k1Ypvppo7Puh9
1unIuNeFJH5VlDVX0XshoxTy56amecmM6tukuQnoOf+QpnLalbHmncKmJzTKD6wHM25/aNKJ9hBf
ggMyVh9EPkghMbT9q66gH7ru3EMuPtqiJgkxETS3U6f9JMj7D7yi+rX13fRapfk5EIl87H29uY7z
JlHFt9QJNq1k0eI0jBBy0mcxsBcsuQrfvgcBbSlbg4qzkUDZfqoJKg6XgbpDHIec46K5sruW4Fw7
Jh9mBoDkZkJwtuH/92FrhlSAUCYFF7DDXcA1j+6km0fCnk6B6nny9n724chs15Y2CoDUzZ9Q5Zwt
EoG90f7uCq99WEy9NsGj29YhwhbY8XRaNvBGp1MkKd+KtPK2Q67r/EEQXoeoflJ6V92klXHrK2Ty
1g7WSOPF1K5RlUQHe+gJO5oPA2mYD5nBHAgtNu7MtiS7Lq673eKt9OLSeZRlf5g0ElsbFLUne5pB
37oIXg3ZF5dUxe/Lix7q5psH9bupYn3j9RUPlLSpCZYq6h9WbK/xzsrXqop/QC86G7PNsiZV4EqG
7xkub7COgiTcpxYuyE6J/tO0g3zdGCXPEhC3Nx9cNOOM7K4meqiUbg6dp1gdmSzX69FS7ktI8jJm
PFogFfBtsjrBgJMh8dpXVnRpJiJZq3mzHE6JZa1oTV9qdC8nJAja3itG/8J9hzupxbVDVJWix6OS
DTKzhJYFDvS4+Vn6HsETuW/dTbOztsXotVRpmX4Snah3s4shqqDbL+7DXn2MA5BAjNomSFpiV9w+
y+5O7nwLQns/UEBXJEySSzXhxZ8lVQ3VYdN/GiNBCGEGog69uLcCTFjfcu8ljArS463O2yCiCm+a
sD+axtTPTKTE2e0ReDQm2eDhZvnsndk/Z03CXPGdIBgcJPwqg+8KuH41njITwN+qP43L8X/+979e
z636xWpJtgyN0H9P3zR8YBfFR7dv59ZIE4kfVd0bZ2Ts+mVwsEi1iIpaqy1eRV77u76MykMaepvS
zRmQVN7FmBznQw8igOeyIrZIM811EzDDCUg0gVzt6PEpBmYbEN0jxiwkzJl7dDW9V+3k3JmRTHdC
FVbLWUPe0I+REoNi3jqYflWdHL4IWwbUxUdIpJqVOR8qlsXOGWkTYUM+Fnk6LwlpIgxhytfZyHQT
ef98tolM7xhFJLlIsyXnQLbpXU7TgIs+K1YBI+p7SLPQCOWwzvjoorXITKbn8YsXVwR3DJbDUivp
0bgaNZ3aSuMWZzTnZUPQX/trL5pz3BjK0BMmjfQUOjcjNtJvpdc+C7cLXvOwZGxcGe7OKK3sY86+
wUeffaPTRDdJWfKxodSYBr/fOrQH71I19j5u05JUe9e4hyoIzoPkTVlehV6d3Ppm2i0v1si1ocyV
PDhTKC4b001BHPfdQ58J7VzWe+bW/WPkkxCj3MdS9Oq0bIhPonNFQB7zCEBWffLN9vLyNEQBuahC
nhIGXnh8dOehbCRw7Qi9XJG56js065nHOXzS6ybeUbhip/cRgzwjfIy4U72yFN+GEN3NLqXLyGKn
m8GV5ozGtCYtxZ9JgsZyrpLNj8pFHAXFz+ZHiSxaDehG97Le1bSdwdU6+TsjApN+ftRT63FIl0fC
GzPqo9cM2U0E0WGoXLhq0+ScC7v4c88vgQumsNFM/fsifPATSz0g3s3Wg61PZAgmxjlAtYaMxHoM
E2WdjcE2iXNAaC+bzjov55Y9tzU0rAxps2aoaB7jebPsZV735x6UFX2HDITIOb+Smw4sqV8qRhBR
U2wgsvIk7En8qAwnfxIilA8s7LIDspDpMhRo9bXMit/g8kQrcooq+gN3VfnuH8UQ3y0uxRUufu/i
2LAWq1Cz+Twb71hrgirLitI7WooZiD412B6DYJOoQb/1XbjqBWniKGnB0Ao9vvokPXpZqt/ymY5q
+j2p4SG5rAX14mXqg/QqmQUTpuGOX/56IQ1L8RSGJAsH7wtPKFnc0za+jRXKiAiAcE84Y+Y3ryIN
xl2jHAaN8yEDzgkKi2WSksbhEA4EUUc07qIOlsSUg9iMHc+H/UomRtwy8Moil9/D3uBgFKJfelpO
LZvQaYJT4VbXv350OZ8a1bARCDI2ywuuEzZrK7DCvYpta+8IgM51C2jRyFu1RldcHJUyiveot29+
r1fYJMlq6okLvAXxKC8YUDZ9YVOgKV/Gt/w5mZ+mpa37e6r2BH2AQbqLokjYAlscAftV09OyiYiH
e2LmooAelkSFEjBqwTrKTe2L80HL3fiSFfgFRd/ED8wz84+mrdZNSwB6HnVc9LILt3pbpGtnctL9
3Iyq8o6qaxCMd2kTLf5vYt6hplXOuIpHvd7bY0faU8J1E2KZ5NaCBTeD0nB3NPLIDOJB12VdA5SP
HHFK/C492GHSPicJP2b4eBS9wH6QSQHadQbwNi1wCWfoBeuZgoVUje4zN+t9Pdnmi1/ypRvLun0k
QV5u7bKjaMkVfegaIdLunxUj4nfl2qyScB2llIVwzhG/q5QppxrgHpM8Rjy2zy7BQbylif1YQdsH
Bhq+OPF4Ggcpn4QsjyOcTK+oghcqo5iKznW3UdN9sQk63rR+XW3Rxmv7f/kTf3MUusuf6LoYUB0h
QPD+JmrJ07RrMx5GR7Ipeib+vMW+J521xa1vQ3XsPvWRzhdTkyNareykqg72CZis9wg4zGyEMW8q
jLQ9366/iF8L0WswyM3+lz9X/CaEclxHn10opNXqLi7a3z2sJPk1uR6hrukHk8CnejBIrRi9W2QH
4aaJ7fFVJZQVKmnGz65HhmlRQ2lhV2+MuYR0nKBblxVRLpCr4uflnMEk1jcS7THFzcSd0Y2gDU6m
tUplHBG9ycqjNTzx1FCwHtypARjiDd9UxjzULLghElIbk+tLytNi1Esyk86pHtWH5RB/b31iChQR
HlYFO0Pz+Ou8VDx7CTEkAK1u8OfR/AjIrUpUxMqWVLl+K8VdGihMQnThzPwRkVT4e+gpM4F+dGnE
E4fVJm+1Ubek91nwBwrs4rtJoTUs+rG6CTtUZB+rT7ctcpp6Y35a9qhCIWc3waMhu37vATNcu6MA
j9+G40ctGQ5nwnot26h9HPqK/N+mZZHAZH+fSsVIl2DPVRBOOncknaCdqBDe1rcbc60n9GlZOutn
lhX52sYFwgplhOPrs5AmL2tkzYGH2G73pktyGUbG6tIGDTwVbwRp7hbFHtSVAu08VHs5D3GXjRaz
pHAkY1rOkPBurgb01g8jgy98YwyXCUEmIGGM7yPKhENNH4lix+n+xXLwuyKUSw/lHV7jRf4PzOM3
RWg70E41yFnH/8SIX1a2dkN39D2e+vFLIUmRdm3bPOUhgeq6PZn3qPLOPZPpL6PqxAb+IFoEP4uo
hhO5LSyqLEZ4SV1mJwvTwGk5s2xG/Mr/ItlaTE3/JV7jj5cO9yDb4MklFALev4vXePspgUsGj5HV
ODi2o4lKrwgJIhhUfa0nZD2tLL5y88wPdHHkK9fEzvLrYJvbbb9p+mITp1b+7qYTS8BA5Suvu2Vc
0iDUTW5idt1R83UJuUrJhBAoJFkgIxG8mz7crrVvxmSICwroryE3F8jzFhCjnItNlH64RwAmDxUL
k30fNZI5dt6dS+VbJ6HPSeeRV93paVargnXMz4hQMY9vUli6BSnVUbO2CVekdsrHN55w64Z1zwea
ouDglB5g5RhEwjTHjhdF64DLzYNnguxeBM+0x3++O7m/3+8x8dsmqmEs/tRPYM/+/iZ3tPWqxA3U
KR4Cc2PRqc9LY/yi5am1FXadHoYoyd67Tev2dFNE+EXvNCSPbqvtKdnCL3mKUkHvP8upGB9cLYt2
hV4FGNNgZVl0Ws9MiFoW4OzFQCjWhhkQQzafI4dGNr9+hsCv9hz1erRpokieGHvfE1trroHXor/q
WLv6xbsFbox+50hksGMkG0X4BqQ1XUPOapmUmI3zzud6ywo+ZeXU7nOTWMfltId27iCKpNrYUxKd
vH4U26KlSKh0a2BWQthcEBJx6Y6J/xX78nYasDh4ifjGo1uejNzkbxIdoeB/HWsoq/dKyM+6b4nQ
i+P2YpqquUQSwXWMkHD/1wtOYaMJbrMMN2bxXA5u8kdc+euiyYNwFSmToVVV/TFk4mb07gbKNcN6
akFSHj4QLxnP8xALTa9HhTOfRzH/kfzv+daPrHU1G7Lmn+8UyMp/vkQEj9bfpJNYOQ2XcS+SdqFc
XKh/v0hKoAhJkeH4sNJ31nHiyTNT8WQF5Xs8Bdqh82xQk/97vhVf4jAfToUe0IuuGUF7UlLvhwQk
zBsVDoBedTPfE/gF9mo5ufxgE44MG/zmOZB4LELTt0hTm9fzqZMykHceC25h30Jv7ly2qGD01B6O
M3lwmw7R8Ak1h0WUxU8kFsGz5hCSpzUgK1CSYLC+NhFvjOo+djLZuw2Az752WKx1zk9uGOJuE5ut
6em9nA90w73rkXbwaLn99Z+ymkr26JptZDKamrvd8khAJBPB+RAfVPxURvl1+TXSNbrN5Er/isSD
EODB+9lq8os55uZbrIoA7YP2XlBwPbUiHVa6gOUfVWW0J5U5+cV/SCqpn5cBvpExlYQncJAMixzu
YIlN665nwLLscMYxym1o6H576BNG68RWvwNxlRdVFubFNIijZvGFW7Tu7fQBk2QgZ8irvMSRyg/9
f37ann9a+SSDE0DWbdKuLvZlp8tD0tT+lQYR2fWdoW0YXlWQJOL0klvDyXUm4zn2uVSDoJ42ml2X
u+VweaEMv1tVX96WM4xStP04B0Ivh9gHxXPndl/LlBJkGAQ+cxAMT7Mo9c/N5HKLrbzTb+dpd7zT
QRwPf53HwYByJFfvMHcycnUK7eQE/0PZeS3JqXTd9omIwCTutrzvam9uCKkl4Um8e/p/QO+ztdX6
QopzgwqoblVTmMy15hzT54rzw2+e3cZwGtEnik43Lrikk5tcg7QV+t/DJguuBqipO9WXl3lQgRbI
gIhaRpsh6YaXxh7+864US6aNxPnOGPWWu7KPji4v+gPm1n5BPK5+GXN9o3QlWZvD+EbalfihueVd
O7jEXmViz2SetmCHKDRRrQwOZURoEdN5nPp+mJyqLF4ZTONh0I3pe9VUZxfp0xNVXmMzaoisQxRY
d/M7LOkufWk/h2QG3o2EnN3Z1eTVVxprE1cqsoVeyR8HpusnqhvVRvo9iaeA52Xq2z/83Nwwjfx4
8e+W+cX8Hk8rv0fjjnJ6UK17Us6pOtdTxykZx2qZxS59CUvC7MoD+r9+KY82Fpw3qqnEyyWMbsq2
y9eqGe6VMcy3NYLdx7BJGY0qYXn8uSodk34huUPw6wjTGDLqSSpgw2MhXA8caG1vagLXIecm3r1P
ERvBJFgomhdHk+L50Yt0d2XZaXjSbJPQLEklqjDCN+K7zIfYYOQawNOlxmo9eDKud1jmx6Uy+C+p
qQbII5r6Lk+H5KJa9cHozPYaKe5ZxYFBjnhL6FUQ53eCMvgqRr2/mVfnHVXbnwNU8met97MbVWs3
BgfloTGpeqV0f47zqteTCZ+3IHb7ticqoSGQaJm3qbhwzzw0iWLdhdgv6txMP2j8M4O/TlCngaPs
NlUGJ6TKQEkBh0LDs1RrTklyv4ptHLeHj99XEDuz8HmWLy2jCu+wR6RboBc6RjmRnz1H0hP2su4x
ymy691YlvlfNamii6gdf1LfYTNJLr3sA853sdhzC6sVBVbk1hspbj1lW0iTChdJKl5YjE/+HhGyI
ebshvYbMUi6kSov3dVkMqCcRJGcEAg6rRhn1JSJJY9VgIIP+S7j5uberI6PKYDLemOd50/wqy5+r
DodA2KGx1uPWeIGKECK2aOwviprcwVxKv5PSuCkdTw+gN5whXsqdG6rUXoYwOva9Gh3nV2T6Rcd5
gS150xvEPtY9sojQyc5mlVe3FXkPoMubhemf0GNgAOp0+2qKwLmihn1jANAeYq/hxwaDiC5EAgQI
2/m7StriVI7LfepnZtx6+z4RxOAqfhgtwHWER73w0ydChtaZL8Rrlyv2Jjfqbmu5OVGdvbcYYJs/
RznJGY4dlEvoaKhBPde8gaz9NVTibdQxctUzl/BdIfEOuoN9LqpkT5MgPXdeJpcQVpuXoq2/m11k
v1ttsbXV3KIXJne1oeHoIDvg5Hh9+LUV5LVzR7Ce1I4UlrQJ0jsrwKzfuOgbh9Gqd4xs3E2cNPtZ
shlL7VB2rn87dxSY7H+stRpOopDSA0mdeJUic+DhQGtxPa+GUfk9r1MiesbSupVl+xDbmvUy6FZP
YAuy9TKQ1otdxWfDMdJ7p+3DmxE4ZOgSEQ57r/8my+ch1pIfsrV4FOhQ4/zEXZHgoZwHI5UHpVCR
MjiMyktEcxQESYmPIiAPi1QG5XaAWHzjJ+Ymosl3P8gO92voh8u4UcL9vA0FrHM0A/t7OEaoqXAU
ExmeDaf5vQlc3Z1SkwA5r84/EMQYhiNfv1JW8Jl6x94mtYhYqAGPDNHAzJKGEhLqbw3OKjR307Wj
usq9kavOSk0jG/aBGm9dGPynSufY4KE7OEDlz6OgnekloJ3qHqZB0ea0eJG1K1Fb3Ua+cdvUwx0l
RGIuE9PcKUigL5kVFiQNZ+o6M6vylvluA4rFDvbzKtir8tYze9LojW9FvrG0MHw1x/cxaYw3+j7l
xm7qcedGFfeDUcmQMsKvpfv3vbYLMqjyjOCVslhJxGvL0KqHZeCV0/Cbhe3VCNoc4K30k5prK/v7
QUuJVQzoLwBBjJk+psnHK10ixh2l2aCATI2L1AgS7ah7fzXrF5A3iBLSMwiW6vBRy+TbN3dt2Owl
0kjso/FX3fQOcVRltCXkDmvS5GzIxa3U4/rNyamZdkxXiNfW6O+O7y5agW3ltsVdXVAZwZ+o28Xd
vKFF0LXXawlmado271BAqDJRH53tvBq3WXmndwLLsM6f6W7QEDkvlnMy+lp/6Wmx7m0Cp8n6KMUr
xWPqHTEYnbFpznlD5UNH3Q7htZ/U7Yh1e+QvBzExGvohvGLiyG9diV7HQ4+UFBz4VHAELHW0TmVr
nlIEtwSesFCcuNtr7fPcdpoXKAU36DVlnJi3Cc+j26iSybp3a5BE/27zcs4PBxdB2MTk3KDNRwyJ
wq4sC/cR+cm7NOzmO1yYJc/ahpmMIZfgNsLboHGUVY3RZ/2zwOLR68gXHdemG/np0UB2cxGqs61H
T+Vqix1iksqoWYFVYXCeeMWh6aC8e4Ea7ns/8i413aJVFxQWOBqCqp28/WG8wLsXP3xS3YJRy589
bpnoQQPCaCPN3Dkgy5d6ReJhH6ntfU/U1LZoEEA1kz4Rqnl7L4jRtPzwY0Wd1ImpVbzIaIzWY5xl
135aFEGj3vTKZt6Sj7Z6mYRNekcfJaPeQh/bHU/uFFSvIdu8xySscM8woy9Gmx0pwWOlGRzqg9Xg
fyuC5EcO6nNpDJq1ow2LPd1ExVp0er+dV2XRmGvp4mAhTrx8xLHobICkF+u2C6vHnGOxC+sUhd60
1+l1Z2t0LTcAJSv3Ueom+zIQ+pkJoVgXRCLf04EhSpUv75X4mWczDLH8JLm1kgwouZ3Lgie50zGk
Txn6uZryFGFRmF0ytaiYYbdOfteMCi2HTKcFF7qEs/qE/9atcE7ttEjCQVlxXedUHpFmOUg3p2uO
4Rvt3zO48ke30OOzgyh3AZnNfFL12NsVAWnh8Btw0rqhe5RYUBb4d/ubFjHljTsaKvhvLDw/d6R+
LW8siHqL2duT9NZvP/Fzh9M23U2kG//8ROVZyU4tkNBIWvI3cV9rROXIbpkQnX3Tt4KSuYXn5oiA
cd/nsX9jGiTzDAg7aBDZxkkPOoSkocdzg5L0rrWIhU9CRjtokHew/cuTZyfVaX41L6LupXLaGxJS
hq0zJ7J5knzDcgTUYGQMipqkvyLstAl1GwB66r48zYtBG//fq9hiGhCP41prDPOpwlVZ+s+my4PC
FvKCf06/ictwOLga18xEFiOEQr+xTN27QGBdJHYYnrVpTEoTf1zWlqD8Mw1Yu8gMNvHY2ut5lTJm
sW/HslnOb9YgBy9McB5buwJy0lgxwUSdXZiH2eFFxliygBkoupXp0DHpyBpcVFZm3MwLqQD6C/oW
JZ/7z6bUb9xzimq+7rWEyJQY5YiLPyOrhLnWjcg5trpLOEEVlCznDVKMYi9QRFlebV01uwmRUA3l
t7JdmLi0dqImvB3jPYZbc/ihFOGj0JLihQTreFWIwbqRouh3tCDlHp6Its275oTGxiPmO/5nQbNw
qyJYOyT/bneo6iJkG0g/ex006X0PBx12oksh2MI2uppny7gNrDV9rnYxExQJFUyPpI0r27Z0FKIH
vvu5ij5a1Ob50yvIFYxNoeGvFVtvsasghSZy659FSu/gGIcGsB2i/gi9VtBaK1LTlpFausdIrcqV
RmXneazFu+fa8gfZdZZu+JgDxvqJ3Ib6pVBtAm5pTlydItO3SGrrAxmUKCW6cw/s9UJ+VrbGMl0v
e2nnKtYkGV7mPaFQkj12m3vbrcj3qLTHeXxWDJq5qibW9lwA/bk677WDzly50hbbn6vzm3/+7Lx3
Hvh9+lnFQfRbafYxnaolsZuPDwaZhTtfd53lvKoiNz7LPPs6rxWxWd3X6AocGhCCudiNNSL4d8jx
WTWou187Vc0WZkEYbUID/JZB7du8PWp0qEt92nJhu9WrQ+lQ4Q6dGuGugMaC8480zaoMbmqhxatS
q3JUBRCQccgssVp77iIpnPY68IykhQKI2AEaerUSMMJ8pgH7iSuXZZsg/GsM0FCKXS4l+uwvXpDj
pbKa25IIvhgm5cnpkadEQZm8yYZAHS05VyO0Ro9+7rkwm/ZE3lW71EgRORJ3mpE+WWjmcV7A6oXG
4lu7LKn7c2sTQ+KZMmOi3MfbxOUMKRocBQ3mrEVhxu+9Fg9L6fvpNkwLvIV+TfB6NRBoxp3HuE1j
X7vtEQ3H7bNww+GI4psO+rTaNCOoLUaOjMCceunEaXCyYgMQgo5Nr4md8xDlNJfNrHu1HcTVHeLM
kxe07UaUfb2yChd9gDburdr09hqA1X6BPV1HqWVXy9kOmeC+JFHX9fb1SI68pSYrVM7WSfErroG+
d8hbaLpHpiI/kvx74Hfcmuwu3FfT/N7TdHdZJ4WxrGv7ScOstlRDUyFgx9IfmZ/WS2pHz5FN8ypP
2+joR+7DYFnGNQ4cZyN0L9vJPGLoX0ffAkRgC1g05bnpUwH2FS5bpvd3dRgOWJitjnKfV2xyyN1A
dlyFYgcapQhTrOdVyBEZzf6vV0pk1h97lVZQoU7k0/wJMN98naLXDmaQYi/stZ5paJNttQlUkdoK
akqr6FYaAdC01klJioKIenfhJuoiFgOSSAYWW8VnUhNOq6LvwKF72Zlay02JC4TEas0mh5pFbheo
mEsNS8Qo6QdgccsrVjxM3vAfO5CjuGvOTZRUOGNyIjvHndXXZI0nHiPwaTyj4kE/1Tb2ILc3nE3T
2smdEfQ8DdAVmpDXRhCwlkLTLIP+iTGx09dpG/cbIgWH+woxwjSbvDPTkL551jmvzMnRF7fgoRvP
6o69MdTMslUaEtOqy59DKyajsD+v56Ne0uVDWcisLz1Y4EMWPvqvB+ha1l2vPHlMYatlMuDCyQKP
Ogu9IyXE2UorP7tSHmXoJzXmFZqZXudtEinI3mVWXms08uQrE3D3q6Y03/PC6u4Z7BJ3G+Gtz7PE
fhoK82R2wvnK3LhfQA0rGCzn/cFMQZ4bkXqh5WKso6+GmzSkgrBQec58vEpLteZGg2UiUEyQYSpQ
f1neSvy66/nVmJf/vJq3Sd9+7cyg3MxdzbykUoWmxNzHBMw/aAvB7PIQlvZr0UXttVab9jq/Gsr8
RLRefPq5HQ8cmN+mZrbBI0glhH3fVWj76PcHxNBUksLp3u+f84LUXjcPtYdRt+pt3uQjeVSsNn1m
HBUHYNdctCYYh3asyTM7xHTAA6rZRY2tnedFqiTO2tUbWFZdon9saytPo5ZhEHs8NzqtRPvogBKA
DFUgdb4ZVXzbEdM8ZsSVxVMJOpK+2iwI+dNOs3El9aoR8zfvIT2EnF5PF7e5pkFYSbWLJf3u3hec
fUqX5Q9Gig+6M/wSjKfj3GMPI5oI5dpgVON2sCNrrfvHPERIPcbdmYq6ex0TTyiLbCoXmSO0Pkw1
thdumFJZu0rymyyPhNgs9uOjkxrZf/R55Mxqirz1Jq1eRgVgZZJJSd8dlAEpHiO919Le2LkCiMuu
oYtK17v1KuLkK48ScRA+jQ5Ew7j3hh10ruHqEwjaO5Y4zzpZf/ziu7clzcg3sqIcZoaOt0f3Ju+Q
si9s4YJvUcTtx0LT6z0pGvXi57Y2YR5VGjLBH1WYH++LXAJgDIYpm3lbaNjjlpEajcMYeyW2AkRP
RJnUDuxEVE8uORErQeIwPC7gDVFe13jEgmSvlYRQK709Pvp28+h7evdOfM+bYqT2Q2KN4zZ0QK0T
74UCYfSSZa+3HVECNnQvEjEeuT7VDV6Hej1bJr08zfZVHTwA9LPPMfLWG1D+ueQhfEGURxp7JJWj
XanNA6PiE5Jt5RV0/rCOdD/d+7gB98r0vbcq8Y+iArnkJ/Hwgl/ukNeGvoTSWK9pGz0lgwgP0M7+
oVVG1eCQ/MplSok7WA0jsFn6O8xBudGsC0nMRN5jJvQTQ91WQkGMaUVMK7tl26sUzcyBt+Z1+U5S
ArpVO/JvDKfcRn3HlJIRDTNgQdrKtErL0TpFQDGSIsOiQrHuxQ/jZ4B5Yu33EIEtqZCjO5oxqINM
KzZex8YKlfY27wvq231mbsOsmWaHuYEl2SKzVqg7Ztz+WlGU7jZrCn8ddmV/iwZt7xl9eSrBJD/I
RDzbeRtB6WLNa0KYCeizCIPX6mfSFhZUTGgMZjHaeN9yvotcu3fUjGuRduUmpu9YCmbqqhVl92Wd
bKUtk2c7RDlbETvNbYHVUVZyG1uqvW4TPWHuTcHb8hdV5dgGNtihfA6TB9WPw68Vbb9VkWvjxG1M
b7UBVRnm2+Dr2EZfHEeb2ns4NApheSvCKsW+EKH1Eqc8dRlhBESIkIg39jTRxfAgQwMYh4CwVMZ3
8+1KOFTR66btT6XntsvMzGvcqFsrKowveYdvJwvc5thFYrwmLVCOWmuHr/DdzzZFhKeskuO2sYN0
p1sA4zBR9fgXrd2sUTAH0piDuIgRLdObhLp3LV2mqJI/NMwgGaztqNsNQu1OunOIJ2yVZqUkAJn5
j3ltXuBDAGc1M62mxUgoy1D4u0i0Jb0cpyYL0WztGwxU5TL1u2oT6ZYNu49t84IY9bXwDVSY03aU
Bnl0p3RWeWtTStKoDD1FsUmXMSXWYV4NBY1KWzkIxaRzMna5pL7cNCu/o4zGRTPKRd9SVnOC0d/Z
lfXgtBqhGnEP/gC3zD7PpfkUuwj4irg+i07z9o1jVUeZa+Ci0crpi1RNyV9th/4W+9bCmwRa80Ip
hKC0gAcZFwuTT8oiK21IboZBag9KpGmcjZtBGcL7Ih5c8Cw6XnefO+oaSIlgHGQS0BFQ4xi7RLuO
jqov1cg3XyOjP/cDv6tLblqiKHYgOXiaTotsoLcJf3PFuNa50FE1Yc0pqDNCkcUkXJoXJ+oFZBcQ
1aPSby01LXYtBT+CL4cpK9EwN62a1Hf4/iGFUFp0q6Ch4BPzh3TJwXYzYkwQFk/6CbEqjV6Sm81q
biuMmUZ1BzI1XoqwpZiEtIFKG+PQBPrXEo+d9p/Vyg30/ew9mN88751XsSIDJTjWyDWCVd9DDXXV
DiVKERw8gNpgw6AU1K188YUa3KsN8IykwnQ/rSGAd3CW18UqIxNScqd3lori/7PXKENnwwSrIESZ
N7dmHO/8wo2WjT5U13rMqqupegg3mcitHdXoXQSfTXFSFecw742wcbiYh0E5mAml7pi42X3p+qis
vbG6E3aZoiHxmsO86hpeBBSgXw6TA3uIZXUH+inf4noWyzCybksAZhcUI8ENj9UX3GMJOnVPOcmk
5MwKNXwPYgRk0Piwn6a9lQQ0VJVgXpA2UmkBeUcid9efqUFVh9xJd3PQzrxwzM7kl8TN2cc7GY4c
b1xwcBfmVyHbKF+xbdo71ACk4jqPH7sufgd+XD8HbYrUJC2ia11o3jaInPTQ5SJBwDwI+vyedQ/P
hY5qPERYSzsEiI5CkLPCZzxyj7WPXqFza+chB8coNzbIr/o3o13PYeW0vKNNNnQJXM1QW3VAA/dq
DI5nyKJ2qU6OFH1a7abV+axwucMyRgH/MSm9S9F9R+06bGfWzrzJFv24GQYgKY3h25fO7+y1EbY5
lnOtYJw9baymxeShBAt0AX9kXUow7KTXGbtRM8I7BQPkYu77UcepGOQm5nUyOpEh3UUQfrLq0a4a
JgHWl0ZVTPIbaM74aKBuVSm+NF1k7ErNXtm+2277kfHaMA+tGq0qjlY4PmQ01q81lQYHg/GhoFrG
uRaGb63JfSM2QvfqBqV5SYsWnvK0wyeAA7Bk/E1rC040rHDUeOMlRKdgZ0xa8zIL+13CWbpqe624
hDVHU+aB/uzozSPh5d53Z+TSxW/0NWAsufSNNL4jCqDZKvzaA0iwL2bnO8dOmBVfVl2v5kiaedFg
BzzRrDswx043bTDmBLQ5Ck5FJ/+GU2Cs2+LNSAmX7uriGLgS2FHH0PxIJ8ZiHgwHBL2BT7B6HtwS
3N5yP4KRJb0+ecNyqS+0phAXWYSAFhyQ6XXsp29NLYelNyrfOiJGYLHUxZ1OUfic0mF0qdAm8Eqy
akO2TTUFR9F/aILijiI1PC1Y3gdc/C7xlBEIk/LLT3G7MWndSYpwN6rbU7t03PDGse3djNaZF9C1
VOhxtbakk0gabEScdiYJgPz5KrMohsH0xI2qacNHmKFt+cNFK9rvedLILSXy8VTlHg+Z3pz6nUo9
4Tpj3GAwKet2MCbYkLhv61rucDZry3FabUDP3inlS27ghu/G/LUe1fyo044+DWGSbPJw+GancX8N
aFJ3TAdf+7wjPCJWzY1G9Opr66drrvXqKU41k7gul4i/aXtXWV/iIfP3bu43z8ZkTw91TOn+vFCL
/gGzm9Yv0yjVzqUlsZiIyeg/jTVSLU4XUMGdG13EoCL7/Ls/IjN355Hp5KxcUhapbphUQ/Gls7DT
SBI75L3qb2BvJRBHmElZiQgnqAMeJjpbl3nVI3xgRbxjvqLvkC9brUwvtln767YXJin3sn2wdOWm
teETkqk2mKgbincwDPF+1m/P0u14EP5GtUayzjTxWJpRtC3bHg8smpq70jeqhe9q3TsOtX1QaOWL
kMx9et9woKS4wbW1g3jZEoTybjHiFJkff+Gb0GgEF8s/C7rMSfX5H2Gli5zLUE1IeBZhY+j+Pgkr
u5KMKq8L+6NMEgLBs76/NGRB6pTnMHOoLvmZVtoTK+F0/1mUfkqmeSSXMDDoKc8RgPjskVxPaoo0
JASkgMAwsQ/kDdVMRPZdkb5LYS40r0L45PoBk1E15MFrlAuARlinHa1/yj0Q+rjV6msvVDCJlded
TWMs9j76nk0Pp/i568j5HNPgnWLLBMpqBtpYdXagzh1yMur9S2em2/kdGLEd1GFeecX/lRynCs+a
qm7wliT6clAN/z1WyFydQEw3FPPTv5DKZ1Xqfw8uinSbg6qZgIZVYXwWVBoyFymQEv+Igww1uu4e
UocgurYO1LdCyIVuS+0rVFaSlYU6nHPNfJXecB+UFFfNxCo+yElj760DYX8fSBS4yRUTaXdsWk8m
Jp7DvK1lZkr4wpUpjr4KGCJ/jYkxRvf4Bs3J39iWJvZSR62SlSqlopiHVTna3X5uFZs47k7NwD0e
cC5Dt8IzD4oVuJvCKP17K9WMhSIs/b0XxSKshfc99UvEU4NGe6UJISjgD/vzOTkfll8PG3B0nV8K
UMOxoFX+KjEcyaQlDbhBCw1gY+XkvbcccIMcRhxTmzKwlaM0kIc6pfLaUgqx6Yjdk0WSLQfk1yvP
8Y/pEHiXBLTqJcoTKljY+hJ675ljuR/6yLyqniIU23BSamgIjRmfEC+Nf5FLTh/0lz9EV6nfAecF
XUYMlvmJywzmMrJyCZCnKRRlVTUts6HIWjECyRc/PGGjxHetv1giPot4YcqjjwaNrxu6sDGW/nrw
wjqhRorPZu9mebWNS+wmmdwEqbZKiqTaBuWY7v/8ff2vvxIPj8YjCdKm85kt3zg6eTJtbO2rCj5q
laJv0iTk4NrDZRSrD5ZdAcCp/+Kl+P1/nf9Dy+FPtDm8n46tK0sH6zAhmYGKc1eOdrgsLKM9NoH3
IwP+vnbIldx6epSs/3//XEDjyKQ5zLrhmtan/xj0Q6X6ZoGXPM60DY9+8usYNSz9hn6QjXWeUUrr
MYD14r/8z58zIVHBW8SsgeYg0ATOt/NJwp+AERw8MiEPNlGNsinrFTrj/OjiXH9ohX3jBun4xm24
XtV2yKjOxMQ2bdfDDmVpKx9bgF5HdfI16b1erFD7yNUIB2NbqQhhgh5DltKxSNWQewil00ClUN/1
MHYp1G2YW2Qbpi72ujZ1fxvo0kFq1w0PWpuqx1Qhx3NehWSi7BN/pNI/9Vsr6oiR2jzRsS0Z2oXD
xukM64V61UOsCus27GV5xUb0reW0ycD4zgVgvCnZFVPIUlhkmsyb5upw1OD7QrVhLedt86I2/b88
GH+7jJggcJh1TbPBwxpz7sl/CLEBeWxYilpkuNAbj5Sx/R0usPYIjMg7955CRVj0fyGFa5Nb6Zf7
BU0/AGe2YRrMt2GV/3rtIiiujCCG2Oi7RYc/Mcm2RqRvTaU270epoccp/dWolhjEpqpmkRGy/OeT
+/dHFh/BNrjxgmu2DcgFnz5Cb2mpWfYqaVYlvuEkv4evOqxqN9I3fGR5n/c6Dvi62RWNsPbMxp2l
lxgavBOEHEKa4XWQhbVs45G7M7IKV2L1V/3xgLy5ugf/45PZlqdUePkChwDWqk0si4GjY2kwAtpq
EsCYi4txH+SGyqwyoMfgUz0bqayTp1CFcEHMigiEQX1KDdhQY5RE5/yioAzeIBJ1bggpcfYqZsll
EPQGTAfHOGu5+tFOY1hj3FoJ9r4/H7nf7kfch/DL8d2puObMzweORG6DBCUoFbBgzA3zrujc4lrb
WRqNbpeADw2dZdtb8e2f/9/fcwg01dV1zTJNQ9UYY3y6H1WKSnm6jOvD6PvbcK7FdP5DDYkVb0vj
bjzYJjQdiB0/2LYkKZrC3XObln9zC04n5y8nr0YWguMIXSNqjY8zGQf+c8XYCcpi3Sjcg84IY4Ep
z92bosWr41rus2tCkaGgpW7G6evuDO/JDJx2N5gS9YiEFzuq9JY1VzDHzcz+8ueD9DlHjb4/gzAV
1IYpqL1z1/71wyk95NomQVVfhu7aKJRnzdHSSwZ/lRggQVUXB9RxXo3By65KJoBDfVPkFLVFXWwx
oA8vqvAvorO6W7zI4apvjfwmVbUewbxlbT2KmLeizKJlQZP0q+MAXK8oIDq1c28FYUV7ShWbSLGY
WU7+JKIylMMQBo9//kN/z7viFBBigv4LV+XfT9evgctJr4lmAN+dUS9l/G9SHNdA74OVevZDd9/K
2P46SJTXKlCjaz1EGbPAGs5dUI9vOV3WgcjYHaxdZ+MYlbfzJN3UVrT647xqJPRS8Op2qyJo+x1H
ZNOSLPGNsRrILNfyrn/+k7TfsmtIPWL0bBik5cyjjF+/O90FbuQSHXnQNobflV9ohp7SznPJpQ3c
RUDl4SaIacOmQBOWLj4hKgl/eRr8fpHxGYStO0CKTIs75KfzpzdVImeGODmI3jFPPCi9rTqFxyDk
RD1u+K+Mr7XtSEL7HUIk7cio9j1pWvdoDpWe/WXoo32etBHUCleG4QCHw3I5n349IpYZypKaJqhY
UTEnl5hb2smpZ8pqlUJlrXd9bSq3Bc/huwA/JdMxGsjepiEw/MJ0/i8DdvHbw1KHREG7Sag8MHXS
NX79PF1L7y6OADRHCJGvbtnZ8PtFdw7CeHyAEL8TZRW8msT5TPzCcgMRYG8FhtzPXQ9c8DmC/DD8
aIkAFHWWOe7K3byXkxcILpwCKl7y3EojeUV1cAzAc9x3Te2cFTUXwJWT9LVjfLqE+9Qd6eK4S6LJ
5fonjXR+FQK1wvtoxOto4hY1EvRzC6d07tHDsgiXem1k27bpAVH0Y3tXaZQHy7EF4+EU8i9f5HTW
/HLL5Lgx8TYNvkhD5d7563GDSAuatjSzwxwDleHcWoyKUW69Qvo8DTnT/nwpffaAupw4pmZxJdn8
Z8L9bD+28dG7IizKQ+LDdvA8vbgdOLZwi1TtPXL6lREN2Vt5MtXIUJdjmgY3VTJOetzs0hUFnqkW
viYwjWNap+2xjwFaOX6PykW1h/ueyy/OkvtuoC7950/+v0552psOLjrmU5xqny7AXLQVVd5SHpK8
e59PJ5VcIUgG2XOktAgNbWFw8MxDQv/mUaaqs9YkuB8CSFPOyHpVebrzl0f+Zzf3fDh56vLUJ1hB
5cWv358bEHjBhC4/QJocliIvV0pSFGuM8mKbgSbYM+F0NhQ8vNsclAEJW/IOeeL4nJg6iAuz/9uk
SPttFALCyBaaqU6xtdwiPt3+zVj5J1isdnLj2BqeeoEXu/JaFI/zWl2hXEfSJA5+TIqhxN+x+Hil
5+tO9xtjgbulPMXDmKGShTQ1ownGJvvbV/p7Jhkno8UdjGgyTTeYH/969HTPgaQWFPlhjJmke+3j
bCJVKaFvy97yPzylduQs4lhG6z5BDyyjytzFo/OW1OmoL1w9FEeiTY+irduHMBjv+UHzCz07byFp
790Addi1Q5Lu9ebaMVTdVEhRH8PQfEb04XHG0/rQiRrCn1Nt9HgUf7nAf7sx8nVohO1i+nc1LLWf
/sTUxqIaa63Ye1PGT2CX/RE4qANAN4d3XqnjmePc7/58rdj2b2cBDymuWKFj+bYsDvCvRxbxnAhc
p6mOuIutceCB2ICaXCOOQ6X6b1vALC3ieNHJfPDF5x0/t82dgwzL5bUkPwruya0VxuJ5EF26z4P+
JW6dYT/PJ62iFAcrfQqyjD5zh59/giZFeQV4QIPUHbYIREbHL5ZDObTbiHnAjdGOG0snB0dM4It5
0U24NgpLH9uN3GCGWws0soF1V+e7ntjVO9uorbvIsWECcWxXoY66KFQzc8NxNjY15ULmIWW/6yTI
OHDwysUo6ZqAqyR00hTjOTQgg7WUrN+cZvxnh9bimm0iuG55q+p31GMvs9HPVXpgq0YcbyLXHV5E
EX4fCy+81jRdVq4/ooubXL4wuIa1FpTFkvjw+mJQvLzMO+bVvnDYEav9WiGl+iiLbONRwju1eSdO
8yuvt5ABwSV9oKEU7pwG+XIL/2Hlae2lpY+hLBjf29e8fnZLTDeylcc50jbrG/xMTq2taAf6/0fY
mTa3ibRd+BdRxb581b5Zkm15yxfKTjLsWwPN8uvfC5JnMuN5K6mpogTIGVmGpvu+z7nODT6Jes66
5qLlrg4w1HtRp6l2mzj6JouUflFOcZjhtOSaT8yvPDc0NgaJsmEXxasuIKNoHGX5JBQQQtiUmg0q
h/LJtUcAnI2LHXo6a6Rmh7QI/ci8WwwSemQINkXVyFKgfzmuEs31Nx22mlOg0ZWXpcISUS8VEhHC
Nz1V6U+ZfcwXxWYssuQ8imCbd1F6nA+RdxKf1WnjjIDFE9+9JpMK0CnAoTgye7ciHzC5Vq0Bc19j
nErLUss0b0H50r9AkIq8ghqyPTwmPTbveaN3ZcQA7ZVvfYKESbNKvIMQ1h8CQu7yCumjV41HfSp5
sPTXFoERsms1AOjkoP04O8/d57Nmix2uKT2cLDLSzp6KbC9qo+I50DHr1+h4v5fWZWgC9y+QaU9F
bXevikAPqZNqd9VNy93WQospag49aqyhWQ+m4gDDQvQBZtn9GuJbnn+8ToszUvL8EU0E9soJSDNT
aSQVpu3Qo0oY3FTB9gEfkKSpdJNw5a/Ktvsa0HJ+d83mx4ucI17QaZfE5hOOeTzcS2nSZOmHV08p
gy1kAJPm1bQ7rrJe3KFkVt5EVQOLk0b3IGRbLtXS+oKMuNu3qgxv1KBetEk6UgIPWGSCjCraJuEJ
TAKJSJN0xLTIBjcc7lppLzE3A+OY+JRD6IBwnDakrLJrEmwY+XeDWgVLvllrPfdN0Qk8kiKs7+a9
eZOPEq2nUvmPXR+Ya8vOj6YpFIQB4ivZIu0pyiKnQYzISzltiDBrT2JID8KHqN9mtbkuVKEjO0ED
MqbNyoE4+jrY/X6sqVDUpY7WKxxf7DBFPILUFFkd0FJ6yff5GFRfuqrwF6Nq+o/KgCWoVhJaJkyH
1g3iunUrnMd2CILdvOyeNxGMkj2GgGxd+WZ8YcGVXOS0KQMS01nKnebjtl+Rx92POdTGcwGjOFyU
dXDEI+29j71LSnPmiCfSKrVVpATGxekHnTyeVC5Jmc/XUnXpnHC3vDcaCqO2yZ4JPsKSo/rpZj4u
6qVJCNuXqlBUBHRGtxNDm7wUhvxxXkGkvdCFJc6Vmzh3nQIpRZA++5ZUZr0km607UQB0Gab6nU2g
zFsWaJhxG/K1uM/rR6IetvOF2dd9uvC6wl/7o/nzYp1P2G7qH39/bP5ZKrf+2kToKcAhEC2jEbjL
BwiLNTTG8oFVdLwyiWe+ZTH2eBLthxcAhfAQTSG/mGH/Vmnx8BU/1zECcUPzgPmFzk/dQ1v1dvwv
NGQo7BKQ49wnsY+2pHzqy6y8tL7yOCvig4lJ1qHXJJBLkFZptdYNnQo5MxbVrXk3MoIcBI7gSZYx
dSHBNfJgCU8vgSN5h0hv8p0eaRSkGgOeTDa+0oDW9lUaaCQriOGVjqXJV1zuTDtPl5pJxEymNPq1
ri13F/tttZh35xM8zpOrU25+HZlfNRmmM0wX2drDgb8UYIFOoCStg19xeTik6V0726xXGBOqZ4mi
bQHpyfoq6UeEPQo9gs9w9Rad+NqWPRL7tlCXXq0UmwJjzy0g98yQccJAEZi3qgYm4FciPs0n9Zwo
pxLM5m7edbVkykVwdn6aG3dBZaiE8I7dI2YobmllaL54lnlxe55VCx4QDDgxyUUMjYqdFG9xJsmx
a6dRxgAVj7jLPYlsjA5K71e7WM+jC42Giz1VSE+dKT6aPnDRV7fpEnMyktPJDNdHLOwyEojX87Eu
H60lDe9g3bmWXDYgj57mV8R+p/eiaBi/tQL3NOnpaZY+J4K/OeZ9QAB+VL7qBoGQzKDFzlbz4hWd
2XkIRvlgtJ1ybUv7ef5pvLYN7pS02FRKWt6CVO0ueQav2MWADDnHeB4DZDMpRdzFvFtSp9sPkS1W
827XG9a6xqO8daHsPath3yyLwVAP81k7Tj/KVMm3ueJbi94uX4pgtB/G3CTvpbKdJVHg/Zckq1+S
xLEeJM7NU9VrUzjsaB3hRKIgGQOYyUzL6sax7ppK1Jf50N/HU6/CuxWteYAPVyx/3bpo++EaTq/i
6VgR1N2aMM/+x6tf76Ptnt+lQU6Kidt8ZEWsvCi11m+7XCrrYtqtDPCTjYj6uy5LiModaQ8PvuEg
n/PsY4jS55aq+IeiFsF0WodE1gdMLTLXeTM+asvs38wMPFogTXMd2Z27U9CCLMy+MLoNNtjHKtCG
LTIPuXIGFcCUzCBQ6XnyQgWPCKdQqudiopmjdtLO82439OecwekwH9Ld6MGVOQmZ+G68vNVPM3xq
3mRigNboAJnyQiBWKhpnho0+u/HeZuOEKbSGiddpG7FxqjX5bT6JYRqEp0WMAlFJDP3jMmeGuElz
TxK0BaUDj79O5Bm78zHTHuT5Zy7jh1Xb5R0hHIgf53dAkFuaQe7tIR/Wx3kjhFJlGyJwfu4jy1zK
CKWtiLipFyTSHqM+104pfdLrvOkav1p4WXJrGzh3gNVHQDMNX2Vf3/q+tUbm0dquD42vpsE7FZKx
vrW2tq47K/4ymI2+amwjvDPNLLiLBviHY+bIs0iK730Vxss+i8IzNCPr6g9NuognnhQvMKRSFzsr
fWFf475KaSb4w5f5JygDh8hosnJplcT2zBs3r3++8mor3Y5q9mhLjPa5zd8zau7QiqUX3zaTSyPj
FFug+1qFQ72X0x5Xb3aOoQHlsirWdhuYd6pHhy7HJb/BqrD0cgv5VgpXkkCZ8MlCr3saW2z62DWj
pwxqwDUMu5MXTaEbnr413cY+9NRuDnLazLv/3zFFa7855EUdG99D5em1Gc7DVt/znIdo9mufWOgN
l0J00y2ohkGl+KcWVA3zTGKVJj/8AN5gN8KDWc+79ICSRUMdAaBR8BZPHglUgOJICfpKnyW7zofm
TYYJiNp+7m/nXd/OzG0P7sZ7sDX0tRB1J4aTGtyhFk92mlOSHsMEsdzFClloTUIO5zoyzT2pH92p
IkAH9UmFt1pJHmyRIEzw3fsgbuMbtGZqYnbZ72dnR1HVytaMezJgprNZ1G9wUKbrGOA/2ahWt+lU
6V1iyy/WLpa/h1KgD/GUarwxnhVLHKjZiyh0uait0Xvr5Ob3q2BW2Kxy/1Vdcyj3Y95XXQLWbQqT
/14Ft27Ut3Q546MWaUiezLR/bFR9QIpF4oEwniuquN/Nyv+GhT15djQqN13VlGu/UN5ZQpOKlhX6
tBQTG+6o+BxFIw68+cT0ili7eK3iMVyWbbyUtY6lP2XMQTl3EHZJYFnR6PgKUPHUQVsdRw/1Wfv3
q6DjJw29NjYl6sknyD7Lsezki0NQ7InxUF/Yuidf+o0mO3Ux68pVmffHvoENniEeCTVmq2ijuoNh
oYfOC9V9RXW31HszDBfKnnU+3nmbMix8pPLiVQnA4Kx8BlYnX1LcPntTV+RKSwf5gre7XHWZUm8p
mj5prbafiWjzRlEynk8hVO2yNy5DPCHlo8h8xNNJKRXF9MJOTGfZKG8Bvs/bvNG08dnXW+tOBIq4
8QvkK4+5Dvkx8mtRZ8qF9sOXIBiMd5ZvP16MvAjr2HgfM+y4+tkYREaBpkSiE8Q3QX49VAb+Cbwb
VJcpJy0CIA8WGWCtcohiftUEvfoOX1rL+s9dzOKWmYhgq0T8mqX6kOmAzGqlywAQauHBjseUjiWx
vdUgJXaXXD4L2h6LXI3HtcjqdEcEIDJkpSN8ZMoYcQGFgRIhC9vBethJ6WNcwKGe1rq44BneB4ZJ
kij1yJNfUZoWDC+Lshn7l6ahl4tICIXStCuZ1Szol+WEnCTRWdHScyMT5RD38alMDRYdidaGmIQt
sfFLJ7+UYbuU9POvZpQO18ihdqd1VK9YF9YPp8arD12oZO9V5AM1KqKINm2Ub1wzaE45z2FsNn6x
raxQhRnetAc8ufYmQyG0p7jj/IEjZ/z3xqOqpyN7cui70Tb5VPWKy6Tp8sFJj52XHhPcwMCzU/PM
ymLYFAPBMLYNhA0kk3+uitwhBxlHRtcPxyLJ3/BUm0fD5llD0SVbK3CaXurafs5zCh3oNoO9PdAz
pE5eHdzEMh9xQzfM0NxhqUNEW/DQCfZu168oUMvbvPE67UC2Lk0GnvC33g/XXUPRL9TC7oDFQMNI
jJQI7t6T14/On1qPU9/zH8PQ1KVRrSnEBhkB+cfup2aNbvVOYdEYP+h2kWyYm5fPVk2Inj6O3B9u
Vz5TXL7ElUeJUhTZAzwssexrQ1vNiT3zpii0dM2jTmwb2frHZNSidWW05MhO+UwZfFlr6aMJ3ysM
9jsRxcYTuPxqMehwq0WrQsFkFJtnA6xDg3vIBzRVlDSkacau53t/GH0/VSDn1pRG0DBNKp0yr/rp
lzbr0NASMsH5E0mxy0B8r0y9w57ZIDUNS607V2ZeHvyE6KHfj/vTxfXp66ZHQOnTZOaDhPBTLyrB
rGAbgozBcsgdHlC+eBhks8krkySG0fmD9onf6f/5/zl0WqHVOBRIPrdUsIcGPiYt7+DLyoaQmBMq
3CbYteaXxWTUmjdJALYtrGscSElFKQCPHO07LXmES/OF+YL6Hiiuvmg1Zdyn8LJOVB8YX0MXhqpp
BKeSUX5Nw1W5OTW2/qiore8EH6jwuL5rAR73rCzMx1jE44YeRLEnY4w1bfDqZnr5pnkJC0oBwNsi
JW1rYXxYw0ryyUIV6ZXRQBxTj+BBkVviC3yZZYsu96s9Zi2zOCLXHD1sT0ZnqCvCwSPgsfv5DYWA
JF0Opr1DHvpoNr5z19aghayy0z5yy1mMyZB+8cJ4h2bFeBsQSKmwUZ4h77+XRd3vSqd9aUTv3Jmk
IsDNJF8tsuwn6kVyHfajWDQIY4+OI8h6GIMrn6x/zgemLVORSi38mCctOXOzoQwGJBShxvIYU1nt
GARErCqqjY9VRDRVlKhiY03OEp/16cWinXBv6xlRW3jVIHRF3n2legNpdRhyWZvfuxP3vdCy4Uab
NSX4ejlqwTVVhvgyn8I8i3OBTJE/XVHTtOTTBWySnWXBW6YrgviI8//QUbSInO2R+tnBJFptOWTe
/SD64ExW9jEq8je/8I3NZCa8RiVJ1HYL8Mp3jXMtsrff30mftQTTTYyIwOC/qUFDR+nfn8TXvdjQ
fNc7CDdbOb7vLFG/xK/C8t+iVGnXaq7R3aoyqOE4FVLiFreNwlQyrlx/WcCPXJWIpDB19O+tZauX
KOXpFPORP+Jcx8HW7jTFWbWQTj4QrtNo8qK3KBHqpopL9Q+9Ovu/I5Jrq/RaVQ/Vjeo4n77W0gib
aO6JJOj2nAXORXdnTWkq84aglBeYePauGKfEPzXDsR2ZYj8f02ALnRsn9vFlq81Txpiy0Nw9RJjR
yPy7Koj7Z2P090bHXHnAmPhMlLESkcgxPsQNarkZI2h0OXVh7JeXxsetpwfKMVaLmId/+9WuQC3y
UKxOEXFSreErTDx1meJUG+wFazD4V1GqvkMnJpVsuqEFyerTIrij6/JjKhDEhA57Wq5w/7P0hG1s
kQryMO9EvQtPPAyAcE/n5o3PU2HUQUaoVnDX+om59tEkr+d7ZN5o+C1wry11ivH7vgvDP8ijtWko
/veVPqkpUOY4PCh4yH36k8SKP0CQtctjLs1MgKnMyrWrLbykqa8YcH9uiIIhnZQ2iEIoTa3RkZHK
NZk2FJzCda09/f6y/6zC47KnOa56rmlotuk4n1nD8FsJVvQLcWRFre8a5OPLpoqz+3ZEgBbltUsO
tEHqR+03+3AyLRMHmMs/PMY+N7znT0HPGjmPrduI8T5pA5DDhIKiQnWMCFAyl6HQv9PzDM2Nagsk
d4pCJIqf30I/8C/kwPTP1L6WBfr5W0pi/I3539KPamvxhy/n02yGljeyV9QeSDQMw+Ze+veYkA+x
7RWEghxQyKZ3aS6xgZdT22UYrmXgqbsGIx1lQ3Hfd+5BDbwB4plpXtqM/l+PfOQP35M3XST/uIim
HryKXBG2Nc91tO+Teugfw6WpaViBEwNJQzgVUzNS4YzEtM94V5plLeAckF7x89h8Qhe2e7C87ji/
d6itCv3D9BOpCqK8TrRtRSsFO5DfbNxkxC84tSixuWmHNjGewyodH1j/rQm8H8lfBYmghGZ/MloY
WZgobv8IixqcbdgRGo551CPywDLuS4In7vtQey98G/PctBc2yjt1gIDO5dQoZaHy5nJ7XwmjvXfh
qbyTft0QN5VVpzA1/FXv3mZZbikteevj20x7kQWheW3YQkX2CEbCSuGRPpVreO6gy6AKRKamCHIN
ulEDps7GqRcwHmnUYdF4IX2Iiox8GaIGr37juOZdFm5bRWBBNLKbA11kqwtvakkEybizbEuendyQ
u6YOv7IQMA+N2vB7qoGCB8h3S4Jz7OHeTwwCBrUAMLdAg5TQPbtafqDdSd3keSry6g9KpFnf8I+r
wfWQ7BqIotDaM7Kga/v31aCYKR5wlT9uAntxrWXBhVph9ZS3AJWyxms2lqcnX3BGNEFivIeaGlHm
Kr1D10XqAxml32uVRaluk01jkKE+KfUqQy+3aZUQFDn1AuddN6LSMf8VZNMtY+E2i7KtvFez6AJu
uzS8CzyyqbMoAi7N8bhuh53fE5anT7wDr+m+U40ur3xr+j03xVNpte6rFjrVpgHjhby6LMpVIdvw
oGO/hJldFTSyHNahmLhoIXJMpCYRF4YCSFJYmL/BXyUaCLlCMQF6xMGqsWABITW2HsM06Q+Bsmzi
0Vhabas9wc/wF1qYxq+dWxEHXBvqFyidb0ERV189Ke7KMEv+ciMQRH4YE/Cs0xgt/F1KsNoutcJv
bdArj2YZNzvHqfRt0Dvpk2jqZ85nX3/3Bvjq+ur3g5LufFpxTn92C7CAY7m6ijRO/zwIJAqtFAAs
xzGV7p0pq+DkduGXkOfFg+E0YEnS+pvBnX/6tfE1C2GaS4xi0gvlaraUfj69SjLrn8fKXMUS7ZrF
Lp5yi3KafMITd1FFCzY0qNKUYzxlhDjDpYc/bFNpUp+I7YkPOv7n/x2rb029z2NF/eJIeHIFNPVT
JJvkXI2JsrTo7X213aXw7eFrhkAGQZvES6aOX2uzjs0Nde5sETsukWGJserVof7LUoaLxcL6TWDp
X5bCUlYEIzUbvSnjUx4EPzeajpV1RWzqok9652D+fXZ+X89IuGiNvNondlivusJz99Ct8VKH3lqS
2HkzbYMSrE6BJDurmXaIJlvxHOA8yucuHiarnq4vXYCMPkjodgWwvF6ElTds4au5O70Ksx9ToS4U
k5XQbc7SULWp5oRPfUAXk2mQV6oRuaqDVurUx4WkAhsD0htdKFKB7a50EstvOYlWCy2xiUbs6lPD
XUArKTz0BjN92VRYMPG514vO7QBS0BjEgaYd0i4PTvNmPu7Zbnb0Yvx7Gv3QTs2CB1WHRa03qnir
y+xxqMMpzntcSULy3oIm/QqedLiMRl2S5ttW+84cvePP3elMFE3l9epiVfAZqsE5GGZjYE/yw1VR
mP05hDPyY0OeDNllCCt0KwToNshMR4vFWxJNSU9aSuzg9F7gxT2tYDbzbhcE3joM9GTpdBpmUaUh
rlzH59E7Gr//8OJrCYDO1C2XteGUfzlVejVCbSBvNaNlqyJ27Og0vgoPbqnq5taHpHSdisSkvV08
YARh9OnJVUrUl9rFwz90Ad0fxzQXdaUwJlSh99DyjXZaCr3fIWMxVMCeSNBurP4m8r6N9dac7Arz
e1PjWKo4c2PImJvGByU5VbP0g0vke5yea18aT01laDes/zMwCsGHfqvljzOYbOYzc+jO/87MtY1/
/Yy0UXslXp1sBvTaR6Mffm7GYCBRLbIf50O/Tg66OVSL+SDmvO0wQ3stGQElcpx7gJvaDlpGtEND
ZT7wRJf0SFP5bbSsBUQYhbhpvDKO46fASjQVnqjQT7Ha3qSt5CdYgcB/qRUsy9Gt7yyP0KjO4Zsv
Ubl8EOR6zKtAf04kpcwiJ1U9IzX+OQbrNb9Bo/C/bAWue38yPIbkX2pxgaxXL61hXbUbdMGMbbLo
rrVOtWt2+xHH98xNk90Aqd2sBnonOu+VBjPhfWiHcK1r0XhgiKFKX40P8/G60Udww/qftGf6/zMS
25PbbTIkTBE3n2p/ounstqob2MvCeAUY8yEV3/4m2mhLOHTxJfUCQsIbrh48oTBl9UMcqu4ZUDpk
g8BJ312yjPxMGN/8BPBYoVb1reuItIuT6QkKn/rMrreqcwRSNhffxXKQ/S6ICDwKxOfH+di8qcNh
/MPs93NLYXrOeK5OrdDkMWOwoPz39GKAcah2foHkpHLgHNBous6bEnTUqnaziMmm+Hmsg3S6T4sh
XMxvmU+AgJZXONbzERKy7LUvBnM562CSglKRD5Nx1scYk0gmh7lmLCCvf1HLNNz/UMpMmpn5LagX
tE0/OIxgg93dddAaF+HEjpgjt7OoXblZLa6p4QaPOdKVbUVK6yokboB0rNAKT5Kg2WMwFJcgsLtg
4cX72LS5NYHsILgBqKJkVrt1Gumfk8BP9nqqvSlhAjcLjl2Qt/tBck/8WEwSxnMKbPNhrkX0Xm+e
AxsUVyZa52LH7X3DIuCLn9jawu217Glau66y+E8RJsZ/lpRTxdmycH+ZXIX/McMwRdIKN0no+ZBO
kDvVPTNNilJTkR5sJmzrXJVAEpWbSoH+lLljcx9mEeGzYXkTdHZBYV78JA7PHY4yLUQuD/2geXTr
Hk6KdINNNYUn+9NuT7bzxmDcWYFacjaBKuJLTFxa2pAFP2964b9SFyvtJkY9xlTSGBKIN9X4p0LN
dNl9mvW607yHXx0NPUvpT5cl5aJWHYbq2IFUc1ZWVgA2eOySsf3u2BFg8zRUH81IdTeJDck9Ny1j
McO7fkTPT1ivOX/etttNbmrkyQ1p+FbKtzljRCnrr7+fsGn/KZpyH01NOZs6DODLz5UliOkqaBk9
O5ZwI0Ft0ERUw/JFlQhSHGoe39IRCklh3mO3v5+KbzfbdVe9L4ptOZka5k1W96duopr8/sNZ//02
tala72msIFj9fy5LOOTV1FR1xRERjm6pyq6rA5t+fmPsA0kAsurk1uN8TM/XPdrDx9HyaSVPLnK6
RKR6WuaHWUbWsqElf0cQ9HgnB4BT8wk7+yiL0KOyFKTroa4qiFVpwDJJH4Ktx6UHIc0KzG3lMkqa
zqARCEmqmY7SfU8wDYK38W5sLuTkBW9iwmOyOkwBDklCLgMTETOMhUojlSTJ4maFxsa5K/rUOWJC
GtZjb9Dsq5JrH6nyW+B1j15eiefff4Gf/7rMxVl8cQfifVf1//51iQAtag+xEFkMmPubHleG+Btq
rkQjuZlmS+jWMLUupyVVD8+ELE8qFvy5Wzt0D65olcXsOdKh4P/+8/ER/n2/TIsFvGA8pXBK0yRw
p4fYP2oGdgZWIRpbyZrGOCm24R/nTej879WvY70ODrr4XrlDvp8b7HP73ewrbz+68Oknk+qvZnyQ
0QH2SsyFDvks1RBpH42D6d9W3+MwD2nu+/2Rcmt91ScDlmh77QNmDXkmhf/st+Q0uAbTD68kMipM
9dc4i7pVGGfJlu55QPa8P5HiU2zHk7ojn3s3hW6tG2QWK6mMYiNzw9gEOpHbtVPa50gl8JERt9nb
vvRpqeli7eHbumlk4JJN5JUfwvK20uxEsIC1stIap6PYRGSSqB+ForrfWtwcC9jL9o08HQhuht7u
wVK/q0NfL0kmLG5EuiVX31J2wYgCakyt4taF8mD6pNbPh0TEP2oGgbObTxKv4W8jo4lW81l0zEx8
SZKbTybS8vYIrkfg73568cYxvmSrpBmzy3wgNIufr3p0MaHjy2PZqvqidDUJcQete4VQYTv7PvSs
yq8dKLVTGNHSTtTsOh+aT4aW/66OlnHnTMXXMRTkyZfh2wzETDqI4poVn+c9RAvVRjgwQH7seiTl
9FMKWUoiZRaOAgyD9JZR73xtslDdow+Pr3XoxldRpdpBlfXt1yEzzOJrqDKO6DWxR1XaBRs0Q8M6
acNx0Zqx+WY73kcx5slXGocniTXuLx2saowtnIvLWAL1Rr+rklOGO3r8TmXqXnOq6INhi5CS2DNe
B+w4kG0K7cmP0YjpWms9UGd8RAwRL+O2YwYeNOZ93JErI7nnPnyjeaZFs+4qV2d2aYUEybPxChme
C9KxszTtj2qtFnfIalYKGmGcuKg+0ghchdGuGiOMEQsC/OwsUisl/ajjj2OOW288kH5uisJZ9lPS
RSH7sz8NTmmaOK942c6K0/XfDcM/UMPW3xLFjVZ612eXxuphzIHr2jJXqh4QniI2kITSgtp5tcO+
XPVdreznXSdNNh6Se9YSfXMJfJho8/E0srUNs1V3Yzla+uqnyskKqOi6ufraKeDSjSZRbqSWFKuo
68Z7v6Gii4ByIPzH1ei34j/+/fjzqRMxjz4OyBVzKqFSSP1U2a1LeHSOBkXV4lp+tHut3yALYtqV
OfRjZY/AtZPhmr0/0V7+Y2Nk4DOYKJBhbVpMFj4/d3tp2VnsxQMBO753rjXzO1I7g+lNNuy07q84
8Pt93+IPsyKvu1SJWKuRGd+rrez2v/8S/utUUrUpU9RRUS2gE/jcj4nKmntGaXkQpp1cemPuQtq3
a0BWIRSSaSPLrMarUcuVHfsqSQnJGwsf8ajhgH+Ugf2tOYqFRTvn5Eybwmn+9Bn/Y9/BtzNblHhK
uBpPtH8/JyzTig0YVt7eoYizDXv3jmKh8QSKSlszLHbbGlTzDhTcdYjJKOisCG8w802v17GCmZa+
RQoCZytoEeTwqhtk/PD77/G/Lio+Iy5Chx4KZXD3c/1btoGTlNh0982gVPvU8bU1WHHxaGR4kRtd
W2ETBoNOO3QppkJh6wL6MxIWwPXoAon1nDtX8JspWe7ejTWrzJwRbdcHIK/RPiFZqgD3lmGKgMx8
CMz0HeO28mwaAuJvLZs7LWpe8kz4e6KTUK0ROKyspoTj3/+ezuyV+sck19P4RTVN1fGYehjbPke9
Si9DuYRuCdSY2W370PY2LRplwijgaHuQotaKHgms/cqACTYaHyPKb0ts5cqTjyd7YSruVTOkdiNe
bEfGff6X5nuHkYbjF1tABHT9zr1Wft7SZnLHreaT9Gc4uXowk7+MeWfaABTwVtKogzvFR6Kn6/1z
j0/06ifhfZ4F431RaQ9Fpw/bAPMcKOEuWlgl6No+6wiRV6pkm+m98aLbyXtt7OOamLLMMzNwTyqG
lWnju1a1DaXGBEhknkdNSa+2flsGLJozeXUmpnmhR0S0KO07nrN019aU7XRi2S6N2icQZY1+k2eo
DIi58JBrjlAvC4mkHy8ARZ2WJDOWUTulVi5+qir3Jg/ke6Jfrt5khbCQcO5GTHeM126670cyQmo/
hvofWPKSpbVyLcvwO1AR7S0UoE594Q8HImLTlwg5Ninu2lseuuq2zdpvadPkhNBKQdp9myhntzor
nlU51EgiAtdNHW2b6iV3VTHCd2sV7QHzR7fTRZ/ezSfUqhu7BSr6eAd8DMtnPKxdUcLVTv9+FYT9
z2PTK6duxDUvVXuV73tmVt9bXfZ4teziMcOgv41ivTw0lqueyVqFk1yj9mIt4K8UUSr7YKp+mtIT
r6IlZBTUbXbSlTx5LW+5LcVr7NKMVdSc6Ekh9LXMEx/MbvOVMmP73S6R+zqy/giQ+SyV0Anv3Xx8
CQst5JkCrdros+hFQcZngHH8yAeLwif066tZeDq542149J1QPja4ykEOCqJoSa+1XUqjFQ3jnVRD
nAyW8C6VW3nL0Sm7dUdJ5d5SW+PR79oN2S7yhUVutNewnOAF88VFhYHWt6l/DczOv2ZadCLFwd/N
jW/n7xZ4rNf6fvRRFk7kM/k4L5rNFkWhkKW2nZNZ3Ka3T5YudlHtLF1atGSpshkR5P9j8+tYXtpk
rRRKsUhoftNeTu6Nsu9ZWuPKKwNbv/zY9cr+ECp9eFevdXKU9skUhuNNjBNnsLOFXtrf1QhMtVVY
9aXuAbsZ06tcc+5Nb8KyBfK9M3ob6+dyiLPqo7crhxB2X6W37KlnH2GyzDz+daGhXZF+9SZIVJWB
xnwPaQzWCWJAbQPvjSeKkIw9FTK37mm3UpChBKsBAH8JNt8xw3avaBphH4byRQrYHogV2zMoMwLv
mijYyBqBS505T8Jr4rswD5ylabbqozd8Mxy7hU7c2QtJi+gxoTK29ST5MXmfDNswxWeSu91BAXWH
+6MBvT5J2ERXZwsDS9ii7Zp4W8c67dYJc+IWpMgiPiMroGiORt09aWPibrpJGu52HwkPrYshmuE6
TCnDVAXVziivmTOES7fki6IEx9Q6j7Zd3QcnCBrxBXRgfEkHBi8xOSZHsGVWH7W7qO8vv9hB6gQQ
+rVblY2+GENPOzS5350lirWzTglaLZjnuT0sufl4kVd/+QKrZjZqdB0tuYtLS31uHRKlG4eysg2u
K2/HfpX/H2Nnttw2lmXRX6nId1RjHjo66wEAZ1ISKVmW/YKQbRnzeDF/fS8gXZVpuyPdLwgCpGWQ
BC/uPWfvtbOyIz8eYXoKKO6ilehg8snGyCMAZNcw5h5IOZaoJRusYWQqPUs7QGSB+tis5Zl/7yHK
1d71qAUpa/WXicV0vTFqQ3KtRflT6Ym5t3u53CLFTqCx8RM7FZUUntoBl4f8UdOSD3Ytmqd1EzSX
oqcWZNhS/TSRtWE26Ky8XmXeMcrI8BzQU8f1EYsu5yj3vbxB1QqATpdvCreLoxbnwk3QrB2hBCcb
GpLJpc5lHdCm6F8BLZ77RNXfTUu3UthtvY3wEB1EKzkusB6DAC1KdhsoGWI/hbBlQ+7E90M3WPtJ
lec9N7D6QQ5haid9RqhQVYc7o+pUr8h0ZzeKuHpEST5dMiu9rXvdaF75EMgtDpTp0QxmyAOO9j7m
29iKGgkv3ExvGhXlAwYV+Nrj6Bzb1DL9fJaNk1RM5JjXg2eZ4inU5+YscYFvRhVVRsKt6pJKEdDs
MWN9ZGp/YJZXwnJEn9vvFU6sHRiwsXF3pasbCDEHOb3l+dR9kkvtk1Op4qMUB2i/yPuhmIw928io
lrN6rz0tUbSnQqF0NNOmeSRFSfVTypFOIQ/bsB+mu6BjM2spaY9zLFyhcv/mR402uJqa3UBaIugh
bgxlgfNALR6zuZ73yYzpzQ4vq+/TCOUrKc9IehfVjF7XyQUo3lOqG+VVHgrpXRRnXvo4FLmgS29I
m1wZx0NL0wq9rzjLmk7TynzrY1J1KvpWRH/HXX6fSeKuIXPnGFTB82D1yXHVKY+mpW+1MgeJvlRL
NL0/4ti+xlUV7tuaUn0+d+NNdj5ks+PcTGY8e6vBc6clXfDMkgHqXRdvo0AY24L5s4+Htd2yLFdv
BLioN72/5mGlXO3liKFnRO20puzVcrSvE/0d8Ta7Rq3A5i0RmE2D24DK6Bep08l5Z02ynmIruvao
TvaNatVOEpr5ocEnui3zLN2rOVhM4Nc3IMZAqQn6WLoyybnX0+RYGUNx1BNpM7UEV/Hrkw6E3bk4
NUEz5XwBYJ1Ac2jQPJhb4+II96smKkAsHSpFcTS7rqVHyyauKN6Kim5NpGxnRPgndLx0fpdNNvfp
zijRZ4UKlMPMGIcbPa7m0CcR2YtBbPgawhBPVoh5bGQyrusJ8iM7AF0l32lZ65phoXhx0ZpbeMeU
E2xKL541bcqqUW5IOynId0T95WKv10335shk9uFNz54UhTRslH26V/SNve0zAYObHLRoC3sRgxG0
YOavFrVhefQzvB5XqQ4JKILHcxePWbWrQGSdIZzUnsVUC67L3FMmHPrLDO9xE1tV9JhrNa2kcJY/
WL3+iNnjXZvZ48uoXhlRxAVJiEqBiFxMiYzpLcRg45nwFlgohrVRWF59Mp1OuF2V8JedwNqoHapx
Ud3bYgg/tvDHiaJSvg5a3t6CGHpubsnBKzcfRqK4vGBQtPx24lV8jXQmM4ZXjXmqVDVEsQ3avSia
/moj3hRRVN40Fs8ElwWfTSsN7taNqOmHaE7WbqOpyrFB9fMR+x6Qz2jIN9jrw+cgwBcoi7i7FyLj
2tPH6CwtG7iV3zYgrB6apKquaWOiJiel7d7o5+nOsCrJJSfE+bhEFLusLtRrglrg3GcaTsCEeBsi
GrRdD+/hkbgz2GFqK/gZNtGjFjXWQTiXSU2si1lp1iaaTRsFNbsqkZIXJYqHHfnrBqOU/A74cUWT
oDOeiqghH8MAPpsmjXYYqivjR3dX9Y1gGa0uTGCumZKUlo8SWSW0qqz6Tmvn8uqM8hsC7vSjszj5
8hEgn121tHnk4eVODTGIxowXJzVpZA8ydngZjXrEJaLQftZLBRg/bY26HT7NJTO8JVbqpqDkcGe8
B1+S26TL6ZsCDt+NjNy8WcZASh/Sc1fM/ehLhqo+AfiYT7WuEC/aJNqTDFDioUT1sz65bkzC3kK8
7Td7eQHu+Yd6rPFfJCk3epBQ1JA/NdKiXljuvMteJSc9kgpjAe8vt7bFD4at9mUq6KT+/aJwLZX8
sCZkVQ4T0URDaJk/AnQsqdKdSqutAx8HnP62PDsBY1VsBSEpgtkBE+D0vs475ziCHYQSWcuQG5yg
AOHEMFApssRc2LpY2pgmntNY5YEPDTpwXmCqK6OjRGed3qt431M+X0ytOVYUGMuJo0vbdZcwleyY
teSqrLuGaMNbFpK1rDujl+Bv29pGUKAPkVB+6wZaY0cC8L1u/nymqvPwbMUJjBDiFOhzmPu//6h+
Kv2wfLaoELKCdlguICv8vpYR9xA6NUOyD87YuBIojztFyB80EROUCg37dZRdtXSFdDGnVP0S96zO
QqP5hVrvR20li3hDd2AbUgWhBKX9aIbIofCrWVkah1iVH5iVhIvfdhuo1qmnGbcPgb+ggOsfirR/
zQlK/IVSCFjQD6V/+mM6cBSMCQvzWPup7IRjMYgKLFqiwjGUC7GdZbndrXbsBpJ0b8XlbTLk4UGd
GPmWH2GhM0VfX1Xq+vQC8fthmLvylhmYZvUSUaiaZsCqp03Vdum7LFISHIZocxQzu0EoTN9Fevg4
SJF0h+kc6T5L5X0oJHFZN6Nmfuq7RNsNqQYwLsGDyE9ueZrpd+AZpVxCUpjbP17957+jbN1eEB/A
iEQHS+d3I+MMI/+gHm9rMlYZG9YOXl9HH4qMrPUYkGY6VcydeMf10ZD75potay08HHczkWLnFSxp
laywhgblywJ2IxPmYRy17H3Vz8Gm01p/SMaKmRXWrxXZM5Nv6GU5vrXBBsWbZPLNhNr1kf6j6Yeg
wXARRsmJACrskVmLiowkK7zEZvNQkmC0D9cFqtM1D1i6HOKwZDm+5Hma7gZzGcaDOTsXZCw95kO4
pKEajs96y3l07N66A8R9WZ9cNw0hVlGfx3frniRygYWZ4VOhd+3WzZIvqMkwOkJM/KbezYfW7Kpn
FT+bSyg88gE9qp5zJXlrnBFvgDN9hhNqXtQ2OSC5aV4rIrH82SzKcwdO45pGMEBkY1epwzOCpRBs
uh5e1o2u5c4+krTRrxYD8roJY/zIQao+m1TuD+uhDN3MRQHTtkjVGOSMTQ7UfyMjNyWBno3DCiC1
AwSpyx6stPxo27TV8JiMxMLq6a3v25chE9YTn4m9M6Ix3xdVkp8sNTPFPrDMi9EWC8teqi5RV7nT
0p0flo0Y5Ow8NkBapK4azmh1HI9iUfRKnfXewQrxBAa1Okp2n2/S5biG0RrcJn30obE2Alv82bHj
xJPMPn5J9MnxWYwE+8hiN4QfThF6ukWzWl9ZCCIR0hIv59PAyG6N79Red6t8LM5KiW+2KJvpjrw0
c9dkDj+pBWLvqJm6LaOp85UCfWuI5fSQqrb0FFc0uJo4gze07M6tjb6kyyWPtts2MiOgPPhFELje
A+AqvpY4FsSgVy8mDUuPT3y4jqI2tvNILmWuNwYfWJOeaQeoJ6QUzLy04KzKdnIbYeDcwzfZdH3x
AZFHehwptxzH2kahJfdnkJ/8Zpg3HTthfNQm7bYuaqWiiM8phhx0Yrny3FvSsK+tUUMPMe1mCR7p
ujHjQsc6P2mXkdjPrbaLiSaTXKUhHj5oxCXKDetBsrQQm2ENAx99/NpTFNlEPJ9dG3fxoAbnpg0K
H4NNsyMMKvOoAWt3ipyVl9KCra6WkcasjmPrphZo9CaCADeNVj9ZdhA9N238EDpl/lr1UHBqqTTf
aTJsB6eOk2tmZsO2C/lvOGVxSEqykDunc86UUo5mE7T4qrKyv1gd3PA+Tm+doSY33Enc7RRgPWFJ
umWjSc+4cJg6E0B9bqvs65AnwlcW8I9KrAdcTTZB2ocbc6LHKaKR+9F6cH0N112zo8acu5ajV1u0
ljLCfDKgC7kYnqLU3KJO7bRLZ5HRWIl5Y2qtlfk42etzkLFh2swiec6OEz/V6Wy0W8lJzaMwqow5
epAGG0Homou43WSFTpeEgPPx2yZadtdjSaQV0DHt1Idw8GCZlfQRWRWIfFCP94E+z3d1wfe3PiHP
7VekvNYVawk5q3PmeJUxNs9xRqPDlghOkLIi3CZVgEZysXSrvaTtOnVQuUHg9+6A3e+SSZvdcUKe
45cBXQjLOiNbBanAsL6sYkh+zAOF2INIn1g1MattLf1TqinqfdaNtttY8XhLIvrKjoLtcyxTMtQz
5xfTsJ/nFoquEv8Dkhq7p0n7//u5BdVQwrbURD3S87O3azXQKu2bhqLQFz1fEyarCumQusuGahsL
1Ip06ZqzViL8+/t5ztrC+m5KyLkYimrLFHBxfco/9Gy6xcw/57Z6NGAGnriXMlnGdHiJMlzWUxhs
MnQpL2lXj/vUCqgW9yTW0s5nZZOrCYpqoh8+6sWtDArqCyHzEbR6EzZWNlqNWT5tCextFozGytKw
LQoA1apvAhZVBSfLnnGhEiewbweEgnmQygeGUuNJqQ0uTCSjJN4eZmpEJEdI2vsGj9pWquRmVzha
fETypsS/+IIwZ/w07UEcBJoY5Rrelp8VQiyCaH104UlRu5xEULPZKBYhpL2q2C8k5zpdPr/Af7UZ
2nCUBbSRX6xRt6iXKO0lsevoXZp05J5xnK4Q9ICM8OuZKsYLxHd0jSzmO5BcW2SLOkFPpXwZmGAE
fQU0oKzU6JhjwHd7EQN6kniJ6ES8m0SsYDtYXpMhKvXrQNU2bVIlKBgKopMWtgPCv+weOfGRtyBO
66F1gwAMNXLLZLZPuV9kXILbOKu6y+zgMx2QDVyzmRhEjETlO8tsEKq1ufUB++vLQlr6Ailpg/AZ
za4mP4iQYHpbn5cV3SEq0+jsLPnM64bmiHnJlIiKE0t1VP+Ns6dKHrl2QKpzsGxCFuKbTs8/muNc
576aNuOx7GaUCF1uHyjIGAc7pKxBmfEkL3UKKSq+PVqP/bm7Pgsi8q+vm2AIbjuNAJs/q7llqgR7
Mx1YiS/F3WDQpweCFCy3q3lxSGjrAIGJOta6kRB9H7sy2ZnpjJZ0PTZM8jVi3DrrohiOdSTjMenK
6nHdWHlyFShJLuveMlDBWzKcY9QpwAkWHf26IVUmdScMoB8K67Qa+xwaFn4xoq0jKODenKT2YKA3
OpvWnBJx43x7RPWj30Wuq5lzSv+HlSNKHYpr/9lNGulOENQLtMOWz3muDoxxiUKa9UQnmGFsE+DR
84xQCq4R/bKjsJBghWIOrusm1lRpA5cNG7hWfDs29Crh6Lmo9+s/W58w0vA850F3Cch98YNRbjfz
wvUlP6scWi6MpRLXaVZ6kIZZzZ/0oEg9p53kD6lef8CNrl/VDG97bzWwVZZ+wpwEvdfYfXd2RjE8
wa0hW9feKVrxuL4XeXlD66OqSvD7VErr0O2LSViObxpNG7Dd8a20wecsDzDX/HDkb17zn6dSpe0h
sczJrk46iqsseZKTFUaoHXLS0tZaWRoVO+AcX6ShH3ey2clXqzHlq6PDK5YwWxyK1Jpi0CnOQ6d0
4uwsz9qptrxPKr57pNBilw8DLsJUIchwXBLjyFSLaDJEXeoadW9cGD2Ss6LmWyOtgzvkas4vxFxA
oH8e2hBSqNBX6fT8DF5nxl80WIe5OK0p6R4QqFBudEpMPj2o7pgkehBtwsWXNnygaIsMr6BWqpdW
RuKk469xQlLFnTTRoV2tLwusYt+bjHlIIWqmd8Pg5VW7VyLCzVhYaGe5lZa7aUn/Bvn8g5EAuFCA
5r5n8v3V6LSlSQb1Kq8E6ju9V9xebsttIusNgvSp56JMxh2l+Oi+LJZMmlCdb3aMOUcZk/kZfQEq
QgYFtH0N3j/uZuVGiVWi7VMZyaRKQkKbAESKUm6tRakdG9rSx/XRn5sfjq27WlmT3aCBcwsDqz9E
LYOmpPfm+0kND8i7rE9FRGD0pMXNg6M74iQZRJdHdmp/HPoM+bv0JlW5ftSI7aFZxEYqBs2ttLbZ
rSny6zHs8Np9ErEWkaL2vB7SC3RRmdSyeiY/GfH0F4pO2X7dQ75V3o1dT2nESOy/PqHH72hm2ee8
WhIFUPIgeaNJIWqgJwqWOSQJs7EZhSY9ygsziaXT9Ckj7kT0ckyKvDF7yJWz+wZvpIslqsTeWyu6
u95AYN3aXlk25WYQer2tzSrwZzXCZafTQ9eloHm15vZQOo14LnOwhBIN34vcdt2xHqbMx1Q1vVRp
kHiGpox0r/TwfV58Wg9LidYdk77N/DgiSTtmybrVIpMhNtTlQxzLya0WaCCNFsRF1GTTrSNgd1cP
SOpCuSTBWljc1FrkWEfb6XM/mXCSREuPZd3klfPtEahkB8ms4onmMEXVvGlptWPYM2hK1WQVrrtl
T2ezFeWXP/YIm7+SorQJDLvtPS2m8zwQmKIXPQq6GueSa5fpdDLUsvr20G4P3LWlY7bMgtYn/7JJ
XxGLBJemRYlgA1M7kNDe47/UdH/sQu1Z9OEXDbbNV6NxhypX3tKsPaxDEF93Sw3hP+X7uWj17aqK
ElEdumatWlfK3iz6YlzOK62PMr15pdkobUIBe2iFE6+bNXzLyTvLF1rW+H8eixferGlVFMa5kR2E
1uvY36Q9GBFpWbP6Sth8XEXyq3geytzgynYbH1P+2IMhq34Y9YGPXT+6aHI1+XSczW1MzigTSyne
Kc4g34XCQk5ACspdPpukozuhp49OdfxjDU4y43MsI7tTCmG93HXLpIvIOpnIBiXzCa5wXsimIunL
Nj2DQXejVHNAp82GX7c+JDQRqFBYv0VUL13bjJIrU+0vU2fIH/DcUM11bGPTUKtwRzWjgLiwtjCQ
eqaYk5fRibX9enwtxqoc7+oYdXFaKWe8KeUWQ7N1qLBc3DSCX0HGlcYnRzafuIMk79QEcFTaQD/T
K2JebD326VD3N3vZ4JKXtykRQ/6Y1MOt6ibC4lRoKiQ8c6XwCtbq+kVqwDIse2ofqlsqXakXR71x
anrjY9dVUubVqUqmI4Kr7ZyAnvNiYXro2JMHJVF6EK0TELQBn+W625CDIkVxsRsmNXvqqpKUklS8
6pj3PTUEO9YP7evfLyx+Ll0aSIZRq1kAyHnw4yIHZg1YtWSMjpUBPZWElGo20QM1hXwKx66glUA5
IhpsixmE0O/i6FfZLP/XGViaokOLRx1FFtAPy6xBSQfUoIZ0MPrC+0Mnx/Q3JB4rHD2+RpvCpR4c
Ahreo2M9/eL9/yiahqUFjAL/N8Y43WT7/SIPRogskiqUDjrD1Dltnatd45UG8xhqVbaDMFz7a7cE
/1m66SLYqMxSfWNhbpgji45fnM9P9/3lfHRCoFa7B+u978/HZKSadC2TDkJtgPAaOcCMbrrPm5oJ
zoB1q1dTP4oD7ajZjnGKA2ysvziFn/SBhop6jtgbpHy6wfr3+1NwpEkvx1QzD0qVdj4iqvSsRBAI
yzYyz2HUUcc1rEfcb8lnpg4PYen2ZCSdVbrCeUDgX1071wh4wK6ZwD4Mddptf3GGP5W7OUMWxMTC
LApGLCLfn2EoFbpDYqd5MOUpOmR2iBcSQ+WWos5VlXJtAySHvieO9B2Zv8S09/J4Iu+t+8VH9XOm
mwE0QLc1Vp84PhRjubr+IrkfSchS+8mM0YjwlZU04sraeIalG9+H5VntKt3vcypNmbDrR6lekFdG
dTBr86k2KdG0tG13fF6xlyVKt4trFotWpt9W1+CyV3Ui8RNRjTvupGVJ31WKTmL4pTtE+1G9CzTX
VGS4EBpoFFj7P3htUsb8qQYaQAICSK4KBFgAMeFhEpn6MMcWFL9OoqSUmUbg6kmePxRikzatHrjr
64wsjBBzAG1twsY6G9OEWgPM82ueTdvBwbFjZiaU38+G6A2ywKGI2cIgmzIG3TqnHVO/InHuYWTY
R9br6HNiO9lathYBryKNmRkVjPdlN4lL9YjE13LX3ehX6YbaUkn5rtJicfOj0mLTzCESxVh+HX/5
SnOAr2U1K9OpD9PBN2tJf7D0z/S+05surHRP0ly0jwdH+AmmyG2it9aVcrd1HTswk4zjykGbMDMu
FtJYpP1jNEsCoKk07lXJkQ+SBjMtzedqk5Pid2lUCKjSAvydkJ6ia1vU7v95JOn1t2N/PuI1ywWt
/opb8n+8ceJoHH0Bexk2fqDv33jSgL6HLNqfklw3PRYAzqEz+LqHOiqeCju8h4JjgLmCt7mjFqXv
q0Qy/ljmMvMtTw4CCVefOvmP7tp/fR7/O3wrH/747MW//of9zyUaFZiA7Q+7/7o8bp/+Z/kX/3nF
96//135z2/ztC3Zv5d1r/iZ+fNF3f5T/9ttp+a/t63c7m6KN2+navTXT7U10WbueAG9geeX/98l/
vK1/5Wmq3n7/7XPZFe3y10IAR799e+rw5fffLIaz//rrn//23HL+v/+2bd6Kz9E/WFG9Ftzs//iL
//5nb6+i/f03yVD+aWq4OvkJLAkN8nJPHd7+eEr/p0EpUbYUxPiksyxpfDQh2uj334x/LqQBi0Yq
FU+DYYBhV5Td8pT6z9WA55AJAiaFIU/77d8n+N0X+OcX+o+iyx9KBCXi999+oMBgQINBA1lMMzSq
NwycP4w2gVVqqW3DDB2NFj5pqX8YsZR6lT0+ICrflkrqpY14jYYoZdEuPeS5fu4klFVdGcXU/mfl
F+ttRPrfeywXUxyTEN6Yym1P48f/w403IRjRwtvJFS01Jz3LvhZLxFnBhHSntuFWjdHuFUtyXYOp
PbJxF8kVHa3+tem6uznRBpSfrEBzIrOQaPiqVMtbUFQQ8ZzsJVWOeT8XO6lsw/2o5c9pPH0gxjja
mwMg8NwAJCdKQnxZzRQhFrm6ntutM8ytR2oofp0EhgIJ1i42l3synXwnekUhy7zaZF5vJQ4zyHI8
0DvVNhQo8cwsHNl3kxb0rhP251ZWgi2KcmNXIi8KxVZkzXQUVJ3i3ByO9LK2kzQHvjAlxMGTjoqU
gFTGaV+O7CcrpcSktsPdUBaDZ5qkEEXi2Dugxmt9cPM5mDfBUB+LPHhLcG3N6W3Q933S2z7TPYz8
mnGZNAFYzBm2jPjcwSTlXtTkTSwNkVxrnCWJ60FPo6X9PO3jPpcQa9Y3jZztY2jNsZdrQ7wJMzve
QN2DSl+pG1kOO5dVpuET+3pqxiD2kpwkn1mb762pmK7ZEL9HhkQR0x4ectL5rCwpUCsRz53KDroJ
Hypj59VRSvWw6dKdNeVbMyRnggY59BSCe1WYrklsj37adakfVkQnaKg4lSHaJkb3EC0uj2AsUqb3
GWneIXXCdrrLLVVsCEb/HBfBK2t0/ke4xPK9HgFcqy152OnptSLfwDUkB9DblH4q23FjiNwgnAxt
tEYDdCr1Z6xB88NQNThttZIZTTodDbsUnqWkCC1jvEemLfxyxkKlhvBztfljWpmI68ta8WiozPHK
hwyRE1Vaz/xZecQtkXiE1OH41LF+pSDKTHpGCPSKI4HxKEk+LLniO7xJX0JM1c5oDb4hrNGVzWFb
Z0SEUxSjLq7Vt6aefNWO0s1g0s2rBr4BFoQ9KaH2myoceP1cfyKnzBGmSuGiYIiYRYpH3XYKF9J/
xVkrud9Z297E0jZYz7ZRfiZNMPIBA3SH2R/sF6vT3sCvFj5IzpJG7kbW0tc47uYtAvVPhJBQHm6b
x7yPPpZAR1jrFCQDYSeNWDEYY33lfy+qGw0AQu8w1Rs0lpUQSl9p3euoaAgu7ic3GeC26YPHp/8K
Qa8C/5CepaB+GDoKHJOJjsyUn2a7edPnTr4f6+Y0oPq1B6pgSmfiyJjOyogmVGOC0wfzPpWR+04z
+O660ysf9C0cEblFZJ9fA4eAM7NndCOh+zQEluVDZgC1KFyZ9TEx2jHfMRpvT5uzt0nTP7W9wTSb
OAdQ2Ej4NPsLvZWbUYxvdE0dd7Iob/amdpPk13GKdlmpfe3UmeCJxUrSQ22WI75wk99CXTFnY1zw
RCD3O/rDeoNDT1ay+oks8ZBrZLwIGbdmS/BdpxvnWj71TnvsA3uih7fn5v0ekX4QlPl2bqbQl2sD
JYIem65coz6pBW/AUvSnaqyfnSn9gjPsC26axBs0YPEzLZUed7CWhrbbmSnMs2LaDaXuz6Qci0hn
cqPlb9j8JreSQaQFTuj3afRmGyaWHoq1RC2eEYWBC7RYCsnKRXeC+pw3+cfJ5JzU8MUKoEMVskFr
gdHTzXV42RXC2Mje6H1f+OUiayu1+YtDl8ELcIdsVoqpbSTVNkqNFJhlcKTC33oRCPj3+MS+1nO5
S7Qo9pU5fItlcDHNZLzTtOyx75Fq2FzLjV1UXhkxeNKA33c6yqo5fYiRzNqqchdn/T7Wy4OROIMr
5UiKDQkAmoUePAkI+hj5ADWdLtVqBMhB05CHbdcbSZq3eWrtazBeI9lm2K20emuU1T6W6tztVTs+
jHbysRWDthGsuFDAtxsYUb0Xh0N8sPuNotDNzqUnLSw/Ns1ce7XRPIYNXEkZvYbEIEp7zLPJlxET
7awawHXVOU+Ij724jx7yTv6qD09So59jG8ksHw6XM52sIeup9AfptKmLr7kgsK6eGu5Jo3G2lhU7
Ex8iuVmccfFXbpfAgpbj4jkgwMSt0przqKPqPp7sEwnohya8FWn8gUW14ckq5PfUAolJf2iwJ7/R
8Kf0koorTsGkMo3ddHAUrIScrxNg6pF0SpbEFO+SwnqIy+rqJHF9r3dx46tz9xSqC9nRCA94/69W
23Z3UYOuCIWrX1E5OitAYN4HsNazNP/Qsdq4DouBoZf9CDXJrjK4tYvu02w7kTtMeXEIAqSXmlH5
BETaGyd+Z6skztETeNOH7kCcQemRevwioqR8lyHHf4jz+QhcTnajsX2RLKCM89y+wNB1S3thlC1o
lnFKiZoKRrcyUo/KanQuEFxFmrpT4fd5DW6RYwzPywUGeZpVKBq2HYR+JaO/qtSk84wUGLEjYQbN
pkfD2RsRhTVjnucN8UtSM1YbZK4bIx0IsRie0oahgCqXHzeUELEnlEBabAZlrWg2apMc8ryLH+2c
eX1hpc5umvXET+koS84FlPpHh4r+JtbCbpuow1PPjAO/u2W7Ri6cvW2eqjhFThhEd9Chsbiiozgp
SrGzk6ne9EzCXA2KA/JwhMyxfN921lWNGamaXnvi0+RCtNNrmTXxLs/pbCJDoybtGQn6NMThfl87
0CsKREN6Ntv7cmTwclqUMORxPTOZa3np4Aegs3ZGTm2URE0X+Q3VkwCVwTyW/alMxvNcyNwLlOZI
kmFzbDLpg8j67My/J5EmyS1eXt6jflPdJoeqpRo1y1bigsmn0bf84ttdbS6SHwRvOxNENfnxqZfI
JhM2iyQydQKoirOYiBNlqi9MJ3O3TcYTPoHUnQMgWML2W+QkXmjc8rF80Z3iKvRI3hFrodtDeZEM
+DFNzACowRnNu/wwEM/UmDVNqXFLdI10UnRuUTL1QiHZnjD10EMSmYHyDnJvhu+xMZdEAlTKDj5p
wOfc38NrPMxnmcvzoI7ta2P0rHhrfgACu81mtq3pXFH5bpijYo4foqPTmm6sCNVrlKUya8qp24Vl
fEdOfXTE5y4QK0OVqoN+8tddS0q3qFD1wq8RBBxwH8Z+Roga88H5vLoYZFt/UdWMuJ9BWZAxgPgz
glZnRz4fRBSWp2KkGI5lJvbtOo8uRajG+zmUJTeyM9ud8/QwczXcoZ9f8nXRyHMxe01ZRbdcQoof
Nl5gVTHxYfqpFqG9p3ppbuxEORHLEjzCiHBR0L8zglbC92j7QWfNh3HsnwxMpxt0skTMVNtwgRf1
Ac6cktiZMa9Adkzh19AkDl2GnHGPymKv2Gbs0+qKN5NRqx4rFyQPsoBKIG+wLMv4vccCyzouJfxJ
ECxSjN2lLu/DYbLB+EbFIcqrnQok1ytyJt/lVDjAhVpu3HusCzO8hnym2qAij7OMcwr/eAc9ZC8x
F0noctdz9FWa+9MUaTG6wKVyyl8xagQ5TTe4SdFpXp7J1SkiAZEK39MQW/KtdeRPZTDSW0es48WJ
jb08m2d+MC1txbLwuwYfExQO/RDaiEakfH7XV3L9LpUcv9Tt2R+zIrsPh/I1qPisZgtXdY3mtrHE
RTHpl6LSUQ85VNhAxnZlTSr2UzgtQHi/xuo4owFNIePqhUIPu0dX3Ul8vFJVbYuFFtbMzJQFIW2Z
qFgsxG6q6eq1Tp6Notd9k17GMu8lMg+n0j51poqpHiKyRGFCBwrskeaRJkjRjJztHJA5LoVMahBr
Qsksqu3kWI9Kq6Pxkz+TwHogXKx+kMaC1LGK9jSYumM7gO4aNFF7YVwzlUhFcRJ6v80yafSMfEj3
mUUVaIz7z/MslDvQRNW2SoZqp6GXCabK3DRkC+wS3CDbQmmME94DKmBhuZHVUV5sq6qnSFzh9Ew+
gGtzdoWSThdBj4LJYVVs8B5knlHjCPpf5s5kSVZky7JfRAkoKM2wDOvcvPfrzXWfILelVRQUlO7r
c1nkk5R8JVWDqlHJm7xBxI0Id0CP7rP32sa62238CQiCHc22THcJhtJey+Uh8ilxrV3vvZ1B9UQx
rdRNv4a3ZnZ+VyL+m+kmOIFQge4x1gMi+8bWs8FsWI2T+xN42ZNBzPXasTtSajKfW+UQRYrb6OAv
XvA4RXC/GzG/mFrvXQmDp6QWWDScqNQQXSbCUmZd1IWKrh9h20P67rEpuhlpKhYn3blxozsAGPeV
N5rLyBh/IDMoj1NX/+LUpu3ELF9FHxav7pxusDvirQpvqPC859oaP21Nmyb8YA58G3rWin3BAWWy
S0SGhxg4L9jidveZR9H2yDB00iqKDs5WMFf1yWffafm+ObRilsd8hIOPF7G7r4v4V1OyVonjqt0P
3XQcIcuGcF9u+WKJUzdN4U7YxJyEXL9lm7Y0yXg7Z/a7ndcI90Ji9LFOHMXJxT2EAfTklWH0YJ3g
bx290IgwM2CV78pW9lFlQJvsUvKNCe//yZjVpK3rHpIrPuHDKp4I5+qzL9pfZlXiAPF720kZFQcn
79oUyt3vvucGrjRaBIS29kA93JmdI+YdGla+wQqn+yRSx7Ia8LbwhaDl9FDNSnynPaHcq4xJes0f
0JjDs+HTMMBbP5odW5/sGKsZ+AqNU2kewjWk4utHYvMPyuD8SPU3TgcwL7Jdf8R88W0NO3JITPBl
pEpuVAwMmto/etLYV3eBOiMmpLidvmo8KmSO/a/Rq5yz6l9Xm/HSZ+Yjh5niEG545jzgo1ZuThow
DR9835v4VPHS1D6jPwc5I0hoCnrNCBhHf1vdZwfASypduD7gMhDfwih7qmdiNJQC7F0D1dMjzkUj
D9G/KWno5rHp0tQ1fCNIRCUG4rCNONSttAebe0wtbesfwUF8OkL/qjW9pXRq7IDC3PTLdgOVDWi1
UN4ucpt1FxL5O/RhezdTCnOYlfrUpN4oY0ojmTSX6ZoPKbye3Lga/oyWQa/06tti2C6Ttux6E8Cr
sIEOdaaYPtx6wq7aLGlTquYWctRRL8t629NKtuNuM+ynPLuB+ccM4CqyLflAs8Ek+Ba78VMrsg/+
e7FID28S/v154Mu4Lcm9zMRbWbdvOICxxMQIuCuGHZK/VTBx1i3iJavq74Nxzrw28YV/LLpCBS/B
E2TqMiIwvju8cZxiFFnvN76sTLbdtmvoljv2PgVcTLAHSc5qRxr9p7Pm0VFY8kf5hDZVYAq49PlW
4PzY3H29euXZqWsWAyZ5H1xuUzXOnN08Jt1hm4Db1EmCxco0aehYFJja5QaUo5wwj/fUCu2rGn6I
X+Tflc1RowjY2rI/ckSwRTb5M+DOP2XubiAzMbCWUobAtRZuM7M9bCM8HeNm6VvoLvbW8oGbCatv
9qIjRvgKQ9vJjs31+jL/5Qwa9pFa0sjM8lAk7YMXsKhnBX27BE4Fbqou0oXzI82N+OITyjW2xu89
gGIE1YHXQm5fNHFEz3HyVlX+m6cHQeUWFhIzhXsGcxb0yAKhk7zWVoBw2GYKbbJnlmozTWQ24HBw
a4oALTwwTwV/oprVaybGnd0GKAk0FkEevfPXrkot0mM51fIyuODUZZmHF9UyPTiUyQKHOrCAqveZ
2361qlA3UBV4nhhEQO+/socx8N6cOs0jZK2DLTvMzpEDfrXNvw/kSMtOb4++eplCUJjdDJCHO9ew
QzM6uIP4k+dWkkcasZRN4P5yUqVNw6diyLFwD97N4jjPevap1iJHyL3FO9UxXv084Ro/RTctxOyZ
CAiFx317w6HlPjr19Jdv0zlSU3OvS3Eaq7l5m8EG9Dxc3EdRW005Hx0PhprG7nw7hiSmi94H2pu/
li6mCF54ytMG6e+lO79bl7LONXLvB139jkmgWeDHOxM4jMM58/LoSZyEA9t92nAmSh959j9wUxw4
DrpjFF1vsSZ6XoPwsCk3TFvWQIcoYB0NuhFqQBG94P4qTn3BPDST8cHDTDeiKxd1YnH2RyXmYMLc
2cdRcFrNNlMuO4C0ZIoJEyrG6ebj6y7woGTJsvcE6o0r9HD2y2cPt50se/6w0iW/vmKp1u0RHhaV
Ip5b3NvyCnMqy73fJclhLXHzVQSaQjU8doH5DnDjHe7RU2aH8bGarypi4qVBOZSIHdyVBI44dIqR
hvQf+QhlkTpxZ59PSNdxMP+SOqZ8DkcNwcNUwM8IQ+9hISOcWp8UtnEofBwoaRm4oi287nbG28qs
LvGs8OqF2vysCFLIIf4E3PE8FGD58+ksGQ1n+K0qsEmaTG+zRAQc2+WNf+1joILXNcbM/Q+OPkz+
jrn71I7QRfwV94hex50L/f2ss+cYEPJh8Xuzr0yApUIxISaPLrmwg/Drx3I2l3mc7sKNkyt01l3g
ufG+JU27q9sOjBhX7wPUg7vNR89rM9Xu3YyDpgUe3Ip23Tehk5/DMvk09r5CHF+F/EY5IGio6pTM
LAEtRaYb+DGGwIyGWJoRM4CElA8RFHGvb/c3qCvvpkjFdm2CQvZo4o/O8o2lExmF9nagrOEOZ9l9
1U03qp7oPnWd31TinHBD3g0aGwhAzEMjr7KtC7eMCwbn6A+qGiO8Edwix51/7WJwsm9ile98lLlw
r+zkrvkEl99L6213q1vDGohWfjziJWp2m+aWn5viTy6St7pJvsQw3sxD/Oia+YUdzcsWb0T66nNA
oYWr4/u2+dYV1BxFDgXO3pAfmjX7HQqqZTWTxNhT4Cszwxs9chWVUrNSEA+4k9ZDqdD0aAtDqhX6
u1cj+rjV4j8Q9bZ7GYMMcnkj8sfMxaaD/7rs3qcOpMTquVh9kNSynH4CeElfXpycHU//nANFI1Y7
3c2jT0bUC55Z/sjbfOSsDglkhIuzD2P5mcnA3A5uQkohewJnSiO1vrCjNFwSMwbvmXtXJvp734b8
yCDy3JQFc+k1ICWjz0WPzt6G9OIGuaoP7Rx8TAEFebZb/3A04i2cNMgOKe7ARzg64yQO//Zl8seO
NGy1IUKv9sODju3JbWoqKfOIrUA5HY2jb0WTYZn0i/UcZjqdUdPBrF57IdQjzSxf7LmpMQ3brypp
z7EVvzooJ/sF7bIIFWIPh/ta/nXGnp7RWO4Y2B+4AxkeDGei/1zd1uYDsIzT4EO0xL1a1gSgVE41
uGhNjudE3Ld+9J8o7wS3p3SCS774OXI3PnGDpIXBP8dJ9V4NKqOiXLzm8xzsqGFoLx0NyPxLlCRk
3mEB3mcwgs7+tR/GRhJDEqcTFpUihYAbnWcqZbdmsBd/bN+pj/FSfwmfgOoHALNw2hbMMVkEkcEF
lWK9+6GYT+3UvsS86zi8Zo7M+ESDyHNLjnjXld58FXtTXbP6cAITHPukBf63uA9eBi+eTlF8CINi
PwAy55916r8Wu/+2rvyvbfL/um/+f14n/9uK+n+3tf7/cN8sr+1P/+eF8/9skX9+jeWvf9s2//M3
/ee62bvmXf+1Xv7n//9rn4wG9D8wcuPVIZkqw9i/7pr/tVDG6fB/s0EWLKT/zadBC0LMZhvYZZIk
5KSDgBX3f/dp5KsLUGW4Jv9y7SKm1aPXpRSvlRikv9GQHXkVOXe36xEsGbzL8homRwmthlPgoezC
/tkMXeg7SFsrxQiChkMT7EheRwy4bK0KuV4PHEOE42aa+mWa01IqFhScJdabPMTjKi80L7o2zaGr
43KmbspXWDLLPpbLGcPf6rEDcuomZJ4ZKKIhHDKPi/0JmW3D0WKoPSoprLFEpnml6aWx7lXDLUYo
KBEuF1DLo0xcGGtOsXYMbLUdnj16IiLvAvy9QAGelRxhxbglbRbXg5WmhdOk5JB9ctEWeZAiCczi
U1hHgSLtx3XODjnL0IUjryzy+pxj8F9MGm5XqZWavWxU5dlv/bVEDHSLfvUPWA2436PLAG0l5Dtv
DTGt2K+Sv0tB2pKM32Ki+qgiEG0HTRAwA5SDWsq6yV9ksZZHsoQxAr3hViuGk/S2ZHlsJlM51W3W
eVO27tiKb748jctQuesllA2AeIqyhNuTK+EEeY+Woa4eqoGUKwKK7aR9dXx3Nb99SMUcjaEyYxcc
i0p6XXApQIF6Hm2E0dSsz8kVsD79AFw75u9B2zd+mjjsxaYHPcykgHeZhjH8IRiZw3ovu6jqvhHM
yfIb+DQLQy8dBXQl7patWBHDDffyH1Y1WlQ7X5P6hO4dVDVrlnrxMNQ6uViLfM8XLFqfuJ7WsOZz
esUnL52pJo3uKOeegZdi/fQ+2rVXAFdk49IThvBb5dCkgwzTI5DZ1sY7jAh99NaEiw3u9DDaLjxm
1gD9Gd0S/HrqR1u27LlW8cFOR3/d+HOqcK1MBp4j65S628Y1IxpZuV1eVB+OjiazB1u2Qa0oytGL
DzV7cPEzADZ0bYfsyvwLDkWcvGZ95RZA5uoSnXGOlDs9OYmPl3RHzzz1m2yfNb4olSiSgh6/rZdY
dkv0I1/a2YEdMLRF9muS8cwhvI1Tt+aY3pxu5n0w7M6TBut0TNJnIQDqrqdm2QAz7uS4Jao6idq1
pAXgXS1bfMP1RMXBLZB/p+Jnz0J4OS+JrhEpZkcnLtshlDbOrpKdOvIxtXC/8k1yc/7VqdzSAm64
YqHcFdKU215FDZTMQs3dxkRnoVHp3YKEGQOgo+WqvF9G0bnJwfcM3DsqHCK2LPvebjHswLrkXaH8
OLPV8+wts+vvG6qb4pb7w0C6YTfhGvffIdhHTGUhJriYjpYe1wAkEg8w60lJlkjcPqnQ1RSVxGNm
mj2CUowqKfwup9I3yrj3xAPXM/YJXJAXBw2CdMU+rvkakVOe0S/kDhk/2e7HhkD9w1CLdmCMElgS
npXv58nfcABB/BSohfLzFUQ2RhKPOhdv5krkz/MDT0sR2Z1Sg+VhDks3WN+cIZssAy3wFR6yQInp
Y8QHjyI5UZ4MZ91ZbfsWrLFaj6G/cN2uLN9FkYqVps4hnZUd41cP8yAPGPXkrH2BWAwFyDErEvEb
h02LX9CUBb5RVnzRJJs+VWxV/L+MdrafUmoeRbQbR3G90Pdkyu1p7azsB9Z1RWCnE18ONxOXCRt3
nJY8ysHvEa2x+wxlbtE/W9ry2DBW/tJsT8Xod1GY4gkJmcxEVLHuqbOA6WqnyACjsnv94LtIcKtD
b2QhAuouDN7y4iAbkbe/O8AfzonseNnxDQ2pxjW7zB1X88LbmJlt19JoNkqWhWMsP9akaKKHOaSX
FhTiVsGLWSIcV9+xPLrls6iUE0mUh5bdSI5T1QCFa/DAdG6LXFCMXczWM97Wvv7VdCVqe2XhcWe7
hBS8/xviXls0bA170f6ovCgr0ETcFQwJllK/PTecNt7eLRtobb3JyMJIN1+TIx4wYjlpmCXRHHBe
GFMmpEw4Nc4cYV7wUEc6Kmmf990s/tpwKSvAvAaS4o9R+CpzT+Gsr3Ip2Ty/oJxiKwD38avnaDwm
oJy8X7A3B1DR8MTRhNZyo6vTNmiLG0q4Mbj1nQlT1a3iA13fIwaN/gd7ncKLSG2XLUyWIQj6Ghfh
5M25QYGEqncLQAk3pl9Ocn2HPVQvv7Rbrpy48ar6e65uU5l2feBs7x1V6BlIo5gh+2bThNwJSwvk
mlNH3sVzd27kcGb1esnl9zLsSDAT7c5BBlc6SL7xzC99vQuHTubwLNCorys6t8gSnDNTP80Mpr6t
i1sH1EeLksr/vvGn5+sbN+N6mIAk2qg2e28eO15DGY7cWdOy5vEVeyliE2w7Na/YDbyYV5f01lhF
DdLWJLaIdsp+8m828v4+sMdhHd5yLNZhm8JXaSK9s4MX5m8ci8I8hEXNdwfv7ZrP+SVrNzl7xyCj
c41oHP+4y6a1poXQ3ebmeeu4Vu7ahtFoJwoLsVVkGsJni7RTIzy0ykOtXLa1leRUpXJKdu71JskL
TcGK4HHUlit2QmxK+vWlRTbjYVUsispobwYW8r9LkdnxnUXTWDaHLIl97NZsf6uftBw3GXhLXylW
UW0tRjoztrpTvJvC116UHEsyNdHLVhufH8Vcyqb+m+tuKC5rADhz54TtMLbp0FBx5e7ZSNeCnsAM
ZBq64mDs7ej1Rtrj0nASH6Kes/33gqwcPJdJgQdyN7tDJG9QZgGg7kO1IrlDS4qTW/iiZfDaQM7r
/9A3YavzWAmFvUaNDuiwRA62P81LQrW4IBWV31l+Le0x5DM9sFeQff4E8o1N2K4BOZ1U+6QExXff
ocwbmqZ0PNyClfs7o7fSIu91FRrMFkh+Ku3grXcYI1aIpJsR+aGCZSJYmG3OenBpOKEUM6rIKaVr
5is97ik8GexRdeSWu+dsGtrr88CvuHtIrkFXQtkgkBAjfbfF5cjcoEA/ppT4yPG6jODoBAg3BcOn
8vKq/25gQA/TIaZFp6GxmZWzbvAbELr/jUjE/figCgZPIKbtOnYQ//vexWyolCQOewixIWiSMd6Q
TL/CRUT6D4ExFjinqqqra8TK1tvUpaJ2Sqc8qICMm3evJFUCOWnwBZZIUxSSUSO+UpXwuQxBv7FB
8QAkiLOhTtu5WjfiNez3VT7qrt1V3eKs7/WKYvcjmUUdxXu7Ajee05mUQYiZGpYrV0HrLewZecv4
OjsFRifZgiylq1MbDlMd9f6fZCMqYC8s0YPtbtmcCFtXQJNbuGOiFcOLKwYxzESAaryoV9dlnAxn
oGme+055a29vtWLUaA62r2ffIwddJ54+lDHw2vBwLcXBsFMB1ll+d1M8jjrt/W5pxm/W5F4+ngN8
geiIuUeafHui1akMg5t4bBrZvSR9YPrtOE8dC+pzp3zPvVin6vF4Oo1yh/isHMg5x4ZS7+jsJ75X
7KfBL1kmWCEraE1EhfF/HZNJm/odW6fxvzzkjdHfjUWsqACKutCdd1Y4AWSfTI3Gi3bJBhbiTVct
BrVL78hclccgxEvq73XIxabYt11B7A8M+yp9thedpo74wLNvnC4NJf5VJwIvEpTMoQF+EawCVTyj
LpIy3QIqASTlviu3dZd/cbVTSTv461FVgeOwjs0MBtsbawxrRuNl3kAISU38drBSrmW+pdMoHbyp
FIi3dNZljGzsDjKpXHQelI8hv1MZZQvj40inofmsY49fPgz4LSey7ZOk9+pc3q6SGpprxr0JvwwD
7fBQlZmdZLoI0ssJ2KQkz8z3Pi9KWbxWQyiZDF1jo+l5XG03htRdRcHYPJa8t+GKs0Q0TnSjhxV2
5CG2hSvdPfxDUvOXyeN7wl6wLMM8Lao2mZ/DqHHh+fawkMtdEQRe5BxqHFwIwQmf9wX3AjDf7KsL
vS2qsXoVFLMdPX+OWowyhSUJ+A2TaseEQPQ+AU2oBygskHY9xo1yx4vtiJ/9SMHyL5w+a/ijbvk4
uSlzyRBcaFLi17yrguXq6IplIc9LJ5rk7RqG43io4BP3yHirHj5NrBP/0idTFoI5CGp4wuTPikXq
26WCHXHR0oU0WhI7Xvw/DpBhxno8DMV4DMbeaZ778fqv+9BA5g+c224S/FpezBJ4mntw2FRDm+bD
1At1T9PBkOxD9ryEYBwWDh40t8SAEbzfujFy/naWChiscjNcwyDcxNDvTLvN5GZwtyDLKb5CtksD
Hut+3tucYyRMuyYICKiycxHN7TKjGhNv9HJWG2aY7EcvgYszmgyDnP3UMohFH2XV+O2yC/HBdMmR
ptq+vWjRlfauUxJJmIUSsL4BQgd/Fdm+MXLPrcP3mHeJ9CfQZ8f3Ue7mqOz631rCI7sHgF3OKqXM
jXztruUrl/2hmNIyXSTLyoapnjksNMVD1pGfPJ4uZZNJRuKJ7iMi+fhaJ+KuB9GD9WdBy6CKFY6e
BG0u2PiD6ZqxHu2YJk3WQkPHoNTqIu0Ux557Liua3KqUxKLX/SyqMRyOizNSQ4aeMK+4kqnVQ7Yu
FJMRez3jDcudoWSCdHzW+bmivd315xZbKNRQ6YGpvYbQHjnic7dEnsh02B6s55EguyhtWsceRQWy
BYwIJo5VAfrWOMa8fZMUU4FHVU5xg/kgVHalGMa1i1+ehnWLRMK63tLVy7YVVzFNnSXGWwBas8gR
1/lvQoSBc6jl+jvxxiyp3+BgO9gTd2SDrA/RYu37rLov8fgj3XAHGyhA4SEQCOhk1xWWEsn+HiDA
MiEHlU2ind+ba2M+X1boRh2mSvnbq6a7N+SWL2Yfy7S0brA06WL0lDzgR3bYJ3PQB/PtbKdo/nSM
t2FEYX3Nop4DUyMMZMKeCKYl/qOwEWWTPOdxcmUGeon72YumHD6li0+Vu6ZDYj9F46nrLQUB0M3z
XU/3d/cSrABEb8BEJuZdRM7WJU8DY+L4CTt3HVXa54uMKkA7TLP1scOJYm984lmyIKUVJvSDaRE6
eI5NB2XBSbU3cmmducJA6KyLcGv9i55jzZdxiATJI75SVuAyAiVLvFo3INQGLWFZjxse2PqEekDp
3qUZ6Ovsn8BfTMT/AmJbb73HaVvvJnDH/ae0eglYtcFcxjkq+UgOD3GtFiz5MWGT/Mi1UABqc80S
zkg4VPxcqbMVSdr9EoCkXvaD4RNH42TlLoCFwUY703HyccQG0G7JnX02Cl1DULI64w9P2yy5Do25
cYGgnEFIWhYQsPjq+WfBdR2tf9IeUZg9OM+Y3nVsI95Q3cgEG1B2mKa50S3Df+eRs2hcMM86TQIM
ddvBMXoNbzBmj2BkhniLpmlHfs8rmr3SxTh+hDVuYGimS1V0n7Q84ZEgUNAZ+ZOsLJMOPEQaTZjR
a5MIdTcKUTn5l/USjdWVLUPfbD/mKvM29W49zh0YvRnEOzojOASuHzmHTMl4DLNlTtgchm7n7TG1
8L2p6qYFp7SIIHvMqLsHedvnchrey1z5mJ/o9uM82a/bFWmAeGpXCBWhkD9wz2LHZ4HThBcjJqm+
Yl6R7aQ3/sNp38yBPm57qwLfO9R5UxhQVjHGlW+gPoOrLVJMCgYmyqy5rdqr+ffgTGoL7kMdh1of
AbV4E0mFMmJWLLRvr9wh/KDjd/jw4biBOWEt81LGTkYjbabW4TNmp1C/NlVJvKY1uhoGYuBTtb1W
Liz2Gu2yMu5rrEbZKLaefdR/MJ8UBcEckysD7VUEdXuZkLQCEhfMxYlkVxzz4B5zyR/rnfgQ4ctv
d23dz6p97bupcfSZb60ATtjLLuFU3qQX6uC1x+jWMoBXnrI/VtnxET5WM7H8D86dtsG+jDWjvu1d
Ev4lXjzHK/9G1eLlzxgk6gV102+GHeWIiXrOm1wEY9rilBI/1sU1BHH6Mq+yXWzbMuMeXteDT2sb
F2P+sKnvuMjucFt2wXTvY7ZXXzCPEKsOHjdH/67FAMwKuYXpKU/oq14X4ZSZYnZO7ejoediRAmri
epdtPWD6Keirvjy6w0K44XB9zhJYpnT4Xjy4RQRVEahmmMSCiJJ6s8PERWBvlznDdh7nclweR+w1
6lXH7ubcd5rRld4F4Xbjw2xHEKhp40xxhq1Oem2IKWGqO3uacwaT6DDFxarT2ODlYvVVAZfHOadY
HcQQpDOLyYyLnfmQed01gMxi3DIHCh8QvvZi9BIRfeNRaLOfMy4seoGRAdnXQnOYyyo/crkawNhj
A2VFv5sF3qW0afKg2NtGj50lOV5jnUzoOpurXdHCb+KuJEDTP66JH4/ujqJviIBr3SMG7cKaNvJT
N1sdY44T7fZdDwNMllTxKKz3SdWG3Ceceqnlo9Mwr97E5NVwBpXAVTzSkRJ54JNjMqoBfaw4/ILD
ssTTSLtDRNHGJeA2B7YGGki3/sZmPpCw2lirQdLiGtJUvOMawsKc2jBvsoVpoZUqPKJMzmY8A6vn
4paunbI4Vqj1BRPPbO1tROTbfjbtdJJLImghn1xXBxloBNx9mOnjqfe2J8nPGxdnHGhoHp9lP2We
lnAKyQB25yTKs6shHUsAvdE/app1XjBWVHI5jYRd6u4mqbbQqJu8CaC1PxED9qb6JUrWwQS3PGYM
6RhM/KuNk7dgTiZAk3EXTwwdTBg+4NU1JG9w5b8vw1Rhkh4t3zXFzzaK6nGvEALxyeslvmqxuInC
Bvf2JEQuDv2ik7E+sj70uhCDZtk5qHVjrbkwo5KrCXNmBrzIGU9uXdY1ulXczlFzJyQ2xo6Gn1kV
YjfPWiK3ooz0c3lH/KCPcEPNSVLwOZ2WMewfMjG7Y/bdkOEYyld8MnCTGU/6zMcZAMpDslpgGaPi
g4t1P/rbTMTcgx0V9V7z210VVQtAwuIiMTszDdohITc5FX9Gned5+ehljhZ2X6smkuvOXUS23U4G
vFh+yicTDveBmJsgQ9jGlTccBMxsX19WiZP9FG0gAgtWxXPGCZjDIc2540cBkNGdw7PD2oBfhkd8
aeMrxM/dbFXQiH2BtGI6JKemH+XNErUNAMUIF30/H3IHZw0DD7rfNN3VmYeClk4oxrwZ+cwqhmRL
bgZue1kB3hKsjFQ0S2ZmlOLFT+BYg0oaC4gJyEZXl4kIVN5TslO5U1bfUkBJeSQqPAT1Ou1awBu/
nKUZwg/sDEzSxyrsdfg4sh7iexeN80wUalhDbxyOfTiEM9UlGzLAglBOMc7GgqCV7U23ggLF5ujV
veSv4CPhDQ++425RsQvxy9UfEpGS2Br+SnRv6lpy2hFo1vCS+oWaH98f0cTMJP9sThNrjDfrtjDJ
F1mfOPpCZ+ewvS6WAdU/UXFWDXegSzR31M12JRff1aE36zz50+Lqg6jkWn6DDGjsDx0p02Spte2E
VSKYnDaMLtFYDNn6a6wV58V316oCSgqOdr/zWKM3ncnwELWut+E/4ZBy6y+sap3RT8IJx2m+FxjL
iCxilPNETUE0IxB6+TIaJD2IFYXVN2gpWVummtA+tmliJmasDrNsa3e7a3hYTfZESN3Q3uJ4PYL5
cQoRkbODBMCoQQq0Tfi0MT53JDMDYI4vWgjur3FC/0n1xufQs3fcEhDKUosjWnd8PWcZFN9cg9AU
vBEp1o1O/aCzejzMBCXx6C09uVpz4Bhe3Hin2Ctml74yZlSsWWdb5OZtyX3Ha28Ni54ER2hFVj68
QzescIf74eD4D+NYeHGzrzpAtsttSW/i9n2giql8y1kNsFHIe3CDzbnlzHELTD9DJ4IXh3tIJ2+n
2Gh/oLJAZn073TaORDHvJuSli9eH/CfeW7pD6bbs+6VUaOJgr88xTCNFAE3kYfnkW/igekfXmBb+
uQCC3JGFwVX+ttQhkf10smHTz996Z+vFJ9sH0/xcjSLZgKErKs3bPNOuxRo0qQLw1Cloz3rBBDSC
yRUwsiw4+OAF5Stq2i+ewnUp/6wjio7z7haFAPGSNuxMYBPuLf7xhU6rOghtu91Ejhy2EUBsngOE
QzI28H/Ryvkami3NbTXo9UxfNXD912IsXLCyRYwKzsoj8ZqF05PTap275DCPKsfyMhCHrXN2rV0X
sP4KOn5t5tHtApcbqm1xTt40KlYlXMvKLxt20shKej56iN5l8uTlnkfR0qGQ0pbNZ1xbaiOB2Y02
rCoYi5KToku5Z6xRLtIow6JNvqQoNjTCU7lhvI/TRAHNiVMxLzVQXGVqvml/So40u3Z7DC0jlNMk
IZOYxhF/JygaTTaDTjz+0U6w93GjJ8V8KHi4vfApZFubUfmddM4YndnSizB76zSQX7h/c9BNINzI
q1xlisnHc+e0HZ2daP0bswnqoQQp5OpLvoUMemmhejKU4Ld8tJwYdEZgoc9T4wVZfZq2qj/7YZ8s
Le9yE3rXcl7M1PEv4zZJtL4WpDEK/6FgdA6S+kBvloN+h4d3cKpjMxIDXQ+UJkqBHja3GLX3risI
vexcDtToD+6/a/Eh38zoWjwSsSsTD7bmZMl2ERv45QeFAhkawjZnTGgzbryEaJOEH3EzjBOYoXJg
5gITCn8EilMD3QBXAQklUipnGamQlzHiqDM+YfKt5mDJZqn9m1Hhuu55Mh2fpKCEpd/kvIVutbVw
xbyIu3/Rep37g8m7zMsblwYTt6WZIvAgkQln6br6UoBAgT6G/tB226/c46ln1bZsXvnkmc3H1Bm6
ZI9mFtlhSwUt4+jS1fM3GeXB1foEtpBK+sUgYrpsKKfmguPR4qjKmKqpzCHFXjvzoZ/aXs9fBfYu
v/0UBFllvjdy1QzjuccFjU/Mf3B2Xjt261gafiIBFJXI250q5+TyjWBX+ShHKj/9fOoZYI53earg
Afqi2+e0tRVIrrX+lJS+HJYXaSrEi4QuAe1DUvfIixIdmKM7F+GeClyRs+lEWFkilmo9v7K+46hV
MhZN8OgpFCWr8XuoSfmo4mI+S/BpjMMd2RIcLruWpG/xzG0Bf+3GAWBF38yRYd9dZRBpkU9vjdRl
H6hTJQE/5aVgHs1kF3UHLPmeYfoQJhYNj66XtpXveQBalD25jpNAlEDCXpPh43UafbJ0ZRxvktlR
qPntcNAgwiSRCTk/NnavDaaRZeArfMGxtoSxSGqmCDetDkCor1hDQjr35KsoNzg1bgi9oJ8t0ZPz
MxVVFjyzIadZtA1yn6HSthC2HrsNFAawJyThGfjImYFRhtty5mfRQIOQdoQzO5GR1RrQ0tcZA59s
1Jc9NvV5vq0RreqEIzEtnXIv2Hbn847jCVzXnUE8mu3YFJzESLYD9YKSayHVrohtbROz5DdJgeJ2
KMyDwFywTp7TiZDRFRNk9ABGB/pwBWgvCCqvKKZoAqkm9XRqyV7V0c4kJoJnM7lqQCtH75Hi7TVU
0SpSTEsYPtC3XUsieyKaORRnNp7Jsjrp4cKSj2P8JJh+4GyI79Q+o/lvmPbrKK63CKhXxcYCbwFB
usGfumnMHmhtKWo0B2JSd2UIWlsgvsSKMb1owB7y9nSMdCbFdZbgnjk8MGvg1My3fWhia7hzHFmr
/ppxtN06+4zIsKg+paNmgHFqQsPXta01hyc9lY+I6GboGNoKstxyg2GM41a+/Vjgs4/52pLzoqpz
nTsuhtFl6C/47IzMuAZ1bRnUf9fNrFqBWHieI1hQu0qDm5XfYUDkqbgEcXU4wOEr94IKD5mi1cq7
NZRSXdqFCIYbsrkzZ/4OeLHSGGJH2BgOtDQ1InpNcidRajswicoecEeMFGcLNCK8EQIqSltv2Obl
/JRCQmpwyqDLmOSJgaBYnaepUuaHLN3U+dnn+Au8Q8Zu8zN/csMsv7A6q7VctBy2Qyp0nlkuu1KM
Q3yGttMSTfIgqJxphutahNkzGK9vLsHdLERGpRWZ7zEwcvYc9HpyfN45Lzrb4LacOVdzVLr1SWeH
E/W8BxkcQ7ia48Ls67JK6+t4aW0rg47s6PSba9dYcG6sKKjTS9AjH3JY3vh9eOpmXT1fMrES7fmA
8BE9R2K7vfOa8X1CQg/6UUxwWodpdK2TQBVINQgeaPppW0qOT/7SSWtnb3Vp2v8akgl7vLSY4CeR
0iLJjYNbEhb5IRb0E3RSIyy0JysBr13V+U1JaY3jIV1zOtdS9LtI9256kbR4aJwvJH0pAA43dR+s
ArVxe4JBOvbw2ODDFrmnjU5GtY+noR3gtRniep5y3Bic+ynJF/sUyNdVN9ojNw7pdGTp+ofrl2ut
3mPamWWbaoZyW23dpcCoABIxEQsaD1h6PFCBcdyB/lhpsGvqQnsd/pGDiPbADtgZnKA4AwJc7FIm
3xayJII3RspMJ7cakAnBheiT3r3IQME0IdvESRAYEIStPkB49efLWJWtvqOWcAsbZNWG7LBN3FrZ
exyzXJGe1aAd8T+TxWALiay7EPUYW+GCXAw8rpy2MF5XhwwKl9l7qKYhHc/kMixTvQVAZCIKPJAh
WUmjITY0+iqy1hYB1O8EObFGX8SovsiHLYrzOgx2sPQLZ4d2seuZbgdw4M6o6bISank1LI9qyBkU
G8qeqTuDLGhmmCzKrsotmCboNUR5mvRv7NlNdI8HiCO788ING6ws+VsYAjKPMd01TBdsFS2QGSrV
tdgh5TOa8+4yCyS2q2JGcFeBB7TdgNxggCTzFsVA3QFsbOVnP8d8GetbqheL7wodb5XdiRCVGhKx
tYi9oEtLRrO30jGCHISbWV7+qlCOD99zSVG9oxvjCz64jjZWxSnYyoIht2wIF4aRDabMDLvwIAH6
eD49dU4CU8Riz+5WM8ZJTAdjJW1CNMAwTAxYEVmkyLaYfjH8YExsNe5NMrSiaHfJRFuJ9BUGVXYR
tW7TnRpG0+f2UiVY0AQk7/nNJeNzS9xqqwHULBohfQpMRr/jk84WVz8ZFZYhLHmCZZkTgd7qkNoP
///5bsxCWout3zhM4ja2nKJebwAvmIF2FE4E4s0UDvVZFVs6SUGSK47zTYecPMcAh5nkcFMOolkP
ErTaKoJe12K+4DHrJrUU4Kac7D37NWsT3lPOqb1ZWmDxQ9l5C+bDy+yM+U3MSWboQAYv+InXDoc5
2qapHW4ZiTbiPVx4UNhnQGToxLbyIRrIPfvJqA8NgDtJXAqwMHuaUnLazsMIyur3MZ7C6LK1VGb2
NmZjZu/kBUj1JrIKLN93WlYampPDDAhH5TgoXOvajZmUxWATiy6vtCViKtCscJhxHfqmn6cXG0sf
6Flx1zgZ3sE6r0D7Z8PUsEVi6f6wGBJ0d9LMUYLCrXSTFNs0/ECfpm4pMZ/NFE3bnhh2okqoh6YK
v5csw8nntHI82T1KCdS0tyyCetWmQbkV3DPyhl2xKaFP2NDJck8uVxMHaPgY4kXfPEU4GrVnuQ0E
jRdSi1rwtFsPfdi1g+9Z0cERrsyKXaFCg7sdH6TdMY0chQSZmzEG2pcNvgcv6EkQuMZNXOUHLa2I
ZTSzWad74pqYBYDVNgYxaNUSlxDHNQwhMuTt9iGIU4Ge3BE5g+Yze05q92VaeQr70iRBfkbVKpKz
3loiwrJUVmUiOmXPLDiG6oVgzas2qSwgl8YpGPNCH4ian7azskzIzQscAl9KT/aHcpY9ljJ4+xJe
vEXciHceTjpgmOtn6A818cUrULb6QcxyvoJuhD0DIbh8XXT7eXuhUEQ3L0YWIr5mfyvnU2/MZus6
SuaS2IrC+PKlZFN2foQAOsttmqmgu3BDSNFXed9Fzs+8DkZxOvjDIB4Hq67itT/23JexL0f/J2sY
McRmJszTP8wRRNZgE6aNarKt8A1zwg1Gm+gnaER9jnD0//4tAqM1R4w0Xrohn1o+cgAL8mLcr/xf
dHTwWNIB2NkP9CNbSZzpXYLvSEEmHQhiCrGgqpNHy4hM3y2cjOnjHDhpbe0Xh3gJsSll3o6/prHr
s1eO/qx/CAuo0KdJQwdW7mIsfCqkfKPJvYHYymUU64FhOfN2KdMKiwQYb81bgt9NyLzJT2ThwQzM
sjX9GhsCzz841WS1t5A6tCrJ4JlGwhwtSNHDSgC35HSdMwSFAlFRZhl0ey511POs4s4mcMGT+6XO
5Ys/N9j6Y9ZAYwghS1YqgS4rPWCk2lFYi20GEIECeU/YfCPnYcbyosptPIIYIZfLmx8HPhjlPINu
T4i4BR45zNAJrq7b6UfdhwRuJB0qla7uHoCHJ/mttWaC5fvRvxUjmXvndtCjjd9kWRj9szY54yHr
4A6QDrSScrdQhJvRXx1RQaVmLGHUSWR7Jb6VWdZ6MKR0gzrdKwCx3wk/xr92E+ZQXGmLfGTkhEMg
8Q3PtBgqNMM+KLM8bzvHMw+ViLBItJhwL2ZXLlGvzoAVlX+DOHpcXhMIJDMzGuFPUYW/QrVM4N4u
duK3JuN7xT+Ryg/ZeUy9UgPk502xZiwOz3WvnJ8ZXUV81URSQayJBvRD14aYAFOhwLMtw8jUNWn8
2CZzgglvypoOQzjCdTjdNqgOMaUTA2018n2mnHW9k3mqi3u3nEbIs4PbMfYmMNpiNLMbS2ie7TYn
rGF8qwxw6VaaIL2FAktYOe6+gVJ5+86CqLtdbad+CkUEd7N0pVtFwj8d28hzFzyIkrB4V3NsiacA
rcXybUH8jS49dytOXPDazIYnXPVDc8Zkvq9ejTvBKdsxzIeXhjM3Y9xb0N7J9597Skgt7g302766
hJhorz4FpFnmKCETO8fWliOqcp4HkYDN7ENnHrNfwYj6t4UjTgJ2RYXDRGUlG1QpMoUxEW0EhVEW
vn3aRR09zbktVe7Xd6sfC3WHDdMjv8LxRYgbCO964QQsPaxwhgoKzUVK/Zosp3zs8KHIDs58/Fmj
DKG3i7asqUx+Ay3Wl/+gUeJfWf+NBF6sqdcI4Kt8pmgvtzV09yG9CX3ddoi9ulyXyNHTtMu2EtZN
fA1cZmWQmGEt1LidCcQeG4QEGGmzRU0OA7OhB6EQLBcBgA+JzHq2gb5o2QAHxA+VTcxhXiN/8cL5
TPqsM+t+7l2oaUGU19OV30OJNk8DcgelnwcJPADzPweYqlBRji2U/1ZSyO56lYX93bKERYpijylh
3eyS2erC5QwOU5MYFHdzl/3SYyby6UBeSt3tCwT+mImR8cn4CjSLvs65nRtv7HadK6wBTzivtzP+
ETFr9TM9cmcNmIi1sX+ulgb61c61Zl2814CIZle0GO41JLtlbfAtCZJyeQhc12M853XYMDc/kirE
H+HgqRSrD/QpkUUeJBOH/NpxYifZNa43mR5/G1G8mBjJzytkhZDYUqvWeJGNHOxndhHgb7HjOEji
y6B26vItUZxupKN7fjTeNmPeshSI2SCxhBzhKCqtXdvmUcGllIzFO6dn6Agqa3js7QYTHMF9iDyq
ZpJTlrwvQFeWoR0n90TgNwa7dqisQhQPSDXIBcIUBzOibyYCJapIE2v4w8t5gZ76hBe5W+AapjQi
gcwPM7/a+YgVsuayY4CVdm8lTZQdbeY+jTDVmOYEKzVZtr4IdjqtEa8SDg4//rmGlNPNWyYqbYph
VdmBNL6JlMww0hdyFb87SQ1mvEGH4E7QPxlV3ZHc0ouSPXaCQLblOLHYahl6Z6M56eAU5695PcQI
QGFYjmV92UhGaw4MFOqI7w75IG5znbaOY9KTMc41ZAej04gJNgh9PltPkz1lTyqN8/i+xSLXebHG
jl6M0j0dCYzduDGT/OYOG3/GKDs4L8DvWxUCgaIAIEyqi2iNVMuW5tbIIf/RdYzCcjPSX7rRJXAW
0ah7AXXZucIh0zL9RWyPg3TO4skP4Cs7YlruGGGFvT5InVs/hW685KdioBheqqK017vofU7NweWJ
vlpDm8i9bRjmITKJ6QPRmscoC2kJ/N6avnte7Xi7wnZHf7XnqSKWfOvbc33RKbMg33WNxsdpKiFs
ZTsqbg4UZKbsovJ0BNPvX1xslAXsOAwHUOu6nfATtJcjovBTE48eBgN+xOTrxkMkHFzN9ZLbj7Y9
Jc1dlkJ6IYGg5GTd0iOBiWHnzkeERIZQ7AiVPV5vpH+tkrMCi5Zpuk6jJff2dVH3GYB1Y3X2K8lw
bXdVtXy8+zge5PTEPlHBdpOorqwnklt4wlUPn2qV/SRTcg51rQtJoMG7o72ZY9mP9X5CjuB/n1x3
lkC9ns3sh3Q7aMHjTsy1ncDyaZmjVjsG0nXfbMus1smvzC9rNtWYLJuFcQ69d3U2KOFM2B1gzpOe
uoFnGUpGj99NZkZsEthDfAKqOxkWL/H2DS6N3oMLguM1552NT1d8BfE3xjGPcYaGSt4R6kKeSib1
UpzMEC/d7gRTKk68bU4K/IT/w+wzZx13xg7RDW+IdzXcq4/IKn3EpkpF53Jdt+KmcRuGhuc9vhNR
hmsjPF0Zf9Omw8/ksCTYj0MfEy0nP4r1sMammdrKXlT6LXGxhdYXs0ApaC4gMygYOBROKh5Pk8Ja
G8G+n6QiuNEF2Aj3lTshV91ai7eIX8xIU2IZcTfx7Z8iM0VdbC2LkfuzQNtsdTutodVSyFEZTacL
s9f+gZzqISf7qMLto5aw/VBae5OMHtt4IlQYSCHJIOJy7gSx2Io0XyYMEnOD3R+2HRPE78DzLbKj
7Kn2BuTuY4uJW9lYaXemqACCvcjxgZ8OKopUNB7A1TCD38l2CsfHJAx6Gh+3yd1HbHZIgd5EPM/i
DDv4mUwnrFxq9wJXJiCcrSfhH0I5LSYsHTdFWQSp2S9ZkoDgluGcc7rMMmT2zPS/LW4QbqGS99qF
v34Fr5IK9hkp9xeMKqtgPu2tyrF/ZgbS7AFDizl5yYzlwfNuIKfOwUM4h3Z82jV9Wb1EBdDzP4Xj
ee78AOAFO/ZMunECRh5HGMj3jNOgcVMjYnKGN0rf5nFo7dvWITUhKHEPQ/SSWF6f34cB5irW+2Q3
Y5aeOS15Q5z3Nfxf/NQKpm0Qj0qbZOyTVhFABh4GuB69V22fT+fMownGekmK2amWE0z+GfPc80TD
RezxzlUMmbGvKZfpqhsD3Z/jc4Fkg2K0Wfw1z3oY5HnvikD8wPkhEg5++E3pXOoRNsPC2A29yLaN
yk6culVF5HXokV38xPsfwbhRY1vtd53DNU1wEGKoIDd5iMUbmlOcpQJgjKpwRA8xqDIYhRW1XQYb
YenF2U9qQTSgM7vqTpJ+lgvE6llJidtWRrLshe7Qf+zBzjSTo6FvAS4NILdUhxpvTapQv6Gsms5g
2/rViCRndHnRxBZMBgWRDYKav+U5o/tmE9Bua/SD9DTWa0uYan5dL3ad01xFtgVNxK6SonlwvMq0
HKpIPUsmV+nSNvwPNXkAswpWiR7ODcguJhuzyUjePGW+obx5h/i9Ky8ACCqME70FeQk2WU0Pf96l
MGa9oVmIET+h/Gn7rei7dH5tpe6qb0mhpdYbe2YlBoD9kZtXNzFMk+CSxjfAFG+EcYgVT9Yws/qV
+q7TT5vBoGIELB3mFA5V4XlTZ7ZlbsNv3ACTpFWA+D23WTOtIGWLxCOD8fKJlyCmPElFOlsaWpEf
d+hZxjA33aVHLef1qC3ZeykMso7lXQAsRPpCNZZN+e638AROU5OXghYF9++pe6ugvJTTIzHcsjV7
MVV4r/10cJxAXcEOEsbedeG4Thru6mr1WrkOF4o2iSpOheF2HFlTNtR1wIphu6aJR/XW7sZima6x
vyrl+I9TMVasrhLAvo5PqasTC/eLrB8p9Q/+yqKhuHZDDGkQlgiXQIdxiIbIuqUid9reoOajFXWe
bSOhPVyHOeLM9AIZUBly+GXG1MiIJIGa8wX+sLhqbvnwFuducqyQ3yQLbGrasxqVcqJ4HhBWk5Oh
bXsH0WTrNUuxoVXz8TByZlXDFeUkhKl2Cx2SEcFTtGC7OJb8nVnr99NKrQgzqG0QyFO8Rifaagdk
3cnkQJuITJcBPgpcR8ZB5KEryDtKHpzBYFj/k44gSbhZkOriWViksBbGOPZ/BDDYcYM0Xl+63/Ug
vCi4qBYoDqi7EqJW0Ma09JAXOGfhmrqzSRQfDqmlXPLYOkdIqzzATlVt7WMsl+GGH+wBeP16rd0w
eDZ4Dy39UDc4rHVRKkj4EbaFz/029Vm3P+0et137huxE9qAE4Sw44i+ZZE33q23bOMmTh3/J8//H
v+Df9upH2WG+7bkuyKCSwreFwP7iKMBj6F0KDHayaKNaPGPGZ7Ip8fraKSaNyWtB7li8wn4L2pPd
wrGRL9fVDNKHZetYIs08mKpcyvK0Hkk2XO4dlBF2cgnWoYUBUlNozU8h4XXFzyQhQsTeoSsNLesa
winsNb5dkyAAfjZmgZf632kA+Cb82Tt+jfb433gGn9ZL0pC4WvpwXvmlRykFtL5pPRai/YUKy9cP
wHUNw0zge088+Rrx+8bE1Pvqi6SP38MR1ss6INLksbkBVYNSR24DU+lGnqjL7NeSoEm8Qolpoxov
g9ytsy8udWxs4AcMf7SDkkAifxPB0R1irAp5O43yX7nE3PQlI78XLpmOe9I+ddeHXzzQP11OcnTx
nohP99yjLBXeWIUYy2eENLvjeBd2LYhqlVXmLCujMvzi5n7PluE5au6KnBR4RL6HROHoOfZmVuEY
t+2753sK77S4oDzLt8M4Ubrs56btJMNwQ4/2o4taOrvt52vjKG3oPz9AgZHbpOopTWL8UfTAxJlv
pUuSvzNO8oJvhn4k3wdz0DbEbhGyF9jbLgmx7JcgGwwGmjDJ8ium3Vja7KZsdmmzPv9JHx+JlIr/
/+qEgl7k+AVQ5hVNZoLhPYh7AUMhIFzY6S+LwXZTCx5omXocsWLARPMgStj13z6//odPW/M4Atdx
MdVRZKwev5IYUXRRlN37XJvMflg42cf3OQDYs794+H+404Cpr5akTvDqvaNnn6WGSqpO8/dCO6VC
choS6AVMtQ5sxx1dV/Z9lR8wZmhdRDuHz+/zw87BKxcOXzrQdcCHcHSfIz0OBfDsv0UeU98TyoII
eako3Ci44eTOgsu8nNzl7fOrfrxnly1QwApCYYRj1tFevPKbbC+Z9VvpEATdnJRl4ev7VR+smHbG
lYaK7DYCm62NmHCi+PsFh3aEbdIVWKSQunG0m0wQfpYS6eF7bUhIt3ZL0icBgoDERj8xAQUF4iRa
vBb3yIAmrN19fvsfPy7XlwFWW9rn6BfHtx8YhVJKTcl7ilKp3LgwzOJDgh+j9cW39WEb0x4nlKvJ
NaHA43T43Q5mdp3A9CLz3yyWT7p3deK6hzaZAA1LGEHNyef39afLub7v2g78ufWw/f1yssyQWCWL
85bmxTTRVNNsZJssMcuATYrIYAp9fsGP35Hns2UFHqe6UtAvfr+gN+KiN9lV/QZTLvFfKIfc9JwJ
gKUbDCHyCMa6iJPaOc+DTIjki3Cgj2vHU+sZIR10ZUwrj9YOSd0afoaY37LRHbI9cJKL+1UlbaE3
wD1jdcFIq53NF1/PH54yOxKBLESzObzco5sWBW2U63njm6aTqK7mBTr8L5TYCabclhuZL76hj3fp
2+wLHPRAKo4+vksaf5ItisZ+m5VOKnuDAZFXnUVU2P43DJez6gRh1mLqL17tx7v0bQ5EeNvsFHgz
HN0lfDIm3I5Z3oIEd7SDR20AJdqLOwn2oggo/PxL+tNd+l7gQGshuIx7+P1LMpYNg2Faujd6NtE8
JsOSueQOSiehhUMaMuBzo0YNReOLC3/8hH0oTAKpF6UpdcDREg0Z48TL0qIZX1KtzaFF2NecqAS3
B28/gMMgTM4pi7P3SfBnX6zYjzuR7/FX2AHLlcCD46tHM3hAmJjsPUUbXty6IiuYhIcpDeXt5w/4
DzWGj9SJSEMSxITiXP39CQ8TjbprmvCNmBNsbk6sJonbm6S1NeZCuoxc411FsLqR+RZpFQcvTbCI
jv6s9YS3Yw5Kiu0Xn/bxsyfRzV33jbXuonY+/sYksF2RWQSJNEktsusAXjx0h7zG2y/dhUvUNqS4
FriBpLuiLt3F+8uVHHgOO4jy+Y+NT+yHjy41k9Mxof8564xpxur/3cw/rXLJxlvjMae8+ct3ELAv
+8JDVIRVGMvq6GODT+t5q7fOj86y6MI9uE7FmLj5zgTK+i7ADf+B9oofT4YS/yKCF+RtTKfjr258
fdf/6ldkwCfP0S+R1EAQ9vTRasP/usjjwZ9fQmJ8r9tFBHco4+X3uPftS0g88qqxkvCiplf+9vkj
ONpW1itDloBkrTUPArOS37/CqGkmoyFnvRTL6jZhV/5l5sOo2CncHqov1vbRpsLFgGKVy54ieO6O
OnrcTisWu5/D9rWE81qjbpMBFqPbFt1trTYMo5b6YEOJLX5+fpNHq5pHi8EcDxbBh9Ae7dnvN4nE
ky+ZlJnXsSJjZjc2apj+wWVHLO+fX+h4Uf+nQKeuoFIOEMU5q2fev/3m2rJNJ1qk6JVeEDYN+eBo
w54yv3aDZ1k0OIb2bhsG6Z2MMJXqNp3ijDxAq+mCyx5HMbu+//wXYZ73+5flSzpSkF32M+rp4yWN
PQXHmGnybxD1g5lheztg45YYK87vicecKvvMRaa/uDuoYrN6yAjXRjs1qqWL7j7/KR8+NR8wCX4Z
BgX0Vqjjfn82birU4E0VtBKngpLg44/24li+94adUn39+bWOvzRFj0omqQggMXscwEeba4yHV9CU
efYy2XButs3KGsIdy7RbBYYCRXawYOt+fk3HOXrWXJRVRI/Hx+aznI7WkhwFG4h0ixc4RE140SIm
xgDZUfhfTFu+8QLWczETrEdoLm4kG7m0JU4G2Fi4QJT4udvrLx2q1Nl21qTiVz2aGIgDxlxjveJJ
GHpkrww4jjwmvYTddYByawXvIyyYydtxRrLHXWEfHhr8rXEzBOzuwTxx6aLA1t0PZNTAh5B+YIcu
24KyH0etuXUEGWwjrPoo/g4RW7bIV/A/R9LWIhRvGib4fjjmX2wG8nhVUiJqChlbe5ol6R1vPYiH
QmjxjfM8O8KyxS3iAdO5GMdUfevcjkkh4DPCv2mc86DvKkTDTR21fXdBjFX3yoBM8Vhl06TDqmOe
oGed1xlD0PpSWnNS1g8BPNC4hTjdg26fBHR9azAaimCiAvxgGa+F363ke5s4w/FFuEYaMsGcZu5p
r3v84v7HNPT/HEt92B7Y+6Dl4uKFs4TzcbARZkKXED68J0CkKVAntSaMYNkwXUschok9FJJTlnIG
+4vY0DJ07lKDJpF09L7KIcEvMdzY8PTz7/bDWqFkJtQrYKoQ6ICkxd/XpWZFmKnR/lMLAzET27LL
6uoc9v+QyR0Ve1dB2QC6+7tugfKKB8CRawvGSVQdR6vFVuBIEkOHe1HJwZxBSeV82uAGYiGP6Mup
iy+GUtvOcPH57R5tQ+xAwpYMUyjxaJLk8e26LWFaxulrzAnQ3KApgb4Cuy4n9RAm3uH/cTHuk/vj
ws5xs0AikIdFQFI/gHHDjwJ8gUFW57E7njvFQDrJ318O6qHv46LK+OT4cnEatQiX4vKhlXH4lBCD
8rbUxnmMYWB+9TEffTbczjo/5qCjiIXveNx24VTq9026hPfO1I94AKswf+7Y1HGfbOMbuhj0O397
d4ysoTaDEFHnO8czsJ59QiZ2qMntmWPYTC5GKBQvQm2L2o+iL7bzP90fDqm8NQe99IcOKB0Zu68c
wvtuQXqwsfhRt9K4nFxzJcdDbHT5RfXwpysqTi0PQZqH+8dRi4eHVkl1b1n3DmaS30oPqdTZqlqN
T3p3bd0Jl6i+qIA/LgbWvI8aiMHIHwYGBTYpeJBO7n2PFmLe9GPVPlfRJO/sLHC/WPBH3cX6wbBc
qfGl5wvYx+vt/yszeS6BabxOBvccPvmhygbzGPBfB9wVR/9MgZjvfYZPX7zGP101YKzFUme8FRxX
ZL0ycsrt3r9vYwWiE5cIHIGO1Q3+rsUVpruWAXSq3b9+sB6Nmuc4tLDUvMfoCnmXOLrpark3KHnP
AR2DDssZm0EBCFz8Rd/28cPhYjABcDpe51veUWWVkNaI9j4W94XbuHdhWVUP/uoEHNtQEmd001/0
rn+4HlUl4wFERRS6x21TXtfz0EThfN+PrT6LaUv3ErfFH3G5Ujmhb6vD3678tXynQnU5A0Agjso5
kTa+HrrFuY+7UcEdozr5J+prhN+YUXpfYSt/uL3AY5sJKOeVBoY4+lB7RCluXDn3pBcvZ03emhdY
2/oUYzub/NI+Pfv87j5+otSLypdYJ/i8weBo3VcESKi+jZ17gSfk69iQlzpDcbhM1ejfwAKPsGAr
qi9W41H1xWr02NOYdqwDCE8fX9TDFqRchsC7D/CLtQ/KZrxGMLlHYuPnd7c+rX/1tv+5EM0H412G
rvTaRx8njMAcuczo3TtJM9+2Vtyf1FOVXluejq9FVBe4e6rkPERd+sVn+ucrK09JNnEQuaPnalsR
ZhdQoe8dQ9Ilk4t6+BaFTnxhCmF9t7NB3thQFA526xZf7DofLg3JnK4aoeuKmH1YIcOCatBgCHHn
dlnfPdYO5eoeQ7JSxqdBoCtgooUkDnUQkdNm7T4jgLBuv/gRH14x26zHD2D7WafCx5UOvNVWzOUy
33U6SOWZk6M8XID5Mxtexxcv+ajPdEhD4PPlNdNr+oB2R295nD1gQF20d1iWKVe8DNCrq9Os91CB
7cU4YieQ6Wr0TtDmltWPum7BgJC/1xjfblBkLhBvRYZWeQNsiw/HiRIzIqnLiAjqBCkD/hk4NZrF
KqoXvI6Fz1SsnHVoX87+KNdAnAx98nIR5auwckdMoB7P8FmFNYkJRqR6zOTseiFsJ2z9BRqNpNKE
youBNTbTRV4MobNVQMMTPspwLd29rk2HgeaAwQjJjZayMu+8D2YnvfI77Hwb3CtQ73xPNIYL5zJs
mmBPdCIJOxvM0QNit0aEcuVl1nmrHGCM6C/wdW7jdDrn18D3NiqJMhTwmBwkj1HuK83KcGXu9icq
r7CrP5ltp8DHRBphobzV1vzq6wLhoEKkeFvBAFEj1FLZJe/91K7+eyKMtfeOZUczXfsOvlztVlRd
yO/HHsvpcYeoe5M/9aUdkq6auWVp4Cc1PhFMJraj0yGAEUoCd4g0eCK9VziYQPVpWl7JefANPeCA
+MFfNvMgg/qt6fD9NlvAboxEyDUFLsrfcWZvilfSuuKE2SGu8qRwllAVI7PhVVrFeVvXZnjTRoaE
BqGbNbF3JkyKZOqBd5yHye7zb/NDjRPQclEQr7AP/fnxoFVnKKikGb3bGjcNJIkdbgTYNphnpFXm
9C+v5f+nsVAsN5sz+fjoyHUzMUANyzvEQEhNCM2ziKxF8YKDHCKVy7++mgZVonlmG6eGO9rgyA1A
KRu4+R0fM/lMSeZg9dBH2DCfFQVt2+dX+3AsBgxlHQZJ7EuS6cr6z/9Vv41J4xdFEA03U9XH9mu+
OsvsJv5A/dKYChYPbd4G3cvfXpR9FCoAZSMuIh/qqIKENstzG+sWufN0ZWUQd3qYqSSBlAkCmTAj
fezzK378XALm3zgdwRtRDEaPdjLYZlEFTyu60y6tb3K9OJbEkSLxh34Yr9POB5v82yuuiDotOLAH
RcBxYezD5wRw9bBaQQPwIOtWPJE2bF3WKhI/P7/Uh1KD/h5mDGUpA34OxaMvhpSfRmA54d8WQxLc
5pzjO18UWPShv8MwlhBujWH6F8O4j08UUJ18D4+pCsDZ8Tk0Qh4pAjN4twMaf/UODI2xFT7lC5qL
KYvquv/7Fe8x5109z/i7mGn8/qXKaXTS0cvEbdZH5aPttwYUPWdKjAYU0Uz+9rcPdcXtmaJ4jLXB
z48eKlFpgYiqBslF2djfY9hUxHEtxb5K/Px2rqCFejhVf/HRfHyT6wgdByNmjv/F2Xntxm21a/iK
CLCXU07TjGRLrrJ9QtiOzd4X69XvZ2mfWORgCP0BkiBIkDVc9StvkRn/4jSmI2VDpO70pwlBMFDe
jvPfiLjul8QZzGOqEiYj8DimG2nNKq6hQuRQXuD4k6SCSHk9s0nqgID0euMpDB3rVzcUMKTEZO64
BoYJfF45YAdSdvPPKtCVd7en+crYSJfpBHO06cHBLFbVM6PBttJZeyoLw/ukoxCCMV5gJV+ohoAo
rp3gTssxIPGwxdvYUPLMv4phaWiT6gC6clVuv2Uk2dsJ9XxUIp/gssWfNTX0sAbR4ctthFGrRXUN
W7cAmnssLm2ZxU6CHQWb2VbmJ0Sdol+D8MJnsGsU7DXJXPGTvrLvKyRLP92e2dUBlcPSCVJ5tcge
l9VytyVMQwNbfTLB2X9tk6Yi1ArM7ovRhfqP22OtVtGV9U/OJA+IR0a+2EEOlsQZXKTpKfPs+K8b
whaAUNzjl9GFwUOEEOYzWF/vPRqv+t3toeWReLWKCIiC+6A8z80n88nXm5fcq7eCXOufKIiYLgzI
oj9HALy+jK6k6CZO1Jxuj3hlYkFCSBSiA/x41RFAQKszEOXtn6DXQYjS7RozSUiB7X+jfExuD3Zl
ZinD8TbrHBCu+MXmCZoiB49td08Ev873eYzNP03Ta7+Ar2LENwzGiOusmZ4DsOlvranydRTmqFmx
edeYLdwiEGsoCHtQydXhKcyNJ8bT7BndAFsmczYbpsuJpY/HDqKRaFFX5WwuHum2CJp4TlvzyUp4
wn0QyA5o+DHti4MJ6jt74zpSbbSJQkjoeL2gviyGy3sVcbrZUp86FH4gb0T299EYJ7RiEJG8vYrL
TcpQoC5oHRKEkFItoyw7DgwMcKbpqaCJ9mGGEOztwqmDFWBlQ/iE1F/jbdw6mrY4GDwicJ0Mvoyy
DsWyxZlURdrOmO60T3Mw1YF3AOcW6VjWtvVs/AlcJCQ1H5GYDM0YTHnVOUBWoRxROOinUBE/HTvp
zAgDSGRzt6rMi4Wmbo6Sp6zE0COiNLJ8ykM7wRan0/KLYmQWanG2BhOJKGPwduSkqK3env3lRc9M
kCagi8NjTrfYW7wxCRh9wN5J/gRpITZ26CNnBhnmZLmH2wNpyw+jNqgCX7UAmtACWbU/wgLUeqI0
0rcq0I8mCt8Hb2psem2l8jmGdxgjQffo5Er7IbBq9ZNQFSRGSd7to+qgOWgUaX+EK6p+ttUw3wj1
9cVdQgZvqMARDEvm9YRSyx2Bl7xtRKK+92a9ewwoAqKZA2AHYxi0s4tEYHOCP5o42VqT7HtjBP4f
o9lE6xs5WyScd27Wh19QpZ7O+JRe8PXwLlVXqNBlghLC2Ex+XHiuj4TAEwLOHYW88Ufm8j/HoQt5
GwKA50xJkwMMv+p4e+6vfZ0OTA2sId3odWl/mG2szzwHgWI08nLfGyBxQo0zlaOOmXzlIw4K3dpN
3AhMr+UdI83bZ7bTwCjX1UPXC1gDk6U0j6WYjFOZOPoj+tBB7LtO7x4bB2pk20oVZGgrPmKiOMOM
BGmVQpOpsrCwHHjnj/FoNqcJeXg4LtVW9+IlqP7nsZMrSC5Bn0ulMCy/9fVjp2SAE1pY5vdW3Dbh
YQgnAFvI9O0JrKJ9Kyl04IlwRMugI/i5ibqGZ0jdbdWKD3aJnxsatMYpNcL4WNOpAtWGst5ORdcX
vVUU1Aq0c0/IYWFl2k4O7GSYEihkiAO6TX8Epg1Q3ax543wuAiQQUxRIPZUA0KBzvCoEW+wb+H9t
RsEA1PesCfxLwjJ7xma3QSKs/xWB2I427sflUUXlxmRUIDpcyMYqboCcXJsoYIUXDwC0gC41Agyi
IwSRPcSWs1O9dCOjWI8IAEsFtyAxORzAxXtjoFQTucIOzugZcgP5o8Lv23lJjruqX0OcNp9uH4n1
gGQS9NboAXH3rWIHWyCvbJtmfimR1P1gua39EWEB9Qd8lmKj2r24Yl9udKqSqgceR3bXFt+mzI5d
e3NVXeYIRSCfbqH2R9fqdCMk0eQG//cA8HJQGAGGA/zWoXywuMoLpK3SPkmwRyXUCpByphOq6Hu3
RpL1MySeCFOKeehdY18XPLN/p9CY+ifSybHNkRQvKfMnQT90KWI9AhHP2xO+eOblLFCXxXyFyJDk
cVkVt6gxTsD0o0sgShpv2BdLdlsrmcBwXCc1mg5vHxCUIVLurO8aejBNg6hmdOgvaCWN3u/Wqt18
35ZZkj5R2Oht5ApmZ+u4XllrS9beTY2AGkLTYg0gKqDVGvbxBWXSdLzoeivEAwo5w8ZiX5lN3imK
fPxJTLiKEqy6BN3cofTES5VSWjDL+7J1LFT/jfw9bZSt63V1DwFV12APAiyTTJXl+zg5hUGMlmB3
kGgBkUia/ID5J56RW3aPXSw+VegQ7W+v4LUx6UgRCcmNs4pNsh76IPY08SVtQOggjqDuRo5z5Zso
ZaN5lKg7p7Hyz7dHvbKEQPaAwJAj0pteLmGPJYFZ4Xd58dCbETwhtZbh5z4MG+NcW0LZA5MEBKDV
yyKRU9EcIFVILzhuhJ/ttnbjOwt9HucwaCht7ry27b/e/rQrlx63LHwDjduW63aRMKUpwEe7jtKL
rfd2jdpO3//lia5+ZJkH3ej2YEvsDzk9JhIEew6ANJn6ygn4p3zaoAEeGzNhEFdt1yCN7/S58lya
Nrr5fpOjnHqYKrscj8XoxiM1fq+I8MdDOyyt9nbbm91GkLf6fA8oDGBT2QmUO3lxONvWs+Dhxwaa
cXHxeQpUvOm48NInyrHzFqtntY3Ac6umRpvTo9S5OqHJaA5EI/N8aXSUiHZFN4nLFNH+23irV4eE
cYipqTK6iJOuiv2q0mlmhZzcRcd382AX/XAAya4jSdROuwGVls8dkrfH22t7ZSahR72AuFVWebmR
8CSosVtMrIuDGI92DEO8B3eJayMMmwS4MW5845W5lDwAaptAYaAcypfvn51ktCWua01sXkSq6R8w
2kFJD4XxPN8Y59pnyZo78Q8tO9oMr8eJPVT8ZvBsF88u1GpnxOjCwtPthmBnjaO3cQFcG42rm8QX
Ugx1qMVoqipE0iaYUGmC+M8fRrX6EyCK9gTdIdponKxnEBAYGb0GCoxDsCxCgRxoPCxM3As8/Da7
NCnqEHS20uitYRWAY6A1NGCpmq4hLzZWoHywZl8yKywfDQd+t49WS3UUcddsxIyrC5SxWC2mkCtt
jf1KSwd3wUx3Lkabu4kfWtqP0a7tjyU4rW8gTdX97U1/bQ4BDsBGpFpGz3dxnwUYRfd5GTgXFJcy
xLhK1LgP3Jyh/T8MRCgnZ5CLE7jC620YtrOmEPjbqDtXRXhggFzZRyi0nN78QZQGSclti7d9RZ4K
IuSn2YXGJTUaHgVjmnLFD3UtLu9uD7Te6TxvSMNLGDxdnyVcB/3vUZQ2sNast5Q/ZTEhvOEOkYl6
kkD/6M2DgX3gpqBsb3PVLx45lLbRRwDXcdESZB0zfUrh5mcG1bkWVY//ZTDqLnR6CMdWEC+sXjK8
Dyzz0tpVRAYdIRR6MooA0j9iRWm6MZFXtiDFRvWFMwm8fTmRUdq5tV03XITtmHwqXeF1/oR+0JuL
UNzuLBgdQRoQa2AeHaoER6zMuAyzMTi+NuBktkc2GS2wuQjQLLy9ZFc+i1iZBiR1aNqty8wFFd5c
WoWl93PvYWKUFG70HrOAuN4Y58o+lEA8YgAog8TOiwDAzAt0bTCev0eJSUoJAbX+oJqz+tuwk2lr
Dq9cT+wJg9IAJROwxovBQpR3cccY0ntCOuxC0sFM3g3uiAByDHodr6Ue39u3zyNFfRm8ElWu+o5u
ivKZo5TJfTGXqHa0zmz1P/SiSuYNZsO1b4N0aVFpgaG96oyjhzBZlLpiFPBnHbHqgnCtfu9Khesc
qAQ64Ycs8nSxkUNeCSmpARO4MaVAuN3lFWwOUTxhClTeRxPigQ6t/xTEiE+FZEK1fuaInjAnG5Q9
mI0Ef9NMKX4WBXn5I8pp40b7Yb1rJZOI0qtG9E6xfHFNA3gaR1Sks/tKG7TPWeXOXwVioX/fuqaM
wtWikz/TPFq2quYYnUIbqZX7tkjz3xVe8M5uqtvq1+1h1kcDwIgty/00kNdvTtXUfQnRLr2nBZea
Oyx6XFwRSBCQrTbe2D0hMzDo91HrB2ygMof66wcuz6ecqq8ZXEoHKcAdWvPuz0hMcbLrMolxfuun
MW+82OZ1rlk7DFhEpoV7UcbYPWMZpf1tBY0+X+D+YG8Mtt4U3Mp8FyOSJa/DfirMI6Yt0wUpRbXe
BXODqydCPf3GCVyvlyxy0gbnNJDKLENiBNFGt8iM4VLUVfk5SXT1KxcovkqmMD69df4sqGuSw+Fx
ba6apQp4JoQTy/5C4XSG0tx3NeoE6Zx+iYYEF5Tbo12ZQJtAgYtT0mVWSb9S5TSfZoXRpnoGauV5
1XMl1G7a3x7n2gSa5PhcIjKtWDbUAhorFhZQwyV2Cu1XhmnD16muhv90Qq8/t4e69kmWAVwCigeh
yRJDUKCDDg0QGJxZx8WjYwIl9tU2DLZSwfWtTCQHOgrSoayBLyMfTy0p3IluvDhmG53jpkrvMKtz
HhH1MZ4aZPeP/8N3UcGgNCTfm2UFAx9Po0C8Z7wUEyZ0uyYA6orBYxhtFFCXyj3cF6RJNmIRHCnZ
0l6EdCkcPRx25vaCoKGCfV0ADi/71ojGi9CddBGffqeC0K6Q0u8EVxmaV20oWxRWWD06UEHUgxUg
bfepsRrExe0Gq6a/zZxa4j9cSYlt/ATFRvuP0CqRRZcupUz41cMrsNFOiAhStHzrxEmAPP09MAGk
Q8uJM9D7w3HYLi8uLiQNgrpdHmIggDzqxsxd2eSurAdT9jDIMpfdvVHRugkvzfbStrzQl6gobLPd
k747MUryKGLnW4COK3tQ0kAlExG9iVVS6wWI30V0Vi92FCFpEc2nKjbR1HDm0tu1SI1s3e7rAQnp
qK6jeECfelWKaMQUurMZzRetLHNgrojEX3KDfuIpHCvYy5aolI3Ecz2rNDBJYqls0T6FZ/H6+VKJ
qNQsaNSLgTcWssheXheHpjXRm0XDPss2bqr19SHTGArnFgwnBJAWw9G7cEAUJOqlnElufFXk2hdw
h4bYiI6vzCT9EFRoJBIQzvJiHH3GPSqppuqiuuHs7pUJp6MD1jB5fRnpEv+00LjaouJdmUqZYQBu
koUyLq7XU4nbVB9iPFRcxoC/nRpjLNp9M+CF+hB0zWgebh+89XAUdwii4J0TvZKLLoaz2Ztap86X
Xi0AJ4/BNJ40DwFpHy0o/fObByMO5+2EmgbGYBmsxnEjQG8O6qUZBP4EqR5jrINVYo77mdkiP/u2
4XheCDtk74zsBtjPYvkMTe2Rdu8NpBILrzua2B3gkxtW/WWMCS03RltuFvmY/X+NHBb/ulSGUitB
aeWZZ/BMdXnK2h5VZN9rorD+qFcFSkb+qClRvRFzr4fVgdxTrgCUC8lw2eQ1KWJJ+Ld+DoNQiINj
N918R9ga8o4nyN19SRA7bTeaLcsDyPVCgY6jh0iX1ARb7Bq8nnDPm/rpjI1ng/M29HKcL2YFSMDt
JbwyEG8cswngUDZCF6cBJJ5FBmX0Z+Qo4/COgnlbiD35PvoEGyfhykRK6qsnF4/Rlt/UoeLvIKHd
nSGpmPOPwBIjxIFRqYbmGX+T0DxVqE2Vz7c/cAUCQXMJHqMHZYKLk0aSnIF/KrlY7ShILeNvEWAQ
adR3YeXE4R+QQX1YA1QfG9XY42RQiF/gXsbmJwZSeDz7dVQZ8zPySKK9Q4myjn+MVpRX+TsgRVoD
CwxKK4aQRqgeb//g5YUhf68E01NZd3U6bYtDxRYk7sCI6Fxi13OPdSOe8XOffcypFH9881BoUlBz
YRykLZdBDseNi70cgrMytfkZqwTVPuED5uEukk2etRGCrNefZjR5ClUecthVU7rrcEQVA6ibFj5C
u4+FMJ+LpsOuCkexIj+WItGLjQdm2aqQMAbCN04vSFr2wGLxMaXB3M7qnXOO54bwZ0/HyrpP8zvb
LbpLM0fVgapxvFHl9NhS/7bF5ajUfAhHXm7IJdg8Cx0Nk83cOZe2jf+vT/U2T09QvdUsxqEJswIA
Ma2iVI9o1LvzlynBLeeTCOETbERjK4jKS0OMu5YOMcIvqz5GkhJWFMM4nLEAGJ2nCL5KBrE2qwYc
kPKegHGHCWSdfwoRE2/tPaytvD/jpFwkNs5StTY+U5qLjKMueOJ+G0kfzz7OCxR9jooyY8TYpeQv
P5EqVpXPI9Cpxsb5YZzUxyJEaea5x3nGfKySACFUZLU9M3+ovV7/3oT4aXzUaEKWGxjm1eyzy8hP
QYrzBq7JBWkztupI/ohFHDKYYhcgfdr9R+esmfctjzXW652l1TCm8rY80hPNjPdFm/RhuLH51ncr
ilnMO4UAD7WS5UkGvaiFrpGHF0vHbeKFbz+dMIyZ9Y0r48pAUmRHMv8oC68AfHkH5deu1PCCMgru
4ZVVWcq9I3i09m+9MCBrIjqOLqa0yVk24aJZKUw8Nr0zjqt0VD3R6h9Gq8pT31RqdePmXl+E7FfK
NtQzySNW1cyhTceZqEw9N7BFPmKPUkYXh1RUPU5wOYKNOVyPhnQKo0iWNs/Uquil6YGVA7w9JwIZ
xI9ZHAjlm+0gD/g0BoqYtgiwV8aTsRNZGSqYEoi6eJaUkZQF344z9LnERo8a6H32xxTdZCHJ3oiA
nPL24mnry5CIl5wMLSaI76smz4wrSSo0rzrHrYq5h8/x9IajKMEhfggxg45MP0CcHQJf2mWia/1Z
V0XyA51oqUBuuROGJbhVdzRBsUZyMYnQRjNqzwEV29Q+EedSisWMMst+6jX/pzcHYsRDFIBp74Pe
Xb1WRdFPeZ/W2bkVCgNBsJybA5rFWnZXkRjWPs9XYWzseLkMr69yWS+EU48gAtCJZc1GtKbTW9jo
nrsSf5N8b5jT7H3CaNcCRakHw/SuMezJeVatqcg/Yx2dxsPGT1jvFLYkKQQ/gdBidbqrXIwqsjTd
OQtmZMfdFA0zP45U3KbDyRydjcfryhfT2QQSLKveLkv3emPS19SUunXGM77N6bGvVIyg9MG7wwPA
eq+J+E7N0geHW+yN/WKPNgnsegA/3N+khIuKS1QJYZlx0J3LsMEPXc/yTDtMNC+GjXMgP+DVkvLk
UVdEckKeeJSSXn9gl7jNNCoYUXoIGD0Vk1kjY01mMf0P41BBYhj2DRWDxQkH2oTVI94GZwXPxX4H
dzahQYDJxd3tc72Kq+R0SUQPEDymbclQHCCWZEnfjWcsJuyT0bbu76kN7a81XiQfmrJtN+7l9fwx
gXQIKIrJi2QZUBvqDL5WaM0Zmpf+Tcucudv12nZxYLXv2QeS0i5HAvmx7En3meoFOHo256RtjMqH
rKI9JXXqtPt+hIjx1lMmd50FQ5BaJh3w5WoNvNTpUEfNGUtL7FRGy8qcC7ou3byHSL0ZpKzuYhmk
QCNBz4qKOov3ehMiWRMELZjoM3L4IZQHFFJ8l0an5ettUX7I00BanHagm9/+nXR0JPGJ0Agx7cWu
RB/VBZAY5Gd3HOoOz7zOjY6gGvQvFK2zrTarZqwOG01+CbAlDgddsFxEM5siBZRods7VNlJrv4KD
n9XHiZi0t84F7t7e5whEQ/HDGVDqErsyD500o6PXlna/T1u7dDAohPtSwWFv7aA5x14whBuX3voM
IblNg48YVrYdlo01pETwE1KN/IwCWEHVED/m6I6MqdH/wpECk9foZlBtBKpXBmUsm/0mFaEQw3i9
B/SIuDx1CbeZoiHcmUiqf6LtMsa4X5U4T9hF3rcbl9KVMcn1pQrii3jbsrI39BV+ApaL1ynuoqq9
d/rUge2g4OuDCH9mm7ypVmN28xYB5spp5vnmNMOh9tDxWXwsnYJ0Qka2PitGHf1waYc/JJnIP2Bq
6bz1JUH2CgAcepOUnykr6q/ntWfTC3PMm/MAFxjPF3fINGzLSE3y8q11Gk2nNESMatFtWT9acHFQ
gLNLuOB4NfwSVeJhTK9OG4zQ9aKxR9htEkEgq8CLD8IvxhkgI3hnnObTj0bdeY8SbHjUS9u4T3tj
s3+5vuIZDKKiBEjwgC13ZhMFXVBXuntW9Tn7aXdY1O/GGSjDRoa03hQGv5MbglG4dZddCbMcmt6c
TO9s5FX0I3eM6cHC/yw6eTFeO4fb7+SVj5I685LLRgN4rYxpVLHl4Yd4rpQ6uXdqM/oBuDHbeB3X
nwQAHFYPuw8Exuo17qOkTqgi2mcsQVJLKk8EPS1FgFx4VDSif/N1TobJt8gKDkXmZdQU6mY1anPr
nAskr80HB9ZsVOwVKxD9XVHGo1VsXCCr7FquGA7IaCDxV9Ls14cLK5eIbDOx78BcxDu0Be2P/SC6
HwPm7b5UQD01rbxKPKv8JrRw3Dhwq+mVw/Mn4RSAuJXSDcp8EQzT2b5LMzc41q2W5b7qte7eK438
0+0Nc20sCTbB/YG0aaX01thYGqWVcO403GmRr+3JzOC9l4dZKeON75LX36uglDUkFgAXQs0IPONi
Wuco7IUOBegu1HHnqfPaUo9UJSv1LhyqDrvPUOkjX7F4n45W2mnzxlt0ZXxEn3j/JGyI3F4enn+q
pNlkN3BeG/2uisbpK/UouOVn5lkl9Zk0IqJD6Fp9/cWg0N8I7F+yOduoD66mmzubKAE0ERKm5qo+
7KS44pC9jnd6paXBsbFwvL9MqYV+mG9WfTB8ub28q1v1BXvCVNN4kqUi+e//+WSHBe1sK+xPiR3O
T4GZhnddaBZ7arodVUGn36jFrUI+YIg888DOqKqD0168gGkhcPYZ4u5k9VFw6ogKiPWq6hBC3tjB
HNYw9KvGw+2P1K58JYvKxiKkRStlubFiFy+mJLDFKbO0n86sDQYe3e3HFDDkBeca7RgL13kXa/ZX
VRPlR5Q4+rMmeGHSoi3MfW+r9YlO7h8j0ZpvThpOx9s/cLXx0KsAJIVSpAS5rsBGABPqdNLj9jQG
hYNEXcS1kvphUnSVvlO6vDea/TBoavdsZYo9751JHcytrXftR0CZN5H0Bway6neGSs1vLJTmNI/4
fY+T+dDpoLl0YwwOhjDcnTnWztcyN42N5Vnteb4engkaP3B3JF7j9R70cCorvDxrT7mCBcaYmP0x
1off4TyXGxHuld338m3cZNTeV31IfFzA3lptcyrBnGAur88nPG6dzxqW0cZd5Y6uc6BNUjt3t9d3
tf/ktILshJiPJvEq2w5jHQwUljLnOQs1M0NelTrSE66skzvQfkEJvfLDgZXZElpfTS0De+gDQoAD
BLNC2/Qu5oNelSRnPMBQZdJapEi5R2zjro5UdSPkfEl6X93f0Kdpa/CdsrO8wle4ws1qJcQM2NOy
cCeiHDIcqi+nQYv+qyFw+7HXqgeMjiu/mJOHzPJ+e03xHVfR/L7XesWfIMtuPNVLeh7CaJKnQUFF
ugwgT7bYXeYw9DUOGMkT7lD2+BOpwlaAQRtAeYU+yDR8g3FTx43sTEmk5SWNuwihmslRk/YeVwdU
2nf4OwTWp2iwmy+3N8b61xH2cfLRvAOOR5a/eHIw7uiQtIrURzuYFGgdvbbD0Iq/RLP1PfDKpN+1
g5vjX2sO4H+bUqsurTnljxSgq29di9DDRoVx9ZMIRdlpSJkQqFwJtEUN+Zi30X0YAq32mn1f4wTh
7iNpNxTvvW40K8gFXTNFd1XdB1nwHl+MMLV9LWiq9jHQ9T5zqc0Z8aAe1ZG6rrpxYSzvc0mlkKqz
zByFA1Z1kQtESE2jJGyk74JAx574a6VpoOPuFKEo3t7BQCjuD4raoCjg56KPvWQ3paL4o5ujZ3zF
FG0a3kdhNIm/AXqnxjEDpIW3eYnhkBnvqEA67XtaFmgCbGzGRfTN74ZNI/Hq1FK5CpZQj1arK3Om
tPGAzFyknSytqa0TCknZxrZaHHvG8SShXppLSM7nEuhJ4CJwSVPahyp3s8xvu6LbVZUS/nScSGws
xuLZeBnL4Xaz6DBKBdvFDs4Hbm9k7gXSQNZQPVSTm2N3bXeoQLxzaVeM7x1rDJJoNxl1pn6bexfr
2417/cr32kDv+FzQnyiTLs54rlUxChl5/YB3UPTec0vcOPGabGTq4XRbQpOr0Vg7D2icB8eT8H+5
+9AkwJyojfoHO+yCINk1OBZ6Z9tUutJGAzCvg424dD0gsiBES+BNpZrWMkN0CrdrC9zIHpqh13/r
My65h8jQ8u+N0wT6W+cSpIDDhYefHRQ3fBRev8bW7EVOZXv1A/XIPvQ7yjC/4NTFP1MI4lsosvWX
kVcQ0Kp0+anuL5/+xNKDuWoM7Z4itfGxTGb1C8as4iM6H/rX21ftlaEkXhIaIoi+df1Ar5o4as3O
uO/7OPjsVa4LaDIIs/f2PGgbSdPLAfvnJYRKjyiCJLLKTuGaswRKv5ySVsz3waRhXudjLZOYmt94
Vtx9b4tI1b+Q11jiXezadf3cV7icDH4KSCPFlCvJhXuPsyPGu7uSq2T8Mji5ljUIz4ihtn2cQwrz
uWRCG+Out7u2Ko6QsuhO79KwHEprXzh4I2Nw1c29dk5cxcjfCOniCwEDvUjH0LlbmywEoo0cc1DN
e5PQIt5ZqQBdG2oNzrctKBqxcXOuV4/MXlK7pV41s7s44ZC20tke+/neTa2uQqbT679RKMa7Ja3D
cIvQcW000l3ZcYKyu9JMcUcNDUu1n+61XGg8DGHd/UaZBzUOMvxmqxy5qCbIzQKV6SU2of0D2un1
ibOdqPBk1HvfzWr6M7WwgzPm+GfdispPwrJ7lw96fG+kNn7oarpVy1jEpi+jo5EvfZCoJqyCNjPx
6g6z+5Gt2piBT+MXynCtOp8M3KFVPwQctXHDrF5BQObEw4DlZMGQo//6e8ceubgeSul9nejTt3G2
UI2CX7UFH7uyiKi4vahFyc263DJ4VCIaEk7ivrSF/YVXqvluJAYFhCYBGr6xP1+emMWJZypJKYhH
6OItq4W0DTy3ijNxr+qZCru77MvxgOZK0J5VMFNYyJtGYZ00JzBpr+giF8e8yR2R7wolxlxy/9bb
jkiXx8JDoQv5/GUEYPeWHZDWq/eFV6f9rvHwosMSuij8KKmyjfRmPdMmDmWcFa48LMuWC1qmjouv
9TzdoyIi3TM0F7ysGLL8Y4mQXrcx1evRALGh/wudnj9W0qeDFVFxxsv1vq+0DNGMzJ4wdxddd9SD
hMrQ7YlcpIwv95wDPpceHPf4qvftDJY+1VHMPWehnJTjx23sotL1DnaIBHnApfthbkr9v9ujXvlG
3CElYIbeqWy8vz4iA+9v2saqdj96qfEHvH9Y+nZXOR+DbiRlfPtgQAIRAnRIEleYNGiAATdvqMKY
U9Sv+Ldb+Y5uXXuBl5puWZ5e+TLZwMcIC3kCoBiL8CKs0OrIKxTy5z4x2Y1GDYHN8lqkixplS29w
fdNw/GkrEXXTCVnF2zPuG7WejvaDRtHZ2o12pLbv+8kO7Y2y1v/fJq/O/wuphWYmlQwZHcqf8k8h
rQxnHAC8UnuApFwZv6Sgi/VRNXPXmkmMspDsFohY7uAnG/WV8ceNTVc58OXF9KOYB9eM/M4dZy3y
E9dqugMgM1rMvhFNoIh3I8K7zg+aFPHwlZZZaz6Ta7uuH0RhZiArjSiUONsVGuixP87RODBo2k3p
ryQxHBs79Z6C57e8wWDi4llN0n6nwGNja5/lDZ2bE87Rc5f5btj3jbsTmhlOpV9VjjPhRd8PYOP8
poXRq/jU2JzubKUum9IXcU9o6tduNDXpoU7S2p4ORFmqCO5SI8tiFIW0Fo+/vdsFEFR20wjxAzfy
WTWrzq/0IVNIwqc6GT/Rb8vVzFeCqa2HO71t4ibycSIfo/cZUJ0I7XI2iKnup/wln6mD0Eg+xFUo
zP8SjI/GyEc6CVrJuyGjbouLL7va0v2EygMWYAoC0FG8H4DmdLCtiRKDbOcNmKHl+zKykuknhQsq
Tgg16vk47SLLoTt7bhS3Hj7Hdq7X+Q6CbF+6+3ru8Hw6t607BcGZTUUvZQ/sPLeKw9AV6EwfQa3G
0QczRGi8uOSjHiYf7XpUvYdcc7veeZ/VmLsaOwOE86DvdAurdQzbaxyVPxuiLXH8rrQSX76AdnH3
ZTS8Zvoeqy0Q9J2TCPybKKXUKl7hyCEjbYk7CVtMO6ZECrn6pUB2zEQFe4zR2zkkbjrPX3OXBGnc
2VHmaMNhNsewiI+TrSjZX1EE06Du3WZoq4dZnZ1S3wXWpHdHJ8W+809QJGqBXDBT8lR73ohYeZXa
dKfuTEeUwWc8qHJzjzrZZP2UhaH0CZ/Tgr6P5ynIU+9Kw4lclX3RIRiw14WGdEUgIuxO/MKL7LJk
z4cKZseH0AkNs/E9h1pkeIxinCidPa2dLB52Lkxe2/j2xqtPgl8IfmypHqSjx/f61BaKmkxx1jQP
wu09Sj91bD1RJEPmpqmsrdr3EoVNLU5Cz2TfjRq/B1P49WhO5KikBXHyvlPjMUofqmJCjSlTE1Ed
MFlGHOMAX7JzBj+OCZvOYUsiNt2jEj1gJjIhm9w/1gNSEvqhscWo6P6cGFXU7WxrTO18F5dpXG71
rJfxIRUECgho4dIeAB+wrNgDA88dkHj1fQCFO7iryjhO7+ZCNbL7TE21Ezl5WW48uqt7G24zytGc
ZtCcVBgWEeKgh1VGF615sPEKi3dh2oQUoNq42Qp+1wMBaaP8TBxKpLQqzA6zk1OYm+P3uI+aw66y
plA/WV0IG/72RlvOoizD0i2U1QkUQVbISr1TAhTPPOVdr6c1jsCKqILB2Tmyk5ftQquZmh96lEoL
tdsDL0l8L/xReuYSPkc3ZZU5aRInOKle/w7qkpZ9o99jZB+qPjeInYo6N4Yf3O+tsPwuqh0rQ5nH
zV19X/cJ4mwX/mNOo18n3mRVu6I0C+dYG3EaCL/LM8U44hwdD91Oy1DzRbwzF3byC4h3684HZRpj
1Xj2MruN6zfOJyVTySVC60eW0lZIpawpYpomVXSfV5r6x9Fb71vUqMNjFeeJ6us5bsAbbfrV6WVI
qQZN1VG6iK3yCSsA7ukaQXCxKKvrn8eojX5amckD5gYRKoRR6orZzwJNRbgwg216QTnefWyxl1Xv
okkbv1uF3VinzG6MCdkZirf+kJvJ39sLvqrHQUOSqg4SumjrAMBfXzI8i0i5lnPzLnOjKPvLi9/o
zV7oZRU/VFSz9QALLYwiuePnWE/eZa1XKxvh0MtN9ioaoqFDQY7IC4Afid4ifoVjDnIsba33aDcW
efp7cma8N+57q628R2QNPUM5dHUt+uxCXp0P5z5V8XbY6ahflv2+HMYsDP0qrHPrsUQqJWkeAGPE
anqXIeIwJ38TvAR7sZ/TmBadn5edMn8cStFUPfdp2TTOCc6e5jyJoQnG/qkKvXCcTl6nhFm3a1L+
+XkcbIop3xwL/bYtms8yawAWAKQD5D23x5Xvt3ozbo26ak5FjGVZM1vifaPE6ntpwH5OcYY8dNTU
N/JqWy7tv7MuRyVhgOpMNL9mvvVTGlVtXtWn2WyokTRjdanyaeakavbBTufscY4igoY5KNrL7EbJ
E2WH6Z7MuPGnAT3lmhboJ12EfwTv2MXMAWRFRtF+1r2oOIVm7HytibUPKKfVzxkqOWe9V+P/wtZM
To6I852XRd0vHXRE6ZdjOH5Mhro8z6EqvlgEKMcWsNepwzblSdOy4m9GI4EoRYzDB/De3jv0Qb2H
LKYVeAzUtPk6zpgV2qUVfsdgkddtCFxzR6HAOpT0rR0/xy34rHZG/5TVgXIIMkfssDOyDirMrWIX
s68OAUi7/6y+TT4YcyDeB1M33mfB/3H2Xc2N6+i2f2Vqv3MOczh1Zh5IUTk5ddv9gnKHTYIBIEiQ
BPHr76J63zNteZd1+764LMkWE8IXVgge0OlX3wNHBjcgDG/Tm7nTBLwLEhw8fHTd3u2WZjmqhkdt
d2S8NtQU24MYqUpM0fj0sbNKZX/7eLq/PSC691jgMdZQsZ0T1HeYhajwmy70u+zQNArqrnFjOa3z
akjwgD/XIdobt9pD1+sLfJagTw8aDVB7M99i3ul+SXT6ijFTqW46kK7o6bMXCFKEL7URqLx9MOy6
dJfCQ+IV3Am3QIWCxh3lGJMBiOQB5KLsgbnqYAxlRPItpKa7bkxgXqQ6ugC5DDB6+LShKi36pEIL
J+B7qHt7bXkOjGksoBv78e17ezWX5zVbp82wdkhHvoPS+KFEE7gNxZEYjg1ZKSh4Wo/U6SfEz7kR
dNJfRrBsds4Kfj5crjNkH/rrx+dwHRuA5xYBtgSVYJwFYFlzkPLLHaUVg1yArtsdp2wMXhwRuBtZ
oUS0h161aFKGevH9x4e8jnvmQ6Joi+wYfDD00q42iaHsNYAYFLLL0JV0ugSpW++zJOxhKnH++FDv
rw5RHKoKqGNAoPMd9gJqHKA6UUfsamHmCONRrd1ALCNo07bh9raGSMitrsL7qwNSGsThuZzxNyHP
xLBRiAG1uCgjbR3DTtsWSS9F+/3jS7sG9s4KQkAtgIoO9BkUyq57Jcoym5xKs9tBC6A21x2YbuMW
/Ei02yawYz+7I7iecUSr8YyCH0RoLW5m0LbE0mwsoO3ZD0vR4kKW8CwmN07uegua43bUr3F6s4DN
u3Alg3dEFdam3AluiyiFnkd4UgPKBK7yer7WzUixRppjHt6YUtcrEgoKGFUYYShqzyC/qwUC+W3Z
wjBK7XQeWHANiVAB0dwaVoPLUen9+BFc186BgoNoMkyQYYeEvux1oSyvESCiRQWNaRK1/M6FZryh
YumjaW5Bk7XpRBXbGYodUQKMr1eJBU6Zun3iOAA5/24lDSN9BnCiN4jzeU+zDd2phDQRDC1FCBag
G0PndChgBVaG9qhiZNEol9y4Add3e66fzzoqQFsiPwTF8+3iUY3AIVYeInUmWokmdq9pFLaxG9Iw
qhMyhRAdX3x8z//mkLPSCXhimM7vgbGjIwDjaKDrnXlT7+cJvI1BHk/KAuWJAWuIArP5RvB9/ZgR
TEEGZ16xLkXY64RQT5LB3TYqd44zmHI52OE0xn6JBkUCQ4FsSsyw8+r9NLLCWhR2p/zEDgz6e+I/
cyKMzRbtZcCUsAter5qwL0GhvpoIlAVEVpwH4HXzMzz9TBnBdw1XPd647Ou1EwEdVk2gHTCB0Rh6
1xkCIYdmQS1WNuiMq6BhT7rRwQFEf7LULHfXHz/YK1zFrGMKUClEhwAAAbD0HQ4tnEB60gDlrbx2
/NTBVOwHPGBQmKxYRGMbi9dXWlnQGOOjvy9U24QxzAvoZwIHbT9WKPdtogpI8DiarHrV2LWmC186
tbP8+Dzfjgac5txmwIkiZcfC+z75KytFCbXtlREAt7UcYXb4VBpRu68RhNCFFZTOva7z6jTloYse
Xu7fOIG3z2VmbuOxzA0zjAIU6a/TGz9XvEOdT69BqTemuLQ4cU5ma04KIDZXw104Nv2W0lvuh2/X
9Pm4ADqDg4eZh1D/3WTvMtCQSUfsdRD0xmezdqIjCBsoo7lE8AXqjJtedDz9rbs9AyddQFzRMkdS
hzhz3m1/CU9sKVsfolDB2skDfx3lvP0Bt+L24IQdeluF4FNsNj5GZYB+UzyZpX3Lj/ndZc8mGQhy
0SwEeg4d2bdn4BnjpFraROuAFk6qgP8fEnA4COwNKgh8+EH5GPqsuBXpvl3noMcCARHAoGb5Lcim
oZ329rCy0FnlMsfY0KG3AiwrsLyxDSFWAywPN9DnCj9ZkEKy4ryZ8juZYz/NUY97DrVt36mhYV/B
Qe5Rvgv4Fi6L4cPHz+V6EOL0IJMAGC2ooABnX6OVgaPnahi8bGvrLrz3I+4/F8IoDDSKIqgqmmKM
fq8LjzsyszxmICMwFABSXJdLvd6foOjmltvW9dCIYIPs4rKS3dexrrtblasrt5i/jobFCAUNlGff
iY4YtQWpAs8ptw01fYVBPgjoJvSNvjfySK2LoUTVikSqTEkksiq22p6cjNKxRJL7jN2afFerzlz8
AfYA0Qawbwj3rvvJw2A5BpN9efTB2xkevSHy11gCJ7ke4StVAZEzoiJRMsAaY3TtcUIA2AWPHz/0
66mAYTjLVwF7AzlSRBpX270LsMOQRVStc+lUdrEkgFh/gseogwZaAEM4sWugdyMprDWxnd6INeaZ
/p/6ApIlHBNZHwqJACEBJG+/nRAdql98aIhal2XbdUldojEDE9M8vzHzro4zD68ZB4GwDtEdampX
K04Z9LyHk7bec3eC9Zmj0JssQ4be2Mc3891xkCFAKB1yLBDxhqbx1QT3awgtatDO9j0aZ+ExZAoC
mDEGPoQhFx8f6motQSkAefp8zxA6oBZ7fahA29zLbX/cawldk3is3O67R4inYjS1flNQG7JtWDDR
hsRpAiz2HmcIsrQBelvHT6EzBf6DU0N+IkzCrs75ZsJorW7R6q+GJUodzkVeBBVH9HTfxfwZGCnU
Cab8rAfuwRsQyAstE5FBxOW5B7ykddKohFKCjsdGZ+UtHYGrpRCHR1CNI8/AvFkp4arcqCr0Rgqo
x51rruDQVyFeXgN6YMlH4rktjBoMkD3hFfTxM72qHeCoUO1CHIDnikH0rnYQSdoEsjTt8yQtuFnF
QCNlvF1GdMgcSNvBetcgcAPxPc7Xs01rfppC8EBvjeL39x5MVvCtPICbMTKv1yWEJ8SeMeRnWXF7
9n4LszAdglYMQL3qDo3Qyi1pamfR0K8+vgNXE2i+A0EE6BJQdShdvFsSUcOuaQms0DkzuDks0AvI
sA723S06/t9cIkoVMwJyRs2+y2UblGo7NK+jM3Zk/og/AaGxUr4cYhSTmrQlbgRWrUeD3+IczvqK
gClgqZ1l5xD/XC9ELXS9tMPH8DyAo2DGZcSaXQebvXzlcgfiAI3RWDfWpKuF4uchUTFHUQvXien0
do2Vea9yq4zCs+4Ny4kzmpfWJpD+uBwJ9281Nd7dWGQzKFzMFPMZiXWdYOBDPhhjV9+h183aY1tW
nsGXmVaSwVO5Gqi4M9vaEeOqFKWAO+3H4+fdDEIaOSNcZjO4v4FJjrj7YoSa4dnJnG5lQFklT2oH
msK6RG99QTLm9Usp3BTUSfL1/+PY6PlCmQDT+B2znnVeb0DtA8e2LLVxLeZ+jyB/h2jQfA6YG3yq
ENCvTF1ON9C8VzQJPFtYEqEkNneAZ4jWuzRS9F6DNMm9r+qs3Xo9DQHuGZ0AtTHPSQLueEtw6/KN
FAXsSIrI39Za58eJhygRFiZojkYLbESQterGfL4eDpczAw8JWG40LnCWbwefX0AeqGu4d5+5ZFqa
pfe1MjPzIMHJO8GmyYgrtJTojUFwvXjjoEg3URo0UTUx30lEFHYzwAfE8e6LQORP2QiTcLRr5YbC
13sxESe6QVNx37oQzrE8ynHo9SOORTL1LouqulGBH5oVTzaVHQyC5YDd9FQbXjSdkBT05JsnDEbX
BcxZ/AWnjYQiQYFhaiS0UG6VEihLWKloFXzqRoKKwCJqVZ+t/Kj1uhVaqy00KDzTKA0/ZtbIzCWt
SKjjolbWlLrmgPYHgsM+lzK2uxw1Q3jCWVkCGVSfr2Fvn5sbb6ygDwb6vym3TUFBBB4BUZseNCHB
sIeNH9v2ITDGyxB8GieuIz4wGvsZGehe5SIvirQHMgRk/jynPO1rP6r6RWMVtP/x8US6gj4CKQPp
amwF2FguqM5rfbEuawORtQ2UnUfqvbagZsSh1T9KBKO92257YdxhYGULXwz3EKv9rTRoPvocjc6p
GnqNcLu62vvZ4OFuQ68ti2EEX0wLqNlpEQPFQ43HzmMBeHSGNzabjy/67TKNXj4qD3OZE5A5bLvo
ur2dKYPVOTTynf7ZyvJwURZF8F2TwtnkGWe3NvjrY0FGDUEVCm5z9QtYxKtZWTSR4oawvO/aHsn0
iRcIwx0ApcLWf3b0FMlbCldvMx001DFF5i7WTP8Bpfo68R0FGA2ET8H3KJuiFfhjJAUehbuxGl35
gwY8iBvSyBfJtZNy1ckbN/ftigCPsnl1BJJ2Rstgkl6XVwCkrWsYBdAfpAOJeyNDr2yWPSAc3TfV
Q1HtkRh1MHz++IleHxTiNDMSyJtjKAzmaxBrxSgJLTnkXxmsZemiHIXEoiecxlsVfcFZ0k9G/Xta
9hfINQifCFihfvE38ji6CSAIWXj6B0C5NQ5RNG23LNFPZ+nHV3f9SLHrzHDSWQ8C+CNEGW/Ha1XA
bVHSzP4hSuhNaA1EyJ1tgcedAPgp1CsW3ABG8BBuqk8mdOrco0K+Oz5/fBbXIxmYALS50HYCBgYX
fZ29BoBAVyhw5X86fUH6U8REyZa2ERTOubUc5NC/eTgENTNfIAKyHeCl63KFj0wjgL1qmcXUFPAr
MHrIV61NgK82UqvuFgj03dXhviKXhH46yt14mlf32HCsaRC+BrsQhgkuPK6mvGCn0RlHyC0wp9PL
37w8hMOX1u8F3vMup0RlNWjLzmizOJjCyt0CvZZ7j57h5xAg76P+95hBM29mxtpANWdmCbwXxZIQ
Jp404qM89s0Czkk1QCThXqKrmyVRFjS3ru9tdnE5HmBgKLYjScf4vR6zaOH5xUhMAt5qFAxs55d2
HX2asDa3Lx/fSfvdoRAFQAwIlELEg1j45s9/qXFCwaEIYClvIKrKS9MAZCIDlhWRTz5l5bOqsQF5
B4qRVqijjnoaoF8sg2ILLCx8Y9NW+H0/LUEqLmS7F/CYi8Y0V1WOewUJp8b5BBxv7cp4RIcoyBae
J3vhx40PI8a0RUuU9bFuhlEpOL9OVuXAA4Lowl+g1puJFY8CZX75+JLfht64uXPOjG4GMrgAdZZr
qb8ObkMyd3pcMY0sZlYrqG+aATqCYKsYdQpjIqiH9543+UdgEjt5qlRhAyL58VlcL7o4C7SfUdRF
lRUL1HVteXSNWaOJNTR2SaYcGRu08ymQwR3q/k3qiiYqrQQepVw3N2LdqxswR5qoM4FQBPcbxIHX
axF67h0cXLUJkLFDJ/bN1WFQPYRo4HkvNJSTPNr1EFZRYhWIJL+4bjM5P8Ue/uub+u/sBz//LJ11
//4fvP7Gm6mlEKu4evnvz9A9bX58p6//M//b//7Z23/69zq9T6//4M3f42v/OuziVb6+eZEySeV0
1/9op/sfHUQLL9+NE5z/8v/1w3/8uHzL49T8+Ncf33jP5PxtGeXsj78+2nz/1x8XpOZ//fr9f314
fK3xf9vX5vX93/947ST+1fX+iRoKWhsI0EEPmoOO8cflE9v+5yzEB4AullVoAmNyMt7K/F9/4H+g
9YayD8o/qMiCUPDHPzrezx/Z5j+BUEGyhoo1UGhgWP/xf8/rzYP5z4P6B+vrMyAWssPZvN0/cVSU
fZGrzZUOFCLgNPJ2geCDB6xYo51HwPi9Njp5hPVLxUKBCZOT0+W9yw+3gj2z143GqvamKl/0QfQy
uCpYBwwa17ExBZCM5FbccxWdIlFHJ/PGnHIcnMt/yrSXcwXrB9C/2bsGTmbz578sZlPelRlzRudR
cl7FAF+aPQR3qbW//FDZopfjakAVA2eRjWMK+yK6cWFHHXS2/53WQxv3g+gfUDX8VIP8vQYJ5hti
3fyBuDY/knIAySDq/Z096ujcmOhpN/B6/gqB3xcT+eodyaekdcdqA29EddLczxdBlTUvFosOlTcN
N6o00duNd5Y7hbYs+gOYxWgSofz59oILVnVWxGh1zm2l+0VHmfegOvTGCl1/G1rN4l4psiu79ksg
jGYTeCRcqqwyP3Fu/PJX1qTr+66Lp0i5xwHWyDtES1tPMvc4zm8BSZ87sUSGHkdWAaUSK1ubxGTP
pNRbqNnzhzov2nPvl6+Xtx2A2ldID+FWJ1ny846Lxhfbts93sGTID0YW8X1oH7qGpKq6A9jZ+qqN
7FOmuDwOPWGpLEi0c2Ddi7YmD54UJKlewgx4JCvIl13PnbNAbw4UBp8+CHPykoGt3AlIJWSk3an0
i+4k59/ysHhhg56WY5fvLp9d3la58xQxxU7TwIPUbNxyA9Ep8wHQy9gxquBojmNwvPxWgeew8kVT
AW4Z7BwZdtteuiYY3469BHF5jPuIGXdV6+wH0uvUbuCrIVsVHCaIGDjhcKidBbj88jDMbyIYBFzW
NVS3sAHAulGbta8mwaVrBNAAqndY4gGBuZoE49SLpswMfbYpUGfCcOi5q2uAXtGuWEaEFufLe6bN
o1PwABFML/FkN279hraHtqyNzdSZoNTgFXB8GM+O1WzGxg0ORdAlGhtLAP+rKDzBkxDfTzvbuBHe
XbArv8zjufc411XRcENlFXXWuY7xyzz27cnqWt9gdy1D4dyEocYnlHm/gHOefS18KyG1cwADXR9U
UI/3VqizPVgez2DZj7ElRvTtQR842UbfJkAPdl+qyV0Anuy+YmuniRSSHIUGWd11R6Bm5w+AMNzh
6+mnRrXjmuO+Lq22Es8VCNrTCGNJy2ru4dnm7wwjfxFR09wbJeH3oPbUKesC0JbkLW6/8zZGwOye
0TSwc0OVG7k+YsG3t2GaIgp4WSPualAPEk4F5s5oR/EQVUuYI9ffAKsP4qJ16i26RnW+KIKGAO7F
+b1bWiK2ofLz5BoBLzG+mzy1eF0+h1Uip0A9M09lCVq5LJ4CUT64Q/tkcrtODT7V0PZmLmQIneHz
5TfA2THEW/Ha628TPEvXRFK99KeGboH9buOQk+G+Rs58Ix1+v77h+m20K2bMAbrwwbw5/TIQeEZJ
1ftGfScL+lQ5LtvZMvxsF/WYJ8TN+eVlYU0jSlaSgHKlvAcoNRLUmMweUrVdTFEyf+B9Fe58eHIr
h+cPZiiede0BnmmHbRrAaW0LLKa8L7M5wA/ttEYhHwAHv5dxDa4Qqs/1ngxWs+5JWcd57XVrl8Ci
tcxMY+0CfL/Ls9BYF0iiY5ZpsTCVUR/BSwfmCmZg4GMRttGGz3aDND5TVv7oDeadco5imBpK78Bs
Av8M4aozuHHBWiplbGy/pCuvMvfSFvYS5G/3QdV9tUTZ57nDnryCPpqdDO5gP4n6yzS45c/nSt2C
JUG7rLq+f+qV/NOeKvnNtRUaUC/RJKZXEYz2ArtUv5+gNrBxXPI8Ka3AHSidzyE4w0vWtVbiFKNB
YxCrUKrLh3pv1kQtwQB8Kcoi2znoPMQNUAlPl5fW/LK/GFJG0ZEWFSrXTl7hmAM/TnZ4qx9/xUkI
APe+sOHBqkItAaCkqyUCOmVSRLzCGgXHhtQhXXiwDXK8PG5ZtV+F7b8049TeAWS9LbhbY8eHNyJa
VXjAY90Ve+o8jZzqGzJmc0z2awwCcAooTtiRIY+LRi7auW+HLEiXoWMQlZ2LohwWLuT2HQO7hj31
7pE3vE9oqcUauFFsM9DtfWzCvlwquC7saCfkHsBfF4KnFL2IEeLOThduoGQiz7PX+iPIHy3Etwf/
Yr3+aJgatAtNvYVirdhJ4udHbmxlWNRxN29Ql10K2JnvORBFy/ES+NjtNKWt26Usj8KVD1XpFdO0
+pxN3jqSIDFDBifae1gYHrOXyNfkgY3yRiHauwoq55sE/BxiXUQtc+fuKm5RXI3QiDDDE6nLhfY8
/tLmxd0cC/+JpmPcRTVgHDX3Nt28g7swYt9y8O/OrtkUMUKx8nOr0Esdx3b6ZjX2MlAluHQNBrkv
v0IOsURXNK4hZLnymmk6OgBg2jHBXFnYjTvtO7SkT36D5cGpenN1eXn5UfmlWMKW0OmTug0AsPJ6
73EE2SYf6/KMdd57zDoka5Akm3alEdRJMMhqi7vbJR7RkOAn6IvlucV30FWCtJXCpQWV/ddv0eU3
wK1jzmqZ1jAcPdQ5YYuqmIKvsLNxOFCbkfJIm95IN6+jgvmOzyQsJH6oF7+LFAensmBlOXmnAaY9
qyDQ5d6vqkS5sOtpVesmI1jsEqTYfVsWn1Q1Ts8os/5JZ6gogbjFAgGbvQb6cR/mtNuXrW/GsLVo
N2EzWHGpx+kLhLjGuGVCn0Q7VacICiAxhmJagMpWxJXLzbOlxQ83Kqy7AipDcdNO8o5nw90ltoMo
WRcDABEepEvKxBwJPVqFgfd8r7sfHS6BdqmbtJMZvKuZ8JchxIQOYUboopJG7AU7KyqNRAcIguuC
mMfMLFJZjWDRmd5DpwMXeAC9nXE01oIUE4wgMuD5YyklGIcZvQOaFuwZg4V7A2zWG8mJ/bbFhBUL
rCCgKJCuzWJh2M/fLgzUbyGTMLnVecwhV0IDKbftUCzLieWHyo2yA7T3yjjKQYBPuR0Oixwk2sSh
Zrt2QWA96CHbB1btbAxKoyRX3qs1ht390Ewn267YQQgu76uJkz1vWlyLsSoHti2HaPoSOgKWNgOv
k49H1bv9GYBE6KnaSE9nQwjfvCrQRwBp0nIE+IhlRpW2VM4qC0g94PN9Aj5df8ohbLas8gERJIt0
AosolnYgBK78LHS2wRBF+yzA7YBD3KqAxeOXbHzinVO9UK8r17CuAkJ/8MmqrjTZTeN91tXlrnRc
vTIZECArUjn+1jcp4h6aI/74OdYMYCBhT6Fhh2n3NVqJ9bA3JsNKETQ9ZYoEIdLCLnErCyGmapEz
wfc6yUSQrQVz2zsfdYU4MCy9Qjus2qeu1y3HjE9fKkcMqa9cc6N1VDxMeqxJHCqwfoZiuBcq778Y
fnRosBQcyvmZ5uBThpqMR0dM7JwPT5fvZ+NiRKxyLs2xTEeT5meaHQXLgcdpuzy2ATZ6jIqRP0j3
sQJqZTnClCNBIoGRTyaKGr0/TA8h+k52zswnaWvz3DTOQ20lHTixlVl7qyEsZcwK0Cpl7/Qbt3DK
xIDBKiBMPDuYpflY4XwfnEzdcvm2r7NSjApU1tCxQbtxBhFejfSISKgPoJl68gMDua+asEAPtX52
HBS2IB7x5IVYEEBttRfA6dMNnorcuU1ZbLAXtsu2s4xdmXtq4TMzT6eSsTOCgf4Is6KVgmVczPtm
+iKgK5548CEROYzcLjmdz8dbCrsQQX23o+MyUBudnZnA6UNA/nbiZmyoEEN3wcmzLQjERN0ObbV+
JUNBTvBy1gsNAumTsrCsu7QAHKPKxamGtVFSU1LvwAhvPo/M28nBRUC1KLM8uzOdXD8UMLheQK7M
WuZE6gePiunABv/h8mHGcKGhMZhJRIP2zh4UqAzS/g7AB/yHx8Z50j0tl53b7MQ8hLvgrmehda9F
e+gy6P/qQXprIXNrAyH95sDYSFJMQtiSl73cKy9zk863XoohYLigUh3QAbIL3R2BpBwfShmurNL2
lyqg7R49gzjqrfybKXBSGWLTuDPA6ZVh9gITo3YlIxM68sHgfIag0+rnlZZunj96SNFOZjM8Gg0b
NwAlNetL1OhOtk566kDkPYvqfTaaPLEGGGP24O5vtba+Rjpztga1Hyia0Vj/m/sxV+SRoGG+HMAo
wRKJ6RB1gF8GZFALoHA3Dve60yVm8PhULhqzFWlE+zaWdTWunUq1G/QwDGCTMP0pODKvLg+XEGHP
U9CTSQqnNH7QhvzrBwOzYgGiJbzX1ISu8mh+keWTcMPyCc7uD3WriwO3wKEUspdPUxvsW5tZbClb
N0oHH9DNzmrdM1bnes+6/tDPryrIzP78UcMunk82OfznLasPN6K37gCaAg6gNOU9sw1555unoQ50
lVjaCIHpMqCZYAY8aeY1H9lnfkbnMrU7uSe+nz37QzulaPjpXYSm4dEY268/F0YKpHMsXYMfiq6i
cNY17GWj7RXKAlk8IFgDlNJq73pZimQEaS914Np2iNooXHqtJ6AQacwb6LQ279B2rua9pap1s5R2
SFe5NJa5aSD6iqYm6bJRb8GiiwHtnhJrJMY2g+vaWg35q+WZB3Bkil1U+5+5sKcvZhX5ySQnDAKU
v18MlFGScUpnddInELWKJ+1CgsbJ7iwSvIa5UIsor/UXpGJHC3pcsSdqPCC/V4deGQCEDi5COE+T
6WhlIL/m5Af4BlguTVWuft4Ki4MmEQfKN7ZRZT4aucsOtXS6FDleiK1GM9idGKDm5bpOJjK+Nnwg
u/Z/f2RO/idaa+GGu6o9i8hYDIVukzb06VagS3SmRvG1tHxG4qIJ8jXzpBWP4UK5AfYMqpi7oRi/
Ic4+LS2aHyArQRawp6JJ7U9IPW1qekkImPkimoXNhohY2wHykBsCyQayxPpQLdC38B6c3s6SKtPd
0mzId9nZ7hbOU+Fa0u7ezoU+1AXDKjkvGbjLZGEM2MpX4GWHZ0uoaulCmH/RcbNe68t+VoVMr1Go
JltAbfejCwKEzuij0ZbekTpQHmFFdMIiEp2gtIIyS98lVg57L69RwHz7jTpQfffzJmfVgy+0sUZn
J9F20RyCqN0OTuYfoOS2JqK2tybhTVxODbZpBAY7Z86CHVmbs00Xq88GXEcveUFt0FNvU7iX1SM+
dKl/uqxaBPIja9lVLDaQNn9xsCiukRLp2DMkNnZRoWalYPw3+2+LoApR0AqdAaiuYfXzPjdMFeuw
bPQQVyrS+2jEKM1dDmejApNHmZvAbZy0QIVhT2RR77iyyNJ2BCAwnTSXwjHLPYP1z57kTr2AZEeU
QE249hdTwY19VukYgd3C4KB8FwRhDFIusgsHgLtaE3Zqtc1RWw3gcpVa3hZbm1xlpeIH6KNMKw4O
+K4vKaCM3FgDjRSuwd6qTmBhjAuELhbadqOzVWVd7PyJvjiDfefZhnUI5qsXYvhCWphX1ZLxe8G6
tHf5svDEbmq5ee9KQ6VSt1NSFdXJLJ3Ji08/sx/ko8XKmmefxf0orphpbNvJQDnFpwdSddmGA+my
FmHGFzOHAclWRVZ8dIx4BB/tDoVOghoVkSmtREq00I8/hx2kv35UsvIePFSZY3SOjZ3nDnE4dQZs
YPvxqeSgUAcT8Jw5+smXmcECNzsYYf7YWKZKOrBEnoqm/+o5jC1AprWcBcwzvqB23bw0Paoe3BU2
FHpMvlUqo3FIzXzX575aXOKGTLDj4MwVlssoYyEKx4Y/ofEIkr3cdn7TlIugNZ48XkEtNdduDPh/
s/kZ7FHin4usqL+1o3/v1tTHCYtyhW9xBsCdgEIam/jnN9tuOx5Bp0W84vhk23VwNLKN8CgaiUq8
zvqY1Zl178EBw86z4hNAAeFSopqJgZjl9rGCFg5ccO4ApmuhGeDkD3BI3NXhWO4u99if7LkwD+Ac
RfQcVvwcNI7YVuiAHFDoT8Z6OqrcJ8+oVLYxBhKkQTMCcWuRnXjThGtU5JuXITOdzZBD8RWMfbpH
jYQgAx7ccxGUbOG0lH+ChTXstSaVRkP0uRVii76+sYnaFtrgl5hm1KBDwH++O11+FN4Aqj16mwv4
3eozz8whzTyG38YQGdnlCgssRGSCcuLl4RZwN956ndWTpeXDgYw0La6WsHXBx+efx8gEojxDO9lh
jKphMbkC8BRvEQV18SfPoj8Z6MXA680hVibVsy55eQJP4Cl3qw2bawdaej2812VwsMKKJpPr6zST
TK+Az/6c+QiAQlaI1c+yFyITnhTUjJJG6wpSERKNhFy40KdJBTGHPMnLolxERWYuBrtaFFC13XvU
2LKWVpCvCYxEsBHPu1D144D6Q1Kjo7KGFt+0qMpCbOVQHqqorV4Rerpx7ZbtI0oCderwOp7CLgFP
ma3KFhguEgWLJnDFHlRBshvr0E9td637wttcIikwRHQMvoA6N3aDznXkQx4HjjIDlExEndq59ciQ
ESLdfo2gOATRDkgeViZBDqTUtNRzeN2JDl6sGDl7Bk2ty4bcNvXKbLhegYQPoyDfxvLbwUOTWs1n
zOl8B8b2dzhJmjHx7GbLEas8Q5kdet/mIaR+kGSO3yelRq+PCHFXYZgnZVSyTeFVw45yKBS3OPND
R8uF445WgAqBh+qq55AlRo25J/Dp2GYZOdOxUHHmdeKZ+ZD2zC2s5aW/sMs2Si8pMCSO/WUz8Rlj
j022dXP/c6fN7c+BowpmvVDZ83Nki6M1+DZERXuZ5hrFfwjHvNq+cD+PRgOLDh3qA9i2aW7IkCSQ
m61jYoSfL2EW5DyiJa4+R8RqO8kl4rjsQE1WjFDgGsW6aXl5b5B2gdaBOjkofp4civXbRrgKFnL/
fwg7r+Y4sa5t/yKq2GROu4FO6qBgS/IJJTmQc+bXfxe0v/eZ8VTN+EAF3bLdAfZe6153+EBKT10y
T75nkzarbpqUcjVLFSfDZMUTw2Q7s+RHroUFjb2R2tCzAPqf0j4ZnfUI6Q/L2PJWoWmFp4L8u409
Z/Zn20sONkXNXhn7iJ7Sb67cIiUwVpZ5PXD5GCcqDag8Hwz8n+m+itPUhA04mwVyO3XyDxHa8aZP
kockVY7N1CTXtR3DHqM/iUo5zLZdeevjQ6P+PkLPUnm9pH3J+fIuVpL+bIYq+y7a5osEFHrUGomV
nAqj9DTRvwaJ7v/Up4ZQHir/sY7FCcZh7RgNINiwVkZqbtqHjgb8KTPJN++HYNiVfeLFLCPdJmhm
ZVtTToSOPuvzBW/Z8lQo4jZgMPKl92Of4HdJ3iptN5/7EQkVvaaxG6wkcEs1WGYkctlhTkKgMgZq
4bsk9Le0FcpPlQQ4mdXyiCNY6Oapmu3apjMcS6TGCxeldqRWVIE3dP2lp+FwGE1I1MyAF7LSzdfA
794jJclvyfJDgB8VsbatQ7yDMFe79TLmvrDwGDXWgSelsFjTDERibKTsY7Z3kM2xW8XX9kAwrvwA
/WDexbX8jq5iPI95OJ5ZTxRXwoltg89O5YWCO6hQa4OXOSjXPJEmx69NpgFqh4ODPoI0G1Qrre+r
6FEkeuimIN3JmPTd+vFOalOe9LB/69NDZeaomoJJciSAq5OU2Luh6vVHKDtUrEwaHsGwWYbykIm3
HKVXX9adNkVyogd5/KwX4U7CHPqSx1SLUaBl13TqXqplp65FlF9jzozmkLFAtRt9+FbWentC2Eyf
qY9nn2/sq+jQr1a8CeCx7lIxraSMlgznXu02qS+7etFo0JH5eNEcZVu57xhXGap/UrJQOgnGhEdK
13yjMlL7qquTvcH9Pt2vg5XJqvHA421hD/wN49GKUnacTiDq+bbOGhcoM/Lg+whXH8wSFzile5cj
5M1GQTWVF9JXPhSEPbk1nO2MnJCiHxVHW/rNrDTZywjacCpVdwZVDreCImJnrAXoAAB5X4gAw5O9
klX5rRBD4eUWpoJTaskPAYOSSGqaE4Yil3vtkA35teq0/KYF1VfVDMpXvRm1A9Oip6RjOQTNTV5V
Of4FY7r9WQw/1dZQXNvCmq5YFiGRRVskGtHNMDL/ilPJRpBkubClY/uElshDOupffDPkP1e5SBaY
vcJP4CCbPkhh0rtkkxWeMWf9SzsM0kEio2ZL3lbmVeE4Om1kSCfZ8k+ZEY8stMQHLAM5PN0AB9zC
CgcnkLL0GtPd70F+FRcd6wPYSvZl6GI+dk19MpUAvH5BogdL/VXXc+8ZIpkPEzUUxePYxkC/5BB3
AXcM8jKG5pVOJyNmi/uYHMrA1eMwOgYJH4gWjRfKd//QLRMnW0qKS1skBMpJqOsPsgj4YntbPQxa
3Lq5AB3NalZxK6/DM+QJeT/XLcnnrRTv4sQcthTe5SlrzGpTpZAEtET1H1E5nfqMUZ4xQ1xgxXnJ
rVY405xLXnkldXFZZntssdJEZ1i4jmSrXs22dTRbR0GE6Tkt0sQ1c0YSZFGfRd1ON+7S3RBJ5dmo
ZyKVIJUfqiTT94Rhxs7atem5r+2VbQMd+oDtxeBqeR2/Ue5u+qXWbhQ1v4SN7cpaV53mOLn5c5jf
VCFfwVvjRyyvfvQ96IvoUlpPCTFLqozqa92yS7PHdEfcsrG0XOuye3cVMLFMPNnRqndd7hdAoBku
uWwec7numJxZ2X7IYjYhG17p5r6wMsZ1w2KSLhFpkJvIqseXss1/5NhOxct4IK2miFCjDvBekm1S
sYfytRsFM3m/vxZVaxzSqrE2d5RTKFbmGpXItyoWSyuk3yAHPt/vpClSvpczy4gu5Q92GNpblADt
vuDTdfuiLXetXI/bEp8Rbx0eaLHyXEvF/NAz8pHQsCf/wVhYBaB/ZSwwlkULAJUL+raMQ9AfU79C
B4TspqG9Zllln3rE6udQ0BSYZrl4GgKHi9CKztFYb9ezahQ7Mo3KDR6u82PEN7e39TLc6o2sPsu8
VNfWNtgz5uc2kfLzeoSJxtcxLkbn30H8f8K1vHaoIogIICcD2v4xjGu405fMsv6KEWW/x8/Z2Myi
KL1pSqpLWQPDxIB7PZT0TZzM5MHCCLnMnxmDsB+iEIe0rQcHy68lMdzkooSzVm/yZHgre3w/aRWM
LU5Yw3NTJRrWqhB9RNm4PUZ5/zFiwZHiz+Er4whEEdApYX+xU/2BPCdmWOpzKObb/eZTu5GV4t7R
3luDWtheNmbNI4YJ8kNVzM9hmkxvklhKjRjvMK2Pp1ughWRas6pEAnwFArN8CvzhsSWuxG1mQ3P7
hWgQVNG+gwi275GNbVaoavGiLCEobcsFoc6sxKOBrfd6OgcuZlVEFRdmvVPMuvmqlLfSTw4rthF2
0c6e2/BzEPFnGk1uXkv9d5uquciyY1uSRTIZqXiYl92ixle67kqNhbTA2E3VnwdbfxvN6lQv+y1W
YTVmFMrB15hbmtZcb9ZXqyKKveMqVhs2uyGnhtTUxj5W8dy/jKmY3TZhFA1WV0z9t9Afn6O56J+L
aOG7FZG/UZvKSZbWfdQm6ax16VNTxO+trY0P69g9zmWxmbtaPbTUmc7gZ7ZThmk3b5BdNdvFUtWV
5d/g8DD8nNJ6P8id8tmjb4Y70YN5ae18GK3iWNp6/NRVIVKfMCCoIE2eTL5HJ+2GaDMPcuO2cEC+
0INUmN3MjPn9iLQaYzta+fCBye3oUg1T/SleH9tiF5GwcEqCpHHEQJIoJmYBIXUAUxQ+n3VXYMLc
p7FLBlXBzH1MtV3aNVAc5cSn+9dS6jNRfTFyYzjUtlTu4ky8Z6Yx7YNA/6xx5b4oQkz3HwMBNZsa
I08vFfoLqgDx0mFq+0KKdp6O4iUx29lLrQXToxTHYZLw3rXDMAPzGEmM/3I2v0OnldIZS3VSrmW5
emLl3UyJoQ8OCQvmIdbodBBU1Y/XLksGmG92BqhEO9AbA/isiJvHPu+OEpKZ8/o47hzTnlanC7dS
wje1no/f03TOblFeZxdsBkOwEPIutLC+Ui1WztTkgi0PPe3y77X4WLmx3Se0tQsDB2uH3+dF6dtH
4sTtYyCy7jpgBNCtW5Ptn7pWUUAuqPsm3zXL8GfXy/klqlXtdN9seuicKKiUE4VydsyMWQdAD2dH
GsCQbL1SjlqZKtu4mpKz3H0zJP2sJZhJUZaK7XpLBCTD7uqwrTZ4h5dX8hLONcSJdfNsG9AfWfUB
wRZoMjSy3BNyMzqZ2khunFbgkCugOhWgqMvlvf6YdOlszMa2om0F5p6XITm3PEudC7/zmum9v+mE
ARAQdeC0TdS+5Axf8bZq+he5atNzNzSfo18ELyui7VdmoW+wUVZY1tXNVOosJVhibYMYyYlI9PT0
G6K3zVsk9+0ZecfNMqcbZqLbqMrVm8+658ARjzzWz2TvWxZEn2U2PnX2RklTjGpzW37AgDj07isf
gSLjrZbg/XUIwmjiSxhGszbseFn1poaGsVm5YJGinavCj47omJNNYdeqZ7a4jMhdGl0smXbeC6px
f68QahEsDI2oc4eWKHJBANXJGmZxoowv9gn40SZXRv0mh4G/RQ5vv1pm8IF1feTm8hzcp/b5HGgu
XwDNYYcp+pa5UneSrGki9nZ6SzKjeGVYMxzM0iTPEks/r5FbbJcroW2GLrEucka4kh/pT4QhGmjO
F0zVjMZqw/2Ng54xJviM+T4uDdwkZ11uDmHfWi6gY+Tkg85gncQkDwIgwEMgTNbDRjuhytkM5lSq
tOgxjTrE1elEFqnYxeOo4ZGXs2K0s+/Gmknmkiy+MQXFMTuxo23E3MHzm7mEKlY2jpr4Fc3N/NZL
ljfT17xMWa662bJ+hUSF7UotK46E0vbnKtVatpX00Co521Xqa7pDLZ54VV7qXwRczCIiY6rDdypX
iuxFyn5ZLcpH7p76IVSi4DVL0yO3fv4kix7LpBXXTIxWO/UKNSQ+4J2D3V/phgsZDtIDtLkFYB9k
AEpRquWhzyrVXTy+0Wks44mmir4y0tGedTbBepkc2EVApWvBNxRB2R5qEcYe2ob4AzPxolKVb43m
dkVBIUrlkOU9NwZloXqW9E20bJ963n9WggvVrArzWtgyhZvlj05XJwpgiALBtht3BBiBSKhMxWsA
ku9CBE42Yc3baxrzpa6VcenNYoc1y7qul36Yw1iSGit0/BE4R4rozmHAlGfLrL4XQwN7RzbSpxw0
hwQD5opZ9oRRWHPGhBwNvRWBSWCEvSOtLfXWUxy98HovbloFBUAtaGdrS2LjgjXqYNooOVnmd3Ra
OavjsihKpWntkcwMm3XNncOydFK91XdtUX9mctheG6mJX4NLSjtGe621Xpvh4L7pe2opjBTIMdX6
X3FWJjvfZMu8fzcMoOAvZ/0vFUvmU8LqcYjMoXfVqH4LEt/4oZOTK/pDUYgtkYmE4tStfmJ8m22r
rP9U/cDfYcQmTnMTKidscadjKH4W8mxu5KSBJJo1zkppkLP8Zii8L5WQQ69BLM/mVUB4XrHWAOTE
WfwHVI0rKYjUcHcH51fAsZP7T7PW+5ucx16O78RzHae/u11pmuNrv+BQlf+o19zuE6XuLrTGyBvi
STxrWDBvfLkdvW6OwWVgG540bfrVLUhJkJfPcz9NANDIZ4cSsjoxOQ4bhebg3l9c9FE4TR7/CCCC
f7EMudzqYfh+n/sN8Jmx1KzfRcQcbsCv7/6DXt2IpMitE0k5WRH8a3wYzaf1CBT0UrfSdAomyjpN
RMOmMUu8nuGuPNRxOx3nXjXvyGRFsXKo4se6HFwE23O3UeyUPSCwelxcp72UdfFG7YbyuMIF6Rw7
oDPGi2RbrmZMuYtuT9uvSGRULN6/a5lKXgGgjmyd7H5qHgaj0unzpGbrS4W/DWQ6ujDAs/bfi/8/
5R2LPBClGSoPCHlsRP+Qdxhd7ZsYDl2Hyjd3pL8m02bCTY5FcqiYyNXvzNXhL0BuPRTQ1xxtOZ10
xXDyxJr3NtqxbWzqmtcl6aefWOmlQTT2xVbzzyoo/ysvVFf+UeGj3TIFkmD0uVCk/6jwMwYzUYhm
/CrlndZ4s5orr6luYNI7DNF+yuz0NbYgZ6DS2DatUB8bbIDlykZfNs3dYcqi6VaE/gAAQouYaHbk
+i3c1bkyKs+gL96nhIY/YDa3hDKq+w6o4hrFhf2IyMN+xQdPeSQL17nPDuPp0xgGfSen5V6NysfZ
TJlXSFPlEFVoHhS68kvEasj9BqjXam/35VUU4bmAWLfihSWDo9s0Ght5spj6+XV5eGwVNfZ6EhUY
CQ7JixDk2fz7F7/Szf7esVoQ8qBuoUmlYV3pan+hVqclwIjfGtpVTplKJ3o0M9NlFGCxhWzuzZKV
1KqxIyQ32gwQZKxNNuPoKD235C+8mDY1qh5Upac07AF6KM8PZR96Oo6ux/usLI7y7kGHhLHxI7/+
uRjxKOkTcQPMxEdzhoBtTOcoMbpT4oeKuWEdwCjU4u5XUqIy0r5mVtbrl16eAEbmbP4AHPiN6qPt
2cFPb3/YWAnoWqH9IrX2ER6o6xd6+g0X5ZsdZe2m1ADg+yg6NX6vfsmT+Pff98N4kY3QMNmSW0L/
fx2Vgm1Ai/YF+9SeWIbruj6OCJU3XGW4raEoqeb8g11UUH311u9/aizU770JdcXoC3//71/TP4EF
aEeQ/PFOQn26MOH/Tj4qw0EvUNfmVzF18SVQHw3Tr34mc4u5djtYX8zGD9ypVtKL2uSvc27wlmlY
Xa0sp7eoauho48S4FGGdvKRttV/rvVQpmPBP2dc6GfS9yjz32nSx+A92oFhpvH+9xnSUWBoIBvHu
OMmhRfv7i0ebluuQgOLrXI0mbsgttBAsBZyCosWJhfItjKvRnZt4uAVj/nmnRlhYdzo+JDWvXrh4
aUdhoajNZd1eQ1X4oE6YncPjueFmYVwVO1C/LGeotnczPvwORN8ZCgTSEKmFCBgDf2zvV3RY2/Jl
GLXvkJasJ9PMHF1JJWewQvmxiQLJMRloPASSdsO9Qt02qaJ9tLC+1FZjRV+LplIJtZ0tj/o1ioDs
kZASahlYv9Yqf5pmNk4tm85Ga/cA0baGi3P/qZHGcWIDi7zSViRHyw2ot0Hrf2sV7bPAx+JaEB2p
1z1MABQ2L1qdC2/FrbvZTi7BYLKHl8bTqrvBbcm+xnrre0OPd8aA4doWR7r4klRN5BImQ9pzP9SX
+yTTHjNzGxunrJu1F2WZfnFiFMF3pY3AIxamYo51viNNjK9ZMTWvZQHzFLwALpqVfWhUy16vzmLL
sj4f+kD61k56HjpInTLofAOQEVZlcx13TyCn2YtCAsHGB+4Iso25bNV40DCQsHzQknBxQMel2AuE
bG5Vs409pYX1QHuoLGOx6VpZ3Xao9XpCfhJudAoIvE3Jpp2NUr5KlUJMcp5HV62pbnkXY4Xeg2/P
2QhwKCUQgLkWiEgV3mxIv/y4o2BCBXCGJiP9B6Na+5PDzsWNItMitY5dE8DgD9gMGWNXREqElGgo
p9Naa8VianeGZhOsk5UXOJuEllA7x7QuN6KQ72dM3sQ+CFvh4eaoHIokU49hryqHGJYVhURyzWBH
wj1y/XqAC9GltqtSVjRoU+JdJmvf+gCcV7YTKP/Lkd7l2N2XrcxkBRKN3Ilj1vbNQ8YFsCU/SXYT
ZL4b0FW8G/WgeRwi/Fp9oAg+r0jdtuiQLn0723jqwb5WIsvfGNE4faSDuheaZP0aPv99VdP+3MX5
7JBJECRqESyGd/EfyqZEmo0i7Cz9AqMgIg5ZlR4krQ22lNbGm2W10tbUcv+Y5b8sPJy/htULJOPq
3Z5rf9/gl05s9uBN+CmcZDOSYZBE2W5UYNRmEV22oQUQQUYmiIXdPvHef6m9oIhezlIA9msCKXn9
BVb48PfEH68TAnvwXD2KzPA6c8y2YtLMLbZUmZPH2Hvhpt7APteCgwWK4ozVR5Ha4j+kEcpSwPx9
zcSGdrFzgU26/vn7mllOetFNSVOhPwzfrHLIPgLT/q7PpTgEyeI60qnPQRAkSJXV5zDToqe4FMZm
WpRNUS7psGkLeWMWfLER64PbV1qyD+e4pnzL6ytC0oQWg678379SGN//fOGI6WVFpazAtkD7Y7Ev
ua+5yQNoumujU9nqawxQuF2sc5wpaN8LBB/WBqXGhnSjb/R3xTJqMr+WHbPoJJxTZ1xmN42m7ldB
QJRqGisViV5IfJqdEefaPq2gmK+8yKrVAdAKSJtdaDJOgHJ3wpKud9NqyHaSn2+h41tMiUO4xQht
Hu06rDYykqHNZGTdxgp1zW3p9qGBQ1yZJi3ZMC9u91lHFrogbR4gRMmZXUTqzQbMdCNMDCNNnb41
ZSCefNiY9oK3rD/G0kwdZYiKHc1KwYhKVzbGAreEA69tgOgDJaP3XUTQw3YFURstAx5Z0Ob7toe0
GGHaHJAfQbe5HoW3dVO5P5/OTNp9uztUsyF/kRrepN5mexhkhodngvKYm9W0bfIxeA8t+8UslUML
h/wqeFHXJFZ+WZNIfmtbJLCsg824DUWI0w5V89gN8qaXm+Qr4OGbGGdjaR7n1ybImFPm84dUDjBh
ZVCjkkTjo61ayXalQdGxbklV0S8Vrm1uoW0NYxKXumBynipAFwYZVltt4as9rhwb2BjB3ijRHW1o
Y72QYKzHGYNKBy9r6zEolyyOmbJ0P4X5k20YAIWRfeB+qbcBUmp31XxEU2p6CK2KLRTB8axAj9/4
yLVjyai9VbtCf/64sn58X3pYkYLWnIojQUAFQ8V5dCq/bllBuGnaaag3eixTWYrRPHRMlA/wmcxl
AMC8uVIn+J91El2GWTtT+yEnxDbhWurBLW8bKHOj0hGgtJILBp5yC2yxdw208XMw2LGjm9bz/SzP
5q2aNhFMRd04ZNJsXonlA4hepQxGW4NfPhdtE7//+7251ll/X1NoKCkkMRRVcca0FkeIv9T6Saku
xGs+qZDEONQXX4eyrm5w92+FZZZfaxadLUKKxy5Q2v8PyqZ2euttk2ZdYYKRh5F417qnKdJqGnqi
tcc8ENCzrJ7ioI4/4pvVzNa31AfOsYxS22Uznsh2Z4+XymLeGcszDlVmGTsN1aprSEEOVQX9WjKX
6TlrUuk7/vXPDaQ3Gg7/ZxbOtwQx5UNoVJ0T1PJTC4v8OZ+oBUY8FIAwAjs/rGBBPUSlVwst36Z1
rMFTGcv3OA8NIN6S5jwPjyzcQplrF9YJk9420w913i2mZvPNR9XviBwza6nrtae6Kq8i6KdzVzhx
qdpMkkR6+/fvQ/9T2LtYNyzmLou5lYVry7I9/uX7gHJpFGoY9Ocwtf0XOyketDkar4EQ+0gZ/W2R
N6O+CQ2Xryg+m0r7S0Js/TK3zyKResy9259Wd2C5mc/CrItLhHcEsvIdBgjtY0fY3V3UsqSG1QgN
96PGDC7phPZFSfVvU2SeyvFLM4fNN3SvwY5RnLnB6Tq88+5ErMvbLNOhekxV4WJCkFyUOvhh9xUK
ni4cYG4klXsfxQbhKG/XDkJN0NFO6nACObvca2WcPydPX/wTlEHbxmrLkI2GgcknY+ta/McQ9g97
OxMTDSwfllYWhRXwwJ/2D1gD5klJ+OG5GjH/zAxFOU7AQ0ejzuJjMt9VVqvUyozF610HVkTDMZz8
X33bxtdEteFhD5m9ryeSE4dy9J1o15dB8bgyLlXFD50ygiYlgqnbtxm1QDI02tUAzdfwpL4L4YJU
ee/Hon8iSWwCoSU4NSJc/MGPCxnlWTdV71Wr/vyN0+oUI2qTghuX5DMSotXu/v1yW50z/3L74/Er
kC0Tys2AF7vHPz8XomVibH7RBw1lQoDe0lUFNlGT9TQqm8jM6oMxktCrhwOMZDpi1Dn9E7ziv5z5
UsfEVlG/GEmuXkvFtx7mKdVmB7TUYMjJlHEEYEKNd9KXfXptlodSqbeinVFP/fs7uqMTf31LSHFo
KjGgY9xLoST/UUBi6MVkrprnp/kq8XTH8m9GroTuzql7m3JCQWmLq1D0dL8S1dFUnDZPjVOSKeoe
Tx4dpC8lpkouHKluyn0+WPpXOoe9zSj0I65xsC0UBVqvkWD3kGe7tZRv2M8flzNzFAww/BAoeJHn
tPKY7Qguhay+nE59UG8HrazclY3bVonhqQN7DzUSEUADUVRribPu/23QaE8SPmXPQyV/yCLy8EtR
L2knpmPXJDZ9wGy93mdlavxECSKd1nmhJEXdiQVrH0by0gs+qshQoSKIIwIw+WhLoTiiEvhWhf1u
hTpga35g8rYjoLS9ZQYAzghJmFSwVnd88DC2RsZJZh7HZ7npmckZDQNxduCNBYhD/TLvUkjKR0q0
I4hm/E5sj4DGF05nnfxKps2mG4/6sK2hqrxVtUXIlRRvqyJQUMcvUghcMApXT/fhcGV6UW/TWafi
C6tzKZB7UmZFnp3N4QaXWcw+Fp0RU+7vbTHRqBcw+ZupcHNDQdISMwgJlHdEcO1rVgf5RhhddjS0
Ufcgpmj4BjxPtSSOZsviNhbll4kb8ZHoUG1rdgv4ZIsj4aLGS4+/J7blbedMcuIMSI/+MyIb6+m/
F8fcgiAQBsQzrAzJEtD/gC07yMYDlsHa81LdNTkCotkg2jOF0HU/Wh8Ty2N1XCovCdL5otIfYBMf
k3RSW0ordVfXWXUW2LpBxC9+cxyI0owffFRHN7FQywxyUVysDrgQiqZM3HK0nbgmYGynGPm+yZnd
3e1YxAh19/47WtpnNaT15UYtpPl7Q9LaAYbZSV2qq4YP65zHu3UdJ9Kw2NXxwr/ykVt2OjZa0qz5
ZO2gjlEkeHjrKSEFgQOKvgRwq6ObsdNTq8kqLqdx6Co9k1VEPGeWWqPz0hJIgngF2BB1ZTvIHcwv
pdSCUFUwN8fpLTBGfe/rOTHUE8Q6dGa2Ax/O9LIpHt0VAAoKjXxGiFyEDafPxNoygBJSMWzzMoh2
6zB6wvJlj6Y23MZ9sQ8rufi1HBRJUv4KOYiXR5aD9ZHlqWA4y0M//wSD8xiR1Z8+hv0bLTCa5xi2
NGxgP/HSIWt/jE0CwSsCyKXJlJ4bEU/Paq/tuuUA6K58xAaNDOvefKow4WPsE53kBbW4v/j/O5Xr
5IwnbPpMpMjMJ6GnR0up5ze58PShrN4DoZceiQp9vJ2JSsXZ3OphVNv5NutE/5LLcYf+jYJqOWP0
zyzaL0GHyAhva6l0jbqcL3VQWJtg6WSsGvvoJPOz2/+ekLSw97JIKMSZJEquHpqwu3V17D/5kBEu
ZUXMZD+Z5bsmCWMLj0F1cj+WtwzhkTThbn/MtYg2dDnC00w7BHOyeMo8+2TD70p5NF/HUfaUIIk+
+ygj2K6boLgu/RTs1gmhTBPuCDYJL1HDZzCQZH8OcWA7Sg0eJuvqPFnlJu6a6T3mP/CwARr3ganE
17FlfN1EzJHftMpASEsc8JX+RYZapsdu2QfifW7tL2Y/lE9CA6NB4ahusMIQ7wSSfvjGhPF0hrVH
MFSxtdOLl4WMI5fma1Uryn6Uzcxb9WoFQ9JAhCmLHI9HuRBOhoJRNmbtogbmJkn04NyqPlT8XJ+N
g1ZnT1If626IQpCwjBauyKoRIjXvR9np7X4aVMRqbU6cJo8dgzGbwHOS8RLUjfpUhdMj1rfVu8VA
zFu/g6gNjI0eWtLXFH9kKg+SSaqqDF4hx7vzaPTPbR71z3Vnu3Edmsf7/a0HU4tFVPHR6VH0qeM6
x7+BwYpd1qgFtUp3ZuQyn6r6bKap+JaFue1KQWkfkr6DTpNw5/doSzGAell/oJAktri389N6inpD
9wheMpxuQv1ptmV90fTwcX1yVNEzyOR6n6hYwvsR4hnxVC4Ft5iVS99AMNvi9t076lR2XoTlGbyN
WT4kWms+otR6HWEnnEaWiMf1odn62pJ3eUOeaD52RqqeIWId16dwSQ9cWEOJi7O4+gAF/DSnIzUW
2mTzlio6c6EsvK5n+jibt6LCSDghcByugPLQE5DwNZ8nd4yS9lswR5gI94UCF0/ED3gX125qSzFe
LOZDWen1DzPO37PAFF9mxBRQiaV5W686dCyZ4SOo0m7APfkZl0PjmEwQqfVlr9KUafKIRzdcvLuU
Y9kO4hqWkxvkw7lb3KLCwTTPRR30WDMu55XqEwxBV8pla7HAkwDaecZq1xFoFfbsAteR5VSSxvBi
tOFLBIOh2Sp97USW1j+GqBZf8kUzCI1ZP6BP+m7Vcf/QJ34Jv6upmM7P4WFUJBkusW9eFeINHHwz
tDetxuJMqZpfea1u+3LIv0PkVrgRIA4Q524etKG2DsA5SA5E7b/Vcol/bqZ8akVNw2bqzHLMwX+o
J2RjjGUFc+pzlPfDx9xHsK+C6AO81HL1WZhfJGP2qPBMrACsgaPS38VDar7H1QtCieEt08vukCA3
gDvBb4WTeW2daFLr20rFM2Xt7BMpflvnrIT8nf/+XBzS20bC0Lb/9+v/+4Xl1205+vMv5+X0MIV2
XlztKUPWjOzE0K30MYutL/asj7f//fC1ZLqxxiE7gIJM0W99rVaIoI0H3V0bIAVs9mHS9Fuw7lYE
KOubBBmm9xfjOhm3IC9W9HabVJF5nDFAcwt97r7eCY7A6NrXkWXGG8xSpwZsGBZg57iN1DLYFXNi
PoGr6sgmjO57kIkNvAAM+bJMag/VFB/XmcpIyCykAUwZ7rSu9Zx7GK7FWIOrr05Tfpq/AbyjmF0E
wnSC0OYhQ+1En2SPAqXYCoPdp+HrIRkpXyszEyyx5VOGfhBdosxcJezOIRBgiCu3vINqmLp6qBHP
bscwWmiFvUkWb4Y8tvucFM121yd5ieYHSfYq7jaBA47KIB7vKm8pbLcyahkqCQc/5oz1xdreD3hk
4bdYxrBslsJ+yWFFF9s8fuhZJ55WK6ihjiQX09fInfCqtEs728Egiw5SIVmHSS7Hh3TCPZxsJw6n
uHoORCTtYFNwtjxUm/JHTOzuqddMwsFs+4aFbPZSS0q2xd2zOYDKLBOR6ozwq9tgIR889iElcNK3
weOQDb+PZMssXLmxtnblH2Zozzj0GOGzsbTOTe92w9Q/rScsC7obYV8MeqY2qKLm/qnorNH531Hx
/wg7s+1GtW3LfhGtURevgFBpSa7CDr/QogQWdV18fXZQtDw3z0PeF20h22FvhFhrzjlGH30DJ8NA
pL89e3w1lb5x0hgLrr1O4azakqJWLq0BlX19aXsoctV6IlydZBsZ8Zc9VvdxzOOzJJszdqmw/W40
3U6bm/zX9h2Ms8wyFZ9KjOmu753x1jQ2ucrLgEqQXyFndyK/h2u8Hmy/IWqjL4BAFnM6lKybpnV7
yJNE8y3whesH5SRjbvuNoO1vqCX9G1y0do92tjjawpmedanS3ThqofSrECNkkT2vyoZXhzf7zOSo
8pOJKj6vDd2VFLgAEKyXYLNPDlQbiAI0cACrSZqAOX1ntIX0yYobJKupsywcwPVjL9/xcl/Ylq6a
5hQJTye1JwbMfGwkHS8z+iWdxsigsD/AVpksNNZa7RsGs/Zv6WTf+U3tR1insx9Npn5Nq5m+LeTM
g0KFubPnPPILMIsocKbhI9SUXyNNmT9G9voQQMnhcrNkdb6oNcov9Ez2Pg/RYZOspn2UNd4OtWNu
MhdkksdL0+7UuWa3YXXsVJULxoj0+1IkjW9gFLs2sl6fGCHHe5Wk8leoJiOtrlVsRUM10ElYCFBm
jn46TUzdF51Wqp3Ez4mt2VdzFgf2KfB+2v7wQP9Z6/RxTo2G+xDwJsFA6SxEouTnRVbui8ldjQzX
8NYapnjpjDRFGp4bl1jSMGynpQmg3jR+OMCEq59ID7JrkYf2z4fUgGuIM9zij/Qq8ldceynNnamX
XJWGTLOBzYHsa0P0d8zE+zSONMko9NqbVWTRaX1tO4rVsb2N/ZMUl9ZVlWP2+lzKLkqrIt2JWIc6
ovHvtFOl3hx50UEUyAgZDXNgUDKn+Bm6OD8hyxTPYysHy1wqb9tDl5ZMgprwOUkVNL2aASwrNNtL
AtnTM0SZHUs0G2R4y+H+8QNV2O17TrEfrT9RMW07sy/lglkPJbacmKhKJ5CG36lsOpWnMBXxSO6c
D1hzhtcFJuuZZRxnWFSrN6GMp9qwJX5hiQ86G+avJpZ+zvTFXxz4Npem6v69rrf243XFKZm+MMNA
eS/VO1PNxLeyT/7MJPf9UcW3DqP7b0z2zFu5Db+2dEzhkhv5mRb/BrcQnkWge4ty4nOCvuPmda1f
l6Ib3jsLhST3zk9DKOFJM3Aib4eyNUEmGHZxCAoOyXXBKbSrW0zydRBVRc3/B8/ivijP2Mefcqur
d6MpVW/E/SK4Kl8a/Cg/rMQ8EXguw/gmpLvpi/pP3Sgvq/WxrmXlw7LoaXZCbp4JYNMDdBIJXC9m
qaM8mPssVTlfEipiUBdzm79GlZ35sa00r0uhZUwbkva1zOd/z6b1NbF+dfu+yNC6PV6l3usa1tGw
XIwjn/P+ztwEfZ0ZFr/jwJKq5rewQFVZCy7naOqUY8MQcT9RsL/NsfnXADLrgQeIztOsWGAFp5QB
rNl+xAj6y7lyuAWhLWWlPS8L6BbdntIXrPbcQVXtg5ZCS5iinniY8ZPDaGTNi84F4qYiK36KUXV1
+4LAc/wegubbx/XMTGQ12kz5U2FJPxobmpeLFr1w24LNQ4ATLd+XBovdZAztftMC0PVKKKpR0D7s
+Yk6/6AGNV2mQvkvprfQD9v6CdBp6G2CQKGOhSvTOQy2w1SGV0ThqxwfMCq5+66SMn7eYFRFlfFO
RALntAV2JEnzX3nf7ss6SW8KMbS+iMfCKxel9wCxVm89e+ZdRZj5gZRR47PJw2CaLP2tjWLrKY8W
+Bnr60CMel/NOnHaDuvsTVOyZpfYyrhv1Wq6UTZ+17WRJc9M8lNVUGNuhyNS6KDUcN+2aar5eBGl
3aZQHGMn9mZhT8HmX4/W9SpZH7YvtPES72Sr81koCXvsWCT19WF7lmkhn9+prF1qQ5lgWPFUCUSv
qMvL89Z0C9N3c9twKe34RcQ7+MEiDd+XsfyVOm33R6Z21npBc4G0cM9s0/gZNSoIClhfh85gO2wT
m1Pe5LGn62GE/ZPhbaO0xTDHp1qexOySnxFd2kp4GiWM3yihEvSGioNifRDthLglUS/bkQJQ8dqw
N0IhlVBRfsPom+wnTHTHUJ6cl26RUncb7a3fMcBccROAlCdj6dT3ePhhiKV8q7NUQ2Si1b6YV3JH
rRdsRqT6vPV9N8hu2nXOYTLlP9tLGnuBXOEESXoCiXc9370FbkbevHx0vlWMnrr20WZvRi73rKQR
tQLtDLfBeOQXWy+rVER9HiZaq7MlLwz6pJz9VlfcKvnLtDrHJ6StPG69x2pJdzYkhWOelu0hsSa/
WeFE5VyP5zmua287LEKMQO2imHj+esSEK85kYEqL7jqiLgFzshFOTCHM41RMX2Uf2y54IAMtQWic
S30JrM1QMdgTJAP+nhOe4stYAPB47lM8wEIHkkBIZuORFGpQ2xso/CowWAoCv21K07dL80SH6Fvc
Y6mUTBnnkWXNr6D2H80hQmyWV61llVrFLVWW7pmGih16CO2DzuBLMlX5sxrmymvT9vuKmYS/jJj3
2yKkB92m4U+l+FtnYfQr37jcRghAdLH01w5k8yGvGlo3KyAvF9m875NyFB4b4eWec8vdWTnu6a3J
AKR2pWb342U7nLL+WJoanmY7IabSdvxmNUQq+iwHihLT41vJB4QxJ09OtPyocnm13gjiSzNbAkNi
TBfG4AlAZifeo+l2npmsYpDBDXCcDcTJPSJpOvCKeIGb1+8lrU5PpTXW19bQhEcX8WxAqbhmyAtO
9P4YQ9Kpfkf9f24l7QbVInvahOtI9UFbmEEimixonSkKNKNjjsEsO1Bmmil5QfeE0rPcd1qseI5Z
9F+TPR3JXmMMWZYglVS8lUZvIbTrZeNSKtAJa3x9cbN0n/Cz0LTnF2WBqbaXlLqlnKeNpEjOD2c2
6ZlsV0jdd2In1fVyYcj6c5RQcEt5vO+Zb7xHeBXMtawyZqFcszT0p81LKgmk35Hov7a76XaDlYB3
eKEyz4dcG9uXqtUPHZztwEnp3WpzvXyENonYbPy8x1R5Khq2q5FafO+b12bdMuSRpgV9Y1EzJrWf
GJl8MsKozv24YWQ6hPEvGOoYZe0MQxaOSudsyrscnMcFstO6MNl5Zu1L8Mu77TCzJFoJTtkFS5/J
QVpJT5u/fHuo6m4B+NeInV4Zw/7xOSbOvNir0lJBuwBEuv2Pbf+LzCFvsVnKwaTEixvrfflRZcZd
i5r0mbtF/D7n9uNlBmZgPQbjebYIOdzus06WiaeFxBy3JqDiLuVYN4xipuIU0cEoQwVDvhm3u4xI
WuqV1DDpK5p6fg/TmkRKp/+IW/5Nq4EAUKKC1gZylSfp1+MogWy1fXGAGfi/TLP+30AGAu/op5MK
A55TMVcf5n8pZ+jOaMYIO/Gl6Y3oOFFSz0A1NMDBVv9SweJ6pXPmabGsvqvjSBEq1V6pIFvdGgpy
P+02Alw3WOl1MqT7dsRHrPpf2LbKf9krHcytIFuRzSDyYZn4b80wGyt8J4IZ1KOo1oqYCx0V+Oum
U3ncXqAU4CVe13rFKHyFEJD/TWn037MU/gpDQVhKjo7JWXP+a5bS5gnUFVuIl2G7WUVx/dkvZv7L
0VmIVgSj8oHKWIN0J5VK6G+8IFkXL///d02Fc/lfQx1dR/KFnA+TDz0CVIB8/X+M8XVn1pzFNMtn
x06TF2ca3h8WLjuRwiPGR0oJuw0/47AqdJ8AR/OMieIIH0D+wg5De5Dm8nbm0oJ5jVzN1VVWyRTI
sUF8avjkd5oQdCTiyWdYXX0QqPaRVVzbpAcWz32lnhH4CtgFJVtsWVw1w8xel2SZ98z/2iPasf4O
N5UpW2LRn1bSOYidqDlhzHS8eu4R18gIkxJV0XZL3ssBWS0RHY+1D8hcJXXGBMV0hI4VIZc7wCdz
K5z1x+3ZApXgOJjNyzKP4sJEp4SumSSnvme9jgfzd1TF6j2qwq8lnhDP2tYY5CB4/GXpZ68LZRoe
qvmSpJNyL6r2T5ql9XcNPRfVyuJGchFdulU0XxE0vCNl9E0j82d0F2Kq8t7P6Pn1dLOU0JumUkBF
yhhFz8uF0BHrDjpgOj5kUwO9syDKSWcTwIXrb7mpVPeHGJi/m252EoIRX/RMvVpyfMkxXHRSFP0S
SFdcll6oo6uc5MExyZpFAiDSULyyFIMvKe/rURMdlhT2d0OhnvlKbCSg8lfmbRfpN8n5SVO0fQx4
I6hisZZDD6LXAfZtHYmmvMnew1qHeZWaSI0UsP12fjOgdns9gnxX0aT2paDFj4GM3nrS1Ig9CQg6
2V2iRi4N/OFUr5ZZIG3sRHO6SI1l6ZdSrsEhVerslUhZ30p1enNqLQ0I9fytQXXT3J7yIGP+/b2L
M73n29YqJ41D/zFvFmxY91gB6/02L6KnlHEhykhmLDvp91PcNY+vqJ5NpM2ryJrn7Su9w3B96Wrt
2QJqYaZDeuma3qdzlZwctHaXDOgF20zpp/G5eaBtIf/opOy3LPfjcesgVmLp9zMylDls8bUuyQgW
1HRHo5r9Nk6GFxtjwOPZ9hoTJ5utTDG4Gy+gnJJ9h2n95ox4wPbb29hWvp3zl6xDRY2InqBxkOep
VReEyM6/hFK5nYUP2LLFCMAx1nzSDemnr5gPJ/9AoQzNXNJkty5pcSwtvS1aFq+ADX0zM8KnsZ0u
ElftyzbW0PtEBQLX5AHhIJd/94a2uk2o7n2bcfpBrOtprUfXx9kng2cn2Tg1k7RpTpvMMVeHcTeG
k/ARcHc7MK4WuUVlfDDDBUh1q/YnOTH5zWph+aqcXLOx6k5iBQoKA3jGQ/4QyU7hsqFanZL0PA+6
PV7LfnkLY4TACc7wLGnFMeqst4lAAzetFT6dq6dpeyMAJoMUUkTodjiecOAv70mikI6yRNhFxHVZ
Rew9hvcoGidPV8DQGszbLlYtjqY1NSdbLj814J1sbPLahFopHFSbaMHtqQpvsxRYRYzGbCH1cyx/
1MvU/7SZYGWuDP7HR9mg70zTEoan1PgUE/6Ap9lAwIInhOETnhzv8fm0pHQ+1mFhIS5KjEBLLdvb
DiXGO88G2A9IONAoGdLe5sKWnlAu/M+HMEPWKJf1vMv/jstoXjax0PawYZptu9Z82TFAOIkMDt60
2/A8ycroSaxo8YZh6h+d8NDOlQutdxQT0/SxnUZJDjFAW1yfFoOkp7DN/j1UE2/Zg2dsG4Bm/t95
eiMpeHJ7LQ+yjQtpxeVHhyMc85r4m+HWvP7nIa/txKdHbVII2vvHXEGjffuky86/w1AV0PoMxwzk
0jI9ab3u20y+L1MZHq01mmWKmJ1PscM2TJra50oaU6+RVeldkgZAV0UfX9RMKQ+MTnU/7sV9kdWe
fwOcjV71+mshpmGnU5yuDlVspkYNb3gFVYpMweojk6UlWdo5BfRzkzJNfyaPYN8Q9/sUGepbY678
vbHyZBkvy7YqxMmkeVLPzyQWTdOkp/bQu149mp0/aGN8pUBIzkytGvapltcysD7lutW+T3HISDb3
OpVkj6LA1vMwCMJjeR5tep5iRU4vAhyLYJCgbj68OuzKOxNJ6ZBZ3Hobc4zukkg8pC4KyrdRC9pp
2ulDLz2Ncpfu0rhf3tOM1thI3gB60f75P/znWVFdTbH685hyFubRat0lc5cw677NmnVTlL7zmg1I
3kv1VY2a+VNNoPSoY5A5GFcOkjzW7oPpZlkD8Q8QAIIi6spVMM9nRi75y9ir+QUF4YG074UO41OF
oSloOqV/s8AFufqsA9hndq0P86EDXX0z1y7uMObhmaByiZbvaijahJPr53Inh5x7rIMaI3BufVr2
3jZWehI6cWiysi+tnPt9tMlzQiY7k/ixQTWwosxkPFGTZNz4TYPp0bDI45EqRwQhq33ltPazztJ0
78fuu2Lo/S22oMUIFbcjjIn4Ho0pz3R0QGHY/XHSjKwmuDrpeVjAsm3Xk0jXMs941tvaCCh1jDOW
suacsvP0tu0U9kARbIKqZlB/585YBXZYlTunJj3bWYXp/Yg+OZnF3mrw1G70Cpkf524un6wpTM/1
Qt/j4TgqGgdsAk1zpcrIFImIknh8EBEOJbsN72LqyMkxXri51d8yo5YveaIhwhDh5THLAxgTe5Yk
1X5cCw29HBxPW6qj98Js8QRDh5X79pdE9uTGPorUUn8aiEK6ilH7MpdqOsT59Mdm/n1sM3GiSds+
9fJ43d6d2eZN3cCHqsnbJjdOiEKg7F6ErOfAbSV8wWtLfJYn9TDQ6w8woGNCxqWZy3C0tnM2yL9t
puGoH2HqW+dwXF63xAW24oyrV2IK9ok7wpEg6q34ZyIbO2up80+pCP/WGgVJjqFiz0i6/Br/RmH5
LMup9BGnzBw7Vf4G/qCCKkPMnrb2BdCqW0jjs6DsRsldpulPOZjKrSiTnEFnxpB7RbUhWgawETog
WIB+WCRYbt4wI8H8Lkaq2bl6ypfu95DlOQs1STztKmqg3peb1ZpajsVeEGPuW4R5PVEsFBeQntku
k9DAoRwC4mdE5m5StWWviIimrZQFjphvsFbsT/i9uS8496QQI+knD5CifiWilkY/+gmwFLcDheNt
jrpI+1syRr0SSrswQFoUgFmgKp2qz9iSqHqgdbBAVfIXYM6Acc7sZM9ZXQKYt7IL1C78QBGMIAvX
4y6UDIm8i95yZ+FUlyq76rVDBpktOmZ69T0U1VcVmbetAUbtMV9QTD/IYr3J5lmUnbNvw/pcLdV4
JAlIuQx4iKBV74kI/oVH7jy1jX0imlm7jrKR7gGVV3sIKP6YkkuxCedhLGbepl4cWqDPeY5JfhUv
5lnveBEGNQhQoCjlyq4ucCW1fWSOJ3u0yqc5LQGloSt4zXL5W1vK5RPS9n8Pxqwyp2h8ktJW94fe
4jwaOkrW7tuQx6/0rPNjtQE2QSqT/QBl7wilr53jp22QX0zl5wj4PY3q4fgwrIZm4dPQbvZ1rwXx
6o3PdWlfm3TVwzi+j2VrXx6fj6lLgfHWNYy5ZLhI2OavVugQRNnp+MfnknuNSvLhqaP1iWPQbHYK
vodgKZo5aHQ0vnO7aLQJiR0b5kj4vSTokcRSbLl2lWT0DZNvViZpH0aLOL6AUCo1S/AfYXBuM4eR
Rr37t7s2iCyL+lbzEWhl+02zNTqycxAERXjNxO9fKosUEsuYaML0YDeQR7wPgoXLrkucG2n/2gsN
IUsbtT/R9cuZUpdIu4r4zxTJnpK895VFalfYlL/H2hGHtpe+SsPs37oqebfQFPw0VZONX/mb4sU8
bVIIhKfEqCghhxB7Ngt7EjFgexh3kd3KNEIg8trIBVgz8/mgqhMjdiFZV8XRIB0AhvHyrDN+zBBl
0dHE36pFGuHNlmrAgIsUDuutyUE298S//UHYMtT2n6YJC9duGvW2LOlpnIrhGKMA9pluz5/d2v3X
6hVsXA83JQwbzBdLUGRG8rLdydajnt3By0zdc+riCX3RoCnn7aEEjMdP9+GOfHPzuLoyor4Xo+tE
4kp0d3Qe4wlfkAPu1EZSglHRuiyqJT5m4OOMDIbl2HXEy1ld91KpP7M5Kd9a6dvjjEQm74DKpPta
9TJ2RxSSqlrJhwjM/uab6BVuSfoYVfdhdVUQCp+6vVEmAVV9dCmbmB1RpDGMhcqLRWcdOMudpF50
+PAoPVsjfdtEO8OofcrKVJw7QwH+XI8seiSd7zaYOAB+SDV4l1+M8bWQhumZoYTyEvdGfBBp8652
0te23TFAOrhWk9l3NaFXN+i/zXqULkimdL/Ni9nboKZ5m+KriybPWUJz9LViYa9XTr9VHa/g1OTy
HpuOskv1fDd3nLvHmHzFCG7CDDMuugCZReZxBjo+fvOgAnnrw7PO5+piqUkBn20yfIF5/5IXEYsM
GN1iGfhl5LbmRylcsCNkZ5VWz8sGVnXSHmM/2EZPn3DcDGaeXCC0Gh7IVK485EvnvtZXVbYGwKXv
lr2UJfrVUQ3sqT0/y8T009lYP7nIX7ZIEU4GUHeN+7xK/A0aAteshHpsVhl8nCe862X3rOjpeOiw
9npRrn9oBgO2dBDdbc1QZDSluRMu3XurUAVFM1vnTpG+KU7zJ45wXkcroEXu0PM2S+oOURp79RBL
v7UVdJ7ObAFrx3YZKIEbdq5blfqo2WykMgES8v6pJcNBAgMBYTGLr1u0WYtizqvUVPEZgAgaN1ic
HxWEnMfD2eBkMq+ncbH9g+MkmU99JvpAXTLnQn2AKHOaCIYwxAEtw8XqjfRbCH/4QKaf7FZd87sR
MrnnHYM+fdFYS9Vpcomh2z3K2Fpq98O62KqySa4IhfG1duY/M6Y64AH9yQJj8PXYrtmhoh3R0UHT
aXEix8utTHHjxpLCFYGKBqgjb4sdVxEcibVrItpI28v0MSvGra9gF0KmbwtxtEkuuS3F4DepfipA
qEIaRbOhx+2xGIv4U8nAHVdTlkI4RuosITS159Cbqyl+d5gd32BH/LJiNEwJq4qrGUa3+BWJTScA
vn9NrSlvDXISMpwUNOI3k532e57FyUGy5J99Pgxv4Ht9I820Z2gFHFlj74J7/EekfywxlVZ+yHy4
dxsFQ2nGyIvl+jwlMhY3lrsjpoNkj4Kn8XRpUY8zZnEvG3r9ECPK8BMLPrU+qTaLcA/pdY1fgKjj
yslgeWrYsvNluXQtaNWPUqZEBHFnh0Es4GTzFSCTVG8zG2SXcwmmfaqkoJFSax/S9DmZq3TISJwO
CrBaHW2nb85E5WVuPPToD5DeX7sBDSjJooyhouqjrQYzaJe8Bt2YGuftqtVSJB5hD8J0+2V9mid0
J5QSDc38rdTGd3uoaGxZKaVOHkf5kdRPV+TCK5Lc+MQthviyL78wCAdDO/0ZjMK8OLM0vDXtQH9Q
yyfmuGa3k7Mo3W2q9mFa3UhNEfltNQW1MhpnHTYfovXVcb3tCvVoEc9hkZeHbCAyOVMX4+P/blez
BTe/sCY1wCrVnLYVQ0cy4dppkR+SLqMTRn7TSxZJAFhB7NIH1I/jSvmThX20JsJ5fFoKuQ8fpcHw
uN4Sh0G5JPTyHqvAhBzGrUXcXmI94jpfH6aayTEtATTESSk/V3J4ezR6UML9gR7g/AhhIXP6yEiq
KgYskeWPGdP9yIlTr7YMxvVhCMLHhh/ZaioWDCf3/lVB4yi+2+AzaI9929bRSDi/9ZQlsJRRotSi
9KOqi66qrAXbSRTowW4mA7SwveahGvTx0t1In2b0k+Tzvk3nDyDz9bVQZeklwyAY2fp4KUBO+7Vd
44dUB+2VjCdtVytR8zTBFvHswQK5tTagprUBxSmOaMv1u8hiDphbhBQoY5sHohl6IGFe3IzKT7Bn
NSEUwryoNlkfRmVVPtwisn3CRd1tVx3cstmbpPBnSXLbFdjwS5U29XfTkhGHmgr+5rFrXVpdXOuZ
M30VIO5PZtrF+4SthEtga/mUWeBUtmdLke3Qng77Ri8uaTj/e7kfMa/RAM1crA3KiUxhA2EyD43a
madw/o59yISpZhiPh2wyzQOOUXiybdvUQe8gBXdzBHMXcsy9bLSYaTJBnC0DjIOxhufS+pA8qKwh
6GFidPuR72X0RluxkqanChAtYOEqkS/bwF1qzC+LrACGsuvoaRvAxTpCtJYNVNUvl6mqJ5DB4/xZ
mZ1EI4Sk4e3QGaYdxpz4fV2JdtKyhN2xK53vwM3SlcnQaT0P+ijcyI7FZXvNEjNRtXH+mleAflMa
7w38iUsGeuamD7RDcEfmv0LaVRJ47i/FxGW+csHAu8r7bbRKzWqzdbXl/aAP6jvrBH7rcrrLmjN7
6upG2SoUiC6gCUvpHhvsBx5aCN7JO8OV/M0YKarnFkb145Bmyg3a47nDkXbSMzJbmJfENPwJjAd1
bdXPS/LepWJ5mdZPZ2sOo6f0MfNQa2wOndR2ZNB0R8hdyjs3848iNf8yw8ArlCa/kjp5PIl8qUmq
05xNgdOtG8FlKKcDVOkPe7NvCUgzZnLP1rpXzD+UeJ4u/+QWr/FEgiDmg5jLrHOenILbmJbmEcuE
1XzP5NvWCt1eRi6P2TkZvyWGBfCjQN1FmAf2JtEn82cxw5STCFw4dAzXA5WIjyCbyQFZLYJlAMGO
mJNwJJlREs8sGMtzXrdvY5nZYDQTfS+1kTg0+oDfZ605loGzq3WydQaujEQ8HHsPPSYC+oEgXCga
Otl+6mwz+WxBn8JN2OdzIvxy5XbJrZ0+d0hmWeqLer5kjSZfKCa4w63JBqlC+f64CyZ4dT0pixuD
ppEUYXQeQz6JWniY8cvS6SxfaeyJZ+KSFQRscKBpE46+o88nvMPlpU6b6lo4lT8hAL9vD+qK6SqT
7hYXmnXeXjIH6xXoSh3oiLssv3kxZPCarZh+lnNUvXXL1z+rda/vC6mogzntIf6uKKUNqhRr7eGh
ZegK575NmIXsxOdEDf9qxgxHbs7lm97NSGDthJK+gdK9Pmt1mcBAQh+u+kCQl08b1IskFki5zK3v
UjTjfM508/uAwoMq0pvTLHJ1RnTnTZ/b8Tk/GBTQHm3M+bONtdGtRiGueTTS7RHom2KNtz6T02Me
WhKFq4WrLaUhBskkKNVOB1a5jOzIJnWH9tk4KmlDpq2unZkjEqTGNm4HjKkhFy1z3maz6Fxcuvov
TaieMyrN52PGvqioGvKi+bHNOrpm7AJT5O3eUSw0rWNqXgy6dnYFPSWvteTd1BZvU+DEM2+Z3g+X
3JKIQFrLmqFrMxfBzESFTYED7Fv4AAjGAGCheojBl/vbDWA7DKM887eBfE+C3oFcBEbEah08UjMq
Uxr9Ac4W9/nmYmCKe0XPuuYhac1L22XVHs1cfZoTOzrgiAT2JiTe/6jQOxdpVL2XLQUZyjb4jWU0
JRjrsJFVJtBUvSw9Va3lfaUCosxmBj1TMVYndsnsnFUAKhrS0l0S4u23YmQvsa4YlxYVLYopR3Jt
PiFPUt3X7qaTsJviYkoOKIVa006DEZLhbcG+7pw7EQ3loVAWheAhq3/Wi4LOjXHArYPbbmlLDOWj
M9BMWY9jgjjQHV21La9MW1Sxd9g6ujK0/nM22EFuR84NhKJz03pKKkH2hLe9tj309O/P1I13cLOu
bGjz63au08HT1OcsQThAaGbmPp6VUc4fIn9viCZ7yL3SNKFT18HK+I8gDOVs7U4MvI+rTTQixLHz
x8Tsd8wra09b33LI51ifVRLcoyHCPJ3YttetM2g5KqudU3FfS4WNPKNWS7erm091gQTGcFK/x4Wi
3Y0ps9wSeNd+oG4K2aelcP5Cht5DkqIaqyXo5zHpn41jRq73+M/6whAN6RejbVDYEX5/9tnvYddY
HtISBpEzwdW6Eb2mwP555/AKMZrMH4GJsQmVo2IL3EsdpP55QoAui+hWRSGxiINUnbLWONGiGV+d
FIpBrpIgu3Xcc9SAuy62ssOALom0uvYlnWs+IWn2Q2v7bl+PmVac9FjRTjXKSXrdh1GE2VvUWfq1
QXMIFq13jkLgvUly0gSIdJQPzWqCXb8306Z/31tYONe21+vw3XLYpG+MMZSHbEKSyLinI+OMVlVp
6tfEom1fSGiT7/KVmJEuUXtr6qa9DYBT/J4IQl+K++Y6F98HVupX5J/TzqxCsC/roSYX1s0ayn20
7e5jneYkFX566g2rh6+ITMFe9zCPL7fJECRdl9yFvkjPbVMG+SJzhfbAFqJpOUYFl2iyuofiolk8
Rt5Mg0LMFXbKeNeLbNWVkgZf6io6bHpLXLRuftfSqdyPeGMD5HgQ5dOpevnPs3ZOFx9oOAPajNiO
7dKGi4mVe+m6x7bCQlaw26hWQ0VS1BQZ82Epx+EpyZbaffBPWaAPUhvr/rzW3lFPaoWjD+0BsafE
xUVyWlfnx8dVVmJqNmpz+JN2zU+2Pcmn2jUq+SgwVGKrdtyuGP86UaqfKymyuOsWQ1BaKCMLMosI
pCr0H9UIFo8BQWeNegp+ZLSDLCSkMG2jXxunDjkRHuS4T+51pqRPcw9go08W9VOCOlq1gsoOkut+
w3n16zxme5bb+1RWylsoDIaLOPI+4EN4k76E9+3tJHE6wS1Do2g7pNcQ3ULa86z0jodZNm6D3uYO
kIkEILRiacdEy58rI0MnX0wYi4zRLL3t+tmuJD637W37QmuEJVk9XF2dyBC5b3LLSBXjMed+mx0e
ikbytpzDFqq90RCMsf82SVX3SKNy7Ok5mupqF0XleCxD0zmVo86zGm1uSefVbfMqptc/jF/bs7GM
/z1T1teEXe1JWs6nZ3vB3xyZgKoiEFuuvgXYO5Dfg22JxcVASLQuY/ZozotEngIqjd3Wf9IHTUKl
i7IvWnmZijz/MdORPses5vcqT9+aLm2uo4IQs5t7LJFrO3+79w9D/aQrSFGWJlf9gSyIoDbYSsUK
SSNnYilI1F7His3/Ye08luRGtjT9Km21Rze0GOu6i9AitWCS3MCSoqC1xtPP544kg8yurjuL2cDg
7geOSBGA+zm/iOx0I/E5TeTGa8srPmMkaAKBHh9juR0xy8g8Sk9C6VA4W863yS5fFqY169NMsPuB
7GqDM20X0LUfkh2pBYGadA8lenkqDwlsTVG93E0zQlWe2kZPgPyyFXVD+1ukYtKo6HfNZBePjhDk
TecRt0/Vtx6N2YKZGNefl99eGOe98rj8WdWunx9Z/d30QRp/smYz3ow4ndxO9uy9AfRk5mjsdAsr
ejJ6SokgSG+hWCYxfWPv98go2F/SvENjK1IjvFcEd3wohvCBcp6yJ6mlLosA2UzwMSO1MRqbllcu
C0W82HQ1sBesLuKZ64nf7oda1wt05St75QfBfN+GJNti0L5qmsGqdbr8Gmg6SrEoRn6xqkkIWGef
KZOYW31k0aDYev7g7fXa4p8mbrrvob6v9GoktU0VNugd/aEJEccze0wUPVYTt71hRxunGNIH0oM3
BVXEVTCr5f2ozMMZGR97o7Si2OXfWrqSXPWZmqwzrQ7uJjU/4tRIZr21lLNRU8mGzzPt0P0u96x5
pYSNhtX2yrXt6nmyeCJbPVBuR+G7PzqQcVCGIQOLVvemBfX0AuQuJJ81Nt9ajHAGW7wW0VPesW18
BLU4PaXUUNk8ac493/t5r0emj20PVY8mmIxNr9msOdzmQeIok7j1EOJEPbnrSuPcxflDKu2TWKtp
VwGY+pXjdtU2qmMYGZXxdbI/U+L2o1XecKK1azNzpzvX94qVoQNCNBD2QuBXCAokpVtvRgPjdOrF
PpvD0cxXdjIX4HunSQWY2CHsmZtoYmCmWPm2fdVTab1frg5tUs9Gej/0kJjyfAq+6RMwg3i+9f04
YR+BLzeC+9b3HDT9zrIb1MMr1znbWYE9U2/rzxas5FnouSaupp/R2rcO8kxVGpvnfU/mz6woHVpl
tsG9iGKp5W/mcHb2Cz7RbeHqBpqOlNc8wRrFOTpVG+u2rS2+Tvh+H2IkA4xVMbnR1ewMiIyLMpE1
nYo5ik89UKNjk9k3ptBGqFrWNnlv8o+TFUF78ML0CmgYOklN0jz043SVCacV38K2PihL60NBETsu
AxD2+rbwA+2vxMfy5kM7lfNGQtKLekhWFjtRHGLC6YM73ymN2m9aFPb3cYs6fVco94YPdkXK1Bud
81RgWJClq6bkeeAKRTJkoADHJeMcnzo92V8e+K7ZJrsSzcDlWS8H5EvAGSOBQTOOU1U7W1u4/giv
mKOWn1PXYPMTmpij0QvczLoDz7eXLZs84dq3K3uPyIK1KV1N2UhcT5spgHtYi5+j1rkluW4d/dB7
DvAQPhsJqtTy7HKQfc7ka+zwxSvVa6eEEq0VjbvAxuy2y+PhytYHPBPlaa9a/Vt76qfvbtthVFyS
ObHd/rYLLFh/mHxv5FtVHiRrbe4x2Fb5UH2aQx5xpr8kBwYaFl6+EhsfV6V9oN7SAJ/D+7jQSIAh
LlXjpVSHj5MXqMfGT0j4JxNuE4WTNp9QaF0rKo4aek7uQe76nLl8TTGF3pElCda51dT3SRl6Z76C
D40+ZzdUHfgmmQWO0XK0Ye26DwAqrBfl9DAL013bXlUmyPPWneaPHZrGLiCe29qCaSD/JWdH1D3r
Ut3Us2XcyEMYwme1BtNHFzOe7rMAIdtiKO7GID/JR/kwaqQz0+BD0x6nrmleIcQDJm6m/g5Xhvo4
p6a24rH+dfkgSVw/F2Y3nuXHjN1W33c1MhxYEVQwypE+VTBFujIUa1rNeqk842DlnXIoa+t8+kwu
SPkyRD70lhkApu/OgEYU9xabUFyeqPvuJyOMHj29GajOUbPMmkNptPG3nITiSgGLfD+aARt53KEP
ju7k9wl/OISBy/mrlj7KS9AzaEgya/1jNgoVM0t5rtW5ODWGg7qDb80bzSgorutoZ/Er+h41+tbp
fe0Va4VqrVpRdq9Wenwgm4kMfhGPt3nJc7PQh/GTR/FdS4e9S9125Rr6eI/XorX3q8E4gheIbsym
H9fyqZSgiYzKqn41DIGyAzRY7qK+7l9s28VCLBtzXDfxz5m7wbyp6mBtCcXiCuwU0grdpy5W1bX9
sQeNSJKkDc6BOMizGr10op3+2ATBjdHo1WevLHJ8L1LIP6VdfpLV+sW/FpLEwYE2Tc5Bjw4ZmmHT
qhvsxwLrylsToKilpfGT6IG//VSXfohaCzCFQJnR/slrd1sh7cSyFtnbrLD2SO4Y1zMp5U0wo67P
BhBNa/EQBvH3bUySDxbEbiA4/IPH9nxjN7ZyiMhUslf35rUpKlyuoTi3aNLxStdYPPo1tgqyJlWl
cbtg2qFFalu19a6sOoUZLpvGPG/HaN5apKDWXoMKOwqwtr7OxK6+BCR0NVkd777IB5fDL3SjRiWG
u6Ub49UGLmrkRbDN/RzNHC9K9mOdtvjw4WMGwif8WCE5fF9MU3UM7QZX8i6/kxkL5HFwNh7SO5ne
dP36wAM+u/btDIgEZc6TG8MTBEHzXRqMDVEDYKBVqr3McwYJ+IMKstLAw09tpvUA+/XQSGROmhXR
LeQtU6yCnUPXJwsuQ76QS82s1xZ8wk9xV6IxSUYjyJvXyDMb6tQAMkIUd9dlRC6pFY4rQgXB7AMH
BB8Fa9ls2FcClk8eTX3+FmtgOGUJ0x0iHiTyE9iT+yFSVV5lo/6CxLn+rI3jjHQLr4rc79udglgn
3u9eu8vRhnA9uzxhQurfzMkNYBHvpoACt9KsSDuYTdnck71LVn5RYFQjHvZeBodaAzK+jpI53s6q
ox+1gm9rTPH5Q2gPLzhQXDWYenyYRXcqugMzOJVOr9y3c6yd+SsfywL+vtljjQE7iVfYqGGCasdX
2Ep3iODzv6pXWXq0QUhdDZlTHXHJRtJMUmGVeIsQwTdb/CKrERBcz6Ms6psvTYLUuxAChwdku2uJ
50SEvDnklv8iMSTGVLRAMzUyQQ5L86wBUR6DS7OTMt/qZUgNJj5LYZQ6HO5ypS2f87pHHFKrseny
Ff6z9c69xfDYXet2hToNFdgrMkGgamI7w6UWNi/iIM4DuXYgoHtn6vQXJ22dTWrN2RWqSu4N8DMw
9WDIwFZE7dwBUDlTAm0fSOqPQB9LfpDE3EnnhcgdCxLK4HECPBU3cVTqcMvS7jTMoYupG1S6pzcM
ejht1QkNHR0D4PthJKMuFWxUP3rMa+sYN3X0Bf/Hg9/71Utb5a9RE2VXjuAjxWA6UMSycJGFtAU9
yPvGwmo8+JNxgyNueJbkfbdONv0MOdG1k4ehae4cGHKPFYm7ey81Vx1FJWi1PfJMdVkB/ey0g1NZ
AOXFk8SkinTQkNTbNK9xAty0GazhWlUFGbpD0aV2cBYAbXwV2wquuZNw/lz+oTPTtkTyEcK71sQH
zwbqPtXKFwC+1W3QptlLyaYF2b1BsUlZSWscx1Oh+mnP9Vcz9j/GaYJLYxg1V63nD6emCaCDYj7h
5Y2CxMz0sVK6eRv1Mc6u5OcAA5GYnVI8rKJUuwdv6W6FVgaLOph4Y3fQpb+e1cFjs0T2tx1fxnrA
MUWSHKtRp6YioMI9mdUNZktgW8RXpy6HJ1aJeAuS4zkaetRUq4mi9/Jjot9MWa4C2urFNZQC+WUu
a9f/wAvhSgvH6mUIzHGHimn8Zr2BV4d3kNpdZjecJt/oT7nuB8cFV4C6Qf4xgIq+znoAlGE0fZeQ
DSmvEesNdgmvoylcYPhqIsovfvmtYGIoiXJrlFZ+CtwMSno4jlA0EtLlZWbUu97KjDUmRO6+Ran8
LPIbONOiiVIg8HKFYdOZXZV2CwkZiAXVushE1KRyUP2Q30fXDuoD/qI7fejPEsRV9sotKRd1q+nI
n5kN0riZnVNeFQWtREmsDVbhDUvUKgdy7Hzxq9a/CW1yTKp6DPQ2/KROCJTD4kL/JK9h/bOJw1od
59cGWuSmVHOR30cLFD0x4wWcITLqAxkfRSBEm3xed3MRP9dt2myLOoJ8rCmgdjMA7HXloy6GEs5t
EVo8FCeteFn+yL0QJZX/RH7SdLfyWWRQzt9IjGmGarwbabxTv/YdC8KyGYzqSzB39SYLCltYlWXk
e7ABm/PmgypIH04MIT9w8gIxU+S2KICihcSefZ+6dUhyFR0uD3UBEgD+YJ75rKgsQOlYjCED7dFX
y/Kozy0bl878EGXVswK06hinYKflo08rrH7tGR4sIZ+k/zh/MCo9oSIy/uV4VHBE2WjClQxE+NBs
3Jj6ezSQrkSljeqzA1zBECAFR62/j67zTb52PLRP+E91A6BzsWefzLF0z1MPCKGjfLTyaxUzjKl7
lD/hjF8sX1yeNGqiNXdmOt9Vgkygxja+Y4JgsrxCHTDaq148TJAv1ta9wL2r0RULCvvs8HvcFVRW
HpH11SBmmvXXFCrPpKIgq7ctulvAn2y/z9FIxDsobMHigMl4bMZZ/2DG4SGo6vqFqvhHE0QA/6G1
S/1ozO5CHCPBH7tXWoMFEZa3JjiLGH2wATG2wCvAmRTKFswYX3M3rHcYP4ePFZpo/dxHWHYXyRnr
3C3CqCBFQ1tf6ES9EBmWCzeTXyMKuklwEJnglak1/T5IDXdf91Sii+iV+baSTqegsPBG55A2K7WR
dXsz9Bkekzs4PD3AIl0lOTt9cvYwyvXHZYuIBYKF7xXwNvBALJ0CnCOyQtsoiJic5N8XYAww0+ug
nTHHylu+nB2KL/h9YhWKDwypQVfpH3xXv43Uyflo9/QbCMfKv588tN2ncnDxQncid8PzOL+zKyCD
GZIZK5Glnqt2fHa9UrvOXEtbYWI2fZyMQ2FiGWrXp64fXibhPmIlzl9SxNdwED7gKdru1RSGKmsr
LFNMB/GUZvkVxhhvUScYHizYY08O3O6o3LZJND5EID4fIgsILPhL1Q+/T6XWrqKwjG/Ym+8lM0O+
DsK0Fd68BjjXsnrUc4uyYImU3vL0G9DaWakVqhaDHyqbcAqLmzSLgyv5d/s3ZML3FFDT0gyL6o2D
jy3n75mVmKnAu0la5R6DbkTLVCD5jlAgDA0SYZQptf0c1SrqcY6GKNeI0q7u+9gGRN0hxGho27W1
8LXyTu1QeyfB1tiZ+fjSphNaO0Cb1gGAmIfOdUnuzj6PhUK3Sbrl1hNKw4hLzbH33OC1uAYfZBz/
zQ/3nifpuY7rwXGFsImAKFj333mSXupgcjAU3k2C5hNPy+oNHCEREuLAfybrUtfmBUIo21EFj80p
fk0dXgZL4VAbnWfUCPtza0KIwhBtWqsO0sfWQGYA5v2qxNTkhrRZuQjy/9fX8f8E34u7RVS2+dd/
0/5alFNNPbt91/zXYfuw/W9xxc+I3+P/tf9e3Lxm35t/DLp+3D29D/htUm779rE2r+3rb41t3kbt
dN99r6eH702XtvID8AOIyP/Xwf/4Lmd5msrvf/6BP0Deitlgtud/vA0dv/35h8Gf579+nf5tTPyA
f/6xfs1fv72+j//+2rR//qFY+n/ChbccVUWgVjd18ZcevsshzYSmmxd1G/75h2v8p2aS3jQNzzM5
E2qpDUp+DJnaf9oOIs6qZdtiwPrjxyf57S91+cv9B4oAYgnRNn/+oWna70rbpuOaWKrTbVqCzseH
+v1fL+PvDfnWDV4kdwlOWI8SxrPM++usWX42fozINSmNxNDCZ1WWB6a3sBHt5MbBQ8Dt0uKuzaxN
o0doX4AWSrGcSfDmEM/+trVzOSpblgDuF1rxa0TS9EuEHJRhg4ESTWbr0TKHvANaNqus21ExBxPR
T+65BA7b7djp/zgNq2AfGUZ2zDJYdivXHUEAK+SoJkSwD703Q7+JWZSuC1Gls/oJgIxs98pNXHnN
feoBITYs3lZOBRAzyLvyZcDKk8wbC05pOx4FpbPWAnRI5Sgl1IdJYb+ODpK1zvvQfXTIm6/dEPWj
gOz0Y1kB+PM6fOjk6ACC/0HpruWY7PEKcHclxZ8TQHj30Y24n25p3jqDenkLiGRn1Cz1O6h1J6Wu
gB4sbc35m1M5VGtDfZJnU0QOYSXbyykv1RqZXzGLPJWzJq5PBrSZvE0/KFgoVDMUDCg3d5U4TCxp
b8oCvCB+4XfykPEKLSsh8ZaiBwHS38P5yg1x1IiKa6+Ymh1Sn2B0Eq0gO5CPzwVIDMQyiu7zUHdP
AFC9764DtaWtoTSUZrDXsPyJRIlL7rPYeTRXaj2CUGXXVRdNg5uDXssuWQiT/YZXNlcGF77r+nmh
qbfGVTVP7Q1Emx49OWQpCp2UyIRu0KYhhfNR65JrG3Dlt8RWHuJ2zF4uoZUIzdMByELl9x8DA9lf
J2VJp3sPMZLFNzCG78o+a67twa2vdSuz9+RVXmXr0t8UiENtMM0abISD5aAKD2UkT86lMs5Mx79A
Q9X7cfAYgJOkbMYex8u+AOVs56Z3Y5dDdG2U7AuHWe+/tOypm6huPxc2X0O4ON0ph5Ly4MU4l4fC
XBJZLchIefGUGo5/cIvO2Zlt670UpbaXAZe5+8Tmg5UUvv5x7krpYSikEeT6oil2bQx7iVR/etu5
yUz+KceXIFO0LzYJYM1Mv2RebYOcHbyzm9nebZIAjOrYZt/k/jRtayvQT9lc6ijRc5Bnsk8e+qkC
Pvp3MeCZu+NcD7cuq1OA0PAoU9YiN9Vg3UtBUdnVtNp9TU2FBA5SLqoGwKaNTH0rm5Wdhzfe6NyH
QuelKIf5NNj+jYuHGlbSuJRXU4qIisJydiO3e4BxtCsnYlMvh7PM0E9LUw5rKWvunbhQjsi+ZXiZ
Y0BX56BESvBFK9hl8Nk+Wx5FjL7VWmQ1KQvVFJA3GBIMn0qt2Dd4+n1T/CFbkTHuoIla/h4R2pk8
g96xaMlwbBYhv8+mNkp73QTYzgUCvBh0Vv+p8cp9UvUDglUhGGAQADJpo0DqgkgPQRsi9nRjW3q5
rocx+hLjIMRObPxAjl/Zz5mFKt6sX2HepV03Bhn4yVBvqgxFgHVfz9o1aIED3rnFfeyqOVmrLLg1
YTs7Wv3WFRt5c2cn13J8FFXVuBsOcWZRIQorzTqzvrTP8kwelIyiDWu/GNUDFIUuA7KJ+v1XPaSY
L/dZSZflmzg3so2Ehctt1+KvLdvXIIucX3ZklyB5oZ9MmZDWdq+Xa+SUVp6fm6p9mSwQAgDevsRW
Aa8gtdkipa51RJYw3yuTaj5GCnLQAQbY39IeiUQRG6CS8ktsZGvgD5LqNg+Lk0xNLfkpkfGIF19J
YwxOYlSypuWozIeEcrTP7QDplWy5NpqydFohxUw9UI74iCLLS6yoPgHS0/dWM1Un/Jmrk9+Z/ryW
p6milNRaxZA8wEKswNbIUKrrS/xl+JfwJTJQPARlOzQmM+EgJbfyahbneJinbKJFeigpyNtHNiVx
0ZKHOm3yvVsF9rqr8Srkv08htx3Zt3rDezV1dfdTqsekxJ2kRYg4j576tL0etSz5ZFTgifxiy5M2
Ohlp3iAiUp6FrcJnM3cHiHID+hRaZDzqbfUo+7WYd3JaIMXUBj0ii5X61RLxaqngCO3C9fDdYbor
0FRb6eVof8YaE3HVOctvx9iNb0mjmKtyJBmZF0e3r3xoNEF5VCdM5khhYmBMl1NgvXZpyjPZl5h7
28uaJUpeLePl4RJV2dNDEqg1aUUm8wpEm+1s3noKWq8y5egr/aGqUfgRe809Wsg+JXFv+uCEbD+z
ej+wVbPZ4qI1ipKm8BHP7XjkrRMinqppW0UBM4vwQvdZByvrWemrro5o5UZmfGQVl31Iqvqoowj4
arukDNrq2kmGr3mT80FazXwYAdJeodnyqa9D6wHDcesBcGcFXUQU7kqQmRKLcZG0l7T8IPQAaMjT
EFvfLdkgXG4EYV/2XQ5LYCTD7Wqq96lZfY1De171+pwcsHSHIZEnms5320UUU8F/e1XlU47pzgrl
iahBqpLornB+RM99piMwhbp4UYYlXgq31k0kdqV8CG+dsGSB0kxTE/uixp1gM8IR/h8jsxiWMbU/
RawQ61t5rZOB0mD9+dtceUndBu4tl5BOf5tr6eSxb6x4fXtHXxQ+eyf9iq6Ss7LGab7ra1z9slwx
tpgSBZ94Ku7aAUVBGeE76EsmPlhgkd0u8QpYubESHKXKiWqxCwZFb8jtOG+F7pBVQ7SWg393wSQu
wLySV4R6DeDyIIwtrvLGaa/m2Wh2ZPMQABNNOSAPlZ90S/MykIoQLbUjFiAg9C+zyIFLc2CfKkTJ
uYlmFWeN5PXhMt8lTl7W6t126OEp15Z655bucGbzJLgxPv/HRhEYS72cYiQkToy9kAxHPddOYhLa
We2+WH7yMSzC/k5TsugpQAjbR3/jJTMTuDxtQ0JQRLmVVVN997SjHI2wPPPDxHyo50C/V7z5zmwM
9YNmuRmiadAZJIFGHsBLftO0BK4e4lhLv+r2vKxkXJ4rDr9AQbfhA1vnway+hc7Y7tTJf8z0rsKT
e46RthURMwrdzQ4bh7cQOY1h2D3GCjNmK1OJ8IXxuYxy8xx2mn0VzmaOBbte21dzqg+bcQg73oVZ
1eMW2X2BDlfu5ehoUKRGEuIz4Ii3a5fpllF5RVe4JD6NeE+1ejhpqOIcey2Ce0FLHgYvGpezOIOp
/L/2hWJUhszsXYB98QzaaDpYR9lZ8K2HrQmTAKStPE8K51R1tX1ACW6+MuMUAIYWfrD1wNzL1qVf
F4Pv+uoAowIj6vH7FKMyuDe7t7N3ffaESYvlAB55N3C5x2WCIsF7xdENayOD3918asvmnNT6LvRj
0CvAyj+TK6NyAUUQ+whVfRg077mywuQzWNgeh+DeOWWBbt6V6UzuxUmPRmp+IV9JSfJncwEb1gJY
qP8IMSsskkFD6s2tZWJzLy77u74LJjFJ8UERDI2d7QzNNinSdvmeTHU1sUvj96SG0cmtfKoUEmvS
UENx4IudJfxEHuSldY9t+6XPV6hjULeAAUbhpcBDcJ+EgJILNqXb2EVunJoHVApzRHK3NN0b1+9K
2FUfJTbHVTIDALiNw6QUYv55kWzqqO/8fhHXgZPQTkkwl+UKZ/vq7GrwYY99Rfm8tMNdoHWQ+5aR
carO8kweOgvvOdtrxw30518HLsHLxUpXVuew57BcbHqkQTOEFg0rN6l6JtahGBrrCYsK0GRtThIx
tqwnI/Kno2nAe5fNMgqNa+BSn2Ss1ujaQw3gWLaWgMna+lk03C+TDWqIzSa/Dtn8/3ErTLICt9XY
cubKcsDz4u2MvMFNkcC7+qXrZxjiEw34tzbeXC6VZzLYSlhvAqQ/XwYp0MEtlu2InLCc+DJ6ufRr
Bhp1jXxst7XRr0fIZepM5PULj+poxJMa1I1QqTRW8nSe3RH5oqDbyrjlkiRxvSvFC9ayT8bJQ4C8
9A1CtsDYsqbbvhvo6+mXe8hYCfl5dx85ELSYU+gt6m+eg8dyibDm8s+q/+WrSQRXNozBgFP2lf+l
1GeQ6fANZyujeJn83UVBBfS3CIbv9chKNoJt/IQZqvCYG1+i2uqfRqfpSbqvOticS6MeGkiyqJ7I
IRbv+OeRg9nLJoS6/CDnWkbhu8q5ZEtOyFxpbMZP8l5Z0n/p4a9ooe7t/bmsrJPGx1YNHs2uk0C+
tDZpoytPYD95UFCYOpZtlzwPXRhsNWVGS8EIk+ferO2dZU3lFhWZ+Nlhj3fosWtby6bqdv1Zi8MJ
HhejiDiUN13evchLQV7192QVd7KFIVrwPO5knLyR3UXgzeriurajEyDB4M7smtXUqtp96Bbafewo
UFqL5EYVXbIfkEl40p0AMN3PMB4GKrAufCxlX2IVwzXp+VMxIdo9O6EDnZkVkqywTLp+LsvMu5Zd
HYDAKy2IlyKhDJAXuRHFJtnkf7x5oBB2jhLXBYE+eNdR10XYkcLbgIaRa+zp7SACVxKjKSGafJLw
1yaqhutGyMT4sXbzS9L4LVX7a2pWf2dsbpKZdTRbNzGmBPJrUvj4PTMrPMfsFDGyDxGiR1vTggoR
dt3H2ozGQ5GP9eKzU7L3d4D+fvQVeziABqp3UsTAJr77GX/p/z2+EvP01NU+t7y/38VLFMTP+8r5
PYhzS7yY3ymdZGO46ngsMrhA4DZTRAeC4mOJEh88XW88Juiifhytch/D1nzKcE2+xWE8wFKJfpCd
0y7OUFeWV+mgAlG6qu76Erx2CJpoFJMZA+kqEyj/VjaRfsGubCg9tolF9+LVB3lxGCJzhFtAzfOC
qZFOqDcs8NXdZGnuiYWXci0PSGxgcdekm0uXotY87mR7mJLP4RCDshMX/DIA0h+tEUg16y4x3qbS
sxEdN5hq+0BVWaxiQXyYeyN7sVQyNbXfRTck4/IXNrvsgObxOQX/dddr5YPs1vu4OU2kK9aIsuUv
GaA9JLqDeS/nIP2LhUUWJtdytMYmIDG/JXWvnU2pw1K1bn4jD2CVlSK7WfR1zZUlGo7wFYfcgByb
uYqwn7xxZiiLm7+7oESQkp2m+Vfe9C0SZYnAZ6PchY5c2mEGZLAdK+CHrVItQpQosxwW6j5Ao7o9
yq4Y8CWEBABdLXJGN0tz6goh6aCy4Z5Chdpqi6WQmEDOD2m+3V76LveQ08u4wB/D66gHgibuKLvk
BeI++HNrN8vHW+4zDG+fRQY7DgqaFHcwVc3vU8EVDgRLOBdnnWQNy/aiUhVTAjmEBF5iLpfIviX4
5zRdmEQHFRS87P9lvktcbmXpCbWBjREWM4inph7wg0P6wdbK8hyoZoLR5xyUiHZxyM3p7azvM0Z+
aYvhJVxeKcNNMccIrtBTevPwrl9GzGxBNv/8PEJgi+fNxVGS55GFKx8QEMNyLUx7vHfPo8gKW90b
R/+5QTsNNIRbxF+suXZY1lMGkJWBaFLUbWn6vNl+lga8UvNOkzJ+uHTJs1L/7vEfdHvptvuBbZWc
0fJIZZlXtdC3iGdUu80CB52gVMzHrKvcu8jzNhgGpvU6soHR+IPbn6lw/X1wi/ikKYNTr/41OM+P
ZlerRxKIlC/QpruXhwh4x4l35lufpPLUAMNPVB3DlXTKe9cnm3JAXivj5FR/13e5Vt4Dlk+1xbkv
3HS5DiwoNNeTyFMidNWhVCXwI7Ltqm6+hsEPr1UMz5MwF8XGcLnkl+jUHNoZP0rCvTyvt2TTcIlD
Rc65/v0Ocu7lwnd3WKaQnbrArsjrmAaFCGbpffWz7ndfDMk8bUEctX1I1t7xjRt5kCZvxWwjW+lh
wyX7KD7D+Zen3VgtV9iTbzkbRKyDfWwPAKQHLQIdxYRZWeknS87vDWGwv8yzTFYPHeZ3mBbVzSGt
gFpL70V5QNH1yqpwVZMtGaErsDZlsxKmQT2JlXcRuC48/vP3Ba/V//F94Xdsa6Ztwt9GG/mdp/QM
tBS0auM8257/3cqstj+Cjsb5oRyMEJBBAQhZs4st0iMw0ofCOcvhDn9M8geXSNWBdzzhGuxBZMTv
gikmcVja8kI5xdImhUJRg3QUJm7iPnIostEhOV7ukSbmX5PblbsZu8+3GDlaT+qPe1yi1ZDqRo0f
XU4ypF6xRoqOU4FgLF7WoIvUhD9X/Xb2rs9XpnbV1sW8lQMyLu+jagfTMQAxHqhn/+dBR0et3Ml2
rwesH0XMZViemYqOylColOqZ1WoPWjIVXN3lPCyq6xA9EGSNRKcHin6ZXsaHw5yeTN/dOJAprlMQ
VyuLbSBU4AwT3qJGk7BWjadWj7AyyLtPM4WiXWqkiPiKZpw32wH1i+cap55zXkdXJHXuRnXOzpkN
jMLoin2H4N+5ncLsrAxUjVd2l3KUvQXyAs7aaWbzreOXMRnQiGutUm9XVgDtXffqJN7JueQ9qHgz
1aV9uZU8kzFyVDZ/mRHfVDjAuJH9c9zlsnf3kAOyb/kR5J1kZ1AmFHyd5i/ZWkbl6fKj/dKxBDh+
BqKy83d4SWw6u3Ve474sEdTP6it9Jv1n6mAfx951XqlWvOqlnj9OWY63DvwAnAXM7KoKwnqvjMkX
u8vcYyg4jAqmZXeKUhRwOc1wJfsuA51wggl9Z4nNBO7KdYLimKoOZt6C9Shj5YCY1yusdIUGhL9J
zda5nxJsFPlxjgGeJej20Yrjsr2r/GDVWFYbr8ku9mc38j7K+Fhc5JFI2w8IV6J9wAVyAFw/iypK
8NvLvCDw4WIDojry2m9vNahCRqmn127bpNda2xn7SJs/a6Lr0k8KJ/ulWakGkKQcEPYlTgYPjqsP
KzlVnFDMR3rjLAcucXKw6KZk2w8Tj9lN/ReCnRM1XKvbwhrCagD31Ieqa4JDVJNwwoSMUbYjd7kX
D9cAtdyHqe2so955EylJguXBAoa+yl2Uk2TTn0eSn32LWw4XFF7gPujo6CNdiNqTjPCoyVzHRn99
maOZPZ3lZKTtFYd5o8ls7qhboyz04y5mDomZbSHiXkx3H2hXWai3J/xm2lMT8cWF9fKjLc8uh38T
I4dl9DLPpf1uiktTnv2vcZqRIr6FxOTfhZV1+/apZyX6ogg8d6EoSJOLg6KV1hWA17QnmUp7VNoX
xFyM/buQAOIuWWGd6GZWmmPcx9Srf8xymepdnwqNH2J0p24uA/KWl+blWrP6OOjsl+VdLt3LrWWb
7y/0vRoKt2xeAhOla9aIXBd7vNLS7aSAK5c8mcjE31A2K7PTyBbAWkUVNr2tuzm9NeHGXHV1sZEt
2V9VqfXvXBtMga/7bWlL4UxzkNMyVLBVjitsHX7xKQBbY5LpLKfnvEDMSjGT2zqz9E8On2bdZ3lx
71dZj2dAg984KNtrM1RV8aUZn1yK6Ss2m8bX0GjXZYyEvpmaaxUvmdTMzqaxsZoUAnqUZYC2e6o6
U0CdWJ7KThn2rqn06KMtMXL4crUMRFNTzgwPaF43XQCsVUCg5AGzSS/cOBICpVjo4wWuhktoN34B
BcbyWo5cwksZc+mczPm+SHu0C8WMczYHkB5raolFjWV0m6ESQOL6orIg+vVaz4BsBG/9Mo39M172
yy559rNfziOz4D/7L/PkkpA/te1jLO4pI2SsvEr0U/vOTlEMuUy38ZLixZ+f5QGlm7ezd31x1MLV
TVKF44Rp7zk0DeqIs15sls5EsV2Gyvnt+r9vL7FybjmLjHe93juarHR+nf7nR5Ihyy1Fn5fhbuSP
yM0jZBShq6mEy6HLp6Igx0MbAuyP08t47uWvbT8kmEP9uASyaXh+N40cfdfXyUkjjJX/eZGr4aT4
/qvjaCxIATUCJEQo7f9S9l3Ljetcs0+EKjCTt8rBkmyPPfbMDWsiI0iCmXz601j0mBpt7/395wZF
rABQtgIBrO7Wzb8/OqLUTNCkGQEkvOxm8J+GEcqemZ1Wzap6J7Zt2/a58Ydix7QM8kxEdgtyjG4L
wokfYyXlW7CPKuwej3z9M+CkxY4GCJ3QxckPgDFtBc2XRYrCQyCUtGIDNLx/Fknlnwt1VWhRugtx
WLOo8gKBZCS3Y8b4T3vDiXq3w1DclOKBlWUHVH280Mw+OUhQgMedb4CJnhsnDYobIMc1fiSJNtxd
mSjExbHkNsJRz0KOuXki25xLtgAsRosYVeAAqP09KPVF9jN3w+FumgfiA6gCBKHa26h4BoX2mS+K
o4/V99blOJ0A/C28dMwsVrVMx1fIB4AmGJpMWic3qMYbvmVKMUr3AWsqAQTcjmC32ttp9JaUROP4
qvvufQ19TZA2JoDW4KgR5Qu+xvO7oMERJFk6Ol6kSzccM0AxGI6fVSzFdCy071ivji9b18UzHrQK
VhD86ouFWQzVEbj14e1SV30ygp3y7Wq2oXBobUPYZE/OsXaqI11NY1H/H5c3oTS204DDzxg45DUw
xNWd0FRyCAKQpLRyC8acAoWMdoEtK5xARJmLX2i/Lc54BB1BxRCC+cUUvN1I10y1BYWTH6+tWvR1
j43LwHmoA1busQGVcJyZ2OATDCx7hb0ZY+kPeY/aJJfxPTSULlM3iMBRWoElYxCDc6TelMzAyRNL
cZo28LvGdJe9DyHEMivAEBMNMtuFUSBlsBZtsJ+oJb1abQiUiQNYguK1DCBntQYNi73SY9Fd9zvQ
ZOFtU3GwbPZf4x5iiRFr9DuOo6wl4QO7uvqKYtvyEbxeOhjN8E/m4Jb5mvnNVTxWJ1fxfJQgUmZh
WWN/q9rZ0N0GJaODYh4zOg1O89Zkfi7BhaP6HescEJLo49S9CZy7ulMXq6rEER2lzY6k0MApT/2+
TvH0i01/kC4o49U05Od9Cd3dtgY9yPutzAPNNuxzovzPfPZHcMBA7ay8D5he4ik/yfdeAcZVkKJW
k428UZqefS8yj2AThwoOpLbqTZngLIziGPdqDyUh+wKA9MsUUoOofzUMOuii1Mi+j6bmUDxgzrgN
tNgBJxrT1mlTAMeqwD1eZbyC354/+sJocaaaQNPQNCY74+74CA2y9m6OdxAfarBTPIAK4xLllLIA
f3jGbP9znuyI2H9MOrzDIsAMCNQl7LYAwi2It0Blmi8oPsXvEshO3pMoyg7st6TMqo1dwfR6h0P2
xViZMZbxpnUpjMj9MnKzWuaO5z8kcoR8BlQw8XMXoDYChKibJmbiUXq8gLaR737xZb+3FA6S6PWC
PPja4dsDhVYwpQJbIDh6B9BDdY3Oyy4yjo5paEMIri7cLWQdypPQfXlqa6PdOINZLrqIRe2KjFYs
UTPQSW2n++H30W3A5AXss7ugxV+sFn/zQnFaLWLxR3HzopBiZe9fx5JXLSrN9wXolG6Y2Z5iaT06
D/6+WMV3IOZn73EtICyQlVBL0PdFKi1Db8ajiFK6kFotBCSRHIGvaNUEmp3ial8O3ZvFtEEothiT
GMUglV/wJcPfajVnZKCib7EH979GoBFtHxsp+MvjUQtLXfBcGt3zwIL+SHuatLs5mzQb3z2q60CV
7Rha8Vu3Uwlzl/KZ+cc7Dfd3rgYNxIWR1gnO4fLchTJl2p46rmERxOLHKOLxo4YDnm0YetqSuuRA
KXKyBNVdsiMbNXEK6rgex8iT6c9Ac9K/DtQXqK+qY+MXThj5IQeg8oxNbWyUebH7FRw0a67ohaBN
+jsDR+qzgSIv8ObG2hQahuCseQ+F4sgUCrah69AU/Erga2SgoJHDzagUCgxxv6EbiKII0M8+Bz2s
WkLQcmBUCFNRcW1NSwTwIFrOklYGV6uHq8XGx5c0HphTwquhpmUJLVNoPDFfVlUEjsACX3SWjr8r
ZH9Rotlbn6jBc/nnBpX5J8hWWp8gfRBvRgNHy+QUmW2crVC7ih8BDPaKqDrFe3dPpLZJGT9zg9f3
gDy7z5H5gtPg4sVGTejZd7HNT0FulYodaOWSdajQGGVnBCurad193435i2tnzynHDk1o5e7zmL5S
ztj1b0M0TGv2leaX2zrQt47Rmb/BhbfDVmP/DcXfwdKLUvMRBIXDRhe1gQPl0sWefN9seJazR1ZV
PjgqHJB1IN37k+6H4EC9STfcUdtkDWgTGXYsEpCAHiYm86xy813pS9ADKUDfZHyPaWJX3Nspyhwp
riqbZhFHIBxfkLpphnfvuXc01M1AYE2ACfPcFSa0o0BXQD7VmyJFPfmoZ+g4Dg/08JKCI+K2CLIH
XhkIe4jDqDJGqmWcQ8C6mt25eBaQCj822+mKnJwbS7BGm6gdx0Z4uYRGEtalODgwAhSRmxrwyV/c
vkWZEJ4zifgpLX/w0It/QjwTXOp9W35qDVPf4I8QHhuTgX7YG7I16kWucor6eyqr5CdUxEF30+Y4
owXZJr6cuigc78sgEWvPDLMNQTo7uxUnfP2/uIllTihP7IGiJqr2wG6Gd2yU+SmKVqALSPG1n07x
EWrgV52iWTY4KoSZTJ469b7iEJ07NBJcSITy8UDtApCFUp1WXgtvuwU4ExloKfCebLqflsz05/ch
yGphqQ6xmcYHiRJytNLJ1mFf4SgRjLBt77J911gGlEBa45ThKAjsmCiIbnrFwk1Gcmt9bJ4qYBwA
YHEgbYpgMpGTGqH5LlgYtc2NfY6N9M5egYt0XM4zTvNQX40OwIgDsscBIg3FIJ/AfrsEohz0dOoq
KJP89opx/mbDofvbFTeANmm65iuKG6qjphqcbVRHJ6uxIKD+dEnWrmWw0iUruqWVc21PPWrmIT5O
oSDOWHVMo7TYSCnkLtA7yFSrRtqNt829RLH+ptWlxbrgQlezg+IoY3aAZuMtYx4KBdLelhxz8M0c
c/A8FE0+z2toWbzQYxNYXQ0c0/j0puCDfO6uO2271vG49VxHEXk0+shDIfMZOSSwCOahG4/KEXEP
5rcsHPHEXXfGgahY0tECTzjo0aDTPtw30Fc7z3a66lvvZwY2+32CNXqwuuKeaos4WIFhl6/zosoW
H/JTUQzl3LiHBqrsuaaZ4Y+8t+N9KOvxEL83Q5+MB6urDlC+6reocq3FgrwUN/X1SH9LoejZfTMM
xX08BDgiG7GY0ymUukkrIVKVNs3WswKxLHEItU2dBPyewvIfXD055wWPT9QLe+DvK6hWU0CmolAE
/zMAYCn9FuvRGV8cFXZh8Y4z1fssVld5DF6hDvy9O3KQjbyzI2cpypvJ6PjmW3TfQbngyliA4nhH
MfPYRhLdg/QSX2JQ0QYjNw5+a29wTqVqjMAUe98eUaaVOyeyo/YBh8rUB6NosuBFIrcUfOWuvHbK
I1tR/7bcrPuqcW1jxYX3KlDLDBqQxlBVg/o9LyE5SaXrrq1vwN3jXkVYYJP67wgaw0hzGwzHeMoE
M/cChTDhIfYy92CCB+zQQm53uhobvwdzw3uf3BR4Y/OzbsgW5KZGV+PQFci+4KH+dElWIIvMpVuH
Ynk1bRgBOXfVf5/2ykYxNMTVlFe3eTUdRc0N3bEvW7lJ0+KF7O3NjJNRTXs1Ii/XrEblK6RecgAD
u0SeoFRU9AuP2Uri1NmQzR9sSH81jTxhL8BZtA5kazpn0E4WeEJPhZWDZ6CJwYcA9WqyN8rZYUNg
WESdDxSSZR3CJMbxPQVPlwG4CdaWDtL8m7GoSw30wPHgjhOK9WyjEWhiI2NLyZnYW2MjIWaUNvaB
mmYc2nUvkhAljYaN/7lozSVdzjEJKodAhaP8hmqu+rnrgtPDBdUc/o9q0Gn8NsLacCj9MgWMFCwK
xLooFfWiL6AJpiXOHZmIoEuxMTZ149xRj+wqqvqniRJHLQYIVTF7qag58X34yQQkEljTUKYAWCYH
35oOlrAQCIZiDLQzd4CvXACYqZ0LCIBzKz2PZsr1Raa8EDtFAfSQxOBbUEZKoWHcUjwGUJKBRglS
p1FGTXR7zaueKHcahoI5Ft7QSUnyzdV0wINB8AaPbHQHlELDN00LrgQr40upgWCpzQ0LRDlZcaiZ
etaCTFGK81GnLQ5cNVPfaM0/l+SiPmVRlxrUSgjUa3QDYF/43zn0/y9Re5VB3xfSSZDDAE+MckFy
HsbJdR12fU1jUNNR9JTD8RmY3k6zn2xXU1K/97RhZQBxv5wr3+0wzO4co7gjExTEATcy7eZBFyDU
mArps1gma6FbfOURRkUbDHHnIWWCrACFkd61KR7XOODNKKl12L0oRfDQJMyHgERXo64WNmrMFoWx
moRAqTLlKozhy/OUYruRkuZQ3fwKOUDzMkfWWfBoWEI/zpGSBaCQc7NiR2Hk4Pg8rOheaHxyjKFg
/3ovZdQylOqV43QflZ4GwXTPuAdTC/o7X7jGjsd1li0KF5pUINvMzaUZmNbBVs1o+3DRpWdbhbms
09Y6XCWQa+pngKCiPFO8kG2gQSfP7VCTj6xzczUVzT/dCt0VBV1NSjdRlmWy7J3kpfJD6K73kfxS
Q3t44ePL5hJwsIZWtQfON9hT2Y5rCIUYuwpst1+y7Dd4m8cXUODYBy8AHf6oolqVbdnlW7YGAVgK
7ypN6YY8aoOfLWubRSDhturuWNIl93W1Q4J+kWBzRLQ1/IMyzh6wgung0+Pnq5Q6YlDnnWNus6eB
Ug8kkRp0I8lN00yOuW8P4CDf0EDztO8zXt2pHMJq7TeQfB4KA+cOCkcxtHiLLXSJxTwO6bZkyxRu
Yw6h7tzMIYWUyJ37NzEy9iCgZcfYylYDUgPlJcA/ppZmmF3zOBZkc9dxAIbREio6KIAVOEQKMx24
Ua8CMQ3EZqGrbBix0m+B39C0+GJ7UbdzkbUIQ2zgAzyFFaOOB0A9LOEFA+2liu3aBCgfbOo6GFmn
5BQ1zh6AffssrSF6aQoHJ3UmkFRHKaDdbjPAICYjEHsIaF2ZhpuCgqeUqeVWI8LNFFl3VXTkSffT
ENC1SnrsdFIzjTDF/DNrGmGy0witvUpaVztcT3+dPN3EdEN0xwmWF6uRJSMgQDWgQhuiIxuZk52i
EYcFUa/eAFXypY395kBOavwYuix9WcZgDIO86aIUeaZQDdtwGADLVBlOV4OkuUiB/lxzsL6v7ToW
6yABbHhUhFnUuNhVv1NIzjtJMix0OXlUNCtBjie6qKuvcsit1S1kDKZ0FRlWiPx4IDU65UyDQ7N7
ugtQjhhrLw5a9inKQWRIdYWoCgTNjmqoG3bOxsYJBArzxjcT2XUdWtNNF0Ox9j2WHBRXFfYGK3/z
CATLL88dfWB38fwdQpX7RFcgvNbw7dnnm9kB1iM8u+uy6A56HIKAVj2nV+opfrqknKHCB5eMkJJz
Tr0rdpJB9B0kXXF8KrV4R+wsI7e1hywIcaTAjee2j7UHXUY74nTxgaN7MNEj6pYgRk/55rz3yPc8
V1hHIF/XgoG4HXxjwjpQY7nN21UvPPPKVoQ8yRZkpJjGSbR1hUOqpe4YTb/gYE84ZT4QkVg/YE2G
HpnKsX67mm34zntxNTfesTasThRxE9ZABwLiarIH3gj5V1OMRf5a5sDHaQvolz6CxAz8rrL0niKN
DdhsEuPBLMGk0Rsuw++Uwb4avJi2dufYtIQGLdgWhyk206CTJpyjAG3mvaxjdmiLhq99Pyu+uJ0B
6BgkoRwLYnP/GZG7gwdCJvvfx5gjotrGQzgR4XVAWGBJwnT85SKc4GBX6pm60BzhC9KGaFLwmd94
a44tszm4VN05mLxzl3KJ3tXmQNTMucnP0RP6ht7o87sdKLwKP/1i+sTcfICsCLS0kcyz7c0nqIrC
+mCI5By7fXxGxaWt8AqBiL8b0Nfd8ZEnQFWgK5y63oU2aLG21gC6DOUl3Web4AwqRCr4wo2N0izC
SXSi7Rc2GEk3RKowYHdyY/gQSw014KoOzQCUIS/ARkPuGMo9vVt5n7Af6a7yPrF3dAKG6qEnT3fc
+yqOg6cYXP5kLuMwPBojyoSo+29JPQusNTbCInwVtNknBxvotJkDXuXsE+jp1dEJMN55ixouaC+E
y8628ZNmRuwkBtM/ycR2xkWu9fVO490XslEzh6QquB/aTdJaUOemhDnOKjxUgUoxrmbbnMvF4O95
70B6Ss0zGiwFgzvUdgD+ugNtcHDXRHV4R93JluIgE4yXFXQWEDI76GoO/igXtSQPOcvM7b+mUtY8
Jg2HQnF32xvN/YdDqpugsI9SE8vBFjq+edazd75FVkNg3OZ5tY1lZa4MO7a3RFhtWj3oRxsXJM+K
hpW81CWJ67lL3jn4/ys3BY/3QbD0V2Y4SfUrs3X9IPrSFShrLlE5Nlq7K1sFiCXKG/FTgP9Rk0Ny
qQU+FbTNKi2MwKQ+AAgBitG8Hr8M2CcAHf/JDxy9VwoKBRD5pr3JeMtPII5EuX03pPxEfTcBW5CJ
XRcyOZ0zTnbqCi/FHoM1hTcemEqmS3KOYKDbG7l9+iiTBiqjAYpz4EtaRG4aLUOjtleElb+C0RM8
fm5mCH4BFTmA5xtgoiKIWX4UMg0T9r2+zyR2HfR+PPEgw/k7So1XSVWGF4guPqIoNzyA4Fpg60TZ
xgRcJJ4dFOuSaeGFbNTkrWVv3ZTlWIS/RzMDf5KwxQ5i6ttQdjLbx6Apw8OcRqO4lWMtc10U6ypr
tVWLjRQUO4ONtRig1jYU0Zl6wIy3oJBCKTN1czs39/jQBctKqRCavVE/QEx1pbkN9DPcCgfgf6cW
QwvOTxXbQk/qKhV4x4ZSyfk+M0h/w7PbZdkT9sGa1U06x4/dNLOh0sseaP73mb1GOpuEia+tmwwo
pUFjRs3bFXVz3elvbRSi9foPazSLzb+mBn6hyrreR56HL/1I/q9aNcf6u1TNxakh122O/VCbA5Wo
31R5ehD4aSLTCB8gPYCyEOhWQa8xgdCBxc3nIolRq0E2bFWE217mUJdHiWEM4auEr5zY1laZFnV7
NwktGW8iMx2WFquie/Dg2JcoBTucr2Vrr0WBF2O9NTkpImdGdA+9wePgQsOGTNQYvvR3KXYVANrD
QGMYQZtz4CgugvCg3M2BZQEkuW+Am1OoOey8zRd5Ak0mTU+Wfpxnn4MgwlXu5p+DHlrjYE0CqXjo
RVjx9tVn8Af99AxQYCiQEwGQ+lYUK2gDsDV1yUE2VPyw9XRGD8xcsQKFBFujFAwn+l0ZvuVQuKVY
zmfbzThBabI1xaU5JKhBOCNx4KYkQXIQqDSOL1HY5HanqwZSvVOXQkLdkisSEaEQyh07UCot6hpE
KzSCR1jneQhKBF70r8SWgyKpVIMD1BksmQf68mgrRemcjWTkG9PDoW5n5Nkli3xxYdWYoQFPilnJ
n2SnhuzQTR2OKTBjqc5cc+H6WXSnad6vEOcbi5oV8c5U+3ytXvJznof87OaRgQo4iNz/baeub+Il
uqwE85dKoKZ+vwp0bS0r7h9558ZYGUOX2SFk/gTyxwH3JnRlNQH1CZUPLSogWasQtACTlS6vXKUq
XKsjx9mQsYux3Zt3PgSq8Wv+WElsr4NXocejWac9tm6bntuhObZVAiE58AaD0dGTEegeVd8GF1Bt
Bu095XaQ993JYQReVCbaY5rq5f8o074FVOHzC61sYAc8x3RtHUjEv0tNKwml4T4T1r01QLtOX7aB
+wYR9Py6WulamG0JIpiXOrDANk7YCEBIttaEPg8DiK9HFRWS477da31Z7anmhopsasMw9knd/6AK
nLkWB0DbYDGC+2OlJ6MNMC+YxLMlMUpoLMg2oAL4PlFNkA1w5Hcyi7+ZKa5oLiYqCiK8UDFYxYsD
Tow2WsTiezrbixiUliOZ3NOTYoAe+ehEkNnhBbz+8eRTvco0ra3r4MCYJbaH7yjW7XhVGmdblPG6
tM3+KcsciPHiyedbbsm7sUlBpW/F91YQtb8dv38xMsN79Tl2KWuZNI9YeSWbsS/YHZ6T491/Fw7f
Vtyr/6XtQtoJG6WKC/UW3A4Mr4RwvN8+ZGAKCFHB3fsXFAJoa9+Nm5Nppc5eBMB2l0AwXrCkgUoJ
ILWfPYulC8+rip/4iVq2JnZ/UeaVHfI+QgEGKskWetnbnwIQoa61gX93HKtZcjdu153nGW+lUVTe
lFl5JVcJ+NQzFuSHqXSKSqOm+qkUpVLrANg2yTrvWx6Z6zRJ8y9BY/A1hDn8g6ezClRUKFMKWd+v
iqRvV30EGZ5FGbbByZVjfyfDzWQSSrLAcD7/91/R0P/5k2Y6psENvA4HlTHmTfW1F/TBWIIR4KFS
qnSVRHF+g4cdPxfykFtBffE6aNNU6QgBq/qHZZvG7xNO/8zfuYh/1GBteCl8oL19E1pfneTezhbc
32EBFF+4W/Qru/GDlw6p+HN7C+AhjJ3P3R/guW2+aKDuWtV16O0ltIBeW2/T2HnzJQWgde+1sllT
VJL2z3Wnp49prJtnT9c6CELb/Tkwwxz75Hzcmm1UrKB3mz2J3K/PUEeBxIEnnoy4F0/S5WDvZsED
9WyU4C6H0mj2YGsQTx6+krfOmKFOVHXZmDdnUFs/0GCU4FjjWssrUCHUKb63FUKVW3l5FvEKND4g
JiGTprZ3tLDIVl0Oim6yzQ4GHQOV4EbbYcDXnW1ZyQOeDBKI7fBVj1//cwXyjWApk+Q+xjoMbPBw
4kQ5gb6QHi04Dsz2qDdBCKrCIPVpo4AxVm6KsSF2htN1L9kY1TgEIHkZK2iwutpqcqvpdHdkG9eD
NMw0DvQhnZ0f5u2CYmjCATQGh5jbr9PdQLu8wKl1uYe8en+v9Qzqy0uwrexA8geGtlKp6TV6Gew0
C7XzqkemufnINuW+p/mK1812U/9oRJxvchvUDHGqe89R3i5NpfCg966x54oOgqRJowFaA7nVlCcK
U9JQZA9RybTv7QhvCdEfGvwY3aHqQRX9gecJyoVg5TZB8b/VWfeNvFbf1fbGAenLHlUjoDbXfzp4
6nsAGbI4aSZOdhRb/FdlN1hpfmQXdfCh3QcFOaQ3StDRC9bf03EQN6KF7LAnPJ30JDbA1QAv4n9C
DEtDUnq7EcQmi6nfqkTwkS18U0suk80Jw3zZhWW0qhL9J6gH2WvWGXeZy/JfjI0Q1xu6V4Gt7FVi
1e4pVbVQkWZBbCaS/CnodfDxg8jnM7RPv4KlxHlGKVEOlonW+9G50aqvwipYyCoE8W7kfQs87GmO
YkiegPXt1iXozE81ir/3ovX7nee50SVOmbFyIXi5F075KrLePpaKezMG6GC6IpsbgGpFdtxYzA5b
6EW5SFTKdEmR1L8aZ5AQM8c5NL5l3wNLCYk4E1pDV4yfZeVjbTcze9ZQ3FwkuR2sU+xShquKmy+c
8XoDvIJ16LEkP0QSoCrqJiAGyLDH9KcfA2KCGgEVNEW+54TkIePspm4NKfqFVn2pNMh3aqrm0B+t
H0kJOkiieP4Zpb54iWynuHie+EE2HeDqPcoh+xVVcxmJO6zM2mA78rrIdzRHvOUPtpm9WHFfXPw8
+VG0J9PuIMV9AJ816LGDoj5QgwNgDew3MnjrJ3pfH7Iih5H8xU3knHnjnh00BHXnYcfcH/7X4kqn
n5q/MHSObQIn5+AZTfHz85ufotD2eYWKvfozVB3lpmsT9wgisBdA2YJtmALi7utg5/s+aL29DaLw
3q10a4lTt3IdmTz8BKrn5AwF7RP1eiMHTr9O8yX+E/2ObK6KQDH8FKGZQfTJ8fA5dPCQi+9Cnh/f
iCmGZZ/G7tmXzu8KDJ8vNf4vO1Fhd4e62LevVgwqmnvw1aFiNOm+AruhXbTEtT5LF+9MWG29ds+D
rk0jJFwzdo6DDSFy0gjuKOQ+LUADVaESe9o9bH0cqMhYOMtpc5H6QoOCORGzNjoYJ7smMPBABubg
SvE9xlF6FAbrXoxIgrs8bJy9EcfOA+BRbxEC+qpA4EcPRsUPpIdjDqOx1wv5Wy/iuFoXoloVAQiu
mK8Ora0h1KG7qkD2igyuV02Rlca+iOvbDF10m7e/2lh7cssyjV1aD2IXPBH7smT+hRqy1+BfBNsq
g56ecgyFZJPXDy2cWkDmbra7qIY6QCnjlauopm31pRsLATiiTLetFdvLTHfko5Ek8pHjCw9HaNza
o/JIPspoWOh+rp2HlIl7YGcclIjGzdbPNFTLCpndo7SUHfHUC6khRMz2OumdRWDIZkthadMb4Ly1
7HWNYsdVXOnghsqL9C6rwwxM5Z79CtX3feu58c+hBcngMEI+dtTbcVubigkrir2HXhrYLFchiQdV
E9+uvtFouqi8k60P6R1IQaCkpkYrMBqEt+OfRuWBPCQPoyfI7YHeVsifmlF9bVmWXvpx1CAz4wBN
LdinvDKCp1Ezl3kjtM+Bd6dX/Ro/7gCLRAPegarpVJN1ig40AtiHen3mntnovkUkehIDSd6ku8kL
4IWxCALsNxcRyhFoAPJELHxCaZB7INYVHeemvAfh8czBUkQtdiCS0gDnrg2VYSh+AD5qYatDixLV
Z1Z+B+0lLApU930YrzKd02Tz09JdNJC52M7DlpmPEwibbXUQAT8E0NxZonqHf4uSbOOwgP0aw/gh
a+XwWnWxXMm2Di61BxHE2k88RQ5ymyTy3v9lh+lDbQ4A2pS2Zm/jIftdFUa5J2LioAVBGfNOMwdx
7wAe0Ff4UokaHGssHbznFkkUQiXISjdelpoX/IPMS5Vl6dE3xzNIn8yLrGxjsvegtN7UelAvZwd5
wQoGqlqonF0NQo66hpYvGKHu5sFRsGXd4RwcOngYdx6ok+BWZG2vL+ZYCtFyUwPhau9AoevPHZLD
1+pH6ImO+Oj9uU18c/Vny/12MzaHLvsO6rVKYrUGOy65w7LpV6ClUkixP/n08kfp/iqNMt3f2Hm8
wzF4fHXPBYvSg1aJzzeR+DHu1gEkT67+UDR0a4P0pDWlvZ0zphfpQhc+7eRpfo0gHNePeQwIoHrZ
s90oAygqNgG0qN7vm8YA60K6lHk13v4XRsGPbiG04zyIwGbYCRCi1fyXAktuvJGpmywBltVPkPb9
xhuoDokyNEFuoGxhp+GyfEUFcnciSxdW+mmKsEogVgE8fSUbSif0k46d/GE1Fjxf6VYbraZ8SiT/
v040D+E/02RkmO6BbkQ1NGFpOK/zgH3RdKvEC/G15xXJSUbY519k2ufQUwtZZTJQyot1TAuW0cKu
TwlOZWuI4wXJSbRh36Ey0i/XmuV5iysX+alx8DlflInF1xaOIt8yZ3frBEfgHvr9NLNm1iAxI7eh
CQO/YtXUS31viWPBX7Znplv60qcfgrF31xpOCy+N+h3I2jw/mveyHOWhkJB+TFh9H3v5W8Ot8T5z
ixrH7H/sPWSigPRzwFNEYcqResy4CFDsKksXAFwyqMYvoL/hRajLmh00U26VX+ZJKEHN1AQjZnqf
PPCwXOvUTDQaOSA9BK7YHNqeIThjbC8fH9PIGx5RUtevDT/I8Xflb7Yg7Pdeb3VnisjsYTwwB9xU
1KWmDyyBx6NGYn2GLFf3u4cCZCJqRGpQnhRsQe4SrGab2eovUJfO78jESsA7RY4lgEqiGyoisE66
QBds5qTYzRZDpurSVFhrWfoOZbao+3rP6iTK4L0sFAeyJb4TXHq9285jzK9xft1OO+yjtL1+jYKh
CHvO8i0uloanyR1lMSH7B3xpzxMXmh5sWRKGV6+xj/nVa9RDU7+T7R6CBdJpsIT9YTmfbB0VNLQ2
RYWe9bbWndeq0xIX6s/RSuRPmmGHR+yUY008RVNgg/F2ugGl45OljU8Vzm+Hsi3uw7BpP9X4nGEv
G2XQ1PXskV9SFu0E0JSffAdKlvg17BcQtCoO1PVCx9qntW0uUEMB4UYunLVWJMU9CzAcH+IGyE8d
/LEql4aD/PGOnDQDDde0bzcEAUh7S6QIgY2ycSdMgy0xI0y8CVB+ejN2AyDBay1o3/oT93DSWBIK
l4Sd0doB9A7nzjXDbab2qJys8/Y1r3eV2sQiEzWJFoVXXQpzgcG5sadqjDlLgt5yj+fKqzDoJWCL
jNJoiqRBUQyQHxA4HiIIrboQJKdd2zzm4860i3ZJ3TZztUe8P2kzlywpkJ8LH5vCBxB+gvnNc/4R
H2WPFEpNZBYgBVDjfxTvS+x4I95ULHLT+CH0heh+XDuM79w4fmxi0z9YMtWspW0WwPw0be2g3PHq
GuU6/oGaTgUnVjMsZNSMq+ugf15nYcimtGvfPNg0UcgdTBpTC3617/gZBIrMscFXwKV+tBKUqelV
qE8Nf78iG3kp7qZreLlcxIYG6IjK+CiOHP89B4jDHgeZQI5ODVJZgykXlPZ/uA2KKyrs46WFvp9f
xkczfmSjKbC9ER3r+PB/eBFzSFmk+DRMLzk2xl3q5ft/nYHSqAmCfAO5WLkfFRObpppKMbgFaqGL
4plD7RvDjkzkvAkjR0Vca3MutvzkFrjwp8n7Ptw8Cl3RFHPIPDyExaHfW+rVevLS8P+dTGOZHMWL
XFzmO7m523kKujKhUb8axsrdRFq4xV4Vtg8VCS/w8PKoa8VPYtedGHf1FkhkkNdtZpuSRUyCjH2U
lEvBlsyKnUVqF/0pU41pse6UQ7G6hQg0QBzoAefbn/RuNLuVYVa7Th+fQb8R38c8j+9B1VaITj6A
Y1M+JF7G7yNULKsOmYuhSx/ksXwPIStkDr3c8O4pzihGubFa/DaZRmOvm9AcF7SBT02ivuICXWbV
6iO31O0/RwBObMQbMJuDWNqGhqVbif5lDCHI6uTa9zoewMyOJdxlHGJ2rMLcWtVVVnyv0wUFdBwb
85nn1pDTMsoLitRQP8cs/h07attck+K1wO8lSPKset8LX3wCTu83ZUaJ+J7qvvXJBX52T3NnzOxo
btsw/jF31kfWCujOeW7QAr7NDRr38lK5eNrW6iq6OA52VgNsjQbQ+/3GpIZiuLJuLykO/Q6mloFo
ocryJ7vDbmWQAPisdfoUCwoBA0yw0Vssc6xy2XL/kcpn/BZMhWOUODvqpqAvWOVBBVKEsQa5svLO
3f/H2XUtyY0j2y9iBD3IV5a37SW1XhgyI3qAngS//h4kW81Sz+zsxn1BAIlEolqqIoE058gmTm6U
l7VIbeyvCBaEoIcQiIb4PPo66kBBATM9sFrdHH763ENWJeQWkE6Dhuv11fO8/qHXih+VkuNxDiY6
QI6fcO8vXoAHA6cE5JXfeps+jZ19jvrU16JHHibENljCdpntjmChQ0Uo4ISqVTrZztUHiMQabmig
0yedc234wC3wn6b1RSATZx7STK60kZQA7jNN15A3ohRpBskIAGX3jSMZJL15NrSBIRgalrEDX0Xp
Ab2fgYvVjL/NtmoOh6106+eqNaeDG+HaN5ZGdCpXngGXSwcexUejTZx935Q+AiMYUgPQlzDoo8zc
+3plr4uUmevWj81D08dyRf8xApDQh04NKc1pGdL/Ew3bqLhVHkNgvi9raXZRJlM0W6uN/oe1TZSv
hz62H0xR1fvB8dIdXErNl34M1wWIYr6haD5bO/Gon6dYwH0EQGKkYmJCc8rPbHT9p9HJ7UMJxKCN
mQv2NZFI5sS8GKxkE+ZDdGI+Lx7T0QKJZnQFTBSYdh1w0+mysS4SrpYHxhsQGSiUDsEzDt7A5G3C
zPu3iTaK+LzCi+CFslBMA8Ycq7RiwHbrFniJQlADqB41ZlsjhNiKZrVM5Hr1N71ZORt/JZXhz5ZI
7Z9szrr+KfHH+ExaYSO0Dke/37tSD8A02g4UMM924rfIXwVXoY1kKoZCwgFArKGx5y3S0wI96/y7
RIAx2hmQFlKDP/aOmgw/9LtJsx6GqWTHRd6ElXHq9f5MIlpOvZzr+HYZvRkk8Ca09YAHG6sqPdAQ
ITmYLvezldNdKkCrwQuactBJxeBjM4ELMQ+VzEUgdu2mk79ZZANOgWyourOT9fzRKYvkDhUX20Uh
0hLU/Kc9gkN55Rw6p45WyMAYT/j0IdKHU/O1dWMwWUVgp2uE2d27TYv43WgYr0lpFEifadNTahjl
Jx6CjVnJdUU1LRE73JVqfY0LOHIChk9FwrVj3lvArlNyhvIiVEmCaQag4vZdXelI4EkRr7ZqgODn
EyBIRSHFndFx/xQhBrGBG8b66oB2zJR18eP/p2EoG9YfNtrxoa1kOxOpZU6NyMscZSE+NTuaXj3m
OFtdka3pXv7r3yPWhss+JGHpuNNbDMlXSKZwAbn3IUxQFrYFmCUne+oaa1sg621ljnz85GqRvY1z
EW8dQx8/iQbB5xAIx3uaBaU7C+rcwOFUzYZh9UUAZOqOJsVkrkMZDU9iGsJnt4iCWTw0uLan5T0t
mfA6PXNtBF9f6Q2PHu49yIf146essuFpHo0jXqbxEzWVXfWrsHQy8CpB5tuJiVrpadagRQzpeSsN
T5q9jPxx3RslyPr+vCF1Kgw1Flxulwm68MBRLpr1Ml3TgYHuTMMUFZspwrVG97Pq1EZddepVQ8PS
L5FX0kvn3raMcreoUG/Ro2UkGzo32WvSPC66H9RqsknTnrTu8SJ5M7zovW2rPobNqq3HOrYHnCPy
iZeN6DNnuptsSzOZ7lDpNt3FBt6FthuLrasnXbqJEecEYHeKRy9UFr1pBNSGXcuzmYds1Q56uAHF
Xo2roGYUZ4lgw9QNzrYCEs2ZGjv2HnHxUTDOkbNKVJ0w7s7eUfMdfWdl/CRFp9lgd0HNLzxORQgc
e+gMVDxMUm4gEBR8VJARCGX3JKUFI7zrTV+4T7XVJJdUT79xJKc/25WdP/sgxRj1qHwkkejwE7Ns
rzj2KDV9jioP3C8AarEGL743VFOyuIXruG5XwzjG99REA0/utcR7EFOCdJLc4KC0dvr4yOz69YMa
Ej41II93d//+c7Q+wvd5OgiGfc/1fd30kYbwkf53SkrTSVAQ9jJVsb+eJLMOcRQCXT4eL9QYwnjr
0TDiCD0pjZl+cNGj7HmaRXXFaaYlJBmpJIrjsGeVdVDwZVMvBtQFdTGyP2n6Rp00fdSabhT80mox
sdghWYUz6cZC1sscWqNlNDHbWix8/APUJyFbpILasTcL/7QTqSyb0LKWUGEilBNIYT70rQxRQ2xd
/FQ3H5hqLJREHQxQSgZl1zwnlauoFzIgXznAL0Lmv2AWu6ORMPzuDL7BJxDRAr6oix1E45y8WC8L
cmyHLC0r3NMKmvgPRkihqjVvj2T3YQekvX43NnjhO6qYzVRFb9RUUe6dUJCwY3/KSQ1JYEhsAC7Z
op+EVXbHweMSTKld75cJWgCuIL6O7ZKtF3M0sexvlaDZSm1RbmmC9BAcZ/Qh+inr7aChwrwC9UW5
2pz0lo2WzZGcmGgoywDPJ+256FDPtad+BwCHDoDg+JsByZgeJ5QQ7pBN2OCqEnXmcRCCFcGcVq/G
wL0xjzQcDUf6J5Snm8fRm/gBbAhBi4xicHlQS0qLugGv7SqWILeVsgpPuNI6u1o37mlUoJQQpedq
IuE4aATUpQZUBNa+Mr3DzUSKEsXTopLyODyRLKPFQxKaBwlCvEEZXPTyMILbksYfl6TdYB9T5DnT
ktnMrKi2ygc8ZN4Wvm9dDyY7sZs9eMQlrlpmNK6TRqJ8O0uBLNZLOJ1Gi0coBfqNJIZwhvBRyyuH
g0ynQ6y1ffoEdrUuiNo42vZZDiI7UqfkO6BaoVYdvDHW6FrldQQltedp0WmyQLTHclBnIXSgNQHA
JPhZswBBtqbuLDW0/tp0brl364kjGNnjynbTxcUAqSKglL41UitLpESGqLfIgKd/tUCDtL8RLWZt
K4pQgvj+2Whx4Vb33uRGBz8GSyQwnoAQyhMd3k/ndCNKCOkTl+UL4ozFNo9KI+BjZMo1raBmMN08
QLJMvguVooH75CZqwZ3J6s4CVV5mndOImXMPdL6PIdzo+0WUhcCsXJect+fKe/U8a6NrmQfEA4c9
DBJl5oWRFwENp2nw4BkBzL6cfL4mGTX+4I6rEB7u3SLzePO1yuL6BP8s6NEl7ja6J5t70nBzsKiW
cGsv+l3rwHk2IYq0yJyhNVGeWdrr5TP1dpmt6iyO9qQXuUN2DiP7XIFf8lRMWrdPXW9PI6FEzjha
ZWANWYdYII6uNEONRTPUlW5ql4hsQp+UPGEBkgkwEhtauEwsw48maEzNzbb4VrR7BaRysxcrefzf
EmjsD3QRnmE6yIZlnuV7PlLVPubPIBikdaVZmU9d7HUblPfd970Mf6LobJ9UETKQ+wmF9iBgSQB3
fIhMHEiCsbsiBiWSIKv4Gtm04S83RYqXV5s/S24+gJN8+G7V/XfDNssrmPX+EkPLrzoIKVGiiKzv
xuyjnQjBUOOpKxMAZOAwD8sp8KuqOuh6IR5poht3MUhpHuYBHCBHE0GkYFnkeqgaScpcbDOzdgOn
K6191pnhQ21X33LHK0/mAEC4FeKpEc4cD/Oc6TbnVJOPBp4BYPZOLiQ2eh3AwKLoVqU7sXSF2Im2
6sPW3LZOFT6g+Fp7qArxzWV5dRrqmm/1oazXidru7/YBx/A47w1v2Jtd13yqzInd05LFPO1Oe6hP
zVVWXea7Bmo9eJg6OLuEjkJpcC3w0Op2D1IbFr+Izm7WTdKGu9gQyYsZSb6tLcCk0BDZr91+8JA6
LisjeUEyCei0Q9dE8SGUow51OfqkfdF0NRrz/kGXxpbmqPGuLSpZnqkfVk+tLYpjN5Y4fA3jDoS8
9rFVjVMJ8C9POYobnBr/mV2BZz/NiHoKrRWAGjCfDX2t72kO/jVk7CBvyENxCwzM3WzqvwGX1t/M
9mbN37st6262RJFNwlFTq7YnMeuQ8/fvZ1TDtD5cGVGvYxuG6xgWMsWRXvaRSKWuDWeYquGJuS8s
yVm6Dk31ngBKdlBmXnKmBq6dGm8MNb7pukgFOyN2JE7Sv7dpoDJ2AY/wD+usqHySApWnrdals9V/
1Jvt22mFOyRsr0iJjCOb0kUBKX0UU0M6NlwWID/L3PET3ODhfjDg9iEATa3T63PryLulJMf/LZoB
M2nYeMMd1dmQGol6LFowOP+0Q6qeX82mnVqAQWAud0GN87XN8BsGMJ13RAHadxq5UyMf0oTHh0pq
4IuoUxA3jk7W7PykhTeKVohRHOoGnGZNpttIKzUcJKlpxZNrR4W2E4i7AbVwOI0N4EKBG5ZH66IF
hUkh4/Caao0E702KV7QX6XexVet3lYWsNR5H0SxbJoQ5FqvSyvstyZJEjvhaS3Vywzsil8Vts8hE
m3+LepwwFtGiu8hA15idG5RHNUFn4oEKusduuyjGNQD7/8t31zL+9t31Tcdx8aW1Hdv+21M9QwQU
J4WqfCqpgBuHy1MsG/uMu4N9ph4I1m+HNAFSjW9dB07seaR0k3RKQPDwvlZo4CqGF+tG9MFcCmbu
PmgMt9jog4usLmVGj3pUukbCxuE7Dy9xxb+0jeY8d5rpPzrJEOiOdJ5xhHaegf6/dZNGPJDIt+F/
S4xqPNMwBz3IqgZ48Z6GqOxst+DSGjaNVrvPOh/tQ1TBlUiWesdKtm2oj1qxYWaC4HUFEIFENdSj
Bi4F+wgcaucIEiLgB1B3maEeyUhxWUdm8GDMebCYWNZ9MAP+7WoDKIZktr/YMskCrTNaBgbQYmwu
vorH5xzluCPOUvNIokLAjTtzS8N2yIqrVSExWKlGlB1gtynqd+PxlKt8gBaPdODe69WKZv2yQmKr
C8e8AuIyeutbU4hoP0oNqUVe1OdynX02OXguSYGaMuLmBYdxZCAZg0BZmvaF5LKtsUin1h64WCcc
76xlHfVoHfVQ3f3fns1/c+fhmQzHhmm7Dr7m9pwVfMOcASYfEMO7VvMknYkFboqEu7Yswwsf8unE
ewvgKzryJN/l1KNGH03ckD2H7xbZoueXcbfTNUS2l1kyvAxZrG+mIq9PH+S04wTPlgq547Gj9l4M
Uy80uwkBW3OeXNYvH7ZEuVGQufJfPt2IYo6bv3hZS1uoT+eWoMBZ9l8+RJ9M5VpzurdPR0uXTwGy
s+k0jcaaRGOl4WyDE18e+98OqA9g3xjiohvAoFa4vLLsqRf996mX3jc9L+A2QxEGak1RhuLZvIMr
oenXLqvHDWNRO25BnGGvAe6GBC9biOSHP4GdXUPK1kDvRd+UyXnWrNQrsivjTRVF7ODqtpF/JpmW
NEMQll6zYYNfJT9kAq5IBmD8APUctfaAyrF6o8vSxaXGqfZNVH8fNXBSNmIqrp1qaChjXABxKnpY
RCRvR7+4Iu+THZvG2ZMIheuujvIHGPFzn5+NsF/R6IPJpsH9KWo2NLeYXbSi4XOMcltQxIJlh9f1
sI0aW178qpOXED+mS1JqU2D0Vb6tBKpfdzQzRu1f+uhMu1AbwE/TJAW805kp77wWqN+kkrfJBOD+
ko+o2pEbbQAxB7LTy9/aNmK2QHa8IN27BiOeydnmv71qPjBxeAZ+iIChYLaO+wNeNx/KIycpAMsK
JMonsNB0Z2Sz73V4Lg8+7gW4Xonh7ALJoQtozFKOrrDBWR3bQCJelKiH/5nhPOug/GN4W265ezxN
mwMZW+TL2nkDstqGuPt/3JXMLurUe/+c5QBkscgB1Gnseb+YCP3nXDfktnCq6ahrvne1kHK8RilR
+LXJQZnYmO7PFKq2PgLSpfLkFleIN1VdEziEWFn41ShqVDgX7k/4oBKn0FXmAlsvIO1ZH6b3/mYG
XVdUYtTjTmrPmkstaN4jxeBNsyfw9kUr1PzrWxpTX8b5RuNpuZKqiIEax4wvAgUDVxq5ztQDUsoV
s0asyh8qTTt/0BBaKFapLAux+odZ2gEpaJkAFvffrNNaYQPSCm/+DJwDLzY4mLNVBMbdo29FuMlr
cfTI9DZ6zIqIbdLamoLYB+gyHiSnfALNTJhwuPzU0FN0QkKVGs7jmy7CekmyrkGEZsOTeiT1EdDx
xgN15yYZm5WfARCKhl3w7998y2R/O2U5PrIgTZ+ZuEUbIEz+szJ4yD3RgPiofLIN4R1DR9iAJJWo
pIpbDs9sZt5R0xliOnPf3cZ4nd3NakaphTtRTG1gpb3INiNLh3XvwJ9JS8Kwe1sM4BceDKzp9otB
mlUbwTP2t41Qtbb13pfTItoMPLBtQMPa/Z52dX8mvzL5n/G4FacMLyYSUXPjaDe4zWl28VUDjQMF
8TR+n71ZYU0pSEItM105Cp3PGgeB+5rqwn/uHoVqqOe5CqyPZgodzCl67N3MToTNB6RD99gS4B8t
nKW0XBLs32Izm8RLlAJKBdUu4kKNHH3F7mq321CPtXSewYE/Apm3vyeVjpRHhosIjUs9+muwRbhz
tX43JE6OaNgorq1qZsAfhRqkJts0AfGikpsiRFZQC2DvgQPEj4X+tKOyHytHTGkYm+ZCw8JLV0j9
8p9H8EI9WEgcAmQEaoUQeDkWA+D/SYtsaEOjzzbSJru1MU3ZKmst/7lkwN6ZWVCssQb6siLFpIZo
L8s8rjexw5E7riZIRlSYbtVKsKIrHs2FQhP1mPYqDBsQfgDzZCMrvDDGzsWthVaX77Y/GKMhLUnV
Vh+sguAMW5HOTVPbG5ajwKV0tfpAf3Epw9ekz627yNHMT3hU0j8LcNKca1SjwpCUUAxvoLzcdtZI
0gdiQhsDVUDzvkZTz1+dMAeSSVm2zzrIhJHUNGT3cappW52lzRl+UucQG152GIAcjDLHuN+CAQ8F
vr2o1vnE2xe77EzEhbL6a2aw51ak7l9RC77hHJntweiHwAjvkl8+XGVwPJwTQDeeqOKjSCMkpNZw
Gc31HSBVtAP8wNID1YA4rPIeumJDA1qQ9H2zR3JDikykvH2kBgw+P5CJY2WXdGRi1wsp10TxHtte
giBMI9fEB1+a7e2QmzXbmn5S7PpwaJ7DElxdyMP6EXLvC0L89rMjqnBnjF62/1NhKF+Bf2+dag9s
5YHOAMCPw1lysdLvN6JYxuI6SrAv2B2ct076vY8iOCqkztOLlN9pPgW9Ef5trGZGusJzwW8qMQe7
KD4W08OCniq/J+dnxU38DRMhChbmVctzhhYhd9kG0dEEeN5Mm1COGQvkl1tw1AOUnp8d4EqeXaBZ
VkgiPmY0kSkdmuW6Hm1KK3Vx2EAhBnJ0ihEsuPAX0bqp7T39Ql2v9VD3p9tbZqM6MNZc/YXjnzYo
hMd/bXy3KX71Y5mi0I1PL2lvwZdgoeo3d0rv6FWptjUKG05F/IODoMYCtk/dVFuiqzJruDyd/hxN
NrwFC8FVjQfSujYqZ2WMyOpc9+WwMQrQhCJypQPukgG5fmkmhTJPQ+TJTUECgr91ZY3Tm+I/rrmZ
v+mSEberfzUWG0DIk/9C8HACdS8oCE963nTJ1tLi/KSFPTC9lJAakjVxW7MVdSvqgqP1DiRtNZ6s
PhAnq+4X8Z1LzU/MLQcgBBAT9Sw5t3yliaYtcJRSslkpbtBtxjKCA74NEM5RMzQ/r/e8RDsUuEVI
t2jOtzO+KJGdw4GKqYAsUuQ7ouCN2r/3m8lD3kDUA0jUr62jZpjJ3tMZ3LiEmeHleVUGNJ2nfNek
SX/0DJQhBJ7wCmRYGNkannDr4qloCyqmGF59aqx35aPQExTk+s1Y77iw+lMedet86DyJWCBuBXM3
LpmFdADcfuZxSgq4kyOAW2o8CF2DB0j6iFeWjIe7Dl6vO+rpDti9JgfpzTT08Wpy4W/gvyIPbj3S
A1AbqAi5I+97WRvHWYW0EZTYAiF+BJXlb3sk1+Q96FfldRG3BV5hVfkjcc3+ZncThdlnlK/tKneM
AqPNqoBS1NM8Lq92Iu4pa51S47u4eDLS2r3MOe+D4W7AAic3NBQMFB51XN2TKi161ydRbjF3E0o2
bmiS9JV9l+jTrVw8gbPnzXb2bpt0kXgscNK23eq7qaXmShqyX8W+NiK5DJFvaoaoP07IgrrMI3D8
Xd0awVClQKFtTXB3B/aHCgVMvxf9J0OVKPwLrYL7fzaE46y7tpDosQFuxd4YRwfhuKaeYbqVKGy5
c6k4AMAJ31uJysq3L5q0f+Jhh0+nUL1TXdt5SpOUyMKf9ixZbToLd0YCicnLDOfbHEmgdFmgBrg9
YMwKq1lE8DIkV0hzqwYYS1utn5gXGCIsLpkhtgvcDOmRzUrpFVLxRpE9pDBuW9fSxAZUqm9bLutI
RZkiA/MNZfloH/SUqSmMXgZhX/207E8s6zZVxwH8LyQIjXPTKwOnFz4AexFuPFlpCO4T6s5SWkRj
tXIEdNRhnrhZ9GbF8A46ymNOTmyCEgE47IER5t5usPshxsXj91g3BxSuEIZJZuCsiApPtpuFsdOd
x8IGm3eZveSm0x2lKisuWh31ybI3ToM3zcXH5XvJcu7hII/fszZXKy8TqVHvo8boz4vIcwDoa3Xs
W62W2xLJCXARm+3K17xqS9uYXMeVCCzQQafjDdKiiuVMvc5tBnw43my9Xs8CmnDMAddrmp67tsCD
zU7hBiVh0w1gSXJ1wNvAzGKLeh9k0m6bbahMJ4B/Ru5iOgAC0gaG5MZCLOTkcb+4Z8zABwOC+Y9k
yDb5nxouYFX2k6zisw4A9sAyC/azjJ7CNGx+WJnFQWmTWngSlQhyRoUN4GmPPdapM4CAy3LfVREZ
5Ujl3bY+kueBetNWbN0421Q27fexYs06bI3oAv6k5OqXwltZkSx+/KEAijsklrjG3Vv1UdozE0+L
bPqCFPv6HNXxT4FMkm1paaP1uYyzn6C4ZVvPQS7n2mJWs5YCflRSDkMbEMDv60iRRkXp1+cRRBdv
s/3SVRaLnMntkG6mlEmASRbTPfWK6CfYAMo7GlCDtF0AKrK6AaYUtGZVv8/2Q5ziVaCWT9043UvX
b+6dx8UUqRtJN6AOcGr2i6aXsGzH4dnCxSMH5JgOEiIkMgAYUW1QdX2N/Gs4kgJAI/SHPhlHBL1R
gMDAcHiiBq6Vt97ke3kZLDMfpvvJuFcn9d0HOQ0/rl2sLvZIFvrwRpuZMFYaZxc8XxBKw5kMuPhA
2lvFQwWoesCSh4ExTgz0KdwN5jEiIfEVxWy4TSv1kVnWfRPjsa9M0IiaxcxsFkDRb2Y6S3MB2QDU
SV2R3vSASK0VVipxWbV/jDykVLkKVZU4sOCynTVppNaxvnkam77fx8rTh88HIEfVAwGXvKQ1uILC
HsV6NEEymqUGwDHykiGaB5ijqlstBj7o8QgAd/bIhvWydjHQeyVI6vlnN2sQhAm5uW8cUTw6g148
os59hbSA/J5EQJSxTmkHfo7YCcrU3YCr0rurkUT5pApTdsUEr5ZrdTFSEpP4CefdjWu33h2JFg1a
QLJ3G4sGH9o3G+8aZOOfdiGNf92l7JCeZoqhRK6bLq6Ap3u1UZG5p1GP9H5AL6sJZInNE7XBwOrU
md5WTJ2+csHst765lszXkabNdZBEOsZ6vpiATjAQXpIWyXWqU28Xxe0uNpF8NO6Fna6RqhxutMKJ
XpHfv808RUYsE7x+ua2pH1n8GsaVtRp5OJ566fLPIgX3kpIPUVqCbDZK5+XGNCEuVA/+HRgp3Afm
dS9kthjybOuAuWtHq953YaadX5C2CYo3tXtvddZq+mMXktMuuDxvTN8/oCjhdSq67DHskwwkHj7A
FXGFXdNwnphipE3pIzhjlQogJu7tIfbPrfcDZJbOPUnHLjPBeF28xiidhF/v3c48HqO8C+Kq1A8u
cJI2mo8KkayJ7wuNGc+87ZKj6xXdBk9X/i01RjxIwuhVjnqPBNpw2nWhZX9B5mxACno7VBsAv/Nj
Lrru2fGLBycNi29gfphWRVeWFy0yRnzHuwapipiQWl8Fk6fb94kPYHK7zzaWgJehmhr+7c+PYcCh
tiG5+hjKx30uhmHY2l50TPNhumP4b3ty/KFdc6QQ7ubhoAMbKXOagIYg6w1xLn2KWeo8kqRObeSa
FFV7oGGDusg9XDzDioZlltgPuDHOIxJJB2ymug5CRsMJnGHIrpZqqKd1P6UfhWca4Hz7JkbAMLtq
I7gC5GAfFjmpUdP0Opgd3AHcqkr3w3oN+KirpOn99TKx6GkFzuwSMd7VYhkF+gBG0gxQmTHX/LVs
tKho+D0eZQPsBvp0sSv1+c/R8iq+JrtFMwEi76UJZ0ocLnlzAP1IFYBnpItXy9i2f4BUt0UOsCg1
nNa0nBnbXutqHLc8lLo7/QgGXqO21ySkxk4bz9j6uHNnIt0ACQi17ji2ftKicEOoXCGzcZFUcvaH
PPIgJ/3Ggrt+lPDsqEVAeJdfmStHBCua8eDxdjZG8mXR+yYcd7dT7shql6iKfdsqD43jGudeVf6T
aAybaoMbY7tOFEgAyYa4qq5jhOd8OgG/nWRJKQ2UaJj+bImUWTHglCyTLMg8zwCHvLKq9oiz0TjP
y5TRJuHVBvVk2EN9Cmr8Wq+AQNchbR0iJ5omfH1Q+RcjQg8Sx/4vpD0iBOH0/kPnuk/A/ASqTMym
rVWycqdN0CpEByAK20CVwwQ6zaS9+BnYLen53RTFuO9GLlaGNBA3QCrkJWlZdqUn+cfZWJYfZ3uk
jKwQT1FJ0b8tV41/trnIz8ASbDfGhNzbXpFUSsVeSb2Ev7ZhFN91yfgmrnqEBBdV0opyCUSvCSh0
nd/qYHCWSX6xgE0yBHjWP9g4Vu3dtskvfltMyW404IzwbPgEld6NMkum17bj7jbHeeFELIIiYiAb
7+FXAPqZsXaIX5AYAW+6vZb+BM2isYVDqT+D2LU/65UwtrrbRTjpwg9PE6Nsw3Yee2HR8nXm2p/S
opI7WjImIJSIDiXrHLYu7B/IzwaG7eRYV0t2QBFksjkNeY6nhSmANO17e5zFhvtWNSO+YbtYd6MV
DWkCoSyOw2WwSKjnw+MbGFls7pYJmB32voG3g4uH6w65OYAUGfO1wRn4jHmSBvg1NWkQZ+s28eIs
AMyDMTU5JKhxRvkM8mpr+C89MeRRkBVsV7ut+VedlefR98XPvLQfql7zvgOc7ovNwYgqavYXMDb5
V9dAwUTbAyAUcXn4tyPZrEItC7eD36bPHnJtySlKowmVTg2qMl/e58h/uoze55Tm/7auBvat2/Dm
hHCTVX2fYtSFNHBJIdkenHFIRvka46K1qgo3ukzcCkme9f6bHMng8X+UeyAIW+w4tvbRDtk3Ih/0
9mO60+zkjkoWHdml+Kkmd1QLydToz7nIj+4ILJ401WhZlwEXkOogTQkMVjWXj0ADBI5kt5qQRb6S
mpF9rrOBB4A3q7/jcX3K8gT8aF286ThIC4IJQGq9KIwfhQ/cI3uqvuCtV640zRmeEKKHayxv7q0h
ebSM1vuS1aO/0oq8vLfsmoPTS8pDm3sAzERobZ226fRJhPwvF++dXwBICuP+l9MWv3BT7z71oc/W
Zp0X1+gBX3ccvkbHuteRiLkqhOl+blz5TT2sfzUSLx+FQ5hn3cPkdBZ4YJxqxUCB9Dj1db9Nbb84
g6s1xPnDurXj2Cn77PPh3Y7RjwrPEN4YgyHZZkraaR8DxTOYWsZeo2HIg1H1UiWLxtJ7XWaX3r/r
fZj9j/ZID4WxABLr3Xrj2R4IBYSfox6ptF6i0LgdLrO1oueoa+dtlobLrFZJYD1lXrhKJjBVH+C3
r49VjUx3uv2ivBicORm+9gj773K7BfaLauDwf0GNsHaikcwS9uB2l2jMNDyQ1cA1uwtrp9M8Ujng
BUhiAFWIVKGbNYDI3US1hii3WkUTQmcAbFTbuWoZTfR9/tIhwfzGXMLOtB2tqd0IaIYOcp3Uh2vB
+XUwkEIZWKNh3+mvEb5nd54B8jISeG7eH+rB+V4DV53NSh3H9w/BfLku4kbLNoknfgFGOjuMbR1m
mzcbbEoTFryvn1WXpQOgLF13ag/4i7ITNbZynLvkTo9ADn6i8TI9RS4c7SFIeIxJWHuaWPR423jH
xgpIPKt+0FgsUW+xTkY+yPrBruEeaQEeG1drcsDgS50EaR2Nz8DydLZ+n1bHyPb4HWIrbJVPY/st
1qo1eWCK1kGKN5uGZ5ElAHhK+YpyGREeExkq43/nRlY8QuTQrt15mlIbabbtnAwwqtDrKP1xGceJ
ceQIcQCDzfjCK+QPUS+yyrdeonqDGI0v1FtmpZJ90Fus8KQ8Dr33k4FJYVUUponjuIZ3L3lnQnLo
2FGsrbpBM2eHzuzlQfAEhbERAq7MEP6dBKR6IAqUHTlqSDK7tF1Qur+QpEJ12ywG4D0SQKc8XtHE
gKh85RjNhdb4gHMOYiCtz3ZoFeBmmbJDg6Tnz8gEGJ+1B2KoHnKWA/EV5O5JpbmbHhUI5yJttZNe
GDHKOGz5XHJEOnrfMP7SHspxCFHd+HtNPeZsA1zC5siHKaCkj7Lup4ABQ/RAwwkv4fPk4ZktVYIH
uMVuZ1G8gNRblt8Rpr5V9M94nxunGYW/a/GdUUNKCaaG69ONiBY10DJ0Wz8t2cNKq2r7W9GftliT
Ie8pNhTyMFh5am6BQT2q7it4c2iEA/c8Ir4oj9fzyFE8U39qvo9o7l0TER9vnZoiujZ1ea9PXfLM
Wqc+xSEwLP24mL4qeSuS5NnnyafYi/PdiEqOq9Cat0Z2CErDGwuijSHS9GCZcR0XQIyg5l4tsmWx
1iRAO3TSYp6lCSBZ+LhRlfDL5k3mB4s2nglv+6HycthK/4+dRJY2QHTWnwqkvV25aTSrZEydzTxs
x/BKPTsZnH0YNT8+yGlY4n0cw+91jpyoBEKDP+4V1ul9arc4wydaG9AQzzN5T73/o+zLuuTEmSh/
EeewCASvuW9VWYvtsv3CcfvrZhMgEPuvn6ugXGRnu3tmXnSk2JRlV5EiFHGvSK5BB6QpksQuxKMD
UgY1IjO0mI6GGA5okkP2U5vcKHBCjTKxfSdpl434nGp64plmGJm/x9ItglOsZRNRD7uQ1T7IxG/o
iT9koD30gShqfXdt1FcmYDLknqteaGiCAGiFfYeewA+Zw8ovvihKJM1x1f53JxLZlvPupPB7cFaF
h5KFTYnL6HUhUSWA/xzUL89TnhrAWc0LVAEuQrSxgv4lAN4STqcomP4YjCl7tkWhDmRs8eRdebe0
rM44RjLYkZzc593uwi2bJ1RhTZY3n4M2wPXPc4C3wJ2Q7oBe18j0fTSQu+7GcLxgx5DM/FSCKP0k
hQLJs17alpu9ZIGPH7QA70ul6q+tEbQPVtoXnxx3cjcjn25dxxDAXuQKMuDpKWvV/zqGroKRq+6T
z0d7kw0i39OyNTvUAzI1IqUNrQO83Mcmtp9pRYNZ/AiNMHlFiRP0ONcCqPFXsKJi78FSFXWffhcM
GOpIAxPI+ISCHPQIoEoBvxlmG6OyrNJVwLQWDDeYrh9a+4BVyAh/KGhWGoGxGys89G+cJ3SG4OkI
0oaER8F5jkj61kKxTc+bfBdyIJmD5OiNjaMCm66bgAjJKHIU8fnAFkNjKLAP/RJTpqcsYS+JDQZI
1aMGB4XCkDUaHxFf1OzshhXQL7CKekujNDdoKOSxXa0kOuWBnw9jGed1smemjZRuGrXbeZt5B7Sq
TKBeb9muHsr6NOWZ3Z1q9AYc28g9LnvNe+MolG+T1gpXaQEiM6t2rwDXHi9o8CrblRWYmqg4fh9I
Y2o1z//X4or73NUFvqBJREqyXZYo5YhXUY3X3GpCOfJqCdXy6SUqeXkCRkW+T3tprFjEkWvUQxr1
4ils/YsEI8d5ERm4i9z3aHxdkcXiECr/BXXvwWkRlVlnHlINit7FeX4Tl/vRd5mKBIQXnuMDSAWw
ub09/mXrnaNcy+qxjcHf7RfHruiZvxI48p5awAlTeIpHH8CPonrlD6inpCUpcmALgGhnfJ6yDKFI
5jcceRzcU++XAHmkjHOQuuem8ZL1NIpuT1e9sq/xpEUr8pwLC4FkfAXb1hqPGzxuSauXZEvXxehV
mR1mC1qOAZstyIxiLCE/Yrj9+CmzQ/NL7yB32ikWf+FdBhg0wN4/qWIwdkh3R5eyUN0pMbvi4ALy
9BHNT8W2Vz5/xV08cgmmwb65afTZMIP+e5Zn5crz1QAqkZQ99frqJZaJu7eiEZeadB/TlriCd4t2
W1ex06A7RD5wPuaXWWv5xbSmCGgSxu2NUcJbGmAetEK8dTnj4Oxw8aquN4ON0/zYinAXBZO6ZuPw
1fOrHnzPcYcKIaRW8FnaCy1pRrLaCx5KNMwBdC3yG5T3wG6ekuGgnbsyiQ9mVbwsbjcmuZL9GcD5
K4V7WiSKUF9mKrN8MrMG/H4tj/8wa/dTiq7wT20W5Me0btpd11TdNyuKQURebqoqCZ67Ki4+9W18
4T4INBi6/j8lOfOQArPKAynzERDiYwPgo3QogQExxvGTkyMgrbTDhzvZO80EdrEqk4cYqXck4VGE
W6X87APv4QU3BP5Tmjpf7MnKvsZNau3rNjW2tExs1NJlRVWADWgA+mvnrJg2K1HFcXY4stZ0XAeI
CGDG7Bg7OEBxuXDmnTs8aZ+6uupQ95T5D5EB4j6SlWhMfkK/LTKRCll/WpJiNPB8Aij591xbDEYV
H2uRfjd0oScVc0YyAa86yBZQNmpPo3fC479ma6oEJatI9KBlM5ALKyapGEBR4Erq2WlELUiwncNQ
xMWAZjRUFPT3uxSjg7xFBJyNh4GKmwwXf916SKMhOfcfS9FxoJPbRYdHExSpkaTnKi2rcjVbJ96v
aYas874e5Bv3U/9Qgp10k2nMdzvy2k1bIXue6CVucn40k2qvsgyit+KL4anyLepioKBZ6Z/kYUQm
vwlQSKMFCQsCkHY0+RwgYk29DYHYuZ40rkuKriN/bQy22E8BfwaGY3VWeiAtDXey2YM0+AXCa8di
OQt1rBoF3Yt8duEZOwEzwd/HDpqO1j4ehuUqGIf47DrIek5ysLazsCpxb4ZuuE68G9x6zHPymy38
AaCpJsgA9uiLPb/LluCkvpXO0VGpGZ8pyrzm+oMsn0Y1DnIS2ubGn9S0Js3sSELyDmnT+UdoPVN5
6xyJsDhF9pNIOIi9wx9t7zyGw+PM3kGy0AWGLfCcz7NMjYA/SYA1vyHSD/L9N7e+UOxMFmQ7GNxH
HtbjAGIz3/lCAt/wzugYeVxEZKt3JXfgvJjnTMbzM5EefZSCpidfAyBIB4wXxzs5KSlJTTNycKU7
7VyexHPKelGQ77JcfFM0FyJRmO2nogBi5N0eS/gMT7IjyptRE/XrKT570L53bpnX+rgFRXJyCbD8
QHcyBjC9c+sd7j5dqDx8nsWLtqh5BXYD3BDOXyahHHYK5VSXRl9BTFEyXH3vMN8voF4ICDpB2G5Q
BJxt5YQzN5CNnR7f5segLaGlO4vFhPwkS421q1y2pi+vGHBUq9zPhj0taaBvupA77SoLMqTk9bdf
yV1+7oqKryyvv3pBNAFFxMuvy+AbKUo0YjPcLzKajZ4aUDA2OttF0XeiuFpTWmyHJAsBtoAlaUkh
W7zkBV4/or3r1x6kEKhaQTl18flOPpnMvUzFuFliGD2+39Gw9symSD6S95ScHdmLK4tk/QDavI0I
2/Ca+254pVnYNuMWF4XGejT7Kd/mhvmKn3g6LXZSVdO5roJL7LyB12Ua+KlSyAJ6cQMW9hBo+2Dd
+zVYrQuoWksYuKXH6WxPGoDg+IcIRRJh7r4bx+CuwqW07N7XwPJ/9yMPf2p/yh68IpaFznuwSDlb
GaNHDQBU8tLhMe4emdeVF1p7eWOsUb5orVHfW14WRWsZcF7WpA6U3ZzAuLWWERjSNqiJKjauJ9HI
2gXIIYZqxK0OirHO7QT0ngNNaQgSxzymCteB2rAxQhjSdDGhGQrMfoVwuqwCJZOORsNiznoDmhQU
zyi2YkfSztY37iSd8L0BiDsdg9xnq0F/BhKOk/k0xh6+achw2cJAOWlwoPX8U0U40liol9vnHAcV
w6x6vLxqKiAaDHDvnYT9Rkr0TddoBcIfJcDjtImyo1/TWSfMsNxFjv0Xqd1unADhrS0nn237Av9B
TppVF1cP+sVkHlocGf1E9qc7eYWa7Buz2UHLBpTRriLPb+nt5nIX0/PFQ9uG2cHnOTuDPtABA4CF
d7t4CpwzGKfxph31J1LQsNjRMke9WoWCRPjdqZko0cw01tWaFBRvDn1nuDiTzbKs8fsskDQBguHf
PtVNFPIgPbnlKBjYTJa4sAjF1p3ox6+JDbCBpGiGU9Im4Nqq3pRRircU1A6XQNQCfRAQIz31bsXx
Z3uZAAW7Vj7Oy26t4m9RJntwpgA5NQQN1CsvcSer5awFmCvgLUFZrZd5Xl5cLsfXLOqrR4Gk1CoC
u+03MYJ3LstApc7j1vya2bMYMFTJqXPDYUNWAP6qQf/L5HoIu2ptBa66jGP/eQoLdNZ0aQMIdwwk
p0HEze2SZGaIE7l+H1/M/tXWq9B/WTfgp9Zb0UA70F6/k3XFkB7aKX3+15B3H6kcTGuLpCEY2D4+
K5h0i00ucPydXiWgmU4AJUjPNNRdiGdt26dnmqG53Dl4It6RMmx/mdESfHNNiTJ4CO/cSPY7l8Uu
NZh6dx6AHHRwZTJvchdvWaYjCluNbjyYjRmcur4OTjQb9ZJmNZ6K4AjQ63l6pycfXgW33ibSSKvU
qpzNnYKMbQcndXSu/9qQbO6W81b/bn6j5wNAdU20yW9R3w/wJFwDr4hhc+biBJMNzsyA16nOJCWa
zhv9b9eFjtRUDoB3yH0m74ysFluRA8ULQBd96r2DMDgy2Bwdza0ChLmnXOBDy3CKHhq/x5vah2Y2
JI1dBgBcsIGXRT4ko8EkhSjCbA8IjHSVNsBIjPCtukLnZeLvLaM8Vmg9PjdB56CZlYX/UPNKvDRx
iDqmbERvZq26XaJfzZczDaoJkvUIRtX5nX1RFGYfrdFma84K0SiUZSfMD/GkrZxdGZUKTe3gZEjj
6CsavMNn5LtQryJyfKFXhrWmJSk4iliApOn5OzczgtkO3wDfw2qqz2RGcjVcwqZKnmmRZiO72FV4
HWoDnVlTkRp7ISdQu+hdyMQ0nWZjh0E6h006WaKiewQlHzOvIVB0AebluK/4TwDvJ7j6tpUmCABY
CWB6neDVKA32SqIP+1IbuMq4tUcSG4ALI4i7dbAPe56E9SOtyN528J8t+nmLkg82bTFmEoiuPOiv
qTsqZFrbEB0ljb9hQ+agyqqfrDMNQPy0z0jEggfRyL31orgxVLWTRhtS3UgXJxN94WenC9C9lIyg
A6klOJ8sNF09NHXnPHSg21oxEUg0BrmAF/tQ0BK3vN4llK+0IPvFimZhPMQ7/J6AUMoJf041iCjp
+nABTpkhVZZrSEJcAaPsSQYGOyy3kLPd4ldqiAc+8kNrN2hAqAzc0XkoPkIxzJB155vp4AzVJs4C
Y4XjWXc2k1G4F/Iy5TSskfjPkHEFpjOOUxrOzpVBeEYCAAwfNLXiJ56BaI2UTBiQL3Y0Q+8SCiw+
fOEgFf7ZmiLLd8iwDuW+0mTVmSkf86JWwP3PAc+OnBL6M8dm2zsOaMVsrzkYZXs7S5qknWXRx+zO
bvy7b2+1eKUouh/VZAIkIndCnMBNZB6DFihvZh/8bV17OnEkChTtkX3SOWt03BEaieRIsda4RaSV
UQ245UrjfDsvuYvs4AQKHyD2omokiVDtWYr2SCglBQiGTq0XNasZtESDm4Aq6CQcvC2EmrQkMXDu
pHBk0ZvtHI4wT8ppAFYhx79OpVLjiKKirzW6uvkqLtIA7D51sM5FZW5HjSlt6oEUQ2Xu0LfiAfHe
fRd9+JPBIl9ikKKZcPJ4hxUNhqo7Le20oogm4EKV+Ze4d+s9Nb/e9cbSkhSLG8m012hGan8nv2nH
JTvOzYcORVYHChLw6otda/Qe3dg729J0iWJHOBrlakDS/6ZhDqTZurYnOlILHA03TXW09u+75ebO
uUVHMx2oKKroOHfUzTZc9+cJtJoG6OY1Xv+7CZ//A6TLt00bNIiAsDNtN7DvWvArUVk9qgTjlxno
CPWC4zYKrL9kPbDveoLUJ/ueOqAeTmL3U2YO4wZQQ8UR7w7OSzywHPDY4ENs6voaDfHwZWq8amf0
9b6qpFwvnDIzXjIuBN+JZrykBg1xLMAo93cE5jvemsUuBHLr1sJTe90FHCSLTeDvKpB8P7KxRME6
TTkD2hKzuncNyibQl6dtuG45T2pAjCZsQIVB3G1SAFt+yvCYvXiD+zPWKxKV1VsdAFaJFnaOdg47
qviJluigaXcorxPb0gK0b9kBA0hYqniqJFe7ZkTvHCoDkL+ITGBSSAAr2TZrcF3m1w///T/n3XNI
WwD0BnhPACRgP8Dlyh28WpXwMsUlN8jyStu/9AYuZpxeyl0ObrE3mRtoCkIjj5MpMBr5NuDpzNID
KxL3UQ6s+MsMVlYAD+aMStaX1vLwrAK3sn/uXPUcZ3b0FMQoPaeZXU/oyKBWKuBhPvl6IIWLuicG
XOigQ052FQrs03PNsq79vWbM8C9RJW8uUE5wH6eXoG0yTpXXPoc6CG8VUkfAkl2hUH14Al5Is+dd
Z6x8F3C8K+Av82vaHUkZ6iv1SN+Om6ULhCxUuh5mM3JTPf5DgBkBKs04Ud6VG7Pb4mtrN7eomgPv
JKLXTRn8X0AtAjO4Rw7DfwbzTdMMfB647v0flI/0lVECtOO1aNLukOg3fN7WGBQDeeQ81etF46b6
PS8rj6Rc5LRkAVDcVoubCD2swbuFcZ4vunmL0gK8QeqYKFD72PzWi+xd/RF+H8XxA5HsyECi7nyf
GPX8E6AtgR392j3lkx1eFe4/n7Ok+5GJrPrW9n2+tWtUU9Myxk1yCFbI3omKk9kbAMfSVsDJzNAB
GxvXqGZi8U4rG2Bn2rvmqNUJA7ze40bfWk1xFOyJqm1mdGui4miMPo7Wug57UYC7EpnCwros8tJh
KBVvArUhGQ1GPYE4pMUlvZWjApxk8z4BivMXO4Gr/GM+4SCxkNSRtjDV0XcD87LIK72PzIEmubDU
dTaox/U+wLnBPvQ5B1yHr0ag3c37NNUrsIarx8hCJlLjq/xIbP6qu0A++VmmjjlyFTvT8vPvKv1J
+sZFB5oVjs+ti98rDT4T6UHVub22fdPdkyyLbHHVFkS0S6JKW+BX9t3CMCOQBjXtYZiyaZW5PvCf
CLDTaf/EFuPTDNeJPN1DFIyPjABAfTEae/TzoF1c43gS5CbLI7AEFUa5mzE8NZBnY9h/paPhnMiC
5L/CzhIHz/80GR6XMKgjfA+94IQuoZc4fw9NcrybpxaAIv2km1BdTaPBUNIL6tYmvjTJkdjIZ9Gs
JhZyGnBOjC99daSFdAHugndBe8v9RFx6dEbFCWgxcJTOcL2oRXrmfszuZCHSB+dAAf/kl9ViQDLW
dua7mtZjLZtTDqhGQE4FBzX15vcaECZJONbfZdtNa1xUOE+iSvKDMkAV5KNN/hqBhmiD9gfxFbct
n6xRotG2AIIfCHPFvkcjBFAXTO/zpEpvh14lc5v7Mf88Gna7Q+tcOGuVC3qjxhjlzghhjIs+d1tL
Zu7INzRwbT+6/bBxgTZjiyh/cKQtHpqUMfSg6ikJp4b5a4WXx40TV/ksI21Vg7h8RTatH+7BOZ2d
TB1miTXPtFvPgdLr5O7roqRwzdQ770FQig+ywXrd/hyBhLptkBy5mqkKQd1cWG/lVBi4pu2cKw3Z
aLdXXKTPBmTboiD+OHH2w1F24K3IbBJMbIEWU2xuhE2LK1EjVtmBbBA9eBAOmiay3N+URTScBC+K
z05nnKgbJh8jEKxreQk4j8850igOXunOaF8qN4FS02Z08uBcxqH3BOp4fGH1Q/JHNExfzUmiBqA1
zSOa7tLd1LX596BD9b02IM8JP/XsaYz4zkIdaYLa2+Er8Br92TPG++AusfF80J5kQJ6yTdsdA6uL
r1CkvMqVgYYjKY/tmMdPNDgSVcgcNAe1EqrYOmjlAOMRuC4XE5rh3UQnGK1HPFgRSam42I+ACwfI
8AQ6ptmmNP+oJ2EfO02PQCJRif7ceOEDieZPIVLXXQM9hKMg85ddGPEMxwZWR/bBK0GKVE+eYay9
xjfPtSUssFYgDQV69wHdWFILSEp6T6bbzO7b4yKare/XszdJKYQoxEurye5INAEgfItaFhyQOJBC
HD1UnvTXI8i314sMJe/qTMPvZKaGFUEJzbmOeLhH39Ao53jksQSdOFKoi+y/45F2MaZ975ZZOn3N
8K10kTLF02/yhAWIIt+84CSbnvI82NKK5E4/mrOSZKY2o1lrpdkJEFzb0B1WSbzzBahgJd5lzkOW
xfOMZJ5W0MwOwqRc3al/53In4+ioK1fS9at1MlrWmtQUkWJN3Ezx1g+EblxyNmcaAg0bDgYwSzfh
Q0hrgglflos18usZCmDSbEN26BxzThKH6O94+/npxHH/qpwQfwloFwUFXpV/BZY5KjAZUloBA3S3
EChKS0bvxUMZ+D6dMgEo7dB5Yj4Kt9Oy734OxpNltd7/yLRBscCNKeeSzaaZiO9N7QwIQCkgnXPb
ESvkBhI81a0YGCUoQaKZBFfl1hhKY32nAG4pO3oV/0S24MrJQbugfe3gDS3O4cMsGpP+EfCm02kA
YdrNDmS67JC3uFVbZDSjHcQYfFrky+fCLjZIhR5Ix11RsNXdz5CrOFqHBfC0d5UEkS8ApR50v+2J
wI0IGWnU8Eg0CwWflYtoMQMHxqwk00VOtn8PS0opAItCsw/ljL20uH6EXESLq/aaxjA6dSYqaHGP
mF/wpYdOfQMlN6XmCesZv6K3LfukeFKhqw1oCSQHrtFVDs3wgDu6YI3qwuocpbrAg6b3ayLcAbDp
Lz2t/ZCbWwaSKTQi/qIKWph5SDZT+Phemx2Zm26jrLPNz+RXo6t+BerbNDkyJ/4D1S1DlqybBNkJ
Os4MKES7RJaxFqiePs3nHzoKLVquErNd+UEw28xHKNUw87LYZH5j7J1O+ivWxWo3pNJ5KwAxAMDb
pHpIJtt5m5B6xfX3W+Ir/F+gbHFFVn4io/3vnEiLK5jfOYXaydY7TQzn9tbve5RmA32TBoXKypMX
ltuBqGhJFlqaz5E0LhpvUp1JyADsGe05Mv6AgQLvn/Jw0ErS9kQzGlRm4M9wWdMs1YY1a6CJ0mlf
Binfk98su5mS+V3I3B6a033ceT2Pc5TFVSnfFkDm/s0nodBZ7CPPHxfBJs9U+Fg79pMhbVAVqdB1
ViQDQxFacKSTzyYkmxUAqjgP5XBaRIM6GTmIbVFf0ITridvduZR2iJwtUO7QDZ4CdjeK+nNFQtIP
2kjIUIVrUllx4W7sMe4enbzfF3EZRyvbknjJMkK0jslpjb8UQL0xdJHboc0TVMc/+XGJFm0XTOyZ
A1RgGXnhMUzC/DS57u3wO5lCKy46Max3O1oubqS4kwU4/aAGAymiOwW53e2xmMx7lPYlNFxjB17C
+pTaaX1ykIIExYlez1MV8+pU4gAhVmSwmNJykXGjycw1qc3YTN+ncxCyug9yY2V3wb4vDRe1Cjx6
Am5jeUSeLFq1dHbSMlJkTopvggqkCzWd7bTCNyT6lBNr5dGZrdGK3HGBtNYAuo0CoBkdmZp+mk5R
DLDhSBio2MC18hV5qyve7K1vbm2PKAg08uemGbp9nYvhZI6ZeAA66bS1gKz3KeUenh1F4f4EoSi+
1NDQx8z+1e6ivxSKdw9oyUM5actxA4UmqJ+T6NLjvCQN8LV/pMVY3cpSsGfVbjEc06CfcHGl+xkC
X735dcnQU4Z4JErwZndthPo8ubXx7k+yoGtfVTLmJ7KlASTPCgTfznOd82aWl1Vx+u88HLP/AeCL
7Jtlczdg4DwPPNv8O4pp6uW9Cw7G+oV3TFcaGdnjgFPwo+IGuGaBdLXp9NIdZGNv3KoQOz5EHBUs
bAI4slaRvnJTeTA66w+KwKqytTdBbrHT5KGeC41D5hy7Lxjux/MAGA3bvnf/ZLp/2bTZE1d1fLL1
ykgyhqwoZk2ZD3vhjxXK6sLIWZGGbKTtPdlI5J1mBcnCrhn23oS/35K3qA39CN2WX9DAG6T5g1VP
m96zsm9jIL1tWdfTqQbEx3OZAbJgMp3oZ5SkJ54kNrpgc+A0s9A6osq1eokiXs4W5Rg94dlSfqk9
pwC2gUjxMmY3uC5kx5HjfZFwWpaB8FwMmY0Php2gknfwzqQkOZDpAJ8IcsruIdgyVgOdkORk0aUB
Luz4zpsM9WAlzhBskOsFEuWo2h3unYDjU0o8TnkaGPsuiIBsroXLY5NmQfJddcJ7oEX9YUCRinxq
d3f21QQ+E4o2b0lqz/y2BAET7GfTCj/5lWSPgofOI4+vVT/4D56WLGKAF6NIsQT2y41M25PdqGYn
ikAD2jnY4wgkxk2qnUjGnOxrMxbiSEoSwREELP4DLWTU+KcsKc+0oh2jGog1ZN46oWGvSFM797vR
Z6LdcG3wvhuZkuLXR4zjsEc7VZ5lKOmJkAP9oFXLCv+PvO1KHMCBGhdErXzOrXlBEqBxAU5kAAYX
LWmQDZqaLWtCpuZf4iTojrjWCV7CNfQCR0V1IrpH1/LaR2RWuseqNpuj3fDXFiQt1oq0NFi1LLYZ
Qxk92eEL+JfaMgM872I33i+x4kYhQ+n7YguuIf+cze2QTZDWGysCshyhWs2AVtQ9SWtLohVcuQKY
cxo6awa5KjX01TwlKQ2eKG4tbwJZZgcwDab2izFtQLG7Fi0EqOASQMJzvtM5EK9UQMKpb851d0dB
OvCRrMbz+sOUxMuJsAQwcrnJg5Uj/oyn1MKBcygb88IFYGKEfK9RoGoF8BG6F3SKAFfQHtxVIOt2
5zt5hm4NKIBssO0qCRC5UVXoNJ3MMxV0VmZRnEqPf6XVXPjpBPY33McgdfPGqhptnqgh/CTWNLe1
ICnjN0uM/oPlhf2nUAHRyVViPBRVdpB447yyCjWSZpo/2UBFBHYMyHRBFJ2xnZv31otKfesFdxMO
uIaeSTKC4GAPSJBpTctKGwhmfbM7kVxIZFuFuth5/MbjyQHvCWvZurOndk9aNB9YW2cCnU/uG/He
AezPXE4Z6LLIpTZyLrRsTDw6jcI93JdOUsHkEmHxIwUNcwRmimcridxDESQ/HB/3vxmQN194n48b
SwIukJaJltXuuO7zTD4N+TC+tB1ov4BB4qxISbK8Amd6k5bDEchXBpAIhnglWgHCAj30Sfs+c9VQ
Crws/1ovNumH9eLSWqCYmuPcqRebJYLv+vI0Dam9HTlg+v0yRI38aDbrCPnneB1X6I27Wata5ftW
9A06qLV+WZf9WD8zJdXzEgOQCPWzcqpsZ6KYeWsIILq33vQZSKJIFnT+BFQqVnxPpvwFfKHNay6s
+sJyDRCl5fhYfxnguH+OiiB9rAO02ZC88ZDzFEgbXYGCblx51aIAEV2T30f8P6B8P+gfTOGB/8qO
frC4Ly7/fQaxkPi/u3ayceEEMoXA903P4eweSt3ydNOzJ9qXoVbI53JunKQeBpuFIGWhdYueHVTt
7vJgNE4kYujZK1b369ln1s3z0c2AMPvhRjPR+fCd9bRVa7FhiX/nMkejTcn7fk0a8vnn7hQdBNE/
gKbd7AyAo++isI5Wht9agJYEGOH7NC9k9EBSGtqgNHYBY1+S2kYqkQFO6mwBci56oGnjlfCM8zTY
T3n6SC5CtlH9PHtL3IeMXrebKwG66ujnznBu8hzXqr9WVDiAN/nvbpvk147n1hZdtOXBierx69DW
J1mX5ivwXcprF+OPgORkVn+YjYY62SisfsVx6NbMsbM1qImQo6CnaMZQOB1U8sL0wzbVVWGxHowe
yMlablSWOtgozUSHNX7zyyzOTw7YWFcN3e3SGmC30Wr+Q1nWZE5/GRYYxWYfWpKCZLj7j1b0t7TE
pli0JEWVg4Z87P+07bEDY6iIX5O6LZ/BTrbqHA/N8nHfmBsX0Fk74mfOtNbKe9QGJdCmWku+EUfa
N6tAIGhX0avjZMlhHJoefAlYhrYd4ZpMncvGw5e6Fg1j3B54b8s1KUnGu+Qxdx3jgUQoxnYP+PYC
nD6F7Nl6QLG0lVvFWvJieENNgL2NWnR0RdIa3rjokEMTafvIPFW/4JdnW07R0cEF+Fd04oidnQ7F
KaiT+hmYRxP+V/Er8f9mISIvPozKMC8Fbv8y0HN+TQEatrVlh1r81FcXVPjXW/TFdW9JaT4zjfrp
i3I2TSwVb4tB3JrimT2bSo36qU1boF2OTvuGQjxr53l1H6+TYmTgffr7Oh5K9KzF8mTgcLYGvK79
bI+Rt49sPqGj2s/QP5nnG2A6Z9+QIXuQHmd/dsC4rOy2+m6PjK2lWyZPqeEEh1a57cFKNMBM5Hdr
he7UH8L3d3Xd5AcPRdObqEYxcmy7MWgUCksePZEfSObqon+aOXpGS5NaBEhIg9dFfzjAtN6RCYlA
IglYGRcQkeB2RkcAgKKORLBGQApDaP6S0a//siY1GZIMQHLZsYl8/yHhLd56t51rAqWpD/WvQCOu
flY5r8BXPtr6bzpKeXUoDTnhziwYvuJ2C+XofXJjxrRZCL6qGzNArqNOZky2Eb44D6MJFITE4fwz
Z6V78Gy8m09m6X9OgC2Jf5Jh2KDF3P/cGMLa42wYbqrR8j+bDegXWlmqLfmaWWbuXNV5W/Itohr1
wGDA2JE2L3EMUVUOBm7t63o42gaoGNuTFq0k3mbsAdtJyxqkcRvPRGGECDq5dSSYG5u0Qf6fJfo2
TV8F2Jb5aypB34RuM30jUBrWRonQOJA5Gc4+9+60TnWLR4rybuTgAR9MTLmCeG31kDhOsUPiL54J
bknhKFS336xJiAJxtSI2FsLkcIp+19mudaUV6MXbfQUs9XU2DMBD09rmQztorQXe9xsOlzLpdtUA
spHF39EWSIjgufQRXTh+9Kqy/tb/7/sTI0zCEncn0cTil+YeBTTtW9wVuE1G4zuS6FPzVokHNwrV
l7yaxms+GD9I2jBgTtipxza0RBtZCkSh1DvOPsn0MnRt+DQVyvvEAI9KkbOAr+MmUmV2zEFzVGmK
iULW70OpUqSDOUhEFgXeA0FIQWuja4BCQ+aDXb5b5jzOLos5LclkkUWVC44egSPRWLNv1KqQ2wDR
TvOw2NPS99uXstXoXG7vPmkransIAI55YxV7arYaY999An/DHIus/BSJgSQIxq8fVh+xBt1CQTuS
FS3/aUXOhR9fh7Hfe7qudPlFIz7l38m6HGVhTp2BYuTjt5J+SeffVxIq+tVd9H7A203Y4ruFws6W
iXAEim8zb9WjUvYVpYwvKLB0HsrYnF7RxorXvzj3NqRsJu4+dcW0iVs0ZaGBqTUBYojvYdL2MUpO
8LoVrftY30o6WYXiBgH2eR3KBfbxZkJR656Mq8x1L7nXf5tD6W2VzNiD6xX/vu2s1BYtsok3W/PC
B2nUaBjzD0E76O27EljHrszaE7n+7jN0cvpG9lzH/fjx/V4mj2VkH1tdKDwo3p5ppvTyv2V9jE57
HDDRZ6fd/r98f7eHVPg7kFlebO8296iemVwqf0AFkNGgUYqnODbxJnlCnix+QRLgNWe+93UyCxP5
4knuh9IHbkRVZHi1DRxwZuMRauLl9IUGFMZla5sl6aFJUtxSqio+OUCgfpBsil/qGCxZzEh2tV6R
CFkgvBNmIQMQLoKIpDPQdyKTTRAditQDjJzbVXtwO/Kfsmv+LGPv/zD2JUuS4tq2/3LHDzOEaAd3
At430Wd0EywzIpNOIEQjQF9/F/KscC8/dbLeBJO2toSHBw5IWk33OpUtx7qtPz0aAT5HxSpxSzsH
HsBAf+8HAr7RqAB17rCBe+O7eHD0rCsfWgdz5r5svOd8NCEbT5L8hxqDQwOx9yT8t/PxmKvHrMyK
ZZcJuPk6PSRC5/2wuFW47ekiJN0/IBTHVoHr1Xt90HFdolX6V965WZe8r+zTWC3NxmUNcrwFy86I
8JTduVbqbGCtTTYAndR3fUWtqBe8fYcF2RZPu+AnF+ogGnt8g5eeEaWw8L7FX1hsTTXA3NdMk3Uz
VCvsKAW3+kBmVLN0DGsJi0QP701/a1BF9g6FKg8e8H/FmyGOD38fI54XIdOgqxdDlY5HBirrcZpL
PoOrUd3bn9jCsYeFjumUNCBqbTLvkw1xDg+gr24t7MF3TjsjgtF1ztBtvRRIO48eAOyjB9bnOsez
cQLj6zz6/El0SuUR4OC/Po/uUelzn0f46lbEDYRdMO2dALLDieaPEUxD7ey+BjiNV5h+FTV4pYgS
H1Yypmu/1B0U7szcie88OdS3CYC7uqbjuGrjO8sZVgGBOwUEiTwjxIwlA9jEsrY6Tx9c3NciakKr
v2sr5MDaU6wwYfCic042TGo7KiOHsAvOphusEbyOIA5Wp5oe3/KqkORjd6tPrj+GYOmLk6tkf0rz
22ljm3AyKAb4XoXSi9lNZT8QcHNwjSSXB2Ostr0PU8qruF+AE1HnFO9Xc4fK6U1QeD3YWnIZgLD+
NYoeFHADd9UkmRueG6AkNay7MraPigC+pyo7v2GmPRxTXhhR3hX0h2l/BnYTvzcu4Uuvics9GO3W
nV/kVjgNxPoBLNkhb6XzzEZarmOI92x6XvEnk8q3dB6BGw2kRUeGadWYD1uQP6Hg3En2CgnndT2J
X5iUPFBIeNxlAjyBXMJsXrWWWiVzVcfGkUxrprAQIkfHvtPJBhHyKPJirWvUAaKMDBS6iEzGO2Dz
fx+mgDrVjPCPd7rF/mrWVauZknU22XdX3YBE+y+jqAzUT1BmcJaL4mmwyrShhPr3rrpl1J10sRyT
+xz4rpXOMyn/6Ss2LpN4kjvg5+XOmw/Q1MDUQBeh846ibs91UWfpum7XpXP3U865+Zx90XIa8+JM
5zPrntcnOg+nSy5VP2HQ6MYQh8xsd3lmp50IbUPH7NDh1nRqqWaq2wWrrbCD5HjOOVHddDAlNVhv
/739fCJd0mPQr/OcW4mCnKANpe9IdEAD1xOuPstu0i3jJF/T3CyfYcAJJaO8/PhjxmQodsqY6uab
jUfQRhQBWK1TK9+JFzxYvpSPedLF+wBCrQvsWcp3qtrn1jb9h0Rgqu05jRPpeF2w96nNxQPszPxD
6xpjpMdRbvvJHY/eFzE0mSu4Up7ihDuQdC0rdj8R9QbsfRlCaq7Z6YP3VfqnmFfZPa6fOaco6o9/
WQkk7n8sBNqub9ngjkGmFJ/syk40Byw+iKc+uMfbQHeAt3p+hBlGftQlKKz8LpUALzFYJ250/L+m
WfyDTQ30luYhmElbeI2XVg7hUgzEWdPuOoH9hrl2jl+NRsACXPOW/DqlwTVuCHXKuRtxc3NRVRCG
u2o4V3WJzFdvmSpzefFZ4L5SRUBr1At/tOo1BfdzcdLC5omzzMf5gW514wODwZwgzl4fSGIM29Ko
lwQ2BKcQc5oKdOc5pSidEkz5ryaeJd0+IwsKq3ms7NbJtGddNeBKmYv6kPI+XVfEeFKy/h3ScRHb
69Qh2a7BewkUKqgjjp0BP3EbaDhd04fRAF1gUeOtDmS15iee8v2awRDqqFvb3oRimq5TOGHA7RNO
N6cBR1406zwHQzye6o+pK+tbyUr+sqFeUr8UeNzd5rH1MQyKv9hdlWzhDT7BlQWNglpgM0mYyOtq
Q/+FXGR7/3EteiYWo13b8VwwIswrchEXrkomwGfv/dxj6ll2vrFzLRBxtAtkY+C1AtMwvj7HkjIA
lQfmkb9bTnaRCmaURe9bx5ZbBAvr0I3GYucQOnasbkezZLf/1ABD+maTN02NSRNWfpMAq8X6oKuD
Xv115parZivBDB7Kea/nOLzfEnDi6nQ7YBfnpp8PNbZSQCEYzbWuQo+5Wf35x+xck7Ms06OORcBY
9QLbMYOr37JTD2422Mq+d5PgvsA1cWwgtrl3mx6bXDNTmc23a33oCb43KJCwqClotoTZKnkevB5m
D4nxM8bbiE8SG67R0KVK7Tp9NNrYX1nSdEH3z8ajV0J5y7fB+7zAsZ3wZxqKZlOI9IUan3aGq2mc
m+el3Sar6OY6T9lWAnw1daKU8hHwNWAA4iSv9n5a495RG/ACtlj+XPXZz6yz459G/S3N7fazg2g7
RPWKCXYptVr5OSYXf/5iMSG4vjIJ9UgwX5oBjDB994o8xdKsGhuAYO5d8SzzvLjB64HYZSnU+rMa
S75FM8Wh19T+DzDsIYSNL5El8XMr6v7FH7Hm55kFEMtAHYTFGPsHOzOxzh1XkJsvHPauY/pwkXMq
CvOtd9RjDOIF9tfgDQ6OMaYTBnkGTSPdcNdt19hI8l96WQIaPtuDg1Ed4bUkPlQQa771YV8SViX9
BaMgvi6KiVtR7njTzk/UtKNcTHj7qS25cee6DuoDJq4+HHQ77FLQ6ncXSMSJEmg+JPZl3OBuOQ/k
teDCR8GQsCUuPxr6fd/uq6a7EdQ1bgl4iIB/dzTD/KGSSyBs43LZlARbZLF79LAOC6UtBpRSMPAN
QJFteEoZJgGzxAREEj2OziEi3lSdoXD6jkKbAvzVoxlLuazzKYuIT8lRH3TDKYdDLi+0Rdyuzs3n
HF1qRIJP7vP9VVxXg7Erd83gbvWYOqQPrEmBbDTdxFzWYjRAmsPJr3J0DC81KgT1BhLUc0ojB7Lt
huLT90wbzjedA7JEk+ypgm07NvH5U5rEPMzHvP8JURgvK/tPiMXS0DHSZs+h0G+wSJmAL2I70RxD
yEOCs80HH87vMZXwJgJ2JRZ1d5zFF5fg/vIoqFV3TApqlusA38QG6pzf4qHrrJ0xSXpIye5UUwX/
zLL0TQRZASaPNWDbM59u2xrSprEcs/vMhBtYQA0TVM62wDqWUz/BZ1FGDM4yz7bbwzCsCdTRcKS7
moy4W/eVRQ8NJdNmxLbuHibA7tb2xmBbM17uczefJxnsZ2LJPoTBC9+dD9jfh7p0Wo4msBt/teDy
z/nmXNclEFiwAa+LutNV8zlmQyIcL1PzaJUd5yw8N10PdJF6UbzodSpedzsPePHJT8Vz08XnPX/U
i7NcFHP99+quFye8SLgo6rHOZykalf3+qs7Bi1Nf9Lz4s/7xA51Hhtitv/3z7RXPpuvbK/Wx0e2Y
NAC1FAbfVw+uAEKL2JjJ5X2aJQI/RuGClQuX0B8giC7ELLo90uqpK73gRYliWuTKMWAqY63hVZ6A
5oSD7Yt3Dn741mPW75COOy1QqK01VIurBtbXyQ7zmYeruA/B8ltI0i/GAPLCeowuM5c0tTbYmzWx
xwVsZQwi7Cu8E/vVgO35ta4W3vgSkDaASUzeP1SeeZMGjXiVKTa0FCvVUldF2sCgFf+YG6tP5Dcu
Y7hnIq2FKvtu6gsoy0yOeBUjOExFXbt73erkUU0D76Xr0x4SXOla5plS1SLzx/s8y/P1aE0Qtgb9
y9znpbyBLGB9V8K88XToYQYRuqQfNsLlLAhLMgRbSI/90CmnWOrZ735TZyDbzikF7H02AH92IZvH
Og/IHBgPCF5siG8+ZdIFgiA1HjLXbo5dUTNszDLvzciwqFB74ANiGWa6L3LnO7VS/y0B0HXhAV27
G5Ron32wQIVS3hsEBxy4qHcr7IwO0fn97uwBnjA8eVyi5Fq/450bdLJulVikXOuGqwHw9C7DMs+w
QoL3nG1mqZtuRq7jOyYHGNuTg66eSrJ2AZw0+fIc0w3tnKdL+jCycdxYULtulwWE2R6GXIkHYwj4
Np5fSf1+gjDT2A8yaszSWp/qTikjv4KDiM4GHktueHkH9RT4QQAyBtkyj2K7s0urPUkaZ3Oqys7m
h8aHy32ok3Rdl4KY4ZnrCzgYeGKWSJvHOGWmpFcbUacqDCgxlnHKhtfR8dZ677lQxApFKtN7IXK5
U7nZQOIehFKwmfAfzA3vBnKhBJOJwoLBY5H98Ee2ThlQmliSb9Yt9nk3wVixZ96og05QMilB1IG3
1rlnZib5I/DAecgTqFBKmv4ibftaSRa/xkw20KVx6EPjQboF+2nySDu/2Zp+wraY8tpHu1R02YG/
+Cg9qL44gxBv2dg+C5nJX7BjH5Q1rXma+1vgZxZOr6rXJsFerKqbaQ2keftaYFXd8c3+u8RjdmFy
Uu7NtCHYocdSQFP230euaGgCyxSVZiIjEZcZ+MMAFHR5nVoL3x7zm6CBVBmgfrtMsqDa45WvawYs
zs5tWSsSa9HZ453nA2XnpKDpwe7BCLDABpPwujduFUzpvkuYt0QDtfqb1oJAZVsCCIaXM+u7B3Pg
KraMJwZw/VYqGNo7RmC+e/nBcFrre+5jdzLuogoIFjC48bs6SZ56Mk+WjcXaMAWNsr/TLUzCoO3d
jZt8X6Qt8mVVuRuqCF6PoMoWDV28G2CWsCYjWHhYU/Da3QRnx/bTTKE6ZEDJK+pJ0YG52DP3Ube7
Pha1wt4t71pVJmGJRXt3zLCnkTvOk1mpz5r5DO4LzH0CJmWM6gSe76dGbEIssQEaLCHI7T4R6pfb
qm2GKJiTnczgRzWSD93Vs5viwQUVS/fUIWxd/vlMfoC7vR7L/G9n0qNlUIX6b2c6JTDsZn/9TRDF
/3QAmWbUNVewWm/39nwwgKI5lWJIF0Fmaq7rw6l+TlKAkV+k8ynqpza7iOheF1kQWIpOagt54zy5
gPss+WyFJrMaANgieYYFa7L7e5xl1Pg2ijb9p3gL3aYdrdNqSZrkA5eoEaaugGqvH2PU2HjlnTc+
BG02HvI5DlWd6T1uszfw2Kd/iqeTHB9agBFO+X1e3BOs5wP5YaZ2EpVg/4eZCexTD8MuEKOthK2I
DY/tU50MfX/ohwoPN11MtEp0NzLwDni90jFaFex3M1MuBnGaDGp+2WW/U4NO14eGxs1SQAgeDBzo
TuvYKUfLSJ/OWKr0O9wOi/Xps+jMxhGQcCMAMq+rNn447WLjydTCm3bX6D1vHdMHNu+Qn6sXMZat
k8FotyWEq6GT897yvIFfRNC++pCSV46lgNgW9g3ufDzUcbsr6dK3RL4pzaZ7DRoPOvPAlXZdK++w
SfQdizndK7ewJRgTO17pTkKqVzZOLvzDrPqBTO5t3bcZoKldteI5U3t9gA/ytBnwk9C1VGCXoehL
AAtHGNcB8VYjoKNghaPuD/R3Rx2sRACuvjSKxamTDvq0hSaoHg9P8XrtYK4Gaf3KZ+9EkfrWaQeC
mS105UGroskSzmw8YmZVwmwHzecDZMaCqJvaGlLkrZ0sEy7JIu9qCfpZ6yTLAXPoiENLaxHPS+YF
AEZr4VcHH1uo9jKAP9aOQrXaXupm8CSAvDeuo5LVyZNO0B380TMAyVHdMu4CZ216rbw3PfsXlFTH
d8aSJjInoztqfl5fNXwxYNN24aZ+czuN3rtweuMZ4JJs57eQG9bVDsylJXbCANOFycxzT0G5irkN
FtSc7Ch2K4OqvJ9UFnyDfZgzJ+kBq8R51zU9oGNWbqSrFraeTgPqqlFD+AK+fqEeVIfmQTnA3Pew
3g6+VfaNPvPfP+UQ4K1ND3r1KXUV1k35xac0KTDOQOScBrQxSRd18vL3T5mlKo6KrJRQmGfxPq+6
j6FgagXya7xv8Mq613Fd+pfYKK67nvvjnguNcccxlkbAJ/DtALrsiQAIpx+BGZ8Se8/EiLWnr1aD
DbNhSpkbi8iuZP02eK69FW3sLUTRCLiE1b+wU4uncTZNd3mNRSIIor3VPYO3L5yeYQKL6ga3xt9d
ZZyDlD93xXTgl9Oz8Q7U/WELmax6gy+A7M4HBTjcrhbScZc6iJ8ktEV1Me1M3kBM/q98QrB7HXfj
CzVlRkEug4u7Ac0RuHNhE7QKOTHAjp5lsYsWP4MD7v7QsYTUZLJKGJDSYgqq9Vh5zS3ILtUGQkm4
JlKYrIXYQGpva1GKzcDAB0xn2tOoGFr46HQbADmL30HdW2fn4FPgZpyHp0Q9xDh4CrSrFIZTA5v2
dWHds6oWL0M/AKCFBdPMJe4yN222hT72RTxXAAJgZ5Ft3TmuWoDP4F//zua4zu/dTOywS+uHWqmp
A3Qvswy61VpOZ/GmCbc7bBDNFMyvFK3lRAuIglLW4c0BsrMpVDIXEP0ja4Ad3YWfE3+Bd6Hurktp
dweGTnucJUXiIIOZp27wO4jUYn3J3DDaQk4lI6xZeC0MgLKxPnQlL/GEmouy7sDldfPlKWZPFZoF
vtbFRWYaTwcsn6iNbubKBXB27nydLX3WR7bLq0VSYXU01O0XRd1JdyccC3KT9cM2OgdQiGmKbDX1
G11V3lRjBcQxQ12tuOs8Jv676zndw1U+3qadR1N6v/OxTJJFwKGKNlsrWF1uWTCp26SwDai5pbec
BupWh/TBt4H/8gFNDs8xnaIs2GBnEDBY6IZzN9wdYQBuJMHqHCvnQceKfOuln+/OI3UjN28tUP7g
bpjcnAdqMtc/ZLVcnkO6lHiUwaWQfp6H1nFYZhcrRZou0lWVAYQCMwTcjqfRmU6j6BZ9QirnXbXO
7jc6psfSn7Cesq0HganDeXjfLI2bFLOvr69FZzIXxO7Mni6+KT20AT3yNdarFEiMoBOZTRLs8pJh
3xzY1++uIls5ZDC8Ads+6ttEfWa1kYXUwCot8WDv5mFv+i71gZUdWgPCINIeDq3ViVVqFcC++YOA
hyv8Ts2ePoh2GpIQ7DiA0zPwZF2s9Oa1+wryzISFPOLcy5xbK3fw4FJWSyjrj3W3NrBjejc2Rbao
MNUitT2uSwn9b9sachLqYjuWa3iQ8/1FrJhzJgj4mXVl73VaM7Pkdbzv4JpuQssWs0oVBT7U2iyn
m8Kybo03wpz3eOzIh8rbHfcmlYRYiAhNvO/A8C751WG5EXxfme5iaCh+xLJ6DzBxe++gRAKAZmrd
NKDFmDP/zDPgYM/brA87zR7TwWJmrZnEvDEKJXYeAE43znzouen8CyXTI9fLTzZIELZN8DOyLGpe
kyFcJ02U7RXdvS+Mb1qUUotOtrMIpS6xLMkh0TY5S92qmc7nvH+KnfsGdtHs4xLISv6pvSFHv4mP
XzU514yi/NQmk7ptrpVwcIWHUYfT1pAxtQAIWUy+pKtmljANKrM/AEDxobQAKWhSG94TemtD5Dfq
SGkuXfgg+IdkEt6ynT/8xU7keQ/yFMxIYkJUrzaWeez2kG42CjgPe869svknVGLJPYyqihBvO/Vh
whrLEt6g6Tdp4fHTtXjEpu99YZg/67Kvw1yA7WvaTbZqcyveJ2XpR39eLHSvBdMs24PkPgyRHOIE
xPWvNglBnc1yo5X1fQuGS4C3uMo0H1tJ3uHnXH7kvvmm+oE8Ofg71kMl8w0p0+HpTwmYO+Q3k0nF
oYIDfISdih4/TDxYtXGaflxSuwPivfC71TkmsIC/rUV/V7oAblYlBy8xy+m3CsJ5YQnBNXA/LOtU
PbdC8sANsRw+L8d1d4ZxGG0jf8gyM3/wfSvelqlTg2GFqm6IbeUu4FhOl+eYMfAftBNir0Nx14DI
XURemmI7OqgcZz+MmQvxE5RiUyHYf9XPzU3bPaRVCrArdK33f/4f2fQ/9sscbJS5LtQBbS+A/+DV
Pynt7DwnSsi7wsQqrTVTi+seWzAxFxAE6s3Cx8ZAtkk7Kved6GGqcW6OmUpp2GUtOWDpYgEvJKgz
tvWwGHNTPqaDyx4m8oY1K/nYx5UEW4Zgf7Mp5EZXCRmdvdUGIMDPrS4Eax+hhQZtrDQ46l4Fr/1V
3prPGZd5qEO8KssHy3nVFX2eqYVF73nUFI/WBSMgyqYMFwrvOtGFLSZWB2yUNgddyueWoCwecqeI
17p2ytNddF3neUP9zlPZ4C5rTKuaQT2mxsrNm0VtbNKz9oWkdb9rS3NadJNP3hJj+nBIw+6pSMXt
pLA4YQ89ecvHgUYN5In3oI6xbwWtNnocPawJyOA6lt+8ajdYhaFWuYJg7JTb1cEw+Bo2v3LbQpKB
HHVMHypM8PAkmLlpc/Kpn27RnStOjTace1dF0MPLax62zitvozx4jk1shN8S1gon3vUhlteMO6Pp
nT1P8F/UDX75I1FAW1pZm65o5dBtYOf08R86toQ6e2fqsPpf0+E9GD7AXw8dobIbDaUUs3Is9peC
zeAB/3eGV+oGiKtBOonh13rV8PdBdKMb9PH1IA11ij33i3eKidoIVsVLrwCoxcs0FrTml+M5Luf4
MMf9v8XP+dgKvsi3Btt8qRU1NobHjCWbXav/YXy3tFN87HJYnOxTE7ta454AF+cUd8WV5v6ePFTn
ltQepq3m9RadhBpZT7GUnhzs1K9f2jGdViOj1rZK6/ShTGgbZqNTfnxlBB6Q5TojxkLOQ0WgoKsz
IHVxwKriH8bgNF8kIzvk8Ize6lsk4JUw1ZonHOVYPQNQ6G0HYsh0OVfZnDZqu8mvlIuYvql+dTv5
UPqYiS9jvEdB8tlxYHZ+MnqBa1m9yIGDXCbaCIYZorwV9oMmAWvfF21PH89p6ZzGutE5QhkiASE7
DybsLnfTzcSDzngUlZtsQMsKMLtStbHz/36wfe+Ijel2fY7DLh3JuZWALgnq084VDCpM7S7VjEGt
EqYhI/FMNXS1IpkO6rou+fw4TNI9wocgpqS40Z7yOd71ILYQJPbCs5pioYP6gG12tEAM3pFNcZPk
EGrQ8XiWbNAdGJUb2Wdwfp8n5uc5OZmo04RpCtmf8FTWU/XSMUrw8wdv+ec5/FRDW6qR4NulhM2g
4KnpF4qabpTLTDhQa0JdGBJuU1ZshEC/QVcPqrXgq8kxVL7hL62CwydC13WTnKbmqEu4F/Z7Pxij
TLfqBghH/m7VVUCWHxo3BvqjgHBdNv/w50NF5Uw6iAczAmQ1XuggdXl2I+sAhzwc8JqI+7/DwizH
q1eEvWxIIWH1TIu5E2VXIMrwbq2rZivGvYWfbJhCAP0hpsc4Zl0DPQvw/c4HLM6LRRU7RZQYX80d
68AJFLM7is7U9VNJwQksxDPlyZBJsw6gdbObLDIQjjV2D/rjCT2YU2fhfSNrIPY9F7GYxxdcEBVZ
MCoE6vnc3nBqHQRgcWEdS3N50Q7cwV/9OcsevHSqNhfNuuNFHbuQ4QAhyT1zNLB6PgVYgNbpw+gz
woik3yWBjV3Xr6FPn1JCNW7tDe7bVQ9drfUfgg3NZGlVTRJNLWTDKXWtECqf5FYfqNnHx7yxIfte
W6eQjheelWxFibnOuQG2bdaspMWXioPZ5JvKdoE8RtCrAgCXJglkwTwyAM3iXzR5vf+Aobk+3HFh
E2m5rm2Sa0jkyNzCauu6vwPnFuB6+EvdUoe3m8HxB0wkXfgCVCpYFHabP5cBzfC0rMyfCdx0gLP8
Ncn+BVON5NUiCVsMPe6ACU2LiBXYGrKnjh3zWQhrpFDxbINnc/S7m3708KOcw85g50AxT3ylq7pT
9vO3YFe7FbPX/OSJfZcx766Zfem/arotlRAXnNu4DwNrvFQBhIidilt9gL/HG14L5Daj3N3FXTnu
sdwMKVCwR7Fn00Og14XYT0G6/JPzn4Dj1j/IaAeQcq6nm0wFE4DrdFr2Xmy84Ho+yMDPP42k+UhN
w33q6fQ0uWk13gNXPmwdMkFrK/P7KPZLArihMg9BFZiHqyokYtTmzy+g1vUkwXY9H3MDn7qe5duW
1uD5+P4APHz7v/9D/l9MRlzieK94GsG/gmYlOaTDAEFhOoyrPlDgJIyZeDM7ukwqk3xz+4kdYK0w
RIZEmucaXshYDpOHwASZE92dWm29sbTEDzNp8C47AqrvjXQhbWl9K+0DBN/aN2AcdthGqb8FYzbs
WOXCCEIR/1+uT2Jdz1cxAwISDcr9IPCTgJpXCkIwQ3QTHvfJk1c3Swpz7d6nGbjRVfeYmHSDRVLv
pYeGws7q7QwEwdF7SaAAt+igMb3TrZmfbbNmEo9jC0yyCU6OzmpUpzZTDMGNpx4iHHctVSWMq6t+
YWZm+oN6KoRLu/3m8USsgOZtt2MCwJKRiWedwE0skVDYndxBLLdcdAzCsvVYYAJT8gfqu9VDy9Jk
43GTR+cYFhbyyDUlPC7nFN0wyTwKbMLuLJY269RrCbyQgH+Cau2HTuCsmkB25SQMIN99CHyRWSsA
HsYVJBPTEDekoQuhcvACTb4yxp6F+wbBnCVee7EFZkLr1rPgguA0k//smmDnzvFK2mrpB12/HUuH
7UQ6gi037or5hzkpnuNywGKKrnqkqVbBVMO3fFa5E0kLLSAXFHO4YrjPgBc5eEC/TADA7S38sfFY
/ABmM6mXKbXTMJ5FujI3/hiCosI0rL3LCORXHIhDhHVdmE+tMvyF5FNz2wCcvzZSL9j1KlP7BMsE
a6/MyjtSGPvEgk9S0oj8MEyL3nTkoXfbAd7bKAHm/LukYyDYYOnctqCkGZQdiGEQH/3zjw62j1fr
KDaEv3w648lN3Dg93X7xq2tH1k2cl+kTYB7lvmKOdYSZ3qbWvha6OuWQ9klj2FjEVU6PZdttyrFs
7wuA+m6ThEdJksk7XvrjknNb3iUF/me6pGMXra0LZ5pG+lFnlcEj493SnjHKUM+dDgo2rqE1V1vQ
x9dt1uQr3dq3Ux0JDwpCunUy+31Z2uUDEOcAEEy2s45Lsmszi9w0tps+smIoNjXvZeTSPn1Mm2o6
uML/EYsqZNIsv8V9494zkhywgWI8FyacHgu4pIa6ypy2X1uQSFnqaoPtIqDzMrXV1TQbforKsCHD
ia7ziBDC9ncn6PMA4+nxHj6jcbfl8SzdU/dL/UQoR7eIfEf5e1dfYUMbDW5VfhumzLvtGve7znLH
FrPruZNDulDBdKXbtt5gF0eAVx4rG+JgSQzFNrgGiR3mUfD4IBZ/Jfj506mBOIFpAeSE1Uz4CHj1
K1cAZZnx0K5MXwLp7mBusgei2tkTmWGBoVW8BgcdOnoxCcp0cW7nFfmw8joPGxLIZt8lzhr2BGBL
zP/1IPOae6/wv5PSg0z8Vygene/gZ+D1WosRVIZ1qupOOu0rNI02UKpYUylAmfMhZlfLaVvDvAg4
W5xBJ6ukAhNtmi1R5xNy23ZWPfQG4PjCIaLsy8/AcEQ4tUXyzQTaCV4NrDn2SdrvsIM2riFbXd03
8ewKbGf+W9GzG7+syS+whwDASquPooxhXF4aMbSWsYxmY54DbNHI9hVu0ysF4MSD4wnAY3D9fmfC
2Ra57b2kbrXDf9k+ph1zjn3toTRXR7PyQsyjg6WOuUkrMNUaCF6Y/aWrKHl1x1xgXTyns/jd8DD+
qmPspUNa3fmEgEyk6OB+b4RjQW7BHm9pWmY7fDi4MWKP/UnnVmkuQuFZkMoY7OZgzoe68fsulEaP
5QzcjJrczNe6dkpRQDUMVVKM97EPNyqob1mrsaT9Qv9S9O/D6srIbIR/ByqmuO/09QYhefV7qgaG
2DJWTB7PczWDBs0KXJwh0rM2Md3kg0OXPVAFL6mAlvh8MdoFNgatwODQYq7HrdHW/sLC5Vqt/UQ0
q9N5HCczt3DVhqx+As5hB4WlRSKYeiixt2cb4kk/qZn9VvvluQJSvXjSL05I0y3wA2sPblnOP5gs
8N4D4wHCB5CpbFNogI9K/LJtTLAVmLSBVz07Zd9/dxoLok1Fzt5Y/Nxbh7MttBuDUz+WTbwiAjlD
n6tnTrJ+wR1i3Q5qwvIkPI938KrKjtgL8JeZjLvHnrdxCJOD7HuLpfH56qolK+7reXkxZSWUh/6q
TWax42VgQqhc4ekwr1paEJxZ+nGSLrK5Sucp+blB+Sxd4HmCHUM5z9jP2TpRd2HgumS5GJcDdgF3
cHuBzt5cSoRsFmqWJNPLEOWsQ3YWFTutSvTm3i1gdqXjPrOqCH+gHRoDbumyH5LtkHjm26/AH9Tb
aA7Z1hLlsDTSmrwVTNwryrPH1s/MI8TewCSfk1kDF29n4uMRC2PsETcGWI0gHz5749JndRF6ReIs
WI8tkNRK60gp8JDa8dlwKvczbaGlTkSSPA5JYa2lnPjWxVyr4ma3N3KbQaU88Y5JDoSbLunYMMey
OaZLOpb58LExEn7//5H75zGNQVye8f9I+5IluXFl2X+5e5pxJri4m5znmrJUpd7QNBIkOA/g8PXX
ESwVS3nUr/vY28AQgQCYKmWSBCLcndbTYu1TmvJ+VShyOzcaursIuk2TpajrbF6aO5FBNop81IBp
g68MhSCffTg3vreUulqX83FlZFEB9jpkX3q7vwbYJu4aSwt3prDGa9r4n+sOcjz/GJCgYBXwzIWb
mfF3nNjueYmcFOhMUGNkeOJkApZ51sMyWw1x3HzRoEYntTT+7lXIZY54y3rI8g6Y9K4et32aR1c/
BSKutrh91wS6szCqxsHGA9nKKM3y54yHFm6XtoBGN0wdoqIriHHKLZIVxXOaBDFu3km4oVE7dcet
A7GiFY26AfjrJQ5xl1kE0HaeugGyqXgUFninxm+uH5CQ7/OvYKxcyCB1v0O2DaQlgXCfctTqbntQ
Zu0p1hdgNvVQq3sTW2S9+1SqWKlifb/0/gHK497uQXF8bjkQ+3AMxlzf0W8AJ21jRLrPW/NperYh
m70toCi00Z2WX0uUGyzAmCt+DPG3Mu6qbyBAxh88s/OHXgT9DsUi3U4v+/IhLpt46bVe841Vf01T
FM6eOUJ7ctIGmJ7eqQ8WHh0XG1q9q6ip4r+YrHcUqw3Z3YAf7dc+gmoAq1j1ZPSGswMaZycMA2TS
YPXTQQH5BfTnV2kY2TUouL/3sU1ck9+EtFhiZF+6duB4EmZy3/reCQSL/NgFvb0Gq1F8r9nVWw9Z
K3vdhVp0nwnbXg+qFwafc9NCOUZjxmsiDMF3t11UgNsgdejYVzOtISkCCdSow+kqhY1cb//h9db/
fU/pGL7t2SCB17G1tKB5fvt2ayKNDDLtvL83LL5Hyt49AFbnHqhnvPdmX4OPAOKhbPen2Dlsnv9f
+VBcjbQBqHZDCb3LSV6MVMTIJhGwNk6uQ9YEmxs/RZBvmkb2JCFG3XmclplkxdRiUugByGihL0Yh
CWmaTXpjbfjV8eOmAcFdpoerDMnxQ/F7I/DGcOhqhiIaNdDUo4M903sMjQCM6e775nl238yiAfJR
D1XNUBSb7b+dN4cwoAUnqU06SBVM1OsYrFzLSXTTLZ0F9wCdy6r0H2j3TJNwYorLFPo/3//3fxzs
iyBO6HoWziZMw9VvcWR2P5ostyvvPjMsHOf2q0w66fc4C0K804clCP8SZwfxNbHrAyd/NF3UaQPJ
hXsUbm5pmX4fRgmeM/tMBaJhE2PXULX6fYqxSxRwjjoCVI4CxYcioyR+G0g0cHbTAId4KuqDgu4e
qYKxRsI2FfoeNBc1GDjSWke6JffunX707u06YzteAY41+8qq0c7RMK5R/d5qC4qD+MvGNhPrTBY1
HhQNFuZQGoAbBN49zU+A2V6PvGUrCrHUJaxW86ZLkI/ipCcfQsX/OCbGRmgGewpDrt37FUeJdG+9
SGF4uw662SsyY42PUI3rgwOZ/zlpiOJmkSXs28w8B6WkwRPOfRI3ySn35Cs4rVHeDFYSHM/i+KfE
u9mqtFFDC5CC9yrKZQet3s8DaAqAvOujNR0eWUH5DTVH/n0epOk9smIRCslxqESzFZ8CMF+Wvar8
cjjnjoZC1ayIny28cC5SFyXXHUQ4AGu3f7LKf3AbEX8eDQ2ka6Bwvoeqlb2VZZoeWha+Tce559v0
0aseY5GeeYYMDYgnHkA3Gz70kZc8x8KA+CLcUSOHM/JP1WLa+FqRsy1HwO9otPJCGySvZnWg0SZo
Hiy1hvy1BqqAFkHU+RaIY1zAVq1WX0lDoj5SwXHxLgaIQ1p6+aUrC3xp7DJcOaiu2E6ag5qRgXUI
VLxKIw/yIum1R8Hloh+s5lRbbXq1fE3BJpJsQyEJjsqPKW5V0M9CMGDyzZOJzY0yKL4Mc5wOm5W+
D0jUsLZZt2njXkzneJ4ElZxfo3a6TLyTqWXZkv4rPCdMlhBs0U7d2I1X/Ev29B8MNF+4TeJSbOlU
UE23dWlfOCjwCT8y4Y1jlWlCCcVqRpzwIMqgOfFCf4ZKBVglJLbJpGYCJLPMfpvaVYAGumMt95oj
euDi0Jg2zw7lmO5bt31zkb9TpuAR/t5uA/SsjbN9wJ3GLf0hjCyVSAICVUJ/kqrS+IMN9hyyKMIO
+ged9c2FLJqeRv4wTU9lK/cVthMLn8n1yPxD2ubyyYeg3h306WPAQazhtdBQaYBq8GTnFMXwChWU
Y1aw9ikHLOWOlwFUJGwxvqbQSvnbsLDkAnxPmF6p1bDdSIYgwDeJW2G6yVmYH522LNkyDgpALiFD
XECaDt1bu7YjXixowtTFq8WzaAeIE6tFJh/NFIWEDA91P0wi281A7+GCmWdw3PPogtkcIFy28Rrk
4BzVUM8swNftNjk79IbYzn5wlEKYqRnCZpnWQbymOOSskYuheUCJ9GdLJSSweu9F8FMI2TZA16sW
OR3UZmBLuIoEz0Er3/fbIEi/z3TUZYQjItD4gbdPvfrTQNfq2aKsTXEgHzV1v7XSRD5MRhDEx79b
pw2/N2NQvXjmiN+5phtHwYrqUx3wFYoPys+qxGwn/D7dOMrEOfOd3WjRE+CY2aWDkvyiG7zi8zyd
4S3xCXoC27DNfqTCG1DpD+WyIuxQGj+k4qTZJlKrs009ilEzoFYzbiiO/MJw3QWoB4dVZyK7ILQg
eKJeU1Ta1KveewUXfD8GLjibQpEBoF+XW7x+WC/44mxJAsv1TXMJ1It+7ouRXdoRKtJ0HO2U9slq
a4E6bpZOM8GNar1wce17cImoT3/z75hNGjUHN9r1ALQmY2EeUKpuHvwItFHLvMrw4pEIZA5HaL7j
bA7jk9MJbAxRrKFKhif7bcL7MsyKQeDVN9+J6oR4VSpk7aET3tebmf6ECFRuzJbH97YHyTYNCJW+
BdkBNTUIHqYema1ZQyJykOcb/02srXBFHMDGDZBWH+ezqrZ3Timb+64e8qVwOgt81iK4WnWwpdto
0wbpllVtsKG7rZ9BEH1w2yv40uNzCqma6S48T4+8LrgC7LTlwZeMGf0j1bx5eC/QiuS5VtmsXwZV
ysEQKDN7/hWGKqzXvmBrlI7oIPVmnxJvSB8MVKU84hhggFQT8NBkUlNoQ7VkTRKoXG/zSD5M6l0c
b6CsGnm5zg6Wsohw8h/zT7ne8SegksQJKHb4PRNH5QkkyEO8xYP4FNUypwo6izXugT3OeYOwWIVm
CFFlZepDpOrN2B20HRFCPoqz6+Q3OzVfAmyAjxRBi07LqeVvfNPVQBZTgKXGF4sxd7Ud8iTDkZpK
jGAXmW2T2EZmWzOGt8gBpZybyB1/0ODsn1bwg3yJY+kvyM1CcSprm0fZRM3jAGTHwo+d/EBmq3v5
vR3lS7KogYZDub2ZZbn1X4KjBl9fdHiQo1RDRGLrIlm2HnrsuMssEs7FsLpNpPXdQWuqZjggA78G
pUvxELsZe1KgFaRXrOd3y5SuOVkgRMa/+KM1j/138/K21JF10vxlq5vRqwc5LW7JlyY20nPCPWSu
lbtGbf0a+AHIKirTGf1HCCy1D9g5yUdXNGeKwksr2+lOoyEJgyjQpkSoFOAVMjHT0rZeyBdbC96W
BpwxeTK1oT8ObtpcOtVAlDFY6Kir2SRhqRt4M1dPcsnqSw7lh9II873SUjK3foP0VuXFZ4qYgoMw
aY+D72+yEdXlq2luOXo4bDciKHBx3UT9MtS6TUMzl0k7GriAWpuun3Xe26WnK7xfkELSrkI9Y2lp
W7z2bcMwdHFAl0YPJe+eHMilAPTM/J1vBM5qMGr7pbOkviwgRHGAyJH1UoAzjyZBwC16yKQJBsVX
F/uCndF4O48lwJ7q4K04Smy8pwa/GB+Z5nEEKlU5Q+q6pXlChUz+NmcOv11jsrOA+0s76vslRdKa
1LOSFGXS8/R55P1TTRecQ6g3LUvdabySXnPUAdj0k4sf2Np2JgCKFCsQUQXd+Gjgxvc+v/Qzd+IW
ojCUfz+GLAYNo2dZ96yHPjZr/XBLponqlvs8dHMkR1GbSj5qjHjIzr4f7ZDlA80a+UJm7k0zZafe
w5dQCcC/LUWrlBBEOAJt8+D4ubVpOagUZMjjB1mWEdDlOO1AFh9VpIYRPdSq8VPXPqJSYIogv2Ka
v9gJ/thqEjXkj6Jv5Rg6d7NbRtrJ7vz+NLsKHfJkKCQERkQtTwNDm4G3IubFdr6uXpTOCrpF+dpn
URkuLfV5nRE1M/Na9Hnxq6sXs090sXOMI/dh/mfJ3ANUrwF8Mm5egqJLPpstoHkmt5CgVKbbFkud
d+Mno8jtY4P6riVT/qJp2AJZof4MxensWmAJ8ouxEdsS7Bobms6LDpSW0O0EkMjDRsy1F+QHTtdd
2qHd7QsZLDSr7+40HCfeAYtdLTkr003QMfjeBxqQnS0MWWpbGmBqlHpFZz07GXTz5ljyRy7yItC6
ON34IewDlgz/MrvDMWrPra3Em/Axpuuqz4JbSnj0y+Zi9mZ7Ni1/4TlGAlrM+mNDPk8J3NIAs1Zt
1tnHP4Xmf5jJBlRUtKzczMvOYUBqG/XtVTvkQ7YVHz/fXOLGHGgurZoiJbaC7pWLalR89n6s2YED
fNPbabVHRW+8aLne31PTpFp/P4K/oE7y4TL79QoQfgBtR/wwEAuZ3f5eIO17Oz+1kekBOUYGXl7D
PXHUmQEqM4hw0xlJuwiHocCZiFm5J/u96cO0lKiZN/Y9uBn2NECzp+jJliUAYE33lbijtdG3HnFO
QQbxR9eVU61NIIbW5Kv7wn5MkimAPFk7gh/e1PQ1xdu4Jz+WgJIreupCb1xs1AU01ZseOkYsELuo
h162rVcJ7mcAsZRGjbdflFBAdwhNquLKsUICv9OKDflqd4QmUq4mh2oyBDJg4zQ1ApWoiV3+okb1
pR2k4jg35u8mDfiBFMeydl/bNqw3s2ueZQQ+4CgqbPZR72+XoxlzMM3lDeRWvBZ1o7We4Y1HQgck
sGu5bT0QkmLXgPoEqYFqAnye2TJz6uqhzmyQ97/7yKQB8jXVJk7yXRV55xHqlwdDNXlggbedutRY
vQCXaGSVwWHqzkNTaOaFLjZ9A3tb4EPUMLbVVi1Pc3AXN3etXm9SxwZYDc9UfGsd64RCLxy8UbeI
IrdYldDexnt4sTO8CDVKzA6RCqOuCg8HEJy4SJQeYvC5OzLBaIw9yMbscPxAWDxqGs6gEdWyXWW6
gOyRj3B7hOj7PYT85PIgbLE1IvfR1zg2QcNoIJteGqA8hEm9XJnU+5P5L6ZZfWqk4GLpXtogf5KZ
ZewabNYujHXaqjL04hlVfriPQNjjm2lVeGrk+CLKOAVFxNB/1RjqWqGXbFw7x8vXRgvOVL9NC2jI
1Gw3aJk+rQQwZvEMcacaBP85FBQlHi4g4bdPRdO/NaCqMNdR7Q0L8tGoh2K3YkV2pgIbsNwsqiFx
Njr0WIGtjT0b9TolK1bgHATheH03WTRAS/R1ESHw98UnpwbR0x2qgUC0jtoKU181RaifeBrKo1b/
zDIgBBbkokZv8hicsXxjaLhhR0Ghn8g/xQllBz646hccGXS/D8cD+RzIOUUHihQ4Rgkwuodmrl21
h6jh2PsC2N4dsBkHh4iTNc2uhibkAdUpgQX1gEEFqLH/8JKjHVvPOFLAvMwc30Edz1hSJCh5xXJg
yGi3dlaDu8WvpkZ25qUZgeK88ZOZ4Bgqg2LdeY4nv+PEzYnZ7fLGTyaE+ZCiiqzHyQKB2yKXNujb
l3jFz85cG5seVGCo5Npr+SCPQObdofax2wZxIY9MNdSzKuDgoZiutR9tGgfB/V3dAlDo6FERLCmc
AmnBEPnOYDkvRCOQufBBjv1rop+AemhBMVOXZlIkM7xmk3lJMz0BAsjaV4DxX+hRMLa82o1uB+IV
K0c5E0jJnhxbO9bWkC67ALqPQdjKp7BIxVYbyhJFYlw+JbwYHwd8PyHD+DR5ErwiRnYNDhgVAJ3M
+IRq+O9koWwGYUWJdDtekiYLNbzTgmTi7L8/Agj5KgPopqCMiYM/gHVnJ0txmKYaMqnpQrCPMBXS
A0bYQUAdgWUO/hUa6QXeh4cOaoLYWP5aYp44rz2PzheYV+h7dSuY1lbLUMygLj2vIHTjtW8gPE6s
QayPgl2Pt6yZEeiGIIjogyiW92CtU7Gzi2aRST0KI/M9lvy0pMDP7vB2hOq24F3Oo/qKUx/UMY6M
oxAn8I+9HRRPnldcMyIOeffnxlA8qXjPdMAM03PgQ10k5N0xXzaFva1qbGGwVAN1d/TsTrT4Smtm
sZht6k1OGp/nkDkOVgkiPh3cDu+L0YALwZW3dQo1QsOTc7bJSeHC6o0d08zpM83+249Dn3Zaxunx
q9B9ywYMMDZKA30wyROx5CyNTD7U0S0DvdT3ZM3NB/ZKctaxVR4n8srZnsNnQku1YN127lLTXzXc
2D/5g79O9cz57MnA2pRaamzJjCA1k+a29VJraXhwGjARkH8wk08j3kMfaz0Oof2JXQX5sywHoQp0
Us7MM8xHnodX04ndzx5DgUStnhWdYVwYWIwuxRgal6jRvxdOJnch7oMe6q0z42BBes5VEZOvde0G
yOFswO7f1U3oz/xaIV4aAR/fwuzM1Nejq+HMTM3F0SFyWNRtgBOoYgP6wB3O4xZ0XVTbDdDpab+N
SMtcWr1hRY88mXeSmhMdI3D1HgdhFuAgerfJmcU53j6pSw0NT5FkY0dRLuNoUOUf/3aNeSErxMma
paN4PoP+bDtqw0LgVGyNwrd8ieqQANy3HVAermt+7jK8sgW1bp2F8K0B1AJcP0bQTKCIcsztM/Uo
hHpySN+WIpOarHiIzE+ExGxkfSn4kJwJuVnUJr8D9mhNY9SUeHrtsqEPl7OvHlp32XDOt7Pv94VA
dtydjczdouINDGMCqSsUMB876YujK5G7WVK31YIhX1CXxllbiePoo3TOGVJ/NaSOjoO87mPzX/mQ
kHibS9OawzAEePa/r/gvFiug7JGi7AwfglbTGfbfVSbPjde0m5xHgIyJwH1ogrZdRArOW9YCfFdO
95LmWbtxA90ER5eB8y8TcoOQleaHqA7lVQRBtgmh6reOKgdmHkbAHpf9gkZ10A89+JC/7cEBc6UG
BLJ7ZB3ie4rXjQqlZib20jTo4DVhWg361M0+TAMwz2UNSJ88ECMcRw1yYtSbTRQQtJD1iqI1+UzP
rI+6ajLIT4oyOteDA4Vf1bhQGUIO/bFgDXJz5KriZIFdq3uafFJUe0BdrINvFXi7YxmAWJ4RHYnR
9wOFbw8NWnDeHMifK2b2eZBnDOSitW8sIw0/8NbjX2sxQA4xrLM7lvTlOQOIbon7ZfQVTFfrDGKz
r22W4TntCnDBMhy/cjFcKMCLsCGimQEqeSNfL8+FYgnIJcS06i75gndRqLkPPL8MqudZ+bB/SwWj
+sfRFk3bgmmEeJ3U/8YJr/4gYAJ9b3vyk8HfjrZ4IkuL4GqIRepDYDewYhlao1x9GAqavtzFefyY
q0Q0NXGIQs2+dtwtJafnAepJo/rBWCV2kxX2v2bpSXGxau9Lo4l2GoyVyymFARUypO5rdxjw0Iz9
Q+Z49VU6lqfYVt31UMr6ipL7AGkhPixoNAF/8ANuNVBjT8ZmiRrMCyvM+C7I8uYKZeN+afUe21Gs
7iRyW6LmeIWkJM5cSr4PUZZbLsaam0eSHby1eeUlexz8b2h0jhudBg9ick6NX4AlwhX8FOS6wHO1
kfnVFKVCjEDiVUHaznOTgsBmMlscth5dCCfT4Oy/jZVgtZPC3qY2vg5/CvsX17IbZCTBNgQJwtHp
F/ZYRuuZRfuPDNwzI/fNcKlWMNUKNKAV9GcEpRTqC3vItEV69SKQzgCzqOv5p7qWIEjOHGT863QN
cmcbuoNjEpymLqhyghPZwoAyjxb5B5/hzXlFk9/C2fgD4opiO5m04jSsJlPPYNxalmGZr2hBLzCK
kw7uHt/s8gWQO+LYYNuVgwcNN2uzdeIjOQ01MlAQOWk4ccYfRi48hfjB7f+PS3xYbepSbBTiZgA8
c7KBEt8ngrqU3PQBkS7TE28y7bGo609CIZJl2v/R/4d4Wid/XyexxmpfgqETOl/9SmUcngE1cpBL
6lajH1qzZSgrHcZpDJQib9bv81A5cbPKPE+NJVutCsd51fmKanSOVdefrfcx+mweCkWkmWXhghfl
yhJau4jr0gsAzSvTY6saw8nieNMM4FHv9TE9Uo+1iQPowHsQNCEHECmMZ5cGvBrUGYs5XAelEWCy
fb5iTVefc0u2G4GaAlR1p/WZfNTra7c+U68ewuqoVdgIqgmuaqjnlVCNnabp5Xi0IJOwn3zzKtSr
oH6Lky0AKG8G5mvQx/BSH2l79THmAZpB13z/GJUPyjhZtIAujbp9MGqn1HfUtajrt759AHK2ePPS
kCu1CNVmTmUfvKRHqRp1nVGvwPcJ6oRln7N+SVNZpTlQjVCrTAvqzBALIGod0K7w7F4yke7SapBQ
zS0YmNCVE6hfUPdpYMABEdc9uXA7fosjkxoa5RVoGZjJj7Of1vRZizWNOpvm06iKTZFlOwYjrkIu
7A9/XV/FBhI64WC6foub57uFn+wMx5ALuuo88B47++c1BW7Ya1OpFmkLU5jVuiOkvOE0+AJkXrGW
E5A+UCcDH+xBpU36JFihbGSNf85wtKN2OFJvMvsR6j/ziGaAlcsoIWndt8w5iDJxD5FqyPyTj0I6
e3jWNR10Cu+xN1PJpPkUIkK33YJDzW/jvSjCZKGBagx7L/fMsoqj5IZ/bD74Oj/cc4tNEXY8QisD
Uk64N+PX6VjOU57m+j2Yj9eE3qaGmblYVFFmHidfJ6HpgVcUIJjBlKORHh5wmSXTUoVfr85ILJpQ
SUJpuKnQJeIJxb7B13m8KKAK9kYuMwSavep4lt9lkNbaun3VnpgZV/tIVMGeSc06GnFjbwcDpMsS
DMfr3M+7B1OaqA3IUu/KIwZyT9bJ19wWEVhi4vbrIMWlGTrzZwOtPNPre9Qddp9cTemn6WF6MDq9
/1Zq/Veded1naHVbiwy8FqAU9Pwlx2d45MXQrOePhao/RQfkldPHMmxkrGo7eftYdZAxFB+awDCB
q2mfisp9tA2Fpe/ME9RA3McmstzHUumgGAUQjUmK27YTh+ZDGl9pjKJinI+sBUjr1hRAA3bZr8Aa
G99TRAik1E6z83pJFyEfd7pnswYohuLxLssOo4daBlqDIlolIu72UPAis2kh+hfhdHW+ipOxcBXk
EWRh1McdjMp88M0nJMMHwA0GcGOANJi/mEOAfXisP3DFcqFz8A7LAIl2PPNB8aFB9/s9wm5lsgTy
zN90LJGoUbfHCsfnwLNQL4cQGMo6Sm1JJvLz9TQwx7WA5f0DtZGBevLfEJSoD/ZQ9I8qYcvGoIvC
JYx/RFDqPuiKsUG4r5wYuq8AmJss6RaSJ8kXiHrcjxDR/emWIFQeY8ZRJziuTD+NfgSe/irLRP+M
bCNblH5rXb1Kjqt2tKv7FExFKJAHKE3wAbkmiJruTbYUZcx3VACJOtVFXCTRixfF6THhbrgif1VB
r8IQrn0ZKi6hKpg8UaWPngfe2qhNCHngMCl1IU1pj+nw2QeAs8Fx4dcWzPMrDQXV+L0P+V0fO9Gy
UgOpOR5RLjZ+ysAIiL2SfjASkP2gkMRFKrXJ7jzNuou1zL2yvmyuMl0myiCPtPkJx7nBXV57ztWP
6se2GxddybOrq4fJJcmLJ7Ja5TIHc4XcbvWAe0F67USEigyXm/vKarLrmCTNVgfOfUUTPFENm3io
omMyOvklsa0ONcVOunbx8m+tfE3klxAsbctEOa10/JKz7GctbJ62ixQEXgs5SG2hN5W+M6k2ydmX
gMI+FqruyA4sdxeXBVvoqlKJGop3slHfNTpHLVN5LIw0f0xHHKoMSAE6qbcE6jBGqbHAsZwiIKaG
zFAoAmJUT2AvWpnoZnL42eYtkIcqcFQDNHoz72/NaSmaRusBC/3T13+0hmKTg2qe6eTewfA190Mz
+5Azd8H3+P8Kobn/Iu5fhDAwt2yxgT39i9j5svWIx/Zisn//pDfLlN0JwpfWwTPAigWq5OZIPWqE
a0LVSTXUI18x2P4mqdPn2XUzdR64mUpxeNzjsHVe2QlB9+IZ32UUc0WGC2iH4o/jqqHe/4+vKvyV
ZXjpvvSa/1jOSRMXdN1xtzY8vVtWLff/khJvPXkf/Ghdfsn9Kv/MgD1fyb7t7+zeSPe4vRa7RI/c
+2xoL2lXn4QjN5Vngn4rKlD5XGqKnonv/FFzwWXH8X1vlQdjU5QVdJuiBDO8lbhH8JFl30Fk+piE
XH4tneHLgBveX37GkwXqDMUj3lr6TYAU/XluPKgrnZkIo3P/+cY7m9RrtURbdriNrRhveL+gmTx3
wn7xNh9kaPDbYLxdiqY2XCQmOu6uQVwJmB1Y7g6EM5LZo4sNwwt4HMuTjlfRJbkpitnsJ95w3QmL
ZnghWwYWkBRCAdcAVg5WEv/jW6duimetB4mAsFN/jaxl/mx4nrFtwTYxza1z9w3HRnNBnx0fIccC
OT411/BxqhTYHs471FwQYUS4Mbp/ZWPmf7MN5w5yd9GLcHiyGQGiPOC0i+HuahfgZrHZN2PYDGEm
vrWyhyp7I51LUevQIQN56wpnXUs8OHs8VsEm6+t47uDg1L9HfjC9cMbXsyvw4VeuKhPphaJoMNBb
oR6+/X72aS3KAf0ELxHQDPXvKS4t8VR2TTdbUhwtp7jyj37uXuepLHaLex5vHcG+NQwnniaOW7Bt
6cez9G0bL3xjV6/xfgSZDOWkptWyrl81pQMC3jzAm0KZ4h7FZIcXfi9pN7eR4Fe9ctc3dlMg4BGr
CpicI8XZ4Ms9m4Vu76TjuOpovenylcNXHEjtVzuW+PKaTQuxhEqpTUPFKolacSTTTVe+m/NX3eLe
cciLFtWWBfQ/KhcsI5EUh7oDQBjP8xz4zECAMgmwVRsfO2wG60sG3uul6/jt3RwLWam3WJD+GS81
N/YTyQI0U+JVnUCi1ldQdxPV8IceBcjirA/FqWfdlwgSbxASRONlzVsjQ+2jSaMURyF/MmmAQlxN
OPsIGNy+BekASOACcZIuNsos+5Qq5vQEh77InKtupQTHKSLJejCvo0y493wwPS005scPPPDild+x
8EyNK8AVtzIsvdjYTKL+rB6acFuUIthzWTNUVOWpg7JJAQpBs5HHyqvKAHQQ6LJZlPmDXeTMXOse
PitNmoJo/IMNcHaL1OqIJJlhVhKwCOGdWg58mJUC6fHB6duNd6JhTZoN9Pq46W6ZF5h7w/SfqNoY
W5DmsfSAfKqC1li39KxHJf65Bfr2TCGh3w0nNcGiF4c5mEYHDW+oWWUc5jrwTpQ46BUg2YqNPPgg
2ElV4hQ3yXAWcd4vSol60oq5S+Tz82OhcBNzQz6TABh/Gga+7y068FprEecjwMlqhTkY2Y5jh9fr
7Y3/dtFUXf3DtEhPN0nXifusAYe+zO2fBTpaZ1s/bdAO4H9+6vAenvcYNdR5rvGSglfLKzdM2mwx
VVTK6mcsbLAmzaKMNHBTUnlTefk+N4SWLXa3v4o2P6yC5D7K77DlMC72qJUHHAz0R2oKS/THJLbe
zAES9tjs8vWNn0yaQLE35rxSBU2QckHD0Clc9lLT9zSKHMTbJcj8k28OcYthGZpufqjVby1uQTkW
eyiZJzNTP8JBRmCYI3vq9qXx0ywbuSGf3ps7VkfdjkvgSqUbFqiAqHEbJJt6ILkoj3/rM8Fpc/Se
/xQ5T6wsv133rtPgtgH8wgxREBCZWDdKrvJmgMzZByKedR2HFk4ufpuviRgP8EitUgJ+NK0yz0XK
qNr1LG0gaMa6xFiilA26rsKoT0MRmBsrCH6Qa25AM1afZpN6jppQFxpfAy6Amna1yDwwmzdzR1Rr
gLAzBFhOLUCXnYPJR+Y8EGIntQA9XbvOslJbxe3oHSrgSvdGJ+TG5KXES0h1dKSXfKtS7EbArsge
2gwiawHz2w02gvLFhIp6rVD+FIHC+m739gMyMujqvBcMU6nwVDX8twXDkgqIb+qOqYqYypBrwas1
6E7ZMZChD+32wj+S6UEUCWyE7yMBzv/2Hdia5hCaQQ0KmrNt7kNKEMe17tI0oKHRxD7euwfDWAOT
47zgn3K2bDP6Xvv91wYyGVcOcMrWtrJuP2AH/ZDYCep0VYSt/WhRhPgVRw/B0m1wUBN1dXAwQylX
ecbT56HwtJ3pG/aSzBi0jMc6dkzQeevJsymgdzkU4XcarIYuua8ZMlhqph820VNruaBubNJncuVg
c04ssAho4FAXbnB1cF55jhSU0S56vIV0SbptFAiSpb6254YAQ70a7VJQCbmjXOIxCOUmVZkI2b1w
I5GmXk01ip1s32wqPQQDTI3kM/vrjSXTZyj+IvQYkon9bkA2EEcBvxBlWg2og+YF3oZ81Li9fYfS
keBEVsTT8i5n2gcY2s1CFCZyEXxYqMPbnzMJg4CFJkNxeTYuIlNk9xAJ8LHpdYO7TsbVcTJxihSg
zrJ8i6lMieNcFeP4KWj8C+L7rKR8GZJueO2A+0edaXLNK925jKJHFZTy17ler7WhHiGDAHP4FQZB
TufC2/4vnGbLY9HqeM0SZX6J7AD7+jS2Dknv7MlvcxFBOEb4L3UdJ8fWzQRIFnMIGCr8bOx45iaV
spmIoyDzGC8F6MMn4qgqFvsCJG2Pfi/Kp8xIt4SjlYAIgnyq9ifQLa3BI7PZ9EpN1/JFvPw/zq6s
O05c6/4i1gIBAl6LmgeXhyRO8sLqzu1mnkfx67+tg2OVK+k7fA/Wks45ErhcBukMeyeeFR0NFJ9h
l1vmawWhwo123BVN/yUILDikCD5lgXylrlEBz0Ygvz7KQP0SINb1SA04PQHBDyBpKxWPkY2GxJZd
g+SggzfhxhTVlDsU8MTwbP20Y4hBXy1rmURi2wb2beOND0419+cWxGRaLLoj8O/6M4nwJ8G338W/
QOJ6eIDTGB6Jead3xRca3dkpGSloqVQbYr/obHhX5XpWOIHyh9RLV83x+nS5hV9s1GXo8lqSfaG1
l/uiW1TLRM6nIvHqKECuc1XoWyMuHmO9Ti95P3XPXSKiiwAh/aBnKH+STRCO9aaMm3ZDQ87t9jmP
qkfbCt8mMeS7XSLOlklNAoRo7g3eapSeeGps6Y6nXgU/78kAr5o5amxH8lAzE9CTkckEHtZlXgT0
kg/d90lqxcBto5UYA+z+5LI3U8hGGY60Ll0iTTmyjHJzdyNbumSOAl3cjJrZI5COiH+AoH3aHXCc
RzWWmZq+gcPnMgSbjwnmKGhNGeujodKS8f9zLiCJHNS6lXuGVJ3NRLGQREIZobQB8KhSuEAEE5Rw
1rao/0Dp2kYhECsFWUdyMsn+UVHJSop2BihajFBdgwq0EYmYGyojzS8MxS4A7uLtptFS/Wj3xfBs
wnWIItY4/jN0tWSFbGe4J1q8n+0mep84ZYbzR1yG3TKxRLH4o9m6n3Rtl5Rtf7FKlGCMiROOaxoP
ItqJLgclrx4inI1S3B4Z5bLL2uhfMchmUWMoZZmngepVLpFMOWoh46HYLIaL8H1xYwZK7tA6jU/X
UldVdgWyWVG5j1+nnHVcSvp4dnz0/urB6HaixvQCZPsn6VBt0gQRw4anOgJLoBg52aSiLouAvbPt
ABAed4DmXoY0HwVHs+ar9fio49Snl1W14UjHXZFmESqjATm0p5tFvDjGJPikdiWcQXsyvLkumZNQ
B6nhdpzm71OE6CCTOWHU62MEAJWMIQVldlh6IJGSq+Eg56vh70xI9l/Y0V3IK5Z2/8sV8yosETCW
V7NBnuD3dpRsUEeqX3j+rUE1xQL6bEocfRoaQEsB04gHDkCpVQqa5FlflYQXusbAHtT6YGhDLWfU
AckhsQ4E30cNofU575B+SnZnQkOUuKxZ5ZjL/B5p5QsQoLJNK7sH0/jg7VHxDYZQY35uEDC46Dpe
jJmpsW9gkot8oEWKi1vP2nPbx88kn3O73qRj0xxEHmoA49+R2K3HYe90gHvKkSvwDSBspxgnhk9p
6AxnfBPhl6dVm35cwaMWXl34iJ7mxERmE64G5yoqc7gzohK7iV9R9LTYu1PQ7UAEjzIduawOnDpE
v5Iv6RxkqJdvs/Vc4t9ZsyvAP6ZNvhVVrK1d4RQvgdUgQ9xaBpNRlC9WF43rRqutLRlE2CJeUaK2
b625fCFRysAtUfSau6ehkaTj2TH5NxpRU0i6DxflOidacp5N91DaQBwlbTmN9WNVYgeZed8KF5DS
M4GwRC3A6MHGUm2XsROjEC1nDRBWWYGoRFdh1wLX0xNhrHTAX04nJ7oS2EooQYgBsqpgWuTiXBfz
kfQkT1MQ7shE4i3JFoQXeRGGrB9fyehCeDyuMzhL7QoVDWkwByfABQUnGnbGDCzyhlpSLXrupRut
0WdgRvycczeRhszsxE63w09DJxBNlA3452w4a5DGAjiNdsMBWPwmC60EGNqL3pRJ273WvdJEPfIs
lGORHvwnYuVpvbdu89E6unizLM2M6v5jjrNIAewydElDNl4J2MxFeKO/6cbgpzF9tZQLsi7UAfDX
SLfcNY+QltrkV6uZMuR0Otlllg311FDHNQF4h9wlsqsGboLCXE6JgHTm6kF+XBRasB9qkIao5dQi
1EOiH/gG+vSqJ1m+XCZ2X1joFec7y7trkr1alnoJEHanosHRyeXdvGo94SBrZLT2iPt+ppFtlc5l
tHULkcd8+jvg2Os42dC/GZPaBf4mzViMm1RcsAsETEP3jFSSakXB20y3L32duV+KyLa2etT3B7Ko
QpDM0Fn23cIqhLV1SnZrQedhbAcuSWI592voGuKn9rQjn33mML52Gr090BA8aGvDmtvPdZjYFy4h
u0kO/ieOGnwXgMfyvKFnYLT4aDZIuWfB8f9PZpZcjabTah8vOk5ht1wU2IBvF1X3RovLi5JZoyGo
YLrgRUjbbFoFRimeEmFEAHKt8E9q186rY3uHLk5zeMvhBJwyDzTR7xY8A3ZTnYfumhKVG1YAiYLD
uacykCcGLznotIEDKaloqAmAdK4X5vxIs8QEmpVRT74qgxwf1X9YaGIZasM7QP/ZzJ0Pua5LbD7w
oHHZ9KkfDU77QpJhygtf04AQSSxoyp6Iz8jEKBf7oTNOUZjN+3TuO0lvYq5b/AZ/DOUf9F3hyCTx
YxD6PvyDgZZrwo+s5s2A48BdAgfGq0ckDiAk8GzaAM7pAM/6o3TnI28b7dUNZ22T2qVx1IuyeZxz
EKGSBagHfNGnwTOYix8zM0nOlQn0I7pj+lW0pNwN2CA/kggZuCA0R4bPNgpAqRQi/r9xUlTSBk5u
naIe8OrAt/w5JiE1pj0GQEDujZWSUU/r5BTq/m4eaEFs7CZBLAlAAXB3IgOF/e1NbbMnyq2Fd0vS
cnm5lhxyPn4lEfJ9ZaDeASuXY9h/46TQ7Imoa+HsCqsiJWOWgQoGW5xwS09t0Ffgma+e7DfjsgHN
dRI/0AtiecS3ufPrC2JkoMuyR+9YGaYP5PHoQaV1cZFGKEJ1TIA4aD/zwqQdMLJCVCVIWVOCyRAh
txpvf7/Hm1J/aAPwWiR8jLdGE1WA0Hb69FJ40zYch/a4yJIOlfctGBnHFFgLiwz52NlWw1EYKWPm
47+Hz0YMVII6fkCH80zX0HXT8Rym6949rrsVdQCwmrrwOgxITCwcbVilJXLCcsbzTSf9/rkZatqW
A80ULw6P+Y4mAEEFur8RiWBMOy9d0tuWhTTIyB78RegxbNsnzS1KKkveUZoApQSoXIF/TB3oRzte
I5ab+mrG3QJLKsLdWl4DelzLjS4havfxpp7zb3c9yxyKb1EL13cB6oB7bVsXL1NcZFumRdpJk/yj
qMFohm0tyU5IWGkV0g/ScEVaJachNZYxXds6Z49MgKEynb+PtRftrI6bO1vz3G+OtYH3x16JqMUx
zKpQyyxTxyh/LCqeAepiPJPE5NgKAhQY7jlpkLtgPUyj3FxRbtooiUesvv/LFmEM2MysAuztpDu+
hgDwhoR13sRXYH7GV4QPjV2ElFk8iCFbrLMmiy962/skmzwPzqgsBRwQsmgeqEFNteXPgPHfID2m
Yiu4+980KLyEy9TpTzMpyFr3WnFIy+ZlkeFPJx5oBnxogY9CMGd9v4wLWIQsTZEJE9VgEtWqdg84
5fBh8Kq3psHBLuhbBF4hiUMcSRGBRleeS1fSsbeuqugQpciVx8b4c9LV4xGBFXeNWLj4bk3OUW/1
8jNwzcZjPAIPkJiQpHzwsENuEf7fEcmda6HYGB5U/YhYKJgy9RKoiCMArUhbhU3wVLJxpduB9sxQ
sKEXIzsEnSPWTqjHPq9QhbBNYgCGcGyAKDoWGVU8rsyiMQGY0aE4VxZNdO6IC1VxAAb0UGv32dzn
vpbl9iGSHOdTH4/AhWi7LQ2FEc575uDPWo6t/YnpYjyjFhgZWXIIOMXiadL0xVaLMT8T/apFXPeZ
DEaWfB0qPbjQYnSpvOrA+6U7F2KPo0Z44ZysewR8ub1OUX/rt0AwuCJTobu6DBEnYKwcSaSzUeC+
gRJ4AgHfIrMjBthn2ZTg4zsh1HAkUdHjCTd1cb4PPN0nurw8RYqVLjLjWoWGQCXgXGyAIMtBBgvq
Bu5Y+soYM9ROIa3uNRjM+cwlEL5TAMR8LoAibyDzsfRdc7rR2lJLc/UJfJPAzp9e8XHPZ0IKV3Pd
kY1461pspRlFlu5QZQvgscFzNnbAEMXpJKAVNXD3lpeyFCUyj+E9I21YWfEu5jZgM5Jo3jlFDFgq
LdG/BLl9dGRdi45iPj9i9figBxNq7OJm8qkSRrTGnk+ieO27PEcW/DBvl7NJLA8s9Cqixso05LG1
oH3ZmJ18fNLRxTTFgwMa672NQNoBaYYXVZgjOEPMmspwdJA1HZCIuGhVeU41pikI1iwvvNQyQjtH
+PL0PYAYWpSFX0358KBeVccIpYfD1rGzwlq0pOhRgRy4yPRStiQPjAZAMBx1xzRUTVQWFgDbcAnp
dT5EJXD8gnnoWOlrDOBlLVFFyGYs9S1wi/hhQFHLeSBGCSmvjGYsAPCBbu7kw8bOtXmlbDwil1Bj
5L2BMJdpnV/AAbaeQMn3YtoxXM1MB9YFRtRYdvdn27rzGZnC2AIG9rwt4uZfUZ9/duIBb1nexjoO
eNRSLSxkmol4nN6mwHjri+DsavgGJGYxfTZQxgWvgj59RlzprTdLWYek1WOXMnerCuNUnVwWTjPg
MGRJnVIPZg9M6knD31Iqbmrr7ABoaG/maiaK3fFVsNhmNmIw5SSgGJvjaNgkBehvsrmtGerZpFCq
6zn9DixMvidRapl4kKOaOjtHgbVWZtQLUCVgJLig/L5Q0+bNSzWWzT6Rop4eXqRQ38J3k+W7pr57
ZDei3qXpB6A4Fw47grKDHXPZ63uN52CtQrdVXdJ3UWoi7tj9Rj/HxF0kV7npLmvdLKuWKfPiGsZc
295f6WY6WQPb+zhgoX3wkT6IOIRAA6Wfe0d8Ruo/3ykR9aghviGaumjFeG8bCcCA2FEOEkMNUMRI
cE8e2qlA8Cf93gIg6DMbx/4Rn9knkiKg6oHvMw8Br8XL13q2sk3s1tmetLoDMvARBerw5iK13POe
GdjoVhG2Czjf4lhMB+TlMAzk8sfJScAwII/QpFV2zJ5x8kBRClh0i3QTJQ0eQTn5ZoNrQVgl9cch
6Oik5za4sgQVkb407hyercCeaqeXKkGWNA/i0j0ApthCZIlnmzcGQdBcRLNEaPNHAaplwu0gUA+C
8SAO78iK2g1LSjzWSP2GAQJERawEFQmpUdAfSqbbo7sajaLdLHTfavFljJLj23UWIS2EfS5K3GxE
voWdhsi4ENqxcRwNCRjokaxJ4letsjrkG0KOeNybxcSsoACwx6/TLFFrBRIPYXnTVWurNYauifBf
TnTaeC+hckpuOJFEt0kMMR6KotOR4Sz3o6pZhCzlz3qYNjsz6tuVGYlqoyD57vD3lEJh8v3OZGyR
WpXCtxj3ACZsNfuTZgzFeUpFDg5eDPMk8h6r2NlVYIEa/Gz4Cxn01YtuC2RKW+GXuAF+P1m2wooR
59bAfC4ngnin3gCseMY7o+GfzCRt97aVhOssmcU15dEhngSwEZCyN15iPUXSZBxXW1EA93SUDbK3
EoFABbpNitcZqcmaGt4OCcrGjc8haG5Pjg43KsD1jM+BY/7htAyYEfa40yY7+c6Stloj0b568Eo4
Amq3e63BmC2LYDmqN9BTzY3MFJ4/pnbo26Fl3xvf2L0vAOzY26V+dw3BA/z7qcv9zkYtDU68H2/l
Ik2Jel18HuDClucMRPgrPxn78ZK7Xf4UHxdunSoEBMAcfQ96Vm0mILychrKzr5YB8mbTbFARqaWV
3/UAWM0ktipKVdhetDmYVCXcqmyoR83sJqJdqTFNY4aNNMafM3437U5WJeFjCrypa5iPxakGAaHP
eG29Auco3AROoe81kEy8NiL/Yo6pAbeGVn4Cwxpuv42uPegDdqkEsHQzB8iYskdNC2Sl9WSyYcHI
XKAwCe5SIV2qeYu613ZscpDD977UDaKmnvEYPhHUyUSjeHTjU4+U0adqFM3TTwkN7LZqnzrEYaUN
SUZpKN5m0YDEXu4omw/reIn72RusJmTy1IE3e9p7V6KMHYe5OglHPBhSpOQg4GXroKisdY9TNqoH
Qu9SsrADbc7MgXRvmQcPu2WkkANQkYKmNPRQ4YATJKogO6EXi5YCrqTlGcilSZugzqvyAFsjWaWT
qcoO3IhcfzkwIMPlULcCIHWJk81fNAB4rwEIYV/ZZFhLY7HoCZXGoC14l3tgH7xYVeSTlZJPXeHt
UpECsUxOV4qkj2xfxK25ad2C71mpfe0Ck0VbJ2iSk5uXdv554qzxAaWIe6FxlWWFL5ygSNM9yAFq
FLvq/XFyLSdbGTFADccsKDdTyJE2ZgfhCvBbAC2etOgQNDYSjm1AigXpFL2OHch2zdAc1q4cMjxq
NmXBUHLkJNFrUgG+yC2j/EJDbcKjGuleLya4o19GUOE2oLCIjU+RgZp/wMANbF0mSOtscpQfD4MT
+Z70/zeT4c37TsYDpEscO5AmcTfUxY1xc7Ei/WJKqoS8/tS1QidfuZYVb4Sc38MX5m5oaVJHQKtB
RleVbAI+YmNXFyI8RWCV4f591yUDL3PC09Ktkdh1cBD7/70ls7RXT8ROaT5r4VQA9yFC6lIRwvk5
64PmYytepuvOYaaPUk3zVOnPoo2AiDWb/MrB5PV9xJYavst6htNDr7fgY+nODEwlR9QOz7sA59FH
PQelYB7O46uWDj90JHj9hXV4XiPF1Vl3MairYtAJGjJjQI5GJE+qkWApyt8AUaLLUpgYUZs97hFA
wXJI1TJgGrFWqEWLDySzkD315IJss62M6wz/U4YdIaLjEd7jZWtqR2qWMaluxr2FDPTVorMYZ/6Q
4ttGVh08aCdlr2Q0XSlKkCwf3DQCXMG2CIB6menGtpVcgcxN+o0ZgV151uzhy2/kYzAEVydM611K
SamRTC8Vc2CfgA5nn2h4o6HxXGy7HBA0ZBYHxYuwQlQqvduT/Lczf07v4Ri5uYBtjM8tSIy5Axbo
SF8B+ZufQ7Okf2DQSnm6XQGXAkLbnndgzfEObEosMJOlPDwaWrGlKuiqGvqdqM0HbrhvhdEAustP
1JRzxcsV2ZGahDSkHsmiCRSq+FtgDtVFU48ad7Aj35nqIlo3UwHk4JXXiGSdTEl8oqYe27fenSyY
eHQCdRxC53VZob0zJ33GdGSf2wHA1eU6N4bLTK9JvpaoiJXkA8L1wOGQY0eP8rg76nAjnbJt5E7j
olCP/rFK/o6TCXyOyC+6ok7Tu+b5bFzkGrnWH7ukwQ5Ioi3A295c2jZoJnh0MQYQ3tpq8UK7kZEN
ac3RLf05BqNuV4KMftWNNSaSftDcbO+Y2SsZCgaOYQQC/lDptROl7c59MQEc5DE0+hJxNZnPq0wo
P9eF733J5KWhki1T8P+y7bo8PgCb+C4/iQRL4lFTBe5x8u4zniiXiAXOnwDX+YGSV/dETca7t969
LNZsQDegYlzZFR+N/3kuLa8PRzzBUUAnR3e2tvCyTRiU/fLUoP/w5cmwPCXo/z6XDxSDni1k0GxH
bfCO6nFABmR6+2xZ+nePFCcEH1WTIU4KBFj4vqkIe+lyi6EWsbAOJPPSPEGFAxVu06fqDkjHKTj7
AW5QsXNzsE8qcq9E12vfgNNjx2dwgpEiyvjeBB/eA4mimXuXImiO8DoMqU+LgCzVr0xwsZmSFBMF
0GBPT91gN8q8RCDOy6irwS+kBfYZqGO64bOr9dZjbmrPoUyINCxwEYjURV2iWyebMjHDsL9qNohB
yBE5ROOPuobLixyPHihZbKDvdDcyMiNHpJR3LZxnSkS9dzlZkYgaubayV5MKBgdZ3BxNPthbimff
BbUpbF0KZz57zu4u0k46FeaueRdtcbYDgPzHsLyyI4WHGucVXTA04vhgtc4X/BifkrS0NthKxFsu
hyFKtwERO1Y+advIah8MAbxgpzc+DaAt/CRAzSItSTJx/ggyV++BJue9iH0BWs5D5Hb6Y2uAQ6qO
8Abq9XFDBawJ0oPPbhKCUhBn1tbvWuAtBvoLlbO2fYIoWl2Dr1FWwsI5lmztvDkmvNI3S07pwt/H
gQu/yiNbANAQxe24P/uiMlIja1wUlIDq1XZ1yHRTxvMDkLRFtbbpshFlOW4XrEkY6Q7wS6nbJ1YA
0AdY1iCGW3ozQobaRmluFiIh0OGnw9i4Cy+DImdQvBF3spJ7zbpyAUlPikIejKhHjU4HIzUmZgck
YdxOIa3TZ3ztAtBh7SRN4R6soEeqW8iAty9pMQuZ3F/FLLcviNJWW2wG0lVNXJmk5zaHa2XAI3ZR
6QA4A9KAnDqWwjO2NKvURLpaxlzyFVshwg0iRVIvzjnhyaGtHiDasNVTY+bBbbNadCQmgwmkfyf9
O9Lu+DGkjaOax+XkZRpNAKXbX0jCiLdhUONhTg+cgZ4ycfJk5LZ19Cjx80Zh6UHlN5WTbxPPHE5R
FwIOeOqbF2q8NP6c2UN+oVErXHfXNoHp05BJswHeKMOcnScSgQA52rQ1qhC1LkYgCgzPVxAwbEk5
Gxy+TOQWrvqIVQeS0UV1uInZILYhPI7w+EbWdBaBx62tPXDUm1rwynWpa8FVDU0RFVqxDrsENA86
YL2k7EZR9z2KhY1InIsq6EHcETVrkjVZiGhZ4q4cpK1/BUfto1d68XM3NcNTbg0vqH0pv+J9wned
BrynNJ8L7BRM/GsFQ/2gTZ3+uYxGbF0wu6w9AepegG3QECc8HBSiOTotw6hZxbFbfUkzYV+CCbVb
tFpoCcT6w7DY01DeAjLlwZXriHkbWhxVhrIpqhHFRwNK7cH5xheFBucB4iYZCqFbjlieNEm4ZbLV
Ym0m1bosgwlH0QRCtc7cGitbn6KLk2dsWZqUeVgMW9BQOau+cxJnjaJ146HX8hcxjwaeD3JES9lt
WxzmMn6lC5GClmLg3RSsv5ZWv6mDOLmYFf7WhmwClJwep0x7ItEIanFwWLpIcezwLlkrO+pZffnn
0BjiEANp9drDh3wFjPfwwJBDQQZKrnXevBujFvky0lYtlIC403eDyNgqY9K+31wUTA8TKoH3ZsCa
E+AX3xr48GWG0fuYesrGmOD8c0EsoETKlmQITt2ud2dH2jsZLRDWLv50KAEEd/LPBX5nZ9n2cCgb
sCvK4g+tte1NOsiUTHL9qvHiKAYAog3G8RQkvRK/muaAJ+sXGdl12G2ttWRon8iY1lJzxfv1lOzf
r5cgJ9JHBBNlXuCG5uyGRosItbhtVqdwCrZEnEWAbQuxGCkSS9suZpJxTDFwDeD8VbPUVOp9VNKS
hhvup8arjiqaWBYjiMMKHW7yjxFG7JjqHnhk4GOrDLZX2iXiSGMUhN9OZtWAsiPSyHnIP2J7hPWa
fk0yHjp/g9G2rQFWmHiXMXZqEJQNAXB8JMBAIsEEqBdXugsEKXEG6PetnJTU5G4CpIC7aUpNS9Fk
kgUoYFoFQYfUovdrKGMuL66GJoEQ0PgfL48yJW1EKExZ3cxSS93dxu8u3rmTh8pphkTzj7ehjJ15
MsBN+PHO74bqTg0vfZzTst+p9chWfRqkIFlJn+I/qlP5Z7DwZ6AZMxAwcHRrV9YA+MVOnh/NeAJ8
KY011lmA7pRSam7GBlkttlrT634uzNZnFoJ+KFAP3iYsYy7XDhINUKnLNBI4E6+iLXXVxbGtqydJ
OSqnLKsvU4RV41wqJmcT5PjyOsX8UCfz8Mk0XOEDaNDBdxJDkaIwjbEa7IZymGasPYOjJQZYlTZ8
smIveYEjnnTUyMWaoQOZFaCbgLE7Cgnb0JfmEzUzD151JB2flCiRrNt2mFw1oZlPI6/rx4T9rfQO
9kHYt2aPStR0WnOYO68D9pH+tjID9uwWxy4UrMl1yBhYYMM6H10PwUvcASks1+UrQA8Me5KB/KAG
tSN5Gj0wkgqUyNTw+cXgmnPxql7GfRFbJzOw4AADwlq9UmMSxmwwT140adBk66qs2tONiEyoMeQK
1FuMyWgWobV78xcZnmeuwvKL3cweNngl9h3IpwAHy2RPSK4sR2PFwc22wfHdPVspL6ujC1yMLSA1
QlRVMSN/yYxltj4D/1ID0cUacHUAlRcg+TlHeKue3Y65m7yXmAaa9iZT2mLMk2FFhmE4A8vBMZES
g7SpYUVGCXIbqrXlDeUZmeu0wqJtUBa/Mq2Jb3raww4ufhc9HEAsLnevtLsFAEItc2S5uUKhYr4x
OpTLLXtm0gddHB2w03iosjJ4NDpEHZsqX0ZWPwePosUjuNYZCvKkBTWmgcwaw8M+W8lSj6FOtLYM
n6a5jus9OtqUHtmY/EUisrUGfO1tpvnLSF6BemGXbviQs5/fYvAuuSv1nssn4PH2HTay9Nqj95wz
GaFvaHgWqPem/S6LBQgXhtSzEVa1bRBXthyEXHHRrGhsxga6k62dvUJuMGhImkFWS2gNM1cecgi3
PBPF4wDmVpRRdc4WIVxkK1rVABj/bZEw45ttjrXPY6N95qPRbmdRtmfP7s1jVVX6Tm9a/YAMXOHz
Sd9RXs6SnFPntj/npo5qWOTqgHGyvRrlfGMRwwPuT9KCJrxbhC1P/W4GkrVK5eBsDJHXJTM/KB3E
04MYWT/puCWbt8wPmShyY5mYAYBhLfGg1sEpZgK1NlVeAziC+QaoqU7uOL819pQCvlSNhcP6ExK1
ycx8t72ZZSLarsXEUTohW3fTdxZYDeLYOHc2yDX1fDqSiBoQGSBfQDaa5SAji+wqEAoeKmM43siW
LrA8891YIeH3CYe2P+gEnJcgO8tDcXDwPbYvJPuoCLMw7p4niRYmjYHqAY7LHn+zVkdxmj1GG5AI
gKDVaboDzVwO4wayNwcPjCE39Z5IzsEpMu6QAeqAD2SpFu098H0WuTeh3njWUCTq6MPZQ43jaTSi
D7KwHM+kDbpgwEMCDfVmUFSiusga1zQE3SP+uMqwjj6LsinP1eRU/drD7miVxODh1STiTobDJCiO
RhCRGaF+CQpbbpYqfQtUNQ4qaiN+YI7p4F3nZj+qZof/jeZPlEF34MAU9q5kXYyFALddYbspQIdU
A3nbqHYJcqmQCQhUbtKGJYCsVwIlwXvwTD3HNMQn+KYmG9RlG0DoCq01KTwQYOzfEhlwZEG6sYTB
cpBicaDu6E5wccExNa0iBizsZUyqFEmbOQ7uHQjg2n4bDkUCcms0Ab7ygJ622nJF476vA47YSK4f
ep2vSB0EGUJfjXyhL101U1wDG/AglGBY1M54zoLNW6KhzDnkrV0goUIqRIoHr5O3t8mIPxU0fYH0
mIKsBX5hbe4iZKhwNwtOBgBUtizMk1UUeciyJmEj8xTux8GMRAXSpCGcQTSHhkqhJt/JlrVG0xLr
yGZNNb+g5EqyyDTlixexre2k+TGOhXe2ja5uUESArrFA7EqqgYqxzY0GJC1sWPUGnze63jFwKZpx
vcwPTWy3+hbVg3IJanI4oleO05cbcuYv3vvFcU/O/qX7i04zgmCHT+f4i5HcrRnZJBBtk925MY8y
n3ivsjg8+VmpIY6iFgDW4bIlBTb5+KQp8diuanTJksZLhoicXcbcAuvczPw7hTLOHSAj2G8JbsT1
ADDIP60UhwuNGUh6u02AI32qxz+mFGjDt3rSFKD1hS8JYUd6QjsOQkamML4uD+TlqX2XoEfP89pu
X3GCHnfqKa2e83cyLzX80RkQDMsQQW7ZCGyG2qjWYxM2xYqE1PyvY12iyqnp/2kNQ2LNkRHdQjpW
e/j/cDQJtP6kWFDuOFVI+1/I+rwVfpUmxkLKQgQrahr1/icZ3t9v6y3cLJIdJs9y+H07+0DuT+Us
FQHgKivX7jZKAWSrnw7V3zpPybd6r7GmGrRTTS+2bjFkBy+t3JMjm5przk3zO1kcIzcQVXjADfon
43+/3uDG26FxWgBB/7zYBGKSKWf1n2ORPteSCKmUDfUcBpxP6lUeA7m4xRxfyVBSDvajO0M9Q/bn
EIQHklND6xnEqURj0JzUB7AYHtVS1MuARb9t+qxHgTmg2lu2jmVItrAb7NdukIFcvH/GJk02GWnI
aOkSo2Oaw5l+ay8Xid8nqYVuFl7mIEUe1ZcRcrl4PGd4LQKHvQWcyQdWsFgShFWZN79xh9GYSMGG
8rWYcsBHSHaxZd5N97fzSE+T7bkQtq/IxYAR1R/BsIQCdrGOPWTxE+g4wY0v0OGNJ5HJSUDNSIjj
SFkcQDNBfRLTNEC2aZtx4j9IRKDjJF+sld2yMsoHo3irpL+sybPkwS0Rclb3RGuqKZN86T5qMgKM
Ixpiv9QNa7N469KYGuQXgJCENAHQa080Didd2xRT/OPOrigZEGeUMAfW6O4NlcQwrUcHCCHXvovd
hxbsp3JQWx6A9ajn5sF2HHB0IIXhcd1ZJRmCf04G4iUS5gG4gIxutlv8n3CrAup7CVyfsBrWdHNJ
5YTRdvmVvAZZ+Cu6XXVD6lei3s1vvPyKZJ7mE0P6KBYloxxpi29bbyeHA1kb0tMAjgVQwcctqpat
FO9EVGEvGn1qp+5MUrK0tCg7iRioqz4JQViDRHKwy80NCp5BjzyecisQYE3GFs6LGvz30CaNh0G/
KzMQvy9CtcWjrV+dTxzwd4m3uZ9I49r9o2vL+ayVWe3PKHFcx6jzOk0ytpu69gCP+vuYetSYfQPu
HQ9AyFKpGpo2y7l3MjUs+FRsQBCKcsl3O3BxI8LldEjt5fowbLJE5znSfGsknTqZ+wrAiGJ4pA0g
Cok65CFUkqQH53Iqy09qywIhHLi1sWcDricJ3ThIT2nCACDT2/CzxyngdRG4WAwTMiQh3IZAYhHm
m2EPWu1NIEBQ6AIgdg8G5ceb8pVRVocpkLiPJkpOM3SEOcYVaoDbXZKu57rLv83FcCxLk/8LuZlf
WGGMXwYjtTeDxdkJIOb6JRqEvhYeAK5RS1osZ60SMeQSBVMCPrImP6jz12T1+tmAa0XPiuYchYyt
LVTNfcmi7G+GBJK/qxrY9EB2w+f4vdXG4TXvi2ad9t1w7abCwMYf2KLNnEcgOirX4TSAde835GAA
pB4vNeLX/hAZkpgPh2FU9/wkEKMpNePjor5XvBN9Vbk2+nQRWvC3V5IXUfexXPh9ARrSKnQfNFxI
yZZbkIaFvIhSLytIHjO1lroPulU1l0xIpkyU9u73ogvF8iNTivurvX8mamW13mL8/gvTUGlpUcD7
G4eZ46D4/lupiy1/hpp+t/cL3fxt1FrqVm8+LbWQ+mWBDA0ao0aCnb4jcoTILUElGjJopShVCBoL
mAbhbSzdRbf0B+BRvyFt0Lw7cBAgtSCix5EhB9iUyzyA0hTZ3yg6lCAG9cDqYUtjmyqDPtr8oibL
0HMvhlxnmUIy1H+ihJHW/GiDbLrg5IDQCBQm3lIestSDjKg5ysTzxHDwVhUisxS3QcV2Oe/z1X2d
SdbkAMBLHXiOaL4JnmhdF8CwMGtvAmhAlWGLAwzt5X5ufjHqUkNGdY40Frq3MElQEUVdUvf/R9qX
LceNK9t+ESPAmXyteZJUsjz2C8Ntu0lwJjjj6+9CUhLKddz77hPnBQHkAJakEgggM9cqsg8M/DW7
yEQBn6uglS21o6fencxI3Q5JicoGwLL9vnM7JJ1hpO1oiESx16lo+H+ROaDk3AjcPOGYOb3mJAOa
1jgl898kWVKODaXUFgIgKu2NR5wjcyZrQSkQx6JAIv57fjNi7MnlZg47BUPFWOP3aivyJ8FFsw+n
5DkYIkWrotijli6pb6TjgEJevCcjYxsCqnjFh62DtO+npAZURxwXhbPyq/pbjXrzI8lIS00UWdXG
Q7Hp5k6Rym46FLiTWmlj6hm2qlF6fYIJeOM08Jo6eZ4KLreEh2rEoHNb5VX4g+E2a0eyqfX7c6/Q
Vql3JwPQMzwWv6AGFfI0OwhJhDPu38WITKMZqeBbGvuuHe1lO/TJVuagOrrX34+Hti93srXiT5Fs
o61v9s3BGevmGxCEQSEyAySiYvW5RGHYuhzs5hsYQkbUMdnsUcygrgRM6gcEFoNHP2imcd4ZY4UM
adwC+vsyd4pz6oYbhovyI41KYAch00Yp5gIF6qNr+dVqUSnhqISkIRmCHRH2RR6bDn3c75chaYyy
Kc+Glb15k+PN7AagYn3Ux2FO6dTgNW98AD7dzZ4buOKhpy0zk57TMxdT+nSywvIo27jYLg9Rc95M
v7jqz0xGyydbfkT1UP0Tqt9Hiu31cZkisTni6y02KMbQIX94ARElsN9c4YmGWciR0p1UO9JQQwoQ
2+GkU/gJcPUUGKlWt4XHVzX4sHaLDWlEGn1thO3v9B0w9ejGF0nmWKaiFmvX+42xvgq+uTuu+Iyv
lFaRufa+U+gH/GnaCHxlq5rF04aF4JXU5I/A9v/V2LaxJfk9h6S2I/Wdrx5Sj8gqqacmlWoBuJNr
JkttSzIEtYHNqtXaj2QhS1/EWMWXIHOdFzAcNEgtEPV+pPLLwjXPdlECCllkuVC5Klv8m4anITKf
TWSLP7Ck2aJC3qi2bQ+EpTBOcGIhPAVPNos6USQ81BSKFEfbGQOyqVbIVR5AKSbW5pxIU3zPgD8Z
AqTrtKwFaSBfboYgknoBRwWCWQYHwTrgggcHgIUrDRq8YAqDkBjSe3zhZQx+oWNQhuVBQxxTzymq
vwZUuKEuD/WoPSoM3o5sgEmLNjxIx83dWc512DW3pHHScqCB2OcowT5AuTe8ETtrQDZNXCBEaNJt
s60unq1inE4ifSE5I0IFlK57KeBOkV1dxOC0GCNVM2VlxiYHG8+aKqWSSkwP1FtKqhKhAF+Vmoqt
buqsluKr372pAIu8SZv4ebF+PbYaYqh3hg1+0UZOjwAo6K6eaiyjqjdDPfdb00HRwyq2QL0HoCtk
SqTdlRoyjjiwAFtzaI9akfmDg7T03FFBQviSYcwDQDwwIM94uBChWxHVTI4DNPQUKH0kM6a5xQnY
/jvkZnMKgCB9SBrkSiMpaUaCWgd+0rqQK9x/AOLS66orBz2LArYMXKOMAMKSstUAWCxQCsAijwZA
XvaTtecpcFhJNsVmvLUZkshtJG49cL/zHwLwEGx9ha0wAxdVgvfDBSqRwJ+vTdP6Uic5hqzzqvUI
nJAHI81WM1DA+QqF+K89JRvBFXbF3zrFIREwxx1xbsZjkeNgirFuwskTPkCcISS1RJHLyoqDYqNl
f7QOOJZTQMqK05xbxgZZoOPeAmbvJxpi9zbuzcED3qLSomx1uhmS1p6l+FT/0JNnqoKZPkThR8Va
tmWwfLAEv0rshdVnJJu7T1ZQeTM5/vHnHDsQq4L6YlqOXHpbTyeGMcAbFQDP1z+dH0hWRmCHAvv5
9c/sy2/+y8nBBw6QHMNjX3T+42Db/qNDGHmgVlh3akgy0oZBKh6Qb7EiuXagYQikMXXrbuxIEbvt
YAOupjAPrst/3hnTnGOMoEQ2AiFWPXqucPUTAut7P8y8wToE4jenQIokrquSR8R2c7aKVJeFqM6u
q88Jz5NH1w6dEQnIyI6sZXYkWYi6h1cH7IudtdPM7oaEfig7c6OnLrA9W2N3U67pd0wHpOW3MsY1
0C2G8MvdL385TpE2gJZ+3fpcpY3NNqkAh20sFmRWK9DgpLYuYAnyz+DIAVUbA2RyghS8WDXUG8yO
7UqL459Vac2uHh+1HQNizjrv6hA5AVCQh9aGSXWyseU8kVxP3Get3JlpMaA8ykZxMcgQiRKbyLGX
EImK3y6YADR+t7uR3XQX77e5aJpUVqjGIOe2eX1IlY2IUM3z1FrrrvSzg6gN4POmQXHtVEM9wHN9
i+I0P9EIld3l1UHG9cFqOEju381IMU7NN2PGi67nU3ElUR1yQEwrW2nWH6PZi4/LKq5LaCeB3Mu2
8u2tfhPQgk4Nre9kYnaJoxg0xuVlQYpyeaGMMaqvZPmqfhWqJ5C5fgAN6Sl4qz/JOnjKDAMbLCsA
CH80htVqGSegw3jIatuSq8oAJ1RdeeeUCViiLBUQJkodWE0CmDq729CQFIuL3Y/Z2S273e1k9Bxu
I1w9J0Lub2ab/QF1C+E/vP6LdjI326qadjq0/XFsG7UsN/sfsqVx7Ef4Yg0/bkzcFJdQDfJAUZ+U
dww3uVPtrbIAd78VrfipejckqhkncGCkXbUHqR5w497l1CMZs+MnhnA5Q3JocAnTzlpzBSwbq6Yf
gDOTOaIA9DWGNqK1Nwrh43hOMmoGUC09CX+sDlpBs5CvVpQG8oUXv7v5yRqQjF/HKAOBLGDh4003
CgeZaGjATe8Al9Uuzy37H8oe8HznVjVki9MjspNpTBqGWMAKaDfZjtTaUA/9yoeLHlOPGsMX/VY6
cbtMqBXaeHGOw/knuHDc7ehH8kQNfvcjrlbVGIDfQwFIHBBOj76Frs0tqf44bwavKpg6rGlXg0Ax
5416ceqXqZU/zaqdaDo9vHk8aRb3+8ff2ff0wciVGj/aAe28PkWKw9JfmC+RiHMKFV/mzdi18mkP
+r7zIgvuzMmdfKhHaupphZOBJA3RaMyLTQ0wJqi7SLUT8txRqehYH3VSW1qF8bqskA08U2Lcv6ex
LXpKjBulK05lM+J7jbw4ctEJc39MoBtp8sr1e4CL5mcAT3yZa7wwkaMyXJhifyamZ2qI7pl6pIgA
K3MSzby+k//JlqYbEivYgALHWP3rnHe+7x8HpBDlBVWkndEDoS8L+AU32+O0o64z5emlLewLWJO6
g8fLkataV75mrZw3EsmQYE1VPrM5tgjnKXMfsYR0M5pxDsCuMAUwlS2NZz2dG+L7DB6RFS/Mxjw6
o22ukOYaAdtlxP0akvjsjV+jcGAZ3y1Bifkxt2z/crNu0apEbihTs9d64aIeCPb8h6WXfLpx1Wbk
2rLCRpoCbJfH0mK4PPv1ifqDLBaIPOKiAi8OA4vpuklm46H0y9tmHFPn5Elx0HK3TyK5orFwx2ec
Eurjn1xFZ5gbwaWH9J7f5iRjIJrYeuL83WLmyGNY2T57NlCic9Suy2M7NSlv+ttJLwL1D7iItIBp
k3uWdULFnXWaTBQKonYQ3UVVxD0wcly79bczjhoHvym2VuC2NuDTYERq6t34BFPPwrNWLfaooF3F
TZuEDRioTRt1FjEIyGMcmM6NO2wBH1MhexFN0wXlIw3flWSq5dQjJRC9tndymoOUeJEsyjt3A2xm
qynoBbJM/VVmh/yadEH8oQQj/cVz5yfGq+TDIpJVt5+NFrwDyoIag08SBwggKiIo+GrHPfM6J6YN
NmmYtVlWX0NzXGmnzJyj45hmONDbIsvWwGmrt1Y7FwCGeZvE6vG2RpmPeyQ/UpiJv/KtKr0Ow8Cw
lmTlOIC2WyU9IoXyMijyAAN3WYeSlc80mtu8tnektYlVoHHadj0maYt76zcX1xiG4MEOpp2NQsXj
Yrj4dAEvN7Nwm10bxWCpKFz/aqKG/1p1KKcBhVa7JdmiaMbiYLjYB2tZ5VgpQBXSoxZNYecDX8NF
IeckH0lOIgsQraCes8UxVo/xgXhljsDZU98MNk45FoVu2scFyFNWutTBUhoEy6Y9Gd6o3Zn95sMM
GaPc513aqYnvqipIq2ejxyxTksYscMS8Kb9QM5CNnvXNusKnpE/tmmwCq9vvdRvK8XbGulsFRtwi
U+kd8AxXNCD1xppM0GVaAeRr+6G0cAvxO0IaDVFU/YLCo+hIo0qOuCsHhB3yEIHgvyVhZpTy0C45
7Fbeu4CBjbHvdarHsPOCk6Og8pBBP4JsWjaLrHRBFLJCPtti5zRpeCIvav4gJ9H7vGRPIj0vyZYh
PRFwiUBROuN2rDqDd5E9URMim/yp31HfjLpXqQ0OrHMQTo/akJTWkPR74G3jGuN9Bqm8vLGXeJuY
1uZO0aJSDetQOu/17ORh4NKvBvDoGRHu5kF0wWa2q+RFGjXy3ap+PNGwZYD9LYbxZ+Kw5IVEQKNE
Gpxh3VrkhfxJShD+xC+thYQZmoO8ElG553cLMhNVcu1QLVoDBGQABtzRzbEWUdNE1mtPy/ggEmB2
IEWHZO27yZ1x1UTlruYVEGjf59OTys5RRN0ciNY+cjvJV0+l7bQvQuU3H09O05fXXP+cx/0RQPN4
V9ALQzWpasAIAWgxEoIHG++aqEaSI3jllxEpXKSx4a3/7qjnqdQ7ihQku5ms1fMijtjY6ztTcrox
Wh5U+E9cgFIO1Lz2iaGM4pTUbz0tMwExshFmD14eZaIVwuvDYhGS5k79v5LpWcktG+Lov5raBJPA
aCRIIq4BwsGRD53w6LNTeN2xGhjbFm772NVNfQFvyoWwcfxgnK7vI4A5LiOC0UlirNN5gTw5i49V
dVzqYIEbdPYGix9DkMyR6KZ8tm7t7xkoIpvszHEyRpIZ1rmYAXyqNqojjfQbmV7GpjO4SEVvkLL2
9mbXL/p3JYnu3P91WhbJI/5Pje4YxWG7d+SMqiDVmAPqg6RqaJjG068pyc0tjRiuGBY5DcmMHGj4
X8hiJ2+AqKKmf32QjTE56nn00y0X2xMJZCAQPE3I3QFlSJjnEXB9HDPZzErWMRv8SIhT+GdqZq+v
9mFbfNIi5DNayWaZgbpalZUoSJJxP2+07MZ8FLPZ7eg5SFvfNHaAu2kGiPeMIzFngS0hDBKNXXKD
U3IHdaJttAv1hjA6lLZfHciCRHeuJCPYk+YOKkW7/NHmfWrS3n0C0Xuo2LWd7wTf4tsDNpbUpaYE
9pQ/8wsNqjqoB1TPet5l6fa2EJupRHWY9qDe/TQcNJUVzjna7N7CnMBT8Kep6HGNK18qRbrXhnX2
MPcDgq4y/lajWIfvbUdmgD9EYyVzsrEGFm8qXOg8hLk5Adk3qOYRNANwLPzpm7CQikfW2o+UWvaV
l9h7kfBmHhpHsp/B4IWdxLryneY0Cm54X3LQ6VZZKC88wdoxu13/SdoITiJQHP0C6h9OIvmvnAft
yk3C/GMtg2rXAsAZGfas28cTl8BONHKU8AAcaguenhxI14UF2KMOXOPAwP3uVQ6gwJAuD0aHWPjb
ZaysIzdFnq5TpZsia6NH5MlHj9TjRopiKySw7UjWVrUL9s0a+7CyAqSgNlw0PYCuCtE/CjXBIqIZ
DMRjdsuYpp1H7BhphkWo5+HzFsx64G9Wn4MexGeApW9qEe491vILqNJaUJijWM0E4shl4l/uj6F0
gsxQWoio0+QAAXfEkVYfQXtrLnFmTOaVL2KUUaidBe0F+qrdZ9jEPJEIl1lynzHfXevtRQJ0m7xs
QX+rthJkoecgLzVHqixoJIISaMDqKaat+AUlImh3CXBpz82TBRQTklPqHCXGUaNtfzfTFjgxZwBD
QgFHHw7A1gKr8w6pGz2qnbkrUdk7BTtm2A3AqtxpPOTADdmXtXvwZmmeqGknGU7LmNk1sgu7NjAB
wMo5kBTerbQ9qW8sly7pSaUtqRfaYx2ctdBu8F4BRlLs72PLO5CLLR1v5TVA9dWxn2Au5+6ixzqw
BUAjpH+SZokatXOdbXMT6R1LmGgowHM9iGgDEEHcaPhF9KibGqGEh3T+SpK5LFH/O0/Ig7e6xtiT
sPVAY7TqU1BWAj0uWkVx8dhH5clToI7UIJDr3QzvZF2OV+x/NiGPOe2A7KhnvZuGhs77M4coF0ej
9heHf50+j1FYJKYKLEPqxg98Ms5JqA9EQws7s3KlNdQjNRnSkBqunPWQtEhqgbM2vPNjA26yB5f9
pS3uphIzww2h/jRu+921cQVHGbq6qsozrVU+I5tjqb5aiq7aqfH2lt/8pHzdRbboW4EkZyF7MCZR
LVcH2ARQBCGeXBMwymD0Ald9VQKYoQpXDCMKPzckdFJ803eIT4FFXFGnpkbumztfFZUuVuQFnDp/
dWO/zNc38y6zsJ0ea+A+AJG6QJkYok951QyPiYpN0dC0GKizsUfckoy02s5m3QfeWhIsoW+u1JsL
gJr0ZrxMqZU0h35gL7wYmYhVsQcTqHcZsrwMdyL1AzCyznuZpX2zQSWOd1m6Xp3JVTNze2tOnl0/
jgpgjYH8OkrmCfkZWKtWZgdaavKhKQXvUII+Dx9u/nR9Ks1gq//IN9+pG5Ub8m+elMheavBeW9Mf
fZnk7ktx47N8wSoXENRmPIcbodBSnLwE7Io3i19u4Pm7ZUgaz8umC/UiBbNCwzwu8DKrchCRvMvI
RBQ4fi0zxhxQMg3/iyxM4On2qCPHk7RH06HOqovYZBR4nbHyyBSCToJVp0uN7rR8T+h7ADhslEam
0LRIQjvdfE1m5ULjDB9nm4BoOwJvIwoZWRevkQvD9/MctWvEgDE2EE44AvMI7OM0trgwVQT/w2iG
bbwezLF/LCN3E9t2+myLNn0e4yR9Fil+pNq8jlz0MdAg2R5g6OyBdGTKgvFrNLHotFj0A5vxzmbz
geagBkntCPiG7bRbniVwhtgKJEssDzPwl3iMknBl1RYYolDrgJtTXyBdLgYXoZL5XQuFGlKPZHWD
i4/Zns93ZqRkyqvLnWk/Zuzvf52DFNkooxVn7NFNix6/BwOZe/bEq42RTeASvBvPefYz4L28TF7T
X1tZP1gKy1Sq0SQEtnZgh2wjc9F5ImGXDL9RUFea/T7L8e/ch/jC7v1AivApb02kssUgCzBmqcp5
nQsSxoMD9rnAfo8U6jc1SPNhFxml+S4awRMMSgixspvaPoSUJQJo6HxvA85mbdAYsN3dU2F/8fkE
zGrPw93nkDgfiyoQW02HOzUTapCm4YlErsW9S46LTRoRr25pTc7O7jucJRSvLjWe6/pYETxkEFgm
Nh1zXu965NVdO5UyxUfWYY+NIcmQGBVfi8F/KZIRL3wlJ1HvgPMx9syPZLqIlLJCvsLaNga8Ftsw
C1YycKOnbE0GwzQlV8Pg+UPKxbazrerk9/UDq/G9tcP8tonSWOwGgMKu7hSmsjNDAPRyYHlttZYU
NAT9zRfbtqIDTRxMfncze+c8CJexh3ux+jCgfnmwPVA45ig+nzPug5O585+BkrQbUPv7SCNWSPkU
gdcWqDRduuZRjChsb/wke0+4/nNvDvEeBz0VF4E7KboOpLB1Nva7Elf/Kf61wZw05yw9kQv4EnBu
8Hx3G6UD3p+O3bgnaqYgAfarlC7wZ9EjmaiDf5DlNW0tbYY6JWC3KzvtRr0737shmehptO+/ThWw
PMAZvsgAjhs2gFqkEhvdjOOwBmlCf+RZhfppUoSl64QHKsvxcLNZrUjqULdqkYxt9eXneES+ctly
FDOp4u2lWpu61AhcMaYR4ltUxU0iHBGrBxzwm02PKpRVg+KjcN7bMQqX8fbizTe/n4AExYBD3EpW
fwuL+hcQYcyrxEp5HYvoHxKbzPU2cT96R7ey82/DNgxYcUQ2C3InQCqzqUSpaFoc+wuA6R/cQWYf
wmY2P9hdde6ixv6SZYKDYhUws65fNZ9CkCJKLzcvcx6wCyoq2dIjmZ9Z45mFP7TOikSzDUPTBEVT
W16t+gvSosG3o3IVI4nGst12O0ksZySjBuebX7Yc3X0NMK5jMg9guXBinDrRoIAE9DB6PJXjYgJe
Iiiyd8M/mGgR9VKTJw8iGV5npplGlJnLGiAmAFjoVNMrLAWXUBdovHS9UfwjhKKXpEreXtFzkKX2
IVmJWKXifL4uvjGAp5FSUm1tSwD3VTrYrbQhyhss/McA43326scsBF4BEJjJxFR2HuIvW5wUra2h
chYBllGYL2XTsWFbVCfasAMWZsKlqiz2RTfd7vUTEA3u5cim1bLRv9neU5fMh7pcsXB6NoBQAW5K
YP8afgh+YmvcEwgwiTiqxnd1KtsNDUnR5tmPHhdf27mdk+1gV+2uz0rzCzDuTtYsih/5OCC8Jn37
uUjS6Pj/twDITLV2mCn3TuaYZ2pkm1hL7z/LeslfEPRvblzNyPjhGAEDHC5/rZr6vcAKx/jP1jBM
n+chcrbgkrbPcWD+Wkpkw8jlp7FRVcgWgApxlvIuukHZF/6G84yrnAlVBRfZguocojsLIGffyuyR
I18nbst9n7AJeCPGdJ0Bh7JvY9dbdWpICtBtlFegU9AgNpoqQgYGoqplEqYHoI1/RFTwxXpHEx/c
ykOqh4Ea93cZ9ZLRQeDPMlzAuL9Bj1OvL7t1BSqnB3BnARjab0LgSOb8OtBQRsnKFkhc5zKpLhMg
iC+l21WICCSbTIlIjjSkMt/cdHHM8lcMpJSbsAuhItO0zgyANnmmAFvDgETABECHvYL0Xnpq6b8Z
KkWTR8nGb51gMa6EBKghWbtNlSJL4PcphBqSLGAWIGt7NeXgOSGI6FT3RtrQVNqBFUDVeAUp8iJg
d9Ld3nLv+K/wyfqe8O5qUd8JGhU20JkRNes/GY/CWgd93nxtU0Qmwtb8EuaON24qzpNdEUcjkIXq
+XxHQyEyierVEpTFqBlyw9UyJkvZoBJ8h9iPBLcum0+Wl/8Mizl6QQJ+d2CzY+7bICk+DVH1OY3T
4gfq6n/yKfp3A5QYAG04d/dlNOwHt0cNjmOmyaUdLBTZqF4cBxlSi97HJGQCfK6Zb/fbO8XEuwTw
sGjIbqIZaTxkOF8gc3g/tG1/GJLgFIwMd3MNmJKXkP4ypsD+Er2naL7RsM5eUxfBAuAtUHfJDli6
KgLUMZVTsLgNHfI7RpNF2KK8Oyzd3uzMQ19E2P7E/fACPETgcoCUHqTywJ5s5QCS88zZktKbGvsp
tN09KeME9mXmgLsW3/kTycrQ9I9VG9i4OoHWw5bLqpPtzZk6SnESlx4yTi5YcE0Q3wTJp2TYEbcA
DfpqR7wDbxqmMNzfBqTxJLAWSg7ORb/sULCE7D60tW/agAlHFCYOAaZCZU5U4JTj6jg9DkObbStp
RysTNUAgggOJb72S/ssgEQdzUTazchU+Nw1nhRDezwnibEpLTffe0wqyC/scoOL/2YXm505yFGU1
IMMznr+mQYYLWVE9coReH9sAiQuAKSmds1IAJBQh8wZ0l4t6xKHynEORgdlhX4dxtvKBNHu2819U
5qqrXhfkII029GZ2Ay5ESnIj/CEa4nJgULPZ/rrG1unhPlmjl/ODMR//FB4ylK7xb4JO2jlGfOzB
T08UcwI54A/ZpQBMVTgZGtKiTLuty+ziqEUa5SLMLVXSVc0DeG9+cyOZCF22ZqHtABiuGadEISqI
Z6lgIu2+/j72yPD1cc+drL24vR2msv9uztID6xS+D+t346YERCUIR4T2r62MP0c5qry4dRxCgCvP
XV/9Zdm/kt5P/p4l2KYt3vjnHgkv154hd7iy2+TvMYq/JcBceHFwV38Mnxsx9MjMAu9Y0aXp1cKF
cY6V5oVEhjT/casWZCtK1KEsazciWICEQgwNgClre7LgvXNj3xos2rkRssIC8Cidx2Zut/4UfxkH
X1zazGQfpN+WF15kXys3nIt1b9fuOkJSyt6ME/NDAvyFD4hJkG50OGCjVKU9eVIDSPQvthdO6ypo
Dr6qfgKRtHmmnh6yOUbVoGO62zuFHmrjkefVKQGDE2WC4x5kRqT0Y2r5IMZ4G4myniqknqh/i7he
E5YmpXTovI40dlaeDXBtnVGizWJhr4Y2Z4psYAbJAxC8pQyfBtVYAFIA9LFx8hRsAskn3P+eI8s4
k0jLm5hF4GDrxw3Jwtljewmi0Ok5Y6F1Qr2Yv+Vmzk4B8NiukxU5q056xY/IS/aCVe1D0GPJXmgW
wHPcbSIPLLBElkBcCn+iViCtNplLU667DNljGhUoJhggGncO/tK4XFewS5bhb/rWAr/uO12pRgXS
sgU5SI+D1Hv10wBB1ANGrsojHNjRFW56jcNuJ1M2vOBqfHiRgGNSyMzRcVIyL0DGuZt5crVolYxP
3d4BkewTiQoLie7YD01bGuadcLEMi/rQJbigbiP2gZohFN0OnHHjpksqVqxLs3msUeH4MFSN+aF3
bCBMO4LfeDShVaxNIFodaAIcpJJnNefsSnPdBuxbHIzWxk9s48yjMbu6U+GtRpRJ/G1ECcJ1TvvZ
KFJsGGTND4CkNz+lVXclA9AAylXCGudaOmF/bnMZb0sWJH+3KLRVM9DU88TDzdT2Er+nv42c8+uy
tsTh938d8fB7k3f8OvcJ1ij4mXb3dwC0hl1bg00TEK4VbqLUpojG1HhzNAUXgKo8ysK19yRr+o5S
OMW2jZzySz5+JI7v2E7kKfFsDnCVcP7q+36+7ku/vUxglP/iBDdW3A1g1fP5q5WgOkxbdfUnEiPr
dj7VTpIuVrLMXq2KEOxFPit2kykHUCBzlKs3U/ISWbb1WPfziflxnmwahWyPoycdQpdj68CKec/6
/Ls+ot4fdMlExtWNCZ1dQaaN/Z0RXxJFeIH4DO4w8ica1Ir9wqxB1IoQK/DplIFWsLpFlRnuOvaZ
n5v+KkqbVYqyx7lC6ow5bHVu8F36r0QdL0rcp293KcTkkKFKE49KUbxGY78oQgBSTjHQpYFovLqb
68bckMkal2zeifz03AjElBsUw2E7mtfjyo17fgWYWIDwdd+sZ89Jv4Pu6Esri/olKsCyVZqeiXQG
yLO52qdD4H4OkGpxsIDJs8vBjP1d9utADuwvIO+5u4759QE0RPYX3JJsSA9GQL41cEl8GkqRfRyD
7gPN58QFwGOHongoheNdjdHAfkc9yGItapxjl19RPHsqiwEgTxKBa7eu569F13pbII7yQ+hk8qvf
sLMlo/ql6ZzpCXXRiG8n9qvZLEZ+oOHvZix3nx1RbLAH2OFS0v3YT0n9iAuDfuGw5xHip/FYxkf6
ijowA62oiSTcodo43DZevFJ8Tkrpfq99kCuHTm4/je1YPMwhllJSuEl+6ESXfgkaGe4LYJrvZwDN
foknZ0sGac0z1EDW8gJglfbqVAggz3PmfkeW73eOAusXy07bU+shnE5yD6WISM75HheGt63d2j92
TmO8uFP3OUKgPSnxNp/ARPehc+S0rgOkpfN3gvs5y85sBAcCiboy6R9rLEhpaoFHoxQIhg/4+64z
0B9nCNxjggIExjcT4Jbsv5mApo+6rn3kTr5rFQY177CvLoL5jKz06qFXIpLTkJq0QTlo50/VWsuo
p+1mmYvLxMDdKzZBFI0nvckE1bpfbWi/Sc27iU/cqh6xrerd6bsN7vGmU+Uk/8SZh2vb9404bck5
cfrQnpz24KTWQ+otNnoHH+cRXw/+lGy0Ifk5XgTarSX+YxmANPBL1AvHQdtsE1VR46iKmlT1XKXw
DTBOkYJkpNWKURXYkEwrkMTx6hFzX6V6phlOZa1TIfGPCoQsO/PXKegOT5khgqtoM1S3qjsla8IN
z2iYX7MqCbd/skg8sa9RCPvVNjxUMHNDbKLIsfbggDmObSZBMjxExiYLEn+bAEezwJ643hR+kFxF
k5kfhqrkx7ltkDdC1kiFbJDL01enuHfYh9hIp0c1VzyXiGPVZbsL1GWtvs5d7nRTy96ZE26uo3et
n3RANNKGs1s+ej3y3UgUOGO6LidciHoOQvRckZVSz8GXp0PESItB3ICMjrYo5k2P3fZ6QgWRRLTk
zQ0eqKBDjElRmoJSGeW0pBwm8eohlIbUpPAK+fX1+IB9u7nB38N5JIQk5NzYm8Q1sg2Ox2+wSQSJ
hOiL4MAQJrMFUylTxoGb5RsS3njAeHajfDE2R54+vhZEF82xa61+jxM4Nm6pvAaFE/7Tjd/9IHZV
kvGwRbX19BNoT9/dwDS+ChQ+r4tujD/G2OaBXtyTT27OcYjoaxf13ll7YqByOEirRhlEIYLtkFXD
zm0KBE8zE/QhikMEQFbBsTairRaRnJrJ8adudTPuBomXaPGgRYS8TL4JQ1kYMt4mlJQjyz7OGX/E
J88/9UYGtih3/DoZaXv0HeFt+kmMXxnQngEDncoHBt6hT8GEUKsyK3wXLERpAJoIo5i+VkGIEkTD
Ebi/Q6XbMfKqaF0BdeEhrZAkyzgWu741gUqF3N8gL7NjxATKOsiEGiONcfnfZPa69Vpn2JMf8DXV
4u6xTTJaj5UTfm4SrPdBj7empWqZc4m1lYamqnTWQ9JWyjhSxkwZ3/mSNsmyDTBbEMmtfcA/LG2C
rJe3/uhV7/0C7B0es5ALE/bmmRpbXf3qoZbd+pH03Xl5xv/Qk1EqcOSZk+yclLH9YE4D7g9ZnOxD
EwAo2BVBSE2gIHBzJEd25iLQUkq5yGqQmuQI3oPK9w+e3ejj7hOV5nhZvk1JKR0FDt8zsutB2+4C
8oweo01QTcy3sYOyn9GNqrUP9DxEFcDckdfJ8JSqZuwRzQ9jYBiTghpU/AxPZQYU8aQO+sOdB5/T
ryle+8c7hxih8aDEwVjPQT1jFLuIz+OFRm2KwOaK+9nKw5XAo7YtLRMZQsjA6bhCzVcN7sgA0Yv9
7DIkWZQXCqdXCUl9Y40NXOeDjv6dLStmYQkCScQOiTyLFL0VvvRDIi4kQvV1ugl5DHwa4flb20Ew
CaA81QPiIlhMqasbs2d7MzeqkxZRz1dr8CJL2e0spAiVNisPHHc4H8JowP++IRARVgc7nF+GY1Fg
LwM6TZDxhOGwMVHOeaWzH8Pl/dZLfLADgMT1xTHj8qmQ4TEZerDN3k3F6mY4DpUVrroJ/x5FZnn7
oo0OyAFKXkCymLw4nYdrHPD17BvHQ7p/W/Cn3AgWizn+hko4Lwf2VBQByK8GZxjIbyLgNjEPqfMV
iy40LnP8/fowHv4fZ1+2JKmubPkrx85zY80MauvbDxDzmGNlZr1gNV1AzDPi63vJyZ1kxdlDW7+o
JJdLQWUEIMmXr7Wmpg6FVGVD3QKL4BWOdiufmm4eYaAjBy6jnWL8YZpKvVsgiQRmZLqOby8pii1e
pgCnZK3Kt4ODrBxRRMoMV2xCqGYVQ/oatyneFX1qmBfs+cyLxbL/BqCs2VFrsWf9GO9xN7ypWmNe
dFkE0IU9h5WTfSmc7kuCoBdgQN5I2piFazzXWBm8Bq0y+boei3sQZzD854Lp2HFrgFZArmxqjLxH
mjH2u6IwXvOx+TJGUSXn6evRfpsU/ZGOFIBHeKnMIdhQaykWZUeylSy3Z4nIG5eqZbfjbaBTO1Cq
0lbORuBp8ObtXs0VL68BLaGeZQuIQzrHDyAEI2U4mqtuAg5p4VxsUVZDcqp2gjTxNtNBWaHUmbud
ZSEE8uNDqLSuQLHeP9ki0c48E69qEQetjzdIaudPpCYBdAcYX4ryTOPYZPz5NL0rtaRqlu6dpBl2
sRZNW8Se6me9q6EfmiBuoPBfWmLaj7OD3eM1YuOITzX4VmP1D9J5dwgeQqLwpPZOBfV8+JGpAThs
NWW1hbdBVVQRJDe4eWfIItfELxMEPPvBMYw7sgdd4a7KeFJWi00UeGUyA98sDg+UwFOzQL1zkceM
QYNjwmK22qeJXAs8myNWEFCG1idn3U4xOwy65R6oVv9Jc3EhP1BQvo9YhhW88erIUPeLrzPUL4jb
Vhtsx1WAbX//iMWPPnFpUu3mKmjsjd8IATjP6OvCtyXBYtsgipXlrr0xZRO6acNcUC/ZFhd8Z+C7
qSUj4OIYC/Bl0gw0pGmnZo8vFmIkozvthFKKvVpbwJewtl83TIWQnYlVjGGk0XeH67vOCSFdazLg
7VzN+gHpZOg2jY7xXOFKVyxlyoVmAnWo2Kc9h1QFy/u1DvDbhUVptqMnvx0wDvD39ExPfioKU5Qb
qwjq1ayg6EgoM2TKAUmzoiHxx8jwDCUu7sjbaPJkmUDjoFtTwDNsKSC4slvI3+E/HeViOK+IXoOK
T4QnYel81bvUuSRKqD1Aur2rjOiRihLbwLXFTX3NAWd6xBq0uZb5tyJPbaxGse5ZtQFY5ee2sEDK
PoKu6QDdUPSDO9ETiR1c3ThW7oWDq3DbCXn/VXDPOz24dwto7+YGojLUpA42ZdMqbSy2plFm7fAr
ciRVQPIQd41OAXPSI7bDJ6Owmmszdu9F4VrpmmXJJuwK7eRUrlj1jLvfxuG+GarsBwPRO6447y7M
DCDDoOPaswjYQM1Jq83ouHjM2wwb1MCpbX+Br4FeDLFkwqRRkQOYwSZR76tpMN47oG2bzUg4fRDa
Bl/HF7XSsY7QnSPyPSTQK22do42L6ve5DVZqapvQHlmJTmv8ogESue+R1ukEX0sjwZnHJHGEJNNH
tRoyq3vwmJ3DlP+EsHL9XPVBvVEm4eK4vASX3lClK9sJh6952m8UHtg/patl2tXsGvfFBIwYtw6I
bPWXgYOTwAbx60s5qsmWJSLfpJNuvEwMJyjTVPAz9eLbzHJmf1kGJapV3E1TGSERWRLugXeOlV6n
t/0R50CnDIyaQOx/2FpJ1ze3P/vP9REMBscogyae4dbWacA95sd8yn5UybMjXP2bPmHJXsT5eBq4
Nl5ScGL5FWjqN2oSga5YxoSYpDS3+gIXQe1ARouoBnlRCICP2ugvHS5FlJY21W6nKKtQbLSp+oG/
SoSkdNDoLAXZmCTBDZvUXeEd/N5LHVyN76O+jXaaywXC/p2FoA4YSU6dKCE5VQF1QDasm947qDaR
N1ULgbdKZiVQHO9jEIVVOeKXUjkeMZL6XiJRZ5sp9eUXG5bGfN9qNsJZiw91F26mXKw8BKopGB/B
2SQ25RAgsJkk/KxUbgXFJiX+wm3+q5Y5J4r+1JtK87NEDpoHLJZ4hCCP2Ohjnh+TBHFlYPufdWVo
zgKBv+XS0iifTcuVkam03T3Dsu3y73/9z//zv3+M/yv8VdwVqQiL/F95l93h622b//q3prr//lc5
2/c//+vfgDJCl8dkjot/DUiAm7L/x7eHOA+l+/+I0rrO87YwLhmQr1ui2iFaHc1IN6qGHMfFRMw7
S3Nm34mh04Jn+cZJ2ngm5CGPG7KfnjEQvGqmDnRfkJwsGzwHMSKLPl6nyQlnzPiaqQoRhwS4MPhQ
kwpIXSR+l6j3sTBNv0C88hs0yn38+e2fAvpBXlYq5ZOCGNRGbaz0oGeivRpmgmeCDvo3kv5RLJzu
Y68X7mZFPWpjZxnuUopeLu1ZgQ8rmcAL7TjakTieCNYTW83vPx4mfFMqqgrNiBKARGrXsi3szBpW
AEsrpwQPNyRd3ueuq9/HEaTQa+FcqWVk8Xjt2853QgQM/B6UbkekjT8t/saQWDvoLCLlm1yyJso2
mR0UK5qACmgM8ZU+js2m+fgcFYLmnh454X6eOs7NB5CcpSeaWtXM+DKwGAxVLHqk+EJfFZcUK9kz
tXipalD7QejCCYbC//tfmqP+xw8N6FIXeAGbmY6mG/bvP7Q6tUKRhGy6qI4eHklHya7HMprFl2Z1
pQLZfXGM45W5G8ozRzDp5t3cjnqtiFa/+6hTGTQb5GTi6UYUhiper/tWtKEXCD27I0ZD6kja8Qeo
w4w9wgWQaxKxthb4UW2U0Mu4cL7n8kWmt2Z5jiBdf2aagWsB8BLwRmszc3xbURdf7GpfjEjJ2oYG
mOnCxjVXLdjDNwZ4jZDtVXHFp2gTWEEBSafQUm2mUBQV2dVOEWaZW+ATnrZ1mFYnCIdWl1YHWJA2
c3L3Vhh55UNktJ23bx8eqtCywk+jBr1m/N4bWl///qvCrX/7XUHgBw8DA4APBuZRR/Z/eij0vTIW
memOF8AyA3+c3JPDdOVRrxr3NLlm6Zd9qL1hE2p4SN0tL52RlA+2rjyTPYgUvp4KY9rjlFB/jZSD
OXTaG1L6hp2I9WBNXja2n3aVOuuwa9qdmZbNNQfuZC0DrT41OZuaaySLLjE+d5TIzDt3EyLItcZ9
Lt+4AZTv1nlYhjvBS+NliMFLyAC2yRu7fFY7cDVKL1GPCrRiMCjoplctbFqkBieAT6l47qwUo2Y+
LXkL5uIENmLZqtHcU6Cpw1vXKYHfOINxjd062kNxDn9+7GbvNK1C7lg1TV+LKN6X8uFf5NbJFPma
KxH6B7d5YHaUeIXbagdqakyY1zHrcTAKPLpfu1m4RTJLAEmnUtkr3MGJeay/ijLg32UFfLzJ9xiV
QVpkhSwfXbk6LT7o2mp5Wh1pt7gUtG/ESYSzgnJP4VOHgUfN5h9+PYZ58+vRNaYyk+ka9N1AxvAf
d7ptWC7+NDUy0BJzAiYCNCmTHyZ9EyFJU60QLgyt8UclVH6pm7551NMM6qchOAaxH3pUyshY92rX
46dQsT1u1GkNxiP3gecA8I25g1R2p3EfklLpT4ldvyAXt8/9iVUc1MxM35FzriIHEmkHuz6pxtyv
e5GtyjwMNlOgOg9lalgbnBs76rcpztV7c+rbDbLxut0UB+IV6b1eg4fp1ygqWyQKjN0urAfxisC2
l/bs3b74p6AyXey/+9M8eZf8HFyweRG4RoXwwdYMGMLVBKxZ2tSdZ0gftHo9gKjAWJ5C6LqfLJGD
3XKyUXBl2BdFuiUTdS5uOqRw5fEz/PQYSDK3c5NjMVgqjlZQGIjsXbpCfSqhGrUfUl5urdxIgTUL
p9ZjqdqcXKqObcq3nai/zU0QTt4XUxVuRAqeIcgV99ohn5h6EE2GmslgpPan6ifXufrJYR4mJ1im
modST9R0YJurcIRTVtoxjru3XkTGpuUtkkp0oaCkHpzMaMdP7dldjqFabQAzOgRlvZ6bNHyeBGzp
yBEqvb//6dvWzS8f6XWm5eq27gAWaKq6fAd+em5indVrVorgSz3m0YTjGwACQOFaQnJAM5/5R60Q
0bttqf2lX2Ga+G7ioL/Pg6faUNK3KQNAgMW9vkmmQXx1q+cCzFVvmjTHePdCT9uozn2Sg16mCAOQ
vrrKyS7N9ovZq9gnAqEQ9FF80ITZrLiENei1+92NLT05p2olrtYENIUfBuDfdpSwPocZ1DKY1hl3
AQhxLj0Ajnjs4qNZUYIVA0w5dx2ixp86aASIQd9HCBP51TQCR7wZlNjQMSEFYR4RQHTna8o5pjKd
f3gcmc7t40gzbBuAKai6GDoWubQC/vSlCD1xkjCy+EUBANivbNc8W7rAG55BCr41tJ+jzI8kE3WS
nZo5V7OjEanrGzs1qYiGvl05XaHM8/6ZX6sl+1FFglshP3kZSp8gRmiWOYn2cmOna3Bytz/wMtxa
HXcPhizUDKF6JCLazmFURlSpa66SldpUA+WNe1hstz403dJNNeQ+70KQDezSIXrE213fvH/eX071
6SKWuW6mvv1kcqSrm2cn9+W6M/BdZ/KzF/snv+VTlmkW26jEz3bfNpsAX92BJQn0KalKBYeU2wGn
TephsVHtxgawzwiCFzkFFZ/aNMXcdqoYhHEtTsX/bI4/s9HHAJuMQ4Ob7gicmV6l1PlGY4BbaUXw
CxBgoCPY9KVNa9DjmOVwtsfJOQAdDolRR4kfEZUEbSsATD+kklPamsEvrdS+gcZ5+mK7wx+D5J6p
Ksd+05bOGUcKKaiRtTT3nbyZkI6H+IGSK9ElGayzRstLIXuLLnnvzfoypl4AV6JHGjB10efx5BFj
vAp8wGZwk3gz4ml+cnQj9YseTP51jE3FqCdQA9Q6/anrDCAgy+oN29V4mxigkBiEU77pub2zR017
ouHCBdTKkm7LcIb/Mw1HUD2C5juOmWbcr6aobBW1If6vH5DfGQJMPS4eipWTd6veLNJXtekvTqPb
P4H7uNeUZHgxwRO2HnKzBcV97p4yw4jWWaOnr2xsF9eKQ0GnjdxntyrNC2sc8IO1oCGWrdQJDPC+
TYhd2EJTfeToVGvyox4qkM0KigyMuLFPOf6eqqintT4gNUgRYTsH3ZdA/hJvH2wLG+QMeyQZs5/D
+eTXGwAGdwF/H0sjbmL1ciwWvNADUqItKZcmmYI8bqr2iPa3nmaF66aN+YFsRcmQiUsdpTMpeyxj
bUhFTawEDlASHFRWpR2oZskm1ZaOTtIh9ESHQFXyNonFgJzA7ABCg2VkV6WlJ1iDfA829Rsna39Y
chNYacN7MfUxRN6orSLkUHud1OJd+sciBdAqA1wvlwldVDQyU6um9C9qj0DQenqg2utEoukWRyQ0
K/sQccD5f0z/+djFXsvGg2OWbs3kH2T+o2n8vYf+UoDHaT5vJUi174pj3qbvRYV1XuktbeoWusTO
k5Ha0JrS19iXxt7c8/8zxzyb3dQbrqhGcnazMkUUC7zYCmPsDqGb4aBhu7wWGrBlAI5tKZ+DPCrc
K3e6C3Yw8lDB5+uVdZ6tAFSyTmCA3g+s7/bUooJJ+9JEbnN3qMIasHskLpdmWCBdTR3XwuiqyiPq
JTvuxHFuUzWqrLzcUJWKDLAbtSqMDbisu2JPNpqNanFQygwWObsFrnFEfez2lDc4I+QNoHv31LN8
Do1B1KwG3nhQuF8PWrEn1LcAo8m+ctoIT0HgyMk2bBorUOe6peKwidxdqbeAlMzP7iG2K74dYEUH
Fntm617X9z8nzcAn4fhgSxnT8QQ2RGpqMvHCaMxs3creSTapV+dpsaWEapEFGaQS9L8ZuzjTWNfS
D0WYul4N1oFjIn9nJgKEELMHqAgJiNKqllOOSD3Son1qY70OB6pSwfWsXw+hBcyC9CTbkMdhsqE2
Tbp4z0OCoV/9/XJZU7Wb9bKU6UDwV7chI6sxw5ZLt09LM0eNFBunpPoZaFLe7t03lb8aTuUvYPcb
jPyCff9LF0BVlL2cJNJx17YBpMyD/oqj7uLcq2kLOgaXnRI23Gfd2D6QqdPLYm11TYdtJzyo408G
5YG4JwcqGjnIkYOWiT4GDWZfeTg/wNZKnkKVJsgwi9T9TsdRGYRtoOIwRZGH53C1J6Om46HPxx67
y23mKuH6P1SF8LZheF4eBtIYouycnBJzqKpD5nHjmLzECy0HfCBxf5qlgxVBIV6KEKwuOiiK7g1o
DmySsAtPDShSIdfbmls+Gda1x1EiMPWa/RyOogYiYHC/dza47hHTCpHw43ps2DLs6o/IWoZe9AKN
SHnCVmaDA6uosMLRW/ASc7vVAUGRA+Ne+4e1PfuPcyrTtU3bVW1Vc5CKp98cXvOgaCvcuv05ZOAg
Cw0QDnjVVCEFv0h9wwjRVKqsOFWOm4OFEAlwEB4ooeuYZuaKjFQouDNVnHZPwQo60o0fFJqxdiwc
Wjg5aEU9iqfzDpTuXT5NPjWhQg0IoyzIe+nAH6G9ksvSQX40YpkqkkqCamnlX4OmAAYDiXGPQ6xA
7d2NoXto28jnRI6oH6gW0mGzVxC0lDsLKAK/kdGg7kPBiWpkQ9pbsrWV4pGUnRb7n/l+ckkDfdMP
/eRxIWIfO3D1VNqm+6UxftkShpxCKvmQOwAQtMIZX8mrjgb1hLxA9sXKf5nSqxJA8IYW8AHkha2Y
ZFnGXOSFuci8eNEgmksD9d/pHx4t5u1WXANyxdYMzTEd19Cwvvv90aKDv7aLmNmdzalx/UkS/VMR
cQ0KpzYouxYb1TIx+mCE4pdoDKB6Q34a3nKf/LADy+6cWuB8vOGXzo3D/dCZjVeUafaIe51QP4Tm
cXGw58c6t7dkQ6qQenJ6/nUGAk04tFKwkz+Rb6uBESzF178i3zqvqsf8NHsOUcj8rq6NeZ4OS7xT
w9s3NwGe2xdx9uo6ILGnedROn7aV3iog3XLqVYHN/b6BegPyLDQcozlK8gXHvtui0sXXoYs+20tk
a5Kdlflnu/TnajJ9DVLxpljNY2uZFzBh4BkZDsGdqxUvMU6vX+3GKbaSDHWTam31aoTm+R2jyQ0T
KNbwZwEOmTPBAGVrCsPgTBjBjz5ravXnjxYhBD9aH+PAaPppFprzYxzIX4IztfKQz5+QJcCZhyEw
9XKqvxqcwv3vLo8u9uMSyPPj8ia38ce8Q35q6lhq5FV66UC/2lWuSj9kEIa3yscQuypEEtryMVft
d9vSu9TIT+kb4x/uBXYbeZExPtdyHA2PShx/WDe3QjcgVyjMhvRcOkhg1doey3wKiM9RcjApbnWz
naDL8ke43GAVQDvWeFKmGgFRJMP54PCznxQlTM64s36F3LKeTOEG9609rhwttZ+YLMAyAYkgkT2Q
A3OqH1y1q/PcGsGB0XdtsSdXIDEAsY60cENNTU/EWjeHN9AmpR7IVY37Lu+M+7ppsu0YKUD5SxsV
bVSxVVI73XqxKV2Q+CJynK1lWe9+yDj4qXfMOnSGg7gXEPbbNAjLC43Kmjy7L7AMkp9CFgQGqjMw
5MdlBqNPw8NyRYllRUBMhflhUpGZXjSNdYfM30GGbjiCc/n0TXSAEzdB+sJ4HO/qPi62Vanqr2mg
+uSgh5m+Gi0kQY04ankwXPxsqIOmdFxfUSLExbw8SJ39PzwVjdunoq7ptqrqpmGaJlKV1JsDyqqP
wxGacMopsiDusOS0WQAdWAg97yhdbbEvuW03Ngvx3pXrhsioQ1KtF2Xh9IldesktjApopSBaIObe
pYMorPUMCi00dukwgAnUPOqxcJiNrPTmrqVEikIFEDPhgG42smoCbL9hZig86lYQ80i2VO0Q7Q/0
MDzg2vqDyrAeyAqlfC1BSecXsZVviq6/FHh0/wyt+qYiu0ZeNj+nqb3pGmGZZNdvPgjRpp5hjdWu
XtusKq/EHu3SyqFakWVukL1ea1imX3+zAEDLvUaVOKqCtX4umTgySb1HRT7Z2omDeK0lcj2EiUCU
lDj696pQnN0nPznMQc7Futeizp9cJEdoda2thxg5mYbYL7RacVl2rUdsbUSztRQy2Xwayk0v4Us4
Oo8erQHynljeAXUvWxDQ2QU458Gd3NnIjodQfJpCWXVASlHtUZWKXBqp5roTOHh4Z69vO3rx+Pc/
cNu42VDomoMHnIWYE+KzhnUbuLSbCeSiDrBJeVjghAj8Gs9DYb6WXLcb/wGieOlTDIq2py7XkNpv
cevYGl32lPAS4GteWaBfQlNVIJADSHgG/KWNPK+OSYLeFocKPFUZ0GlJtaWYMhVFbCenqOJHWsfT
ep/salnskVeVjPdqyoOtFXdKW0pmr3Wk/BxbPJbw9PsWWhxoEyRDII/6o0m92LB/az8wK8kfHjM8
hTxAin4fY883h4VBU6YBLI4INwWSXSPXTgNLX0Y68+uNToMIYv/ey9tRO3XorRgyAP/+W2BMxvI/
g0ps3UAM0HWwMLc027Vv1uWtpfaDYRfiLFKge3QIcWNjGrvFkQqRpCUUqVCkLVBDHlWF1q3HHHpK
5KJkXXm0ofH0Pu5Te/aWo8lzaTZB0G7MQIm8TPJvxojrrgunKq581Ior1VoHUn1FFKSrm44J3Heb
qMSSlToSeYtSDQSGAMpi7YvzjD+mSuV8kQjiAzfGx2V28mDQuT3lxrT5NIccaWO1eumy7eJO09CY
esj9DNTpUMhOtCPPx/FSlVmMY94CPw07A2ZL2lK9SXUPy4QKAG5A0jIN575FJoyfoxV7NTdNiC7l
j+rQ26+lBYQM5EnGu3FA2kUDKcC1FgZHxHsbY1XXxVc+DMjnthH02/5JE0eaYge1VTyKATzxFQH1
qSgrte3IdBUPdFsFm6bM+rbbAaT1kFjcdoYOQh8EdwA6u84eYA7Rtl05qV42BvClAR+jJrebti3o
yC7TTD9gGD8cymCDYAP2XkLLVwQmAv80tq2EN6L20j1DlVKjszcKlkGdB07MCQSmoEMFxQwrVi7l
xc2jXKc6lohGvDVZz3wdGN+zowO+hSPfetXH0/i901eEVe6kgyodoNgb7DUeukdCfEJm0tkgUwNx
6FEiuxYs6AwQnaB7CiA7QjQSSEvFJ8foo3sRcQNPJubhZor0eIim+bk8YAzD6EWJJkgCUMucYJJF
RyexswuSMXd6mF7ZaDgPaZ3HkKhBUoPIEQsfRVqtx2qY1mLg7gO56NOLgYi5F1vmzrAM6zFwTWXV
FEigqMDk8xghunAayuYrCLSgJJr3iDXkcbfilW1jK4OEvTgF+R4oGabDaPd3ZIoYdIW8MnPag8m0
e0QbJxycO2CN4x17WEZRTXQuB3dY8nRj7xpoiiD97/nTlCAbQLJH636hDy1JQKvGA2ffpfkr2eZJ
5HVBqKjfq4n5ZkUh2KSaBhAdU6u+9TJ7cHEDkjjdu2bwnVUs3KYQLvAseYTeyHw2qCkgb04JADhS
bP/GTh5kS2KR+z0Dh6NDqXFkjGS6Xa9BIlOOJedPvfNgu30fR840DFApxwfBXo5c4RgUCk3+3Qgt
iElknfrcRv24wjmqch3GbtyOPYeOcYFFI6jFqi1HyOFuDMdmZbZB+KVyB0h/5aX2PbX1HUiA4sjr
Ku4l6aD8YrnxmgwxexX5WPt2klUXJEKCthEs00Wg1/tOGC/EGE3FkrohWLZRcS53InvfBGD2rUE6
5it5W6+XzI252+zqvRNYL7PfMp+cJe/691msZFNWWwoiqQj6IoPUCeamY7nsMgHbS50mxaUq+7OH
XefBJUy6/RKIUj48yPb7HLVMiyn18qcFJRFsFpIj8L849wLaWU0MZN5lTjrbCAbt9CPU4iHw4pm9
cEGSKXkrB0NfI2MmPShupp1Ym4K8cu4OJHGl7M5GcGelYAhXneysNVIOO8n0+GhwbLhIfSSrof/J
G/tE6axFACXDQYk5ECBIhaWCOrgOEvMoRERsGgacOr1nxf5hLOge0HNw5Esi1Zk9dVm4DWrwYjQC
+asLc+8fJL3Y1rHcfYlHq95+GjdzsQoM1OTA2RvQ3syD8BzoXvo4emgTsDJWUf7UycKptJeI6+PZ
AOLjqTVxiqaoA7JmjDZ/qrU0O6haC0oI6dumXfRQtTEgnuikAb8PV2KkUsQh4Pn6kK4DkA7tOncU
r2BL2qTdqD4Fndpc8BZoQcsFuybdXOk2yGZTW5uYJeoTMqr9zEiHE7g3QSCgKuIVi+5UssqxXZQm
84xczljawfuMZKcPJjclA9oqBQcs9qP9E48jmWJevmiKFZ4TLM890wnLFz0M6q3T9faamk5l9H7A
EZSlppuwM1hz9Huao8jCFZmFxcHYIOfQP+aIC6w3a8VeVWmhIN8HS31a9HcFGDvw0p9Nix07X8PX
AqRKk23eCIwZ4GuWlb7MzQkC8JU9gH8ZW/1raeyzwOovee2okB8Ox4ubTPohVDscyCi2nV5Fi98y
kjvHrd4gtLdKi4EjWbsP11hXQJUl6sDJ1zvhlQodOc67slFSr8qiIli5mcBfUt/17vDuwZoMidZ5
Yn8D+1u4n5s0FtJq2grBeLxkpXcfZ9E8KVe6Yd/jIU9ui52aU/vficlNBKWhY1kjd2ML4SUsR0II
ke+Ry/rUI/XuEihJcZk7GO9Lv9ddRImAIf4kXW4hKhx0JRgPCVx8I2c+S5dTFw388KaW3lTH2g3c
A1sbYIT9lL5Ot+e7FS+v5jrSXctAoTyU1zk3ne5rewXVOXC7xtZz2BTKqm5tgN0BXReRFzdmh4j1
aOxcLe7OIpchCAXRAdpBGLzrfRup35uEQga51sw+y04DxIPTFjseyAlIDH0iYfY3RPiFOxxBhlTv
F+Z7qrXACMh8jQPocu+RRSaeCuQfPvAugXgXWn1niafB4ucgTYYrmexWD311rEMEddEZAB26xlLN
XlPvxGsEBtr8Z2klBehukv6t6QXW2pYaHouiY196q/BbS/RvvFDYtkWoZkNu3A1PeCaHT4ndpWdE
opLZTWFN7I9tXwJQFdiPSQ5Oyxw/4FJ1nEOS8u4hrLTnXqigaEJu1oOKHeHZUZ1TiofOQy4LparU
ddFb8Xqx6XrzoIeWdSKP1EX2SA79Y2A/j4OuWs+jo7ZPrvZGjR6Ugo8REgaoZeE7eQSmFKzpkf0c
R1rwACDFavZ0m/4BTyTc2YH9BOBVlYDbI0YOQqnEQIO5RQ6Scx2Z3gTbSlRERkI8wq6to0xXkUEk
IygM9xm7iueF4qEIE7yNiGxscMDaHeyIDgKKBC0WvVplbBGJnDywUN4hyJV/4YXGcZ4HjCqEiJUH
q20TjwK9SWDfGUA0fQnB5jZ7lCINH6u2+n/2kJ8SWFDF0xO1XAukrnlgflYh2t1AZqhvQQMUjcPG
SsYQ2Yp4ia9wYivWfTTyOzPKkJoYufyu249Nq1zJSkWRM2Ot6lh0v08k/QWHImpcgZxdtmY/Hlhb
BVzEXoe7p1gLbr+lXRodaNrZz+bFYdDsl9mjjFPDywYFUhLIxn2/xKHuQTcqJwC1yPslzm3lUHSx
cl2mQ6DQWNejilN4GqDY7baQF6WnY7gKe6faKkX/1dHwqiohXf4sW2pVfWolkdJcmkzXn01rnPua
oDeeC7P5s3EffWBtKryYK/vOcvCba4fvnPXYA8gWBOvDnRsg95uao1V8yVyczdZinQfAxgrJGtU3
BfjVg7rc9jIdWVgC9xFTnhgFD+po+p40WX1qZScP0/cJ597BXMfMxESlOvg5SCG3donnSGKLmWV0
4Rt1G46FcxmfiJGU7JUBLge1UKM1kZCSberT8ajYwx25LfaP4WmgIAkxK4eNOw4JlOgn5W2Y9Pfa
YruplVMUfp3AIDePcOvm6mTNsZ1KE1rAQv+CXB1oUyjjA3JaAZQcX5w61b/IV/9dGamPnfQBwZBx
TMH54dk2z89ppDVrYLvrh0IfT6DQNl8gR+fsRRRiRyq5jZXJTVdaAFwENdE62XzsHrK6Rxou+LlN
NS4Dn3KiRvzPg+ewbxHLi9zAn7OnaiNPdsIBqSZQocgOUduzLS9sUBmwD3b0YJul8sy7LVl5VFtg
MlGu1GrA8X2KDOT2UzNVe3VX4oG8omYbZtoaf/xiHppbJY4U41I9OFbt7hQbm0xw6eiGhwQGLCga
kDyMIPJmyO6eRhD0QByRmrUxskuks19xwsYdnnnIvYKoyaFnoNUa6ma4Gsi3vnKkb25LFZLVnbQt
HQJfIUTHwWa62KiWVkOz0kACurrpcNWh9oXbphvqWHoNs5cMzThMoI+kDvo0HJV/Z0lX7cke2850
dtk0rS3xFgAZgd+2k5+o1kDhrfWoGnboiRhOMj0zyBJfm5gA0zWM1E0Fp26q9pkFLGzeKytDLYDf
Akl241bWjlrhIBJwOslnN7WN0WHHcAq9WHZQbwr2tH9ATugOuz1hMxh2u65qWcxiyJu6OWFzXBaZ
Qynis1oXozfDFgboWmKBl28WkEJbgHK/UocLYRQE0i2lUtfXxSH7i0GI3dubFtEoCAiE2SpIkby7
8GzjrARHzdGPxUK1xTUAs73rkRuLfjhN6XMLHFRCj65h64RPpQsq2mkEIwDUraMnHA6roM0XiNbJ
3slkwSOirLKLDCB/xdGG0pgHclfdJsUzjeO/K92htMEuVWufqUWjoAV87tmUImxqaN4Q8hBCBvjJ
W0MeHGow0T830DBdYYMc71rZhBQpMq5NEOuRswZd+52RC8un5qgirBfbI3IRpXPZ6NV1yvnd7Nsg
YAuRSg8PkHDwuxRvMQQtHuhjJi17tpRguJBrr+GexWs/OdI8dvR/KTuv5sZxLkz/IlYxh1vlYNmW
Y7tvWB2mmXPmr98HkKfl9szOt3vDIoADylYggXPeYC8aFFuok89Y0AvNFB6pwWr6sylHAW7ol1Gl
dj4GQ0n/2Py3uVWBekHSY1Puqyztsf95DIbKOnqRU59JiDVn0WVloXVM2FWcZX+p6pcur21WeZnA
ZdId1N6Q7fDuhgDTdFeszpPOu5vFIYwKbDhG95cMuPazV+uRKfezjRy4XOT3/Gtw2KCuMc5qt5KY
LMulrp0M8Vcp3ym7YJYdlKYu7iQyK2kmkIqp1W6u8dQnv8pWVcfa2WghFYo8nC1565LZIznqfg9A
M0UuFoawyL7JoLzVvE3P3mfZFWF2Z3Wl+OIU09cGrUPevm66Q1Exu2vTSFvkoojekhS9DMgZEeL2
H2bg3T6BDclscnChupW6u6Q3WGx5T2DK9ec2/9D4e0SGVcpOhv09Z2yiB4p6Hv46YC8nazBetXgq
DlVCAkga8bAhKHa60VjJKZ7VL/LxL1cGsIE3iq36d7KVQzday4NsygERIZcAcpEAFFgjy6OGB9mU
ZxDsgfDIRcPvy8lXQEbw/XIyOOKLfuf63Dcsfsl22POrDDV337V2uuTJ4T45cTWfMmP8JltGn6Eh
aaozqr2Ov4+UKXrqlV5lgSUq5qJpJll5F7K4yMsOYE4yR6fUwAbAgALxpAR6uZqybNj2lRI9zTW+
ETHk2oWcaiRZfjNN4wopuuIYhNToq3LAAUWJS9mcfJ0si5Ln2fa/6x+aLDP9Uf9wbEfzKEMhKaMD
cPtUZjXKuNTIXvCQDpTyYOhsXdxS+en5ykYZegRY0EwdO4A+gscModxEbWA2YGyxIf7B7eGbqXjB
V9Pk+wWdxHpp1JhMQ65Yj1OvzKscYMO5rPpgU7pNdxuP/ox8vx3z8K66fVDNwUHzzP6IM0S860fV
ZPeZd5tJUYp7EGfB2qjDdgkGkFIey82lU4/9qwtekEK0Xn630uCELuoULIruQW3LCJ3BIVhXXoa7
gg1Y2hBLLs0X5D+neabGVKwSfyrOU9vnm6gq55NSKNouHLUGhtCAvso8alsziBUkgShE6Amr7rQ1
gr1tWfoRjre30PxafzFHJ9o5RquwtqI5qiApk2608LilieU9dFmSZkfZ9DzjxSwr/U62YrdboDZq
Ptl1nzzWYbyR3YFRl7cz3NPLCwyFdsBj1Ky+W5aJ/Mmi1dE0hOVFnalLkGkQKJTOi61FYc/VUaI+
mt/NISTtSpLx0fezczdm42s6DuDGuxncuBO5NzrWRGsgUMkXigO3mtbZP0lwnakzDq8+u4J1j/Tr
DRoWzo0dpdrKEHiroR62elbl91OiZvcG+HPwzBOW2DZ5AFjA2b3iobNq4JOylU0Z/DsuNqpuqyp+
hPFXPK6VHH6AbuHcI5smUhqQCgCeXkclDtVVa/R7lCi5kc+d0FSWRlCGj7LVsUy9tuw5WJW46Bzd
RDWBQyUXad7E5GnHBthFenvIb8bGsFfjmOXfVO3/OSIu3R5ibOn92zVidTb/R2nS0D6DYWwPCiAs
LcPWQD27jihdfoCcqj4kaaXiwrUxoCp5FVaQ4gtRoiXr2I27ixZDoyPIcFFZkMMXCQY5SdMMNUfz
Au0F2ZYz2eF3KDT9FmuARB4tWwCZK98I1KMrDmwo56NsAroAJSpPZaccTqDwrezcRvNLBNqGR4w8
vU78dJ3rZM9UKjRN0gCqOumcGZL4QoLbusgA1Bkl/U420RbM78dkMg4irpJxdjrl9zJuIIO8u3TK
GLR2ni6guAg85tIdxBbBn35JZNhoNPVS14L2hHospe5kuPRPEdUG2T9r1nAW8RJhprXax34RD2Tt
a8hCfGeXuXZS6lE7yTMhA3QKu7U3TtmHbhxqZ5Kpkdfvw6y+laGB4mN4aDj34DnOox2NDuCc1r3L
qJauHBQQVrIpD2XXZLtAmY74u+dPlLLmFcmplMz4QFOn3hd7vrcIKyN7MtjsIRdhLW0RKycAqnkm
BWqfrtOTyk23Mn5KQ2WPZun7dC0k+eHCU9h3dY9hRodrBmJvqyztmqMKBHeiOM4qKqqtFhEX81WG
9aOnTAsl0fxpYbALZSGM8r6cLA8fglimXi4m++S1rnHyqm6lv8p+TXWavRKYN2pfaCXK1kpzvB6M
uGw/NC3ZVMeKpKG+uobJMxl7iRAX+TRVhnx+DRkTNoG7tvIkXPS5rpaL68RWthslpldeWA5NUcii
BisFdq/dQ5K4BhhqtV9Urto9NOKAfVGxVJ052cmmHCg63DPa8EFOEm4Ou9Kw/MWsB/2lD4cSE6Lh
nOxlvGKhdG81lzG3AooZO8atwWoU/5mm+ZboxsG3zDpYuCp7xdzrfgYqkKcO+4yXQLdG6NRRfxdV
XrGbWQRv+bN3gc2WBGq0wGIWylcVMvgsngZF6f/ydN99yups3uSsYdn2EDoYrrK0K9v/imrMWj44
XOxIWgqm9VAazyhcTLdq7X7pzV5/thOUq1lHfLmOjZ71pVJd/VnRSyQW/o78l3kiksczhJAm3AaO
STHHiaZTjEQq7CFk9mTfdcASo7LpIvGMwaGPWBb0D/ZqYnIXKO66qut6rWiZuwGE4hyqvBrgOcFb
U1F2eWla7VvblP5fXVQuwsQ0f3goDILMLqJH37Dv8n54Dl3UQheT0rFiEIdQM5pDNFLIXnw+leMw
XJpDIscvk6qgvcy8Tv8QI08jJED+e6VnfX6aOKpp2joYdM/WHGimnwgM/WRbiCu5zU2LPZyhu+Eh
17pocdEYke1iHv9uVxnL6lKMT9SJzlJYxEijcQcXbVHrRnCh47nK5Nz2tYMTZQpZz8T3Gtl+r1oq
0eCxdlTgnS1b09pcd0YI3YSLJFEUHtGQVjI/jtB5S4bLVgroQHGPVigbJftkxDXVE+Ek9kkJEbOD
aTNlRnlB8LtXjcQrot/Hxg+numbfxKZ6/O/38h8pDYfsPMADQ7MdFZcT7dOTWUclR0OIL7t513XT
EvSfLs8wN+Cnl3uZv0FtwXMX04zqjNtP708p+eiivnKwBwd5jTspuuS7oX+T8EBbSOmHQE+SzVQ2
ZMWEYFPjGejGsAW8nbx+fvnnpAxxnuUQjsVuEBgsX4ftOShBsS+FgpDssxqlvvRZDTJCciAw/ojr
xNxrX1vqNVJgId5pMBHdduM45CO9IHtATiG4zavRXQS8P29ZnkDbNlyXSmtbPQzV/CL7uyy1VmQn
84PVZMWr15XLofPtN60R/xg5za1squrMLtaKXr1QrQ4RNOyVnC5eTs209KFPwvDycjK+TnGJki+X
+QDe/vuD5UHyKVnlqDaylp6rWQaI8X9oDCV9ZZsOTM4brx4Ws2cu3zV3Yj26G2lKhR75c/D+L118
8ZYXYR4ZIa4hf0NyJr+c+E5EyNZQAcTkcz6ynC4OaJEnGx3E1xfk3Hc2+6Afhoq3gu0G1TkeayKK
Rmh65V/sUD3PYdWchzLCckEPd/KLA9VR5Vc784pxidQ7NhIYaJrJXjZRUfswSQviXWEoygJ6aruJ
fQGB/PPQaID/F7IT8+hsZ7XD6d/irn2Vmp/QQzDtrxShhkUkvG5i2zR2VT5/ka0r41VzcMMJxSBr
ri94QhS3susaJmfODF76feM8AhJZuN2ttNtw505ITyj1LdU140YtjXFVQUH/PieXgAZ84TK0q/o2
dECq/1eA7Vflfva8VQQWWc12//2t+gfG0DE05IQsSew3TcP6dLvIyd+0k6uFR4x3qKcthqg/ZF2i
vbSms3BjtXtykmJ+9GN9FZaG+jJMmLHqVf7djyv1pa1HD7BCjg6KmONl0K5cJ6kxmyV2qjJ/xSvE
u8sVLaiEqjWPWO4wV2w8Vd9X736/nOo7K2PE7PSKCo2KcV556Civr32pp9t3qLPJnitQNFX1j6Fy
QIY2w1JWevsBkUbLhPfFz6fEGiU3cXfsS7WB6AYuwa7Mt7bnHhYP/C8U5mQvtG7zNujJRQ94cbyi
nqLtZg1dZzma/nmJ0tEul+i0UV5CExeOTPX9EnKO2jjq5RKBQEdc/4rErX/Nqh/sr3go+Cn3umsD
CpJAqSuEKvT0lIeTiZG5wFxdB/Qw+R+JGFd8Bz7mYRyeyy5gYMPTbF1FnePPzZ5dhaY9l3NzIN8E
8FqkUDux4Uffh829yLc2fzbBo76PWrlqfAhuavO7pyIGFJdmvm5VNd0Evmc9eoqPxL+ZvMKZtB6R
ybMekTI4OVaLFKTowmbzPV4OJihmnOI2epWt3/E5y4zbywWresAiaEKvu7A7DX8CP9pJ5LieKoC1
RuNri3jCXS0Ost+o80b2y9ZgpeWt10dLo3XzjTPoyWM1s51JYh1yAogNdED8X9kEUV/FdsXvhflM
ljiPupK468TuSU10jnqgQNttM5wQxO0QFQV7it+MbHrIMRT81aRfwyLO/hq5CS8so4lfUghrq9RD
3gtrt2Af2o5yj9XFl7ZUHGi9frxRI9XZFv3ofEmhgCj5mDwFsa38j4/c+IwAdzUoX6ZjWrqte/+U
YEnGwdTmnAqV27ukgSbl1GkIA6Vhq66n3FXw7aTvevA7ofFmRj+vXfJMIeW/0tEqWg3F9DLga/RX
7/n47lL4X3hls2pj2/851dpXP2jDN31khQJ+2XycI0zGmq5J7mrFtbZ9N6bHsC3j4xQaGcl/IJPF
/7gXklb89EWH32aoDl9AA74bi6dPX/TEMnpSokV9NKHp3KCO5Ow6UK37NiiC29G1xOpca58Uj0wu
ohjxdxXTuqoqO/JiZbyiZqb8yDNw+noDnlA3FHWldk11l9tlvZsm18WQx6lOkFhM0A3d/Dhyx1xE
mU6qciZfJa8UdmwecOf+ay6yEGkMy32ZAqtcGbzF96o+OFu9j/sDyTgdskmUbeymsx78BGMwH0Ds
V9fR7qzMQrpNV+571w9/eWn2PQxV6xWbMX8pLxGhy1/f8UvssXcYp20BvXB5tRxT9Oo/+hrhSiaD
ZVwZZQBuLezO4NW6y6oOQVSMQ/0ARtGaa/3sm0n9YHMr3ycqPqlyLBwn9zYdyYLxUZYvIZUOINJT
/4334K7qwX0tNO/Z1yKH78lEGb1x+5+oDX/zK74nbKejpUud6Bat/HgZZtHX6+KxaHoACHryVS4l
5drxz648AXtWIOe/DcJ6WVQq38U/z2IjgU80FhV6WxpnH0bX7NvAwuj10DzIbaRoIfj9oSXH5KYy
L+a1KSLlpvL3vEZsMcWYnCfHSlr/b/N+X+X3PHkV1IO8vdcZ47qOpunoaMp4LHM1XcxdqV/6Athn
2Kv+fZBx16Y8k319iqA3ed3dgMFOBeWA6xXpmMKN7/X1JW6qfrqqM+1VZ8wfHJge2ygMG7IINPvZ
yx8SVAaXoTu3O9nXij5+AgtPz8p72UV+qDxGZvNDtroghgmgauoWhTvSIQF2GiJzJQ+6TFbJ04YS
47YjT8wGS+S50lk9qXJYtjstBK4+NRFeCiLBdb2GPAsS6CgookRbE57HntQ66USwwCcbXbEjGufW
warDCwGn6JNg2rddqW7KCcJw4hm4NDltuZ+MAmWfwE1PXV4+hib+D6nhBo/XCNmXiQgAxY8yXh64
7/zrNWKnuCXr9dxZUfTdMJqVE4/mF+y/rc3gmtaurLXkufTzswwIcUhbjBpJ+zx20BJU2miFwW74
vdLaFcpw5pcs0m32NMg1sPiAghR0/oaUW8EqkqZmBtFjBvbCrTMg6KKLu+J7hByUfX9GyGtMplWs
AJ/Xt7VqP4IZhc6uRaQQ47a+j8HTLM3RcL/jzkWKAuFft4HghzRWifna+B5bTqF1M7bZLkrrcTk5
rMnNtN0pRaD8VZomSFG/emu9NlyNuTXdNXBT9lQBq53ulTjliUmDmNSiJ4cPZPtgA3jmg0mSp0LJ
9mpuW196O/W3iTWGm5okI+KJ89dpVhy0ze3y7Crmq+xGjU4B04j1A8ZSd146LFOjcs56rNjntrCc
Q1lYP2uUB2PY4jV4fbREfTd29yGib28JTik6cjuZOe81DXRyijnFm1rrP4u0NO6Vsm/IF/RkvEQY
8uvWykD6cY+YX8TkfE761/9ezWvm50yKiwqExW/TcywdLYjPKl2+5eNTqGvxsfV6Ay61NggnijBd
Y26GAgFlq7Ubju4PO/GTRW02+ovawrANtGS8N7wQITvDbI7+3HMgibEVRtz3rZliGzBTZtOz5tns
KBCiHJ8vIZk0z04/90fqz+oiEc3KAYpbW0O88PKgfW7Vbrxl3f0qp7p5m98XbnCSMxXTUs5+6yFa
yMRODd3HfPjZUs1ZNWHorMrRKGCacOjmoDz20UDi69rWswhe07WtWO2NaidDDYM87LVlL2jmXTRm
962tZ1uYAMpC9l0PelIfjDYuqSURKw8fYjFdv61S5Q33LG8R1xEUn6zVw02YxP6CqqU6sayclNXF
Qg5hcONYcb+VrnBSFvJqMSCb8jBTWTkqsDmvXXLCp1gZZuGuurLGVFUWfq2595NmnJpCK25c1g4K
ZnE4JEFHcBErEG0biMGa+8b0PsfxO2VXKQn+NR1/5yIoSu1ETn4jL3aZw+ZwGTjGdOupgXcvB1B5
jhZqlBuAsh7MFj6BKtEJAxnc1h4eLm51si+HTbOyMkSyPnR2wwAHz1bIHAg8g8A5AN2/zL12yf7K
F7besaP/D5VcuSP5uGNxWcexgEUVWKeE/A9FlAFGXGC0U3x0sgzSYUUymRRyxj41rNBCzaOHTjAz
C0XYPedoNYXevLqwDLFTZ8Z//y7NzzsoxAw19F9Vj4q2igfsp4VlHFlWSYIMqRBHTW8mIA58VTnI
s2szK5D5aaaSFJsY5U7TbTy3rCmvT/gpwNq8rbHIlq3rwbW7cxaF2FWLKHmIUYlc1jHl2ygzyDQP
il3ucjhHi6jHOSWpPAq4qRB+qttR33kJ2ogl2ogbybWSPqjy7EqwMk317xCh4S9HPxxE3xAaD//9
vok359OS3HOQJLHJaGquxXL08zvXNP4Iz6itDrnN+tfiXmqtfVsdTo2AibI7CRay2WYgQ40aGWLD
Jm3eCmhojrXyIvHdYVVDaV2gVhSeirilUG9kRzevw5PsogAHglu27Ux5UJPRPYel720nvc/XtdUp
L7o6QaHGSn4vm4qjJovEnBBeFaMpPiel59ZPVVPOD+hp7+zQVciGqnBbCu6MsulGP1Ss/HZmWKfL
uIEgYSMVfVcAy5icBrpEbfVP/MiWUdgpZxkQ9GWDuUvVH+Ugypuo4abtuJGjs5ZoMLQyiNy5soCg
WLzCy/M3NcX9jSRNOL6dL7uYm7kcZe9wiMq0fgiS3Hw0c2ctuRTczjCLFAkR3ICNYwhBcglBXDF/
UPj8GQ8lThcepmiTZMDWr3Fa2w+SX2TA2l/3PiK/VWes7DYNBY74JbANHSxUHt6HxcBiajKCtyKH
SzIBgtsDTAzfFPi2ep/Fr00facey1rWlnE7mIFwWWR2xIOvSZzCoG/wOxcZQCXb94PNzHQCkmANO
CLOS+bsuGlIUxNGivugBaU3y5k5ldrhg/dHYixax7caLWvHKLeSUCVCBeVaxbH1Qp0C/V9rxq+zG
sqzfmFEKL0xIe/aZfTaiIGLRSlTYjV8HMdnJzH4jr9WF09Yn6cweS7CvmtRcKsJsPBR+5Hq7Mk2+
TLKBSna6Moe+3sqm0kz5CZjrc6LaeBSNnfJtGIz2xhdW552mri0bVe15itkdCx51VUbFrR1rDyiL
8ev3XWXVU649J4KCrXqF3P/Me2/IoQs1Zb+dBhxPIne6VSwlR689Gk1kM4cXf7bGe3lQsIW8LxJ7
h6+Se3MJyyIDgHwbTut0xP+oMCIrClj8Vy8O+91N7mMUhb2u/TbU0V+FFydnjFVwFYH7sjDHxnkz
VaTcAhOR1NZI20c3au5xEnTeIl9DDaX2u302Rj1yzM/yMlFceFvFsMeNbAYG776nuc8tYLJj4pj4
YUww10JulAuSB55GJrjyNoOX/7g0g7YM8ZxEq6FYtEGr7bUuhJGXhhOPaOQPja73dpHvz0s8VbUn
twnVk154b7Jljl77GJbPSkyk7OFnd4Mjhn4nJ1tmai3SvJoPl/DMqrHU65cmRda1imX8QymoEhok
lBrV+pPsUu1gvMnV4ol0mIogdaIFaznBsyvsJh3zJZisfkHWgFcJ8uiu1GdqVikSyXLAKQLjboLu
e6c2xscBXcxQFMyoPs24DtTiUolQVW7icq17ddjtMYLahonjboIyLm6LQv3HWfx7dLTTnje7sJPT
BOx6yRKeHL/fvMA8wGGr0tEfSergSM6eEhhpTT7gRGOnVIY/HeUvyNz+XyF1gb5P3ucYBZq3VOYC
FnG1iR9qwxzLVbEMM69zkjb50U+Nfxh80sOtSzkHIVtnr7i1DQcMg9VGmKa0bohGsT2+XiPMMrDP
auR/jqituV+Dj/9Vj/gShfqAiYdlOu2ma0iKONr0CGJPu0sgvZw6u8YZprPUtyZouPN05XCa2BU9
Gv58r/Q5eut+Pq1tvGR24UDTW+GsM77pihHvXURgUL9nMpuvMzrpweOgjPcDSIxN2hgdfCPPfgw0
PvLKsYyfdnqSb1PaAFRjrWA9Z16IR9gwsocL1fZIMWo1jdOu5tvD/o4saC8ODRZnGLda97LL66pi
BQy32cpMJyC06Tg5yE9bg/bD8Zx4bYIeXFz4x4WxG21hbjbCTVY10h0OucndharsI22NxMDO8pDf
AqiPFMtvK5BLuwtGgdYVziG4WcJoMoZ007Zzw98zxPMLXEvgDwImpfgPGiarT1KOLzce9W56b0T1
oz/UwhlN1avvZTMYFY5FTjq/RF1RvuQZ/B2rM8ITzDrjtS7QbArMlz63xlu7R1tPdjuIm6M6k2Sb
wRhG/uoQbxGDW5xdTtNtlmv6CppbvJJNU/TJM3lozel+SDxvr6aR8MIRo6Gb+Yc6iA6XvhpK296C
I7zTfEtj9cteOgr1p5ZawVOnDBkVAq/bqG0M6cpGkUsENFiBrxzY0TcFbJn7Hk7vOMY8jZWqexyy
oVvDU2Oj3PnjTtOdSMipDTeQT1S86triXDUKdgb4Ir2g15nxnMeofRYEvbjJMZcD/uWaWfwrSJUX
BZXcNzON02WWFqy+ptEHNMWiIUrKgfWgouyAqfRPagPvdVASayVHEWjLcZyPkoUcTZTKewh6Elti
ai8OoWPc9wEVDkRZBvxlyeJ23LZOSWod075OHiZhD2wqEFurBjUB2bwMuLicywmyTx70GYEaakC3
sjWmuBC62hAtqFsiXwmAgWR+UD2lmonwBwRTv5z1nZMXONEKgqmptX8V1qsWWv6jm9veOkOS44ZE
lH9g44BPdq1ZZ/CW9dIsiuZrnHc3+L+YvzR4Ml2dhT8GQPoLxQzMgxbZPyyltR6d7wVL3Ed57gVD
ugTyn+0dMdRH47CP2gIhO9EsB7Vbqp0yIuaOh9fg6P2yLNmHXhfBcsFr1h3ObC7SkUEOvzkooYnj
vfx+FtE3ADkFYBADq5Vn17g/RyOzNhdm2Ddbp2rMXZsqd1dvH3kmfXykrQ/yYca+dqxdkGGbFtU1
GM6xhjOWGNkf7d5vnHVj8Noedquzd3Khmp68gV03dO3gZCdz0awiRN/3te2c8BL5oflx/Tpa85PR
qsVjwft9TFi4rS5a/HxL1IHb/dxq1GEzLVxhCRvvB2AIS0AtgcfXoAi/mh2E2eex0r/Njt+2jyjT
4urkdRna8VTvjWBqd3PpGgs0xEHPdwZYLZxoDOTeGL6kaq990jxIzpEx8hJuhAlaIIzIq9gGii9Q
5V5FFdqwIBIYrhXubFzoVrWfmcesXWXC66gUd7RO3MA+NeXAta8cgbHmWr9v8HJHgHdQnj3A4NJ2
wGpQF+0jIzgMYMqu/f6EJum13w3znXzLrvGehRRKw61ZKBxK5cLARzjDrYa97JI6hr/7Rwqwe9ml
I9m0UUVOCamemORDG2DAoydnzdK/9fFUvWHal67rNKj3icw6NZshxb6CNXF2cBV1Xo0iik1yvBhh
/dQ1QtdWrZWku7Xkvkvjb2TCUE6s2VyoEtg6tsZCy8L+KPHyclQ2+VDQWxXB19FUBE9iriEw+LI5
+HW79Pk8lnJhGjcN6o9JSDVMrFNn6i1HuTCVzUIFeW7vL4pCKDWmiyLPvGMakIyrCwRQogohCKQk
reMsDrIpD2VelYt28uZ1CtygXlxHZKCckgY8cuOsMFkZGqVas+fCcPbVAvlzUjxl4YAGXdkZS0aJ
TYDheTKjOIYGGxgPtk0xXGAU+qiJDwIEtJJRqKdUqzKu7nHbycbzZamUqK6w55rzU0mafA13UX8C
wNUuVKX3fnRhurR5mv0ywGeppTm+tR22mWNjxWfK7uMW2kqHUXTxDa9ki0Q5IuMAyLCIm25sdYq+
V9E0rKhWCJHgqMTz5++ApryJ4iH+PpvNHwF68jDONncVz8sRuSjypzDp7+S3UjUQ7v6Xfq1HnoTv
TXFsdD4oES+/9ZrSdKvQ5UlT+O7c6FDK3OhmUIYj2Wf0nkXBR1aCRJeRFtDzpQfU7+Ys4FmJ1Xi3
F+mnLuvy0+hnbGGopX5HZ3ehCjQfxOQWVGBXPHaKMmxhknd7rwzy3RRkNux5q7ax3Gs10zqUbv7x
ya6nwyZvVP14fdjLZ3/CBgg92OJF9huB8fdjHyqtvuRRnq7llXInrbgBm9NC3n/cuWd5h2Pp+lo5
+tQnb0T27zjZlMGf+1hioisD37kA/LSfK+UbC9Hm7qJJkYm+yXD/tW8QeitXUYu4KtStbzz2Od+c
3vXi7y0LVbBu9k9rGpHIGWfvMbDbZGsmgkhp6+Ydotzz0nLLvdVbxn0GjmeVT1V7Dweap6idILGC
uOQBCI/ClnRK7pQUZkIBN+QJESAHqd+p/doW+rmOxBJas97XJHkTHDuzj793E/9ZGA7O8zinL6Nv
4ocxpt1WQuTDFtn3BmefrVwZyqYclWvDa1MC6JvYew/+/5p7vbJ8oevc8M8/Q74ub6F7e1l4NiQN
Af81qPUI2ATQCtwsTX3MT1DHPiEpLpCLkczOEhT2uJKoDA/sy3Ey213TKNbTrJEyq7ryPFuT9dTY
qMXkrjfedGIwnpH86dtZ3ckm4rncpMdyXMtgrw/MvemXWO6IudqQeae05Q4uWm2cuw+pPy7kTPlS
wqJ5gJ/77j1sO0+e2M4HFjt5eeam9reyN9OD05fs+i21VtZJpXhLX2YBbCOZTpjrbZpetQ7glqxl
ZjVw/8TKK3MMG9JuXpwUu4leBv6q3kUdhJScvU8Te3V593jYn5tpsOEABdwMDcexD6HPKyT6HD/m
RRssB9eJ1kXplj2JTCJT72TayCqUwbhFXz65x22gWWEdmr9QpSuE0kX1A3nVzQAIBSJJF60cQKg/
C2/E5ijUk9e4UoKVhV/t/ej04VYULY6DZkRHeU23x9e7UTznJvcTONY2WafR7fS9VpHJodI+P0JG
qJDo4AejYZMZ6sVwzrzZX1qtdnSQ6rg1K5zcdL0ssX0h9yVd3ORBMzFYFWwwJSyrZy+x93Uf5GfJ
Qh9UfIFgWJ0l03zQzMsYirXVJmrhdCANF6xT28qOc2DqZ9s28oUs0tWe+xP+kv9gNEF5cJyBarLb
lt8UDQF1yn9qA0EHVZ2zUbTa5SeFogTrUNGUX3zZnCaVpnj8XpvyJ4XpkLtSw7baFDGm2QJoKZ0R
q8g++wY6dVefRJ5NMHCm8ObizihCRZcGswjSr/c+UXTJiaQMy7tai547BYKfbddDuNSbIt6yJ/uj
HXGXWCg91TMl3ubNRP4tn95Pfvd8PFEK1YtZMiMDYM4nUrBYP+ggwRQ1uJV/rvxrZBd54NtAriF9
jQjRvP6P2OeQ8HIDj7ofKmRzhSAnmUxnhYGlvW4DlKDnQcN2Tk/nFSkZa7hMNgX0tInr9Rz0w+UV
5UVFVw0n/RL1u0tOvL5BYVStZVcoPqZKUUG7VuOS7ZbxyiMCy0OygzvZRKTqmSyefe/j9AiBN93I
bvTdo+MqhTJz19qa+GuThxlg3MPEvXUHGMgVFpzJgzykKCkuO9g5m2sfkPv7KMwdYL/MysO4uNNG
0iD8DAA/h7qyHCkkbLNqDB897HHvECwUaTIoFjLn0xXpGYY1X/i5bHaZ4K9KEmvnjO99V5qrEdck
p0bpzdSw1DEU3DZmErSUOOq3Nr6Xaah6zKxLdzam9Rt8b9kto0nmuTIFoEJnjjTtZyN4zl2JhbFa
N0clULJv0Gc8UmXTiMRaw2fHLvxUel548Ioo25mRPd9VjtqvTOQYXxoBoeoVy77V1eQXfCzzdkKU
j4SY72xls898lMIDRVH3+uA+mhPVPTkgD7Nvpqs0UZ/cwpvPXp0skYxO2Ggi0AobtfIOlx2kNnjb
3rLcy5YRp6dgdcmEsJ/ZSOCsljjezsaSdyGb8mCn83vfFbIe5vV7n4TskvNGVDrpwl2tmhb4RIr+
lWfFD/Lgq/EKcUD17tJSEM1qQvMsW1jfJQ/tQIp2HDDKuvYZOfoxFT+DlKroJopbrHnFAfr6+1kP
6T6IrFNkgtxBJINBHdLc1vVwnrjGpl7EcF9SCMjFpSwzHpfpkIqVrJAzy/N0vImhCJVCDW1qjAFz
+qb8FptVsJcaZk1REpeFubp2IpB5sjNJJnvTW5W285wo3pnl/2HsvJbjRpYw/USIgDe37R2bViI1
NwhpNAPvPZ5+P2Rr1JyJsxt7g0BlVYGU2I2qyvwNmxZtVutXty/q1xHfdqNEUyfluPRqRBzBfJJ1
W+msHB9lE1XZSqdMAoAcra3GiI4yAtFGA/HRZffy+5GZ63/VR/Ds9vIDlOWH8ue5FFUOJ1iP1JWD
WMCmCtvaWVekyM9OE3TtxVDC9Ozm+L9STSUqFwnKJKMoId85fp4kB5Ak6jFFoDmDBZlGuzrK2m1k
YqQ6m9QeE8v/q8ysd8tUQZJao71Ryji4toGKElnvkOFylf7FzUKAhi35DHso191C+TAn511v8+K9
qqAHyqTcPNgkRycDVlaDFdFTPFKLkIva8b0rVBQ7iUifyalym6Uo4LgkDT4N1Uasiotau94fEaaB
tw2dAYraMtYPLEDSWoZJB2Dm16JHEHNBgI7p+Kn1u0/goJNu/mQbxK6+4+vTJL3+Bpd5Rtd3ih9G
/MVOs1IglWYqw7NVRN1ay+r8j0zTL4UaaH+roBQgZlo/VNhgK3jHAOWiNN3NVVyg/95356AbjF3c
AaQcazdce6Y+fG+s8uA79vwFC4h3p3e7dVGz9yL3bL2aRRyfMMpDem9pyqVNnl1P0V+kcR8flIr5
qi/jI43shPTOhvfa6Gr2AJp6OzeJ/2guynpWAWBCS0PMV5emiOdV1G8GDLEfJeSngMyaOAupZSye
o/+jt1p6b4ZSy9ObuaeSXzTfU9K2uzoBFJrV04eXzfpPzC1OJdnsbwXAlpULhGZlUPY81E6P9mBe
f0ky33gKlCp5qwP8QZdwg/35WfH7YW3XkfHuhra/IddnsRzAdabWVLFVAYL8LhZRmVYPvGlz9yBO
Ulb6UZSD814ruXbiywSKczGYqgbM5bPWbR55W5rPYKDfbav8wIP93TOT+aOwISQg8P/S+cAqoGX/
rPDJ+fBGJ8MnFpZ1X4TNKs2Mdjf310wP7Rd5u1LsRWPFrPWDNDMnCFEIn83VYITWa1HY1ivj82FH
Tbt6SHT2sKemT7NN0jTxSk/B4Mo/Ui1hKygAwfbyX1CSEF1VXa5eLWtQv0bzVcJUMX30h5gEhWfn
sIAO086bL5yonyq9h/OJMF3+ZJrVtHI4Bh1SmDeQZlyI78uYhROxxsHAuikWR0psQ8ZSh/0dks5/
hnvuwl+A9kAfy+OtMFPbNZ8IcBYoakU/5liBzBQoxUvpUarLTMpYkmEOVoqfBz9ShW8vlp/6iVRm
/SITA516o5Pn0bGp3frlhYw+1ailLgWQxjhAzwdlK1Uosxq8Vcu+6mBbs/VshTtLeDZmSTLN7x9u
+biSZmFOw4OcZme7MzflPE+wPrMCQy4ucsdhOVlHRmRs77EKiPSnXsspSPwsM+4dMljmOkuvdMiF
AsOvcffe+5NVOzwaPUmUqBg+XL3jG+THuE4FJjCquI6j18avhktSmmuz1rqVkpn1DZCezaa5QmyR
6sSCT3dqF72+pVfeXdK898rg/4+5yG+CL7tXUUNe7l0KYs2VE1eIcsl6ACa9k/KqjOtcVzkOeCZL
C5uSBFun5jnOF9uSMs9Qa57dcX2zQnZVVEUSfHXq2TKueUHZJ+0ULFiazPmH7SLEl7GjxOcWVP6V
0fLH41g4NbSdoidLM8bJV0EyNdncYt4OZlGaXlfw6S1b96yhL3tDPDV6hvFv2k4HXauxumzLb6We
Y8aAocjKdrXyRYrKuLoaK7A6UAWXVB4WtPbOG9jqSi9fm2PUUEoRqU/H0LtNjk/DWrQ+JeYvIp9y
cZe7yDbjQ+MYz9NU+aRuPPSUS/ux8zOPAxtkn3u86vWq30nQV8dil/haMn8d9eKxyysfKWYUwY2A
92Ppaxedo8CrW+MJjE8SqgumSUkhUCw4LX70IGwRWJ3Z3lnAUsIIuTNIyqY6Ld/Pi+VU+cF0+2j1
nwSx5JAlVrjuB9WteH/PLd/Hjq0FpJDk5QZsd/84hM6vhLfPdvyx5q9x+745bJGsnR13DjkB/HSt
xfylLtUvU1J2z22tls/N0H6VcElCewMX4hB3E3J5amtkr40b9E9eke5s0RmOQ7Sri8mxl1or6x1v
xX1tR+1G6zglIhLrWM7xI0Mg6EtdxOxxeB9HmTfikpwZaHnTbDNehSMM8weNsgfKtuj5JUUVPZRq
sS61EbqvWmbBo6c7yrX0py8ucJ7jPYQQYvDoO06/4Ys6bGSY9EqHMcxsvLXhiwlkB6TJMliGDKga
yY+RsSA3AjKlXDg0WKvOTi3ohjRv05qlXSw9n4K/f0l5aM5Hr0Ngx05K91zainOe09Y5P8vtPSjN
/xX7zxDTsnW+lKh73Tvc34++x/7zPHbo44FT/SXqHX+FsrD5S+r4lnFKVTNDEcHbSk7pFrulm2R8
GBnmresWFHaPzKFevw0XoeTbnHvG6v5zSHVPOwS81VXTjxq7mCHYQziwX3hFwsop6+5P0GpklthX
2kiQqNWMSZGPdmlb5MZD1GgZ2En2hXVVBu9Qww6KNlvA/sr0LdPjjUCe5iz1H0xeQStp1pPhHeKM
XLQ0x6pNtlXvcZhZ8FF5n00kemL7ktShcwowEN0GiKOd5eKqCIoHTpbgZ0vHYAfIiEjwdnsblKak
/eXWGafqjJjBr+m3brfTdvpYBBsWXxNK1D8HJ6ftkg1EoXknxyTp6PTmpYF7fZFQmAQm0F97fZ/U
DmyA5EGzGT5HQFEusioGMUkMVNOytWIuNax7u5N6lbTLtKAghrvElcPLRhLEYd1Ne4nf88UyFvXJ
bC2P/s/zpSbm1jE5cMr1ezKzGqeHqt6F0L1JcCSWdpwV7++xrqanW6xxkNILlRR1fDAIcpms+Rou
HpdxXSKFkMrVssZknWReux0WHYVbkJcbkgrLRc/adUgK+iyt28TbQB2XwF5zv0sriACFGFkfrNuc
9MhDg5flqg5ca5vZThRuo94ebWtjqigS/xtYIGCCnBX8NKg18lHU6D4NyXWlOBSW9jcw52mPD5C/
r3lpf0WF5BR0TvhDRahlHerVcFX9MbgaUz+uvaSKflAXP0D/z9+LrIjJ2XhPtuaH7IEQisI53Xsy
lIgKy+C9SWjqD23hJW8ScZLsCkBgepQuwODdqh8y9SydlsqpOkuwDZPexrLrHUYH81Z6tQZ/igod
xLX0VrygLnjLhqvbg40jkInSd57ncVS2o501F1guuIYE5lPZl+MZ0Rb0jcDRXkZ3MQ6Vdl/xuHop
XLIc7hMlAbaCDaW6l7arcqq1CqM0kAMmd2eg9LOqSe0fJ7ezvuZok68UPuQAWWjGfXfIA3V8UfjD
fOGPxQ6WcB3F06MzFh8kC62vidd4py4GjSadYZil+7Jqra00o64rN0GkJkc3REouiWOOi2qySzBs
3wompUUb5IqeNvgW8CrBQunzw+lr3XaL63XVnc2owaANvvwnFvzS5JS4BkhZn+9xOxSZuqW3ysJk
O4O8Zp/9z9yst8qjoY7nHmQ41Zuom37d9m4yUSgc2wMwsqO0WpjKxfE2hl3q+ZbGNuZu3AV20Dz7
bhLv27LnAN8EJDPvbdARxtX3jLWyVM6lfC6XzEjjE87G+3tZXeJdavnrsg/8zUzC4bEF02wOnL3W
ETaBp8DE6yDpdP9ZLq7uG9uiKc1N9DsWpqTg+6ZWDzJEOtoqPMX9TJV+GRbHhX3osvYvNKu2QWeq
L3JRAk7WOGNmgCjcOVtPir8fKdtdpdevLO/oaEm/us9oU8Bl6B+gZVwl2sswQcIdim4bB3p8jmLt
i+zJ7pTrT2xrCfJeujhZ3Bz+M87qLHcL3qNaqYVH+kZ3x2pTK6m+vqsqA8Cjp9OdjxvQusBd8FiZ
nvvoLI4WdRRyzp/NYW0tTYlJr+uGf0MRLI73OIk7+D+xt5YBLLaUN9TxipKZxjk1L6+50qSnoVZb
juBt8mInyC6PZTf/UKdwkxej/5eXTV88Lbceh34y1nJwk42hDrRsE5s9KgEq0NJ7xzGkPPs0Vd5F
A3BCgsqzDmY7mFdsjrzN5Ob9l5SC82pEt+1PDZ00gLtonqCfuKfK3vzoFB3T3C4b35Quwue1hlho
xlaDO1g4o6HItitGuVCQtlbJ/yZ6WLdUAnoWSP4j27YGwTNSIQBlPhx1v1Tzk6sa3drV2Hp1aDHn
J1OvWWsHKujq+CGNkBXqMjSRs6oyUjmoV+otIHPsHvOybzlc5H63ztoYQNISHCsYlhv1flsPhXOW
iwThWRz8KlIOEro9TW5vE2+3AQkxPZofbIQm69Wnh1kZfoDdGNYbfcnCIuDWrwNWsq2kYiUmd1GG
T58+jutWcre3lG2d/qnHOlrRVjdsnbGZvrldgEJumP/J+hCsy9RNn0D/Jef/MWJ00mCtJ2P6tJAu
z74+22u9avPriODCU12nCouaEYCeoikXdURjSEuMFz2KzVtI4nPvr3TNI9/8O07SfVzBkOgOMqIq
kqueLP5EizD9mDxY6pDcBOolIhc3ne3Fslzb2XwWvQ0Cssae0k25mvN89DZtNv5xO/TEiITDiinZ
YZncSQFECf5H2+4nf3vbkHQc4TZJ63+ZWA5uSws+0GW2ua0ymYey8dj9DFXcb3sED1aayv4SqNGR
r65xYn9UGxs5p/NOO6pLTFPmQFvdswI6g3lzGaf7YX+WIcsMeUpkZJVxyyP8fvL92P/vJ91+hKHA
ItX50UWZYSTNqq+DzEFpL0yvxoDVGPJFzW3Vh+N0Uqve+hrir7JX+07fe30avfdOcuwmF3UovXo2
fFu/Rkn2cUtO9oN+jY34UytnHZyo6h0ML+jh+FZokcdm2GxV3PVWtXheJ6VRXab88YZ7GB1r7Ucz
28rK7MJ1yvvi1sYui3b3u/+GibAs/dd4QUxAeCqefP3qGuaMe4Bc5Xwsx2UzzL09Ut5vEuo6DM0p
j+T8lyC9GgE6RbMCAq78IveYNAVyITF8I9DC+o3RsFrbWElMfoH7XKfp0FoTa67Zx3mireZyn6TR
sJMzIsj4P7LZBQDPP+wlKL3nbErBKN+QGYXOMbsGeiB8hIq05wEi4MLpAzSmzZp+BVX8PCwtCU3K
z8D1lRdp8JIHmzQX5Y3+kIaJuQnrLNkriy5LrfUXd45J36Ob+WmBQGTReogxGZV14L5wBB46cvbA
W+w/HW3zEiOpOrDuvBRmaj+PrvkUOn30QavD5mUildJ60YddWCzAeeNeFiXc9+xYFFH0USmNdola
nTrZMqePWmgMUaAepJeSPisnT/bLt1sdrXUGM3lwmg88HJU9Vqfam2X034CyZX/yNfljACjyNkNx
Pfh9OOO40X3Plx2Y5qfFamw5fcuGrKMKkzia+QIIzHnrJhL9y67N8mFtJ5H7Teagz2acBmdubrs2
vQrDvdF67m3XRmYN+c9SL4+8fgO2fx1cK9R/+VCDMOgG9gVjQAqzXbAKWZQnV/S7v/ZLy08Rf9ST
FG0qJV/2RtU+MovwWTpTpGFXRVHXF2kmpMPXA76GB3mQ4SjDYh8GEy0v8LtMQYXI61Bnu70KRgfv
q98vV8hr6k5xqSbd36JGFdaXiL8+iCzz6R53Cpcaa2M9SEje0k1vOBvW+OIhnKvvWZwbe3AHxQPb
oCThzIvXxqib7zLCXzp8MV0eOShu2FU567BPv/scDva3Dhkolz7h2BvEzjtSsaiH3p4gk4Ow+B46
aUNKOAPOHGSQ/XU8w4+VD1gdvOtyaPPN/HmAJok/5HJOHM30uQa5w3aekrrrUZT2KveMyjlGz81i
yni7BTBQbpVxZEYXFOjccenEs/E+ZtLxPnUi1i63T8+1q86P+MR4ey/LskPRpPWb50zfkbvL/gyN
+aOeWuxEQd0vwIFPA0SmpirHDz9N85fBy5Jt7pgYaiwXuZvgdKIWrkXhA4zCeMr6C+SqAPeBn9QP
yETn44eWK9XW9cGLmhqfn8Ipk42ipfp3D2ZAWWrxT6yQQXh6pfZMciA52oWKFHuulGQSlL91r/Of
sKSnxuMEXwOUTF+BHKcXq0X0XY11VIg5tSaNf22QzOT9NVjjiULgVWLITmHt+PvidMMl6ir8/36H
ZFjrKc3GKxD1lg4DmR7IFHvb7CpMpvLkzzT63uM08VOrlm/Z6MevikaNIsBW46hR/njCdQLVMBec
dWX3D7hsla8w7o/e8tLIMXg56igIbKRJ2r1G2dHH33vprfrvcdxPX3M0Dh58buGgEYZkgOMJZjl7
GYUU3Ltt9NpTmNhsIJz53Y/LnqKN0qGUwx0Vh/52h/DD+6C6xk7ilqjj34d4uA6VK6WY+nMWDsm5
i7IVBKXyUIlgNept1gqG+L/aOWmFTdQDPe4GE5p/72krwXSGRjifLWtBwy/w0HtT4KEyWHqrLDDY
50RfhN8eY4wQs13jSAupPBmm/ugX5N6lUy7hPyOkZaLGdrQN9deIMG27QzLGwI+C+YebVMPZsa3m
RQl786pG1r5bnOUlBBSg3lWl3W7usWVS2dmbvnnXF7uB3uy+kcJJnyD2229Zk+MNje1AquQIiGKI
s1Za03g3Yc5t9XCEIRlqzj4uxmbHN7NASaYNd5qK3t3Nwi+AroHXyBJdMhMgkBkkDqxyF8MzsLEC
2dcxbm4jgqVfkf+Z91hoDltpFssrucqs9ihNuwLvgIrbdL0NdqdVSDb8DdZD9DJ1yknz++C95gRy
4fVlrTx/PmhV/6dvJAqeHvAfu8lTN0rh+XshPPZKhKqWNBc6pDTHWTNWs67iBHcuq/TlvuGSOwTN
cT0ZrHknGzhTvArvPRGpA2rjFHPSOsx3XZFr5yrbzHMwfLd9f9zyVmlPRYwCiZdGf8tmzTSQQFaj
wH0uU2BamIHF27xno17jOOKSdVBj9WtnZdpV6VCAFPyLTUl+P7g5dTsBzZQJgnPT4F+kySS7L91d
5DdQBZYTmRIqxjVG/Uha90Oav9iLFhZbpltsKazF2ghrhAqij5zy0Q4s1nIBdwzJxsS84UYOsD0l
X+t2EB676nuJXty+xB7pQVFrf8YViFvy5e26r/t02yWG8iAxvTBwjSmp+x3QGHj/1VxG38coTrK1
s244Y5kZ7Fwn6KGrdRgieSWZTrlVSWEBw+bSLz3/KzZ0VBxSc3r5z9hSniJBP7uUVe0CzcegF6MJ
yiKTSnY9i5OLreNcGOunckn1u1aF41rvWJdYT/KnMh9WVT5MV2mlElIKfWtbZbCRWOtNSxapZyns
yNsWTVCdR0nU3tsSTIKZf5Pc3gZFtbHm7dICg2dOoEH5WYEs/PUMCVbJrsI2/rHsHGVVFhhVy3lb
/oC6nlQXSjInOZZLnETagBi7461kscf0M8cr8nJfvCV8b3ZBl28CtKrW947beh8ivPQPuNkz82jb
Ver4X0B5tADR75cb6PyGMhf8eVKXfCCWiWB9zZy6WR/G25QDtlOsnMGakOpLou3nDavsWvsEHGSd
utFWmveLgwaJ4vT+WUVxwFllSW6d1DJ+mcOkfsCQiLOuOi4n3PHJ09qf2uS4x7uPTKvg+5E6aO3K
MDD601PSmA62KL9mzoPdH01gXt5eK9zkW2Bjxg4ysdgmAdsYxw/f88zV9kAI7L0/OOZXxU9PglzM
2ICtAT1gxGOPyXUaMdYSQRI1SY5sfOetEsbJ3o379twZs7puJ2f8CBs2upDyhvOg6P0HZg2WUrzh
ybEv9Wh48kb4rwu1NlHIrOYDuGHh486e9jQUefGy+HKxVKcz70NEX78qXvsDQbJ2j+pBvRdzgYtp
d8Mf9hLUq6bei7HANwlmI9Y7lQ+/Vhus9gFGtAJTrqy+IY3UsPkF4BOObf3FbtXdDfSAGPx+UCPj
1qzy4ux0dfwK/+ZWQ8g49aC5ZZ6kYhDblf/sXO/lhbEx+xNbjBjcNKvwGuYBfq6FW29lfGOYIybQ
YmUVUQHCzMI+zSR87wVSubufB6WQKs1qSfGEaJoKRuz+I3U+chvARSqoZiof0rHgw/wFKCYh0vza
oxWEm/skgZjJg3qcFTa6AF0TlzNRFQ5N8tUPguAFysdt7Q7naReDF3yUZbuujG7vBIG3vq3py2If
/19GyE6gGov0wqbhcoMb5/V3t/Smp27S05cpyZ4lbFNB2reY1O2GAs2Lhb2+EQGPaRHahupidFjj
9DGgEonMi7CJ0uB1IbGMxTt3NfUhCcavwULWdP0o2uZVph9VoJsfXf8wd7A1ayXsDiVaxDtpFlZ/
qZI8etMnzMy8zILFvMzuQAPDeVHra8cu6mV5ahl+y+s2S34OvKJ3pVKXhzZw2F/C9tuLX2Pn9Cri
pshTSdMci/JZb/HoKR2428CMXlxMPK7i5tha7XkQMgl6oQaWLniY2J47HouYQ6Kls/Sm+pRuq6WJ
Psd01ru4XkmvVqnxS8nhTDrlUsfI6nByf5QWHwTwtAhn6bOBR3WbTufU8Y2rW5Wk3MIK9lUR/y0h
S59BI9jSYWXfcD8NjxO+Pvg7KG9BEBXVF3jc1drfl105/QH4utoPndntjcTo/vD3AavoH9Syqv2s
IncnURJaQf/XjLC1XTpesyvayHmGzYsYrF8HT3FalAcrKoAVqvz3YzU/XFB2Ygs/JsGuaVT4gktH
bzfDRe4AHMA5kPbttrLrU+ro8dHWhwCl+WX2fQ6qFka2OBQMYew8q53xUxA1TuLnK9cNECVz6/zM
ezbYCgbHcneGOxTfAU9r29gyilMDgPTUW+hsoxuOnO8CIEcCdtVGVf1jbPURolLqP07maOJq7ud7
WDPGq4wtu6vf4SHpqxZuBknmXrTMxqIzG9ZYd4wXC92Ki7Fc7Blt513j+u0KaB/QnNYKm2vq4f6m
hWxveqsfezQsIKapHp51ypzqF/bsNpILCkgApzmzwceoSzqMcmrO1nLxa+MUkZ/cRz7Zr7Xr1/G5
UGbNxe6MW8sPW7Qw66Q+ND0KrfionslRI24jt5aXdixec90eKYV+yt4bmtOdJ01f3dL4yeKTGGol
GX25/d1990ikJs8xUtopnMUsmJEg88zwABziIzOsCiOTfy6ccptxJe3Jo2yb9lRsrP7zEMyd69uM
qp2ytRuzt/w07f4sOFjZLqOO0Dkp+m0xgGBE4ACCGxWGpGZSHAVk00lmOfWy/CADJegv8OEbRGcZ
rapufjSWTLX0ymUYuvxQIx+zkg49tI41QO/TpKr9dVgubmDEZNRLb5si4HG9d8idHxanpOG0Kp1h
qGBpuAxrVcU+WwoaDEtL4jJemp3GGjUHiFBJUzrcKuRrGULzq0G8PcLx/4q/BEp7TR0+ykXiuQU5
usQ/CKzcvztUtThYSYnN8dIhg+XOiMvsauXXHM8289YpcWfKD/A9MSdMjcN/8rhyhEg79SOlInGQ
llzuZ44umD6wwXP3Y0kG4c30omx9y6TgD/vsNk6yCWYruipJGVwS1y+3pMTmD77mJ7fxo59ax5EJ
sGjxRhEVY8O4iTEFmPTnzhv1lQxBBJQsjDZ/l6eRiK3X7ewX+yJwtA3qS8oXbY5xHm+6+GcVWmuo
0VRoWmBU+N0a380MEHxlG8ormhPYDhT1REJENY7K6LE0lkb2mKrFvMAXj0HIfi/ONfcslJB2Eqhg
9LnZuTUwlOWsJoOh8X1uzrU2rqrU6k9IY2nrwIInhm3cWtgqAA8531hd+Gb7QbQPgMGceD1EJz2g
ujiNGeWgrjtbNga1xnKRO1frs3M6c8jPk+Fadf2vuHTWnZHuapXahTTvvTI/0NANaKhF7+6996f8
/oE1x82OffmrbWMx0zhtd8QDI/hW16hYJMN7xjJ+9rvGXkvY4l3BHsKrH2AEW2/ATfbWIgHjjTjS
AAQH1bXMdtPoTWnV8KWp0LowHfxTnWWYVSCW4E7ho+RDJLlxz4z8f8RkSK7PytEpbRSNSaXc8iRD
9xzOsUYlDRqJ1fCBLsYTFR323HbMnpE9QLr7TzJZL9x1knbawz2ep4jsLdVJ2cEHlrKjeFed5iTu
qo2b1M6hCN2HPkkBmcNHhRdVL7yovENP0UrLcXcbqVs2GnYjEhioZU5Pld0+k8xpz0Ltkkue58lW
x7t3c+d8UUPOLiamHTLpRvQqmGouUyV2n6ph7rCJE94BnM9+TZPe+7jlp7ZqeSiRnDkLp670Q6Rp
46R8kGb9uynEo8RLfvVK81PvwhkWN537XBmsZnbxICyl++BEK7vtrE786xZvYJctsdKHW28xALY2
nxrhHt8mjMHdmBIdiQeO74mpne+XuQn1z01+CxACv8dkBSkj7N//nKVDnftokzeVAyFQpUbxHOqj
fzJhMG/QAZn+iIPhQe0Qmm7iut7LUfU/J1c5/IYLkkl65WI3WbptWw/Vtd8dvRyV720ZKJPb2kAi
BrQtQpWIDtSLzxq2df6BQ8SztCQupmvSvI/ojfZ5GsE8rO4dMk6Zdf/QW+PzJ8M2GVJNGLaGqXMk
G/QmaHV7wa2z3PHFaJKWRBxNMrbYzzrVm7TkgjQjpZEZo2yZ1RZt+LA84z5CnoEuyK9nyIjlGfef
cn/G/acsz4Cc4pyn0vxLzbXgzUvdLzYgiAdc4cK3qIJgP/VztZPOCKzsGZsQfJGWXokpIDULahsv
EvI45a7nNJqP/TKiRv2OjBmwXOmtwqJ5qhbTw9/T4YbsGwt64MLSTqutb+Xh38hEUHfCwvyrGmsm
RepWvRbKVHLs8iZARuX8yJeRSqyXae/xPH/zSBmeTKRAqh9NAMkwpdptOO9uYZLecv3pj8qgij9P
CS7raJ62c4ya2Dwg1UPcUXziaVOeVWRB+EijGaAZfr4TTFgaw/s0NA3nXMGYkQf7V1v6XXvw1oIt
M/PgJTSdeAOaZbRWfpWNp6kMnk2/4IvTRz2vuNJ/4t+gfhmclJNybRvrtKmjH7Zn8d7v7XcFK9V9
OnTFIYut8Csn2QcZ0ALuX3MSxn4Myx2Me4Kj08JQcfkzPXQhBmWIYznb1PXqr248vw9T6/zsDPsY
m0XzzVG6aeMvQzU7m89T538aKlqh/x7KkhmdOnIfBR/Ki1u05Vb1S+1jgASRaG3803WMANZxl78h
PjfsXX+OjrCMzGcQOighLUPKxF2loTN+z2crZfszhFc2giG5oo/GzPM1dRzAelZf/KE0oXdGrHt8
yVS3fAgr5dFi5X+RkIIdw6Z07Gj3z4R8CwRPfZRekItIyxTAz4tezTnBjZayovpqHKTbNOyc88f3
21TF00KQVdjUSGfQoqnSUKPeobIfHbpZz0AVaPFjU/e8E5K0Vy9tg4L2EsP8oTdv3aqHD2Tl5dgY
N5HCu5CPcGj05r5HVPTXmChTVXZ7FR+p+0T5MUqPNIeC0U6IMN3FVVXowmSYjvaUIFs+aJzLl+xS
0prlpsrtYav4C+owV9mvusDL/SrIH/0SA8HYK9onFJ9Cvi5eh+MTzQk20xMiOfoeVVfA19L83ZHg
da3ApcHJcxm2xAM1Qpc2g3kSuy6ERJUP0CV3rJM86Taub0A3NrkLuL7vvHRXTa5/0tTZP3WoQsGC
X9ropj8Mad2wO/kdi4zq10AZLeM+dVdUDpWtdN0vhW+o1tprknz5AqVwciJ29mXiqDhf65Z7sgO9
Ty4hTDKfD/melz3W86QwSESw0K8nPQagqxjOg9xFmu2jwjS/3uOpOcA7D3ljPLS4FK+yNBv3dpIb
8yZegpo23aZI61PHoLjhyvL8YS898sSh4yRkF9SxSZ7FCKOss2Ls8H8Px4dbJM2N4dYG4pE73cO0
9KUyWvrk0gNhpE/m3aPu3JWcF71t66YInioWRVas4l9apQoQBtoZBYwkgHPIB/uBEsFSXtqK2r+W
9Wgv9jLqi4rC0LkYne9NiPDHmoPGBG60affxsJFMjuRv8At19wauTCtJ+pTip4YiyOPUdu1ZhrRL
7sfqWnef5aH6Sc5VnrKMbcv011hI7Gf+Ld7D2CYNDmB2cpJfRrcG7Uol5xg3vvoiocGCccaqY8Iu
5Ncd0Eh5MbGkSuwSK84lFDgASlwgrav7LMqwfzbmz7ydKeDoqf9cN+GH107qN5Ib/sYabFTMpq74
yOIvRR9o3/pG453aQE7CdFL7RpIDscW0esvHcr5okdGuZbZvFNRJ4Mpd87R7HF3UGIbVDS1HrpYP
ZuC4J47QykpbuC3QKH81xWfx3pTe+2AxZXQiPBDTeoaMWc7GPktbldJ0B+Ib7th3xWy2rIT+X0o8
IW4+5x9lECAaMqRU35LeOo6opKyLGaDEzFnl1I9W/RAl8IyD3nLe7LRoVonuxT+RDFg5ZmH+Hcfa
kzMo1bdc87R1hc0VhCpH3Tse2viO1cDHd4LuxMqnHIPUbP97l4DXO/V1oBz/3+PYLhW7AZkp3Lq1
+hkVZNh9P0YBdbZ+ujTCshwf2O8b7PiDxjIQr0KpGMzX6Vb0ul2b1r10WB5/wjNZv9lPWuJfymXG
/UB7w0MtHSkrzs5LveWv5ZfhF3iLu1APrL/TEENVKtzfLbSJ173VVS9tEdk7NbSaM2TZ/JJXSrbT
yG29zr5rrVSTDNMy3QH7vKXilO9UG9LHT1zVX2z8KIrZs4527k8Q+mimCFyuUgoBV3Z3NbLaC754
qZLdL9rQvQatA/h+iZep6e8yz3TXTgDKwwLKd9uU35uy3ZdmlYTRg8gO3JufeilCP8juX3r7Qv37
Fxe2cRTq3U7m+dvcNb2Tk0JjOchturSHaUSDQm79LHZ/jQrQzTklJYel2JifB8xIckjbxAYr9E+A
NuxdMQyvzjAj3rBczDFhky+3qun+Ct67JTYoxje9bHWMPP6Z1toRLH0zwGyxZldyQgcE39L/Q9l5
LcetJWv6VTr6ehADb07MmYvyRRa9RGrrBiG34b3H08+HBLdKW92nI+YGwsqVgIokCsDK/I03t7dj
0toPlZJCAR+t7FvksEhQK/Pec/SvwHC1B9dUkIB0IZ3ZkBNtwKwEh4GlW5DY7qEeS/1BYrKx5uDe
tVmTW1XJ96YeFf3etp8kq/2ZihIxxGFz/nw9WiZby6G9WNnPRVdTIP0L9pW0eKjkSXtZ4WYyXDIy
bJ3bAvEbeFogQJeNrDbXhaef5jTS+vggsWtKXtIZ21zHSEPD94LJs5fEChFsWsSThySYDy7STQvz
RldhGrp5ke2HxK+RlU/i/dWtGuyI99DP801e5sotukIQcmIc+06mFpjQLLn9/shwcBoEwx36ZVlt
hgW+LZtfxr/sypRT6MXNuMg+jcB2vGHYFaYff118JHoFaIrlgqfE+qCClZo0ZwyR8+Oo6doHs++/
S4bjwAhCLP5TDiJln5eFTuUz7+4dTVO2ms6rvmIpANOcNN/CcSsvkNvrNztZHJ5gaBmDdhNn/CZk
+K9ZETSCT0ilvmdFi5SsZNGXqy5gjuVcEvYHS7vBbSREUJ9TX7Oq7jGFxnZOoiF+VgBYYXWghV/d
HACOTXedd9RovkFBpN33SWt9qT+qQRJ9NYwEeWDdcG/MeVdHrPah30KLc+IOvt7CvJNNpLQQs1PF
219j1Nhg6C3ZEkOiF1yiJMZ96u/9InGOY+F//B+1zfNeBertwz+86prLHkKuwd2qkB5VaMZITryg
irohqG8NZNMRd0qNAZgQ9enw4Cz1aWDm1KdNqVJLIJQydlSCY8do0tlhQIvGvVSsk6V4vR7g6BqU
2ljXgVFXuX5BRPCo9J160mp9AlK7lMsRiKJG3oE6QyupRqOxtuwT7DLeb8bpEw+i+DyjLrkPVAQK
vSrBK6zN03v0YMf7sfGoURj9MRyQvxfNEJEEucauWiWt5b/nSYokX/MkJskSm1gkUP1bwGLXnOv5
r+eKB2wMy6zVaSaiXyTEMOGQzYkW79ocirYMZWIlj1W6qt5FX6+pZuVnm9EKskM3sdyF9hXbty5G
HBtfsdq9DUT4VmKyJxsVv6zmILtGpPH1u6YHel7UG5nSvDDtFkm1H7ymVIdw6ZzLJpFOuewiQsfh
06LpBuLzAw+NCs9XEn/JqRufnOvhsieHyN7P49ZDWAS8/zdONn4rRh4drAK5fuVSRhTLuVnwB3KJ
S2iddVbU7XLhw6BwbjKIT+t1v87zxWqowuNX4xhtc9v3FAB+3R1t46mMvPyooxl0KzlGmBX6RXa1
0M5ugjGaedmYnNrjtxJmzabu9fAyRC3qOj/3XN6DFah059/isRxxzbseG3tct9WwlBJ/nuWapwTU
HJFj+ZtYRT4jBbKIV6hp00WHWHG8g94oz8VPQYtftC7QiyKdheC47eUJGfKN2P3O0OkwiLql9r1y
c4SgkwjwstPwyxgAvO4l6GJHsX9Xb4e6Xm4bBZpBG/T5SRqVqBVax9DAm0SGQzGldxQiv1pz1n8I
Sj/+wJpQpmSjVNqbN8zmnYzkXJGvfFBdzdh3fay82VWxjUGaf4Y1HR/GycK/EzwmRhT6EbKptYmW
RWcYz2B6Y1aj3LTUe4n1y5JUAQmxwxF52EeyGp2X1WjGajRBsBeX8mWxW3ZaB3iWbDlu+nlqjyc4
lgTWWR8180E2/AD2pux7LpQl5miV+TC3gfXg+ebe9Co0CH7mpshs3LbmeHsNyZ6RUgJz+g7L5yUX
iEyJcZbV72DhAZEE8aVv0YGbdmjyjHeyaePAuuSl1rMi1qONyMHTpe5PBsBkKgLY0vWZlu1ie5zO
MoxN723ssuAxcuLmVSluwsWdrnazDuSdU0WfbTei1pihzTwlNHN7owfT7nW8qZmtw/OWzVTHfw5R
atzISOLl5G2T3GUVtxyEGqBzT8Vh31hWi5+YDnsl1ApkzZbD5QB6xuMh0pFdlCPctqdpmYQWS/+0
D6tznaMPtsHvGbP0ZbOODfjklgKDHEhlnu5kZt1N5rDgDbsyD1YVfk8wlmSRssQikg5mmes8tdCW
AASwVF9F7TXQrWrXxIinXWNXtwPRh5WUakmZ7YxrzB2fQ6pnN7ELC1UkvcElfgSnkr4ExRxeMkwM
kXJEn/tnPHWQ2fo3cVS2wkvYJvflGKCq5kDW7Vx9L2KwV4HYRjqrMjY9X8NNjeeeAgI+OF4z5Wif
l/Ad5AGXWpDKWlo4mR64Sb3dmjnfG44EYysaPbAN6Fik5leJiU5PLyI/tQ+215z0i11X+i4uJ/MG
G4FvReCVX0KrXHfiv3Z+Ti07eIFVXySiW/lny/lc+sNduyAU07puH5eRoBnzv41+zmXQM7c+v6fz
ClQw8vFPBXV8fEgXZa8iRo12is1PgmWIXBuPzfwkaouxjuQi0JquXhjkfgpY/6e44l9hyZFsSaDc
L9njMFA//dcTSGYzgk9wivzPOpl5czWhILpmmZ7UvsSFQ5umW9kzjYDZNQe3iVTZSrjJE/NUDAp0
FdJ1DqZSkuK2it3e+wl/OVCSrpvr2SUGwQ4x0uzT5Lf1TYQa6E6aaW2kAzKskNDu8Gh80dXyTuLh
mClghJKQS4Sem2k4l8ZHCJ/Vf39f2yN9/CWeBH29M+aqvUEoWfn0XYJGyCemyX1EGT6GuMiLLe/S
WFlYrEMWUMtboX+UcD5BCUmgP68/r3zQ9QeT3fXXcv1B1l+NhnD/1jH4gSSpR5lpr1VNvsmGaGg3
82DWFyNuXO1geNVHZarVoxtGzSUtWZ3YKOfznn9ABcV6wR0ZrXPDczagZ6wzLt3my1RDUM8du9zK
bBtBcOjKPQV926u3CFIhAH6ZEBi/aJZvbn2/sba1oaIa/HPiOkzzYG42OKvMJyfQbgL8jO1tmU/B
7X/adRHNB808xMUGnP98M3d7CdlLXPbkFLJX6QifotGJNNCMJvc7/6WJDiDolIt0GqUDGRm9fUZL
/LNpDiyxZKI3XGQng9LYr8EiiR/NssXQFjRutUOhd5PHuzzDp2lGCsPchAg3P8Tz+JUfPTg3Y5o+
VMvG4qv0oKk1egrWYjm/DJ3WAqtd4GOyTwDz0ahw6AFPsYErsOl/++1g2go2mBz0HhMA/BuZldNU
o7eVTyAhSjZn9CzUi+Hp4a1R2IuNhfbYj4Xmb1zf3HWKH963MkzzOd2WSZkei8xXH01EEB+RkLLA
MrLy65fj5OA0d/175HTeQ3JsWbZfUmcobyRNNi71jz08Em13jdFPXT8FKJmFM+W9jk2NVq9n5Md4
6drU6Cak5WeJYrjyM2rYevE5UdH1lWhXRkvurPfKE1bm9aYpEHhpxkH/XPb1XesEYBkKhPtxk81+
9BEoBFCo/mve6eUujl3lIbJ7D6+7rr4Ja9W5OHoN7gLngRc5k9nwRpn2adVEIGZBUodLyyTBpuZg
Km76geVNuljDWN/bYt7m3Wx9GRTeFLwsHh+aRXQ3ivuv7chCsbZ1FFFNGxSfEZVPadEhfhShcLU0
BHFdQdptyZDhzwwZyUFDYqi7Jo8eG0xR1ltDqfivZjtnT3z9hqcoCddbg97ijVBHqnWQhfJY2q9m
VuVPEfDQ37JQrrJwP8J9IYtT3saWe3mYBc9akjdotTCSkLHc1mmePHe9X/8Sz3oUsJoBs4FhMRWc
psAedoPdjXfoC493XoaGax7ZFDxRnNzjMjSGGOw5T11gFOv65LoA+WVBEmcWrkmyGFl3s2Qxa6Gt
vfFwjt9McN8fa5e6nQqBbi8yombSU0HmWbvojJp1lyCSEM5HHFTHfW5o1mlYtLrj8Ys2jsZb5M7G
jd1rBQAo/ORCm2eIm7QlDUTNeYpMAD6Ln1ybWKAEBuWDYYOvMKgTPSX6ouTjUgLUssB/UvmRV93T
FIUif/6O6MJ7Zuyl75koCwFfNak6CuYEhwq3Vb83806n3HC38h5WioP2OthNfoeXGswIYUKs/Aft
NfSjHBcUHPIQ3bsTTIFqfo4Lp3pwWUv4m9KteE7wvnVcIQpKF1jgrZa63apVG8fKEblPUBienV6E
vQQeH3cqihfPkZlq58we5gOMsuyNYs3FLi3WnOLUhaoBdcGieMsgFF8gdKjPXAjFpS+ct0AI8Zix
WFvkEZqjzNqWOj9/l13ZULCtQFAlzrZvEloXiVq9UaaBCVkrl9gEcLFJhjnf4toz7z0lKe57r3O2
g9ovwhr0enMKOY+wHcN7zTCjrbz7Je38PqHT7bgfeHfemrUZYQq76MkWFer7ua+90KkpN8hQO9/b
gaJ/kbZfFRh02z7K6EAGoXkutLk4Rrzr7WBlzjstH4ZbUx3LndxezKR60gPDeZF4y/qGog8N559x
MJZ3KIvV31wzzd/Kolfyc+vQpHLUNr8DLI1w2iLnRyUuvxtrcGDSNuinjYVwzD1AEf9W4fVWcFy/
w72WycCFdb4QYa5Ir2jwyhsUJTIUrvbDwq1SG1qyRu6VGKHm8WksU/vUGA28YKTn0JCh1/NS+yXy
XsOo3Tuubd+VBq1RpYX8ixHj0eqK7g07i/5Yo4G0XDvNq2MAaS3m/BHcwbDpp7TYwW03garb2ptW
fWtmFa06r7FOWTBOdPEYGmgqUTB2n4pFRKr2+2qjjRFg8OXoJkKYyIIK807ajSChQFHpTmuVVbXy
9/FK+uX2/T7+JV831O6kZ4OxHdtyQhAyBosBJH3X62jPOV0RHBKntg8ThpuvRqzRhuBJfJZZagwJ
yu25dSezTmyejD4pn7PBsRHaPkkSpCvnUauqBxkZdjSBqQ7p+i3nz/qaGmuK9m4OL6KznA7bBi97
Ub8BUO1f+mVj5shb6uhUHWXY1+4MMrv4LCM5xG2iN8dUA1zUyAfC1B9jZBZ3UeEZJ9y/6IIufbjK
KKBPJGG1lX6dxKQPN3g2kAU04q9xRQm1w1ICXW0ZJVdm8wTg7ZIroTz1wdxWE4t/fudbkPMfq3yc
MGYFz4DHcLwO7QhPKDoHI4j83L+3yuZVWhB0KP17VylfpV3hhp4nc9KtsJZMh0xBH/2b45azSKZf
QFy16I8dIjU7yuujvDT6Cor1jh3GF3nNDP0wOHr5OO5klrfS9HE23gYdS+FFSFk2JbLWd742HK8F
Pxs9Pgmt9T68IDyszPujX3so2CRFekr14s1fmGlpaA6nvh1jUJDw1qwQCHkTajWVT4YQZPdmE/Uf
cjPqHy0sJaroD15+/B/u8CMBuvE9U3BbCmerfMEOzzhE4NhvWQCh9BZYi3NF2rz6dvnNi6d55wZ2
s0UWvAC+intrrGv20RHRGfDjfxvLfLrMd6nOV7iCLvIX/XWu+2IjhLwq7JpnPFS4+5TTnYRqpUBe
MdZfhMAnm2DpvFKGRBd24fmtm//Pg8qQZuMobFw1fPCKmY+Txc4+bjr37Iregd657e6dodsD4j44
scfqrmgrgCuT8tGCQy31X9u1zTOqOtOumXhnwYwhml/rEHRgSmFoJ/InIk+3Cu/1044eLW7LtmEd
YdK/2Gbh3EWLQJfswZty7tqKm39YttP+twlJGeiz4N/k7GSUZ7jUpSMiIelk2vsQeba9ECjEX9gz
DwiONCB84FtopXZqaBfeaBimTZsrRGzM/bMXlNGNgL5mmZVdgZJRBgDcP/5tdj3DMiPHyakGJ1b3
JravvO07PKRUBSy/U/WZfjH6byMPd0TkqXzyZsHLvCG7S6G01QqkAFlkNIA2tU0TQA/P+knfrReT
jEfP0HcFAG71eJ1fL6Yh6e9XwYts9OCeaAh5BH2r3Mazph66xAyeVbxH4eIazR+D4T7HohrN7y8p
LPVP3+n/UJEm/pSGOfzuOgqeUuzzjuPgDKfR0r/NY/fSCpKqsRvMRRiu30Mr1q3bTh9eolLZzq2+
6giseNCR39eGvyX3VllnuUoc3eNcuy641liaYNnC206NwLgB+DJoPgzjqL51O+6fxhvNOh3PjLwD
UuIZb5jgqofIaIyDzNYuNltmaAEbsTow2maJpkLnRSjHmdgNLHbTpjaFt3aLc6z89SXW13G8MWxg
8jI0VOc9RYaykbMcgRIPJ21WE/VYh/bn2RuLd9QrP4lG/SvZVkk27qoUISs0qtvgKCRw2VxnrjHZ
G4QiLrtah0ECYsfQmCLtRh+ccxzCxXJc44euqJeksoPveQIEBgYnSLPka58q+me7ytEY6PPkjzqA
Cj+3oMa0BqgRjLH4NfCR8hspbH8YSt3b2l0KVVPndSNNWVHNIbfFrBzvNc/K7mmA0X6tA/NL2rvH
NFvQfBDxo65Wv/Qe7+V61tjPAJfGQ8UHvi0m7vF2TUtYLM9apUvOij6eRI9MQrLJFvegqynamruY
CUneYBrZuU+Tk2iaSahSptdwcHuoM13/MkGV7RJsp73F2hHCU7L3Qx+UwDKEUR4/pGF/49NGQHgL
1DStZIXaaWb3L+j51WdfW5rKy5lKqiCsE43F5QPIq/YT6HqFvAaVo1ebGAzewXTzP66wV9n7JS/h
umoR35hfqZgYywrPQ6WyzpXwSZZ0SY9cHnw1LodlRSgxHeFK3Z3DJwlxoSIxmPHok8kJQfULBNtX
JFXzD5GTz5Sd4M33Ec8rV8fNduKdRfhQOc4sWzAS1dnw1OxDBP71OM5GtlPUQTnolV1sCyXwCnhf
kXZBYvfgz0Fws8b8tH7J+8F4cDalYRYI/2QWFho27cDlHc42tD/zqhhANxrz42BZPyRMt8zjLu3o
ZyMvwg99VR1/syG2Ig2mTTDD4V361rJBDqe/H8MEW1zrPSTxrAz0Q1cb6ZY/fg9EbbGocagZXUQG
bHXXctUahxnKbFtRCQusiLu4neebDnEH+ucw68uivutmJ3jkLhg+1svGLCJva1qAC2RCYjIbga1X
F3THki+nsAOVG4QBjv+3cySF+nUsPO0sB8qkoQ8fkeQzTloPE6dwcfCTvsy6ySxkMRYJDdkkduMA
LHHO15DsXXs/Mhws/c/af4YynJ/WFZ4WJvMxD0Z3syLMtXGKHnNzZ2M01uzRiEEAcsnuneb4btlp
sIABd51bL0MT2C9R+Klt/OFZImk+jKArmuEkc0E55TdK6VIID0BYrmsosM/z4Qr5yKOJy/86FqjH
L+CQtslfaToFx2uKPmK3jPVNehZDPHQgLaDoL4jZolcTFAGWfKF6kbncd8bdVM7NUWYjF9X6KJyQ
2wU4/kGx1Op+irT10HrS6k3WLFjoMTC36EjkNG8WTxabmsY5c5MfIboYzZ5SDoD8WLlbf4cYZ+7T
GW3TutBs+s8AdVIwj49lUNb3Maz1K5xH4io/CRw0cj1UQX7JpRLyS66/mONec6dy/BOIN/BjJKaM
4h4u9nhUJqXg9ZCSruZn35pgrB5rM+6ewVE+SDiq4/cswT3oc/lrlqE/SDikS+EjercLq8ZA1mf0
bnQfD1Jebw3wE2WzpeJdfg4a85IlGPe1/bAzdCX+FhbuzJcjCj9kSefu8SIstvWEuiRqtu2zjWrj
Oey8ZrGaaJ5lM/Jw5a2jV49wRvBajV2IkShfP8YLmr2zbXPtt9kxC/HYnOeTNN2kfyY9uA7g6oh+
1zU8m36AP3L/JknXeBE56V7DvGp3neix2v6rqVk1PoS4snB3PqiKLQpIGCAOeCyse1o03eMQ+5xa
yOVe4zKpsw659bnMQ3NxYJCYbGIXzmjn6H+ytu0ecgekYmnD6qLO9Daq/XxLeSbZ4sFRvlUjuqC2
EmG2YTfFGww5d+OkZnaR2WA2D542xU9diiantUsLP9lLiWYewu9WWPln4X8Ip2SGfXmwHM/arlek
Gyj2HbyN9QBJSUeclxVkizE7xkwqt33nTvYipXDvhkBDvyme3btp2aPw4P46G5uv1JuCLSb15ieU
SHbid+PzrroL6tG9jFqlP7g+lXuhm48KxoC1lnwcXNww/Ka1DgEQ7a3dt84ZHJ25DZTGP/oBD0ge
C+1lwEpZnq3yzIyi+SNKdPmdjIzFf1kb4RXK89VY3Jn5BDInGxfDK+BZ4moyJJTfays89nlnPLXL
xna9HINs1T4HM0/QbZOZlwa479069JQzbUD/UXKtgoeHbw0HObwA2vk0l2Fwa2nj1/f0aPGzpmy5
1bqW5QE1qWmv1chG+9Ny9lTx1a18Ajnarvq3ydAxoFhalBkFsq3TlsH+2p2UnuR1eE1xnYTCp8wA
taETIP1OV2u03TRX+lJk643qLUyHJ94RqEjX0w0m2uWfs9Z+acsRDaTK9JHlT0xEwMoFq4AfZ2RX
Ge1XCCV5bpTPUHyrbdk5oKS84qLNQ43TIGVem5cq6zhPzu8d7Wkool0ScBOU79R1A3flA8vE6kZC
8k11An6bhv9dIjR4EDEMakz99NkrNhKsHWU3eD5iWMYI6yqffe/Up/WdseggIuda9Zt1d502MKXs
uR5QBVnSYZDTpYtRzA5KJ3ww5rDeKEqpHw0EHB8GdPrMzTyhaBUbCu5xS3BNXPYMur83ip4//ZIs
u42F0OOctHfXXMdVrFPjOh8F0iQQpjgL3O1Az3mbC+QJga/4VqZls8KaBOF0PeYXWNQ1fQ3KOSU9
a5Dv5gf7goPwd1vW8RFVXxR8x+/qssqP0bhEpIlaw/2IfYhMrHnJX3luNUcnQx2/Dz/lgVsuljuN
xvmdEhnfTSCNR5mMRVtYdqdITy9tq26uub8d74RYXllljlvYzxNPcXjWbCjcjdMrDziYyD3qyk/r
wmrclJZfnq4TDW8XxxLcwkZinePND1VyJ9d6AZsEO6/p2adDa90YtcJQ655r3JuLox3m2uWf//jf
//f/fBv/K/hRPBYpD/z8H3mXPRaI1zf//U/b+uc/yjV8/v7f/7R0z2U541i6jpqWa5q6yvy3L88o
5JCt/S9A0WMRBXl6A7Y721tRAoXO5Uu+1Ealgi6VcwOGLuVq/WXE6aXR0/GDztP7jGuYu8dmff4i
G9qV7p4ShXaO83r64Fk18joLpVXTUhT+y+le88GH18OINK4Zq19QP30ex04/6clsw2cboDXcoJ9n
3iBod1s61PWwL19cBfAJ32BN7x/sXFV0rP7y4II65IGWNm0k3HHXCl0w+tgFVDDAtTzqwUoswyhF
bknFKcIprHhLKSLGsYJNMqGPDqwsPQJ3SNZYNEV3tsL1LxlFNdv3I87H14NAkGYnOVGa4jz/n/8a
rv73v4ahqh7S7FRrLNcyNP4ef/9rpIlB2QXcxU2agPOZrKB+TN26pmGoNTvcdsu9xGSDf4R2Vzbx
GkJHDtZWB/xaN5t4R8cVfZe0Gh7g0/TrBkOOHKxowXMXYDXiLmk4gFLutOMUDU20b5vqO7q9u3eZ
j9Jt3HulHYNtqFJdRhQLeuN1TKOBDtYcNA/1sicTekV9QGJu7gBE6Fq89SS4Hl1arY5iwDG1DB8q
MgvGdYmZo5gxF+8LTqXlWZ9qxvuCE7nAGNRRfSOpctBkNiw6w864kUcgnIrmfD3lGuOUae3ZjzKS
U3bFGB9kiJ5f/IBi0bpmlfPKKcFKG+t/I6f0dMVH441Fr84X6PSf/9SGavz2t9Y8x+ErR5nYsECO
q7998xTFNTAby8NTVKrazZi61O0b3CH0FA1gHAzcXRtO4Hn8gnKdjKcuteHGvOhTbN13ZolhXoN/
7hZJq3q/jr1IaS4ewm5O1P2VUzf8FcYYvVwjL537EPT3qdaygUp64n2YvOQzNnnzN2POPmCi5H2c
ECk7GErXn+cqsJ+413MPczv1W9C2cAPC5g8/pFM4U5G8xUrHR/ihwbhzHuZvyM21wxR9s33b22Z1
l9/r/ojTONc7FBurhlIIyc/kf0uCxt541qA8zkmeIkqPtIfppS9IowY3BmS4B9moNeWGME8axEln
Fw4t9C2JyeyoR92h64xgW/d9u9geclxYUI3A1+5ujeXjwrzsdf0cDGO/S4Yk4umfonHt6y11KC59
+Omo4chGp6bQ2CxrZTQ7w3hnW+PtVfDaQjoPf2Xu3utJRpc2c8NLxP56EqtAAwMIQryeOK2q6kwN
LMNNMNYoDuJ0wO1do40Ua+V9luJLNCR6ie1JVd6XS6yFjc5jzrV/hG0Un9ZsmTHb+M13OmAhcuxy
hBwmQxi5D8oAkE9C60lkVyucs9a3BkQVgxNLTM7i6cZrYUdHq4/j234GsDD+3Oh2gaQBivJgiWmj
/zYhwzBoYdFUwIplKEdc80xbMc4ZurW/xa/DDqUzx8PN7N8dPtgTrLEMAKQc4HT6vAtDJGuvNC+1
dnauEma3AXK0NMqFILbQxpYJf5m4hlZSmXWXuSwh1c9KkY1fuqiyNk1Tjg+amZp3deX2W5mYs/ke
cfr8o2PN1Tlu0wQ9uTL7gnCmzGMQ32200jipiI7cU4Rs753RYQP4fW+Cyt9ay9AFEGEiQk9LWwU4
cbACkOU7OUat8gcDr+yz6bq6tpF0K2JFDsppOZ0E1jm/qu2zabePa5KcAy+C/ACb091Idg9/+8TC
mOo/Fd34pexPjo7xXtnpl4YaM0r+rvmUGAgIadE6iKna3xldepapbkmye758NPoy3M8YSsxk/UVr
ETayDGXCXBSd8dJIKW2TJzGd6gcu9kO+nk9OWmoBr2kLZGf53yV3iEGqBe1TbcwWSGRjvisDhKds
ICATVctQ0VFz6KDa4Tc7Y2EbV8ZD76vGg+xVmTlvbN2djhGydDZQEKY9tTg0k2Ne1pijxO0l5QVe
JtfY0NCggHQLbEj+A5lqrFGHRIz7gwx/+V9SiiNjUt+My38s8Wwe4I32iy+bB2BniZfFRD2wD7+v
MeCdd//5EaG73m+PCF11XQ+/Nsfy2DWt5XXhl5cz7ve6QxHLOGL8sSC+UltLD2NjduUn/xyP1XCD
DJf/aCqIkbZDlX0zVfVYYW30qTZ5lFTF/GsGpZ7xU5lhYpbXmsf9gAZ61Y9osLsNXOCFlTeHbbeV
WRGdltm5gyls5arxS7LnoOjLV+vRnZX20ERDxJPIhQKeTOVyj3XRj6lG/SleNqMBICrGq/sksTCq
X6Oh1m9H1/6aQOe8QdJYf1o3qnLEgT2+l5Gky56cR0taJshAcMd+5C23vNUWrXfDC7t6M8doRVeK
tjwTUX1vJpXguruMgxQGzb+dQaXRm/VfE5Z8OfO8nF4OkqHsSUyGHe+ee98PsKz5+T+glMFz9pf/
7H86l6UPT7QQ1OP1fOunWw749cNff44izJtTa2i314+1HnJNkc+VZvFZz4D4xZ7t37FMMjaj5mR/
uHjRbWHbDLcgEp3XyQNJzos96jLTeNAWaoqoLP2ivbSqLnGHQyF4WeJdN8j6GdvJcivW/BBZZOJ6
itFDneLw24zVN/hvdoGz7eD3P9q98Q1VC/886SWub5BgaoyydHXrKIsL3Gym1KOydoPsX1+07idq
IuVpitXxgGIVwl39j6RTnDXsDkm+syvbP2baYPSbOUtw8g1HxbtEQ1Uc+oX8IcN4icnemmmXpX9p
NfqFnV2bt/JkaZwKcflQO67PGeEbW50OjDzS9R/+pI7vM8uDRnIiy2i2dWch2cd719FoHfxWjTh9
s13n2E2F+cX2HHeL7WFwh5Vu8FjFVIVLXEi/+LBMB9RvXlprxBIBq7y9xPmWBt1Qf7EwwdqHVW6d
U8NMPiRKhl/iHOznmvYQy+CFmJ5glacGXQNGA6m0Nejyzbrt0byRGM7q5n1r+Cydpkj1NtwKG9iZ
BGW6ij0wJh6w/I25/jNGXXIsa8W/dY0mvkmqgtpEr9Z0+vL6AMQ0eeKGX+7AfTQfiy4zsIfQk892
Vr2CWcLsY0x32PyNt2OIP2qnKNq9nev0y8eCVzlP1e/XWMaSdBMN/Tnm7n/bdtX7RL3smTkm8pAb
ufokT4JyHJ2kb0GE60jVhcF9HF/EoTZASVz1rfBej+G6gZlVDjIExghFqS6i48z9+l6ca0Oe1Gc/
DnrlZS3Ma57ZAulpHgUsOSZKvUvivLk1OOTDEhfkksTjpnj8z7d6zfWWpd0vC3HKYJqtOoD6NIvF
gGX/tvRThyJlkd7rh7GjUewD9ztrbRPQEQJRZNO0/oKQ1a7p4/SHbcU/ErPtPsZmCCu7yhDkK1Lt
zgUtv1Pcafg0p/k9T8Tv88zrCHqC7W6infOGL0e0R101O8nQdFhHhTQ3qHsya4TmLsf576XUBu3Z
BFEv4bAxq4s52CYydvxVyzGbz830OdA6+6Pmjv1jFxmIdavlG8ar/tkYkImIl4pvqJS4LaVqcpLZ
so/edOWlQzDuRVwQNeWhHYfwWSJtVaJaPHJlIyCXF7RR1kl1rLJTGIDx9vQ0AUz612Ysx7eKL/bR
TVA1CEo3XicNtNv47vwcy7QchusIwrVG4Owrq7A2pubN97nXmNvGDYuPw5Rl22y23FdqCjrayemM
CQm4kBLLnc9KO3xTARJ+LTL1pcNM9Ts3jttQ9aM/Qa8ddHWM0UNwAMPxXhZvYgB5o5q9tmpab/Dr
GN5cJOigpHZw8gvlGUGrs4SxVAgBLyuvqtVc+r4fiqNlz6gc+Jl2XmL53FMI1RGA2lhJkbDaOSql
5n9Dv5z6azrHTxDLvFOMgvNJdSkVuZWhomvRIQ2uIQee/UuqO2bxxtZMcO5LPuyE3/KdELq8nFqH
THTSw/b91H9LRc3I+hB07rdortVLmHXTXgXg9lHJjT8Lr7J/WMMrjhf596KjYhenavoCZarflHP0
cQwNql+O7p15FUw+FBaqjNFsADcz0/RDjxfNPYjxB9XEhAu70PDUKEH5WAKn2+og747N2EGKUIbL
Urq6lZGjhZO1Kcv+YmetcaS3+UeaKuor4NQvFs7cP2ysvtw6NL/ldcFCu+6iFzOu3EOnZs5NWOAG
ZtlAk/LlIGyvvjjLQUALN+U4vB80BL29S1v0hAWkkCCLiQx8freOYNWdvXDGa3UBPvw9Q08wtoqU
6nEyFI2X0/5uBd/9HK7YvLAtYaqA81UR9gZ/XupKf19EWvlk0ozSjp3SZ/CBKofvhmo/+EjH3vZO
dpFQavQ1LYi0mfZgRLxt1Ck2VQ42kpw7XKFpliKSOaSN8/8oO6/ltpUtDT8RqpDDLQlmiSIpS5Z8
g3JEbOT89POh6WN575k6VXPThU4gRZHo7rX+sBqUOjzqHQxqCN9XecAd3OKoWiHJk6VJUSCIRzx8
Pg6/ZoiOW+OSEv6YpE2euanDzvBlm9pmfjoaSLg33aNqBtaTvhTyqtJbm99eY6yJU2n7UYMhIZ8E
cRtyiB4dHKDLOnp29ai6GjHqmMuzQhaZnWm+5xFhlRNCtyqvAeI1HyPkPURRWJtewGbztE8u2nXH
arSxvJHVthVP/dg8NXxFu7UXbbrKSj/JPtNOXzq0Zc6y5tRI5+MEdmgDrbp0SRls1LDS/HxoUcZF
Z4iFgkj74V5v83drTt3LZCoJuB5zPiW99X7v+5grezOMAm4f82UbAK3pCX2flQqJZ5rYEw8FbzmB
Z3xr07jatZi4HefZWFx4yE3nWJV+nivrVX5BUVJfq38mCUOtbkEG+h5NsKdKF+Jslwrq3IF5k4Vw
k8KflZztudXVZ63L0tfI5UiGBcFzM1bRK9jrbkpfRaSoz4PWrjkgpq95OLXXGfM7OUEFJ/Bks05A
4ENgGBEtvO5LJAVnRI5ktSTWfKrL9IesjcuIwSoEKiRVeEos8mZ4KW9bF5TpiGr8lahjssZQ0flu
JQf57BpzVNeN2upv+awrOznU7uzoPrQoSve7N++7Fga9GTjPzSJVCGs/ghrvdjvJ0sqBHgHC17q7
6Lzs/agKtJP+HrzMRV/qMeOsfqp7DuyCvMm7YQTpmkcwnm9xWT9zZr7IdkUbh03t5tCxweq+Y9yK
XmqyUYsCSU7UptbVFNVfx0LZY8yt/6qwBcQNwvrapJWyysfKuY1ePW2tMdFPzgIU60b8/+Iw28eB
le3lcct0g94nWyP28jAGwWjwx3r63ZuRi/ZzUgKwyvXUn3J8G2HXGi9jLtK9MvZ/V72lWquu/lJY
7e/ej6qcW+Ir81yULI5D5LLrEWRM7AiGIMYU73Ff7cJqmH6AT/85BZnzKfAiexsXBYmDugbb0pHh
FIglfEuGn3KkniErORfkC3KUiXZew+6/NsvqSNAOS/EubtflUpVtIXjc+9V/bytJi88hR1Z2GTb+
6yBwVfRiw928XLqWXa2HfMRavhkjEqhZ/CivZCGA7WycqdV9dVhkIHQULdS8eBsqTBLxCu03bakV
bw5Yk1VSkQIWoo5fDQON4WVYiC7aMWt6d91P6Tsnl1Z5HqpS21poy3N8scYvbUy2QQETdNZLtUDx
hw4p9K2Cg0SrTvndAQWgWkmxb9nxMUN2eBYxndkU14gA/A0C6YHNmXuWtQCu0T4I+2Qtq7JQmvaV
rePrxGN+VUfil5RE5gFpniW3UBaDGwEq7+LDR3sTp5fCAUGhKqayUVRH/4RSVbHKVJuwoz9pRfDT
sgKxinvT/aQq/bgx4q0pCvvi9Z6JFFKkvOHHc9O6wfnljT8qrNV+2LabrWo+qxdldHA4c4kBF4Y1
HnRs7KAbdkdL5OIxDiOXPamY3+DGPdzR9kMJuqxIP+NQVa212D4aUYmIRFHm3+e+2LcTqBxWsMfS
HEC5mOlwmcos+NJrmroKsNN9KXBA9if2IxcxwnDQW/1zg57PRRZ1X+EJkVX1+qNNXs0YKswCOPNH
+2h12iYHrupXf+bLXjM+4TAzPGFynXgr2BPewiNfsdvX15pSokjkedk3oQ7GCS3Q+RbE0MIVk4ib
Yc832aSOKH9bethvZVV2VLG+6vDyu2jLsDpp7L1lEjRpjKhHLpjnkOiAHJaJelE5n528ALhlAmTt
W/QpsvL+WzzGlq8YrnOKxqq8DCZqsgMUrm/qYD+Oga0e66yptmYS4FEjtUXvl/Dbkn09IZX1L1MW
ac/yoVh675YypncZUiML032o5KcOGchNDhTvUYkqZz1laDHMabmkiv7UQZ8CG3LA/FdAPFbCI0fR
FXbyGW1l7Ekz75Z7k/rcYO/A2pd8Ri0zfHR6LIxk1Uk18rVN1mzyKU8/4ytOEh46L+5YDNYN4wuG
mf2T7HQscuSjwu4mia45DK+VihHqS96oIzxgpbikbM5206jj35pr2RExDnWf9SXOF4ltbTR1am9i
jlTcGcX4uVdBqqpTU35XzHyfjA4B6SwjRVQOi9SieNInrfxqi2xcjVFsvsSNUvhD0TuX2fJgDgyD
+jDPqPAOoRsd+M91j0nBJh4qvH1NIttZj4Z3qLqqQR49ah5CoZIsWa4+Cidwqi2ajdWq8Xrc5TB4
a8nuJLnfc95Sdz373Xu97NQCCOMySDZWWZH79dLIiaF9aOrsU6iWfDaB6tzUyLNvPeJmsRg4yJDu
v82O0Z9SK/0la7Jom9qCpQXwUY5P8rg9B0Z2H68ohXMbMFaFZjfGO0jbaFG45Xhskmry1Uotjrlq
9m9Ws08XTlhj6cXBG9t800vmWBF/RYIyvzqJKNbtaE3bAD+mFWeH4l0b2e91NszAEdblW4xz1dI8
I4SPXyw6Zfeq2v4K+6C/9LNi8FSqfxDjKt/tTpDdbJL+ELZN8d5bG0DZ6ltu1MhXw0LyZXMdtGJl
9o5G3l6drkU6vKWdinv46A4PLgLZmznqtb3gKP4WBHjhkIR/4eeFYWdKDNiuZuttcFzh6w4SvAgs
2G8Tog1uWOCgpBYnFyIbAmU0NwHMpc6EsRKn0IvGXMk2ASYbryOL/WuJvtjVnitcyGkitJ486Jyt
VrLqzkGyz6MivE+Imxjld5b+veyV42yyQztiVi0Y7fktjqLxlIw636+lSKt8lYddcSHt5VztDtPI
CH31jwFlDSrJKWEPfrQFxDC3k9sLP0vJYq01uEcIeYJClHeRA2G3/ypQfjzKmmyPzNrPdfzaWtPM
fCOyh9wPwmKA92YjdQ+XWdtMWTasTFsfc6yngv5By4k6bFFR3mvWPOJORdusBZNyv5RzggSilOyR
d5NXA6DTRHCCid2xu4QCevKkRMMXwxIEoas8OoeDFlxyzcQ5eOlwYr5kjqZA6mii/kpU6ZeBJNcX
V5TdWg+U9LF2S+Vax/q3+40WCV1VPOPSmUXufO5ziA1OgteBmEdyQyDu9JW8TMr2dQEIH/5qCxVh
HXU3RC2GuejVjLaPB3TkW45u+nJaaPTu1qvhNkoJVA1jN60R0ZPUT/3TpFpO+GQ1ZXOV7SrRUzlK
Ns1Wo5Feh+iE+E3BdrzRVnozw4dws/K5Vq3sZOgINruOlgBssopXTbFQf5SDHYLJsPjbtRN1aYnU
rI5UpegvsleUTohGYpVuIqMtnkWUZDfTvN2Hgpf/Fk/DZ7QJy/srC6PuzmaMDcXywvIOdVH+fjP3
G2qxuL8ZWZVFkdR/vaE6C5s9hAyMvJeXlHf655vqnO4hbMPHOfLSC1L02SVRTTYPhLPAfkNj+tPe
NRqJaBGU248Ol2T6OS5I/i3DZHuWqQl8eXfBk/BIrHQdqwY4yBxiqILOEY9EvW8FbCWAEzXbTuJB
8V72wjQLnrCeha7enop8qI/kcbGswot0Y6EtZh5EVY+bKImIAINl9YMiirdSC00WI9kzv8IO46+2
zNPwD8AvdFtENpBCTDRqc6y3rVE3r3arP1dOGP8wYw2cb5wTXcHNQ7DdOXpuEl8AS7OvXkYM/EFl
oX7XGiLSlt52T55OkIN0bryNbV15LRLjUicDwvSW+9kiKvnSY/2ztUVdb/XYuFRIJUOCLfHPxo/n
LY+tCyq0wc/aqLdK3o5fBxv+nM6W4qplVbCbMjEd5KQkwHQ70+f5LWOSdCvu23ILe2v6a5Iw4mA3
LJNyNLWehliFOr5M+vNKzoRqgN9OZvaOBJS20ZUULT6d33oFfQY3i1R8H0LkPf/riIkRSJL93/eA
H559R8L3fg/45/5sh9ljUL2PmSIustBheV8qiMJ+AU15I7TUdVkzuuiJYcncsd+X40QkvLWDwFSa
kLntRtc3izZ7VTIRr3JF034m2VHkpvHL0tzPrVUEn61ZRe/FBKmsAdLba0rVH+Rs589sb5mtqpn+
Z7bnQqebCHvw+MN3ubOdleTN5mUMdns2sosWWvNZdsgwdjmqfGdxNZFQOqVLrE3kkIJtJQVOvzUx
ipqpvo2sJt2rWpu+u+6LPLLUIxuYIl9oIpOTvtt/N/9jtDzHyNHJoNmroaneu7C1zAPP0/yhXQqz
WIRKPYc9aVMsNG+PA1PI44P9XZrdtKQxdmQ/rF21nFBnrfjuqDzBe7PXXxCV/KumU0vhA4Ih46S7
jJS1qO7G77ny7HEUATeilS8eqkMzZ4jPYZjqmLlNxb3aDVm6IVkw7mUvOlLkyweQR2g2P+tdvut1
z/4cG9p0RIyNnHeWELccbW09LO9XEvgld18Wahu3+1YzkPHTFvH30rDJ0C31D6a/XuYNGj3sXq2w
SwgfZhYBLi+B6F6gtG+Zz7LJnqZiVReiPAE2sJ5V0WM48M8JsB/9QTrVW1GNZF6T+lWB7LsZqfND
GEQ9TG7kSuX3uhXPg5FZXwHPzn6LPS5aQk1/5gvAihGJdxy+Fvg2hDzCFtAGDW/cypCljs7CFRem
VTKVrJgfva6qxxsb8tdOI/3DSaobd11rlG9VN3wC1lZfR6EqV9cJLqNZlm9gjkmCKYq1kaN0jker
HtbduTFTeIJoSZyGyfBlp51bykF1XNBOyx3TTCEBQKLnJHudq8fNjpW2DCdKeCzJkd6Lis1Tvvqo
a4X9u6eGOb6C5yk2HP6d48e8vIlcIkLjWc8RHEVZ2T6gEF7fek5AV0/cAnR/brIlg020z50iWcuq
7JijEGGAPNb3sk0WebGFjI8xTQr/XLjdtB5EVYTrGZXTA4Yo5QpUeXyVxeAi1jLk1VPihmVIlKgZ
nnSdzZesokZdbIH+FWvVbCzfiC20SvTYHFdJ6bWPsqiKvHuclyQkWK0fsiko5/bxr3FOkMSnogJo
vYyVQzJiOYcEcnRSaO6Rk+KMSnQauEdZuH+u/t0jh0f2lK1RGUU4axko2+TVffQUd8YuRN3XCIv4
BCUuPsmr/6v6/2rzkh5pCsdK/I/7wRCHagqxQBHT8CgLQhLDY7FAzEswlTxn3c1Hp/dnmGybVGxG
M8AscrycCbsG+Wl5qQ5V8iAQBpRj5dTBCv/g68mpG5vRqDWAwqb6EBpz4ANVwTg7hvZlN7HarZy4
R8RP0TWu5QDig+F9gFmRmv4taJUH7SMHG3GLVSW9ms0tREU8RcpPFYdAtdWVbqJqnrDul5gA7uKp
MTZu50RviFWTq649lLEJpH7GxLbhh/lWh1ryUOhLsDIq47e+ABuoAtA4yGrQjQ+ZgsZEByT0OqTa
syVa8dqYIP9GIKI5eRm7BmglqxYWuPYq6JQ31Di1g2xzBnd4givGYKM8KKQ5TrIm2yGcibOBD6i0
vYzjKjrNI2LZstrVruuXqmvt2agapCDVTx6Q5EuBx0HhqL42Ze656wukNDE+ChCYaG41jiWEh6DW
+DHir/qikPsXKUrYhnq6pnX/uesVCxbpEN5mNYAK0AKLd8NbHmfhDXvPCAlw8UP2D8ugqkuzbe/C
qpYjZEeUnD3tWibOCxHL8uLqQ/hajM+Ss6JjtXtu1CIjuktCc1LbYj9hi7ORVW8JRICDsO4El+UW
jq3CLYD4s8F7sfDNztTelHS8757QewBWOfVfx8ao1lY8F9dgDBXS7O14iHUjfkr/TMLL+j6pAJsh
JxmEdXJ2XssCIFcMgbqh7kXiKmtGBganhaRGPpQ1xXKh16pmBrJwmSDb8jr+a8IEtrjF/TB97Ezx
0obJd7HID9Zp0K9tkJGPodlZV0JZP8pKn74gfY2NqIL6Rt+Y6rWLjJ9yvN5q9To0SG/NOG1eKxfz
c9kRqZh4lmMzPmpxWS4mahH8mMB8jHLX22rSXmwp8jFEpLgjz7g4i320y2pjFUOPSEbe+niRYbj9
zzExCF20oQZY3bZwUfLlfgKHysNvqtjoat+muX1VR1O8dYO9xI3YKVcaiuZuP6gHESviHDoRhzwt
CV5EB3XSnd3mZ6uyQTbNX/+c7dRmdJ8d2ebfs/s2rFecOiZfBmGwGSrOMe4VZ1h1+lrBLNLvux5i
uQzHVG1kbwDyfG/RIVxPVeA8IZ8DTVtA92bDRErdiFin9ab85I3WecJcD1QX4di5fsgiT3uvl4lz
O5MIdJzfE6Nu6i9ewrF1dL3iVOAjva4lmz2aIt4JUjsDIejDfe8n2RRLW7e03feHfML3quzEb9g7
hGYybOx8AxzZudh2Dawiwfvzo9a5PrBy95KOormi6dZcaZmM7nMzxOUTUNzkibOFWBlhPb0RmkPR
xB446C3VLsB0kMj7sxwWFGQNC9NEiBg3kXWIIKaEqFmCzzYypuFBpkGMf1ZlL/5Iw8OY5uFGNzpW
AGG+TmqZvpDvZWcJWnyf5kn0qcyN79JCXIzzq1Hpvwfoig15LzY2ihU214pc1mVqn+0aRfaPlj56
vst5yH5qsqvRumBnDJOycmOH4TaBobiP8n22fBKW2v9uK+My38tq8GecbNNjlehVdUaI273FXXYc
SpLfsoZJjrKvx5glsEVufW0N7vscCPEge3WnKZHJ0gnn2v0EZ4adc69O2kFW5UZaViOH3o+q7M3t
7R3zYhj6xYp0cPy8zMmpQTYvWH7ZJK8ir1ZOImz3RGrbRZ6l4lGdRPuSRWYf28H4ydOKL10UIamY
ue95682f5AB1iGIUZGCBcMy7D8i04L1yh98D5B2iQU9Xiwvhw/8eNSpVtOfU+fs2Dq9joM76/c9t
PgbIN9KI+otuiPKZk5W9rRvFqonVzsEJbwZOZroFXsNm+3WSjemob8vcqg7/apedsu0+TdYDV9/N
OQqpu05o2lUTgMshWisrY2yc99KD2iV0nGW9HiMwtpZvAyH5/w4Q0lXP/RdVx3Q8T3Ng6BgWJBHV
1t1/okHBbeW2rZXWgbVu3keYM8xrTxP5seH0Md0vM/4N5EyWVgKn/aGEVaPpXbg1MXfYaGPlfWqi
YMmNzCAEVNskuEdb1ObFQzOW+YqMlPdJ4I5IxNA6dg6WGGuxAtvlfpIj4zk+ORrGpvoysGndHKUN
aJuyE3E9i8yUa+5lldyJsiEopWzk4HjE2sUN3XcHTd81tAb7k2VPHF1aouyyalikveA8bau+JsW4
jNB4s20RZdhgU4vz9BWPqOIsa9ijR+tYN5Nj101wEgmVH83QGw8jgS0/Qk533w2glLykqHw+IrQ0
WjSJRM26XcyJd+/VQ8+G9deVBzl4Lo215mK6VqBXdujauX3pEV337bgUJJypeirW2LyvDBKvaF/A
Z4TbaOgQpl569awLtoUYKs49VBVDCXZjmI5+oqkxjDw0M4n6JY/OUrBXTh5nW/WOk9f5soZM2u92
OeyjjcMhML+U44TrFD+7Qi0eZWHHRXm/+mjTNP0yxo6z/2gi4ISH2VLINqQi4fTwDCKA8Y8O2atM
QYyyRVwfCWNYh3tbgPioFwJvna30OYbj/ZhnYQDoGybx1kiAxsvGv3o+6gNEec+xQ9hszPso7ncw
xCL+bHYXbdR/986Fi5xRiOuIPgv1NqGjVJnFTVZSHna7KTKntayqy4DMrr5rmH+cZJPMuxVWerUW
GxTZlKNU4UOSJOm+tLVtFF2KvvRLvmBEO59s6BIPYTQMN8JRgOIFfBJZlUVq6qCLaic+oB463Gyb
A50QOCovE2SBrBayS6zl6D/RBvlnuMVx+dMaZxzElyYdW+hzhWuirMn7jAg/bBwnKTayDXEZQsSl
5W1FMT86CBw9irjsblFt1Q+IR7zIWumqwLywx4YfizCXbJMFYlGHHhmAs6y1kHNPXlp/k+NlE3Ym
4PZr59VIB5JGqtt86c0fytAZb6MSznj+AbgVsKv5tuvwnCtXfcmc0fBHTY/8zhVfrLpQjnjJ5jun
SMd1LroSAbqoW2uzdokHdgqKMRMta2v1vdfiR80V3nOM5xXuPvNXMODNroYBx4sM8wYlk34/jk2E
cEOO/ePYHokh4HwzJns1D+3H0AqS3cimGo+l3jnXnvFS1GgxuC1HDI834WlNdmjwrtp4A4zBoRa7
yjabByV/xLVELMctr8f0QOMdDfZey5JtapTpPqmsBBh5hhpHOK3KaYaGkkf2VQ1wvTZUZTzmUUxG
0tVeK2dsvyLRzPOlNNVzqVQWoJqQfZBbhjvTqbVNO2bmE6jcdTnp4U0WiCSohxmQAzf/TxtIy3RT
l1YNBPM/bYOHs3ykZMEBJ/foPjdsDEIMWXaRw1SgbA9kt58+JqmVMvDsCTp0kP8zKYV8udY0J9nJ
tgnVsYcg8k69CUZjZTRTdSQlivmNrBcL8kLWZWErQGXDCddtFOWy1b3UMYs7akhAHFOl19SNrOu9
WR7lFZRzhs5LfyNnydbfU9VyXAWC/I9cieQiFSYB2vJLIds+qh9t/xqXyLVMdt8vP/o/bsGP1fm9
4N0vhegRpoNQg3vqcWza30UcYsGRLkXiWFG2knXZLRvl1UfbR0ca14gXfXT/+xYfs3+PRO98V8Hs
WwdVvBpCy70qyIc+x1l/QCXiB/DB+Unt8Ycx+1D3G0A+wNNF8DxnolwpRHF+WubPMhwBPQzYzPIU
j648B8196TUlTLDIvPaDwA0zbtMfubtPDC35WYmxR+sqEM9KWza7QsvMg6FkOgRNtPpcgL5fk8nx
ZxX7NMsDoh4iaOBbaEOejLnMXnAXOli4S7xHWR9v3bAG9TdgocYE8sVhEr5oHb/Mrkm+teQBX/Re
bBxTGKQ7s/Y9ndPN2JnKy9DM1T5WrFU7OsPJxoflhAh/dqrNjS7a6eBl+ZJyJeJBoDL3Dbv29pae
H+I5MQ5diNADGLLqVNrG2wJ6kA/2ZIk7uhwE/eCF1XPaCbtFOU3R4vekJmHHB3pL4nIfoTx2JmyK
CYqZ4cg0T7u8HJKdK2Z/UtpmU4klMV62iBsBLtsZYaiSAAMxzfcmPUwKgjwOtFhEDdwML/TkptRa
tzcndjhBQqAfDLb9DbH9fVKQjI/GaHjoUqCYrCtroWAJpk3OzzlMrqanmOQQkrU5pC8ZghVfOWJt
ktBtVoSls3NRhsM5QFZyjXae8rVwlVMQd/mrjbbwPkfHbzc7HOF7gGxeTV7djbvvJZiE1ejW/RWq
pnvIpmTcJoGmvII4OIP/rx4gZee+CHJzjWNJfQIAn72p04anoLaeBV8YdOM834og+FZ6sWuqMT9l
LslspyqeOCtixdyG2brRDdPXSCU99Zrp+SMapJ5d+kNjG7suNr2zratv4P7QoGiRVKwwKzkkpMvW
Uaj/cOwxPSIwBgXNfHZ5jDlpkR/7BDy1UqoLpi4sD4VhuGiBxhUhplLd24o4mkOlrRu7XHlx1vqe
nld+gWTy2bHj7GizoYP2sVLaauWpNrix0Q0+dxWin63wnOfkELOvRCaMOH/tsTmxBOHeGOin6hq7
KZlejK7Kn/ODNcTXvrUx2EbWBm8B8DkRcaetndZs5WfF3dSCXdikP2FQrBwDoyG7I0agfQvxTyCe
lHgJ4U+1fuiS8arbCUzqq4Ir1moSU8zjPu0eILCEQXIIfnbJpG0b3ESPsqi8OvMn7POmwk1WiOO0
x6pE470SHvJdebq3FHNbm5lub+y06tZlb7+rDHB0rICG6JmdULut9LE4ykL34vJ+JatKaRdHbylk
NcThlsf4n9H/6s6I0JHzH1YGZ8pjvfgEcrSb8nu9yYtvkfXNqSy+B5Gzxp9OPxYi04+zGVkc0dnf
ZtAM2zJYAVj+gpsUVu88RQAFYyEMmcib1/IS1POLrUflNipH4zgktnF0JmiakEZG8G+HII29VRH1
REgGDMASoexiixT7ynO5Q1GX6yTpWPVrMMSVixA1DhyTg2yOhyz0mmc8QCMe70ZCmnoUV3tQ+X6r
K1Wf0kNd27m2HjPx6ggHS7PlHcBKsz21PEztS1Xm49ELh/GoLIWn+lkVobtY9PkxWAq51sgrVHAi
SDyEMFd2qGj+MKB+piZDdyQIhAncctVb/feyLj7hwGGvKjXlE6iWJZaonLWbWBEwjqv5mg/Bdo7T
M9LlyrFezB9lEcTIiiiZSdg/Rd2vmQ5WzB8m/3+aWb1aoHk3LWGW4zDN+ZENUKdk/bHRc/NgWgA8
bE1wRnPI5vVGl29MtUMNBVnRY+GJL0bRWJtcTSaSGUWLi0qVv4aaVx/5lcKz44M1R+VkJxh5dhN0
Ic/ZyT8sQplsnZcC/Eesz8e4auej1aIYRfgc7TC3PBKvqI7s5d2dk8RsSHL1mC4+cqIuu/vH9PtG
fEzyKsur/n6Vovd8aA3OfQEyHsDxdbEOCxcMqVrP28a2rkYh0MwLPUT0lag5ysJVq+bYpVCzsOwA
WwlJY1UWxQpienMUcfAFt6drXYEHLMOqXSe65oNCO7l1t1ID96RZ4zGMxS2pQKEZ4EAOfVgfq5yw
vOZY77WtBI/J2M/rNsmvRSJGXE20b6jGI3beDCdBuhY1+BBZTDt3YXsgLmsDSUjV9lalTejbNjui
usyabYys9BqeLpnXykRMC9wk4MXXSQ/EFomXxEccoN6EFp4USjyEnPxgCSslPzgz2+aB+zVVCIBb
dvs8FeXoj2XoMsUL1rWuRyt7brNtxMkeAtfwHDlkV8epB4W+BMCW5Gpq2RimO4hLgavDB9VZePuJ
s5oWfYjW0jca1glb5HJAW3Gs8vlRwQV0a2sPFlndNl7L5sBy603kRSwS4groE49MdYAdHY7WHgLS
kxf6Sl2GsFv4TWhBPu7QGzJ46VFHNY6/J4lm4p2jtgp54mMcrPNXduxliDKJ4JKlIfKsmafswji7
jInV7l27fbADxT6lUXlIWLOOcRDvOpG0fJS9g8wBFqoZVmIr7LjEpp6LeQNNBK8zJTynsSjXaV2r
G56t9gZbamBeTvaKL6S6sRPIRYlS4Wo0omgQR9lm8HQM65Fc3KRu+CpM2HMDiZ/Qacczi90Tv6H6
lEdYTzv9w7KsriDdv6so4fkxKZ117hpgR9h1+67qkK3UtC+9C1W+bevoCHB7bdX2hC1yg0ZNH6cb
p2s73wurcx3FhzwyQAh45hMGsZCFCs+EZZPpa7cBSt5lzY7fJ/rETXHVixKGQt1s+GfNe9sV1i6z
+8046A0sGLNekUTiSy3skxXF/F+VJLnNBl853TjMBA+3HCbOy+7/oYnRTsumsThoRs/RoFfJVbIb
T+cJ6H7HQk9mYz2USBtaqGWdMjX+lUydAKu/KCf1KFQTl8VU0MRZTUU+CKgunqcpi583PIXp5Kws
ZUYpAvT7Q9ZdmhlrL7Xk72+n9IdVVvlGcxXjUbFw/SUC88szE7SzsvqFw9RpbnS0uy1Iy4OrPiUJ
YgmlN+90xXs0s6hYp1rrHS0NyHupoSOTJu42RdX83HqPY6iF6EhH8bOTjwHHn8zau0rv+MSQLCg/
7SUxXTT9OJ/ptucdtRi182gJZHtB8AilGiMOQmTnqqqVp9nCLwtor15U01HJunkHufpLUWj6ymVb
fBmGlyLL8HIYcJtmw6dt2EcN67q2HuwssvYI2qPyqtXfx4ntCmIcwYnV6JxkVrWfxidk86yVBVV7
V1tOcrIzlfR49Oh4fePnZIbrvnSfohHXCaNuk107gEgyiMGvkiB1HqtZ5ak/dzYMa1PD5osd1dAL
1w89oa/bzihXGgC47Vh6KzTSnBuMIw2UfOH3nnCWhduCxO9U66rHfymsMLIktIXELZg9iFfIjXbW
8qaSc9TnFxIu6AyGQYMkCYqvqcf3RNikJpU0Dkn1Ofamm49opfHnQyyeKzdaKzP8fIQi85XuEpbT
zN6fS+91SnWWaATgduFcbrHH/KJD9/KDmXRtrIEKLco4eypGsIbgodehOra8Xg7MP7fK9RABR0D6
M10PhG7W0+CMx0FoFz3s6q1geX4SXg6rwoIxxCIQXcKweMHU8gG5u3NHePmMcuyEuRiJvnLYBm7v
XU2r32UT608lKmNjqypSolUsniZlMlbe2C1/D1vRvLKnba0WzwD/m41rVJ1fKN3XNBft1nZLHJ8E
iAsjxNsvjZCIM8wRVCAnJ/4RHPaDWR3AKhVo3pXxAE0crmHqvsyFqXzyEuUCTvqkoyr/SOij3+pq
wgHIboazFrVbNy21U7TUujYezrYwhrOqhNbRxoUFvjMj4gi0M0+IdQbjcxYKBCVPP8fRrJ8F7DW/
QW5oLas8tP+Hs/Nqktzm0vQvYgS9uU3vM8tX9Q2jW+qmt6D/9fsQWeqS9M3Mzu6FGMQBwMpOMUng
nNcchjEWmI6IAdz6VL0HJvjqpqzEe1n2/aI12vZ9gMm/8Gyjeyen2wGcDIb3gHf2Ah4jbEh2JIsI
IZh3LR9b4A4UN70paQG0dsa7aG3I2tzQ7yamdEiG1M47cCmxQEDQfWf5we4HZvNqaDQE0E1yMyVo
/3f2O9xRdaO9xWIC9GqY4dtsI7Aw/Kx7LcMQzX/0BF7qSAHYiflp3VYvNsziZaM21nPY5gZSG0H5
HGU8lUebupnj+fluEAIFILRQHqHAsQM0zQAExhlmcIRiHQhtSwNWNtWOfvXsvtoEOmxQ2IgY8kT1
ePbiyNzGaTOeCqfudyb20Eey7NW+cYR2aIHlo+yJtbALeAB+levvlDHFH8+O093YV8ahAUy5zjJ7
WcWWs4dH6KzwWeAjwT5Gp0Sk6yZS2cZG7UM6qtsiENkNhHa9a5CEm/kfFtpL+XOdYOoYT+VbAd15
BUhIXRYmvmO5ebQj84SzmMYuSPujE8YrqN1fua2QeGHxr+rVPmH9AAg4Ww0VbIqBjXgb8gOfwv7z
0CXKIeezLIzR9VZUTk+WFw7b2hlfUSzsV5Zvz8+9wdxEPUIvZZpVR3YniziHXqE52rDLERhbDugA
LlxDH5Yjtr9LZ95KxJbR780+ezS9D9dR9ZdcGX+GHTtzk/s1VHatEsTXOs3ZTHjOuw89cVFaVvvi
BjC/YMUDHqqrTRyQ0lVqHdi5YrAZF82li3p3E3i5vnDsEdtU8redfoJajwbRLMYQu8m7Bn58VXnZ
3vLIrRsdD9QoC8NNhnQokpzR40i5faGl4WvpCIgHC6OfwNu0hzJStF2oRA+8uFa9GQ9LbUQlSFfr
X0gva3ZdgA1pfpGQ7XmbN6Dc1ChaWIFpHbJJ69ZT3uZ4sNfHUHeSbeFr70RvsMYF0lnNk6Uop9RJ
N1YJflJhEXiv2vTzrjEtXkgAsKVEEpKEoEsKNN/UXRptdfNDLzJjw/PxueryfKlncX9uueEpOxrB
CqHyrdPWyTEzAKr2ZQ9L0u5fhrSyt4HvN1jXdN9UUZBSMLP1ZIc8+wa/O0ekBmxfoLgH63VNlf4j
sxr4QEb7EvhjBMJjkU7w/NoalQYl4s2klOW6aDRnnTq8+KsWDYYQXxgIO2sIHeGzcDdVinlkoXYe
9jYIO3nmZSpb6roovMShN90KVtJ23P2h6EiQaW6CMqWPlI7tPGX6j8EhaUYtnBXn0H48OGHq/unB
SYsxMQDJCnEiDw6+0BKITgOe3v3kPaDpaB8affxZj7mxTfr5C4nc+jo6qP0tRUTSE13fa+BF+qbP
J3EQeBUCmkPutp9zBVklelJFpCiyetkk9lBfVV3lBo889h3lyJYjL3EFB1Dd7lkId9tRdsueGtIT
vq0iZrwM3C/wtz55FT1TD2aUjVvb+ZVUfr3vWoW6Se0uVWgoBwNne9x5oKZppWrvMMhZlrDTlyXS
rloY21tjXCcUsR7RvLmkaIguo6YFxpWjTTtQfnyBuopHTgdnKU/WfQM1XElyHpaghcjfbJXcdv4I
Ymr/WJTyIiimlT0V5PB9nDYiZJ5VklCLRBjs88v+WIbNqu3aG+W1coGpJRxUDYCpbbQP7ZQZwENK
EyJZsw6DfRigk2OkuMaOiVkhQzH7Q2ZJth7BBCGjFj4WKe8rNM0UvIFHz26QILIM9Phqf+X74XOb
oT6rO4em67SXNn1WQeWgvBDUl7bof5rUfLfdVMW7Sg0pn2m83yagTfibraFqGstiAOagKOPF95D4
KWvxEvk1lTn/l9/n+bPqd9/Z37UIkIvNGPizojW/xbJMLjZWLntMcoOlZ9trJH0+2IejfZ2107p1
fDa7wv2GW2i6mxS8bYy4o3Rk+NMiq5xggfUO91X9mph2wP5J/Kx77KeceHq2ymST5O9VEZrf/ao5
23WFnQW6t9n4FmRZsUBzHGvLsXjEMavdOJHzaAzpW5HjAh+Jj2TQXvy2+ZmnrFPb4Lsajb/cqM5Z
UXgtlYMgoC4XqUdXQ/nIivaiareq3U7fqwhdNh+DXz3tcECtFkVDKkXJtWqjVUazjq0cHn70Z4PL
GoWrojn3HeqUmZrGgAUrtDy9fq1FQqwU/UAdIUtwas4s/5eYsVmWA5EA2Wf11rVk3rhzIwcz5BQM
Kqq/cJBZfXRANrzJcdhb+9/UpjdWpTW6izabvqV8MdjNsx9pb0VleJshK8ObP5gWiLlL4dmriI3z
uyOGvWX3/sKEOLdF//hFcbPoOtNIt7Gv8IpqvB3paG/Li/e7gqhNoRrBPvf94jGokz/QexwWrobX
vW4oxx8ODwiWD05xCCj1LZDmx07Z69KlO/CA37HqTvZJYl56l5VXQUptWWBZSUohBxyrGvwkMImo
jDJfReig8fhnQxWBv9lMpFxWqm4i4VaYw0WeGQ3pVgdGmtoX8Er8uoPCU0cP+JfvA1E6O9u2lWUR
l8rFKPinOvjNWNjScAunxqWKRutMWSpfsEBSXr0RwJyVJtO8XlJejUmFrh7Y6U63RHhT4iKGaBra
yBR7qXYFFi3Iq3iktYN4qtf22PCXsCpvnkASoOWdtqcm8KnxJFODtEUBEunTBitLgLZ34VnteAqb
U5qe3NiGwgOVdVk4k3+Gs79q7BDN26qPf6oQxVith+T+NKRHcTqLTAiFFe4H4UhBivyFgudEbC0k
WKcOsvo4JrCZJKO58Nzq2OJstZDIHjUmUf01WPbKJgvKpRVj/5aSyJ0Lwx3WQ0GdrSI17DfZ4HtX
Wys+D72P3gGola+wbmiYPk4gx5ppko7un0NrBeP7eIS2gmI6utytTqmQTCEPSPjo8B3Gd4EcP6U1
9zrW8BLrEVmIOSxH2S5LCPzR7qNctlnXSVjuo251ZxlGSOrieFT+EjhyWEHWD1Jrpu3Rd02T5Mjq
k32nU6t4aYGSlZ1SuUaG5hGki3AQks35Gkai76Hsh7yqLecmD3r2s8KU7IriOO8Qlf8nIAaiw9eA
zEFjcWLbtWbJBUjFTN1hGw5agJDDPIXCKj5jiEzIKXk5lSs7Tigk2fE7q6rxqWzG+qCSdrlLu2r+
uUbV/JsTjmJToTO816xgxCO2O3PvTd/DUe1JC6nmOddEc3Wa3lnIDkgk724pzu0AoGP0cJVIRUJ9
EoDzVvHit67zwu0UqxSJBhCTfh7mr0ZUv0vzvzgCxTeZ3Uehs9SCQdyeUv+NBx98HFQFlrbdwsiM
9S6hHNBs0tR0LrI3KNr6bKXinOh+m0Am8pOt5qk4W836DCaS/xdQPM+daq8U4JmP1YycKpCwli3J
K5hbY53oj5KB8HvkJ8bKXpluMq7ixriiLo0a1+xqcbexmKwGd7gMia5R1/LdZ3Du/5f1RTzY0X72
E5QO5KB17ePdoRw/M7Elhf4kO+AfFuQYYUsd74blxRRBB78bdFe965zuOtmaky9DURvHT9ngv5ro
VeOxYzsbUe8cx/VuPg4FG0OftKU3N+UBmlpyGIvs51coiJDphTe+RInDVFBqYSzOvmunLjPAmn/N
HIQaLty8tfZU0v2bSub/Nrlk6vCXLjdynOxA2c9lL0wa5ntsQAIpw2x4SLJIP/dT16wyMqgrPazj
q6Zp8VWeDZGBFL47Vot/dYz2lJ8SK93IeD8lnXkfItiDVzlwInmRpu5ac+F3E6KbahCRXuPyXwfF
VptVCX9k0bbDT6lAnw+TtS7dTiC/OMvVj/qwqGDgnGVvFfpL21G652IS6oPbxpdoHpWQ7z8EXQ0w
BsQuuzhvXBfw8zdVj7y9NDdrclKnkaWw5pu9zjCKwLHetKKzbPL9nPRWbR9ka+T1aPevWtppDxWw
ERkUTV2cY4GWgPRXY0PU7w0RBqt2iNXXcMw7knxU2EzX/kP3sCfJRFfxPxT8CkJT2XMSjhn4GdTA
9RKzrD403osCvK4cq7oT2aQ2cjdyrGVkn1O72RRFTmVr+Tm166z71HgosmensWxKyI6zuY8lawIR
vqYIOReNK6fVnrEmSK6eO1yLueWVkfY8ZWsU56N7I8vVFx5R6UV2cRBLBPTqvZyst0Cqxr5R17I3
ysPkAKdRWYQtTLyAFOHVMcSlr/r0Pcu0EPhv4/KDCJoTcMZ6PU5D91Zyp7lIevz5z6G2q38O7VS3
+tfQfmwvaLBWyS4KS+BzbVDdwNHZwIWKP9XZs8WaxmDNHnjc9y1EsPYXYnLBR9khf5WzplnJQXKy
j4n0DY6rfbPM9G+T4ZmOezmsZh9q4ZXyNVteU4cBvpCzrZqMXVclytIfAKkJVE13WuR7NzdU2mXv
U1+uJn1rk+n+OejGxZuK6KNG3WHm1oiritneAu946iiza4na9SRHpl5fyuaYKdGjhQ2obPEcsZ66
pB8wwJrgcQcKJdzYSafXJL1CORNIJRrVzgzUFNaqjsKzDEIzgdWFZcbCwC3jPnCsTazb+oZ3OCTH
RdDm0anuvexZ6VN13cSNspbNXGjwlQNQMHo8ZM+I0bhPLvSHuSEHmCVZOup9pzEX4mCpOPHAupne
m4CFt6hN/SBf0DYUZ9E0b7xJKoB4jX5T2d3n2qRcAOwbL3EXv/K2UmDu0pr7MK1VLhG+lvsKw/BV
kFgL/vN/VtP0oQ+az9Le8MnudyZvsFQ9jGIKt3jTmY/WiFlHqrTiD4OHjJaLWymkZWs83ExnFfDU
TRa5vgp7SpMUmknXZvcTBVVAzHkohfzHGBXrsk3ZeDg6Ob266wSpdzGz3DCHVHdqVWar0cvL4/1P
mfasi4ifjUGSSHoUTWbwA9ZccJahHFXcNekSMH7zD1m3pcS0PcHCZsJMYHpErQcz0nAWDW++RdpM
i89EfvKSJrihJotzUhGKH0PrIqQSpq+F1bpbCuzW1m688jXP8jM5TfFDOMAAclNxryKtq1PDBnlV
mV57zDuoAJIog4VWtxNa+ti1GRlyp/zVW/mu0Ovql0q+7J8n8xgZGTjpHejiSoAMnoND7SpDQHyP
5OGI7si4qkok8BqVmkICRGwhb4Oxi+1V3IftXjb/OQz62eewQbzrkffWN1YfrtUhwaBKmVAFG3py
JQo74Fk1QaL45ZnTBM7K1FQkZ5B0WFE9qPcIx3uYm+b6w7/O+HifMSPvy6PrhektUILNxL7rUWS6
/jK3hKEWj1BLdOjlOt6qLQCbkHWOglmz6Tyz6LGQJwdhU8zsi7AeT1kI7sbgfj03rq/spJmOpuNz
HSEAueFVB0alhWx7JiW0kaY7kYqibqKoRnLO1RCrHAQex0UDv2wrRp47KD/AfMrLJgJkAaYPuEaj
7pR+YKsTupTYUWXOTghHxQvK0nY5jmhIuiPwN87kgX3NsLFL1EbM37Gv3kHAaVTZkm1lrMQV+X4B
Y+jssxGdsLDWUSbpUYWIgugxm8rx2Ng7s2rIFtc9xWrwzt2Cnyeu2Lru40iQWwfgNbA8CMlDJ5DR
BF4SX2pzGg9fY+WZOk3Dapzf9rIJlMnbtU6B1UDh+g+5ITZazwawnVsRFe8LlosUAmnJA4SVcm/Y
JMK+YmCrcmQNOchZssMlZbNQ86xCk4S5SD+kV6fL125fkOPqjCsfV32ckNnaN+j5kr0q1Gwp2pY9
V90rKJxW2mNqIvODIM+ukb0hDPF1piv4GbKNzZbz9RI97K4J8O1UcZDCap0TmNqrMkwOvIXceUg1
BV5wEgFCmJuyY8Cilol+vLbStomXSuh7uPbBtg+wCaeIafrIlZjDSY725mvZDykb3PslozwylrAm
kg0UUaVonEtvdvxqrOS/b7H2AbxALkW+OyJljE5FgXvfNlGccCUKRDMEa8KVM6DUsHIQqaGuiLVY
pvvV/TBkzZK3bHf8ivdUALpVWc62lJ5R8NUwuClGChpf83yzdrZlpn/7Csmz+2XitW1uwroObo3+
82t/JiOYmd+3Z60IgluW/UqlauiUY2dh2QEmz6A3lGata2j9WGGvrKQzBuqJe3KO/g5Tv4m8vY7D
adJUG2GOCHnPzSTyseCJtOpSanrwNrobrDCMNwPWzAlB73o7Noh6SOkuXtjP9wfB3VY6sIYGfXj3
JSt0+3T3tbOscd+lA1rHs9U5iAN++2SrVpoZRE8TqetVHPTZNpq5vVFtRjecPNaRJPPas1YLrKTP
XqOK45vPHSrHpimqN51ntH9jOAK36jZaAElDMhzFTHOUZ/Ign+119pEFo7NWyHUfBs3Qz03qKvCs
ENLMsvCb5C01YHVYp3V/JH1HZiDy7ceYvNkWibhjI2J/FfB0fzIRitwPAVC1ZKZADzNxrTGWOTDB
Jxkhj58vbXa/exRwD1ERGK8k9PpgHH7ExoA4Kv++s8gR86kp1lOWm+kirAudYPzbgK6ZlLMZUC1S
67F5FOhOLHPLJG8aBF2yzy4tdOTr5JpsHkEh/JGQUIb7EX5DVbFck3PqjpApwpUyYNTrIxbE6kSr
n0IW9Ttvsintjpr9MrbWYzkNyclt2IPHei+uutN2s7KYujVn93d5+K86ZCyzUFmkQm5v3NxDX9NQ
m0WojvM2maaMyTN5UMZJPaWBqQI0z3naU8x6jWc8umP/ZU+bqNpSKaPoJj1th65tDpEDmkuOkDEH
s4elNcPKFcf/CExj/OZ36aUWYf+sBFl0hLU2rCAcTt/QI77H3RkgkgjlM+4yvpnH23M8m+Mx6qn7
zGmQsvCCeAEIzLmUiOu+mukbpBnjLewjC4UABFmdVIEfqnd4TaPOt7Xmpjp4D2oZ5NMrOQ97hT03
dDRp/qhXwRNWiV6KdlBN5rxpYSjuQdN4AGOUoQmo6rr2CVLcRFavRLDW0r8XeIg/1iJz/hZvMvUe
j1Tm9x24dDu3MTTxvCXeUOqHq2DdPq+u9b4B6xj03zKjQhxGL/qb2ardbrRrZYehPaZjjsVfN1CJ
SexYXEF42YfMtS6oHPc45A3IlhoIH8gYhTcW0IYoUbpQEywYzFL50+DOap4do7Ee9Z5FWts2d3Yp
wAz1OKpKvJTb0zTz6009tSbfFftQSn8oz+VpdpJNJ3M3mlV7Z6zinzR+iydRevFK+pIj6cDKiZJs
nlBSQkCRQlPRBy9q4Ty4SRX9UPVhdisYrKuWFtEnUwyG17gL9MZYswnClMfBQ2yppma5QBNG2Wuq
Gz/KQ+2dLNUAPlUXyWPr+eXR1rofskuGLKeZSx1QTqR1dqgjnIPTacgTZshuMibduCHV/NC0yoV7
guSKlyDEGw0j2QxUVvqzSymiVHG2vcemAq5AGEWHQoX3HCSa9fB1NmWluwqH0noIWMKusBWYDvGY
XSLNyhBN8RDc1p14BTk7v8V68nnwoASUSmBfZHyWpF3qXu0j2MWKNIoT7WHsEC0IU6Pa+KZnvHkz
MH5+4nyNSIPhc4RR1OZbUhT3ETpFlkUh1GOX5aCtJWPc/tuRnXS/0bwsAcrcqidMf4SjkrXycW6f
jDHYB233UU+WcUFZ07zEeUkHTs8/kY5pd1XUYPPgdj/Rh+nOAnvGxjaUYp0qSrd02UWhVqAjYzmb
NDYahiRahvZhXMMYcwzjhj+3edPnw+hjnhiXvJabCCcc9IoAzrR6DSODcfIQNZW/yV0TMZh5hoz5
ymDCXM8PqekDg0SOgu2lT6p3686ahGSf+LSKoyyyUfVPMiYlCqVsYSmGZk1qelzKmI7PipnZZvUj
6ZrvboSrnhLxfaRYHARohyHwlfkr2VSoWJOMMnm2WyECtZNSHISO2XmNMNwSggNOlgK7nGvk44cu
DT4pWFAUqDp3d++uByTekeLL4GfDpda9tVwjKHEnHr5iX1nbYh4nuhlWKtO2uFx8tr/WFnJeV9a4
+aiae5PPLs1TLtY4OWdzfpIVXm/CpSz5Pcmn2WiFV9krx4Zhae4av0F3FpgC+BQKsKVXn0ITLrA8
ZHMzAYG3RAizX311DHYm7kO0bpjWXYs6QK/3LdJY47r1vfohTBRKCPdHZlhF1I4Fa2kDU6cD8PT8
eSoMewOH0lkZ836cskJ1Hmvx0c4beTEfsmpaWEKUKPgxPtTwGgCVtI31VoG9A+4/RJjgNk3p55mM
xXNsmGNxbxWbAQjiH5UAEyy8ITxYlRc+YSNanQCgf2TVED45VnPpLRWH677nmYkj8XhWKTR0vRJw
q/kgQGEVb6p5a685ro3USohPwD+bUhQWir+zHgfqml4D36JTkgXVie6hnZWG2U0htoTIzko2Y7ji
T0gGUOlIEVibqfKfzuomqAuvSacWR19+VBaYtxWFKqx/5xexfCXjR0M3df+fLD2dBXm275E2uddK
CZMXAE53cQTLLjEZHLFH82Z/7ZbC39pSNKqds1YC/hf3SY3W/j9NGoNcO3b1/A+sEHyRa8sAKNFe
NqXwK/4mn03ZG47/aCYY4dwHJ7oCMiqIX7ParFali2YiWvzju12IRRrV06uqWA78JHAnyhBlG1Ob
gn2msLv0SqN+LAYSNJqH8qqJI/KPgi0mrxj8N0s4oYqJbJ5VPHojKwNv7vAgryp44siPOKH3fMGH
4V1+wqKb1IszQSKHovCCHvi/+0ZGhvWAH2LkUMy0BNWXElKiWeZQ9eVivg8DQO5Tp+6lBpcc0+G4
/V/G3LmQI4eEnd1sux6cY7iaIg015qy6kuNwr9ZchZJnSUQSO4/B5v2rA4f1c4s4yfErXoA0O5pj
vMvQzJC5VJlBtQxxQHGXssKcto0TkGWofPc7maiNdbfdgeMxlnLCqLTaNRuNw5Qn5QFF736ppQny
6HYQ7i2lsZ5yX9f27FvQl6Pg/FQUtvWE0mmpZhXSQER4b/+IAe4F6BL8iGyMuzCQCXsEQtUo984U
uNNzGvfVysmpozTy/m90vuN5LWuXVXSmsolsFy25lJXxJlHvcRka5M/1nzE5TM76fQ05tgdZdb8Q
MjprcDg30LUgd6P8j55t+GKwmprCZx8cuTendWZinDGP6Fzjes+J1VqzhpU2nOUhKurhHMwH2ST3
vY0t4OcDGNCFCYgcEcRDKTIQKf1YP3Tz89AHJRf2482cBfdkmIibOeOtmbv/ihiVu0WcgTQxNCdW
SBgaLe/5F7UsjZ0DLXMh0zMyCyMPg+VD1Ynbgz96b1o/hsfSJKGXR97djkJWAXUnXfkUxy/y9SEP
ETSp1BKfIfnq+T3xvl2dm0IXh0avAaZlynAb6mq86aKAHgimYiNjdq+NN2gH0G+Shu3cPO5etnVA
1hhIwF30+scw4h0RhSzYK1XDZyQqDuyrorXMQc1xrc0/44mTRmsY1tO3f46X8YxV/g2MXLxIQvXU
pKH5NASddlZGcPMy620rJgp9npOeEIDTX1QWlvekeU0NG7GbYSOz4FNF3kvB4q7JgVM2FYpnq04c
AGuFl3vLaua8oI2muDKvhdwqfbw/qoXavKB6rD4gmYnP6tcZmXCEzav1gCslGcmxX06Dpr5Haf6h
xXr8y+4+1DadIR7A5PI0Nr73OgiOdLDsZ9EWyqrAVuWiKGD1hsmLZ6SBQT01qMCmdwBJXJiuv/jH
JOzXCjs5i2kCqtZp1mvoxf4GGwtI8bKJi8rKa12xl71m76C1nLn6uSoL63XGvpdZ7T12bqg/dxgn
ykkgVbNrFljf5Bz4T9NBLbt2acHbuHghWo1O5l/YylarrsctV+g+gHkZVBsU3OOkvsqWPKDlRxpt
nuEaw7GKO+XwFTeHTKcgDU6iBitvARvfRLPTfBVZ3lWeBbjPRCObvq+41RjODm/QeCFjwEO9qzYf
5EUqt6aWEUQ30tNjxTJwxp4oabr7khrO1GMyuupxcLVqi57/e127CHWNvVmfYiWFUtEpbX1qA+/e
nfQUJVcyZsYQdjcBaI7VOHYl8iGrXlfNQ6v4JCLjTk2O99N0Pu07LznKM3mweiDNy3s7GCZ+wfOg
exR3As2pzYM/2XzcyTtWc21fvkOAwWGmFD38Z+T+yil/ddEYP4zYVYZLBsuWfKv8X6YrFOt3UdJg
0CDq8OqlCNLGE5Vb2awVLSSpSAckmvIQm+ByzMkKdpRFFlOGkH0+9TgA3+cWiQA0pE/br2myI1XR
pbTDbImd6gAQXR1u8mCEZJ97FKKa+TnxFbfaYE/xwzkFyoz4CAIUIr+mysFyqhMnr3LWOD+K5Nnv
qQ4VHCTUEnQi5VS30cZ9wS+OZZ1nkBJXHKoGcby/NxWtuPo498iW1WjmI58cQSlPDSiyluZjMR9w
TWhLVulylAt0DgeEUF/KPjkKBN8TFAH3JFsqGvRHVW+BMM6z5azEGn9lMCRJPZj7Xsrs1Q7cvAYZ
IymfREoyfUI/SvbJCGYV0ID+f8anXe/DsI2GnQNgZ233vbXRZz8223dHSC3l35tfvXKw7FXnwe48
+Kv3a642e7kprg4eqTKsjTU1+su/5n41v/5uGICUrnRnG8/Z6ipV2QM22kLIdLQzOvmmaaBaFr05
ZkDz/ZPwhHt2ZzkFM7asA9ZiycKQyerSq+Il8jvjrkd998F0fhhGnu80l4qUVIzUxm9oHCnvbRL8
PRyF31vMBt+/Rks1yiD8/q/RMjx032Fe+PfRZugaazQMuaNnnefYLd7g6DxWpTerE0XVSwA/QIbt
NtHPyL5Wi6Ytyzew4c529D2B9VBbvClZaC/v18i+OTUOzyaiVjFSGtztjQnTwmrM+IJdB44RvWa9
mBOrVsTui59W+iRVPnNNf+mCsH6vooR8d9knN4UM7K4mIbx3fs/Wfs+2yyH/6Q5PeVqYv+bZMWJk
73FAmnEqneSWQVvb9Z3zOTvQoDn6TfmkWT1+OX4IhtHxhw9Hw4TJ1NWfAtYej1r08gdMoyat9v7k
SfZNQTf0vRkwOupVgD69RRFDkOi6aGaubFFB9w6NCSbLiY1pG5pGc1XZZq1Ek6TPyfjmATNbxFoT
/4mKwALQq/LdiZRgNWc9L3mnm0dMDNt1UobFu+k2R1f4wA0xq0KjanhG0qbcVnhhw17GTiQGTQAU
Mon3NjBranZleIwT7EhmpFOqRc4NTLB+Gw4R/nNoIHkNYb18Dp2pON5jyPJ2y0nwY5G995kmuiZF
j3hIIudVA+wiO0DPUjm7SmR+CzztlzzBT+1+Aibll6aqxrf55H89Zp4+zbP+cZ3/nP57jDpm684I
g0fLdzrU1cJ3Le7ZM6NR+SzYZSHhHT/Klp3AEoodOz+Yepw/k0Fm2QBdbOX6Q3cGcJ6sjASLptmT
sXC79sl3IGnOT4SYst3T7z6Kzfc+icWTfRrzZOv3POQ3wKcMUXG0sirZ5j4pJNAU5os9iYvclE2l
Hy5LnCWuCeWVc4FM2TJAi/CHivoIuRnximTZYprZh2kxgLcoSL7G8xno2c8zGZO9chyyB/9D79dV
SOpAXgrHZj9CGkeTQ/voPIeEqR7VOzPqtQ9hPFSx2ryHoWLu/ZG/LEdVY/uGV3tEXkLvLkEKDVHG
KdwIVCxr/aTjmP3cwM/qPS9CKarWHr0e0227aMXN0msF2cFcxdpALT+CUkMVBH8nUXTKGpneae21
Zb2TNWbqHfu+JtHa4Spwrboqu5eiQ6B192GyYj0PY5ltPE029jk1gif3YZOHOHTiZktVCY0Zhlls
C7Se//uz/3mcm2rq0fT9pSOMYksu439/JaFi3x4iUoRsoLgKfEWWArW1TdEIrLVSGIoLMeJnISEW
QZh1W/nv18PmpnRK9Zj2aXtDXPGHq7nNyaiocxqq0E5wdX/IAo8s4gSqvQ81A8rgXPMpZ2arAcJk
I8s9iDe2ixCw1RaqAlBNU803sswm0aryDPR1cYHmY+OH0f69V7rVy3GaMNdjh7rwbKXlaRZZY8VK
hrNsOwo5ABWe2CZ1ChKi+FftsHMOzvJQ+FNwJlWyVAMPRZrf8Z4E904zaiobkThN82K0kuvSIt51
imYfZUgetKbrGqzP1WDlFNg5Og5QU0za6idT4zsjjYHeXqWXN60NG+gltfNDgfzSKb79Zzc+6bn+
KL9X2MPkxrx4vH/NkaVd2c61j0UHpAiywB+Vrk+L3G5nGhh4aW/zVYMXsT77EGm/ZOFdFu1VWP/6
wlfrZFnZBZjZ8q8i/tcYTIXxqC68kyzVY+QnVr6a2FvL71701jFep7rW12Ac8VMteRT1kTAorOvK
OzC0I86W2XfNRTq0hLmDzGO2tApLXN0+csbn5tmqelRRQp+FsGmrwVYgObqUkoFSPFDG0ioflt0Y
bqD5tyd1nArrnHQVJFJZ3kEVAcobO4KdMWU1S3rPuMlD79ftdTL/yAY4+vc4uqivuT648OgL8z5K
nVedRgGk7CsmmtjdFRS7i+qX1LxT9Z7b3UiscBeGooRJiUCeMR9kt+yIZji5CsdqWSKVuZW+XqLV
tZ1uAH8fZ6SpjJVex+sx0ijTSKgq+ONb5njWSQ6JsGy79g7SIfMEHIWAnksgEep0zfW+vR+nGsiG
2cfTaxXt6ybxxAbf2HE/iXyNy1CHZOPERqXRThmkiFONOPNpTOGSaq33jGNWv4XNOIiFjMkhtoRX
ZLUf7YbWeRplkkZXHP3gGiOyH7OStWclxsGy+2s3p2UqHSucWEuQiVkOjhcu5Tcxf2M+QrN30UAZ
kt/VHPcqxMe+Qr/H/zsegV60SQcv8cTgW/c7MV0Sf6ba8SF+t+bPMAxKvMAHqEcNCiiOdpMZmzii
Pjv8H9bOa8lxXVnTT8QIenMrb8t0+b5htKX3nk8/H6DqUq3ea+acHTE3bAJIUFK1RAKZv8GuXbOx
+PzTogrQrKNCZOdZstzaNnoESpfhCyWaWZa2R4Alx8snV/0JwkXo76VmN+ZodxfYQqb3Z5mD6TQ4
ASGpsN3FSNTz8SzNWqffvQMGxHirgXGS+Rn+q5DS7+tQWAMVZztsIVrK0zGek5Vr9CD5xIhT9sVZ
nl0Psg/gseqRRhNBKpznzfuPvAm9N9l5uSaKKqhbu3gYyM6/LiebnngJtTOXIQnT4zVs6qp6H0F/
iLaa8ISNNfUw2Pqo74VBxTovdCrddznaV+RjP/4deBCI9vT+78e4i/4b4ji8H31Hqtq9INX7DJRk
lOXe6gJEJyng7PpAa8hysMaTgcjue2evNdcXOHsgBgIgOBNlj3MsV3DebAopZQ3jK9R1l7hg2isg
NfrwzdbTr5HuDJtOb/tjOyb9EbZm5SMVl5XQg0pcY4ZZQwcX/WB5dj0oPoVV25l2165/C5N9AIB6
cGFTfEEiSSSRXvjc2gHILmXzesjzqeXZEK2vXRK6hHKDf5M2BVSYOkYKCvxSF5j2HkkLUA4+/wux
6VlLs4JQZ0++5az0lvpd6/2+GPqGcx2u3UxRV1k3YlKEdJ1qjPZtr6btl9ko1IOaz8lCDso+LzEh
r7huuJXNalJf8bByqU/PXjdcMKp64K8tH5qNZag5pkPoFsg0XBcCJstQCT/nBs6AgVuewmGoSIwp
YJQN3Oz8YPIXlu1YW/lADlCE3lVz8nJ9UF+fx/8cvPZXQ73xKXwdesiZF4aIgWjbWccr450/Qkrt
LEelPTlp7s+jnWhe58pRNIwe5qBsv+lYZECfhHMul1+svkmbBdOXUUG8Mojin/GEUW3dD+MxGNk6
nPohTm4s3ASXrBT3XoH9p9r4EEuj8a0T8FtXdwx8DyFABI3f7tS4ne8w35pJn4bqVzHJH/qjppGB
lvnVwXfm8xgqsIxFFuQjNRu66ffRRylJdslDEIuldDZjamOUw03iDauoxF+VCuU7LWWgrGJZ+I3I
tcGoK5hANG5xYzjNJUx+ymCIA6SC5/8IU8pRu6kE4NJHl9IZ7+UjJx4TYWjm/5QteUhIua67Uigi
C7NK2VfjsrpwVD07vDtemuvSxD7Gh6J+SSXLDxGH+UsWZ/ohlNmhDIGl9eySwL5+zjgylFNhovon
/iRmPXkrX3HclXyGw4C7BSKB+SA/+csDO/egF7nkXzcyQj61CzMKd6BwjMtjXvYNGovCGoHH64pA
b90SbURNp/pca8m87ZEruQGfQT1LGIj7MbCsZOq9bVq5v+SDoeunXU2Z/Shbl3VAG4+f+uQyAPZn
vRxMNhX3NcRCCBALw6xdPIUGez/ZPNF41vYvboF5tAAE/FsEHnb9C8SVTxFNI3RErRalLrGsiWLF
PRWaujeihCWN/Jj5HO+aFA3u68csM3BKXgek89oHNybcWo6PHYxY+iQ86/azG8MbVtrvw5DXT/pE
hh2mOeWQrqlvqd2C8cP6gSzatICfNf6cGpdvmN3CbsLAlfSba+/4k473Lf9hlxDhmKnm3g956UHX
RdHBhZtg2MGiSKLXTEfQES+79lDzgzzYVdBsHBxEkebL+sc+7MdjhifXoorn/rFGe/vLHGCBWkR+
u/TT9tRo7XTbWIkHOV+dVrbJty2IzfS+huN26DTAKXmsVjAt252sEyFD/x7RiojmfxeRdFmFjkH3
6RreXLZrFae4JZiLZOtqcbrMbTgugGX9+laJ37rJgRGXTNBi/TA2d5fRDjb1yqySTaYXpPFa03hR
UApdxoEdnXQvNV9Mik/ZVHRPE9D0W7JpP2RUEZTe1jI6JvER+GjTEYdElnRFgI+APLV7ha89Nk9w
XIS3ANoZmz4S3HQhNq4WirfqghLhF9G84pelCnmqWR4CV4m5vA7UHRBni6TZyne8bOUNMITT1Ng7
1uAB6AZFAtk5D1g3YoYDSVkIgmCGg+UikoO5+WRoXb9HIwOVeycoX4Yc5E0xpdMuzLvyRY3BxWmR
od7I0dCCvjkPz/AW3dvetF87N8KnBvODhVrhE2oroffN8vWDaWV4qWbD2+Sl6e9Gm18xmbNe5zbq
WHma7ZeQDcwGIG14dnPN3ru5qu6ifhigkBjpSoVlEONzuZFuWdIkS09z7qqiD+0D1oh50Ly3B1HT
k4Gyz8Zu4jJP9vn2gJ6ErncbCZVoUzApemuxkHZc/zRHs3+aKj1YQadVlghF2D273Uw5yeFMR00c
6dHlpLpfUYJzbq+H2qqTlT1g4SL73I6dFfiF8IQxvHa8xqFiPh/zuEVsjvlpaoeLwnfnRl/6Maok
gdrH584u1xVZmVtEj6xbeTYMdbJlF+sKkbn3Pq/U+0MdWz+nyFrqSEg/kc3ARWSOTPSqvPG1m5BI
NXtL3ZtCmN1DRRDhr4d38I6oFMv6sSwsG7G+5acQ3MmWpUXqCq8YbyOLyvUIYjxT4t+yJI2F4zeq
Y85ZEwd5prbqq5957S4k/9du2aGHO7XxvkdO+x7RqtW0QaqLvafXDLuELSQLxgGShV1MVLMHbRuB
yTxfmmjLk7ctinolY/LSae7susVZJ8M6O/cdnsAI1I2hnb3lU2YheDCPxzoZ7OdyREUzabI3SLTT
bh4Q8zF1DDUoP40L6DrNbjaYOjUBpE1kSOtLm0wlXyNfNx5MX3ubTEt/HvP5yWl0LNf7+MgPMHhL
El9fJYBDztaYOsfZz3WqN6hsqZ5heniQ2pUClmzsqtUYYslctMahy2sDEBa03hO3iWQddAZlbxlj
6rV9gjkzbLkVztAEVOSQdDOC6F08sm58z15c8xWknBP0/QBLn3z1cbJQDnPiNQpb/d5O+R1tZ0eN
QEok2NaYhXO+dEKHwFScmE0CRWhRYu1zliYeAz9R06hfgB1EN0lH5lx2lyrEMa13+o1sykmh1tRL
qx/dpdw85U6luN5i5P9kQ7at28+p9pByi39Ia/4whYkcigDofrUr42HCHfJTfyOe0/+Mn9kJr9Le
u/RPqBXF+VZPfMj9cpebij1w/nFA/VtsfeUR5gaEF8w2NvDTkNu1+6cOysrBR3NsJV9Ka/394MzD
EwqV1ad+ER9SExHY6eac12zaDd+8txw3fCjNaS/v7K3pQZ3rHECj1PBf0I/u2XOyy7DLNLl/B1mh
FQ+KSLNSuFk4yLQRgGrFdFDTSRsKWgNg2QvmTw7Lg53mFkD5TK+++6Xj7yu0D1ZOlg1bTwgczCE+
5VNtgQtNHPhTpZveJ/hLtkYH9U90pVpFkYy1j4xX0WrW6/KQkig4/f2MkW2E2TQSQDVqm74Sb1S9
UZZDVOs36IciuajFpKUtA4CJ0g076LTYOo+19ZBa7fjFd/lV0Zghzh8SVf+RO2ZwjrqiWU41DoOy
eT0kFP/Psom/LZoeYBu3KDsNEAVc/hIWW/NNRSVpT03mxRmjlB9KFW9tAZvLlTC/Uz2HjYzAABeK
/r2zOxVdfCAfEiR6PdRpC2Kjdr5du+QZBjnjGe2N8WwbKSqGpnmJQAnkITRt/NzKbN9qzfQ2wopb
AS12z03Xs83UUNOPcjV79k31FRM5+ycVKwob4UlXmhfNUJov1Vi3lBaD30UQp0fZVWDpdtuO+WYW
AbLLtnx1EydKtsrDzkCybmjWwVgmuEpYwVLiYctZxXUunuw9HlXNKULkwF0Y+U8FsXCt1px7th7O
voqcbjOPDb6MaXmUyHXgZN3CFsUBJNy4wwbhTZI3kEQD46lWdUTzaBlU7C8t5J1+GCFSPaM/Ibgl
AT8Nu9nFqMbHMNT1L1MEzNfNdYErBq2GGua+RkALYDHNaOyilZa60UH+AMQka7JQqzBd9IaHEODe
7NnFkQ3V6eIQTNaLdxqGJ2R5sttOZvgGbYNUpNC1468n/0K6409Lw1PG7fXPapUjEGV3vpNdiP0E
hyBB7nBq4orULaidHOcRkNNWtR4mp3xTmvnNU4z2Pqw1/dbhSbCQ/Wgnog/uh+2hje38tenPzlBW
b4772Ot4XIdpMr2mBm9dgSRyhu7rPyGPdem3ksrcU2NAoyF2VmOh1jf5CD72Wd5WAsQpJPpBiQqH
bRryF6AgZI9ERsSa5m3mKQ6Xfw3kJQpLfa3WOzmge36w8y3fPOjoq41B9STrN1a6DCcacl/MCHqX
1ROSlPONpgF3EZlv27zXAhefKn56xXYwcClptEq7a6oqFWq62a8aq4csMH+ryvBk8817HdFbQXZS
T+88tJp2rWEaezwC4pshxfYFkw7ldszRpLJQxjhTWG1O5VA9sT1ElFUxQ381N7W17rHF+yIPGlkF
O4ntc5Z3iGS6frhzI0tPziA5tK2ZuffQNdRb+Y2MU/uer59KrpXvoBiTLSBv3pdZm9fBkG1qizv/
5ChYDo+sLbUktw856lAb3QzzJ0hLPwc/s3+K0MFssmURJnb1HYOfZN+TCrsptPjZqsrg0sL1tbiR
/aMYtOrw2adeuJf9CTBibWEnP2vDfKm9ySEVw8HgGQqLUpwOgBanQOXvzANUDrpp380AnNRqpeOZ
uirQqtlc4EgXGp6T1M+4qVeryGMJJP8jnXb63LyOyoKegR3fsh+Dk54nfNx/fINQ6TZWgHdRDfrn
QK6XN70X1Mdrf5O79VFcw5vqYlPNmNr1nWWcR3HI6lJB2TSmYJHCIfnUd4lpnGwXTMqbHJCHRM6Q
p8hC5Ms8dsp1V/fvF4y2mJODCgoNa/7udJa584XCUdg3KEyKn2MUOphDeSqslcYNn9Rw2sp+0vcU
rfDw2sgmSl2HOE/qRzwI0rOcXjvB80VAwCuDszroofM2hd6DB0SpxHv5mPhlcWSLHiBd5KoAffsO
KAIr9Qj0KuMt6YNyIU8/tS8TPo15rqovDKMsdkhqureO0t7J72USdu4tkLc7DRPG0xgPGeJ9iNll
WVmemzFnJ1TXS7eyrEecNZv70plRCIeiMVWBerBJqS0NVy1ffBSB1y0WD1s5qfutd4AL5qPEMMe6
Z91VCWRIv6fE203W3cdY4Bf2pcUV2JFo4c1QQh1tayU5IJ9ukHjQDqDALXRux+BLnGU3qeShVc68
N3ygyl43N3duhbKDOeNp96qgedqgKHjjz9Z4F9tZzy08fFPMZLqTXZf+pNs2bAnPIQW1Sz8fNV5x
tycfhADI+VKjCYf8oPX+DmMv5dWak3Qd53Fx8hBEPaNQX65Mis3fLBOB3DADStDCm/MM3im7EXfH
41DbGpaCa0Tmoqxm6tFP11V2rK78/WUZ1DqGt2Yx5x/aPHxoJ9T/1nqP+pJhtuXu01Y1Ijc7mse5
ZWN0KEcdJqiVWycjRoxaU+MbeYuiRhef1GJ6kbco2VWoGiQocq2XO5lmx9V56JpTHes7EmzGWztH
HYmrJrhxC68+MhuDHQiPz5gfvsmNwEdoBXoWFfXoPbTx/WAzGkn4jNb8NdTrK+c0G8kvuSLCoDq4
LIscU7mBhe/srisluVyabA16ypTArv9grJTKYxX4ya3ksEjWSu0Y9dqZvAKULryWMtduFKV1d7Wv
A5lzggqpZgyZ1mHjgJsrB6U/IH30dRr4Xw3Drn+YfD1+cIEPZnYPyCDsH8SzdZnOkbuVTS9RcRac
gm+yJec0RfM8xVN8lpO8zG8Rm8viFeVMFfuYWV2Tlw7O7QzHhawF7p2i5CoPckCekbYLT3aWweia
vGnhW7H+s18HYp1lxhWif73h3pcmHFbXA0Q1q1jSpSnLInPI03VSg1LHVegRhlDw4x8nmHmEsoed
xuXELSvnxUqzbdnhzc7dxrpP3BZ4IF7r68Fvw+81PN6uxUHBou5vsaQ46Bbiqp05/pLjcqKNPtay
bPT0FqHevcPa8IsTDN2DJqRT5e9/5llYYguzUOymeOlmAfnqECuQo0WKvKndZtwAxih6KlRz3ebg
kSDhwTwLt3WPR64xtN6bHl66VWRYt2qSvncTPSs+Rm2+NiCD9tSIOwd7he6RhlRAkI3IREkTlkQf
63JE8tH/NAK/RpoSr6L7C8/c6gqAdDaEHGxSv7opggsJO5wbR+dWBgAQkC5am49u0/5GIHn6Zmk+
GZjxpcFMaTdTPTwXA2j17URfx+MoIXn+OIFNgjEZFmeJUpNNdJuLs0SpzTXiYnKUvam+6eIkW5kW
9k2DrnZHB0/ZhyxW7ipeU3mM6u7S1BJn/CrDCu+7OoOBmUs0ZkXylf+qNyq82mMU9Vgt6l28C2sV
8Ua/HXe2qY33A3wguaOQh9RLrJVeWeWmFvxahKMnsrzvEbVps/EQEbk9lSg1sg8JneoRvef83jDR
JmmMqDmz3oofbRepYSEWgsOKuWm6tN02M1iS0LY2LqseiCp9d4qzGvm63m7QGhIJ5ULXbsCwhQ+J
yR7A95HnuhjxTo2yCmpMYeRoJEYDhVHp4ZsabvAwN8F6ruzkbrKbfJ/45LyfqdQnuzBFLMZQcSu4
QFILxP6oWdB2JG1JtpFP/dOee3PVzag0wwV3AUDCxQ1KBa3TDGUn2ZQQSAu7I3wGHmRP5pUIWor4
WMRbGrYQ13gZ4rb/Gm9kebKIQuxAa2Hh2juGvlLyZiZh4U395oKhLpIhIi0qarxapJzmNJ9OuAXK
/W2ueumupLK1jMR212idHF6Gc5I7YLnndfIZV5IqvZPxFmaBLFhMe2cjbXukoPyGwJLAEKvVY1zh
ZesVIGiRaGzwYJySep2r2ry0G9Zyl7egZ/YMDYNViswwouMEYw4BAO54q4At/D2mQPW9iwjJTZ86
AtrG+1b86NKUgzJMRiiZtaphSm9ro4a7LxaWY40hhZeZxjqKPHIzH+tLecavKD/6ngmXnXXnZcl5
mTY1ez2ZbSp8TYT8GH/NdgqgDc/NuDFRRKecTd+nQzGgApZ7zSXkOjCNKFwt+P4bJzM1v/sZtW5Z
EymsoL3AILpIQ7xfDMiav5NDGIXDSafjR8MlWlZL5LAniqdywNMw2fpVuGmF0zGWN7cogJjbwYL6
IP/DWux1b+IiuoPv4qBu6ZQblASty3+dArJzmYVTuR+SMbibQkxEhmn6GaoKMutiDR+h6G+s9DxD
rPklisFKfQeTOMG0YJMf8gVZxSpF5L/yABcWqRxuqClehq/JARldZbO6dJEZu2wPplCpjz2PTfmy
n3YMuLKwIogQv5FvxTUXWKfE2MojCuzmlbIxbYTl0FUVW2xn/AHuic0u5p6aBUc5qOxnFGeC9Zg2
8X5AhHAdC90dCclKUzc4g7ldDVWJAoNsKkq9khEpYH/XzYR2bGTeyMNQ9b9z0he7a5cKNuommMJ4
D7XyVfbnmQaHwK6FoW9wdqssPMszxL3mtZkhHHXtkwOmbkXLsiynTZoH2VGP+tfrd7rJkK1DCO41
Ej+ECJ1ySKqSkw1hhl+v0rtHlC0T6ukFRSAf7d2R3fwvG3HxYvR/RRaUPHVwk6fByK21XhjNSdWA
ijamN2OzjiaAZkwIWrh2fMGMechGnee4fpaAMgkj83FPy3LUPCDKjou0K+1N/oAAfgjWt+husyH6
bpqRWKqH6R6ljH4lmy1InVUelO5ONh1f+em4U3QrW/nD7Fl4Ecq0yNwjDNXaCPNkho75mdBNmovC
QF/uzjCGpF5WQjsp0/roIJWVKCPmyy7UN6qAjkm2gmQ0yLPLobJw0VaiR9l/DVN0v14beVVD8Cqa
Gzzt15dCxl/NNKh3g+llyz5rggduKPGSksH0Fem889SEDaTXIVw4wKZ+zcb4O+Wn8YJxegHRVYko
8LTOFnHT9mAknol/Gk5peqlkG3uof6Vd7qV7OyN1mlj1t16fxuHbDDAehSjYkQJdwTLy/XBtFtFE
oli2c3/CVYQdxr/FyT69W6OgEJzlfcoWNyso5zo3wNJdyBvT9QYmR2Uz8AJ9jRnEe8h1oLFQD9HM
26CairUPVXaFEm1+4TzLszi6VSKnvL12cxv6HKrMxP8J7ay0+hTaptEdGNAbTFGn+6RX1M3gWvlJ
mYfpEKqtz3MbS4SuLfQVJd7+qe+HbjGzIvvecou/kIt8S1sYdl6icDv+cPGXe6mHylx2tYtbAElB
PB0qexmCL/iuIMyRDiQha8CHGz/q/b1e6OYXNsXsqUUEfKYfqOQPD4lXdnvPnxGA1jvjtTOpjYiA
KYZxikdHeYMOnn52bO5lwMmVk8tN86wIoNH10LVvXTNlp2uPPPsUCqtrhe/YuLz2kaVaOdQE76K6
KTedB1jFsvP5ocfb8c5DoxM48/wwqM70UDZWz85TGw+yaZdKuNdZ24AKDNtqafTPmj7UX+SgKfYi
Y0q2WzZZtXGDm63vl1C/RadTgX8kB2uHNVmbBUcAvZhXkvC6QcILYecobtEHxr8abipJb9GatYiD
CInnodvNSfJT9l8OchaGOcVynhOTVZWaHwowUwu7YAvo6l532/GLXMGw6V8QswaFFFi/02RpKWr+
GxVyxGP8+dnzTJ1EUG3eANPD1z1W+/Ul/TWTjsz9VSKcrLyhchFmB20be970SkEe0XicOY9xF02v
brzORNTkYLl+iRLdJpmSf0YpUaV8vtZH1Nwj5S2v9ecV6yhc+Rk8R2VauRnSufMYm1+6Io636CVD
ORDNGbDQlx6mOo6w8znqe1rOhLGaZpcLPGtgiyt4mOOBq+v7QAyHwdDfaH17kPMvM4oGEx84dpsU
JUtmTKuhxwPnwqMeC1AvZY9pTjKO5PBj8j1C+r3A0l0ugYHuo0+DErccTsVw6Ifvw2R8YFGK2e6E
0U2sV/c9Vq4aQncttMqBkuRftQDwvkfbbq39X4/2ay0Am5FjmevWXq4XZFgVK8NhRFHn38oWiWbc
zb2t7mrcwIaFDAH2gouC3LB/DMsBPS4KbD5ERUSOIlR5mTyREP4zA99VlNjZmaNVmxznAJ3uy6ls
l6JTnnVvuE4qB3luKmF66bWVnPhrlBz+K0Y2A6WH3JYmb1nm1ZePNvT5LyNGFZz64Hv64d8+sshS
qGmfXybJD3LNV8gJQ5ajA+1MKEGWgXBnUl1QCUGx7yI9PAKIej9gz8Eosg9BuLn21m6l4VsrQi8B
ckgoxmQOhp9GaW0bAYRadnP+rJqFDUq7de6nJOLgozbOYvHSiPjexq51uIT7Y5DvkalG017Ex+Kg
NgapqzbSV3KGHAgCJV864mX6Sul3fqkI4xxwC8LxQG+OTt5iEeP2PtLQrtGC8RG9mZ0EOLUo3vrv
EUvGQ7KgBjSs/KQpb9vEqMCExNmPmtJ/Hpf61wHI1XqOMxc6AqVTD2jxvjD0RaV68T2WpgYgI+yl
Nu/re2X4hnxB8uInfbnvhYWJlLhR8Zl3gjFbVJQ5Nvng+GBq6szZ6VN6mMueWqjmWuspSnCfG7E1
K2vs7Qrb5gvryIVf2/FNHFxkH3igGwthIiISCSxcE0wioWWTO4h9ndVZtZa5AzlC4zryJ+zPHDiA
pECS3KB81QtuaDsuJHZX0qmrCb7oECFE7psCnjF+xMhhycS29fw/5iFBgnW40Tz4pPQe7cB51ac6
++FNBXrvVfOY9dQvwFB526IpgoVVgNij7hUdwOhhB9dO7suUWzx3yBHk6GMsXNsa7v/niM7Knpo6
brG47Jrbi4bPCH+p70GFuFoIiFlK/4g+RHWV019xqujLMWrfhmrD5h70/ibXyuAUKmNxYlHtrPuk
Vh4NAx4J9uf+Lwsnb834ZYwuKp1apT6mYs4UzsEJLZ7i5A+mA1Ta9x9hS7zP6U5/zZGv4w14TsZu
9Kxxgz+DUdXW6Hdg8CmKAN3oUQRAN9cg10l7HvJf4ZiwNxMtH4GRaSHnsZnPT1OBecxHrOy/hJj+
cIMK6N5z+52mdfbPRLfeCoSA0NzUwk1TqdWxM4YQbwBQGtRqzTcRWuXzvPDT7DeVOa/Bednp2y3K
rtOapzV2ExpKOtwV64e4tr7lmht+L3GXXwyjVt5jtTscA9QZVzIdF2l3lAasr3FjvEVxb4Jb0qad
6iMsE4mHIq5nJWkMnBSQaIofc4/8oRI3+0B1TCiplN94YiEF32hOtbLDiqWoPZnPbQcWGuQ3yoRF
gK5iOmWIK4I7TFaJTtZ8jhT0fxloOys5Cce25eyW1jHUzIfG8KMvA3S/W9L4uLeg4v82hBj2VP7U
7WXTLt98nTxZUOVooqdITXJHCd/CgaSmaxnNOYpd4xGfnK3sR6OO+2DisYkWFxMv4oKCWiCabu/q
oveP8mC7qY8otPnerKYYhk+nY671EVKD2ohW7jguBt75eir97qHh1nFoR5zkZFOf9Z6FHF4xQaLc
gFnpH7SizLCgw0xHDmIXRFLOspdyUE5Kej3AUkwp9r7ZsYMxq5Gv0oxBntM7X5RqSPbQK8JtWCXN
s12zBany5ql39eHQCPc6oV9YioNr+9GBG0bKo8K17+VAripgxD30LDRfb+JlKEQKEX0Jt5d25mo/
k6JzDr6UMxTzEG9emm2s3sqroHim3wxxsRmUrtj00GQPuEn9bKMk+4HjwHPoF/mT2VfatrW5c8Tx
7D/URvFvAdWYdbu8JzOpOckmNbGFheb3K/J98JMeWEiz92Hyp8b3aAD73gWR/jQ02LAGGV+ImOfW
tmxzHemPMT4hrw5XxBia+xmyOWA1XX9BJ+UnYgXDTSkqPvJ+HPbd2oi97qInak0D6glDdx+PT2jq
R1j96AXI6tR96W17Lz8UTBR2wilyyH2Oswirs/ykChSCCzupUEPjTrbyyvL2bmQjji8GAXO0XxBo
GJdjGarbax9mgX/Psgy9WcgJMswabfyAWL/8X2f1OSUdCMGNgJNSQL7OuLTFa9RTd+Ru4Z8AR4YP
Q+HNG8uDMaMOKQtGPK/4MTl89dgPgAiJ1U1ILoUFrICEjIySyQvuG209kJB8sXr2HaE64JTUeafQ
RdSqF0pSc6pSFDPSBEdLbhAGYUYajp/CZL8M6zIkH6jeTq8VAFkZFmjJ+9XGj6s54mqyKcJK8OaL
GXjx2TfZw6eyAskD48WmYLQZHUS0wOOxFVBCYcPrBrca9gVPvp4uZb+V9M1xQlBomYSs8tt20lb6
VBZ7OTryYSrUKr/Y02je2/4ILIaL6TF1V0hfwVo2y5l6uOLW/lE2g/43nrUV+BXekB9YK0TQ7EUd
o8Y8B1n8ipoa0g5m/TwhrHaDKHeLVGAVvdYj4rV5X0xb5CSiV91N3jTF7O+c3KVeVCZ72d1q1bTP
Rpxc5KQqGOESlv54lKP/vLYaFyzZxWs2mfX52sjsv3VO298lbTH827V18Q76WfAUP67d5a/qQI7N
ME6zY4QotHBQ1fb9zCi5jziGIkXMwptszPFslIGIYPir1EgQ9hPRCKwyImePbtrso667h3kb3Zha
22krOQVO0EIZQvM0mJW1Q8j1OUL1E5lPJaV8iFxSr9YW3kJtme+UomT377faSsZYnuWe9VOHEXt2
NDT3Dc8s5B7EdHlIPs7M2U5XZF7yzBw3uZBeCl3WLr0T3jvmoN2bqfLA7hldpLBBJqHEJUlCOqmt
/RUlJ8soFXV7dFAdc5lyzzq4Vf0zH6z4mzgp/5yYpApkjzyZw+6nPNH+nIjg/yrmf3oJeUHQpWf+
piwRFbSwlKGcdiwAxtciH3dp3kaPXSYqUFpULmS/DPMNhAZsFk+vPFx2oZ/Gj+DU/iPME1eTYWrf
fQqreoVNU4is9PVqHy86TajVj/+8muup7Vq+qEWZa1Uq2BeHEUZkyQS/QRayZNMyW+Uky1wpt5fL
qJRbuI5KIYdJsf+/zpVvQ76QvDJ1ceV0fd3rm7y+rhwdPt7GFLX9Fl6hs0wsF8yE552teDBvVcU2
b+VZ3OCF4ifmiFGLGOi7yFlUnq4u8rkdtzJQl51NXa1Su27O18n/24uKVwuK1Ly9XrjNE4xs5Wt+
XPjS999cVM5PAdZd3u2ni2ogiVUn/PxuQwPFgcBQLn+CS+zfH//j7yIv6trquJVv/PqZ/18X/vT6
uW9na6NbSQH8PkxeujJWsS1Efk9x8dAl2xluZRMyHICPrMa5chByfGXr35cR9RGhxCcjCj38NB27
z/+Y7lb55+mNXSzlxT6m40AyL8q4Uc9BRxLTFiDnxPiWzVP0gyop21gUqdGMdKETYuC4Lf0+eQgo
O/9LaGI376GjDR9Hhk5a9SsZhqXpROmTUZjmOp2hfuDF6h4B/gE/xa3ucRa5t7qeBnYki5ab/a8C
PSh6smzbsjxaaKKsMYuDUfb+Uh9MzMVEHcSqezSKUAM0cXp9kGGy3wksbHYUnZJpj11LhyrrUZ5d
DwYeCNQc3feQ68BfwbLpu0a5zBywgFSBh3Pi1zAeAu87CsMNwih/mjFw7gL8qoPfX6/M64KKAhoi
KYihKJ+EHeRwYPFoPfgoiQGVw4HbFGJuCEimX0jKQ0b+jUZi/AgFuH2slWe57ZaNUnmWG/ICldp/
jiTTp7C/50g0AN+//5wjF5qmaTSPavMiL23ngbvxFAfd++n5v5n4r+8JfzB9GY44eapqVyzl0wnD
AmWJrL95kM8wxDxZkPUvwNCyk+dOfDsFWyEszc9RmnaGU9u/sH15j1Ln+nvazjkoODVCwHLU9p7q
Ww/x4L9SUAq/dyqQrdkYXJROIbNPM+J9Uvw2Ln6Nqlt8HcVE+JjavkH84MEN3Vc5DpLl88Q4qNDD
EVfs899y4gAKdhMZz81s9Ycm8TEzR1sJ3IwGscrikTn6z/IbrETez7YMkmdKBNVad4fkzG4Ji85/
mVONz9Ka4mNOL+a0YZ6cx6rIjk5rzBu92DWmom9YdFS4CbnWsc96U8gnIOde8xsLqaq9pSpSLlBQ
goVXL8qy8MX36bVET+AVm3lz2atddm/McbKdE3yQjUyIr4LlDR8w+fTWsyl8IccxuW2cUaMIPsQ/
SnMvkVxKlMbLKB6nO5b93r5DV3aTYe/0ZP8fxs5ruW1gWddPhCrkcMtMkcqSLfsG5YicM57+fGhq
mba39zr7BoWZ6QEVQGCm+w+l9yYRmqXfFwZIzbL7ouST8ZAsTLe5xJANKwCKt7SkvwgLjAlmXqul
2rJMV/CZ3Jmp5q9lWA62alC9z5THWkLi+ONoY+wNKCK+NZrCPlZ9oB4odUx3lmemW9eJm5dmwhYn
BLX3BeGh26Je9mcJ+3jTVH+WxfTB6ZP40zRp9ToF2f8UGPw328zFrKTr6518t+WQ2+WI0Cxfdaf4
akV5ey5RYDuqLCBWAUmJ9nmaUP337pWeVN5X5EkLVOrhaK5E1zaOu32kufPJEaYvanjlzuliBR/M
2byjrKyh1BoFp7gGHDl17WsdAJFMHH08xCiaPRuu9gOBjOIhSJJpXej9Gmor5b0/zwpzQgEoSDo8
Y5ezP0dZLtLHJvJ99M+4Qm14PLn4pS6z/o4NmRXL/D+v+fcn/m9xQXnOnECtvgKwTiG6mOoTb3NE
9pphRN2Ypm1l3f1Y4HOfYge69qu530asqbdDk9DGK23fsAm8l+ChCtDsUkks1lWiPSHUle0NhFa3
JTUWhBG/kNzztkVi9McwC8tXfbZuYdg0Xyw3QWAe2apbGz7iA35P3UoG0oyH7TTa3WOOL+q5tLE+
lyspTnkEBd6gR15ah7Yy+12TOsZn09y0FSA+NGOq/WjzzoHE90oGFgmFtPoukPg81Jx9kVnzVhgj
dhOEy/4uPQt+fpnUgJgqQqp6yEbNrMYuZ0FZw4+O6RulLwDL+tto4jTUbVwNnJ0+btXabYD8gFvH
keA4z779bFkUsWEjozjT+NUz3mQY41Q/cjuxv2mBcltVDU/4yuQr1hugFCYgrnHqsZQIVDyl4tNo
lKBAfNtb4wdZ31lzAGafBNa2s43qU2mG+zyLnW+zrkCZcMr5yZlRLWYfpe1jra5e8PL+Yc2x/+CE
GTLHMawOXbe+NkFN3tmr3Rc/0NPtUDXlna4G6VF3leA42GPHztSOtlauR69WaWAjy5/kmzL72HUO
VLSXKzVpPr+Lv0cYcKCq1iRr3ehtElVjeFeEEzqY5mh/sdj6ujwyP1Al7w7WPGKHGDTOW0g5yjx4
2a1Ab4exNF48+1bUgqUBjE1GZgTVlpHfwrJbAeiO7yN/zNEhY8IQ44mYjGijlFa3pdSifyKtvhF2
xlBX4brCwvPh/x8xR0V+Allfhy3CUSv8YTELyTGMDrDKHPibIIixc7n02wQXYpcM8Jq03GyBMmbj
JSKthpNaheXHCjP7HSm2jhXbqD0phpK+RxT2Y5uX7iv2490+acmaarXpP7tB/u3yId38qQ3n4UWj
mHtoACnuEUZ31tbCHgTk95AZTvgUOGnz2BrDC7Xb8k3VkBIjOcHbdGlq8PVWQ554d5kbWi81CV7p
L/TKOQ6K1sIgsco3VAsoIbFGO8uo91ag5/fWaYBBKhWX+ND1irfOErm6djzKHOhkO31Qqhe2ieW9
4qIpjK119lpoowlpskA2+5G36LbAwxL/U85mfeAszO3f+uKkwY69RCruWqjD97rcZMXEo+JXaUwK
X9K0xyI8d92LBjXpXOkzSbw8e+nGEsLK0gWYuaXuspxeQ65NOXMVnKw7eG2bvwZStRjQVsdkG6Nb
eCF5VY4nRKzHU5ME48lyYRteOqM6W1ea7h5l4BoiMy5xMuLIlOv4NRzkqIukQzBsfru2nHpp4q1Q
XJw2UaVZJx4q1knOrodrXxLGryRuqSNadV6v/hVy7Wsa/z8xrRVc5k3j+L2Fv/lWY8lV4Wv4uUgz
9b40H2NlBF9TGuYxRwrzAtOauwwD+iTDHwyI17WUK2fSt0TYoK7OUs+Vfjm8ewf8Z/Q68HfZ2Ht4
Z21avpEeyQkZF6V7XC6x5GlddXPt6+APQXpXvui/BPFlsNF23qgkF2V96YEvlPBAbtrj3C8CwmRu
d42LijU0qT7dU9KqVpd2NIXFnebUxd34a0T6YKMHGi6FenEnc2IT+8lLZwjLdxt3aKzjLnPvN134
5jpDvFVbpC7GrhtwY0sgD4Nh+mj51oOg1uH73iOg9B7aJgPOHCEJbQeO6D9Ca02x1+x14c0uhiax
PjT3VmhZayfGLf4q9HzRdyblRa6AgWvwXwNygbSI53XTTwni+6AVBeczAA1bzwO4W7iBIBOl8wpX
tPRmXNtBBZDyHwBH6bte4XpVgQsNzjSe2CNuzDLt9vkI8FRz7fwJnk/+lEC7xb9NsXmXZcWTm/T5
Uz1/bezAe5BGNXjWTZVhaeFYOvL6OsV1oPOhux3KTknWVPKf7cwYznK5CHDnHXS4nbTkAtdPTYG7
b6se0vlVwV+k/a9Nr1gwfp4Zr6/S/jLaoEKZZX53E3q1B9tWGOt1b33DeyM9toFhr7w81Xai7dth
73LR/LWCxtwjq1SurqK/cnaJ624tdUguodduE2zrivKUvOxGQKrrZNIw0l6MzaTp1W1zlJekOczv
o9dmtAQ3uWodHX1Z+vk1Fijh+APc09fUaJO3KHO09TRn5qOntQtulXSAX7vtje7jBRxiNYgmlW3i
i9aVr7gcDqt5GouvU43BpgaTeFXWlA3SCD8fgbL3wAKcpn9J57Lb6l2GlEgT9IDWKT5A06dGtYxq
8OAeOqXmq8vgZQJJ8c5vpst0rQoGCpQwObMwzB50BS5NlVcoOdsjNL4CZ8s69w/gcua1NIHHabe6
pX2SVofV93PrkskgMkg07aUwevSMVf3+Ep0An839frqJlkG9C6tt3YzmNqIiIBIKFi4J69Jp6xtp
YgnxaKhe8IhRUPYaOzPvMXQXqj6eb7uCysk4zMXHHEfpvTeH/bbn/XE2hvpnHgKhkoNRuO1xzNg2
9qgMXPvTXxHSJ6MIl2Krqfr+tp4rnku/ZsjAX83rNEB0JOdh9G/+ipOQ6wc5NsibVTZqn3yoAPvr
z3L98OtF5VKXZgO6JG+Q6V5+5P/+Edby23Yw2ZA07fCzAw3SKLX9kk25ve6MSTv0jWKRWFHrnY79
zVaFvfoSRIp+zHkWrKUJV9+9VXT7TVq4M9pPSa+uZGa7TFcDUPSBWz1KgOL7IJZMezpHs4V+YMlf
o1Km+hbI+hbDPowWpyx86JZDAuBqM5uhtpGmDEiIPvc70wWrd50QalCvKbVCblsucjmMyKDVbd5i
ghLnB+mTKxX/+UDdCbf9xcVgTNozIlPR+lIu9VzM2KgqjdtLu/R4C7Gu9g7X+mmjamcQ4QiaLdVU
MgvZIzICl/hcQW+uivVnKc5KQNCgn0eaHplSS1fuoBit2RvXZwG2opu8SHqT/bhpK/ci3i2jetuj
nSinlxg5/RUo0NhaJl8GFjBtkOCv4cyBuelHMy53oA5QbmiDG8MIMM1tymA6deYclTs5Bbo7nUJF
g0SP+BgJNQRJd1A994XrQu+aFJ4JKK5YNhbzBUImVbwqoNVGCJUAYe9b9DGvfSPCjdfR69n/Ja7/
x9zlekMAAkMskoNER22VbVtQFtqnv86KJtE/jaqZreZK/x+j49I3L6P/PU5GSVi8x/31GdfP/Tsu
QoOtQIh/yVWKDshotRtsDSLq7OQr8V5PNrC60a5cmk3ewP7pHMztwy6r10uwk+vho6iKXIPlclCU
34NlVG8/s+DqHkrNPOr4en+I62G8g7nxrXSn5kOE991JtSc0iZbBCBe8o6q5KWRPRlM7cSjJa85W
RnPPwrYvsxEDWIK7cV4wAWF5w5Ky/pDHCghPdQx4bC+jcftkosn7IK2hyaF4W+Nz6DntK3gd6S3y
1n70Uc3pJteDR4uUjWLU0U7Jo+5MgTY7YWyGQxKFyic1KtjTGK3xGZ2dk2MM5k+j67c52rRfIdFj
7UTe6dm0umjbBE+LWB4W5kF+zjU0SJaWriCiAr4A/rG040lvqehO8fbSXBRU5GwYFeemiYz9JbsU
KMO0aacBwbhBg7mHdjSeet2dGc3IdM7oOkZrNzSePSexQahpVbgjfcAyVNZavjL/zFTNu2Gt067Y
ZyYncSCx1KLY1cNcb6UZtEqPVejwc8ZpA0qTddIyv3wW75J5urchaH+xPZYOUVXar3FmjJvGM6z7
sGxN+J6adaMUXXC2QrD6rW4W0LIqd90WzvixSv0fA/K535ugWLveYs2gOcPeL1v7ZRhYUrvuBO9m
Ko6SR/FS/QEB2/ER5dLyec71Q9ghTzC77gDNAdis5GJkUo4zcVIDu63XYZXi3F42MLxb3bntpsC9
vTYLt1r5id2e50oxZ3CNxFVxEGwTyxjWdZgP26RQ3RWGZfXZD9TvRhTg3DfOmN777IfPtpxOtl5i
nJxW29Th56hH5xaAD5+2nBV10M/LH5h3jRc00KnptNWUF07YQCv3uHERT3DWvmt/tttqvAmb2X8s
qJzcDY0J2qpSHqUr7D3nMEOdWJmB4j/KgJN23kYPGvbbS58cysquVokPDG6krhMvhombrIrr+wDp
7XWmcpfXE4nMoPzR4FG76uzeftUSrLarqk3uDLQij3FjsYELyc9uQneu3tzSebVcN//Z14Dfj0oM
ZROVwRn9CnUkn4qWWGlhl6dZcfjY+DGWVGQTkJ4CWAxa7BrqpIHC1zRWDlnSh3iR/ieUqxqKm75E
5jytksIfdlGBH1M/1pkKxS5ao0TybGPRhoGJWm/1SptuW2osSJ111h7QrMFbN7HWvk+qF9LrIzwq
86eC8LAfKe33dKGkJHlZ7ZtK6zb4k1Xs43GldWq3hgSL5b2kbzLNflIdfttrRIDMym8Rluk+tfyz
XvNBZ+mGL8j+N54QVQH4HuwS0X3Et4G08MdccwwkiCpl04YpnlBjZr10fcT3atF4RCbVuOX2OGeL
/qN0NYaibZBQX4eaF2yhRI5PRlFPT6GikHZwrFvpAl3ZnVyj/c6NWGRoWqHuZLtes5dYCUGFXWt5
rUsjiKfqYOho/EtTDgq4VRQaMZaXSV5fx/cOtgzXiLyGs2pWcXj5OfTO/RgvAAlgpT1oYDu9szSl
umtgJ657K4q+Br5yVNGG+AANwt4XvaXvefUFH1MXSOsSIDMHH3Bwq44rj2/8f1VNRbfIWs+2X20k
Tg6/ia+SVjXOern3W1vZgdvEmTiPfnMaLfGyQSiw6G5EprpBoOsAAVJdC6OowU/nKYZvkQUUgHpg
fCg5IaOCtAsAfZzJ9/rSLHEn3fo8T3ikIatyHRXtABlFxYZ07a9gaSZZU+xJhmLJ6xa3rjrr35eT
HLStnARBFjzniU3ubRWx4bCtTdHN7gfDtKmtY/ZwO7tRfQalE2/7qIk/NeAhBgV2/Rjjnu5o1D5b
3Tf2oFDsQ1nnyZPdY3YnIexK8WifnZdcZ21jGLq7iag9fDQ8x9hMgTUdpDm1kHk6iJi30vTMdstz
V30udL169syG/5KmfJjxfryN8X1fSdM3++Ygl6wN/rzvOraR4Q5nG8ICWEC1e7TTrD1lg4tzY4eq
vKKDhdWVzxYyI9t4UCIymVX+bBre1xJBhrcUvwa0rbu3GFd7Sk1q+zAsh86qkWB0y9O138zrnLVz
rEOtIFYO/Ri590mxu/bI2ZjGyCVWcDyvAyklkRt9Lt/yTp82/LHbtR5ozpyv0lrD/qQOgPPj0Y6V
R2hG+wIp72HagUu1VqIEjFDKdAqc4lVakxY3j3921YuNjDLMlyhp/TlRj0mzr39NUhYnwqkc1bss
fne0RlbvKZ90/ygis1fNWdeb/U2VIREkA01R4uyX2sDpUif8O7jMbP0um7/EIQl3Qz1dBAHkZQZA
rs42LEkTpGp2iTv8xFPNPumuZ53q5aypQayufjuVoWgY7JNPdfBQmM2tdAUKkFFrYDUTJir2vlGX
HVEHQDgmphnYvGrUD2T17WfpmNsuQJMSW7phzFh44N02hhuzLouVic3qKWHzjirEH2dYW7/3AbD5
H6PXGYGfItmoTqBz/xE3lA99bUaUHgn476Hygde4v34c+cDAsN4QNhhvCr9RbuVQecgXaUo7Yb8K
rOQ6cGmGIyvGpABg+WvGX3G8TvG41G+v3RiNO+sapzOeEFUdK8ALyopC7VSd5CwO5hLPw6V9Ob2O
Y4bQro3YMi5zZMBNSRCv5FQOkx65h6jQDu08e/dlb9Z3MBlWIRzNbJvieribogFv5sUOT0LkLBwR
+0SC1ThcB5qku8ztlytd++UipVPn678Gsr4GG7VcRAbk6lWfkrVA0dqZ1U+Vg1VinDXlIanDcitG
inOiFOsmjtSTCNN5VrYJldR+MUwY9P+YJFG+A/yFb+//OimwavOxtN0f1FGwKXA91Euo5oxYkH+O
YVdsPNupbnV1NM41ujZ880LtkzF6O3Xu4u9hzYOjj/AB0BAHPySqg6A4fI6n0khAkmpOg05INh+7
AcuWYXlE1k1m3ufouK9GfV5kjPrbLrDTD6pe+sDAPX1vtf30wfLskwS0QRau0yzq7qtwss+qXmQs
spPqK3JFq5wP/UyZXdlOUFyO2jAGzzwuf8hMa6ESWtWsPrV9gXPr2FroVyf9ZxPZHokg2VWjdckg
TG90gorwJR6tiwNGrkXjQdOxfqkWEN2s47alu3Cw7EENX7rEPEi/hE0GPlbWAtVTXQ3UXYf7jG87
gVztrzCRNNaWq/0ZpqfZG4tTTKHZvdwnE8JyajX2G5zEoF9IUvnaKUllyUVfBwwA7Yj5kbO+Jqm9
GBPprIIMb6qo3vJVmfaFVRv7Kg3tj1FnbEn3z18UH/WmDsLWWVWU8tEKs2IVNpP6hSoQggQFCrmd
bqJhDCJuIzOmDnd3vpNvFCcr1G1uIsfyUTCx9VdIFd6lKTJe1+ZFGcpg1+VZnn/Rwh6buLnph+cG
d69VF7vZg51O+cOcoGcNpvs1Sevp5tpv4JJ4kFj+rejHjX/EXfo63XiPGbJqgkJmRFt/tMDdq1Bx
Ct4952szxnRPml7k8KZdDsmYNY/c3GszrbN7iNTOIwt261hOUKSstIOllZI53lleXm2CNu3i9VwA
GcT5odxf2kqlf1EG/DARj3AeWXA5jxkWvGMVhg9yQdjm1R2ySXsZ03gSbYug8veF1u7Vopx/Lidj
al1O+v+c/M8h6VF7YzuPQ/Sb+3oWjsWRfd0XuSFmcUP41Sd3D4aiuHfzGb/FSfDQOtxCXvF/6Aea
AuTDc+pL8UJqD5HuL69i7UFqEpftt5Q2UogVR1+fH+yeEveqXnQaZmUcdkFfaOt+yKaV6mBolFph
+hrGJcpswNjFELlGLuZiiGzr6nYM/Rv7RvYrFVaVm9521Fu/09pbDEnYmkZd+K0+In/Xrt5fHgUs
hEMMgKdYeVGWnYD+LJXJqEWHZOkMkj47yQFL5/czaf42/Nv0a7ithfPObIDEhZNyi0I1LzHsIJXb
2SPtEuSlspMR18bSYOMsIrBBBmdBYi7hMl74hnZL5Vwalx7DXQUIojz4KFQhqePcCQEhBIh6sq3u
25WTUKPevOFv1e0kYg7G8sbtsju9RCMJvXx0K5YyBipo/2ku5Lcsmt+bgra7NgUh91vwr7n5Yjil
5maO2mmUkumEOpRWMBrLYp7SjRb5BRYBfAd3eOHpq6Si9NOCSbOP5pSXZwrBCZD4OfB2SFh8vTT1
ZQR9p9Q+ovuG5oCf7x23cnZREFmvzuxTAQKDkenda1+7zmvshfYONJFxhPudPkb891bxgufI4Td6
oAi+BG2DDk6rZbca9EUUmcZxE6Br/LkdmzU99rdyanGt97X8sRoy/egao7ObS2s8Di2UkKrLP9sk
Dr7bbXEYbN/+VCuIUziQndAaVctT05EKQzjTe/0VCtDpEtqZ5r9DDb+8XDW03kObJbQb1Perlvb4
21VTUlXsQUA6FPN4dhDzObACeEJU1cs30dInA3IY1XI8o9o6njPb2GrNCFNm6dKDBHrl36dTsrhe
Rtm4kcn/utZlosuu9YAdzhp1O2zn+9XkBuliNGi8pvibsGXsknO/uBZfR8XgWEbLzkjObCLeg0e/
jDe9g9rd8kVTQD4CHEvN7OQv30bpzM1hXDklm8BrXyJfThmWg4z8Ne+3GPDy/Qo/+7A7uqVu7MsF
NpVAoNm7Wc3isTPVp8vBBKxnt/NZWnhBKKfGSD5fQFlTDwSw07VpL6Mo5xdPiEzKxaQnzTOETKtM
WSPeoWYgENPX+s+rVVztAum6Xk0uUHYTxPR4HQv+q2BjvWvdRzcZ6n1dVO1DWqNdEUXu+GEy4OZ6
YWV8i6t220oR0A7tjW1VwXfNx4i1LnXrgxoWKeLsqvqQ5062txK1P5WGV54oE9T71rFhfowFBoZs
Ne7lUKWTg/Nsn2+vfUHphPeFp7h7O0Y8+a8B7iad5yvb6F8XkQnS1Lz0ObRt/ygt6W+n8FAAqbnJ
EvsxhJbSrLsqOOgR4J6xQgxkblOTXZBXHWAjRy+ersTH2bHLtYx2vlM96nPLhr2OXyJlil78SXnL
IrsAGEp8PPHDY3RW72Sws9zxpJf83ElnNhihhQA0u/75Mgh6GY6Pr8I3ZWpn6sFet6k4S9PpURBG
oe9RWnUYfUoW4faIitXOT9P5cSLvsEEcF21xUsYrG5GEz6yVX9DgmX84mrcGpgSnKAujlZYO/s+0
q+/LMtO/zJVZrQoEcT7gmKaDP/enJ9ae49ZTa+MOCw4bOXNU9mp3nm8G1tmHwfOd22D55NiA49Qn
IftDhSKn0ZfOHZLp5r4yzA5DO1K+Zg9o0mwt8zYrzHiH7Xv/2IdxunGbTnttkwS9fberPjvF/Bo0
c/fDL3NkeAN+1nb8nnhKFKwU1bybtNL+gj4qCxs9CT/G4B7WZazpT/LJRQbiVdEyfdORGzM2JStz
JDx4QapNd6pbL3yweorHypD4FMyN4JMZFTaZGTjqedn2wPfng4VT8qdMKVR0YAq0VpawHGkwVbWq
p77Ou3vowSwyl34wWs4m02P16CyzRou7WrM/tgupzdBC8EppZ6yFtzYVCF5N2qCfitDO32xchhea
m+P1xUnrS2MtJDiJ6iEiQkfKizcLA99fUdTMjLWw2a5Rci03uzDowBYW4OeJQo9S3YfdmHJPAgfJ
K9VaF7HF/2ZZbsuhX1ZN9kS27jogwcEy4zowyVJMOst/XCaGHXyCz/8guwnbSpzV4OCNAZQw+VAg
JyL9fmc7x8b2B1TDsQxB1LHFsDfoX0yP/apnZE8wivuXIQshu6qqdpJBRwc8GriWthMoAEpt/RGt
SyQqlqm1mbX3pp3fymBQKMoBhRxtzfLOueS9ctPv9n7tzFtJg40pD/XU16ajNGtF/1H1iXUnLSMt
VkoTZizkVOdxhrArCbah6sJzGZpIrhU21f3KsVh+5W1YvWrxq0/1LVgN4XTfolj3WcM7et02tfak
QRzYNWY5nDWkAG9Q5lX3/ILtg9HO8aZmefDR6IPvTpblbw7pLRxyyCSh4b4mmTM3/crV1XbTxzCi
7GCKVkrhdajgRdmO8lJxdhAAOpGwdXY1XhRPM+47VNBKBVHe8sbTTfOno8dIGrrtVy5qrbyuVLbO
bKtwo0t3l5WktWXHQlECm4mxyA5VE5tn2Z3IgMQ5KO5c4grZvExzfgh1C07fsouRfU89Yvydh+6x
7TEkEZUxR0TIal4Ku392dnXsri5BEn+NHGpuEE/J25scQuB9h2bhn7YXeoF4A+KpZHcXKwwDSbmb
OB4+RdinHtyerV1XGcgF1nH0PM/TuY+88k66as14jwjNRRgjqtRzY07vo0boBYdet82TE0YW7k2J
9iHriv5QWwap/dJQP+RTpW4j3Gr2MtqF5NMdw+xvZDSLyp+oQ7R3MljieRPERvBsJMjqRsqPyxWK
JmOPUTxfWhovcbQk+DSVepxTY9GOHEh/o3hZupY09rUpaWxH49NkVNLYvzUlyf2PuVnM90+S3L8F
hypL6+VSyTIqH5Rj470P+VGcLLRPuUJ5QqpzGS4CW/C7yUFKelqcfUkax7tX1Sp6dWpWHYvGvuuV
bP3CONgBKjI/9rFzAhA7UHQZyyd1XLybRuOjH5W4bAVuvrGo/Xx0XCdBmN/0j20d3WBrCtVQNY6O
bTVPsMLbpzQP450/JxrcVfrkYJvBJzVSvZO0VMtGYJlJac6XMC+6B8X1p88vrZ6On0NlQOjQMOr9
lKWn2S7wT8cxBHWr1nqx8QJaVdbo/eBthNrZlA75yioD5yWCY7dN8jk9o26dnBc1Q3ea76fU6bZZ
CURlEEs8aZchEkGXTWkZ++k+ScNybdv5I07k3Z2IHA4FRshTy7NYmlbstcfcU9K1iOzl2Ho++ra+
LWPe8Cgtlo+Jt1CPTUw33V8Ol1evy3kBWmgCzghmQ9u6loOi1bVTTsljkSqW05yV4SXoeg1HxUfA
xEAb8c5iO8al8VHnwbj2C3U+STNKiw2SQtbLUKJArvblJytKzI+uapQHL/AO0+Q+U5W8iReeiFgb
yVk0T/sw7urba3+mAjzxjLr+zRWpNFV/59cKnLVlvhxgVJjnPi5u3AwrtjBeUjiLfiUVHXPjhLax
E1E5s0Oqs5m8b5nrwtVCew4rEGiJUhq6xspUdaZgt8TKoHSFKMoFrm3ce0Y1PVywHcnUemdJIpiZ
Z+/nuWlWl39xaGvvbRnuDCB8qDJ9F9V4aGbplupMddH8Th0IvKvajp9rXv83je7QDLM0OmvYqsmM
KrK8+7qoIdw1Zn3o32ovV2D4DP4jBRbtxJvnbShc/xHUmP/YI6+5g/tqraVPYgEHocZZ2Ple+uSA
3t5r4LUhggVcaApV49H/HAaI714k19GUSdZhV/FPqbWBBQFnxeQO+3g5Q53m/Uz6rqNgeWLEKBPn
5LdsvJq5brdk/J2HGhuDBweXCOravc6Cnj5q6gxUanQbVMVRuhABaRVeXHh0d7p6d4lYYo0Spp1r
zc3x2lea9YhZOE9jjP1wVoUMHde3mWFVmDyoNXIJS5vimX7Ts5H9rU9iKompgvjF1VG8lL66Kppx
dYkMCtfcXK9rGbhuV0ghqR1bY1NJlXtvZMfYDlX2zceQL+lU61OZZzhP/SNCGbATGSL7EtGo3AEh
i87Hros/eZGufKhsPNu8OEeGG1bTzaQHwOH1rniuDGiuXoFhhIe8SDY5P6pKZ582HFdaaboXSwJR
ijdqlp5K7cLDkftKOj011laWZc0QwpCfl3tKBi6zL7fcdaaMS+R1dqO7PcJDfv1BD7JNhazSx1Rz
o2PjYzjcefEiDyWypWxjSuh6IaI2LYDVzRSb+Rl8NRljNCJXTV4hZyqdv41LPHZTpFSqYG/a+nCU
kEt0YwGJT6wQNKXTnuRgjvBZVrMdm+VKOjIVUWXbWEyspdOWgEvY5TwopvZkDkl3+n1MJkdsQ8pC
D46/x0dFh8oZKJH2NNRsfBeVo41AthNgOSikI+3lgOcWULf0C4i76dV9BqTl9Fe/RGgmmkHLTBm8
Tm9HrDEUy/seeJ12MhJMpOTsX03pU0qHUq6clonnbeKQG0TmKemAw9DkP/Dm7U8jb5NTCyTvciZ9
zTJwHf1Xn6Y7WG0U4+6vWBWdE50c1ljZZIjV9pDMoKpZW+b3nTkYB51V49lye/eMOmHh78oWxFKG
y9faaq0Q5Ut7mI44blpkAvIp+pG5aoz4nv4mdEredWus7LJv1rxgwfgyPQHohsVozsNNXc/uLVw0
d4OtRc73yMw3pWfFT3OL/ZA/V+publiRr8sieFIaY+ZHSDE/xODkvirhmi6xctCCwT6AV7ZW0sSB
2d2EPeB+FC55Bo/1PUgM47Wyhmc25/W9vix6ljFpyRgMy99av8YkcplnVs5t348pAExjuL1yFq78
BkRhfgSzOsKrIUIOV706aS4RbQ0Pn6Siv0t0NzimTnPH40d/rVUV45ygvquXpFM0l/nDr7EyceIz
9gDQLkjSWjqOxJ3qFFT3WtRXpTN3cuVWr5NyP5K3hCVD8zpgSV5XxYXNanI07Bm8dMlpEwXsqI+i
3zTomzKy2i/dPE7b0HbqGw/rjidlUH/IuJctAs9Bbj8GMDdPeBJG23KA7IOLhbl2UCE8ja6Lpnjc
3MsB68jmXvrZnpwuylwy8KtPIq4TKgVOFhInGKQg2JpjfPpWaejyeJXdcoPSdBz7mEQqMLYg0x5K
dDeGEGPDVg30vROPHsrQRKH2vWybOm4xPYYYrX4mk4YwSd7qJ7m0jTz3oRu7eWMtBdKiN06AQMxT
ZXo4SyxdHvpdN67uI2RDlxy6pT5aB2qP55FCKf9XLBlkdW2yzV6BYi22caAAwYyixZKstT7NmfGS
pdb0s64+sKGjfFfN1oF1qvV1CDNquu3UfhiHYEmFue6DYfKaGIo+OxdNWN+UDtAfirDanVy77KNo
PdlhPj6OTtjeI7PpHwIMZrYDT8TPZMzXVFW1j9wj/qFUHLZ6ujV+VuiPizq5RZrtrWsxumqWg5zJ
wemVVZe6yo0YYEnXaHYqiqNUxqZaTXfy24cIkXus4m7ll5e/XelXwzGKhm/ShZ+QiuqElWrrMomU
rXTKwbSmcWVH2asBFPC+boKN66TpbbRoKUsXVgkA0Sb/gEKl6Wx6a3iA+MmGgK2nAzQ4GvaKBuqP
lG2Nu+IuGgcLk2KVLE3WDp88alX4S76hCxLdNKaP5nSm9J8aI/yujYPyoKo1qhV1x+p+CUcpM904
UxCdUGQ3P9j2tEY7e/hE/sbcz+g37WR6ETY3eq12L2alGP+PsvPakRtZ1vUTEaA3t+VNV3t1S7oh
NBoNvfd8+v0xqpeql84cnH0wAMHMjGRVj1hkZsRv7iBRVWuZjowtzzTsvy5Fp0Qvuo/x7HJZ+VJK
7s5op9s6txjWYIvW8hpXNLy5FgUnOcAsnbGPfBZTpTHOlUMSJbgo/A74t0mzc50kUX6s4Ojh5h+T
5EKOM1Nu7lnR6178ruDoeG7ivnpmEfcrLbLmR9c5OJp3mvqAY4d78bjp1w07ox9x0j+nalO9whFP
TmUV9VuZYM0/FR/gMhCwYB/1WnYAPN+85126k3lWGI0bFZ2Jc9jCNZ/RcDyIKyUa1jYlgtii9PVf
dpXVykGX5XGKm+ruWjLGjxNfx+Xlqy6H2PHPHkDYk7QC1XXuGhSxwjxmrePlznYaAnyglmYtq+ss
tX90nqodpY9HmPfg6np6MdN2K13TskxiO8smezZw9FIQgJIvKQdJH9jd9OwkinKSb3v9C4KgOCSI
BhoIBaSh+UUoM0XgBw+/W/VchA9RZX8Rso208Ba4toZsDiVyBv2BX1yVo/GqNwqV30Kf0BMpzK+S
rurqCgQ7BaY7yWX5sadtPBPZTxm1qOEeWizMr5muEluHe7sEjryQZORA7rHNnOQl6+bgbBdhv2pB
BZF6U9hF9QUKfSVpJRmQJkCI6iVxuotpTLzEZ7V+scc6pBYKK0QGJSzZlwhlI2LHFeygaDezhz+W
hDtFPN17zXh3u558ZBFTvlPQmx2iMHs0ErLcQ27OiGUn3quWWPkxjnGnk+Yix32HjjWZ+WXUHCv3
sdHLg7Tk4Jl7x8IzTxrUSu+RpZ4fpGXZTothVs3qapls6VO08dsOkOTSlA+exr1lfu3dHJnuWU3U
fV/gm7Hg3gFR1rG6d6CWb80xrtdY/5ostwobQZxGOfHTpnoBMalAAC3D8aZrkG9oYYkpVQMzta8y
jEG84jws+Dpe4I++6riPjtbmbzWc77RQ3orJgh85Wl+l1WdzcTKsXl9Ls+vCxTGV7Ns1drlgNNZ3
yOr19304l/e5gi0m4l7NtrVjII5xjqVgaIwI7HPwyrDbWVhZIbcWTY9WG00XnSIf9SNWOhAAyG0A
XuEhQBP630dTUkVdrfwfTTPSPoL/mCvBMtrnsYWhm1lv2dpmF/R000vjW+nFrWvzblI30i09t7Fu
CZA+7vtkp2HavpLRP65xiwPglqE33Ou7P+IGtQGNrwz7LFScnrWyHc9Q+KZm32oUSaTsf82/3Do/
gU/00G72VPjn5QHahWyJkS0QRkfZOT7eIdvB8sPLMGctRnUfrXxUa2lVqpcgrDFuS6RbLxC63I3j
WPPXIZ/vrKXcmubaS1c10XvuesPWrbX4rlCyadO45q9+sV5zdXPYYm8Ox2hpirFRHNfPTe5Yd9Jl
QHW7BKFxL2OeG2IHJG47TdG9NwpY1w4ftNnx1LcCKv+FgnO66vRBfSurjMyZoplrGe0aw1ruq3Bn
B7X2VqkGhqaNoxxktAxn3sKzO9+Ny6VmLXkIvMx7lMEsOXhp7375/XE9rEIe6afM9QJ0EYfyvfvl
6YPylk5+/0BG6Ye5iPbPFqaMsdp2G2kqk6nBmi5BvLda8e50wy/HUpwj5WxlW46pvXGKgdLjbOYI
QneazXJvKvtViLwtm078CHFWJBsbBPZG744GeT2g/hlEogETjLMVddCFgnhkb7KcOl6L6UpLJs3z
NApkpf4u5qxX81YwrfUWtrtNEmP5PBkakXJngaiU+K/aizp2Z93tJbfgTrg92kUarD9lD+RUDhPZ
gzMr75W0DBW9i72cJkr11wS68HoV6fqUnaC4BYznqlts8/DZtHjoPqmjaz51GWbIma7quzJtwI3b
TU6e30uc47WdOempa2ftItF9VzYwCtZBDcp57ZQTYmaFc7mG5i1wmLKljiyxckDyqth5Vl5gysmn
2Zn7F+olP0avJVET4ouOcs8l9tKO5V/Ia1ENMv2gdYn7KCGBawTbiK+Il6/lPAbLYSG0HIbaxBd1
uYoMdO7sLxaU21uX9GshC9OtT2XqvZ3iagdnIOTPqeYnHDqHlRag9Rvm6UkisriqdvwegxMAh/kp
UTFwIbee//9EhBnshChjw225Gveu6mxSRwPYcj1OZhQdLUV7+YR2uZ7yS9gXuRGcr2gXgbGkdo+E
lAmfTCl2PPbTV9sAjWYh/fSrjUhxF/6vtrBQSG/y7gtrU+A9Prl7xMq0c11bxS4o4uyVZ/bHJBtx
2Nb0f3k17LUyUzEdZ3e1DSpzvhtK7WOSrljZ2YJJcmXqI6dV7jIS1DeO/p88fm2h/wvfH3/NrF4l
yPPzC1TueKrVGz8srbeuhxJtGkrwS0cqmf/J5MkBUNxVZe1+dz1FWU1eUL7kPW8LQDio06U+Evvu
EBywQXUe5ErwgfAeCVr1FANQPpWh9qMcpvpJ2M3p0oWgyrVLrLwlaumSloRKl95hTdVwK0vXlOV/
5SPukzBEdpKoyiXZ1VuKvs25v6k7sYC7ds5J9D1OW+d4y30NJX9pm6e7wKtPhe3rAwBAOwLyedXm
wFstOWBmvNfSfv7BezfCeb2f76LM1B+dAZqrDERJFEL095Nnt4nILdWqgfQFM1Ifp3OIpV+zAXWz
HCLzoZ7s6L1lp6ChQbVqmyLG/NzoH+u5PwrrtF+opwXOPKSxX6THrqqXlFLevfBQpwSdEOjU9UkG
qwEhgCoznZ1MjDonOuC3Dlh0IcTy9HXPZobimsxFjiPfOl6MrVrs/mwiJTpe09a/Kf9pa33qv74H
G0O/9l3xdAKz5Inxs53m11yByOS0YXiRQxQpX6uqsPa3LpZR4WVKNARP8gLkDHoAYCrUwkOn/GYX
VxjKzura7JQshnLS3zvFL9vncTbMrrqdC83boLASP8sha3nYJUkcn5wluyN9qXGwmqB9ksYUaOk5
HKyftzmTOXxxoHeE/ySoJKwGMelSSu1dg2j4EukpFQLoNQiilSzgTKsE8NjxmDLV8AUeqoGZbdKR
+VtG06mCTGLYqElQ9mzF7pa1XAbksnBRWRlRp3V66+/UuKsWQ6Cx6oNVa3XmF9WJhi0oAedOdeHy
6EXQ7bKwBWwZ+fdoxumbNK6nnT528I+6OnmwZ6BkS0sORZoYq66jwiFNx4i9EwzHciVNmaXZ+qPS
JM5Funor7PZu5YK3Xy6itFGN7dpx8rv5edbs+sVVK9I3pb7tAn3ai+tk7lqPfqYMT+mcVFQa54O4
TvptMp60loKVNKsUrl69SNf+Pye5KVy9aSkT3SblVJ15VenaukJnH5dc8A/iPo0CWnQc9DQHBF/j
Te01zQukbXtGCefP2KHpo+OMSuI6wCnhpQstiY1jkzSQZ/MkRLxV2aig9qr8EYiiu43RX9zBpuh5
+OKVkrgYhuydxTslNfAST2v7+CffSNrUH7OdAs1zZYctlcY/g/jWp6IhH+pn1n8ue/sstcas03BH
Vcm2tQJMwGGffrji3Y3sSz+H9mM5IE/qG8lOui23iM+ZH45rgcGnU+xv7Aayw+9Jaq1jJppjUKfN
8Z+TJMpNUc2SSZFZaetU7cdz6ACg10YEX7E9IZVfJi/1ws/L8sw4GJRan3oYx6ypCEF2YaVR2PzL
Uwdj3WAm/FDoEc9vvch3Bgyrt773vgxK0PzNu5ncXTe9eyMGv0nd6OcyMjCpBf+0ifEr+rF8MFW5
7uCUvNCdLIHD5JXZ1tLU8W3qE4wHKoDa+pgjkWdj8ZI1an+S0blHAciMAv8io5UanBpPd59k0N6X
09gi810nz6zFjxJiVk1yH8ZobTnL5ees0U65z5ZNpsiHh52qryszP5huanwvfeTUF1NK1+p+JRSW
vxRujoqL7xinTsF/KoZwu/kdOkyt87dPqEPW5F9DnVz9dNXfofHQfVxV6YdFJ8/+dNUc7V9dT8pn
jCyKnd7myp6sJB7WoFb1MCrfwFIZZ2zVDYwGh+pblnRkdcMwvUcTJ3vhJn6Q+Nv0cCAMNfp/nV7b
48d0w7RSmS6X9T0HrlUCJbwpNnk7fmiMiHCIZ3QuRp7pi7Qa3TcNkCyERJUBa6MbzjLQ2jMkpbFo
8aCe+AX20v4IxJEP1YSXT5Nlzu8r/PGROq6kmwA03PW7mBnUv5mK/yoeZ6rpkdmirvfnaTIWwwor
WnMj45mmBGc5m3X94+zW92m2DHsumgIf7ytws5vKzaf7xA88bJi1rbRuBwuI/D1s3HKb2sbEE4pY
sML8huTUqWBPWlN45H6a7j9Ni32EPdyBTDNQKXkP+yMaNR5KEztpyoCg1jGk/zxwfS/nDXsTL4Vh
9Gm/Kp1uZPq722XlEu5y7f/FgARHPOVGL1POme5XFyVlhVSG+klacsjVgvLqMiiHZgp6bNJUc/PH
QG6q1UX6Ei58QFL5BZko6rFtAdNmJZP7AquVyY1RW1yqXrfDrf412AVlrlv7FgPzFGnpMK6vk5W6
anYwtZGOWaxoZTWBfNJi4rMsLLKcf6XaCEl4yAJEOnPFyeDr1A2211rqX2f2fpGczKHfQbZtKNPh
CyPmMFcLGB9qVqhm4cmp+ky/k+Grmcx1vC6j+w6KNe5hqR4C9c9jNp4RphkGmc0zQC3PXvsdvTJU
IVFSxrg9dF3lAwdZwiVQJ1d5LMZ6ZY1Da+8ku24qDWqfSB3sJOMOOnrqVk4TqcCel8T7LSjtbYLC
3Clw7K1/pJWSIFNjYFYWe+yG51b/cmuKtLU0Mw8So75wWm6jIm19a179XaMQ1HpOHgVJzSJ3n6G2
pm/us20PzZuWOd1z3Fb70oybN/LwMdbZ3tfrmGovX8RU+TMYnNFPOKbUREhcMbMJDNAJ48gqaRkt
RzIuij70exktE5dnnzOxdFhGcwMToDD0uzsZhU3yhnxij8AYg4sEvXyx2Ci841wrw4col9Rgo65B
bjPyk+21uQhzfWh0LSNOaX6MlJEGCpS/9KPzTyGv24gUfuVq/3ohGZnJcq6vnllKDPMeV2tT/+Gp
7tNk20BharfcGBO6ktKEk2Q+Zo3lHmKUaFbG0pQBNVU7uP0/pXELxQr1Dfiqc5KucbYwT7TxmLHI
8B2A9vpne3D9s26VCCga8QA8giQYxPQRI+SlD9XPo2qVf6P+shYgj6rkypnNHeIvC4AnnRHvdHo2
d0j0GO+5Pf5VWprx0Kpt+WWZNFRts7bHtnyxSnXju2PxowKrvNYQdlsWD8DyqBDvdPakr2rshits
e9xFgYOQye7ImeLmgv9v8wxTh10lopQRzPJtUQ39oZ8wnG8QSOrCMn2veyU+x7EdbqRfpicwaHIn
1hFvbhbF5XAMkKG2kFvD9hYxMyed33zPtu/7Sj/FaqFxAtjPH7TkoEUJ9HZJ3/4e9UGVvaDVmxzm
ZVSCA2tsWHqMtHghh3EMxelNqQf4/5xcexgKm6Xnc8wAUHrbpwpOJJkyPpKsSSmB+BrwaMgj7Oth
fSVz/LUL1fHRrfzMX9Wg02NDjy/SZ1WULoC/nHvyclvHN1QWMP+pMl6LZSYqnyxuj7f+mCfGBaIk
RsCUIW/9jt9tJrBEM5bsQYdcV5aYya4N2L2n+Vih/qLOq2aBtPxLxGKj+OTjY3GL0EyUwPU01BD2
zapLX6N98JsYKoTPxC/8LdpG+pVdemOHWnHwU43a6SgkUumncj8Bi8nD+9gs/o56ff7BxhUCVVkV
j0bQK3dBrDhr6ljzD38YjmNSjugvY/BiGKm3qy2n/ubq40oClBA76zKqwzOpFvVZC+KHTvZsIG1A
aFdV96L51Q+RKoDM3rDEV7KnMqYM5pto0bWLhsGgPCdOqH/XzcDblv3oHZEy31997FOD+jllp2GN
5ET6LeuA8IsyM9lCszS9f6w6+9pnZvO1aRGQyMjuPCGxkYBps2C56519jlXsYjrPs68Kz+WYoPFa
zGgvUnJ+yUe93ihWYu/CZT9qIi32WKmi2lxd0nhot51lHeAwd+HaG/354iAjAkUR7h90m39tuq2+
G3jNfEkAiyJI7M97ADDJ9xwpqQQTbtKjKUtrND+lm5sxpO7z/Y/o5R6lwvqiQEBdD1n9oFoh/uej
33lAO3ioX9umyV4MM6z+cANgxEGx1XGCe5CuZrSCy3KBTI2VVaLo6t6b9OwxWNw+gay9uh0/2VRr
8mtXovf9wR1QiPPHnIokv84E6ASqOsuLPiYFiBONspXmbUCaEQpwaGR52m4om/AhZnGzwrYI6rFO
ocDIgDJJ061wyVYSfbrDi8J4z8y/Z7INb16ubW07sBrEgCINuXfok+OUADnBXmcvTUvtP/rypc9f
QqJG3erk+jbD4nzbDooP9wp9ATexzBfpQ1a0Vhr3WXrqweVBWrBLtIrwUev78A4uWH2ygZshGVFO
3y07PrXxEO4bkyrfWzOgIKGr+L4CYpj2CNlGaMDq6no24v5bWCePaRaY/4xxtNZDz//pjx36XE1o
vlZKOW59G6aJ4ZjROm9aPDrN8j5WbVzGKE0kq8A3mrPnhP1L0JrWYajUYu2XIKPXA/DRAbT9U5rZ
/QvUT2PjWQ6MvxA2yhCiE7JcysdLfDX4cCFv5IHIDtwtbjTDWogBMnBlGky2sw2ckV8T7/BL5o1r
lNR5bTUZpEuI7/75U7tWfcoKdrKXPjlYpYdXVsINopf+gzdbPE47qzyF1vw9sJLp0elLHrjuoO1C
0k4XibiG1exY4jR3sZolbrAjfR+bKp7FetCfnR6V6uV+lNtQbs/YZB2T6IlDAv8/tyaYs+6cNfmD
RNz63VhTVzHI3uudLQODaSXnST94kXYirx5cKn2xn8wWddoRBB7lWL0bjuT5T9Inh2QZ/beQgVrh
HYh0loox5Xq1uL9yWDTko+7A6a36LvwLgo62KyO9XBRxgi/Iznv4G5GgjRFrfu2nhR2U22/h0qIa
mT670JJkTOL18aeJFvZLEw7KqzOlDzm6/g8y5DRIHeQ66swSrprU2+0h9wD8cy1Vg8ZqL6J8MjrZ
WXhwM6fcKCOZyA9BkXmqQ5STcgwbFLxYNrHaB5sKqvEFxX/jekAwBX87xc3u8aGYjjLgN6pxucW5
IaBZo1JP19jb3KAt9m1unaWAqpYqaSDH58GzVGSdMd7XWQsqQ3UcHrkmsGu6x6jVL3PfFytpzmgz
H6IOmwFppiNgTWXMc0AamXZv2WBr/KotVrK+Z5mLPE1KHnCyIT5fm7cF/qf2p/3B9RRuEK7BunXG
Miq5k4OZRlOzcseKQlDbIngmbRmaeSNR6exdc1vFjrn3tBSyHK5/Z7HbCiMYS6B94pU0BwceIKLl
zrE/ufM4Y+ydmPdxXgbGqsBRBaAS7xvpDGJGanbz90ArisvVNHsktcMeqPQdTNycp3CREp6WWoKc
xVJLkPb1VHpr0QcGtz/ulzk6pbrNB1M5DkMQFjzvckw+32qUQ/aOX3rbdGniwpxu/CmrjhM/4jcM
4vOlTjVfpNk3eNGBlnouXUQhvAZP0GXSZNfVQxCF3yUImj1a6MsHhIjCHQuQzjsPOBC2I1V+0RuU
Y9dRU1swAbp3QdYpg1Vu+sjvDj2sM1Rf/I/mbbSo9e4AODRY50nFy2DyavsgC7tIv0NTRX+4LuuG
QQvW/ADrvazhPhZyTn+w6q5byYR+WQ7KAFNjKzH4OS2rP3AAwbqckxoWWVUgU8Pq++CTyF05smJ0
eSo9TNM5t2seZH1DNRb3cpwCu42VTclezMxNfXDJj4BHMMTOnPoH/gtFsHXUNGBqHx0W/jIGoctH
yLfI/6mh0D5eP8QoyJY7Fpbm8jXlC99mXb8oxqA8LH/yuyyvf4dEBb1tUYANzetfLtMpjUUHz2qe
UrM7xhCReGEvMniiiCeSd/gxrBIob3cFPPv/6OMtgWzulU2kuMPaAMtyiJzOIJtaKoiCRWkABc1Q
ymOz4CJvTfnnyjvHvI4KTvLWlNFbsM0r9N313e+dVzlodDQ73zKx1zCsZFcOs/8XOEbWc8CIIJLD
H6pts7lHmTY66pUbH4tuqO710MWrIDa916B1gErjXnfU/RQstA1z3Ezc+CLQUd9WE55waXIRtKiM
SnNesBeBw+gt2ArUJ4iT2H431gOC7fUT28TvsutpyVQA2giyoz2U1bfBPlHH492GAuiwka4S782V
Ycf2UVdSd6t1Tl/s4XdhgptR9mbTPjHHhzs41fjWyI0ld0E6bJCsjT9uA5xtXApP+fzpNlZAAbMp
Y5pWB9tQLeCeg77Pwo1VOckhmcDC8xrXkdVi/YJ02Dzw0Kx00DSoJSGI193Vpn4B7dDuIhD6192M
GqVAAcmlQzH1K/9wbcd5F92DFSehC8ry2icT4Sado+lHtghYiJTFZHTvUweoVFpAqpunLKje8zGu
zlc5DKcGibY0fUVLj4jDqQB2EJoB3N26m0wp1ZUgBv4ED4A8Qo/H7Yx56w6okEZ1dWjDAlS4X2NL
kumKuu1RsHtOGl99diDsam6Pd8jSGkqeYIqho+RXABdZt2HdrXhSK8eAIshzlJvO/XK9HCv6jTMM
OHps8E4A4JY46iObAzhjWv8qByiwuz5WvUdpOaalr5TYVU/SDCbV2ppt5W+lmddVd5qNmd+wFw6v
etM0u3hozJOOKdwD699gPYZkuoGGJWCc6ZMDgEV9W0TqsNY0LX5oYhu3FZaZw7GPunfpuwUHitLd
ZzVvc8vmnT4kD8Cqx9N1EvkB7S7B9k5QRf04mqfCUoIra0zgQdK8gowa+/No89/NbmmWaCavc8Mp
7xJfS+Y36pnaFoU73vWKT24F3Z1Fzch3duWiuXQ7dItAUwLGZgegrOfdxaii1pT45dQcVPti3X/q
kW6ZJddUJ/g62kBxAzIzeKAs8S9RaHsXLKp0HEwq6uIyIp2pohBUJ0hhQAo7G+XcqvycCG+jcNgA
IVKA3fTe5XYdGTVVlq68kdEhI/bTpeS08ttqFTpkiKUpc6eyOdiK0ezNyYNR5zTIQlJHsM02OzaW
7W/qxWjJH8DvDCgsnHSzZc82jdH1WX99gKdtt+YfqruXX74c1MQb+FmU4+76Hou8oOPxSvU2CvP3
Dxl9tkHWpTS1bA0mNz90C0hJDpAqSf7MT2netc9J5RSI7evws5eAhIrdXdX1LiXROTxWk6U8W22b
LLmg7Geg6I8z+L43q8jjfYFwdpp77l6J2uYSsw/eTqltgsOw7EU5pf9hN93p+pzWYzyRs7D5u8GJ
BfYu1whbdfGpN5qHLuXHNSQqtQdbwfbeQRWrSmKsilWsg1OvAx9quVDI6tQ9ZRQk9t3gq09w8Vq8
W73s+2BEF9lBtWhYFCZ5EUsHFwZm8Js6tM1WSQL+NiebLq7uDYfAnOu7GXjO3NW7qc0M1sSgxZeC
yfVMmjLwR1/p2wraV/wD3QYqpfb5l1+uIPMoKtO+XfZ27aHkY30zPdwG5TKaOqgnp/mnDDA2zhbH
425xN557r91n04AO7n/198HIelJCCj9b5AazVycOoovZp/1xJkPNkpASi/TJoWA/eJGzNPYMLAeH
b9L6FHcLUQaqqYlaoY3yx2Vu17ICz9nYel+Qt+ODbwN/NLWpNdado5Sb24AaDNHaTDJzQ1XCBwkQ
oaOOjxCaFzqqBbpnnmRADiosBYTw5Sgd1hIoZzxhinOFXLY72Wt42v3aUtlAF9iPAxRYVHRuGh1y
9n8X6pBhZP8+pD9u825TSH1H6zIEk2pX5dosuNeDBs3Qhc4XkPx9Mp1jrCRovs5Q9SLLzM9a7P+Q
lvSHuqrudOT9NtInhzlL2zUwkQkgK9eRvgzeoFwaS75g5biAFKadZfnuCRZBffZLSsH6zGaAbZ15
Lz5XHmAeLEWSYWfJCGn76G7WVQCr587C7qSK782SFMAVX5yr/4xjx2p2Ydmnuj7AgPbbKzJZ8535
kOmYsMgopdziXveU68x44fBH/UWLLGPTl4W7wa+rv7dtq79H7XK4N2Pzl+Na+UG6zKX/OriEpeW2
tLXgGnmb2LPAOahj+VWuoPn8t5JJPqW/jZ3NyeZ2DaV7wzqFFf2yh1pPSolAiIFlcW6hF5I3/kGb
NDAghdqQfjXctWE8yUKyL8w1G+DkRbYMPjeltPxecVemFpj8Lx71tloHaA5DdhlG73pKHR+NLem9
njaxrm9Vr0bR+BZFmbE5s/ScDkZvFOsbDL3L9X6XY6uwNjJADrcBPcdcKSyrSxt2L70G307KikPr
QLOZ4KyqoX6VTrv1a5Xh3SmRdu2XYqAUEn/3S1dbjyi8lkDabqXannWvA1UHN7DMv7/1Tz3VFKA6
4/bWJyE6GjWAe5Rvt37PJUGEc4nG72rBx6IzryObliffbA+f5Kx2x0upOebZnBVj66fjjEpp+maS
Rfx7CV3APp9CBz+xzkA0P0LRIHsrC8OW0ABk9Y5fRtm/YbgXV1pxJ1gzQaTBp9mPTmVf/rvLVFgi
CPJM+i3Vu0bdun5PvIHUli6ZOKfYqYR1X26nETjqalLG6jiq6v3NAgWg8XgRBTHp8xK7OnbWxN1M
nfg6S07lUFVRfRz94b5eNMVu/Qn2GGd4gBul1lN15Rd9eD+z69q0Rtl97nSXEVcxw0PUp39foxHa
WVyUF2Euv4XPTYQHhOg+jFIERWXCcmi99KvGMvhw64/9rN+VS1Zg7ILiMrcl6CalWE8N6fWN9HlJ
vJh+AlVYN1YVoQpA4LUzq3nhrIoJUVOVSYGep8lexuUwBCDdId6gpw4v93Ib+JhtVt4hH3yoN8E6
iYLkQr45uZR9OFL5/d2OXUzGIEgUq9Yrk4sMjFYIQ0FO+y5f5LRgaF0n1kvQlCd5u9GXXxHSBUc/
hRN0vaQrp0qz/J3/9bHoPtRZUZ96CtHnSZ2zczeF2VmaciZ9LFHQg/q3GLwzyJ8bLbhnLhCNBnFy
eruC7mou8u5mTrHLRrB8HrSz2jfdfZHCcRyyNPmrAV7qNn70t5V7Nho+avlEnaQ5ksjN97Ze6K+R
k/4tEXbun0s9S74iRY4SDWsgyXmMi14Vsjj4dLGn1v+7qS5NUBgfo57hfgQbdt0fUQrV+Q1Hrh5v
NVDnJxcxrH2ZlwPwvJQqW2QE39XBuVgWKemoVdY2emM/20Qb8Q/Py9cKw/Lt1KXenT5VAAWu12uM
ulz3KkBVN112UzEauiK1K31sqCp0HJad5rjEKBXtqy7vEtjUoASkL5cYmUP6CKv0q9iqRXlynXpN
qGyoSeorEIHKTl92P5FfsTdazib0D7eJH7kfgQZyowdVn36yyP8IkTi1aPRL1GfAAK3eXEmfHGJ2
q1nb52dpRbMO/bRJ7W3bQqsbwVTddVHEeqNoj9jBYOryu0siZBBjkoyy+HPGmmeXeZa5mUfyDGuz
Q/nT1MancmHdjE23GCaAqYQ6/h36kb6OnKB6rFq8NAcV4QO/a7AtiSJnHaSR+40UKiJ7gf8LtN4m
SKa7fFZqnLohpoZFPV66vkLBUFisMVpdUZk3y4/uP30SKAdl0N9k7o3xep17vUyGEMpyZXUuudtg
l60FhyGIjSGpPvCf0seOwWH1Dn8ONMcN0nFrypn6OeoTsuMWhvbd7TryGVGCTGo06PPWk6LZCJ7/
yI7FZrfBH9yp4TohCXiW1u3vAGU7n+A0/4zMu0jXi7em6qNHM2/es9gt3hPy5ccAwMwGhG3xbjej
AhI3hyC9NDuriVc6+5J7aTrhhcVRTHnNUVZosiKFZ0XWXrSatMnCMqK2n3mGKw9+mf0j3T1sxt34
OwpZok9R2hB/irJbssCR501feQFewCR/XKszgn9E/+l6LX1Ud6XhY1ZUGdlrgTHrxszCeN96VYYC
mR+eoqxwAZQz2neV8+RhwiiDwdKVuu2b65DDKatfLTCLfZHkw76DCf7amHOw6hfl8mkM0ZyJta+Q
1cvtPFfhXaEFEZCxlv9R9jj9gLZwDUUqAMXQJDefpt4EBto1Pgu1ZTHmxn26qpa6F2xNwNQh4rlT
ik+rm6MUXPwToLOIs2r/VCRhuB0H7+Ns/n12G72dIVE0PI2g2rf/i7hiAgXBa3jvZ2apv7tjvKYq
NIFlBPutIgGxjtEz+tZr2fMVJ+9V+9kZ+3/yofleK5ix6aHvgqsI3McSvXd8s6GRYg0QoVvIdQpF
rVZmttj0tphzrOoeGO9DZ79ci8w9O2TL7FpUQ5PmrvO65gvyQjtW9hh3Dma3781a37nA474toKW2
8oLXCG3qi137FLuWfjWdeatPVQWcthiOBrYpT/OU3+lFZb0ZbqTeoci+CAwb5N2nYjigawo6eGli
8wnrRSmMvQRP1UCV1saxRUaDcnzO+7B7lEFT33X8w781fYFdlRu+Iiut3pn95BasBPrj2Du8iHJP
vbMNc+4okYP2netaqdpNAXlp+jtIxnobqOqhqHN91xqw+VIPSy0IYNoqSpzs1das8bnKs5UMijQO
NJgfVkCGVbo0D9xhPQfswM1g15dN9TVj6+bW/fQdHC5LCV+3zuRGmodmnNhuuX6wMyCabK8EnDEl
yUwy9eWmJSL0nNLqKbn/1hchMbbLEUI8fRYMkUCrz4Z10qcG9jkWSLnlIPP81GcNQ2HVYpeOjemm
GBrr1bA15TxYaYkphWW95nUzPyIXeJCWEtGF+XQRdfOL9KhZ/KriBAponCFdQyzFscPiJNfSetKR
Nb6BO2nKJ7VhBN0JKzsqinFuq9uJcvHNpCnB0zNjwwV2rsjSeQfdrb4DRuUinLaoA+Gdu9SLl/HR
rVEJXzolKFbgyOzUpS2dehd/xFzn3CLz1CbRMyd7vPWSc9rrfUvFm9M54H4EFKgd9b6MD6aS05QR
OXi5ZXoHzdSdg0pxPqy6+QzHA4NxOYWSDLNP6/HRjrP6+Ofwp8jr6RA5Cq/HaVpd2/5gzGe0GiZl
Lad+hf0FJl7H3Ppte2n8D2nntdw2trXbJ0IVcrhlzqKy5RuUnJBzxtP/A4t2w63d3tXn7BsUVsAC
RZEEMOc3x9elmb/K4hKxW6VC1JtSXmRZc/9mpCnaYnObKXbLlsI1vRrDhSi0EX0wT+1qA7rgV0GE
RxX3TYPWSOG4s4fos1CKfQCHqJU8iMGbtmwe/Wtglp/Ng35iD7s4TD/frCTFwmKeI6mYuiQ1nwNo
VuiDuO2XG/ifxM+kaG1XMd+dqjlrvaLfybVn3FGplhJ8yi+3GaoVeRss34flPMVWCv1uXgrawRKZ
xcoYEx7pezU46MQYFs4gtU9WZ8XXMBv3YlB0NX22th2zui/CsX1yPBNMjENhlRgcuqRfZ/ALNk0v
d5dWpfBMNyd8mBP5a5Hqxj81uyB9JZgw7RnxyesDyn6WXp9ad8JlpXWQxXT54AAKgw8m7Fc8J4ez
qDrq7jZFDCycpOkOP20gBstX9i1mxoI6FkYE1DMvspeiqZlRvwozr7yNym18dc1Ouc8CSb3X86n2
xvrFd3Z9IA8TilFvfTBHE99ZNNuxHjDiozC0o9gfzjYoaD9dCxT0bepA+QtC/OGT7YPq1BTDJRbJ
tA8rTtPwQBo+zWDpXAECpIUm3zco60knFWfd0IxHbL0iiqzJHokyi7YBjAkl5jboTdUUpt295E1e
nsUEMR8NIALaqSwDhIF+ccbuDJLZeBRdykDgxFH8RZWxtD/pLPhuD1dKCXWYelB03EmJITa6rFj7
Jgq+z11iD97RqtIb9yxaYo2cMy0Na6q+mFYTA7jvWXujkr6JLjHtr8O1gcD87cRAkTMlL28yZsBP
JvxCakKFIPmmQ57VzHIeFadBff1NmTwLnKNJ6gzQBoK+Wybb27Gz1jlKSMDmfDCQSBH1jdJToIzK
McsdiCTxFBZWnGM0dYlx4QXqZCM6eNFmULaLjVF+4ZKhHG/JMtcunz40G40i0tto0aVPjWZF+7jX
1PuqoQonn8TwIreYF3y6Kiv4W7OkbkekGsVkMSpSjeU0WRwLjdB9kBUskBG3IbAgoQa1IQg+TyEU
Ki9C/SxXvTKsBrNOuTv2Cp7gGZGA3Q+L2zFJ5S6h4Coi7HI7JuHOauknJRDgfR5kjyKCFLUNBTpx
FG5uddVzW8SixByxl5pDueSpK/g5UbTFgWJ4jlxRRo3gTYSOzJjobG6TDLrhhwSOyJUN++QqdnoA
FrWJBLCoc+SHqaR3pwkskW7grnY7DhbbHuHeQYR2RDAnrmqN+si82c3hniLsf/b5Rshjp2JOn67G
b3aSPrWrv8YbxaQ9r/GxfatzTICImb6jbXKDG6S8tl/cBp9ZsfGJhl8kybYug+rfVbpSHrCmg4Oa
IH+7DBitrG2F+LSYLPrEXpURXA367Xy42LutWwFv4VGx3EQFQUUUK5xMnBo62UvrNHdJJ+udv6ry
XMOozvByAn5xduS/lR3F3rwpXMf/OfxhTmmWjHitEh3aCbI4rTBP0QJM0tQqPolr03yBamrrUZa9
bP+bM7IYnQY0gjj7nyLrSbj91wDOcL+OmJeSEEWII8R1Ee5AtitVhINdpri4kkcBvstN/DwWMKKI
o12sBhb/GMvqA1Z0S6X1FYzh0v0UoX0SM4uK+GA0JveihRLnNenz8nYchiJwwsHIHMUgBlAdZB2Y
jWLVxvCtld0CFRCjUgHA3pl0UaKp6tChIx3ibiZeUFAAvFJLng6npni55Qh12bdHmE9BeqLeCaUR
OLbw2LgapQaJO/7qsKv+i0tZ4ea3SYorh8db+zbTcbniLrFCC4lxycXSUlP9VNS9ftJjjPkCkjjZ
1FIkhT8L/fSvXTFHRX8PN7oO1qI5HzxUedAu5k4nLJaIDbyj6LqNzrMlGamf5Ch8/LfWQJDSwX7t
5FtyCzzObW97c59eldQzWTFG0WGK19sfJ4qD9fZIgg8Ho2mlDtDIfpCqAVp/A1jKMPY+Qf4BLESE
L4NhdrfNX6OuwmWMHBUDoZiIEvRIRfqJHwit2gALrahqyfxH2/yiZqFyL+S5udKkG5nKzZUYExsn
/ypPE0QDNuzPCWK+p7TPpk+0t15NNeKL+a+u8WJZ6U2CL9z0dqCyBXo8vxVioj39ZWJvVO2FCt/g
MPffjpjbSuetSi+JHjrTVoadM7TFvk7H+1aaat+06hIPZfIpTnAGDBTPOVmWV5/sOivX2YiXZQ6I
rIWNs9TwHT/ntmE8tIP5CMDZeiPV6qGJGe19R73/KwZVi2ocrbcka/ptQqYE3QHTTHR1TorZTZMo
yoEaaUzqp2lBpnzODOiT8G4JZKqQjsR8SjlDSItRd8Y+ZzUYaMBbNzjeSmt+2216x1/mErAc0XmT
1qFvDn+feuvlBqhfR50s7TQdI8GOOoSNNiXNJbn+Ycuqe6f4pfVAjOhsO015X1nQTs+eHbhU0iTm
aUxQNyD3okJ+6MPHKkjthebI2RpjxDE9yHgLb27qhNYdyH712qusLgYKK19DKwohFeFmS8BVe9Xq
wt40KFUJXdP0Oq1bmAruQF1okFLj4r4eQm2quyek6zc21lMhIDDs5WyM3L1FlPN+DQ7hBYBei6oo
S06ne+u20cI7x4q9XUjq5qD4tnFEvxdtXbTiU5VJuQK+aT0D6KghLpsStWGpsaIw2uBepCV6WihE
v0C44AgmdsUmrNSCZyQ3WM194pjAcrRFUdjN0sUo+tpFinpp+SWa1bJir5Ndf9XhIcmz/S8ZbasU
6qUDUi26ZsmsNITBb3NhA+v7Av3BTvDnvAzHZMcfTjOwbggmsp3e4LIzgJrHtb415ZUYDwoXSaRv
/fjAuBPNeAyTdTKUOLDOchAh/nAg6i3ReDdr0RSb25yh8bNJGvhem5XeEshBTOKb6tKd5BtxgVg6
5BlaAErFJn2NU1e+zh0G0pWhaCUiGuBQBfEUwMO49F15uB2nT0xUhI7mRvXbhpoamqIv0ePiGFnS
o+gSh1Jv+DnRQ7BEiYdq3Lellw4M/WYcmmojmo2KzrpoITCIpl0pz1riBlfRch4ALusvkVs010Rp
HkujkV7CqncOYj1gKdDKfKD6UXc/Vq38ddrJMu+20/9Hz3+Z43VV/SkghjbaHgz+sHgxEQCuNcrl
T7HRpSc7CtCHIcZ6rmz/a+eA8deoXYYEXnxpUtLio+Z62Bq1lBN6o7pzqwYCcCZVSx0283vOJ9sv
ouZ7ULqfSzttLlqD6nqweQgPbTV5d6n4xtxJM+4kk6coObAQjWAE+C575rOLfh7CVQuPwp7Md8o4
fR8CfdUjJXs1yS7uDDSy2wLaw5tuXMWCpSRba31Muz207v459Clum06Uy5oH/aRs8EAs+nvTQZLt
gIh6irx+X5uaufN9s1oMcc+jbNWg9mkkfS3+neIzIf67PHRv0rDRz7f/9fRZMYKuAZTXq7u5r/Qj
b60PZOFlsVz51/LGOJLocYP9zX9ozjWGHVVe9qhsReZw7r+lGafRbiDQKka9Rr9DdpWtKk/Oz0Ps
9+swzvQnK8POT1ZD71tChJEfJP3HWMVXL3eaN03V5WXKzdM9uQqUz3xFDo2pR8tIU9Q73XCThd/q
9pOHumcdOmNySookOAG7kda2bKlPmV2QBS4K67u3AmOUPEM7uThT0NCdooljDbcqILi4tuuYGKJr
J8ptBKI6bUvMbCYYyjRpPpA4UUstZaFvJ6zPnJobHDPa171M1RJptznXlo85qax5nhiZ54gmBrC/
knlzhk+MpCTkFgge3rq+9pZCfCFkGAlfodVgpz7fUYPqujTL8QuHPHcQc4Sao4hkNJpmdBVdfVBV
54GgHI55FmYqXG92XH48/CDyaCvpSnFJMzltv0mhpH7WErVdY6noU401aFexyanbPKtJui1ByN26
RH9sDYeCO7xTMNG0RZepY6SM9wTosulwMVA4Ub0VS/JThnkIdWhe71r2Ire7NRHx+gzgKrkOE9e/
G9xq0xJrXTZBn1zngb/PFYOyhjjQxZxlKaYpbUq5ohSNJyCLU82I+S2b6DmdpOdA5aR2m/ptu9eq
vrhGNkH3GPLgg2wpj21XOofSqdR0YRUORQ1Vb7lruZZ/7YoJt14x4Ta3JhhKgjRsV6JTTCpctzSW
WIFn+xjsS+1HyPeUwnBPuf1IXZVzxh3NOfceXrkrbYKrDgoX/dTKcYso+6LbjVrxSUx0SE4jwZgW
6Ev76JV1gPHeNC8eumBtaLxJYs5IISXXr7Q/SEYqb0pKWqeblO4tbQPYoGHytQeHBRM8Ta4WPAj8
SD1xG3ObIcRzpqX8PiNHE7zQkMH7Vht8Ciy9mYjazhnr3u7FdmAy0M2FHna4At/Orp3gk9saw6pw
+mYvRg1V2/PZKh6buJGvjR5+yrIg+IRLl7LNLZvSbQMjxp9ARiU4dlbl3ZWFGp3ssrdXOk/C7y1a
OwFkkih146nYp86T34+18MYrmwC5bmhd+KPxVQq916ZDC6tMFciyEX0Yq6Xauvy34/Dm6DYK9+I4
AFrZxde9u9oLbOJ3fXYx1SS7iH6x9/dBL3F8ZEHTlGkAbI69r6ej5kO7KlF2fR+/WSkkmk7Jwbmj
jnAmTYSvhdhaTXtAU6nMq3xn9WFATA66rNlihRQt5iPmVaa/7xQl3+cePhCtQpA5fhjLOt9DUMtW
eelme5wbgWRG0XjnV6m6Has8POZDWx8jOW+2Pb7gMA+B4Mr8Jc9yiMW2PbTdex6mZ2xIJpzsS4G5
hrcojeguT2XvHWM6dWGigH9qdepb0CbzTFwuWtVV7m6bSlbv8JUbVpLa6KsPAxEKcEoqiKcEkqOZ
FJdNs+1wrXXo9259XutqJxsKK4RT9c6SR2wKIqkMduJMonPQkq/ocfIl4mkkaFIQNReX11Wn+uXW
Fbs2QI4qzldh4I3YsdAECD8Ai4YDx+1xPCAPm8Q0iup+RQqu8ls/tbqMp7n5goeVxFctQsskusQB
84Uw1ONX24uKrQjb+5r6I1AwGxYtAoDcF4vdefMRrhWm1c/MnVU/lBMGyMB6MosD8z0xZaIektHd
67ZtbAfoqntzbKwLAtiKZ0C7/NTV0j3uUC5W2a6+9xBDpVXXfpVgZ08PQMWT6mCA2GJCdZKdVj1g
L0WFSezW9wTZoTEATXzzkhQsoK79CHEBAL79EJe9eu6E/UQbKIsPzarw060jqwkRBYDqIeH5XT39
pIvf5XAypawU/Vn8wM8/6/NcMTDPhfb0LFpzv5gbBfhI2gHeS2fFBZ8EHQBfmsQfl1ZBGZVoWsoY
nCrL+y5aA1Vgj1SvP9ShPJxbN20fNSMJtxbl4ZDlGWzNtH8IvduYTS3UckTyuZVizbzDGGw183Hd
yqBicjCdJTl+OaYuZHL0KyP5UPRl/TC2L4Ph15do9IAN626wI2yLT7GvIpqb+uYBkxueRVmUP/vq
aa9ItWDn4/i9mCdzsbDdqD8J6VKTGSYuPt7nm+Lpg5xJCJuq0eM/57s3/dMg9FMEINbcT6YLkXWX
zEiiGnOMFkOWWpB4n3KECY8Geb0nr8PG1BlD+Sim9nrkUKwgKVO5j7rGKtZYi3+KKbcvljm2B9ES
GwQwys41+avmf/EgbZxq8CAIGFw99r8JEtGhUkWrIOa6qRb9CHLWQptkikLLqFi9Fe6JUFoYcXTj
odATeWkDg9zChcA7yIIonChlf6Wiu36Qcz041JbHtyqSaTqDfpe70DCCGsHVLIwT39RRfI+Nuio2
ZDc67Ev++l7fbl/FkDjSUEBWRwalglPSWB6bH71RdyeRIQZbW65DW89uCeYyyqIj5bUUZU355jID
fqW4xyw2o3tSQKsGNzRUQVbsrpLUR7L0lzZ2VsnGw0OfqcZZSGYJLPnbVnDGuJXVFIq54smSRBT7
JifVrcdH0SHFcrRs7ArM7TTuBgH3N9N0FboTJe9TInq6LFnTpqjtFMblOo5646wPGdcs0SU2MR7O
U79oePg436QDpcO3KfeG47wZ25zCsVDrj1nZZAWlg7TNrgTanWcHMU90zUeIPaeXySTll67SgmNj
+QU6UODjDYopLGFS/5OfJp8Rh3W8zz/Lp3SrfOj1pHvz7akCz/Wih74chk2r+MDl6yY41k67qwtd
X2ByDmxo2sQUzVyk1nI3ZZArtwHRJ0Yzwx4uDc5DAZ7MK9FVOwaRMTLx20x30h2lQVhsGVV5n7k6
Tscdeetb6kS0ozL/1Q7LLj2ItlWgoFom03zRrqYqpUJvcRqpvGIzyKRQdKN13yo7B+YJjzGM24ND
BuFzX01cEnDZ1z4bFXzsMFSW9DG4/v2gfiI/TgclxPQ+j9NBzj8c1EPnxiohrCGTEgEvVUm9EKlb
Fjn+J7KaErYPeYgEwuCdKVzimXDaNE6MYNv0ot3c5yFPBFhUdivRJxYwKNHatwZV3cX0PCn6lHSy
GLVIIlRYKFBIy0bsiY2XaFg2mgVXDEX+OaD0noyc4VeTmOJEHu4mpxeOFQNiyrxKbiTxotYRds59
H1bJqw6wSF5T5/9r4XkRy+tsymhPc49YZ36tRSlF+0Abrx/6o46H/zEPw30x/Ud1cxKlUOty+3/b
bv97U+NhpuvK5iLmNur3Qevie0SJ7SGnAHZx88t0TZh1gd5a1E7it2mqfXnVpH5587/sqCncdHpl
rWYDTUq5DoAS8wsP0/IDzzJ7LYuN/U0iIcQTNwVGscpAEd2UFWVXEipwlN2oBDCmEkdZhEqtYiVb
D5d5M3bacMmsdeFkwUVMFWOie0QrtA0LikXm+QHWhyqCc5YLnAR9zHT8PCxW6P2NWG7uFnuZUv6+
3IeTzUuiyr/ynQgPt8xSaDvWXgq0hw/ZKZGLQgz6EIsJU3ZrTk81kS6tPd9JlnM6ax69ZavmtkiN
BdNsrXGltTiRGLXKJdBv9yqZ7hcz7pTDLdc24UdJgX8VXSKlJzZTV11hwHTL0AHQuDVnQTdlw5Kl
XBMv9e5GyfKf9Y6nUzL91jFQsuA5KjF21qiQ2YtRKxyLtReW+kY0cWYn99MrxkpMVkYS2ZJVZksx
2lFAhgSLj6s3LdWWnYTuwiCdTKvwY+UxNz6LodtiOKo4I9cc0Sr06kG8qlhBzU6A8rXn00URT+F/
07VORq0xNfGwDU63XeyZ2IVceBJ7sCiDEzCQmjg2gsnM+KL4mnmgnPjnRpuaxtgUKQJcOmVHMkG9
2vnPdld65X/uiqm3o8QC/9iezyTmKEhTlmCfW4IQv16CJU4s2pY1yFhBlotacr1TVJGzdvTeP83N
YOrLxyGiGFDtr63S2dsPU0g6xtXiNkcsIY6xei3EjQVrkGlpcYgY/LC06JsHxDwiRV8izdY2c39O
sLa6vco8aceNrSQwRFHSHEKMEA9i75+a/0vfh5X/+1L+n15GXPlutJhf4H9fJko6rif/NOePr8ZR
c6pOh+Eqjrqd7rYMZQB/O/XvY/+03MeX+vv838bEobcz/NYrzn47Iy5iVPaKjv94Tf/+vL+fXSwj
Dq2iBj+Dee15ZO77+Kp+X+l/OH8SI3r4+A/6rf3baX/bFS/rn9ulOvJ7ZbkFj6RBesinjdjrDCP5
2PynKWLepCc7iL0/HjtPmed9ONsfl/oXx35Yan6l89n+uPyHY//F2f7fl/rj+9JI0j2AbqDn01v/
x1c7D/zPr1bCTSWiUuFv/+l/8Uf/8T3F3Y8I2L99T+Zl5vfkn479/3w//rjUH8/2j+/H/Crnd/6P
S/9xyjzw4e2elzJhkgWRB9SlwfbOXgzcQFwGnp6XRlfhPYquXEF2SKc/qWPahnL7KEuctZgo+ubR
rg2pdZhG54HbCihZGdEMFLfTMsCafy4omh6kniWoPdwkxhzHiqpcFVovnyUv7U9R5kngJ6zhzSbB
XaeB+uxgMIx8Ttbu2mnjBKZ9CmML8j0tsQkoY+ehPxm2qRdOVKVKMm9HeANitkhvlNtsMVEcQgyC
rGSWH+YFTKnz7kA5f1jX0UYIajE+oG7veC9VpZiLtBubY9Fp/gsp4IJ8cmqewr7wX0x7+AqtGU+h
qZWGwBwoO7wTLXTwkAMpKBKtXBuJQMEMEqt68aPcOcEig0+wyctiMpoChnX4bVd3vVJd9siHfva2
866YS/ijAiYXAowJ0BUiDjfgNEOZWNmmK23dT57daC8JZs7khfLHVo6817627YPvh/jAlxogI5fH
a61P6o0YrfK+XQaRpBzEqNoHzz0JtavpmugvSGoqUzo0A/G6SFC3v1PY9hX4kvLgyyEUdT+YvBDS
7t1K+yWpiWCblHhguVrf3VkQbO8wYTgEbaofHTlXg7UmgRYANXOZZ+SAYS6V8i56TCaY4Jxb51jX
GKJO6+TtxBEm1L3D0sM5E5h8cZFB4Cold08uYCApC54sIg+Y3J0INlgbHdPzO9PR0e7VcPRGAjKW
n5nPGJ2pwBq7BINAmqZJOBpMFKKiqVn4trtFdq6uQMsbz6aBTSYGLe7PUbiS29GLUoqCmKz1cHQT
VLhrMTkdqJUBoWT8HB3GYhO2fbARk9OR8gEFQstGTNZ1XVtDMVBvo8hQm7XitB5IWJmVZSVexyBA
tmJylhXOSh9kZSv+BI2gFn5KkrcTK8eqU614bK524lhdQ5udtYa2MyVcu4zCJ+LPy8W3qU1POfGE
V8fEtcXmMXNMI+nRkQwsEqduX8/Pod6Tsx3H8FXrqmBnREW8FqO+jNW8BH1+L0ZB6H2j2sa96Fne
nZ3avchtH64sW3ExAJfKp4ZizZ2tdYB3pmam1colTeyr1A/lk9aU1VM7JEsvzKKHsJRedKRmR8rU
xq2eRdmyrfUeJ7oOW/I27Q6RY6ZYjiVfYQFGDzUy8W0yiedjNadqLxi6cIPGH86KYyivbQQbaVST
8iSajaZj28AlUZ88dNwhe8qoJc0tBN55JWVPhhxBDAWCcIgjKrP4vribIutNpH/aZYhLHRaRqt9r
aHz3rQlcSfT5lBjfW7LXbgoPRrfoE5ssgUdVRw4BoelYMU8tiMqTHI8B2bKUGFBL565qW/kUOKE/
OZw9jFoH2kKh6iKyDmoT8HF2zZ7gspOxtaD9H8VGDAV8dW/NWk7ehwpbMh9hUjBinmiEhf+IRJun
P6tqXuI+I/WB6eXnrMnewCwB6hkMHHiqrF7Xnj5syCwUVM0c5o0aVRX+1VNn7VY/R1zi1IuogR/X
a1l58dpvjd9GZ1zd3/rSSbZmCTltDFwdBai68sHwKLZ6wvBxvIZGvwoaM97FQ1Vuraz27nn0N5aq
lOvXLJYvKXWnKx9d9raNzUOpV5TZopNYalE17ho7O8R6bd2bpWHdSxFyZnUk7iv6lEwHhclPzqLy
h/BeUaxtCGfwnPAG913s7mFISuDw2JS6V2wly0sWUBSks2WY7aYPm2qB6qqu4W1To3LbzTKyzHnb
RusaMsipmapdxJ6YYxMjXtdyGi1bn3iSgugh7fS7JA3kq+ghxDAZmvgWajgmiIHSkXsghNClRZ9u
KRHpuRTziikj3utfU2whL7PtvVnjKxageVmJPrFJUye9atYzvurRnU0a65pqyxST8Cc70p9CcAiX
Iq7L526SgRoUpJ2lyiufYelR6U0NEMggHs7dzMvuHaXM7nns2A6hZJ5tkAZoAcAp8qV7mACQD7k1
qisrl6WVP2UDx7xP95GHBkP3g2bC/S6QEpZrt7TNpe153dGuw0Nc9PZ9Yzs91RK+unarIH5rpehT
XUjdvT+UvJWAS8mClslCkSQyRqk2QKQc3vXObbYGYpkHcsC+Lq9abzS/25J5xb4H/EYyZQxLDYy9
qvf72CYEoddh+ij60HadW7WAhphzDYyjLN1pQTGe5EHSt6RFQsdHy5EY2rUps2wFGzF4saquWuBU
V6Hcqc6t1WmL0lY7EiGDdRIbucIjcG6KPT2zkh1R6ce0aMCgi77WmBJ/ptavYs2wNgOuZEsKqofT
YOP17TkqjpCWEn/Ck2npRFK6BGhr7aLCVJ7xHgtXnQZQw9Ml496NpSUmUeOhNad3qMQNbl1IcbKQ
mvB58KcoNeldtez7H8ZQv2tmo75mnoPero6DHdiWdGMiGDb7O6xQ+zuf+6+9Xtc9huq+ssrySFua
0OvPWlK6h6ECWD+qJ0C+wFDs/DGQ9XUrVegWBvOz3mrxyRiJVLoetkNWlqfnniLFddd246tUY+eg
bLmSqNIiTTXnaq0iozevYp+qWOdaGMo1k3oTHS0tzy2ZE+rOAkWxvp37htLK155SKStxlBhQwlHe
9Qp0y7kPQl6+ouzxLZd5Us4RZj27cfw9Dhrlu+GUizFrKtKfnbOgFCV9aAIgp70j4/WuEonLWokS
vsjBSTVN31LMO3Mn1K8t2ZCrHVvfB1tJ3+pG8daq3nZ7vWzJHuQ1P2duRkFvmz7UlqE/lY2Ntgr1
m9Xa9aXmtgLoNmo6owuoN4/qbCVGUxc3c38s1K3U1fFZLXpj0SLdrHQQm2Z7UJS6usYAhJ7GjKpN
MzB6tEmWvfO7wlvbKEJWvVybdz0cya08hhkuxY6JSxtFRnVf7ZSuyrZWkSX3PqWFwNxS72vimYci
bZvXKC6J5SV6t5fTZHiwO34exQw5GO4Nr3OeZb/G9IWiol2g5N4TaOAvsQNWz0ra4YLlfLiOqyY8
KkZl3te2xd0mELsvSdV9d/TOemjxhOFuEgh5KZvFe5pvLBzSFgpOhk9aN5w9p1M+KUaqrIZRM858
6rMj6KR0Y6cBwnkfZJ6XYXWVZ/0yqazoS0pJz0RWqK52CI3D6stjHtcZwfyw2eStUj2YvpYDm6qt
t8E3r2PlUyiQmGfFTMIfo1F9ofJLfR0t21t1pH6uoYr/vFVJ8hZiGwCNAE6jT/JFaiKK2TUF+ZlW
XqCW5z9abcLTyyDUBgNKVZ48KnJpfjciY21ZmvKeOV2xxDEquZfNMNzJhlXs80yN103eRMva5YOq
Noa+myqQrkHZaMtaSSuspHrEEYjTuOWDUBuXb/wvg1XgOTUe2GW5b1pWQ2tIkUBpFHzp7yMQY09U
P1rgDwKAcEWdrRVYEHdqNrjQ/DP75KXUOSb85w4phfH84BaoTDvvCrsaubrC01KIu/VdERnDxgnA
x3uuWW4Lt/TOlponOwzenaOTReHe9H37UOTBD9MEGyP30mnSukJTUAG/58VetES/2HTTjHla45vv
UaS127lrnuZ7bbN2op6LbGUZT4maLosx6R7SqYX35Lvmq8O5MxqMrHy1XGrIwPaiaQ/ykXTel1HV
kwvebvkVDxRv2WRVshXNWGrya6yibzV1QuzTDNElBsnooxmUGhdRQlygMQZIlAZeuyqGrl5ElWaf
uqDtnlv9sW/C6gcFeEsuSIhJgjclswWFC3wEGbzrGNZf0k5BG+Vo3xro2VZSw7oOjbukGq5Z5zsH
r7sYFOYv5dB8yGwPc0HygvayxVx+kr2hV06m3tsul4phmXhjvsHrtNkbGvKCrLeLF9Vy4F5oKHNF
0+nTdt1XPDP7qtUvLO4q7lWKLO5tCusWrWIM+7kvG6MvTW9Zh3Fwu3vRH+n+vWGWGdUZXKSXXW/t
YgiDZzGI9+43cL0J0toU8HxXtS8xYJBDD+lwicNxxRN8+Ny1MS7t7vDsWlm6sv3qs5BGQjhTgDVJ
2EiIttggUKMz971t7muY0jNF9AutJbaN9l5xmnMhN/5Rk1BrSy6/vdzV9AtDbbuLlafSgzuYd3yn
k7esgfyL3Q1yl6npNM7a5a4000+SmQTcTYX9sB8D7wEri/TkO9+zJAyPbainp94or0qYV+fUUyw8
ThVq1RX5WS6d+K7JyqfcBBnS2fl17PJPrTUo58zIlDPFr8Y6lKRy2Xh+eO9G2kNeyMqxm1piEw4x
f5/dHoTcysbODCvuSceVx83BUFQMaY2MuoXY4v+JJbFl8I2vo+5aYlv/RcntYOFh/HGXus2nJtDM
zZA2PZ+BWH8d4go/xcE5ukaQrovCPeh61O8inhyOmWFY26rGQK6PiAVY5I/yxLZWXpvsnNq5D7PM
+YHEp5UNSg69jpoLiiu/9rbGkzUyoFeTSsBlS45pa3IelCEwcRVXb77oqfkqlSC6QO0v0jwDlevh
F6IqzfhuufJdxQ/kg+24oKUMrrAL6L5IPIfCW7bZSO1uRlBxIk2sJduskGgMONFpcnn0Mpe0aFA4
n0YNR1x1k2ZB+0Nqu3XK86e3kLJ3Pb6jTts4ik3XB+YRn2p+iMLivu9AmI915y9Vqku+Rom2itxB
ffPM/GzCmefZC9A9Nf/udoxt8xUZDAXYbflu5hZP6gqWuUUzaA9DUX6hcNTdcS+n7PysWsRuG3zD
4aJbtEHubQI14P1sivax78vPcVAiIkVp+eiOqgR/Cutffmv21MS4O7ymsgtGrPkaXQwIsSq8anIB
H0D1h1ctQaLoaJXz1hTltxrdz5ckbO+D0aKOqUjUixxgX+MUgXRpzToBxRZ/y6LaeNOCoORh23UO
ET4CV8v3n2yYxDj0KS+lbyp3yPteRKvoioqbj7he5Go2ZRTLu1lLFMjAUIMqDTdDwl2zPOBOlfjy
U6739kIOnPrYYN6xqlPXwKUmczdpRQlHhpHdCuJXv5nStPtsSnE633qsk++hXrqGZl0yz3QWEbGs
jZNa3LTwU13dzZ3G1HT9xlyRFs0XJkg/7Meg6FE4hft0A7q3Rb4mF91nlKPmO5qL287U89dQZv0f
Y+e1JCmyZdEvwgwtXgNCpoqU1V0vWIkutNZ8/Syc6iRvTt2xecFcQRDg7rifc/bes/GfbeRkNL9Z
NIaPZnTRbMjvR3UMd4y3gtgR07pmlf5j6Pzqb1mOw32gNuNZSFkB0jdrmMx2eh/qHn8BC49GdBRC
171/DpEmeKhHAEKQ94XfQ3aFxVQ5r6ZjVsDe9exYRbbzJXNA3Dd19B0Dmu6iq9Xf1SA36toTjMOC
hlikBAuxpA3mbV68fSremrJ4cuFIg+K+j3ZOuOh5qAEmmn5q9uMiWm5nVkTXTNPzlMjZVc2q/JpE
Bmq7SfVNtGCHu0DfQ5toReCJ+SHQAvAZCAdd/UpVMF7O1THMnenZr2qk6xfashFVQTWbiu8sNAGJ
Yj0f5uLL5GDgcqwIu5sVlF8SNYs9Pyj1s6jV5e5Nalq2n1Eav6XDoyj11aq6T2w4hv2uIO4Dyo32
7LRErYGizb0+0wCnLByawDD0H0R1shDklU4SHy7Jl9IjN1o8iUOt6cepj5V7kcvVqDkgIX1KQ+TA
HMOkKyK+91UNTpIUtt9mQyX8TFOUsxH6zkuZ9A+QnbffiF4bXcAtw509BdbtPGWRF9ht8rdVBAcR
2KwqYKwUAoVQ8dMsRhf0tP/ZYjbookNUGBfAh6+qFKk3YCc1r9Ca8HsqfQEQMHzV9EjaA0A1z9A7
5vs66oxdDXySzVpuuD0y1s8FNIiPE7SwutQaz53VsqTXmm9aYRAQqNbVPpNyQM78y92kAfQpU7lk
LWDD1yVAvk3SHKomvCgwJNzPjtO8lWZ4Q0jK+MhWvX3L9Ic8yKtXCyPnMyMMUAWlppr4D7M/PZc5
TyEw095Tg7FCdF7Oyl2rSMWxtyvjBm3mHPwnElCgUZ7EQXGgqmhiaLJYG/aJawPV9IJqTA/mjDim
aFMNNnGNMjxfy2nDpHTX5SJhj3w7GpZIMLzjsQyZgMjZ7gIeERgtcSCqLr74ifP3KsnRmQ9SERfA
kUMeuWREX6LERyoDwtYvoixX0bT+lBK1eWF+bCcV4HwKO9+pk/RXJFQbtVq/kZwhfiAc08B2mcT7
ECTFQVtIC+YhDu+WtkRoxG6pDsnBEGiPbc0iwCFWygIsanTbFRWSrGIqYCknjR7Ref2TSFlYdteU
8576Uy2MyXeWGCJ9ILN0tHYm3IQ/sxyjnewn5jO83dlxKtnAlaaO4u0MKYY1R8X3pS2Ic5194aLQ
IQGB0TqdGHNNI+K6M+cH6IcH5lVYjQYDGit9qaj/s0KcoUbyQ9zHb6HVElQUxdprBHfYUWSbTFVf
2e+ox6rAmw5e0JtRr75IxNBepTYs3aJU4p/pP0ap6T8M0BOoybPtaOdIvURE5h1sS5Pf/GR+kgLo
mjR/eM1npoum1Xt4Xbpm72f2a1TJVglCMkTSXJK15C7P4/BeS8vmgXfTnaU6+NrLPjlRtBwCtgrn
yI6+iqIsrMpTqKMuQL9kYAblD+QKortEifQbNS86bJXXwezGu0hAbYGkjXdo3pAneuQCka+ZMdiO
IcJZELlhS69B1LpKywbxwOQxXyaiJfsFMBKpkEDrpVM9W0rUH9UAhaAM8P41XoLq7Al40SBNOaQF
TN7ABNXXUu0tb8h15SiU0CYoiz3ZQpdbaJ2J2nFpLC+N66Vx0xAiryZj9OAUfnNtAvU0Wg1EJwvj
aTb6aMGm6WNUQ2dKj100qyrrIiqJeiYct8FzIGrbwckvc1PCsrWc6vR4cWCodRu/116zXkoPbdqk
KHbw1iFezA5zUJf7wkh3qGQyXzmdcQPWEoXMJSvmMFkKDnBxD1dRlAV94yWhTSe1Fu6ZAmiQrMTN
o9zrHh879X5j0luKgiDV7kvLGa5JkLiyCbIUU03+MrJWe4w1pG9F1LGW+m9Sa8t3+hJ3rNMBvbLR
wqPIjmaUXMSp0gjzXA66dheCIMJaPCe3sqbDLrzlM62dPeJxoD9YqreKSMtKACPQaMsWWh1NHE83
Bga0V0NhEoYTGduFliGAisOztMrw5xz8UqxC+icFPKjlEhJxbUtMrBbUd9oUBTepRSSW0YTlc1Yk
OElnM/jZDL/apoT37t9z9GzO9mh613dyXWjnKHnsfad+ZFtXuujCNMd1phd5xSEirl2qHd0aWZbM
o6c1U+bJuhkdRASqOOC0g16pkX+XidhS0W4g6uowL69DtPMLtpaq1hgMMHynriQRC5r7bfES6MSf
ilT0ntpqpQGvhB7LmFbB0rVDZz+URuGwegr676luYUxo1Le4BT81d1HBEtqsX7vax+ROg9FCSA+O
wOBxTIYCyxC6eJMRaXz2DqKB7qsTzHC5dNGtl2mR1QYFjoNDO6NlmK0ZUYxvIj5phY6TaWm1NW11
3d7FUZkeRQU8+aj2pehilpqFeIj0JNar4kHzOu0brQeWujxXUS6KosZ6Wh+9yBq0EJX6Ignu+K11
44NqSDTrVqyFIkcPL76jOK7IqlZT7BuIDE5iEaSNaEjrExhQUWt3vzI9UF6VypmvU2c8Z6nUn3Mn
AvmdDrCOgSoosLajGey/p7JWxvFSazeiXBy2ZiKbxQkESE1euVsFlJDpUYvmdCeIcIPO7+9wcO5W
QVRRJjhx+VZG+L+hOhZlW4UdYmwziZh3tzKMtvJ5iONvBbyeirOTW/tBb7GuiFB0EaEuAtYjgHoX
9CLvRZGoFOUiNQCtgL4HGMgH+uf3M0STTC1Cbbe1rpbW4lpanx/qBb4meBdHP60uGnTRG6WjKE+E
Phfca8R/g2Yj7pNAWYy7P+EXmI8jGq3HTg/GL3o3H1ezJCHnbhAlxl3e1fq9pXVEtZcKOkZWcDsT
RfYmh3N8cmaAgXrvHFggyTdRV9infBrkG6kP/leKLbR9+lO7wAhuW/GtnqCaGh9ZfMPZU9xKBXxI
YkFiLX4J35j8s1iQmFGpnwJfaVxRO0gW7HPO+ID4lg2XGd8KlpOA4pes+HQAIezYY5IVH5Yxj3u3
aZBZ0NIwWiAohP9LyC7D5Rbfip8wIlk6pA5zi6jVnCq9RnJ21MtAfzBwhq0MqJN+F7aNcvubAJWs
RIzDrahUUyjAJzjWjlgKmqfOaQFXpU4ImxpZGJzapyJ5xLFXP4qSpG2X7zns9qJOyjKIah0TqrkU
VeBU/7vBh1/se3XZhNhZcBag/9ycpYMS5R2IVBwkVuLDJN7q2pciCmFBi/qXStYAmBv9l9avtC/W
sBAMplq8Dzpa1XXbYVEctOr7+knHtC5DcRB1/uNanGvaQ1ap09eKbarnZ051M3fIX4dVfJUL46b6
zeOaLvwFxuzk94rfScfKmsxDjBP4q40O5IDGtDmW2iGbbld1w7hHHaaD2CyuM+PWAaHqFXHsvBY6
rEcdN4BC+IsgVkIpCl+IHq+5pU7kVKPVXt9bCpKlLfdvnaoYOhIxkAgJBSZtMkd3zBDSrHQTAcqu
sO67GlKrhWlcHAZWq79bgOBEohL+n67R1xbipO0a4gRLgr7n/RpTomvXUcV7qAAXADCUXKRYUV7q
qJn3vjTmBwwgCmwRU3UmNKRxRa1Zjsl93/uvYUJbGX3EF8XaiyrRvK3LB7m30oe1tQI3jQZX80X2
3SBceInQW9y11pieLGFfqAygsUonNwdjAeBpy6Fa2KyH0B5vWFC5IlctFNZraqkUzbDjjTeA6H+3
WMqTKup2UY4U7hSVtluFFWz0MlJ7vUXAwGTX36CVm++MIJdP0+C8dFMq34kiC7TC6Blh7EC1FxvM
NxPQlapfDAblI+owE1DFUpazOzEA5qmQbllhPYr+L4pgfIO7VMXvsw2aP5yEW2QdQ6KVg+Tl3pfH
dq/mmGbd/+uE0J+bp+1Xtl9+P8lKiv7UVExAfZaXFx0k6KUx+/IispqsIjmdR42LO0FHrHlkgdhM
+d6k53kG6mn7MoRJBEOtWwCvzPYDI3BnNVp/UsdRtTBGRvO95Pyz5jR9ym7toT/LGOEOgZpx+8sX
XXy9xcffiJRsV2U1D/u9YhyG7r5nwhAt9BQCpch04kOHb+s6jmNwoLMp7izj1ainLLyKikkzrqi0
RjfK5ET3RYbfvZ+iq93E0tmRIUSMNJbH41LW4M1XnMxxexh43EptCvsCtwK+t6xoD4EMn6wXa758
ly0QkqiIbywWEVA5aPnOCNire6lcabeNDO0vaDW/R4xv+LtgarrVAR97ZpDiPy4h8MGHYGHBTap7
cZAQoFxTbaserQCMoTrZowsSu76fcgOLSugDkYlKiCIttnMe4K36vg3QzAGMBIl1L81eONbVs9pU
yDz7cvkqqVrsBrpefykMdoIsdNu7JI1CN2wRZogJeyP0o6Mj6xOS7zb0nhiOcCb5XycEg7xBV8o3
qURNoWp++IY/X7VWl482RBkHQtrsnT3r3V3iWM+JCYC4GcvymGMi8vImccOgmMBMckgyZTzIEaLn
ogzhqfEp88eXtIhlfFLIrFYAcSMpJtZQbuvmgbV9GcRWvkf+odtHtpR4laSx2/SjeD2EtXMYrd6/
nXy0zw0HfS4ZFvWLOKQEEMPXmRV3Abg/T+6yESYew3mrMIXslKTO7tQg999iJTtCtBqAbGQK9p3Q
E60CHctKD9pxpxWIPwbKWJz7YirWWh3ADipM8cjygWvUiWLvrGGsdpmaqq6lZPklgKz+At/U79RW
JiriYgFni2pLJZSOGCaai4NouZ24lW1NRApq/ZyQRGvad2r/ddJGE1NbxFWKyvzPJF4obsWOiK6d
l+hpkRdNRUqUSVML0PcVyHF7VJ2ovDjV2J/NtnzRfEc9bLcfJeHo1hO8VG1BEOIo3ejqIvFF+MJl
WAL9tSUU3JyNn4VilgRvhMbOMQLJZbJolxmjvVSNjZFvy8eNCSVFnmfngVAHzLwoCNYyPmwBDxAX
HWY1bv5SlkvjicNr3BKDcimV6b7Bo094abWv9bCDdK2LT1bMui4uiP1wjTkHM2AGJchfpAXy9Y2I
RycesTisjfxW5ZWsaVEs2m9N2Reap1FCNSzp8+zULHHKk2Jk2Uk8wIKptQVWyQsYOpy+iJoujx2O
iBxVq1yrrpN2N0QdPoKlfHv84mWKsvUVbdVbzVYmUttBvJct+6ldF8m88zY0/ZMOLQMaFrjzecFb
M0n0CpHviCqa1ptOifycXDw7Faw0aU8MK3e8HbZ7F2VB19m/TxR58WS21iL16ZRP2Q9/fDtP6Wtu
HjlCdq7J+BLrmj3vRQ9oLTWd3R5cvwetBlao1hjTvXhdGLvzy/ait6wo297olpWkkoC07YWLms/n
Obbj5SWQqShQC+Jq5FLGxdoW0H9wqPHR0Z8zqZldUcBM1P5O6hmhzSizvEw9ZsGxuBjM3Zca9z2d
c0mKA8qz1cd8FkEJ3bXQkYr3sz2uD8N8Ta5PN6/Nfe/4e0v9Mdks9vuAr/ZyiJfnoS2/86fsn8rE
GaJCnLZlRRkWsd+Xkgecw7I0/OoT53YdqWJMikO3TAQiZQnQjsiLgfynNn8qg0qC17LVfP4FUSMu
u/7ClBEbWFexS6QdVqDlb2/vVAxi8WI/lW1Zkfp02p/K/uultst/Oi10rAqTTdDvomWOjGQ0J38n
l3y/9CAxZ36oKdlUp3BbUDVlGUlxqsivFxFXej99ItwCNbf3QpFS+2o+Nl16EhevYAz1Zm0vQXe5
jmcxTMXUtX0UPpVtI3lr96eyQlmQG6IriobbZUTZlt0uI7r0lhWpdcRvhZ9+arvMn36pV1QYA4PX
VGthY16+puvs9zkpzv1QuH6JP5eKBh9aieTWKIyqfl4n8kHMsR9+S7T6fFVWXvm5939sk4axBIVt
2WSZWMTsIspEVqT+v+3EueK0RE+9OVab0zqtbre+Tuvi/v5XUryPSMzkIhkQ6kQAz7ftQYhPjejb
nYLyj9YDfpeDgM4sprAUh1p7IyYJkc8IW1wCKN+nuAqlka593aZWca0/TrfLh3obaKLJp3bbGBMV
ceBI+Lcnef3IfxrHn871MwkrlnxZb97Mf0ylXJyXxfvsQh4Co92A40Kd04OOoYU0Kvb/LtY+LA9C
scAQN7IdxF1bQYyquLY3cW4cxMPYZn6R/VSmiqdI9JpYnDVhKO/FmM1F0iY8+qRj/TpKo/51IrB9
dsVqCxUhCbjfMupFc9/pXoYQVtWosT+sQde7F++x6RXp91IzFQvQ9Z2KBahIrp15e9MNsryS35kn
0Wkg60s9ac4nyEPfn4j4x+urFIUf8u+vkXg+rZ7H89aZ1j72vuYVlxc/u/VWkRJlovZPWVH2p0ul
aqNDm+Lpy95e3Jxo2ibFXwHRsOwZKm+dbrWKHR7EAg5RvGzhkn7aQZ/yT7es7sRMJFKoRnzMFmGW
7c1M+RVoanVJOqyQROZVFx9GzZMfYWm46ysb9p0QH4wizXAm9NXpwyeNVTFft+0rKT6NYxEnszsU
BSBX/Ag7og9+bA9GpMShMYj+1/L20KgPXQx6f/tGSwQyH4hUvBcNpdFQPHR72QcBp+bSy1c5Jarw
1AB1gpGLWGOEEqLIfKoaByj5WB3FnDPXKUuZAgT5vueRid4rRrZjdHyMZtNkn98Ff0uw1iHBWWa7
rmkMTzRRGrj9oUHkA7we9Jrfb0fFE09SHFgLwZ1hncVdijezTlUTArmw5tnPoqyKI2eHieVqGtPP
EFTNmfM+vZh0kDJ84j/FEE+LcK/EfcuNOK48qhcxTGqnOyUdJqJ5Hm9YKGVY5VTUN4vvfDGSPeZG
2OSX173dn0Tc8x6Si2/oIb0S3CHtGyQjZrdFhuIcy5jr0ARLd1DZ/j06jrY3mqm6sNDT93SAv8TN
f9jVrQvrD6XrUBPL7a1/D41dLaESWBbe12zbU1SsBM9I257E8Fof2bK3FH1bXOTTHLSOb1H46ZRS
wm0bltAjshefEHtC8kYsTP38UOiwQ6OOhe8QcSkmedBfu2ywu8M0lo96r2MHIkoU2P7JGLJHHGc7
BS6bLPBvzThxs7l9NLNrETnWXvxqAqXn4nHcQZd+CEr23fQgOssyuKCV2hlGiXCfepKKhu1Jqp/1
sNbWTeq6i11XFmIginG+LQ4+lWlityDarMlP9SL73xcY6zmiG+C+PchJ4R+baDiAIrPW7dJ/XX2Y
Wg3vdt4c14lW4zGmf9VtaBy3vpqbukvM0HASRXjU+Z6IOWVNilKRFylxMAOJRgEKFqwfh4OuzpBv
oOejN8Z+mzjWZbDove9LbrUw63NSjwX6tFg/3u0QopuMsRnsOqS9Qc2kHwbgNouKQbmuZ5xZjk/M
KZgXDdfJwvEkeiQBMBNQA9WFaMI/Kkp6EMNPvHE8bTu1j+yT6Hrt3K8NxG+nGN28vKjndako7uzT
7/6pLOycxTUb3bY9X2a3HE35QBTXwzqd1UN/gLvyKm5bXM1sguKYtb/NKeKK1tjImJDCr2qYK/Pe
kma8+elxhidZ1H/4wov7Xj+U6+gRX7V1OIl/aChNdJmfzVr32loqTpvlI+s11etmJd99WBDLKgqY
pa7na7f+0AU/JMXN60leeEGrdeaugQXuVGQWHwliDg5pTC8U33ix/21UbGoS3uygjA7gLttz3D9X
c2Qe00Y/aLnF2lT0JqtJQ4A3LdTp7Xe/XjRIqkqFbX7ZWYsRIX4YmcoZxw/BeFv3Ex3rcxdthu4p
K3wPedrTXIcL8u5fq9WHJ7g+0eXjL1LiKcoEeu+asUU/933a0rti8ooqYtp7XykQjXTp9ewLMz22
IBjWliWRkZvRaSSgAP1IZmGxB12TYqE36qGJu2G5xofk7JcYCSo/QsgvOukwWnqitejBYVDxaEW+
hUR+Qb2tSxzxex8mnW3U1yz3vGwM1PUhiUfThFHrlbkKvbXY1RsYEqYqOfeg5WZXj9XxoOLAFsNV
y9pnQ48JhFm//QMmBLQpvn5Yck2Er+2TDvYvbM6T6To4gjH1qg0Pw0QRbPmHvx9V962daxhyxRpU
dEvxmLmrSwj3/qIo4HTH7fk7Co6kePnebWXrWrZd/hfkiOpqA8mV6qcBn/c+xc52zrMH0SVEb5Cc
aWZYD+4wAxI6od9CNBAzkvhlc7SifWjB9Phh1IjkeiiMXapW1ilbegwWOWdfoX5zLqEvXhawUi0f
NQUw0Dhhdkd2Xl/3/oaVgaYMZVZlyyQnXodIqTWsjBDWv8+k602JurXTKIk870VSFIqDeGsipeHL
dv1/7DazHsuu8PCA/41Kkrpu6uxIzwlXk8qBoFDdR31r+NdmZ3WtdGysslPdASpK8WTWlZ2Yj/SK
wPWTSK6GSvHy1+RoN8HF0L+3fjqct70eigcsxHSz2n3aBE6tDynrnMKiqczP4D+zfZBOu9TMCLvD
pBTKv/TwZcTheZqOxvIeofYhiED0EzFtra/YIg53l9x0+mJ+EGvAxY6aLod8OcyQ4O2jIH0TReKg
Vzc9agBn0TwPr47DLafLKnhcRqTZ1ohNZK/y/K0Pb8f6QQUC6sX5oS/1h77ViGyRcKtaFrERjTK6
ignMhcVCkFYnnXhwaDfDnV7TeUwcfXs2W91OqhW0M4kmfNBsM3noZk07w7N6DRYlrijO56MvRT8J
ZjO9XOolz6lgAw4ITMKYbzW42oPiBe5Uw231+ne2LHFmwUWkuVFgeODy00vc2eFJ0zTpaPpRBrwW
R0Ux29pjV9Yl38sIB+qSRWnnS6Qa9UGdox0iof51nl5mDa28nLi/a5YS7iQ7mYUaD+63Xpq4IIF5
ziECsvicTL8a4qavZV+aV6Olr0hp3QHdjmBqtiPnrQHC6hF1KzPDSbtVD7QKfLrUBA5VCoBittMt
OtU3OZuHRoZcRYUFIJJknTgF496OZ4cb9SJnDPdzp52koI6/lvqXWQvlI7K/ppcM0pOSBHDESeBm
tMbL81L7YoZ/9yCHmmU9jIISUgGLUxNZWxz/v5ohO0J/Cda7r39pyMpJbqywtCXS0iPgc/agNAvc
Ko0rb54OSqLOF9mO36JuBNSUIYkEn7u8q+NiOJi6Ht/2CsrVi6ZPLpmM1cK8z4NgV05Mjp1pQ+Zv
xO1RQRrRS+NSQ7g4yM/5rLxwP9plJKzg4vi4Hhl/hd+DwMzEkVA4CVyQ4SCwVvN7AowoDkNKYHI1
q71rLlcQl7FEa7v9OecgFZBsT1+d4ttYAsyZnMF6jZrqzVBb8KNtnD20w0iEZDjb9+Yw5a4eGc1+
+8Cv2yhI8BNvBv3gdpCrWl2Z38Pl5g4BDwHl3xt1eaXaQlgRWGHqie92p/uOm5na5JqdM96noeK7
PnSRnr1kZU2+gk4oCfFRz1KGFjyqh7i7InXaI/Kjuk0CLAvoQkc0cakc1BwOyRnZhuqYO+kutTsF
vcykO2VlDwV9NCZe0CWmZ801MFM52qHgG9xvhw7s1cXJM4LUeLuVjs+M/emCObubfENBhgcut16q
HxGCAMdXjxoyZS7s3ZGrOka4a23z0eny+Abvir8jLJdIaqkHj2A1CbbtR79VYtAdYwwd4n07EG27
HibdRC22uMapaqC0Fb21fYpwdlsau8rOzomVIAIQWOiiolBCWL0U3ttl0D7Oet0+NnG973tI6URO
y0flNhu0c1bWyW2yHFILWvx6us4FcB7dGYnFDf4hNiR/nOfkVBfWeBkTZf+PAacoAWX2OVZ77QZC
/OoE2f5uHKvCBRIcIsBs8A3Cc3OYbDqUDTmGp/vluJOq2bg36v5oWllzroeCoDI+fDcitR1KPwIp
pCV7s0M7dRjHnQ1Z5dUn1/qy7tWWUcDHa78UiAURyZDeO0ZRu7UNu64xJ85JqeTGg4IQaKORBZdQ
692gtKUfSeFcbJRHJyg7Wrn1f0BwnxCCUIOZKaZWP8ZxfNSKApSu0dl/xUn0rBRoaEpz0KNa1+DU
s+AaGJCwgGC5lHdtFUIlvpDgS3lpnNDgw1UFk5/bFnmAs26CgDAqUas0peCSdoGb5/PXulX8XZoC
LggHqEsr/Vk36vIFPCygdAcQaslrzDoz2Fu+r+3Krvva+wVqRmnyVarjvWyOFRQcEWaBpIv4285t
GXff9KiIYMzwUZbx6Uumic89ys3zWEEsTBctzkmmNsgUOU9h1j5M3dSeOkB+7oDEwS0ot6eqxwkt
Sc4uxs9/byqytMs6omJB9S60AMzTWE1k10AItk0ky01MiiMNx2cNIrf9p1UyV2HDBzqNcLHYt4/t
sg5ooBLGtbBAJAiCONkVEDiHeBdY8RDz1FskIRNZ88og3DkxlJ9KZwEaWjojcaDdToW01yX03tnN
VfBUqd10dLK23pkFsSwqWrhJbhk4xXl8Sp69ElOfQS2P8p3htVnSogo1PmJqHXXLvGt0H6bCBkAP
nNrRTlWN0TV0gs+a7M7S4vItlNofCnC2G5+8/sryl3tFg6/i71Y+k1ndSnDPNtJAlDhYqUAN/H2S
73AL7HJJN/ZCC3rW/tWI7kEqduoIg0LduH2iswtMSq8begymWcGUnRSW20nAviUAAX1aqTtdVoyr
EphfHEc3LlJTGVfUxn/1ctwcLFNH1zBxtSrST3WGNSGOfg4wMiOPkX0xq6E+GdM1023loKNA4uL+
YpgS8bwDcaRdSnVW3Va+pmXZukyH9m3aKd+jfoINoosJXvObdF/URfxqzj77Ddz/2DEUHGKKVt4q
JvrVqWKfCWPFZqFNwcUCjXUrK1KFhDxMx0oPXGkG1pJhFlKVp2mhs+m6+n4sKuUpH4P6QmjurwSC
iMJwR+BXx86U7pXsW1Wb8ivEutM5zIrKMxVpOCYKxkej7c07aznkevdYd9VN4YfqualDUB2JOhHT
J38vy8ACxqNo+y7H2Q5p506uExzlBMndGA00EIYUE7pZR26F5r2bahC1akXuuIxlELmG+S00zO+F
H6SHxMmVvaPYw0GL29NsloVr9HoIFm8YCfZoK8/ORuec1eWxqVmV1YD42ImdJGjdb1ms+m6sTtfU
HFsUsZMOvXDF2csxDCnArNtbi5F4qiTzte2r6tEMJcxCo+qlwGz20oC619yqXxLEW/myTcRO6kS6
aXXS7OkH9WVozeQU5NpexTIqBYa6d1L1uRj7+UZFFGqXGqP8mAb4Wf1Cvc1rBB6MWRroYYjepeUQ
Xiz1J3TE0n1rpD77RhnujUQe+Qr0X4DNgumN7Auh5WggvB9iu5xrlp4UTg6cSVwHUPn8kkdv/jD1
O62J5UPmB9qtMaHK2kxD5trJnRw2znXuH0udmNwGmAPBtVhtEJ3w+oo3NI9ad2BJkeZTC6G9hkYa
2sIHoFf47AxUp/rQfrZZuxYSBtGogV5G1V7THsH2rh/s8yJ76RFPINGJ03OhyfdSbdVeWknlzkAp
h7cTnCLZHWuG3YwAmqeU2o0hh8aesB4XfD+yn7UVHQu8Xl1TjEATlF+DM+iHtOukC+JQk6dENlSi
zTLNxmq2y5yvBEi4jZ7jKUHv3st69IPlihlxLOozWiGgm9DoYnV0SlASc1OjeFaaePIyLLOWU32P
FR0aIUAqO6fs7yT0wmrNBytsVl9SXcYJnae3ddnYd0je2ShbJe0hbODGQbeLcEp5KIl72lcBYW5T
kN3ZYw3AutaH8jIN2qtRhz13oo9A/c3yfibG+BxOFiH0RtY8K4pZPyese+VMjR9EUc96DXpu5I9F
ZV8mw5NvQPIT9jA1OLHkBo09YqLiTCOb5jtJqZ/0saufiX3S9s4UsKJyAGkESp4cilJC0wQZimrs
/DMzGj9MpPwSjy/ddMMo3zexT1C/XUFPxevzRGNRpimeOWoOwaCg0CBKftRaqT7bRonXt0155EbT
QsBRxaHXBvX30czh1x6d7N6sekvejXKAFEYRP30oE0krTeeLFhYXkROnMcjRaDKnW2S1cF30Q38E
6CA/mXI7PlmeSIuDETTw6A6Y7raySjH/6gI/vnWI4XqqInmEfnR43RoMfRt4aQ0B11ZmdoefSKUT
PN4TA2/Lsn9RneQfiBiCJwKhgqcOVexDAh7b28q0ugK81hC4l6tpRCRYbR8H327uxRlzoc33rLWO
IicObTNgVZ5Unf5qB0+mbXuqlUfXvoaOQzW15KyCcXkq/FS768zpQeTEoTHgtq1AHZxEVs7j6X6c
ucmlvapWwXPbAVpAgdk6ijLQBN0DEIYjq/ilBc2mCiUlMLjF2qJSsvra6CiYrdegBQHYnacPaH2L
sjSXKi/PJH9fdb9KqbOeAIRaT07Xj3s7ixrE3tGbISJ/RF9HCh9FkyiDmTfng+3KrUqMOfG3t03O
Mtck0u1JbQacOeif7UTj9TAMC4l47p/KAMx10WnPg4reMouA3rWW7Ghl0XMZH+XB1J4T1jPP8lwH
LlIY3Vk0GNhEneNZQrx7aS+awJ6S+A4b3mDUz5mpRk9S6eQXZYL+IE3q6CleDuUSWlrrWYGliqw4
2CE71IqwygsWsTJBVgYqDQD3vawXLgGF+kuJeIubaSorxjrXXljMDXtDQQFU1PKAnNMCrXcLZ9Ze
gsQs7oqx/CHaInE0PvlVuNYlw0+ZxzLNYYWkt5nc5m38K4GxAYB0HV5q32oecHGpz2McZvsQIGuK
8IkbT2X33BhD8iBZbPiXnDg4xaKa6ZfDWuYHugaAlb2Hr6JHZi+HVi0OYL/j63oW4kh7JuhpLypl
ZHmvFTrv2yU7Jzd3xJMqZ1GGqtd0CRd2f3GCKPN7AP4hCK61hY17IEemci+yox6Vj6MP2m25yxzp
zIdMik5q58SuCX3euVN0+blsCYmXNTZmtZ0oz5i8lOfRoW/1WvsoiszIRGh9NrOjOMEfzf6218bv
LIqUZ1GUxs6d/j/MnVlz28iX5b9KhZ8H1VgTwET/+4E7RVGiNkv2C0KWbOz7jk8/PyRdpu2q7ul+
mZgXBDPzZoILmMu9555T8MeQJUe3BQAmpVvLYij4stSyW5d5tCv1Sju6Zt3fm/0A00ehf2Jx7O/l
ZXIilGGsRpsXzO91hessp1wLT2eLMXeIK4CzN4gFbCMbArqgRaJa07zgq9EdJWNKPqpfSMw2PvIF
OCvFzOIbs7Sg+As0bUsadnOnNKjM5Y3ufh7LYG9OU/EN5eqrIVPCY+9Gb97Mxeyyzb6254sobW9R
klV8axjETcoyrx/aIvo0Fgpfm29MPOUZVBylWCluGKwyUpNv4oV0EQQVLB6DlpYbVTGrhWmlys6p
ltmg35SdBplcFbo7+6Ft07WrfAanaN4it1gRoCXRfBBa/rE23T3/TX9je0q5sCF26DLt3nYgqGje
6gRJpx6WLsihbdwfgXOXdZC/mK5RQA3tuzv1OasBDvvqakQ0+YGPvqk0EZ5y5scp1u8BeI4rkm9d
jo7ucLSmUlvHowVTyBQtncCIP3dxLzZ9FeFuyDPCr5a9RlVZQ8QRn2szBObBIFfUqMKvfaurV35h
vzl1fJhyN1zr00QGjV4mz77Yqo7O3g6xrBwv8NKNSvWjmtjKJohCm5hvGt82ofJOxiNsMmUI058N
xjJ447+hf8y94WS25ZOppeNjXicKWorll2JI1X08i0BwnkRlExXJvWY3UJZBjcZmtNUXURxHp4yU
MTDbqvfq9leeEFA9dEl6vmgIB5fKAK9YWEwLuZ1OjCpDHoNwYThMj70Jr6GN+Gs8ZNENmjsRO0SR
rbVGqzc7SEbDdxtyj6VahOI2gyRjDgALtm3FuzEGw8d6tO9jy/LftTT6mFkO8lIp/F+klhB5MMvg
oJWDd2V3VbKrzKG4gao9J4ICDSf7UP9BS61sGQIA/uTaypPdFdM3DeIZe1Y+yryEsDPcBKi7j4s+
KpInpxzN1RQG9Q4mAW1hcTRAkLWsqyuoB9ma+SqiJHGBpmDgdae2a5vHxhPN4ziniIm0u5elRM84
kgbqdJDFQdeKdaEX7UYWe8TD9gkZAou2ydrHWMwLGvmjl9HKTNnEum2dpL0W2gKJWquAq49bWWac
boI+Gtay6JI/ekBfg7Pj3BpULP2WNcJdREle0Bm7ccweF9pchX1DjgAE9bIomp6UPDDtK1lECme6
9vHgfx/NTs15BZNt8v1Zhf08iUw/yvfu9SJadQTfzxZjWnEKd0e8FPOtctaLm8TKnmSp6UZ/FZhx
svBHL7jtUFa7BbQQL9KoyfA6UCcvUedpK230gXxUQlmNZNOja6j6t4gDw7kPg+qtoirZlV2ap9/q
ZTEgE9XqpvG6a3ASLGSd3zXsVAC2b2T/ntgPGHs3Wrdd6d6MQ6luqwG/Y23YPNCyUl7Qllt0Kn/s
SxUOQvcmB1C/bIbIPg8gW2WDQWL8Pkm6F1Tpb9Sq6DhY6blBBD0QN00wPo6OOu1/qhvJUdpwooVw
YDbJ9ErcaHVAFxtwg82++/pc5HSCUlHaB7t5+SEIVFtLYB0lp6+5j1Hn3Q3+fFmQF8h/aISSBIG5
sSHgIsuySR/H9BCSkaSnurgx58t5KMDF6aLXNXsrK1v4+chPr7tNVCbTDUy3+hXZakicUpJVeqXv
/M6aTkMw7kmxLOHZ6c0nUvbZB7XquYSc35Zdn3fXBK75FFvRppxEfi8tKy1dT8kwnUvhWK7qcHLP
pQIkLmpV+YO0RAl8UU3V+BB6hfXU6hwczdY9tyXVu+5xOJ1cyzlAB1Q8Fam2sYNBu0t6J39SyMVu
46i+lW1QkMJRhnb2sUqKdGPGhBtMp7rP0frtrEWog1M0hAO2U4lrwgAEqBPfXoVd8RBNqNrVwWTc
g2nnxBCps+tzrHZQVWRL+P55/nn0Eg53O73DrzJ2mr8wHISOjCIv9247sgQaqjiRgaRdW0N9NOb8
6Xh0/Kt+gLtTFrU816GVEWzWLGAeEeKCA0Q1S5gVnVUAdHQbQ2O2VcbPVVSFbz77vyU8ZfXJhVlw
QT5/DAmhXWz5A310ajgFcyXK1oU2tcssnZNbsuxQkC8O2xLcINFDqbXWG8/HnkOV9dSZ+BR88mOD
JFaeAfiT54dW6TS0WYhPeVxEN47umP6iQyGycnT1a6woR9czqrfUjV5KSUM2optVp8j14Vg1dghj
vSFecm/5egjrcBmDEdDiW9/wjKNb8GDPVdF8ka8cNTK2JIJEC49ML1iVvAcyuBbKULtb1KynxyFv
Tp1b5q8RsUQyYlJtYUCutLQTpYFNT2uudb2yV5NhQ1pslyOoQSXEO18928K9Tb2tSOMKRAyXEFEp
cpNWeaYoiG4Z2TLo0odkJNklL5AfT8x202pOsU6Z+5Z+1/c7NfPtZSEiHeKQvNpUA6K1feYFT1kX
azuhk74vxi5GLKPcJmkbroWxL4q+eoRYijWmhbQSitU7WWpc72OrDM2NsEXyNIbQQpGNRML2XIyV
oF2a2jDuhxEPZOMze/aJ+uzFnbHNprR90iHzWNeGsMBG9uIhhlIXZ8d8Yq7AqHd3aagnj/rgh1vf
7pK1SOrNhz/+7T/+/W343/7XHG7W0c+zP7J2xgZlTf2vD4b54Y/iXL1//9cHi128SSaqbSAuaWuq
rc/tb6/3YeZjrf0v4szkWkRBuGvt8TlRxZWkMi0n1eEb1AdvweKSI5o7lwc/yK5nGz3MP/nWxLpW
lNqdz8S/ytNJPb+SdbmZesAoaA3Q2+OXRHVU2kFWCCcwuc5ntp1x5tgp4L/laGalO8mvIy9sHth0
pPW9tKgdsZAf/N9++eS1/Cbe8mJkzSOD9tfif+zW9+t/n3v8sPjNYPs1v3lNv9b/pdHxYfP4u8Ev
g3Lb729r9dq8/lKAtypsxrv2azXef+WP3/z1082W/93GP77KUR7H4uu/Przhc2/m0fwwzz58b5p/
asf56cmYh//eNn/Af33gk1Z++Pp7h6+vdfOvD6b4kwfEmUN9ugpFr+Z++KP/KlvUP1Vib5pjOjBs
OswbH/4AaNQEdDL+xJlkGjbOcsPUbNf+8EdNjuzcpP2pWqalwsfoOobhOuaHvz7390f2/Ev98yNs
G9z+p2fY5oDGf5JHVzeFqbq6rv/6DAegwCqShKp1VaeTtbP12H/DFUgSnp4J/AQT4Vp8HjWUi1GU
gKQIynINA6q9aw1Y5pC9+1rV4UxoGjj9Yag087ED67F2hgZSYHcK5uRTdTl6xQi7JxyZ5IPV/ort
k8uuDHB0UDjNUk1n2h084stJGDrsMmVwxT8vXaIdr24SiDP3oVaGaxveoA3pHvU9HKTZ+6jXyh4d
nnrt6sLdwJweLmrkAEinz3FSFgl+Xkd8nSB7WxK2MA59DgVu7ZvVMsicBHADBMKgjAh8Vr73KZ5i
giGj+oqGabzSei9YToikrWL6v0dxBsOZHZurkKVi0VRMSLHeAYvWOKDmlZfftwohlGhklZm1d3d6
PVkbs0ing9YiGgcJq4IqZRBvm1LJ1jmCXQieN/lSa3P/6ELSsSFWH6/NrHI41YzNRiMAsy56nHRG
FYFUUAnKbHBt4jSJ+nLj5NVwV+S9vbA6J1zhSsC3PdjRbW8Ib+E4E8p0CGRfoQGfLly1U5aV22sP
o1eaC513uShzwEGm5ccvQZ73qwLdqdWM6UNjARqMyBnIES1KfTWaTbJku+JwIGw8VonW9Zcp4aCV
HsTjyg8He9vz8K/VECLsxnIAH2TC/oredP1uCs046a4XHwt2Qnd4WfJZr67qD4EHF8RiaGxoJMDE
3MOU7hpXmdtGayfQxE4h3HINU/D0ZfIydxeo1jvzKepLg4AJbBzN1zGHFolEvuqlLYXPM2jEEYoP
GSQLDrPayU7Hz8KE7xeO8qx4chKX8FIYhWjwIZm8EkijfS7Rpzm5cTqeOviM/GVNjhN8YHpcnpqu
T3YIWbdEZYPqOhz8pgM16gAEIf99AxY4uR5aq7xnLzQe3QZ53jnxNNjFbtV/Mf0p+pqbmsGxbYAQ
t876h6bE7VrVpf6i5jpsDRrIj32gGOZOCJ9E2sr2XqG1M66iMp1IjyQymbIlfioap/w2VUaHw99g
oUtIqj4kgYtcl6vkp9EqBDqq5bRPoFN4LEFKcvK0tI99N8b5mqObsq9Yue/6RIvihQpdw32TaN1x
8kw8DoPjXYnEsq7C3Ddu9bRtDqHntLcdQeaNRSYkex/+R++e2XcQxFnjJzPrmBsKUmKPeF2n6zyC
rS8KKmhpcNyN30JPcXY5MukKYrFTuqzg6d9FFtRnxLg12Et7wFNxFj4lQFLKdWF00VsDlV20mggC
oYybFeFNBAfJJ7i+y/vQrAJ1qQFKglzbslGwMIADFAsnnko0ZY34xbHG4bGzAJ5ruZbxzxwC7YSO
QXnjepCDLXsl1gmYO6FxbEuFuIU1A3oWeZ+E97Cz4sUYo0JvF107isdKiH6f14ZC1M8IEBq3kJu8
qqCmRQ/Cj0j2xz8ywn79WYl85MtVhn2H7pts4EoPTAt5zxbxD5Sv00XtNTySGpNSt1Rw0N/ZngjU
RanosAVDgQMQwixT9pijWWaHXKCEbaiBcufBgI2739G+mApx7hqNsufMyPzr0jDNTTfUbEjHWqDw
ZccT3t+s9pfBZPlEQ3XP07Y8JcNVT2QVDcmhx3MUtVbeo6eRKavSiNOtrYbKwXetdFUTdN1nedPe
5a0dXXVjax4ttyEIMijooy0aWCg+6ZEujmbHQ7SxzW6ORinEL+HlQ4K3DjKQr7EOLyXTj73JYtjH
2ZUOzNBwbH8DW0MeFKxb+ZWGynKx7lgnQetE8JoreGKIUrEb9tdNDb/sUtFQDI/ydNwnHtSzCHSK
ZAsPnL+3cboeOQPgiw1SW5gLtx26R+CXYm1lPdPbkALwsoBR7mAQ9L6qvQ3PfqHhKjaKiLNxNpbT
Gpoc1Vxown/qRzAqil7azbIXfrNO+zDYaFmhXQ/uoNz7WgnyRdTQ3Fl2M5L7NjKDq5NbArIJrGsn
yox3t+BUGwZjsVT9JnvT0Qc+ujN/r+MlwQtImBx3Uj29q7YSPpPPM73FafsSdeEAGMpHobhq+K6A
cCY8Vvr0YNk2xPLwAzHX4nq91/H7LKe07L9BqwfCmd38Z7V19S++Z7Rr009b5CcL0ucXHW6cXa74
0zfP6RqYdlvfWY8aLBuQB484j5JYReW4Vj4ZNVkGiyQsQsjoFb055K7bXoPzL5+Cjj0lsQ4CyGUf
voVRMq5Ij66f7Caz1/oYEwnu3fwUjBAzOqKOt31TWwRfoapdBL4P56qi1+ga4pBatZotdrYdVVvi
SfgJywY+Xn3010Mv2mZZjkk/kxhPbs553hEfEUNsb6rUcL+OHgdnoeTTKciRhGcO4H/RQQbQIn06
f+TQa9C/dTxI/ImJWdtQ4K31Hd/52vuNdWfzXd6NbHq+iSLVkVu21a+2NUE9zBE73Q6pBYAxdePk
hOhgSsgwq8KVGHP9CDxiOPRBDhAFufZ+19e6820y6kZZQErQPDtj2/AMwqdhVaG9DfLKvRtdZL+Z
DQEuLUphKrdONNMboKhgLhWQQbcBFLWbJJusgnfLLLrXSzV1tlFRAFzOB2A8yySKwqvaq7Jyi4cW
R67RmtmXsu1jY1P2I4DgPM01D4hzblQrzcx4g7iPgJ27vqMN5PK0xCRFNvrGxwHhm3fbj9vXCEbL
44iOOjNT16n2leM6XsMsZg37PNbDe5go8mM2Js6XzLU7lYk6VnjQAZvl68KKfXsRgcmC7EZYe7AD
owIRdOeyYJvC3ZsoWujvWd1qW89PfYsHoKujq7IjiFGW8OUhU8I01QjX+lzYwnoYusIASGKX70MB
dmOqneqpLQtj2Ii+N2HPTKEmnRptMG+TMYnblYHuvHeslWwyF4CmmPJjWBP3nMcrZlNoDhUiumsW
NbHlK3HEFsX2jtk+qztSLd10o5uFOIrGAgHnNEhHcCz3bjPXLL+wXx/Ay7BtXYo4ro952BjfCMll
IBKmxFtmkN4gPBOOL10Rhk+Vbhgc6rQEUspCdYh1A8MDDg0E8l4x8vbWGuPSWtSmxY6u71BYWkah
QZZJHyjlWqvYZHVpkpx0zuQtwDibOHCaxNYOmQ4+VqRaMPMUfgys2hLBHJjJ7gGreS+WMpLn0OfW
21R3zXucOBVSA/6kHJBiUZ5AoanXEAtbM5k9incbVuKrNGisJYeIiGCaAdkhUkzWJkDk4MrR6/Qw
tgJ0VaF04UPZNwE68mW7dQO7BOIBkBKSGbahE87+ejXLNMMtGA4GVmHBCkCGaFcp8GYAwig3vDQf
SiVtVnlSWnsIaGAp8UrYOyKv2fLoONsCmQaAPpVXEErw6+nGG936JfVIHMqZH3d6EQ5ru+QTX00c
VR7r1Eme4zpD76FVyMwJQhajJUhICJuL3rb3sIVm6iJzYkPZFCJsXDbvgb1qw6qz1lnhgG4gXnkH
WKt8QMOgP4hGVUbmJRNxd9us0EsGrAYETUC61W3AKuEjCNEYyRYAjtN8UToWQn+KBuHDOraC8tn3
s+ghxwd4o+sBMDktSJBa0MNbxkqulTDojzULfLdwtNT/XOZl+wyAkLltiuBWEGYK9Yw31GzcraxD
F0GvIhAmRVddI/4wssZEwV0DQnlaVOqIoo42RnxNieM82mGdnHIWkBN0x1awAr7D1K72kXdnQ2S9
ziI27CyiQfi5UKP0ii0bdHihyZnN6Cs0awY0pFQ/esiSqgwWWSDMR0IB864ARZHFGNTjWyMAbi8b
1Ll3uebq66Ax22sywt2lGxjj62iYztETSbXD58o0YAewrCyMCaYgnI5sOArilchU9L7zwL4Yhk48
J+Gqj2JvWPRwuaULsnDD2ywK9fugdnHINnmvs2z5vgL3jJNtvdRWbnQX6jP+CLyxmb00gqUxKbMl
Cqb9hlwVY8dKkQXrziWygz7DnBeZQQemBARJN0NXc5yrWkhjFnDSjyNb9nI6dF6HdLAY1d3sl1Sh
d9WUU+M34ec4VTnDKMAuY9L4OAm2SbIk8maTmwLGnGk2eCKd0L1vnXxMDqYd5sDwreI9rPnWvSk9
kE/RvsV+Bfa0Tgb90/9DH8v/hy4UXTX+Kx8KcIz6VxeK7HD2oZDa6P7JIqG5qqlzQLCtv3womjs7
SoRwXZ10fqq/O1Ac7U/8KbZDnW3g3Ji9LhcHiuY4OGTAJiIoZlju/8SBornaLw4UUximBYhe4ARU
eX+qI351oDSiNghaj6gjJzyvdbidBrAdVQk+K1fzo3x1ucCCZobZT7WWpwcD3gTsO6D4K0KAONf/
oftlNFYZx0zPY3hp4h8apVlNPRJPThDW11oDInmhVaq7J/5C8IOGc51sluUydkZOBy3TstOiISEc
d68k+lrMA+hRXqYr+TLpqyJdQTzq7QHFcU7DM32+1bnjhP/fC3V9lzUzeyfQiifPKkDJ/SgCjUUp
K4ViW7ZO3fS9VZtJAmXrxfif+srWi7EzD6XONyoyZhllFmMUI8gNfzLLtaVPEDaJGamq6Fl0BEWx
kByNF75HWQQK+b3Hbw3OMETHYg5SO8GnwZnEDWTyJnTFMOBF6AO8dD7g1NrV3S271/FFjPp1CvnY
g63DStiHjo+KGvXSTKs8dyt7OX83i1z359Gk2TxaPo+GnwK+2r7xlmGpWYcq0cSmiotPsjRNwMm0
+XIpyleXizS5FGX/cqo+/VYvLdIEXwLYrWYo7lOjve5aPz8O80XkWr/xwLwugFNmx06SpcZV5w/n
ilpxbmpVBPtzizSSHeUryOyiGV1FUs3cW17OnROtzo5jl/dChR8u8Y+xbfpHcHb+kfDalqhNeCVL
l3rRTmgdyLIY6n09pcZemlzs0L76Pog0G9r2YOFr/GezZpp2P81X/xAN0AxV/W0qcGyNecU1dUOz
VMd1cej+HA9IOh0mXERHv0We+UQwOIVmv3GfAyd6KSLT/OZE+zJQza924wagINrs45jY0C0rektq
h2j3pmjaHchj61b2LhL/3Luae4Pdu/SGiNu6q1VXuJzs8VstYBJ+NUZEJsRovqi1aj0iTeNu1cBI
dlbuVY+/GChWZj2WaX5jk/C2IOcjfVTw3lwpzmiei45jpPcBe17Z6PbZTIOsveCCrI+yKkDaYNUY
tbORRSKHf+ueQnggGzUNhwHH4ww6zGQZ2wq48vmVkveggAstRrvIZx3NeBUUc90/2c1159bZDux5
+tR2ypMO0eN1VUNMnReWsUjj2rspdBTn0lB87gUsbLKqgzeCNOAxnNb9AF2YrLwYK2p1HkVWSTjv
ebxhcj5biE3u5Zgi14vrNgoyu9zEIwp2wgAErQb92mz76KDPF/lKXhSZj9Ja3+tkUTZMc92l+N/t
VgsRESP7627/6T3k8JdW+epyD7ZlGTLzN7HtGTdhjowCAACfDRzA3C06Ri+B1iV7QdYNlOukrO5G
ATErIrjw35ZlyY4ZvNNKbYgJ6I1TgCB1jecSqgo8Q1O7kcUoQCfExvl1lEVIvMwxK55/6xTZsOXJ
TroozWcY9VokTVzWyOjGgMTy0LcRu7q8SMhE6ZyllerFncJZ6cEbi2ClJ56+7WtfPIRtkRwa9CZQ
/82sB2mSqpw61KC86zXvPbHKkHxG1wcdxEW+kheiL+1BU3jOxyz4qV42yjpI1PzjD7Oij2MczT8G
uXRTcCcdSKU5N15ukw3dR2Y0vuUsGI64J4cj0hDBsgnrdi3rEA0bjqgAxeNCljNVY1EbohQYp54D
/w35+EqQ3+nZpGzRWx0g0c2i2wK3JKw6jc7REl2D2PK+uiWZ2YnbvsYObqoSsqZzp1zH62DZTgSR
rPFl8D1IWjoSHNOxIDiJnmp2Qjv5HgeuchXM8gfyUnPa2RHm/stOVjrYlcjOXaFkk57tsrL4bict
lA7FsgVewPN453vIsZp5rFlBBWkjfJSDZt7KC1m2qAsouJMq2P7thaz01HyTJrW4HisLyZ4uU6yD
39hXZARZt+e6XgRQjoSz9+1SWeuWvZiUBIW5S+WPwS43JdL0ltf2sA69+hmBzvHkTdZwvrRqsbMr
VCMv9a2Hr9SPgV9KM/L+xlPde+rV3N3pCrRapPHc1R9ZywDCEFSwTWQJoPgkptHfpb4q3lSl/WxX
UfCEGEG+FcEAW0ivunc2GX+LTMTiDWzuugf9/Rl1GA4kUBtcd8BQj1atpSu9CNzXoGe2nE1FTEiD
mEUPMM8jGdnoGqLy7vRxvp20AI5+vl023y5KrO+3K8mmvtyu/e12AWTSXqGg0bWwvOaa0/ZX+bHP
HzT0rBX4OOV4+cZgmjWXmRVnrAf6nL+hTGKfqtm52+VrdD0TV4LpHeUXyGIXX0dtAtEmjCWntrXi
a8Ke2UYb4mhR+D2c+U6Eh1S+lJdsrpSv2IjApp9kwFcv5udKORBHy5PIzHQUt4bnJKuYZBuPxNYZ
eVXX5T7CT0PZn9RNFFntsood2jnHTzexB1lsJAIkIGDhX0RZXALWlN1nc9W179HVW6k+4jtW1792
jfcaV17/OvBCwUH+Ojf5WXB+oWZefkdUNUKKNUK1k8ylj+S0QmWoFvlJtXq0jpohQVOlJ+ukdqJt
1/nWKUFNYBV0kf9s4q5HjCDP3jv0xgFNANqsbHttqW3/pqopeleBV31MyRZZhYTLzmOiqJEcRo8I
pBwzNqrvY6o4SLepGtg71URw98vU5JCqtpO+sEl2vm8gBR5Mz7suZ9WUkgyJW/bDa9kmqwYH6U08
Mu5CFmWDwilsqYxsCC51/9eBXIcHJgV0MwSuc6pMADdukE6ficTGy8JVvOOlITSNceaaipetgVfw
0gBoevyszg2yh6rpxhFpPf6tVjadcl/tyJf95VXkC/ToJhQVfQRef2+99JCt02wXJNBTlErYKw+l
AKHTOit5KElqvBpk163k8UaWpl9Kc9vF8kc/vPHG1sElvx7Hl2JWrAK+Wd8NqhKfOD/0swCArPZw
yf1DDb3a2UYadnOvX8bxBmIzpo/UXCUaBLNV8ylxCuS71OALqmfoTWhpeusrU3VUOV8jBBmGX0zE
wtx4jF50XYm21LS7MLONp1GfNSUxkD1t30luAUeTl2enHLkyHVJ1z8jXTtLhwGnc0T4K1GSPbE+9
g5WSLThXXepDqHjOFj1vk+y3qMBHRgfZQFwO5U8DgtsD9BRom6NDVCjVtGNR8U8tDusToc1yq46s
CehNBOc62crx/N20k24vzWSV28X2QYz2oRuG4CSr5MWyS6AJhTaQW8UYsk72ijRIlApSei9jX+73
2yBZrbxzzm73lzGU+X6kIB84CqZrBJHVlfyd5M/IT6Q7dRssZanyP8lfWP6Ef/3MgRV139vt+EU+
E5fH4K+f+JcR/z7Gbw/PP44jh/hl5FYTP935tzH+/kjyXswedG9ixRYugRAygvnidt7aUJjeL1X8
f6JFnxKdHn6YwYquLMdoiAFv0csXjXeKVRV9PRa75U99AwcWqy54u1QVGZTxFfqapd+YCtvWn++a
z5K8Z9sfd5WDy7rLXaMpIiF+9EAzjHrxOR6iv901iOOf7trimLoJkag5D97ogJjVSVk7Vusdv7+T
H3c8j65XwffPeC7/9vnk2wqbCXYU7nR54z8+3/lOP76yX79Z003fwXprB7fdqGSoIWHUdg9jBJ7F
KIJi69lB9zAje4nuOI9KEboF2kzWl2xsy+s0FZDzZIq/4yuHB0K2MhBYT/te9rwMFASM20/VeSBZ
8oiJXRET+CxX2T6Myy2cdh/lmpygQhOTd/zrwg03C+o2aQVVVKF9lN2kiay34NM9ILgINt58KkN7
KT0opOur+7QdtRUiVeMLMXhj4ZMdcvxhJl0mNSwtezB6aPJW8c4eUr384lv5lTmYOmmls+S1mC9z
KMvSk/xgg8goV4mb29c49gB0IApI3iy/AVhrRaAwOnaA/K+yaZhuii5VbwqgIkGQg0WZS0izdPqi
HyYfnC+6lIMsm2Ls9YXA8QyVBiehNHCmm3MlwTYVJZUHORZe/Ok6itM310m9hSAMMec7xwG8mJTj
Ia3v3NCu7hJgH7vYLtmezEV5EZDELEbVhcUHTqkFmSobvyO/SbmvCwSOPyLxwr6hFDD1WIFNZsNg
PFsxuAnfiJ4iFHpvjb5+tRLFeLajNN4paLQRIK7N5986OfD+yk4qh7fbntWZXwc+NZKR+7QguumM
D8hCwlsSji/wPcE3VYP+kT+b4gGrIJv3uxk7lSvp6Zp/HXU008MwtbPvrHkFfNofzVkYQetzjj6y
DDHVT60FqcT786Lrjh1C1ChI7fvK17daKZT7MjI7ks498Z4nzzl5YW/aoOTLihPl6WKql6n/IE2d
CQR341Y4Rr4v5WMdeofACYpDNDrWQkpYWHCzw52vUrTQt5CttQmqQ0phlF5ZHNq5OLn+99b/tG85
kMrrRX6nPPSWZ4H/tAGiVVl3yjVd2RaGgV9V6cWx6YJs7dtN+zR1FpCHSrHeDeOb9BqR5fiA+q/x
InsnmdP+3hu2jwz+hax+CFItf6wttdl6jh+uO7PTny7Fqi+Mc3FK7WBdklfzU2v9a/HSKo1lX1E9
1iBPVqMdZ0eVRP5rRMeHdWlXwXNqiodo6MS7Gs4goU59KU20xAKzzY6Fq4bXTt6QuAEgRJoqQfKM
cisxVRTjHpCTcxf+vHfuuhk47JvfUCLZEWtpXsfKCQiAWuo9gDd1UyecTPI2Vw7wH9WbwVF+7p5n
xTYHh/8NFNFuBJD3qhn2Q0ViDtQmiVrfOIFibkSE7LEYCsHpWcmu9SLGkelVPWdy/po9eCfNBGH9
TxZdcLTRlV9ICRXH83EmJeOnyqr6da6L+ICzIDlpdgaQrC/Ttx8Wg41koCn4BTpoc8bnxuzg2QAd
4B04THsHXQkUYHAUM/ggcK/wsJJeBZWJH7gC2K+8nl9LMzJr4nWeckBAovbUmKN9a2UqbnGlPQ3k
u93KTefcJktye1r7zU+lua3WXPtWtv29X9nG5VrXDaeEUKwP2Or5NWSW82NPGLndOiiZruW/4FK8
tIq59VKUxiAqnNvvXsvGH+HNCyPjKXLqZm2kEWrLc9GBiWI9iydtq1+Ll1ZpLGXipPH/qC+kY9bK
lf9JpSPE75tTdZ0UbnUdpcCtNrIsL5YZbFLbFvuWnW2DqjA2sqGyWmfnCf+jF4hxneI63M3awS8A
p/Z9N5kPhm3Ht5abp4j4UG9H/rROVSKo4ez0n806AIQPeTbEt45f/2w2AaoDyj2veL+YnUebu0e+
+v2mUQkAPsjyGz2pkBiDQgWNwJIjbBxl2U5oLEZDVXJ2kZVuudJ8KzrJqjZVhlNToC2azN1ytgws
NZ2S7rRMB5s3N4swnxaaH4htVOliXaSRTiJpbJ6cCUoKqWjcegTl+au9/JOF+gWeivJanbWWTM9s
jtX/Ie3LluPGlW2/iBHgCPK15lmSJcstvzDcdjdJcJ7A4evPQrIklqvd7nvuidiBDSQSyXJLYgGJ
lWsN1eVG3gWFM+uCD/FVIwYV85+wcTT/dYEonRew1zaoCMuGjatS0ihcMw8dB4xUqBy2awjrU9T9
CNWALElX/+nXlY/vXJgqSLutdWD8NjSk1VqDa/fabNOXAhqAanUSZf25CePHWp1bcJzAqYZ3xR8N
SuJ2NzabzixZHuwKPf0eqlMNmQw6wdD4Y9lk61KcjgtT80FXi71u62PrPElsuThxI1uwB+MV0pdK
dStI2fdeA+CSxLDu/IuwnPxpElhVkKW49kGkNhSgUDTtHFFjY0+NJ0ZFv1YfyDS5gFLjOstUL7ar
DPCtjyXUyy2Ac8cU67QhXv3+sgSXtD/dlai7UohrIqsHmJ7Dcad7d20aVV6UsMzKUdOTi5WD4lyg
L1D5p24ldWvJ2AEv7vDQsIxNDTBb195sq5E3O7SqubPNQ5olP98HPeyiAKkMcATVMjeh8Tx4Jr5u
izz1DwCc9Db0JVSX9RD2S/1NVDYjZOTj8ZCBwDgFHRO6ZKQmUNOxoQDa1J2MTvqc4wZqU0o/wu5c
MVKFAnzDNDa1tIb2EAdrB476fOUBgZ32+euIndbO6st1L63tmDK2B1g5gB6X/gAS9m9JzXKU/wyH
HsS3z+NYPdRGiXPxUPsnKBytca0K4Gc4jGu7TVeeH7WryHFeCwkcamcAA4E/rAKlRq4GmbjiEIGH
aGei8jzU42EbyqLbGOCASkqglvBFNGw4jtZgZ+OZ629Rsx2DMCyrlwlgstErKtmYerk9AAgJkSId
/4ii+mEFhrYyvOGLaxrxKuX5d9Cn/VGPOTD0Fi4zG9E+1qiIx0sEMsDda5/UAN27zkoJMLm4KGoc
IKagwqe33gK3upDBXeh5j6sAiPRC3uVTZ3tPY+90qxHA2CrQeqCB4qMGMO06Qb660lrwgJfiAkAU
KhcdA+Ir4Ndc+JkNnAe25CuA8IGtar8FWqMta/XFadXmIjcbaw2YEnBnLqRezD2rxwW0nZbRNwf3
IEv4rAGnw2GvNfeGVwXruKuxEfbqeuEnxaljzosTBwnYMCHtans4iARehXxk9M1HNS3oYCB3ahdg
TWnCM67tN0YuSzA6oRw7AHMikE2AKQB5mkaLyqxasC3jNyIMQvA2jRstBp4S5UzuomqgRlNqf/tl
px9CI8H+PO7B/Vz0K4ZUVseHhZ3bz5EdoEwAZWU7XzMfx1j77kgWny3Q2ASN82qb2p+Ahi2wf/si
kLpexJX5PTajgwnxerzFwBfDwQbCuugv5hd/BB1wcI2qtHZQP7cA2u+JoyJvqUsfjNj9OUQhG/KO
SbxJgSjHzZt4NCCys7S0r5aPPQzKwT+VLb6PTM17xleuBlW+wN7k/dOYBdEnv3VRYqoS2XgTnPWy
5q85q3dDEF68GpW6NtLkNfSLAM3BMxF4J8381SigK1WH1ashBLJD4PpxWw3stoOpg2qMQ1VKh0xP
YxavedgBmdqFwTZXfJU1MLsoqfCfAlaGG5CqdSi9BzGO2f5o2DfLBjp1kWr7IffFtmzYTjb8pFvc
3UqbWUemAyELwXEmnB2D5jf2puIrLs92lTeCNgocPiDsBjVQNUjs3x3TXVcjit5xvyBRtyHH5WBK
YxVb1YENrTxkJgqVKxeU7Ty3xDasI2AxCjdalDFw4YNsEyDZ2pXHur0lRLjxxjFYMCMDlvehxC30
lqFobzWWHmq5w2Kf2TUSiFJsrSoBpQnUOYEb1c4SGxqAVZeWwR40f+xPrdHjxRPinq8BOHDdRBk4
T8HL4BuifeotZEJLsKc3Y5yvZAftTmBbvIsPcgBdL0922PSHlmfnEhUzh8IcwXYRAEvXygGSrVWq
TkQQ9BxBgVoHOw6AMnKISPOgfNPbgqXyKxMgBzRy/bMGtNaqjFFO5IzgVjFD/OVIMK8aEe56JJQn
R2PVy8+eYuhGrRGky6DWtWycaAlChn7fKKFpZHXjPa6U/9CrftGCDOoTT89jhIqiIrLFHozOUCK2
h2/S0qtT1vf4Kx9BPVTpuxK/buCdVxJ5OE7aVvOptHJ9z/VyWDfgrtn4gFqvobqw9Dypb1wWDkcI
rUFneCh1hmeKeuem3glfi/i8EX4/eH/0FeEDaD2jE/W0RgANT2NNOh1q6JMd+HXebLMf/m7dk5vG
+CeACmMzemGI/0SO9yZsEAf4fdldBJSLUb/I/zSU3bNlvuLIEhw9rTE+u0W2tcPae0s8WWC5ke3I
rWuXdjE0bxBlBmeNazlriurZoNgDQeoLd3L72IrEW9Jq8B1FC0ePUSbhVvmDCFFHSBOGOZRL8B0G
Z6gGZM9GbD6x2gWQOzMgwKcYs4pedAAJqy41gxbWU++X07/yuXe8C6GDyjc3h0XT+WkEUgYDdfEZ
pAFGGUscbNDUpg26nChVpPpDvQYXmQtclDKGkMME6r8qN5PRQJH2ATKqinwEL9mxY2e9TeJX0y5e
hkCAtKe1xKtpsr3wivGJqRGI15Yl/qs9220lXpdkM2rbeu6idEk2Vy/Lne7ibBl46UOS2h2OaFH0
NbSGeIk0UH8Gwhckdz77ZjKj2TZZfAYaGMUKwCgzIAVUAyR1C2DUx7gBQP1HMxbVMWzBwUUNilO0
k6eDN6LJ8Lfi4XB7DFrbOlIvMSNcin4J+mC8MfjCRKXo7MChcIhvALXKMJtHZOxRsZbj2qxJUOsN
tHBzkr6p6m9F+yZ6MEH2DfCtG9MU4MMHKyy2CeYSyQR+zFHgcZRJc+35qVwDhpzgLVU0uEfX6qkx
1PDO5oGU7IgKoarGfwRm20cQB8ZgIrPio+5CjA2wGgBBYpkeqfEFekaULfPILpD66TmU3dHkg3Pt
lR+9qEN1myUFrh1ZOxyoAakOHgYiruGAMr32wC5IZABEgP18fmzGAEkekEq6DKzB00SOyuSjX+LF
CAk5dAFFiFBjpAfIFeC/GoRNouXvt8H6/S4YGETUceJ3C9VxUFIxUOd5ixhirAUlkiGDdRFoOxGD
IxtfHQ1u4kxt6ToZtigaXuUggtjlZtZteAQRuwacgpXVrFJdBygbgscaP+FK/vefzAAM8qfCUOag
VhTYSe6ioIpZtntXGJqbAN72hRse4hokw4A8L0FC55zmxiwc54SKrFtbXRtLYTPvMLtRj3xvbC6U
cf815o0fPfH/GJObEq82CkqfNhkgvmp4/9+fEZk80KoYwaOGKhKkwkC8FlksfM7BOfdYDgaKM4Lo
mUzY+4Ap/MPDD7uvTuq0g/8CyDl4jPHrBax4G4ECOL/2wl/YlF+Avf4pbnOwtvWxWYIkaNSP1Oh2
P+6RtV7dmEBWecyjwbj63Sy56cZdcbNQV2uaABxMKaSjAW/StJ4fI25Um46BjS4aauuEAlvr1ANM
csqKGucHMgZqxnCCGlBLSL/PPvMS6kU4WsiF+HuUbf+bSDePpAV3UehpZPvVI+nhNBuDXnTRZWDm
hp4zO8ZacW3CIq8ODphTNTO4tZNbxSK141TONLYiHWPynMPYRvA1CxnbGDQ7h856VJjdxJ2XTHFr
u3RXkuf69ARaeBPjfvn8MahXIh0PWUHUwHx8POpRc/cRyXYTel7iGfxtlKG+mf/503PnMJHpSNDG
ZmCWAMHKaW6crtomnQMN8J/tAe4Ob9wGw9HBCgGWW/23fhTlfx3z7mHzUOsHUBv+H+J1Wnj9Z8xB
Pz6jmfcvv3/HWubP2HGOdyxHKtCxULVh2RY37pIgVVyOJjOs9DCgHHSBgz5eAjwH+EQWF+oBmltc
rASYw67vl3d2oSb72jaPOCWtZ3+y08o+YelRmO2WRrOdfPsA5cN1Jw5k1wMuUCqhQrZVlRxMJz3f
hWxMEwKSaayv6GXaJxWqpJjvY7OFbwKy5YWLH8E8TtTXw+rmDXzTvQtyM3Pb7V0TJ8K/SkOGzwLV
YNtgHIp9oiXDI+gTIGjKVJZ9/IMDEfsj7fGCmV1t07m6oiIE4jIM5LSNZnRIqsUdqvQF9l+P4Ak8
mGWtn2hUGjm4lXiJqpk0QjGV8jBxwnusGwcapQ6+BkvWIIGnGX17NtNsOy0jmwrla/o1FE3ModIe
6jkLVKKN677Nk6W367khj00fyyO+yRmoaYzmOqaZ2mO5v5ydAhHUx/bgoFgZZUylBuTlbZ+NzQg2
SsrWg7833dQlBIv9AXzUtnnpAEkCgMfZARxnXryM99gtKweYwjS2LjSgxg4NWjebyfIejsxTAFN5
BuMUc3Z6N88BmNEN9iKrbh4luFacAjt1TwbK2xX+hRAHld/kjxp/ubO08mWGQjhuRD60gHAMZHmP
g+OoKlJCmdS744SpeA99MwpxMw4ue2Axr4+dMBDv6+hDuKMWAFdUVGvRDNXRKrA7p16ohtSbJ7qO
V8ehsM+pC92QO/vdcI5EE3O4eYLC0VA60C2OS6dYjIVjJZt5CdBGDeoHXa0tFvPKXG8wvs7ZfBn6
PjIJH5+9qYsfnq55m3IAwZIjQfVngHYPUHAFbAV1TYLkH0ghcECIgb1TCNi5STSeXqdTjm99WjNP
TyEomq1CiN6rbnxunkNryCdXcZwQWN7tHK3F38m0mhxpYrSRuk3AnbDqLBEemWVCjgZCEuGRxoXq
0bDG+XZ/vWoC8zQgStCxS5PWxVkjtXAeA43g2nb7fDka0RAe1XTvxO/TYFS4Tpu51yK6f12dWB3g
SdB44WehmjkO0/AnRo4Uh2YNho/XgptXvXLAGo0MYDEICOiAm3hZ1La/0IvEXVVUhSO1FpdQWsL1
zaCKdmjeVPMxleHQfJJrB40bAsW3gwvl705Yi1zJYU1jEGWwk6sa6lEz+wCOdwCbZIRUf15uQ7d2
P4EWgD+C2xN62DFI7JXJ9roIBCSlu6YhTaBOTnR988l3LPdTn1r1JshjptLX10VmE68rvdQeaE3R
u+7WxNFrqWk2NCukGT20Wmmep2f6HooeUxQh0rACrcAiwRWKVZXOudN5ecDX5Z5GnmTOWc8CcA+o
SRo2I3bBQ1j0a5oINXC+c60H1iZOimMajPnRySuc4mhcRW5+ZNVpaJGspwGZbzxoBc0k+GkWC+rO
xjlKH0NSCUUKWQ7osv9IfnPEecVsm10s+kTzmHqF+myzDUxo0FSQT2C00y9OIrvPqHH7AZZr40wj
t3Vwek4G80RD5PFU3bd0jpMvSqOROR78gxKX+f1WRbfvT6qoa7FBzeGhwM3iOKiq2pcbrquud0NP
hqV2gEoFCvLpe75pyrcqCMbt7Rf2fNpClTyounT/y4g7Hm9Du4K7hbIMJHjv1DGPpkFzCxE0Dr4/
K7b0oxiR1A8NJ0WpeGgcg5LjREMzNJ56AGlcjdM8TSVqpeVCmYCc5jWTj+cm0IlCRTz4I4sWd57M
Q5rZ8AG0ibSnwU1RqmyN7roBmcQTTdQxUl4KvAtpTfjRRA6SXJc17gOtknHIzgBzH2mOTBS8RrEA
vvffA1FwHjiuUtW6BpLpCL4GxV8cpbJ4rPLv4ODzjyAzvja+AgbMNle2bJVVeH3cTdCQls3OdzZd
AQsir/zs5vlDGGrykg2Vry+SvJSXwHdc1PPilYOEagt5ImX0GXthlV/uI1y7QIiFMXlxq6Y7h/Hz
jYnsYKznW02AFIVC03qa6NQqTxjX8GSj2SnCxzNoAjfP+TbIDWTu/Vo7l1KIYxPh5kCNGpXZpt7c
ZF3+koDlZjebZject0Ed2Ct251+s/wg+L7gLooLnzLgG13KWTXxqP9Gp3RLJ8Z+J5DhT16EOilyZ
YXq4DrXvCsdAR5aOHtQ8jmHcdUX4pNm8w9WIDfGDTHRg40bjdcj+LqYx4/LY9X/Q4M7tV7YwBJlj
b9XNyjFAOTNFnuJJp+5OFCKTgzxW2h80mM1zvDubFrwHnV2oN03Izqq9M1CKuGVRh8DpcKbZ+Sm3
U7GfhjTTBSnyM1NXptVGumN+c/C8mZ4W5XF20pz2PQYd2u7Oa52KMxhIqtxN3A3BZLn9jxelqX5W
OXEFKqY49bM0bNvBjh18qeCEuC8ClF3r5P7QDcdI7ciSoDUOen4G2W94yNPEOMQgSTyQeW6E8qLh
MJSluaTunXcLNjEo66jVuhWiS05FkOA7gVyn7hy0pgU3XtSd1s4fgg1nVJaAFl19hJslNJ7d7p9w
7zm733w4Wg7Wmhwp3xQiKNi6gqCYoXa+HUscTN2QcxQ28XPQcQgiJJCPaHAtrmrrazAF79RUlrN+
O3l6rH1yeP2SqULPRDWhUWb1KjJRDDFEHvBD4cDqA83PRhpakTDqA5CBuEVTnl2EvynkdlHSY/UR
COi8uDwGwi2wiTbNHPk26pPZYA1fZyEu4CqvgAMZmwCyKfdjqYw0jQMDPKf5qV8QgQ6yydN6azQ2
dWj1S6NM62Uq9Lbfjki374ZBvhZJDfY8XWr12RZQcE4KUEPVAKUAP7SfJtsBNFn48ok3TmJFF/zR
QVd5KIdibamA0K2NLoCnOvrKAl/qrsmbV3KkZmjaiiGFqFN8MtECvCgQRT0JtEePv//LAFP4P/4y
APhA5T2K+Bk2E/dUg0OdylyPUYyC8lhnS0WJd5WJNKSySKpgBPWMtmbc/E52MtFk4LugaJsLGu+W
kQ/ZqLnz8z21ePaJM1B0yN75PpvmZRVL/gQRsb8F8xBKyiMclJve8PeJ3T6VHFvnFYj0rEsS1AV2
YgpIRcYhglZH6nRPQVcKdxuDLW3BwW6xJW8JTnoTv7DwUXHGyH4PTRNzMHoeNV0CWTYPGtEo961i
SHJYUYg8oNrqJn6RH128XvZ2V0HFJMMWlWzUkMvkPY+pdx+Ctq8FLjtBcJM5wT7Hrdq85D4EYEa+
vSRkNii9Nr3lDS/d6DYXrme4Elb4Ndyyp+vale6OcMI/u3VhhT/1NjsUfNT2gKpl9hnfTRdUZEmF
XMNQWlq4rTTJoPbe1xvWR+Ub8i8XGcbtsxSGd+5QxbwgezhAtbADY+PRAM7gFciCFU5j5VsPVNSW
locdhmCDOdNyPw9QQIS/mQXZC6cH6aTU3kRpbQ2Ok+MdRJ3A6mQjxDoNZxt4vKZVmmW8l6qRHxQC
9GOHGodYtOUKCDTUPUagewDGwIGskp94GzJSk0pugpm8BuwbfnNTqd3xPKSeMcQgjQhxxztPgPkG
ube445AJ61GYUzMfeq19qIXHqdtGRniksRHk0dSjITVZDIgYFyirwgJqPEP8HICsUs2DqSiH/Ncc
m7rxbEXVHGT5wH+n6yJZa8N4eyCl86kLHW8IbKqZSmfuIvZAOsRx+stXmpvquF1/X0PDCifTycdr
sLlfkJGOt//qSLMWkJEWOP1j38mWzOf8YIm2fwUm/S/wNNcXXQv6Vy3QtolWNZ+GwIpeoSYLOET/
OmZ8fAqDBDea8LE8Tz+bMTiSaNLmbX7gOrKyNFsNTg2mb96uaZi1Zrj2QtsFcR3WAnOv1MRi90DD
NOZ3D/cG0U4Px7ubfOjhMb4K6WkNH68P1w1ZbUHKJNcx+J7OHs5LKegUHq81twOvlgOqJiYjVeMm
lpGQH43ImXqZ8uUdoJQoH0MR8Ec8mo2pMJh8KN68+CNemcYvhWZpW2Dx+ZHHhXtU7Eb601hh+1WV
wd+Q3oTMyzwNnuIQ5SpV8pA6urflnZP1f9LCjyUyTr0Q6qe4dL7eQ/kVZJNUmQAVCFATMdwk56NY
zXbgnARqCPKuP9NsaEaoSvqoK3A+AtBsirUUabbH4QiS08Duzm9uFljx4vp/uAGmIag9b81vNaCn
f5mgxz3kO1Hn4clV4h/UG1sIA6xIDCTOx1qssgRVNkYeOUuzThLckynXMupZcwakxz/q+zK1YJ8W
Ugyzz80OpdzvCydj7FxGT4GP6yQ/80LmZ+pRw1Iz2vQNQ939zxN3zqkv9rKrtL2f2rfrZzfWltDw
lgAjzNF/FVNFQpkvIqmPM6+fh/+bzwT10Guk+VktKOyXIG4CwTxV4aPk9VgbP0K9QK5yzgpSb2og
dXC0AGpTecwbs1oN1qZ3263XlJC8C1YLCLaoegGr16KDBh6+JzcZ+4URDOl3fDvtka51v1S4S9zc
eeDD1s+uPnZbxSAKgUrInvndCIhawToX+DqOQmQbzHhLmmrBqJZB8xIyIbM/De+nkRvBItQcaYdp
EfmPLETovrEAAA/7BJs3zE/Gmy7Fmqx1Io6/39ndUSDhyGPb+B/4o0FXzT2D3V1jFS6SDVEMZT1R
CVwrJBJI5DLFtUoAsUXqcb0AFpO6NE1NqRzn4bzEs0GqUaE2dG3i3AGFnI845H03/NdY9w+d15V9
/E6eosU+UIGui9vQJepYItRbtSvdbn9kDYrFqIkVYIR6g6HwlZWDn/siVdZ5iuanmcmLDFbyrUZt
9YEG3ZidAxkCi7MEb5KzlqAdXGiBiyJdHAROVauuxf0RSk00dpz4amxR+7Tp7CBFwdi7jbwhY3p1
oSHN0lqmL6Qr89PsfxdyHrotkv/0KYDOE0s/a5Hc/f0viK7/I8HhAOOic8P2HGC+/8Ey3kc1G6MY
KS3f60wIvuQqiTK9z9Ubm3p5XKdQDytQytS77/Vg0yu8VFO2mprf1zcv97EEvQytnL8PpmlyF34G
9hkhszU9Z4oOukNFEh1zQM05SBNr+8sIPN0WBRv5DhLr4StkNc5UL936EYhnOs+7OJYYzxUEy6Z6
abUyMYNvJYq2NrW6yAPIc+0WPNn3NWhFWmUiO/Vmm0O3d/P4zqdRF4EqlIa84H+Eulv6r4+E2C+o
pC2BIv502FrYlp+oYakDvRkcyzA25V+m3omt8TFrj7iDBKKj7NbSBkkKLfGY7Z5oxXVxXpmo3/yL
TDSZW+2yBfRCFUtWTzj4finBBHFsqMJYDcMc0j3+dPX2PpxnyTmnmniQz//+d/GfuTbHdlAXC+QV
ktz4Cd0lshNPN5JYAi6X5wDZyjGJtlmSRUtIbWWP1PjI8D86Rb0XetidOrD7A6es/FqwxC7BPYQx
KFn9Y1eDvKP4hEIr5A68sX4wk6J+cNMRl5qZvZLMv5o6iFPgv6od7njMP3cAs34FNYO/DF1bnFgb
Rs8utz5npTF8NQL+va9BKmm6I9DrkI1A/avQFiRC7JISsWpErl+byZHG/y8+PMy8aTV50zoKi8JG
9UAVnMY0M8okXA3q+bPjvG6Odfd4Gk4Bycezo3b9+5+jYdyDJzheJShJNDwTNw6AqN1964TgsA0g
R2Ies5r/yK3kCGlp/9Ix2T5DJ6za5Nixr0As3j43UdQ9GQBP0iQ1UoBl0mKJuauwk3/OjRSAKRFE
Ny6Wh0VWb59pATgA8SN0wmpFC+pOtz7xBrT3eBw1kG+wlzzWAb9WtgJAgJMRDm8ia5xiWYvmLdZc
4zTWvr7LLY7Tk/TiY9ClCb5FWHych9SjptULiQo7oOzv/EJoKlwjzN5SBZyHtGQeUm8OkwY90qyo
cLg+4M6RYonG2hi9gQok1MEOustWYMv1t4aqANSjSJ+G7Ochzc7O/7EWkPlHUXe71PDLsy4ad63H
uQFhBQzJNrqukCtsiNqT138iEzUZy6vJA7B7IMA9dwB43gR2323FyA5Q+3WhdR4bi9mTFjZIbODs
fA04hY80KaEy5/3NDXCi2app9bjZ6kUBlYTGzS7zBPVqNdsm2NPQLHiYoMtKM1B1bZCHBMlLG/T5
5W7xXVSanf1o7Rx1nrh75jwxB6DItfpE5DxPTL2f/zUUwIpQ/I66TkhW6FE40e+JwixPuIcoDQfp
UWLUo2Ya11ZTnnp2JJMAJqbtULRr52/INCBj+nMvV0g1lJdmb9Sj2br5o2RgbwBrk/UiDUUjC/bq
Iw0zuypWKIX1thmzrZeoiZKtxkHrRrNaAZl5x4LcJM0OXtY/aJ19pklqoHERNYFEFR9WW1wHYwsU
82jKc0EIZbtSHmiYyCxGdoRr/3GN491DZjlucCwP7yXbAyWI5ald0M0dqS7SUABLXUB5mOp8/V5/
8CCxGBK1VzSk0Nojgi97NMZD4CXbyZZ2Ps6u8wyqq7c3dGBEDzbPqohkgtrB2Qe/9Z6Bb99emOlg
rsCL365QLI7qJyG/gAAGKl/ARqsfT1qrv4oHV/q9twR2qj66ZgO4turxrIELjZnCcBtQNw+43x3o
LvHuBjGkUuTKXlh+q9/cSlZxP0YrWtGnRSU37y6RJcAa56aFse8GZx0mAFssbGdMVqJw01XuSSjQ
BjiOnvvSXxUQDziGtcXq7QjswDaHfu/C0juca8DcG0OTMC62LY7fYEt2XOtshnhHYxdTHr06XQsK
7nsINnXHTj5nUfCIF16DEu0S1Tkq118JCHNTb27IZlL6v1aZ/JKS+DSvRepqYHbVfQN6ASpaD7TP
f3y10YHppzskjmt22+Eu58yG5NXdL5IED0ejgVr4NAyR/gJSSLFrABtdc5HUX1jRW8uOt80h7gYw
j0F4nEt/eBp5mr80HYi5lFmUdnuq49TBiROLEt2AKlxgdGAVxazu+tjDYGMMIByGZoBKXOH7z9AU
409ejxwKeYmCHUCyy5aTl5Y36ybswPVt58AnDBkqzDIQx/m5v4bAi7OkYa9s1Es5agZlmdz46hDp
vPFNef+5KOpgXwjP2aGO2wu/hYkD4S97YXuMnS0gkR6E0dUP1PuwkymIeGcvqgo1Ch++OZCBsIGM
Po9ceZwIQaCsfoUgjbo8gEyu2wdDqdeHCVMEW1qJfj/nC6z+EoHQrSvefF8Yp1i9IDMddTzdwNZ0
oTSZ1CUUDWeb6/XdQYAOA/hoHCC4Zy0cJNPWBOnJHC1cBHEgN0whfO4RP2T0XVCm2mYqN8UMC6o3
qCHrP2NPA5oPSMsZqHCkUd+Km1EDFv2LPTbTHOgPrnMZKMR+9qQRrlr1z80F35griOklbCsylGDh
bnXVcCfQFzpE3i5GjWLo0Nu0lCUEPW14sLL+a6BYAhWT6yP1lMQHCvm0SKkOY4NMfkjxfq1HpACv
pBuab0KIOgTHcN0xa9/azUbjyWh+aeJ6GupEXlz6WgiGwKWpfvqFDZK2RnjmRkISMVzfjBuILZPP
7Ni5wtrg9/w6gb02v0AwTXo+3416fwwsgA5XYjSaE3dH2wCDPXiD0xrfLHqj1FCoGuama4bQDPf6
JlrTIgeJuDXIpYEzVdUnditcVBCiod6/2po28Vcs8ssFS4MO2wa1GPhL9zCNbRQI//4tAnmx+/s2
1wYtJddtHQhjEFffnXTGAPUwupFapyTFzQLdq5Z0BUu3r7iqS4/zZSz1bm5oaUxrqHczPfTR97oL
xIZsuAEHe1cGPYFUJUxK8DrtxhoEBWokVI6EenNTUvZkamcrFeWQe085lmneQaFQZlnOJUbG+xlC
yMbS81tIpiJ99tzkfX+AFkC/CBsoo0MwErABqG3toWLubUde5RddNZ0RicNgtufaHbBLA9jvdkJ0
3ZncZjstHRMHxTb5cI6NAn8JJehPL+RC4RKsmp+QFM14ArtRO+R7SHpAwt1qtBr8fG52mrpI4h8Y
wP87sg2pzJKVgwLR07UL6rx1ACAbLp8DlFTSFDXlwO2d2bTaDmWH3alVmBDqRdFLreMUO5ttwnbM
45agHaKoUClkNcu7iTlSGFbOKqgtYzXy7AnEldYD8eCkPLmO1PafO2IaEaVHA4DU739dDeufv64g
QgLdCLjGTRv/4DsQjK/nY16BLvPEioQtU1SZ14uQZcnJSDsZA35ohKf2YMsyA89PBkZyVviryIhk
+QVaR8mpzPpwJwPx2Pk2zsao4GshkvISedb4YOX+KbQhG7I0szcgEopnByTfL3zg34LWqs7k6XuF
g8rsfoC6ss4AM4i0TV0wf0WzVe7lxxzMHAualZ5nPsahh6QAHkLRAsmXo+9Gn8gEeop4Acao6kT+
rAfrVMYae1ogWt3Y5o5er2g2YWaKWwImNg2wB3j3eucJM02o6w8bIatnoPWHPbeD5oFcP/yNBsWk
keVrp7aH5DlH/T10dpGeoKZTqQk7ja4TkNDx1k4snUPDQ33l1aDFm2DSNNbUeAJKo+xYX7mV7NcT
8Loq28fKPtAdnIVbj4XhNMOmy6BgcaH7tx434JNxvrGTBa6KbAvb0g5oyrc6s6onS0TOQnKW76iW
edRFfWNLMwmUNvkw6V59yNEFbvBmHcVCWbeD0p8m34Wl2230sfDXErmgFRAx/QmMxv0liDy2FIFI
vyfd5wYg+2+/cgi6fgPWBXdvh+MIgL7K581ZuymLhxoleyNs7XUaakGjgPn/muCb5qdk4eCFS6MB
0yhE0s9OBh7whangBNUIjH6S4qLYaDSknQgWQEYkGnswZIgz+U1LZm+nbsQ2D0C67XcVzhfYnZuy
EAEYCdDVCoWepC41oVZZBwirz5YbZzKaMTCY87QzxKe0lV+E6YdQoINCm93pw+vo9jvDDUvoAiNr
yvIVWYNorJ5qpKdLPRpftd4FC1QelotpModCUI9r0CXNFrl0oOpYa2uaHYaww9uxNHY0a5p9swjt
cMN4wdYAhdunWjWVbkTAjqpuNoA2FjdawgdvEDi5UezL7FGUK96YfGUGToy6ShhNEOK5yNRiyZDx
T3XO052CkxljGu15oqEShya9HsRAYJ94maLQWnpwGUL1+z9efMb9sRGlAK5u4t3HLNfT/4EYMyxT
gwLPwHdd0n7Ra+ijRW3DkqVlBU8mL4Nz2gJ5DW2z5OxnoKpkSfOJmoZD+fJmgWn5jx3YD6YFDQdG
QK9TDqJy4IoA2r8QxnZC4xLmlpo4SxIgyPphQugywiqQ5zStFuf49ptNE4iXxlMXydFkYVplu4gb
11E/6B2IntN8GVWauQyHxNy2pRk+23pTPKhZn2abUj7VXrfGLwckNhe5/Iz/Du7T6OvlWvSlsaYi
SgdF758U/Zoqq+zNPHyOoCC1xlHw6mBp/gVvRrHr7SBZ4hjp/2EgpYa64VphhofsC5L0CwOEDxcW
1tkB+1N51HrzpuzEa5Pu6ME0016SSXnNTJkfpuKDr/Uj1vS6/Lc4OO3dPO1jEYWmR84mypEz9RHV
57kJ+4sYvzCpTzyXyvz8ielxFFotHDzIS/QC+p5hEKdQe07KpS+zEoJkTnKiRiv9ACwkmkhPgTTN
egF88FNRSr6VCbSxJ88ojaNx42qjcazjDcWixRGS78OZukjAxtssEG8Uqme1c5T6VkJF76uROjjC
5uWnRlrYU+luvCS7NtbdIs9CYJSLuHn0zAqMA2pBLUCmkTua/B/CzmtJblzZol/ECHrzWt51tZHU
Mi8MtWaG3nt+/V3MmlFp+uqc8yAEASRAdqkKBDJ37n0p0ZT9kIX9E3w+0TdfcZTNiBzzSQnN8PPY
RBux1wZP25WFwjMvwwe+5jNIoqKA1SbTkGvRrPLSpAPZSFlcsURYWbsqDC88Jqp+lDbpFTsptGXE
fdi9DW3Uje43BUHNf6aDdyGYFITTJ8W6tnmW7Qs0Ty4Q47PLICJGKn0SnzTeS6gbKsa5UtXoAJcB
WL95MHaN4/WPYTrw+o266TlbNiijMR7jEInRaN2adXeCIb09FRE7zCZRkDpVvPq1sPWIt3Cg1Ie+
Ht/+x4pFIvi7owU7NHwTNosWp38LNpN/e7p0FeFVCNvKE+EK7TEuIO1MtUn9PHUqmAjX/aNPynXU
d8ih1G2zd7xIecsKr1p14eh/8m0VQA4+3kdQtOoeHj7/xEJhn50pVna6z7rH+TfYcEbMPsdJE4Ii
QvpsrEBS6BAbrlw72elg6X7UJTELogDxfor0cqvN03HSJ//LGEwh1HUjvOmGXTwE6QSg3/b8r603
7MgPQsYpQ79X8xL7g28l857gVnRM+mETubV5rBYWKJICUJ/0KjLFb5fSKvVi6TddJVhlWWAfZmMI
XjobNvzUniHacYOXIkopgi44zRNnI7EYF7NUxQ0FkgxWi6UqRUo24iqh+1jpBNLXFkEfx5qmR5ml
sv0eBsX4Ukhnj6rCvsk8ciJ+TkAGTLCZslzf3dviWP0MRMY6y21dVRufoRGZ6w5dPjZ+4dn2YZD9
OUXdJemuc912c3sGL23dldF6I5KT/D1i6PsLPVxVXeW5dBAquA0SMmJSZYaPpTO/u9kEX4DfvDYd
NHaA78K9qzXWFxjJbgZGavQAdjPvTNilfB4UctdkZLDofwRRmL0MCMech2jwNvh8ze9DCHmwV7hf
nTRAdE43fEI2QftJN/SrGGgx+pE5eslX1+kHVC30/HavpisfW90uP/WaERy9CI8kyU/K17b/SwaW
jeFvQGbEZ4TIipfAhXSpxGupVsHnOUMJLCmL8aFHV+7saE2xGyLL/cjJDT+HmdV/juA2us6GyhWu
o3WLN/YZtcX8MCLqeKhGs39K/bRfllQOGVqHWoVR/ZlaCoSWDSxaZaFv9aFLL0hbqRR2s9XjQH8N
5/yLzI8cFEldTfq9Lks4enWEC111ro7zCKR0sJroxRg0dxX1afwlccqXglPed8i0Ad2Pccj7bh3B
nxqsxmx+buyp/tZZE7ynaRd9HJGB3SJiokNRqzSHIOuzE4Qd/aWHdpRoE+5tfPH4Ht/Q4Q5iU/te
1CHpoy2wdr+e66dcJX9UDNDIXJgG8qPmI6EJff28Ktq4f+xqJN/4YRurtNaMb2bNjz+1jOoJPb38
OnL2WEtH68O2OUxu/pzCxIFmgtmsO2j8vuWR/uaPQ/oSIvN2UR2cnjJA6+rX1KmSD5nuPfqNVoA2
7ZtqNbnOdA4cq1HWeZzO53Qp5EqKcrD7HSoAW3TiSBLvguYNBTjcgC3g8ZhABuPbPwPbe6utPPyi
65Gxrtxee174AUmDVKtLA3HsSVVVZCGztnv0SkQRY8V/shHcPXbEwy4lGFWOG4CW2lWLjjkhXPeD
vRRhTDQkj2qgukvVWmhOlQBF8dyb3Q8TtFV9pGfbxE/HZ3656nqeM+vLbGavMdyiATySeElXTVS+
SoeYFD6opMrt/F2h1tNZg+f4bPYOoSuruprWuS9t7QmCtOEZ5Uf7CbJ/qdxaAr167FrkVKt2eJYm
fgneg624e6lJO3qS86XUtGuE6DjnL8R8UTgxPt/nGRw3PSHYGK3ubU5aR0cV/MKq1TWo5tGPDg+o
yyicAzmi161rbCt/+X4afvAaOLO6atMm/Gal7hdrYqHv3XKf9XWCmPtrNGkQwHdVsNOCutgUeqiB
XtDjq74UaKfOMCiSiK6oTXyVYgntqSsriae9j7IizIj0iLULudTB1zr2OSikoMDd/EDP+NzHpvIX
SSlrKIQ8AEDTzu8rlprcKQ/Q4vSkFHoIOUOy/aE1I+eDV7prE9//s9SsHE5fQ1X8vVRHp1h85t6w
kqqMCp23BjavF2kBl9CtpyLTD9JXefCHQLi2tiM3OWVpnZB6WU7fOCocila3Puk4yRb8ULKNNHV4
8jTtjSDUvLIDezz58Pl/TNS+2Lct0qFSDTPC4MhMQd9EJyrA0UczbS9ZW2eP0kQSVrXhv6vbSycH
xuqk85mubrO5WfPBg0B4GS2FMvLzivW5gpWIyfKgJJTQxP7tdsrkBNe4KBHdgduQA11+ICsheZKh
bOe8dRIPESpxTGfP3XxMPMRvbr2RUr1wqrvdWJpG0J/g2v0HLQurJ74V7brjjfzZGCtope1afYOi
5DyPCDeylJ1az0TU1ciUrZJq5sp3vWTvJnWxqEwtZJJm3tnmOrT05wdPa9s3a+B46HXJV4fzxS6s
EJlOOPF9IA/4hxggCx2vjFobkbjx05PeTKR+1Hb6jWxMhE39lTvlIAss/wkyNvPTVH1W5zn+rNW1
fgU5RHLHUi11/OBhMnUbqaaO6284f9QH+BqP8IsT4NA93E9Kw7k3xz2dp6P20SsN7xS1jgrNNuck
UHD22gahBO9YwlMgNQvA1W61h8k1tAe5yolSWQ0JCfemAdfjQ2u91hMEZBqJx96qCOz6KSBnuJhN
7ZKZ0K2h3glAuWvZ2C+bf7kipJRdzNhshEzvl17pSCuPHtfT/x5yHzfgP4zDMjhZqrJmGQy/VI05
rd0qGK6OM/iEQ/F9QWPovVWQxNvqW2eUw6Y3UfOocxNCBS950OsxhVJ6QG/G4x370BcZjNCp3W5v
jUoCnmKer1rUFceGlM+j6hXdg565ytbPq+4F9sRhrcVm+cXogh9g44M/w34icz/KwlUHHaTrtfEf
ZsOrMais4bOq8M3wFMN8zpOU8MrQO6jKBPYxjjzr4JlWdB0hyIGa0c8+OE2Tr33cBF8ndx2CBCmV
fTRk2ikOEc+Tognq9EyS7K9VQ4vhRnTiZA2pbrvu6yxCjDjsXzinfCEAWX4bSyfZBGhjnHGU1R8R
lX+Qdj+slY2WGTgkar169f12J+1BtTALGo53YKvBBk1TkmOUKO2T5XBYqezpEnlF+yQFisfNtrbm
elNqmQarpu2010pL1zKgtudmq2qluzOmEnmvyZlf5jIYT6059Nsi97Xv5sIhVkVvuENASlmWf4Li
MXxBBDklsc4J32RkPYz+M5Tqrbrzg7g6zFNEBkhZzpeqH6NXL67/SNwyu3rg6F6NUnnGYeo9Sh9L
xkEJA/PZJVtwpbR+sUtm+Jm3wtrloJJlwWE+wm/ajOEKoegG8eCouaY6SWFeN2crJUaEYiWNUqCa
U2/nkSU29Jvm6rbxP91J5ZLCPzTp9m4tV2JY1goq71ZQ7VmdWnMjPZ05Pg6V4x6zGS/xrc1gLYyc
1L/cZ3G0dou6Luu1G9gnFHGtWyFVvXHAZEjjZPv535cdXNP7egAI+e8hYidt1c+OKFz3cH488VOp
n4O2NFeqSZZIKi7Rez2Xepy2JgnsRnP4pV40PXWiq8+stez9xw+GQdCUWKhxjIuYQ7RKUG+IQv3W
W7vV+AEChy3SkA8N2l7rwoOfxjUaBXGmfwoTzPLDvVq1fXSYjPHTu/Z81BU2RhRi6/RjcvJU3AH/
bpfOexsagP2lMXfvmu+3u5t28IN1nh2epUks7re7t5mNcS09QjD3KX9na5lQhSoprn+Z5D7+bixt
fhV5fO/6inUy8PvV7wyLcAo3ykKTI4OlePfpSNukjN1CI05C389P93fGTurE+7bO//rdJPe2Agcq
+y+oOH/zEauhytMieUOsDhYauc3v7O5tfXSxOvJ273/h7z5eywkOA5JRx/uMcvXOFv7Rz5ldefv/
/ukGNiLdLqpbaID/x0+3Utq1QVRnIzeS4v4h3Ns4xugcvqz6l/+F3xpHTr4LFrKSd7PcPwoZ5tkl
OM7Y+/SuXTrvbZCXzFu9TF84MD9UQ6FOq8yMtYeugMFoFaBGvxvnnOORbqkP0tNHgztu4P9r127R
BNtbXbqSZSTyll/8jgiJOSRdtZeOIPszcfmpaGbDiSIxfLikRuP4ftIyLAa2Owq533ITmU8mUPze
4IzKNprXo77zbByx6phA3gjh3NnqFJccj+Wygbc4282TWaC4ht8ZJTwgQ6Y/x/tARbN8dq3oY1f5
38Mi8d90o3gjEzT8aJSBekANuNkbwZy8RmX6NGWz/8YbALmlzZw6/W42g+JFAd79knAEUTMCclKL
hi66kg586ieQN2uC18ou7DtvHcUufkKlDJetklcc9UDLX8ylSOML7K+EjpZKjbjpyciGZCXTSds8
w1/lZkVwu6sbzO7K7dVpEwB7gJ9FnwE0RBogoFVREDlJ0GXowJJ4D+SJhi+W7qP5w1Fz05hz+CJt
baapvA/7+ChV6RiaYWMoTvuYLqPM2Sgf1LJ+INcpT2AbisY9yqs9eNGl7k+oD3VK3eyTpI5eZII0
Gq9xUsSIrdLkabP6WE/eOrB8dWcmobuyOLCfy8Zpz3IFprg9d0Gr8xpbeqT+zsZ2/XiT1SV3XKg4
7ya/DL43vptb5rrd4GZuFigmePySfz7DL71i7RjxJe/jEubbXoVfPjXcs98H3pkw3ye0bYv9vekX
E2nkV+ad791yZVc12iN9W/CFZZZ7r/vv6s34fk8HKPrBnpOjdNyH/ed7Vp3Z7jLI0FZeZz3O6J2e
gRy6j+pShLWmnLsEJuel5tiT+8j9nccEuu7tYE3x5m4rJkoSfw0c9LjvttnkFw8dezwxuNtnSZft
LKfuyUhncthaR2fVRk68mk3+iLthoaFF1Nhvcuf7vAXpSvuG5FiyzBl/t+8rfVyNTWzv8akHO/g8
zILzNS7iJxQxu+9jrGvjYQprB0Jy/iInieNjosOWn/PtRH1z+QtnSJPXbeMo29uDyT38Id5ZYeZf
bm0TMqynqFRfq25U0u2g+yR0pma6/eUPQkfkYlogN/K58DKO2+43gUIJRkqu7vCoe9ug1wnqKDGS
PxAlkSOBKEelzJ+IWPW7ZPGCA1DFAZ4tl/niEAe2cxiVuX0osmR4yeojmlLGc7ZUQjvTDvMYkvXj
90q6LjpvQmK0GY8zfEQvsTMNT8h5w9+uBNkaWQZvt7ChcqDj8Ow3dgMvTW+c46Vo0D7e5Ymrqh/H
5gVZxOzJtVJtXRdqsuuX6oiOUspu+XAfJCOnNjOgAjaNc0IGAOfg0dxIhxTvjAsFEhakmBgi3bc6
DrzoFBrZ+j6X9KadhcvtZiMN7/qlaiYeqQVIzm3eTytDjPw1GdCRGIWiwy9zBU61LNmaOoweUhCM
ILM5hDftMnq+QWYBhAr3XhkXFO6+i8353KVB9jgZLnoPLcEapbAME04dLX0MbD7BlP/ftVSlaO0q
eySJIDoqbfF2M26WGQqWOtwZ5jbwgyA+hNaXUbNCTmtMJAZynyzIn5o4z1amF+FgaqLrHcOTl4jd
sntrg9PSccf/3CBCVqQHJw8Nu5udjFNHJ96mJnu0EfAtHp6gT1edRpz9dimt7kLcDrYcYuzb5X+x
lbG/mKJfAFaTUItuH21OGCvF6P7E90/8f7mLFLPhPUxBlAPxjIpdHynmtwovzpzN3xsrGLeIEqQn
8lLtD8TM8STT3pdIhcHNimRjBf+Y7pXtei5mg5+e2+0sq3BOap0jviGXv63rnmKfYtdABaJHplds
NM1BpeM+5pe6scx573k/5Qy7AHR1bbzL5kF/ahSEAvJqdDjjpfqTtFWK7R+sEtIEaZMiR6DtKZh2
lRlDeyRNUPr8Nc66dby1gcjJtxwf541Mwn9ut0WhoVzL62rZM93eePXyvvpd262jztZjZFvHu5lc
yVtOruJS4SX7br57933cYJXWxuxMNgfLy/neIWNv07ybWww9i9CekqnsuRoUISDmLV+rQfHXfmCa
OHydYOdPhfVQVoVKJnBYn4BCmOeyJB+lC8zu0a7R/uoqU/tgO6TOalPXfbHn8U94UswfbaXtwwJG
FYTvNko0JVxU/MT7ElYlxL3Y/Q5v/ax3e1OLw8vUBPnWY1+57uDGRIdLm3DhE78zEtShpErSPhpD
w2yfyId6DQt0TMn4n/Z632fk4LaI2EUeNKGWsuCEF+NbUUNmMhfFH7cROQLdWjfl19sIvR56aOMs
IssFwrorPXWio+G62Uqtq+kJbqj5No3rfjf7oHq8mbl6G65HXCb7Wz232C93fjCRLbw8iIyLCBIm
3d9PsTzP4Osq30kfN6XcbIawb0/aDvR8s83N+YFMj6n2fJszSY3wArvFueuMdtXHtXPUBrd5UeBn
ezJwSmTo7L3cmuZe3/tVPCD/QGREaXJvpweZfpbCKHr9PJSwmeOkOUhTCzaFrIiFi/lu8suIpUOG
3dv8+hHaKO8kzZ2lwvs/mCh2W1CKOvPor6pM7fRVmebzNVtEDYdBe0uMfj5IU88xSieKVMF4HLu7
W1V6ElFAtGcOWBpk1XZnkRESJlA/1wgwq421cSeNL0elf0o1A7Eg8FmXMmqr5nYJTiW6dIgcHOPk
MKlso+NSh8R6rMJX05n+ghzYe6gHI3yt2/SjBvPyY7vUdMc7pTFYRKlZmorCGcw/pEIa0ag8zfxv
76JwmHD+pfMBSN3EmScqz3VvK3ufmPfVaGN7O7mj+1xa1o9ytnZ2jnC4uxQGHtVbkSs1fIxutZcm
6RSze1Wu4sWRfB91t3s3XRZE3UISwD1kmh8DvFG7ckrKS60OOf9tlbIze9t7zkanWtfkx3yr5hhK
xNz5K2lcBAec8YevZ6ReIPL4UfEzUHhlWj8AsilOZVBeB8ea9wXK3k+KofdPplnmnIUUf1ctbdKh
AxY4JoFFsMg1tRMvGHNvdVqGXqFZeBsIMPNNBlw42EYO0TA76rq1Z2t6sIWQJthXWYeAvWOWj7ZS
wodgRjb0vYV+kcL6eVV2RK0sOzhUEX7Zrp30i4YwEOLuYjIBhSSU94a3YX6YyMpaFZZevOKqyc4F
eoxrxyiLV58g5tEE/LMx7Bi9llRL93PfDyzb/GIsYs6nvIv79ZzG3pWEfpKP5tDctGM5fTfHz7pv
xD/C1tPWaLe017RJzIu2eJZ1vjxvvovQAgZZhuLFAOH7Q5WjWthYVbHpliOqcbL8Iv7R1wBZah1f
8ty1+sOU2AEgDgZOgEX1fnoze9hOWXqVS2tp6RWeTWstBs18HcEYQG5la49apQU72JTJLNDzj8ZQ
Vhe3hGA5bN3PmtJpT1IE8F48TQjXBMAF4B6hXZpKx8X546D9FC0W0pFZWgi1hssC/nO8zw0fyPjf
pmNgsDotHYPhP8Gkhwd5eYFK0zQAw6uJrG1l9tv4sOqPYRnHt1H3DjfYWDm5HHJnafZ71iDERJ2D
jJQOzrLxTkMI5JenyQL+S+y2vogFaoG6zyEvO87z5F3uQ2vfmNbTrA27+00nr6gPc82nd7+tjtrP
Iwo/MnLktTkHnnaWRAvb4hjkZUAnJNFCyL/ueRdyRfZVvCGMghYNaZrowdndG37bH2ltDzgzx/aI
OlBH+kvYHqdpJqbfo32RD3Zy8Vt9/jhmLsiEeRzR2aJqW0ZwSNQo3Ui1tVKLdE7jL6kBRzFf2oJv
O0Grj4tsyMe8qZe8OPdRap6Jf7VdMs4Qxnl2SzM/EkE2LguS85JVqgHOiM2n3mk7aR9svtQbuSw5
iXRkq3l8nZIZeftlXF/qn7UMQHGQFsaHaBqyQ9lkOnQiqvFB15r+pdJfESHSP4gBInnkxLAhON7s
NSc+lh2ef6n6CXMoDwiPjh9S70oWULQxpglwfdyF8853B/h/SKBtymA6z305nTmmPYe45PZF3RW8
noygRCtJrsXoXoi5VGunU+GjbrdVMn7XQNEcg9F3XDSXSY8nxSjizcnJaFqyheTKG7ub3b1JQ1j+
GA1qtILbNAFc2NcP9aweVTR1H0YHH6EJpRinTzLApJAOuco8Yz4D2t3c2+GTOiGop++RHtM/hPBL
oWjmGLdqk2rd2dZDOBbmyvggJgFZa1pilE9K2RDyyVgoyFMolww1/Vg7PXkrVv/gpX36AnuW+pK0
OYJv3qM11uOxa031AvBNA//dqSyRVKWo0as5p2WyujeJhdhKm1SnIT5UTZ9umiSIQfWm+We7+gKt
gb8xLRhRC7+oIImcev8UW8axVmL/MFQIGqWRE5IfRMRLSaLuYw3QfeXkVvQGbe+hrsougODLW2eq
H/2R20jiEfVJX+MWH9jgG+Aa0HQ96LConngZJw+dUXxDAEK5sHY3nwCLmG3+qVqu1QG5laHOPljs
WD+RGn3A9cgXhWy+T4MdPrtV3iMUR58+lj/0sTMfZJw/KASWuja9SCfZgQqZu7l2kl5tgOuhL6DR
S9tNrWbxR6vviJ0FjvHa2RzSR98fv+aN/4cJ3d9bGk3IGmv6n21vbJ2kIBwcNfCqjSx0SN0RTGzg
/JsQD+v6evgjzo2PWuk03227SFcza+KXxiKQNtaF8ckvdRPQTJR+mBoV3QhtNp5GzQl3blgPV149
3X6sh+6SKU5wzFwj3LRp+rGMXf0iRWKlxmVY3oVSBeigr0hf77b5YkKIYtiCM40AxCIZHyfe11uy
mmS2DRay9YVq/9q2iG0f58T8OiyJTtWcVCwExg52pehRCmdSgIKN1pn/VbBMEADpeGTrYE/ml+Vv
0NMet1aGIJdYh+BkDrrjOPlhcOd0O+XDK7Ra+UW2qtEUcADgkNRl/OrW5pS6WNTORnql6L32Va/1
nE0dqaa2lbfsvtIFZAwIsChT+1q6mo2Kcp98TaePo1/z6ZSxdh1c+7GalOSjFJNu7vtArRFLoWlQ
9HGNlXEQ+7Sw+gOhY30tvT4r5tMcBUfplCbVia5ZXipXqZHFju7fkJn7wojTPStztiF7cryOJilb
5D6aa5/F9Yp3e7wS9SchvMnUN1VtpoO0SSEmDZzQD+r0dm9OCxIBpcoOFZY7vUTe24OUaSWNcp/Z
J8PPSv1+J5PcbiGXLYxlNfkpX0jTQiOmiFtQMGP4ip7XZbJ773urx0BR0ry7BmZYXlUdRtUwDb3v
VWyfq1nNX+dsKA+tbaTIHmjFF1Lutsj9ed8L1402ljOZlyI3HQ44TgTEuXbschXOin/Qm7D5asfr
th7sr0ZidRxs6mgn1dq3jhPEXh9Nv/fOmgE0T9qTYgLlgm/6KZ7H4MmKigXf5ttf7SljxxOjuBzG
tvmxBhfRwWX1FQ9JsBuqfjjIeMD9Th73X3GfoW3gtfpWRgM9uqTu9Kcbqdre15dThBtm9iks7Gs7
DPXjkDv1Y7cUM7KIZ9TgkaNbzKStm4zldTSdqs4vFkwnqSNlxZeFNI4QjT0zv4ROtJeZ4nTo2edG
xnyBuAQFkn8mlt5uToMHsMebwNSe8oGUqnLJ0JzbKWng5iOTU1VgbeJ99x2qRvil6qXbzJsQWvyl
O8kqZT9pxitJScHDrVcM73UrRiKWs9TL+7G3aVS4Iw9KW1+le5Q7y6UUFijBY+S5J7lb7ijcWKa+
PU7Zk+EQAqBqTcIXcAzwdDIuWRJTo2FG8JIm5BoZ98sl+UJ4qmyPbPwqb9eQZoAWADHxpA9u/cRB
kbi6h/YqIALFU+q1arf6TqySpa2DLuFE5uRnaboZg+V/tpu0OcfkREJu7XrRrm5U2KlkrqQcu8cg
eZY5h8iMoJpRn4xsjD+0qkZ6OkAAfZriZ82xz1LLIeB4LEz91Vz01jKoWR6GklzvwNVRGnZ9a8vS
Np+0pShFilW0VgcoBLOVdEld+u/VW7f03AZ1jv/PeDGVrt/aF6n+KTJLQFruEDzOZRaQgJw71wVQ
l0Um70xapFBNLVzZytQcjN4l96ZbBjR9D3mVXVmgl6jeetRcMU64ax9kXKWNockhjW6oXHcTXsV9
AbZOD0kd1ALPOIjuSLwokIxsU7YT/OAbqYpIydhNYHir9hNa66AWSpNcqkWhulcWoTRQAgn4mGyj
1ENzCcum/fsyMofpmMP+D0SE7snOGqLzKaumjG7CqD2k5oRO89Im3TdLmahij/k/8lR1833+i2d6
mq27HOvBQJkgy9+ByduiaEFAg2ZbHOwAnMyXcijNF6sNL0nIkUtqhg/MyYiQ0xQLczHre6AmSqPi
9FwG9JPmPSht9SCdYlbVOKRzYp6sfaH1Mgfx/OKDwfnnHmpi6rtQxad/b4tt+1xDk3SVaYaJrWvV
k/c3T6y/JGwBVYkI07CXBDMCKKpZmZZhfcht64m8ruwalMg3T6k5b0vdM7fSObJiP0yx9hLHZkIk
GtGFu20aI9ybubG1rUfkn8V2wFZqUqi2Aba8y65S+0/29jyky+/XuM0tN8b1y3NElQUdZRRc+9x/
NtsMv0swv4iBPO3PZ383Rjp/Prsp8+v/ehaZP1/ml0cb4sl9cDLjRUbKbL+xl79VOv9tbxSFvdOa
Vt/kEHgksfX3h3n/g38z6OcHdLfX/HTedsXw60NZPNTtEctywmGnkqCgDM6rNzbXuEnyBUlbvsKX
nCytPs7kJ5Q5P0otCrTsHMVoPypG7LzyL903VWttpVfLkP91arNZ3ICcVxP9MQl5U09BA2prLFAW
bwYf7hHeKQsnKqqTrIRACKVPCiiX/+wGZbpIzUMYaquTeHwb3apjfE71HP/ZMlnf6tUHlV3/UqmN
kqBwH444vdlVqwy6lnqrffKNek1EOf9SIch66qIZiOxSHe2JeL9RBWepGvyA0josXvNZsx8MUxlI
QfazL4GDOHsVttnBW0YNcfXEqhO+ZHwHnq0YiWtE2L/oeersSw4cW5ksWR4Bh2l5dUdb+zQP8FAv
kzX/foR+eQQdMhdAZ75vAFW3myWmNMOKnDi+cSX2+CkA3HyUWgv2WAcBjM66Bw8ywOqlrtoziZKm
OeyKDsIgDTndSH5aQ5TWC+NCdBYZdbLELSChg7LE8PhthU37vBjfZNeXJhkwpmVEdi/Vzi2tfR3i
8bwPaLMRcZGSJPPegi+nX4yN5TcfRkb7vxjkzXfEVppqm7ZtmIYOjte0QP7/ez20ikQrIn/2rjNk
Azu1j9Bmbwu2hP1S2L5lnY1Io1Eu70Xit5/Did2/NImxDJPqL9PcR9ymQcfoM3wff4+T3vu431VL
350BHA/dYdDRJW26PFxHqtXp17FwvuXxqO97bZ7bjVFCPQsKMX2IqqA9T06+llqnByAzzDorboNv
delaZmCJ1fcgy3W0A5YZbpcyhRbnaxJgGv0aE1u7jZZxv5jf7yqPYyr6/nYDwKhoezfgcqaf7BsS
S74Hn+9xZ9iY0y1xM3P1zvgWeJYh5Y2g46flfTJnIbm4V+UKee9w386RdhjtRYBaHy7CWxEtbBVC
WcGRfOcX7XCRJun8Tfud3WKxv88j7TLy5/y5sKHIRIutFRfmiWjeKjDn+gKnZ8lhabn0fJK3Vx1i
7VadGKd02UhIhxSdm9Ir+4PUnrp2VZMMIIa/2LAq/T2ZjI6S8a//nnYGIw1f/F9ocTSiWJrDz0Nn
o+B5KBj/+4dRB3zHosybH7MlNli4xXitET4XrhkphJMmbCdlPboRSQYz6WsrcsRudt3ib3pnV4Wl
sZU26VV1b+Rw+euc0gmdEzrWjfsZIRlzJzwQUkjkWIggpuhaN0338K5ZDGrzQfruAei7ldNcgzbq
fstB8R/mlMH/9N1ujkL0uq26diuqUxMO8AdwTH0PQlMqN9UqXTEcYEgAoLqmsCAhZY+ykf7bMJdv
ITjNIky7eSVN4SJx5enl3yPuttJxm3UBTC3DpOl+f7kykBFQne7RD8LPyDD7+1F0F+KFTwdJAnGs
h5+LwvH3iVcRfxBqMSmWIdIhRxlD9Bt+TiMTiJn0/kJX9tNEesVuhFcuwMsXfzYrcueko1Sq8H8t
3O8JV4hxG45hwiZmkS5h/L/v54KU7QFCq5ei+CG6fh1rBXzFFE616PXd60kE96sdlcVWDG0Avn93
S13GiPW7eUja/dx7Srdzl7xEKfIlGdFrIpIVpW719Z8zboGt1BzpgJTEv1lLoyqpjXIphZniRbxX
xVqmlTanQbkeTqqha3aFER4snQ2amyrGuVe84HmAkAhRDRU4OKLk5pxqHyBvs46xUwe7gPjfN7X+
1ltR9PYfB+qu8tVqLPX9QMX6JhObRaFvkMo2z2lWk48BA/2NBV4oJhIXyusGseg7EzyvVzjibxTz
wja/2Nh1lp1lhBh6YaN2K2Qj7VXBCw0UcdVqb+/W7L9XeNwiu4Le+7IOZ9LOQcz3KAPevSLkLaKj
87DDH/Z+SrElT/klI/N0Y7QhWWhN9gxxfwWRRjsGx6GOnuupbayTTVDxf/ANWO9kODQSIzV1Iahz
DZUvqbOssr+w1HkGX1NbKwHMtGU7WWcIWfIXQyuKTTmS31eHeUw26aiaX/XEhgoXaUYp9GLJUqoi
GEwkR90n7RfxPHZLt3qZNdHavPdLXfoLs+of2l775kW8cNQ0DH5Ypyiesx+NEkab0U0Bt07/R9h5
LTeObdn2ixABb14B0JOiKIkp84JIC7vhzQa+/g6wqk+de7o7+oVB0KWSBLZZa84xje7y356HO4Xk
Khr/t+cRV6bhhMrh396/5FP8k7Cq9fM9T/y351sK6m//x9Sk/ochWmO5akP/sw0PopeqWf/BWnKz
KGdqKKjLOkO0GxeruGiWRwwLxJUHbOVx71+PV30HpcxNvfFpTL/HpjF/DaI+oTMUdwXjEJM06ozH
42nMSUtV856A2P63x4ul/Ov1sd3NRL5NBIQkYvn61+sfj9duQwUXxtVHH6lSEZtRcRuuhNR4d9Ro
2CjlnOwfh3Raf3SztK4YS8p7vpBPuHY4qkn1OCe6HCvSf73JNJpk/3j2X28yXVvcl7b961Wj4/39
JjL/qPrqRISkVDs3bKPnj97g2qRXWT91PRxIU3RbqMvzhzIqyp7U8WwDZWeG4WAMlDTZTfzrZY+3
49RR9lNF1Vi16+NEYAltIE9Uv7oq7qxt7c2/HVWaBy+JtFfRm5+YrdMfsZXC1W7K+LYY0jzZdqqH
3fpEZH1Nxdx/SYdqplvVf78RntYnzpZ/fyNed/OkdJ4WLutoF+nfH2+0CIfaWuu/mAvR/x+YW9PT
jf84twyLs4tcMC5VS1cNUHb//wUrB9lRsnYBtSZw5JQ5D+DrZOjQ5BjUBIsda/cwJGUJ5iUdA28W
tzjBUxlVphJmwki2C+Ys33Bj1W8itdqkYlMZ1aUXkx7adtEHjmmhAPEcbJ7qa448ex8pnq+n5Opl
Xv9VN+X3RhHDRsc+Ro9l3FLMacNEVRDiWs0mmXVwShN5i6M+Bg1axG2tOz8cG80vScZQZnsPUEs1
vDkOWee1MtaBN6DVFqNE9ACTi8GHJqwL/mrKhV/PxUbaaUxPvTqSa/q7jGxgy4NjBkqeGH5keBKp
u7ZX5Zj4ixVnYeIaV2TwWAenYSBLMj80pTNcAO46OwLv7prIZKjRDglGJyckkZC6Uh1v0zBRn8ka
HB8IsULPnoqA+i/8nlrRfMVMoIM3NJNRtvb7TGnuhmjHo0uCuWH4zWDbDGZWtJui4WBO2Q93UotQ
yzDf5GBtKydPj6U3ncB3kS7o2tk2xct6mpvcYD+HiVJWXcvWpFueLZduFObrdETDZS2u2BLAGhXR
T08KfGC99qZK9ftCyGVoj9FF7ZfALlycdYqF0cnVDyk6fjby+akhCCNAgxFtDXqj935Sl+2cmalP
knkCT9pwXsbSutsW1hSYAiZtOKBVWer3rfyluxkVC77+TjEjEGq9se0Hue/hSkaOOMyJ8ZY1vXpP
Y8MKmlwrD01hq/cIlXwwtMkLn1Fsl84xX2ajyC9Wk76kI63yeL2ZFeILMMkNOxzstM+1Vr/Vzu3x
3ONVMwDxLdTWe2sUCOeatDrIoWjfKiu6Z16U/YgmOft2WS00ZBMCNDTsEmbBF8+iz0+Lpf4aEwuj
8NhaSGCK+VWtubhxo/7o6Bz7HYD7m2Z6/YnWL4mA60eCnjRyU3zP6lbdIERrjgCwrBe9q/88Pjnt
wUTIOklfagTQbFmXavN44vFupB4VDrvBPSZ0I16WoSTG8fGXWtkfz+vsl1FhjCpGA2okPLXv83To
dNl9pJayAZeahQuB8VdjGMdDAY5lp9Yz8Z+zBdxB5a+jnxi2kWP9Zi6/N5U5vudVZyPHKr2LRrj3
cchKZZt1avpqOp5GdSkrfjXWuyNd83fuKH8qq4tW7zmiPqCv+M+0T3PozoCdo99SHylYteNXadtq
AGp3fEZqMO0tB8RCk2bOVRa6F7SepYJMG87GXFZfBRvDLNPAa9Z9Vl0z0yo3wHuioIq1Kt70Hrh4
F3Gij/y6uj5e87gpEfvtjUL+ehypdrTg89DDZnH748j6fB+5WkM/yJ43cxV7LwxAfWB2zfIyWW0H
kGARr3TA+ts4YRBdjx43WQoTZC6VaiciRbyOy6A84Uk4wP+0qwDCcBYM8Mr3f72DUeIcD8v7X89S
ASQpC4z48fEs+ln9aBlL4xPKvqGK1b9Cxi8gtgNNpVZefZnlQoKQN77XAzIf1ZqHzeNxS1iHcizr
e2RS5sO3PoWPxz1PvgL5Fa/R4oLusxstsEX5mpcV6RZmHe8dVTVfG6PBc24V9k9LA1jQtcq73pjm
hi5DshmNbN7aWaScWGEoJ0IWlNN/HD6eyLyBYmHmMcyvL/nnxRkQmPPjsccNuJLABVnirkFhJQIo
akmNNlknt0M3iSxqYBGYXhOYZPWsJze9bJNbqqZsfllObR+HEQDPmyKSaNO6BvKEpCniALa53AjL
IJd3yHdJvkSkz9X2pmuc/BYXnho6Wjm9QntQg7Fs42/IsGzfpiL+MbO48PW5mr4jpnrrlWz65bTJ
AUDmCYttrO1d9Eh3p08OiHnNe62m4jg4RbZR3Gj+qpCFuh2XhxtxAaCZM3ZKKuvzPHlio9u67j8O
zbmsz497vagA/DzuPm689dUp5qVj5djhP6+rFntFAmkFq4v1zY/jfz6LyJMLdCW5j3qbnFRdwQhi
E2fS23HQgq0HmMghuwoMBlQP7nPV5scxKy0acI76qXRJgSohzp+Nwq2fHXpj/uD13uav//JSd9qm
V9kj1kk5PsfSHukadSMR1Wb2fR6nt9iujFfbHZwjiis3TLsm+17aDjP7n4bvPP5Qmb3TSklfnW4Y
Xz1s640X5+9K0jhn8lxmpK041aul0Xf5Uo6bqTWztxRcQ72GpI7Z+Nbgd98/joY1cvVxj2mG6zJi
ssmiVQ4Ma+lV5LESjpprXkFI5BgU19mc6uhhiaPyMKWiAc+CLBbetwKzOZmVi6MS7R1P6CMeh+DU
b8mUJTdHNiKAdrmGG6k5nU4c5Qo8oaeyI3U7soAem4kkI3QSw3bq9OVbV9ppSAhVe3gcjmyQYfgr
7vlxOFfFkzVPKZtUXivyfTI59p1hrX8pW7FvZaZ+Qynz2QC6QsdnqoQ8OhQW/UlAxl4Zu0pevsPw
tZ+sUjXu7ZC+zw/iblsad9XKadeJLx2H4YEvpgVjaC8Xc8AdrvW3RVNp/ujqUz27ymumgcshHNTd
2m4Vv6HhKE/6Wqt218PHS9ToZCZZ/vo4cKEyQetLcFSuL2CM9XaI5hQuTD4N3Aj9idzYPT7s8Qp3
Me5xm6iXxwtoj9cbrzfL7eOwncv87JV98tc/93iXA+Gn7xTvFmVDR7EsSnaSeIznQZlDo8zzp1yR
dGHWm6W2oAbhZN55pvj7sTIi9BCMcHYaXbVYQiaQ0Etd+fch0Qz2RVSuTYQANfNhspL4NHrDj1oI
8HBKa12MTCddATAd1SZkN2QlidPjscezCiXi1nXj7Rdjw3yNyV+6Otq0XAtnMLGQDcd/Hno8DhHj
6sQxSLEP4TUOS8Nu2DSup/5yNf3L8qrys02nGIuJbN+yVDNDu/Li53WW8eEgPQlCTM9wzfpztd7r
Gom8+3GcqVG0kU6P6O1fr3k88bj5nx7zdFbQFean8H963ePzH08oidofPG+sYI6SZx8hqT0pjbMA
fImXcFkf66q2P8DgIq1ezQJjyeoNc0x/Gaj3XR73xtr8+17dpBqjHmLJx2NeVGnSn2LVJP/Ym4Ou
HOJr2U5XMWjj2+OmdoE6kN0TRIDhjw+QaNEMMlwWSw1VfWKb+mCK6uoiQ10A0XzwR13VlQENxfiA
uORuGpn91XF6+T2Gom+AdaYgQwvyGveqG1IprpAW1MtWVfWG1GiMVeJQGemvak3kIh4bbcVcJn/d
exw+bmCCr5Cc+Nc/D2Xra/85/N9eJoayDIw+Rb7njvKKh7jf4gdBSbsezlkhr497SRph68/iKfzn
MWN9iWnFQ1CYY7rNR5HbvjJCdZsEZ4ZEshrpbG9xzRj3fw719ZBYGenXaUkM5XqI/pOqU7+mUq6H
dHqOOtPgt8SjY2ZK22BlnRif9W5WFPtT6qjZoR1AyhrHfD8OAz09lB1eSUUxWtMQH/coidCp6Vx2
EyxSgrzX4S60FLlo3DXxuXfbs9D75vmvxypWgDhI9GHfTnPl+YmhmAdXRD8fr8nsiX5n77ldaOvT
vrM6GRLK239kVRwHZp8Z55bc2nfPfnbavicbuklPlmKaAY6A7mMAXRUMJEGeHs+mDfUqMb1bnjmd
bUqvf72KXRz/kzHxDjBc2STOyNoX7/r4SoYeCq9SXh+D6+PAnK/5CA4pMsxkWy6qvhGJLj8SeDk6
aX4/VTXvfSdXqxfbSsoDo0y+k7aj3aGv3B+v0NP4C8Oy++aW1bzLNMRCBEPEr6rjCH9IhPzZRvrJ
RQj6TpM028q8nYhUzqZnhRXa2kEN82FI9mUjVqmPJFjNVayTmBYDDsf0UguvfX4cTc5ZNpWzQXc1
X5xBPJtWPd2ctFGfJ5IBjBG5gJJUBZZC4bEKtGUQ1w76WWEHDCZmAMl/J3EJ4VWIcJKIAihikv/U
6MEElVt2m9KKUn/Oqu/RMtmBVyT5prGNIWgM45nSSLztdcKoIMjQG15CfaG9I/NG+oMSVWe8WoaK
UGdskw2VjyRoMxD9pasfuXmS2VsSZTJ4/PuG8Pu+IKK03uaKKTYJmFr6KgyM0ozNILaVKfDQERLG
3AWWwC2uydJP3UIG08RIN8CDXmoNXXvMjw0LIwrqUYZyBIDd8ylxHE8oEXPFB3r9EWtx7s9d/47W
a2TTojsgSdQw1wjmLX6wEMEfbyt4BlTavZO1/JFzgnUH/VPALvqWj3hwjRRgKD4ZzAzdrjX652lB
rwKM/NZo5rWkPHBw09/LotGUEjD15Aicp3bEi2Nd44XmuGHnt4o/kvXOe2KfurTVgxn81CYzsTQr
3qZR1BcxOafBNW5kltVBhhnR7+v3YVbMp7IiLUGT256EoG0pvIH28wTDZPzlDSODfsFy2CvPdWF9
UN1xwrHXftOP+V6y/Ayk0JKgacAN6LnrCxc2wVJ1U5CWyzFJKgGzLYNOaNaITuJTr4MJUmSNlLoc
3seIq69w0Z73WXeUWVfvzbSVAV7W86Ql06mdXCUg3UiCxwzsHppA11hI5RxMfojhadib0zUbVVyt
FWsK5KHdHo8kc2Brm9tc1V4VgdPcmiDuZ3wJQWnWe4d14rWT43tHCPEOhqAGVWjBQMzyBkiPvSsK
LPFzPOwNki4LtT4m3rBNuqE9FCtOtFxvCkwPYcJ0Gci820VonV/lhIjWy2hlSKJ2hvK3g9f5vY6V
VyW6OI2wb6qFzl326qmmSNW0KSMOJb7tJNJfK+K7tfoz+wtt14HP3gwLpT2roUpGzsRhhj9GFccW
n44hduz+j1GUiz/0MhVBzLWndi9txG+qLNHVAUjzYuVdBTHozTXgWJrCTbkGqvlsmejwbVn1Yde7
4mpIuXHiRWzaqlQZ+ppvSZPHAXnP3h46oBL2TaaHqSqSU44Q+NWeUv7EbxLrwDfCKTqYtIRQRNZP
/k3js1+XYVk7sAIXVhpkuhm9Dfq88bDT7iYd7J5qTMZrbx2IhbGp2bTlptBz/BqElz/3PbwGN4Xy
N3rQH12nv+SaVWwpGqh+IvX0qUPPfUJZdTanJt1Ua9CAiAf9+LhJit8ZfLqjWdctxIcFUL4YfOkZ
b8SrpHt1jYVrHdb6Mwx+MRVX10yPqsUY1uXhkBZYKdA7B6VXpn422WuRMceKagTGTEIcScooMew1
aAH2Hdj2VisJPdeNj6wYXxyZPnvK0myGSbfCMlcaH/a/OJAAK/w5jrn80/rdZH9XOWXlO82SPOdW
KLXK3duCoT09mrbpPQsggUghps8iGfUzddAAMtxwKfSiDpZ66ABa5inlZ+vFxVs/2WhkjVpbk6JV
7ZRisvIjSiLlUKmBRqjUzq4aFO12WHZZTI+0QjiT0VzKG3Xx9dxCSFVDLshtTqPYYbjCebvr1x6f
V/NvA6YHxRkpqB0eN6T4aVDsD7WRy1OpO81J++qbHyTkdQdjvU4mk8ZdA2aCkR0vmtDLJz2ptA2c
KHSFLajt3FuvXFslsSWXhL1QEiSPylGeZjmYAYVBdkbCfiMnIcJY0bwUtmJcM8luIgUKNdvEH9jj
8KrZdnm1yxqgrsyfYi7mrZiG12bl7OlcIyYgTFwvx3IzaM2z6yo5MC88+lE67J22ik/6qrwu+xqk
FQTcgKHruz6DLNOKSN6OakSoz9DqpE30gTDVPsCeB1qx87KgVPQ/Vhwn53jJyv04G3ezzO75oEc3
Z/CKPeudLqhknYd2i6R9ZivxZqXLnWgQfrmc3xemSVSV+l0bOx+dd7Kb3KHZF55tXMbZPNiz6gZF
sSzPs8zuRWF90wW2h9WdThCmMQO+y79lSftJH/ZgT0PjkwJPnCElqBndF2UKH6l7ubenaoHVNcBc
cCPKdJyFlH3fjWLQfvZ2eumVZnxf6zTAb5NAxTz+QnFQhENfGW9lDSlAUX/QzZxhXerP9EOzm22C
JMA4PR+s9bDAbucgZJ6yzgyrTIVMHpMZNy9QliiHpM/mkUjyOIxUlK8aRj1StpPsTOiyry+0XXOn
OC2JhF2vUhp0UUSPWZBWVFuLVTr1uHFt7YKCYjgOrldtktEeN3pX/BkmBLtg/+4ry66czP7YxCuk
0TQhFuIkJBIiYsRvM58zdwqUpvsoJr0IH+eTNYfC7SN2S7im4KxSnLOyt6mZKBvFFeaYSLtYBVO9
6Sgm3wcr3CJJ+rvDUoINBuOpm/wyNZwF0qmhL7d6mGctted2tDAqwK6pWnvPCUduorJ4+DbmKBjh
irMyLcuLlVflIW3da6uJ8Tquug5wt8auUrxtrxW+JSf3vOCJAaY/vjGHelt7JNI1GVMWC+uNWxrm
pmkRKT8OvXl54zs3D3G7WE9sTPoda0afH5j22KCad71Z6w/xL9um9RtVy51onOrqEJQAonmrLsP7
7MbRdWbwvdQTLgidlvC72UpA0/Gav4XI8Z2yAgayOmaH1M4btXDVe2n9NuLp7jb2+AJXuIcFTecf
G6XPZsT+hOsMkGbRjb1mpu8eURhXxW75NAPoaodx1lbnp8ZUvlJiwr/pykKjMUYEbSUMtrNqq8+6
Cvheb6L5pI9yeNXHgfkEoKqlVTPFjTJIUM2/2QJkL6X0vVUJLIG2Od0GdNugS5JpOxdOyW/oyl0M
HvUty6L6WPO/8vFZ3ulYm69jB+l4StcmjGgSLPZTTTt8cABP9nR9kpHysjl+UHW+xbqm3DrAA9tu
lM0GftXFUCdxTtvM3NjLul4UHXuYgjnTtKatySBxYeLoovSpoZPn91GrfxjFaNJbabAeZXJT95P2
YaIvrIjk/NbULNLJ5cww0ymFP7m9+Y16x7NgXjqN9AyElBBBlXg+rJYaqpB9F3pNsoSVdJ1N3DZv
GUKdJ7MZVpA5wISYxcQzHV12ASytu07/A1SkO9SCVLFFb06PmzgzSswurbvF6WM+IaoAIVoPil+I
pQ88iyVe7hkffbk6XdJtB/r47GRm4iO+Sa4uSxFGdbIIsdNb/PmpftbpeUnTo7ypvyS6624VmvGn
qh97APdF/yTWe5GaWaHldiyxi/yrIJpiV8cR8JJ1K99Z2p9y9litU/XflJETEe0i1wL6KtmrvDvN
8WLl8voYpWi4GE+cXcpTq+vRk1oRJTaxDgU4I1lMpHepSevVUKR4sazM70xgjYwoElawaE94TEU4
5V78hTL0R8sXL0QzhsOsOvuiqtByqqRO2cXyTlr3EepH/EsgcxZR9VMfKDgkc5peHS+uQmc1jvZ2
pPrOYr1NBWs8tXfmw9J5gJW1luTokVVn0ZruXp0mGLqTOR1cUDtH4lqKozE6l7JVX5qZVkGCf3qM
C/0qvW56tUR1jDKmudpMzEAfhoMmc2eHln8TefKUi2WCAq83R7OpjM2Y5awelqucs55ZOHP9burQ
hY5Renrcq12g94s6hKOD920cxn1exLeipnqLgJ1QAmPpGLUojM32/BNr0vJiLU5ImPgcznzepZ96
fnV6ucTSwJvM8SYPplZtSCIGBdZPOd5/T9vbnlNfICBvzcyBNZ9wHlvO8hz3rLOQa5inWCiAVgar
OiUpv8xSzcG4uN21iKI3O18Kv63yHPu/JZ9jKCjHSu+ZypbFCBt7cVlyl9repBAdzOw0wmzawMMf
P39NoAAcde5D6ahZqMQeHWLHwR2Suk8OINYtwVe71DALkFvi1sepjjGjbLaRVrj+1CHQId66DJOM
ormMRzzs47Psmb8d1ncXQ9AVYOHDeN/unXlMDoTGbfTWJGJHkSQYFipfzBTl6+bXRmT/Zoiu2ycV
RAEjq3I24iCjxnnypyT+oRmUrl3TzMOSAqI2Ul7UYEUDE/Gw+bjzdih7JQTBVz0xnCYBJ/5IoyVq
Q8Ny3hULqH49e5hKYgdlQD7kG01Hs5rUdLDwOz6LGiIPrSHmctLhthgRroWnMKVQjdXnXoYdGStd
K08tGuoek8qTYpFNEWWvqR0575FZXxy3cXcgZZeNq/2oc8cFskYXmyhvIKTMpFvSLcvsh0yoTNg5
61UvV8Vl7h2fOn8d9ICRtilJILVVEnlImTmssxn55VrJWNY3sXwtAsLSl9Fkt/VFwj32NhWnttlO
rQ++fbu0PcBI1NT+RKEcVGeyHeMkD118KDpqbr9svtjIRbQqlOvcW7DSdJCGJDnACNcovjs3dOzy
4Bb/FfeXz9EWnSaBeAyvz4/H9RFcnYmIm8VwS9YtOkuGEMSWC7nmjdceOq3byNlkN0L15BmEr/vM
GFKCm8S1Wg67NCpbOhA0lJcGWECH0PsZueD0TOgeFXmhTp9CxdkfSXU8dpqrP6dT++rMkN7TaaKG
QSZEKfuC0oPWbuOkn2hcl9OuKdj+Qo5lRbqknT/lrAGSYgRAUybRaSyHNlRkhQSpjg6d22k7USVZ
IFz9ybCGOFBrmigq8nIFJfyhqMpbjvbtBCb6Jr2y2JGLUbNIX8taQ9Z2b3M1UsGD62ar0n4tpm4O
VbsSN2sp0dUvTR7M6oSOwrUa2Gn6b42McXr/y+fCHthvi9QMhnGIEJksxTbT+dEcmlwsXdiYs6mB
UjVTz62rxSUus1Suhl1yRZrxk6GhOkIQGzFIG+XNzuafIo6mc6dZfDsIj32T3lqOh4/l/EwulSuH
7dhS8Zk860zDs760VhPdqjgRzIfRF9XbYgesxOgQoAkNJAWWYa/Rqm/sXA60ZM1DNaSUbdPiopbs
oWNcb+fEntSNFwOpT6yyCgR28iPm/MQX9E6gQtEgHnWKJAsMKfrgy7Fosv4wLF4Al8X8lgFfphK0
4CWmADaXko2neR+kJw8wLT3fiJpmr4xVssOORjRyeYvmyaB0039W0hMvrhjBfeu0hmypfE1t/znS
b/kunZnqf2cGrZ32T1SvSFZ5Z6vJyG9l8aFqXKzSBbbDvMnGMyjrNaABqoSWx/25Z17rvETxB06G
Y4GLclNYooZrRj3cwN6eFQpNZmQgZxmlpG2t9+aWaWDKqmVnDGCmo/4E5pAEAHwEG1a+I3PP/Ejy
cPyIyzWsRKEftVF985S62Zv5EvRqnZ5bl785tZtLVmPgF4lhUSOstkMCHcmxR3zobbsZJTtlrRkD
ijbJuczlSLHG++yztAzUQWGhuDG97D0uUC/Ty9mK9JtUdDXswbht21F+TQNQKxHjgwaM7inZRyuV
+LKCtUPKYfQJWX+fwAOvFDQCzvraCrjK0kDv+El1SqATF4tRB4lmByCG4z1FGLSUsCwDXYUDUgFB
Dpe2C7Wusf1GiuQARmA+Nawbh7yybgvxYzcdxj2g23kh0s3Rd7qp+mNnRSc6gk9eNSZPiZGlTxUY
Xjagw6FcamdLdOSHoeT5ZdTN/IJyct7GzZCs46NyTE2KWHXfuuGkja/tqMtL0dG2l4S/9FZnbIHv
J0jmtx4mhm+G277HbXeZkpR0gwi+MnlLPuIAdVNTH363HZDrQ+sml8yq0j1F8jJULdtd+7M+Is9i
6y7A8R2v2huDphp+bTbKvrDF97o13Kd+6LynThAyPsAlca3OfYKesp9U7JBDyyaMkmp8cTrVofif
WUFuVQA5V4bcQ35eW/DmYhM8WqHm17gB7GCQN+HHo6X4ZTQOO/oKzIMSm6DttMsz4EysaXJdivel
u8lgOOHIb/2qsMqtRp6vT/7Eq6MX+1S61wl0BwEWkeej09lwpfHJ8zKd0rjcLgu5szoWPViB6Vbo
SrU1q7LYV8aUMmL/YAzWDsKIgO+N/Yu2zMPWmFzzIOdnFSidxrgI2pIzi9XxRPlbfeaspeCRdVw1
cSPwNLnNVlWyX4JS/b7QBKIM6srsgRJxHjHyPLGM/Gqo9HJy/egTCqMJW45NtCyXhWrz3mycPcEK
1jWjixKuUicgKastkP9vJrQmlDNbL9eqQi+ylMOEQAiVB5XqCMCxsctGdttQiDxWafEcAMfQufKB
c2idGkzsfU9VuxbIXqs+886zvh/tBr11Vo8nVsmnwk2oyzbmxTEm4Sc5S95UKIfY/mlr2vwa9Tun
FizOevPDRkSMOKw+WFAVi5WkFDmco2O6qEz8uBvdrngul5wejF6KrUfeUmp4V60cb8IenW1hZPll
Bq8NtcdwgxmYJxlfR0/U5t6xqXsXzbVbcX6aFeq0nXaDANtFwtO2zUhTh5J+HkWySfOmOA0l/fO2
I0zEUg+WyyCf4vdP+wwsgJ2wFGPAfF4quOwLdaTFRfajKy6iXbUkcnJS/HwZ39oxx6E8dmKLl7Wh
zu5152Yq7kv8qx/06cCisDxOpDPRXll1e7pTYTe4FrbRHZmYK1ZjyoV4J3dTD07YpHSTlM741TGI
BSBamCiKqt51ct6BiYXw0cp0p2Oi8Q0SZ3ydwIvAieQH6wpvr1OJAL7UIaorlkPZ39Ry+GnObU4c
XYxkYcXLa6VT4P3EKa/qS45QLb/mhVk+GR50Wqn86S2z32lO6oayDxWQ4AcHUBPnJpVQxbpFPaCK
RFuqg1E55sXde2u3llo1i+C6UXyjM/wx0RiJ28avicc5skBGXwZbbFiTA0vPLMhxRmJN5WNr6U0a
zLKjGK4vCVSLRD8a8zL4SgXRYKFcbk46Y7kNhjNvUUEPzuoqNw5KbvbQzGS9aYrROs6jy1QFcz2Y
C+VXxQImRFX95ozFWqlGEdIUqbHqsjk1GiLo9h4dbjSWyrJ3KfYDekAi7eZoJ9GebuK+wctYE2lI
ipXNhBNl4kNZ87rdmEZQWjg5rek88suh/OXJluWzM11Jgg2bPs2eGqrdZBNtUK7AGJW/+LT+gNg5
O0SkanjUByyN9Vqpstimk0rfIat8KcnG9RJZBFOFyjRZCZuocfVtWzIH9SkuEQqiwz5xmP6tQfwe
6+iTSHMnFLOIWN5ZpE2ssEcPOYkidoZGCyNXOUMkHdUJzOPrtIqs+kUFi5cmVljX7ATSaGazsYYE
5ssforhQW2h99DQM7MthSbSQd8z21GYxqH9c+buoLZe72ng3dgm7Jm3aAwVx5ejl+QtXursthkE5
8jjf4/zSpUa9bwEpcw7r7VFEfR44HUb8B9NnSapNaVRvRcaKLVsgOcFpOCpV+YevgpIKXka9OxpO
zxlC9y5oFD2MV1vdvEjObQ8DcVL9hEMBqznbw4YuX+RWGVmuxHnbh2KIzspMkM5MqLqvq2nH1JDM
VK+TYqO9gtl0jnnrN1U1gfwDFpwZMhxsa4C05TFbiPhni8nZgOiF09DL1vxIeEJKuxF5iSkcRuVO
aBAbJShPK2VHtXgSyQvOKzTZxA2o3KEXe85B6O2LqOv3fUTlhFOcnU0cYOkWtcZiO2njk5tm2xZF
7qfqjfEm12FNFLO094mobkx0+l40RrtrM/r2ehHgJEcJubAoq8iGD/BP0odqu6cEzMBhYAiYiHHC
Gvb/SDqP5baRLQw/EaoQG8CWBHOQKCp6g5I1diM1cmjg6e9H341rpsYeSxTQfc4fU/SWzXII51Hu
GIJ/YmjnlcrqYlVTVoJMl3eUOCS6D1dhlwQri0M6spKfMV7VxKLkfexAm+ENE70qsZ5EceO+N6F1
zsOHaemF5KvfmsWLsdcmv1lP62US9mpOlpNWzaqNMTLrogXr7g89URjCnD6xdC6PrWpfNXJTBu13
YafDRrL9mp7pr4YcvCGM5QVn6yu6iVvAi3AA1M+xEQCi2/YeFSy9LEdMFfmK0ebJKDI2X+HfaFt6
d3L000PfbYF+nju+dCg1piDACpVYw+rm8IkdSnf8qhLLp1n+zXMoe0jChn1HRB4QHFLEFjw5fM4H
y1o7/kAFufGtMTOzGrdUFC3theKmbBPDh5tt+1HN/p6uG1IJKNvxTeOdc25XGOaTcuejE6pn5MYe
U+i8L3tCnLA4UVlJu1rQHQwbWZvZvMrUFHuzDiJZk+sp8vje5vNLbbWQN05NjadJGVg2X/oYuQEb
chxIDbZgsecKDvLUcq5lslzbqf8WpfVnajMuqo0T71zqwqglgTrJl5kplliMNVFw+aZavPvjuZk8
ToosjWgTsyhzNv6av/OCrMIlxyKGPgHxzEYN5tUr/G93sckT6caPoq1e7Ua+JdRMrvUDdemzfVFD
wTiOJieElzXWGershfyjgJmsTmS5KkmFOUiHcJMyr3cm/1BM5ldhxWqnxIMLX+xL6IPcAH2vp4E/
3yTb1MhR86fk2/fYA9btMIXrLlg+ZMqSTir+T+LyvLcF01QeQwQNwfBryFOWLQQdEZK0I3Kd8QLr
w6sLmmCYrXlqMovUWu6xOR/GVY2fm/CjufS4i8sRUCGDBG8WMnMap4/c/k9akTfVEpq3orM62wya
Ntl0EE/KdupVWt502/zKBVLOAh4FrS3JGGGM+EcQUhvigiEm9JevyO7yUvOtCuntpFPwVSlSObMF
Bq2pF1pMwgnMO2FHtmpWdVe7Co816VI6BHa0llZvpkZsJ7yOiHK88GCbvNEtKFdqlxJMZLzkpEVR
Q44KbS5QYpb8njR9HqYuXNFnRDpJIj85+QnWIGYttlXUZ4pgiNiInNnJwU6zagNI/Er+57S1vZte
BrwsxJwh1AhuCECPiO8LmpHH6aRKwK7A5Tc2KSipz6sCRW3AdmxAnEAZsOIUZG0Nkm6X1EKMNRN6
y/8ombdBOD8ppvt9wdGZ587TGI7sDkHwp2St7YzBjJKxjghAMXfzuA0zi9TQjMgojDwrxSdz7NM6
W/vGfJ/IR45sj5Nh6sWPGcO7E5g4ahj7Ok/dCPz9lda1aMyN6gULyRrR5E8u7GCblMNGmzwXLocs
146eIzsnWTouMdI31XOhUTIADN6yBPkoIDYnaw9dk2b7wa3e+wR1gdHzDQwU5wRi9NYQpB7rs7Et
h/5P7LVjFLTek0+sBJwERdT8wIh5HazV1L+4KltIlB3PbPp8xiCLpmOSbIJ26mR3+TEPIXdcW+Z7
KyWnF0U4KuXfQwUba4SLuvz7xZ7Uzq45NkgDM2F0vEsuzxz9u5SEwpTM2hUKnINRiffZbY0VJPeC
zelkEoBjG352VG7/DFEVHizSxpBGsYN3ytoJBtqBUVaXatiRQfRRau9X7rLD+9avhj7IS2mp85q8
gk9kyN+uaHfIYl+ryTUJSti7fv8SawGGcM57WEn9rnzkR41Xil3fjldlNK+i9lpe0fI7bJA/MA32
FT0Ws8tHVYXlazruOD/+NDKcaXgwP+CNmCynvRlOO1zzu95y0OMspb1hrFQeelW78n9bqZ+ufT+a
RrFRFb4pkNllHUy5dbBHEFKUFuwCxZUO1/9ilAd2nHZflPJ8DB0PbW4XJ1RvPDdhSZxd9Szbqj4P
9b3LdU0OoAd8hErg0NUJYXvO9J7GjIt8IbywvWzwp5iPGG/rulDdvinrymDC0geL/2MH0d8IpDfU
j/0kQ7oPOwbkeU7SV4rPWoA3QUcAjqCVzKq/3atn+zXfp7cw1kF9Ka2i9oFoNUY8bIlaCSLHb+0t
SDZ6qWT5IaOHODsRyNdRbvPeuGukwNu5Xh4kVLUyzfxnND/dzGxvtkVLj0AjZLVXgmhIiXXGLeGZ
DU4pM/xQqbqJ4la3hfuhMvM3TocfjchvN+blrumW4KlTHii8R1xWldRrq3cSjp3yKw/CbydZ+PGN
cbvFpsRgZXJbLCOoRvNetGD8o9flL1SQwPNMvoVXpaZwoquMS2ukN1256V556F9KKTlVdb9supns
eULc8kPeEKdMk7OOhb0P7XG8Ty0VqD0uqa3fTc5O1ss19vClsKRRe9YQNIf7sHEzcdH1Mq39ZAgj
2WRnGjo0WPlsXbvZchBu9QJCdELtlEWB7K13t5157yHpVjciR/C3OiZuiN9F3+3NRyCkJ8AEyuIl
FE2kaCU9AHOxug5w/SpZLnHtXKupSla0wC4MTDbwS4YNiclqGQCAUWDiSiM2YtV/dbbj7ZY4/xwz
de8nN1l3A+x5UTBdYYeP+olu9GH6jZSVHl/LJGDCA9FeVPmXXPRuXfIemTQ9Ge67kW8nH+k+EuWA
nzBnjG1L5Br+qrCrv2VJJhOLR7D2Urg2WYVrVk9v37rDsfdRh/ku6hkury8eZaRS5s1v+mwDAGlv
PPIcA8JC8H/lydYKu/J5YLx1tSZPzUHcN45WewhM9czZFeXqV1ehGFXjA26VJjyPKx0uJFqkWmBi
osq7aKzbT8t1fqc0nvOVQdZ2dyeP/YuhjHH38BNFofrOC/Fd1tSg6tIqTmWQ+isz0Z/It0PoHC1f
qCfemiwydjAZ99bPbtweamPOnDNe073lASmUDZU8D5nheBrAZyKX6JoDdWFroKHiY9S5PpoTuTHc
rpzPWWvuWRbASRyLL35aTqD2gQuk4SVuRiciMcF+KquDN5TrKk/Ye8ztIDoiLKzlOW1IJsqdn6Fp
smuicWc6f6t+eW8mLZ+k8qBc6qRGzsr+a4kvsBN/r6hr45qrb/jfxhMquh8InccAqD661HP32IuI
AXIoc4WsYv2Jy3viTDRtVIibx7lZN5l3DOg73TmGwQ/HtKFcrQ9lF/ZGYgGq+4bQa1g7rqLGeMqK
7VgkQNeIGFheoQZxlb5TNaMPYPLy+qiDoK61RsaUd9s5CcULc+uw8Yyc9iAyH0LaCLo0LiKEFQau
fU0RnN0Dd/s0gHIofebuLHYctg9efP6yMMy8zqVZHEr5qNnsiLZSJKVsk4aw8lAOkWCdWJPLuWob
Qq1Mi6ZBEu1nxBd5dS1GBulMNwe/tJm+LapG7TVqMouyDAYGJ8dz6UtzG/oGSrChRq38OEUS307X
Lek49PJEtTF9h2Zz80py5eppHROKndHufrN6nNyPsMhdq5W+DGa15o7ss9Y59Za8TB4titUy7q14
iKmgrSO/LU9D6trHIhXOmmbSXQxWTtehzcZb8j2FoEhBwVrFZOCE1h1DLTl1leudPXOgUMkEupS9
Ya2yR/Fd8csIWAeAt5Mo8DHYpX3orLFPh1HDuxNU838ojctNm3EIiE5G1oJsh3pUmz2T+275bx4W
844b4h1y8TD69qflZB86zH/xH/21une6DPdU8vxXpHcYKs0LXoSYFdjxXAeCfkyrKCvFdZEe3dxu
k20EsrLICnAgm3m9EQHyAADUbI3cgGgNwu1XMjHRT/c7lHb5iaDgQ14t6WZk21q5eYGzEPdO8DIJ
zz3lzgyIws2ErulVB/mBxL7k2kPQIrOtYKR8zXnR1H998tq3sVN9dEu/rculeW779jsX8S8q0pCb
ieUOdvpVTCFzCeGLqy52ushNYNlilbMzmgo92qApbnNrc7OkyHP7nn3W8ae3f92TY2AQfJxmsBMh
8ZzJl2VzuTaJ+cdh7H7OsvZ3vHibya2PC1HLGGEfDhyz3lHMcic3WB8Tq4tArhOyb83uQDMSnDGZ
jH05X4beqjEAtC33C0ed5c/1Ln9PUjIBraTNngq8hIfe9z/LRPU38tD/A7wgScajC1b48TXm2OJu
CLE5mb236lsLNBNFUSxIQxY2cmGUem1U1e13G+e/aJj+muti29Paem4SNz9QqVKv3fLRfo10ivhD
bMsPat5KU+/JS6xmZVH9zZEcOhFZJyaSs8hpQmDt6QZfTsV4N6ZfCLcirwYvMupDbdfWM7nyxV03
1lvZa5OeDTSR2YgkXNljEwULpZ9S61W4FCrqSvO3EeQx0yhJRYYhx5XG7Lh1inJXWeQdo4q0cp9Z
uRr8dRdjsArgkMsAhAYCNE7R/y+Pl/YByHn+lPM4DhtM/IylY7kmvWPeu7HNeOP9s+bSpbCgRkAO
T1MqbmMpLd5cQGpfZ1sJQmuNej+WyGrbLnsLMpAS4BIrKotOHaTXzjyB3N69FGgOYLuzuHguJo9F
22sPfCQDUgE0Iyr8kGFrbKVT6VPjuDMviF+vxmkma8ASrE9utUNVz0vlaEkptNxUFhA7hI7cPrpC
kMPK6hjGjxfY71ed9vlhKiJFnZlM4f5kVcNwbGmZWVVkv1PBFa6xz0KLO9Mlt2fg4MI/eDp5CnN0
IXPAEiF7eiXT7IfZ4Vr5jr3FNHlPbTKAjW6X9HAYOSw4rU3+TqnlheKvdJ3PLD4uKnLoVtglCp3S
MbwPPTpUx4s3fVYfZ5jwQDd/Kzs79gOEl9M280WVbXAgrgJFX/GVUU0ZUYGI2ryJ0ftL/b24lOEg
ZD8vo19i+sXmron/3rIL8y3lX3YL+athViNruA1Opc5kM2/IcbBxshc5P29c8D3h43lVXEqonpUu
uocYvnhtcPJbwamx570ahMPy0nA0Ce+DUDZ/x0z6LOytHWhQNDe8lekcBXW3bDXbMiih5e2N5mbm
/t9StD09IqVDndw18emg6Mpj6pk5NvDwqZacBVhTSoc2CBbuYYkb6lMQgHituSbP4U/t1N1qSLdu
ooeXsWYRJa/LtBLx2g7CvUh/upjS3hm1B1bhOhtpuWptl22zS+T0UzV+dZ074unqmhLgISBsZako
0enzYDmRdTtxtfBkgCwJVLsJ4aEZHeiWYURDQFaDOai/zLz1zRTBa6Wz4TcE4Mbquo1rwA9MJuHO
7py+ebOzlRlCrNwG/6io5qNyIC/G4MJsJXZhWSMJVOCesZWwx07vRR+me6ceGRNGicawFW/z2LiH
lIaisWRLCBk+I1p0dnZJL3iPDlABn2/n7LOz+uGUe+NAL2ry6Bm190FfyJMajbeMhD+7IYlBGZrM
I9RfeTIkoE2WE6GBZGFoil0b+EXUMH2vkAmAmUyfI+jgyZnqBGFOGmysgLxTw7DWmUP7XOYVx39J
w7Q1QzQTAzyZUwa3+BCMVRhhupzDRNn4OmTiMP84zs5tlhQfXnek8KtZJXF5Jfkrv2NJNuNzkAga
4EpRrjPNHhlUuKRT39V7jVx1Tn21iS0MnpqQtIgvf0RUUQbXCjqd9x+JKFUV/jFw1CElNO5U0TR0
9DueAFEdXbBwit/9PR+qcy6J/B/znp1hEtVKuDnifvNljpv6QKIIxlFG2uSBvqlu4UgLnF3QQvPT
VmGvIds1Fz714J1ed/NsziujKZqTUG0EstyBSZ99GPOrdIV1JXnatolAZmH3Euf34rNBD/RWbLmu
9Gmeu7s1i2VtuwNyfEbtVRz+anTxGwnbfHTT9M3uH7q5wN1ljHrHwO3tY+2GiAM0RzdaiP3cPwOY
lYLCJ6MJt7nEfBF2wR/La4Kb49ruzd51y6PAA2V11BbjGhNcfnVwjkPuotWt5FieUrtajaY5XsO5
tg9FO3EmlnsHYvmM6jUEPVnwUU0Qkxltc6lrnAxdZluCvZNV2aPRNAsAsbkLCZH2uyj1GtzoXP93
re94ltxV0Gl3nRnmfIJykOu+NFkgy+FsSgPdwNw2exoY4bSrLL+qwSvXTG5U1CfC5yq6p1RF37u6
mFddzTvWEgxOzy1Lh86LKB8XqkMmw9oPGlLXsBltKru0ThiIOO0e8oilmynO7uh+G/0JhaDOzzjB
uW1TxFlxoOidfpjZWNg2pps3N5pi46t3QG64dQu4BMuyrQiVc3FI4Jk9bb92HLX4gBobAdhwcKit
/k4Xtus8RyKI5hqBJeawOPYP/eL62yUb6rdp0r86uUxPrLN4JVMepp7pYskSuS+oay5KX4AetxUU
b3eepiE8NW5BgKuo9IZwr/Bk0xkBBOs1j6j/6jQUXKDMO3IzOSrfVlbxISZwRKk6K6I8ZT79+2VO
9K9M+THqjr4/xn7nb71Y3BDMu+esvg1zCvFcHm3z8RfKfjmj4c8PsyUACWkTM8zhOQVD36YOUsQW
VoyI/kfjnJN0qAKa1TRmkIuOoJBBFwl1LxQNg3SIg5x+/esMjmPX53vKVDRKlLlzhna3cNZZIewr
PjGYMYEYYw0s+eJowOB/w99Agt6zN2HXcKvGQH0roNf8b9JR3G2YJsmzEw81mPVwDXminobE5g2W
VKM9/k1PpXGgfeDFw6+KXhNRtJHSmP4oKC4I4t6YcKJPLVFbW8sPa0J4cc0tHlxuL1CmuuhJTAMP
v5NuOObGSHTGchVL6BytxbhR2ZoG7owehY06zKR3CGr7JK0kfsJWfVriQnM7I0N40ZBXcp3FY/oc
G3eFd+42d2lxM2bD2zY5UZ9VSDRKvPO0to8ZbadIOotb7/bFTSHLjlrxJ0vwA0GxL089D8HWUnaM
qg4RoySZwjVMnkffP8VKCajch2t9aVBahA4N8IWs8kMTKNx3GJ2wPnndMbDaLKr51A+2B4KSh52k
kEFhf12mR974tDFoFw/bKXuBsZ5ezKCAKvMutkRLk9v2ufTBrXs+NJIXywfxDv1h+6c6ANX125+c
tsWD15NhPEjn0zUwgfShIK7jLr2BsH+zr7Hulv6O0YlOUI7jYY6TA+Xe12EZzZ0R0mnFumehAnGq
Y5vm4s5X1O/HpeOPZ6+eGbTPQcebo+yKu6gDFAiE7tdeX/k4+7iDZtaIRzw3aRwLi4i0Z4gH2VBm
7o04++VLzu9lXZpEFFfhixEn+DQ7n46NmGAOtG17WbQL40QLNlgy5M+aMc2SyUamIiMPYvjrxXm6
QbC/9WYGJj9uKjaH7OT1MowEIZMUiPgRIsX7NBv2waZ5KFpwcIJifyV9Xb2FgWOvUBk7x5RhEzNa
P0Sk1pH7xBBeo/Qt86bcA/GRiTnRXRj75mlEhxZZof0ygQAduXGNtZKM50UXjtjzhIXoms5TXzXH
arIUjH3lPeD7qz2Nxant0e4Ej/QM5mp1RIcLGFbzbRbc0PxB60REZIxB36sPZRbfkH60125sr0B2
BoI3gaA9u6bFII8ttb6garE+j5XmhbZT8S4y0e8F7sNIF58sDfhDczSqtnIuNaoXFIlbil+md8/w
BpIsLGdvOJZc02bYX5yRisoh8N6RiVCYu8BvkvdPhk6Cmg471Qr66sl8xORhDCtp/0lLdFe23GFu
/SuR7Bwk/60Zs/6c4UU3JGFvRCoiUBpT6nEL+fLvF4ufKnLk4gn5ZMiFrKvVYk/hIRuDdzM36v2k
7Q8MNtmbT/ESwAmu+24Tk4n98u+XThnZbkYBuy5iZ5sWxtPi5m+1KvZ8FngGlj+Dal9Y6igwLIf/
9CL9XeUW90T2yPxLssNgLYG7RXLHRHFtRUtPokSC7RTNuIOwnlbB0DcYbsPy+FBneGJABtBNLt/N
gPTTIMsCSqY7un39J0EN52iW1RizqSQxyUU4uZY2nZ/+LNR2TPz/nMcPnoVi2adm8HjF4yMMhcf0
0jcQQ7AR/dJuOgSuGCnLJup77UaejHrI+HtceKeEXDmUy+W3hLXZ5FOQQFP4b0YX+Hf05udONdiF
gVM3ooHHrTIufLd+54+9V9ky3wYDuS2WachQtgvOPfVeoI7YUAsQ7iQlr8oLgp2D/CcqnFoBXYUP
rYq+lI+yyiQtrI2T7hoRqosgIm4zabygbFHrUKn5uNBRcnYWuNJ6DAhKXMbIV185uhNIHldkLUiw
yrE04H0z5mcCmKbIs7owMiryscE9xnvG02VStMDUekaLyV9nTq8k3WFtSt30ycNaL1R4YoICiedz
DEdCmFVxUphwpap+ghS/dg/yfqlkfSCQACBVP3mO1V1Emke6c9UtgB+IDPp0kaNw7DPfvKjigyGX
8kWCDGj38V9UmLe7JQN31iqk6cLQL1PTrtGpE1jW9WswcvsY4zyI+qShs8S2XtXi7AErsN107CV+
HD53di1OonOGbWMk26QuiSiTIPQNOE2UtDPnguudYm7A9WBvhUUPFNVAiGq1Fpta1T9YvnCAKqOj
37seViBN5s4Mqr/ejKNZ9Rivmjn7OwpoXbgjygyHgcgx33z4nNJXDr+nuoV5SuMkspop3xpl7q6c
ZtwMNKGtchK8Vv/iLZe079F7Ad2SHGDMw8+sOZ3BO9cu31VU4uI/NBMRJUPGUlOTCrSWjm2snckf
j5kBZUOK52OD9w8VAf3nioLqfQcIanWDxeaRJJ/E17jHyUD8WA+4dzSigXIOXrKJ8PN2DJKD8vzX
ZOnHc6msNIKEe6KaNyAeMTAxPGfmk5e+kabVbGjadbcFC8Fbp5NqBzXhIR0MQbqIFK0Eki+vJ3Np
GR8WJlkGu952TjqbPtrFGA/KXTUtpz+TCK4GuqAwc3CELWO4msr6QoLOcgF4f2X/FasuFSSEJHq1
kEMIiVZ8tJgh0F1DBJkyefMXaC0SHhsu38kkrxoDgNFwW9DpBX9cVowH2KEWt/0QM9S7LeXNab0x
MlXcoQivmmgeUFyNteQacwf3OhufTTXpS2W2E5EeJXMuAtuxm/0fs2PJRY2MVtjfTPO064Qf0Lk1
U3IC+sX8DpCCbGlrI+jbmMthKvpi55Ke92U06c4Ty1bU3B/B2F3rHnHv3OJe9+wNeTnB09A/m1aQ
7gKMein4C2MDPY4ldK8fqOS5TtwIaMs5BohN2xyQyzcoJZpyu+PZrcnw6ksf24owWMm0szFBr1Mh
XwePdjGqYLxNL8itJKxh1BQNJSNiOZ1585NW3c9CynQ1d/4BS8YGZsjYQrETsWSRCLcU0Zwj71N8
TRm7vAS1jQqknLPHSrH0v+HIEmArtq6psPbF1BLBV3aXzk6nnV+GXKoZWPMwIrYacxbaeQISJ8Jl
VTgThWGOLXYWrtuXKZTvFUr3YiLbyCEEuOlwpQeZ/kXu2mX2zQlcjwRzauIQXvnr4JcHHrah79u4
8XU84gYqd+cAvpvEYr0Q7fYxLBZVq0N7pnOzxxTe81U7Tk5KRUFJLvLUVWDW7cYw72GDABu/6Zk/
S9x8EqPLQw2HwRvxfvhCHqZkBY7jbVLhhrcm+TeebfVcEhQwm0227Yv8qAglI4wR29Qkgv3ohw+I
tzhTZYNuDOwW40d4ryzj3gQz0YU9hjQ1dO3eaozvvi5RuZh1GB99q742TajPFiHgDDbAneacgJlZ
8MMBdPTQejDxxH/PdTXt2TIXTIyh2ntxuZIxmt/CkX/FjFM47d3iWMJPYcU/95h/Tgb5RrhE3XaU
6PSyP3I0OcNs2BeSqaLB8xNUA0sUTPpP3OptuzgfpV/j12gchqOpOuTclCRIxCJSDD1YnU39hq0P
YZtaPqu4ZgQf43ofPuy1YDfASEShcr0ZMQyd+xWTkXFpfJK4BIGv0Os7LY2zTIvxypzaUjy4g947
A31Op5AcipM0HAZN29jLJAN9FwU3FH9b71ifFlEE5wWFOrAZk4KhxkhXgEAjcCAJMqmzj8dN63wj
iyHwYjDbtZfABgy6ulp2bZxM10MSrnq6dpBV4Iiy9vgd6003OufJd0ccn0m3MmPXujg4Q+1GeDd/
y4rMAowFnMhVo7wy8CF+mlDQZG4zrz+l2W3QOpiRo2YU1bUIgSToEap5gAIM1dfMYuZwfXdvxEFN
ksJLkjXmqnURQIcVlibZELE5uM9EebzhbKJpshPzGcaAEjJv61uOi2qWYix7fFQrN8woNkZQ4L+T
BduXpEZxzSgLPFY8xUR5kPFViwlQrcKz88iyk528UUAzbIjue2TZdaA+nrWuumpa9z5ZYkW6JrIw
u5BKAsnlYgdzjGJrc28lNYKjIUdCpm1xC2bOXiJKxaZwOOqoQRzhJWSeNP//RYEH20u7DyxzoVSN
J0zzKXdzb50XWT+PEF3w14E62LOV0WE3KFQAZAcwgxsbTF3+ufcIZmFdmzdVgNEyrn4xFOiDUB2q
XtxQ1aMXqmjTK9IO7mbCFRyUQiTb4XfO5VYMI/gREvRKAQPbiU0sGCIWv+o3eVp+2bAb69hyA1CW
al+rB1FIzJ4onXg9E2oHzYJC2bD1A5cw/xP1EMLhI1ArwcVphttUhEZu6dW7J35FLsU4/Pi4Ssiw
sOUeWcxxfMxEwn5UdvoNvFw9mdtgKP42puLVtPgwvIcmE2XisG4JEEOF2TwA+2qi2vIhf+LqVD2i
EWV2IcifemWhqzFMMOA6XGQNKYAuVomIxeNTl4+Ar/ApjAPQpQynmcqYXQx07Pui6f9mHhQVBt27
o22KVVErrno5F3vMi198hGUUpLo9V95IXelU3/lIvGPh5U9+F8C/lw1+vkGmr11Krt1YBk5UZKnP
+kYqaVK7nEfqiWiI13E0PyAKGNfdZrUYybAnPubcGkF3LSjGjfqyug+jniITBV0KFUe+hvFuEDq2
br36pkXl7GUOrjrHQnKRKoBSIoEjk6sgs9M+aura2pSDvfr3b4MDMFoQiBeWhL7Og/wKyvlILe5n
Bl4cGWWQb9IS/rZq568xsJunArydVRVSiZrvdZ+rfRmn7jGW8WciunZrU1iFRbj8S8jruOs6ZIv9
ULTncl7alR8EJnLzh9aLpIueHyaJaED0foCcNLkAvX8OZknGS8g2rUbriFmDuaIgiMvxs08hPgcM
Eha2Bhp8Zza3TGM5iuuX2VUgK1P/10ixCtk+0b2o/52VFy9fLIn3oo6zbdNUp9qN6ZTuwOHG/sN1
/Qo92aI3pT29TnZw14Wo7mOb7nTP/Y7FUe0FBxERROikxRB+aBc7Q0bQ7Rp0NVv5k+ShJiF/s3gu
xI75Ohi4oXyEA7yR82kihX1TEYXS1+jQp8Lvtt2S7BzbGfaYg5EFanc/t8FbOvgNsTcj/FaY+zde
BGIi2wmRLXXxq2EMGLWN7FxX+YsQfQFK2N91m3kIqom+w1zZSunv3ZbsVZ2wzYzOHW3EcswTvdMQ
SrwqEKUdiSMtYHUVE/RYh3UdwQGoDU+WhcielWe0nCDKpzG9BtmBI+0r7MBvs1TmFzi1HQ+uOuRI
x/JJm0dA5pjlLqNuACUlqTMh2d1spoKo+fM4bnAh41LwIfaQ9pzjQD9Nk8OW1H7WiLkvYw7zgiFi
o7qSdpzM2HvKcrd1TjCgJosiYSyqA29nEkuzsrSIYdm8lltQMrERANWFwZesCrGVsfkrd6o3F37g
NCd+HVmtC6qunbPw8ycFBbr2h8Y+OzggIcgBkbN3WdKvxcZXynDj4FZGrPdA2uVDv2P7wyYeXezA
hQR8DpJkbxklWDigNcdveoRgJx1q7BA2+v/Zc/lVSe9PBUuIuQ1TV575X2XCCoXM9KVSLXksBAXV
hk0iSc6ZaWjSUJbnUG6ApdwtIepkFw052BHYcg7GRs/JW+IBL5s2IJxnbM0qF/jX+DzNCQpBiMeh
Kt1b1gi8rp1v4WVACOcRiPPYuJC6oC6ph3nXnJbHhTKI17kh5diMxd8BwWzhEDUQmojbCB3FrKmf
QHe3Ba3wNELJTxxBmP4qBqx/uHDeM+5V7rZyCSEavWLZOk0ZHxObgOukdDKERPBgCIn6YaaQfaR7
t5m6A1XwLjFJ9Q/5yN+qT5t3ooUzbiXzySznW5Bjy/EeKtlRzMCISYwlghDDLmdXQiUCCtYvl8QD
vDf3Y2xVbya9ZAEqVXsuko9mKDLUsxS0ZL0fkr4VhFiZoV46j0C5RPAj8jtT7XE9m0/B1O7KpPzd
tXYPRmHT3ghc5ntLvUHpMa6AwPHLDhnQKYvFknCXeo34qOP8PDYIIAKdvsPYfldDo/Z2GYcROOB/
hGyAjg6wni3aGKc28I0NrG+mSOTas8yXwKv/x9N5LMeNRFn0izIC3mzL+yp6ShsERanhEz4TwNfP
AWdiFs2QuluGVajMZ+4994IX632EBu9YGcbRYiDsR4hXacDALjknKPI4UaQcD+BnBvTUul7hsGKM
j8k4devtPJHRTaDh87JcWMN8VyPqyZYmCIsXz4yTG/u4YTTQM1Y0qJLlOBYY+sDUsnvdlWzhdrF/
Jt+pX1VNQpdoooebPBJoW4CGGrGXZdbvosMNMLeMUgLnk920sYnswFvzgb+6o2RZVcJn40rwKHE3
WbbN0pAk8YJo9URSmiHmtrZpFDNyIJBGa/d76L1PtpOPEtsPjAXwJJ763YL8g5V79HASntVwDEY0
FZ2ursQVA/v12nkHRYtBzfKGJH7b7oO03EO8pQdW894oGBtIjpSVaRZM3EImXDOWipHRH6+GgrBi
FOYmbaKrGlkPRFrsAfh2ZGwCi+97c9zXOCTR31AItIgLuPMydO5jVm2KVP7NHcl70cD+FZHel6F4
9TJGhoFKGPPb6u7F/IPbZVP1CRI/xdXlZogQTS3BZcU+qqWINsuJOWgKNI08e+qEzfMxuB5xMGN2
UHUdXaMp/0g5rueZxGO5NATdAS57fLCMdm8GwTYJwtM8i/vg1ijYHYHqnxjWyZz+oNvdJq2ht4TI
onpo6unqZrwcPffpPPmfxh69O21MX6MON7xHVKMl0IBLDxbOP6jb6uJwR+7hFv03e+HJhoJMNItN
JCB7a1uq5oT3/E9HFi+ZlfVpGKzgOgQ33h+9l1VKXGf4nSnxNDnN785hgtb3/kupWZjbjYFDXVjt
YyjrbPG+Mo4KrGlTh6xGE4plDIMgPTE8RaYFbNDt2I4FL06X/QItQNJYp9TCIPuohnhrePAyUoZ3
sce3XhF6v4mH/u45BtQohApM8GJmP8Qmh3nwNPsoIIcKeMBUxtu4Hl6ylEh76sZFIUahIIOwpMlE
Cl5zRJkj1Ljch0LkhMaDfFgkzCFe+wBzqvBAOhtECwqXLRHeDy/BMVLlTrz1PMEmUH9qt6nRhs7v
g2XZ635A3lVEXoNrgUHXnNh7JnULrqApDouBo2B7CE2USByl08WXn0U7ZOr/jOwTgku2MbCioExs
pkdcPeDi+DjxTJ6sSoJT9pwv12mS41hXz1IH5pGhLLVb1FxDrv9tgwoReyWCMyPAtcR2cTuo8u40
XKmQvJ56ETGC9L45icJVqeWqvvRR8uUr68uw8QuSUXBEBHz2swzvsBV+uIFz8czxrahQSrZoTqLS
+Z5M56+yFqda0DHxjt3FuSv+WS7WsiDP312IEKtsGplVKN9Ypc5TM+lbLJoWm/qi7Jbob0z80FmH
Lq25BZ1tbJpSnFRv/FJjn55qs3lKLdtDds0KrMuZ9ocx4y9db8tM75TsfxdoxA3UlSN5chCtMIHX
FCs9CLJLccg5ltYxx2k2m/XOyKu/cYfUZRSoSQKfb7RLpgwHvTKOCetBUdUrBqPVa1CiOsMb7tAU
7A2MVZshRn4wZzxYVcOCJbC6fmNG/lM3eYrchqq7DSZ0QC9GrC1iavs68a5zoqhuwcKvlCzjZ+DI
RyMZ5je3GI6+l3IVkWe58pJ6jy76qwFqqu00OAwLSa0qeQ5j6QQo/msDTBfy2ihHjFq1Or1GYfCo
EXJIp6OYGoGTV9g/sJfO1qE2w2pdudXw1nB1hn/Z9ySEFEhjU4p/LI52hN/cMp9Qq2SZDjIB2ihL
9s/0tydC98q7JOVx4+aReZpBcmaV8yxk2l1VyrSeAsY4aKnlGp+PCZSw9XZlgGscRx1rqyK5CaOo
VrTjjyIqETl0TnbIXLnHMbgCK9BfwnYMrvnYjrzVESRNCqdlGsseNYSk5yU45gckOwPwOJ8wZtzQ
a2Nma9KVqCRtEytY0EPBQBq09gP3NSctIumCfs0V++ll80cQ1mrjsnZaZ6yPnS4It0B/Ys4AlH6g
RXgkfqUxWt/ANfqVa2merDn1jgPKj2mCnVkU6Zbt1KNNq/S8GCeYgN2DEunwMAf/xRXzcsUmgNIW
NGeGbOWi075YZQnCegcdwAb0/2DRbkY6pCAMwqsr8K5bHlkzVlGEwBBC6r4lepYgsmRrM8BdW6pt
dqFgQmrPgLTr+UOwFGe8i7/A9/IdG0FE4GFsbGkO5pvrll+xYBAbQWqSaDc75SmoA+ObEPQJeJTx
1UJZSVk+yQKmokhzxa2EV22w62NE9vOmN11vKzzBZZMP7xH8bxQiKDco1q8glwq9vPx6io7GsPN5
r5aDsN76/E2oM6yOvpAreQbYhWY/KXd+2WtwKpm+UoKOEN5Gyk88eTG8mXUKZwTnvZxv2JZBi8dC
73s7mG5q+WK2gioVDff+56dNCuYkXLYoP1uOngpjLSvur2ywf8dMZRGMIStCxMi8XjR4VRhWOlgo
+CKa8Zpq71irXqEun+prkFb/9yVuyguiAHVkzFdflZLJsvOomLtp52Qx+BCGdTNHfGQ4v/2118YX
ZFblYfSbaqMzi0kAdsgn3tRAth0kpcI+wM8sqAb+9w83Zb0SNNsnXNq4ctF5l2u6yWQDN43+B80Q
vqtk18XhLwtbrCxQ9Gge3p0I9FdW8u2kLVk0YTg8eWPK4ei/mWMT3XvXOyObYPeorY2gG1nVuvkW
A+/SPLAOHmch2RMQ51qmHj4Jk5Cli4cNBT7amcubd9/ML8HvXOUM0GFv+KPXHmwb5CTl7yGdfzsL
fzUs52PfIFyBU7no+n+FRvkrRMywKXVe7NwGP5g/XJvEnHbKITBbdi4woihFsSsh7Sl1ncoelj5y
hHOc8/cN0A9Rynx0bRk/PdlRJEHNDuOy3yacOTftbWTbJnZ7/EsNHUNP5CH8Ck4+3o6m7YKTmPS7
R6lw+HkyUDl2N/U9JULdkiOb8uHeAZ3ZQOuQW3wRIQ/X2oWAqcb54BcQwSKGD63nXKZ5ltveJAzD
l1NHu8i8DFEfMGiMR6BEj/WwsLeyOdxHHm5yDV+LUnlksTvOX743U8TB3iK9QtXbBC1AmyUUWNFc
HooCFqhXx/1TCo4ZtsNH7Rvdk6vC53GYO77Z+eo7SBGkNzxpv2D/kvtwb5ebyMbEmZksM4cYmDW0
0FP+/18qxF/HCh4OesBm5QbQU6a2PI09W/GsBTOY0qWv8kSCpw2rO9lb2T1oBGdDQSjRHKun2SOf
ACDoIGvjVeRdcSSAEK0RzqVidi7KbOqVOzdqhy0ABeVoHyCbdaf+gxAccWWlZ61kPte7WJn9kblG
3Yy3agYzyWz9F8YYAMHoS6v6n0sbOLryxLtPrCwv4A6aK5Ia9MmA5+I3MYxXX3Z7q8MOGvgdUTx+
Z5+85YsaGgxcJv1Kn7K3LNEOQL/Yi8hmZrbmvQDSZ4fT62KHpeiyV4nL5BOBIpwfra5+CZMv9rvH
qLNPlvUmn4HXbJIZ6Y0xd1OLbgIid42BOQtOchLBtvTCv4jOHXhmzOuYAXMWjvIYBX1763l+NUy4
g+Ng3FSgRw0Xyy2GJIaLrftSJOgm0PMTEyCRxCFZzbmBO20EhwRR4XaSzmJHU8NuSBsyrqMd3FHB
WUKMSg7EUoAsItTLuWn1pfMZomHi3N24s9Ytk9+NbRffupMNZ63FbzbZf+KA3LFaK5sXEueFADAB
OG18b+HY73LPHldTC6Son/LfSYHJgXSHl87IEJAPlbFPGjfcliIxN+RmDS8YjFYQW7BauCg4ILZ1
+FFeRB17B8zy1VoC2XjBcYDtldRukZvtytT7vK+DXag61CIei6cSW16QzNhTHOcGhds9Fy06mqFH
jKkbg234FLFcdX/7CdqJrCKbyO2yK8FCe5t57KosDHJTYkbhuH/Q8jZ/yYBITlM8I7qpPonv9VhP
t3KTEplQ2+o0DWBKVDOz9ei87loBJd6UMWNPlx3KMWnzZ1z9M6tPg+bYaV7TVk6XZtE/9OjXE4Wz
UUYul3oVehh6yrNylQdVP6sOEMccGnv2friNocikOOq02PXJ6OslXezLI5nlYAdfwpEWODbDRMyx
RBI7GDLPeqzeCQ2u9+3cIrj2nA+rNYdHhAr86th8CJSdH2afLI3G9mryBPimYIGIk2+DuY+F/0MR
ZNBShhhh+fCHk3oebWI5i9H6xoDQjHO7G1megbUOi10TL9pNQiC2UPvbTThMPp6j7j3iNcPZ3/cb
EE7GoxACTbqRIJYn0exqFdi0+pmTyOcTWzpBePPhn20XcBUqHlo0mrDKnM1dO5oQeXN/Xg/jjEoC
yS/Xcmy9a+EcQI5v/aountMaQR+xYWfPeKsjGEThSP9CfcRaHWLsyjXcPVvvtYkH7swfDqlBtMCW
UlRCnS+fuU1T2IwAkdXCyioslb/M8fheqf8yOxjueAIu9djqnY+GZ1V1tji5/dAzUC0/yB51QRQS
d6cWKazL3Av2AwiPTFXimHgICp3Qv48+Jy2dayD7iWvCejGcLNt0FpwpodATyqxvt+aE6q/A4r4O
0q7dyEn/wcdh712/winXT9Ohh6a4QSaEDQ5My9H1zcsIzCCnlLskVtmuYl1/mVUW7mdgq3osIZOA
3A/bK5/hu/Ztm2dB1HQuDjJ8xmK90Wla8ew5DmVwilqWt9DuQI6wQuIJ/ZupLrnXRuCfR/9tXo79
YdBIDvzq349KVrP0vLSS0CmYcIefMwwVxCe2VtajFtg5NF6gfsc9yNK9FIA904oBdKObh6GcZXuK
RKCKuL9riSek8epva071v4YdJxkpRJLPdnHNgfIBYTjFG78H48s4hZWZS/mrmz8aJ95JVc7TiOHC
WkTqaphBIgic+bHPeejVnBhGDWUy9tOrUKFxBJ4AlRQXd8kK8RCbHJjAlPilVqG3I3KM3dB6j2Qo
fhuOxXfr0QDUtPSYkgEYZ0PxQOyS3NoataLPwD7oQ7a75SpGHLxJcCjdXVwzSbacFy2E5TrTT8nM
31y3KEgSNDybEr0Zw70eXo9LPqItGCm0FQMx5v122WxD11nitFrQeJjcTrnon9wi0Btb9OJThR1I
mgZjf0Y/hcehPfGiYW9tM5NT2a7OnjkiIcNZZBQSyBU7197x8RUOSFnymvOEVw1sL4tdT+JRGYrF
AFpPGJUY2pkmE2ILCdM5JB0OaGWAisnddCVq4iaO5z1bW/zUGiNpj59nZQ2oIjPbOFLTY6CXDOh1
M1k7nee/mQ2m9zjxX5SJBzgbqtsYJ5oSpEXuXk7MnuTCHAo1Bx2ZQKR6eN370ElzX3XTEzQ8UsyM
pjrqfBHip/CHb5A384eJyxeWjETwjnoYMc/FN5v8VFd8cArhbnMb9agsoQp6EkldxwuQMlTF4bSo
ShtvXKNLA+JiKMmgE4h3REJj4+VkXOAVIeUp2yj7lWEFU1yXrovBuDd77loM1Gru3G1yuqUoTSZG
k85NUUAdf8xG5cDNntoM9iOfU44C2LGNU9L/reP005pLGxetDYUkcXaZ9hAsSfhYjcWOLYUZV9YR
vJCRzaYk+2jqDfOp79mSWY5/0XVNSWB9cbrMp7AqJXnaUbhzTfkracwAhu/vNE/dFTrMOPCXDfG0
gpvV7kEtQCYhQnaF3egHQXDFojzs6ceKLa6T+J3mQvHe+PGu8xfgR+uZ5xZ1KiYdI0alFrBwDsUf
EAU1A1recRE2epvV3nil5+Me43FbO2bIJqswdwJVEBAIJo/tUESQ2Zl5eYVgE8c7Fc95t3GHgEwD
J78H/bgSNmCDqtO0GX39G2PJCS0+ScUMO7ctQomVDif7WJViHbY4IKTJFsIcCqbtcQ/bwG8KNist
5jaR7VRNVqos/Cc8fvLo4/g4gPrea5+nqOLYs2x4ra25JVmYmRLtBnqRh01SDvM20hNCvDl5Jaa7
Hdu/XQ9HyDC7T3SQQMcY4Gt6uQdR0hSrQL+Zyn46kri63kzc/Y+BZkDXdUYkOp9/fhr7hsEnIQo2
ctHqGWAVYRT3lzJh6vDzpbCr/3SIcwhxySvxwyxP2vwa+F7xJi28JkjbDzgoWar546NIsy8jxSQX
p92npdF7TeT/4NUZ2zWT+BmfN7HAifhr+UX88On4Vkbu6ZULoXY7DPbWZxMBgdhc58Y87RzI14AF
LgPQRya6sOirIEauPZxy1J5plgMvQ1rLKj7eaVDS95hZq89bm1XJ0Q7ImeiniMiOwUTiK74IYk2I
KGnjK230P1y9AX0ZGR98+urdOJvH2uV2J6ENS2FofjaIkymjhbtXAzcisQV7NiiU4XOlVimaxzOm
PyanKcs3v/g057hZrD/v1iI+MH1Vn5zlRwP21dwsk5NihI8mC6dENXd4NI1LYlbpG5l0xa0x4ovF
hVdU2fTi5i06ITN/BeKC5gEz2c1Hg7abAwAc3Ali7RrePwthGeATOBQ09hSl5LCGNTMM4A7AxbCU
VY5/N+fsKJzcpCm34h385ngnoc2WSH6YVQui5QiGWk1VYJ2qQKf3nKhfo4ogm8NFSRyGOUVOCoVn
TQgYULQc3Fk8WPY8OXEhzzYJIkgf2mUMsEOLF92miMSrKeQ1ReO58hoJ0ZDpchcx1WxKk5qKv89U
f82sHvd5U7qnTOItnHzeJpjV3bqNMPMha/ZXTlT6q1CH26BxXo28SDZT14NOYGeABK6+N2PzPtod
DY7nu88xUOV979Ws+vXwqpzS+hw0ESt28RGOJx+N7bmysQeOPJsxIW15gN0T05KHuQYZASu93SKy
uAlspTu09O7CmE1YiIGt9Bqnv1fp8gGmFv9qevmCqvQXKAD5SpsIrvYmatbx9og9OHAiKIOSyJhV
WHTvTh3CG6ulybh/ep6Gbr7WLXWaY+vfKsMBgZXQ2mZdiCBBQ/hAfsDqbOqALaj8ahhwF90k+TKZ
w6I87Mtn3Dcb8nwi4PjK2MZC5edRh/uKTcgBoY574sKBnNigm2QGCqJ5Wjm9pS+GT9pmV6R41dAL
qKx6JlWXMi7X86oz+HwqMmMP0mQpWBUY2IuuJwLHVQeHjQkytbLfKbf/Ldqlex8GcfqhmNVByCXH
q7urcts7WDHbI3h3DtKTXp+rnLdQiMnGtNxjo/LSdUcoFf6v+OSH/M20SHd9qOSRnFgcAtMkkr3j
mESZllyllCqrDFnQGsXlyubaPC0/QFwAWdIkjwT2IWAncNFJVyWXTjC+dgznQ4Z9hXJU2Y8xsfk/
oayS1DQUrHYHy76G/ZAc/RRpeFXJe+CaxcXgETpRFwPjdu1rZ/RYH7Fx0annDHvpc3dpbA4nh67F
00F77XuFhM9B/uvljBrg2pwG/6Wq5XgqEOBue8onqLOOfR6cxt7ERNJtE2K9y1hal871rl5MzJBh
PBh3DCXgyCGKkVGRYSVmzrO2a8g2mIHyBL3znpolU5Dxo59mUmbtnI4w4bpK0PmtnI6XNHQXDLpt
fDP7+DZF4D5aM9oaTQJVZHShmvn+OzoEuJnG/JUOUXfQogK8UM3lDXYYfCRtbX0v8ddZUOyQnuiX
vCPBzuwVrsAO5VZ2ptOlvq6sp7EZTk1d3BZ7DL5oPRwsOouzy1t9iBKyxwxKdgbp5tXQfrICK8Ts
YIZElCuIhdji0CgwQWcOgg+v/TXiikMoZAb3tIkx4CnoyRy0A/9rKAil5LVEyffsumaDPpiHlD9/
D3pZ7Quigc5kx3nnidhxeFfnMPOdi86rEe4d8a5pD5y5iTweOf6nny8/v8YjcSjDT0ZURMw+IikQ
AH5rRqRfUxTC0Sn/oMjbTrNH0WzqFSTP/3J3Mt9dy9hnfgfGgPkTl920x4nQUkgRuSwZ712ksdee
Lfk4Yoal/e/Wne3yifI/4FSlILQ6Gv78F2MjeTZqecWp4Dzn8a3gdHxh7+PuwYSTnBWR5lkh1sO9
YJ0kZvF1MaKEGViLmZHh7T1TnxsfyHOOyJlWDFlM0QBk7a9EMeLRR31FdVJ+5mi6tmBBWcBL1yH8
rHHP/eAdorYI1kZqXGc7d/aN656szHKv/hKtaKEpY5OFLQkQIeVvnz/QNMHHjRaCsuFdi1aFG8U2
kP3UZxeOfO+1ynaBT3tZFHG7rtBhbMOMcVkuAUc4dpVuY7dC2WKe5UCv7iC3OwWaW78Ee/UcC/Ps
Mhj6HCkJ2cMYRJOEdvkZmVlAXUAeQEgnsxVae1fyJXCIonxB6piTdFR4cOFRj89zmF57NZIxlLWg
/6fg0MRlfWpVhUrOFB4b/wAapNBszmmN2zwGv758yWvvbhMofoyd/uBWY/9SNgnzQhMZCwL/A7QB
mGhpjDI1QFAXw3phTxYcs6ZpME0GAzEHs4F8uauu0Tj/pZxSQJSKQ5HxELU9QlA1+O3BYOwsx9g5
eKb5IOIiv6YLAltZ+n106+zw869+vvhj90xgR7oNA3LChwhwxk+ATkm3jqi//6iV90v3CX4ZeGVs
aKLsWGiOy3kYyz3JIIemtU74ZNsnKUFVtoZgjUhETRanqNmt5Kp9PR3LMj1mUto3mnPCVafgL1U2
rieo9/jkQGGW+3r+cpl+X/x3mCy7YSysYxiN4IV0CGhaBtnacxiHIVYyVzO3/J38ZwI921tdIWcM
BBnpSOHju84EU3jTNnZ1Xz03neNcXA9NWFIk98Sx0BLGEihuq2HYqKC+wU8hSaMxXkC+dS+EpST7
jtTziXXGpdeWZFCi32sGKlE9bLPR/+PMKtphcx2fQGbLrdNT5oXCBS5H9u3BD9OPKWZgW1tzdklh
JcBAZLBjVLCNfv7dz4+czud4jUAS5eSbxx+TjP4CkwWBVETBW1uTDNX8Up3Kbmwgktd0dJpNTcg5
oEdvb6XzjrATg5sEf/pgLP2H3b7GeWycGpVuOZTh7Y9IVwJGXFg6yJX0gmpFQP108uzqOx7gvJB5
9ZWEpnseQm9PehrUz9mo2HUJEsjEYK2NEHvNuHBE8mLhEjN0WaXxmBL/Og8k0yH9A+zyQi+77wia
+jJrfncYOyEsjQOqsqc8AS+X2tPWSsx+gxD4hfzG+pZP6F/TPnhuS4+Oss+/0szR14Fft8sjYWxd
AnLwrpcWKLIoQ9ZqyQMcbCwr/xBazccmBo2/eEZBq/2rYj9gPfnf0M/9W97W0yGUcJTEQN5fz6at
8pzwpSkyRXs0gmcW83PtZAK3VM9HXnqMhtx75br+oyiDzyqdCpYm8sOKCvh4FuRKe0AWjt5lbdlC
v/LBBN+ZvZN0Nf+xwuReNFyBrmfddUIid1pl70Fj/UpNTXNfOd0joZ3bgywOVmHmtpcpmi+RGRtP
fDYQBquOfXP1awo8uZk0mRdW099aQKYnmErNHRvZvM8WgS8VznUGW3wOzXx4AEM7VsznLs3k9o+E
t4KrJQYS41njrq7ZKRihB63TmiK1aUlM2rBJZBKewm1tQswzFOFddEvmh2FpvARohFdJYDg7dNPQ
FMDc3n++9DkwI2R++a4N7Q4r7BJmB7JoN7k5skTtFSnshTnF77T8PKiUcclMf98O8lmVSJ+dLP+g
qQHAGlCr1em0Hg0GBvR674WjmS1fPC6Pi2VaNOMwQq9dh0/Wg31QMhSOVmgA/Y2vCbSA03aI9ILz
as332NHMaMZFQqGnEc6Ij4mehlihVT7IOTROAfqeTQcZe/XDHy7iLN1ntfFOG9ds2XrEW0bq9NpO
MZ9Si5YmADy0+1FmmlbYIgpqcUo2db4WTusQEkBEg0E04CaAk6HIGlbpR4WLlt66/4izdh8avLmW
n+xaxlAIOlkxswX2CC7CkTW663BUzz8IgtRyubLYb4MZTeLdXOeKPbTrPjGOSe6AKTbSN+SuLES5
zmVc31OE1xRzAG5azK12693GJlDrjJEuYlh5yI0ebQeW1JnMwslzmwMGSFJkCyM5uYp+CDhTu0HG
aW6dKG0YUTHECUqwvLOPt9ABpghRKb2bJevvuRuYmMChLKf0u2fGfh6DAS9QxiRIJORtiAwnSjb9
rSv61YQqxavSdN+62VduNe7B1EjCi9wxDj7Z6yl8xpWss+45sUl1aNJouOkmO6RWPvKsLcoIy/hV
WY7cpgowGqq17AJjEcVO+yqcOLmPM6xJOqSFJ8A+KZxx7wyGS0JPuXYDeSi7Lj6MY/+HgoM+vmFk
M2FwvYUuDmsVPDdD7l8x2ql1MmeMToLyuy8gkio4SVs7z4kUsaYjIwy9MXkiMXw9Coho26iy0i0G
KVGQqqckLzBlLFPu6J4U443e6zMTU7eP05sbLFhKiyUD2WcKLojb/VeqGXMzWR2rhlVZaXZr23Qw
VDtOxIZsHCkAMHKxYatfADd1ymf41GDRzhTeWZYNV9fxw3NHkplJEcNt452dIiHslNTMR4n9k1B6
+ekhtXj2BCPOXiEIKDzn1RR2v7UguazackFserr8CJj4UMPY/f6HW2Yj7lvlaUOwz/JfF8pzKCbO
yAqpNblepKZW5inWZb5nOY9jqnerx5yZ5zKt8jfEYfPLLP4WnZ+9/XyB8AaI3W8eAWDTn0kNBv+r
ov54/PyMCNl/mSEawt7QhCuO2gvxfMiOtDZPDAGzN8xK0IurojwYRDa89WAU2R6O6S5ze7jnhnwf
c8zGlCgWTTS8uMxgtyKZ6K8wq5VnfkuTOSYzInYW1tXX3Z+6GIq3inXlwwhpUidZvqmArVoXDWz1
NQeS8pmSh5l4cfgp293uxbGPYelZ264T3pqQ9eaNhNgNapL6ubLmEw2u+WjbFpXNnD5yGK1vnVBf
ja2Rj3R9/TZKwTuEZFsQinlODR8PcfawC6J6/UHFx0A5Ey4kkulMSDQfHaFse9IbEZWknvuxOD1X
nSr6689/BSkrBacPDzNKtjgyr2OC3jVD8/GhUza+4ejne2kSMwawviSFqt/lrTkR9e6y3DE5DPlA
fFEl6CfajYc3AxBswzl8UVrDMS0S+1l5yXdViG83LsSLK9gu9hG/fTONv32uHKX6f1xq80OMP/oo
J353JgvofX1KWG4/z4WW26aZd9RC8WOcU3tlDI27n6q033eGvAu7sf9mnC4mE9Bz2xp4ynZGGlr/
mpEzr/GeMl7UL+0Ub0EYyJe2k390BG2HKaE0p+wLZPUWqAF8FquyrprtP+YK9Dzq28xrtonZ09x3
7hdb9ic5QaEpGVeOsIa3/LXvtYzqPyHzBKT2uf/ZLXmJKJSWD0skz13O2BXPf/xYtuc2eiw7gLsU
5uIAhtH6GKl0mDRM5ku0LGOsduQYwIp8BeVabX18VO+6UN+UkdwcLEpIdmHjEjDC62Jukxk8khGa
/t+6Tf+YZmZ+Voao2TDZM/6x2OXY59kK87R8+AUdD+H2w5UjejiA2xEnTHPzaVC1i366nM4lTMgm
rr1dF7kBy4OaTIiqy16KokeWkZ89Wum3rL60xVDRm8f1nzzPL4JJMDUGcZVZTWMel+1hZOn/LWLw
y3YPRbXGwMOiZ8p3jeYVyAjUBv41No8O1yV8nf61YCj3Mo/qZufIjSoyEFitbVsN7yBHyXqLGr/c
O0HecUE1I7LQCIzAPNPTJzB/PAtlrXb6Ye+kM/svCmzfp/0pWgKziIsa7g4dro1cIRzyR+6F08Er
hifbh9M7dxCE+1j5v8PROVvIGOIVItV1YpcJSgFhXMbaSTd0s2ccctFR+yVakoihWyYH2EIFUpfE
DKm+reiCJ31tyKr/i7RlMxTqnszm4jQBZWCX4t0l+GWVPM3QgvKGVpdCPLiy+xsufjFFG58a/1dW
uNukm/3vcRnI9oGonqsJnUfB0HBl4LDcB83sv4oh+4J6Y3/3Vv6cISB5z7Q982n1wmPRMyThH/rh
0nVRCKXzNwMeOAmehE8N/lJY/RfAiYonsmtew7S6Th7pvVYDMXc2sw116yHXWcDmkP14PnORucNE
4O387NTTdOyWFUsUQpVhOFh9FC3gKb9et1R7V0xWHOa82Oc4ytwrRCvs/+LVKkPUGabSBw1Eny0z
z8uAYMTRxjeHj7PXaUrKSyHFLkd8fczZuD5bmoYQ8nf33eYP8uAOZucGr2HXeRtDBP+ZLH2YIuFO
yCVSZfh5a0fnKDcRWV8dt4fQmN5nIiIeRiDFyWKxi8yNF1kcofKtW+T737WLQ8yvnl0nUW+w75JD
woZwr1vtv7VtRWziKq6z/tBAPD1CjNmANVouZ++S+lxkozSeMFpHe+DAxkOUqbsewLPdhZR/u1hR
UNt8jjMHkY3xMXbMR+HGxnvxK/dL64h4moEfZIkzIes13o20PngyXRPQEB4TJ9wgUhkZmFUbSLOP
HKItWCZzy7jxT1T1Hs9a8t7Ftn2klijPTZKAojLnvcMTth0SyOjaTcR2iFNoB3UanpzWZVVnfKSp
7HfQ/qgdoTfx4JxnMxRcEMaz1dnEQsxbhdbtUM9QabQyF3GQjgiTK7tTowfiVgL/PfLaXb6s+UW0
EPhNBreBzCiJnZOnl98a/AoITBvzuhNOkCbyctuVxEuBHyiByDAmRu7XnDynenBdbwDduYcy9p8p
w/qNq5JxG1Z5Q5/RIdsNk/8h6jyWI0eyJfpFMIuACmCbmUid1HoDI6u6oGVAf/074FvMYmjVbT1s
NhOIuML9uD6rfC1Yy+XbqomDBFKqMTOvJ3ytnkOO7AICDAJy59TMVXfR65ffP/VGsnqriy2YhUfi
IxYUi4Bsq9HsofW7y/n35/790/++/P69TtKXNBKHYdl/5Y2gDZsHOj8yY/3STPeS47ROm/Qyu+pF
pLa9m7uiOhqm/9YW6KQYBAJ4Zfps5GypCeHZ+qNN7KeLisHSFBaeRV/uYXIQUyRutR8xNge+DZ8X
pWfdjdfYtb9KRWa6q7lYHFCcxwSUPs6WjLUZw57FzZxrVC7i1FvZJ8LRo1VPj+ngQytWozhiKi6Z
NgHoY9tWcBswoBqv9Rqe/L8vrs5fIXs4zYAzwmv6h9YpQZ+6GRhKAlaySd5PPBwVD4Zn19mZRCZn
N3r0KVHqTJdRWBRx3kPMznxrlEAj6tibGFLJvZiqaoeEKkfE+EmwLvodpUkRLEGMIRe56aazqGto
ZWQ2PjZAgSurvoccOQZOXyV7YAF4ihooY87kuxte5BeUprDC8OOiJz0o9MNbxZ2ceQJyYfuia1VR
24pb0w0D+IgZi6WYzrPklwZXiLGWY5fFpouTqz/Ew6kMhX9Dc4jpuJDvXqpvUR+192HHl5q59xYl
zbJPGGUehMLn4biDffBtgjVmtC8UsHMaGHLN0ujG9FC2KY+6sUvNCHGPOZKngsG9w/8Lt2lbcAJx
ueJArp6jMBweo9H4mfIUw5zfj7u0s/h9qfsxw9iXEwWboJ+nYoF9gFcjIM3DWoUj21zmxktsi39O
Icy1xbC2TKTJnQUh+5uIBP/+WFa2feiT8GVEcwWd1kNoTlp10xGShHQnjqZrylSuEwVxeqKB8WIo
fYbObOExj4lQNpKpvg7ZAk51xfZVZlZRzTKvTfLq76jR9owOkd1+PrFBjMJDRMLGr4Ek9BcqVAch
jIodc4NYGGZKhXLJtnVgLavCNwSO0dNYZk4JV2qesx0XPJMjFaqd8Fje4H3jJ+teyXU0D+C2yVqD
gBlV3ho67OE6R3RK8jjKJ+RHJJISSgg0sVNIXxhWkc4WQsqdRoVMoWz6rWevRozSfPflxN1i+Q8C
yy352FoAS+1xmIMT5pxS+tby2W7aIVj82r5zau9QWf5yjzkeRa/nA0kvs8+BFSgbLPwXBLgyVS6Q
5pQrqpqZwNFbVUhObn3kK2VyalhXdZr5HvoEKO5qPw7RW8jkC1m7bVIFtifXbvwbUul7r6rTw/Jc
2qFARg9XlhnP1nHwsVuo2PZmNrwsikS5jaZWwP72WbikSJUzVl8VoWGG9O/m4cdoE64pjOgLhViN
e6HKnsOb7zjVs8R8fdcV7Vng5dumKAW51o9oT0SQxWZ1clmRmI61Mi46clVzNgFF659F9h8xcM45
dOBBWUDIJg2DtaPNqjtxCd30v9Bic8CIbIu5HAInQbK9RcIJCiaDNZh/97uGTFmh1olts/02nXto
+oIhrzi2KR8CkCoKKb5YMzxHnGRF0NvjdBgXjVQ2bo56LjAB6n6fZWIG6GRs/O5MNea8LyL9osHD
t56sr2eDosZ2n2G1spAV6VPBjwY10XSb+Q+Ix1uZlY+zA9QbM/wInl19xtZaU7aI3xh4JVuAEtsG
fOIlY3JCEN9MkEI6XpRtL7fUo/3wkvy/Dpyf7epPFPMZNMz2Iwfbjk6WrM0W/kdleAdGi+NRIf+v
SVY+R8tws3Q67qrIe2Vqat/MCXHP4HiAHLCF7S0FNawE5hRApCZzQ3xafWU8Wia7oT5f2PQmIM6V
D1HfvPrFZAZAcuDe6HS+dqX9V0goJU5frCI22HsoTgnA7cN7otynE1l0zxEH1N4dUTJTv6bbsEMr
ZkXhsO+9FTrrJ+U5tY1jbQDxZ80LDLrJavg0ccpcJjO3SEHrC80iCtWyNq4xGe1ZXZ2GkZ1dZ6Qd
TjQxBWgjgH9OzoMblthYTFrI0HqMDLZbRoOcvEpSopsSJoFZYTNTsft/FGPpT7QavSfHTZ/cqHTP
Q2SuFoMiaKu0/lCfUpfFz2ihD7fQYIEvMB4EuSkxBtdLmYhqb+JkhnFPFONC8xgvU3pAcrCgO0R/
7Mui2Rd9bZ+4ugON+SuwmHhc7dD4yKNa8i754NRRpSfxoF772GgC0blIGCd4E7nRTs88VxnFRZ28
kpx3osq4zTYUTeF7yMNn8TdHN47Hnkj1pugfqoGuhf9DJpLsmEN72dgy/PRsLJUdixR0C8YhAu8A
6OCYIbgqu4SEDidm9esw5YrGTxPR+sHFzLtUlYsArg+yaF4eTe2fDTIFwVTNCbZnW53p53TQT/Uz
4sJ4p9ZKvJP6lafzpBpTvnRTxwBM1je7HuUPr3Df5fEP4YXerl2ggUZQ+TeqW3nDXjHv3RxtQQml
ZwgvQpN4k/Q8VNP07rVMt7VmXZUSN7SHT2kGUyc3Te06OxEDyrGJpwOrmIRwNucHG9bivqdyA+az
OE8dhB29jOmuVT1rSIOVs1+PgXIQtU79oxoXdmmexrI+5qQ8Fz3RJeRyG2Opz57RQyUgfO4gk347
oot418iMA4zHGmt0/0pvhmHZS9m8A2MiBspGRuDJJ5de8+hQgHRQsTsHTiFCb/JGUWN3DLo6d420
HQIpvW43sbHZllGCHbBYzFsteW/IAJNYBwbvZPtuclaRMcPBGfXb4rHTToi0nnsPh0EPO6WuolNB
hsUmLF2AF+P0BJUDXf7QPqSZ5SEtbGnyOm0fulj9K8LhE5T5Iwg7InUHiEeVeAEDhdC9Q2OrGm6E
ZWItIJu9q5bsWtY/totuWUp41kajryJhUxMZ02PHqvk8DBIpnJ8/xCpiuOkPIHmj9G1K5FNK7lBj
08RUDu23Y7koO9RE6YTPnCd2w3PRXMg/x39TQf/O+7T6LhGk0s12DQUFLeTJW7pmP6GwOLoGEySE
RUTn4K7npvaHo57G5TCi8CbuTxyLarH3JjlpW1LKcb+k4sGfqTcbVjgM8AHb+2jx8VuBkntZoqX+
6hncjAmZMdN8mjsubNgpADtRGe8WiY/Fye2zl4gfzyLIosE0VxjklfByIpvRXtAI49tiWonq/ysv
QEA669zb4wx2IgJpERTMW37nW4u7/RBL2a+qYxK4FiAdpGhsynYY9mzA4M2uyvqwuNMUSATVrUrs
GivWrN1LWVC5+K4RBUXf8J6hq8S2hx4v0hbpaWlj3c3Qr7uRBBAmPct+ttSXQIS0HzXpJLE3HsK5
3HszK360M+caf/XBZXTSLI51h0vXuhu8Vhwy2Lj5Il8UBEaGmvd1sTC7y+yPOkUP3Qk1P2MZ26T8
fEZW75sZIyyq+9Aa8f+403LlXw6mtUPM2izjh+kCeYy67I/GEMxVnLF+JfiiKoCzQ0BBxJdYdCTL
N/oC2kdIP/1FGGO4L7tSbgBKE12p1B+Ara7dhW8NEmLSqy2cNnCknS7LAiPBFcVtro4TnW/ikEs+
d+OtQyl6aAQD6FRN727I0UC7SxM2WeVByfSfb7ifUTqoxy7qxy3wG3vjWjYsBmkmF62QGnQ+qwZd
/CFX7gX5Iw4T36JrrMIHQk5wdQNA89jprI6DtwiBLmXLWBzZtsNKpZTZ1+2tFDKC9yOAaijy7WJr
LSXD9gUSQQIsnyCXMq7YLJrNR8SyNIDUxhNr4AibJHb2tnLruwEr2MauDCAYqn0vFytGLTu8MmdO
b7QD06OvXhnoABY2LfPWEQkLb9nkjc3pkqDY7RhE3Xe6KEhack+pIh+OBrbcmtNXjeTzoXDsB1oc
CE5QqjBtYxG0/fqWZ6thWus6SCWfXZqRdhwAyfRA1xOuk+nxC7GntWFt6m8ci0q6R+62eyKf4R8R
hOzZByewUnYSiDFCBnioxaM44vRxALKwBjvkLuyCCBHWEDJNkPjBfotNObX12cwp7ucSHsIMcwtE
B5v0gaHdzUS1t0vm2vux/qXaeYw1kGxEwDPVE2FdlCSjMJtbv3TVifr5bKsJI7/rgB9CTPSE9wVi
ZuJ5uyFf/sak2LMIALYAkwhfiOPNiD2aF/DNMBQsJ/6q2TSHbJq2i7YYpbf9X5RPn4ZThtiwz0TV
O/czECWAQPN+NuV/dSjCA4RyVHosY7DUS5Q3V89GGrG3sQZd0mF4882ZktWZETVBFXQrlwAtobp7
5Y3dfag+EaIwFwWBVI/1P4LkseIaORlSAH+KLNk1COXVYDwA+H/uKcL4lKDqSqqoOS6Si9s+Lm1q
sFxAxkHjJgpFnCwiboHmfDuadnVMhu5ceNl8IzKKpzKK8b46DpbCvxDBZ1qbTKG/7ARy8HplSEyw
54CTIBMjQt7FTBpCKnGXrwZNOcFiqBYIWsySfjlWvY8qsTUf8yx9s9K1Kk1Y1gj+mdpKvWBqY6z0
hgbJyP28Zd1FCphcEHWZqMaZqyQMzGGj/LVak+ajX12EU5pcqiMwnyqgW1Ibi094P0ZQKH7jM2ni
1BlpwHcF1OCA5wZRCqR0B4O4XeVPInI6dBFiOSJTjQOlnH+ondudazt/Klbpm7ybPsOwqDEyU6tP
JkbfzGXYGMqnCtDtCWMIBcySCNTUrMXdJcJk22TLsXUKWGaLESDEQ4zhLwECCUQ8awkKJnm/iPcQ
s/9mKWEs9jPdO2i4Px7KWirpnEawxJpIuU9CKK90Q6SB7s2nIcP9wyQ4Oi+oMUXv4Piz56c6QoRl
1IO/L+LxO5LxYYnzaO97IZpp0vvKFO8rybIXvK5cUtIHVNlD5ionSO2Zdh9cHHwDCuoN8RrOiaGw
Bw7Ck/uojFyG4sDwhTWah14nF9kpfTEnlMN2f9V4wuZkyU9j6gKErm61kf83stLBjCKRF/L+xGiq
srS+yZTZUdObc2CU4o3aFaInksQAXwi2irjcZRa04xzM97kvXCxz8g+Ul2YPWxNJmQb+PYUDdpCK
7Dv/FUc7QxzMUrtmsZODFLSrWK4wmECxcvJ9IpUdfJkGAA/yHEiAj4zALsPsbHLe7voU4sw8qa/U
X8fj1XQbK3oPUrs+bbP6cfy+2qddC2hxzC5Yqzc25wd7e34cDHoMfcDKMYrHBJhm9dGYxpdqmIC4
zSgaEijHh6yeFrYHhxRe28kHULJzELBhdS4xdpDkG+DjI5S0urpWH6O7IY4SMeFqxM2CcCY9US1I
H8OcTDschRZ5KFu6DiwzC0j5acHhbxrLtHUFPAFXkqKJgBfdVLgw1SUfzXGa9ham5uusdECQG/nL
0nOPjZf9gy5WQZoFbdG16amcmouPYfOUjWV0/f0itfwRhOPtjfEdngbQFsAqXbhQTLcE4FmekEHn
vSGr4E6bimwnpHhItEoOvHOpzDFQheTMZcXylgCmfWrn/JTHy7OT8N+Hapc1gyQSmMo82UKZ3VRJ
YzxUfnVxSjJgDVQo1SoEe1zyTyJd/43cXZz+rzzUM/ZJf9M22GdDo/vJkPZctFnZD4tyf3RJbntL
GGydfc4y2scrJHgVIOdcN4dhGL6KtepLU43M1DWeZDrDBXYn8AvITSHmTCgcWKxWrqd2QDK2YNbi
y1jyLXNsIQGRZey2N7GZzky8p50ZZt7WNpXa9gRkRetnOgsyHtlKfTkm6q4ZlYAmaQ2+5RvJPeY2
z8yPrFFszAPTlGcR3qWe7RNdfkoYQ9W5ZkKQLk8xo8+tFMW/PIn/ze2KvsyRL7WNvNk6vJrT4nwP
OjnUxjlZvJFCgtMfUxNgRF8RnkdCuE/mk8bQglo99tGuC5xBNYhZhoIjO+riVhcz3MFX/MbqxU2i
e4HdIh3RGFpVxWMsEWt0ogsU2TAHneDeB/22XHISjoSOTk1rpQcTAW09mQaLpSgibREv/Gzh+51u
U+JAyaPJPxh6OpA9Xd28pMs2XgXhZ6S5Btgu2fOO1aGcJ2qcKAkaW66qZnFlP0IEjwMdUTGTyMpw
A02JnAlB8gkZAkwhBi6Fsi5IkK9aVgn1U8SoGTxHWZ0i7FtKyHyf2TYz4EGhiE/z4lTWZFYX07ym
AMUx5708T6GwsJpkFlMh8FF9hCRHcctMAnXebLnOnn3BtOd5vi+9+sNh8vzQjyNY1o742MYyxC5q
+5cpn9AtpD5qUQnlqzcNBgULs6YW5vYJ4Zd7bySkBzmohNLWArOZE8yaFekl6cDxNnZ9tQSs5yWn
8mD4xd5zzfAGknisqYcvREwUu5W3wcJ/GkmNDj/y3JEneBUSzAxRhvlLPlInhFN1g+3ck6iCRhb8
bnIY6x47oZaHZiytJ+W1x3EoTvC1lyAlFIM53wZaTb4ZIN3gxy5PUznfVbr8lPY36nAgoRND4kUn
d1FMuhJxRE9d6fJiEZyVLJr1VtVTJNv+xi4sAJLG9B3jyKgwBF+QEn3mvQioieATT0Z7pYTfmYuD
oXZI3izt/8MybFI0Zx/IvLwtk0c/qDoCE0USnaeeXnvAM167EvvnTPdjEdtpJcO4g2/PtywyYmGy
mgWrNp09SKDvIbOMW6pzJFZoihzLfKCgxiRutzeva44Ces5ORCOi62l4c1lSbtoMmAm/WQ/nyIWw
NHFmPBDtCBWgrIEOUKwWpqx3SbuGfRAUtTKgUUsfLz5YVDmY6iCj8BI63AMVrModUVdHXaQkf1Qh
vxUSs/FsQYhxaYhBaZkxJbau0eixa9xHQmG3WPzu5qU+Vvg2u+uLv2RpZFC+tKRCzqtbM7O6phQy
PSpijWLR5+dG/eJeZBayEPUipEaOvIXG8F+WDNYB4Yp760WN1hvmO4xm0o/bwG9bghKIw9xHnvPh
6/BitI9O2M/XxEyOJdKfq3u2bKn2ODkJWdGdxzxJDs8w8U+i4z2qSk++4EpJtmFlAepab5HMa3hf
SEoZobvBRhDxftBng0vwytZ0tR3goTRBqHsco5jOIStBjhj2ReP8B3sV/mtXj4eJo2vTTKE8YP24
5T32wlKZcOUtJs1D97nKTO6mitXvUCmi58erzvi+TnSkarcQTOqogCEz7YYWlEvIyapi4B1x8xEz
ktxKoMoDU9FN2VCiZ/MzAm51iHECb4dYDnccZgFonP5Rrzi5GOvAwZgzlP5qflEIweiR3KDw0r8O
1rzABZeCtssN3AcDU//jbLD4jJFILP70lXiju8XEiaFDf/g5qRjadibeUWtNILlL0cdvNOaXkJtg
2w/6TbZc0zAa9gWJjWei9gK/SGkS4WDzTbFbFwzneAlfbKiNnCadvmdaeNeYLWxNW5EQiz1HDBeV
KUyB5vxhmfWzXNx3QhyTIxmXBqh1GnOFVZRgZ0JefMREcshPXe3rjTQg0nBiETO6UDhnAv1wN8j9
pE5JWC7AQFBwgsRjVm6P6lRzKc4KWTJD5vCepSZjFTma8BlNckdEfiGkY9iVrcsvgYPqnto+DvBr
sI5HP3iehjo+DnF1RqthwdzKWZHWLHL2TEcYgTfZ9FjN/ollb7nT2UjsPTYfJXh13RSfQVvYMM6j
+uStf6WqRB7HMb1PJGvditrHDDHhDz5zosUAtTdpMtGyD5/bg1kdb33psIHwC9XCwCl1YBO+NBrh
vq7Q8pnjf1lteWeP46XF18SCOmJ2MLlMyEqArfiJ8QFL9xo6+AOTSZoryhpWr/XXxlK2t93ZCRJ8
GTDss+qcGO2MzgRMVByZ+6LukG38rpVW+nizFiweYpqbK91TLojZEw5yGbtX1iZEM7ZBO4GkdERb
CCuaGQlkhoInmeCHyg/qdP4y+OwZjCmFWTx86vzoMzXJfhbSxnJL13jsxg5i00A6URnl9xbNHOaY
nPKCqTDntPm9DPjowvKPZiLEoiJczoWS43n6+IV2o+rz99K/cUzdlrp/HiZounbr3juaFxB5XHhA
N4V402jdFyBdA/0Fr2eduy8mm2KPQHeSVvJ3QoK6ABQwbGabfMK0bJ7JbnXumbxh5yOnmF0iHSZX
VM2Mt0uCXwAkIn/AlRkQMNYx/cnFyOYTJ31BE4L+2a4DqJ9WT20+pyy/bWkRUMnc4mSpZji3Ybdi
WR/JQXW3g2LbwXTvZndOekZit/cMVkslnpZdIj0msUn3mI5rXEU+v1SFj6BDyvLK/olxymiS0jGt
g3v5zpBygTFwIvDxoyYkxutJd+y5fxCZ6JemQ8+MKMKKOqQ8HvOi0E+I6yZKqzIW9sKQLVJA+WZK
wySAyhhpM508zdAI1K21S5PsFZ6xjXwmJwiRzS8znBhDWqJxIHitC4Vdu3RllKdCeC8YhSk2J6TS
KBdpAlL/0ofFcogcXrPfL0xm75ZQoZaiXYwc8se7wh5Ppr6QQ6ErNEHx0ET4NFl3p1Qde17jP4uv
LkT1+NDFxEFjph16RNjLmith7JsoMS5TXcMSHzjfe8+Ir0k48lyBgMRigSsiZR0QRpcef/FmJEix
0v7D+r+yiP9bRWV6iOYbdvTPWmX2HXuLQ1YxaslVbu1ImUJ0DUfuIMcU66q3pgnbbX92e9Gfm6Qw
jiTVk3mQ9ZdGK/xP65+EEXNkT0t/YJ3Na8Tlj3D1zluUcXF6G+k19YuXfdeq3DmWqC4ijumSSHSy
rO6tESjhpoFcm9w3r7NIDss4PXLK/czMoqmv+uS5YkFTVu2BtCkmUTFY14nN2RaIgobhD5BgcWKG
9qV4AD9Z3lqyBE1tcuSACuRXh0zKoDEKIR4jp3CYx+JZPrR2+2hbq6M4emQKH0OIAKwtieDYSCfC
9NQSljmA1tohOcIQpSyc1BGDdy+rTmqO2L9AroiL2ASDRTOul2qpV46i/v/mfDH7hxgLwEEtvTh2
ii10ER7yGPvzgEnrtDTdiaVDej9J8aLw3l+QkOptVjClZG2AbiL7mzQxKLeUNdFkanFXOvmzqZY/
RIjJwEjj5vz7hfQR7GpeN+KzSOJA2vQw9qgxapAhsTUzTOvNxCirJkK4V/2FcAMTAqeCSOAPTGPc
+ti6gl2LA+O0gt5lufDAZqZ73Gj1FZT1shel/9MuKIQILmsCGcO29w1BnQ3Iem/SCByK2t2ERe+d
/LQeLoWcHpqC2UVYDeWZ+7KEHs6f0rhqjwNZPL+5Xl7DJN8xsWiOsRFfmk7urc6Oj4uBmMc2ogcw
n8POb+Sb0SnjCj18DnK3J7ityB4iojB2rfRW9Eu3bEOth72ie2J1wUCnzQzq3n+NYzVH8olD1Gjj
c1TS1ZWu62+RyBWHVmqqBEY3uzFJb6JR5cnto3uzG4ieyFL5E4XJfAKwftbrtylJSaUJLndtGoZU
sXV7vxCzcz/cYA+ERCpNX1HiVOe6Zz4FPwtCR4PGFyRBLCqirR3jWRfecI90hjYrH1645BC6p834
lLFrhOG6MJCsv+NEtre+yaAOEO67qRsQB1z0fCa1fi7s71bmxR4zDeSE2PpphUdJHWtMtIp5XIUk
DiZM9d5l0Qu0VrbVPWm0mc1qy7T0l206HJotjZxhlf+FmiyCEbj+xuhwpeemi+dsGBEwrlPlJB7v
Zts9un47HNuSF6bArEDebIRYhxzFmzMgVSWzYQZ7useRk948u4K1TNTJXs7xt9ESd5yufme3nhE+
gNf4ZSs5K2AJd+Fwykg3TBeCBQakFgymmrOT/VS5Yq5dDrCuR0NvGRJAzuq7x7myqLt74nQShpnA
E57Tmd8uIxsYBuUcPUaCoAS2rAMWhjtRo7oarPJO+X/XRci2t7UDWRuxxO8Q+3d+nZJGsc1raUPf
i6rLL6E57wD91Bh+bTxZhF11814Xwztbp+4GcpyO3yA+PprifShDF99JEd//Wr4aGwl6lwALKAqU
76Fdv/Yh/+KayKJozOdtaqM9QEkSbcYCs4pXVBDXO8w0XqNeojp7JZfAOmlDxvcs9PxtKXqB34nu
jTUsSb4MjyEJ2fmlEtGyHdtw5MwejhiLGe36LLWRf5LVFRHy0TNyUAvZ3HZORGpxGD33tMjGfdZw
TTZmBNm3nu2b8GvW4426d3PRM0/vWI9b7Gcmd7zPa3s69f30LwO/nCpqDce2xqM5scl38O/gTcSq
aJ1ClG4BxFKkj0xtmsHeLmBib0n3j3TA4syPccTyOJ5ZY33MwzoDjr9J5a4VLXfZjj9jRLejvA6F
Q9Lw5tCcbX3PTMCFzFhKsZwF7mjj7SUolSRTl/nN0l7QZsEESeL3vnttTSQ5icecJ3XGimUr68wF
2AozPJc8qwsbmQerMOeNSNkawnMzEUcCu7Zazm4WqgC1KPi4dNOwee4I/YR7r1n60VVjHCFCem3j
8rJXbPaGnYWijjQA+mX8U2CTRwSF2EjHQJT2y9LE3sVTKLgyJ7xF/LY3prnggyr61wRj6aZOHDaY
DJhtexafMlZ7eGF91+svc1kQ4LlxdRCyPHoJM1SXb7Brygd7DVorRvKfnbhH0TEPJ0eb35iK5YOB
iq2gbjpCDocLMvX36O3TwpnuJu8KVKfctK0KQmWTsqOsO/ZFu96U3odIi0+vR0gWjpZ/9CPEiIsP
7MGeH1zhWIcaWDtFksVQHXPtMTfi7yXSLpm99M0ZOd1gQTT8isnc5S5Ek8kvgzgCEsUDOF1CP9o1
jl7ntsmxTsTKbA2bO2gQGOgsppYVx+NN+8QNeGH+oCmCjvHQP6Pj58pUEbBZk0V41TtwFLwsClro
jXch1dBpmKpvL/eAnpHRt0/mP9M4GMcxIqOBsRP242yE5yj+aWjHcb+m+C1n6XECIxumFVWLQeRp
f2gHjmmjLj8VS+2DdvLH2lAWYgfwzbbTElGIzHUTovwhgjYFmoyai4cKo6erD04SOydeEGvTDKCi
pP20WO7yNILNBiidGzxBVs5K0OzurQVSBHsZuUYDOzcxWads9n+gvRdHgz2D4ch31qw2+EA05BWm
RMOKzNdWFY/LgJ/PrhDS2CylLmn16XaO8zL1EstbmMF2XYkNhJL4LLHHFNGcYZZfA+sfJ0/zXayE
unl46+GImkzZR0J0K+fgesBvYijEkm1Buv53iCnbjo2Jyq1FQxSxz2KIxkrFhdMUtJn5PdN7HS2c
3CMW7UOPm25bN7j34KUj5ZQ2vgPwcY9EQ7FGTPtwxxvp7j1inqjrkDpu2E8OHN3JQza78RlWbIUz
IegsXKkoN3j5EiL/cOqzu6kvpjOqlX96FwkSdzPgGIE3a7FptPmU4/OeVSWOWVGzDRzq58Rds2MK
uEDe8phE/LLww7Y30y3OdbEFoBDdgGbIHbp8dCkY/6ZM7oyYT9OG5b9p3JBwGhDas22kKOVRfHkT
LhG2lEmeb81O5fBH8/nUvIEpq74SZnntDNxuiZc1BS2HRNGI8VhPOtw68+K9ICutKe2wugHiJF+y
Wd4GJjgd4+IhGSu6R00tiwYPKPb8nqrZOlissjA4JWnguwptOfnYBmc5NKbme6lw42XaxkK+pJcQ
+hSOWYwpBLcGvS+5+jABbELwI6so4a4U5dWKveqEAOzTMIldYsD8F6cyEh5lu1trtsO7kah1QbTp
VpPJdnSlYT6OxWzTi8Aza+r4wD6KKHQ7sW6ro1u4GkCQwqpAKALNkRl9Vz0umFnIh7C0lmvn4vwx
m/Cazz+O4G3xcrTLmYHakqBwRgm9yzFk1SJw4wxbjHQIwZQVRUjmLmSsZHfgZyWxzEJdib1xHsMO
s1ZROF/TgCIgG8HEDzkzgZhwl51NCWP0SfUydxGhV3XEHxBPdCM5oDXQJ4RYTwxvueftftiaGH88
RJYxOlo0OI0MBA6wx95AhVb67/NgVscIDK3ZFuCoMu8zQYu6kToy7gf4yJeIT1IxQN8Vg83+e9jS
uWFErGprP3jY2vsypE2xWcGgVHrEIXEnyIPb6aYgw9BHhglnTlwlpU0e5Q6bkBkwl2+xtTLqnZnE
TMZ7fMwJ4S1p/zw39bmrE7lraa+DJg9xNRneD7QUHT0TikOAVjhfiGz7j7tK7bKKDrKd+fFrXRzT
qCAfzCNUfqqno0dQS1Vn/6WTzW3j7BgWhqzjF5DVAQ/rHCgR8RgkphWg1Wg3ZlLgreE5SWooNmI2
qz0b3oOR2N6VcpofPSSkC23AjcOZ/dlfFufXWO8WJwL12JgaUbciNJSmsXZezTxhARh7710ln83e
7reixkE0JtUBtuTeAd3CVgHmkd90DDtjcuMy94FenRKqw0/QRM91Xr7kE1hthwEFK9rXTHfwH8hP
2xTxxPaieyq04d/3Cyzolr2daJq9knTb2NMTLmA8/YAiPuC6swpzEnlg4pMQXcV4x4w/RpSOT7Gd
fmSupoNFYaAkCX3Qls9uaxLtORFAAxWLIh7O5g6/KIlfq31+XpM+nK4PjyyKT7ZOIABM6dkYiA8F
sIgMgm+qFBwKvI+gmcIcSMQIqNhP2sBhA9lybx+FUHcTHJthLh4Sw0d9X6M9n9uJkPmG5BJCdA6d
7dyZlX/I2zj78mCpxbB7t5xYHk1N+KeCHbSRFRBCI7dQ4dNN+sj7TnbIx4L2nfm5B3FOGsfKBr9S
1HftCqZSMRk32JeXIKNHr01hP8BIeo7B1dyQvgVhtiBzBJwrLTc89tb0ao8WLyb2oyunEVWFUpCB
C/MZIES2QRktr4QyAj1ewyXjeS8rQxF0jWW2qNvs+vulcWjLmkXTndTId1SV3mahgjUH+ihU8icz
pUFkcQ27OQU+uVg2uzdC6IakGrY+n+zWKavqcZb+Pf2oafbzq6+sC5xfXN/1f9kMnnecOwIQC7Qa
efpsxiX2jlwd8fIXz2AZ3Q0cmfH0f0SdyXKlyLZEvwgz+mZ6+l46R21qgqUys+ghAggI+Pq70Bu8
wZVl1bWylI5oYvt2X15UzntlOd12FPRYCI8VeIHX/Jz2wTda7Ath+1ecvy3baqhm0eQWFxyLJq0d
6Z0dht5gaQwINXKFxbYJcKUIiCzlv+ogq68ez2wWmGedBqvWr42N7GGhTdBr3OFi+VZ9l4WNGoC7
wc27+J6OUmydmqY7ETq/aYHgPeXpbzlRgxMh1SVSuc/Ec63ngN9YH11c9R4CGQRVaT2mQkVPYJXE
k1PvjDafWWPZ88Vg+Qi2cM3QXWyb1BfPScFdPzXbweZV3NndF3Y1/xAxXMh4cFGL3/yoME+WsXQi
UhwsAJpNgnM7wZ0J+Z/ZVBrO0Z4C/0i5NkyrLrnQgZzgNdF8Fr4mgBQl6YYsxzGKHMWYRe55wNmz
SSwajDIBqz8CcmlMPK5c6Ks8Y2H+ZVSCuwPtkT0NsStvyWFAag6h6T35dg3XhhzSurWMaQt30j/U
rv7OcYlGcWa+5q0JvHux5dc5wZd+UGua3YMb29MzuKg1Bl9uMlh4Bw5yz3FLS1818suAFcFh1qwA
VFeaY6OXfRQOP/RIpjoBX011WBO8uDJdh8KX3L4Q2Okvy7KINfpwMDxUVAbRyw8OqvFxHHgVDa4D
ngtWFc6uhUB55Uwd72kze5QZ/8pz53uZqOwCZC+7uDPODOkTLrWEaM+VRBl0BMTsqDHjixdletvq
5CaG5GZ6WbPOYvzHY5wt4E/AGFNFK7TnnYU1emeHAxZktgw8LGvZVrVUh9vBc4959QAh/LdL8oSO
Ci/dupJHWpwb/9jmwePOMYwrMesNnj1GbNt57uLhn0uFIYn/q52a9pvDkXAvLPvmGwUiyzTCjTMN
OBFPJJUl2ds+27lJ8dfjMH4MKPCZnTFkg/OeUtG9inTP0JXFHhN9eCfO8xkB1V8lKad6TNptRtF2
MNV8oEp9+r1tbrm9B1bI/t+JU+ijoimqL9BYnToKgTi1OJdk9QALwDNeB3rlF7Z5m8Y/0lTFvQ6o
8VSsmajlY/S2O2/+jMICKnViWtcuMGE+oSDq0XxKG1kzlsQ5ft8wXhsjq+S02VFFGpysHtXfMG11
JGeLp3IkI52w0fB9a19imsTSOFzZR9maxl1ajh0K6O0AVyyfu3bgoAkH1y8LIPyJNSekZMix5Tfh
lVoZdz+LzjwiAdVPmcNEjmV7NVud2AUePXdRpVIuvfHhj8bDkfzMFtthJAOsRiDgCIe1ixBa7fNK
bYRp6WMvrwUv1l3lkgN14/h5GEMIjDlDGbwyVvN2Cn/fNOxTRkdk4Lgc61LSPW5C4dDMhJ5TwWqi
J+B5JnPNei1ZlzNg+ngso4uQ/Qdgg9sY992WJV4Fb6j5T/ssl396BXJ368JnBh7NOJGkWIEdpphV
loU32zTJkEwuAnWyHaFavPRFwx14jjngXQpl6a2V8wR0MBkTWsKvoVMpoaWNWDsSdyEJpSyzun3M
c//AGf/gq8DfepgBVonyXkJyrU8uT+GXwqTJYszFFuIfd1h5IiNjCqM/dVLtftKI6eS9WY3CkEjl
k5fbG4SV/sIzkGHf7aydhYnzyNpHwKHpvV0vnUMViPesqdOTNKOXidr6cwakG0sUyiWYU6B3mrMs
XyKAimvFlIy6a14VK6CuGOH9NgFzbsaK0kRtIPMNkDtN/7SSxF6auU+OgHXOW7faswipcaGT+Ra5
syIS6hz8In0JJPAXUVM6Egpo+Tpq4WZHf7tBMeqlZvEomk8LVehWACzYY7VfpRXtLHEDozTSY/Hi
UstdopN/t15EVLDHZCM5H6Lt91c7aYyTY+GHq0zzms05EUdMaZsgD/pjOHqcZxA8el66gZGWNAj9
1QAHGIra7pzlzX+GmebnMAJUbo/OSVEoU2IE3PsDIv3oU2XUWacsjiiPjFoe6SExRHdi3dLiJ9lJ
z2xfJvBJoBU4pQ0tzzvagjeGsHoGlo5zGfVzds6K3cXMkvifnQKf2ACJWddd465pZzvD32wfs1qi
0rK2TwJlbUdrgtmF5aObCmo4LXPfFDjuZCXpsDYogCzr5JVM9kM3RnUXDsWZ8rvrUNd5A9HPZLjy
gYEL90foR7QcDcRUJixqbiv9q2CPsuVDCFaSFOfpR7xsypDhS1OJnDs4fExwknaos6cwSi54qY6D
8u09i9Jg6zZtjjHs2orOuaRjx/Nu2V6XJEYE+808gBpFjLW4Z/yQGzShvwkOuE3p1W91XEbnAObf
nU/hH2P7m54nCGDFRCerXthThQl+kHb5PxWG+T05Xhz15oBP0ii+fPykUMyohjTBc1hFA54RgbmQ
dr+bA8q6SrzSgDIMvOmF87DtsLtFrOhVi3M+MSmymgOWVyHYiVBG0elnNfDzp6jLXNa4IP/A8c1H
qp2Mc+3KkO5hfHiWDk5AUJOTO/6B6gbZmZ13ZrIWGsN02PIIXVllsKCm0zXnCH0gAjCczcl59PYg
D+EUjjC+LLxt2A/asCdLOgX0iHJDVhO+w5H0vzYJSGsv3NFLUkX4oRNNi4aVDZQHavZXg0OGhl3u
H2NiEqY+Ym3GfNgw/fGWBd18xQG/HSOerWw3EEG8KnuJu2ix6gNA/PnHnl/so/mOTNz6FtLjPl+y
Ut3ExsKoceIgDv4zEgUEyva2YzceHJjGh5kXE38dKhRQvFWf0GQauc+1sCV+yNq8EPrAoSei367L
8sQC2JfHw9to59Qku+k7SmqzP3slpiJKA5+lgr0Y/67Ia+1t37gl2FFwElIOpmj9ulfGWNxc6e/M
lnZypwuORpiDWkRuTIOSJpp4dO8ETCxzHO584g6huE0MMWolMJMeuSfWQWDgiaB9EEqzj1l3JPgq
IkDS0WrAyHzDGckTuqSWzWpJWYwt/1kTPAkhkyNPUnJzAKNsuGxbt5hDpjaKTFmdkovqO3/f1AT6
ygWdCdkINbtLnkmH44FJd04xwI21+meTTdAJgea1r0x7XZmY6F06+la0Cr1LGATrrq1jrmrMkrUI
DxZLvKzof6WCbXNrsGhwhTDIGTbRpZ9rOHT8KdzhqU1XyptfpsSKdqZhnFJZ8di2yGSEqhoWFttm
jMYURh1lxGBVDCOG+J/97S1YWGRvb5wC0ruOk4BPQlAj4QOukl1SP1mcubKADjSYo5ckj6tTbxr+
kQD6MJMinJxdXriPuOInqZugQRQVwWNi/fgQfPNu2Iq9iWNhxerTuWFKdPZm1XyDRZhOMvLctTHB
vMsQKs4qp1wvSG0OHpKurqi1WfQVgIDgNdIul7O8t6ZNQg/XBUzSvBz2MVS4/fekqQ4zM+OmGqf8
ZRTePsDOvAqxiJ1C2QRvQ86sIKPXUhjuuesLGva0u5tC6iobMuTrcAxfyqgZ937uBUeGe4IRMj4l
pfUvKxxxkGa22Nahu7Rz3T3bcqDHL7XH9f9zsH7+xCN+nwZcdqzcPxsKXDjyjffI4vCXgWCcsxQo
TW5KHktURP580b3/qx7pWgrAXJ1k9x/aWHzEQZCeu1BtUJBLYlYJTWw2vis8IqAhpHVMqH68+uNl
SGdjU+HE4+WZrkGPDDeaY5yj56e/ksU3Fk0JsBKffHbus+7qkQLOjRVEMOUszKKWCZZY/fMlCzA1
k4fWXCk5D2DM+ZRDKgOhmiwLk57+EzV+fohtUrBdVL5DjzrFVah3aJyrwKUS0Je2s+sSTBSS4CrE
qm8fcz26o8fY3hM0tpv6s2DIfuihoxFN97eAuuR4CYDPvNfoqSUcT1+72A0uDoBAaLRHQzyTj/qa
zGY6ZH7wq9RWfzDMjjzhOODaHzEHqS760+F6uzmlCxpq+aJauDMxcE3bCuBa4WYEBDfQG0frGgdc
EwMNdiOH/p1tO03yLDYiAiHqKXBFoDy4/AxBJtbyuKrDfThFwbEFhXfply9KK++SqfFUFlV4tE2w
h1a/mDgDk6eC4B03uu1/PhyVgw/Ii9k00ARh6n9hnfRvvh3kT9ShvuTD3L1RxeY9O0bLW8QR9DT7
5c0HynFsldZUzDlvdb30ImiPXETZv2qbylWAcBXmNyPZtc3a0BQSqz77rJMkJnPDAUMqqlk6O/pQ
cGhkhk4DYjiv+4Pf5F/pOJ0Jfr3YufWep629sesSWFpKeNw9O+RZid91b6GC28DvrGrhxg69t5mq
Fr7ezY0o2NUudnc/+cqLWYFqSo8wM167gXCMbXPMT5LpWnrjf4UgB+L09XcdiE9qV8DI2O3NbcnT
DoQXP40cj5QdvyUzqy6OgQZGTswrGcDhFSc+h1GguRPEFMcssu5OxbYl51Pk9Ze462T5uDT4Fl7N
pfFkWkzFnLLsPmm2VmwhsJXjX0lSycKsyqkA7/40heepmx5lVcIdA9bV1h9cuH+lUb9YVktRMzYK
Ef8zIDHs4kTegRo5l4jBLLCIQH9lvshO3mI76qi8ZQP/yd3AAY3KBZVghOD1z3gC/9iYr92EGt7P
lEyovHpmIjh7flPgnukWU0f/30TxM5Iyc/AgW8py6RvZT1xJIBTl1YPitq9jC6NSDSo4HJwdt3i2
mZJuPqjBhlJF10LnD94pmbamFMOxgcrjQrc3xiZGA6+/0Oiw6Nq4RGrecFY1vvbLk8DqAZ+F52KU
6PAt6nbExO6iMq4oEvuF0ORudAd4ig6eRzz1w1uZO9GeJyHpFcG4KPwGSbmOsahjW3RMdCYKE+BM
qiHecj9GmGDWjYv0C3GBCYuZKoLZEc5wxROifElQShIs060qquQ41tkmTHgeE2fn3BjZr06HX0Gj
sRw9wrcNDg+i/JiWqlYS2OluFTnozDPLP3XVfsIie+btmR3y8miPA99TEZEo52YP0W4hpT9RzUcW
aivoVtoPvACP6dDg5DRPDkXMBzfugVHOlSKrle8Ztoojg8huNitzX5bOrxrCGO6bIbjmWbzNpzA8
Cvy5YoCmYM3U7oUO1oIBllFusSUda99Yq8KFcFMwa7Y2MN8yZ2kXt8VaNuFMxmIS6zCXdzEMaLuR
u4ukuLEbhlIjg2cgCxDaVGbuncDeFpYqDyg9CdXSvHqUgpZnOlQHdTJqr/Rt/epkIw4WRjyuDPD2
dQ5cZ+6iLWHx5Iy5vgY++3EeTBHs2tp609h1njKMy0+ZPXZP0zgcO1S5Pl8gHfNQnOYpeXZBQSVT
ReeAy2PKIotPZR31z4r7PvQFbVR1cMBI6kal9QhIXtoGI13lVc2Z4J3PRYyJZYD/xB6jA0GFfJn1
StzVsMMVSKeeduznkIXGHuGJc6Bh4MnLocWBBlrl1wxLxwOM7Tojyblxu9BfJ4gc56DKnX00tg8Z
/JynaGCqBCc2UzV7c+4FEyAFFf68rHRmQkV1Rfg0y19qc0759dsml6lVPKmYy2+u/Rf+EJCuAa+Z
NLhfeLryP7nLu6fY1/1p0uaNnCcdzW397+fVbMzJlcSpCzxbXdLKi3ZN3Pdrl78/MtLp1LKUJoX6
NhHr2UimoMIeyhN34SrQNcjsLMRi4eBujzpSX57wGZY8cEHt4m3zvCEAStK6m1jEM2994pAm7M5r
DkRqVbiAT4B3EztX9fgMIGRXO3o4ivgQDnXAyWQaseBk3/XoATKc2Lbe5eyLS1ZTPohiluAcM3gL
x44en+jcK88KAd22xa9CUQEnccyVJWF77AMxe2z1wPtdP4AAcFCiX2cfRizce8XJjARnM/KyG407
fxnpaQ3VLSBbay3fOk2fFDPdggrvb58TrUm54Hfoib+hUkGtW+zYQcbPoloG10iX22CGHdSGTFOd
bZ1Nr0BMji0yVWy9KHY2nfMPeqJVryEpk6k24xOGJbFNcHXCTh3fBzZTKKEKKCv9txjto0vrNP42
4ndXwUQ6uFQIofcCh9TWMQ1LUrOaW9h3ytMQQnaPRA/PTLMENn2SK1MRfKkEDyYYZdjYruDq8ILp
1OMO7sY4PFFd7KKXHEfbvDj51N0MaTLNt9UrmkKGOXiMTplDqqQLWQr4AnWKa9XUw7zzcRHCo8Uw
JtgB4IAiWxs0ev+zfZidgahqOu5UZN5NyxK0n22tgSWZTYlx2BAmnUfRHqaAA4+bl+KEpVlswhQ4
i8CevsmFBVogFWRv83krJAJbJaNzRzHlueqAr+Djai/lqKdN5EerHv7hO0LMt3Ld+ujiTWWPJ/dA
XW5jD5wlo8aZ8mv5r4r7+WpDL1j7HpveIj+UHWq8b9anwuHfNh1ST+Bgo2ps7zu2qbuKY374oecS
H+Bo4tHuj6iL7lllCP1tjN/PXTyWP27LkV04lxZ0MpcEURRGhGNfWGNvW7JdIdEfO6O/sUxZ+8Bv
CTfsF2v0CTJdWtGlQvEY0nqtINIDsubsYM/7ejbmA9e/j2W/0PD6eO00VBu7pLHOgP8xFlvugfZM
Z9vNMModxRpkIupSbUKFbmxJia+tPbLCnT4x9Ow6nIfkvTkap07UHDO6JUYd/emRYR8WzcywEmCp
mjJeIooM8qkRLhn1hns6yCBhFwOO2U49+dbrTIvqteONB+l+gAuBR8ZYirux/lHulbCeDrvwIhp8
rlOWrcq+stn7M7SzZei9amOQsM9qQpzNwuH5+QKAPEeCQY70LSp2omziVWR3+ToBBLs1IlxOHLrp
MOAxvnU8Y0e7uHNN5DoOShInbYQIbA0maAk2lfaEbZnG0LsfyuRRZAld2934nfCY6yiefKK7K+BI
THGykWOiMQue9m4+7368Iuhs9olGv+PojpAFgPZPtW9dMGLYWCJrfcsabR97q+hPsIlwCDtkIWcG
yUMWZxdoBr9YT5MZAmYB94vSaWma5m5CRd+EVOwxZnPmnioPS7EuTjAsCDjKc90l8BoGqH3eUOxt
1/zCP2fsZVoXKzBI4CXbpaeUST5ftx7XQ2x/Ahprd0o4xrof42VlNXSv1L6w9Tjx/xjn3GKiRinU
EKh4KluUPoOuHsMNjDpNxqJNnkT+5YcuFG2t+FaC8PnnS9eShSm8u5VV/ckl0sexBO7hCJkhmzhj
px2JDh+r1kJIYJNl2P/3JeaANWv7Jgu8X3XODipzII3K8aONMcORYeSQRLnHUiKh6yK5jL6BWOe8
kHSX+FF6WhcrrLrcFOR0sJvRiCsUBI8fHHYzRH/wop48jl8rJ+RimgzePQAa3WMqMEwZHvByNTR/
zcmcrk2qUJ5mI97ApTtWXfqocS4gwuXlqffnFmNN3xziENUX+wA2hfYjRBB6rpZ1MM99yBskc1Zt
Uj9bPqGEtiZ0246IC3LJi+VMSFftmeioHipo702kdFcYzShcHkiupJ7PxnloT8XschKNcuPkcvSk
A5XIP1ZQxjaCZEVXtVjOBH9PyjqcCrUU32GwSlkePYCnQioEx/etaXFpBsJFRNXsEyUiALZC4nFT
Nf8urebLbLFosUa/KDkneztAE2BL6G8d/zs3cjZ6TdPjKXQ1e6it13B8T0UyvRG62EVWxzmx9fIt
A1t3D7T5q6u56CCs1RelbPni17fMh0VmFM6d+plkO3U7u5zEDc5TbWp7F1rqn2XPwa6uAEVLbwIb
0OUPyLt0OQ11Qk6eGaicmi8P7Ktgcl8q52ggQ60SgvYWWqWtLZD3+dlpR7adc/wcddg2+nkiQwNp
EUtOpd+Qy5otz61VWvMHy02aB8WJ39Rr+4dCP7nz5J+EyVkeePoJIzdF3ml89FP1C27yX4x//TOH
qq6JFEO4qneWE0ErXjQHm5gUBuzkCHNmaUwxPwMfEQZU6MEc8V0yEndfIi03sonkR43RyFilGU4o
IAc2rpjrjD5MrXrFaFZZJ8WRbzuN6c0zA1ZstIaz4dznUyz3sTP3q4CkZVExijVqD7pk3OXsxjci
NrJ9CtKBKoTlpy1toCBzv7fE+No10K3nVl41hzYi7+3SvzsspalZ+vmz4opcjoFGQI+R8oz3cIwO
hh8HiwdwbbZ9vA8Xtk7caoxXpewB0opikw8aV5IZ/oXr1N2m/LOzenXWFf82zuankn7HZVkOsC5i
LdSatXnid3aAa8HLdpjSoxqdmy+4EqlijPYjTmXc4yUgRYcEQWpo8mWlloeZyq6fZappDLCCJuSJ
RcMHUT5c67AeeCaW4a5V0r7No2UxH5X3KaUEt7GS/0oHfSU1bFhiXv/cZTRAFUOUPbsTBvkuSVlh
D1P27FnxsE8q0CSzHR6lHQOSxmieUyfONS1vGGfYDlcfZVGA/mZvjUnT35KtYb1oZ8leT4j9Wdvm
2yDvqMRrw+fAgpYyFXnwLSo4RnS/wZrDuAwPCF0GrW1tJKl976r0jfjhV1oFKy5BzUXJBxhS5nYE
H9Fzsi7WeWRQY7GIFLNwhmcP/6FnHAbSVuhoofhOqp4WFsxLG+TZcDfz9MVm7l+svqNyYZDnoPOu
wPTHWz2ihvbDMab/ZAG3ctChLht3NjXgBVHlocZwnDAUKxq25tk4trBAMobRnaMpgKOkwL9yNGLL
ynK7cZXYu2P5m7Id+JwKXoHbrg1iQ1fpR9XVDjLOIFl3tCZAiEC8vgak1G3G0w6EKvbotNX2SvZQ
oMDfrIDp0oKicTZGHqpWWFNxDLEYkVo4WzG7HPnN2jmTODXJCkt5Zopgw23X+jFkb2Bbl5pquHW0
SRyFA3ohdlK9zthIgTd3tzLM/hDXJ1BO3iJNqahbeJy9mwUv3QhaBuXDO3geHmVbUgyl08q8yohF
mvQ++0hGh66di6NU6KSw/C7iE/wKAN6U0iO7Dt6JaOT0SgeUuxnkMUKegrsmP/WgOblJhv5YsIGp
adop2DBcVTaBIyrx4ZLhmu/QNjFm1eisP/8Y9Zh4zRTGVFOYfxovixHMLfU8Wb99Q9rPMKr/lSPm
f5NSAXh0kBu1CTQra2aNWSlTu6p38N/N0ryOEwm60rkZblifY7PdY/l7qtpMHTrFNagW7LBXSR/g
a/c3U3TZ+Mjl95HgDnAEKqGA2V61gtoE1WV574s/NRAKjJDbKR17pNgPZdn+nV/o0v9CeW0YFSup
W+8F50bwFOr5TJLVsaT91Hus3rUwxCEcaZPvpXWiNIkbQVCGy5rc3xWDg/7jfERTb73lnZXemFtv
+Yx+V0/BGloYsSzJPoQVlGSOzL0zENB1jT5C1NC/aj886iIL7pTdxE8GO1udBfJJ1/jWXH0j+iEx
9rboVw3g+KqYuwOy2dLpM4d4BJoLQ2XrocXOzoaZg1VeBzeRbiEbkNAusYbfbsrpJPX1XlLpsxaa
4Q3ho99QfxCuWtYrp58Rjl6KZLFtgBOsqOmxp0dtawhvOiSdOWJDsDOp71BvZuRwB28y31OeNPbi
d3CP2Yg0JkgMpKkzX3s7U3dtNvnzTBclnjuyC/UqwINwk57EU1QgehQNv7BGpuz+MbGk6esguYh+
6IFliM15gHL63PpyQzxE3GIfVXDgE2kGo3gGJXKoFLqXFUwaYbJ9wM5jB1NJg4mhv1kFCbkQPEDG
23JdcUC5xKRVisIgrOOajIbpUlCNrZpMuP5XNf2vWIzm0Z227pTJA54+DYqj3yatgyA0WdxjSg50
XVwtC0CUNS+bQe+kkviP49mflpljLmjuoo//2a79WlUSmk6Jlavh1MjRHoch8qM5GA+Wtre+tXcd
dXg6tb4b7upN1I5/GlOV6zIrmNn2IWoQ3qPqputqm5jGnzmr4hW9DDe2rq892dBtWAJjcGPsx6ad
v/XmH7MwL3HP2701UIxkpzbs+2viWvXJYMvDetuKd72wX0qoqrMX/suTWO2vhngtaBBZTxyUtcZ4
GbvmzuyqY14XL0btfXRwAbi3Mfwykb4n7dwTpwretKAqSFdcuDWwqHyiIHWICn/NOfRbmU2Bpk7r
mkc/TZyDIRkkdajap7F9YnU26BzUWZ4RxJvMraqmN9oG3mVaTLuIUnZSE6xBLD8sNlpWwX7ylvXt
8B43IWmWjkhtmlN5o8nkBdr4LjO8u1NtrMPG+OtA28PrUy0khL9JOFRbdxwATYwRGHplL8iVBlun
3CNRPosas7Zy6l+q687E4A6Db1xw8p1yPIkES8sHweB9mAUa3SklLJtyYOsj1vHxsGLDnu/oqCT0
Gvhv3jHkQQ8SboZGZ2NnnQqPSaJ9bTAF0Ol7DQC7r2q3IZqC3Qtu3wWVHL2BKcQCY9DESwuWv7xW
enw5fUPBYT/VBOMYgTD6rdMxPzi2Gx3tG3JeAuSoYzxmsMJ9DkGrG10M37o5NIHJY1a3O9mNX5PI
0GnxBdlj+ExlgyZu453ccAgvgDt9V52MjOkNAPOpCNN6Z1sjOHsb6c2XhrU36iA6OAaidhHP0ADs
6q9PqcAmKP0XnXp4R8g9VkG2G/3y7DQYKx3MBvWIVzdSnPGpzcEyspb1HBwImt6DpZTTpwubwXaJ
NXn0Oo3uFK7cotjHXvufkZqwHQFSRDmfazp17qXBxU7PAQZk5niEp9a2dk0H71FbJXaolGHEhNth
MBDwlzpf3APQm+JcsuWqkODMX8bMW5FKzK2jHfgGiXWmU4SeubKhizclJhI2Lbg5pkBI+w5ZVYN9
iIrs52KmojmZn/wkHz7G6QvR/N21unLr5+QignRstjJbcp3jQ7rGV5GRkRtBmKdsDzkoe3/TlG07
hpgHpQXMgkIW2zIPfnsT0YKchbNyUIJ4X4X7DDN4Xj41rhlQcDaVaKkkGzDUX0XS3hEBJoOteNrZ
xooYGII5YQCWI0vW3nupJSUUbf+SGNE3bPpiPQ/kJXyPUQ/LZQRzib1j9m9qrLOBMQ45Z3gdgwnn
OeZW2u2vVZJStkktDq6/KNzn0K5K57+2FenWKIPfoSs/Q7jTmWucyXU/1VOL8GG+e648qtTfx2G8
j9jpqx6XyWiPxPRrlLfund3uvg7DC7+g1+tQVZScHkXCszlxzilkM9BMwQc8rmMRe+/xEFPCDLlf
HlTL2QMKJA6PIro7ShBhHx4VUn1rJsfBVL/r1AXRML/qjFD40Bxq1v2C83jT6oPVQ8YPxcXlZpbV
dOU7WZNUoqpnGoZL1A3nOSjPFT1Adf1hynJbKvYvKeMqNTd/7OYt47sCu/GBBPNUZP5/ZPmoajjj
fkzY+TZ/jLqjJWD2z7b5z6Wze+1SKgmdDtS/V0ccCZsXEfRc9sNRDe2mjbFP1vndx0dgDPGBXec6
o9JEsMPClPLNavOpHK3jKKt3ErthVP71svCXbJsnyZIRY/sb+N37Yg+AuL0yJWD0kfwb6Z34dz5Z
H1He1ytrF/Tdvg7ca2rj+MqWxLufT80a/CfUS16DbRj+DCLxIP5a0noTedbvDCPapXgWzj37KMM9
NUCKPQNGdtANYAiCYOuNTrt1u8jed1gBoW240nE2LtWzO700uGxQ1s1zloG4GrBp4tLH8Y/Pdqew
KCLDQEgdUDY3+TQQGJ3cz6Kx5FqlCi/CjK89SnmyeiSBMT/Q8BSMlGZBWWCrg7zlk56jhaXlBMJY
Nq5d8Y89EVTq2ZGb2T80Lb1noiRoMLTHyHb/m/zm27VS1kMy+euMVJUaqFDTzHbVdjuShLO6gtXf
9MgLwmAibhKm2dzoXmKDSqqy+hjM6V5143+EkxBempqJxls6dSaU20kQ4eoe3F4sossYUIeaYHOH
bNGwj91kM/9V4Biu2OrVxm7tRywzUsz+yG4pc959VtdTB+qX5b2DcoWmPcuLMIkbtZE8ZZN+NFbn
bgdijmzzp3JT8C2yO8beMMEwsj39gDf9KzMojx4xPPtRdBSsVxBbnYOKjH9Js+Q5wJojmBJFiLt8
AXvGesXyFsyPQ3bCw41i5OajK2nRC03Bw8RQvxMIxxRusXBy7t6gh23ZDGhSgoB+6AA7aUGwj2Nq
rePF7dKwWCfHoZ+MCjC4x9OSLWH012ywpJXxeHZN8ZokOJT9Bb84sD8osOGwU/JQhGsay3tqI8zW
gq1F8n7VGx0xGRIW/YK01S5yZFSHFMhH0xdklTcn0cWmKkuAaJEXIcbdygT1s88Lau2B13ps4cCa
cbIAcMAy13HirWZN2ZLpim39Sl7e4fjIOT+ZcDV3La0YozHsfNEbmKnibdGrYMMryVt9Wzncem6N
DyXVb2NJO2Xg0lpfXZsq/UiT+lpF2Ys9jJ/+4Lprd5FuXcq+Vlz7j9ijXipTn7GH3RS+zu/KysMV
pqSrlw+slAmk9l353cfxf0E5MFqHXy6c7FVuLpXFTnVIQbkEvTQOrUU9FXZ8QIr2b7twP4bKeVZz
HO79tGRS5PpJRu93kfbPM1U5yubkF9VA59mx8/b145W1LLyK6r+KndgKRe5O6JmmUwVckoMY3y4R
TaUJtLngEULN4OoRBQaZW65BlLG0iCGdsmXh99EsmBiO8Mh3gCJCmqF95dDQx5lblkm3beS8rkqS
plFg7mzky7WqsKLMaQFykZ8ZJJ6iiJr/uNGFXM/BPF/KFt4XqbdIttmRZlO91Y5zqhK1a3wrfWE7
+RRRqMU63akWgnQCXkf8Z5kXI0jFnl6kfQZ/b2G9X7iQb5mHi8hqnh1Xcj+mzsYWBucAkyLCCZV2
qK40ug1HSVzbK/FHARJ5zSsj2muPhwcBEGSx/BrZM1IW2/fVFME+q5e6lLpK1lZtdBe0eF6oSGf/
4+i8mhtFwij6i6gih1cJlCVLTmPPC+XxeIhNhm749XvYl63a5LEt6P7CvefykOUPUgBlxMw/1FyI
rbbGdMqehiRK0uolXqxfAxu4/cBGhHsg2KM6TndoYtgy07CUAYgOS39kimX1ys5n85IhtUjk29Jq
Der9GoDwJE5Vh926VZTFJrKIzKXO84q75zzHDYgSGirAh4y5GEHGbhCxQPhbZgzpO1/9jBry3CK4
BZO6riuN85jGX0k/mHtaZu6SaOxQuq7Ims7VGK42/6DBsp0or7gC/4598atNjaNVedwr84dpQ+8e
/F9OQP2QIlnnO56jnCsbW8NHUTLFUZbzT2E4Cys3e2B0OBVDxs7dIXNZFu7VjPUPR+EDW0rtnw/6
54Bw+8kqNB74JfuVBSlOUMypuV48zcaDU65d2Q4eySxCFPMmx/dj5eLHtefvVnd+KDb+GlI/4+41
purRmeJGWJ+PTZL01Fm9NWUut07hfcfwn7eZ+QDmzuHNOhMdVo5oLXbCZXRe29E4ZDa3KapSUFhz
coaR8DLnw6OB1YXVXHAMgQefgqHYGuCCoyw9qdHTtrrH+ZUChbcGPWIUid+wlN0R23A0TUx/Peic
4Je79kN3mWV7CemhTEMir0X1kM/5p9vzjCHyxV0Sj1roenM45UyFF26XJMOBvbA/iiaE4cy+wZJO
RnzyumVhEOmyXEUagYVo2fwJemgyvl9DS1LBzpnkd14vwd01IVyxKbzqTKWxHtWYol33POjdtgeP
RPOAVGqsanri3n4vx1sCCTzsSRvad9BNT35PWHqnzc+6yWwCJKjuVQ93RfosQoCR48g1q78Nj+5W
X8zXpcf1ZKOAl0x/Yc0TWYU9NU28P7G77hZl/9x6gABkwYZgsoPuKG6epiVXPw0IquoeEp/uQS0Y
qWysSttx9sitt5E4GIm3JY5llQnIA5DTKEdZ0mn6qTP0z86YSLls2Q9bgJh0M7hAn3j0blnvaDS+
0yp9WTTaUNPxon7NjJBOn71oExV4i3s/pt30vA7qtWVdlyngnLK7L8ghb7lBo7mMlN0xhMrQVrK+
Qp09D2l7z6b4zTcH82ibQ7xNdPbOXSl/lBYQJerHrEkVNatFJrO3iH3hd9UROBZ+W4GBWjUbYeeA
kE3ZRTEXXquN3nMw40BqMyeq3PKrrgvnXOhKbYNlCEluhP3nlvyXIMzzwUzfdCJIfdguW6kGjXVM
p6+fjn6qxr/amswRrytrHGUkWICm+hirIeewSr/Klo/OGHjcl243ZcJ8SFK25s7Unubv5P/GlNjY
miwmkef/iA+vdpbtG+fW0F5gdPX7whohtsYxqJYGN7SmMBzMqTpqtaTiFRllCKR81WkX0J43SZES
zvWMd7pE7j7ORRtyOO5G1xGH3h3akCDjpeDI6x3OTk6iGjVXDqsJQhsyj+bSZS4noGguQBBRMbm6
eSL64W3i+tyYWv7TzSwc6DdRehL9uKijXd00PSlOSlpP5lj0jzSYS/LWmvFIK1dqnF+JKWVk3JOs
8g9p1rzQzv9Yk1M/69uy7X2WIJW2Lwvwk2iFwNssyVEw2r449vjQ+RFuiMTeiGB+n93mixHfvCMs
4Dgl5o09OTvBWp1Se3pOCALZ2+m6OA4okEzRIL0uWQmkVs/zMuEtd03tN0EMXZT59c+8XI2F0QDa
HUYrDuDw5iJL7mUQbfC4WH0HrIgAAUAbMdD4JQhG9pTdLAPsK07BTKXWVcYB5vqFuCrFzbZpS7ph
rRlvfjYtUVs4oLj7o8gMI9S7jaWt8POA6lIqKocgh9EyNJhW3HSVTmnbpMS4KlcF8ETBtNNlSAoa
yCybuw/5kBs2LhIu3u82TExULY4A8DK71zofiKwHbrJJbRDgDYYCWXTFU+mn1KyxF6WKZmCcIfNn
6VKGNABjmu1KtuVlOxlrrAIEC50DtM6jUemCloAJv2+PMKmThIztERVbg/N4X+vtv9QZcqDg8tvz
tYuwyElKdITiOZqWcRguTWWVod9a3zolAOD87lbqeURhsfqG8o9ZIxie7C5UWghPsY+M+6b3r0gO
X0b1lM84+UBGRxozTajDlgFHk0ALZvrz9GJlehQQBXdZYw3YKJ5Tj+NQzh21R3aD4uycHYu6qE9O
hkwomVFf9hZ0Ag+jY5bnQ9Q2dr/zx69+AMdqteo7nXATLKgPB2WC4B8YenPp9KnAMGmeXQAfW4ns
AKrs+AWtknKEqPNdWj0xhG8Bx1UzqSbobYqZvYcssg855phhnOVr5gwvnAVakFfeOwk2BkTcR+rD
1AZ7x7DNn6mLoeDRsGTsit2L7dGQFqird0gpDtJutD2qvKLjxcmy5TNP0DsDZpXcry5RLGhhWBn0
zh5c1vfiGDd2XhvoM/VJ+MHVXkNa3I75kSEXMkVGfXWO5c7NK9l+uiUZlkhlCRJpktPYC3Nj9ZSG
0GoUMdvM+ixJ+5QG8izL/A+Ti79eNUMalqiM/EJ/cRLoBAD7mMwFw+tYkEJeskYqBaRBQP5AVaFw
AUBfSXyV/YJE8DV1AwWHOEAZnvZPOCV3rZsbT+byGRdzt59iVHIafkuQktA+PHtXgVX4X99eR0kC
xZJDniXj0bSTV+VLLKcAbcTkqT1vwwYSBTulkpASnIvDNpf4MjsHYScejQvCm63nT2ThwMsCefRw
GE9eSLx8m1Dabdq0fAA1Na5pNt2nnq0yrcyScjcGJQ0TSx0vH8B91Chm2DBvDM1wQ1VVMBSKFCfu
CL9gEgMfG5lX9pDVdNjBmyY4Cmu7+MXxS4w2XvdDI5igBc63glZEhENuYnrSBugaZB7Soc+BBKXT
b+rmhTOxhicP6G7DoGCTYJ5CFr1pegyFnVw+/N79WtyZil6DrpKB401ymJ2D644PGyGJWXBtybrA
x8wApCH9hdGkVUY0pzEZa0hf1svZH3bBolCmpfydljn7AkgaaSbwN6XTZcRVJTIUboZpAc1CHHsB
Yz3I/F4ea2dhLy9pH9dhovePTGKBdEA30YhzLTt+VRywH+8EZpskNmluS/+nJ35q43rgPGQPsS0Q
BmOuRsAvlFRIlP/irO4Z6qnQDxjyu/nyWS0SRInFk40UBBpc43y6uSsP+aXgkGUcL5yoy2CDNrg2
jg22rLCgDdiZWHs8KBFOEpxTZwIUqxuIFis+J7qMuIOA2QIS3qrBaw5e82oX4sMUCTMAkwmp59jv
Oq7anWH+0kURXwuS1/Oj5jq8j62992xgDbWVsAQjJTXDZLXT02DvFXDSvTG7JRZ3PnMIDA71p656
/5ivhOxeBU/LXJHwCSdWtOxJSLYNjYoF/VDmoZVPfJ4N+BQuKbTbA/NMX7Bi5aixbg2+KZQFiDua
1gnToP+lY1DZENaCoQap2mRBIHAVu5rAsg/y8T8MrmrWdJumw7ByJO+PPeaLS+h4tFQT3aRTvhF5
6W/eOQ48pngw7XJJTVvUJBE9zAJGdZs2J6Hg4bWe5HmA8Nn2HRZVUm8JRWCtk3d3bPw3auqLooA+
9tZvHUZLKOi9wpWrBJiUhcGoEwIunH+TRfeq64hmsozKt8Ombxnpb9mDFWFxAkag/5tnrPods4WQ
M+K2yn9LYexTd5mxSiRDOBpUuv46hHMIymvkgpWpl8xBgyDSy/TDaB6TF+wsMLRtNWA2m5vi3tdI
Tf3uLnQ2DdYQavindYAJoXL1GfABqWYd0qYETtGSjLQNK6DTy+mgGMOgmggJuCembxLfgYfjePD/
DrEItnSiH0vj4/vHPho6EKKop4LtFIiGOqQIywFuVz0hb85WgJsVD/wZ5leBSpqldXfjmIO0UU+v
xYJoAe+ETVFEmqo10Q2IsTqVfNMMBVGWTlMPRNSYMU7hRyxr4+TjHGf7wPy4cPx/KUQkFFB8YcvE
RjOxKk0GMi1yLX1qnHpCmMDD000cBwiDkw3794u+hnZwuD/NVWljy8de4lCg7KdgIt1RLODGsuqb
2NA3txquHr7nLaIxHAh1Cv97rIeoEf1+ZlFtuCs72Eq/4DvaT9PYHnVvGA6DtjBMJ9mhxCQXDiZI
YOkV+U6bhvEUy+G2NNy/CYvRj6H3fsnppy/tAM9afq6S3t5lHsJjLaMYTxblAtfK32b/QarDGaOD
PI46b7RM89/ZRy/RdAxUwZrsuRxzBXXIljSpIxaQ9A3F29EyuxTPsz9fpjGURGXNCmLCsG6BYBFU
DfUGP+6EBwgqfmcD5sYrca7c7k76C1OpeVXBZC5zZ699K2ruzGzylos0AIlTI5jrqWacbBU3W6NB
7Iy2gA1QosIc5euWdvuuD9O8opCNLfwSYN2d+VkPvyhBwykBBKigr8M0rI0Fl8N0C0zzAgdiPHut
grHt60FYeciqdDsnHZSZ3WnyvoyKgjKPcTY0xkrVmZePegRXhNQvQyjmtFGl1a8TSKjQUFhwpGN8
2DOarkJiZ0y1Y55XfWi0DPg68JzL2Cb7oS+O+roEZgIV7AJHXZSZnkbFkk2V1V2fQCVjbXwUiXma
MQA5DUNIy7x2GETCAGDe6sqMH/aMIqDHENfDMz2mMK/tqaUijoG3FfGx7YlF6m0IL2S8IRFEez/4
1HPYQgG+pLzugyaImWD/thVDOm5tuZB2BWVmzIFTpcB/QBcibET7gFSJLMslFiS85lsP4uurXhXB
a8aOOgu4YRx0QkTm2b8VeamRL9svvMerAxmoFx2RE9meureriJCZ5hCSmU5SNrqTCHBhHlbMxe92
R/6CcN8t7rrjWAATt/wsFM7KKvDyfy0FEaToes/ihuS32IaoJYZoUAv1LpVR4FT7IehYUa3C26aC
+UKUQuIiU8oYgmqt+komx13hQlwAA46CWVQfSaO8nUOMMf3XmU35bTFBly16h/ij745lcgRDgo3o
d8ID5691gCX5zBeTuBMuYYpZnePRq1dGBUO9AqO7wZqER687dybPg5Xy9Cotg1KXXjhn2LN4P2RD
7M2lsph0jggwSoP8KJ0ixhkYZMiuQlnmv4wJuRc5EkoAL0NolUwO17eu1hQgDq99weP3yOK6jSzy
arZxE9UjmWLEs+M6NYY/pc50RspxpCIoSbhJYHMTfW080hINoTLf2WAQZOegOYjJVulqsz94PTdM
B8R3Akyyj1Prny4WpIETLSlBW2oY6DhcbKUWe+cAQRVZUgD2QB2jYBfM7SrXPEzeeEUPjz6anL2Q
kqzBuTMRYj+Q1Z5kfrlC/9EvuNRfcq6AL3IGgsZ5NgkceFRYtgCIym3vUpcB9j/0uWWvLlci1JPh
7qQ2PjTMI5bzNGliunLiUgVS5TWNyx6+9oEPkU4hyDB+LBrLfj07BGashQYDVi8Y24Mo2ahrcdQg
BwlbGCRb+AVsuoxVaQJ1wawppGHgBaVD12ryG/Tt/J6yiIvNlqC9AZc39g2g5qY8+KZv7pTvnbs3
fH/VQSby3W1M9rVQrlNWQ0FnbzuXh9HxmQWlzs5hyQwJfK1zfc4JB+MMEiMGTlxEkwyiudDZr/At
pnjuk16yW1HLwD8G269kvDEb0YY9/vyt77i8xArjhNZ1x8FHcuJQjISZoF+0mD4zp2n2lpgdMI/0
mbnGSN0fKKazHPO7HmDK1cd3GaOi75cli6yRkC/CHkK2e8S+jM20V57RRK5Gzdi46o9dZEa42Ghf
+A7J6jMl41jscY4t0FmwrJ/n/LWAS84veQY77cU7J8A0zCUREkyC1TzBdMUfhQdyO2TY3BZztZUY
uYvRogyxVLIzjKGoNGl3rIyUSXdeMtAFQbttu9zf9zYJVb0BTluZ44tysvYkR2xzvQ1PglKIyDDy
ZtVcl+FUlb+xLP9iMgOIcAqutQnFG/cfA+z6t+X1F32AjTzC1CZ8jiUU80xAbhbWIDmIc2+z6mRQ
C2h3wLqCTJLt93vnNDMfPBNtDYENmdqITwvRhMhETKpVlrfcKtNkfs+pSzeNCnszedO/Hq3+drHF
tkRo/zRjXmYGiZAgXbUoemkenepHMZqMODWXiMM+iERiAOgWwKFI1dr63qpxESRt0GkTsdUf3XJB
AOAVLaCdBDdTgSLK6tPvFAs4DL2ArAfIkK2DfqNEKrlZJDuaDh1aMZcPe9LkcXJsuSPNdeQYG1uC
f2raQzGdPFs/5F49sAufQHiDzqBzvltI3M+FhRan9qlmuCm3JmOgldT51Npc+WR3Pet6UR6URQh0
0U13RDEcEbnOJCHHDt45X6WCz0NdGQHt/A4M+68ZVxQognGotLUQoczvUkfigRoEyWi4mHjYaLNJ
T+stATGeLT1w8eG0JJDLwXQmIUz4F527wWrd/sT4B9ICqKSIqF6BX+dq104RjUQZbWZ88oFrWqi6
F5xzHjK2mBCsetDKPdOaRv9XjpRxc6bKfTqWyab6oQNwvxR5qouwWMhW0427n5n8oBgvVLz80j6S
/VGHGkuDY836PvfxqzU1brsW+GIwHPXAXcMA9oQFCLzZOrMlI38CsU9kKP+PGoCPJDkyWe6mdy2h
GmTuW/N4G7K9NV31z5kpSTQoMnCalztKCeyJTG1Zpi4hSM4b8R1UlZMzbzXHhg5ZokFCb7IFJ8La
u/N2yKMUauf0Dh7iqDVDuS0wTR0QtCSbtmBLmK/UU00n6rnx/gaogcIsS9hXat1tIQGSmauvyErG
10nDVQKdDn3io1U2n6DKIZlLOZLSE7A37g1Wq3u/Kd9bOCBHugk0QQDkdpSjHykZGPh8R8DHM7Hp
pcUoA/Hkk6G5NV4ksD/YM+FVjtHInpLopKPQ/eUPkUKFWZ2r9GPtjx9698pwiTicnl20WxosY4MS
xcTYRrQx4C+YbfXeiYpn2o5e329JYTaxIRYfPGlMMHtmFqVR/Vi1Xe0GffgiDgaYYIAfR43dIeud
X/M80qgFk7PxZ5xyghwCieeAUTuonzxvUPkU50QDJgeLozzLHgusbTS72sZWPvWsCfpC2/bDPAP+
63bM4TisQC9HjGtCmkQbw9yaekqFark8Li0cdhJywYdNnSWjko/LQohG9Vu/g9H1N43HXHI92Q+9
TYO/5BY6RDQ77BXUUML21ecV8UZsbjeJW6OcOpI/XuXdHYQs95qO1lBX58UxMxOOuOI8HwQWLja0
Mq+20gM+mXgpu6AMACLZ8OFgmBgufe6N2GXlkmdkzDoYkwJr6s6e7F6UbekHqTDjUaszSBiZU2Xx
uxkY30bh5DdW5oy9pcfIlDQYtqV2femBNs6W0d9nd9/USCtsm0uoNPey7J6bjOzSrOUh9Gvjj93K
bD9mKWKO6s8EPmxHdXJs1vZN9WQKt2SRcZdO2afwOGFs+GO4aGKyrdAfdgnzpUp/zF4KgZAtcQG/
7DbP5fsMBGFdqsjIr5ZPwK3iaQiAx07VU6Ka4d4hPz+1BtkzDbHEXd2jmZRLdV2EOupVBzy9T4o7
KQ4fC9KUVzKUYUjxpO8zr8EZjBF+Y+rxRiS9f3bqkkSdgmyLMdOpdYe4RDWmHZZCQrJEmLTFalLt
Tb13zi6mEd7tYvSOdbAKSQt2uqNr/FpyQWpD/1R3XAPmAqivdOt9ZxbFdlZ8joGQlyFz53Nh2vtM
uPe+TYx7vWIJ8M46HGcbvOAV2laIqIbpvSyJV23K1Auexsphozr/zX2kA7lJrLBPomGawAqGCJiT
P/3HctinVnFiHCcbrTtBIUttVEddYiLBA4IalcghV75AHlp/Y3xcJCp92rq2M4cxuVhJA7QCf3Iw
eQCKV0mVC7G7cIcHl6oNNa7DcNdof1idHqTekn3JWBB5h81ZKJ5QlVA9A3iy1XDsHDt5qH4SW8mN
04GRYcwHlr+EFG2KnE5qsZ6n1B72E9NdjxYXIR/qfOXvWXu/ACuyyKKS7ktaERw4aQRVDlFv6vMu
cfWBXfTJ5jJ66v1VN4pU1/CmO6M+DJCFewtW9F6lQd6miuPXeU4s5z5XJBm7pOJQkyUHhqs4Gm2G
CvROK1DZ2PijbaIijYvNnKzAQJ36fVD6Fyq5BhUV+01XlvbNz62fNNcxnwU2wikBHYu6QS+WOwHn
/Q6n0RdSMWAijvkFoHvLjTxeFn4CsM7zRtSSYR7jR+r/Bp1jrlkHMIVkbQtaLV8T2mZZTCNagguF
KhAe3Amn2bPQ9MQ8Fa13RbHgbwnKQHDjGqdYB0dY50+xNLTrOk/yyXlkgYBJfZPFqn/M9oKq1nXx
vA4vnjdY54ph+daxb7ENeM0hqhbjMNycbCaNYGFcjFP4jzOjg1LByQYQcpI5BgdyU299gb2YUYrS
jfnAxDhMCufX1LfDHnDTqWHNbkPKoo9sd9Y0sKzqRbiU2V/WSD2eyaq4erX2XmXGk01+yjEBo0eR
SSpEEu8CV6irpy9krYGpDPmOyfYQyUdXB4wygIKSlfy3gIgYVnJiYWPn1JHqR4sBi/cLEeJcNjuY
JOwoayw7YCwGs1hdL82TiavOtTwYQXlVbnMWO2IB6qfIXMY3QTZJgIWr7yx/Nw72S6uLiJxRvlI7
skkkULZN++usmlcfajhk6IV+Bli4jC3ImgYgih6FwBb1z1B2xGLrLlf1PEJvS6s3U9f801iQh1wH
n+M6Z5slIqWZaZIez0zSC8tmLa9fMV7HZNCOv9W87vHAMAqjvSk3f5jV0G/p6vZBRU8Ef+6ptfzy
EJM0onvpdBJFg73GQJLKnD0y0uYC2aw5sYKlfiMiOrAp65LuZMcWL27hIQGCjoqZIDTc1CbeCoks
ueV49pu9Ufd75AnmS3XRjam7aAiDhJ88ukl/92sCE+PGI5+OptYHMh8CfI7DcpJ/yRr0Im7AJ9Qy
X7lJirjPVPQUNNaXYwPj6rz+Bx69dapWFRSEGuvQUCHPjXViZ/cVs8tG2KOCDQzit0SV1hX+CDJN
me5K1aGbEuOnlfBJp85yh57AnMPgkWUM4D3054RYuwuRG5cCnAaByYiqLP+41P2BTmtVobCen8gc
xmQcYYxj5p+LZN8wBGZiEd+EazkHZ2x8aOqrP0T+xatIcdbAWTN/CWI6GO+N/Ce9dtNYLbIzYz40
le1t1sb7ZUzSA8XC8rvhit90vXyhhaBPJ6SBAIqaEaTBSyWq9Eh2TRIGwnU2XZ2KPQ1pvhknRuUl
qnobl6xJu8EaNnGMR8BQEUtLs8+wS2zaaZQ7YldReM99zdaep84LLHn0sDHQXRtO2CzaJ/EArIQK
+hq/s61DOWdH4JntobfSihxThkFV8U24TXwusdEOyazCgAvW0vrxvsotR/eblk/bWvby4Rrul8Eh
I/L0zcbY3QMWOQXpdLM068PweWDaEZ09+h7CBOF6M6DCH9Tr1qVDRwTqQ9unA11A3X1jb0N7ohdT
FDRUCIpAB/SPP8mMrqbuwBHEVokme92UgRhyUTU214k4nKhw6V1Ux9h4YEkohukPiV/PVMSvQ595
UaLhwZcx1vOmp+j0C2LEOeTHyLCNv3JYktNsit/JmL80YwJSWXcupk0zCZXjV2MRBSFJdhtqfnLI
9njiceGc7BIHHc/1Dl7UZ1LBeM0arDkCWMeCgWqfTxprD4NNFxYIGIET3jZO1Yw8AuspIA9Dd4JP
fSa/HZ9KxLKXudwAWciBNYFlaDjVQ3donU5eMwUkDpuRCiEh5Ab/ntz0bwD1RPF4r8Y4f6E50GkG
cD41fgk5aNqoPHdvs68/eI/8HVq5s28k42YYefBtF0CIX8izmJvvzgK9j9g/EEkbpi6z3iVbB/xB
+xxPfX7xbIcsIh0uEQ1J7P2wNsI8oSx9LcTCFBAZkIPpg6sfNJXGp2PlHg1b+p0h56RaaP6mk8h5
BIAqrKyuJoEzSzQNvnmcPJhmxDUdsYkG71pA6IiG+GmV4IdYM77LbcAU7FIPXDhqBHUAxQ4sturT
vUhhU+W6RiBe6YGjy8FKi+TGrx/7rBwjZx459QL9onwQc/3Au2BiXGxEdkw8hpctE6rKmn+MhC8G
2WVH+5kcdAuIr944LbL2BcddWrCY99sv0kHZp3a9uJuxxBYzWVfyMc+dwaA3cOrXIEXzURk8lpOd
0/mpPUuiN/DC6hSUJJ/omfGxDE84qbqdUOwfCo27J01nlj02Df6UoUfhwzXSdYvB4lcpb9lgM7G2
MKePcgDEOUmsK7av73CRiJ3m9SNCQJ0BDKD+vbukpCqa9TX3Lbm3zeIBvA9ttJexcSH2hU0O99xo
LjenYe0oWkZDdpWh4ZGMXi3smZ6RHUuP1V+nU5OXA6BwZtlMq1vcCeW0PtW4ALaTn+Kr0SYO4bJh
szPUbJnUeOS391kWjv7ULQY3F0MqBB8jaR6/Uxrss+YmGVZoc9o66XtRwUnoMl9C2KU/VDXgO1gW
cUdjKjyiF2tcRSk1dpplzdNEQ9POJbD6GNmjtqCO4Vqyi/QAvKpGxGKXkLIhImmMB/tO4yg3gQq2
vv4GTxM3gxKHFjH9KXP+kT05vgfs5ph/OaT3NqgeiJDad9ar7bGdEJyZG7JbI6vAPDnYwUKmjnMa
6hdZw3ZRlPwSyBBqZCTqc01vhyLJ2nlkMJw60YPZW8cPHRq5mCV5bFMp0wpFeWOxi64CLCOMWhM/
+2cNTX7JzSPnYRnWuoomsnOpn8uDLYqjRnJxNM5YU1Z46gR2mylO/DnbZxJ1wdFg0w6JLHtFSvcY
MQeA5hh/+flc3bDXdJsUvWukyQbr2Wxex/RTjasANcHMj17z2V8kYAgsub/Y2JD6EexgDQTQQnrF
X+z7OGkr/6QELEIRlJH5FqmGRFR+QQMDFoaT5iJu8wIj1WEEh/2BNDCO1K3guNwEMCYp8MoPMSz7
dlG/VxERc+bmOc/qq9Xp7a4kWpcJVr5R/odZ6qif6Cjdzs1epln7KdgzTk1e7B1Sa3Zx7hF3IYfj
HMCEn2UmDp3fEbteYFfz6pLfTBU/k5wmD9yJ70XcITklnCFh6nFobfxHRvlC9qzzB7fxsm3eyzaT
ALi0bOvkeoYDayMoXAHz9BFxK8Rp2NmzbRPFW3PUgw9iYUur5SbiPRaKYetvEqKKneZaOCdb+GtF
Yun7xuif8aF/TEk3HIIGriZq/YrIiw0akaM/5NVz2rCIHIGmtKS+HtwS/UVp+nd0T/tWTH86G/aa
ykmgMiuNCVswjMepYPDhXOfeT5/qGLAu0rvdJK9lao9X1ZUZN+RGJv9H0jbLi9V4Aazu2TrAMH5D
+gXCT6g8omsQ8iZ79cvXiaArR9IqNRN9T8CKiv2yMVzLor8XRrxECJmng0fENdz2ewaX9cDU572B
xjGQmyNnhXZtRjHNzpLPpuSNI7/ACsFp63j8xV+dPfyu4MvhSyWxqmAHcE305OE73EsOO/es7LK9
Y0im8PZUh6XwEi46xK6zK5gpp9NRZbzrVQXqK8j7i8o1Zy9AXIa5BcxxKRPGxtVqYKvEs9Dyv4lo
scZVwzujSIIMmu9pWVawPcb32iFCq7Sc9prZ6k3ZTX7oSysjBZ6h8sji70wW1Lud432rhuJdJ4xr
hHfEV8N7b5Fp3DoaZu4BlVzKXkB1fRvpmmWcSv+f0WKjwFhNN+13020e/iR1fK0zTQCK0EtCEBF5
ks3EwCqOkCk1sHsnc2Mn7VuO8DLM0sx6mQfbOfQa2I0iIyJDJQ/knjMQaYZU3FsR+DD96JLBck44
9laWc9kPv32DLakfQxKPx1Hd6yZyfDHc+iVl+F14ewZ/oTCldpwxhWyNdiqxYFRVCNQlHIsZjp9f
fjqVjzs8JWFqbNOdVWBvMqDbscZjwZrAOo4bRo4DmMGtl7pYO0S2h5HQHtkjOJHAhzY0xne8xr11
AYqLPPGmPZIvc9sbvJTFkr9w5xaHnPxrYJTGrh2QghFpGHWS4AW0J/EepOEG4zqfGjRupmu+fot/
Mz19JrbWOXrY5nlw7dPSMKWtEsSHiHVJ5hrhPbSTD9LWPUyMzydRtbtm1P6JgCkjXN1fMf6pQ13B
Sp7pMPdGOjx1RtmeB8LsyChGiZFg3t7i2lmlOzooSDM4aQn0nFz77U+a96CVzu2tacX5S5Hn5FNb
VPgiJlNAW070bO7Bk5BV6ewOYE8G4pK89wHB3Q8r1UM1W/EnrOQaJVerbhSfFpL7lMQYF9BZmune
64IsJHdSFaWlcna61qAAYRrrgRFz0CBjPDCeEux3kafyjItIM7fI70EAumQzzqPzPYIG3OU1iAH2
ktehJH8k8P9kTY8k3odupPd1T6ibx/ICqSOXBf0kI4O9bzgMq0ZYAK2VZBck4VelsodhBikaG6QJ
Jktt6ComjYhNIFpLP1jTDiyWfY1R04YqdoZd2qegb1X1nJU5dFjVqJ3H8MALau9MfByQYRGweCGV
eltkeUJiz4zEfWE4YEr9fZF4JgExxhtpoQQYCvMFt17HyzGD58x7dEgx8DdWnlBX0MPBVWtPmhOE
WRt8ehUudxPqGPkg1HEVZJ2J9bAh3Wqv9FKjRBp2pcnROweWuVu9EGlDSjMAoi84fsfOqAIsZhQ1
hqDgsKtia2oEVVUBPq5lEVO0UEzyWFR/PTG8NkWLmn7B5peYyU4v2+7oxOJPozX6tk/r76Ck+AHs
8oX6pZxHGcLlqHemspkL60rbDYUDnGws73CEeQAGHG/9KC61JVfJO72QH+yQRj/nnQ1qxcEMPREu
HZBLTCZaS+Qy7VEU91mUx9zRyiAlJIWcSnsW3NKZNbC5OmHTxcUkZNEamckn1R9h0gbekP8YO6/l
tpUtDT8RqgA04i1zFCWSsmTdoJSMnDOefj6A3pbts2fOXIhFdAApEmz0WusP5uDFDzoiwXP0qktc
xmJ3UVmmuyHEsucYzpUVQo5a6QocpPH/Q9eKUnMmzXUjfFZUZ8RzJOtBjY+6FjEQd8w6yh0A2tV3
U/ARmj554oI8J4WyjMXJUedCFBt3EHdmSrWIoKZdarX9njv3sasSIShCnrvxWoxKJPJoDh7ZzhaR
KWMTNFk+j3OPTKXu4dis5gs0N3IKED8UfOH5cWDCqhL8xEDboj5gG3Rvmx15jhhJAR9lC6NsoOGY
lJVU8CqIHGfwMkntINyFMWccQ9mFbos5Ro/ngu4tqhjBJGD58CFyxALU8qQ6nr4AzNEvUhWllbbD
CJy7vrfsnWUfRPdN6CUHRY7IitUYgbdgMqJRIUqtgl3Y4SA99HWzi2LA5QWYI6TUjjDEQQFTsV1y
3z/woV7UVOJrq+pVoHebzql3CvSqTciGX8OTho8ojbco2e0KO925uYUvgj6gZBXD9Nd6viSPZbVu
wyfEfFADrFlcbLWAW9g561zqoBlX0XegLzoOEILwBFXI1mujTZYkGyVm79spqjxvoiJY+RaSqLoY
LUjdUCKmyrCTbcqXhkwFsFzEIfKAlBIyeCEgPY/At6haEPLEDGgLI//jywe/l9o7m+p4LblwdZAR
J7narMpi/Mrwr58pjs6mhYq4bEMztSx1ITcmi0PwaTmmtB6C/spOMixHZG0lWPZhZdl53q1wWKP+
6+d7QYK8KMx9JWE+iiTljMAPuVkbeyhyIIGEtXhs5HehFCOhLpT3Ok0z0NPBCVhfsBncDtvaXP7s
lkZCSjWqwXJyE8HRLA7fcl+8DDg9cFUQ7Bi6ehpdhtAdSIx5UBqPBcCyGRSW175hmxDA7egN/wkw
xVnWrTuzLzdZ6rZLp+6cFeYzEIfZYsV7HV1HavglwiDIFA85kpWG3bZbpXxEbJjsgmRuTMO0tzZw
sh45MBhmS0PE6U4vxQUw2AZMqkdepNOAfTh3NfmBOVKqYt15yUctWRhsae06HbP4gdseBwnd/jis
pHUbxh+h3Tuo4JtEibYxi2IdL2aRAI4yxMEyydVCi9xXBbJ1TWbtAtkMHxE/gHOHw+iyr3QT6tWi
aRtAJijnzYPeR1fJVQj7neTecVD+qrEreQlD92jmCkr4bQ4gbnxDLaB4MivKOrD9gLt8p5BTUGGd
g9EfZMPnOy7kfWrxm+t7qFqqX6QkrQFYZ0M77q5iWN2dyr/KSh77uE0EIeDNriQxp0QGlSUAOSvc
8YByuf4OMtsrJLgICBCo+6hQ57pEdg+84QpJggQhgtKXNvjFEr0rSo/qnuycieUJY4FXZlWlHtkr
kPPTMbtzCf6OaOwgETX8kCr4mZYt0rXrGHtbBe86cF1ImKJuFd/5QA8uO1PmLdD1hkqdJ1Z+bFqI
qoodvgrRAtHVCgv5MqhXkmFeR+z9AnvYdj74UF2LtvzQAwVr++HZqwVZViPcY4ABXKvWqoVZ4gpg
5f4eI5dHSJVcDkqKhw+y0UPq9iMu3V4U/pjGEfIV9J36AIrEySjiBwkAJdeDfQE7QGArEoFfaRL1
oXedb8BfdyIILj06WnMrqsa7WvMuSk3folOKdIpXsvKaQPjYmlko613dmou24jITecO2DS8x3IrF
wiZ6U1K7X+U2cNaa7d6sCRs+4DQG4GK5226Ep9pyfsrKDHI1wuML5OoALMEehcnf7wdHQBEf1NfE
6pyd17LLUaRioUR1CEOC5TTLMOuN82TravgYeHatz3vwG6TiMn8Ttxa7gDy6hA6+BwgDPZqVpKyK
SiA0leBaoVgiG3X1X8MSdV4t3tkDUsomRq57C5+QHaA2LAIrEm+JMJ+AzrJjwkVS972zVbGrar1m
FaKCK9nRvRGGHdTdAX1JqJq+Kg+rOLfEsjEGG9KJPDySdPnobHEXQPraKexpdK8t5n2iW2hJozid
OeStBkzi52YN14oNCZhtqScUTgdMPx/TCC1hkDT6XRMr2pqYElkByWBlSoptoIY/6gxtyA6hMohz
W39cpsriuWiRwWkHC42a8BSUfHAgrS9haHtoMWlAiFOo9REQr1mVI8LiSvL3Jui4e0uIecIbxeeY
20Vi9/in184d3gqLztbCjWqXqGhG0pGVk5332B8p9pti4Qxhmyhqst2rVf+hMtmcuWbw7MjaVQ/w
34pJBZei32YVUnWJ2xVz38TIEkQ6ftj1m4zcI1KTLUw0QAOK1Z/DKk3nzfADl62PxOvRxhIOAnH1
QxSOigAyVnhe7b34aQtN31tysQVb4hh2mQPoVZgUF/1B66gWqMLY9il+t7UJtsTxil012Eiv6xD0
EYxYIFlHstHEu7lO/GbhloiS+m2D/F4mWwsyBHK+BmCC150Afwy2HDp1dlKgfoE3JI2sF1WG9Jf7
WPcy0FLRb4LKOUo5+W4u2w5RxOAD6Rdp2Wvep55eqqLM5gDwtsCqVynK2dyHtIMsUUFUctimGgox
GO+yruo+8GFLvwYO7i1SnAM/0DCI0KR1WOrQ6VOEACsFKHlC/twyA26DI2ZPwUeR1LRYZNkTZW1j
j+c2VkQGEYVjItQJUsr3zI9Osz8MwAFgPaOl0mSH8U+E6LxWuFEs4NbXMxafYpYV9smvkrmWNd+C
muSbgbyplhefATiMCsUKT08f24q0h+36HetsTQnUBEqTkl0swJ8soStHYMq1GZBw5DUl9ohAFOeq
gl720DpsbwYoVr6nPcNMAIFYmexlQKnHVv8Mmv3Y5xCW5AzzYM0nyB9AiAo1ecP1bLyHee7S5IZF
jQcxSYf4JeyxqOgU6RO5VLEtCkwSa1n5jBIDFV0I/bX5TS2I5l0bc7wKARhRNSz8Jkhfh0Ju2HqP
qHNTMRo/7jhQUWMgmk9bXywJ6UksStjRSikKSkNVrTQbIQxHI+GjxBQVFU99rFE3Qvj+m1Z6pKKB
0KASfe+pkkFG1CLb2D8YkoedmU/Mxze08AgrNNt8M2M9RLYGmiFl1ZfWWVGMgjeVAmrqYE6Xro/c
QdlhaiaDcO81YtZMDd9qlIGqEokqFCK0wAL7IMFE0wJQpuBkCWTLYEtQT2YwjN9jSCzzTAnAzqtI
SqFYcHBMl19Hngpu4/4u88HPeIqMnEqwsU2VFIRZH+EKfnoCBTWEFUD8KNo9/LFNFFBB7D2KbuhN
IlTgpBtScJ/tSPq1x3/GDchx50jPWN5H3YPQ5KI/qX57Jdk2h+x+7j2rxBS5MEcCrs0lk6BTG+kz
FNWV8UYxWIG3LGWgEZGPzoNlNBRDlOqQZ8mjQlw+UwpZXTSQze2Cq8GBnYu3yie3yRiBDnbx1LJJ
L58Nk/xtaKgny6Lc0Bcuac8k3BvIk8Y4zZM+JFhsoLdo1kPZDzp5rOaiZupFQ+JPpaqAlFVc5p++
mr91tY5fXaFjaJDikSYUcxFlo9fDEF4x2kNjGXvXxVAprG2vPbr5MuUFqltkxVAnjAZgkJq/jlQD
a1IN5e8YP8YC2UBVesZV/ntDUXimYCdA6iM25B0FFG2e+NJzbMsf4BaqCMinlCgSgMcSUlYXvP5I
bUjeOJYAiSyUO7zGCeTDpdVw5YgOoFNwllTuUGYboDsDNlcCjSqbw3fQCz/MpAOJlCl7p3dOSfZK
DvfooJGI7gRK8bJVrzq1fNCt8nsTRwb0ZtIArt4+kb9SuB1C3vXL1sX5ALdqkiezwU42EsVOYnUK
ClCJ7Z7vEOj8KnYfCfqpoauRAg7WvwwByL2mRrBTUake18qp7NCAFFoDaa7fJMZwp5ABHjwW0/Ft
tY33hoH0umrNb4DoHm2AX4gMQ1Sv3+sIJHDeXAjZt2C6Baqi9ZUg6cGFWkm1Xf1o/ecwQTV/xE7W
PxJYkvwErbucLMU2sbM3MkGkf8CvGL5xgPDWLddyS3wPShB8mZ2Yd7E5BDtodPfT0fRAaFKPZTLl
W6Kb7JH8gBKGJFnmHUWadqWGKGT91jjNMc3vYPTUozUSxO1AY0Y60ioaK6Cw7LSkWPTKyvbZUG6n
MV8v54xTOgVRuqZX8s1XxzTO7Iya+ykw7NvrTKeenvrYxltaWx6oXvGDUkFs6E57UTToQQaA1dno
Oz6Xxz1I28ct9DuqF+wDe/A06VVSFEAp4QBZCyimi97GXg335HbBEXYCfBvONYvWoRiZOah4ZJqW
LXSLfT4b72wrRpE6Vw3hV0EU6lHEcIscFlRtYRcFYZdAz50ppkMVU+W0+JPwRZZbslD9MYiAjTZe
Cr9rWMP1RRWmq14GFbK4PTySJu22vtplh9GfGaMdNPfqep8W1hm7ldHXkL2Ca0L7Ve1rhkzBQ02p
dy9B1Zn3FktqooxcKTRHZ76bb33YIKCPPAvT7R37VGUdVt0PQ4rJt7ovXO8/UNRcZIlTLnq4kHOI
j1TAHBDMkpZ+z0jRzlQkXOCAmdCaXK5t4eb2SepAg+j6CE0MdHi/bK0ggjwIwEwzU4aGCysH3ezq
2nSUz8bdiy+tyKaYEIGqBejdnYTA90OVfosGTSed23yDVkpWAzOLRW6xV/fLAaStDJwX+j+ZW0nB
t5xbBBDBl2zc3srC8UnX2lBcshZ7ZV/qZ23iUSMxqLHJBsBhhH+NdQPsNxEiRA7d+Wb16N4Lia2a
WmBsgdsiSkcd4KI2P5eNS2zjOBccklaFl6gzTOR+UJNlUYszZVuivWvp7xEgrG2jYJk0dNKnphbn
uiJn3Bo9lYIWK0kr765pUeCkOATNXOPX2qs9VR5EzYPEQLQZymqjQrBgr0YIhtCD8x3WBLU0VNsB
k5c/Am2FWOOOm8VH0gBLNSzvDUzJXdFIJGTenZhPpeKEfAbeK9w5VioXRjl0pEcbfN+crKSzEuq1
j41uVoZ5NQs09AtLiKGdP4KSwTNq2o8wMBpEJzZ9VLfHOOrU+0p0W0/LDmzRgcmQbZ2bTXYdZUVz
H8EV8Cqk4OSdN75bCblRmFHP1Dfbo0juHM+s71WyEmEAiXTQInuTQKwmCDJWbmAV6O2RwaV+u8h8
3d6psTCPBoGpNmhi66GLs6Lyz+9ObqRNb1SboJDS1/BijfQKMKH5vFcjiJo9QnE9K3IoAYKV8XX1
u73QdATeAx2JkvI5YAu044J37uvxoa+5nyOfmK6nw6mjNRw827qqWUxtIEZwwdRDZaO0SAlOh5JT
YaXhDM+xJfJjlfXrqDFJ4splKO6dvt0rMFMPw9CI+6kpEuFo0EyQ+NXWe7695rMCqznOkkGb3QdG
gXMPXrtZGmdHfhwr4Oz6scKDpw0yVpyCgoHVkF1AdzZGiwgskI1V4cxy3mqh2xsrlc/YVEAssKg7
O4VCnYjkH+GNvmJ54i5fOiOJGeyL3YyxdgP4rlIiCKOBe682xXsoOoC+djx6WqpLTY0f+wj2Z6ir
Axoe9dlvZBLYGKaL2lXZyDnQ622z3NQ9xcLac8+ifgsodq3lRrkEhptfgUPiQWqzjeGd4VXRwOqs
q4Ucopvg68ZTabtiNVSShKublLBmYEsYUtmoZYIEKVjlVgYN1q8vCEFcETxGCCxqnxWRcx3xjtkQ
u+hHedGnolFXTAJYvrheGwAm+B1QRpgrfFvzxEq/ua7HGl4j8WO/ipq4jhtZX1BRzB1UrwrINQrl
Nz30IT62EkRRsGUzIwMl3ubS0o3Gy1Tzt04sjJOX+WD84XAsWvBPSotWvAgMb2G15nnIg+whss+U
kRBR8GB2KI7/1gTZkyba8N5pdphZ5LMMr5FtlhuPSZtEm7Zu3rVGPNR5crSQ7jtELLSsXik19pIy
LqDcBJMW0m6VBj3QR5wgAq5fg80BD3khOz5sgOQem9SApa1xDTSFbS3y4mqBshZmba4yTS0PYVTO
kzEnD9R6pyqkI2ViZSD95RI/5GCT2bysXih7zw/Epku7M9jmz3iwlgmZPTLf8lpy6j0MCeT+lMck
7vd6Rrhjuy1yVFn8YofUonJnrQRmsROhuNYQcSDLtTFZmP4qaYKYrbZ7FljAtGluP2pVVC2wMhAm
oWCMi+4sadoKVM2ibUm8mfI3RfF9vMz8eJVBgBdm/NLrHvRy1l9QiqjAqQFOep4Yie5pvCB5n4HL
N0M0dYMN6+pMLQJUPG0I+Ti0E9l67BhcBbI2Ns4A2nHaHPliSJs+1zaF8LTu2Y+Wx8YkKEHojmgF
37raQWhExnAlLULCURMAWTNmXDv5zJJvAMtE3LGS4Li0erfVG9IAYe2dCq3/1ugISNQBV3IiGeEm
lV7kAG2BThifoSiVtdYiR6Z3ZryJXfsYKp6+bp3XJuzkI9ZQqM9QcN6XYx1CpkwAdU+Q3x8tT2JH
xVA8x/5XqeUN3yo7OYvvMvEDaekP6cnpSD8PhfMGP/CihniwNpXRrcogNGZelwN70HD5BHi0ci10
VQKkteRWXVdGLXaVTpkxswGLGR5aJn1UgskZTHOFFiFrc048nlDCADFQYwQKr6dHR3opXDTn0rZS
0aq2v4dgGEm7kwylZFDPWnCAdpXoS1+gTmIXk7JMTLaL7AdAthIyXKgd8G8GUIfJSAA62Y2QizAd
oJWhPN4rK0ShEHRrT7aU3qVpDssOLCu5WiRvMiS3ENDYDFWzRrxew4zWf0H2Bfg/+TJZ9pDGsLKV
6uBl1BVpy8epw21g+9a7A6qQwS5DB37phaE5d+2rYn8b+qp6NBC15mrtR/GgmVITiujtNczwH+IK
+JDb7nkIEVK3+CzBww7fLA0e1VCOYEjITaimYAjp5Mj2kVp0NbZt8lAaUJcT9lQp6oZNFm0BrEAP
ZnuE5EAJoQj00RbpPNSAMgmt9WIw0VEBaimCpa7fZVixnuyWnZnQi26ddvG921Asks0OuaHkfdAo
BUs1gJM8sH+M3rnwAsCTxc0Pv4MJp+Tlewp5nDSTkKEQKQs9t+WF4gc7GYWYpVx3s4FbzdwpPWPW
KvxEBGKS80SJrraLlWdm4cwV1sVyIBiaAxjZyXUBKyfp73Nz58raWzpE2rYKEX4mxxMBjjNcXkgr
nzWleoyVVP/RiitScsmnK1FFpzyvPVZO4S+7wPDv8l+zSz2J/5rd5VX/vTWzZw3fg5NcIL2kFlHA
Ve/1L4iZ4TeSx+9RWpMgGEeQwND3ko92PrA/a+9jZIO+jbMETK0+aliorOw+DFfToQQcDFkbEaxU
vRKP5AAS8B0ONaKg8FeGEpJ8883ioYM2WLjafdjF5cPUUqZrSNHaffyrpfk5ZuruPaIYQ2IhCHRX
PUhZGq0CR7fOU5tsJ/WL3dQA8fE9AeP5rnZ6+1mF4lOx8vgJ1AnA8KqP7xt23+uhdTs8ZjlPbqEu
CD3IPtsBkgvgWqs/zwM2JXuo0P+Zy371YCaKgqpO9ZAG8V9PKCbcWv5zzNRlesXDfxvjOv7JCSAf
IEnkUBmXhuo9YrU0dNf5zGLrO04e1je5j3CTxo0F2SETzwbNcNd5aujnNiMVMU1yyfhNk3pV/671
sf0tSgppwQ71+wD70FgP1CE6qJ5+DG2vsyu4eyZrDps21oBfbb2XaUdEJVeBjV3NrcNHmaS2Buc4
DZseZIUgJZILc6PUoXU/tXkDOSvXEj9fYuqQ3Vjd2APqGtMQd3ydwnHE9BK309UWrwPReHQ9AiCG
XKXuo8q1wJ8oRKvDx9PQy7kPtLhBnm+NvRbicZ3+7DHUKDxoIdDDMt+qbQ5i2XE2te8rh4qv8TA9
M0qfAqY1PSqp/9uYW08TOPn29kWY6kUWUnnWwg7eOOpS26wrqrNZJ/GDmz9NfdODWUXOusrBNn61
TZNA4fTb25Cfk5QkCB8S9zVBE+akegBH+yxGyMRFioiYqltjfuJfRsWYU2VIoJ/GXg1RJMjrMT89
+FPEECAd5CIRj00gW5fxiLhLPILqtMCDl7ejqU91f/ZNR2OfApHur3lTH0vab/PGc04j1cIYLpjn
4uEya+SoOk8PAwT7tSQ7NcI5FXsY1UGKqDNLbRvXIBEobzj3/9uM6QT8W8095V5kT9CrK8lg4YtW
JVfkI7olOAx/1WKQdPWMutoDCQR1aMvxNW1hC6QmMCQOpvGaQ2avqSipT+On6RV7kxWQpOSKReXP
6T7itGuR8OPB3CE+DYZ81RNZ4F6q3o6mf/bX0fTh/jq6fbjjvN4T1+noV980r7ZwIh7P+TXy11H0
zyv893maT16z5kLI8e5eCamPzzjTt3OKZ/Kz4PfrI8n4wzGe3b6i/G02yT41TfUVILLMhs3Qr8TE
EoJAlYPLrF5sBr0NdqoktEMc29kKi6H4LKN69Z9nNMkqA662oj31lfwpIhwFbv3dC4b4HfewFxCK
zbXMqYVHsIvWfA/q9Y8BHdqKtwG1L6Q1tA71Wkj57QxaZ7z8NUB02e0MTVU4Jy0oxbxsfUiaqF7P
xmdKYf589tVG9vc/2v7vcf9379eZIaakDyjgYGujKD8iNhPH6fr4dTR9e+MRaXHlOF0fv45+9f05
bxo5XR/jSAzCoB0LL1t6Wq8CICJhTnUeixz2n8A/2jLeN6UD86aL1BO6FtQ45dZ9dKxWmcEuil5F
1N8paOx5s2GF1w1WUSJWjpVSlq+uBTKdDWb8mBSGvCDTYwJ6ztu12lHBIleApSLU37VTtuopyTux
iP48t+bKP8/dLDxVuKc+l/tFAPtMNsv2amH+vU59+O8pojYPeK/pJJCsAC5Oifx2ar/WKmoJat5l
d0ZSw9b3cZQAmFk8e1yloVIFH+PJbOgaVzZX+FA7FXZglt/eTmaWjv9h6yUlE916JaYM5lDp5qWf
pWFKdsZ/QsZVA2GRJrvKZgWjrLMFuj68FMAW4ObQrkdUVEij3tqrsV2M7b1X39pTrD5u4zWcE27j
zT5HzTDtX0rV8peWLmEgPp5/PM/X+On8IKTZ89CORtzv44VXhfsyll+5b0NTGgxnp0BuuAqtO9qA
ol7gnv9s791CviJEfGsfelQrsqaUdl2DvntLu6uJ/ja+BrZ6ay9y5dY+nb8c26fz/Dl+et0/z/81
HgGFBjZ1FW7HF0eCCYH/8c3+y4tMb/bP9qzOfr6prxf59ab+5Z+bzv8v7dOH8S+vqxbIkJP79Wda
CXIHO4D8ztRq7VBLGales/LeStThxrXo3wb4keS+NdJ/H2BQhHpvVFCZkIOJ1HKQn5gYkR9tawVA
GGm9Xq3hvLRohaqB9Z1UovLdV5CFSXXZ21mwiJ8q7UMbh5u+Gmxqy89W02ywAjslCIcrii/VYTrr
NDtV8fP6l7OCHP95Vi8o3WfOqptIe8JvCC9F5hAYwCG+czVT3Gko9cyVtipfy7R4LkMtxw7ANsj1
IWQwtXdtD0Co6Z6VeOjXTdpi1hzF7XPs4I9B3exVguQHi8zDH9QYsovd9s8aZInXMvdJwv/5SsN/
vpI2vtI04dcrxTCWUb+SL0nGPw0dH5iH6b2BxEBnNiDukHqYqLaAa2CZmv8WggixsH38jk0Hrmh9
GW17LsNrbUF1HAcELUpKOj4Wt5kgUDGj5+YwG+RYOyWVvHcsfDdndgVgAXjsh4OADPWBtPvmmWjp
U4pWTmBso40fC39n4fBwhNWNEG7uwZLrUMbXUZ94/ZczeR1BGs5z7W9nkhIS5YCI8S6yLbEFBQZt
3Y39ZS5M7REB1QhhWy/5VILHOEq1H1AnHuHKgqjwR7PTgrgtAAS/+Wu2NKQ6UI+ITBHY109XXC2j
9g6V5iZ8RCI9wmpGq6vQdwEL5HjUGjVU1dD68MgdgPUigCpl8oFa3CUACwmhpjhqauskxFZvMRYo
vtu4qe02JF33eSWdOkuN92EBhCf2+/tssuQuQ1Rwe6c6TG1KURGMtjk/PnqXU9v0YNiA09NAOuOZ
2t9Pw6b2TiS36aSEfMC8fXpwJZFscgIawJ2W+qj00s/DvM3Yqo69OjC/RRHr0qER5WvqhtWpdJ0O
4oUHEFjxELfSU708UXbs511g6ksxHtpTz1ejHApGclONtyRCPvi9xvcAXpL7rgytdWRhMZMjHjT6
RNCj9tVJ1pN6Pw35a9w0QuTqxgk0aENg/6d3K0mSc8Hm4bcjWU1uR2leSpdx5PRvTiN/zZv6fo2c
+sYjjMh2kqy89lQwUKGq2VRXPnHFk2X58XlqCLPO2lDoQIxn7JoeIlR6KF47/earLX9RIhHd5nRe
vdHMyszfNDV7asUg7tOU27CMrP7fz6ZekSG8j9TzfxsXImYIm1Lyh5YM8QkKa35B0sKYSbWevmFS
tJJUCh+ybmxjXQ9eK5Q4qVKZJR4BFtrNaUHaU7aiA1bxKfjzP6Yj0rSachpRriNzk4avhiLDy9GR
kY6MYpPlaXWO264+WKX7OB1ND5bqShj9BSBfQrk6T211Lh+KytOO/9ukOBxlNaMfqNy5x9TBMxvx
3ZCYshph06ro51PPxDmZnkH6RZ9N0zEnKIaLbCb6ReqodrtIaC/a0jUuRpvqp0hSN7fOQNYvLFQf
Pcnfw1/jpbFTKgf9ZPQK3y7WN3Ya2aAnbf1YR9VoHymJJwF7BdcMR1np42GJLPbMQE/oSB1Ge4rV
TjzF7aAfi66tkGrl0ORKWgWDYIZeNQcS5/3KSmAuDnYKLwxTOwSKODTg2mKUMT7Vmh6lJM3yf+8H
E6ocihA8vBFnqHHpvbSv9KCbVbGqPk6HeeZy6DTiMWV1vPWSASxOMF89dFrkekUZ3bmzBtDJUaH9
fPbVBkr997bszxlf47BjdQ655LfSJascBays9un5ljii9Ebg25ufksdROR6NfTECprc+laOpb3qb
Yx8Zt1GyyEGZHZw5sBr5Mu3ZTW/0CPnnyJ8cQ/45Cv85mnbwv+Z1I/LNk1MjPOJS0dzx85Oih2EY
rB3SnvF2iKw7NNgC7An14JxmZngC9LBUQPORx+br2ZSdkGZTrzlE4ZkaljkHbyOtprbp4f95EtC3
ZxfL4o2nDcUhzmwejL6uZp0Rl4epMUDAAokm3D5h7AAXmhq/HqaBDVlTTI3bCJFpTBMxT37xSgCA
sl6be82Kc6x55PyWGfxzBIgEE6yZXM3Lmv+9IsIRY2KwCpXhPB2NicDpKB+VVChYffXJfxxN8/D8
lM/jSPHHvCiIMZ90POWx1gEVNKb6nsECoMajuRegPfaqFo6+M9O+O3Lz9JcR8JJvKHy/eqHufKJ+
hldy+XOSzibiNkmO0naD/gd64RgjTS+JlGy2NsbD6b3mQs3ITXM4vdmvw6k3GAd/zeXH/qC2wI2j
PPx9PmIhnH38WP6aPx3+24u5HhZIsYRRcY5aieFvFD9q957jr/JITe/g4aYgLVFemU0dXRxBwaRN
MYv0rkSVCDqUbTb72A9vHZkPRIqCeIGtnw/SzU0td5Pi1XyYnskgkG7P3BGilHihkaOrEwRzACL9
OerQQsfNoD+7pg7lwpK72zN7bAvGXiznDW7TVbXIo6Z/CeFZIm8QPKtmJzZqpEWrqMHfZmxHzqVY
pbJmL/Sh+kZglbmz786UumUj+ojHo/FsStZAud3qHoo8Qks2bPGpjOV27xQBObGgbB4yiODsXD3x
/B+nSR3tUcbH4u/TDNRyq9JuD12e23NdbeNXrqJFwCt+1E7nAZe2lGuIU8JK+F69Gwqk1Kax4p+x
lu/+HCu5CHJElf6eStG4+3AQHQQo7m+5lbx31Mr+bptGeIT5p2B8mMYCxngbCtIkwE1Nw17D9Pfu
4UdgTTNGzMqzWZXGexeiJ1eboXIC8KLsPBUTwgKAy7eo0s5TFK552WMZuBHVGui4gdPku2ws0CVm
QjVzjNPjV1Z9/b3vDby140Y+DTDRdoC6YpCl6YNrldah6SiZ6my+Lq1a5QsQKd6lG9tST/Uucgk/
fno2jZueTb0F4mKngpzdHGb8eUAlDssc/KKPRiMHPdU+in9ofZ+VqQc59faY46elxSCE3iQvhfTQ
duj4aPhP20jvPQ9ycOfWtfmBOcuDLpnV0+jzvgxUozhMQ6vaAck5DsWM8q6qU/kOt3dogwBn9xoO
6IsYo4IXBPXvXOQ2r2gg+uS1wLcZ8YACpSC0sBTThyTNtRvGRvpkdhkhejM4eCuX6RNa3R9ZqUan
qRNZiNiPntDmK05Fqb0hZZY9pVwe/3qCqTfxgg+8xKKTFcMea3GRwQZFAhxdpOin2UN5cscHEWXl
6aujkR0IRCbp4LaVN1XXqcskjoLvNTWVygeTWceQ9GRZau8jLTZ3miJ+G5EiLb2TbYHdCKx9IN1Z
LadIkecsGZrDZwFlWnWc4fBXu+rD4k9zWH5EJeCzc5F9OqRP8UdLfMrxvf+gVGgISTrBJd6xGKyE
RUHdq+qxQxrHTA+WYMfSDbKMKwJtXWJ5D72qhFvVB1E/neZ2Qln3DpImIaplxcvA0h6CNgEEIGRp
Pz20Zg7mLKqkuTNozj4dqFAj52AjudU4+2x8mJ59PUxtBoiAgvrBP2P+mvfVMT2LJBPGKeZQSx2l
cQqgrb73GyVF8pMfBYHEgOIFbdNDkqCVAGiBgeav0V/zYJWRjEKKHJNksIieNHoJHDQW5z3JUjDn
em8eXKAOmDGyTEy//+nZv7RPK8Q4vUplQB+YULuZpF0sr8T/tlU+NV3ol4Jv4WIqwGAKbPumI4Tg
kME2Mdv+c/zUSdniNj5Dr9XWTZNtg96tIzSbwDFiEFCpyic8PC4wx7k2tVE9fg3g52HdOW2D+1Ab
HHDkiA5OgNi3mpfmNdTQb7ZTV/pEkE7urM9Cx2AJzrF2reJMwuSAOVLC3n+aAwPRvIKFI3ZCq5Q5
0GfB5zXW/VQ3ULqgX/ehh6jlVFbwAuAGnY5HwlQ0KORKvrek9laI+GvGNGJqM7J3KsivovD6fad0
+kWEUbWGY4VWPiz+i5d6xr1bh5g8RfplGmHbXGPThKltmtAXUbqYet22NO4bXGViy4owsh4H95HW
/Xb2afA0dxo8nn2a+nX2Qaq70Wm8OQQtwhFsrVInH568VIQoKiNpinxdj2+1impn4Bg7FIj656QH
EfU/pJ3XctzKEmW/CBHw5pVk0zc9RR29IGThvcfXz6psiqB4dW7cmXlBoLKyEt1kA6jK2rm3vb5o
JV5e51CHR7nDbWwZQPlytmWg3aO+Ph27e7ij2nuxLSNFgdKUjs1PbDqVavfg7Ei2qLHS3Mb+azwz
Lab4eItlJFD2xfr8Qnm5Fjjhj7htQf0xaXmiLKc9bc1xvlJc+OTC0Dur00F/zgJQd/KPZxAYxPBH
ZEOf2xhp9NRNYXs6gf89Nydo2tROU0St9W4043Z3+LdC//8wesvdtIzJXjw8Ssj2ltbcSUsOrCIp
8na85jDo0MGgoSaB53rjpVPXy+eK+kjWbcEjZHXRbVOwKBe7pSP2kkz9cB7YGVTeuDlhFzwOym2F
hBGCK+ydjrB4XhrDeQPU/YObRBN7qoOTAPsynEvwnJR1O3PJyPnmx2jypL77/e2kjq2DhTnN4UT/
1U7Tk2eU9XPtqAoOPxvP27oPHsfU/MHcq/gej8EzagbV85Lorw6mFgWPtmt/cAhaTz9L8mA4/9MB
6ptnucRhTSOLHQ3w1zVySqgOqW1FFxKXa2+kBki2RBC2/Y9eUGpUYilnXzn/97Fa27PpobYhJfL/
z9gtlFw3X3gDJA1V6LygFxh6z3rKeHYw+lQvoeWwzsq7/FJ6IW9+TDzNvpvsYnwmMQzJC4M05Mb2
oK1qfqc0PYAihxjSKzG6P2JMqwslnIbqTJOuI/xlBpj5qbRQ4yjGpzEHwTVGmgmYhF7NoNJ7sNnd
lt5uNNtbatj20hks2vhkooCc1Vn9IA5bNPHYoknvFs2mCmUHhViwS2w9fkzAOEWOy22u9pL9Qgly
TAZSDNL524Oi5/5+Rsn4seQ3jkDWZFJTxIA/Y0hLPLYY86R3l8uSfQUGdy1T1cLsv8e65j55TZGj
J7WOF1E6FPeZm/pH4lFVPy1Ieb4ZlBMdMy9dbmZyllcaFYC7wSOxHnfLIZYWtX+NVZpUvksshxw8
+k5UlRrp4UkH+AkSlDwBoleO1OigCVdBS8xMaHs4is8woJIuDz3GdvdiEz95Bm42AJY+YNwqbXu0
Neu7yKR2MYu14AoigujTskAFmS7NP5GfuWdAAztFWdL805rpDeRP/SOQiHCvG+yTiR1g5evwUQ2P
V+/j8LZNnYdx7h+1aLmhPCu/lX/y5FMF6Lp5fSG/DygGPTB77PJKr17aPuplPL6k117s8WFBLlM6
xYQKE1UeUX57+AXBOPvXaNJb9fNwaSHXQirqEUUX2Oqy7vXQqqYwlBkWD/Y3u5xlEXyzQbwIxf3r
ABmfV7PHKql/FDe2Nx2LEmNiUuh5jmzvayTxXRL25AbEgJcyOq3jyXzss4Ks6KhfWgBxXkDq9Fda
RoZb7sV0Yu3iV0N4erhxp5Y/9er319JUMXoym4/1PHTUDpmHux527dcYEhIsWL7TlkfKr/JPtftD
kmlOq6/Xhge+U9JvCKX4O/6RsyITsl6WnAoTxYdwO3Z6Bpf7z21QRc4TLhyVpANiSE6EImQy0g+Q
IMHJb3sQScUu6gQQuOYIcTjrKfdb9SA+gTtcezXbztJKjM7cp4BbDuOnrnowTR3eroiCOxm0qpFa
XkMuBmPahfhJx2dkbooHOd2uu4X527XtrL/2W7a1/7y2XCKCl/2q9CkObpsKzTbIwCbX6Y86uAD3
rLyqvXQ4oQmRkJwGM3SpSWxeSEv85Gw7QPDenAYFDPhhljJMfA6nmj/mVx2s2Ny5qQNpQTxQckbN
dXbdAk6FlaZus+sEwh50QgMYP9/1b072Sgmh4dQOzNcVQMBQyQQGSibwY5sk0d5GuuMsrJbxavOz
9aSm6FQN8UReUB227v+wtXt0SHsm4PGTrjQEvWl9PXxo2hQcKS71391yJj5kUf/JXBe+kbfOD2O3
Jm+v+qKt+U3GUE5Y6kDpZEyqF/y32Lqmfe2gMPS1Q2z/2nGI8mcoca6ciI0ZFU9CASsH9t4h2deg
7ECKaqo6qNfVdBVIcxBPy0ukJrWKsYjfP+aRov9jiqjZslTNtIbfKHj1amoDNCQrrpW5pFeN1oWl
1kiLZFD0anxnS1TeBD3D7tbzu3+11+Xqn7IGJ87onE45UlD6qiOasLUn+M70MzerX/tjNwAbsbWn
jKI6L3/2Im2+tcOoKWCZg3ZnKvX5NmmW8jYuAKfCzXduBfFz0q/j2eEnqn6C7mxm817aqjeTXvnt
iq1WPhRYkV8JratC0nhzcmO15rA/tGKVy6tVpq+x947X3lmIxqk3WZlaZ6YWa1eaWhcjOUhVxVI3
O2luHVEcMA0SoxwatSTeumVcMcI7Ih29PYLb1kxELjMItj44SwBge+G7a8pY6fh4pY/tqkM0d0ms
jI2jCR1mOC+dx0odxrp6acqi2otptbLitLPQe5FmnazeDWwi15t/FOYvNZo5B/8Rpagjf41S9NN+
f7REvrW0D6fbR4cFHX6vQLcOf6mPn1L+NPK9Oy5AaWTEJIJ3CSmkxYK8Zmmr5Szq3fIL5rFOwJA4
NXRBabyZP3ijyyTe6ex3p3NcpEdunHTXPJbad4ee2jASbjm1JqrDf3Mx+pFc/eYtg3kgjSduhXpA
3UB24QRpcClT7qLKbyZWkHcyp66T8maOG5QyFb5NteBaQVppaR+2+79qIE6LtDU82WyHR0nRvO/Q
zYnkZpeyEhZv8amgFryMs2mq4/suX+qnMgm/9BA13BgqpW9P3pcQ8d+tFVW0BCJMxuGLtN48t3Gq
b2tN6RM3ccwPx84pVZK7Wp4McpBHQeggkrJ1bI+HyKVjaTv/9PAYkWfGZhRHCbN1bGGko1O0VwG1
uDDjBwLK9eaCgl4TALFBdvQ4q9Dt69QrsWhHdsTmIWK3XrXZSQ+vVDmYmCC54AV38JFux+x7GKNg
TjsYlw7m5xOYWQMZ5CStf+0ikqwetxmllretOkMdEeK3ec3P7GaiXOSDURzlYKvndzcCwhBvsUks
GbF1fIgf+TZ1eV580bSsvuvBXx4tQ/vVKTA4+kFPcBisz/ygBhAErXH+Lw5u3EMYkq//g0OmUk9t
6g/eQDLPpGBl6ZvnevROZKkcz2N74SNIf2g2JvA2+EO9vdG4B7dKLbzFbV2ZbUOQ3CkmckjPJQCz
1fGIXFR+41ehD/UC7PNq4e+aa3JhGbwqZYUubglMxjdA+9nfWINzx7g2m3Tau2ZByrQI2EzhH1zd
YDcaZ9xTiNShcqpMbLLpyvXw/vg9EJj27vWnq3ImJ/YA5joZkuVzlPf7uNP8BzN3/Fv0Un+Juevs
CA2c915J2wYP3gKBJky/yGqr3E7kscxvmuVqS9kok65Msm4Rrzxtn1uK9a+kJYsf5SWmbWD622sz
/RlLg8fy4vXJTWUblWFFHJ4VWolaqPpFNymb+icypZscipTr0KM6jJ//djhMCU2q687GKf9HOt7N
9LaJoQrA0wTIpzlG16GWVTdjPVY3cgYu9WVAZvd8s8+qE07Hx8pfv8BWWDyhaI+QkWGSzFdNfUq1
/TDOT9LqrQHkMPMidnfme/GPgGQfZY3uXkhnMVT1Wch2+kkwleWT1TjhNtzKYc0kU93Du9/2hn0E
N5jjALBobdib+nr9hdB29RJNhX3eFYl9Ip1GDGyA2Ux9Ab90/dKn9he2AXXopGz3E/WrYn2LIEMk
Qm751ol0QgGJ3h1Y/tUvKZUM4hgIZ2yfomhWP/YOJQKJNiY/MhYgTK9+um7/vZ7D9lMJ/fZOxtiQ
xx7GxHbbsOcJIU+mxlj2z5H3klsZAzxDxncKFrVPq+HMJx6w9FvmAxAeZb5PsqnLb7UpQ80ble4X
2Ka/CdgJZovWNn/9ObbQu9exlEgF55WTGGfWwstt9PX8qPFG64V6tZKZtpefShOeFL5eEEaQoATW
yxDtS3AVn6J6XW7+Nki82hjdVsOCgc4Oujv5/U6uNu+TBu4KWfsvv5vbXfFmOqQxHYfnuhqw/fzf
Ymym3qsX8ZJbSQ4DyEA0lvR+B7f3XT622cNia+lDYUU2Si4hdTqqKR1exhKy1aisEJsc5oAdWLOb
UGjCDaUaIQn/nwOVNuhRx3TOBAfVsbS9HVPqIhaj9I43m+c2w6WZ9/8s1vjorRQQo0npfNIeZ/iR
Ps3QM97lrv0cmUn04iW1fun1oMyl04DO53TK3PVUmnEcUvHkGsGlNN/iNZNuEy9REXzTTiSeEY6v
8YoQjRHoD8srdHlB7YJWvzGt/EryuJKSpTQv2FG44Z5sttgMPhVQdl6LhwxympKaI1Vh4GpjsOst
qsaTdEUnxZib0z4YVyi9ekQSFSxOQG6UiL/aZgWBk47NJi4CmhObH+vvx36IVyGXy86bc9zDVe+d
hJD+XM6TvQ8GHVxZHbjkRyc3B0f6R7e5DPbNGOr7LtX0Bz8wKDgEMXqXpCNi3CHVzoJbRi4EPJnq
0HrnfUdgLQge+fzXthFh4QyfurDmCUZRM9OAaATMpxJYh5/rtMC0hGl76Le/TeJwuBOUKbfIk60X
IwJJvnccJwhEq8+blHWEmjtKbTer1dx3kRZeHL5XNZXrGRq5pDWTjF7lcvBu7O4e3e7wYgKTdvJa
GhYhQwbiDAWwViEBeo151GDmL5PmVBemsmcKCfCnvc006+Afhv5Hf4nzZi+9ubr4Mz6ssN61PqY/
e0XbO6wxupcJpV1uRUnrrkURK80HYy+kvi5YdaBKKp3mx7+ktdnntHgd6tgTU0iJ9za+CXzjVKd8
GqY4yirY10tOTLexX/hTN9AQwWVweEBV/n4tg+TByBfroee5LeZt0KEJL+UJjw3jwiooUqvZKa+R
fLzMV6e6CdQ7EHm96mZSB981LuLKoWT9zV76zkNLLfBl1ljrBdj1cTcpFLvT1KeDn+qfxmj8aF8t
c/3kIRP2wV/siYoDiH/cMZM9xNn8Z5MSVYkPCXhk98eODeS17PO9D93/l6VAcctmc+5+jAvWS+Po
Xa5W61wj6ebumEimT+sYo/TpsWVRTM0J+j7Wr8FI9yk7LF/aFQYnGW4iSkD9O8NzI6tP1N73WQwh
NiCNtD1Z1PTg0ASWAs8/DKTnJPS62ymHK4eaxeVLyibNkdhcK+luB9XRqA45E5v0ip+MkLFi0/Lh
RzFS5Oq31tH2GkhBn94qdqMPJvRhYUZTyWbxUM3D28W0LLQIfg+QW89Wpr/EUFfyXZJoh4IzbYRt
WXIkWj+Zx73v1FdtHcyf/c8udV+fW9vQr6IY+UvJqwRvTnbprHdBNj2us3PVrVO7zxAivafw3Lg3
oEvW8/TYgpwahXjqWRtWJXBQOe2F7rJpV0KjdC+HZA7gSIsQX02CCFqfrPD2THXWc5dX2661TPNF
r2bE47I6v4Jl3noBlwgB4xH3lAF1XRWsTyb19JeGgYJkglj7FwDsZ1BRdJ/yAqGmgmfNzvMKVohw
dYNrAcIBUef5AKHyqdHH2W3LgohiM1aPKZVZksLOF2QIOttsLiRLDXWic2onoEWkmdQRW6nUiRyS
3ktdDw+t5R5Jpxx8D2jUn9GcgCK/LZpvdWBP1P5LPsRQ/U/65zgYbw2De16pdJV3NalOVNWglpSm
my/lnTtb/ZXyG1K/uNvsSdJBSg0aF2LSQza6YA236+GLO5O089Kh3+Pq1FfKzlRDVV4yRd0zKWFq
MYPxQVLYXkHtCjUeUP6q9LfFvtMO3lZYC9R2lqXzd5pnzdpLb0idH+LI7tkELPNkgF/zkXId6KLW
MLuaQao9tlTjXESjDwpR9a7KlqH324+sLaTFzrp/AjC/58kZTY+kPvQb9Fu55QZIKPISkZxYhRNn
CVc2AH2lKZfIYcU0YVy/92dk4Su0PuE8Qhc4SZ4j8susS9MU/H6QfHaobIV6uvRO/ahNP9s2bFxG
yNIVDmbrCcaDHVzgyWcPDufLvIW8RkZFWgdltwXTlfSq4AnCYs/6aqa3NeIx6NQxyg2a98GpDIcl
qOy62wJN3PMxLimaT54Hz48epZCw68kRQiYQQMih6gq7Yjjlo0EKpJqLk9rXYVv9GGrP644ZSaHA
68iqZylUBS6qS6rcUEYyUSp2KGV/gdRAOzcq3tjkMV4P3lpBPWdG9S6qWqag6rD1is0eYKdz5qLe
bb3SUUwhL4nMQUFQIsSzkrSZpiE+s+zGPwbBSb67aZIbe9Fa9jvy6sxYu/6hZccN4TSYDPqUgk2Y
/VktNC9Nk7VskjJoSaPXQR7SDGerGsSDMDiKkB44Sw3edn3c/VzbZX6KUqs5y9pCLWyi8d4z1LaL
AquxT38ECDT8iuAcvMg1+pRaszhXcwjHgedZ9Wdup0MlGMDSQzCIkJozaxzqC0T8hnfB8rGB2CnV
vrICgeM5O9ZHlMAydgXOBNCSLvF65URlfiRNAcWYcM8bxmDfCQDGoLAUSl8GSOeHAV4dufwpbePI
tJHQQPD8B9BGbnYDttA7I3V+RV07XEyWS9kAFdLGRRXVP6ST1zUe6hCw3We4L3GeDhdiCEsDq/J2
6uLgLaY/gy65VtxtriowM0AmHo3nokELrF5P1/JFzianr166eIBI4M8z6YVjuXpxoPJCSaWvHioY
n4+q8C5HvOJG93JHaWfatxbkN5e91b5sJrEn6JhDXd3CU6U5KeTKyjmzLGDA3ogSUetDDPcv4dDU
exGp+S3mFk5slZJNc+b4akuMS+bbhYCgO2pPKmtJ4MBU+zp/Hj7Y3jVPIrf6CdPieZ3DuJZ5oXWj
u6t9I2dZXNnX5QKR8Ju9t0KN1dqIsaGeYvfOWflkg3cYUVYBQisp+srWED+ueg6qOzGuLNUSUxIY
3XGTVPW5NMNoGpkHG1fSkkOkPDrl0djuuxjSKYE+xICW+NZVOFuejzNwHTeEUV0zhpsk0dOHkPKY
va7WPqo1q7UiQgP9GZKL87HY5JDrJIN9g8QMqKEhO1ZBgCUONzLivwapauPFdsbuoY0DBhalfavx
tWD5KevdwLzrCwj7Y5ZaxfcPHt04XLaHDboRik/YUIZvXsn/lJf8eG9H1DOgLNztAs3MqHK/FwfK
b1qEOqzlenX64baioAwgcDV+qxr/ItXs4sVI7ILNjWU+LwBqPPX+8iQO5mJAR17FPGpgzr604+Jf
Q8OYP9za03SBFDEM49q488YZ2UA9hnF6XD1Fm/+TjHlw89rKc2hMhu7VRfzkAJqJkvhfFTPXIwGA
mkxN4MSMvQtBh5qV/hxMcXsHL074bI3PYo0qvbhpURc7jBkXyNJjLUx30mutPBU7FUIispL+M4QJ
zAdykyh6mOLlsWdW+l2dZJOJiNrvk7HQD5b594l0uav+AMaaqXMPueOcU92XeEtyElXreilNO32q
IRJ4GbKKXYgygwIyCJbPtd+/ehUszyF01zKmtBCPwfg27/MUXs64gYFyGBtePQej6kaSZd6zXZQd
GdQgnEnHwSdWbzQJsXXn8uKSMdKzddvNnJx96NiuIhGQu3i9AF8wvBobsK0KCKYlXnkC9ewKYytY
MbF1FqRcLRMNaUFpV6Cdav6U1t8GNTHYAAOtBxREon2iG8dy4zB/W66jqXw43FUmgtCnbYD21Xbn
zRHAjtxNvfPXEdymaPodZ4o4VNxi0/iPIBDRpScywIkUbiM2H+H/RJjwGNJDaEZ5hH5v4q+8xNwf
owUyDkmh9BGd1vXM06z2ouqW8Q6xCBKQSZ1+15Yvm2urM8Eh4WBle3AUu2hI2kc5QHSKpkfUKAaN
9jEAZAjEmRzm5pGMsG+ZjQMmEg/YGNfdajTLzpqH9nEcwD5Slcf0wobFZnDT9pjJyXLeNmbzaLdF
e10BtpShMkBdD0Kx+lpMFbva5zYL5GPplEEQGx2uJybX9ZddYU3LrkrgUrItH/GqLr+ZnbD/oU7g
Oxt+xH1+MyqLOhHLf/oY/Tfbhk0CLn7v3G/CIjxyvRIVPVL5x9RAleFRFbXlrVH8HEAu3h1MjWbX
hyFilIMM09elOI4QWQtZIfXZUV+DrZ/s9fD/lX8jMsbIeGYAmrafRh0lIUJdyXy+2VbENwAu1Ieh
iZFq1/83gUJtuppgL39kv+qbHtT9V3XiwfL+NU+Gb1VUDmJ56yqRNhnz6VupF7ewGi+ffNehjMLO
qwv4qc2HuYDfMY3S4vv/k4cB/vRhaAC2/1uMzcNUMEU05G7tcXz/ORJSw+cdbEJHNrgaCvkC/aZc
M/+cwgpIVpssvYk9yBKajEr6ymBfx62K6ZsB42A61NQBQ9O+c2K//t7nvHxcN26et0iV4fMTyLX6
wp0HCnc1D12it0j8QIwn1hY3xVT87JLWeADu41zqc5jvQLU5X61oPzad8cVgvXXqz8l44RfMfYs0
f5T+OIR1O2fKfzuWjrF3M/KQ0jHbVIFP0G7qaVAhZ9lkZ83CtlM5w5OlIkPX0Z60ppZdo7QV8BNE
ZycuV+drxUdp1EdhTvf6UcT+x0eZG5dJadkuT4kXIVbMuERTGjgaP+sqH99/lK5uLyOe6CdxTy4s
BkzzVOgzknqx/1BNnfPUFLwmhjjYS4tSEYi1oaS/0BJcrRFYY5C33WFkN436OUBCl+lG7j51iTOD
GGLBJWONtarv/WQ8laGHcNXy3y/Vh6t1IcG2Sw1GN95SE3zdUeCxN9vq9t3TdWoDIHaef7jVpAOc
M/fm6I3nhye1PpbI3hhQuqlp038NkqbmmKHZQABgCEoqSzZ4fKSD9jDTkrPOjOlbI1Ik5KrSwkTf
rfS+lIgmo+ng5Q+ti4TvSuXq1RiFzfXi8fCa9HB+bIrCPtK1dP5zuIeuyWF47sKG7wE7vVwnI7/7
GVK5fBerWUphdOUdYAgIuFuYTjWZtFRzVNz9RGeTpQikhdnpYSt6as31HsmH0ym1U6Rg384yM321
qbM5qzJ43t5syg+lqfJTNcKV1qm6Tr1PppNxKYrzWhVTUoY+HpowG79vOjaMy4dXDLOsHppUAP5W
GvlnkqMqI7Sv7EFjR4RiMMjiIvQCgftsbpK0Um6uHZY3rjX+A2VXvht1o/myjsOxPE0AlsMsOqaw
IyWhfvWnx6Kt+Xe3BgM4m/b8ziPz0/bLwsa8xPibB6poC3rJaA4DWfhq5D5bumtvPs/m8NUnqXxj
KkSy6ttaVda982xo/dm3tdS4soc/t06QouD56p853GqXDRk+JHZ5/AAArZ+p51Bycob+I+8Q2k2p
mk4M/0GnLOIz5Ize8TpGyx37C8FheA9Z47vhRQklcpDV3nNGMYkZo4sbmVZ/7hWR/WDa6ExEWnHC
p7YfQFnaDwP5vV1upBP1h7b9IG7FshxPfTncSQvCgOp8KsBMHzrVqCjOvqyUV13LIOgDvSs0h75K
RPEaeeP864XFAx061I/VhaUpgdSFA2acdxKIqv/ywG66RM1Z7BvdldO02h6YCKpTYzr4x14b6SQ0
MGo9tdpHcpo7TQ/jn3UnrcyyvVcfQCjoI+j6Zd+hOnZm1kzH/hrBXJL+Ym2dOxTUeRT7wYmuObxP
xiG8Cl3r9WCgDnv1320dKObTOFOpqz+dpSmhTPB4V97yJMVeIxKYZy45mCMp+5LD3zq2yrDKn6wz
hJ4HFAh+V4tJ8Vj/FkobY0oNpXCMRdX7+Oz3QvzOlsEuWUK4Wotuumzy7NYK1/hwELs0faWhwFbi
fjOJfbJCCNuSaDiTDnbU1LNNX9fdUEfL8TujrQeE76PbDxGkCSjl2Kj7ZP/h2kYKt5nZfdaDvDvv
4BC4lUO7QDqcs1VAreBNoDPVJ8Hh1YCDi+fNa4Xt/rbzrRbpizVhW/WP4VaIVrXEPQT4I+bm+2fc
aXCpzHGrZhcMEyhsdSBPeuQkRcy2H63Jd5cbOWvXJjuPLT+iuq943yG9YOURKnKc6HQbIX6H3nJ6
F3MLLDE7j1+j2JzUukmAUV4hALfcWe6CdrSTNLtENWPdn+9cZhhXdb8+Sms78AS+7KJput5M23CJ
JjGcIs6uSoa7RWsfj1zglFuhu7esuN0nZnwprdjFRBat2dcF+17KwSVvdPBazOxSWpupxGvm6jFC
bq9xmqp7P+gvoVWchN0uVDfUlaSJbt4VShe3NjmKK1UEXEF/p45lUrD/oKzb4dC/tckRQUeqwbUp
tigL2Vad8oSfhRjenUrbVeEO4Q9dh/Mx1lFVSvV/qsjeUbDgPdmKl1iyqL+Y7vlwWiFEnbax/TRA
crIzMye5brWouEYqmT3utyGzUYU/AaPGrvez4rV8lLR1dI5EWnnK9jsQoVrvjqC+naDzrurXtjwk
tnrRrePgaJozS/moYDOmgTJIbXTNJnn6roqXO69cq5u5gGE8UoRPQUf5UrYk9pGXWj1F76tFVWZk
XdbeYDytjV3uTA+Mud15xtMCldn5ONnUWKteI4HLvCvdL31YmkydUacJh6/SJYfYc69aY/FupWXP
qGzF9Wi+C5007PAcBlSdi/ZyYBzLld5CA9o2juYQkBeESvlpbwTWuY+o02cq0Y+Figut5hxcQm+f
56hdi1220sVOvvudXfx5BuRUB/yHXeJLHLa1yk+Gh+7K/LJ9mxHKsbDnhycmw9F55pkz6rTqT6HF
ZMj6IF8P3yaE+eE8XVf98Idq6mqFmKP6Ir6oXnaPhJYvKhYX4UZt9ux3oZn/voaO2Vd/F3pd7wpW
OcdWCylKPUOpOVAUPevszA197DzZy2SclhGs2CGqW7dz2bFKd8m6Kd9RC91/901SENlvccV3meDv
CFzdPsStrGK6jBvqHICyvvrO+RfL+y5gpUXPjGtXA5Uo6Kc2GtOzYEqSU+lF8qYBpQrNkPR2JDsi
hNAfBjeLnpig78S8xTigoVQMTcWQZgUOAd0SiJ8ryvyO7WLozigO+JJAknwth6KKYPKU05wk8sEo
fnlUfdlM4uGhSHsSpnlKDXjl7sexuhaSGCGPMcbB2WVaGJyIzZx8EkzZ9KwtQ3dw+8sg39AdWArR
FK0s3TodjAFBVn8xjIuybcBIJGF9JFm2fvHbXee2+vkB7mei0J2NxZO4WXUMNbFCB5pj0u3sojuF
zDuh6giBovZ08dnLcjOl9Kh2/RoTit4kmq0r2fXrM+3cXHP3QeuW+rF26rND8YvhpNd9h0qODArZ
Oz1F76g/lUEo/bzGEGd9ji5sFYN5xp7Zan8lOA8jQk6Xuel1X4QgQ8TWJA3wgBkdvYNRkCMHVMhv
b2mJvWwD83yt9frIVGQesYZaJmqn8MQqkLA0U230ztc/m1uvOG9jxVlAxP/D2Ex3jXM/Yx+YtUk6
oOGQjY8Gk4X7ImKzVbUasA6PTZTUx/Pg2udiy0Z4ocYWxbJ8nsbHVB2SZqVyvq9vZICBwvXp3Dkm
tBF0du50CCmdEiOvixoZ8+U1pLFOw9WsQpqkkw58NogbwnnO5v7RgcpKkFsUksXnnWHWFCKC6zqQ
Wn0wHiiyVPfWkRTmreUAUUD82Xnsg6+QSvQPUndcpDaSA2M+nEtz5hd5aZvIiEhT/N2BZUvw6m/N
K9z9pn4RI/R0bjpG9lhE6/cDsRsc1kdmlc/3rBtb1AzZ4PcVb9vcX3pzn3ztU+TsbPhuLnO7/utA
MkDtVWsiGtfOPts+0L1Oqa5dlhn67JPaQOUdnD7mzb30ye6ruaY/3Sg1DvSuEwX6uzBSlcLKHZph
7RJEDkhfFez3aOnjMTnsEGgAkZeHr5tM0RAbZ0XePsqW02aXmqJ/ta0WWpReTQ2bKj0SN6suPNJp
xY+CR9N+nAuU4+PwnrsznY7EFqJY1p289YhNDkM3npim5bPxYwH4P/0cZzyoWdeBWHdm995uwv68
yn0k1OFJuw8XhOrrNnJ+vHMMusC9h1CmP89mkATZZKfgjyLnKmdKTOazdq6ol3g9S99s0vvBT3oN
NfaD3xali23Ik6b0ChZTGJ1nn9WnhqCYFhftT3e6Z4Jh/8rn/FMOou1zmGfJSeWuyV3DfOPch1rm
wnSnHPK8OH43ehjN5qc93VPUYf9ayvSTSekfKS33qigNdN7Mwvvh2BdToLvfzTQBZkAhzn0G0wAq
Bn54Zmfe/FArFZO6stw/XZM2Cs8t4RdBgz6CT7ib9G+Fz/fIwHke+ZV51Q86U/o32KChIymqN/F+
Y9R7M7luy1x2itYrvQpfB4kbXBfv4vhxWxwpZMwxUNrpfg6XX0IsGtpUnAIH6vZ6zu2jZ9MvmZ0Y
vdGibBf1+zf/zQ62rttbaNx/8NdUnDd/mf0sCRqJRnNvU1OlGDwWSOL0+stWJ0GymOcJ+xwXQ1Z+
GQ2WjBQ00nxz24oh3uy2GQRszQACkEewrqFriBRDvZcHdAaC6GiuKZeR3jaMEWFQvfKAll6d99Wh
V8a6+fgjd8bnvHVSyEYgUNWX6EJvPPuZoo/8kt3KV3ubawgNQ5O42eXv+Kd/qeLI96/s4DzKDOcZ
kM1rnDf/UsXpgvAYud+Uwlf1j9Qo4UQjZbQPbPR1QyLZ1VAED0LuzVzrDGSATe+iMXzjTBs8tjC7
EkhGHqffYN/dDYDdf7p1AU97lH3eBnWwb1PzaLwfFDcKeCW/xCy8HJaqMFCbm2JkSUH2HLt91B2b
CE1/7QzvdFELBGMKyXq6zmeYepSClJ/frms4XKxNGZ87cLHf9wlyKjIo96lwUYP0IbqTQWHPtmXi
XU9B+DChUP5odZ51ZQQjFXuKidZx/IcVdc3HJFss6hmpQz2QtWI3/rTLmkHFQVPLO+1NFOPAAVGV
UVANsHEsNtZY3lGu9H3oE/tis4/U9l9Y7UDlgKJilIM2meldfDex0vnVZe3Z28mq2e8sDnKriCih
cpgifZsfeX11LeSKw8K2BXpzwXWnOCQhGIdLcbD8ayFplF5pjp1pPW/O21gnbIKPzlDjjHd+FpHy
9bL4FDxl8+QHbXjp5ZT8ocnbPDlZUz/MHYgR1SkmoJePjjcUN6Wdtk/u3KYnQRoGZwf/wtPP+UHr
6MXQu6RFQQWPvpdOCKjy+wA06LGrgy0eWWmBFJadVuRKlMqKczSbPaSDZeSeHNpCFlMFKHfHluuc
HAiklmTY1wfWHgSZJ17JyHvEbajtSQkl+xCi8xP4oqZvS7wT8qBmzgNUkXWgwkje772gQx6oNFzW
K1TkzR63tBcj93BA0xhxeRaEfA6B0wSzPd2ZuraTTjHB+PQ6QMbnJCVOEWNHcoFn5ORHQBAXpcSl
Xaddk1+IaTtsbmLT/eA6Vm6NUc5HtTOO4BCLBxtNgotxbgv97K1p9Fn8Y/SBq3p+Qx1I6P8zQZRx
HBhlf5+jnXO2DCVLTyD2113UWLu+zrqnubGQbuv6+btd2McHEY0EsuqkD/7Ru3I6Zpu3v9fLpDtz
dKixZLg5wDnNpmt9VC12dzEDCPiU2JAeqefXmBeUidoR6cixon4CAXV5HkVw00GL9Ntf2cU/rLBr
pIfPFPaxUGNULHlWfRjzl2vItVUsIZ/+4P927e0zvflLfPCyr5/p7bofvsPbd6t7P2RZo4cXoVbG
oFO7cS9EihZq4uxI0/w/pF3XstvGlv2irkIG+pUEM3miZOvoBWVZNnJGI339rN6g2BQt3zs184JC
7wRKPATQO6xFCIxK67X6/BzN4FNF8ZaDIRZ5dNCyd1s3TMAUIlFBeGmD/1Rq1RI/KlzoZkxammdk
0vhXvsVYfsH4R72zJQwsvTVrKDNsLSAbrpcX5uXd+SZUL8xKMU8zGpgJV7YNJvCqFuZZE/MFsETa
d452PS00tO8uTkDkDR5NqMrCnOmEVCXvf2FjZeiTRbo03I6YW/cT08YN36q0T06DAPIPhuSOFrNj
D8LxTzoG7unLebCXcmX/cxz68h/sZXxR6l9HbLGxbcSmDsxoOrowaRhgQs9iDPjS5+vkCxAyaKkm
BYDdvIiW6RkQ/qxBUVY+k8UtRj+bX3knNjrj+VcL1HdyPLbQwAKIkua0K+0+/wqKnyqumlcx6X94
U+6ehkIHpZasMbXgvDyFqcBSFpVIa+ojmt5lySnhPWoMcgnIvauWfIE7me2ujwGwLFlAHsW+IwWn
wmsjz7rZ1V/BkRGArne4noHvR3/9f9s9RMFrOf/ldUu924E9XuzpD9tw0biI+t14pmWUzvVqsOIJ
lMn4UQAe/B9aZezmaH9N7cNozPWJ9jB2FaXbCdW5pROV1111RocU0j9y90MmWgNmPH16pwX41Ro0
Cnr37nOHln7aSqUumjLI3XKS6oy7/+9VlIl5JYCbf2Bl8nRdprF3id3OBbISyAR1Z6pXUYrqq5CK
xYbU5Bcm2ROtFkUfgV4PzSkgINfB4EUHdozyjD/phi3A4K4l3+3esPddaV/1iyXrJz/McwwVSoUV
RLLSUHC2t8P02+iFTri/Blp0ZHaLtsjKnPHz9c/F8EA4k2fYC4Fed9wi/+u8jZwzzI5N2h96l2P8
FOW3SgS7CNQtfwBrnq0SjhehGl0J20o3nRMHQNCd+yzdvTrSyR0Q/8OHJswzWire8Rjh2HTj5RzN
3+ka81bAMUkF2g8zbXzqTX1+rZrxj3qe3Y/S1YSfxsw6mtg5/6aJGIw3kLfO5GwD8AXuaBnlmA/C
5vz3Smf2gQ3gd6KwlQPkInm5WsPegS6XDJn7EQDiZ7kc5jGWy1EcvIxcL2cFwXK5TB/HI8ZyABRD
+Mb9NCV4JWborpbAyAkgTNqjM3V4qbFGe22L62SD1rvRKQynj+VWYeIv4mQO/f1Si7oPBblzc1ju
I/KuZP9wUncgspJxSET3rltodScjkQ0rFC/j9SxJtmc5Nl83qF7dzdcvY/SRrW0S1kreuh8z97qa
qlej9jRaPwTTP6xJYSqXq7eMG45Au1ID/RRMAJNgA0yaHjxSKOIPrX7oM7M7ozAs6/ZRjdymgerG
sqY2w47P6DAOxVl1HmbReLVbWhRJI2M92FG8SW8QT15NBZAxUaX5zEzmbfJwSM9o5Qd7kmWgSSab
8uuahJ2w03MRo0Wa2/FvJKKDclOyJuCmD0K0ZE1ZDJD6WfuwQZlfJkBSeRjjAsmPRI+xh5ZrydSA
9ndvMZkMwz2lgHEfbDG+ZXnVrgc+Rx+B6f0GsNX5b7e/tLoODppON86ZDZJSdDdbaFt3u0/IaWcb
lFU0oGJk834qhHuYmRldJvTHbbsgvo/oxnivysfpb8++zCL7R0QB0D8AehfayWIAd5TTOx4SUgQ1
sKTnULe238Cnrb1rDl7/5Fajm0vtPZKD9xLL/qajjQatusxa4OCzJA2eAKe6LgSKJ2j1chZGJ8cA
BlM5TnsFwjWgJ3jdRQ1KPRKTy5IW9Q8LvFjG7xSjlxaE09U1QIWqsnFfzMhrrMmfrlCkxjurw/rF
a7Cja3qdH2o5b5sOoFXqdPGGZtzmbQi1M5ODtlWGNlTdA00kLYFY+0uniXUeaAoxwUtN2FpqWeiE
A8Yz5cAoG6ZyaCS7a9aWTd1kUnD33k35Bnkc7WcG0osGG/Mdq/DWbTEkoUXPgWpqeu0nzQD+g7Db
8U9kwNZ0v56d+sns8M4fSh4ju8A7vxdE7eJe5Hjnx07fXNyTYsBfJHcX97acv3kVa/YYNkHWrEln
HJdzpk8Yq+8rTM2TNAcory+yEUAgjSjrFekXU7J6XCe9pR9SAAiV4HrXnDT9S9O8U2lnyc8npPq1
zc+q/2JjxWa+yjnrQACHv5zMArL56LTFgf5qdB6UF7TDvy3kYYnU1oFWHMh4CPVFS7YP/rQk/6Fx
3mg1idrbdP3gbbMDkKa6r06S97vWLOsdvaUWBy6l3k1KmyBnJwRo+TDcLXYRXop29OZaHKYSjbMt
hsX2YEnHTrdo0mkzpAHYn5C+WVCGCGTkQaEwjZRCyQi6CNnZf4Qi6CJPckRnmfV2xbgtk+JLLWGI
bYlS3MTWX25ujTsS3R3KYbzQUlrkbBjBHwZ7EmmEZUzr3HX+mk0JxXTTTqQFTPVXgpZwMMd77HHr
wtMU4JGWZDSN0nw8454a/e6Gf9QRsCzIStR15tNSTk0CJQBY5gu0BaYV0j2Q07Q3E8OyFyCSXmhF
hwENuT4r62ZLS2A262/21IAyNQAFs1wlHV5Ru2LMgMOEGHRgeFCswnIIjrTUIv0a12FavtYG0KwP
ztBsLfDJ5CDPRYs/S8BommGGjzxi1KXQ5dqhc1xeQwWNb0GBRW5eeObdfdjRTa4fVnmBIBXAaSCN
U3GDVs/Wy6VBP5ms9Awbqp8/qBY7wG1Ia1CxVw7oW6fh/oDOI3HyAJBWVh6e16Tt67AHsrW0ThvA
MJZeDbiFm18tz7Q0ETWwXSpxcg1AtknZEkIfGnYah9+JMxHvi5mv1aO7IX5DkoUOcKbiAczniuRw
0sC/OujRwplIZuRgmmBx7o3ueSE/lHyIbuP9ZWtAu1WiLkgzH2w37kbJGJ6cy1UoECnoKowzQKMh
UAN6lmdTB5Ga/FGhZogKSVrpO1oqnC8O7uM7xQL2o4QK9+shDEVQv1cVnxST3bvr1glS8EQD3Row
q92qmZi5i2QPE8kSeSZuCvzQKhb9QTeOCl27q8ZKmycAZ/cv8dSXK7rPgLQU/60egC5p2s3gH8jh
Ft8FCK1WRht07+hK0redzZJTNOr5hekBmGtsJ/9t4tV3ar7gzdf2Fz6DbSSnsDLD3RXwpAT2tM/Q
e7Wq8IDb0C9e/fZpST92K+vAg+02VxNSLIfbvYNMKIoKcHfzIDWAZjz/inmns6k70Tsdl12hoRU4
yEFG/Y5e8UihDxY/YST2TBbq/Q8vxGBkKYd+pxQ3W/WGiO6v4qXgDkbKMDy5xCVt4EaBimuJ0cBo
IkYaMJ9xoW2BOkQMXLEA3qorswt3P8n7gf82zFP5yuKs3TIk7c8Fz+dTMlb61sFb7Zs31fEa5bLm
D08kB8ITaZN8Vwdh+K3MMaXjhnUKwiZU+ZQ7kHTv3Sf8BJ7CIfmeilrsEt4WfpSCXIVHhfdSz4FP
VCtgZEBeMxb5agar4Ylk5IDUJd59EsnGIh1An+6TbQZ+YDtq6oNh5/1BN/JhV3lt9V6bvF0NQe58
n8IYcxqD9y31RuRJ2rF+UbYDRgnek9bBwJJhDScD1F/rALnMZ7R5v1GOeo7T4bm1nDd6jySdXJEu
BLoQ6Wh10/V4rvsYqAVDlazjUO7XsLNjXNfz6Y58oKqLY5NgLJIsyJbSxlJOtiRa8sk3/4WogDxu
/uoyN3+KO3Qu6s4xOuVX0hYohfMV3lyGoyU5uDz8zHSnrcNNaeTBBmMU+g5UTNmFzkpA8VxGKZul
rPS6f2iRXtZ2/ws7FYXOyKP87IiQ73Vkx9FROE4vvDJm3I5aQAU58YGKN8PMz3irGT6mJGZgXY2s
ZycPI8BK1GKvu970MqEUjkZAOIVw0qxUvHU1kM7DJLWeAomD0cy2+VR0xlo3df2sRCQHLOa8sVxM
25IiIXAN0gSTDmYkBpYd6a8DvGRlWz2bBuCVlcbF6jeeQDmoF9O8GTKtBo4C0No7rf6rHcb4G7o5
MXThjdZrqCfZCa/vKOXFWvTN1jcmQ38yOUZjUx9ro/DIcZ5z89LiHrJ2R2H4pjdFW0U6FaHvDlmr
4ok4pTLhya7X8Qut6BCHGnCB/8XJMYS+66dZX9O/hw7jiAZe4FnwLf1vKUWfBtYRI7UnJaL/HjLL
0M6+Arwa35LWlKAksxc8DbFbHsmzFeYJvfCxh1sFgEHpCuipsl3/FhgALqYE1k2tA7C60TkkwqaT
mAjTa4nfKmpJ6dcoS4HYPcQleOajwKelHuRITKYZA53QkH2O83IzeOP0pUJN71CiuuILucwL0Gga
eXSMABYKNviBryegeJ2S3Ja7mDYo0B9P5ySOav2HjhzKUucY8YMDaeiQ2g2cjL6Z/WveKmj/5pKg
ySaupqwb4yMIWbbBNGvnwMvxtybP7kzoNAzs+BjyeAuY2eZkO8Paa613q26aN+F23lOuCbGKhqH+
MLsm9gcwFJ2yBsAjLmZCSA7IhmHfoGV1w3qYVZPzbo6sXtwBpS9W2hjXH2D7in1sz5NT4yB5VWC4
G/9lSNShyXAu34JeA0weJln70NiL2l0VIjdRdLL0U1JkaYiKVGScaK3fzkgW1q6B/Zi0bMBOtkbl
7OpIMjrcGdIpOARiHw3E4aZwU+FXjpnuqLclcoV3mk0RL60uBMzvTM3WdEX3QiQAc+N0fudm2Z0D
CvXxasKP8aUUOaZg2fiiV6625RizW7NAToKBdkN76vRoPTf19ILfGbr1pV2cRClwEvP6QEtSBCFa
HsnXo+GzNh8XXzIJvPkMSAd+TGfLfgJVSvPUh8holZ6303PkDhoP0J5mU+DloAIcytnkGHqWtous
iwJzFdSZuQWqgvPEY2E/6XYf5wlm/wEVUVud94zXMO8tc12AmIfpuAZ6vocmPMg6Z3qOO6ZdSJTx
WTtgPBBQd9KiB6P9Gwv6v0CwNJ3IXg/M4TS1yd+kIyujqTWAHwQYn5cRkSiYLk0Rv/AgA3PrmISA
gNLNcE/+YjLsZ9vUN7SiIJHXjH5gN8OWZHafFG9i3Dkeh/uscWvDgBS2UZ/IAZNmqGNiNZktJuco
kU7urJ0Z5uLJQibnOapcZI7lWYhq+criJTqfcmzuViREVwZmaiwt92m5aMbIbZBMAk+tdA6Rgb5a
I7LWDuLpTlTl9TUqBaBDVbJ1NzLnFMmMeSIPky7m3VADdQLUy+6lAOz57NPpZDef0JbvgotM2hmJ
eykpBd8E+tVlWaMGhJoBK1eja5oveMvQzvUUHPMuZsEia7QIiHdafyELK06sFzYn0XoaZ7Ez5JIU
SZsALzxz2jUtSYGe9SWcEtGZDIm+pf4SgLmUYc6kWE8RPOsyB7xT0k1Py8EyK2NV6dWp81zjSLJ5
MK/aSnTpEczli22ovORZFVWFT+FSCjLr8fREvj+Ho5iMte4BGy8UorBXDxJ3k4kBw+VyZcm9NpEM
qaUdOpsa7ZgYwJMURGRCWjqgkwLdRwU/TqMnCYqIm6iR7+m3yAt10R1NkdRQRBVm8ab1ze9Opgzl
9cgX9T5MCQf2KwZWywt2ouWFzuhgz6OxzqNC+A8KZVxk4Xgui7NyIlN8R9dAyzJojXVVtcJXdm2D
IaEsAZMWoG2OOeobx8HA5NWK1sZoePaiupN2OjbEPMqA16tMOyeHFxh82NEir9p1Gb7km3Q5pbCs
Gbm9povdWQEy1vSDKRqAAwjXNHPY/gp/0Due67eJWZ+CrVEC80Djab0cSGqZZllhkgPClAnure9O
u1DUGL/DgYQF+oai4kRSYF153vr+dFXorftspMzb93qdgIUzA8YXstb8GVNa9brJudjSck4Ff6az
QEeKyh5SIJ7BjORFbl4DFBSAhBQADKQCE2ZjdXbbZFdRWaJnojmHhW2i0cPjawy8AEyahKA8B54Y
qSbcy9eLMOPGei4Mw9nZIEz3GUahMGf6BGIqHOSZE+q5tsKd7Isd8nFPMi7AorgYchAu+LqIO//B
T7QaIoxhurdY86eKR/JWKmejsy64IJ9CXIFEi5O8rLrg7ZMsdg7IQe8umGnM2Fy7UrThOOD/Deya
sh5AB17Vx8YdpoMS0VkqywZ01gLg6yLN6qmcDkquHJTsZkbK7HaV0AiSXWLZ34kSsZS8iD0mww+g
lV2oEu+4EEG8iK/hpl406FjClAjPJ4DViRITMtn10DhAGgVb6I81naE0/JOwat1uxTIn3OChF1ar
/xIjl5d4DEw+OSsbPxFZga3UrMVgza37ZzRmFp9MJyiAm1sKPAtRh6+6Du2/ZfweOU+dGdnva1BF
galoKjGF1AVac7AAMfNudF59iMYInXBymRWV9f4ehjy9WgJcqjkMdYz5y4XsFXRYwFqqtKV/yLPR
UV55VvNSNuAsB5u2tkEJo/qY8/nOogiQ7oy6Vlu7YfunHQ/2Pu/G4KkxAgtjIWNib5Iam2fgY2BO
Qc8y+8x0D1s07Ijwo8zBHyHNOZxN6UwiUFNc5SoAKegwNCZS0knHUdxNu5WpTeJpqvLpE/rUt6HG
pi9JOrr7VMwAlqL3/zbqAFnPr2ZDx7ZDEYBV0BYaUJ5RTV/ZTNOfbSdC8c6O0ebMk9dJuNnnPo/s
vdBLZ2tYhfnFGtBMKA3A+4z3ajflZ/L0jAzQYXJrJj016RkmlY0nf+RstaD+QwDNbgCKuWlyoOlr
Jp4KOHTDPPqxYzprWgIrGy0qMR2FLcBzlJZAR4DhIiNH3RjEMW7tfSVmNiGjG+sopbvWNVCADscl
+KKnNcpwd8FKUDFENQDK6ZWEXk5MOy/2U29+fXxVoTXgLb+SBa3uXn3kKw2ywsVeWig5Guajs6Gb
wB7jzavLeozOZR06m4epeR2kzP6FzBrNdD+2+I+026p9JeMH34d4Ud+hWGHUxa7XezzmU3fN0zy7
tFPX2sfYBXIdVrz7/frwmb0Msw00Zk2z16274VagP9M0Ns1l64Av23ADr6okU4q03MbBrD939Ttw
bRrssCXvZhKCPgVNnzVmI6MrVaci7XzQKoXugrkzDAFZE09OtVaKilvhCkyfbKvzJNmDPD3c16ah
f+K6+BCzk/+JjqWvaHgbPikDntX6pzgbP7wWE19p3PpFmWECOQCK1trV0sCfOlZsFECqki0tshhn
xVQLZ8BVMEyMF8kdp0mEwbTZdBwNbe5dCig/uVMl2eOGtGsAqwPwj6Mypt2r12WzWC2bW5e2uGQA
gA30496i0RUtEDZdm5orMY7bztPxCytbfjKrtHnXveITNalOGDzyhZTbUu7F9Z285zE/Dd3QvA9G
9omaYLNChOvWA5cad+zXtss9n85AH+v5GgBfwWeIswctyCUBLzInR/pi6Qub5bcGyJd0XQWNia/u
xze+/C3wEsBlg51dNepLJWfS2vJxqRQUgZYUVUhfMlYKOlORlyupKwPQB63KMip9uAfnh6jZwiEr
/xXq07SuiA955b21naWdw66tzoGxZpaLDIDbxpi4QlMdsNVcLybNIgPnbbjPygBwjo7mrmq5s7RR
Qakt7j3TYTbn8mTVSLBKCFYtzmDGDE33PQEwfBKSnSvV/8kfPTTZbgjE5Bd1H+P/X3eXqf8y3LlA
nvqmIavuxxFKwf/VIIiz+Knj+EMj3ABEEIFov41jeI0AHp7+bHUusLzBqeH1k/aWyAJah+c7mgGS
9ECyXqvZs83wOJZKEqVJZ29sA+yPysubi0MYAlaRRFqLvvfC5te4JJvsCtCVk5scKBLFNQAaTUo6
YG9kb+ac/eUUVj45z6E99RvwJH41mpltc9niUcmWDxBdXc9IxqgDhDS0tkbxtRIt25LdnUnr5OkG
3fHAF5f5KxTl7BM60O1TSpktudHDcG4AlEDIyEQdao75DbX8lYnVGRInlO/IzMsmdJU488GTnDf2
mIIb5/H0bj2Ob0VhOseuMZPQJwUddEm5Q2dlPCGLZM7V6xXRw+2/p17k4ksImB8KS3tbDtw4lLY1
gmgWIhZk5bHrAzS6ZR5qnVOLzJUoWHQgdWBP8UuMkkFVp/ri3yWluwlkTCVzMeoSteI+Zm0BFfHu
qm7tByPwNg2JLMliDKyKNH1JxhIY9o41rJtBs/ekBJt5vmd54q0taZsPQA8aSuCnGRW25DdXsp1q
wHfnQIvd971eoXEd/G+ZhLhz6sp6MsFZDN5vbdqSDBsjzPPlgVecjLI8kIwOuQFOBTBKwxpITMDK
kM5427SeCt1qVn2UVvte5rrMZkJC1K1cXyEmTa7rnry5fpooJSbhlUiJ9N8zCI3NEyaLgb+E0jX3
3Sp1/WVdjGCXakT7NIwocYbODBhL3HtWTdHmO11uw1Lg4LurvtgXegb8JLkNo4PHmnhvoBa9qmP7
KiPFg7/yQIyUOSV6LBG2EKmJGYykROawYJc6AjQ2psNSsKbnaxLRAQjlwJdoo/DPGRiXYHuEmdLS
0s7QXZBHAEJdjEn9cyjlBugJJMcTI17imS0A/K5/qEMT4s8hmINTahilbyTo8EGVLziRjA5OxalC
F5zMNnebFQmVjfJTisWwDvaumbayuvdPXwZ0Et9043JNbkUQ4k63+C3ndFnS0aGfxhLsc/ilXrmG
o8iJjyrt8JDJ4HNXrZOmQU1OJkBiVJXHlbJx0E550pm1Iq2SP8RL+VgBaTa8Rily42vruOyZB9xd
zRhEfi4T1zuzsIp9KoiEM3IqyWh9CXLN3hoMG4nYEtlnzrNXMgBilIeeg9p4juQ4Inn28kVeeuaN
Mx2wKc6emPm3lcRWjF/Q9SQtrydQ4b0EZfywDJHnlmf/W6O046/opjX+uA92u85DrNt1fvlZNA+Q
vhGK7iur9KZ3rbPfWom83jMjww/UMU5RX85KHoTeL+V5AKzEfGrNE3DFhh3+N/E/iWBE3D7KYGaV
mKdfXIScxni4u/gvLtI0KNTnAWrXcxXMz2UVAzOp7T8ljY3DaK0TUKK/Jm3Yf5oxAbQawFF0Wiw6
TIwnqIRsFy2SowfcV7M1adHLrKlo6F6/i0YGYV+huURGGzz7kLWdueQQKVeXODmoKsBOfk0IyuQi
ZQVJS9zlVRyglR5yyihqTm4PPrndFG1RjYDjl0TnUrYsKUrCDY/CLwGA1LFCb663CTTbO9te7501
1LHw1cVTsR/L9t1Ic++s507Y+HdqN/c2RpY2xzrwGDjapSMdTHmWNG6zFtWo+YsjxTAorvEjLln3
dj/2K7o22ag4Zc03DLzbRzG3vo43i+WBrJ6rD8/a5TGrnr2gPMM9I/C6jTJcHtIqxOJD6+XUYCh9
5aHZbe6e549eKh55WtInlT6kMOWDX10i7810hdaoaKzejNIcdkbvOkezSd2jU3TuckZLUpBs6gPs
knRpgzL5h47Xn23fCN0CPgJkd6e0tguAJ6Fgh7gAo9I4KjSwupMupySlw+OVIrv9QKo62T58IvoE
y4fJu/BbXk7omIlY/5ThT/cJ7GP2ye7tDa1IPmnaVZkLoFF4oGJYDVJGCjrQMhviZB05ZbD4kgIT
siCPzkOGmxxzj0jZdLZ/u4aWJML26UoUOknRWV5MKFKslrCYNhMt0K0D0eXn2pmTbQrOjhXjRo72
ewMNEHenZETrxbxg1arpUnejZJjCBzkmqe/cF/M/0yxgp7gLizMJ6HDnsJzqXYdO4BHgq5yuz+VH
IdO7T6IuWMsPAaIuZ0OGdz5kw033w7OQM3N3eZnuVT441qo9bkziTC8RJE/0GlX62PtMbxpKLio9
8VN7bjcPilsMJY9kDKcJPof6WB1EbGtA+DCM92BIl/uvN6SgyEoG7cSyepHTTb6bUVAh+c1eyRsv
v9oXc359KEj7Sspv9nR/p/ihs7a5g+YXicjA8Ka3BgefcTAxaf45MBNAA3TifmlbhnFnTNr/7Ku0
v/I1JU5Ebjj/ct2blnxbb9wnAMa4RHY6vVRO9xqEc3cKZnt8oUNZFOnGaD0NnFAGKrdVW+VnIIie
ScsseNEZ6sCvJtoET4vZYLrJJsAMul8MKRDQK8fdOK43Alua42UzK+fxTOs4tOPNYA0yPzjkYpVI
DanpoJY93umOBsb4W7K7i7MIyDwfq6+9I6od+S0R79STVo3nxAziTaJr3vIplkCPn42uZkZ8VVpC
OwXFZ6qS6Vk0lDvHZO+VZ+ugTJaPOXlYal5kM7XunTarxgnPtB+yX9bUZDw7r3XAL7qNfcwmvgSY
6BlJ8SkyekHuIpOcu6kz+NJDRJO+vyuhLQ9iGZo0Ue8w3CpBr0SNaMCBC++60dwUBL5dl2EOQg6u
qIPqWiMPsqvbKFra2YSH38xK2ZDfg426Up79zcKAHaYAY70sKZBPup0VqXaVqbMYW5CtVjU+R3nz
2dScpVuWelezwRqRNQMeoGp+DeZplwsDjMKyi1ZDQ9hh6Nph1UVAlF4PI2CRGIt6oN4ht1Al3Ugx
gToFbYy38Q2aD6q7a8h4sd7Ez+TArT9zjt9uX2cr5CnzP+02f0GTQPNbLpxoV5lWcjDGkL/9wqL1
UOJvveFZ5V/zrt/Vg8MvzEqQTbwtVSa3T8XO1dPgQnldkv9CJB1bDTSerENudTRH9NxaRuOcI6E7
ZzprQ0O24c7HaLYKvlVaLQTQZ9rCmWTAx6zxCiWdAwAGXU9v3qRATZ7v66y5BDLHyGRCczmTHTX4
zdhH2R+hRC74f0rfk8Yk9GwP+WOYkCujPpyfIzmUzFR20oRTspNcxsyd90bGzxmLk5MXNMkpD+au
XNGpEk7Y8B4T/JhuZmTgSId/99IDDf08Nxc6Ixm52EGECykb/NOG41wclUR9CB6w8XBNLZncQeZP
7trUgXZoqeeGfpPmyV21+WHrloBU8YJp8FuZ+iEELVszi3w3w05D2YkgSbfC6tsVJaVUGotyV0ac
Z/vQ408P8gdbzUsw70Qe6BFCzROQh0E7O4dsmDdUQHRBOXOtTKqCIurPu6pAAwMVFJX8ob6I/rqd
oafpsSHAF9KqA7mNYbXDbMo10kO4CU/+AWA69S6w9BQEuXKpypcqFJqq+HBwOMsPvWb3ZwFDsKPh
DF2h1zM+YA5kNQk0KmdILQEKEmrHGAAaqczv1lnhHmKzzw+kbWXEJYRa0xlgOIBeV+iIKK+12PxL
cOBeOOb9Z6z0Zih8FbGTwf6vH4/ChKh5lF2WoRzRce/DBmDO0eDMOQb6iLOmwFs5CU2pWdQkVGsS
0iErsmGHAb6zElGYxU1GpbN/lfUzpu6Wy/2rjQqNofYfH46ED58I4Or9LjOT82LntswAgsE8o4HO
AxPI+S7FXztZ4CeRaa4pu19Q/n6pDUhNaLrm+l4oOaTj2QFynNKoagNFK5vJvKs3qYJBV89oeuN6
Dl7VkKMTugAz0HlKXaTi5BkbAO9DZ8PPshiv3Xdasgt/lk2D9VGavf5cp+CVyjHMCqDKoUGn+Nxs
TK0Uv6Nr8JXA7dsxeQIuT/kFzJlXU3SPNBhrFM2miY1ye81CCZkRIDpPp233ddoVL8T1WbtVv3bm
3tuT0s2HdJ+B0XDNB3B9VijMoqSeXqoE25a1dJ0zC4gmkjTUrUS/1vXi6mrm47hqjKg8TmYZveuA
TEavaRTtaNmxGvN34NCkFR20rsvBFNtfLVLOwMrsInuA2nS5/pW/1CJVG72PZRluRSdGvwKkFoal
JNKeHrsvEQ2KJCXmSfr6AJhcASRyqdDYvA50V3uawEDzMsgD2LYyNCUCoaJo+46tTBEMvjOAvZJs
yE2Fp8gkKyw3uiAhdqAoZEsHM7tegkyBXlxszKwGmWky4NMhlftnig0YjVpobvptcMT4m+3iNdwE
D8rFTEwPj9DUBWbhkL5XAKhbgfxpcSI8zaaMv+mBO/42F968ygBXfqAZLxorCTCqfhC99mWwekBk
0hIQc9dl52XzQS5pLAXdrV/aCL2HVFGkYmKMgn2QDfzw0ENLFg9lzD6y72zbAg3YAFfwDc1CZUsO
gHbgtz/Rsrd643Naivul0pJxVGZXbSNHSR+M1ZLZmN5vFmaVa7cy11zkvhOwi2mB2a4xqzCg2xNL
OsweOKdTOQF7EynbRNpOkrpMxGP+Mua7xuoxthFmmyrUxZcYSDHbKUu1fQRy58/G6KEmh26FKtaA
qe4UaDQxpuRiRRZak2RaFIjmG7RVii8uH4OtzgBnGEzd4tmFMb7k0bSxtwzLU+1paIih086KcWo1
kT+2RnO4kz2egnen8daPUkMbZAdNUJUn3ocY1Qqaw50sSFm0udbyUZAWB8pQu11uHlxsz2hFSe+H
HDbJLAzix4DlR058itHGWjrJ4qHcBG4upwZfi+zWH1st2WGQGX3l1IYOquHL3NvjkbRLk7/Vdsku
N/gPmyIBR6I5jMdFTf3ujrSpgOuLxus6wYjtD5ulm51CNFINoJsvfTxWKx1Vgy1tnh0emJs2TbUt
bcuTBISatFRaMqa9tDK2amF8whOanhXtWCErHtr7IQwxryaXY21ZQBGvsmWZC4x3L0swLHzGvGaH
p8AwWAykoJgoU3zjc+m82VZSoYs5vJeXrfeGTtfyTk6e0l7JVbCbXIkauhLGNh/iW5LiPIVcxRnS
6h3DDf2pjtxgb/fg/i7stnmlAwNp3SKrJY12Kw9G3Fxl4IJo7+xCDKuuyISMla+K93ANMg5Y4+yF
V8dDf55Gq16q9vSQpv9yeqyGNroM46iQDSLywSzbBdTzlrR1OMsWkJ8UFCXpi3pNWmBMMCT7kElW
aSnAs8/rENWax/5Fuxr9djbEhXJN5CAC/Ew0D/xkty7HJRBIf5cYKodFXjIGH0q0XYe54zuSFYu1
qYYmTiCX0pIOKAz/BUoQNPffLHrOqzsLcIb+1VhcP6kYZNFIyqyfYwRcxGcLTdL1N9vp2O4R4wHs
te1xTAHmGqFrSUE8oELK9e2y7lH1CvFQR/NcN02YPmq76XPs5H4lx237uRkOBnNB5T6545cwBqt0
bebaJS+cxYzkU6w5QMBKMSc5YM50kBibHojj3hs8SV3AIGeAE3hvDNTxgLcWHmjpJLVxIHsyJacf
9thRF2ewFOroSTf9pjLYFz7V9bawwNeatkn5XgzBdyLNYpr7d9bn4fuMXtxD2cX5dg7L6qME2BgZ
6FWLvtIq9S557aCPocu1NSluoa0ENMmWKH4VOkVm5c36H9q+bLlxXNn2ixjBESRfSUmWLMljVbmq
XxjVe3eD8zzi6+9CQjZValffOHHivCCAnCjLIokhcy0vuoSumk4/CplKY9Y/DKAr/tGCon1nAmF6
72cL/2FZP4gwVTdifadL8cJ5/KvYSZuLGEFiiTpNQX4RU5BexiZxp+OO6+sY7LkMZeA6GwbkyLNL
D/fzP2T/J3aATAOoSNtqAObkzNORYoFyUnqqelZvggjPuR6iBMlQj2BMVS5aeiLT8N996Xl9eWnF
9rTcp0MGBOq2db9RD9hh7rdYyrBLc+mRbNXyiYPM6Fe7qsMu500UspMpjAbXsdWjzdYbat5Oeo+z
ZkBIu8bORdHbofDj1wjfPqY4iXHs+zF7xgwZZYz04uf6H1xv59eWA3dD5yICl5E8YJy+0cTgXx1d
x5pfgcPSATeHWyHIXYBi2BZAMXQypDEUVfszSzER+QX6sDGw2115QM0DtdRwSDHnvnL6wEv0WVf/
t+gfywiPmS43chTxavbrEjvmXZ1gykFYdTOgCp5bcF0TSh01nnxyGVmXH2m4OpC/AENoyIAdsfd9
WSniPRuW1r0gizI5+GyxAxpSkyRzGqaN6PZW6YCk/N8czNnSAqElqKRPde8eXCqvxAu50kHyXO8D
YKA0e0UYKTkmyZa925K8b2wNwEp3JWi0qNiJGuynYcrlFuWRhrYzGXdgOk02VPsEGJvyWTr0bYa8
4FYHnfdqnDY9Ns0UfKibLK9zi4xgb67d58Qo0zsbOYhHJy91cBYBG64xYv916vEEQ4ZH9GeHVDkf
3At/M704GaY5/OFx3oaRdDf04eJeoCjwpIMsfKtFvf+aJgWoNyW6HtCo2Y7qRDlPnMe1J7Qu2pJs
/uit2rX373Y8rsatITxAczNvg/K2ZN+L/HVhuXGiRuQe/i5s5Q0BdUlIdrpVvq4iC6k1J5Z76WkG
VIgsLJ74uLUKYQLrh7NXUzj1JuJ2c0d1xQ4y2LDBJ2EdZV0yyT4cyL21o3rjZFpz5y1uFSYdWC7U
fuG6C2mWGts7UaT2INVGpNx19NRe48fuJNlVJj//f3Yna2z+UDyy8+MOfzV1R3m0wIeSheXsMUzT
cUfVJQjuwgL72lut890N0KyiZ2rsucRdMFbO3k9wZk8yXSSHGrNx0GrCrNXc/nHhNQBMZZAOqP4H
W2cIyoSbhlFsCxV0DeDW7SVo7zTRsyvTg2fDrvaoln0e5wX5w143gB6C22q47jgjD1eJ1m1q6aRn
dXz6VURxsMGMnesPp9iRG9kyLDmsu9YfMZTDx+egnGMy+4gBphpgb+CZGQiJItOBHOXY2nmmhao7
opyq5/y+TK0ZRdMwqQhYhrp63qQamH/eHcmFGpK1784kykygMOL3aW+nEYQVOTLCjxqYA/39Orbb
vO9PNK4dUFyKxgNjAgypcSatccPV+lZDY1JXXjXd6aJ7WZPEDEm4ChiYUR7c51jpyJwxUoNIZ7jX
hHW+Siajrq57oKWV1pRRNhArK8qXkFfMQFgmE8zIzpM9Gq7xbxSfXcMz3y6r5Rk8rjtHIiZwR3Pu
Zlk6RwVvqDuedrkwhCqCo2K5iPf5yW4WVT9HttQY4GYG0J52JaeQuHWAwiRDUrOGpCtQyHlJVUiQ
U3RI/awbdziyKtX2xDSu28hDMgv/qUrFCEYNB0V0I6gfSJkLFN46URJtSdv083A/laMTkHYuM+MJ
ZO93Sin9a42BMN31noi2nKJlkqPiJprBdB5g9wuVldl4nJHce6ReJ4eulqd34GZ6JXlv9tcWN7Ib
1/9tuNX/t5dtuJbQp/utLf0Rq/bmE68KQ1h6yAvXCS0XyRdiQXmArMuixkxlHZYuUeLUuGuUyVUB
Fyl6oJJWeHMeTQ97aZQvDHz3bTd5ww/h4xiOl1aCKUhVPq0W5pSDhKZfDg5H8amVOFW2MQ3sbeJY
8M7JRkCzgRN82VGXIccH5d12dqIhkO2VnSvtXBDHbM2p6pEgC3Bd7N+IYLZQoehKwN2KMRxnkIbG
1LME0B075LFv7RjAE0GBBKIpN5E3DTRSsF1vuV7a33LsFB1KH1mME6+WP3DUuXWxnf9tGbP5EKGM
ZJX7Uj5JOdl72dRvUjur7ugkvWu8O2DYp2d1kt4jFX1j1KW59cH1BZ49Viz3VlF+d5M57rY9d+8M
3f2ndRTlzq7oaiu4KtOiIi68NbBHPGCt65ZYj9KQGlXERdVeNE69+EvT+vbBSSf7UZfE1loLzMuk
G1AAZsduQDJMsOxdWy5JSHZ9mYEGG0XuSWh7ur1rLDfKtl1U7fO+bk6fxFKiccCr+ybWEpXl7lJF
5fiNHbCxwjs1SuvxaLWol9+5QMUKO/x3QhJ6UuPnpncx8iwOYiDldeW7etkJvs7LKmLqsUIB42T/
tHC9fxpaHoPByjI2gHzrn0jBBGdnG6WWJGqMAu8qLec4Asss5LR82E0xZ3vkNVUBhVoVALa7K/wu
P4MUWtaBxUW8RWKrsQEKOWK5VsPOtc82KnSaaf0TZghj4GGes49TH4CJRHc9Y1sRx1qDcbRkrX9u
O4Bv6sS0IZlWSxQApR5rJHnfSmnMAU4PLI5h2lAMkk2sgmc8tuz90dtqmC4sC0eiwYCtaAldmgWD
vWR3mpPNZ7k9faYeaW2UrQWxyx+BGw3O7Sou9sYADC7ke01ZmPm2GQ6aWdyROh/b7MWJtBOOLvoz
ibIY4DFRY+1IR6LGrYq93WDCszrdBKrzQgADRzi7zi3Gbe3rqKkf3ch4qT13Pnbmm4fjHn5/leYh
Wv53Mgxs56elw+/XlBOsh0YszWYkD1GmCSWNOOBNKJHLheQUiuin35WItCQ3kqi9f1/6+s2EmRmO
fHOk2CZ+7NwBEzyeVXquSt5NQXmHmV/5fT3SRdZ8lt0ZlftHOzMb1RnesNzrQ15sGpProV03yClu
qzE6xrGPrrFYzkUQ4QMemZcj0Rn3tMmxx6hsSPYPHzInadbFyvzK5l98PqKTDYXhVfEtj4z2bsDx
8Ymaot9MgrGjpwMyBvNPtziNsuFJ0YndWEblLu3NNGijtgf1tPRTKs0GhFm1oGCHnJSQ9Ete+dkG
gUU9s+NVNNKSNfVQEl/uROeBWEFe8cq3dpwuKO3F2brAni43EfC48bICMOHc6nznk9CTQtX1MSc5
pMYItnSGY9jY1ccTTpaQQ0NOQjqpsQtkoqNrAxoJWIGBUy/dkQObEwVW6AEFAMU+QwwG81UNXBRs
SOvAAkI6reyS05XBVZcCpEgt31K8NfxiRSCXqr61ElvNZhVyNrCZzk40Rg5aGgwoI9oJQmIjTUkY
bkaUWYDtdR+uZNRVMVZ3S4+NHWmoIYWuL8DOacpil6GYAr9Mm6FAPGU2oO7w8k+1HNshOJlsTy2V
bldSP0r9bIL9xB6RdtCGegP6Rk//L3Jr2DewoouNqET0EFU8OXgVCowX06se67YHHAlOMt+Mhf1M
TO78nT66+TL9bebLla+NLfpb3ypFWS8AWqbN5WQz64DATC90JxNVh7oXvP97pNsFfYNkVRpSo/UD
EgmoW5kvSGRNAt/i8WZdUNJi77Nh2o1OqEnjNedF2clUGZk4c8kJGcvkD25Z9dnVlhd99oEOaggk
yjmzXRxaGzu5FV5leEkgk4m0C2gJgHFUlYcWQK+vwumVr7EYOATVpbYweHmgDeBZalffzyLL65It
NWRB/ulQPrIFtWvrtGBEJWixMfrp3u9MTZV+q6nCamPEwr1zpubFMfcorVoecj8BvIWQdU5NYYqd
jUO7gDQkI8gKGroV+BpcvEXuSKEQLVDbEp35uM9F15jKTRl73i+hPoAvDCzC3//RePZWm0XTzF0z
gMlPi15zoRc//GZM92XpmDvaOu3aLyQGzx8KQqU1iWPt1TOK4kfjmek+HiaUrBX8P03X61uXOd0L
NcM4n7lWL2cateBpO9mp+RoPPXav5jFPtqvDoOf9i2uOVw5gAMgCF2cdwWJ+nUvd/MlA67cBEdB8
ivthebDnWQ+7qSn+M6ffmMjNn7GNVEoth4HXAF/GyfRoZ8unCzX6nPWqR0MsaLqjkM06HAHTus8T
cSA5WZDyZngTzmhNPNBuQpFNamWvVZb+WQFwbkOJf2um301GIJjFNUw101jZkTGy4WSyzke2YRRb
GnDgHL6ppwxz7FWzBqM4ZAOk6/5k47R8NPgLAeN7BddRu38ZsfkvfI/lrjYT8ajbNjhHCp/t2qma
TmpYstF8aMrHK4vUiQHv4fCLA2lEC+BhcFgPwZUhb0dZBTwmm7xMehznTjaKYJ2q3qkx4OP/ctM0
PVyGv165qZn5YHmgQLWWx74behQqujZAaXDlSzy7uVwUCwPxmIzl38asaa4bAkRX268LMurR6k3j
PWa8tAZk5TIcg9WINRpUtKhTXVIph5uV3+oUFMCXRs6Gk2ywNxdNDw2ff44sQilA5WOFlMl/nAmi
927jLEJpHDKs3g1RnYKNNC39VoL9FuBmLWoxLN56pwSkFmEG0LCQ2bp3IplSYxdElmEYNdhxyiNp
SUQm0+yg6oK6JPQMdhRMFIfV7srkt1fq4wJhDPlByKYp+vqQs+qIU/jiBOCpwtD4MbF7fhSmyY+z
bKhHDSkqr0yrYB3fuJDNZ7I8K8zA16px8z/3/SweydZQgA1MA61dxJ7m5MO8vMxlhANVOUNXE3ia
p4Nv6wVTMLZvsTo8uUYfYlm43Jussd+irtl7o9YB7U0fnj2veiYEbOF7xUEbMl1BXYP6w1FOgM4D
ELbd3jiVxciPWZxZOF1F7oSBPcftXDXVhobUzFKRpG/AfEsfG4H6q8AGBpkyU+Nxel2cprsHBLBg
ABhPE2CSoknzKkd9StNtSUaNUbgV+GOlWiCH5mJ+5dlMHdwbC5AkZKVUJF3jKT0JDYpiWaMGOp75
Zzr61pOHx/qDZWohjRqzsp+oBxqvpwK7rMdiZoB8QiEbC10/rnZGkmHcY1a/LzKUipD1GmpY+MYY
J7Pfygg1i+wjKVtW92dDb441uGAXbDZ8sV27Pk7YUdsQiquUg7kj/2JKuS83EIgDJZn8x2Kxsi+g
EoO3iQpugoM1dUfFKZ3x1r6Wcdb487Qg7xnPWsCOvcN5X8F7a2kCkItoqFDcjJ3WK7RvhfGtkL9X
3RqEZMMIqMYbdyf2v3qGYPfFAMrFcVwaQAqgDh61MBjKpq2/YKu+fqYBL3DkPBbjghxN6MipyYcm
zPvu4kQy7r+amvkjAsXqIzK2gbQUj0J9fbpvAjZsEl/sCcSJk1Ff5I5pn908E19MKf/Vviza7Ivu
BIQ6hzfxFDbLvOwIwI5kiWeBqguszYHCqSONy+vQ9Kv5QckA7DaFZWUvO4K2UybGePGjMLGX/5nO
YIRwUrBL9BJcmpa91PRzV24rx222WWqOGaaabRwMmFrdk9rCLPFl3K3L5H+Psca1MhOrsi7B+V4p
ngwspiOnHM4rA8WHiIgkFpntIUWtMw+ogEAqCMlxYHsr+nD8NRY5Uhjy/ohlGtG46ZMy35hUmzvL
tKJMlvOmQ9LhuV0CTEgOSaFsfj++8cF7uwj8LgaQrQXo/s7DU8+QPVRmLfde1riHXPY+0/6P7Cgy
RaF448jboMf+lprW3M5wIuxR4RTPBzKbfK3+dh5FdlqBCu91TkQeNFzd2iYTgI6Y3O3tlVY/ikU2
a4TP5lwW4MqCBE8oLDH6F/q90i8X/HrglMePW/2uSWYXNZjM5K+ZfsjUFFG0YG8Qv/pVRveD9CUv
FQDHewHHK8k0M3DEiSQClKNE05FQm3FVI0M+FfERU+bqDbS4AWFoNpzNe83Q7a0auvWXPrIr5Q6a
zIvZ6i4So37rOqR5e2lommkG7jvXOs26cAIn16w3YJJp2851e5zI4Iw/524SePmIyZpvNd9M/n0B
pctbxhfrlAzWtZNr6P3dsEzF1sOJRHYuUtd6AMy2G1pRU3xHce4Pa7aNv2ukXHpVxwOPp6+xX3U/
YqxxQ+R48Jc49fQdn00NVYEVUGnTugKFjc2f1zhF0/+oxspc47geaGw8s/thpXXImiKKkbOVAbio
sp0DZjjL977swqHXOLIi9PoMqikmZ1HL9yJrlo2hc3bAGyP+esnxEZYdTo1kT9ey5sCAg34EBT0o
BjyjnsO0mP4SWGseOOuzu2YW/quzzKUCde7SJPSARvxnpCMHqmem/WhntY8UwuLaVgCt7ye4X4DZ
lPShRiXtWJw4gKct+9CXY1W8tHhWBL5mpMzpOgAsrXgBVw/SRjWRbSvPmF8oEfRjVNiD/4pyqHAB
LkGNh7shKdMwyJgnvjiiN7+K6ok0uqSRwqA1wekTg/A7aA2NhY0z9T8LYPMDMNP9r5ZpSZAZxfQF
Xyrb9R0D7S8IrB/JVjSasnU7kynbWM84fj2TnZ1B5NmAAhilND0qGLqh1Q58+aipWWtzyIQturEd
B6DF0VAZqhIc1f+IQXpqrop11hi2CZoWLEZ39Jkay36My8h98yIj32rMNU6aFwNnCAjcOLLQ7Dfs
qz4RHPeHKSo2L6a66wc4JC0ey8YFl7aF04K14q8UVvmAEhvgqdQ4kqAqwLoWPHAAuHwguyIaURlo
6R04hlNd+ZKCfCf4xrLiMPenOhhHnE8T6DVqOJK70UR2iMBhUbylcTSYABPFWgN0Vmhiid9tpDy5
I4WC0u5YirqsvM8mP2jsZiNzoxWAi0Jx6QU2G3uroKTpK8XvC15iuT9pR1OxowgUMCqt/eUiS8le
wXvjHNdm0cp7b+HLfhVRz4mca7NVZowJyrBJrQ3FvQYglStfkpcs/57gO56Qr+YAh7X3F/cMQPSd
rmfxkUatFFkeQyqj3qMofnBRTAlUW6ClJonvnhkSdM9zKpSLGjm6LbChaW2r2i4V5mpuY7GpoFZF
E4ExE7BDVzKCNJtmAHK7UZ2ENFRgrGb6Dtgqe6CGAPoufEe7K8+FNR0wha436ZjgDvfrHKt8Oa7m
BPX/sUg2hTZyt9lx/9zh4FY/2EYan7o2BmsW85Z6s3CzCv+hIqus+KG7WK0p6zHp4xNOFzP9UOjV
uyMFQm5CiPfELnHqaTMC0fc8Cns8Yq4BYsWc5d/cwlLE0JZVHmp9mn+Q6eBb3rkbxotpXZTFN+7o
q2lvdMuPecwuUVfTpNSLb5F9Zcr0aL4ydavuZ+eX+l7YOfZz6nr5Xg22s0msejjQMPOnTeYV49dm
BvkHz5ApRPJCmqVTPByIB0WaGQkblNkIwLiA5Ja/3EYrPqJFKaL5CQPyL3hAw6ytgXjnaZlz6pMv
8+BY51E21KPGnFP7PHCkxnJM2IJbRTtejJsJN5rVtc0deWiZAeA9sjbMgaIPH7ZkQTola8EbS9HV
xYAmcdn2KOMcZzgg877PJ8ycwaqIT4YGl0FNXZbiXIXG+qDjQdGY5vbGZh02MkqJKORbtCNQVNZY
1NOW5BFpLMN+xKsfUxB5Wqq2O9MCoBcm6IxUzh8dlOLexib4xE2l8StReAfyUe4fPkpDPgU2WPuA
fHBAFgJ8PXfOdDRL6g8XnvOkf6FgHzL1SVzhx7vKc/rtCF6ie2r6sXdLlDm8j1k+YlcJGAdKTQoa
YmfswLjAWunDluTksMpu462huO6y6yutoZNV038EJ3XnVYd0bvl+DTM7GjvoHQ59ad0nF3MCoPKe
MLQjLe2aqqwevCW9pxE1usbiXRtP5qaPkaoYznAAfOC1w9CA1zkF5p587FpIvWtVl8bUAGmFHdch
9foqZcfFMsatzcyLx5UzN8vqItVQgIRTWGRAO208bjPkBG6bue1fDJnfuMT2s9AnkClLUQFYlXM3
54+gScfWcNUiaz2RDmT7icNsYedeOqwGnzkBqlxdhczoKlZfPqr0SVd+LLrK3CGVx3J4hQkgUOgI
ik5D9tedMJP/kmhGeTvu+cQ4fTYk24ZzZdvn0bLJ9QpzWgfo376f8i29kVP5RqbXcoS53gYYGdqG
ZOv7mhSrBxmTyU2o3yombGc/pkMcTHVRHMsK3zU2NbM0TDBx2iwoojrlIq5OWCZUpyTmhXNwx8m+
T0ygbUgtKeIaObEv5Gew9uLXVTE3ziKTABSi3NwidSZgqDzUVgW8NrzfFLD4iteZL0kTmAYAUlfQ
zxWw0y9G5UsOpuM6+9bWvqyXoB5nOY7cHc3f0VBdgsL9em1636p3MmnJ7+bapCDDX6/NMpDvqr/t
5nLkoa75cbkra7/CppMWgc5WFSF5WbHvmdfv1ZAqja5KiTxwb4HtRlYaKeltKRKpPoKQlpp/VDu1
xgyI12T+2cqqIWo6ZMGIhieK9oNExHABBnYNtSJdfsWfQQoyqQCwS14r7Qj+KEA7WIW7sxbAupRL
xnYEm0gAioSdmA8/cYRqKJxF0vFZjHuB5VfQW2ZRbAFnh5SErsXagMbMUx5kDDyQP7GFWtxbU/+V
MoIihmOQxW6SkxB++oq1xlfKILqRT1X7qVzaU5zewlHJGkfafxY/c8ZP5TJODrrch6zpW9TouNre
qvM+JHw8y0n7JxekMhyEIajjdLQzlkf8cZRMuXMd8w0gh/mebNsy5YfK531IWnLVQalFSmpmAaDt
cv4ZG24e6vLpSE1R9SFgnYunWj4i51k094vvl0FPz0jP9eywKuP67lePwTFy5WHZKF4XZQdofW1+
SD2UqlRLjSNH2XOljOvYz9ItUMZSj+yo95n2t3adpp31Kakj5OnM+V8lmPFO1ExVpO9z3h1ptAxs
Binoh5aEhRtnp0ayN9IwH0x9z0R/vJFnZfqAtdTX2nfSl7rq3Lsp0epQDaWM8XoKk0lHnbXIsxdS
9IVxjwJH90yjyIuaBxc7IasTBdJsIOCuTjeBANkn85NGHrYoxAPnTfvSyVrd2cYxbQP2rPsUR/5f
NKBJ7wAp7aFSBkPu4+3k1eIHjcgha+YAOCXNiyfrgJ0muXZPDObsAGzkbVi/GEgLihzW7BaUyNyv
C69W73Ugmg0lKiqxaCOFgtmkrlq//YrC2WLTKMD+yMWFTAzUMQWRNdp3g8W6TTNg+ov5bh9vAS/Z
4W3VORujG7GoJD2Np2UcY2DBADt0bExADw1+6IJH7AHEkADwt+fc2rix8MOm98qHgc/VAybjQ3jJ
wWIaeABlwoVKq1gKHi4OsolJNoJeGyw8MjUjcTR3k1T8Yk1qUnhR3jcb6vpIT05ZkStnEpHd2tgg
YwWlS4elErK+ZlcDlWcNsEssp94TvEiz5nLR8CoVjMZ9WzN8TDGp7LFbGzCPY/GtCnjqGNk2v8un
XtOr2w7ZMf3YpJ8mXyPtCgShq/UacM3iJi2gXsoNNvcQBsG2YB3Bfq/HlwAEoNh/Iho9gd/JHQmp
QJlk1FsVa6kzKTwAOSkPwMUgDKlX69+GIYVuTosTrNaqZvr3ISetf/SG+HtVW+KvPgkaoGb85Xgo
H4/yOv3aDgXb4vCrPfVA8TzaTpzufCSZfYkZcLTIafnbr7imfPLJS77aJfg4Ij6V7/8Uyxuu0vXy
Ftse7TSAtOg9FZB6t//WVUg/D5Xl9+F885NZh/USmjZmPfT7T8opugMqHw/UkO4R18Dprg2amkDd
M+r2kZYkNIQuuRzleOwKHqjx6nS5sfCExbF/u40iG0suN9JGIHe1Aml4IB1QSx5aBqmVE+uRO9BJ
PQmpeRkTPJApQYpSryhLKhOGv/VQug9mS+RKrJlTN0PyoGQs6qkhpT5QN85kWleVI628RLHebYIX
hbX0pjiC1U59C4aOXKw6dd0dfR+OfKYYmuBGQBozir0dZz7qhB0brJI4f/ZQCy71ZEpOVzFE3oI2
Wj6DVne9cXGeqFgNSmwQbRQsvSZR7UHlUZ2jdqtEPmrU5SZ+BAVY7XdAi12CKyG5ULNoLU5Hi1rb
KVx8EhI4ftzqFHG1LWduSuzotN1N2gCiGGTnecgFcXskt5o4ejxTT+S8uBpGzhCUTWsddWlBZje2
+AzDXdY4/yE5uX8WcjIB4OVHbECW9fsFR9fDy2wdy4vZi24dVxH11s+EQ4AILCA4fHDsxQfidy5R
i8EPcRoF/p/LHPfsj152abwaYe+89f7GvV6E2oCtqnVTb938q9ys32B7IAlJhpffZRvwZkNQ0Dbg
6kc9ci6AQ66cl0Jz74X9nbYt1u0MHBtj8yPPvHsvqYzDqrixA21psytM3FurQm1+rOPJ9O/BBqUf
VlHdJmFS6D42pHD70E2j7oWrO8TDHXvIxmqjZDLriHrr8CrB8eb+JJursIZmAWRjKYGYijBJWQeX
U4lF1LFKfHFirNF2t+ksra9XUUj5K6JFhrFTGoerbBeRLKDHQOFyukHaDUghWpDJ9kLf0PqgJvY7
2x3rsChQP0LClXQv8ZHL6OlYPF3xD0ruQvbhwUpAxQeESvARWkWlWHGu13jlds5WCclGRtRaZzhc
Nrk6c5nV9uvVCk8znVD42K1QsnVhaWd9u2VIgA9vl4w0ln7Ak2RHpV0GQJ9b6bxBVTDy2otGDxuc
5+z6FtN9aopBL45tl79Es6v7AcmcdHirIoAurGY1Au+8CN9UvTj9kzLWXBCdGNojiciWroC/skbR
NC5IV0VlnroCWaxyeZVs1CZ1FVDr3OejbZxbD/OJOhnSvS2m6DnVsujZxjLd4qhBJ9FQJd0T1iWB
KQ1IBNhwcY/MqziIkFGYIiNVz4GpOXUbUlNT/xpYKRAYBO14IMlQY9t3T8ZYBKQrOpc/+DZ4NmWy
oUpPtDHhEh2Kw5L0I9VxKVOAgFj1nyRTdpTRyCyUiiItHotQGUG5UF5jCtIzCnOTEkmhprT80/L8
fDf1OXY13TE/Ou0AigSkVVFDOVhT1iARi3KyRs++Nekpy46syfATkzXUGpnM2NKjCn6cg1Fyp0SZ
oev3QhvT7TwBMM8dUqHfI2ujxKcC7X0XtXOAbff2PCdaMm7cZvjO8izZK8PCMtJt0kwFfq6FqeN/
VGcbZvDXFlnwgdYkIIuwTfs5YjnYx0D8hjyjdxmbvSUcbLAVjAvHhs+IdSKgPIb+nlyoKcryDt9O
+0CjprDEU+R+pQEFQmlAc0pKTV2FRG5pWPtaXj5u3y+FLNLL5dfQgCYSobC698s3jYWfF06B1OUp
Vqvld/Zku+fLvWwlYk/A/NQQfr9pAeutS0DYQ7KOWC5Xm9WQeookgBxLA9nEAJ+5OK5kAH6H6pIm
7+o9SzWc73XVWy48AHNOrQNQVpyUc+H4uzE2kKoth1HWlWHu58DolEMcst77VtK9OJVnvpaoV2rn
sn7LYtGfXOwkqhjIXYiQ6e0W2HXVja+THT1HeQL2VtkAv8sG+yqasdUPwzjkx1VEFsXY6bsxBzC5
046ocVzdPjzcJBlRVV7GAmxpjQOUChy4PDjMGR+meMdA83qmATWkm81B24Ng6ftqOVsN0qtcHXuB
fg4qLdJgBgcA3ogXfw+jW+wBdQx43vfAcWkBsP7jUv8eeLS9Q1d2j2CGzoT/rW3b5omV6ZelN7Rv
fp2w+8mp+zA2E/6m6YAMMlE0tiPt3LEh7JLYuietMblfJgdQQqRkgQDs8jcTGdZPbp+reN3gOPd1
MfwjXq6P8ykx2Z8oq0dNgRhR7jNkZR1aqAFHvYcsUFCqHNWt/mTVR0+WM1Chg+YLANzRWHXJfcRy
MLS1fBEvS9k1QT1koGwoihKwgTGooj6aHJn6D6P36laafyZxKSUkjubIA1BqMu8AaAJyKhJWSO5E
Rch7JJIpNau+dFhzn0lEoRINNQKCo9DNWbkrbiCrb4b1NA67sXH+tCR2tYK7VnjYtyHKAaAh8zjH
oWH3kounFaUswS9PrWwECSMLn8BgMVAyHBYB8/BDT+ZIz+C98qRx9X2ZQMWE1I7qRIJbK+Xg+GDk
oqikp+tRZIHCJ+yBsWKrY5dJDzKUIgcNACV3NMu3lwokSLQK4KhXUZrblcQ4mw7Y6oxq567rAxK2
eVKrQEqzxki4mA6dAAwrUi+aKZP79KN1lJRiILxGD0mwlx6WrlETkLBsLeQVZADbXg1JQU0s/dYh
meQDqvWUc5zjpGlOxJlMKP5V6E+vV2ktLm2PqLl1I5RmqDH5N6Sia9xhV6zAQrBCPuCxKkBdG1Sj
/TL21gxUiqZ6KFytfJgGPACD1vnBSgtpOVLUDHr1YHZ9fIgmxwl5vPTbVmL9x6Ujc+eGbxI88DBi
MrrKa2O5yPsPuY5SILIvQGF2mCrWbZ9RDhO/NnNlnxI4ALAtfqVmHgVw2hZg7tOwkhYZLMgeaUWH
BSfGAYjqU4WN1gIm/9zZ9vWQtASVRtoU1NhXxvmvQ9J2Ml+mwSziTL6lg2orQHqiIrKdv6fVXD+J
ONK/YHW36VF091Ym0XiMLKcB3R2GYOsotnHvdfuot603NnXfi8a7OC2dkEww1hs2/ibQR84cWTSz
dteKaldIEkEcQ/FzKikJabg2JSs6oH1dzGbAI00B2ZEH2ZGJiRT+1b8hlNA1SpKj3k6HCUobokOJ
apFIFtytDRALL0Oj6KfQbjtjQ9pVsQ6FDcafZvnzM/dVhsrSCV9NYWx8GTzrdeuEEqlGYkA3kgWV
ehNe7jtndOcA6aAz9pAlkSppaLyqSeZIG1KoMDIWmXhcu0RwiGa1tBonTNjs7vJ8PhDUX4xqXC3O
zB+jAero2LPdxx4UPfvWLeZ9BMSqpyLOjBApW8MfPpIrCFRQA+MUSxfzB9Lb/DBzUu/RmmPk1keS
FnRwtV0JlqpvIJt7ROJX8R/UEgL/EPgbL8yvCjAf6tpuiXCbxJ7+iBng8KjVEzaF6Eswc/1ozWPo
ETL1+kfXoyeOHFmz6tugv1f9WbMPhG3psn4HyvnDhaK0xA7RyPhrGGGk/cmK5gCPgvrRT7I8SIZk
+d5UowHe46TaJ76/fAcJ4j2eCOJVMLd6HOIY8IpIJfhuZTUI35HVsqfhJ2bk3sTpxYyC5yBmdFNJ
EiIvqqJF8391gkex2fKMPAqz/tpYLA/MAisQZBkfJ3dxHvFv0B5cISzUA6IyyS6xQQEKOeexHlLt
wRTAMogCgMk5r+CfKp4doEh1wrVfSZT1RR1Y5lweSZYaqXFnIztuszowPd4ICapCjS9qUAQYqCUp
srd2crOwivD13TGtt7b/j7MvW24cB5b9IkYQJLi9arcseZHddne/MKY37gBJcP/6kyhqTI+PZ+Ke
+8IgClWQLNsUUJWVSePAyOQdumblXZ8nEFTF1/V2ke3I3QrsMsqOwQSm/4Jn8nLiHYf4I1sJaGDu
ZuPssExB/xhlev0PQTa6OFXU3V6ZUMH9b0JGPk5bcM3rjFU1SX5OdYqKLkaBWq8MTos5JvFGN4jk
vk/BB7P4foiPwWu/coEH28V6uYrEHMmbxrG4H4sxOC3xZKbh5Dlijx8U7eTAcTr1eFs2PbvndlGs
43Qqflajte79THxvEkd89MDhJD6kWTZtxqJPDihmAV6pgYatNJKDrMtxA2pa+90QdLv2F5TzrrOO
MK/DxoIs24dYmu07N9hDllJUVbqF9pKBo6B6fwnz2D70sfvywb74FuhMBnNqc2tKGyJKix/zrW6d
64UXG91RbFRgYcey3y28rIlTSLG2Wn/cXvO5ulBC6Uo7tw6WGX1b0ppkXybzNP1GI9re0B3VWZCn
Zwc9Oe+C+tTaXZFiBpqFZnW03KkB7rDUAI0iKJXPJ6v50EQzHw5Vy3A+Xi2Bi+BaOKTeGty0Cn89
ufOQT/kXF7me1wS0nIdIFeEmnywAhaGEtFaNl9zS7Ag0zhSr9PnfgiBJyS8Zg/KX7PP94Cq2nil8
2irn6I3P4n2mCX+Ix2eaqtcAOma3xOAz27dSOR7YvkDpMzY1mDab8Mu8ginKf6xYYleyFs0ITnoi
DUrr7tWNBn5LCwHrYO4FusVWdpZEwDeW6YFBkeHO/udFqnKNQ8FwWuxmCRn31MOJP5+C/Qc7DaGi
luwLMFOtaEgBXl1wtqoqGW3Qa2tvyEjT/uA1dzQsKuNP3A/p4YOdhqkp134eXN/J8l5d33/3ThY7
BdVQZtnJ6Bd3OOiP3uhmqsB0z51vb9HZfVV2p0kn56eID+Wp8ziU4UHpN6xzq0OrqfabnbGz3tNy
s0/uVO5ZGXxLC8w2D8uENpax6rG6GVT711z8/WdpGOzM5iatIKKw1IebUaCGvIx7qilTNFLhV3eo
Mva3V1meVpZPOHey596W7RG7SbBe6aHdJ8O9EArazxhJr2XPLrTh2WjO7lndfC39AXAzPZV61bB2
ay++AccOe8Y3TLsbgqTZ0mwTR/9r6RxLhwk3kYgKcPLHsmnaTRej4dbe8O3HZau0bK0WW94Anp7b
fbonG+2hPvh5OCkfRo/NK9FOLSats8UvGHm8QvN0us+Q7mg1sRchCezJDzdZAAXUGUngJNOpyzN+
JiCBNKL25PHw2SKOuc+cY+MAbedT5Qs0LevLlCdoPwbVBSTHQR2xWWaQEL/6eLI6oH8dxLptMNwt
dqUsEC3X/mVeBIVpaa18XWH+sBQtCqWvbitZlUM172+Vb7qbufGLIDD3Qyy+Eyv+O9L9mjlgHhgK
q/rBSj6tRlHaazwl8n2l4QN04WUGnhtPnXEazC7ckS7kBcE9qSp0EJk4dhxEzpAspXE+QtGPFmBO
DMaOfwnubaF2KZ8yEKUDFhEmUXur2Gn+OyYT/TF/HBP8gZyd+h08gsxObUOq0ekfl8+QN1m5H5GY
WH34cOkzk1MHdU1AmXcUQS7Lbwg/RhOXxfyLJPPsVQXYQeglyTb/cujWrCVwCCpxdkMDlIDMSx8I
C2RU7J7/ySTbcFD2/excaHkg5Yk28XAKtn3ps5ONP0HQqLbZvs5D/hj4dg0iNLf+LhDu63CnsD6G
p1YTbN2a2asxAPl0Dz76/YgM8ZnuRGsk0AYBBSPdjXqW7j6dZerJCDts0jUUvCKIOOHBkc+rN4DG
JBsy0jQ4BDw0uXXgNGp6VFn5eH5nIhcKs6sG3EAaQN700PLJldetC2LKB7gSzfrCKwD80FTHQQCp
kndjtNO1+zDlxWr0oIlr6kusyXjpQrPvvJdoP236U1Rk60jjCRN9mcDvdE4hMm5r5D8Aruqe7t7s
5EX+i70A/yONlnXUhKe1tpNp7NEpjB6w69pQVB/XNR+NzXK4pLvlTDqFSHyD3wXVuA+n0OV8mqEW
uh0AnFr/68GXnBe/5eWENdw6jbB3bXWfl0l/B0A6M2/zseUboJDxuyLcPuH9W7P/AskXfljQ/WSf
PfrW3g/F8Gfxf9cfEAfjHDrbhAHymJznNwooSciTQmVa5yuIfoI74PtPLCiHk408cO49znwTpQSl
f571GeCMyHe8zRI3BQWQxxIP/WZUuOcu9gGpjc1Cl6dQX4DQKtB1EjwQb6R6VWqpBCxAf/Pt0V0y
PjidUx/DAd9aazK1FJ6++aEe6QSHGDJuN46VrJmuM9tvF18Xi6ESgVoGcBU0oklTl6lp6KUlisgg
XeTA4iNLtviQ47IeTUysejZrVR+WBT64geBkWl7sg9vimwNgP79gUvBknU74HyNaVQunmE0tMlBs
DbXz1KVxezKn+Be+8sCYrC8QmzyUMbqtIs3bGkcZ/+ifnEEtH2+g3mMewd40fuXRk1UH5Wsurfpk
VAPON9rcDdD9hJj71ctTT4BW6Za56dSDFAPy1jdFNSCjVebxEzeNbIvDu78lWxBn1SXgh85Gj9Q6
m3x0O3YDWrhWpWOlX1BYr/0Mj7iKe0cGIrPbDqq8Oz61xSOk4IK10Qzda1v1f2TbO78iQ61l3KKf
yfZLPGES40c8oItSpFn4RUYVeK5G07+3hgAqH58siTM6pCn0ksBfLkuOcVWehRvLbTTk9batkuZ2
mFrvPvTRIkK6TnhDG2H24bfSNKqPHlnF0G3NwArpmr95mYcHHD7UPV1s6QAFnYyzvbarclcqVmzw
r/wn8UwkHyArcajdEspPlRi/TFPx3GiOj386RGbS7YPMHL/0TfbBIelTdvgXB6O0xd4HDGVdcit8
DsOLl006dVCFz3kn0BLnN/dhipE3Je0qbmt2S5NQoIo2LjImYHcPgme/HjKIhDF3S7PSDVZxE03r
UQaN8cRbDjQcCrT7CqJD4XlkP7hRi+9B1YttNzng68wjdu+6EgdCLZMV9Oa6K1zx3eorsU2afgTT
goLYV5lV6xjfm3bPUB8VMv8u7dE/oc3PecpU1u5AGBFthXSdp6aQ8n7so1uahJ4g/ua5mP17By3v
qWEiuWtY1vhQoI3OZar5EZlBv2ZDjbp0Z9o3RgrltrjOLEi4KuAKstD9pX0NL1DvfKEbitPBgErI
lE/pmnjIp8CznvIVCNrwRqMkhEpaztUNkZIPiVXeZEmXromePLE668ldUZgjFdCfYf61UG10G0Nx
h8AAdGmLEOrRQwY5Eghi419bQ5wXxPLY+cbxLYLsM8SgGXxE8AseuMl24fBauLhqTQ5Gl89somJ/
TODsdqV2cxc6MRpTGMAsXy2VcWhxsrkgOJpGB7AEYIFUNhxZiPRf6mV4HqFcWLrgbLeCqZqLijKO
b/2yLy95GTpPeg0KstyxP0EjBvrEuk5ZAoGzpzWiyUwvFkhdsnMzoeddd2mOiUQeMqizG+rTNCTU
uz20ed5YOptCs6OeXYbkvMQuzoGOpdnF+f8eS42k9DYoNp5SiN264GtsHGgUxJbyNiHX7LfLuAmD
+rHTlwi89FuDwYeGNPHBJvuxxtkea4G8BYRDerjYaP1lPfJDeRZ0wJXxM3YDce4Sx3qEpO2vdOrH
73gqNWsVTFc7L40fDkgHjKj+MoIqFkmcGCpwUgxfofq8mbRaSR+hHxPZ0/hstnK4N/BPvmo1aXld
oGNWRw5OYh181/V3gWEOXwvD35BDJFxj7ffdK5h2+COoW8A2OYxfLci/H6uyqDaR/l4RkOFZ923m
ngZZsBdLgJtQ25vOL46u4ZUbVDBBzlVUFjIkFmuttchGHE7arr/xp9J6Qq9JZzyh2a9dRZUhz7XX
2a9BuDWzPHkd0B55Vxm5RIUuQREDAoV71QXVLtTsJBVYRf8ZhCN7/Io+lmtQUogazZCFdaymtNgU
QWLd2tydnvJkvBBE/xM7+s/G75/YCYqvRHDndwFSvRnO3w4UAZw2rFc0rIs0egSUfk8jupSxsR5i
P77IfMChPINMNi/i/kSTGVpAN1noR4d5WDf1Hk2WbENDWjxPQZpHQ+XbxkOHxSeHAaesF3brPr7E
EDJBVSpc+V3rPQIIwO6mwMRxsXXMbyk0LtetisEtFbbNc26Fx3Fg7Ns4hvnO9lNxIDeef40jK/9q
OE6A6kMVbMgcdNPXZVULPeEroxPsv1eVmWvsO8dPHsG2GW0j6faPMhzRPi3T/3WX8vZqy9/u/h/8
/La/CfIavCrKii91d8+rIH7K9f4lSvwIbHxTtKNhzJvkYmX3NEgc/m3K6hC7B5TObeZ9rcpA7WkU
RiCQgjRPf6K7D7ZENMPexzOR7G7p4o/1Mz+y6YVbo1X72BwgC0dler0w3X2w0cKQoX2t+gq0K8kE
FCkU/wJqPcxLQGQViRB0UwiCXs0+l+IfFGy8sYXHrJ38ckILMMFGt0u6GqoHAXhvnXE+jkBdwThh
A5CAEQlqEmioZCLP9mGQyY2AgtS6SkGyvUmClN/0YjrLrLdPKlf46gcJCNF+kCltqrMFfoB4/Tak
SeL3IJMNjk8a0aVxHfukg2gddED2myaoC/RvM+EER4MkKCOtYgn5hH2pmuho64b6nmQq6ZYu5BJk
kJqAwoqJAgl83jl+ts7HJbpGotcla7ptagRyC06jbIONNehoLZD63EdhBZCZ2XWHwMHU1ixf0bfN
7miSLoPi+dEX+UseK2yKl1V65Gqz7ScLgHIIqEpvfEp12pcuTfKCD9158DUZfGEl7kl2LsogmI/1
Bakjd+91Qq6XGDdEI944yma32CbL/9X5+Agp6u+lWd47D0rnj63Mck9s4PPSNJ+/LR05KF32zG42
lDSzwAmDTCiaYSnDFoeTutjO2szwFsnBS43oppGNc+3eySucf8Owbw9zmi1ia2hXxMDD6K/43AeL
HfIKD4r1VbRKkWsLIdOzspvsAPhc+ROHGzRx1FX3yhPULe2mrS5WjiMGNm7u2UDf7cHw2+hYR6oG
xbPh7WTnjw9GHKpNMYj+ywS6spVdsOQv0UUPKccectWOJ/n2Mm6WVvPLQGe+fe0seX2ZKRDXl2lj
zwcBemeM/QoUljcty6M17R94UrtHGtJmA4Kn/2tYszha04aBnEs9pFghzQxYTutLE1TFM/ARYj0C
9n+TQC7nOclNex9WGXTu9CxyT+Yd78QDTk7ieTZBtoajfeZhCZ8MUd3Q8EM49rbmxsu8K+S8y8YG
ikbYcM7oe462q53VTgVw/DhhWegDgsBmBQ60prCsLyKKXWC09TDs7HlYIMN8WyXpdVjZBhj9SjGe
zO5Z2aJ/LKuMgeUQgL+4gSIJcAHmBTw07GKH3e8RbHO3ZHIbCVIAx3uIQXVbABXJQAXAoQFDs7QI
UFW5mPpHipaQVDlwjn9PmiMvvSLzbMCM9YukCegQcfJ6idxIPQaQ2p22ZWPVBx+64Z6vkFIMrW5D
Ql5RlV+HJEizzJpaqnsZ0uzi/K+xHVS2AO3CTkw/RGu+K/zcPi0g7BmdTeNQ+BV2TIOzXqbpjkJb
HU/DvxdZMNiLP9mqYKg2Rg987xK+uCy2vxda5j4sSe8IZF7O/O4Xv0Z/CSzDvxei8NGLbs2xSm4g
RdGeWN+2UI3Che5qafu3jbm35NSCNmHxYNLe9oq3aJwwHWiz6AgFlQyg0RcnbcyyKAUc3wF0TgQV
CF6uK36MCMQo7d2k1x31uhG2CKcy53wlQcFwLzIgAtLYrc+5pvGJ8GxAS/VrIitxx31Doiqf2a9W
mBo7u3bUjrwUi8dPggCKaA/Kq0CAZA87B0fL27TG/9vewjCylUJLHzBFzDfU3oAozNYyi4urOWFa
zz7HiVt9RWLN2LhOAbZ56Zcnu4qabWoO9at2FZpqRrum2hVys8aGl4W9AgVtsFcNoLSqLfOvZmBc
wtQJfxtJsQ0iFv+I/Slft1VmPyojtfbmoFWF/Ni6o6BWB40IirJrkHDV9FWq3q5+mMj3b7gAvZDv
29b5szsfcj//PptZgPXhsP+zk/4Vel2j0CZ7oMDJ1CFpjqc9uyUINYG3Y/TnHFoWhDOsmiaqHnVu
YFjCbZdL8Hs7IHBZ1SUrjzN+u8GidhtFD+QN1vx3i5JJKlAPTpYTruzBbbYiSEC+Y4UQG0tYtbML
7szPS9BZyrUrDDk/L8G4zPdoo8w3kX76hsBA3Rlm/ECj+YGM8DBU1/Aunq7h5CG95Bpu9OJJhm5w
EHOPWg6aWE3kvp7HLEyLmyJtbTAeN6znKKw0IxSZ35pD597ROCu7Dcoo+buKIPkshRS6W2zIqOR7
Kyj+sofvrsvwlyBF4e+LhGMjQ+PR73o0E6H9nAhoRe8lj1n010dnIrBNQ6s/cs5+2bZT7vMA/6Px
0utA6YemtQEGDco5h7E0UlOED36wWdtxmaCMhls6dyC1uTcii4N+qt4I5kMb0weuJRrw7Z94nnWP
cqgHAqkm/jFm9WMARPgX0Bg6BzFWzg7f8/yrIUEnrh0yj0E/z3G8U/YWCXbEEY1OrrchpcNRgDpv
moDNelNSJKXDRnrxYid5xMV/hATlophoFSCqzG0ZbmgxPelT7yAt+c8XoDUo9O0F3vlmKc6T9diM
W9K5IcUbKdQXWU/D7az8/jac9XOKv2fnYWyUs/OsnZMl1bbKAoW6/dBsqD12EfDOAR/NNtQLa5Ju
d2xy/RULz3dGuqXIxkTPNXpY+LqWSj0mdjXtYi911/RN6tUMwo8J7zZukLKzARDEnQGwII7xFR5R
KEzcNZTEytBgdfbiL2QC4JrfJfS3U3RFuB61MxlpATDMRPu67dR6MACOEnmN5gUNgkmSMF+ZdRyd
CfVCw2WWnGmWnJGCuzp/Fssy8PvNMJxwYBfkGfce8llfle15aPVFbttX0n3wApevKOHbJuk+Ksar
x1D5UN3ykp+DI5ttNHF0bKZm9+SgQHTvYF9Bo0GbkMkaVnEw1Mc2FN1TWzF+o4rOWcVdG4D2sWBb
nsf1gyuj/qn1UFb/ZDmWGiH6tPVSmSwhIKBXbluuVjYrfhtV09y3Rq02gDs3SGUY3w0SCRtXgLJV
f8LW/I2NlPViRx4e6V3n3hX4FroRXWsf1JRcg1Pf+2dwFKlrMLbMDsfXhG+G91GVHEj2jMTOgnr4
bToAGEZh4DzZluntSitjs1jav/jbsf2Yxbx7lGYqVkjXGL+9lTEl/m8kfuSqND372U4tYysguHty
mJ+f4swOtk3veM8N12BxOYS/g1VYjf7vIgXNrmO2HLy8An+mgJieQvPYaC6TljhL9EW93ZGNhlBk
IVeykP9g1+wE1Fm0aQfBDiz0v7Man0ri4MPNCnxSQ47PLECjx00JOoi7GI/KjZnis4W0x+8e258/
1oieTki0Fb0xBw9jAQLkQF2DJcNH7yb4JRhAaIJW3qjPjs5Wx6aTQNqj8G57G+ltDk2+veOl6A7U
syYgFA+iz3c0eheQmu6t1Anwro78XR9yt/qRMRsoTshnpn36vWgMZMz1qEVWfJcqZFBoMlS1vMfs
kX53b/6ByfwTjZT2N2OtBW4P+aqy8AFUBnK8OZi1Lv1giwOkrtkBOcHuMS8KqGP7XfOrs1bZ0Lm/
Ftc8N5AfGm124E7T7ppQyhtbn5oz0GCDjsModzSs0w6qMFbEboEMZ7eQTnSAOoWf3QG/IR1rO3uQ
rcdhbK9ssK2+My4LvjN+sqCfDdDbFO1NJWOUML3U/AE5xxVx+uUcwPKinfongbe3N6UCWZhlpA+L
rwUyAOLPI1/uJ2BBBOnNioprKWdbiI6bD3NpLjArHGdlCWCQjd9S1Vu3JsSHZl9yeQuYa3Opew0Q
cX1wWlXOhyrAMTY1suMXOmKlFdu4fOAXOo7p0TKnPWmOPDsrW0G0Nj+XGtLOY80RFmW9OFvqJeEh
UO4aB0+TdEdziXilwTJX62iac5wXMjuKJat61iu2HHtEjc1TRzxuD3nvgcgtZeM8HBhOl2iN3rt+
5oGHLJKvfu9e+rHBrtZFZin226+Nk4YbEE4kZy9i4lSEY7uFqPvsGutKDLm6kBHjJFYb+DUyUF6u
TgVmV2KMky3Dg/nE+zhkO7r1UB9pVh/my6ZTp6gJ/ZtqyO5i0+WbuC/TO68OqqMoEuxueKkuyIEh
Fer2/o8RpJb4NYS/Qy99rVtXvX4W5CKRPwehllmdpaiSVWzG4oEnt0VftPc0KJjCiV2OxRYM+c2G
bOFoFQ80AddSDldXfJNClLJtd4AAp2vXAAHk/IVvgfR3gyZcNu8YSJyPbKnfsq2jSvW42CpRgDq0
9r8QcWUZVZuZuFLgaeObRv8c4ry1C8y6OvbdIO7xP4+iuUyavwR86Y9cFajTAl9VPtVVbLl7s4ry
+8kvk5MX58cOTDX3jb64TAb30lT5NmEJsvpmYXmos8FoRuLJchN2LIbw6vcWTw6LHU1YYJd0BOgZ
IY146mLjwQNy7JDyPnuw0eiyxsM4/g5JpFv66gD07ZgUU/o9yj3Ih3hj8WDw0DpQEDpis4eiRzYq
xD7kO9e/Cv3doYNUfK7rjP92JwMNz2P0K/HB+hpLkz/nYTSALzYoz7FZNMdSxtM+GNz4MbRjtsbp
qPtWVPkD4CrOn7dwFLSu4WFYDNvcnMpzM0q+rdLitqxkczHctgZAROKSmc2FbKzuHlSXp+d5ZHrJ
2SmnBxr9Z5BTxepG8upgvulrcoFuv1l4s57yWVBzti0anIPBoEDW+ckGKIMKO2ZUn+iPxe1GVEo+
sXVVXoGHU5eu6gI6oZb2mbeaFGNEKM3M40bPk/9VP1KvSWO7BtbUz3wHDUuCn6C5x09SX+gOQj3u
pusKnFDebIufl3r8xAyG7oOkFS9xD7Q62Sh28VtipQ84xdi2m8X0wc1UJSgVIJ52fV1ab/H58P5o
IrDLF8v33X3bS2hdmtPAmx8xhAr2C29GE0R7cKFEN7bW21rsy/AdEcvMr0FTHeIaHffORtFjjEZS
ZFKtAxuU3OaCBRC/QOmPfnG2tkFxMNgs//RkW/zoOPHBRrHLehLa8ffoVdW0qIM/hchoeu6I5kDT
/QmdXDwnpPNLOSMqTriZLW9TQfkLX9qzT043XvmJj/A758VFcXdlIEc7GMJ6jGXaPhsQyADEA4TN
TEVoZZLjKtPDtkAFC+lHd0uzSYnWj8SOfdD8Y1av4TY+e8zsrgWeGsq72pz7yXWNpi3LV1eO9UZF
kPBo6npXl8Hw1TDkD9Mv2gfHDMpLK7sHMqt6aPeGl9U7S5Me96r4IbOgfZD+UF6msnkg8+IlUBUh
rzoa24dKew3wIvPi1UV9c7RBG7eRtXODWq33YkBaZg/KD3vPQLz4IpLuhk67LC/btbCM4o4j0XKH
3tVmTRNvke7UOvumUfYeP/i7yOomb8fnd9BFDTClIQ4pIFhuSomaB3CoZtVAaweqFOPd6PhbMGC6
t+S3xFpxnd5kVv1Kpg9oymW5GQ5J0+hVcNBG62crxYDPSqzYeTHHRt7kjl8AJNQ6Lwp0wduisOL9
oIdFxZAORWkapHtwHq3qW+9Z6p4m+wnbqjT0n6susS4yc/bkZMkEPSIgXJtfAB3E8kboF6DZPA89
SCME8ezcMKdel5BaP9KS+gV8vx+3CqrVqH9qkhT02wiUjdGJsPQTzN2UNMP6ZNqCOSY193nLxZrG
c1a8RNVyHr8jslmWA4gdvEPR9zzHN45bF+2pBurkwieJpB1KwWS3HQCShW+xz+yWUX1q53/bqdRs
NfgaXNaP4/qrZznI8vjQ3WR6/Tf/D69L6//T3xLo5X57P6iom5shsTM0Wme9D41BJ68PGSrf+8CK
w1egZnZU1GfQqwN6h3Xn1B9iCNAAHUw4AUuaZx6lATYc/xHpQF7zzO7pxOUl3dSuqigTNxkfj3Q4
81UCwWSW2xDfoxm7NI8Km6STlaX5rwYbczxo8+/WZEtQgbPqbuJZettHRrFDu5n5JRTJD9rpZF01
u3a2LzdNXld3IPN+hNbQeFd7j6lAmcrVkEYRVslOjI2xmfGLOKEmfnOdHMSUr+btT2NYfd8BTm6i
cxR5JfTmymfw+5oPyi9eKG0ch9I8mNUEbJJOLrPIa9eRkuhF0MP/CvKKp0T4EC7XkDF006p7PJtw
AVRjm/cJGiRouMy+TXANLaMIulg2uo+SRkA8RKVi19plffCAX4DqeQtUU7xF9Tf9VaLHYF33o8QX
iu8cUDtPD5ULaM4/XJlQ2ezaDMG9I9P0vkwNdYQUk0Cm3lcXujRN7K4dpH33iw2qLGts3dIHMn2I
QsdHc8FxE3s6HSXaaKfm8i5K98OqH7Xql+Nldz5wn6+sB2IQfTUoJDZnX4JTjoag7mh3edkFOxp+
CEJVyEFa6l2Q4fs3U5IGx6mP0MbOG75NxiIHAzF61c7zrcV8d5UCO7Ulo5daxbGr6i9JbfCjdMF2
oOzGuLRlgmoCz9nPpGlWRMo1xMlfzdTYL1MZJdsaygZQd5TO0QlAs1DajnHBzuNdUBp7ElDNWs6A
ZkiZ+gdPpn8ImyzQc48dU2l4ZJshyYROJj8w8/2ZbbkbZDsDKZi1ExmoGSYA3VLplSqyqXeSBapl
VJl1o7q+AR+/uaI58jKhg7e20b/3LigE2MpC0W4sQMx/RdaIgOEfaDyOaA66xLllPbVOtANpRfla
yLY5DQ1qvDQUcRDsZJGLebZ0c7EuugoVPtGWr5GN7ZleA8li64kxY0tBqWs3J78A7Lrv8fsGiCta
oQTUr3hZihvfcLrnRPLnuh+SH6nRslUXOPIBqER1SkejmmFKiYrRdNX035q4wt9FEV8jy859Vg7g
Skukg6ztEbjQYBVEP0VpgStdUwgiE5edMkqU0m2OPsvZSNPwraQRA3cN8xJArn7iTYehN3B6aJrs
YoYeRNlsNI2DFGptTshmG1acXdgQ/kXNnY0P3pBP7Bag+OtR+4OTiK0zPpmoDbj2HerkEKYakupb
C6a0DRhXCoieBNFrhE+e7HlpKBCQ4jtRTWb5TVjhxc+b7kLhvfS6FdmX8MiuYgrHE5zfMpZX60pZ
CunsAFtAjaazG6XOKXimV1SkZnpIs1TCpllXO9Psf8dWUH09ZhBo2RgAfz+boQlElxq73wVfjUyG
v3H4R2qkkcWX1B34NrXxZ+UI7t02qs52oes174IMbw5yY56t3LxuQMOHv1biOw56F/mzQrnrhSVZ
lOg3aHuvORLx8uSIBORAltanxyOMuEfHWGDfKd5H2ZA/WOVFf6tkVKNGngb3dGFDNAA0EO6nrL2a
yM5l126DHgqrHyYAJnoJk0AcFzutEZuo4lke84DzxOJpgJ22W0UPajTDPRWWGdKXm0oPqezsAju1
oVkqStNsHvvX2Uk7/3csOduxaX1ZlqKVKXZZimbRPh3uA5BknotGPn9kzuD5JTekd1yoN+juvVsy
aRWIfkJab8jsatW3j8obriGgNmFIYEbyJiz9/Zzt0ym/0nQjnB1TtVlslBAMfHw8lWm4B5rwWQXZ
aZ0pDI19WffZNWNI6cVqdG56oNSWJehuWXskBM9n65Ij06v8/6y7vOC/rk0TYCL9P79nHGv6nZ+7
qOINk/dgVnV1NvWzOx9aA5VR6T3Ydr2BLLC6Iw8y8RqiZkkSQTnUDT2ce+AGfCTbTL0+ROqVuL40
rVkf4gQIPXJZXqKb8gMzXeix0wItspQsldeXIDek/q4vMb8VUK1cl6cI8nE5+iBo+ZHervX3u1/e
Ad3pn8DWy89uZZGh/SMHs8DyrublCy6389uidw4yVyDfLAGmVPpgjCABnB4/cCaLYQdUAkoNfIhP
UGNW6SZnIXobUYFYZ2h6PQV6pivz3LyhMV3QsQ3umHGDHlUgKMmlTgazOdNsUqTjGo3+4byC7Eqr
OQcDeGcSg0UrUn5G03S04WHG1+gPHE5iRBvtiuSgFYlH022R9/imsnzo8WSinQPJnWZpHbojW19b
pxE9LAcy0eXdUuRMfsoYoKGCpr812d4t/e42hrwHvfIsVk2rTYZKtCwfNBAa5KqDjtfAADm9SteG
HDuw9wlw6fVjKHddUf40wPRwy9OwDNf/cUvi6xSjhuInjVySapfW4NzUmQu4inPViCBpCTApTGf7
jqyz/MTiYE7RuGumoF2R6zIxO/KS1auhHPiOZt4JTVwXXYQlZv0JGovQGXZJjExTOHrQR9JNnUCy
AtefJv0em1R5txwZPY9B4KDoFNocUKiMqrLf0yxHJ8fOGdW4Eip96qQx3g6RONK23AeCxFklnZxu
kz6HykTT3aXh+Gv0ejD/klgyRG2QxE4VwJlRn04bYYGzfB6bEOM8omHwPNhRs8maEVn03kNtSt91
2haj6j/fke1f/UC7cOy9oN82Sd1fBua2KyMq0l9x12+KyDa/SzfuN4mXN2ccnE20LCPzZIz28M1o
870sWfqrhQzxCmnx5mkEFfBesmYEoM/oLlkaQsxau6AO9Olqde0FGzPMuhUX3XA3tfxIcJi+z1+G
tp9ebGnYW55BLjtzc2yhTTxJGFhIvoGrZnbNXTG7CuWPm9JpzeoHgD3JcRKWWDluOTzUsk72gazV
ynQgx0BH5FY511kcSOT/UHZly40iwfaLiAAKquBVArTaltt2d3teiJ6eGYp9X7/+HhK1UHs8ce99
IaiszCwsS1Dkcs4jM00FJBt4N6eJUPf7yzRPrBboTwLs+DD18yvM1YLewteFrHS8WpT5E1iCowWJ
ngodSqSavWIs5JagHwEvo5a8AOS5CjTIomDeACyOU1l3hnBIN9GAQkWVEaaJr4BfKCHexU1D9Hvz
HyvPu+38OvaALVK2Y5097NRiyv5Qw40Wi+EPfFu1baeCUvmrNSKXOPG+2tp16KI2Lr6Ap/NLbozF
AzeTZKf4LHJGlqPWORvBIKgCfPGmKg1VvugGi3dxZ33hqvYq2gyBliqPQXuNZ3lTMfQE3T3W6fTj
mIxK7N02uF3rM7c2TJdnPo1bU0kPpRL2ygvgWOx0FxtDfu6HbEab77LoDCyxyW1noCEL8J2bCtmN
s5wRhZAi2LQ8Em9lZudPWl7/Q1qyjPWdrEdjMdL02N9we7wzapqg/2JNYX4MOpBt92ZlnxLQtGuI
Q50sbGdP7HZGMgGkBED7SjQ2ohZtvwxJUVWUqwkNpaKHnm/Jv02yWBSX8x6VosUmmvSjlnfxnlZI
awWlqlF0BpCD3ChJMeEMHfmFDGOnZmm0pyFqVIqdLoUOPCHMgvsRRDcDGDZpqKTJA6DVynMMdmyS
LGK0R4DqNfli1kJ7pQWMQRmXBbJ5AS3Huz7pqjY6qItJuy7gy244lfMCMc/kqwbkzrnynJDjAK3S
nxtNNxz8M1DE+/sEqZBsQZijcYnCK7UEMu0KM3cHQrd6AOvO1euqeOeGFOPeiFzRjO9+V+lIrAQV
Hlxp+K0eI8A840WL5IrNylVOL1qZOnzUX+VNbz+jlDA6fiyBSQwLZFtReNapVoamV9IwDr6P0SMd
sNqdl3oa0llmVvUa7TB7zYgWTrEPJTmkRjLfUk3E3lDJHMYuZd5MHXgAkV8iHjPJeB+Hw5cYzAau
jV3PsxLhVXeJhvlLoo7Ue10vkCPm0T6qeb0JgAhPT5TJN/9QowaACB+fMn5nLTPYz4HEXffTdHO9
7eRj2Z8yJCDBL9oYAMNDR42hf63ifHoMpPizj1vxWE48RDEG2mgsyeod4BsDjzTJUJ0Ni6uhyPsK
ITLGT9eEQ1klPzUEABf0/CUKSw9RfNWxsZtnFuFyrGbpNEvvnsNy5J6SJ/0COY4y9ath2SnSzVo9
P4DjUtmCLaz8JkbwKgZhPv1lDsDp4TYHKJWOqlymxz+bTC82CjPkV9BbtI7v68qTLVDHOYJ29whQ
f1x2HSFv1ILeWsnT8LkxuL/Vjf7ecc+QI7w57liS/KxmxxYiVeBgG3tP6RP/QXb5uO3miERrFHt0
gpbfalYOO9yflV3fyuGr0kYndW69AtRcsdVsBCx1vfMffJx9ZpkwpN9shmrJjlfoU6pRXYPeny9U
3AcmYMDYtXm+IxkdjLTb6nmSXGgEpszqKFj3uVUdNsOTGg0A0Im17IGZGmAdAJvo4OZhncR8KBRT
tqByUMSpi1GU7di80NFhgEeT0PpqQzN0aApLzx7odHWEfpFQew6i5keXmu89UBaU/dhl5S5PkFbG
+wu4Pid1Sk8fppah4YPjjFWGfkiBRHoCVtVftR6iy7gWFohV7bw7UgvybZZGFhJnDpoKW/wZaD3V
gdx5VoWhny2Bngzcyv1vJcBS6McokvKC+nzg/CAL4A6VQGX7rNqgv8wFS2T+wgt5iUw0QBOGk8kQ
jZfzkErQ2DzUVS0/EEpTHCBHMCp2t41C1PUnvQqiFZD0viEA1p59k6HtfgbmK0zenmm2q3X2Ztp9
eYxkaD4oHfYSLUqGnUT4KLzUc0Cn0il2aijAKB6tsjDARD2hqB9ZoavyMia9XGttcKHwfsO5jxc+
EApbD21RA9IiGG0vi/C8Vvq5WYtmFiWu+PvOyoZj0+rWA03QwezQdWrFNfMKG/viSQ3CPQias6f1
IIyyxo9F4Ev6+0TeSdsJOpnhv/DLIudl9qRkhem1QQ/gmt8nkOeXB8vkf5JcE4iZbCKGnGsJnBqS
lbM9OemLRH9s7hclMWkVdexafaKeVxHJham8lvg4Dh/kTYf4m6HwbresSasodcW2adQDnGVeFI0t
FvpgO1m5KtpEtuRwPegREhKAswW8/u1vorM8MLVDbxtfP8gnPW/OhW0jSDr/mesVoWDJlsklsaJq
BxxvdhzmA53RAVlTdkyBxPPfsg8qNCRbMluHn7n/TPafVyA6tMPiEb9bfa5XZnS25g4WMvL51OsX
xRT6pZO4s2oG9mUkkxwyRU1RQjahkHi0tPpBE4PtGnrkNkpT7IYwjhyGVJILiKn0tUzs8IwvM/g5
52GE2sJXgJaLXucvNJiartgAcbM/0dDWhOKGiTaBLx6q5phG56oEWbHfzSxHMI3z8mqqq9jLraY6
yF4XU1oKt6vPViZzurQPK4OrKsCXvJgQ7gKDEpnfrWwiA/DJRZMurazNf/O6MpnS7K+/+cOFN0D4
OPLh0S7xBNvlrACPSiWVDbC+4gcDcD0PdDaYEiXV9TSgJaPniVd0cujBdKzhSAqNXQAzCAj1ZsSt
46K+KEWh1A9NFx0T3Cq7I2mv6yyaJFy8rWv0Geh90d4Ex2yIc6AVhy95hroaO4m0YzdX0DIOOHxR
jvYmoApa3+4ccFWwS2uK9iUHmIJb6qr0aAj6RJDTTqAiJt1ydqXWXF1cxfgVHtDeZIP8Te1eAlk3
T1kfHGQAl+hQjLULLdmnuAGpKmgc0GH9I2Vm+cBUFRhtdFqqYGeUUj0VZleCzBSzg9JEnRPWdrCN
I2Dw32kb0ch2Nzekjb6eetis1jeHIxJ+HWJUUfXApfWw9GUUud6dJz98obdWUJYBD5khcG81yfBy
k/NCxJ/JP+gP+YxZaSP9tanmi52pxVeId7D69ucx9rIbnPw6t6r+0vqII79q4P1iOCc+IAMBS7+K
adiUfeVNcZIAqboYT0Tyg1bSvNyAgeSnCpoNb6UFAmxvhBePMd2uMjr7b/4gmtZF91NaAlWmK89Q
giJd9D4UADU7cdtH8xEHsldWN88UFzczeZBmgJHZsLei8Zc5CpLf5ij6/m878kKas92ErJbDyqrB
vqVpN30T+X8x49DOBYWaXspNk+fqG+KGgxv2E8DhsOE4BYOoPNSwKy+ohEGwEAy1X7JB6ogD3FkG
Wp68gN2y2zQ6CrpqrTp2Kx/pcjoEbQwAZ8Q5l3HNpaNJoOIujDm5Kd8Ni1vnuHuPZlTUcZT9cWAG
jOZhAcSqLe/j/gzA0vBbZr/3Myhq3iWObNmMqZj/8PUJr5OjAQYFTUiXikMDi6MQOjc0jwpHuwVh
ea4hBQYJiGYCZe7nawsgB1diT4X/SaY8YaMdH9cuAZKLWrY7gErVm6WZgISkc7PwQevINnxGWJMq
UBcewrmgirPspEZgkt8ULMlONOZGm53o8JmMJloOQO4ScM3bVXkkN4uz1c8UxHDO0ty/LkEGy3iZ
A0Cj0GJgJs3LLk5Wp3Rm3C5onSDZsthH54BQtra6BrZOUqc/gs7uV12vsEa8+jiMmnBR0AEsgt7l
bWq/C/Rn72pUNO4Uyx//wLt0gt6sd3MWZ70Md7+0Ad5nvwc8Z4gC5RAzoAAAIHbyQoZMQlkX3AV3
1vjHUA9OluEVJgKoy2FKoqvcAH28KkSxyD/RR88a0Gyl4W80zgevU4b8XVrtlt57WtT24y6mDmd7
8MML0NDYBo3e4Z9Zqr30otVfBfjhD2SJvOpiSQom0GCcNK6Gc2/61Tlvh1c/Dy4rBauOlJ/LWlG4
lPejicBE+mM00V8ypwJrNDg8gBXpSphKBh2aD90excWkkAMVj+stgsWZrZ7RhvvSTlWI5uNUO5PI
0iU6EEP8xm1Zo5xFGSdEUn8pF/EU7pFHVQH/BoijZZaMV71AJItTTiqL1w8ms06aI+HRpfh8CNMr
m7i6b1n/dcEF63MlP3IzP64YYB9wwey0GTetIhpvVaEzAgEbZ/sJ1Kfk3I5BgGpwsGcvZHcg9SmT
u7j4Ip2RXVEDPE+RYGGuWrBbPRLT+foarxlBgbIrv91W7jp/FxG4eruXzIu03gSI4seYmMYoRF+5
XYo3mQyv4YDV2OYWioqMuUhhVNFywPvy2QxG8Vql2ZbEKC0rH1od/wI5VycomT3uwAWiujRLPtKb
DxU+xAgYAG1odKdtksURWbaNzA/dWEwbo0+BRTvF3ykdsmQ5KOFBY0qh8F5DKr+0pHs3zSrQ9QAL
GtaoRP9OJuohx9PgROehFVkIUcwpGPI08tJHJV0OUE8lPtmJtC+ScRuJFEUe+JiefEuzLtrcujwr
0Eifn2g3dX3OAhvQDGxo3uZWu3kuUcu7OVqG7ACn8tkKtN5st3r5fb2bXYCKKxZNiKNUiissMHOo
hChpMQEcPjGph2XMtR9hK8wL8VeyRtVO0k7fV+bK/7Yni8q2q8co5WBwZPLFLyqJxiwQ9ZjMfiAR
vkj6PlGaBCxFmKSDMvSPOfgrHqZCCV561ul7H6Bmiwb+8S+Fga6/mx+yGWcta9Yit0LEb9f91ZCq
vVObuHvXRuYf+UzmblhopCyNbz4Y44CwlqNwUbLxO2lJ4dvHZhQDHsF7DACM0Bmm15uIV81xAcbQ
BB8jbkxY/zRihdxUcwhBBF1Ic6vmbEdzKCh501Dld7B6K3iggyhTiXDCVGzV0QIXymS2wS5iY/BA
M7nJim2nqG6t2hxNqqhojY75iOQPIcUHQIMt+d+2bEELF3X6a4Mqci+yLYlwYZqdgX9guVaY2K+K
BjhIsgGk0M3GUoX+mvxtFUa+kYHUkJoNcK+k07hi6nk500ogh6Zm76YApbnOzrJVxQ6CxBtKLoC/
1QYGGNizpHRNdTwtUFutHW4UhZsnQuGqgiIFyjlYQGm2HwcU4gOQfBr05HmI4kVs3oxIS5f91ahE
fGsz1Ul/zMy6ekYcqAH3MRpu0YRWPdfzwUJT5xbQh5/LdPRZXAoT9R2AXNN9PAUpFqgL9clnQfem
Vda059zwPXMym+9WkLqk0Jctcs1Nijek2dKYLemRJwHFD7CJ9s0a1GkvmOJ7Ed4+nNjqVJfiy0sU
G5yJzTZAaST2bkoWO0vceplTii5BfZucoRBacKudC941WyAOJQ71kObaDICpdIEovYk/A4RQeSCE
bzojIPC5+hQb1eCY3UDHVzUDmOROm2eJQ7o0seoZfV8c28w43qGOr44nfXxS9Xw8kAh1oe3OQhL/
CAxde1MJ3uzySTUWjiNmywHgwygCJmQxiUoI2x/HZ7Pyh1fk/LYkRn12hO89UG8IpQxEVVcfCxxZ
A2w48kGzYMRYfPh+VG1BK1sdQES5pTm8okUPVT+3ZxJp0uxIa1pjwUZbL4ZwzfS6fWzbbHyOrXKk
iyExXUwcoCWQfKx/kGSVeNVKvLjKCdAUps9Mp7ZABt7b5WUistokAqXZPIwUaT/2ATZ7Qf1EHcc0
JUq+K4ZsoxQCIT0/VE9h1GZ76jBYZMtx6T4gMZsbGOq2x/djqLKFBvZzJVJHb+AG/TPmHk3wKcAJ
cHOrbIBeRB2SWv0Q+F/t/C+6mzWjXR8ttUmdvGiMA2otRqfkyCUh1b2qkgfkQ66qZEla5LAzGx+k
KHcO8wFN1HTzXLV+LUu3Wuvmi4b/1kp4B16DBre5lc+oBLeZaxlsAowpeIwWZiKR6wUIlpo7vSov
TLapZP4eA/79sDogs6zC3XrG5CNPHya7HM2zgrXu0AJP2JSGvi/LFiCzwIuoMq5vuZrOmLO/KGkW
IIm5Y68etessOlavRDarHtl2gUQx86y8TkQGB8yaYPaZp2m/C9GTtPA2Z0gLPcZa+UWzWgS8hB25
mZalz8TgPFVoQevKYsRjAxTOElj1n5nSJJ4mxWNhtC9T/oOy+kHbtzPAevTCqmlCxAkVqBVYmC8p
8B5RQ95HP6FKIBeraojK4UVVDaP+ktR1ucXdJ/o5/MvrB1XySqox/2MpKxhbT0G43S7rfqONfbXv
UmW4NPMB0Jftjmsaev1KNIkBd8G2nlCj1AJf67Iecg6oBDIlGdlXPWiDyXTVs7XwCbVK2oGNHVqW
M842AfbuvdPP1cVJBnQKFIpcZ2iYhG13avTaJaxIAPU323Ro2J4eOKztlUMtInNDQzrU+jlldoly
lMLekuQzIyVDRXOIUgilRoC/0LgB+A9gNJtJNG1RMgHCo1gvQCa7SicBEOaM4JvLRMebuglCPjbr
3wkBxZQ/DjbTnQktnpambYmscELFwZX4MIjrrxOQnQ/JVAMZnabDoWInGdXeMorAiDjNRIdkVhp4
uOU9v7pa/ZFK1LaLu1VOZ53Q/0GsotsZqPubnzX0IKIzRa38aQM4vHwzWV2yTKOfT6gIygGTPAs0
lD/fbHQiuUD1av0QDLvVzZ0vhiRWxPw/yd3iCWC3P5WKiT3iizmwx/Ey1zeixhMZKNR0oAlL4cA7
mnGqrbxjB8uqv62Tdh9G+wnpWemGUfi3yZ4MsDAcFpT1PvzKkfW+ECI7qh2GU5LXf6yQ7ZYxWW6W
GjoiPzNKOwp26o2p5v8H+wRcUnkemSdZCPmUh2qx6UVv7kDt2vqO4qelq0WpuTW0Xj4NqUB1rkBr
7rGo0y8kIzs6o0OMx4ra8+Fh0QX2SYM2yZy7q+sPFusaiwm5ycdQ20eohz5V7fimTuK5DNTgjKrq
6tnHb5fEy+jfIlPtAJA5ZiAJRSJQS1sXII0Kdk9ACwXe3XVINco+OHaWWRrSrAws36Phf9pSuTM2
dI07ZtXohY2Wvik9ICiDSKRf6SwL23+dhfNsIPDOBU4lkbb1T73C6wfQf4SNWDpoeKwvfe6zXZma
6aGomX5B5VO2jQEp+FNTFqAgUq35ZH1hU2Jg44owy79VF6CgtgUmmalcvZJqOIVs8frrAip0bTRD
En2t6wLInyCXftSTKD/r7cBBKxPmP1rUBNU9sIdXjUg3s/M/DPSordiltcbO9KpnJjJHM0Znnumt
kIaVBTbddUizq7KKYo//xdZGJzDI0YnyUZG4k1PFFPa3WR2wh6VgKo56oCbZDLRWfRlZOy7finl2
0e0GlJ60Ovrw7A13iCZcGhMw4YhAnE7pwFOWeNlUpZtVJ58RE5eI6apY86B0xwqcXWbYjieTV99x
B2QeoBAQsEYb3HjqbwfpF+C0X8dksmiScLYONAvWZEIuFp2bi1YBdY1dt+yY9MV7W6oo2cUn9wxe
pi8Une3MOt1pRjh5yBWA0Upm73JSrlpGbX6JZmYr0lJDawQAIEK6oVK997Mv8zdfgCBPd6RFEd55
RSXKUnfkVeFc494KSNuAMkgxcTO7jmgu6IIdzVFM/Db6Dzu0bCpLnP2m+Ymdj9dQ8kleqpp7YA8t
j1TNImSIxn+jii1w8KFeckTzdwgEp+NS3TL24GNGZsLwEIOrNtQyG+IL67UI+2+pKZa6YEnG6gky
jaPDeR0vHc80rmebu3HGLWz8JwN4hnWOoEqdjcesxVvFGBXsW4XuFkeE6FghFiBVKBc/G7pnjkpE
ZB77PYrA2LfViLRydZicUgmygxBhfu666R8NeCaw1AAXIOw3m8fjcRUBQnzax5FdbEg2Jkq66Kqj
eJPgNF10gaKwk1owvFTKtoqr8h2db81hrIYIITa7eI8b9qcV28plVPX4MkxTuClmtak3NGynq/Ao
i8D8XgIy6GadqNXVGqGlxRpvukd0A1WI4GjZO34dfVG+q2qrH7JpLkYYRfFuifFvtbOnS2s1/UX0
wz9i1grCRji9nMzD1RYPyfJ9nG19BY3NZNup2t+1ktcOfgsA/82kCRIe5KvM+T1DVEXhSL3Mj+Uc
PFH7dKOFaMAitZGbwdY24um7kcWFk8Tse5en7T4A6sC+6BsAQcxnlh9dz1CQ+y/Z/19v9QJY9Pow
oSIUvNSTw+b24jDPTRSoMuw2bNuanyDbdG4oVkTNDuDxvqrJLr6qRcoIoJJuSs9jkyAyia+PWktx
7HikbWkYqIrhjB1KM2jYKNELGvbjZ9GE7KXS0v82KhvtDTX9kUMh7Wyc7GdldFoQkyHQVZfNPkNb
JaiNERAnjTH2sRdImDzQUE8V+1ltrgZDF+igQ9KdZDYihQ9GFGcv5lVWo2hs0HgIg2VVUQF0iaeI
X5KyKbXRq8wOu/fuL+rTpEMUpBzAbGPuEZ3E0KTqMxTwdEZob+7mLLvgqkBDJMBI4YOHile5Z8z6
vzx8UKAlSPZL4bMlEkvVLj06iViTJM/WFIA3tcte6KDUo9gqKUMVmZblLwpQ2R7R9v64amgNqvz8
JuIHkoHgHlylHPxFGgM+y3bU2I8c3aNnmuUIdh8MdM/dLYFapEPTDAEC0yJ7MUot3IVmmDsgeble
hN69ar4efiEXBbBJXK3RTZcUPrlmawIIiGIm2o4MdJRzrddMi9A1F1KYH6+ZZsnqk+sexijYWvlQ
n1VjVJ08TxZsmxj9mJfbKJxHlRYtc0nVLnOEdENzN81cqf+MFVACEYqwsJl66BOASq2ww0EmvwPG
y37gqNm7TBWQ/+aAtzWPUAO8jIoJt6R5RBsU0qwQHF1HNzvS/H3u33YURB9KvOD+226dm+2mrmUv
SvCzpaxtMG9OsnnjIZsOJVuTf7ybWOCaCcn5Np2gYtFhBJtbmGCqWQCJ/XmXbhra8YpPLHz5GNQ6
Us8z0HDepHLfxm1zHcuAiW0Jumd3mb9Z6wOan5bDLw+Lw5Th+afIiSE3Nyeu1NRCFrCJj8tQFxGa
tu05SxWVtmtOcXz058xXhpqO7TWIrKkxLmgmXSvVKr3o0qPBerATUNtPyDslTYgQZ5Gh5a21bdS+
Fl0ApCmZ4J44hfHiRCOutilYPZFkcTfGiycaBVnKURvZv/TcNE5B0znWGIDjoapV+djMhzYp5WPC
hlOGDf9xkoL3OxADJ9sqEYNLKmagwYROrTjRPNliI09DvFW1GjqX8G4FSh5w3v/yukzc3NIi7YT/
DJ2RLaiLkm0aa4Prl9N0isGA0wZteZpQm7gc6nn4n7LcLkDmSdoD9qiWMfgHGpEZnZHtnd7q64PO
OtQAPLrNUiTSGlNRUY085K7d2Ijhgo0G/NgZoEo3dBpPMj/bUppAuLNcKYPUPJAsxcYmccg8NVnu
hrMiuNYgvDu9WZKNVgN6XjZ4xUUZUjpil29pD0NUvyW4c+xpVASZ/kBnGZ35IEXrlIOZM1QYLKLZ
iNRaXVcBlRr8s8yCH9EY0ReAabQxCBT29L2zCBeF/1pu0WEGCItDdlguTSqxvxtD8TUaovBU9nWI
kjKc0QEsRPKjjFTKvMiRMZkV5U074sHesCTY4j5x9VF3VtFS8cvLakJr0nCVrUM601o8WQAP+6XP
UHuTzIU/+VyeQ2col477RYi7EfOUJLzq0DQd4jGTdyZ6nFz17oxXxcWu9vXFFxm3Vg9O58901mv6
sAopFxMQokAahKI8Fv5UQMW+1zUtejKLIH6iM1Cz4V+qp4W7Toh51jZT37NHnW3WCTrrkj45VV15
IrXVE02GeYRWCHDPkpw0SC5C3LlNVCnTaD3gh3tdftWlWVq+LhETXJVJpQ4re9ejQTBu8M6IX1f4
vRhE6tXVVO2soIq+s6T+AU7A5IJ6A/GChmiQDUDL9zN+aGNZO4Howu+GMg1bTe2KE82aFn4HZh98
tey2evxP3z5rf4S8Ty5aEomXPLSXJbNRMQ8AV0GJd179qY6p/pyo/V8Ka83nUh9RHOEjWZ/j9A/Q
/izyepZbHW+3kRpPCFY1f/klN58nnt/rz35WOemTn9/lmcxAQRlWTlGCxYP5efcqFaM5mqUwN2mr
da+6AdQNGxBMNEkif2SeUSs2wDtl/xrqLRAv9AbIY7P+mOSmqwbMd2k2xc7+ztvgd+olBLoU6bZC
jl8WQiMLSUa+s1P9ez8Tl0xqdgRAkgOUqeC5rnr2jPrDFyLHyhE02Rk2x4vmrIlK6O+rlm2K/bXV
KRmaJxZLQM2pAsRGfAIieYR2nQd99AGSZgyorUEzLb2ojgVQ8YE8dsor5L110b9ThZqSWm9GZgVP
NAL2w3U0Z/dBdbSM6M35Nkfv2POobGJ/G6XYmK7RSgCiZMeiql+WeGSg8ZSGpJETEgU+m/QI5NuX
aI5n0gRFNkk+m67efpdrzT99A8I/xQgS4NIiQEqh0gpoG7RGryENB9S4e/cDEfDdXC8qN4u7q/pd
tsZg9RQt9NzovfmKV3GMrfCgKEJsR3SQBo3NL6qmumqmBa/dKOUrmj6/T+2YPZCoRC+vmwRV6NEw
D5X8nARAplgNgHC06RUgxZAItM/plrcDugBml1XQd3suNDBczc5/Xw8MvPJV/W29qtdaF0gIElAo
jXytRu1+PT1qsstk+s4UAKcm7oF+Sf1DdFDXLqWPY4S9FYcVCFncKa2NSANYI4CGEQGQM770Pe8e
6coUaTLHGCdr+dvtSI9OUzvV4JDEpS0fACr4TK19oYFahmAtb8LySMO6nNtZOF5E6E9HMUD3FKr+
sZJ9VCMFG1+kHfePpPthKR4p16WWVebPqbsuRZdWmvKUYnu9qcakWEAZtBmGgaAVhqzZgh9APCyo
CqA7jRAlMoIFX+EKtYB707YP66vxItTbemtVoLMkIAY6ZE0WL8Zg1gUIdRmaAHv4PxrHlRIdUgGG
utUhnfEYqIzr6qHk8TnBbjM1ouFxSPgWYQx+YTlKXugQ2P5JFRHKcWWfoWN1DEECG+H+0dM4mJvb
mZ2pyEenubIZjKAD5nz/ZVEnZ5X2VuuF/kT+tNkz8lKoTNMS/bAulDeW6tTVmLurzEwMc+9rOvpo
b1fV+m3/OOBHZAXgDFnlIS5UQ7LsvIrWi10uDhFK/CZ7bChpCXIALOT7C6aJqvvqazZHsvywRlGX
0OkcfV1lH6KmIBDQDlOqAPjnNzUy+BCkJdkHPRoCHAh5Ipv9JMIzOhCVGreSK3ealDavNuu4tJRx
N7DhC+lpIzOrzUcd3ne6I3oAHZqoFkh2LMq2U2ANJ6uNJuBbGQpqyU1kX9CTrqrHWENOJpT5jxJ9
ltbjTbus/WrYpLpfPtR0uhri5oWiE2BROku/LbXaUtPt3Xg5ZTPyhjBHZO4H30eqZu7PvWvN/diq
241G5ag2M1AD1GptKp02ih80dH6Z4BgIghPyEQqes61ypOHdDGqU/GxD89msdDdGXb0CROfZiuZZ
3Q2HqeB3oo8qy5i076YSE0+2bWC12S7Vsjd6RA3cPOah1Z0mepjQQ+MmWx9iN/mUJf2JRnQAxJp1
EOA30bP4IU9i62gqHBvN+eCDJ/kJGXETd4RSeIGKodKhQRWcwTxzFfS6bAFD0Rkb0qy03NjjofL3
Bw/IlZRAUFM2q9NVoxuT/Tin6RbHNGFPqIxTa2PYMXx5FafKEG/TQTuLui1cwrJkChS6vVGqoCSi
SyBL5ParM4+FS9e6rkJ2TTEAK7FiyP9EW7zd6EeBmq0zmueTM53xtlPrDY1tvWJuO7XVBuWuWr2J
ZdjFADn8XRUfS+n4NS+2ZE+HRX9xlRmRdrC0eNfUmmk4iNsggsm2gDFWN6NZx8BuuoB5GPFru9pp
2LdZKIQAKZmTTAoINDQ3RfFxP+MWFH8M0Qb49GfNzL/VICwOBhMlE/ZFKztPq6Srpn8DJWCDWroI
BYcyAy2hUh2Neo97O4Jk/BCP6d5QzGPcVl4dTo6V/6W3llMoB8SUHMHG/ZigYi4QYE6Vj2oAfOXa
cgdT8RDYcOs9z0BMZZqo5pt2hR7vMgUcMin72XeoifeDfdQZpx4fZ22Wp6zLD3VUeqLU9iUD1pIE
ylHsqTw/SttwzNTYqzXy7lO9j4r8ELTGjo14/w2rPZfRXqa1y0u0hbS2m2wnFAqwQD9NwlHAf2BO
rxlIDqIeHGONfcCu7WFIRidWNHdUu8OUAYQgd54zoQCdd3JFlXptPL60df8QixBIdtIzwOvF1B5f
Esw3hSsC4cXdtJkA9cYjlEC2kwtwjD3aF50xzdz5epCMeVTiFyMyzz5aoUpzOuBGNgFLv9CNfZ1b
+ED42eSxh33evsT/TWrCq2rhAo4W1ULgisRGozUjLxGq24NjwCqmXRY8dUa2QaYXJdfiEGTxFhW1
KF/iWxaNnirQVlF3u44X+9xCKlsPDynvvcIMDpNl7lDz6nadE1ndti+mQ6P3KIVDwYRE40HSA5/X
B5sh4oWTdhgaC4mh8DBxpLz9BzCnuFNuOF3E3DyT+1xMu0AF12mNh6w5nvLA9pSo2yc+yOPQgjaI
1hElYlTBK1BhPdu297EfeHY0OEGFL8TAvLQtD76cnvFY8WLQcfl4okY5bnRACuagfTQCCxBTu6DO
XM0HgqEw0ViOL0WJFX3VQ0/ztq31XZ7ieYAgWhnqXjd1oODzL7U9uGBN8+JawYO7Qnf+6zCMXjqg
2R+tUiAKc3lTHiYQNiX1n4AK2Fmce6zQdhbIYNrE7QRzuQnSgqny4izcNQOqcBPd9UEC5+MTq/XU
mfne7WQHSCFPrRLXZ8XOAvtrXYG5QXQu00fHAlQToNm27eDhVowHhUQhVOQ1FXrZu8BBUbUb94qb
KLqDkKCHDskQv3ERuLmPa0DDQBPWXjPIHeg+3TRAYN8f8dF6wFrcdlHilWgWUZFfYHHjGnAEXiyX
R8Bdad+lChoB3fEltuGtxyU4HBJ5RIE1ECk1ULEpjuDqD2Ba7jTQNXuFj3L1CW8iagrWMXwTc1m/
oZ/579E34y3LjIPf6P9D1Hktx6ltUfSLqCKHV1IndZCs/EJJDmTYwCZ+/R2t+3CqzlHZsmzL3cBe
Yc4xL/pQJaGNY3HzCmcnvDQclkXjaibQ3ch3hcrexmvyiwvmj4QZf2wg0qVWeiKY4SXLvcUfMsYm
aLBuiiz/dbn66i7KWV230HOrL2ky9EeaaUJCI4ARbezB8uwmeEq98l23xOcglxxq7bbjCVlO30ZL
krzqmQTLtxJdXXMVzXyilYosmzy4tryQk3ecXf1gwg2nyarR91F4mtni+nbzsJnae64PT8LQIuQ3
E4b++cMi+6aVIhg2+HxGtayBJvN3/d5/CpJomsF5cuaeRVti/Wk31hBmmDj6gXwpPzWzK4KGXV86
VUR9EnCIXax6+FR1ZYiSNA/MgfOHEEIZlfayJ3H0cbT6jy4rfSFLNvJTfzGl6leT9d0bV1BbXpya
/ePmPM8DAlGlf8+gG/hOWl+QHexYOrW+6w3PeW+OvtG8lqQ0+lmOR1F33ou8OssFTaOQh1b3jqLI
bstktaFQhwj2XRWr0/yFyONkljIPgKeMPkEx/ia1B9tSY9lMBFVf0ToSRmvEhK9GdtKft2LCQF7f
c+B7wuNsLme8D1PsdsvF0lBJLwzKdMOL6zT96yzDiVvwbSU4sR7MCwnrZMGGelpc0i17W2b3N0rI
0IRZtEzLMynw99m5PzppvHXNvteNh1LNjstcnq2EfO9q3i6mFQ3achztjaih9AQYd9ewOwGJWMQr
KPlicC7p2uy6diWlQb63BDr7uFZC0SyhpF9Q5KHk3NcXVw1suQaZ/tiO42VWedh+pV1zArVzzNvl
WGvdBxY8Hy8es2M/aetvmDPPk+vVftNOB2N4zaSLgLvjjNR5r1rtXGV27FgCyXATV3ZFrdR8K4qR
8pA23lnyC+JbtJ09TR+pC/ZolUR3rX1CrBJB79v6XBbpOWmUQ2OTL4FX9yNx5MkgEkBbmIOpS/HU
KBEbxxEVWf5P5Nt39jVuFjGOnqAQ6OWr1hTu3ps/RfMHN7B+ypVPMJO2rzFdDQSCK2M9C7140DVl
P3XmYTWmh2QcDpPqH9ymvU15fZsX4Q+p976O7tW1vZB1dpSp6WM1M+T1/NrSzs3IFVsO2e9hrK4i
A0td1VtoCwISJQeFes8sJv+a1+pSt3qkuuk3GsIcsKo/rGPlWw6/quafynbuyEzxE7t/tnmIj7py
3jg+2nx6nLtzQknnt+Wyn7jc2tY8rbl1kK4Vi0Xu1pKMsmJ9IOODzUf94RpuJC39rFpVrK92UC3G
oRynV9Wrvx36kOxfyu8e3qvRPWZW+WZaK88FZz1M+sqJQT6FM0cmZ1siPb9CLlgK/IPbcEGVCXlX
95eUFfB+yrlkaRISFacKcguyEr4wvEHlTCMpSj3aqi4PssXi3PeOaw9Qo0CLA2tu+GK0jK3kT2YS
GpKSe+kndco9qwMrLRs1mtL1lYHntVPQ/iuWeYNEfsGbWIZpNfmdop7L0fgcEux1IPgPQ7kck8lj
5cPfCJ1M+yUgoBQ1Jhv9pC2vBSokrfDwI4xXx/Eir3GPzh3YWpl/d0qfRGa/xGAhX5oFA0O1PggJ
8X+Wuzntj/Wq3LoyLrhkbHc0/M7qbtkw/WpX98tbxCPlAWzaa4s3wuepwKNIcQ6IFa42V8ugDL6r
Uy1SdIK6IYuzAYbqd96TMwzcA5TI/Y14jGs/1FHBzGElJCjhtswqL4CxQnR18SqS6Thb+q1Jiw9T
gDRakni8v165wTPF3V4aIspVQTSi/bto4EOY2hC3JiJ1Uw0y/l8Tc5ev68L2vN4TRiFc/aNO6i/l
0yTSJdPmz27rj5qUty1TLzbBvSX1hI44xm9mUUMwW38JScWl21+NKyg1M3SB4Jw53dG6PhT1Zvss
zHW/SaZbApNGf5CyCcvm3K9MV+CPER82h73WcbN4EqBFusR2Qv0pGIZtYbrxPS0HwnyOaudRO99E
oh17e42bat8OtsaxtYWIaQF2lNIHcfiNLAootPkv2dprIo9qWjxWQ3cljwX22pgzrSkhp9PIGuqj
ndS3bjJfEmN9NDxg+ul649CIu83cjZzxvsjMirVYZC7jJZVuYJnkq853XNiQfJLt92auy7FpUwAt
guy7cV9Z7SWpup00smttEsR3VvUm99lb1Oecbz+ZlObNMHl65jqI1sXuWMfWsFezad3XaE94de+g
h3oLRJ3OL06iy2uV2HuTkKy6lNZHJ/J613hJAHqAT3nTdYLNxMQIwfzMdGawv/R6JLEhzmqx0wRE
n9qZsmMtZLxIk9yW2sFTAz846/TPBQtdLaZ+J6bXqhDTLpt5bqmsUvN+2LdKDzIMocGt6CcRW1o9
B71i5DcoJNL160178NycpaiSF7efrxtaJP1GVtZkr1l0UEnCr+idRJg3uWRygCByyUNsLYLd14ef
P+vnN/98aDMF5EM9BMXCX/QfKSRLdFqacVL2+K/Omxl29fRtOdFqKeTb67p7rMYW1qw7Z/tJB1Xv
5YLGuw+MfNjB2ysjYZvBUGiEXVfLblt6caRwLpks37+yyWwL2e94BGPkAH2bn9p9jzJln6ZJP/pk
x20Pyv1Dn60N32CiB9WaT0/eJP7WXk+vNlvk0GFfHqvt5rL7Oi1jbpw9QTp3sxh4FHXxpffqU9fP
qt8qtr3TuCSVDoERzIDltTKYkitTaCXl/F4ioNlNEyKjzduGU+MsxI3woHVFY34VzaSSjG5Si+f6
H3JNxLVJbdIPjWI4phbugxHFJzvH7rFX5sjLk7OWdV2ciiKh99W+R0Mh/NbZF32bf9hsXP1h2naG
M8gPtRn+0Z1ut/Kqjbm5R2Qs/ArT+bj8rcm5Vpy3pUOtlU3/Ujl0R03NrWteG5zQ1IuT+MBirfoN
EbFBYs8Wp61dfFjazB3kIlZVLcDM2ZKWp14Yv9sxf8app7xbJsZ1grvU3ZJsybvVs6XX5hqmWdIF
Td58C4yVZ3VJ1XM269t5Xu+VT+K+647Fc+jnF7y5b3ey+S23psDeZpjnRS/f5yaX++X+sxzMH0ya
+w8V/CV0QdX+/192/9S6kQZUwN2JlAlJRKsm9rlp2iUw0gVt8/1z//3Cz49cW8X/mcU/X/rfF/z8
yHP1ajeNOiRqhj55uSZ/BECgLs+x0RWOv2nkdjqzSdZLRmuImyKPV6l2rF+Mf13basds3iMr7uI+
rUD9yPk7dXURmIvu3lSz0/c6qZx7HefoYzlPJKA4dvJtGLM/NYb4q/ZI8jZt8Z41dLyxNeTixE2n
ni1JWT/WSqzmbfb084EDGguUruK92LKnpLqLfMhwC8q72NtG/DOhNn+CZnJPLKHoT6XWo8ewk43I
4bXbuV6Yd8ioNmKRntZkOCHcMM8DM/qnOl8u41Yoh84099Iez0Y6k56qasA9Rpne6jr7djFf2Urf
P+vNUt6SdPtcrM19SxaPM2acjUhd2+XFc8aDUhJqlg/zMzc0+UOFy2fUv6ScTAcPml2vluRprOj3
X6BJuh86ho6YKCFQCk7K/p+KtxgdDi+g4ftxsey4r5Oevr8pjlYL93pc/AXPQ7Y8TVqKuagO7/XI
OmWhfb+rc58ntq84SeAQzbv08IgxnhdmQJ7QrqQZB/4VOWp9JHkupCfyp+pfL/4i3w/WzmWN08M8
jeZKjwV+a77ZoJbv/fgtJ2zrTJ/UArAEf4NpDH5OKFqCWqZioFkAE/XU5w7Bo0OCdV//nY06xLHs
k00RutbvWS2hp+O1lN8jVQ6Gt1C4qo8ZxJcMA+zkYIkvYnN9nOxDAg2/FVTTkMjWaz7/Q+gK/jql
Rdrb6kU3bL8rXzQvKPvITH875ueQ89Tq8DjfCrsOqF8pV/8AFWEAM/szf44+WkSi/hWFxqSHRQi5
7hv82ET7ZxixrT5N3QhlG9QBbMGsPhYNpYl7uJ/8eBBWGSkkdCgtefZA5FrzE3GLbyhboDhdsCI/
UrjmVIEYd2h9W1d9la1cj+8LopJtPyvKk5sKaDvNPnE4kQ8moz1pvhkU55p8MkfGzZxl+pJD88z8
u14wF8glKcT4Xkf5kQoql+7RtIif2+iQ2Q1RTDTzs8rrPyRtqPVpNIKrkfzLEbkHRgehuzFih3+j
rHeS2V85wPUhT7aCCc93wpylDhJGM52xBnD3fIWLR8V/aaeEZjKLkPYV2pmvg8UV80PG2mkCNDq2
X5P71po6A5d/UgLtGHmkUwtP/S8itvyWQUG5UCJ1pICnEDKU14y4A6O7KNo5eyWpgc57DDgTSHyD
RdPlyqEmqXoZvs3mPCh0QymvzawwJ70Kviitqrhnbttw8mEXow6hz/trz/d3eAmSjVEESoDNwQtv
BKMNp6pNA6F/bNYcNmQIeNc0p4SvS4BkPIFqPRoFU8POjPC/Bgol7NT9SU0q/ZD8uNirQNgNbljP
N88bw60zIoyVYZpoDBKmQPUeVGnDaXnQ2jRyxRytSRWsXGSay33TqcGov6pz7kujDgR0MdM51+rD
3AxBi/g1V0zYOzVvkRfWetiobSR7nLv8DyyYteGLu74m69uK7kVVf90VD8Se8epRLaXZHY7q99Fg
cmdpZSwrm8wbHR8D5elahC7Sj85in5ch4ceyIYLOKyOeWpdJBfnjUK3oujZ+epuakUQpkNC6EKLu
3rwynR63QnscddJjsMRQFlsQ9lbYjjeSnd2H0Rr4GZkSBsa6j4ZY+mCxZuOB0ODxGcfE8f+fZyIf
Z1lp735+OhOE7rim++qY7bmzntJZM+M1AYWGGX7+qCHw+nJSPLoBYbL5tf7+fF6gjgpBw4jjlmzF
IR0Sz88TLobFx8AcmCpTaysdvlnWMkFJsopYuPSlFusvV/ViHXO3vx6I/Mhj5OZgvTPtXDZD85gk
zyAFhqehXpSgSaUDVqtg39tLedBgyAVNIu4z6j6Jy5J8Tea/CKcm3idA6v66PoAy5vIZtG9R8EoD
8ii4nUT6r1nzg9Il76g5GiUzfTdtLkgW/3V3ZoVRJAazXO95XF9LzdftKz135HlWSFpA0u3M4om0
RuPVsm5KEXG2RxV1U0pb6NDtdDpQtLJi3lrvB7O8O5rveO1M+TQKnrUrf6JV6eNhtF3vRfHcA5S0
7KtHsxJSPa+or7Ka0MHlqZvGDzdLyy9c12WAbbtYPDCNOCX06t7DmYdt6phBpw8MUwMXp3/TfuH/
8PPsIlAQjLz/5qutJv5Qw8gyykAqr3ZqYcG8mUYfNbZHG9QErbIgOBuPrZJHnbIsu1RU2O6f9HI5
aUqe8XKvwYhnsczGx1mxQ4+hupejBynZdc/G58qIMk0/esb4i8Wprd4TvLlHOQDy36s7hkwBqg4I
X39T8gFXKxRsJHSV+N48jrTuSWlvBuRBhhiMOxW4mYJDLmX2b/r6ajK82j5KZ/rLikOUt0kpgOHd
IzgaVpOx6JcicGYU+5Vqej7cyvStam3HL8ZEO0wogAJhb0OYgRK7LJtnMyxTHhDZtbsik9ZRa/LC
z2c3QxQ9Hd3KrV4qRb06WmLfqAqKML9aSXYy4Gtly6btZf2tDJ9cZtndv8kx+jioRXohiLA+bZXy
OrQsWr0+yf+a5mHWreyICzrWYCGQpUJoLmRdyAQbuQMbMe8VonsR2uUz0wZda8OSMJal1KJkYVzT
vZtDFsr+t7eqvqK+q3CsG12NyoZCY9Midm27mjk6LyqK2dR8FSsVGGuObkn8ebrjkNiaVHjyHvXK
+Dfnlk8WxAcriORatq2zN/U2aLdsC9etiXVaUPDOkxa5Q/M+Fq3tW9aUH+AOYj0SHDO9oV9a9nvP
lecwqarqy3RHfzsxqsmjXtQisNpae1XpanPp5Qg8eoYvXofujfFdsMImZ5ExwG8XymvLaT3HuHeJ
cXOKB4DWECYt/p2Cl0fPGytoyvbRKUvflIx827QI7kcgYFVoAYzhjAILpLAPDK+HgyKsaFNlzKyO
U3FeftsLvDEBOL2FEwXEliak7v21qaGHtf1jO/Ro3oAq9Jr6siYFOo3fvScoZchZjZ3eOwvLOSbj
cjHuk/baNOYQk2bityvvQV6CVC2TrQ+sJtF4yN4PDUuDEELarqwuZcIgeq3YgeVtoFUcDDCoQuYr
+7lI/w56doTkOgRTMq3xaF871tO7hrpeUzwGqcmvnuHcwrQ/r9K/oGeorJblgkyBGVxJoZLokZ5l
caknkF99rVdYMzskLWoDIejgZCrcV6m1Z5H/ok3dm0gsNnvjnehgQMxW3SrCXFnGlsfukXzOuxeZ
kapOtnXx3DlMyy18nXqWvueERbLdKep7oHRWvjqfRJs/mEusasIJhyLj1uoYkf18GCXM72xOj7am
ENWT/6Z93oN6us6Vx42QLi0kAD7ggmovPabnYGmxLv587ucPYEjTU2YAzknoIpZ9VaZxPjNrRWwA
PONOqUzy6qNVrBuN5TEXJa2qpnNSOusvPSf/oRy4SWehQK8zkC6XM4KyWQ4brGOIEUaqIoxrnjQs
Wa8YHAuGCLl+HltDXnR2YW3vBmsJ9kVyoPPO2QcQta1fV0yzEhZeZjwjIXTS9cUc1WPbXl1nguwr
Mdw184zQVo0XNd0OSVuFacMxow420cd94W8Mdnb4Bu6REV79rIknlY1wTk0NDi6w3KI8sSgSr0Xz
D3ax91Z1hXIaTasKDE+vHvOBRHoE5afByV49kitZZmneyYAmLDulfeIR3cf2nM4B9r2/iDIn4p2a
U6e7YtcOCOnVJeE+rIzuQdlGIpdZYaDWYDZjTVPiY9GRD6vnuKfW3FGR22dbaziUE+M549yxy/eV
9uzRrrKD2qXzIbLMEqEaGMBPLbd9GKvpu9S27JC6no4ovRgfVwMROrkgsTIZYcfGbUCkPbd9yO6U
UIbQU21/y16n4tZ6+7r8JIIqkKntm0tDMfYgdTaxnLNl2caMnpchQHbmvkAD8/ak0B82QCdBPZdV
uNoUUbIv5E2omCs7kndDo1LFUb9PYX5+NBdQ3NvRfdL1bdqbIKMQyXz9TITuQ+amHeTlZ7hEJBar
b/YDKTtYSPwDMvNm1SOhrq+bY/TPQt0T/2q/LoWx7JuFSl9zyD/j5rG1ebuqsxuYBKPtR0XuFU39
x1BdeVNWk2vSHI0AkrHmk7rBOlXFvyKd5dsmuuteNnGA4UV7pCbTE0zOBawFfQIZ2eN83WeJ010t
Nz+WaPlj2SJ3SYukPv73wdHq5v8/3Sb+eTNe24AN2snsUFfkjfaPSTreZ5HHZKfue9mMeLUantLr
Qhu3lr6Tk+AL+YGVOjmQx1XKPxY5G8cV1Guc6ezvGIZ8KapzWmbrbK19F3qT/ur2ZDm3nlayS/c2
fyU345wWKexcsZWXScq/y/SBsWOFVGzkbvnm4iEMFK/guEdjcDTyYvUHp0NYOjJXFJrrL2N76DN2
oTNRT0Hn0r6oNQ3D2qnjfhVMWT21fGy111LlWZG1/XKeHPtFs70GL3OxXSuyxue8N87SFM/s/zDa
XIS+vUPThJQr7CAnl6252Wsr97yUcM1LN3AlaG9A2tLsrjbrMGuh4Ic/DZxEevoxFcINDftBM/ph
Z1o0BVzgdzDKZOxSB5zitBRfxejl1w1ktJ9uM0dcaef4JtCIeEZbP0lln5hyPAzcGW8bHky6GPlY
LHZJj65l+wUQeWTaaIUb0p0ADjUPRlnxoTBy6q071G3LduIu9uvvH+qCcZco2y+eo5zdFiw86lKk
YGdrov6sHaBfbeEtJ2NzYqkWAojqdVmoMkqrtG7SiXAY+EIY6LZYsAGE5PlP19QyuyHd4SZV5TZs
m7ab7u7fVneW08+Parf65ySuDZ7LgPLuufcZONmswsiaGB87eXKqS1ayfvLYiuxGPdHOnjm0u1FO
jMdS/SPL7IOS7ucWubCrqu/6RsepO2PEfZDHA5SUiHnvEMyTtp5687mcbMa9WVe9EBwT1p2QUTF5
9c0xRkEm86WuV8YApcqkTetOVkslDsQsJzi6z/yyL24d5hgwjKP9ohNmVbXKq9wyeeUK+HSm0t4L
2hb+coYsrru5h0r8WUuTVDJsmR1dzhNasX+m1Mu3qZ13pY0VKnFlfxMGv611u5uWWJ3KXqJOTnje
kCYU+WWtNfNIA3DQf2gtzbpEP2jmgQBoqoKMzh/R7vXnc86kAWnu2CISi/y9OPPjmBFKOuGGDo2p
3nzHKYaDMMV741VHYW3I85aB0YMuxohiibIpSV4TEhKuMt2TfK37GSQVFsM1LSiGfmLJ37OKPjPA
qJRQiJhRxm7UqbEwPs4qSPIWycSSHBW6iqRDpTA/CoIak7Q8qOSeDnj7nN8jLymsemRUSOEYAqCQ
EMavJWujUi4PUD0uNSRCXXfjWvXIARDR2pIckEExz4t4y34nTB1Kj3wKR9vpRr2bvCz2lD92Kk9s
RC5JKU+wJ6/dG65Eh6IWe9UzZljtWa7j+9yZ60Ub+pM1K9lj3w0vpu6IK+IzhsicdMdm8fDj9mPD
I7N8VpzpYd5kQnPnHOWQP3Bs7+o+O44AvDwofU0Jaj7vo7bbbcqyy9ArSIwMS9NMUdPiMxVLvfhe
MnKqFFpFYo6zBl223qyVzfrssCiwFmtHCFUaV2XuhNim+rPSQZKx8ArnmmjCAiJWuE0f9CI8H3Oc
qLMMFpMxBlOG4u6EQD0zucOlpJjXmBHW8qIJ8CDtOJx+fiYcKsKhqBCYLaXJ0YldMZkd9yw1/XcF
KoalSYe8jM8sdX9esq1k6w6He1OsBzNXXJ5Ma2ShjYiXQncOGRre+drX3yiL/FavggUyXM4V0Ax1
oMvnAmZ9q/cBiwuai6c0+5DyKrheXNuIilWlM6j8gb7SILeqQeth4glD2cyojrYGy7valbzdzzSD
MrlLcVAuID7AZg3ixw1JHArG2QvY4+2mPgvX5B7eHlfeH+JsI6JvQuKyQneY93nrHEy6HFQYgdUL
sMWMp5C1a6MaEKl3n4xEORk2BXMkVzGCzSpP05wcy4lflMkakEmgRZw025n86H0P+PnV5a1Nl9+q
9tW6acRSNeQg5NXr5wIXWUPUDJTDgUdo47xVedOzYuXDzI3KAujaFoQuziw0KTvN+dVp1LBwht2m
qbseGbtVbCzHPvV9q3EP2SIkNDPSsvwBe3ecaNrOG8dTYsg9LnPqBnRdKI3UaQ4k/yL3vs7OTs1w
ScgU8NJfE5uO+4ISiF0Alsrvkl+d+smIh/+yXvOViQFf0UVCECvck0igyxDe/oGRFkwPOqhoblh9
bj5jOh4BYzi0W6g43BJAeAo9qBVCyQpJt9Nz1hUBRtVI68GU2M1uSCBGGQjQEObQnkcLHZV6vyb0
JyIt+uaFSGE/K5CD7OyWydOSRHmdnjLmaM4GqJZ2Vupt7FrFw+YuvokUsyn1cMJ6uYzqTlLIpEUW
Fg1+UK6Ru56wIbRw0n9lDkKDyQIs3Rz1rA114HaSOkjV0n3isixWmgO6kajoushe5LE2tlPnYWcH
EX6fxXq8IhZPOUIa4oLXoDbRYc6Vq9ErFGzJx0rdm8z4Yzstok5l6mFr3YOK6WvETUnkOnQMJiYv
g8WFxlCHVA5ajm6P4g8GTerb91W7O+y07ehqfnfL2wPxaSUwpGbZ2+ONhoiqrOvVPW0489N+KB57
0GjseatTU8C/I1hjKPo9KgpfQ/Eh2xHtYhN7NQOi6WwbB7dH2yaAFxcgpWW0sf3WzdfWNPxJ+ZVo
DJda+s3cClUS3VwPRaGJeusED53K7X11eGt5lt9f53pMooEBsKWQTlilJ6j9sT5qh4S0pTJTOu4S
WggT3b7Hdi+WM0c/OXFqUFBgHVx19HaIxpxzhzQwmMbxV0Mnvi7DGupLZl7n6UdeahhH9Pb5g7R6
EzC2PLPsRQikf9Ns+G6jBACm0zs2AF8mNgHXu3nNHKimCow5v1846B/tdedYcr4KfTBDsRGHS4L7
oW7p70XpUYJBsvurVrFiod9BD9KHfe25O1Of/5ieqb1uqgFsoETh0XOfbcXwKMk435IGpxUR9Y5k
EjDWu2VjbmD3SD1TGzAEva2Wzucks5331JLBaAikPau1xrq9FRw8Yzybe0AD8i7yoj+Gz6tCIsxM
72rri0+zazKisZ6kDcHkmJoIEsnABqQRdEboVXR0L1YA6A55oiQrwfZnXvu3dmVIdHDKiGd/Msba
7NfW1+r8s8f3ur9C8jO6FHLLnw0VQKEvgO6+HVUPNo2idKr8dqBSXHnUBrS7ax8JM0b2knsvaRb2
7i94M1oSFfrRHHdJv295vBXWGrbbbfLeRHNZiCXg71ZkzNvlEP9MnoAJUGnXr/59Bu9qf03t12h4
PKJ+JehHagRKt2446t45R26Tx+P012bxUFKTNcXJmg7Fepw4KJGnQcBfY9M7zohrTP1tqVzj6mba
s5YJ/Z/T/x6cxP6zepTwxPX0L4uTCUaBAvmj4x4TWwlUZ0PPppdhZk++0NNAuYkqD3Je7dytJFqS
LHS0xTh19K9o/zW+aVRw6Kn1UNOPCOs2A1U15wu7iTW0JBGwfe3EK7FgXNNptZKLMiindNv2XPkF
QE4ej6vUxz0ZWKeh7UF/DFBwK65YTXlW1BV+8ZB8sOvmFC5PKSmHeX8rZaO/eRtPQ9VdxoNaaOdV
ZuVRLdOepp8EtGJiJGZov+pUXS59Vu8cMztPbj69rYshj7nbWoGhKS9QW8ebVS55VNR4efL6fdIJ
tn61mufGfRmy2V/WCSHVo6Ye7id9xjTf5X66SzGMnqOQ+WOOPHO4mJRlmtOhFPfdNi0DjSLCN9j1
ukY77Jy+/J6X5U9rqOQOZdNzYwxDYDazG5cOK4htMQVRJUqc95gp9bRcwgJRJIPwN625qLQsvS38
rhiVHbsqyhEWUrrvZNpjMSiciwPiTpVBEbKDYqLoQIAxqWcEZJQH3VgssY6IvkWHZyjml1maQ4Bb
Isruy7OaNVXvT8ADEduYxetajpGb9MUpl3bjl+7YRr3TdnHdsUiz0GFMZMOdUHT5TCDi+7fljDV5
eMUx0aiuVn9mZ1Ir36J+VTMXmUcf/NrYTfdnlRa1ZHpnsnuRluZvPGQR/AVt/p1tE+/l48jW8veo
5m8G9VyrQsEiCMHUaGptS8aqVNqQcDvwnE3yZ+shbpauury61CAr+pmpSx56/EaPWAeCpOHbXSq6
QWuYPTSDm/F5/zx8mfJk5aoWZMo07HuLUcpAoC/i5+rRSdOXnOjfzhzA2l64dTFuyDGQG/KY2tpQ
dRrptbMo6L10itO6KfYIKtGjZxvj1T7rAiRkLHwKQbwgK1ojgfHLzmEYjkXhBa5Y2bgpwX3jWMA7
EL2kwTVCSUj9NmFAZHVKUiHXDbNtPc7xnY08t5pnqlTGD0hMTOPBsVz0VkINpX0aw1VT0pOzigdx
/5enPRTaZfG02JqK780tHxvUc1fF4+rsto5x6TyjLmIp5w1C86tRs/3FMB1o/9l44HkcWHrp+ML7
ZbHSXqYXL5FOXE8MGge1Xl7Euu6VRvaPy8ZZYAGEZVHYRBPn+9FJCm4VMXoHswTNpJxd/R/ZlnaY
9780l6KLOBf6PTR/CaflligeclHjGeGbLYtoddO/22Stu56u0+tFf5QL4xD0cX5OC4AHlbo3KBst
J83qCyo7nVdP0GUn1ZecW15PU5PMeiXfsYWLvbn8ynE4IrDiPa5XBizmH4XKO5FZlGQP/+PqvHZb
V7Z0/UQFsJh5K1JZsizJ+YZwmGbOmU9/PnrjYHf3xTK8HDVlkTXGH6OEk2/M+vTWqk9NkHwY1ltT
P7VqvaEAHv1Yj5gMYe8crAT+ANv5rqqKbkp7pZu/NTLmKkg2JEfsfPgBECejArTmFuImJmfSrF3i
OP6hrREh/YIl9daLxamRBVl2CGUB1laNV7JbtT5hckd1rAD0873mwZzR4foLrCMg/vZycvZlnOZb
p7Khb4ySJYHA3D5RvEEJ2r1ZyuyptkEYwuyUx90lb8J4Q2y/s46UoWGXeCmHZRQmAaV1feR8gLKb
sPeQxnrcatY5r8C5SyCmYWRRH4jnDOJfaauVFZuL3djt8/mYl8yI3VJXm699S39h0WypCixvia5e
HVF3m04O9aGpTHoKrfGU1XBdRtrQph7rFrdkWnQE4wUMVfk050n7SJINUH6uPPgNejgl0/t3XerS
7Wj5ORqpOTwX/bgxFiI0GN5anrwU/j4LxJq8VA/11houiJldcVUECHNZe3qNCPah9k/iSe25JzB5
9SV+hfTHgGBx5dgfR8mTOBb1R6o4I1FUTDuppa+jynz1feQkvVWcnWJ2/SK09irK267PuM3ZzK5D
o78npHtOJfADzq+bCLm1zApjBo4lkj3L8gh6jGIHRhQavNBO+GHm6TrpMfTKDxmuO82korotgG8Z
9B31nLYCYnr03yfLwT+uHaz8a0bIGsDpmpemuCSKxuqmwQmiFJmjeZ0HwWtghcO1Bp68hnnYsPsA
QFUTebmWnwmEiYN5JWcTKW5otggljLdApXtVXedzvmrScYe2tTgmramc/b7dNwogdKI9aYpavei1
whXe3YTWI7QdvlTV/BIzwmokZtKt858xV2coEActDnlxCPo7BenLAiSMF7RZpCKgqF2h8zRHOlk6
hGtOyrkCA98m4zprG49z6IJo/FIO5cYx7KM2fpaDcS3n7kkrf/vZPvZRjgIj341V+JgaG3Tt6c5B
FWs0hAhUXWAfIuQTXpSIwo24hOm/SvJX4pGetcB+orX5nkMImD7TMpJI06INt8P/h6pWs704VHCD
zVF2aZdbEshmRtm7Mz9ZU8YzNJxmJNBWnD6oVlgdtFolEmToN6bu/BbZ8INCst9MfU/RbM8wYIxX
+tEf84ZnpTWm50qtr2pcL0sEURSw5HL6HZVyby7210n/jebx7JhUdsp4XmtAgUFubYyia12nrl2h
sLq3JKIa+OrgQS593yKa048pl93GH7OSQMYe57A0Zjjbatzx5xBbXG9ubFCPw/UaBh0Gdvkiu+R5
5FG9BK0+bP1sZHROBqgEAqpHItjp8dxOIQDT8gyF7ItBcCIt9IXMnpU+w4z4BrSwuiVtQtuW7Ty+
hrDyZdg+BnU3X2zpxUbTYjwgKnvIu8JtwQLO6DXJqhhtE1X3uM1rmG0zpC9Wn+i/HcI3xzC7TT5l
5b4vmAGNB2URTdfiMBH3tO4aW7jFoBFkEanlXtTk3vKSjrdi6IZ1hBiGLXZ6jOzBxqHU07mRrQHv
JWtsQEFO2JvaQ1WxlsSC+WXeKeX4aVvB+5z5n6PjIGNZXid1oJyi0i7QAFeFl1eG8ZTYiHFCznVN
cb7jNsR6GH9ExcDRjOidV2yunNuOu1iP9D8m8KbF4vBmXnT7H6ZOrtaQcugHMtA8mwPf9vJpO0fb
4Auow+qfUJnxxP0EpqQMjpe+TmgwsOJMDZx/H4OzZrrI96lqdjOTXDiGd7wHhHnb+GND5Kn0YW4c
sDN1YvQMogJuAOTRdpxVO4HL5PB9dTIXh5GJJSqmk6oiAqgj1iFLlgxPDjSbsA2eD4tdpw5y7VBX
WrMeOlLy2tl4w+XbIiag965tW4szTtXPvuCuPUyTusrGatoq6oBZY+6G1zSukZz//W9AlORxbGN0
dujK0YbQZogLBsGNMc4Zf1jqcf/zqTkzlMPfm6DybyBE1UGQBnLtm2DepSP+FL0XyVVd3qDJHA/t
LL963Z8CYCVDOxU6kMryDX9fpimckmrVTf8cc2qPRYV0nW4XwMPgMkRZeOmWN3/vTVr51Rq+v/v7
pFyya//eM6NG8dKe/MD/fuLvG7R0qvb0nb/9nx/092VV+5gSs//w35/zn+8BClt1jUFH5/KL/770
7z3RoLSDB9Dx9f//R/T3WdHqzYGij//xtf99HCZ1BbLP7NN/P/T3XtiNyop0Jux4y7/070H8/Vxu
UPFGbYfMjWcL3Pzvg33dDUdnjGBi/tczQvd0cXSweO80uDnzQrSc5OgZNfvYGIF6qAsj1dy/j/7n
3czmxA/zHlFM0z84hQX7bYwjrq1mwGw6UqWjBdZTVglQmnZ6T5C2oy3p1e3fl6lE5ud9ar0ERfQZ
+dZ3jAj4KFJpbpqx+4hIyaxX6Ab9YzpYeOZQ//rHaXnz98H/vFm+xTTyZDeq/vnvQ39f8fe1/+N7
/350OY0kiIjwbBYzZo9ay+/4u98M4defU9ahr6Mv7sGybQmfb4agM3xCM+1XiS7iPhiFcXAK0FLo
F3nxG9Gf81S1VumkBe/RjNqTTpLi2PJcvRr209+HUXWM+8ZIHO/vf5sOIocA9umSR0l+863w/vdx
xP/1pp011ItJfNczVISjkyKMNVv92CYFsh1N+p9Fuy6DSn75KgdXS7Uqw1SUXJTRyd2/T0ROs9Fr
vX/rUwbdmIJNZBzgWZFRuEqQRF82rXZepRf9SfZN+thpGicwjT+3zhy++qwo31PMFUaYfGgpfycS
tawNnPFNN8txDS0rrjHY4UodRgwMldJsOk52sqvaCwGUJHuRNeSa/LKhCp9VAVM4UVYi2ZoYRJzF
jZOa5Gz3mLpXSEPAXmIwNiAF7THHk71GxfyGGZH2CgRMNC4tTT3IVcJ8L+h8cVVqYsAxgDjsoe5X
WXKtrJgyqLod3Eqp/ukhbQfF/BJP0AMNYKYrVc01RbTrKfdguIGOSMRWxoaPlC3dZGX9XEljl9IV
HgeM84X+Dwc94s8fXdDuV99LlEGwqm5vqt4g9BMde5tyoCBLpa/BhGRF26k15rkO0xuHudFFXtyD
ByK9o7kw3+AKqFbtuqKp0xvbYUODQb1VkrHxhr7yRlq07TqckUXUX3lYPnZ5jjfpoifOqVdaDcXD
+M10iScTdp0t6yXssviQ2ShccjBvN0iKVTDoNLRnkFYZ4yfzVVGJS4RjlYUO1qyrNp3FrTQNH43a
9gxphK6eYbT3QaFZozCjBFyx00McVXCwQ8hiYykbYcrG6xv/zeqYhZIWbR0emhqLeDy4RT5fnQmY
vpzrFdnxnYsE0rUKN1E6thDcFyRsnjokFpu23VR/GoL2IKgnmZMwWAF40IJVDVvLeYgw0VTZXKCa
tW81Zhdfqddw2JvAdJ4iAZc1sj4l9ugpcr40TrpyKoaTpYuwtfphAx+/C1hekZS0K+pCdxMLgEbO
wmKS7u0erBmkSakrt7GHv/+KfPznSEqbNGTfsMjLAu78xj5bXZlvCPaueOmk93ySh8L5FnHwmnPk
rYJCe0tNLVq5TEuoEHvtntnoE2WLS0w79LD/ZhWmLp1kiwOocdnlrmg9rAhjP3FFWuX2i+rYqdyu
H3dWRcmzIZlVo1llu8tuanOnX3qvZdNLMaH5JeF+qoav2rTe+8kdh93ghkiVhzDGgmtlclVCimqV
/dqp8UbkazNHIMuoSB/UkiDeyAXVRYzLgfuCCkseNJuh6++zWdhYOxmNOQwUn01rlsge59A6Hoz0
hWgnwj4VerJpwxMw7UtHcQjqxKNsd39f0qFLdSvsusCLy48fjopkzCyREJ2CqdfWdhWo7mSPKU9A
YvJQ5+SpS7UWLryg7HL6h5YSt0GhLRc0lYZIGakvnPJxZvJ3mNyW/63aNH/AXX39zxdzhByMlEX9
75NqapeeYWbdtqjq4IkuG15INnvf32fpSKp2idVFOONZ55xShgfb4OrSCTzb1bZTnaKptzBidj5l
KKl/cJb3RENHe439m4RcJwq1h0jP0ckALyDtR4gov6gLTVnJIzq1nYSaJEXmG/wy+Lm7q6n5bJix
gUjQ0eb3MGjdqleU25JHEStiJjKt5Q4e2qQyTjPYEy+PuYiOJfLOsrW/usH4ChYtcUotTlVnxJL4
21CJ8dA0jxPpBrjwtoXozvIUdsApBmo631wLXA+SZiznsWxIo4jzDefYI90yjzJLdhbpdrgxjqK7
yCS5OjaHcYZDv7LNJc3iXWVapj31s5Y9ZwjjJIkHlPd12m9ivqDVIZ8EcDtxLbyD0kqQVEtmgMpF
inmM659Ae0Zj5bbDec7CW6dYu6lJTnXJteXgDx7wM6/QiP9o84JYyuCR8rg7rezgB7H6MLWjZ4ib
mlEZ9DRq4WOxYHVKVO+tKbobKkAspT0D0fm0771qONJFlnuaErLZRdmPdO1RMnSjWQaLdV5Swh/d
tsE0XoQUtOuPmWbFnNmDN+pHo2OO5s5AbbdXIb3ltN0ZiXmaNfXbUdIL+W5HQNoUWbqvogmc3lOx
02CUqOACzSLX2C62gWiIm7hYGv82v4pDlI8t4xKyx1oymL/pIe26/XyoDUxb3DUqBWpKzNN9JGWm
84lN5Tzzy3mjx4M3BDdVtv5qbLD7LilhhF6ShVE96Ya/Nqty1ZXmq2M2bqDyUyuC/MffkBSKOIa6
EckaAlsmr/E4bYPwUyGdLkkuWkatQ81C4j+HMeaGMj+Cdu5xrHyPEctyBqg7obXMSNhZRL0ItdE6
tj8a1IiDLhzH6roIj47/O0eB1/d7n9M2IgdEGq9aMt1MsY/6XEdWWVirrl4iaBu0spMXZQpxBynM
j71PiP3c2BLBWsl5ZCT3ogwISAkppq8NbT2NW6dODk2UrLibrHQBWwJeO5TqqZ4ZyrmHSbADSkGE
XT5KObsJ+oDuZEpeQ1mj7Zz53MwwH+QhQTUnubnmDN6OsnNn/vktohx/XEzr67GVu0iywgQIf/Ji
41jvflQzEaM4ZloVle2lxjEiqbUIfh3B31dFmsDJEeABCoz0sEDvZklcK+SdSTAByOhtEt2uLziX
r2lS4qu0dg6hGM4y1/hHx7RXKJUCakMaLnPj1gRf7Dzkb9UALvAyTAdOfFDb8qJgQMgCeLs29Bb3
eycRc8f0mg0H4RxLE/ho4PJ33AnBRTxFWFpJMizLOyJ+z2/zdecA3fHgaCyI4IcYE092HLtiSq81
AHLFtqqVwyZvUe+34yHQHmQ9rhX/otpfYrrl80Nju756N/CQJCclJeQgGz2JiF5dLzF19Ah5Cj6c
LECMpW4I6vLKGnPtiM/uOXqucMumikDbtMvCz0MWeOSgXu3nMtW9jMM27FCT0+5OKM+THv4ro1dD
jdY5MhT71gCABRH9CM5pLJ1jMNU3myg8suLImK+jDz+5zuoOTIGQfBi0fsleCPYpSPWkOxsDmXXg
+94wE8GJbhEd2kRgup8Thmfaj1MRvhKweJW+vOg1zu1qU9hyS0wIAhnnQVceMX2v7R4fn1kAWecX
GdGQg0wP/SKG3Rk9P9rJbEzfq7m8+EHNoCzOBj6fRbED/xWVwTEZwvOgJu8K8kjNKG5ZyALhvyJ0
cH1MVqkNgjPDP1lXPR2JjAhOy0WhVjfabT2UyQQOhDs9wREgaUBblWhBMn84hGlurBrdehu6bDcX
k9foGtp2/EH88ah/oB62ibbs5Q8kD68UofICh1FHBpI2JRB7QCvRiMikUNpj3sotSDFyTtXcAffA
l4nXWagvSTwh4H5MsNq0Lex02NzMIH2fo/ToVwg9HOPFUltqjcYLeBXOJf/cmvx9ZU8IjOY6rMHI
wYf7FKhEpihc1okAfelXYxVz6x5d1fgOuZPEtv5pVihuVfnVwG7VKLWd0jjWo++GfXPExAa2ZJ/9
kSxANc3WSquUWDqmB0sJ9hl2F0pUvTk1w7WBvNRRQC2LbjOZpMtp8qFxrBORyURH2fzwgKYkWNN6
m/X5M8krN9TYat9/lThme+6ukh9ZLBYZOUhA+Qzy3nTzkHTq+mQP5U63mt+JzIpscWaZxb6jdqyc
oQGRENSbmHY8IchymuRDUecxfM2b9E+YS7D1EW3kRnJy+Y1l3J+t6qeSIYiHp9RnsKpVtSttkHzw
i3XjX+xZBS3y5YP/XR0p1zuzU29Jq1mH9HsObQvPk70miI7qDHI5yu6GQnQjoq3V+Ayc6ll72aev
TYq0v9PeWmyLCoHF0CHph6nUZJDQpiS+yXI6TDHTcbcY/6DnvCiwt4oW7yxFXmQGHzYhih85dkDq
qHyB403q6yhQC/EiSlqFZy3c64RDh7EuvLzhWNeAdDt1mxZsaMDQuvOUJ78dw6Azwriq+DBcbYR4
Ys6x9O5XxdIfBvlPTIDh8jwaILUYA5rkPEbThbrgTRinxBHUpFndGpw4qEm33fBSsVZXIt0pIYMZ
9mDG3INPfplG0bQP4ez028VYVVJFHiHzVkN1HRTwa+ApmWDwVF7HBEMrMQQJq65Wjq5jBNcB4lKI
jAK/w2gFqCrh1yuUBPk+IYdCwbsI797CCYnOEzTWggmu1ApZXUJ1gJv6/ismn2c/L0swQWzu0ho3
MYqhIsiupOSssd59kxXz5iRHAFzMMcFvoQK9KGC2SDAWi8mXkyLQwvFyQJ0fNk+qol6AgYxNhRrc
YTfq1QChe/ZD3e9G+t1O8bE9wwAG5Gr7ZrQNtd6TzpQA1Z8ryToCQn01DHlSqhlbSSjC49+bAmef
KYZFzTp7Qzbz2iFyIinIvwgfB8R+i7OsrpnDtOLeJ9ZrbWk7CkQ8P+WGn4gl5XE1VOPBmQmz1drt
TNEkHqFiXSGXjPsWDgjJq8FSGDaHcNpbVbDx0b9kJa0dAomtX7p2lKFfNJ1X1WFX0dUYtVk5bNVW
01ZjiRZYDBG2qF5fJ33yWo8OfaeJDi9CuGUfRtTATZ/cmgnVqjdIYB5LHXYktaKXIcrfQjxjStwW
DxG/oBVBuVcb2zrlfYMpQeTnKmVFIsIykExSwdzACADoRgQPdVLDJI5SMrEXYQJqeEeLTfxSAq5b
ncWmzvV2pZZgif6AjyqwiD5QWVoRPF/GUj1L0rSaNHpRaA+oGmxvGZOMabuZRBTe+Vzl06zWhJ9E
e7tUfmg3vbdBt08MdoV03sQwVnX8T816t7PltSwXWudDcPsk2MMcP8aIbABL8Loy1x1eLeJMUTJ6
mDy8udiGYniua04656aEbOsyYmD2T+bsb3rVWI3+yGm91zPJ7br6R5B5RMO2m8zG1ra/0llZReZV
dz4s3/J6zXooe3sTVrTd6po7LvBznwQeqrS7MqL4HPZFTi5T2GO0VtZdj+eWy7hSAjxz1TqxPvNY
h8QGpdWfJ/OZKSztBXEp74mdPeTGhxy/p2LgAi2eBsXYqc5zOQdeDbivJS9RfPXD0qWAfENnrZug
5smmaoUw0+1A7Wd03fC4rMsWWRaQIrRYMbWS9F6SeKZ0kElDsC3j7/qsRZw1tF76anFHQcRGEBEZ
XTz5KQE9k3Osqy8i9SPQNdUN6uw4ZNojfrlV0kXPMuAcJuN3W80Iew21d+O8AsVQoI+sxiYZFUZl
OCOnvzcW5Y48Ty0nb8p9KBZ3c6geBudbA4AaXrI+PvPYVhaVtOWK4pv2VedPRPrlcZjuLQHQFal6
I/PpZCtnx+au355zY3QJbTgZzklN7J1UdyPZBpT1vvypEabyWJTOWbbla0u5nubrXgF6NqTjUYlS
7GvZWjTUGcFIGtGuCbjN6OXGp/JjilOvF1xta6m/zw1rYHCUc+qqTAeV3uDHGP7NY/nJWffiCOtZ
XeJjhg5VhZ0QSTDPn03JmcO88whk6S791R0QcnAT/oDWqUCwmnoDkwDFn649I3AzT8gcyPiQzUOs
yW04KWCNOsdPj5EHk0vDds9PQsmNdZxfZg7/xnojIwzuVfHNIUMIo74elHQX6guBmmznKn7N89GF
mllLnHrd8GZwEDniVwIF+dVrlZ760cPh6la8gnTx1A6FR0sFgl35o1nFoaF0kIDKsQo8ozY/jCjA
HqxCMJIoNXGf8qNsU+EvBdFcEKCRvR9r3XLZN9HNdpZWHKJfoLz/SOi1by+ZXOa2MnaQStuy/ply
PLH63VRjEo/Ue589zn2/ChfXVq14anuQtb53oNGpPvjVFi+/A46RwZwolK6UdGz0D8awb1LWEwA7
hLuHdthP3bYHHRwm/GXMfjk0s9NaqxCBfDe1HyVoJfp0Fy/o4yQmhAJQOSHHdq5NRBkNG5NBpo6J
ssKfH5f/Aht0tMlORsAXk7K0aw3kY0D7Yuub/rpvHdrH8sa8N2O51uofo3q+47QhBHKdxr/hCqtZ
A0iTtIc65Qop7cT0gLACRqLhtwjXqVrNrl5hiuoUkugrtv461HcOC/WhkrcgJ0Iu/My5wcthjS9+
VI1Lf+Vfsu5MxHrg7iQbNp9lb571KuZoRtA5IOLEAtkFrKmqC53gtQMeBJYeW9PAH5Nd1EbbMf0p
y3/98C6IGhrp0m3apyJKPSkJxlXNfTEMT4EOWqtwoOrcYk1StrhYOKdr8vQMOlURyL2NafiAdLRR
4241V+kaMpcGUcboJiP0DJ96mXlmAd6IAaXXK08nCUo1/X8afgleq0ldvmqTgQFzXBU2QzsK2cwp
0M6b3oQJTPs0cI7k9E6BW3E6fNNbyKh4CnjQkt14qLWVP74LUuxJ8Kjo7LFX3IEOjtG5mU+wMJdY
RmKCUWKh10jWNVxyi6vfukVvPOZXjk0af/TtQpgFhXOt4cOnIdjrg7MVYbtacAysoghW8JM75moy
T8l8GWL+arE+76Y42RqELPWERERO+whWepXzjPipAKnlZi/ygyJQJ6ArdcgIbZTnxJ/sXSIFiFpx
DdFeEFXNyF682GX7jb5kM9ThIwFbqldZxDxx7l9TA5c7CYCrcmpgCUxuJlX/KkOxHdXYCzP73grh
rx2D07cXhjf4LaZFrYC2jRYG8CtnNxFqDqxutpdQpdqo6TCcVEsYUnOqcgpbi1Dz4rbZmhY3Qh/b
PfcdPX2ZusWc1e1tBj1UMhtjVB8WIzPqPvTB1qo1ozt3gpUdOu+6SB8UdtHIkg+iNrkGH03jt0k5
B6Wzs/Kbbc0nyzMcnpemOTWt/mSCycpicIWd7Axi3FpUm3iJkJwKt0o/LQAAMpW2DkpwxXCoamJk
UnDDd8e4uNlc3xz+rkmthkI+YgTHQBbJPqbOIU4ZytDuzcYmz34qTsc2/zK0s8kzWJVPRRK4anFO
SD5M812VTusIYyvtoitVmF+VTaAND0RvAYjEmqdn3SAI0Hxno6F9jYgSrNIZXuaC+hpNEYE9DKAR
LDWy2EZ/CVVSY1CEllbshrHc9AMEwYR1c74LQ8PfCScH+5yGTxaKanLIQ/IDugiZdobGofWf2xjM
j2y4LgjXWfMW16Q7wh75yom67FXfv9Tqo4ySbWeBSUrMY8ajUj2RY+RvwtR7nRRrW8hj13w1OTRb
8W1PFF1aCNy7Tzu/RTni2i5+SNJk4+v/lGH2miQ6GEJ97pJ+p4Iklmx/bIax9RovxarlS0/4Vzof
ZsdB4odnOuBc67SjAYiVIFvqUOI0Ue4Nmmf39rnKbejjzJMEDuIVp39BbCfkx+CSE/Fxxnet/TZd
wiHouF1lr/EpgM6vpPGr99opnMabjYzGhgbr5/YzYws0uAry16aNjtiQd+TzE/nprCxyvs5T1C75
AXSe9G4wg0nIwFX488RMzZrFGTf2JJ76z7rBPGVgutOPNqdDHiPWwjDiB3iyOSlDzJyx0rGvg2CN
yT5u39FJu8GQrajbvkFiI/WagPSyvSmomaXJ0z/0WLvT/hTrE8lVhOJQf1xO+joeoaJvNnHHmboi
MM4rgcWS/pMIZtxbKs9AZbpJikYj3E9VvFEwfTQWojEN6uZH5+TVdcbu5ir1DHqIqDL8FCNCNZl8
60SPT4iFcvQPJAnUaYCR90WSBbLYCnU1XDi3jURMLMht7QqWTV6jH6qVoDvFlY7lbIYXcXwDyzeW
jpJWjVSKR8sKMxJJ9HckPW9Ez+kH4jkxXZnc/Vow/w0azORKXaC5WPAClxQ3gl2Iwcx4DYge0UYK
SJyLGTGC7kVq8i9Do8KqWV4yWRp7tTX3lHxuA629znr92g4KttdFUyrcDLzcCb57vDKLIwwIhllN
d3vcSf7MTUemPPjCvIa6sTHz6JDb6VM3CK5AbR301EYKhIc2lBqsiGk/JcUute7xPB6X5y5BYkI8
FU6RZUEn6zlS77HxOXOPNMFD7CR+YvDYd5gjQ5zRRTjusmHcTFW698d4Z4qngdWuxhmmpx9Cnw4t
3hsYslWYFtvB+WFyc7OnlHx2Bz20WUh3VJDtg6WypuNb3gWyf8lGKsftG68Dr+0gumygsuQHXAP5
kHb2OX0oMl0JFqkB2q30851islcwBJvMD/78IrKaWDMJpxtCicNiZ80+rB76JFoXab3LHUqhnF9F
td7ryFSQc64cytLxTRDFZ4UsduVFgmm2enoCAcDYUmwr9RFLP/KAr2CRbmEY4dqcKWcoQo7cdCHk
3akj97iHmLFhdxv4HB+Mihdv22uQAD+4Il9NXiV2noLMa14df1N5tDXCghDMJYG6fJhQDOgrjQCT
qnvLS0TL9LEhS0fZPdYE1pCzHKDCHsRPW09gdJCNWJqEav/Q0ftbKsdypigDCWRPw5MzbCgBc9sl
ZIeccE2ge0+GW1eUuywvLuH4rNnGyu4grBOUMK4Ipp/WzqmNHYP7hOS1kAKrLrE7A1ECDSNtiOwI
X2xEbCUgtLX42zn4Z7zZ7Y1icdR3/UiXrXFIQXogRpVpN+BmciqvDHRIGe05cUCttab7mYHs0J6i
JzyYgnqSGIM0dDM+sjDq12rfPQ7cwECxwa8bm9igXZopxIxg7kqLgELPmUhQ3brhfCMAxWR5wxB5
zvWRjNpyo8+MspMSfLV199TU1qcz6XeIushdTzEa5iXUJw89dbqToL1rMuc3ogGzlP1JoLYPuGJL
M/ZgY0+ic2752OysAm6V3FKvtpp3kDSJnr4MeU5Upz1DX+0tzMqFlR4X5fE4lrs2Zou2c5JUyp0W
1B5PPecSw5EcNmP1oBNkoQHX05eH9ax/G+rWVXCf5ZGxsVAKGIzTVeuGS3aQ+GFNRiOzVii464j8
VItig7xvi0NHiN+UiK1eYHGqUwY/yLhZnZnXmDlw5VYjnQ91fuk6wNs8LM6xsHES9CU9eozNmUVD
WWI9malyrsw0fcCijmVUDQZkE4l11apPpB3cqhodGkolwjRHuZTk04RzytkiuK6O/ArjrpKw5QNI
HSWAhJtNoFpjLHbpAOGemdpTMBfZk0LYkpJMII+9epgiTmD0hwgCq56jX7nVqYg8A42VJ+Q0HaM5
GQ6x8TUrc3bMsxScIoInypSiPkujzV1A53zd0Bh5bpWBFjZxR1TScEfhJOrb2JvVckfKBkEdibmu
HQW6nAD3SLO5F4I7kS9woIL1JIhOFbGef/ukajdmu0PCXx+lIpINow+6X+aCbFA3sw4satThFaPQ
ue5sjabTnllND9ekBATHug+1TWFpTxBRv0ledVz82S3VJCUNWN+SZio37H4mS0v9HAfmQ9B1N7tq
/7WImraqo0hvMFB1OpzNExGWoOrJ72SFylHV0yMc7rM5imFrULCUwQMSCTIFh0zNYgxs+b2DhkbT
4wACKe6gjulJ+IkXhaW1pw/q0OcxaadZuLfjcST4DBS9Y+t19A/qYJ+R83yL1ro6/rTSvkczfVdr
jlg00rBSk/oKc7Qmezg7FzEGYYR76Fsl4pgk9lG7mNpwslqWfs0ef8LBOiijUhMakHxA+hOaX2hb
mjB0lnz1S5ssf52XMXwLWbh05G7jEk2wLwN0vXnM3p68KRH246ou3/OoL3cDVdsnLQdriPDRr9tp
qs/NoF5QVeNaMzv1rfFJXNXK6sNs+m8lNz8FJJrscRVbTFgs+FqvnJIRcklzYtglJwIpxU9RIRhz
y04Ya+RAj8QMPQdkwiMg1YRnjxj8tKj8sSo8zRbCQKUYXx0igU8ppUOrWO9i0GrL8vJZfNjaS0Cn
77YuyATLGrZbEoa4AUWWawSvcYa/d1VP76b9URdfkfwe5p8w+tWBxZHvYtag1hzBvcnwQXotMYEk
OHAfDjnhoj74tIzUX/s4MFwonBk/hdcqGV4OCFWZyP9H0pkt2YlkS/SLMAMCCHg985yTMlPSC5aS
KoN5CoLp6++i70tZdVe3Sjp5IGL7dl/+4ffc5wYsH1RJNOcyYSVjRnGvkQzqNk+AfbA5ju0MIKFS
pHoxWB16tyRkFU2PKJz87ZgzM8WC3/vS2M2Rd99dMKiclln9Cxy4153uLgo/1ZViyt+wULtTmxb8
8gsfZbWgYUE+qut4TaXsdUfjoVv+6wO6M1obcAw4mQYbuxPWzhFRNhltypDaUALsx6s1TpKGmfDn
kFPcGat42PE1wIFj5/k+C0AIdsmVvOE1yJv/wC+ciDrrfQTnZD9oBkmree01R7xHotQtHI/WjIYB
fGA6c0S/Va1ouZ4ERytwrZuLiFgXXIqtVl4su14OVstUgteG3K/b/naXOYBJMWzEVL447icQL2eN
0NgHwucczHLELNtm2a5U8oFJ2GXGG16DrhR36oBHomlbpJV3mfHHtTlFFL2x+6HktRZlUXIRObmn
qWSJGc11egqpIN0XS53t5NK6/HBxTIg51WfyYNs4VPMORF+762qoIUUzfNeN/Jkof94WYqCks5/w
Sair6tJX3cVP3hwPpw8s+DRIZD+KoQr3OPa50vGZ5GkP5nuOtmpKOrqdYepVwj1bziQvi3gu3TA6
l/YP07SaBcPKExY8j7w3kv00wR8gZkRzqPvTT4BZ6w41eOo5hFvPek3bQh496be71Atghk3t69TB
NVkZNE3t302b6VObA9IIIGVfSSE7Ev6l57m/i3ghfon2zOf/zS7u2JTmB1u/fwbC/2UeUS3WCHRa
TUwepOEGJZCw4M5B8fHjl45d4JbkKi76nCcoXoVpYxpzHMuYaYcyEC9kPVAS8Orgqk89l86aY2wo
tHm2qulsi6rf9z5hOysh70hIXylu0Q7Jyy3+CryZMXafwZ8u7ujuKHAgREmdkLXgtHGq9l6wOqQr
YNz5U7ewFLbT42JjP6wGoCOzow5yCZer8psDOiIKezszZKcNYoVqR3BLv9npICk3tccdiXt3GnSs
z7Jq103hdelwFZS8r+pYpCcbtMRiS0iX/bvnlT8C2ejH6PPUMU3uGeiDLRa56NBahynVkM+8mtes
cl+jsrbh9Je0OHHdaoIcuntXvsW6pBqhX34n+OsnC1S6n7guK1wY1BP39lOiaSPh7vKmBjQxz89v
Y+hwjRLeMVoIaHG/5aMZ2kfKZXs3L5aho2XdrU3QRnIVEDmOkYTcgp9+2fJVyYCFpApKf97iJ9SJ
N15ddimH3MN70GcWN+YCdt+Aqs1zcUrQoy/EE4Hrp2YXdIqn2MC3tMmh61wETwldxIUn12IN/Sgc
bpBdmp68hsQk96pdE+AbtRzKVDOTnOFAbPVgQcCAJYj+H30Qn6ivYXvP+hgDcYcAasO7mJbgBGgZ
/77Ae8o7hdmMBJY3B/4Bn2IISXLZ2F75LOwYdoYdvZQTdjxsup99E5p7KT/0HAIhCPhtMgdyJ/JF
CdUFmUYjgVAmQm3KD3oB+h2wC8oOhlsAUJsiJzaWdXJsEzL5QzLBO6kyC7Nf/Dza41dIDdQqG9lb
BnZue7Vd32O6rtmv883nNvY0NGK4mIyIdd15075YF2jcIwH/B94jGVuPcWPh2atThqhyeptq+8uB
AwnJg2URPLo/kcP7H5YRl04Juh2Z2xzdQb6UhCyubeawfABDtPUbVNy5SS+NyU9uWoZbLMo0DHEj
hUPjNsvVp2zHcdjyA9nUq0Qe3HOS7IPVveSmLJ4WV14lbp+HDzVWjH13IIqrN55PyXFXhy88WwSU
A/q+y44PHwMg6wyVZUdwc+x2M3IOBSHDQhkawcuGEK+cW9IWayDZbz7D2M6xIDVcML2PStQXXKAn
OQUa0nLRbcdu2AlAQHM5x+fJOpukupEw63Za9KcURbPDAAaVwfOKXSWGfV+yOVuTTzYmkLo6mxCl
pGB+5mCpNmOGhdvOL6NGnHPj2DtU/kDkEb4K/LKFL9W25sMM2e+q+X8YTGevJbmH6AlWM+dUUm41
FOnKRB/ZQH9NDbCAnLFlA3LVeXuw6EDcoDEskPXzDsFwPTQwLNTH2WsvWTJiY7b0L4HlipD8VfAP
1txYiNCv+vm7tsgR11G+NZnD77u8etV0DEdTH9jcM/JZIzH55B4WBL5T7r67rGWPTSTbxuWn4zTa
DQvbvCoDXxEE79niYNyY7HdfJo9A3P5nNgVJz+YiTX4UvEc3oU+w3y3ufi/UDVQZoKT0N1djrjLe
HRam2s+Wc0ryKHyEw7+pG5zLOGX8tysxvg7wI/du9N/iYxSiV2niCh4B0SwcLoMoBSUwN/iA8w5w
N6rlvlnLVAbjINIlToo9FT+DsUfQAphVoUc86xJV13OqPYDplzaiJ9Uv6pcSNsBOjf1eW2JCiXRJ
i6uL1U4ApbzsH+Wqw26JKpRR76VWA9MbkgVtO+SUk9J9slGcjotrmI4ZG4PVuxdZot/H2Q/bZNcS
ot3NC7m+FJl11/UuU8i7iP2Pf0gKw6OChvQjZKfGahxPHzHrI9EB/yWZm00kLf+YlfVR5MObXj+q
oeqSQ4d1hBp5vDhh66FS6n+LwcAYFd7PKGWlmZLYoOcDRSTWdxVKMmYhE2Zo/0gGJMoS19K2z1ax
b0oc7MArTDjilmlHfIp6xC5sovJ2SmH2TLLikrN4qAgjkmQpU9qOKJRhhgcckYqm2CW2wY3dC466
bIwxh0cYQyAOnmwe+01gsNq1IS0TYfmXUPEF7mx0EvPAPnUcPv/3v1blLQ3nn36YwzgtP92aLiyn
dbE8R8u7ZRiEZWattzBOA3HOqykANrjqv1n9VdeAJVWDkhJUZMqrnGfM9Gc6eJZLa1DqyqX74Lr2
kTks/VsiulGwD+GZOnq0SAR08OLWFZ8IcKGTZMuIoOAqjgm2FQLEmrkuaQiXOY3ZybliRx/CddT4
GmbXAqyRRFu5Lt2I0fH+VfqNmhqATk1+wK28Ii1CehTXvzvWU3zsFXytpa8/LQp00M+w2ET3GJ8T
nRZzsxsi5+JYnOvSjm590qPT9xAgovgjF8uPokNFTrJbkAJat24go1cfzfgzUstbACeHaf9XMIJd
CPA7xz7vI2XifwP875BzcFcSwiN4xTu4Do8dCqvsqEfWIaO6dBdzbOxp2ZFBzTCmFnaBEWnMqepA
+s24DIGD4bCgfuFTGt5vi74mvv5BSoZdbBoRiIMZEUyPvh5CTIcJ/KspeRFB9BCLX+76DpSp+QAf
yMUxcQruKMEusJb6xC2KUpnpnGTjj4jKgf3koFPEtJ2cFMskUwcJC7H8C2mIUagZP6veBjnUuliC
Ycxv5iXaguwfX4MSoWhtjHRbop1ero6p6z5Fw8nkjdw2W6tHdsl7vixy4qtqSRz1pibJCNLuHbG5
Pbq9x7MmMQpz2KxRCt6B0242OVRa0gKRgkSAzPlpCeut46DAl0AWtat4qYVxycdPNhwoxZiCNizX
rhC5XDKHL/3asyGHwr5hwN/6EsO8M2AZSsLoYRK8e2zgSmbQ/nfEmof8Oy+xsOIYxqzaDr2B4+xx
X5xI+2Bvv0VlAp8QbjboOMXtp492XVtT2FnN5NNQ971CsfZhcuI25zHpUPaNArgH5yqIJmTclaKc
OxRPV7M0uyKhyaRLGWIpCzlVlpPeWK8Bwwqb7qih68S6yHBUlZT+hu7dSbmbKMW/WIHbwBak2dSF
1cV07bphZtmkdbBFUUyfU9U+AyznpzEQjAT9VeV01w3UaGU2if+eUDOtAhg05GlYfOTkGkFsYPXg
Vj31cZrEbBAOP0ub9vCK9MEuQadYqqnbC7unWnAp94sOSKy78L4FmQt2tvMfyqOQdxLfu1hTT3EL
ftiOweviZ7tBrtyOdH6RvM82EQGjY0vLj+7FiytitRcEvXb9a+6kw5W1yW8vHPayWNAuJ5Lz6yZO
dG15muzfKkAPyPou5mUE6j3ZUTGJ3uyWvB/ECynuasdZTAHBiOkRxj5XiduQ/bSiErO69M/K4wSM
kw5FnSh6q76Scjc64Ej6uPkTDPkD2teGcsknNRS3xhqfE+F8M5vy7WBTjCZEvF+2sMBTcOfdcgpU
R+Qxest0O7AQZauIl3urqJnfg7zCmdABdrHAT+EMAxxQWg54TaIEgd/+9VqCAVLOezZyAzlUDjJD
ghOxdZZ7MfXFMXSJ4owJ4BTb665Dq/OdBwR9KYV65lBiSSkootJtepuoxIuSVN8KGvQGv8tveXiU
dYX1UoB2aHxRPEXxY+yZNrMqO3YGPli11MtJGyLDKD2siTOwXAQqEZx7UFmiRzqPkq/QDNhtk1xt
ugHDQd28NDEti4SrW5D47nfQErBhGTTid0BBAKNRLuOPRJFHC8Jz7xu2qgKhj5bY54Zx9zC0GOZd
WbJwTLBz4vwn4C+x9ymfaVDHkKQ5b+e8MOeBX5/OEDSYpImPC2h5O4usoy/1M0Ontmq+ies/psN5
o+TCW4uopeWSEwggRxdBi6o5EHtr00dVwy4uinwbGwFUg6TxtpCrKbJvgNFMY7BjcnW3HhTa3VBY
0RGXI2jitPCow0qOhGzbcxuGA3L0K5NlwHmEPEA4zuH6pX8ypHg7pxe0VtastCeI1jjiR/NAP7h0
bdtcm672zl1VfFhxe0JxC3Y8WUMDfcOWK27IM95+WMSvqVn+dRVSe5HSN1RV6OpGDtfIKmfwjPFf
3j6gqHPQOiJxpr3vOMyZvg4vhoYyqNErLb6+VAQV9xDfpw2mwJsci9+Uz1H4k3wzOLBCoHlnA4L1
IMZuF/Y4hWdMcpqXxJ1H7ckbShT8BTaggxazaSrntZ8lZosMfOHojP8FeXvOCzYKmnsxndfyZllc
wepUX2KbxAM3c3zu9haqgeZkQYWTDeci4wZXxAlkp1sPL2WWDzsgzL/EKvk6U481K3GPY9ZduEZy
7JfBf8MAcljMyV/LW3vVwAgc+0hTVqTK536lJtYzkaoWW4OD9GPhK34aSLfIwGuvwZ966LAKuuo2
ay7SLWWIsFFB3DcxzrRUesfCgYiZVeVbMhUcQhEWAKxU/R9Isdqf/kTzvA8tujI6+HYAq8Wul01/
6r322c2wqkVlfu+z0aaUlSV9MUF9jvjDDb0lWVdH11xOkn7B6mfYZOKFBzoza1fpANmE6da4/Cfv
T9IlHM71aLZB5p/SmKXR7NVEXdr8gxIq6u5S3TzlucW9GxNi7XjRzsa3z1wmv0RWlHQ9g5dqkZjB
+dO++Q9EePC8eN5TYPC8NyDuB0YMyjJ5N3WLHx6Rx2mg+tPaLZE+XENFmQNbag8DAC3p4uGRxfjA
18+KsvjjuW3zOjnJUx4m/r3EODc3BEFrR3ysDHRVZWCeM4on2Cy1B91W0F6bz9zy84Nr4aCLuKtv
Y5BOyuEPP1KtEOhZo82aTzXpz0qJ+ZhkLB+c7rdb1JC4MaZtQXQQNWf5QUJqOo8CoREBKmGHfpYp
O/gxx3aj2vrbLqZPEmg0fYK29HKW1D4qWBChsNkdsppDK1KU/QBHoq5bYVMymIcIm0LaP5OQUMTc
k48J8aLTeBFeHSeRJ0bDB5FMeyeTGBdQt2xrv++pfRLBZoiksy2y+D8tVlwjtbBTc6jMC6PMLQfJ
cYziw/qo4CHHMovlUTdWS/HRsGeMNidfoTw0bA+pNzK3MF7DqNxre04Yb7a+yrT9aFocAA628H7B
9YV8A8q0p9XEq1toeXVM9m68lzEhxCJge1Y7085rHVrwlu9QopdgdeVxy7h1OTjPHBckLYE2dSNO
tKknTGhMy4xmUDO3dhVj66qpywybyT2qyjGYZP03fVWTmcHYSgEzuHZJDWHrKCYSC9zdx3Jdtmbl
b+xaz32eVk/d4rzgWrxWxZI9qop1cBIj/IzE5nZBmL0VHkke4/eI4xPHStn174HirF76ETt0MPl3
Zur7WIz5cY6WvwjFFkKw9zUApyRJxjUuwF84VdOlZk+y01p+Jz6XsIg+tBNSyHvp1x9a1fYxXLAc
dQ22Ne1BRdDmkirnGWZnelJMWUQg+NkPk02zUqWRthIIEwhhhm/TPWjkjaMPsuf0TnQRcKAU094q
fsEO4ZpZl+kOYEZ6CJQtDl4cvk2g5JtnPeUPMgWYIwJ9zLMp28s53pgW2BhdfIEV/+SxXw6uagDu
QC70rIidBhRvfM7s1m1sS3zbabKr8cu3ZNA32K/T0zyzhDKijo/j2IV42SK+GcsZAHC3JeIY7m3t
rr/OmJ/0PNenEr+j3eKokriBu7+xW9DmMOL3KyE6Td7eVIpGLBj6rRz13SKjlnhedpoIedO4i6N/
rKrfSVzBanHp0rMUZELiP6iDkGEM4dBhZjluz+UxANeqF6lwcBJ2b7l7ppFvgcaDF1vMGQDhMclp
SXVOupuSgx8NVDpo1b2P8+KxWdI/k4QsZ5aNzwF7yp3RHHIM+zQUkF/ROdrxgjQ+zO1ftBCM02Px
5flYrmLaCHfC6kpiZbjXROH/IoSHwiZqmKzBVdjPuaCRp+w8Ch7C5XMeOoINQMQKynD0iG6VV4g3
lBgRdGk3vhjxdc1gHjD/boQu+l1MHoBF8Lju5uyTp23xRjq2u1h1CDkjundB79xb6fcYTDpC3Mk9
jhrOEwAhC5b4Y5aqf8aqLYoLJSqZoqGqSNgEhr34gfjj7PI6IYzefy2FRGZOvbcKhHJmsp+JP1tb
nYSSATn9qjFBk6a4WzZ5z1CxNA25WW46d4zwO4gnd/AqftXsnI5angsPJq6M/MfQVrSbJipCyDGU
VQ189FEV2bck5wDQKW8ftnI7GCD51Vhuu3Xy7p/w7XhLwhdhesH5XsDQ1q5YmNdKKhq9hOy2wQRf
nhORir2PAWzrBzPTdpVxb+Af0anBijshsUqJnd4X/pTuDHAK1QxroYmrkX0MtNHYenUyMq6jUtHZ
ycEPTdSj5FITCeZ7RXN5v9EVVd6u60KYLqi4HVeiyJEGBbJ+Y+ZufT/5VZoSZKcd+bshWJ5m4hjv
PCc4ffndWZoLvjVPDlURrB2syH3BhfNqNGgUJTxSmny9zkRskKDXw5JIRw74BcIMn4FVDdg0sV4u
QpF0JCu8t7s0gb5O/rHCvkkHPeBJy2JmA6a3SQ12QpogjhFuOFijKcO+qEpivyd38cTeKO77XQ/I
jSK59BhZL2HJdDLytTjYZf3Wy75mmkEvWjKGCnAcK/eg414fKcqJNVVI3SwvqLvzczLhWTLWku4b
SodO/FQtiyvW2ozef1bvmBbE1UZ1TwR/OOE5EaE3cFRx3qx8Dis6BdyARl3oU95VWzVjjLGUKff1
jMJD1BqFx6uvi9D+nXfcs8JMmEYt9rjcKvYBOw0uNu7TkLSnuEu+51gQh6jE70Gk/VqZ/oe4CDoM
B+Ymlt2pRyOvdfcvcs26R3zwhL5SHe49eYQ5GOG8ASeaNTLQqNgcrdJY1Gat+AKl3gBhhAeaFwg9
LjxbVt+SNGGUCvVwH9qW2FWPAhfM432OvIGR3/2dSRyXfmSd+z5rXhpC0OQKbDtJr2OafJu4w+FZ
Dp9OoUq4+AvhCckDBS6dOAUnLws0RDidrUuRp8CjBQDaDQSkeWKyH1+8kQFHA7LSjp9SthXXBAsw
5zoV4VivdYddH3bPDmpgJ6bokbQlZbiW/z1YUHoy7HR+XZndSB9ZhEOuxU0Mja7fi6K9RD3JmpBQ
K5C0X2FT+X+F/5Zn4smvkru0B5eAbngqIYb2YXPhj5U+lGzfydeRZmFB6tmYDhVF8heT04M6RrTO
NOIhDD+VxnY/HMs4z3Xnew9fkJDLk/yBs24+A6zvLh0X3wObs//iqOQEDkLv///SttDz4PdNzFQ9
oAeWrofUabcefR1nWZh0n1s010dz91J4nX12fEIMQ+NFV1+11MGoHWrOWpftKQI7aBlrZDhn+2Q1
Kjql4r2ZasDOCz0XhoWDJ2ouQPGehV+zi9z8ARBfvlRZ/omZ5yNqAyTVgHsND2sLpqJfm1a+ATCB
fyRYNsii3k2u8ojaPLoqPAQ1Zk8viLIj7SlcyguK0saRIr6l/8CIOT55LBZ3uJd40ZXD0bdLZLIs
+9CjfoP00G3pz8l2kbSni5Xaz2AOQuiyhlW5B0MhAmjFKINQy2ZHjJ9xAW9aehDPqc2Bywolc3Sm
L7sT5rNZ/GY1G9FtMNJlHDOw+7wfT4BlwK3kfnBO0T3Faq2XI+TpOjCvXUh7MY4DdgoihAP1WRXq
OTQ5mHod3grwqZ+lIjHO7La3w+oX4P+7Jxie63pYOfD6NdddQ9AmHD8kBTu7upCvPtMN25Y15jus
KQBm/9KQ3YWp5BOAdum+Bv6q1h4NUomkLXMYFADsppijP0a47liUZjLJb/zQgB8hIROSfy0NhUWp
j+aZ42rppWtv06HATlxthIhYMY4T9UnCOpUKBGZeO2Zf+ehvucZjk6OXH7DN1TBpAHumPIE6XbrH
qOOBoPr8bQ2x+uXGES/HRVylqMa9KkR4DarmS7X4crKqvtWEhW5dxsxVAAwLGphqHaD3caFJ9jrb
k3UbsK1dQ4dAZ9ahoZCb5VJ3tVR6AZuxUbm+0w4S3oYWGDQTKKHQ/YijDzb9HLKQw0A3sfKqT55T
pidfxAXpL2jbQd1Q01BA9l7e6dPLn1xP/qe03WEn55LDAvTMNfnbmmu+h0RpFHRELEwNID/Xu5TT
+JWTUWdoplAHhPNGuCtvPsJghu0G2xg0+6TNiTdX5tFnuBltwaLASXBfhjFDUbgA7ZUNUzJltS8x
ZsOKMMUpTc28afEY5x1iLa7JxwQnhqL4Y3Mr2phaJeJ51BvEpLZVfjL1heII3C3ZZVG6uXjQ5ec8
ok+YCk1iyugxocGgitsHdDk8243bcH9KWxLpI+Nm49Mq9BfP1L2jsPbs6IZXYx56u6DA2DukJH7G
ovxLvTLd3OSGzy7Xr10TFRJKtiaeUFxVWp2zkuYvb7A7GN68b9MnLfW5LSFQjYlqz3B/qJCrCxJQ
cf+RydE6GSs8hNh687IRP3ld/FfTJ3yqRN5CkU2+sjJut+gNQAfdN+F+4nrLHzhUU/qZcGjHFigC
uq7ejOuXh8mdP0RKAfvszOUJcgEBEWs6eyV/XJwWEDnQEDgcD7mZaH0MS3PAbNCO5CIHHMEXaUE4
81IuIGtQqwuDm9ZDsVskxWQ9KxeLVOsGd1XHCjBcNoNjH3vfA3frA5RvGOMGeYVjQJC0Z9EztuSN
RVedKNrzIL+u+o+yMUEMszoYrBulUvPWdpLgx0Rg/pg7Fe0Bfno2I9QaXKr2jM0XGf8Rz/muscfs
CdEhPfh9wsIFAj3Cp7kVamQLr5HFZYYTIu0/De06xzKXT+4CnrK39CuTCPBZX/yVAVePDh8Lovqm
79rkIKz0nbiW5ieHuDLI+OhKHNyL41KqRQXZlNU32kyCV9xDAgUKzivvsHbvmi77mOykPFAOuw8Q
Ffj+6YOYyXuExdY29trROR9ihWlfDoB/cNMYklAwv3tzGgW+IPLjf2Mpm8MyEsrZcgEtIK8H/RYF
7k0PojzVVSB33kwcN5/i8GYJqPdxBUo3VyGv4Lqz9mMVODcWjVgj1PIOX7NH1yvtF1jACX4G9hQm
EBCffFi8tJ/xpC/wGlB/65LbgVWVQDIMRQBNS/56ASDOy3csMVcjBL+h6waP2C3h7LuE7z16MP7X
Xb7tOs4mKF0Jm5PmNwhhmr76yAf9XFJpmRLOlGx+kNbLm8nH3xzp02vGXJ6iPn2oyX2nNWs5pd9+
4Lhv8Lfaa9jnxESiPvnhxeLAzEtroaTEqlff15w7shccIrLttzpGXiLmB1CSiGM4EfFWtnWSqn+W
EeyqmgoV4Uy/3HoczsEK8ggWONDNBOgdt8oNI6+z6R2iqC73j70HTnwTCN7N8DX1C3d+KpuCn0Y2
P7yx/S5823uua+Gfp2but+LJLhk8GIAFH5JSzz0tkkfR4cFkf1jtZ036LTWhoSHVy4qz7XAFT0tf
PjuBqvaYQ3lFLc1N41Q6pwEvFq8zF9BFFnGVCC7TbH5zKFY0obPG/t9fIs2PcAEyvFf8H2XYhicn
wl1uOfhA+CTlNf/GEz9dANSeW9fqL4uXfMWOZfUMu5vJCuITjJCRbXltXoowP6YDKfBx0CgLsFvp
EJqD4xJhwRrSrkcNMH98uHAHqcmsYqldtmWLEWoksW5Gae4Fb36e70OXsXiL2tjZwx0lF57a19xe
fg0eUZoKR90y+CWbCl7QmGr+uZUH37Ko78oMLl4BGjenFAWGDfiAF5f5f0gCwjrrX4TL6CdkoE/T
2i6UxaQICwQD4NvvXlim52j03idd/GMpORC8aL+Au1wKRyKTrC5s/u2MbjIbD9isyCdIvU899wu1
mJibMxP9ndkljokdgniwI5A/6qcLe4BNiXWeG76lCUMEjDgAl3C00T9FcZP+HN7Zv9OnOOXFraq4
bFWqQw6ci3/MGDNclrHc6TKwt3M6rwEVik1ICNsXd+l3E/rsS0Q3yg/ce/2mytVz7RIAsauSHFdM
d17rI38P1DjvgtgC8RAMBxYC6ofEGMv3l4Am7juuejn30vkQ0g3+bFwGb8eeDwTkKGAe71boMnhM
7neRROfOXgtFMusyEvoiVgBqfMYsU+efJpBEfadgG5Tk6W04XeAP8Grp6alquIlGwGOuuh1PUOuA
DoeROpbeeJRu4D6FTUM4OXgPnOJaDEyuvcEEY3LrX2xYtPq89I5duXwbZ8CyaEKy/LwXs74gl4yB
82LjsdomXb2+UoLq8WdGj9xzl5z2zdo+2Bh5dULe94ABFpYwMXUgPrS8XruPJuM1Cru13BRe+WVB
DS1EFh1LOYdPgg8G7Zhd0ngoydBD45D4rdCzqTFkGW2FD4hCG38efk+xvLTwbZTXEuw99RwTYJ36
a2N16kEXbP4yQ+zA6M/lJ/E5gmo4DRiPsEfPj1wCNa9m7qVK699gjvF9E1q5+SUJFlzK40EVCx4X
OJ7w/gk4g4zx68DZCZdRpFOCiSyoqofnkwSWyRCjalflixzN97iMyQHxwGa6x2pOW7fdxH+GzD40
pn0g+Z8pMmXRGoviEMxB+igQ9Q9WaNz92A/EL6oZVQshXAVlfS9brpuRfx793Hnt0ni6ZQJJJKrf
y9BqDvQ6QvOjjWmwEAha7r57U9Ou66UAWw0JLZ6Rc++4Iy1RhLnBuL+PTrccWABCOrdJLhe6DrZd
OG5idOSL4+9M+HvJC4hDSx2f2FhRK5BQAdf4b11rliN2wWJn9QZjZMx4bo+40dafcagLzK76aaJV
pFhRHMVtarmKT5bLgMGgu7XjzLuV0v2om/IsbXC9ceLj1neZuWLlzT+EKYP9/I0HkT21Zb+l/WMa
gSkWpP+9lsuah9PsYdZWuKQsfseW++TbdLRZmfnAB8sF5zmWgz4wi1Lo0ckVZ8OKhmomW1A3FyuS
tY1K6cOle91mRzZOU4LTLITnPLIQbqupwnBREzjEPHNc6XJsicbiCrj9JacyazFB8yjGfqFdKguu
ID2OdsjKbu5stkA+05IXjT+rqgk5IZtqv7TMhCxXwqtgNuDvCJjXljvQn5Ky8A8A9s1ss0buCiDK
qiv+Oi66ToYwNEFhACD2BgSCNEVPhbLPZrjqMoZmQIDcWwPW/k310iLwbviy8i3X1k8gSA4WK5Bk
lmzKCzD5u8OEdSsH7wjBNvlYfPxIAI0pL0ypQk+keeSbrhburUkaHtcVHuh5wXiuSAnUcd89uMGy
HycVJ8LlTidr/RaBaOrxb+DOLs65hs1mS5pNrFjC07IN4S5QhgGyuG2PkBkLE1zcQdwjCbhZZxea
j8UDNroRU3EfyUJlQjwTh/6ZyMV+CVg6zAzPZQLPSYgYgV2uuhqB6qX/5fnQHwTlfW+cg845Y1e7
QRRG7IbCfex7Yz9h1fb2KtA9w4z3j0HaOULLR7lWk8V+LPqizy45sB77SGcj6CS10203hMsXefE3
k1AgTw0AuLllDF/6ZkHPcd4TjNTnKEdJFyxaGYklvc+DfCr8yOx8KTnryP3xp92U2P+QOnGeNCWC
CS7MIY8r7gAkb10FrDiyHPoZegp/m1DVEGeZnUYzfCx1jR7RBRCZtEdWvqBXdMrFvTWE1n0Xc0hW
sYGHw8RGRw6nILEJh5fZeB/DJxtE51bx6vyB1aEgedppgpb+cs1mqGW8eLNTUbUzVUTUCxVV+l83
xDC3bMI+wNdTjppNhkRaGWKVtJexK2yJylYdPmLpu1dlCnhINuQZgqmgL7kUD94K0VJ8OMTy8wTS
wOJdp26OdksQZ/vajxZ66tnCF4MNIoitJmTuBttgOrxmHSVTxrTuA81P+cYwFXjFfmBveS6grVF5
/yWZLna+8rFikFsOnWTfVJ/e+C2Shm6xrJW3xCbiwL8K8lTyMuFPwSwdJIRa3maNnbgRFDskpP2r
opTnoWRq4L3+i+bsi54rODXxuz9lZFGL+AWE3598Xl8PFdjxHI9K4eo/AFoa8qPdUwlZl18GggWz
Rn1PUvdc2/N8n6YRxHegQQ4t8SnGlP1EJ6P+XFxRXvr/Y+zMtlvFti37K6ed56Ql9YJsefNBdWlb
rr1faC6pq0XN12cHxw1H7Htu5nkIhUCAtSUEa805Rh8F0ybVTq2nKk63qEpfRCq0Gzscn9zO6Nbo
BiBtA7g6VAw7Fbs6RYQkIrfumsPYI6KWOBA9X3OvwahVWxXT8tGkPbmqp3q9QVegYgpgdJAXUp/w
ZULyMEya3GbMjtsa6SgRZZr/fNCD+rohZm8n/WQnG9D3aKH4YTe+oAtNEBv5XHpj3UeCM0DTAO8q
lAYeVEyb+inEaYmvW1q7nNA1chKhVjXdpYp0UmiE6W21oISu7WJ5xk3CvDlxD5Ze7ppCUTGLBq9u
pMqVEZmvOVLuHDTBpgkRcbV1LBei7ClwgCPC5iL4nFpjgX2EtHDLXscqvj07rhlVasWp16KtA0wK
QRL6KmkzxBJUlsAi9kstZPrY2Yq2SdEEcsJyE3K4W7U69w8b42pNnDnTEfGqmqSXJS42sVYRHsnu
CEqxvnAday4WXs+1M+hHWlqkg/TKuIbUwchXybBrkP16Yqh9gi2BoSDlflAb7Vcp9ItTm19ohz8H
VIsewvFBfzUqWBf80+KtbSPEUK1uowLp3hUeXbYewKEg3yKX2CvrID30fnhnF7q9FHGNNyXpPmt3
+OzSUEew4F5VenuvGvKrbvlXYoTbAFda6GN6YATpUcmL+REy73TgW4cMbaaCfwo8oxp6Ek1zsY10
RaURUdYEqwftNbcZAwKacWVWfPM+NxCgQ40+Zb2ly8zsXgRNaYabnj1x+xFsoWiSCDCPAWfuInAo
Pw6k8Bntk2pr1k0lHP1k+u27RyUG0Z66G4IOOHMzmBvu8FzyJAE6PoSHKH3URq4zjoOdSrikQWGh
v/eQ92Ewd6JFj3Fg5fcg6ryWpDXHZJ7ccPJDdZ0GuUxkfE6wQ1OfTZ/pqo1uNVGohApiQAg2HLOt
1Z1Ns3P2xH/RWAL1wMcFp2osouA2dHCqQ2lddUpZ/Cpoa4Z9yZwyacc7M27OBJa6puBKGG0zRPZg
7lRjUbfwW8Kx5cKqLiwVjWGG7GmtV4F+HELd20uYLDqy6msyWUmcIpsl0FF1O6l3U3Ev3KUpPVCv
pyVmVNOYVoFmBV2bpFBtq1IdA4GhbsJ2xGkQGc2yMBuc82210IC3rqueWAVd8eqLAFnFPvGJyHYY
PXhsNdVIgaKOH8I44N1zARYCoKpuYiX97ALjM8lAJLj1g7TjSXYKxVB3y3OegzEl32SV06dDeJjt
7CjYIR3BowsLpeC9YU8BpKU356qodhIX7iLOqBIIEW6yEGhNngQ0ykv12UjMl8qtw3UQ1CjQ+EGu
zYCAW8OgK9Ep2p3SOTozOBXpiF3QCUU9IBE5L6IhW9QRQhJfimGV4pY1ehiXvmbqJ6oI9yWjjKsk
0l7bAm0vInGGkc0mH8xfmoLJKiurc9aYdxhusLlPlqoG4HRpBV+Rbmyx2Et4aS5stcB9DdwLt0Rt
pTrAiTCwTKCH5IIn/CkNwAOQ9vaCbIrCeqAt21Ri9fhiWMMYyNbwzmf+lzr1ExkxvJO5QALfYLyi
3Zekx6x8k5BojWkgCkjYE2XC7b/VxH1vRzhUsM/25lfrc+P2nVcC6rKFUknE8z1zIWpcHvo0JBhD
f1djylxELRpEs+d6x6eEAjJjtpgMb33NcMtu8B7jMyCggb4RQh2+HlI2GQtdI0o7pgmQPT/QV4ZJ
VoJIII/rKtgC4kDlOqQjSTvUeKAb1GNZU4nPciyIurljLiuZ32ddbXI6u7iTQnRrFkxQXXNTIuj9
tafTNyyhYCEpuuJ+BKGp9j/F6H2Y2ldaqI/uUH/AY3jlHW5pJ9wVpR5zUtWnGBBSXSvH1o8OZW2e
uFOGSBmyuygKLkpsX9M3+6XL6hZp3h55BKWEu7gxuYCp2T7XPg0KWZSgrWdQeD1Sx6FDI7GTw4A+
mmvALimNfW566GcbETIBMPcBGJlVHY7EzZBrp7jjK6x8JHMox8u7VoMxUfjVnVoSq0HLpUmyhzjW
MPQJsA4ByHWwgd40xnLyVYk+hvtXC4ecUkPiqdR2sNMXWZZw0XP3Q6o+9pZz42U2w7wIu8Xoo04z
UWpLfxOVcAnIn3nxU/O2mBiUAf32OhLcTfOT7HBmCEDUcPjgaNDQRZLq7iM35huTeo8tpbDzw/yM
RBa5SSqwDWhT8wL0Z6JZMDBKNyQsiRgOv5qIMjr6sYph0cL0BwwLJpHtKKBWRqPzz0zcY11dUZVj
sD/Fs6rEyg9eoDMui+6KRH1GXxqt3ZbwJj/sxKJSRoQKryI3SCun7QRJ5SXsbDoAQ+WvGvqPKH8m
yALzLdQhmsNFppZ9imGVDGEfo4FdJPupaaYbATGOiXpQBjLdQ90J8FDgdCvN17L0BWgawZTNdMQ+
xDziJUiQrAbaA3EOn43HABtuUjdEZxy19/rJYQLHzZ+buYZjuOhIT9WpsEJZC5FM++54PeGXspjG
Ux+IYQHfjqr3eIkSmJzhgG7Ejq0HftXLMOMmhm1JX2o1aAIrecShR/6bea3lQhyrSnkAzA7QxqZV
bKZcPMe+sraqSQBDoT+VWquBZJhkw8N4brxqk/cpdcI09GjGiX6JBAU4JD3Xhc/lGBmkiM61lV/l
9jTgQkvTNJdocN+Rp5LnSFdrrCITRgsXCtLFnrp3xMog+kJ8hm1s6KtgmKI3JaSK2AbxXDJqzEEd
jq10luGoEbfSV0ev05XF6KO8imkwjIXx2MHJX+pu9uRgnuE7IBV1fpgXYy9Aa869xcDEsh+0qLpw
YZbYJ50S9FD6x7o6wd6roTfg3PYnwEa8V4roHA/0gnMUi+d5/fwwr5ufGaGM93qQnHENxPAwnI4Y
1Wg6wPwyU9UYJHr0vfSz2/d287LqR/G+R3/18zd+327+I9MmfkixgIky3PG+dO+JbsDj5wSMSadF
LzeR91pDQdADOgej6WCulG5wh7GMWVhXq7hXQziREgGa7I3sErUNKGXNiJABp8gEpocS+sUVWoEb
3UthJEyrNLvepIxizlpp+JfBfmuY4V7PC/NDnEQ3RQugavr4Lt+rVG7tQQ6IkNuFf5lf0DOihcAx
JJufXbUJFqakTrD6Wdcamr5LPdQU827zAQxpb6n9nwcakfQFi/JIHDcFeFO+ujbdiNb2oaHM64L2
P19VPa3aBgw7+UZq69bpy71hGPJJ78sKaQKBSTa+yae4cLy11Ohpzq8Kalr0lOvsPC9iJgBeGKQP
dVWYN+FY32nTMRiiiL0qZbj6Y6cM/qEWMOucDilN61PNq+AaSkn2hNhg2sUaInGVG5+Gpq1Jg1wS
lBVdOWYfXcEl++PZvC4DGM/gFlgSNV2UlfOjXgcfRk/XcN7je928X6G0UHSLihSP6TCR0l0VdDMW
hIasEjNoftmmQlKl1QERq8foWcV+M69XQoTvWjrh++M8fhl9hIJsng+DtyGW3twWwHB+yU/T75pf
bha1W0Pxsu28EXEPTjzqL0kd+qRUJyb0f/Z1ui+nrfVnfAU94N8RbPW0usRx02Su/gQGKN5jxIBB
pyJx0gaGB21Qa/lGxn5/zPqYhkrUDT2k/rAEU+RDMp5eSXHkHQn2alfJaPe0rRC6O3TXDo1DzhsO
Ua63tu6+p8Zj6rfVWx2gaUF8U1Jw7LyjqgvYtWHnPo/qsHP8FB5wy6XUqFt5V42wv+pILXaOKOI7
H+PZolBc98ZJCgw9VvjEbNe5qWSFNNeMzmhss2eF1vfOzqxsrXlq9jwQYcBNuyzOSKa9Ryu9K2hu
PquN1R7Rd7XL3MHFkSl2DCSpz69sPfkwmiR+jFB1gK4IMexOi5aOf8u1UJfNi72cSG8RBmi7GeLH
DMkTAu2TaPoRNmSxNEPbvvEKGdx5lGkJGU8aROgsttS27kbOcLKxKBT+fYv5xXndn1vkea5ve5XB
mCzQeTJLoTkzPft5mNfZUZmkwF7/9sq8TTAKXvnZ/PfleXe1ABXhU6T/2e63P/WzaPcwuuft/vKX
h64tln0dtycmrQotfUeiquz9B92NB2p0vr41yPTUxAtX95Ov59cuTbsH4SB+wO+hqiJ7ldN3oqVU
pWHu7Kprqwgl+c5kAfeYyNLSXqFYPicAmK4w1t6rChHVDRyfK5syxcHs1WPXCLn1TJKS6+YUwaJ4
CDTbXY8pxFCl7W+tQeseRB/vJJzhFAN0L43yOIyjY28odnp7oBP4xpAyZvhvkzJhwAKNOLpSkcdB
vCgEelUW58Z534+8ASeDtGgjLFp9LyPBYASOF6fbhCUVpnn7n53mZw6BvfSGTFQEyQbGXXPn9LZz
PSb5Z6fk8plpApPhlvYaOkf57HTqk6rH3o0s2/K26uX1vBVcumAXM75bz4sjApxFZTTjFQqk8aBa
yaURw3jwMOoi5bKDO8togrtQaT/LvNOP89K8hTNtMS/+fYt5p246xs8Wbpubh8STj/pUYtVjF/zA
9DA6sLaroiSM/fdlvIbWGNIbyYgrBKX4Ftl9hZHZLwncqYorOdhAznNLefWETjiVNjx2aeHv+kpp
KZUO3ROqG0TX7EkspI4lJBqBc2XBdReA9Z33JO3oKhe29tBTatnRnPO3vR62z+Q5rOYNnEjBHmIH
zDmw/jKxyq0rXxcJsX2I1FKKQKg8WKeUo3XlTg+GRbxiRpcKQ8jfXpg30clwh1bhHWt8vDRQpz1U
GjxrWeQ9P24Wv1+Zdy6N6zqx3fPPkTq0kWvhYR5vR+/BazLrraJFvaDJO96KtDP2QdCQtlp41fNQ
KJt5izCcknvRwF7HQkYnp4yxRzZZ+oaZbN5AyXB71rEqTnbkm1dpysze7U3zzVOKldIo7YtPzWRN
DFZ9QOOuXxLdpe0x/fUx6G4K3K8Pia+o21LYGYIs07n/8+0ByaJ33Afqv/H2+jqMTtIu/o23N/9x
D7FaiGrk33h7TDT+eHt4mN37vHT++0+vVmT93Ibe96dXkCb+/en9vD1CrJI3fCbzh/SvPr2/vz0N
KA/JlCU1miBzYVIZ2JY8KijIc+LIaS9QLvqTCmC7tOKKZEkbukdTEKLux8Gtp+bhBmF2vRLlAMsZ
ObkYbVBWwx58zG1KVWGRoQ9YDI1C0kBTnVH9pivEkxmmLIJSx1EBmGLBDolwmeFUuLIU/0VJMOf5
IznreWC9RdLZ2/14tmxItOBDPwYph+0Qmxot03SFthHZqF5fS8NQ172xihsyN1qV96gQWE9ha2vo
5UXFvsYcnzkd2C1EcDhPoGCYkBhzeuPJS1MZ5UpTvRuPJJdl2BVvXlW858rwoFottZGBu1+LQSOE
mVa7IBzDFEeP6t+VKek1hVU9YQNlvqLYzTZJQNtFivuJ5JeiQa/ubaNYjj73ZQgLLo0WSiRjAABF
sfAUNfUMD6u2oib2NUlQfgfbiMbYSpJjT0IJHd3RPTgqg6BBf+8gpy7TmrpeAwOX+hK1YZ22uk3+
V44+Zq2VU/vRHmn29Rcawnjeo8FYSiLQpaemCzVujFVpW+8aX98SUWC94mZLYIT6ninGJRXmHxs6
a/oYIVXkMUM5ybVDwZCf+y6UfFwnC82bCBugUIo2Gg5Bhj97BGtCpx2KWgNPOoUmCMHkRlFo0AzA
FZfwO88lhP+l7LLPQE+Q9DHzLkrzotfOVdoM9CM0B7WMd6uj8J+GJgwho/gMbLLhfoRHrB35D8Oh
1RPd6NraS4+UYeGn9kB2DvPAlaiqD1qzxsHrinPCbHNTZAOWOL/yaMLQ8waKhz0M9CCd6gipNG/H
spRdbWA8I9t0ql3gmSu8pyAN+Z7FR1DbFFkmGJQT1ktgji+jcD/LkTeIpAA0kBMsMtSmYAsIc9Et
Gue6ih8fwu6k0QN6BWqLfwv/lySfy8+kQnQTWvazbuNeMts+2ahWcQn7eAVzi49X0aKVUxJj4boj
EIKcKdeAw0O5VUxpL4THjd6JgconQj/TL15YtYF3CXTDgn845TLVWAlvIi1VGMn0dnx1gv4rqnvu
VCrQ/sQnzICym5279VpOpDrazOeO7rpbtz7CV+2sVt1SNG20p8SZLMNaaOuQKj1FaxT4gaQi4nKd
AD+7ChPnCr4qTdfSfmw0MOpOoD+XNp7bEKKs2pOOJJpoQzssW1lRYa+SJKO7RuXOqTICyGVD7zj0
IJ9oQFKNh6Fy93oEtdsb4LAV9V2hZpzsI02TqlPfqDhyzXlxzb475jYMH4a0/AJqRuExqjGv/dRH
NDExhYXCiJtjUT7bav/Qu8EblbKANgyEpRJDSKM2L2NdPTqq+IVoJeJOF+9KETRL7mIkTYjwgEuE
gRaJrqPN5+7ygyOU/CqwZMLPjcuMNSrD2u7eCaDc+BaOLdNxn8yG3+bQjPe2AhAoDNAKWiFcu67h
CqSTKBXa3boLMjDc6LwWsRvuCl9fNjSt0IHShMr928YbrvNKYBhixGjp+p6sMgLx4v5oUvOkok/z
RoHHFoXqrTfWF51WxzY5Vx5OUWKYCeNGgodXsFt7PsWlCEDRktbvIuPc2RYt6K82B+E3knCj06LK
49c+qaxdU5MGMFoAACCyB5BR4McG5kNeU+erc+9pNOsve2CMmr9bWvnO/IqSIkbkwrkM7kugZvj1
yF7Gb0E8YVHhFukmeUQSuwtpWF9KaD8Y8INVO9gGwMNWmoN8S61brj7afRkxeAxJZ1yaWQv+ps9U
fjTKi0r4Mu49zL6KTxkV7zoFddqVRNga/DvR52YqmNOCM6YbCbzr6SCLMK3o+gy4rGvtZFQsyQ6y
0nPYuxWZu3xBJchVLHgrCykPEoR9XE7+z0kNDNXiM9hbqXzLx+G+VFvq9U57K1oTF4fVjUvrPhN4
VJAj01qyrW2oIjfpLX2LhfpebyOigoGFJeJXVA2fDPpxNJGKiFR9Nyg5baccAPiUOOcHt21FNoWe
3Th5/Wj12hPEt2ORqddACD5zQiIKjC1e5yF655xFXDNq8KKxjdASLzyCd1DfONUQrGiLplDPQrK6
oMIoOp8rvfGMPHQ40sFoN4tOqS8I839pfsJwvtUayEqIsUWBdKq7Ct0dCIzHL19N7y23ehom780E
vMAEs4kzJgvU6EPMVL+kbP2zlT8YdbLCc0zQcIvcEP5/uO5N/PCD5t7R/k7gpbsMoIGJNURDL/yW
u0hcqhOqHmKMJ9xo44LSS/z+0cyJ+MIsGmxNzDxHpxvvWyB8K9MZr4ZmuO0071cjOX0b2nWHtkvf
Gme8y8wcUQvJOh1xdqaKDDgzA7SzcOInmwuBKyj8ie3QOpRsGvlqteSCLPG4rYuQ1ATXWqK3OfmF
dzEbhXSWcdmZ4hQzH9csqqGCzoeDYtpv5ECBt3hyM3k2dX8TunqwR7T6KCH0b/tq+Crs6iPSGhpp
aXqh5b1T4+RTTnLuACN80UNM10Q1cIVKH2izLERHBFiNnp9CuwG9W0lxizLnJoSKeVdgw3uJIcsE
cIhx5LU7bFpc4Rwf40X0GtpCLL26HhY5UyVHIyAgBrKZBCXQiMgMVhWGg6RANE2BlkAkoqzbmPzW
SoFu15juVg/VybeIOMnoo69Ww91ilDEWINxTuxw+zprLSE8qIUNeLpL3Jg3uBqrCA7ao+BAqR5t5
xjqmyalOfbcAk/HSAJTeoI+xW+fLzhSXnAzsMhah6qrrIA2og6M+SkLCdf3Gj+5bAWRHccnPtloP
7Eg6eZIp1pjmma5XuW4JyVJy6sdqiiwpr6NPglyoZHMBrqe6v4OAlbI5cC7DEdY61QgwiDs+F6mP
zCNqsfPC+4Gm2CpVSfTLYvVL8LNa5SPZU0l7rvMeh38/IawJoUGYW9y0MbQay10NFtcdLYU9Gzac
2BH673Nn+F9a8WCUpDGUfTlS9eY63sr+cUz7fWNR1UFvwpAOeWVPEkabaaB++/6EtQicjLzHTf5q
uOFrp/mXNiaEqvOhADk2XXethVtQkkbVoi9B80S0L1lwruyZTXfdQbQFVk0cA7jpsM6qojg1+PIB
omEsAgpIkW3lW5JbjxahGAq7x5Zb5YmGJ0RW5lMv0rh0JWA2l1QQDR1MmltkT+R4EQZJdZZhLBag
SyWMa6Fx9bc0+1aq9Un1asqxMYLW185Ucd7p9AyVqGjhKBKLQd+gU9Jn3dVuszJ8gk4OWkQjrU84
LTF6zlfjXFKpog2kTdWF1ZedkJYUDuu6p14Lhoy0x1i7mPD3EPevAZviY6iJyLNAomtmfrCcntBK
J196aPUgZxG1Ba1u2MFX53RFWbykAbomJvKxafE5qewf4ileeCO2Ag99C2MBrQk2RUgORVW/hXpA
dDmMjX7onE2jwL2nXeCgmEQnYpHsxQXZzwAvc5cmh85dRml8axsRBHYsqQtMxHxXnrRp6rQvPYp2
Tv7iPeJ76VW9WhggchYtRtW0hjAOjZu6KaJTN0K7VUVvsqqpASpRuxJp3Z3lKmi2EvPZsjKjT5N8
z0Wp0dtDi0pGnYnwmuvGLij1TUnnbuvYDJZGl0ayaPnVdV3YgSsYnpQ84BNrrF2Zhu1pTJRLl6BG
4Jb3Rn8d5A9HQlAN+M5/7Qq81owziG/upvkh8kuL5t4ia+QJYQ802c56idwMGX9F0G9b0JwS1Pxs
GYhtUmNF6IvgCJn1YLhWvRqmUTzmtQ8vq8oNleLgpASVtuezWvclOBgzk2jUgIcz7/BWk0Yp6qHx
hw4iPstI1knKGJhS7xUIcJhiWvYZhu2bhjpwFYRQ1jokeaOnrFpGEEs9KULaQOpXb4zy2uMSvRB6
RV9zWmwd8YTOcATY1lHTov0dS1Trmji5Jk6QqqWA61Y7hYm+EWIg7uymXuYjZw92W2KVg/Feq1wK
80WerAV3TQZdOankoLwWuaeigWs8ogRd86GoYMjFxDCaGZPTIiAuOc0nJ0wWb+AiP7uuLtYUbUIq
ECXFU/eTS622TQS93hLQPBYjp9s6RceYvs7kTTnymyD50TpMaeTAxYkCLkztUCnECCH6ekwkLRca
fbRnZR3QgKQraDJMRpLGHA/3A+P1bB1aDhy9rNl7GEkddSqFiLzYdsGLJxMTLqFun4lz3yEGjXYl
oUn7trMxClYWEoxgIBH0RYtRZ9eFcZdrPbo4Rbs3BJQ3o1JvRKXcx0kYbjH8XRKuXQzSy4w8Nnfy
kRC3nBGlpXnVFtsg73+crql4653KzpcIuEAPtyMh9Ul9NGgXWrmxHBP1ISzRj/jFyL8FFGecTKIj
fkFo9R+oYeHTVeGGJEgOzJwBOYEhp9jHko/ukF9XlJI3UUKTkKSJgrTCAw2UxCaHJwCdT1OK3Bpm
fzgsEgbANv6hwUEoVMLENKvM3naxRiawUPapS70Mr5h249VfgWqqt7HffRaTSC716OQnGU6Yrg3P
TGA6POMdaJY8erLo0QWmboM6q9EHcAwL8klhmQPg/T7A66pwlU8eIistl2Oc6UCOw7Uj81ORO9ZL
kxFF7ZmSs/ZaTwfcEQ6gBZSAGP5BS6wEGg2wvdbRUHSCKFRGd6gUWqRxOTYd/AqkOTXBE+myL6L1
f7kqw1kVCceSW75rx6tBJVQ+URAbF85V0jI7qsPk0TXHT4aFW9OpqKGVxYczFg6hd9T6Wi5kA9ii
wI845bnCwsg6GAZUIaUZ+zsVD7jtt9HZwa85kf+VeqcZ2VvchRSdY2VDtehOD+2JAHhMrCA85BFu
SZivGk1evlXcbXzZXXUH+QCvVRzVmL2daJ2lFEqlmT0alX9jM8Ul5cBR1zi+DymNon0OHHdpqjRK
I3LkFcIGHMdZqDpignjEZzpG62i6UWtW80s6IJVyC1+3HHJmtmiOrTg+G4X22AoY3Sa+skXVonws
epSRPtcJZbRfTBOlN8YFFHUxP0uzTL+8IVN2Ru1sLRk9VB3ZRLoeH6ui5knA9ZE5Ifn03bl2ciZU
DbUejXwNPSuPYUTsixExi87eBmoFK4qijELoRXJJW2ILtvHm7OJhIqAbDFEty/2q8TksW6kSrYoa
aCyDEnGk+85k8HpKbMsJeQqyYTe0zJsSy7kWBkKyIlgjQz1paCIWlGFpT6S0khSi0rP62e5B1Cke
ZkQ74GuwMWWFKn1ZSB3PtK+2YFDUTDWXOqy6LbZYqC4ifbf9/D22xL1Sg0TNcFUxq9pQ/3EWNQoX
R8VKqze/Yp/YLM1zPjjp4DrpeKGjeD1wH5EhoL+SENXlGEW3XjyEy2bIdtGUW4G+BKLO0ABEdvOb
EVBXCeph1AQNnhwhdEaPbYq1LIacWhTv/IwG0l/0jVFjOONXm+QPda2T/qNVbygLGTU3a6q6j7qC
KygAbAFO4zMIxVvaWq+pp2IENikB8JfQ8+nnARNQmr9S3cYg1iUPoQSNkLjLPOroxOoLDmXDyCSr
Ch+F6msnzoQ45edoEG6bAPoEqBSPmxDcZTC4z7FhBgcAUnLbJcnK8siJSOVdXfnP0SieBkjRmwaC
2gIcUrfArc511N4TQig2zjheKU6foLvnbgDhEDtknAlggge34eqBwnXbxriiUOAySwi9FHIJN+wE
MqBbkyHr1wQnkxxNoqG7tPuI2xxULd8KydEZthGldMwPFmVQij8+18CVDTOdiGS3u6nDU+u4xbpP
prw437wXHdOSqGLQ7kTPCU7UZRfqXwYjENQsj55DEpXN/Vu1iV8YgXxQUKhcCQM62mlqi7U4b5hB
2OJoQ7gg6OhLMRkmGMU0m5cuiW1jmm9yBQNPjometPgAOxBUwVR/Id72YDBX2o6Rii0OxUQs+Cwc
rY9PRejfh5BnVtxWQNgBx6w6ai+2AHFlLUfJtVkZFBKXpU5VHwwapiDGkI770QH+xD4R44RlkqIR
bzymGnCOJnZwmaBgKeIv0WGUzcfyRvr+L4zhm5CpxInhQ7lUO2pQyL8vusblykhqwXm2AyTOZdMC
E9Hiu5IeSESTIXcx2I/wlfl72FJGO7mlegHAVk78gsCnXpxg7UGgYRt3sWmY1ziXC+oHVxmdCqTo
PWAW7w7p5FdtaXQyQkT2FA+7HgUToL0KDZL3Tu7TyRec9bZ9aOL6Jsipug4Zt1PFlffppG9jiDcu
R8SaC7SBik4bKqpaSrwqsK2qfM0C4Oxa4X70ifoLNTtEE1S4AXilJkdxr03EcSGKXwETJUdOuXQM
4hbCGY3lLIsigcEYjI/WYMzdWCZKseDdmKS2Kg22wZumoGAwJy7ra6LVT3abnZhY3See/h66/PNT
/JKY7LJ1mUTc+zX86vzSWoNwWuYkFK8llf6mbMmH0bNF1U1lDV++Qi+IsujVSHMwcXBEqMhO5qWl
1kHkIAFkh2DvKu2ImVBt+6PKy+EU20oByCL9AulM7mtQkAsAOrhzmikLRAOp5ZbMwqS5NkNI7mEi
7bOFMKUjMmqj9u5SNf16YRVIyLWa3I9KNc2dMBwyaiSFC5r/uONSlEnS0QEOMBTX8DYiNKW56wTY
UKNlo5zUeEQwObi7VBSPIz2GpjRPadrDsMErx53Lh0GaHqyWsLgYk7HwCMVTXYY53UiJBeI6yloH
dwtyIgbFafUBl1oueoucXD8JrVWe81XiuzYEoJ6YO0cYNdc46AmtxUCz8rMP2jST7Y5kutwiFNKR
dyINBTI87MIdEUn4s4e91CS5m2QPKCnFUIs526IRF88IgBN0XCtdhYmtvrIN5ytKxGTfhA1lZum9
JDli8c9//M//87/f+//lf+Y3OVzjPPtH1qQ3eZjV1X/8E9HKP//BUHpav//4j38KEwOBaVAvRQCP
VtjUTF5/f52yvqbN/4crFSYzCmip3lcCWa/QHvr7ehzdaxk7FeUg4Mda7l7Pq+ZnWUcDnDOIt/j3
F7iiXyn8vI8/6xsflup0DNDK7vXP+vkYmdNSth/svVWae9Lu3OsxbtxrUp18YmYCLvms+lnvgNtb
WxEGxHldIrBVLjqt+MWdmKLLnxvP+9vsn81bzMec9x3EAIebmbhQydLwrD269pZ6BQ/zs4BxL63O
zAfHPK1sBLDGqJ7mtX/fECUmbrffdlQDzKMiJcxqOsz3Jq6fd6d5+ecPDHb7x1HnF8yGhk1o+DF9
MUa2IOL98/xsfsChIY8BZtQuLv+6HvIEjZefTaYIo992nff4y7rpSOjff98sneaidKf6yMxOMiNT
k4kST+cHv2o2qhlhSipiBZvhGDAVyA2ezi/Py8xi8pPhthKfB+fzvO771XnDn23mlem8ElnG93G/
F+dX5uPMW8MdMLb/7/Oc8/m/nOcuZ7kucJKZJrT6387zlNZsEIl6vDQyTfriBepnsi7GWp6NIHIP
Y1usNZCeLcDISALg42F+tSr0h9Lx5Y4Us/Lcpg5xrj+bKEUAoBZvAULrP1+Z95u3+fPQf3l1fqEs
kS4T22g+BJlV7n4OqFbaF+8jOOBFznYexDQm8lWeLjvmxQtHYKKuaqW/FUWloCzA4Z3L4XZelXR4
2KIwBI0276FQXKCq7Z7nVwMzISjMlp/zDvjzB3oXLZ2PUG238xbzC53cOJhnLvOa+T1YBKku58X5
wbWxuTFLrA/z9n++j58tKrX74338rMPJc2oqSWqVSluKMbK1mb3nIeUlJiPWVTg701UYfABLZbcn
NQBnOoOHGwus38pNodXO6753E224k/h1oZklONp7D+9Xx5Vk3uN73XToqGo49GRyn/fNYN8hBw+7
/fefGzoUv36mt+t5G2LOmASqlgZOz2J4LDFdIpN3nT+eQpfgqQq89PD9dN4AZC9rCbJXwHwe/vWe
w7TPvPW89/zsL4f4y9/43h9aoPHfHOr/u9t88EEhWbmoHGT90z9i/vvfb3R++v1X5vfy89bmLf/L
W/l9Vy8ryLr5y1F+3+0vn9L80s8b4DOKo1wefv7uv/60/vURf1/7b35ShlEGB8+lGzYWmXsHNbPe
lG7ZHuEj2idHSGxremAg+6DHjPne+wz1Y9Hq9seoMJgtuW/dpZR1yMllJ2WM7FPmUKaZjzbFAXX6
2MEB9Sm0g5FYKwgJGP6B7/AHJnYlczh8bu1NrBUO4dL8RIVhNNegqFsf/Wvnnidb6SWcHlyBzrzh
t4JPmkXBSOFSY6n9Xjcvzi/8bIcjWNv4ul2VPpevHgafNkUbKj48yzKFi0FRrEvf3Wm51vClNg3x
JmPg0nYeKFzprm/QFPm/nJ3XcuRGE6WfCBHw5pauabrpx/EGoZFGDe/90+9XCQ7BoUb6d1cXCFRW
ZoJscRpVWSfPQX1uWqrmIMO8pJI1GlrNN6NufpLhNivOMvv/GQvjbw2Ti34mPwogoRRu32kCtaB+
NBnXtMadUcOqTmUoE6vPNs7n/NVbbJCFXE4I7sSRH98VMFF+1vq/s8W0vpQJDeazFaGimlTWF3Sq
vPOqPIJiUUPb4S9Dgsy0UUH8ESi7RBmqh96vdO1iUbiM4zyzorfNxt07jUtf4wSePVrsIrgQo1yi
3nD3MSUFWHiC6zVEbCAKaUiAaydaA8V7Oub1a0oTGpdrb0muu9Ttn2G+BcftBuXO5Y/sOfZ8G6JE
wCUyi7L3AHXs8CiTcumGTyxji6cqobErB1mFMGbLckZFR1aln+mWWe5kdrFS5xKhLWAranZujNdk
hc9+srCpit21cM4hedJ7923xLUnMIT0dWOFcFW4GT0isJ49yMY41LFMuSgAwJEC0Gw/ON45KlpvJ
1pLHn/HrXA1J7hq/juF1+m4UJlSXXsfJ4TH/IcBuuaTH5SfQGygGKtdi/cftW6RgxacNHf7O00l0
+HmT7BBVECklM3LaZmDRJ6aGfpKad6G6QIwEZ25q8f5TQ5mViWIMHzlYG643u6+YKOKVmWmzUsyq
rilfPrtDCMWmZLCPHtxH09Kiq0rvitjkogdDBfmzet2+/Qgy8evjioJVwDKUo6vTq/Oj1Vv0UhK3
O2GJkz+Dwa6fluJmMTkDPW3d+e+24P/5UEfFc83S5tzRUU8U1y1SZo91LZHhEEPSpyJ1pddlGx3Y
yDZadojnlIcR7RXrdmkajYONBh4OdDADdh1leC93sDqwx2rXgafmWCw8QmW3KMXMV8+a1v2TJGss
WryxyWW2kxIZg8w60+fp1QYbUn9ZInFIM97PB5jlPO61pNtv6STg54M3z7FOHqn+6r99sMTYcB/e
wFeKqppa32o9JcU2R6dQFp7rilUtZeWOE+0jLYzesb+M+/EAsyRDmQm6gOP11QlKlDWFAw4IHh6V
d11Cv0UGPgwxhu9cp+ESIoschAgVcweiJLwxYYVoTraxTHsaHFEj6JXN/tHv4zhFIX0LycOjCyZn
yx2rB3YGMJr1WeIOy936BHkMYANv186Ne8nfHx3kYxFNhyykGd5Wi1tASbBxZYU1HtaLmtFyhxlx
X43rrZpiUUu/onKXREfW5CPHvyiASbp1JufQbbc9w0QhDRxOHY+cphm5cQA60D5WfQkbAuvgKxlS
MGBtap9azqxnpyhvUiOqaNNax6VB08MHZ2ehGaVmP1achpUWe3/8j42F/mED7VDx5hTdNtGN4z/f
83/dQNdpA8qvTP3HoWhjqh4msDz4Rdj4QfY37pMADrc6HaHbYrTZA9l2/sYGO5uOcovVn28uchfp
E4x5b2FyN9eOR//SBJpD7WJVut/5ymOjgeJMozuQssNbf8LRSHEvl0ndeRZiCUfDvtrsdmw1V5PJ
AdhmkzsH38qPbVVRTmDRgluxDlRz9tS3d3KxSqe9Qz37dSL1RiUxDDTKVXiFeXHyW6Odl/syQRC4
zYb5RSYWBHJuW06S749eBLPcEMwvoFopa3NKe8uP+Y+IUaWyVKpIQ61iS/XhGShM26dl2VCL6qfu
0dAhro6DKbocaGF/lEvPibhD15gMQsvpr5yZEqwMJahsOI8cwFX8GmTSS45SYw59jjE5fB9DU4zA
mEufRuA8dc1S7+k9+ZFSY3wSD5jJL5si9O/EpBv1q79Mpr5f7+F9/tEc/3Dmxv8cTVHNuZGOekVk
zV/7wnhxs9y8R2cvhu7VeRCzeHmj9+o1Z+PL0E7mvU5v+mOWWg/gLpevWy6nqtZcvspFh3T8WBXe
g5hz2I6B0EKWGWsKilPX+oXhLvZt5oXWejGWJrsZfcTP3uwO6nEW1Xwi3GgCW7Q5Kx9jdtIb2zWv
tAYYEiwJ1Q1tsNmDd8zpFwrmr1pEbz19rMdd0sfzV+SgnlEFnh/Eq2xLavvjb70m154fxslNH/gb
/iLBvWfTqnSEf/8tF7T25Bphtk8javBBCX6NtfF81hQ+X/CDzrce+gATJIuM5wW+nYlq3TpN9W06
5ArVl7p2cF4PqpMWorTwBgn4U0C85bWXQRsMqzW2d7e9fOvCwo4SXQhRrfrWl7h3KRyJVD5ZY5bX
rnpHIAFHNrkFWc8XN03XfHknzYsCbobxX0hQAMyAJ+yOVT3sGtDvXkCSX3/OgupZPJpUf+pKrfts
xQGk6Gk1XSdJ4dzZnRLmpEL41+9T0XfegsIbqs9z0j4H5azf0ggIlv9k1lCv1ex0vh+RgDgLB44L
0fKa7uWSh61+7UQ66k8aoBmxVQuSW44Jf7dyi9AtgRiM0ONIqGRa3bJ0DS1c+LS7ekR01GiL+0iP
ivs4jX9YbrSgSVVxAOktdLuEmf1DJlfbm4vYJHRu0M+0QvdHCEXhmkjsb65r5JubRMrFQ0fvpF04
RgZvHMcmLZVFdtApJh7kzmmg+JnLtNoVQBUtNRJTVGrGyOHeTz/2kPBfDuVyrmszZxXi9CFXSkG3
o5PsZrNvbtuDMh4ko21ye47Y5GHD1C90OKY60DIKdwHkwrdLFsMHUUwUMS2IhS5qKqGvRpnvM0Sy
IP0Su1NBI/bqMZS7ZmZXVqoAve4qgFLqdk6Rv9pSWZyrwL2sAkllND5vgmK8l42FnnFkkrvLfGOr
fQb6RVB9V8sCuRZDBzneqzL38nVLM2e0sNuGse5YZJ+SgcQ7hn687nKMnmK8s9TzjUxWQfuPbK4T
8gfS7sVBEibosqAmHSLCS7IKHqxH2UD9Lll2dJcLmTXzbL5KHciot0xvP5p4lAUUhSrb9ouylpx3
9Ww5l+vSa12GyepqW/Y1evg5m91098Euy8HNtsZKmDXuwAQELpqgSKD2sTE+jO7E1nacX6hIsMyC
OubAwdz0QOPz31C7zi9H0H6r/c2/Z8vykkV2cxrYZXuI67C6aV0DfEvu3sNd1xkuLPZx4zn3HS09
TqLkBNScHV0YgBZeR4N33sEW/DCoy89Yu61avlphqv5pkWlxlIzkgEEUKr44TS7K2Giss9g0XPoT
gHHrXlPezuoCqBYCzHlgKSozA4hjfefEwaunm9Pcj/DZPyOjOSpv10Qq2hqvu6ChtnJi5nl+rgNX
gtu4a2+GQZurE7l1i45bmVpvxbpo2qurDCkntzdpYr5YQw+L0m9DJIU4riFTgFQBlMbJfAWt0ZGa
+wwhvoc2rHxE8tH0v7EFE2fsvIca9vk/P88tVj5MSfDOJv/PMggWP+aXXOz3YTAxLWTXIV1iy19r
e5ofx32rJFWF9mm7iG3O9P5s0VG9+TCxDeWuqA6VSiSD/i3blndUiQyVKHVKytYwVp/GJqDm9Q8L
+hjjEjpDcO3yK8g4VfPyG8rvGvTzq8/2sYmf5PmdTT5Zmdjy1Z3m3Pz3it9xvF+PEhzDDjhDcF3Y
pmGug8Dl1xW/VnoUZrTZf2QJVtzUnl/sTXco9+xlZjDxdXzmWEfOUYI6L/cyLRdNDTfbXMf2TaZd
OFnB3nF1M5oyO8uHDLCynXGmLAnEKPNHiz6mkyIPqmtNX4Cdm+hQ9BV9Sk7r3/aW5dFLGvu3wVBo
SD9oD5MaiUkm5ULz7FNQBPbV5i93AAvjC99r4YZQUWLb4sdr3tTUAtSUWGU+DKfyFPa34PyDu6Z+
goWf4EOADA1zWn+CLb2Ex6CwL4L4BeQkJ3AJeR9jGxkznWPCNq+RMQ0iewLq+PNy7NwcSQWj/JSk
ob2LRpq7IBxlep3hHW6eDROS8FV3jM01GwuaM5MW/jUPf5r28bobsm81R6a7D7WAwUy15SIHF3me
lPRtfDyuQratcK6aMbrMEG1YCwBQ0Zf7pWNxdJBAiMngulWlge1i+7TuWV5+pQ/VfCOXJl2gh5n8
+pPWIsWDEGqmnb6bkVvbOuJETyuvVLltECq9UUHQ/ADgFxtnO+5l5lP0Up/E+gum/SdqoQts7bWv
HWQiVwebmrsA0pOPurBhnG+m+e9kRqb9688I5Bu14qzu+9cPXj46GZZvCfx2mVhRVzMc8+gI3RlG
HbDRcrxxb8wwj7flsTpvxjA+HSHe3Mke0s3m4l5c7FQ+B6jW+859dakXnbVefBxAcTMtEaBGsW1p
Vh/IdlefdSiekqd1ehpdYFR9zRNBQiwPFRfDqMZbP/BuNDoBqAJb1W6YlRRkz7B1J5C4QRbsAZ8y
q16t4/Q5dSK2P0WFvuZ/BtUNSIKaDRfVAGRY4RtWbzdDXWL1ojqa0R1NDt6V2MUkkzJMXNo9C8Qt
PtjFQ0XGreFdyYjvNv8COBUVDrXVkQ2U7HfUPkg2RDl/VQ+GvTyLuQ0DBMnKBhUHtcMak271kg3U
m5dsmySXbLjecomXO03PsluTjVpawVfneLCpCU6+0GniOVa29m5XUDih6lqIvm+rfVny94t2XvF3
c5BNgZissKEHCNgxPNdqB9EXJjQKhLp1sNf5Sg440DtyWNcgY6FBDHNSKxITODDLWxutlENsnxuL
zpLh15FmlGhuhOdtB9PoOveWQYhPKIVZl+nYJp9Tz016oCLLMTmt1IJm4iNmSQ2OpVcrHrFBI+Sf
lx4y2jJ01Ns6GrpXG+V/lk7beHyLk1wSB2EK2LNxqa/rwEkee7ZJp37hxZfekkG3p2zdku/Yfxq3
MnJ9dzqw9t3LSC6Iu1S7pqX3VG9rqvP/O8nsl9cRGN2vOtpIRz39AX0IZ/pVmj2Xi1/C7xvqN74N
/hyFT/18cbr+k+fTHovCa/gjaT8GcbRVsp9o9V1a5RcjXB03TtzDjU4Lbn0iYyiq/mjrZFhnxRSF
FV9hHJ2kGt8GxIyThbtErmNlVIGW6fcXvcz6Pjg+Cgrj2bd20atvANRRSj4i2W1Mcf3NPlo/9AnO
b7qAOIuDHP04jvU3SJ0Bafe5c9U5dfltTymkXkOhZwvOJNNb6Iic1jWMbZ8hxAM6Bj3InxOUl7Nt
21+ypK4vzL4+Ut6P9IfN41hk17A3OF8s+HAjJzcuF3v5Q84+5HjkGHfO+bwUDhRWnIeIbQbBfUJb
L//C1TGKTICvccG6PoiFN0178295thjJs5SU6KCb6h2vf7IHOhJceBtlNITF8ARpHroVi32YE314
stFfujBdaG5lEoGe6nGsno9DH8Cu2dAqF492cymTXmojA0IyGUlGlWyYAvvQqdSSzIprCKUSMAct
zWOXFszzl6kR873HidkTPav2QzN5sOeNaUO7RdPTLjU716zrnacPzm4a2w8Vzm5fDDRWLNVl3EIJ
WU1Id2lp+ECHKO2YwbIfMmQlTqOigNAKFjtgvYAHhxLUgl+BFVAMqRcSITaoseKTLqdIIn4y4Siu
SZV4De3G+sABxX4L6vkh1uRiE7emDVlyQeFMF+OL7xTPY3U8/r3wTYU4MfziWUKrYV/oPwxP+9Tn
bfSC6AlMkcjBfYJobjhzUmu+147o2tFwb+7t0ZiuUDRsroyjHuxNr5lhhR88wNg0S8KsUNPz0NOr
rJ7nLNCzR+Nvn9fPwaeucV+fF5d19KmGdnJ9XjQl3fl/r4AN1/2wAkaT2QJ/Zvqwajqu7+m/roCj
xG3NEcH45yn6xHysBC/a4sAmky3VEs4QV5nFQWzrdBBp47WDWqE5Hxv7lj7rlpZl5FnFJ3bpOBsX
kyPWPED0oLUG/mfQIOUu/G854+gX1aEot/YwR58kFnzEZ3ntlbdI9plic+aSMLG5ispKnKEMoiVQ
5VttNHPqEJahRV/EV++YpNZjQzlBlFNGYZZKXCiY2hieeaMvK7qfqvrmXcy788l34e98JV07JGuS
9fSSTf5NrJk5PYaNRxOFN1xrTTpeB+oid3KRiTjpWHIrF3QOjjAkvvls05u33EFriuNm3FKITS6S
JkAnEH0Z9QTfg6oezKXTXsxFh/KlKvHIReo+ctd7n/yW4yAZbCWiGX7zHSSdSJyooG1ChrCh+SdR
lzQXMiG1ps1v6oGUN68pxSyP86ryfcrN/0NKyaaHbny1uGm4o+VE37Oleb3MyFxxEpNc+wh+cmap
JhCUobI0Ao5QnIjr9BbhvcXm3nE5y6EOBPiMIoTuslLgTEI/keF28ZQE8DbMp+zSCvLs2o064LVR
6dAcGKKXeaDEzePeMmxxpV1U+//+dxmoo6Z3WE7X8UwPRi0/8BGghbzmw8a0oQ05g5aifkkttJon
qzH23gImIoyG6z6Ojb2Yus7W9zKUS6sm5K5mZwSL3nAtHuILjx/aGl5SX3Z6cX7se+8veoKOJ0XU
Bs/8S6TvKw3n6zG0g9sC+aXThN6Kl94o4UsIXZjKUbRmD+4/1123oETV3SeobjTwqsKiVyeckekX
Pvqj062MHA/Qpg0KMvK/H+1jeq93pU+PfzPt6JKzvzRxhlSpHkR3nb8kn+vob1mJJ1E1781RcXqo
hfkWJMM1yJvju3qCxozqGVLY+l0/jZCoKMqstq4U2BTVZBkKbxYOjqdYVpQD54agSYfvKSJPLouu
Gr5ePeluMx1WBaoB1ctiQ6amfmNLt7+3fT9+ojkJujPApDfInXS37dS+ukLTdhFHRXeNEPdwVmUm
ZHy+F+/qEvGqtTgm5SzLi5Ndq4wx9NL/4yvc851//K1A/AsO0kKdyfD+gYdsFmNMnW4OXzol/2Jb
XnSgqwzW3MC63y5T4V9mVFIPm8ktNNCIS5juNhutZukuiqjlQqlsr/ETp2tbytosX+0mykdbytWu
IoFHv4z0G97mUMU3um9+St3CvFejoTWtdWTF2b4eoX61Cl/fmRb9uImf3+szwkPaWMFMrbaVssOr
LaPdO5F/JR6bfZmU5MiECu42MdG5Q02n39dT4zzZjSKCLkb+XhiZeumfLa6HnkWpsaYZECNHBf47
/UasaQaPdRxI9TvLQVRQfO0quHktu2UWxaC+4yBgYWG1dyPE49EhLxCdU+O2oENPps0Eba0zmUds
O0CPZrBfp6yk9Y0L8YdSo8nPtinx7xraTV7Pni22q1fytpN3ptzRNPQ1zyj/bfZOvVBlyLr43eT2
ApVwNWnAEHgp9qSA13PWmnqHzDX9L+Xc0bZjGM+OFh13RoGMKQq5xnOYtxnVVnD0GlKscPHq3b0b
5FcyKZcIvbegG41HCQ+1lM0Feg4yZ7vsISW3DCX3UYe9XoZGgbSLo3JL6FtupcNywWGte1raVNX6
1KA7sg1v5TK0oQM76hw8F5ptQPrPBJsvurEbi04arZ58mk7hRTp7C15DthSzo70Ljowh3zUNkiV2
nUEBl3dZeRPFk3k5dd7F3EMOdoTkoS9v+iOrzL0P8/RlrfuIpSTdFfoVO8hQy9qcX8AcIapSlQvb
8iJ/ycyP5i52shdaGNE5+oc3STwdxFacs+oypfTzsV4k49k4LqfGQDFWhh993tWUtvk18K04JSli
tC5OY6fR6WiLxgsB88slLxC6TXXjLp/CV5C/2NV51JndsAnbmgdkAmLGvdVwLrTZ/y0H4ueAFgzr
rFi85EuXzE/yYkkXa7+AM/tqpa1/FsQT3fmLm+z13BvPZz7nX11be1m+ml3DT1MHiPll7k1ad+1d
VjnVKX16+Z+NE502Xra8sGKE/PtXj6AJLP7FwgMx1g5EEyAfT500RqnR67wDwm/+Qe4szfIOC/I5
58lCsWKbGCi/L2cqzDftZL9mEW+jgXg8sLPu/PjpmCeoreT8w4BEHVC25iGA0dMXW9Wp8Tgnwde+
L9K9mKZU7+lxrj7LnJjSBZycD5Xczg4WWO+9x4id3aPMQTk97GgxhiM/85f89C2ZhE/V0aIq59OO
219IaSmToxi5pY3IOvhw0ar61YdKFmLx1gFNsA9mGUoc+RAidK+DMryyw6y9i8yxvaPBsEVHNdu7
x6C4EfvYee2d3E15wUYMVNu/2TfXN3/JI6nF9Gv+7ZFv/pJf8uT6EXklmOaLqklR8kF+s7Z0KOnV
UC6ZumurxT2Dzxz9sF8ntuHYQ0T4btpHYAKRuR8DXC0X6Fvwd0P/gXeI5ILI8LVb95d0IXoHsa8u
MrYG3wTKQp1GnGV6c9S611izL4P95Ocd4ECqyZwMFKAEjMiCMeSt6rTZtmqVVaEdhZJYeCk2KVGx
f3+1RXL4J3Gbj5PQqjnTQHbVaG2hx2cQC7sXILhSYBMKMSEQiaCmialHumC3oioUbEImVlCFacAm
kmUWWEq7Mq54Q3McCQP2S9R2+9C07b+RcTjj143+1I+Qspq5Fj4NVEZouIVJyK/d8Jov/3R3bG37
YYrd5hSZiOZFETB4dknhwzLWcI1Pj20fDEOJplt0Ih8BbPTa7uhWy03+ATqsIMgCIpaL7idILMht
VHAWZ1Gg30xin1z2EUcP/RcpXJbxZ3PK+zsZSJ2z7KGGdHK0usUmlwKm7Us78psVGiG2PBxmWrfe
hYu5grQJ2gUrg+oSvkxrjh4ENCIXgZisuBIZQ5V/btDFcfXOJj5bSCsolG2sQqCrhQywRSio1yOw
dN0x+lTBl6aWQN2jV9IHHJv0QMnkHKvevQVZCIPmn0e5pGXCm8/q9jIqAqO+bPmKUkFikTwSCJYm
PHv3FCSxV5e3p1gFtFdo0/EUcZYEQYRAZ6Ohw1XYNHrBc/e0Qs4ZLcYwP+kKvE4L+jq3gtXfRrCy
fXqLMwxoVY1J0yCp8Q2n2OU23W1X7KK+m0MeXtiyxhpUxwwcWLQVdqNuX3F+usuMnZ869lOm0Ft+
Dpu8YxTuFaJxzpNGg/Ylh3H1qczCqJM8+R18Hcxt/sdKQ+pMIcPGHoEyKOi6XYJk1yXfww9V4/M0
efC7n2GoaW8ZlvQhH1kg0GuXzleg9feINWXPsfXDHFzzk5ZaqRoYTWGtAy//21k61s2vbrpy+zno
wC1cttCVQULRtg/wZNxrWVTtEcdlpDoNlKnJ7l8/pmWuS8SoUYxbKg29cLUP8pDZtromfZAtUj2m
04XeufPKRSwe6WycGNA1ndD8CwZcjx47xfim8Wr7K0t6Oiat/I+2QAks6TvnMEMctmchmZ6boXX8
lrLWLCsj+auioggPv+s/BX5t7ui99S/b/hg/hjFN9eJSkM2i9vqH16BoLdkGUysBPy/pObtD/RJG
M9rZzsGShmdxecyhvkjNb1q8PIE0pfWTtqalz5Dg1dFDqhd3eTF1JBfLwvSestzu6PPOs9uB1qJL
Mx0GjmiN4ZBCaHHeBkv8pHXI6oWJaXw7lsZTN8HzsqVsqu6uVCkzCxRCN8b+U8gZg3wXgeZIYcCP
2Pc1IyzHU7WXkWwF5U6QDNo0nLrIHe5XWMTmoqIA2VR7cdvs49LOl62WXzXH8X6YvepbF8JSF3lO
clkMVv1tLI1Tt+mnz3GGBnI5tEg5KrtvarQ4ZsgqJ60VPP4aXoVleinZLJR7LHDBazi6Zrspn+aT
VIE0BzP5wsfDkmOaK2TXIv+0UahOO8pXu4Lm/86++XvtUu9eoe5QpxyvfRRrrkQON1SYs0BByOTS
9MPJ5Pn+Lcj5MqQpzq7pyzfcC1/OjSQupfsGtAFxW/BbHD/ecvbftRf7H7UX3wz43xH4gW0GVGFU
yfRdH61Vt8dsgHLoDy/RDBQbIAdBzMUG6e3P1Rm0WXRqq2FdAveSu84eQH9vY7jjtHVGbBJnOkNx
+mFChpwnj+e2biCi5/bTwWRpd+5CiA2raUp/u7oEC5pvZzIDPR/foMoRtYvHV5B1HcM1kuVOuEPn
Mr2kFb17hsvojy5O8z+BeX0bHc96dsoaSlpNf+cALqI+DaEP5k/7vz9F0/2ArXBdXTdMx6CQZUAu
YX9EU+dUmLKqDps/3GNodnBQJ071J18kpZIxcT7J3TGt3E+LskXKJndi+3e/drxh0xZfIvihhIFh
nYpbfbhr1Feh37XfurgH1abanSx0A08SNEVh6VSvEHqUT2wKVDfy7gFobEKwwFBePr0ayuzvYsVZ
UrEyn24Cs23ZyNHkHs68SYM41h44mAo59Wmp8pdDcCm2tDfDh46O03LoAD2rUZJ7xd0cOvDrqjkV
1HJ7ZQ8GekhviZw6GM+tkLet+MkEh++vycW2JiD5MUaPSDLlFEPOpOVKGq2IP3PrBn6et2WSZpss
iX47ppUGjcpYu5LYzQWp+f7CHtgjy9JPLhZNGntgWDA45dNPyK1aOwru1jKseM9qfA2YJ44BFRwK
WK7EGcRti0q5kzQc+98VVoJC9Ft3Am2c0yG01QvC8vyznjaN144GRD5oa1COAwQap4aa3uJkdu18
eHMJUxMuumlWy9ya3b1jAyFTkhVK7skXGRAwdtdmnZyv3diqiVvu3BYaz7OxaIzrqo7XWSf7YSyV
+cL/hd42zjikHHdD38cRxO51fYmS9Pf1BNswpvrSZBgXPN904dBBRg1MZpopsWP2Tqdwfar+CfWT
ovDwalx/1/XXlHYM8Y9oy1nbMeSj8YA7jGeITZfnMrP+3pJOMrHkvTerOvjKXx2cBGGQPVjhkfpU
YNcQwenjfECVgMXvv7UbBKoZQdoVHG+8SacYJcH/7WuhgX3RBI2iDf0ZL3f/Guurg8KxDi+31ggj
HZC4kkaMsf/LHwMa9Q0IDa+Mwt8BMZv5S9WdYe/AcdOfUPuB9qoG/yjGrqAiDb4MJ4mhyLgb5yUJ
DzJdV61xlqcWn70Li6aRAGLu3XZkkUxGCX6XW8amPc4ItyHjqVJvfpTqgc/9xva7n+iD8/bItx9S
ErM4/R8HCpb5obnFdV3HCDxPd33YYB3H/PhWm8djMtI5/meZI5cqVSFBH8ndbytHMt3aGcf78Amj
cuqBHF49JehdoepDOg/+Iup644j2ZXCMoOdTyEIzhGyyaH399HdAQ0Egit/gU1HwuhWTuJnlTi5b
og2nuM2KLc/N+qJ00ouQQxG2ll3yV9/tIec5/ulXjnlaVlZ0h4ZGhiR86J3rpaIR0/O7IfBZ3trD
N88/9p9c/ehd1JbrUWocITdTucQDSk/JBXciQk1+FH/M5Y3lna1V5enrGjwv/eFMM4ri2Y7/lNfR
z4G8jMJYlxl5Ff0cyMxPN4n5OfO6QWrjy9f0RR4N5/7Y37AKpiB2hN/yJEBy89pxuoeWN7R3Iqwa
KB+C5qyG4zlizMHKyCETKhZ5L/dms7/FC+2Gofg8IDaDpxFY+q6rm/auUZd45lgjpPQhpnQ5vrMv
dJ0exCQXOzLf+YsJrAzMtpCtAER33NVX3GT2zb497s1OC8Vrbvkx/LJHsKAdpvBTWabTbcQBcXro
YxO+l7/igiMbKzair61VXMGRkv1pejQEHeF2eRjsPr/WIwPFDdqlv9peeiWYkWPpfnl9R7RNHhxc
pZJh5SFdAB5IMBnKpfqCipf7aL/Nw+zYnls95z3o8dr1dyvrUhZYUcapkK35J76lORed6rCiE7O9
S92kvdsmbNVw5cUNhPBHw7oajHLX67bxdfIs/xxW/vk6o/H5HkUNSFxlgRdUu8Sv33vAv+b/P3sM
dJ+doef7VdDP7wDWGy66OCKjBO+IyyFzefxjHQpiWnw2pLXcie33UOsVnZ0BI9DM4GWhfHAxuqwY
jlE/PBVFPT723a0MAvTLn+YS9u1Mi0rePjjE9hzts6L7EVZ0xEBq7T3S67EcJCBu+xitF4BeWe6+
JsuSj8nCuSovV3+VDKLJH2iBf5+gnaKj61++0uVrvjK0S7+um6vt23v7+v9g0/oSOj8TErMPE/I1
/8Emj02RNW9NFyiQvPCgAgwvp3nY12p15cgiyonbz4FfdZeOWnzJhFwsNRSba1efNeUhps2D304t
xX7OysRqO5pg3V+Puvw+R/4BRQtOwofe/x/8LbAR/XpeyUlG4LE18AIA63zzOB8gJxzYxDYFC2gm
E7rC5vJqbkALt2GH6rihNZdIsrz0uplNO2802kPXXssc2rXxrU7FwDgrjPhBi6b+ah3KTDnR9Z02
PfrhyjGxkvjWymwYxdVdbqJLn15aPSqSvt1bHOSb0f6Yt9540avbKYYYVC6dr0V7VCVYMFj9vUwa
mlHDL1WZ5w1kD8mZBDvOBBumVs/Pczf0OzokIYVLOUZ2mxikadFyiNI7D2E2HZ/awrxqvMH6Mml5
fR3HMWLEaljCUX22GFV/9RbUhLHzkOXB8ckwOQFUuT4EORXyynMf9VexbnEyNg2fXE4SdzRIFCdR
wQnACRJ19m2jYN5jaj+i5GVfJTIhNpZJNt/gkOFWHnCwMzFGpfvYeNTK4BqwvbPhzSftYCCYfc26
L5H328Ue4iCNOriVYdG2qGCoM95tuM2KM1Lu4aEAuwYDm+1dxK5Z3aKKDEAgjerbWN0dlU1mNWhE
17v/Wz/4rf9HBeAfVFqeCYGWbpsW8Av+Rn37w2LpWNjdkEKV/rmu/0pQtLhLC9c77cqu/UNxK6bT
4P51DEGjjYs2PXcGqh61whJYVlvc2fr4zncSLIEG05n45kPtwLcbvfqWRr4PeuhwF3YRT62Hrh6y
H/+4843U/PfZEn2zszB16A1UZZLZG6JrmE3//ADUpch57s6eeVhBuToHDadlzgnubOd/SrVaAoIG
WkYVvpnkTh/QaFDhMpJ6t6Rw2zS+ENsaMNDTzUv021GjGzXri89ZiTS2yd76imo4Si9djYirolSB
XOFeT6Pic1v2yW5wllcPVcRYcZu/8Sg5wX0ElvHOw0r0/ONTfs0RaKAKetcLTpBlOR4SZA8Pcrdd
wkW/LQ0zQAIMYv7N/sH3zU083C4IOETniACeFuOi0JPlthjd17vN9ru7/ws/DbLS/y7LGIan6LHe
QYs8i75W9gC+aRmuFbAR/bW8NTROMsHSknwqunKPulZyzm6h+gJAMTpL7dq7antI+vt6/uQ1aXtv
gcuiWPM5S/zyi2Ya+a1DYQfOVWJKoywuobxMzyVGUgzZAohVpQgiSIhVitBmVdY3n2mChYE8S7/n
yAWdBLZuPy9oKJ8XVLb3aQHdeszned5RrXo2lbAJ9YzwR3kS1rP/Q2LGvLSfZ2cAca5iLERu9iWL
w5PjsfpuHZv5a9IWf3AGsdxrWpo9BlnzgFLr/DXqEIBj891D5oNXGlarV1w56WM0wK8+zsO3NqqL
s9apm8PcFtbBcxAPMiFJ/FP/kmqa/z1Kh+Ks8Y7NwYD5FjxfH7OuY4uK1omCpW3wNQCkTpbW+w2P
Jhg1awC6jSALKDc8arOr90mvo5jkBN11HCxqMYg0suuFhzE0WRm/2Wiu1g5WVtGL37XoAHkQcX60
vcWuLuKtbOLXFa25SwH1HEYNyC/UT8/N2MZXR3ueL+p6LL41wQjNVhN/Z4NUnHlQHe4DrY/vzciz
TjI10aTzu8gqbl8jKyKnJnD4Z9MjmXzizihmFmP86LGU+atFEUuLp+prpKfHcy9ftH0Cu+n+OOjt
OapizRflWnqZ9xdvqgMQgFdX1FkQ9pzYyn1fXpsG4PNlledewYJs/yhj68PNNNmrZfl58//u48DC
3EMKfjK10anQSEH3/jUo9eRL7jr+mT+HHnBCJcvt5umuZTP2mKPrgEZnWfwZadrKPVX57tday98H
cSCFCHBenHOAWDz3+XBw9CC5a8cgf46WIDwtaiO+7NXw/7B2XjtyI2mbvpVFn3OWLmiAnf+ATG/K
ZNnWCVEyTe89r34fMtVdUk3PaBZYQCAYjpWZIoMR3/ca2DXezgp6Al/RkD4qOZKeLdIbqJDmxbNl
h1ujQOUqER5rhLiboQRxhQnJgK5i2f+eBg095nq9sZLjmL2ooJ0wB5mr+tbP5oQ2p2NiBk6RjuVm
KUqjToK8bL9I8qAAkg1QwqpGCWlvUFtLEdUrCeUJXveeWn5vrefFwHtxAXV9GPveuowtigR5QUPK
t4Gdop6pql9TP219rLuC4Lwc/mpAxQiEIYrVyKX6ncF9yerUxzThpmsqePgSdhhj3OYX4osSGy5Z
+xzhBWJKvvTNCPmtZHl4WQZJKZPXMA8qzPr7oCLi+/CCN9bXrRoY7nrtp7lUvEraV6tItRu9qMa1
P2bd3XIWl0P78SxA8u4uYxL+RT+99r6Wgx6Z5UZS4niTauzEk4kM1zArVeHz9iyiUrnjZsseU6Gs
l2oiW5jZYGmNoTIqWO+D8HPVXtg2Pcu2J9+lgZVx4+JInW+WLI8do5Ivgzq5FhNtlhhO7YewtUny
l5btGH1R/m6IqXWhzaFVQUrsiSd4s9Srtvx9uD5360Pjh+FCFK9Rpx/rvky/wIrYNLJkvrZ5hLFD
IquHtA+1O1uz0Fqee8SBfu0B/Dhfjy36vb13lvw4whSbs96vvp8BKo+2vZd45+XsvXWc65Z+IRrO
++t/Vz8pxkuGl4MSTt4nshD1CnnA6SxZYGoaOQ3WEeZFv2P2zV6PxCVA59gJU095SFTV2Nb+qO34
rfOLbqHfvXSpheXKSux98tF6WuEHJZ/VsgJPWNbBukRPfblaOPDfpLSpBQzCjHaVGLDzmudvfZ6i
l4PwQvxE54b3uqXL+4gPDXJh6Bu88MyKuSCe6d9qZjwJ2QpIQo9glHr9e71MfY+w00MyEIpa+kuW
B67sp/r3/lpvfey/XH+uX64feqWMp4+f7IQ2nEwcKzD2M82dHajR3TJB2QgRk9cfMYieJyg5SEjp
D6l1naC6yS5u56GlMiFDNbbGD0MtUIqorcAT8xX9kOeGeDBUFEdUBTFftVeSyoX+CgW+fhBSQ3Yd
4BAe5SLcI5L5vW8mY7aztC4H+sfY2Tv4qxOc02qMxqvJarBaqtpdkITtXeBVzV1qxsquKpA9Xorv
DWhq4bxdVWeYMM1dOx8CVbVXQJXFaum7NDRqJJ+VsVtf/8RS52eiAfhh8HfmP7EcAKgqu2b+O9dL
zQ1L5/nvBGWh7a3COKXlEDxkRqGcyjB+IcUTPCxVgKwUJxNC2y/FupuUk9KkL0vpQ49lVJwgrv43
PTyIN9drZIE9k11HHHpeSVMSdpOt4W45xLUJxwyJt20dWyRdu7bS0OmvCePNfRKRjdeOofra+9zN
0VyzVDeZBhjGU+Lt0pXcEmFGyyz3npGctHmhFI597WAPF14mXVP3sh+Omx4uycvf9GDbjCEbwmAb
k/jxS5fEH6/x3mOcr2HxV5opz1d52cokZpkqbEckWuhikRecUF9hdsSmqK6V5skvevlW9ZovS3UQ
Rh4fWhrWSxFlphCFuzD8d4MIoa+LK+/TR2vJ5n18NnG9hP0/HCH/+GerTIPzUv9+WOr+6rbUv3db
RuHqgNfHz13e+3kN/hjO0rHihY/9m7ruiVID9YvHV1gCPvZEobgNRR88tJlxaq0BIZ0+sLcj2vLr
pVsxiu/dSsTe7wCfuywoH4pcM772A0Bq3u2vKfjWVTjZ2bkRKcm6yhrWIcAN/p++d52y9tq1k1DW
7yzLPPgdT92Q1vfl6E2zMJa6KzwZjqSShLieJ6hg4oz5U9kOTYQvq3DaRQN3GHKbkD07KBc3Zp4m
G1XG93wpgh3Ob5azuClRE4mNP3IZto5mo2gZAYu9ns110VI3n/lxQ+t7v5/rftFPYEUr7MF23kM/
S1xnEG2CKrIyS8F6pr1+b9aVKDiNusASajm9dp8DRzp+c7t6g6tNGN9VbdfdVLy5bsjJdDdxgIeo
iiPxjj0GRlBT7W2kaJy3jWAQ1Tp8Wc4kzC1fMlhNzoez/9wvxD8MTzo8zz/2i7pyZ0d+Jz3IoKe2
LOEiV+B6+KyRB7ueLXXaXCfmuuXsvd9ylutK/vyhH0yjdmchSLiNJ1g4sbAuC44p/KmE3uGHNmzb
7csV1/RnT10ePzW1bR+1WoNFWg7qZmHoLQfwSW8tTh7Hhf23VGFBPK+A79WZKDjZ8AIgJ1x8qzci
sjxFvx1nW5ZrOe1HzOpG3J/ex8+XzJqyPL4TBANlO82XrLxZGz0rBndRXolGa2vIUFPEVHl7nNdy
oMC8kgPqAyWNnkfs3/Yoxn2vj3Pzh/74xZLHhegCwmiRL8Hnxjsv4X5RDnhYqVm+6zPRISH6V3lJ
BCzh/+XsvcFC5EA4UfWNeKi/t8oc8TK9U5+aeMwO3s9FJpjCXQJy7VB8b12KS+fvrTLKAQVAcoyX
rGBbSnUEIK/eo4Khv7TYHxxGmWWQN1NwBjnrVxY7yj3wY+0lsfXb3ESFrEMA5KHpKqTXqbYroz5o
rWe5jTfz7AMTBRRkuQNlEo+SJmOFMwvyrpZjPuEqY2W+8egZeIyl2hCf4vnQxExi0TzE/mvIMmIp
dpOa7JRiyLZSD6gsAWN2aJuwuViJCscnMeBnUEqytrmMjWZvon7y4QZ7ABLzUQr/bsTSOVMwagB1
Om79wcLXNfCrdTK/q/X5Fe0BP+1U9bLUEMdT10liYC02t01ZZK7xmx72fiPZ3XNccLMRkNx0moHC
gYxJIXyKmlWighqcMyRSelcr8hFhrOB07RNE0fc+PpPlHmOOz1KUqadAq3cF3JW7QmXydfpBwqJc
7e3Ntbz0GcP22idQRHoXqnF215XyPs27y6C0yn75jHmmaSekjWdTWYBy6tir/GfQunyhzvb1U1IP
z4BzMfa53qzJYG20fpRPUoIuptwa+MpArT8tdciSybP1HM1L5WQkyinK8cd877g0+FIv9j6+awPq
d6flgGZFdWLjWJ1iJWr3TWNfG5eqv+v2XvfXgKrG7o+QkrSKphZJiKCu2n3fTX+oaZndXev0Iv3q
NaayX37x5YBF+rUbpsHZKUzNYyvU6KKginFoWg3/jLkodWF8mabQX3f4Q62XumuD6n31VTm4jqpQ
Ir7XpvXS/b+9Dqv34ICA5qy5rSNXgRbvDkX072cSgOJj1k4Kumyc+YWp7P6LfpKUtau87rXysy3p
07qHTYWLYtRt01AZnwjtPi4RrLzR/rBVZXp476Bk+fikefljLOm7IAsV1xqabLtMFn0YZmuAgdl2
mWim3EqvxaUVKtGPxaWzMY9dOn8Y+97aYFQJTNk6lZFEiHWQe7f38/FTLZVfMB227ws7Jy4715uq
GN7ro7ggvUF2ugF/ebLm7RGzXP+JZ+y5k3QDbp9Vn1LfEK6kYDUW1EOw9T3ZOuABYx3Cv87+bV0g
o8GPXM92GbAclr7LUPSNAleNQuKjk3apU1V90jO5v5Xr6RIFTXa0jBQ7J1HZt1JsZwAGrX7XJAFZ
9yiS5RvD+pJaPi+XpSrLK7FJC5xOlsre12as31/jlkptvpYlF/JNUH9danRRm+vvczY4VsSsS8/Y
G7VM+GLej03RrG0yJaRmKKlz0Ciwh8da6aTzUuIdjo2RGhbbpbgMH2qdaM48AIvOH4YvVyzV7tEz
02NTEZooQ9Z6qKA8IUscHcALJ+sFFTrXQ77TL78IUy+88x+j1NAUNUubqa+Khh6r/IEAW6t+EAm2
y88lPNFkttJ4P/DWC67FSUs+h8PUbZfGpT6fYVvjUIXAWQsk417TKClfhWHLR+6zwRVFMb6WJn4J
SBGWx0VyM30eQem9tpMsH6MuHVzJRODOtLAcbVbTiBGzHvlscgL/Pqr62M09T/9Sq4eezPPXVsZJ
yJSi6ZJUobf9u655fpQ6bdpP6Kgi7oJWh+V15kOo6eomqGzjYOW1fU41FYZ8j/9V3QUXMyiGb1NU
7HLb7z/JOow4UNDiNku6ci8rmbQNxkK7l8BCuiYqc18wp3aWQURMv+VWoD8pVqeth6DoN4nCxi2L
UwP1lLR+8IeX3svUx0KVwmORsPtcsCZ9XJduKlDCWHAo78UFb6LrcukigYRzZV9+8yNLnKWJvVuF
LOmyqEPueCNJIrgsaHVLoA7IxuC6NCTIdG1bMO5zyZrb/hr3c08/lvaRFuRPONnLrh8Owz0BHntT
afZ4jDF6PxqD4m1iTJrujdiW3djvtFdbyp9LWQe8zcszJzhAJPXJ1wPjNUlS2bWH5D9cBj9VzO24
Cxwlr+MbS0EWkO2TuV8+4ntx+W5NXHeYHhfmfln3Lq1Lcfl2S9EmPbyTYc43ozm85r18aPC8fsAO
vLo1uIeu9ZbARaBo9XRnzLelFKg/dFNLEmViNtAtpHqTSXW/qboSWEPta2gKGdaLV9gHlcntEhhG
evOLR/CjnxDCqhBdTZ4/RJHxBVM+5Ol9gVlhZ0oecfsIAytpow1VfNEbRb8I5By2mPVIaOsU+mU5
+IO4tS1cWZfSoCITYaNQ6CwDjHlUndQyPnvqtB/wbnA8obbbcESh0ZFSxh3z3B7yLQojbsp6YpNn
gA/4lOZj1zWv2pwxHDTzDa5++ShlmMyCMrC2fVL/XQcAj9luucK/6WDPV7CXKwQe+OvGuiSDfLAT
ZXqTuRugBcbsjjMsFaeBNeDS0HrNZ3+w7YvGtmIP12ycFz+YE8zqBGWPMcHYMjOmaWdslqbl0OfF
hI92CyAps3jiujEvt35XmWueyPwlKyJcl4PYPixFSO1ne5S1+zESz15bGxuwbe2+i2NpZ+ZNfKMW
QbuWp8p4IBVho2psDJ+gU95SDQVC8Gvqlg5PLa031rz9loUxOEmYQtaeN+9C7qp7sNEguWDN7Jai
N/erpPgtQU8jJoGJdVA4dYcYs2g7wvlW6/Nvcp9dT8w/a+amKJbtZ0XysTWDs/zHZGbioQr97DKa
IZB4ZpfZrAxHz+A+7u9qGV+M6+sljK2thS/X9Y1VBZVxYwTxLSyc7LGS8l+9UbQPeHQTRyxZNpQZ
iY662L/czjU0jbwRA85rRnfpPBTMUyRI1+Ms57Mcgsr8mgxxeEwAO1+EnY73Daaof7XjQJke5q9G
wvzPMct12LqM62XQ/4fr8GjFu7FQUXmdOagLG7VP8GuQ8uhGmat+qF84rJqBlz02GDYq93+SWIuF
pUgqWFnGvfNX3wcvdeWIzeAydmm40lmt0TJc1cx/txXwBMhuWDPZQQXAkDY4LP5ZvLISLIQcdn0U
GMhER4RzlVLf+KHZ48LXQAQNbQntzrnyAwl0zLCHNEmbiLq6z4tMoGnsvS2lOtOre9S79EPcm/hb
ouS91P9VlWYdUaZ4mqPJqv95aaymfQDFJA5d/AA6aDJ6+SCX+carNOnZsOr8TAaZSWcuouSOhmce
WKulSARMJ69UjrulCGMYkJCWdecpKqXnPujXUm5NiAnU5UPVFddLShK2CvF8yY60JsLX/+mSkqV+
v+TyFxSpvV5y+ZTzJQfUE36V6tc+ZvoRWtdMYQhVFzpYO+2Dnr2qeTVztG1+RtaxOE6hBcMGSMAl
leNuY+bsQSoE1Y4S091GK2VxmYgXuT6+hW+tKHZp6ut/FImJP7Cvv42BT3qNVMNFyipkwLz2x+Fq
7huXAGH2TlZJ8ieEw0GmS8/KCF4wwf72nCPh+GwjL2XHiv6ACGv6gIIOSmRUi3qIz7wekWWci6BM
i10hEGlCANF/wTRYXbUVkfyldbmkZcfTeWmFYH29pNyL6yV7Yj4P17SxWmNP1cyyKJJuji14SU4H
vUU1ZZZOsXwT11UDpmHuEwtH2ouWpU8ied/KBGjroKrtRlWQMngXKhVd8b3uXd81jvp2Y0Jwda9C
qEt5GQd9Yb5Z5/b360QZNqSDPPqbALzNpjdZ8VRJMtxFyhC5HXnjr5m/H7sm+RKHJhY0wkpugT4G
R1xbvDUp2/QFueBbdDXIauXDaw2P4clAyOl6LdU3+jtQo5gZzz1yHedbrjUp0kw/GJPbSGafxCJu
UWaKL3IcjTc56gXFLFm3HCQ2aTtDwod6WmTpsJ7EI5OIDz42aNstfWpJHOGiyeelJEvaeJNIw8eL
FLjjYlDDILk0hs2yTvnfPxkf1osR4hd0J5lfg+ZD8X+23/Kbt/Rb/X/mUX/1+p+fiwz6ftHVW/P2
U2GdERga79tvWKV9q9uk+dN3ce753zb+r2/LVR7H4ts/f/uSt1kzX80P8+y3702zTSOYsh/WYfP1
vzfOX+Cfvz2+ZdNbFmJdcb3aX0O+vdXNP3/T5X+wzIYtqZGCs4TQecn13+YW1f6HBo7bsHXg/Qgo
GrjmsZNsgn/+Jsn/sG3Z1OWZkCUrBuw2ZgowVUujovwDloiB34WlCtnUVP23P789/i+zu+T11/53
LpQ/oYss8EZAOjUWjYbgZWtoH9BFthxYetdjQitPkwMhoXzqGgyH5oi/1HtkUOvG2MlGg7lsKr81
rPhWGaaYSeLFt9747Yff7vun+8kTc/5r77vI66dB20xjN2lqWMt/WMKWeSCVem7g74sd7iom9YHR
RScuhRSJC+S/R8kKxanCmzqzUjf0q3xFyC29DDws6xEnzlXb64WjlU2FaXbb/gILq8272J8+n63q
si2zHuEDCt3+sMstDMwYmR0Sp7BaDLuVoHXMEfPrQlNfeSOMWxE7aWSimdETA/TymSNmo6WY+6ZT
QWi/NcawZIsnSp7qZDxbsf3a+a2GeJOtINyosYnBWAzZHZ8MuNHelhDQYy1KUEAAWdV09rarg86p
2cS6ajyZboWph6GY6S++qcpt9K9fFeA7W3kZmyIUAGj/gVXZy36kpwhKOpFFRqFRh/Nkp/qtrGBB
aTPTrmy/7t1ETIMjl1J3pwCo3Fk+eamhngi29+ptZyifSZi8ESTr75ZDOhKIKvEvcWBqsCcyCwU1
Nqu88StyOHEYmpsCsqlbqCrpLj/LxtVQF1gYt2ZxF9as5LS6Oac1iCcnizzlxo803dXrx8aT1bUV
KuJxwo/W78viPm9FstZKfbhTa8wIJndo2/ZGz300goUEq3m2AgY6re0yqbeOCWbnOe5x10OAM5cT
DbJY6RXebUFhgIIgRTCEtrdV2cm7mi8jbhaUh8ychh2yAaOrGkh5Bl7+tUulzyFjXhXYj8jgoi6a
GbtGrTA47uwbA2W/O8iWBIs075QZvnKQwm8Z0YlVYCbWxhr0/i6vlGBTW71yBEsfOW1i1bd1G09b
04DxJuJ81eIhfrBnQllSNfpKlL53kDW3BC27mndthN3NGEPn0UUQZLzHuyK4wWAMl20IZV2ro++e
og+TFfsyNt+SKbMOXuvdGaogMzIpzSnu8o3fmjJ3IdSKQaibpIr0vawTPct9W7kf5X7fDMZwlAx2
DIRKyU00mX6j7pR+8M4Rqxe0+uN0VfNSvWWWiW6LnG2GXOjhIcz0ly6WwlNhdPVN4WlE/8oZIjCL
AXs6Wj0KH20cM2Bwsa6uGqQE7ovw2fCjtVJEzaMiAFzDGkEUONSzhyDt3oBRa3BDMuwKiEnsNCs4
a7ogdZeQyDOGGK51valLdkpS0hruc9Q1OIdHVX1ssITFqjrErh5/be75nV43HfSnil+00qybtGYA
tO54pRjVazxN5g3RB3T77LLYaIYHCgd1hN7IEMQIfYzh9aY5msiOV1J6bwWEQG19hYZUNYbD70Q6
nIwd8rpDFWc7qfG6MHXlNMrhPlKr6JHVElbcSlbiayvORRIMj0EUljd6VOm3WSENTtOCsw+UxiLE
kzW4O/f+KVG5FWRoUI3yVFeq/2R2+grD+m5d12GzDavwMajHdFMSwlopYzVdGsP67CnmuQ4U/Ujy
rEDnuw3XbVBofKfMYoo1J6gxZbkitxbcVyRufjHl/8wusHjDERIwLFtBD80CYTS7x/44z5QlPu+d
FzNRYvceZMl0qPzCcnWXOVC5DFo/bTWfD1wGg7mTLMHmv5iKTyHx1WSTBJk7IBl/BLkgEE3F3cYp
ehjZv/iUH19M5Op1QxeyymaUWVF8eE0WRpZrSZ4lDk+af+vxTj+oneaEo+zUqe9f0T+pUiDrbTl+
OQAQi6Fejgre4oRq9l2I+/tQeyjhRk+/+mzzT/TjWwmeB1L4pgHpXJgmwZ+ff8IIr6A0ntrU0XXJ
v5VUyHxIV9qv+RhrjpDHhv0+CmIyM8qjKpP/TBXt0BohYmypJ9aG6lUGY634JFXVTuqnSxroyo2F
YsrTGG9lL0hPUxe/DlGmHyAljuje4rcS9sm58pvhGPFQ1KVtHKM0Z3s1auGTaYevntehyhOP6cGq
FOzVh75cx0kdgTLpNgtDDG1P2y3iEMWILOxPWaP0p8GQ8C9PW2WbFZb2gAX6S5voyps8YcgdtHXu
ikpvV0j1VpeeND2CIBIGKYFUXULNzm89018lQAmOy6FtfSxevDSHSSxhiT6bewJnKoy0uMuokM0m
uh8LJXUxtcbxqQtIttmFQEI9fJqEAV3ZaIdzjhT6SmUF1DmmbiAJqxBdT6zzOIrsHI1J6ebqH0Sd
zMsARm5VyGB0A7lt3LE0kCHOyvBmzMDj5p76MK07wp3HvonL66FNMcJsmiDeh/OXUutpWluBEq4B
kuHeEBXSI3rP5WFsovS2klu3VNoByZsas3e77TZ6bE+8wwocYxqSSRA37rxZhUA3etnJygyxry40
zl1fRG6EdmAl129lahzbFGN2Mp2fbbs0vxlZ/5YmUL1RKzGc3h4wjhqA6gyYZu+DmJ9cDLG/GlM7
BeCd3IjJEs8G+8ZWiPEewjVTSlL/XqlSuuHBTe/p/Sj3gVOlLFkwxUs2Q+CLGwm9Dpw8B7EyCyle
B2m2gwGDbbySNPuMwJsN4fmujlVnaj7B5xs3YAbD9ZL1EExoTjJJozNptThoGMnuMrvqzr94ov7l
gdLIZMCd0a3lif+49gE0VFUCIINjzomiAbHDTaEYxV54jbRSylT8XreaejvILaFPVZOg9Cd4kFnd
8P8872hA/gEvmaqu8G/eCPw4O4L/RPZIM0unxI2+q/s9ZmpIL3ljfsbsYCBqGJSuYvdwIcjOuF0V
ZjgfGdzT43Mxxuatr9fd2ujsB6jcq1/8TPO88tO8o5kyXkFsQXQdf4d5C/Pjh+NN7yEIqrYOIivZ
JsOzip9lbY3j2uvt4rPclluj783Z0dXfFvNvZ6lZirZUuzJSX9nhoFeszUxv3TjN65PFguZJLadt
JvrqVz/kz3RqXjOqsG1VGDJ7LllVrA87i4zkFPGVoHC6SkHWzkBE1WqKO08OAgAaU7eBxZPtBczQ
rW0bOYZgSnVucBF/JApqTvbrL3479efw5vyBDGXeG/J5lpfLh2BP1JQ18mxEW0zAPl46VDtttEtc
EJT008yZayr5qFZZ8SYhoBTJDYQkgXq86YvASStlm9Rj+Shr+oMmDdba7kIZnEMZPE5236xQ5okI
P2DpU8XVjR8bTz5i1G5UBc3TgJ+8m7e2sSnCyT+FY4zGcZRMjyOzHw8WgP0OyWVkeU4pOUPeb+RP
WYp88nQJNpn1MNQi/z1F1qQh9ICeavnozwcB5XMaYvt+KXmepDhxBjnV7vO1F3j4GKVJ8dnzWv2A
mMF4HlppjYZPcFwOyXxmp73hWi0aj4h6Ef1RSANlrdI92km3auKBFaemAcswdSa8dBqdQrL7T2ET
PoVBpe7h7WJ2kUEXF01inpTUGu7VJMVlOI+PBVZ62qyDhysqewNWjYMqe6tBejFrIEcR61jULKYR
voDApiSoottU7y6sNYMp3WhaVWLFkTfuIHF3YI4aHdCctjHYQcqFvLt6mNIyugToqzpT3pesNHEr
FLwtb6tURoMz69DubZlPIys4Vl1vbPrWzi6K8prUzfAQzYcCJxJX17BbicUQHtPPoFC8mxgNzaFL
/Yvv86ab8KrCDi0On8p0472ao5o94JlnrQpiRZtf3KXi4xPOTWppNs+3sExN+bjsaUeol6WiERL0
nHrQos/CHw0H3FB4MoocAkNo3Ofd+GaK9luscseWpB7Xqjl8CjEEO6qa/AUdkv/8oXTF/rg3JUwq
m+BriaAw7Wjmh214XZU55kYtYv6jv0+9cLiVC/u+GqNNxTLuJlQQ/KzqBO3poXJkBCbXwtiXilqv
01ErV0my0WvF35RyfTO1iumajXYLRuLSFU2BcK1yrlAt4+7lVYcBQ7Y3Uehfp3UaHng6w7WnnC27
eEFoPFqNfQkisZ0EYieEBdRe/wI9IXRRu2vXOTpKWxRoJfFSVDsx2xD6qGFVouEZjrpbvfc+qwOh
d28MoWnVl1ICv8Otjzuvrz+3xOacQg/2CZuSwqk9hAy1Wi/XwmoPvJC8HZE+sK7246Cz6gmK9hWV
n4eO97cuSwefUAj+5YUzSLrtmokHK8hLyJfquiubtbwSeungbCpcS1T+MfMlkgVVOToIyjtNOZ2I
V00HAuVPQV1C1p8m9rE1znz9sIobU96FXfAykmBmVWEHp4p0PZ4Pv3cEoBPRrgJI/ChQ/6He6Jk1
qxainBKMdw3/3w6INB6n2tLdvlHHlQkR4S6tono1Q/pXsLbsjde3gYMyNFvfUjMPsewnN30ZXHRv
reUmGt9RnDvRNh1IdBRwT9eW0bXAA0iA7Rv27KfR11TAEkl+m5DwO3i4u5gNCqo9hzwU90QbQneG
HdhKcYiakdg2T3GnSx67kFB281h+m5A8JNABf07pjf45bE44IfQAm4uOLbZZrSPbd3BziZ3aEBIJ
7LJ0Rv/3tm0w2tRqhI7tcIMuX+Y2Rf0EuvnRHox1YvXedmh6RzcK3w30KLmgRTA6SOk7WVd9liW9
dzWlr/esLDunOnEKcJLVzoOVtEiKhVXr1D7goXBU96Pec5MHvdv5lr9XicWsePeAqu5EsSpBwpCN
1jG8LkxYwf5r0/vhqia8vvKSUnNrU4TupOmX1B7Cs4ikB8/MwQ7WX8Yy+YPQzxe7Cr5FST4d9WTU
XX4M4bRqlJJdcj0NXkF/6BVZXVWe/ntfvTEf3Q+RYa8yLVsXwTbz652WR4+6ZTVraC63+qCoTmCC
wW1JJBdWtTP7pkUWGm3rbsIqozaSY1wFdz72aQ6q6rY7TuGtpvjZqWSfguqaegjFcJuSgbGF3j9m
gee+Fp2tItwXPKi+qW7gQJ/iKCQs9EdfGOaMh3wequiilFl5IfyyURu1cUtRHGW4e84YNMOBjceu
JRnaTnbrAMFX18Kfhk2Q6X9UalduyiguyfFBcmzjA2K3kwOk0983qn9WcQEjClb3q1aWvg5SrTqS
lsjrKmc+NxpyXMqsQoapXnpq+08IaQ58qSTfpl0PziF6kkRbPBW5JK1iBbJt7cOcN6uVGHHD6bsS
DHUyruSqmlZBW3yy84YPx2K7512wMSfjUcu71pWz6bn34rVW2fmaffLnxsgyJ0TMAuWgqd9VSbvK
YgIoZIF74WEQjDnwmocgU+wAbn9nu1PV5i5RE8+FF+jWKCu7BIHx+WBecodyxXz2SUk83IAIxG2L
8WWMJh4hwq3uKJej70AgQuqZsGDcvE5du2uL2N6Yrf8gx0lxLMGB7kE1boM6iFbokOUrw2i/TpVk
rKTEgqeuh8PZqgtQCGVRsBUp3EhTxocIyTGIntoLkh/ESozuWVH6add3FtEe/UVo4YvcXtBpate9
H8e8X/FlbnlHN7Jgu1JMDbshr1qXOUbIw5TKs7AUtig4p7pK3q/tnD1zlZbbrEwB0xo9jojoRJL9
Pvl5riPqscpVlCFZsLVoYTX6yaiMc5oSvpQ7ELlBm/o3oyVvKsn0b6fw2cPC52jafsfLco3q2mvr
98Ya5tMqKbJ+HxZV5ySWt23sztuipuzmYShWtT3/Wol9ow6NYHrG4AdDYGJJ/RQcCy/xXW6U/FPp
g362zGIHttncDZnYag2mUp2ZbPzUb1bZvE+1KsAbso0LfcUS3TUnzBlbKVjbSpBvbL1JV0X52E2l
+ZnfVXI9v8g3QhsLIusjAkl1+FRY2R8QNKc7WUKqodK+WflXremCG6+0B6cPEn0X+wBrNLWX4CaI
V1iP3DMz2TfAiDlsLHst0kRyTM/Wt4M3XQjMbLMuIjKJQm9tEMNMsq5dqfWlA/t9Zg+8JonZP3Xw
dN1kFMreRKfdUSYiQ6Fc4QzW56ZTdr63icb0OYCy5UZGnpyJ2jxGIewUjRdi1BjaRtb/L1Hntdyq
EqXhJ6KKHG4FKCBZwUm2byjvRIYmQz/9fPKZmrmhJJdrW1s03WutPxXbpdFWCCI1LAa3oMcoLL/P
2I/WjvhQs382loHtV5KybqLZoOXb9GoPjVqtWeB8mSwnjqV6CTT3b6k4SuBYMNSZI6DBbNv6pRXZ
ps97JnW6V3+amIKPzDmwEJXBBDnj2ObLLV5zrKGNZonK0dqoFvE5Haq2W6qKULqwiZj4fi5tq+10
yQ3DNyDeNLZwI1H1HmXK+Jf95rVXuy2VVxDHVvu7reR9UMTwXbs4PWjTsusoXp+71mFqVqzvaLvj
cOiqnm1+WUI8lXd8SRnKn7wIO5vb4DycXVkGGJBehFtuncTlJF1x9eHg9jYlxBFjmortUHZe6MxC
8eW8/EUWsgO8ycLM5cT0Sn/MLdrx3rZJFi1FpC1HZFddgL0H4KhuIqKolWteKtjdtG7rT6uV7W0t
n/D90a2dp8g8yMbJPjpzKzclJfbOJY1wt1Y6+OgifG2kEiYOxqLAGOfXXm5HOhe4TSuow3ce25id
yuG5VdvfCVnaO3VZYc4YcHD2WT8o4SCq77gesRQzS1LxMLNffHDs7doq2SuEuhp2QRsfytQ4dn26
7rRZr960OInDhucW0RIdhaIfZQzfa3Xm6qkZCJDCL1Xb9XBSKlwYH/U8Ngjk7f5O8KVK1Nn+qKdh
CR9SeN+dktcmSezIKOEAvglPBgmJ1RdRpNaxbDAprqbD2DntFYlDhrcrF+lY0bAY3klV4vS2Oi0D
X8rpGcIVCUzRYMoSu0QDmVilFFvF0uYdgm3lyow4h0j74jErzzfNGLhxQfE0oW+2xLiGnlF5QVY6
zrGq40/JIxpJlABbrcNmcdWthDoRhw1fabjNc2Nh1oQviD8DW/naSuPzI37MH5pJa1xvLNHqupKo
dBtsDNf1IZt3itM2xxqJfrBKpumdNPudwVDkYnbwxDJ2q41OuuItc0FSGrW4rgTMbjNShbbEshoh
eXroCKdEf0o7AxBoUD5m4WVn9rM46gZQkFQxasJf+uySAU1R0zKC0nnw+LUu9KjFgwUpaKhOJdq8
ZqqomUsjctbJ9eGPcXwPhREWJKtsksH7tphE6Y2cbgrB38/OpOIDYQ9j8N9bxGcX+M1+jsVQ6Ewd
sqn+Xo4F1pGPjnjWkl1rmfGN/MuL7nagp4b5ZzVS6x0+tOpQldtJYvg8asbDIapQzXIzOO92IVxG
b4TSlmufb0B4CIHT7ZFKuBzeUX3v8E3yIrOy51Nu58vp59X/X35+VqbqJxyXdqer9W9ZqMqpQah1
ydz+T5fn7Kis5K0gCPeo67gZVhwpfa19eBUiYqk46VtOCOJmEZYWZchS39Rx2hUjkie3V/TIflwE
nt117SVfWWfZm1Vy3Dodzq6kSusbLZbZq5YbakiNYPkQrdQnvBiKoExcd6/CjsAepPFeUs9WfKB8
CqM8jcSa6Owbqx61aa5GMbrRK0YPyeuM65BvrnO1V3reyqh/H9XRenZEbQYz/Nvb0GpDGC9W9rDX
LQI9MZVmo5vwOirjBd/MLiBmtHliotIERVVqe9spxydJyNITFfUrpsJrJB9HkRyxUEwfdCfbIC1W
i82HfYPzOSzlbiFO/k9DHB09gY0eRo3lwX6EWpFlYm50gUVdUry0+osqqoSWk0vc6bWvtnrHeYgm
denn6cDQBze9HzlrWiUn16Z2oTmMX1ovfkuMcYx+/ARiitctTbQHsjF0+EowC58VVQnlIudtr2tv
HWHvz4Rv6WfFWIBZrWL6VNtJ2xgLWGszTMNZ9CLfzoZb+oZi2ZdyGXmWWm9PCC74uKVl31WKA+ZD
S5ibMnnMg8awRIPpD0z1Lj2cxUv/pfQVXXNWpBf0cFzMdomITIO1Sr6sKbZTXxo3oyja57pAG1tb
3z2znjgj1dgR7R5COkJ2Kz7ZRq+c5uE7qyjdV3OgSxmK+PRzcWR1T1etPcoyOWskgTyVvfSec3US
h9ljUN1pJl2UiD8NSS/kWkNyceseWLFTk6ifQSuysTV3NDKk9TVxdhtil1gJRTfCwf7rwkYKlXKY
A2tWWwREUvwbvHahhaQvLyrrTyvb4TXTc5T6z1ppbtJqpkwqvdeOBLM328jvA/HHv5ktvDD17d6p
8qZthRo+yjUTGNeKo2mcy1DTjOQ8Nbp2kLJu90zvc1+SQgfVkDJFCtvC6x6YYZ1gRUkr1zfO1Iur
uxjiahSjudH4r+6sWC+wqHODFVX6UbLhb1KcR7deydFgFfWbZo/qzVVeJo8/zEnrnPqK43Ig5ZGR
7FEbbquurEFCrOUWX2TtFWTc2ZuMN30yDL6JAxxepjV/hl6QfacqBA7Ts/7y8K2RkZbDefDsKVjN
9XXCTHPr5Q0pyoo1BdWYjmCfJGsWxa0XWn/Muzx7sWPwLMrHBdr6tZxcK+xX4GcC3quLjmLZdwXm
F8qqbHsvFSdyrBqSQ8fmJDgVtm2Z5Yxdlsq3lKJ+9mJJXdHkW8Vb07AzVPs6PC5mvsRwZpFlt11F
sg5Gb3bX2OfBXe1z97jQLkybefbqXTkb8zEzYgzYZ/fgYcYaoAQF735YCU86KOLsJTdVoUIyFsVX
stxrNiPW+75tYv9UtpWDrsWFf0BO3imPK4ZstXYuZeleMtyT/7ukrlOT8Zr4MRmNUT3V5cXzFNvH
Jkf9tlrNb/pe/+PKEWpCY31RDQ7Pio1JBwV2c9FTKxwTxrZW2pTva8sgjwrbPGbeadCLEQcZzX0j
tytkNN3daAQvtrnk53Kp83OeacwqMLb7edeJXvrUxmk0VeOVTAXtFZX6bp44Yap+dp4hGlVhocTr
xcX4YNfaV1FqmCimJN+hRmyPeKedEY2ouNBBXnicSNbj0j8cDam/wnTSZKR2OuSTPHFPqApCAtWm
vekCCA+tI79sfEh/RONVWgB4EdJ6AZy1j3L+l7rKrfWG3eQ64wkkSd9JRy/+8yHJEaVgSa4DV6+9
HVklaJcF/e3IpoKyrsu7yKEOR0p1y3JlPa7StK5WN3ChJYVr8uUo2G9NxtR9EOqewPr5XEetPJBM
IdidFqhJ6TLvC7hox74ACRkS66twp2bT4C1xzQwtfvJqu/StdDW/+lT/t9Y2DWfatXBoWmTMS8no
9fHcLUqG2AupZ/zQldXmPBxhTXBmls1EgIpLaqJUP1QVVUOmoMvojOFFdCQErDQcsXVRVGFffl4N
3vChlNYbucrVXq+X7C1epnSbwrMPNbNPD7oytMHsJGWg49x37PSsC7GBAzyb42TfYXC6ndXSPOj6
ou2GArGWyVyAGEw3pkHVhJ/ZA02M5121JCX+VXvqC2nu5UqYFdSKp2lti6PT2cNOVEIGRttnGF87
3a3un0w/nozlYnMyX0axkuUqaozdl7y96Eyst6OGUN9k1snscigKmGAtJgGVtsmRWTzpHXvMuuTp
trA7XHsfF8UFsfB09aSB6dJlFfNutpUvgsEe6WzuEtXzPJOfxdPbwUiJSun6uvdOnal8NwrjvJSY
sKtVzPUp1XEFmSsdMlWrp/vYe5/awXcHZQpnN032otYIscpztvYahU6CN4tNmJqtbIrRmr4qA9LV
OGA+TBEqD+34CJReu+6Qrsu/WljTd5wz47TmpLxmrls/tZ6u+4UD/InE8ZQvjXxJTWOjE7B6mG3L
Cyt4Ld9t8z2QRszhFA+7puTTpdSWn4KiVJsn2BST84ay9uhkjY2HykNCjtAltPlyQhu5EBFH1tV7
aDK9zP5aXIfZVynkxVBU85zqpbuxXdk9KbRsvrr2f9JZKoDJgkbLbIF2MLr5NqfQ68oUWys8tRI7
oO3zMCJv7Ddh9ofF7I2vNccngN1h3fOtBjrzjXdPHQKzNpZPd1Cx5Mn+rBPgi1evp9UQ2s3DtmZa
60tmSvEb15rbQE35XsdzDq2mLv3WWJWdqrKbKaP97SxtpDXTcgZPatlGYvyp22+aquLJGpfi4mZt
wcQra37FKWM8aenvWV84vpfiSCYr/aCV8I3Ttn+xZ5IA1EqekgeilQ6D+hw7k7KhjtUubm4OJ1Ws
YyCMbPxVjmcDGOnbzMouHNau2uZp+auP/yWieGXWNEZNweA3d/Xqe1GcYYPAo78q/M/sxxrIYq0M
23giRpFol+hQOe741Wrto9S2q13cs2yIg4N7+Ep+WXZN015/eewOiSjH28+7UZR1gGyZoRd5PKcp
yRF98bk9NSvwIttj0aOGRq2cyP0bQs9tkte+LAG6Hf2OX+nkK21RYCg8v6SEwQSDmb0gXmovnnIq
sJkKGA0XW4TbsvW6Te21f3N5QniMH75e4GnWd1+rbBts2ziFDfJ5nJXc5aF56xY9D03jd/1Q0YFs
uEzDh9aOinrYWA+MzixcUH+3guCZfKxaWR0oCFKyeeqDln+XrvarzAXpr6aa4YptV5vGmLMgz2Au
4dF2I2h+pQOai6scXDC3sfubQgWMKbEC20gkqpmtGDHbGKxuJqdUS44Lpy2piYkicLmqs7CtdWVr
KvWvrhIEpxXliEVL3guGYNrl551IWy1ahvRukj8ciHz5WC2nep3c5L8NIlNAMr1YuybAeodnJ17x
TKb38PJBY3i56J+lsJld2FV3SVxHuday/VsZiv4Zj5UP40wEcZ9AYersd/IOCYClpoTd1v9hkp6e
ZZUvuzythrA0ZFTZtfU89Ub2jG3b0/zwedISxd6g2+vDyc1f2MapGr31Y0JGuiOM958x0y2kY5ze
20qpsdywqmNcLOl9Edl1FHp2A98vg3m0+10xmMQKUzE6hbhamji7feznFR+j6a1nzxzH+6glbPtm
XQa4ln2Vs6JdpAl4TjZDv4/r1t0BLGOjkSWvnec+GGshOaHpk8J0EnOlwKSGYTbGray8+ZKz7+DA
NuwHTr7NqFhvXjpU+1rYbTA0TKpm2dy1Akaq1xMfONlmfe/N6bQSHXTTe3FxVPxEEk4Sumz3d1/w
SHtrvESdgQ/Vz9t2WvJdnE8T+BcpVBbisM9iaF/61JgOtsecBWsrjzuvXmN9GsMJbsman3Fuemj+
UxlAo2muSDjfXKNaAjmwWxeJMe8dA4KAZcTVx7A+YB5s6g4GpZ2uJMt7kqIonGV3mPWGmRWpjbfZ
Eh9Cf+vXWLyOrve3HpmbYczb+rXurc8j0aKrUkJ+7I3kIBa3fa8bPli7yOFYa75HduwbM/Y1n/aD
a97xY2VTQdZ3wPBmPjiPmyilzO9ePPG55sTbZe2PY1w7b9yUpzwrsGhoUF+fnSX5lsknDJtHCE07
HBF+Jlf+5HdRQoloCTQBTGeO//M2qSA32Z1zRzWZ7vO4Nc7gh29gHuGS4BVip6Z4wmJh+G+ZNXVn
+ViXfkF6MLYEy9S+Vc999OxNM7sW2yhUSpHcM2V+FsUqr9UgsqPSAERMdjQpfPpytlvw8OXa2I0R
aJl+k+pahVbmmHQ+3PFSGmLvPN7CAWThiB7eLGxapM8jzobuNtWbLFwTGDmdoDvN69y4pYZzaowu
u4NtyyPCABC2oiQo0ZwSf7TiaduYRK/2WvE89AsLdFVvigR3ULAjYNCwnJ3xryFaJrK9kkSF8kAU
iAMtkuTVbUzlqfEgBtHNGJsG5ThHr0Jk4BKnZD8yD2iyYbsQsfUu6VNZLvbFoCo94Go730Whvbi1
6lxbJo1RlfD7BJZeODOiwujapwyGbjdrBmngwgC9d8f7hFhw22jjum0mqmtGVAnrEicv/GScWI2w
aTkpOJRtoWepO/cqKqu/r21inEfPTOHDdv1dtiL249SiLjHrLVz2l5rp8xNIs1+j3gHx4ANY7IsC
gxTCYk5lEWtHl+QmZBrmWy+X9CJmwiB+1kkvMH1wgBlx8fJSnCy8v4yUIb2VquuXXq1FbBT5h8VX
2hLB9JbbwjqnNWMblaUwE1d+tp3QndcsWtSyDVTdaF9niaGvWcy+3qVONJZVcx9sNqa6kBQDunzt
iR/SaUMOVjVbwAYc404Grqx3/KYih7s7kG8khK5GbtHRe/eZdhzZQ/TRzp/dplteGh7Wn81NEOZ4
xNqSeXyfjvckQVKD/329a5r+dyON6fq4170zxRfk1Run51NiFFjsRe9jvJt+WNlIT2RKZQM63QcY
iKVbvSv2sUjs3ZqbTLPzwf2YavU+CeO5mzyUzJVDjmKxVxdPQ2lGtAxpmam5BpUZmzvlYVcEDRyS
JQZyCnZi9dfqdMq2keEwWM1mBaYNWlv/jfkuy1hp62hZZR0VcoW3mi/PplItaPvXNuIbbKPBy/o9
uYtBidTs2Cqr6gs3J3ZdXXBmqpAKNnqKkKeqlaDLcdPGHMD4TnDx8EfpXPMx1+B7edRlmn0Sgzsc
JnP+cAs13loYZeVkakhl7CPF0rPt2pEBZermjtHAd+F1jLmWFhJgSgxlEd/MAuNRXLtdRl83teBZ
N/9olZZFsVbVkdJMNQmRXH5epfgrBaVWAP/rAmLx3EXgkb3qT63VYd2Y9vhh9AxNVKMPMs3omR5y
kW2CG+r/vc0nqRwAHupuGMCGi/+9ELQrQ2F5CKU0fZ9IfTsmyRy1sMA2qpNPwVww44/xtlRtC5Yd
/2afiCH6eSWweAgrNf3HWH6N9Dldoyb1qBYdJLSGZ/yeR2y/Uk1dwrUf4Fk8LvP/vard3Nm5ebYT
zHgOfXODJ0sm5xSxRKZIXccpgpMBdsn2HojOuhSVqZOkSBggtlkWza5WRSlDgsh9fG0/bxM6w0Ba
N8zQPXzt9O+YYnbBqjewtRnereNkwX9rwhSQN52hLTc/738uK8NkwxzFVoLkQCk35KbvMcf020ch
Z9bZPieX12Jc5GVJFSgqd9YmSIAp4G3u54KodBzH6BUp+hK9ibS6FpEroZjIc1yJ/ogL56+5lCfI
hVqwGuuNFh5g3M3AD7KfK5jwc4rnka+4kJZSvdU2iaiH4GcNd48P/fNJKxCqoHVGY6PIJj3WTs/3
0TbYYfT2EP1c6iwf/3tlmELZVb3JHzLqqJuSJvp5Zfa9Ak+/4UHV12abozrAxUUExpT/Jb3cDBmX
+E7rMfhWJKKjrtkp2nLoNAMByiLUUOFnkfe4FDoTg/+//Pys5Ujw20RDfsuR8bO017zYJ8W87rtK
qkcFucbRMNP+YbV0MDv97ibWrneN3u/lkIVkw9K2rbmKo6Cwo59LTCwOAULxc+cM84nJxpOCWQUJ
NAZRhOb6u0uL9EEceeVFUCsA6tk0v6oV2GVv6lckS+0WH1T41STQEtMtIlLO3QM8H1Q81ZIFqSKg
73Tx5Cc5XLhYLgGGWjqUyLOdkPczpo0kXs37ssA2gZyGJwgELMvE+ywW8WWJstmXhQpI06POgUQL
9wToxznB2Wkvk44fqYbCb5n+Dt6jKYI2zIph2qfQuvoL8sGNFkrREUSZm8e61VXUAlhYr9N5LeWz
ZjevhHBlvrGWB3vs9lRjDBJigPmla/DN76n0iZH9WEQN95h8FtUrdw3bBgNqFOtEyk9F9rIYrFgt
rh5TGoKklPpvOle+yeYXqk60wlSGY1AzCWpq8n2r7l6ZfbFVpXdkML9n/2GX7rJtqfP81Op4r3EW
pQwShBw+YCR7OsTGiAuftKbd7JbXJHY/h8p67q3ZhkXpaIQYOp+1q5/rBiOkzJ2jDHN9cKeuh/BJ
KAvUlAJ3EYhVOnj1xo7FjEHpubVhCiVjhd5p1pd9UVj3CsOEY5my60+xdZCwni94Vu0bAws/Q1Qg
pjRpqmdN21YagDtsVpheO9zFfpD7eBbVYYnRj2aZR19oOnsB2e+IkIqAlxj+pJ0Y7dOiYgNIQ/Nn
qt670abKVern0V2vdVLtqmE46HPshsvMP5tO8kVvOgQoK6PVdP1tKbH5hAHJrVeoXZKmeElV89jo
mFEVVQvTde4Zo+P6pU2kLM6rD9oPg0m347AjTNnP4IAGveltFeKxaUybXdeyyxvWbyDXX/0Uh6P7
GL+0ChhhHBWevrFcWBBnVYXYX4qEtDiD/Lv1rexnnYDnvAjE95xOWFMTYdlD79rIFoamkkPfKW18
9OV9LGC+IeUrVOOA+8OT8bBKLrw83aAz30rMfZk7Dl9KgdL44S5TOPp762RVVKG/8LOuWHamO7Rb
qUMlnrJ+PDXm95TK4TJ3d+aoC/M7IoNcnmEP27nCbohPp7fO4uleqQylG0Q7IEqXOLf8VScfl1Ht
uFln+07Gb40+xzpWWQaaiKWqnaNLhjDphDPnZIbUC7XeHwWyV1C040iqpIdntLkz5uIt68pmw0Tu
A9betSe0tl6IuJYQ8/y6anaa2yaU8RmJKGNCNlvSVGFvle/VuNFSrF8mEMPYAn2vHtizQf6mN3y2
Xf+iZoBGieQ5hDnCTG4PK+NL76o3QSNaZap4UVxis6UKdbB/8HCt4mP0lnBqjFPXqCtU/vaf8Agv
iCtGn3X8Tc9VQoPqIQ+YH2714EnrClYnufGvm/6ubfXiTCxeoo77APT21YhN7diWXSQc6+/iPHKW
+mK5oLvgdI3RXgBNGOgcAuqQL2uRkZZC1+uIoAocsTJST0WIQ8qKgJxWpih1BO24Ndh1nPpeTs4w
YALykZo9cDrHdugWU/nB0wcyX+Cyjo3sqWO4xFhQf8kssMDKduP9ZA/uyRHlHTYw5xheIEFTOdvF
c6zbqAyQH9zi2uiBBaWJdLf5gDHQQiRIK4PWUrS9GnsjSnQDfdnMn+4w/onttQ2aOP+auwsIO96c
E3mFFaxuf8UZXrVriiOVDoDqU8BlMaV+zHJn3i+mwmHdXCkGiTgqo27Bv2Rd0LawQn1Qg7cECp6k
rU2sOjItz4+1MeE3rFfPEneawXJDTqhziB2MIPk3MrVFO7nCf1Jy74JD9jMeKLvJ0S0IpXC4h0ed
1zCf4oFmIBcTLfLPo9rc2wOoftWuQUnQdOAqy1c+nVwXzpdaYTOkscX6qxH/a2MH+h7nMhk9G6cV
75m3fORVBLv/Oy558EgcuAxVavt2NSrnWibZZgUH0jl01qRmWKrddONrTmGlVJaCM4+l3NlHgO0L
CajhRPPM2MJi+tw28ybvoQtRkf9LehEO3Lq90jWvlZEDI+JtDR47SgMflxQPvKMx8PgZo33u9dzd
ZRgL+JX5nczyc1a1Ydvl7m1uyPfQJBYz3claEGcNomtf0nH4p5XT1kOC+2rozaU7KI4L+Zv0xM5V
Dvpaf6QkaDzZtR3KWYzQ8HMVErr4nN0mfYaBLTfVYlm+6DifZDzaG89G/tL1V/CM02AWX6RN370a
toGVN3/drmR4l+yYqF35RBjDJXfmd0GVq55v2VhetqtxLuoiEtZSX1xa/Cwm4M10/8kFPHuBT2gg
VxyZpu+RhiImQjG5MnIIYo1A7EmBVGpGKpAT8/c62eBNYZoSloFYIHJonLFNwTPf5OPkt1T2BNTM
Iakdb60FxGCOebaxNQVBFCRr5qYWuVVLlW3iuQ6Nkltq26XtZ956nSZ4gvaTAxPxzeibo1O3YZM5
SWja3rgl4pJVTFqBMD5yHXTW0ehrxg5FjwErbj4j0o1fHL07MsxFTWjGDPnhVeVWd5ltfWeUPDqA
CEOQyJe+M7IQMdp7VdY/7qgbI/+XKR1cvT57Mr31kDd2UDIr8uEloJYdxjdDi4pF/ZzK/sgAKttB
6dx506RfcK+F6VyS7oyICRLU7yH1btikf3Ujp3ubnrXexf2/HHW0RMU9p0ndGo43+ZDd7BCcqJMC
VgCJU5vJcO+AQl24MnzDO0nLNwbGPgdbgydZVuS+2zOC5wW0oQH/3ICigrN2/Vdd9cUGP/c26LPl
VbRUsFNZ/ssqVrTrTc9KL58qDuM/qKw3Co3n2ZX27xnMhUkx1mFukt/c3n0qC1NFCG5BtAgAR6fN
Gq9kEhTpdeHP6XHyy63mep93Bhgb8xsPynlA9OE76Zmrv+a/XZjRng7aAE3nyXBKRAT2Z+J6Z7Pn
HEucuDlMgqEAZGO8k546DIq3q5cfzT55mTC32GILdM3nYptmrX2AN9cincGfbPpAkBglEgg9ziCP
MOp8dLX4keWPXGfbTjY98+x1TT8rt3pzfzc01h6893isdyw89oWLrndvIiZfzURmUmAgt1sQEw0d
Sd6KCUHb7E4G9GI8D8pzOos+6sbyi0A5wnOgcGyqWQ/NvsJWOMnPDAy+c7t8I8v7BCt23NT7VnqR
Osd/C4+llSO91sROtcYPtSw43HOY6XlJdqirXomt+eMo4rVUyp1h0a3bEErQvUm/TOzZT6H45Ul8
AM5ewnKczxmTTqzOg7TnB0M77LFgUrAUJZ20mVSookaUqaM4xJWyX/Bx3So1RXO5dL7Wes4WDa62
qXQzJRhdtfeTbj+XSs48CFacBqo8/tGsLidxak53TL8o6/PE2K56fOTge3Nwdwln4TAksj8VpRe7
1jHxijQOliIMeBvY1dqVxsgGnOO5olFDLMctWern3GiJ23TNSwG+uDXIcGZJKGogXShXiaLeUV37
6rAC0JQz3fd0ImgRDMEmdAHVJcxIiOday/DZURo+fWcGNHx8F0u2gVOwVy313R7aP0MdI8PNBs6W
eQ9ZDcM3rz2OqvYikuU2uvbREhJcDcK0Ui+koWceZaOKR6yR79DfvI6dvnWM9V3mxG912rDTrdnw
F2cstyq5mJSAcgctZCuskYcuH46ekZjsj+POJeMmMLdSlMVRzakVlmS9qPP8OmUSQnqOUVhqQWdd
4LVtIcIclYR9QF9z/AVhNcp2vDTwejflUF1wAXqHXb1ucgvMT52gZwI2scwVg5R1seur4gbTuPL1
FjvSsQRYKn+Vc4bOjSb+kZ6ZxcBUzqOMKRNkEiggOqc6LY7Rb/LJsqC/BoVjPqfYrnXYCLzVsXju
JPHnrrefRP6imMlHDSt4V3bilsf6U29XHrcy+SWHb7glIiTg795NRrNphf2OACojXlnagbSXxq8U
hQ4blwa7bVj6gtgjS7LfjFQvQQ7BLFq9bIl+XjlpYvoOh5W/JE2HzoXZT+YA9O9HTak2bYtuIU7r
/DiwBo91ep+0bH2CFMkIP8locKpKD1LdYWnK+UDH5b0URarsFla8r1GwvjhZmUbS8aqNkJLzcpz2
c+w1Ed74u1Q4ZcXhbS5RrFt3o22AjIZYnFqbkADi+vRQr6wkGqUbEqFYn1drjeEMDXN91lmJjgu/
ZDIdtAK2bcArnPg908uCh8VkiPTcDnCdNK6ABA0pCDlGn5XmhmhoPzKIriAAfXFt5/aaN9V8Eg45
F3pnGvT6KE4GHcJ8ma2/YZ3ZbG19x5ZpJRgOoMLsCig8fb+l5WGkOw6D3zM/ecpS7bz0UwdxX5pH
MmfuiZZjqguOGCUKsh6+pSQEwH2fbRWthqfNN2Zcy80s1dduUPsgnh5ir1jHCNHC8YOwLW48/n2m
mj9J60XFk5mns6WBYoClDsBYjpGeS8ti7FHrf0kVaS6AADrimqrYMP+6VFMhj1rjrMefV1lsJlDe
yo8Zvn2gyAlPEiPBHLUbsVHqmKQtmmxOWm/zaKSJZOCngJxgDaxiF3zWH5dhWSH9eIUNS0+lOrK1
NSge81GRQPHeVNXscQyq40hplf2p9Az9OP/+NlfMj4d5+MmtRjqtxh2C1TGM46KDXzFWhzMVZwQH
/w9zZ7bcNpKt61fZce5RJzEjb3bEITiTkqjJlnWDsGwL8zwl8PTnA13dXVZ1V8W+2xFlR9GiRBJK
ZK71r3+ALCrifrH5SDYl4Zl72q2nworfnNLpmLBnwVZURvmodxijwpvMqRP43DnXRiaFuYngmpQz
6TsyjL+FQtb3Y53uUrrcT2TsjQdRN2KD8MN4HWcmj7M1MPtCNgRa5ayAsap9RpYVM+5mNVewBkod
hyZXKHtvCOPVDrtdHyfDD3Swt7nr6hu74ofanGTwI3T9PgsSbTdPSXNQbo0filWD0pftpihl/AW2
N9O+9Ftb6hG4y2QATWkSzjD5eh6N3LptmruGgfu3WSKia13vvUtG7ThmhXaMlB5uoOzrXx2Dxs1x
XnpT1w5TxKryBJkpajTeHY34aIupSVNg9A0ift+JaH5f9ChV1cZ008Fl1nKopwaGX6bnlJfUoKxw
OBwpImC4Ke4aPyrNnQd5nE2fACi9cuVdnkHkEcNuLoLgM+VKMnvQ5FIQiaLP9U9t22vbAG8LWNTW
V7wqS6oznANbUnXPXATcBUGVP/WWJfcG/JG12bXeBerFSZdI+JM4ZBySW2gOymkDf+DAvM+8R6Zr
7DryFSD3eeb9kN1OtYlXAfczzv+JfuoCPdgFoH9raC/uWjOgoTYJKEo2Yhgup2OfJv2+JMHqiUuN
IcaQapC+ir0xJPYz4qhxL4uoXl8fIuuo9n2avWmNeO0XMqsnuSIGGifKbRySHmJnTB4cB2O0BD0F
aMriRQ5V5hT0gJCDqOW9sPiOIfBunNKQ93Go5J20QkzX+Nr1L02DwIUqt/YZi78WbVbdtzOlCqqF
20mhMU/F/Aynteub7OtYOPeZjIj1LXq/0pxkrxFQtnXQ1W6iio2jSBp0EhE0/dREuKoF3u2oF0tm
+ggTcboRsPePZZdbG+hANvOUcbo1avcFde9nfLyCTat98dIseqxaqGqZB93MNXENcEjX3EI+2+rC
Sx6ufwXwa4r8q4yn+j4sTGcHMYa/bK/8NJCaMMZN8xbDO15FVSQ31UwKYxPGd1ntsRcwWtzNjvBO
YsTLFiUUDn9Nf6GZl7jenkLa14vpYnhWETaiL9YCdR/PxzB39FWW97T9YY9ex8UzSauC9BuhhGtV
YLVKWhsT93ZGzBCsCMFWyyaNhLGmfQsmnFyi9NH1IIIgqMt3vYFNXBCZRIsXyjnFVKdaCccxZ4zq
N9VEyuxU3qMJAQrE0d2F+VX19rqL4XQW0KhptI4F2MWa5DiY55lzC28Kfl0Sb1InHyEwiq1oDfhr
uVoNfYnDk7aWpCH5XjxghB0hgSzyjZXHHerS6kF5Xvxc6nRAbB1MUP2wB6zv5OSXJStqarwSUjJu
x2nrm9AAYDeb/L7trUCMgjrvwdXmuzmzTiY2xGnCHRtCmqNBw9FGxXsocPg3iPwi3fbT7GYMtFO5
FHCtb42JJOXbKLDFfFJ1gWQ60x+D0c5WJDdUK2cIhj3hPETtQtXLAmhcPNthx2rrnTV0DASMH0Gb
iNsRriQzua9S4EfC0UrzPFuXKsEkczSz+6RuvzsJnMpAaZmfTwMDdbDVJMugv1jkUmGaa+Dbdp+Y
yMYKxEvz/M12J5yNBKAk8ymyVbJmSw2wmfjxazXqD3MyxBvLZgg9TiV2d+iKOn7eZIRoCuySBVvB
TI8b2jyw801LsbExENSDFRKt01Dz7a0ECnJQmNmaW+9SAMWtXNlTK+ZciymFqUSq6p6k1dsWhUOI
LNc0zlNU3bKRrNJIbaC2TevKaTZDHdRbKyRwZWSsucqbAZsOOE50KZrYzGmnrYAvMF4S02PDYbMq
s6/0Z4vrKsWNxkHtj9aMf7kE868gDvJZa7nOorxBjFGVhx6W+kNs1BfyY/2gr5yFX73U91VwzKHl
t5SuN0vH1hD3NyGwWoWxOzMahU/N/SgD1fpj6XCGIN/ujU1gHfKiYfxuON42qJm9T+oc6AkJDfYT
YJ7phxlFmzTRCFbeV8YFHhkS5q3hKeNgkcGhIS2rMnKYQZPwL8vF22w2X7i+08poyHa2bHJLw24+
R9YF73D4esuW0JvDZypFGCOIqCs57Q14ubssRG6ljerbYCbtoRXRhJUa4ycmytzh8ixpzdFGF5tA
6joDa8p/0ougobvasTYSc9XPlVxrrnmf4uO8EzIt90NUXKKhxKlH2tbGc0Glh5pOEMcWurIEp7WZ
5KVdqYp9H6xRTwTN0N/P5fRVDk6x0tycD7xJqmcES/29rPRsHdV9DSem9PZTFL17GFaFjuXcDYXK
DiHT4p1eTuV+1kvEiq3xhGOOi4GOn4cuBb9W79KE6O5ocgDtq1dVCCZqRvVdtMC3gkNqa2EoAD4q
6lvYi7ZwLyazfb+F0+KrQdLZdJW+bl0D0kg1n4x+VAfPSw7g9N+xraKjduCud9G0d6yvKtaKY98P
59nqV1mxqDcWFH5Kjs5CCLFFCpOK7npdBLSf/RytTN7HhVygVRxOZKW5FcODil7B9PZGr5HjpKkH
rambrZXjfNOAim8hyPrG2ygAIfvSI4FjrIEa5fREz/YC/2A7d2V+8koqXxTBnwxmbruMjKlVoWOr
ZWbJ54ozfpOmJkPYFDUcpJ1X6BpvU1Ku8RS7oxKGWWXY1NgifsCVGV5rYV2ooi8WkBw5H/ZBodNY
tSmkMC2cTlXItCeJdAjF7Usn+pfItuWBCdlGCPeBP2ePwW3f1D/aCOcA9tBulfQIYoS1w35ur2mw
EWUafzd69Tq0AmEhRajiXpTkX3I6Ylw+hvnByJnb2ZHL0DyHbDEvFtrhkO17p3+wcFoD0xhWmpRq
a7nxKVDdF5WBeyAGATmJdlmvfjgTmirBXHbqnkFTvuvgiHo6/6iJThTu1FKmM/5g9olSpFvFDzA4
V0Yhvkfp68h57c84HEi1sERnfLGi24SaL1Xai6O+4yR2W1WIPrqeQjGomrupTMFdKxvWhgPqwp2f
OHBrnRlUo08Iu6pTLkSWveqifVZIg33XQWKFqfhXLfHUpja7dZAARsh5jNZDCFhoRDQQsj+pRBu2
RFmeyUjI1+GUHhNnnjYuuwBTHwQ2pgjOZU92fOlt7CA61Aaq+bin/Ydty4I33tg+vvfZ/FmYIfq0
9sGE0KAbjxmoAOJr42KK2dmEvTdvUoF6bvL2lqsOs9V4uMEizIxH+ejoFJBOG56cBL5SYg/d1unr
89AHxy4rE5qh9p2662UqQIwHXdkcfRwVefzExOSOtM151ykqJwsbqF5zt5EGrqWwrdwotzj0ue0A
2doBjMr2MHaw4mdgKr+Y0gOsvmDHfel30dgCCTCjsi3GoVho0dEAjFkNsT1FmbAZGRZ2cgEz9oIp
ag3NBdc/El085wfbz/o9HuGFNAgBoNhb6zIyXqogp4oLbxy9fQVpuaUKQIjfrcdQvMFS2kLV4X5q
XMpHfgdU4tZ91ZiP9VT6Quavieywzaw0azU26mXkTWqCRR0XB4ePzfB9Hh708Jh7gfcWkZW9Tu2s
I8GRBjyJp+oM2tkPw/SoRY73aBeWRE0HUTGKeUjCxbiHIwxytDxUtmfB60JcuzwSkes+EJbjY4jj
V3bZPxustScvv6kYTSjfnXZ9aphPMS/1HMUAqwVRRddHSEBIdS8jDpyKpmYJzLn+FRIJQx5qcIK+
UVwsNJuX9lE14USAL9DubJe3cgkoW4pZnWaWL8yzt7r+W1B3zNn7jDoqVu7JNBPvdP2/kCyaZlV3
jnsql7/cdgazKRraExO3cOjQPP36letzrg9dhE5OMCESXdzQRFSJUxSgKcnz7Ob6T9f/s3WPofj1
sTfqjNXKiZMqsH9/zs8v/+t7hIfRXGXp9vb6nBof0d+/W19epSuj5Cbb/Ov512c5Bc21GbCXLx88
IRIdRd72+qBf3FyBdeytNoMndFrs0qkyo9RGSMGC1eCStUCgopwe8RjZ10SnvJgUlodQHxqOY55l
OaXwtdmLUTXzVRen0tRy+X2F0S0rouE8ccwjGRjmsegbvOrjgmNIN3cWzBaVUUq1mPP5tTwJ+A5F
yExLN0Juq9Sizu9i70chgJjyqh4PPZYgwTQUKzwdkm0UVs16kEt0ZxRpxyGxAvboaDjCNEFMiP5c
uoxIkb2sbQkyZwTTRossdc4jHy1fy4O8YJysaDz6GUSmzu1jmw32sdFwIZOpht0DiMABZk3pKV9q
ojkaHF/oPr+EGUiw4SH1ZMB3vP5lqrHEZItp0D62R9xM+YLdyRFckHQkrEEYsMevg1bDSUAFsrOy
4JB3P+wALm6Gwwcb7UuXfPKYcmExk+0hD0EBaDDHMwP3zZrxfsK7NrstwYB3tTN/0Rw7WWZOEe3D
ORs0FAdLUCu6IhwrUyJGh7mnrueida7qsDRZyHTjuy3HtzQFF2uajSbrY5tmT2PCvpzBkmDbI1Bp
gjVt16xyOHpPVRoeldkhNB/q4zDa72rGrlI5SCzzYO0upp8tYr5whHgYVP1bOpNig/TP71N5zGpq
s7y/4Zd5NvLhO7ki60AFG4ad+9lzjkVEWnBViXdMWRA4RMb91L/PWUaSCcSHjRLh21BjfyVM9WC0
j1qj1z72VHB7rXYTTF9tdANrTbn3veO+M2FcWfgzMJzleiJgvQFxnzZjIhIwIeNuBFhYt0mS+BlS
D38ux+cc8kocncPmDCf4mWgzKPc41qLLDA/Uag7SwayASX0zYJPeu1N8cNRdXVtv/RCv2XvGgx4B
LOe2xHSCVgro/JNulXcmV22VzKbcpCp4YfSKf1MZHCZNjKsgFd0Rc91LTSGhAq07lUy72jq2SThq
4cC7G5N5I79efV0XWOBi6JQTTd7P0D0h8Xm4UQAU93P6GErObMbfWFhVBsL7HBKe2eZq2+RKrZMI
f3jw4wu/mm4/OhSdZGGsdSiRmzjpAipw4whZRQPnVtZnxwXq1TpzzwiPEAhetU61LZbT62IYYftI
veQ+vWQldKEOVwRkJDp7p+L4MGvsY9Wy+tpaHj2RLHIsiIaQj0mnGPN10KsTpuAvzVguehyDxakf
HKGLgyYBvEoOgpLLFjJ4CTuF/kqo8o4D3G7LEnTdy9BO6gf0MDv8FSH0dXeeXOgzrpRr3N0dlXFX
ERe/VV77HjPY9as6gvkbRs8SzE92xVqyB60ZlYHrvdU0/eAUkEX7UX9v8NA9ZXlzYufCq4CEPjo7
jDCXTg0rgQ6WiEsK6SprcKmbdftgD8HTNA/yFFp3FcteL/F/MSd8Uclnu80msdBUMtc3i6k/Seeg
gU7t5ZghAdu5c7SHkX8WM9NP7nnEjYQoJshO1qrJ1oj2cEeZadFRQM0oZEbMBfbURaV/tcv63Rr9
8tOP74PB+oeH/73fPGx+NVf/1Z/9Pxqy/2LPfvO4ffr4U5a38U8D9/8tju1Y7f3ff3ii/xvH9nj8
+sHinW/46deOK99vAk90D7ddy6axwpVv/LH4teu695vh6ovNoWsbEq/xf/q1G85vrHgQUHtxBnex
sv0///W7W7uh/8b6dHFQg6wtBLfO/8is/VfDRdezzMUpl5dwTWwNhPPBM1DleE0bnZ7eTI6504wO
zVKoWcyhxI+uzOztqBhzRsDW0GEqdaPUNPlEfzV+1GWab3uO3NUIp9NBW1fkVp6sgcLdwF9DlxBI
/nBVf192v3i5L2/mX+6Q1zdLGBHm9svVMviPr//B2FdkVVIFZZzCZhixIkbCA1UOCWeKl8TUQnOE
LPRotMhnSqhBI4Q6H95qvQGq31t189mGHg+qmA27vhpP3qjCB2dQ5795l7/aMF7fpXQEvyPh6oj6
jQ++kNWolEqzBOuACO8WzGf6C7jRWuHoswbFmVCey03mCHAiHDQ3lUojeHFAeK5h7Q1QJJwGboi0
QFOggO9Pf/P2lov060W0DWE7uoftPKqej/b8tvCEU9l5chPbw+OQJRNVT8EYb0T+SAbE2kbbe869
efRHgaAnzDI6+yn7NGri767Ur6Z7y5XirTiOBe9EN0BKPlyp0bZzSdxOchOaXXTxIkw0uCzPI8fV
Z3CESSRooGV6tFVJ+VbboIZeT0PCmXIzGPL7YEl399eXx/3Vlpn3ZBlgtLrhGfBjuFAf1lhYmXqr
xo5L0CTWocF/kQCcu0aprxrs4rM7Mla3w6JZx04g1kSPi2m4ERRA6zyNEVFCPAbt9DZpceg0cOXe
q1+hEHX7+qtmGdOhlK0JlwXnIUyj9IO9z1rIlo4DP5FG1bsBQHlM7IMuohymGbqROa7tfWO8QUkM
SRG4HczpLka0stK5rRni5cYybNHAptOTRbg0p9X05frS3ZBU2xbwBpnagK85WtJwkZ6MKqNRlP1D
VIyMLExr2qZGV+712RhA0vepdWiBegkMZ3KjNxiwSNkC8fBpUsyEAGurr1nSvLcDgSHLWwz0ItlK
r0n9yDtrTg8ihQPzjRf1hBR2SJwgFe3/+vcEUeHDOoZi4pBO5RGCYTJIMj5YVMdpWpYBmt7zjKjX
bySk2sHt0D4HoL8G6FIbotSv6ZN2uTt/N3FlO3nBxMWQGbzKzriBK5+sUPOkK3Jye58gV3h8aE24
iHssa/RV1TgAGE4KjKIKi5FRgb/aZiaGZV51kJFuAmxHcZNYsEeaNthSPmSAeN83dnMgmLvaJqwx
f2pEua2qKFlVVY7t17IC0K7qg3dTWc/M4CG5lX7IoN3On8MWGQgq3ARDNeTEy+u6w5ifJzTwfhFr
2g7tFP4UWGFg1qeax1qT8X0edRiG94jiLXnjOHq4z2PI97Agsgcu3qZXuOWjKuCRGixi6Lt7mC94
LaQsy17tiijCGkOrT5JMX0iVcE8ywk18qph8PWfBU100apFlZjflJ5wyMUya8EPtlcNsI4P4W+Jz
oqnZvdeSlrhXgPxy8OqNyJV3IX/3RR+rCvOnyT4ZjBk9k6GHPT+GHnasyI2hv+LPsyon5a0Nh3j0
0TOMbRjG4BiAIR0GSQe99m7UhGuKyMd3iDwS347aW5uY3HxqbGIDUvDFjdD7zodtDVG4CgLwnUwd
itEkeXumzs70DE3iXKzaypzOKPC3WRpixwz28smJxsewRKUOpU8cDI9IR9xUBxx5jAcHkAToJ/JR
C7zUc24duhC1Jt5M/ighKPPJkfrXBYKGptjpmoaXsstt3Sw3Xziy6PAL33EWsbGHwer6z5nDfgZS
kMMMdG3songqKrl4pSIzXTWLB5B0AKR12zoPHl5b5HQdqghDj6Q276/Xyy3RiY9ECPlv9khCV9ua
NxX+kUdhBOekS+RNU+Xaug/CIxx1jKXzSN9kLCdcAuz6SGQAthgm64qZUbOLYgvBcov3KE3FKi0D
+wQNFykpbTeG+M02qap6XfWDuQ8H5B2e5TQ316dFX4IMHtyQRQ6tD3lYfFt2EE1M5Jc+wMx3AlDJ
ZZ8b5i1klnJXwLDeTpM54PlRig0ELyg4lLSblNH6BtBjeIbCo91ZmiRcND/hYdFwhOMR79oe/pdY
Obgdr1bWsti6OhMTZScn4VUSiqd30mdyJhq3eQgNQzvJKrARSSFbyJt0NzfxJ9YHUWl20KwTQ71j
70HwbTFgeJtpJl40OR1JQd81trm175mN+sWMMshCKweS73abQuW6nzv5cZqBHmuRfG/1Od24Wvp2
ve0V7J+VjWvYyk7rCbkc54WECIU8/qjDHr/0maQgajMkt6SUlBWrORiHE1qTGce5cxKn5WMNkt48
Oa2JtAkTwF1p6+/Yt6+RjIi3BjqTNgTOnW0QESlK9i8ls/JxzHW8MHK/Jmh907i4IOpDewc33b0b
2kNtlaTA6/36ejvWwm6giMX29rovzqF40jID82B+UbXyTjZC3j0GaGxZYQe/qZ5m+NDhtx4ThSOu
4RYsHFuc9Nbqz40pj7COb6RRuPvaMw49CQJ+2lsjlBgLopHenEw3PNtlhclgPkLyEyjaB+trNDXG
ozOxm0mJQz+ySEyA3c6PEGLdRMgvxQz/vUzcM3ma2FKHxTOQACT9IUXXGsb49xjrPCutd0zv/WJh
XtpFcyJqiMmU5pzUbOCh0zbascCv0S+07jHQOQ3rqH+q1GeElrgLEjzHRJkqqBDms1bcFVCpsF6z
Q3SkHbd2qmEbScL8+nqcVkFhn1rd3XYBxmg0xfDgRS6x02ANUdCH68C+NNwTqyZHFtJjlbBC6T9v
WxdW69zjYwDOE932YRnfalNrn8xMhrSLjljhChdvR3is6EUJG549pDVQTvts3BPIUSCR4rejc+zC
UM6jTQsBe6Ws7B53j1Xs5QjKywTKKekga8NEHOuyrVzf9HWDqXL0s1lsPeEes3VY0Nva7RSsQkYz
FlLcy1g0mt876tQPBEi3qtsSQVVuH64rJNO/xUxF9llpzmvlQi3Boe7SwTli+ApwC/FpJbr0IU5A
D66VgaliDkFCBFa2FuloXNHLaeajNwKuR15aba2oRKvUR1t3mqbbxtROM8blQPucO7XZGD8/b9NY
8CPheG9ACvv13DQcMdUxEngFTBonCx3KPqmmeGVI5+dPDxivbpvK2U+hBz3CiD1MLBOSMUPmwEQI
fRc22zXuTpBTDAzx5LjtBgGMh/ppldap3KVOtYu0btsOo7clICoGcLi1aptSVLliG2L0dbpes67z
vB2qVfbeUR4C3E7aJb6Q+dJTfM46URw8CBur3AyNc0hJWwVVubFz5DAwg9syG27auiiOepuftWIy
L4nF8C7X7tGXijtmJwkOSm2/Ya55gw8gQKtZmyAl9r636lMUifJYtlW7y5/gfAU+jOJgN8CWHhsK
1z4RO6srOVs9p39uyTwc2RMmcoj2ZZ6+ZLZeniqHaAnGiJaRyZ1ROmKt6xK8CH3GypuwbQjUaaoG
99Yx1Kqv5StqhOI4mPGbh+/lfl6KX17a27lD9BRVTY9fGq43mcWY4LYakOB0gBCrCfLG7vpkSvAO
gvG4HZySnshKIeHr7p3GnEu2VCL0j4e6d80DGjYmNtmxcM3PTeDBKhAEBk5N8ER2DgetDUU1bwky
UBHE1tF5wLgJxEsGKAZ7icckMlrurT2WLp+ximrB+tjps0i769F7ovCHE4tbgjwT7AnmUka73KvE
sbIx0umcMUeWalA05/CaB32YyJV0pl09j/UxHUgGq+rZDwfoO8a2rDW0cTD190nP55rK+RmIDxMM
cB9hFuWTCHt2vOZSGW6yrUPPWM+5C+ypxe9TNwxbe2gs4gzVvSMIFDLCIoOhqd8XWFP4fdSF56ki
vDHXs08Dc5FA2KeUlkHHc+ZO6cOpLjNzF49uf1R2Na0x8fA7IKQjFnx4ZYrsIYErw/DHjJ69ABpq
jrEWGUHXJsejOvRjqH5mx/k5LcdISvquX7iFAJdVwyZKuCdRH5VY+7zWJpt3M8EKNwlsQW2aFTvk
L+1e96qjM9E6qT773JruWqoI9gOowr6wM5di0ITUHmS4nqbJY9M73kmlIe4iAanXkdbAR8/Hmiqw
ZlBHsE0V29aqYHUgg5H0V7iB7wI7YleVMTe5lx3SETouunpcP/FL9WOO1ltVJ2cdYnyLsxZqpuzU
L20Y9B6dGTbVED03BldzUm4jMq5XjIdH2pX53pVudCsRUjo9XNYSW059Sr3V0FkQgzXxY4oZxOFb
ctHzSDt1jP5O5YB0b2kTDQBmbOmsezFsNYu8ZnMpZ687+3WPbwZmUBHkOWi8PTLoQHtJ4xzWF7PK
kKHQtoL/dy1nVYRwnwqTDbPXp80M7SU3PkHlgYLcgvNNjkWpIvQVVDhmAzfXaUzBBgx5k0ZwOYXa
vDApz1lTFe7V66rVbps+SnAH1ckcwVJK789zlzeEnk23veZwmxXzRheYk2LzQHDc8jupAnpHXauO
In8tLDt9qKX3MGZ9xMbjvs2GLnZlJ7K9PUpY9diuGb387LG5eTg4baauvcs9rXjUQiBMIr8ojT+V
mVc82mjNyZ5Ikt1M8BXNVbPAn7Z9NmMr2kzzt7m/K8YCblIRvi9Kv1BZDzA46J3Ao2A/L+fXcsnH
DtAn6z3sLCahrc0GT7SEYalvhRQQqVkfNSvPkbhyVBXoy7YVZBS8sD3Pr3GNYZ5mNhszKS0cNBH9
CzvBodZEdUEQ8otpdu6OFDWc9ayJRn4R5YOpjyutpSW5vr5u4dxgucMqok1m5EAPijNVuWonZEYV
VH3iVXnBQWgxajMd71LkJWPzLazSXRnUmCJDnXsufiyqJtPKp31ouRYSHx4up5a0mu6LjL7jfGHu
8fKd8GHu7K1tFJ+uYAMl9ZZu6VgO8SVXDhFqVXcjl0M4xSVN4GQHEzw71SmOIhiQuugkx69pF8qD
E2c/CPnp77vW/UyNxfgocYjGVRqRubG4YI/MWC4Jk8eJaf48w4gLZNp+laitrru3VqvpLOnZFk5B
hqHAQbXqeVCR3Oc6XbjlwWiNzIZxhUrwtp4hPsGcuRie/qMwMGAqc8UISeDlaGGsuFT7pMrDC6EY
7xsYWcn6Cl8EbccgK/niTmPoJ9h77iAroy6h8VsWQF9SHVAnk5w7coOPLcWJ219sIsVmhiKQOsFZ
yhrgyky4HyLjgtMzlXyf7q8/BIUIC0UbcFaPhwsXDKoTF4vljetd0pA1ld5PHT28jq7CL91R58dh
bqOsbqVBAV15vUExjuFMlHDZPbjCt11sw+jHR2sgO8e3u848e2nweUyce8Ilhp84PPj3v0/avEJ1
v0B5sFkF+C0h7TYk9I/4Ge5HIy4BEVG25cWxzV2bOvF6atmEmMz9BKVqp7sUBQYpLqPJfRIPz+Cy
8e0Vg9Bs19voBaPOcdlMbDzBd1k13uWhL2OkEHXHNOJaJFaDgQiZnbpTMQiV+QqLNVzbaZVskkac
6zl6v5Zh15ovrrS9ZUXTc4BvCBZIfw386Aso+KcPjR+lNMku0gF++PofQOCpwUzBCoL5THbW6Peu
kWMmXH/J7ex9cKfPyDuGTZEzvBPpq9DD979++T+Bu1xyW5ieyTpwpOF9wMsxAuk6GHfz2U20vZEN
EeKS2oSTp0j+qpmLLSDAX7+k/ieYdHlNHTRZUG04/Pn1E4+VwAJBK/jEk/NZlDKgvozBDzMP7AsA
Eu8eHznGdJC4E2xDD+1fnrcUAECTvqPMdBvYx795T3+GSW1Y65YtEDpIMj0/XIe8M0c3i+LpTMBr
t8oibPVq0h3iJPmOLf/l2okrcip3IHIsNor5ukpPuUGmql2N0BUgQbZycm8Sgvf+5r39CeEmzNaz
eFdCZ0Jynbj8cYXMOEN6Vmzo52HZIrKgJNqk7o9eS5p4hZoubawXg6FF1OjJTgySJGu2LU/8HUZp
/JuL5OLEL5niLDOcK4T5h6VaIOLRasJfzgSUsacGBnzHOaKJ1gxM52rrKUSJs8u1lpNvEua6r/sX
FffkgzDU84lqgRiWhvqmT541xOAZC2RlOE9aDO+47UERPc25ZVz7Ck+222OehZWSEz7UsRy2f31N
lynVh7sOgg0KXiEdZquOWNDYP3wUAQQMmaIVDLvtwe8UVGKM/j8TwN4vJspHBlURs+zsvQEWYXBb
fynlcANIEG4iPDGgfey8yitoKvTIv1ZkCacKXuLWKyeXs8INxF51WomLWZkdSgNJG1VtUwmiRhG4
ZhAyVlYHy4Q0STZ3I8SkLE/QXlrFaUYmgdDyEI5t8MiklU7Pzo8goQfiCqG1L6WMuTS3phMPfmJB
Zb6eG5lACBzKqaTfo2br9IrCzRsvQRNNUFo4VK6bmqxok6+nzaQXxwjLj0W88j1HbkqlJsH1fn4q
qyxuiX8DgcaSw6mkSUKTAw1NhSQHN8Ft0ZHV0HS5t56R0+6CskXiNRVHr84oFobI4VMSuNn8zcDn
I05OEcnyM4VhG0vem/th94gdABw5KGxbWCwW/JHdtADm18/3N4vkT2sE2p5lm4LQTZ1Yyw/hbbmX
xtaUyuJmWIpKk9r7k2jCb8joLyK0Z+YbxuWvX9H402HABmQ4NkFSwmCJiQ/bEKFkkRu7gQ02lH7P
AUlwqE7eLGva2zq12RWMaz3dPl0/8xVxuNYw3hjJXeV226VkqMLuezSnzdFtaYtAV1dok7zNKJr1
X79d/ePOxMzC5I/BJBixgW59uELsdaE3NOV0dmIrWUNg7lbXLQA7deugsNgucbKiat+MFt4oSw8R
EAT+c5D012/F/Lgs+BVBAnNMcqcx8mXI/OGGxqZqzJ3IPIPHKiYJUFsYrZWChPeyxG38eks4ffIu
sgndAXpI3bZ3WAtV28L5mnTDtGG8ycCjxNS7WRAQbZI9Vm4Q/OdkMXoj6bEPdGKapvKLMkjFVR16
7hkQrZAip0eD3zqZpN6XRf3p2ogOM9VhBkV6G8bFi5aYvxcP/yPmwn9Kiv8j7eC//x0x4Zcn/Dv+
w/9G5oJgLPafmQuPSwL8f/2/9yb+9vWXvPnl237yF0zvN1gGxKNhKk8NAjTzT/6C8xuEBhaRaxi2
SSn2T/qCBudBNzgooA8ZS8myxK39I23ecn5jMCltdzmaKSH4gf9gVgB5/13avAsv4pdtx9MZi8Oh
0AV3FMMQ0/lwNFlxa3v2YFDG66o/Bsm4K7IgeOzyOER33jyWYdrdgWCzSUj4bmRHeFHxpEYGm3NC
gBFCk+m1599hmKu9jj4SVWSvX0jqao4EHb5eH414de3pGQgrKzJtTzXzo4+cYMeMwDgS2ItPwrA4
Jc4RahZcng9Fk4vHznPCI0neJgKc5ct1OPoB8B5m1e6XoQQlgwk336pAjr5V8DQBRMPoA3Bf672T
Z1ZPsSWixwy951oN/5+rM2tuVOmy6C8igikZXiU0D5bloWy/EK5yXUjmOYFf3wvd7v46+j4QRvK1
XRJK8pyz99olhBc7ki80ALSn2lebqAk/Oo2042taImaK/DhEtk9jPY0QaRkqxt45gXzvTTuFSKX0
c9mi8VM9cz8PcohgZqvXuLvn2LmTzy6eel8Aa4UwswafXNzmtChuXpYn5yzLydSdJxBcv7BljCen
mdQJayHMdM2sj6GJ6LIX6bkkSvBcCKhrvoJZOGso2gK8neWJhKjFBynAW3W/6o6CCQuZIGYHwh8Z
He6h0Rrn1evGfzAH5Rdfd/K3gq58runh3WuK4k1p8xkhgLg2zUcLt+bJis32SZ+QTne8RtvB77PA
6AUZIK1Sd9gjGyFKd+Gu4UWWg7/3ShaojGaat8pIpbvls/NB/Dl+BhIA94QqU+jCNneXg3Ii7BxU
AkubNSLW2BgW+NEl78fw5XHwTOPJrKrx2riRdbRtsovkkN001dj3sO/kk2qTn2r+iUWGA1Y1kolR
XSEihJuB6V5C1aOEGGIAU332gkssZz4XQXaIUghftFfpaMfkoFia5V76xRmDMu/JlZ0fhJUm9+ZY
jO9Vqb95Y3knlhX73XBvbCd+SXuDpPn4UurtcJ0Bdq9SpwUxrMO9qhgZ5ZFZv0tjIh1q1O0NPR8W
YYvf71B2MbKWFwNnVrEyeflgyXBo3RwLQ2FT+FSGks8FsEReBbYtbjT9AjeUn7BH4aG1+m+VYTWK
y7o4PQ5TNRenKY+LEzj4EDwHUIZlbdj4IltaqxqTW1dZZIQpQKL/57xdzuEeNUeh+pe5G5vb4zBi
v5OuSq9enTeEB2yiNnMuDVHZexKf71NoKlTB/3OIRadOyCrH0+OrxxP/eQwVQH/UvL/9kMsDQJC9
DOfwBPEBLTjhbkxkvHkrQuZwBPS1uyxB550UQjK7yO1bo9EWUqGWXoZCfmOZJaQeIDXT0fK5lLV2
YxCv3QTdZyZCDNw5GShfb0lraLfJGg+068i31P0C1ktan5nhvhmxPdJmdkiOXB56HGq9+++vuAoz
tIDN5+wlE3XL5DM9SRHg9tEIquXxGRSVhc+RqIIvOUUp6xaAUVPRr3BbO7+GSZ9fEzf5769EFsVs
oA2d8XZBA+PxtLd8T+/ws4sKGO7jsYyw+k2TzCRI26hG8UGEeMnJ8N4kGsLEgIQn62LXLyXtOmEX
6lkQQsi7NtfbrF9cVpMBk69j1Ov+77Pj/z47lRr9rLz8cYA6g7PR/IspD0r6z5nmffjCKTYk9ZXk
qIUR2ozM5EtXG6gm9GKjuw2n4/w6S889dUl5ro0sxmXpgmBLC9Z1V+0S3Dy/bYw89EWNz7Ji/G3R
XHrl1TK2ifCdY88w/drLwiUR+0tZDqsEHrpsCwaSAg4F7c4ph3aP7pxEYmElTEpojGJy8fIbAMNV
XCfO1ZNxFMxumMD9tEKHnlVD9zXEr7Ty1GzscLLvfD/B+tEOryBqh1fhm4cIuvXt8VBloquNqDOO
kZvKvZ/z+tOHk5e+L5KLNjQd7ovWDB6n/3nCw+S0L0PgVqgyTglkqZORu4hg/8+XeTkbyJcwBv2b
vRSXTGo995cXZkuUk2Fd0U9cnbIrbqmeQ8QRqNTY01eBPSHvXqyivKxiA7ex/SwGH6r+HP7WdZIW
DavtntB8yHNNfR6gj+m+vWqN3drwJI5faRjTOXanW544nKrONJA16Tb4HB1AMvGR3HEG/DRDx8bw
ocm368wQ68eXhmbdXeW0JHsX5sXxPeMSjxHWY8M8xviPJ2Q9PObI0byUIVh7Vk3sIY/HlkNaTASt
+9yUMLzjna1i295qIC5XMen2l5Q4jTNdlZXNbfuJtvCW5b27D3qGMdLS9W3nNAXksUVAgsv2H6Vo
rj6ebX19WE9GiDIgbr5cI3NedXCld2RtMBiFeH08ZOCIA7oEdaMmbu5x5xLLnQtJQ7Gl21yuH495
xHxyT+/drVgQH7Kf9Rfli2nn0LU7QDTKn20t1kg7my9pqqCeu3X2bGNxWGAp5eFx+jjQYk3XvVkT
QbZ8i5yBjdIwO9PzfK/GTHzk5C5swfH1u8cpCJxLPhnowplBRxrJqLlt/yDGzD4im5sELFBjqxEe
/0GgBK0bEx217FvglIP893EjZ2xDYFOFDJ7/yx8ata4LuzvVmF5QWEvt2gIdGJOqfp9CK+Eq0/AV
uYP8oLcQbxkujDsfttlHZwyfs0lhZhXZ+GKk2h6hwnSMKkpnyiE0KHpuXrvUyI6OFpc7WA/e3QNq
TnPEHX5680jN2B8jDxcdRDj/2pv6IZ0q1h4iHrE+Ryax08u2auqkf1U8OzL7exE1Ugd8tSKQogK1
a5fWKYegRzerJdrKGrCfZESJRiD6t/zJPda/MXwl8+IW2on+7eiAM11smtdmtL2rTKd47S1PpFX/
CkFRh5+mz1eLbdCmxR+ya5bMcBI9byi6vh7SA8KmCPMQY7s1Bsd8y9HVbhjJt9vHvvA/p+ayTXx8
8+PZeu7EnXViW9S0UCbwoDfbY79aQyfch2ETYU7kn5D17fBjc6WSwr0fJia20FWqIBIqPCWdFd17
i42sK43qe1pYVmkn5ictbKyDWSS4o0gWIWhNfGihc+uNLv1nZIYSM1D43VoTeYpelN6bWNU7Rk3t
sWgBpTrhUTmiOzghDXYzDduj1UNhjea8Ozldqe9xUqmzqSp759T+fJm9AjpllYmrCVoKEcH8K3S1
ZQNkyqdwCQ6VxSy+KzgJM/4joL6Jd2g1IkqYu7bPUsDzGfXEvIx42PZTyghURmI8ibYw8eO660T3
SuKKxHAa4NpthZfLOzv4dGIGGdVte+zobb7TbWAbWecfmY2XtLXo8NJU+NAdrDR6NuoHK2qmj3x2
1xF9M+ai2VpCRN+wFIlPr3oXgH2/9S4sNl17aDBdwMlwYKM2k/XHnPONm6voq4YbEUzIHc5unqRX
ORnwXpUEFEaE3L50ZnUirtAGIlbDabUl0zCr2ihmOr+KfGwPeT//RlbIpRn25Vs1EUAOq1b7ywwv
Hcz6a1Dll2H9zAkRuPyg4aXyom4NMWvClczpZDTmKc6h9o3Lt8jMX2eemSMOc+ZtzKSo5xekJtNV
i/HtJfUacfaYrKbEhq1gKAzPXBHDJiU8mYAvLlJsU9XVR+a2613UgYAMGCmpfDgVZii2MgQgVDXu
E9iaHq4Bh3k54BaWWy5EezU40xfD5eovIIu1sowa4rkiHHKWzQ/L4N9JS7RfEa2HteyT9o6UGb5E
ZEwXF1QkIgvWniIB/uJ1Eewsb3ZPoo/n3RD2LnCZZN6QxJLfIYCGa11a/psfQc1y3SH6Mi1WRMKl
fiwvxdsykG05Ev6UgOnqLXgYoW78SM36lTkwuFqL1YG7dRyk/oRpkpnmyVJkT4UEX7z7hv7OIGb8
aUP0GoksP9JG5ZscHjU6PpT2Mbr0AJlB/kmCzaGx6/EHn/lvQWzS26BDj4zndjgSK4I4bsA0ls0g
shJUkl9KsaIAofEvZTMAZJXipxzj8sskCJSik7ytcHDUi9HgVdf88gsMGPzdRphHVm79rY2INFoe
ryEQbmJf/SgMzAF2nvBNufmxTKz0W/hkh6A39Fn6jPqeGdHPv4+3xIhK2xFXO7Hjp0xB8UqmDNKA
rv2dlBvflVvs49ai9oNtaTeF+Y5BWy7KkRw2qWO8N3On77qyqTePZ4uQKoZ5J/KM5dk2b9g1A845
PU5jXbyGRqs9Pc4cRLqd7sbPmdHgui3odoeORX+4y7lMc/eYCe4+sSO0w5zEHtpf0pxqgXjDje12
jyvVPBMxb+ywBxuXUvThFv+feYVOOg942PVCnlQPv3g11KS0iKwwNs2QlHcaGfohrqNhVbdhd+5j
m0rfdKlHwl7fjnSE35op+qNwrP9YYXoQ5ri0vi38tUWRX8LR785TuIwUB52WlpFcJr8TQeN62Xn0
c0gKUUuNEHXmiYA9O4DMmfGhflJ+G37ZaW1hVYvAg8+5fx8r6+/jedvP2O07k7w7scGmFdAPZCoN
mYbenyBqmSetRJ2mu4PxXA/2tE4dgZWMajr0SsBtDUbGkpW+mcmBQGP2AU8NwewgmmciGOJdG9b9
STIZxV7WWmsT3mSjieY6Ki/ZOVGmLnnaWrtO74yzrRF/6w41PtYEOKw2Aqj0m9YCMmrXR1myAMcY
Ng+aXQCCKlN/nw5VdLanvNy3oHSQRc1EsKZd9mI1MaG+pca0dTl9HNoJBthst7eE4cKL58bkGPo6
t+nvQvjhi3SLmWgEdSM2q3ilQZy/GjjvC+qhW1/T5rEW4eZEMpRjhE9FE9Y7FTnGiWG3eexUlu6h
VIlr37J2N/gdX2j6ZGtwC+mnIYZPMgWJfQEc67slCrlqqAOjCZ2fIs9/R0VtfMjWZ4vb5vkLJodh
U8+sjKmtEA+UUDX1kZpYVCXuPKaEe8Zx8joPSA39NneeQ9UwQ638K0ptKkA3BpjgUV5j+0RAswFr
hoU6za3dXLGmFZ3ns+zHv7PR0p4YI6lXg1ygx8N9GoljOFrbaOSu7XTZ8FX5+qdo7eZOF9U7T4qN
e2dj7m/vlSzzo83cyTAZG6H6NQfAAv6zP3qo/Cenf3UMJC/mPCPeaXlZz49DZGc35TTpkTc33htN
V6/0IR2eOkv0T+bylWOi8nUscAuPx/7zBOtptgUK3az/3xN149ebunNZjnHBsW2PbhYSlnuBrCyY
+MO2j9PHYaqmJydjSS3LqLib5P1dYwHCXJSs6MtDxCwhAatOvOPcH9p6vGeFOd4Jjo+JPwq14+Mx
5J/9NUfl+zjrpZzuFmPczaDNJJgs/8PjUKI51pSdXh9njOvwOPjixJiP7ElU5Y1/nuUc/nsoahIX
giqzyAdWTY4MW+zTDHwFyW5uIMwBq63VHbIi+Quawtj4aegdyTHDxdzZTcAv7Y5i1P0AfibIOnzF
Rzh32oq1FKozYVtbWyMMD+dgiuue+PjEBpIAm/2RMvA4mHQQs3/PTeSIxPAgPh2WRImhlUgLI/yZ
M68MxHTSJIY8D+LB9Pb+wngc4DR3ZhyuRJmSKzgrlNhOmu9AyRhHn+Dh2Yze0UoZp5K/klKiBwkV
wtd0VQKQ3PkBS1jsVYs3H7x64C8O2slO2Uzool+D1aPxJl+5O7XbPkEhFgmaTBPZGwrwB67WD1NX
3spCYGAVFeZhRDSDGtIj7Tm5Zn8f1EibqL3AxiyUA1QH4xWNLRS28B1fTnuBlhiXm7B0v0F2M0S0
zTU79icFTsFPWF+A1mDBu9ggWLquKA9JgwR/nApEcy29AvEsykLs63TYhT7067AK7cBjbkI85lCu
bf2KnQEpwcKHgpeca65xsBM6N3m/qFwL4gopoQNJk3I1XixQVCQamNpxlC9tXcfHJC7WJgXFKWur
337UJVtXawM+qu4e4Uy8YGuf6sXwYaMqCZTl2iQ9CIKc60eqKZYchwlMOPbPYqyeH1cLnyXQG16R
/CqTIt5mc0z7x5M25cdQqvXgxYJhFv9MjzbsCqXrTcO5cPz3sOQ+ECgdLM34QC9HBw8uSjkL2MSY
pkuKK0aUaOmbtBWif/qjccP8NJ0gOOHonZeckLGWYJj0sQ7S3kEp4lsfQu+no+25v+nTgwMiid7L
qqcsdeDTGd+taWVbY4SiYWr/6GFE6qIWIoQayAHw6AFOsxqerarcWwCEzlN/MWiObyZbvamEbk/c
uAfNRJdWd/OwsTPvmTZkhJB8BMyM4t2qwMQYbTOsHCIIwhQZEZexN9GDehykMSOeyv0/tHZw72/p
/k0bkOv1pqKfRQs8drZDGSA880H3LLSZ5CrQFK6LUeNT7fbbsumeaq+miBoS66WBZkY4GwwzVLS8
eIqyKfP0PVAYmAG2/ECjUj4bbBF7IujWIDJTst/RHoy+yk++iUUimUg7dJPqmfA73GTQCZ6qPmY/
aJDYSk/JR/6I6WOCBzDLsy1oG5N0ZBJPwD1UQ9k55+AVqVidAVm4pHe8TkP5W3dSAmm2XGX4L6K9
aYywKGMnprtDl32e0oDpb3nWMNnMBkmHoTl1T/qIULls//FFC2Oz8jZebX7azHMBoCLCi0a3RN2S
fQg4h1vXoQNMFCBFQ7KZR+54RVmPW9xYiPS4qa07rKT42Zh5dIMRmL53wdZwUZ5K6TX1L1beJ0e3
aJtLwRubWO7K8IgsHqxoX3cx/oty8k+FdSvaOjx68iP0LMIsiQDnZkyKlmrgiS+HnG5+mqTddqE4
FqwYJ1IceMeZMQ6ExirbyzcjFJF1XkTnCmDr0fJidY5aY0Om4Gveuh0DB24Wkz07SMU1OvLjL3Kk
QYBRY6Ka55Vr6T4IJ8sAQcxbBijmk2F0/xQeWXdVNmD2x4RgJUvUZc/m1knYHhaINw3Wvl/uCAzI
q+6GwulDb9Y6QST6tDq67z2+sBcG5m4APHM3l7n3i6yvSHcCpLanpB3TmychcefJ/Bqz4cH59Y0U
pIZ1XLtvTuttu1YYu9IxrDVRuJH3DgearAu3/sd3Lfw1eaYHIkGKCX6Bi9569yxtDCTo6AUKv0oM
aR2nHAkJ0p6/ypLNfkCkusLGEIN6fyvqsr5koJljqFS2QypflWoLB5LMoTGERwnzLU+qy9y7N6M2
t2Bqm12B/zzVuTiyzPqwB93dl5ZzaBT5dG4byp+G2IRhKOzvpCHXm5gd5s7dnKx9O6SE06h0Srmo
KNkujbV7oN6CVomDviLZgDKMvVRCqkRAZcDovD31TodOXseOD3nnOSsR5me56QWy9n6perJXNj1o
2E7JUdBJ8DVYIK7VXSp/fmsa9UMGuVjBRXvBjoecu5uvpdnszHwcPpOUe9WQ3NIYMnxftHxIouG1
tsmjj/w998Vwibu94q1Og8khR68C0bvOjPLeEVtsECXsU9XjKjH7QwkWGKsm4XQjs/yzTlHQC/Gn
pd/vUSoHWK/uwjOqTe265nZus2hZutZdo5xPOwRCl44t2PzcOcrKe9MHErcjv6k/WmScgDr3Axf7
ZSpSBmBSH7ekkQc0ggrWl5Nwqv6FOxr+bX5qOU8r+scOndFy45P69ck9GkW4WQVjGxqbgu7OML7U
LQMpJp6/VYpmP64S47nihqAzrSetMpp3UNSyg5xb2D0oZBLXSYnHYtjjh/ULaN1vNA46BHnIBB2M
t0KmxY0OzsboGH6V+IVWyA4r0r5QG4AnQrqPLHNbVrpJXV1D+J/t+inzurVy03fNT756/tsa+ohR
FeVbRF+BiISA7ThETwNZFzihjeOXyWZox3E70phPM/wwRiQuupW5gQ4QMgCB+GL2RrNTWDz03gMa
K8eLZzf9nr4X+QrxL2URLd2a9J4B2DsrYlQkFAeEv1GM9DP0KmNd1zbhj1a8EcyAgrRTtCzq7BMi
otpV2A3Y81AfQu2qP1OgjJvURmCudQ6yLNl8oqN7IqmiQQoXvQ11McPN1NhbhP84oU8JlOkfVhqf
pcO7J4j2W2Mpo3rgxWF52JuEJNBPlse42CpXzQdLmw5c/UejFkFc+u8e/ad12ZOiYxdtApcSr42t
qncTKNrKHfM+UFe/j5uDU4wbu0zNQ9NU+8RYrMO2nq1tqz1XlftB2druxX4cUewYLDLB1I+4HJp5
60cexMXwb04FL3OdPRnMjSTHKQ5BDitdo+/aHslfWTF0RvLXdAtTxJ83Ls4l3rUiDqBBL2Dn6u6O
Lur20DiALNrVuhqJgmDSm2g2n0HHepHD9JtGR7t1Q2OL/co5TGUCoECyl8pq8kcB9Z7CuMLAOeT7
EZYS5EdzYyUTODhhH2y2JLi+mOVL1W46EUVbt9Wf6Pwm+1JPkKz25smtSwbuTXfQizJdUcP7K+Yl
r+g44YTMbbJR8G6wg648KxqCzgJtGbkqiLweaLPIrgYo3R0RYP4QiYMNjMfzcW7zCQ1pG+/Stnyr
mX1fQ+k5q0lvUJ67zUkDlbx24pjYOze0z5VPmHne2SQ76NuBptca3T8Eq9Q5Qqj6J1Rp9SwN/9xV
+a9C9uU1a4D4JLF9mc00YLiL9tMt9Y9KwtR2HZcmmhs+SVLljN6Izx2vL+C26BVcn7nBJYer7ZgM
U8FU0fA3hW6zDrWmdypbJh12GwJHenMFhkoTbWlALZns5ERgxexE4WYMSdkbhvAWdtOOxrV/qAmX
JYnJOXqfWl7ap15HQ8VVj+26+BwRiiBKXdE9jDZOKcDPyLni8jU+VTmxlVqqXx1v4Cp2mCZY/SHy
Rf6S5Wlx6gmDX3ml4z4lSb2NTOHcO5oGsOJTK6g8yJyEC/mE69m47ShX3dQ8SiLYT49DW/zpNT7l
Jok/TNg8vlnmIGSdtzqBP6xTEhemCOa+Lsg+MT8QNldBmvkIwrTqozS8+eiFbrtXKfJ9ZubuRjbR
h4nKdxN3oGu0vI0x8gE7gthrHg3bxbBUTic09xuvS2JsT/251g2P3VKx4YKvTlptfBpYnbdJwlC5
L5lRYcyCooc1eGX2bJ7r6yCqTVUPMNtcp94IAmnoS+U09xdfAff8RgKHYOnRNEc/yenVZKilZX2+
J4yAQdkLkjOd8DbVBLPpFDcukGqyULLUBfx2Hlq7rXPSwj5dty4AP1VYB/xcUUCexkyN5P0Ztd+m
r/oNIrS7lJF36QRuo7n4kSIiCXLw+mc82D2fc/0LfMEZjYs8wdT66v2hZvfbUsYPPe74KdECGfM5
7zPrGYiIcQ1tsH3WSAaX1VxABMVbgsergMClP9UIO5R7vn1UyfSHTeD4DNRufJYMiwjUAR44dfb4
XOb5pvLbaKunINgyKoFV6BbY0p8aQMKMmbxnGr/ec9K25HXHqdx4Rs7kud3asgIOWTXNOvcxRjoC
ZLCUZY3jY37XfrPlSPgMMqZqvbVfBhZvasD9mNchyVDjthKhP/5pAnbdvT+CdBVsECQIb4ZIj78J
8ZxOz3jBeFwMLGhz4aN3RHUSOOEeOVSMLybP92UtUaao17zztYPjcptxIQfguK+HUlub2nyXtEJv
j0NZMyfPaSrwc0Ak0WH76inIgi4yEFyXzjeCC+9gOD0zbLJCCd7duaJ7ipSzDkmYYiADKbnrCRdo
23Mx3yeyyO95aKzjkc5Dlrny6LTRzYzU84jJbmt02Mv66btP8K2hrb2THm5vQqUt7kmB8wIG+6hY
MYWElRTJr1pZxTaG4My7tHcddUNo5R/midsYTRKb0pttB7B0Sz7rZv9csN8+M3L5HSf1cJBOts3T
8uz2Lj+ZtLsB+EmuE185mq67BjKLXTOfVo3NW22GpMFVNGL72ksOzkdPZBGoA/cKsIxiCVOLxg0s
wgGPc+/ZF02z0uWSQQuuwNcJTVCqYi89JFe6PA4SY7UZEu1n1Ba3WYhdlazRLmueuhxU7ThYxaom
RglIQLbTo1isHRNRv1e1DTSPjIRIc3jv6uSgZ43cNE3Yb7g4zirzFLawad8mmiLkMs7ZKbMba1VN
sFeDHpZmmxmy/wz9NVsHusy6k8EJQb8koFmmicUVDt247jWbLEZulmbLpTq0fGJrsSlCqOqkbW+J
RQDM0BHPqgZ9nVmkLXYzW356mGu9xS5jQoPGwLp2CMda0XJugsab3p2pNA5cowYTuDncNw6KOXde
JZaBfKPD32wR0B5UA3IWhIA7f2qHAN3w2ZoryvOCYScjmi2xbya9Go2fI7cdpsmCUFgYxO2LD79K
h/y3wuFIKI/GsIHsbqLQ8UmCS6XjGB5d/9T3JWEPDr5Bgox3VR0+u54wVr1G4KQt9Ws5VS16GrlL
h88ynbpAkiqLp0h9W0lvbEyos1EVbxOvuoKgw38H8C3TK7FKw4QUF6FO5WQvsP/41YRtI6HKrHJc
coewQdpq83vOXTmhtus9SLFNvCS1dQHTGeyZeNinEjTt6GNs0SuKfTFCL0GfkAHZTt4j14vhm9LQ
I4PhTXfhu2W56nB58kI/Dh4aPRKNGCuZdr50d28FDrI1hSWlG0maiNLQIKpwran0Rx86tRa1S2QV
ILcBFRYx5FCpq11qvJc90gjQfzTUUgxmMtxJ4VjrmOGhPVfohoE/oLMHIYC+r9ynYvwpQrlPZ/6o
KU6mteW6b3kIDzgcGC7XYcDyN14IiWL6Kw8g4sCZx5gmCwDKiOR07NYVdT96mqZ6CT39UqESJJsi
pqPnfjYa+VMJfhJ6nXaQ/fJIaMV+0DX7+s1r9X9CoFGmNCdSTCwujAaLUUdgVhOWN8ttbyWsvmJB
KDTki0UoFWulv2susHHeVaAOujvvbbJqeko2mlYVnlfYsRpW+Q09uHhr6ReZRGQDD/4TFDlYSUn1
CQJ858vuXZFCue5ESF5R5G2nF+Ycsi6dTTOJj3JkFZVlX+zniUm4Rj0EoCBNQH1PWoA+htcXAh8R
yXxIs/QLX7xGz9UYto74m+Gtj0NczPzZOqjZIxynYRsJYlsA2JEepQ0vNH/ZjXoNuFs9PDkp0bMo
zQ7eKMAfMwY+V7GxV274rCNtWg+AI3dq+hW1pFOFmt+tAFLDJKmS6LZoB2v5BumUG5fQ65PjlF9L
roxvpzgMCvCF6JrWvTViUiyiZsteapfQOSCDzz2K1LybWn7JekvfI7v6giqV9yfy2utgst8Uodcr
5eTcuWhjVzpKF0wMW1XP5a13IeEKFnCvNmjYpsl4iIktIqeCtsiALfe8CP6J1KMXbOv538Et4TJb
ajdi7R4sdJ9jZWvbqlFfsDu//LnwXuaqJAjS/wkTzw5qREcMKyd8LQkrLU1GWtjEiCiaRQD9JEt9
dRAEwmwbIydePhMHuh/XcrZJUC+BKJPa2xJCzqa2ghi1V2TkrSyq2k0SfZIV950R+rZluu8ckwat
utKPljn569QDB8q+Gq4gWWdGVv1tq558xK5Zux4jQDqsLPVx4ICWv+MABS5iTDdggi2aozUqD/Z4
jqbwtQB9irvmpVMkL0ERaeGUFNVaa81in3nEMs8D2WXIR85gY8YV1bq2InmBUiZUxIV1H7EkU000
09vQa6e8rIczihOf7gUZV6RTk9WTFkxufIRWHZ2qOzKag+9VRK5lRhBbSbpDvhIDW0zubQOMMOy8
cqvH6D51I73OXRXM6dHuzW8PznyQa2gNCC3/wPNsJMW016v8T66unWH97nAb7TK9/9VFZn6oJfFq
I7uhoaRYx0QBVGGeXueclMAJxjJZ6+I4RIP/XEzTKxLbU24YZzYFCP+b/h0F9H6qKbuk9Spz83dh
uv7RkuQNhBqIhjw6uMCgq2R4GAbW3OzpMJk0+YWIt5FrH0g+REPmdh+F4bAOLlGEgH9h8LiEmhk5
PP0qbHe130dbrB5shZz6Dy+9vY3ajlRRr3mNEse+Tv2zjSN1awJFEJIITHEEFSyg2mw0T/8om4vL
e263hCW4eu1tUB/+CSMMFy7FM4nx+2q5o2Xzn2QcLjLtv5jEkAVkl3fMGihBOnk2aa8EwpLnRqfN
yOr+5pVuuh0t/YOo+/ISgT0KiflYIwNi982N35tOiHW5JfcXvUVbQf42yqK0+9AXtbLJJkxNwPJr
LBXE1Y57pLy4grOUVowe1pC9MDM23osa9c9xNpxVoisKskgezPQrjWyAMJC/15EVMelpJNtAMOYA
umjCV8C1Gzl+TKJ/Rp5P7dL8tKN8b2udwuPD0TA6VcSTZzW3D6zlwFwS4BV2iG6DlDUL5xSCVQlK
s/1VRgaz76T6Uq2TbHrBeDR19U82kmQei3KRKDx3xoFZ5nwpyLbDjEtucie4cyjaUS3Sh0qgMPeL
/ND1GF48mujrlmSw2EI1PskemEJYrhu7jzY9wit+PYLKqgZfI16tsawPJEwRo6FI1Z2Hz0iku9qW
357DrGf0NBJM42rlD9qvuPPFHhToH6ERWTFu22YJWtC0P17iTxSpI9qJnJ8U8r3keBrb0WNrktTo
SFJyH+MNgeXuTkJNygzzadDbl7qJnof+aFR5F6RJ99MPM4X8VMvAgitro9BrXD/GyeXe4pIm2TKN
h7U2f0HBMdkmMlQpf4a2HUCrwR6OlixuzPa6RZqD9VexllGtE5xOiuaLP5lvqR39gT5trnTRvbRI
sLgkmZhUMcYxo42+7aSzmfTH33oMycbw7D9hRw5jfC6i4Us59SuzGUxP1fDjEyHTu8gLCq3/LvjX
ruqGdBzRA0ARGDZzp/8wbPJ4M/MV5fb33MwQFOk5aVr3qfniDyjsG6p0rFCz/tOV4qOI+t9uN92J
idiSNtsH9eBSvYUxdFljLaP5qWnBIqSr+bsVrIGmMuN1PIknG18dvbJgVrm2bgVw21ZBlII/w+z2
AzwIwuukOEe3sXe+csv8QFrwNMqGfXpWMS7HCSlcoAB1LFexG9088qrdWCz3Un3Y6LP1X2yd526z
TLu2twgJBoby1+AS26lO/4NS6b0NbP13kHet71l69Eq3otuJEzdg5jorAS4dAlLb+Mhj+nPTUaCc
jBG8Y4y9M2ucwKHsRnJnanUYdfZ5FBg5W0ImgiypH40uXG3RxEUmYEVpnFyZafGyLlrkrjhewv6X
lFlIokc3Mg89DiX2YDGlolOClAAaZrYvaZMXZzt9SmYkgo1GE4dZhvdcq64Jd0M7mpjXMlGbyotz
iqJZ1Av5LRPjzhtsAqX75GjO8xsjDCqRpHyoHfvZasAjjKG7TzVOmbm9KoXl3OCzOIzuKw95mhNC
RuxHfdCgZ5IuqJk/d2kNoN/OFvW8S4wS3DPbQOrxu5aMrHwgj66rHyGSPida3aDDEgJy3RIIooxe
JBlrfivTT82ezklDRr8mk7cU4GAwCFrP+uy1qtlhedPZLJzBBxJLtpNoO3QrrMYrgCaosfZJopGb
0Gx8o/pF0on4Ii5o0DZLNuDOrtSsZq8m/RLjnl+l1SEQfH2TucD1SwUaUZFJDXMJgGTUKJej1lit
/5dqDYxaEBIz0kL9Lg5McSsUJlTitDZgTuEGwO89lRaJm134iN+BjYaXXeuZ89HN1Eahteal5IQI
gI5etYN5Uwj7rimUsdUNk9ogJygtyjgrcoM3WHyGABF+uBkzvqfVntgic1Q8Jk9jdLh82uR6Azpt
am88Ninelcwa70X97kS0+7VZjVLcnX/RRNF8yJHrxQ6xwcuF0mE9CD11IcyUlCnABUmHixmSP21Q
A02rLkS4ooMEPutcUkdGQXN5SRl2A4v+2BjmLcJHNAt1miOCCCKLQo4qZ2DHujhwrugdAmOQF1Kc
cjod0pZrm4WPozOSpwHBBBxsvIN4oE3bEqRD3ndRNO4dx2P4aH8akk4YGZdNaWZPi43mheNuLzqu
tbBcOxWTX6V1Nrq8xSMGrnl0yMI8auP0jn+Z8ihJHUXvNQEZjEDmTrnXM9k+6HNfH4pCJ7ll6E69
2BdS6F/sFwFmKM6USJM5GmrV86WvtvkavkQxyh4EfqTLbiOy9slxzTeVNH7YdsNmaBNauRqC62Za
29Ftkc1txuemaBDerBqixT46vQRT5ORKGiJu10wVFFFtdqqN+QXGb+/S4RpM6+MTBdI4AFHkV6Mm
+a0V6rby4JC9GKx5/WrVLSo7N26SztFpOVXXWBrYg7NG+lbPJrS2p22fOjelU/1kenZmwKZuJM7M
Y+spwM0E3RBI04YNNWN8YwaaafyW5bQXY5ffE0t9GMUa42kQRWPZaQjQX+5ro4AUpaxn0O0By2RB
gExNwXLtMredHaR4gXtItTw9wgTwsdNhOtcadvJ6VHQ+w4mX3bnpydCIB/HYptW496wVg2tzEn2b
Sp0w6vt00iIdJ8wDXZJ2SFg3sGLXFzav90uHXLaf0fM0BTa6mOSNO0GdOVbcqfZlNxOUBnudW8YB
Z/q6phGVvdSpfj+Ne6nT0EOh+P1CBdUx8irUA0P3M/VpA72JOEfVeXqTs68zidAcaAd9at3XWhKO
ZIr6pTKQm2fLaFz3McNtVv5EhV1em/i2uZTyBc8S6F+9spiLOmpCp1O0pStd7yXBXWl32zOfRpOJ
tq4a70jdTg86Wd1BF9evcZSV+3lq7J09UokdRzROgkzSdk90lYY45ykUQtCQstD7s95ExJCgNDJW
uRXUAXpPIvgltUkE/K06WD8G8zn1dh8+12zatRgXlBqmM8rWfM+J16MlwEiWoNV47ef3fkDBCsvi
7bUllEhgBjtwHGJWEVmnJjdm0972GrmS6CQXv3C6W5Fr002GEX3jNIV9vbRkkyUxaV8keV61nJbo
Q1A4UL5JKE5u99t5ah8ShOP7rnXLU1i19saa7IwWz8e0VZgB5AlfNhbBLHnIR5xFXn3HOBcdkl7n
QIvHY0e4wzSKblOGWHbjxvnpCTAiI17Xz44anoupXQ1yd8vak2rPzMfoERJE8sSVJ+j8q2eZc5YU
Q1wGGpvD1nBQQ3jiLscOOCt49wp1fxyqhCOVJWspy1srDo8q1z+iYe59e2nealJvgJgKito7klfN
9VCAVNS9e3uMaIiIXKDHVf+pHK8MqjbfrhuMuNM/wtK5aztlbRLKVXytXe0Yvens4OTeuYr/qGiZ
NmWGaSAr2vGoOvfRXkPUxUhGVfSAZpvfUt7nwIqCHCeGmCS8MtVKe6eE7CCKkhtTTby/qGiqZig3
FIGGG28SBQscIU5DFme7IYkPgnfNo1w9mOr+kqqeuw98cG7bHurls5DlvUZv08kosdUlENnJhE2I
VIooLsI9ne3tgZZjMwBiahbXuHKiODAtNAPjci8oSHmwOkFEsvCqTfhNm1lPkCF36Ts/HbPvSeB4
4nMGVSKL1wD/ADAMlMEgHXt+t/QtlycymNBsPFfQXqbRP0yus6eBZJ1AeOZNfx675sG2YxyTxVUB
Pm6lYBak3RJtpqUwonA5QRrCg3uhcadZmv2+GJ9dn3zG5WupI3doQu/THb0RxKhl+NPP1J/Ym9aQ
6JLC19EQpDvjiKQy7gahJM1jzvwzyzu8a/vMi68jYmHzGMExO8VvYRQgbNkLD/+gqeGBFni/mURJ
nqx+jkFcfWkWwPhxejClPrM5oCcuTh7QbUbbKiLOfAhp31qbcap+uMKMRXtmmuIaiC0md7YKRqNx
a77KegJC3blDKMYBLbJspw0sRtVtM+QUhPXeSzcuLvD1cJaT5m7qJrpmdTo32vQUTjEB/LP5bkmq
QpAB79DhZj5ieEwkxTqXUwXdhJhnieqp4GUizx/7c5s3t+ypESI9kDa8nbGlUEcAJEs58Jc7Qqra
42sqMa4VUXsTDc31LEFsJIWKVN0gy1rfXvuVSLbjwGaxTSaG7aqAJiAbsSAwLlTze2vJuygyfnNF
M1bsfkcl6aHSMC6uyG97zy53AhLBNSkw7lrnBY8phTeN5ldedFK297nW9Cn84jhjp2prgI2kzP9p
h/1/LLXVL1EMN5Op//J2+SBjWDI9E6AZ7tCbPTIwmDypu+pJ8ERn9T0leXkoDOfCZmDyidhwJvYt
MSQu3chINKKZDmxjZ1gjaUQM4J1JpUP0i8if7ZkQKI+URuJPT2WoVWwoaCYftr0jxuEOUWS0XV6R
QP7Wg3HJksHvjEr5JXraFAnahCYdLT9FVJDmVa9478SpwbHAxM91T6I3M1PtM4K6gjAhRlJUUZDa
2ufctiPeaRg8t7zPoEgOs01rxpyHXdB08mYpVXkMd63b4QDwbISd8VeqN3T3xajBCKQhGLS4c4f5
e+162UKuPZB3vLTivjQBLvBUk0kDJ0BHyZ2K/DCPLk5V31EQRnUJ5D4REce+tb+rdYMYQokGpIll
PpvrD5SjbDlt/IzltejQiZe181nWtzPmqU5RXdZ7r3iDC7gqwZE6PsSV7vleQT6Lre2GRT7h1QUA
ozXX1PAqUuYUi+iXiq+evS5aCwQLaHpITzQ6Z1+3l2yto6qcbYY9C5sPQpgeh5frIOCKtR8zTsod
CQI9cbgQupQiH8d+uKuw1AQj7S0kaw/kr1i1AdX0mDvrSlbmC1vLNVmbHSnSsut+UOfFEe8kDQQp
v8h+H7/h2CHHEXhAw6NHxg4qoeSqLtmjg09sogIPfVQb4wGlO2AnO7DIAi3q2QoiSyMpG1i3Qfe3
R///PLuI/leywzI4qEzNtcmMu8hYyevBwzCl8ETT1DsypDhvalq2LVGrW+aDt9aLH7UJ46DEIzRj
jNp7660Y8L0Xw0dhec/N2hySa9VJdA0Xy/U0aVyQ5Zmq9o0aI3wjtXuuxrw4TuDdOGTSjdKQ28gG
fspxre+w1t86xAI+e5bmEEG3aZp5ZuJjOJJ0p5UNChOFX7auFgYwogsX6z6yeEbgVKRwFKQRO8Zy
iYlDisPsJxt5A2b6w8ksL7YQpVehTZJjvcKG0RD+iPYJF/GlUPpjMSUvCTiCzSVTj8tnvMvw+dZ7
ms3d7axlrA3UkuZV+EUwwQMVymjGs1bwdHgV/TN/f96j7LtHkEfaYMw0imqnS/b0vuHIptvaWxpE
lAk8rdbMW7qWC1TCSYHCQRxJJGqCdfQ7NBjL0Y7pFzuiT292v7paezFty0EVpcDNTQm+nwI8eet4
vnB6x+MlqqcHC8MEUCw1kE2R3hYcayCkVKUT2hdoBVCkW4/AsCUcp/1sTn6tt9OWBEySSJPwk8XL
w75LwHZluT8wwvvaXdp91uh1UNftnh7I6soesbXbTF1lQxEfo72QEdIbR4U724z56OsRq1dK2Vil
vVi3hd3+MLqiDm/FXg+Hu9iO7us4GnYJ0VhshVNS98CRptTsfOhucvZGx8R8nO1k++TV0bs5bVme
kq0T509oJW8EUQB+xJuxjxtwFokTq5+gKSu1j5f0ezDA9NC9ZNtuMIFtvKAY2URFmTJ9wmmTQIih
uKIp9WlgrPHTFmkwV8xRetiq4+6R5KR9ittbD1GyWSNaj1mFmR9xRCIdKX6d+FBaXGCsJ0NHdN0l
V1kzfVlN1+88FMm2hcJzzvuaE189xL3OLMYoHYQWw2hvXTQSPB3AetFE36WTP7DBMgQCGzoYoSdo
rEsWY0ewYBpMLJcbgZSITlICamzrMbfSN2WhDVIQzaJM5pONMRnNESFfw0SVLiH5ZFDtTWEgsY2R
mUOvU6eE4oLmB2fXmMWBOsHVt01CLjrNEyUdG1pl3V2mslfXpV1unk9lZnMEhNptrSM0Yp/7qpME
wj6iILzSmsoduHCI+PJLhSXDqZOHHORwHogXJ7rcRnordRavSo9OpHW/6p3xmM7p2UMMUGe0Ydk6
SDtxHmwG2SzNHefa2F+GZbB4ud6rG1gt54dp4y0J2+1itQus0uOcltbRKNzHmpKma0salAZt+xoX
lWiG6Xoe9T16Xc5WNb4QSFzuCpMgkQLhwpg9CD16MFKLjRhCxHK2wmupEaNdh2+DtgAo919Txb6Z
PFYEcBq7lDoudsQM137bco0edOogB0XaNHZhg7StIp/EkWhVhlM2TWE2UVydlgki/5GOJ7x7Q1oi
bymGrUrkPSDRsMHleVWBty1L9DKr4ga5J2rLFL1yymdYCSwglcUIXBUCmWLv7Kx6wutIh+9uFDGt
vS2zMSoaVCIIAFJcZIkMoLhsXy+nbZmvV5JqRH5uY1rSGEBnxLnuwjWO+wxHs08OIJWBXRjXyEg6
RGRGGHiDs1UwkcE0Jw5av3mf9sZBWa0ZOEPWbxszPsYd52BKMuRQx42PUg+YO/vIIu0SW949vo5+
iwS3qHn5SPLzc4qZkR1fbhMnLtkBnJiGoX2EfCwTOlsFx0yVdOSTVCs6bZ49S1sIESv6fdm2BDyI
6Nq2Yax7MjRyQJS4C+vr9aHyhVRcm42z1Ps11rRjGXCZpxQVx0RzN/Z+nmmRw/gRBkOrJQExBkGT
T18LQN+ZFExafVSbBN1Ipltc/JSrx4KozogSjWkM0ponPBrmnr7a7MppWhWQWWJBUzlWIBqEXrnB
1KGVXrqTZfQxFxbxACWihIGtAPWMHUelQtoRR+e0usyITjfCDEHNU07ZYTo1Hqhhp9X3XFnQuEYO
1ba6uxEJ6vLObuW2K7lGxUAJjPXnrEhfy06X+ERI1NMBA+SH0+g6WtCIc1o+xnH9zPnNbNWy0BYQ
jCl6qjaZ1UXZtbVJid6A1qC3VDaB9k669oK+fb7PnQzQy/PwHOSoUEMzYGp6J4cAtiRT88aWVApE
wP4bBLe30TbPO9DBStDlGQv62BawNs0i21c+2LhJ4WWLHyPRP80ZRa8xa2RXFBcnrE8gIJ8kuv+G
VGX7FQfyVm5NtzSO2EBozFO0/SFLwD81fjmDvkY5Ly9e76lNIUe0CGW+HtlmsFgKqR9yHTd5hse/
ixvjN45bXNcV4ntAkAHm43VO6gMNBDQCIg8YlBqA8pNrd351cs2564zfxBuaG9fGoGGFtJSYEz2e
XZtgBiK4cKNZyUULo/I2tlHvmsYC1rUqqPP2wiczBD2mINe6k5zK90Ttt/dtmg1HK80eOjmh700p
RBkc3vjxo5b5idIa4KA9kdRfSiBsN/HSnRqYHcDt9APfOcIbV1ObedR0XwiAyswIn/UCPMqErtrG
pfOuYnHAmfSesvHaFSkOGCNs9IMh55emmNi8omznQOh/R++iIi3bG270TvB/eOsBk+ro6LATsXkb
+R41dOfKRp8aCrsPhGt8e/V3UiyFDxKcnrqKBaXU1wyFokC72HrPeYncPNGaL5oEKT6X/hRVHJOC
WEHG05j4J7hsq2MQQ/UXI0oKxqmzWM/Dg3I0MqId51ib7f5BS1LYWVH+WXkO5RwxCYv6y8jQuZCh
O5DaRAtlOG1zvUd4naRugGPFlgNRNIwH+GDjACNl0CQTRbvFku908WoJE/MeHc9gItGHo4xrkRZH
goun69SkdDFqcDH2vfGI5Y52Oskn3NK+vlsMj2RkRaOAc+c4jE5miWeNMjAUASCKfW5/Nc3w0Pe1
7iv9m0Wz2xIVzmvVRyr/Fg8Y0TYAqfutbjn4o4Wx1wfq0pnZnQ3Orl2H9Q7+BSg3kb+xtfxOlrCP
NG9v2S0vp0KksGB57Aapw8asNG1wSic7W3BiOGNbkSBiyIdPN+/AVLBt+hBXMHCj19xDl6OdoOmB
RX655oGMlQR9CHXst1rd9ztaxkE6Wirts2kB+RX7KAOpNMit2UB/40zTCgTxCPU3c9GfE5ncEqNh
B4quGb3Rf0IIqJY8yymypN+Cp8Fq0irv1RdVy/aUWs8zDjGtHMdbh9pkArP5S9ZyREfwQXHVr8ra
xyFcbD8uWf9nFLR9c12mHkdjhd8BjdlQEdG9eHQ9ufmawg+b5eAaSufi19CpWGW429hjw0WcUCFE
SwxundE/aqN3E9IQJRbnGUJ/2VcaoDz06m4uUoQ6ivoVdg86XdNmPyJZyK+gBF564QI+2/YWNfn1
kIJm9A76JbzU7tbMkilwu/haoMinSXt+j0iT8muSxnKdJaOhrGCJTQRT0zphUmQ0wo/wRPor4XK+
oqvx7cLZTMQlXdHB+KP64l6XenIltWWnrfllCdqxZgRLK+r5pXJxukZJHThuiWFzrH+LgfrMqUJp
LafpOh+ja7IenE1Mi7JNzUYpnnKcpA9Je2+FEu8N/hn2xvILuRbiLXmTTnsp1wg2ENjJODQ1nJsm
hxu0v9ixs2zrYm3zuTLU/lw9kcQZ0LO9+AaXdhZgWjlFoZswiolEKtDdFTE+2XGKnwivP3haAzfU
kQiOtxjLSrQsW5NDbUarTQwecN4I69Ib9I2X7olm6rcw21Z0cWziKbwnoJ1+V3LXq0XceXmBfHxS
37Op/VKLwWmyjCuwYh3mIWEiMd0LJM24G5xgZIHzl9Z7rxrnbRCZvRGGKS4tZuaE6dbHXJ+coeLa
XT/EKqjhiIzkrXf0FwzhJxeyDu8WZZr5EWEVXQeAZUFWVGrb9smKoFDEnK0sAZf4iYr0MJsf2Lcf
3DS5TrrqxoRPWLIsQsnUPI76DCJFohsrYYjJi08/d8Of0XN8MmGprLYibIrMdQsZK4scaF2I1bbs
uhdraOaNt+SHjsEzwDD8TSR9g2Nv5p2rZuNYowS7mtR1mMU34ZwaBxhk+MtiIUq+5Koyud6mnhuc
5CENl1gYNCQrRYtc26rnMZglZaGeTt6/R3t3V8m7vI3fbHO8mdxnIijhO7j60jGFz9GzxbtdqYcs
+WG3gzxVqFXWSeBGU8r7pLWAMk35ExkRGbvR0cXIhvwpAUfUiBVbzKCn3DgJmTCMsyAcERO7eu5M
hmRqX6LOCzJzuS375JqN05NeEEGfIHyMlvGmTJubTNCWvL4l6QAQmMdb047ZQDuwHe1A03CEdHzR
zd8uJj59AZuPiWrKDWCBWYmfaSL8lwpaypZ209iRRD+hFc+m8itvszNqVyzuICIzYRsGqafbjMbc
srNR/pVnMdqd33F1D4TNhIZkjjelxEBlWfmOsG0yebjup91TioA+iMuFiseGvRoQv71XPXOYKBps
kBoF30gA6QGgk49c449cmEOAeGMipIhUXtapUz6O836CzuZq7G1tdGwb0M/boUFAWmThLrSq48qg
OdXX+s9UXBtd7z13wJwaxOmGUqvgvRiQ0ukvuTV8ojysSffpibpgRz+HBMo4GLtKY9nmI1XjdPSl
u3SN64pisqVkS0MXlCLpIRKEdw53LpnICA90xAuGfMinrrlSDIiqpvjZ9e/mVidmGbHjvpgO+YhJ
wSaAbONwFLoy/V0Gjq2BN25bdMaDKOCn9QTtTow7fqlNuQ3bKoGQ4SzINHTS5Wq6niRzkeqas1Xk
2q63supYqPA5LgDR/n4WE62J7WS9298X7ydxKVjAUcaFLRfoYdw5IQDQKNa/GOU7zoVLvJq62YaU
x3T93z83naZ5EObygEZ48P95Fn93bcYTbS6YbSq7Oi6pd9ul0bxr16dktX11zKhmOP7d7MJ8gvku
eF7Vdd6BFm3+/kJFqsFmRqgTgMDgIO/y//kSkQFhGqvQt55WI7lm8wNdYCoWXHn+fvfv3fj78s/T
+tf3/vOa/9t9/l7lP/f+b3f5+16L8h8n6vrG/+s+f8/hX4/8f+79n4f+18///sQ/D/1/7v7fHuG/
fQ9egedjG729bzRr9++74DEuDn/fRFGBrO6fn4vUxSP1d/vvSVmwiAuX0f99YX//K4rJ+59Xi3c2
7Yjg/N/D7v/8/n9+9V8v7e+m/vcg//n7E0WUh7/f/8/LnM0tSSObPKJKi6rNA7jarT4ZLREUjO9F
mjxFZF/tC4EgXfao30WSjUTd3bnaPOxxLTzDnOfMme5hqF2NEKb3AROV36IYgqJGRWH8ZiCgDPCo
jhZ6so4ps9Vi0e8TA2DGRoKtfIHJROEszXE197p4xjHZwrCcHF1Kggod5Io60hhmxYOpV+xaqsDr
B3efWb11qEqoB6TKyASUQkLHX+pWf1STfUwq+TXJggHad37iXmU3cAgvbKhvjDZhizXF7aafoqCd
spesY9dQ9NN3JjSD7k8K56KlR7WeGrvou5t7cwda0wVm3rlbga95b3lUlJUmyeis5X6it0dWGfN6
dsJf1U398SNao2ZyUsNDz/hiTB3G6RP1H8DcXN22ntVdxWOZ7j0Mh1gcqq8RPtgc5vhAoCQUzDg2
N9KYdghgKCjj/CVp7A5HdU0eKFxU5k7RDucWe5W++7RbTtoe065vmsNEIktPISCBc257NdhoIcdy
lV2M0YD+XR7ocUMVEU94gqVjbXsKsreGxBnGo29a2653TYqeduxstRr38TE67LuyFv32tHgvoGoz
QRviM8pyIk0rGAYyzzaeAH63VUoXUv7u1RBUg4DZgKYBGWVf7Rt4E4MxJaeXELSWONadm5s/arGC
pHeqyzLkN3k8/cIHJE858hRKu2360ArjiwKZq7CfRtwO+nM730aeTW1cjBU0NCbfM+u7RsUY8jLg
WOjR1A+Tu4FUMT+tnPGcKN1nn0Mkfwt1TF3jZh4wf44Gk2p5HjM8w7ruveNh/G4s7Zf6YxEQMndq
HBSh0lFQBOYkAzM09hYOLd6IUUOGL3YN8nB9iCDdGrbDPflDwWDTOQS4j1dO6AhcVPKlwzke65Tw
2ywLNAe1pZQA8lMGk4yg3UCGoTZJBIjHcXWjtHrE3Gh9Eht3tejhJ4m347a2UHDHyadRSXFoU/rY
jKTm1+uBuR7UdaHAcuu5Fy123WBCYUkX36qmYxRMcgJxm4XoTvwrrj832ap/bUTQ9IzcVdpqB7J0
mS9zT5y0jL/ap23nUzcL8zIwJmrZQZ+KZwbgl54orCsnfIHOJK4IZcYmnKKbrnbyoAwJONE18z6J
2bhYS4n3Tmm4k3GSnWSxL2KI/kqRe1FTV3nW6uLBm/p4R4Ib7h0yJqL2Hc+YwjQ27KthMG6lnXxb
newPWBwJy7XJNHHCEDvJDKFDF9qWtKCvyOba60zOY2TQKaaahURQs9pYRen5SuYY/M6LzfTTgDJt
i6p9dhRQl9LFM54g3vn2CxcsURwJOhHtQGwAGsKQziynnQ91HGvH0bOOC3sVP5/DbVWjq9fIIXsR
V1kB+TCTULwleJ8sVoQA8ErDAcZgk2Scsiqyfg23P6BKWNPSBfUF5IZQvOTswg5dQN4Do8BXpI7x
Olg0EzlM7QHzxvUcDQuCS6wdOV60dEHyJqzpqvMAUbS2eISHfmH5rjeG4uqGEJbfTWB+k28PcK6g
085PzeXcdnoftBgj/RmsR2Zugh0yqoH21ph3q7oqkDL5BhOyrqtTVL2JSn8aEMX1zWqXRdgsQrbg
WaLtCUW+zYb4eyQEl/Ravd1mw3yeR493AFBdt+UTSvIt8HSDqItS0dYdbhvRvnSdB+k+E0Sgw3zv
Ncuu/BSRUiH0vanGKwZAdS3VzMV8yzUi9OOcuGGP4JppR9AsOfRDQR9zXp0ZSJ9sWz4MU82IAAi9
ibaIYHLyFjjhZYTEye0ylpxM3o92jaJGEayfQa/o+D9gh7wT8sltC268l5IOxfpDj8KjrIHn18BS
s1rIoNWSx7aedmSByG2tqgjhEMhQni8+0P1l9PJnEfYUKRFxt28ypCtFjzpUd55o6FyQdKGGm4bx
I2lEdFBG+1Tm+dm2UL5KONFFTR+Wc5faYkEMCh+zEMdoFwWFqprEZzWAHeUrPpa3xtYYzHyTUvK6
jfUWacB0oNdH4iIB8S7RLMhC7Zq2UMcGgQ2HOiptqW0zw8J3U04/jmHfohCPiOoP3AQSmw/iuTaI
W7JofPY5zG3k2zC63RU2xgJzad2dmD/uQ8+643ggGc3SLq0+HGSxm6NO3SR2Q2kHYg/fhd6ZDX2X
acWqCWZUbly88l2TsWxa2lbTXMfPymctSl4Ia5j2sdNvysCZredSTBKchtGAwBNwfy29V7aUh7CV
uzK2ZmLicIIBZAX0OY+bh1bo5UmL+lNRar9wWBIRF0+jcsz3t3jA02MXA/yeWy++O1rLNsJCJIzs
Cn12cwOhewfZuJFt/Ta0uXt0hjXHmh1LL1YNt3qiCW4/Ymkn66N8Bav45v9O4CoW0gJxCDNjCEiP
TwTy1rmq5+i2BNpuKgHpkZNwkJcaAhzYCGEPpCD2QQSVCn3p+TSQgWtchaTUb8IGQQhRX6jJp9i+
hyAzpfk0CQ+6IF3kVdI37t6tQTrsCBa3xpQC9gcOm+uOvC1zhKu6dkCiNQMG5z5NNPZVnUwQVUrw
FPIHMhK/bJPrvB1/Kwj9gzUVT0gj1SZdGh31c/c4GyLe9od2dt0TvcAE62rEQVghIhmr+HHi5tzO
tCpiEtxRTNeyHzy3mFyvrRmjsd4l2S4y0R2Qm7TpFppd0Vs1SqKCW+Q2RWojI/QsNbHC5tjRZTGw
tTLFUZY4ICYd+OKrgNWOyvkC2wKxkNifSwIk1C6gwJZpxEGjz/dZkp9z6zG2kc642o5yEd2foMzb
JISpIGEV44j7oVXDLQfkhWyEdZFhyqcMqx5NGs4VlnFN9Wfl5PnVICv6vCvjBfOibBP4IaszsPhA
sWpadhzkdItUwdx4ISSwaknLN22iU8BTSu4VcnXPvF9Sgyg6M0ISSg0z4khj+RxzsLp6ZP4kzoPG
51WLy3Yk00mUGqNtKstmN7P+ckBDL3U1JeO2hT4EvjWSgzh4In4V1vNop8+ivyDDBkqbqrvYygjw
k5D6lSHf6KY5Uw55Z0a0wBNsylZ9GbaR90k6YbvJvWQ6pR4b6QitT0ItVuwtZ20wycuel5j8NQR8
RRXIEHFSkwA4qpKGgImmzMl574V4a6rxTV+wIdkyRwedaAfYb9RXDTtMDvBd1gBMWTU2XH2NyRKB
MGf2kBKhCbHdEm0LfsxSe1nNsrZiFaY+hGhsL98RINjvHaHuAZskU3VOiHmePecLNkmuh8CmEN/m
kJL3kplUGdTltZ2jKRadxCxFiH2SUNzt3Y8VySO561OvGtL0gNtq/CwjRDEtXYNFPltH2x6BrZTb
3GZkGcH7DtbjQuAnpptOHofYi7foQX6oL7GRL7jtdvQShPKWKk8iLLALRhDFE1u8HQf+MWvAe/0Q
TIFjt5fH1oioQBkQ6CEbirnwROH90HruaawojHHXqrxc6/aeG2vPhZz2dS9NVC7TeKFotL1lD3JV
C3e8YFxN7lwzuTZYbqswYZNdjRP6DL37qclkhJ1t3qI1A60gdWbfidwKDPrCT39fgED0A2ElR922
wMBpPdtTRCGerARPkGP1GpeC1HyqaloS/24OsUGfUhcDtmN/xXSW6teabY0vjcuBYrsvtVLRdWkr
Jr8Mjj7S9eUKGXB978YelPLoaFiMuQnYVt8TkFRjQEkI/Vm/V69fkCoInyODet315t+XHvVfgGoJ
0Pz/f48oyxm7Gu2Wf7/294O2aDoMAPqdwQm3G8nnvXRZSrGdPn4aIBqYt+R8pdpmphK8lxeanJxA
JPFHa4zGBtXchGxOn27//uep8o2PSr/61/eH2j7SsIBgVjq7hRi9Z1IXrO0M77ELiTF+bgfDCkrU
kwdj/WmXTK5fSx28MXKaALcHk7FjxjcVIhhqRXG4rbdU5cBdhdqTAANkNWeSxOv+/xg7k+XWsSzL
/orbGycigXvRpqXHgCTYkyJFNU+awNQ99H2Pr68FuUdlekRaVg2cLj5KlEgCF/ecs/fa1rVIytdC
D72XHhk6MFlp79lZ+k9Z3+CfVzzwGFq99qsh3n5/2xATw1OVLxMj4q3jlyaGwdBZ87s86uwyPnqF
DpiJbRxhRtgDtdI6ERg0uApYj1urq2y7yCV4nWMRKroET8CgHwwLs7gyfyiG55BDMN+ETaq7cmID
3+Ls6HqrvhlZ4N+8+o87ppo1twKxF/6XOMUuOauKcks/9J6XHHof4UsbF+pFKgFZPkF9NbRQ35aW
Vj76pf5EovF4rud7YYw3rfRs7fj9ICBigAcVzTOuQfq2Sf0QDtDAQH1QbYJUh26TqXZ8V3ZK6Vqd
bt5XpCfDcmQSCC6IyjFkmhiH4mI55nCfYV+jurVMPPyFSclvo0opp88Kp005TL8G0zoUDU4/SeUJ
fbd8pdPfIGiVJf4enLQj0DmugGw4prJwrk1EUxkDY0ejMrYQj2VozaXZbFkJSRE2S1QOmlXuPGWI
j1NMraiUlI9e31tXrCbWFTjCSje4CnYZp3xZWd1THsKMCVvrBRy6tbZsMW6+72YaSm7Wyn2KgQcN
lKjv25gxBKkG0f77LrpXsuzH7jMPqmc/iYFPS8loJFeoHZJBe0iCpKDqQOBZe0wXYo4XLVNZQdI7
Qd/+QUVqyh9c/8I36x0mXx83oyXvweZ6h7Bq25XfYLNmuarO1nyTmkF1nuwe1ruFy+X7AbPn2ohm
hkcgURz0gFlt3w2bziBjOAaz4Xq+HI5dJ8mHGVyyEYdjqk1sW7rsKhIbG2aRljrIHr4M++CuKnDl
EqNwjvKyuAZB95UbUEnBlNtsLUn/BiE5F2B2DsxXPLZyHg6XJRpwdl8nelzGLq+iSwJVz6W2Lw45
uYdnh9CdlYMvkz2tkzGOCj23zPXM9dsQ4wLXScR2kFAWScj1O9XU4D5PSfD0eqd4p1J+E6HWXIR0
WAmTkatiCUHCTmN5sZ1rWuXx/ffNICNj59kMZesI+acTFvvvGyYI5OTONzbDANoeawpvgsmdKjjX
o8xoDIfdyVMkxQ3TsSOh9Tcr9r3dCDLwWPOCAOPaCxPU50nYhYeYJl2H8LpGXHIZxR3tgZWCwfLR
Y/7OGIx6InA7LMd3Q0JABYHMX57ZfJiIfJ+0hFAhdlOMHdjWqMCdN5rjy0ejy8hfNwwN5atOeTA0
00bJExhX0SCO+lD8jL8zPZzafrIHZPU5jsRLyrGdmEDmIIMgEQhHtvdAlU6T4gRbWlPi0OuqSoul
8nYmPLmDp8t5zoIrqa2njeazDmYW8mQ+yPxdi3V06YX3xYu/ZSF47IrpuPSm4O77BirdC2c8VWZr
KlfkLMai81Lzs38uxmHASYk4swQYcx1z3Ahs9Jd0mq0d6ZnNCU8f1VE1mDcV2uBCDrEGkK4pD8V8
w48fmkE822XhPxYOoa2GMiKIC3rlAdvn2WJvuujmRdkJwnUh1eSpcgp9T0TkoRqzj7pTojNO6lCs
sIgPbBbYtvjTcFbUor+yQIptXDYSq6vfv6RJeR2gl68YsAEFC5X6YNMQnbDYnzCiq2sYy/1+6oR/
bpzopmaa/1DXyYape3sHdShbsFswnsYw31FiegcRwKQQEyYu5ssU8aaFdiBlSAubWtmnuVkdWQtI
ODYa5Z5dEC75EPlF3cUv0Vi0tzRkepNEUXLQs7AnhsaEA6tUykOmaMYWfx5kMVVXHgoUKknt37SB
99nvsRlbHKlK6s/dL8j8Rr2vHBOGzkT6OAxTSviUk6pBeXsGkaiTb6D1q/pW5fpwDqIGved8o/Zy
PGOxv2UiG3ZO8ZpSfqdotpK0ABsK9Xdb96YDk4zTCy0LGlUO3XveTxoGXYuXiGgliSVkgeLQPle6
ml7RtH32OVnMODZ9fMEpJZhv7eMsxmI33+SIhmxVja5jn4JCoIlaKxqH2eiHd/TT80MusbjM//R9
g8Eazn4aa0i1e/P4fZNMrH2hZk7u993Ar5x1il4c5WSs7n2vePwOkKIZnl2+b2SARKPPnWFbQZo+
GKoxuTePk/xuqujv0QGINjm6842JU2o5RsnOrwI25FhqiHYxm5MELwPvJBrwkmBA0knJcW3CnFCK
kCTw/RVdHXa8Pl7o3vZPQ8kJbDrSWYM1pqQ0cRa5MomJ9ZXmdG8xjhwVikUxpep9Whbtrh2A2X0/
OMaoJMyhw5TLROcgxERL/vvLaV6N8jZqoNTroLZ11Tz3lh7v6qGUW7MyMX0h8qvBnzowh4NuFdtR
4WpwAi7JlKBg9IGMGZLcTsfLbGAPR3aPnLqxpx2A7HvPWofwBvLDo9XFHi13glEnv6puERSABXiJ
fhd6xMWOqOoXSWmlJG4xJufiMfwcGqNYIeMFhCh/spDDhmyfh0goUHiTZhnr5dkfs23Ue/KUdzFu
9ZJMFXAQ+qme8j9v4lpN2ViJkeJgyk5KkwITwLq0yzzKgTm0PEQhs62QHq1GPFoHNkPUxS0b/Kmr
Hx3Hjr6UaXRbmv/I1Jnk6hSAqGbz4xCH1nXQy2gdyhDbeGfeQeMowKoCSJaAxS99Cf9FFLoODmXs
tY1FdDYvmqYFe1ZaklW+5nIE3431aESKBr1AHSnKpc58PIt3OpZK3q7C2SOTVTY9irKzH4st26T3
3if+eDZr9It/C6tmJHYTlW6BRWvZB2xuUcwYVID+geP4M5Ua+qIp2jI9fuOsqhaw3cWqajx6Jxg3
uZpurNGsdtGIUb6vyRMD/0ehj62sle1pUuudtNNq3Tujucg69KnsJTUUk2fau0w0MpNhRruxNc7M
fKqP1UB1KpHHMxxb1RVLru4bxM450Qr7AGhPMkPpcHGESnN8rMUUHalfPzKG8Gs90fckSeY7Wx2t
4yjwiGTQnzcz57c2CbBim3obNGVY9lgsl03Orq7O+YJhkvQzc68ZxQcH5muaj8+xMoGVT+vomLcr
M36Pi8q76bbuHHKasJS91dru516xFOp+oDnZRsVDhPcxCR267jqqtYn8m9DZZUZjL4LAPvppGrnM
b1AzZ85H0LLBS0bjo81aoA7EB3RRqR9y0Z0DaT/WYcESdqj70yQt5cAJm7gdQE+JobDxInwtakPs
XVDelDjYJyqSFpBJTMDJYGrjbhtbwPjRfK610pMbsl0+434bjPK+JJMZ+kKBDtA3wYfUdLSmKVbc
iKD3U2MJez0M6KEiTT5PVooAsW1AF5uAPgLB7reyryLTN40PYYikWqYQTfSZNf1b6BzxiQJGjplt
ZWXlloa5qQSaUmywFyxbVmD9rEzNQtlGYrymIwqjlX20DZ+GlUUBlOsU/LEPQSjV4qVeFGcd3fcG
B+sn06H72ETqo4CyyytnZzV8ciCH3gHPbPu+eDD9esd2CAhETN/dPyhm+2gbNj3ROUQ3bd5Cw3Z5
v03IciGOBmyVtKnQFk2qvitJ/MK6eNefYh8OHJKyakkLs7uUyxou7Z1d5rlL0dfIEQuzSct4MG0O
Hz0Yd1E2DLuMv//Y59OxrFUuwmxaA4W2Sa5jc0EvMkjkDhZDxoUTtQeA2Wv23tnFztkYRegAGwtY
dEF7xtDS8UG3kuIk9Ow9UMpj0/ftAQEEbTYlfgh7AmwzE11XHVr5ovQBqfTOpGxkqxydSC3WzpD2
bhgn0ynSkXbT5ircCFyGnouT4og9SIkcmo5/JxPYHL4KAcbK3DwA65QqzldJLOcC+DYmmcggG0lo
ZG4BVSXLd4PITL8MQfLeIVqfOhPiLvo/VBbrbMz9nej8n456jyu9T9lc+E11Y5U5WxlawEbQNYjv
Qq0ewd0rL3nefOCbRG0d6oSywfEv5fwzgIvM2npEnZEvRaue9CEyIQq0+xzbPVCdSY033TD+6obo
1Ffpq434dWdXzQv6oYApRfgx/KTiZvghumnjS6ZSnsl7FKOxo5PNmE1j7pSq71YIMbE0YgznlfI8
oJ1Z+DWIwTR4Ffr4gHmC1q4GBxo+XGS/F4oOQkSnZZU3tHetQdxa5TZ6sbVwnIrrdYHyPgpQC091
vUiKYYNmKdPEtmfL1JOm5RrNeCFyPFyTgYELNvIftbSymDbwLvVduShLxk+aOl0sFbS53szQnYwr
GmSnQC2bNS3BF7ZvPuc8a/s8mLEabAMOw/w1aXoR9hSsMl0HR6nG4N55MTIuXMSKeuk87ZwawWs0
c6drggBWzLpWzDzZioyfRT1OLLfTNSO1Leu4bCueHrqDc59Yue+mXo6euiBX3FSTswhxTpnsyr7L
YFof1ltKSpuTHPW4fpkQB5OeNryyydi3uGPI3XAFVMiw+MraOsbNDtSOC/qhm6Fvqd+/elqqbc0O
gEaIuswkP+2MrkYs0/xd7cZP5Mkf0aixztrJW7AeowJgic15lI/2Yag6+9AH7WcUYtejbR2ujMYg
QCPUF4Ge/XJUMqZYNT4Q3D01ItEwSrM7ZuppQeXUsnjBJQ0dTdzWy6aq3KTCglMyU1IdmOGpSgVb
Ks9ES/4SKo6svLlEPXVjMyduaFnx6uf5lU38s+hxBMsIRETtHX21OIq5+6jh/S9L4yvAuww5vj15
3nnQIzTIxXbqqeOIxl2NgVq7TMIQ3zPQNUrG72P80afGm7DpRCi1uiQ8DAdfhDq9VMqfTahcaBud
LLuiTrP3gRWRjnCNWgexdyXu2Y8Y22oo17Dc9gjnAraCzUPtREebJg/7eC3wT0FpPIyev28CCL6R
g3WENIR9WqVIQklaL+Cw83qYt9ThNbRsjhNw1dY65UrG8R/h9RrrfhGMKVKw7kxNBGUjITrT+qUE
LB+lkzkre8MKtQstFMshDljk+4aJCRgtWTbzEk6kCtxraB1bG6m8ZXApCgZldEPhv/lV322L/iGG
jQKhX4d71OFcpFeSSf0QkX1TRiCsYkTJqDgf9Y5hbW7ls/gZyypgyi3TyrPNacYIFE+ieu+g0CVi
pt9bqfOKfqlcmh7IYpvxNRM7/FN9fpSAzkAEQxsX+WfSiJgUYO+Y6T5t9aHlTAxkstWj8qrXzkvS
lrcywkGdNsxcMkySXYbeFlD0YlKLbT0lb20oWffCFE2db9751bL25kttFTLus2CfWU6LnJjgPN9m
+EfFaVDBbYxK43AGsaGCP6ta/Re2bc1VuCgRYet2WuL6NrZ62YBMJ1JwmaHy2SHDLnyzQ2+usdMi
D6yaAgQiVvJJhPEysIQrPFh0VbMzJJJWZrybKkhfcO0i4qjKXRK+toX3lhS9dEe/e8uVMVpmQkFi
lxgZoQEEd7TlDhcHyKvS+azz/mveS7bN+DCayWthxO2qKtApRpF30LQnJUa3Ytjs+VQVZFPDWToC
q+Yaow8xcYY9yoVJrb70UfVWtSAyMdQ7PNjRkSbAQfWh5ipMfVPyEFlMlRwrGGFEuUx3QgKrRM+n
cuna+RN5yD29EC6rKrjfigkfoTu5W2j2F0LKAgCDAEKds01pBJkwtngi4BEkpT8ZaCo718pSeUTl
F5uEFVlB5YqSwVP83km9X8dMm7HFobkYCnWnyOi5RivuQc9S0A7Meu1aweJRK/llKqROZsBD3uMX
E1p/w2QBqxvEYBBiGAhL5SZGwQhhzH+qzs3JlQIRkL2UQ4sPB3bl2uD3puZ0C6cSEGRjg/L0Exd0
RQtnxGAWONDy1DQqRVUnYYemeZB8dAV864Bo5gWZD/7ZK0uAcnWMd+HRTpVTYdYaAzk4pxwOvp98
Nx+rebMF2T8ozgmHr/KzFNYizzMH0vdhyjRwkI4BXad23qqS5TEw8dM6hXip8Ius8oBAPyX6CBHQ
7BVb8WmRjUzfq+x9ZIvQwxTgPX13AsppI35nh9Ddoejl8ty7wAIQWdO/Vhp6g/kOUXFKiG3Tbrox
PqW1ma+RUNQLIeS9qgQ1oSHwRqdefiYnsyRlwyDGZ5npyFT7OjxzsViYMR9yw6YRIE/n2kESbiWd
3SWYtfRnToRSWXR3Wmtfra77UlnPmGnO+7sG8zNyJb1pn8wBVZIXWRvVoBorQN6ENuDTNGAi19T4
zaEsXKwiqtgl2grTnHFb0b5aSRwYK7/tVjVh3pdaOhcmVnC76S1y2VA/kYOs2WKTL9BMq8azh5Uf
BFi4Qzq/dtReRa4NR1sH/WD59jt+i1n1G+9y7H74vNKtnMJ8VcXac28PVyxHCHkGmktTAh3Cso7D
vHFvCr3Z4I5DNiXSZR2Re0AuC0CAeFA3UE7x1usAssgrXhm282VSs7HElftp0g9E2B3YthxrX/nw
ouaALdI1yATz8u4TTUOx083wFQGPuifwgoMkDpYYeIMd6bm0tbtyO6nYw+0+2RhMyJAKs9FEXHYi
+OkZAQ+SYjK8iqlYRNQyhBTQhW5gRVWOzyk78SkTFYwCAmpGZqwH4+bH6ZOJ9yFRbwWCh00ZpS9K
SLVU6vYWsP++ARK+HUixqbNnP0U4rnkVwQoS/GIbSBzmFUg5fSw20Jhr4jCwLFfkE6TNR0aeGIUA
giKrE49006olWZskaYAvbTOMADH02aQaiSkw4NHX1rnXSgJGxgccXjdN9ig02bHRIk58sgaf8AZa
QbO3EhHsFUV7TWJrl9Qz01BYSHrsjgxKJgLLsJmeRtqdaT/dl4LOYTwhPzaAZGUzsbNv5hRTO1u0
5oTSXcwKh0SLXHLMH7WS0bCmNp8TuFgG+zs1bO7GajJXquVvwVaOB5zoLyyH6xp0bayME+sVIwM7
sk+O3mIRG/FO53G+Np2RQUQNqlLk3VpO8iGPjRez4UDqwoG603OcVWk7e19D7T54wEUHGg1LOapL
CKDaRoxMVgIyfTKIBAmhIoTdKVDUKk5cpT5nPoRG0wLHN001dZvmfzgl/YDA8/hcYXGZgh1MBQAg
KnoK5YohDDAWim/1l0UGNQIyb1d05i8ZK2iMEQjYCY6BnO4emStnOIjPvVcRXUJolhrqMW/riAvE
ZAjadyg3es7+eM5zCUXjIuU/ZKT/LE1pMzEOa2whgAsmT15K4vp41oAicVIbUO8tfwL5VE2KSV0F
WhkQVABRxD72XnOYaeW1l6vwBx0PiJVGz/nD0vLghISZE/1pIC2SPNP3pnAcmFOIJQdPf9MLLvh0
pBHPzJYnPmQtOqeV4e1bdAxd3FYHMQJGFQ32sRBoNu66dgXAzFwZteHGToKMXo1UJuh09bG1DTnr
Qa8y5bZaD9ErhMixv7G1FFBzGDB4rjDfDTJo10Si+stqIFsL3Uq+RWS5wA/Xr6LSRoBh5I8mo81d
rc5YXs7rHUAMN2kWQRwUm4riFLsXNZ3DJ+76YhXm2XOgNe22suHbBEECRFpnRDg+e4YCyxK5CmPR
lYQ52qXO1fHi9BiDG0018zJUtIZqyjyjb+NrjLmWMd+Oyf59R3ROUZODJ73LqOQzfKh6D/zJ35sk
PovCao91l5D9g2W6I6ZrLXmJpErlcqEZZNZm6itzGjBtgjDNtkNIqBXzHkHIehUUBZWZFTJ2nnZj
4TFm6Kr7lLSJBM4k7RYUuVqApJO9bUnCnuDYVwOYHa1DQi/DCyxY5rrOvGSL4/IWSIfEuEQuVYXf
LjJnr4Qh2QbQQZfWC3MEgjsy9Imi2fk2rScOZzpL9YRDsQE8hN6g5oqgQFEI+4WuWJJzRM3WRWZZ
1ABjuSwN/VT4kMaxddo4vdpnzYH0VsW7LhrAQxdzEyJnTNSa0V2ldETPS3H8/sV9yoa2MnXqUwQg
DHqKHXULZyIuXBvRQwFMDkgCiy8s8fuxiJR1prJpkVJ/EyWxlC27IhYEj2jDXWBEL7SFL6AwwDCK
hgh4NawWoSUgBExQT5F48e0RbbQfv/373//zY/gP/yu/zOFgefZb1qaXPMya+vcfwvjxW/HHP+8+
f/9ha7ZUVVtQRqs63iVhmTz+8QZ1yue7tX9DMdHHFnqKZRyU5cEByHGOAJI6Bq1/RrzDKQCo6AHj
coPOOHoKjTcxaTR1JbFqsqKZ6QD8DXs0kH0FOxrprtyRhndvjduhjaq7LratS2PqvMgqw2MvZ5lE
5939P16H9dfXofPna9LSdENqqgGT3/6n12GPfVSkGah34C1rtejqLbbubiGCtLvAro2A0er5SjCF
v5ZR/AxBAplxWp8cYSnn0vac7SCL9zIelHNgr40q94+JGd4i2x73xBlkYCLU0sX4hvUEA6it9crN
MjPvrI0ZDMSgsVb/+0synH99ScJxpJCC2suSpv7Xl9RzPcAK4oQuYLOIN5ZJe0qFwQwnPPheoj6r
vr7p2b4SBxTIFezPiYqrvsKQTL7CvtxoncXSkMZnqgI5aPrdf92Q+ktbIIweSyu5mUnjHL9vJjAU
R9r1NS69ZNC7O5CHNIFR2j/MpdOyzAsDMj+wpq4jgahP8ZgN9VBv86JeVnXaXCp19Bc6O/j5bEoe
kalSZlnWtGeUlzwVFscPDQim0eGwa0Rb0GqOwnOrsXdKArKmvu9aGYv+ZCQIQZL0zkilvUt9/eH7
XmK0/u77nf73v5wF9fdZ8ZHz6kM/aP7p7t+37r37n/NP/N/v+Ov3/33zlZ/f0q/6f/2m02398M/f
8Jcn5df++Wet3pq3v9wBS8dV89p+VeP9V80Y5B+n8fyd/78P/vb1/SwPY/H1+48PiOnN/Gw+V4of
fz40n/YEJf+3Y3F+/j8fnF/h7z8e2ir+Gv/lB77e6ub3H7r+N1tikLCQvkpbtefDllKTR4TxNw5T
S3Vshlm2zkn447eMxL2AHxJ/47Q0pKVzhkIVtLUfv9UQ4HlIGn+zNUMXjmlbxo9/vOY/l64/PqX/
eSkz5qXqv5YyS+jSclRHZ2CoG3jBpfzr+VJUEIM4jaAG2U67aYGFWGND6LBn5ip56WrjhkVcAL7t
2HEkDtD+ptNZWztQ0bqn+uvvDG5d+sUdBsBdYj9Cj8MLXR3DIhr2tlHQ8au0QexVVE80CuN3Mcxm
ubRtieCElKAEn5WNCpjKrc+WqBdoCQ5ecVOx5NT2GMDPg7pjgWi/VJY/ngKiTZdqqgVr2TlwYBrj
+v2gBxAgmX2VRV7+6h0nv4YKkRZlk261PIwOY0wc7OjQTe8Sy3X8Sj0hfBRrJfKIl1XV96yPT//t
CPifLhSqrv7L+2ubuk3HztR0x1T/eYmlRSearARCkVLP4haZq2Wyd8+VEN5Z2gW1cUXWhtL277Cy
CF7qEIcEOGcarVk2OJNvoiGZverD4FJQQWxEmdqHIPKYVmXkwi6ArKXHievr/INZO+kPsNpElcnH
QTzZoDYOIewWt3BC+awHwwX7Y8lqFzYLwtcxQeel2H3/7Pfd1MnqHQkwtU7xNk0ZSIh8mL9S+Rg8
huNJHO5NzSkf4uIJZXlPwdBGWwqs8KYXcbrDJzonyNV3Bpd/SrshK55T3SMb3PeI3yC/Ze6b5Dtn
6tStgxp+BYRteJIj4oQRe8xaH1vzMSffMCYxLCAFpZXSOpvUajCW6k4uqKNRuXYxswgs87ZfRT+b
KJWrnK3ujrZ6+DMsbQaIkAtwVOw82tvIpvhwN3lZsd3syeRbQRRZTGzDnw05KgSyixA9D3dRGN9V
bT9c5Qzl0yWg1K5QldPMcwC8l06vHcldBiEkHGukBcMqiXeTzPONn22+X+yEb+QcmfEus5uD31oB
nyvuQaOuA7JJdY5zQmJApkM5QnYXvER6VW5Z2NDExX4AKxl3cRCFjBuYmyRr0any1Ovr3hixwqXF
OrU03jRzyGjWGf0ZUrl3Afa1LFpdZ5jsvBTYDPAtptIlGVSwYZ+Meq1aDihrxkMrtnFcJuaPctLh
Q1gq5rLcV776MX4E5AYMZRi2odVYJ6lI6zRow01AOQObaADWnG8mtSuWqYlJFoPTWSdVckczLj+x
AzeOfbtGwsdsBG/ZsamTlSwG2h5N0rgMIJWTp1behIpNh9wB95vW6TFjbrgLQsc6NbRhN2FDosg4
RPq9rjPT663y7vueknTBbgCcxaa+rje615Qk4NHUxZKC1cAZihejxf9jlWlwqhJJf9d5YeBfnaWX
1He0Qm8UW8m5Uy0NYkNOFOHwIQNR3+W4HapCFiforceor8pTq9Xp1klnMi2lK4oRB3mf3upHMnM+
O7WSh9xMnuF+w2pp262gzX0s9e6War4zx4zuuqT6FEQmbUKtQoddTcbd6Jf3th2/laj3LhgGIA+a
Y/fKhOqGVWXRGXl5KmjW3wvNsXcT0INs/LKm+qcBsvqGEUsljMNC19s5j53lVE9RbYG6JoToUCEz
2KA7ufWlDG6iKh41AGFeZcOR7fITIDAo/pOk9A4j1PRpfibTD6jC2KF8sAmqlXZPUEMBKcMcJusy
GADz6tZ3FrU+kM/HTgQUs3USiujdfsJsgu3fO9Nb0s54X4r5Tliq60So3akyPevSaqSba0ORud9P
CKs5XkU+TqCKBYRNC/NH2hn+Q2HwRmcGWnUksu1xyIdXm6k5NBs617AG7Q1MEvvChca5NKRYumMx
TCjG/vFvfkJUKh0lJPjztzCB95EYmTqDmhKGhMzkTK3LoEqUyBsnQVM4ttIHZ4aC6GAvvx9EGBds
8hrWcB7SWacwT16nYPjzqz/+bUC2P01SPRvUQq0R1r8aBM40UKwXJW8AYmUISP5YkR0GWUsFEJo7
9KJFM5W7vWkziqjEuKYfg2ItTrVdFE7WCvYZHQkEdvdxDPi9wv2zIdJPLAkniFc5y+XSR8EcmMXk
KpavotjsWEKYxwjyt1C8ft+0ffZieyi4h9CULnjMjayV+8a3z6OVYFLSH5UGJ6Cwy0cylwi9CRZ0
uH7WOYlienhKmYOYTEtKrdmPSXCoJf5vRJVB+VRq2b3WKfCVI7aw/FNtbgCwr0eyiJNM3XZ0qkLK
dGquTYnHoExem26CYZw85w5hcJkDMYb0ItBwkHoEQYsZ+E3THeMKtDFzC+dNRCAeiEKcn0poyG4x
xWi95Xaq7xrdvLmlsVKYboyrQhUBoY3lSijaTvGtjYkpUSSSKxY77IQVPh/3PZeBuU1QhenVM2eO
F3xQGol5Blm9UZxrFWKuNIDY+LhhjTuW07WsrA1xqsR4eDuV8pZ9zn3i62tYNaegy7eFvp4wzqbz
fIrpkEYwqUYHfQa8zIqyOEeGEOAfpbuKfLMKgk2T+zOjiM5i7RJ84MY+tioyervEOcxv4vxGTJZy
ode+bNEGtLPu2gKYSboojjSaToLhsMPLG34aMK/QcKtS2WWEp7NzWIZh6lplvgnmBAIiS8AL06Aq
T0lqkxsJcqFc0zpaNlp/1BWCuGHBN5G+CVWamBNxtLQHGjkcJHaAwkCSLH3MPnLdYgdJHQQ6g37n
KQWyqNpF5/4E+YcGbo7OaOBzGI5NgKHLy3a+F5Gjg3q/7I9eq3LdGA5zyVLl9hlZCBQd4AKjidCZ
cCECCeHArxyZr2vMstZFhHLpo/cEjjShywUpeGBEumu9T6iLu47Dhdr06ORYBwsTMVi11WV6DWnk
g/dnzVtBi1qPHehTELVJDyoG1KimlW6TTPT6rKvqE5DpqzhEaFpZjv0a8NtUji2VKQj92WRtwcqF
H7EsGVAF9EGgexlNeK4djslsWkmFJ2cP4NP2G3ClDUF/IDDzjuYn8EMoBiAY7c6+LytQov2a4Ify
LRDmMkrsk0lYno1VDWHSe+qzsQ5ISZp/p9OA+5FENY0lrbd6KwsdHjzzAv8XMTSvoY18tg6ORV6t
uJ67NOvNYIv086OEkGVTN9sMZDqj2qtFsVHwwCE0dwP0L6mCAt43niK/Ps3PgrVvipiok89T3Gs+
Ox6OHJBgrHr+tSXMoHWMc49tsKFSryNIMsq4aWNlHseTCiLWHuC3rvgsa3sbdNW6LPuVl+qrCsrl
fDyH9XjKmuapVuXBC6fLrPDmL8cfv2SP6/pNug/xa1ZcRgkLwjhtbuZ/x3F2IoH3SLbALsXX3Obq
KSC5PWpTpkli3eI4Y8BNViGWCFTAYmj28/9r1cbarPPhzYXKKc3sndSDk1cNe88IXHIalvOYvuKj
nD9jYLVqkS4K0BYJ7QitPs4fshcmuy4tuADWS9EHR5k0W4Zod2VofP9xvdBXQzfsiwmTUpHCPxEu
rg4Smyq3/hnAc4b7urZtbGRWeo3TdtsK9QWx20KsMx+PrhhRFLIv1dxxbNej9jGvZ8mBq9tV70nu
mpxdJ9KjYUesYlDdLQWvrPHApm3Z6D1nSHzRgA6oJlGEkkRRIS9gNGiIOz+lMe3J2jsQjlUPPxlI
kJ8eQ7MZ2TgZxALzjLOBFK0+7LeT44SMTrOfnYHdkv8wt2xQWFyUQJsHg4THqP6mz4YXtMfnrMiW
dWI+egwhUZFvbYG9PmzvWCSWpPIxdoUwNnHi+PV+sOFM4ZgTVndnsGD62ZskBTXLzXva5kReSe9M
isuq7zxITApdewgaMBHDI7byTc5VT1W8XUIOVTX6+8LgnWrHUzT09wXxEz7AAC8XbkEzievc9GSo
HVAX7SBFvxVw0v3MeDE680QDcykAnNWwnWb+M9uaORlAfY7I80ZbGb5CmUTjCGam6eGSjOOjIx/B
Hlw9D2iIk1Dq8mbS5tpYQwLKkXGNKf8PYefVGzmSZtFfRCBog3xN75UpL70QUqmKngwGPX/9nizs
w/TsYgYYJLp7GtUyZMRn7j3XuvjQEV12e03lvac6LFdjxsI7Gj/AZ209od5JnZoYky0Z2x5k4z81
XXIakLyUsBObWxgFb+gTCCSJH7yyPuvaw2Z6F/3jkQsA1lswAiClfBRG+SIMskQbZNFCIwa+4wIj
56syo3end6BQgqv0MuHg0BMLx3k2rJgTsd/lYbaL5G5yiVT0JoKAZ1++qDjHd+xs42xixIo6fWWh
3uykha2MxV4MXZEK6Te1/gkhwU/g9Z9ul6z7O37Gpay7a99jY/5MiCkQ/JRtgwBrJ7v9tuqAvFfv
2yvxvdqh+kVndDIce6OmdtsU882BmsZIeT6WtbP3wfDk+c2CL4GgTt3Drr3vYQyfMNSOjrpFifHs
dM011OZjN+ySxnuO/PgliB10kniptFMjEezfPY0ebawVcPOlWeACSeV8Qv76W5XWZzW/Yzd8FQox
Qa81sQPRScfiKyEJwnOGV1v6oHzC6mxk8rn1fCxR6YZInB1t9lY3M/AHsZsq+6uS0ZfNr68cq62N
dgzD9HYujQMrEslDhbLMPgKqehc8hIuMOOPBumChAGIVfHhe2iJtAVnzU1fxUSsMvWqkD1sFmja7
sl+zkvfdCR6tgXjO6tJY/qM95ec2yFcyTn/6bD6wVPojiPYJDC7XKr26qJ7HAXQP52FFedYE7ikN
OooU8wCz2BXk5pjTdzkWD3UUPLqcf4Oc99B+729nMosXatyVI/DVm+2PndBKFeZroDKWR/fdvA28
wHprgoXbUjzkeLpMfteV+0HQSiQxmKTjW5Kq99rvH3lmXtsK7JZBPT6AFKjyn3lE3GggdezaZufx
4pfc8DB3sYxm4wNtxI41Buh87Iaf5uR94hY56Ln6GWBhMjOaL5jjYJz4BMnUCXKi+ELCTqKcBzZd
aFpq46elflg4P/g5rWWXmewhfGOFde5XpclVD1soAAjRV2zItrk9PxsS26qKSYPmMDOjcxehGo3W
o0l8Edq4WZcP99wrp8PQmATkgEwA5QaxijL7O5H5gaTBheNpHtYeY1TbDFRj2TG3jMNsAQQldfxB
FQ4nLQ3YVkmyRINhhYhFLBVki0VH8MB6Rs5v3Peh91VF48BRSHj9gzdwRDvBEUNOww67FlQ8MX4X
wtu0ZLbirECR5X9MqBRcy+ZyBVZkyq/AIFMSGy2SOdIFwZlJf9+Y60D0m7nvjpDqUdNMa1O12zQd
V0HfvkSOeerH+s2L+psB1yG3r2bRcvficiCQNUSBK86op8udV8Cf7SoWJEKfk9E/Iw2wVp1Z+9g7
ucqMoN+OozqCT3H4anGhKYH7qS4GZLAElKP+Jh+iJtLITplNcHZuvKh+4mYvAdcUkEBG71eGQRRh
AiDmjMJkQO4P03tb4hMIC8X2bUT6HsVgE+FDggAkowc5zJkd2k2XLP/T66zHG5ZNynby6sbyyeld
TKfmQyVYqBfI0oFwVIu5+zVn87GKqz0jDry35Q21LbbNNFlChHrpzebbh+WHUH9ppCTPa9kdYUJw
yzxakzpEkXGBKL1Iz72q+oXkl1U74Rojyp/GvUdOZOUn1LaFTbfvEMjj5Ax+OCtabG2pIW9WUe94
Eo/wYR+J9HwwwRroRh/jCDw7HJHaSKgIxL5gBVB1r31HKHeYnYJBblUh3whoXNOEb/4qACzsrMGh
zZA7QNIw82+DS0hM6pzkwO8dNzwHdDzhQFVKWYy2R2zUkOwd+0WDCmkGyCnqOyccG9ThOki5izK5
RgkC42NcYTxdNt74lBM1PFocP0xP37sEiWVLWyWaI0Fh5VYqa9xlFYyyBB8vObrrFjcxMTRUVoPz
0DOMwZlgftDEPvld0Z/agF8hkQJrQgI20yQfe/jpJtmgmZGePMgd4VxTuzXb4ZSNd2ZR7L747AfJ
dedlK7C2gTkVyuKqeWSyxjVrLSojeiBzfVP73lNkVA8Mdzdp0m7jIjjLPt+Ods0V9Mfh3i+mH7+l
w6jnA68ufPSyvAh0YeM4bIJy2BEEunIm7+bIaFMpvU4pAOfQ+FMq0guI2aHuFBrFmP86QnYgZutQ
V6T4IGMQvb30AqzHRcQ95h1KLaG+p+EmSYl8xLAC/Mg4pX61dbpsP5JWVFnps4yHTZe7y8A6G3D3
7Ng+KZX8MrxqHxnm+r74vCvYvSLDi5dEDwG1qbDbg+qI2SO8y00IdwjzV3Vrku9BkWTyW+r+ECPf
wGa9I8Vm18qc3a3lf8B53w3CWneui6YMfooT7gdSK+5SFrNYwYXlUNbBloCGxwSdfwmAg6U9o75B
Rt8e+Ef4Lfa6ato/8BYfpyLBn+6/EdrF35NXGiZr2zWvRjZyaFdqW7E0t5g7LCfqy6zBBMn2ahTB
Nqj9P5k6e/fbKFz6UhGKLF6JWd0Fyj8KBBPpYEETj8nKQ2VjP6rO21rJ9Dsx3YsNG1LPgnlwtXFi
8g9MF1SIcQzJN8AKf3Vl9lJNBGnX49X37zF7vHAiPs2Ck9FSW1qhd3jCSZfsY7C5mJuXAr1M3+FF
Iu0cUex33yBGdIp1P2N58SWA8eiQq/zcmHrtYR/JS05tNvGQcqw3g3UaDpQtjABcZ35PtGH13d/b
yd7HpKLhveYb8BYrVj7TKfbgg6d3bVrOPCR32x6rmVmuMgTbThF+hCGZr01wTBPEV0OnHmyosjmv
TG5/dlb+a/Q5Oz3QEJb56oLyGSKxjTjLJven0egWoSB0Ne5WoKGYzjj7vT/8FvkhF0wv53xf6hLx
1ZccPxRaRC2dHzKLj02r4JAOC6bCm8KZ3vshfWpIvJM16i189mAaGNlHxI0S9BOSUQfQZ0Fa8VuF
yDzqaJNH+DX2HRLhjUvCjZbIkzeZXTwbJBLUhKmP2mSIZYeorXOMUSSgdE84C8HL2O5Zld0y0ES/
Ge5miOzrwJ8qGS7zphIzwtQbxlJ1j+Ql3QkJbUA7kD+H3ldpHfhfTVYZEKFdNJvRcnD7VzcttpU9
bqohONjDrpz6RVXE+0k4OwiS2ykFzmM4ECzQS6fufPPu/B/2zIkxH5I2PLY5NpQ8XDMv/Kx7Hwi0
Xf4JRTAtKHuPzhwsImN+ncc0X8aMGrmiD/kYK7SYC78KDl1/L6VHYDtEkU01EBmfcoQM1sY6EW2D
NilDpU8oE8PTwVN7zoenFm1tgiXY5x2qKnypU3xoRLRLghndK/IKebdFhQfh5jcHLv9CldkGk/HK
ZvxUTuAty3CtQDrts2blap/Emiq4JDE2R70BKL0OWmSjlDbXjGmANJuLeYfID4CnTTDJ1vdIJnsW
wMosx+fiXrbJYPqqu3GVdfbj7MdHxtjPw/y7plUm7ehjgN81heGagStNfrPHS0csVYrmvEe741Tk
f2yHGluUdZr0uBVeQNRIsqWW/yqH8OTGCAHcGSXkt7NvaCSA0iNoMOZH7cC8wQsjpnSdZr87yE5R
GK1lSj9uWOtR0egy7XF6/8XtiKEJ7V2BAM3uh425JFQCL70Sv9PGPiW95XM/e8vQ4Fv1edpn4Gq9
j5Pe+HIwmy5IE1thLjnpPvhMioU/5nuzhWWdGxeMNUtbsrzsHabsIqjPjX5oZn8/aP4TdUrcsv+U
MQ5M2BStAxvcC3SgHt54LCZc+xEeMb4hHDnkW249/+iIfYycMzCtTcxEAJ2xr/QGNoiXEB08Jkca
CyIk0MgOsDYJbiUwei072AAwajeoBq4Gr5aJFZJJE4peclfR5dHt7hy4891gXFO89FXJ8sxVZ0si
BagMHtRqbUB199XTRPCy58BdsBCgd493NhXRQRBxUD6sm85YxQAGs7g5yfYznw7pUCxb1m7VfC5M
dy1/ZdWP19F6kIY23Gjgl3PBgFeEAJH3PqIBP9qJ8sMwn0X6Qn5sz7cuf0IruM5BvAq4CnoIWkNi
rAMzwW5VbAnH0dOBoxh5GqNGiaCfnRSCMCG/hlk+pbZce2io2XQziqsWU6wWnoPxa6uipzQ218OI
eBDaVXJswtcixf9WynNPvWWBHs8VjOV0V5y4F/G1MUrqDj4a3rhe0SWhgpuXdonSRr6zrjxaJhVC
G629mEFpa12j8rMlm6TeByFQa+ei+xnu2G9EGBAYy3ZnTvIiJMgJk/3bH8SSeuE079KHMHsEfbHE
4LR3BHER2SdRe4QAGhemuUiCDlbbvufFiFCauT3ObiZIZA1q6+DLHWo+yBq8szMyduNNO/aJXowK
ANrRIIxv8E1XH2DZuOv0WzkxrAqNpbDdC+GQLNzFHXi/TcvwnhCyzDziQspm64vsIcuNW5yne5/U
ZETIBpMhF01+a7WPaUGTl/Hrh/uAnsvfTSa1C3TfHA27BQ8+UQD4Cf3ZehH0LxFNzLMZLlXtwYo2
fcikDm92sJua2eRawJIVQc/xQdZcKxvOVo3QMCKNyG4Q8jQlcSrYXG/x/UMz97bc7ualPbzoWQWr
UgX6pKkZKEx1lPMoTpKMmrF9NHJ96CAEdcVMknjGOLNi4XJCehcfLUBdNngeXq7BO0P3b/d9XLWr
etTukzBjuNMZHW3jGBesGuIk2ZSwFkGTZpDCWo9D+LsZ7BOjzrfAiKadkWTORTixSc5D84e15XQ0
TFJPNODc49+/1bZoiMlrFFUf/+/fD6xkn0nnvnna1Ld0cFFRG69RX3+zxXOP5QhJEKnHw98PyA9y
aWd+vEKc6x47cjiCPDLfcjNTK5cO/6HLTrzfPtO0xAStZTlbYB7s7UGmk9rchOLRBHePxDSr134/
iUelvUciyetdksC1Lmtr+mxmRBTzzLPhKohgKpyjcz5xabiV72wcdc9EVzq/BG3oPnVldoyGMPqQ
/cs4MZ8zJJIulx4XblHLMWWyWB9DFLpj0zwYpiDtfUz0d5D9AFQbmCeOOYNF30OjV0SHv39VMtbd
RlZBNSXZBSCEZsdtqJOfWsWzIlhtmU0EBLRDP6xr4VsvuMeAYbrPfkTqjIdp/JjM4DfEmLwb0fhf
RF/W/yeyCDzb9IVrB8J3rX+KWOoSi2beSzJmw25cdnbCnesG+atMW2PjOHfsaTP+iVQovhkKlQqk
tK286DRvpa4gfrosGK38WvTIu8MsLNZpiwEBE5L1bNLIb/6LKgTdzj81N1JIYTuOa9qu75ruXZb3
L/JBM4bxDcMTGl1jDuvOhJfflRVpsVY/n0q1Y6nTPWP4QuttHSrPsPZRLDJsZxjQ63RQe9JxtJ1f
Ii+DJchiT5MGs3CDWry6NSBwnQ7y8b98zf+UCt51QnjtPZf7yjLZsdv/JnnEVtzakRjEsgZOSYof
7g/iYC5GK6hppmgtjKm8utjMLll3X8d7Wj1kwI7A7cN58OaWCcNEPOZd5pFmmPYI6bonKNU/uur5
FyB8HxFUrAZHknjMnpxcjDR4+Psxp+3vwnz5z9+R+X+VT4EjLIF4FdwrCoZ/UwpGJYYHMpkJf4gS
/9QgYXjQDV9mVRmXERv/yr6bXTJZMR/2VHIgXVwvYbi8ZAXhSEJ67iMP47JyJnIyEFNv/8vXd1de
/VOZxWngQmhCz4hO8+/X/y9PSR8FoOctLZYZDyjz6rFflzY/bTsF2kgMNjObxGTWLx3DP8X98yym
epvz07v8/Yj6cP2fvyLPFP/+5Lr3jsTmZ2XZklhi8W+C0aouG8p+FnJD7BZvDKiJJDPBsEXQ552a
FbVpwqcsoJa7I4KJnWWTmNAAZ0DbhIxUWPtqtDctSMMFEH6x8c2QdUijDwHTrzjsJNOV4urW0CpK
kQNe1Es3hbHSFLrcRWhL0prLrYlYP8KNu8yO+auKAwSyZvWGALolsoh8MSY5pHJQpTOOy1WoDrNX
3qrZDp84iZdo0UB93/2ChOme67HrFi0MKmIoymjVJSmbPHhkwxTAiHT7DxjC/MhNyK+e3y3Gqf5J
CCrLgSUjMdVsq8iPgllAKYffw+XHwHQJcS/UEHAm0B/MkNxnPdjvuhgImim7bkNCxrbFtrdQHdBn
7bt7i/qpmBi9BymMGw1qtAft4rXu76ZwdqQ75ku7mzESpVytLYTOoUfUpErnd2gGT4lB0A7z50dp
q09ikjbKr8uNI8WTY4DPlf6A8MPfpP342zKJXdJQSZeGSZtNkD3z+dMEblpb4mEqC/boNKdFOX0M
qKrzGFiLBQJ99Mn0dEjLNfzJXmZz/y4jm0HWHL7mxmM1l95b3wWn0YCQ6jeI3LQgJ33IAvowBhN4
cwi/rF1Ae4wmgFfYMIFoWyGmMpjuuxBlWPYyOku76bp9lE1HGQxny3JuDnrWsjuDmyODw5w+2oCF
WUj/0eOwsQtiiEZgC9goBIMl0jZKQz31SHlN1edwSUj1GqC711G7ZK4P1KlAXj8GIcKeNH6J6Lcw
I3vLtnRPrDGwYw71M2EAd3NFDzs1Ffk6j2fyhYZj1qNnYEYRg0xgk0rPB1SFGU7opiwZiXB0mTES
Prq7H9NhSL86DNEn1zdgrqB74cvEw8SxDfa0EejxgDTPzRNeaboK2E4YOkvyebOjXcOEjIigrxVx
d43thQBVaEuyigRsZiV0t8E+IkplNxlTgCZzp1WY77PKeqWY+aN8ZWFBpyEv7UQ8tcm48dPiWY9Y
6VS77qss+ugRTQCz8HkoIC7Kg9Nhp7jLJBzb33SCbYInmxdyf8jn0RODXgsaVfi77rwXe/KmVTmG
26S+1ibZcJ328ldvIPui6L6iNLgm6k59RG7mG+GXVO+WHvd2kZ0iO9/LJn7JoK8vTSkZufb5Wvse
YcZRir+DFWQq0+KimTKvBzzQS+1Ag1TmbfQL/9HVXsZiLpt3NzJIffpbPgZsLxeHtQHhfJc8DQHf
zlIurRwaF6YdefQTTKrwi9Su7GP/Sbkpy7DaOVGt+8vBMb5Y8hprZcZq1eps1w7VYw8l6NbFeH+w
mH0jcnyOTfeGCfnUYba69HS9wxiISywN4hbbCi7GKK5zmXxYZdxuBfHunun+cnzP3CGxetOCkhfd
0yYM4elV6AoN2CBFZGO0Cnnf/Mg9ZmgSZdn8Bi09rFl8/+myAJiIN1vLWjhfyvY+GpvhbRB5u9mk
piIzyQI5O5+NpnavEFtv5HRZW1UxyGQT46dUgYg4u40x2xkHXKAv/AuHJqO+CPx52jFM3opR1ock
aTYa0+A5bsZhYcaBvel9F2dRy23dOHAxAkBBATkPHfHGRZGtWmIb2IyYw0Uj21zdWZGdyAgnbKzm
bNtxfLVjfVUC+Is5TuiJyIsmNpPpo4VWUCJ6BUhaqHWUxM/EjYhTm3L+SqMsNxMeTvCxioLyVUZu
SsFPctw4ymzPoAqJG9HnORiZarIUz3+Df9rNDhENnyvM6akmr3K294hFg5PLq3O1G8R8GSaNEX8I
yhhcWCI3Pq0ikkfyNp7Am1oPxtPAwnRD7DTwD2nBzugFmGqBdyugAGGST/OuBKqhTMGpo0oZ5T3U
rxHbDjIlR3z/whAJAvaLhml3CFzSuuhq/GuZEnRpVNkTnsSngJT241AOJBuXatOmyHxEOwenxrxF
9j1xGh86Lps773Z093cEgexxGlk5R71GjtDXfrl0YE6s3CFqj3TSm6QmQyAU4tLkNfky/ApqVH5T
lVjbMukuIyilZWQz6cFkiu4RankdRhsYg82ZmNNDG7TxswhAeCRGdarq9KiEP189uu/YQ6HlGgwe
6zF77FvMwDFlR4XnA/FFcYm1/93a0C6GgRPb4o1CE3RJlJLXMBZMYa3xuULyuGGyGu+cqSE8GUv6
JSAAzx+jcZ8bgJNzI3xuiqx8FAiCUtVWK5O5wdIGULJwDe2e7TRCZVS2l1F38d4tg02jgx59TTNR
PKL8GBnstiWBch7uOVpJeZnRq20QNZmHBLU1ZPb6Dn+02kOq3VXAqGsbwpbmpx+f/n7EAbpwJBeX
wuTIMdnHEM6XDZfYCElwDOKPuY3cB67fbgs3FyV6h2pSztl7OKnvsM8Y3bfIEcI+RVY7U4cbqViZ
IYmVZiPh6kxxeCF2l9AjbpFFM/rB8X8/HoDITpAh9tjAmAjpnG120SD/8ugHC4ZEEkqBUma7c2av
WMNu9lgdTMFJ+WWyA6D/ru8q8pBd+DKGfc7iiO1LAYZYFSn+3QpAEMvc7tjN3PGOB+wpC8OzzSxh
6FKfFB6Covq8PDLoZj3rR9FwLK3ZQXvhspiTs4sBt3jKkvSjKZp22yYvs0IK5JX5C5wSaP8RGK/U
bMHvZpa5sSvxqhovPfZ0qQe8c+yHArKUcKSZh36cyd5VzqPE0cHoFI58YTjmMbGCX2nndieGzisa
UG5m2z600b1btb140+dRBWUMIQUpfNCN72Bkib9QFKAcdIDtyBo08UKxGi+Bi2jGjyRXbN0cFWpV
pjI6O1umerRKFoRNOB1cK8+vAUlX0vdCMJYERdRhjtPKZrGmreiaxuxHnCJujjH9CMvSVRZ05HlC
H3DHTu0HB/mZNQL2tRURk+HE5mdw6MbBpKCvTsjTiGf3HkPNvi5yC2ITw6uEhg07iEE/1k177xuN
vhV0OkM8hcCMzHKfWfnRkrn7MGQMdzqbzOAcvJjDUN+s9SPv4sUUkX9g0f/VBZAtq/LQ+o7FYNP7
1eYi3FQB/i2EquuI+Ey+F5UuyEnRZ6c89pNNIdWqdlfiFcCo8GASXw0h0Tj7kdkBVUsOZYzI3yUd
4j4lNe+ez9VsEImdZflz4wqHJBZqmQ7OC+SPIN4YVQ1TxascAAioADyGuGdylGrvxsIrPzWKwaOk
jlrZJmMahbcUj1McXaj+jPPsuae2I5IIGXnce/NBWV3HIFCjy2svpfb142RRMVE4vk+SvccgfnUT
KrCot1aG7YEatDgzqQ52hk7JsuOuIOHUXMgZfWwtXYfrZU/cLWlF5BziGHCJFGE4Ga0MCByQkC0S
RhoSgv5+/P3bij0HmHb9Rlh3dvr7gU2hXQzUvKSh2GR7JB4jfX96A45v3iSSx9UM9HnVg6eYMw7r
2THob4dNT9D5MZmiW+JoH9VrIw5eAerSmZtDMwkCuCpQZFlgZBcpzOzS53UO/wXXL6UDVmxRsq5p
dHYR94+/f8XYJrsUkz8SeRKn6w67HvNFQ+9hbQdQfRAOkcmWzy2yTY+IlYD9z4ZAviWBOtbNtudV
NxSMWbmWSJDE3Bbw9jtRcWyLVmFUL1aYfsptMQ1IuMjCgZ9mu5soY8KUED1HT/YwR8YbSLea0g6s
i6jNHuB5eZ6B/3POIdub7OCXJeenIsvIpPBuYdKdmrmmbUsfEgJPByN7QK0Nzg89xDZOnDdw9kcD
MD0MuT9R5TGwLh/ByeCQU0TI1QUy9LnaJoCkGGsQmoWoF0DNY5Dn75mB7lrUB9T9xaLgelvnaMES
py22OnT3Ah32wu1ZB6AmBpZnTyWk7uQ7AJGYpplaWuPA+8UWr2QTYtxlCj6EezPFNI+0Z1UN7AVD
lKLL3kUyZGum1gGbomguYdnhblzKOXp2YZQnQfZWz7FDoC9P1hj+afparAePBIQ+yp+Syvllxcaw
bdVMcwm2BcUYno8IohcpwHc4SdDgQpFDhFBgYshA870c+WrjS9YT6NpO9SXJnuppbhe+V+KFJ4oM
gQ8q7fub07jJTjPnQGYRrl0aQpz8FoV5gg54zBwiF8ErMN9ljFuPOwPx3TKaho2Dt2zhtTNi1K+0
zaf9MCiE13m+cvPiu0ZCtbZFuKU8MI6Eo3BYMBzmXfrsihrDMM6iTRXd2h4YlCAUGDMW13+K7MBi
uEuuG4G98In8sQa2DHYpZfUnQjbtxIZgKOWOxw/Utmx0khFSC3rBCDs1/WX+Ydf1xmtQhNkGMwCq
5mvv28FKaHEXmk+fBSOdXRW2d3fqUzJMxzrdeeCiV2QvoXkUSIq6BnR60sx7AN3bZBj/pFV2Hbqo
2hL4SKf3OGQMOGXRvESN9/D3WMpGSdI2xbANBHvjJDUilCy75pCiMX0OF3BaizhsSmIfzGoDuK7c
chPwh4lTFafEynbK2IMEoEf0T1h+fmatjWMFEZ7yNT/7GPzHLqqxAdT0vdVwog4+jB3YQWiKQJwU
FBcl9CVS1j3apvnOAlbA1CubgAwULnjv0mYMw+2hg17WdO9IRjmORalp2WWzU8ErTB1yHLgYV47V
zIBWxkftKn0s+uRc6QRm9yDWOcHS0ifEpOYf4ttCFlg/h+S17YSH+oyItanhW82tcsYxFH1ZiMHX
pQstumua95JJ+o4w7ZbgacQYhNuZxyhob11aQB5NCLDCZsxaK7TWAdt3Hppu3AlTkmOM/d9QYYWK
L2O9WiLa5aBYxGVYbJWLWSOn0vdx8e9TK/pwg6JalzNJdB1hXHSDcDsT/qjRMs/mRBJwI1O5IYx7
37rqfUoQuE5lPS9BaWQNa6Qh3hXFT6i98rl0jKXltw+yL3ABeGO8zOvxd5FkIMeJb2ExXgC6dyLC
TzAPn7zekscyiAmLmmd342XvA2ApVhVbMkfNl3Am66LyX4hPTo69BmXk2+r34CMK5J7h+dQnqPyI
/U3jBYPFUei6WVcyb9DPzbiTOsYFlVm9OuU1HfuXTBM/MBvw0TpARIui1ubSmFA0O4JMZDfUG+L9
MPc0r5No4Nkwr6wSPTI66KaVroZil5vlc5HNv5j9k/xROM4NwxtbnGUaBz+Se53ZCBmYcfqdl0O0
wxawimw9g5Ztb2UPkWJKa/jqrhejpZpALEoSt/DAYVZEglZqjyab1wplBG1bjEkGWlW5jr3urKUJ
1Uwofxt4tKSy9KprjSju719AtMZLEFvbYo7R4c1Rtkq85KXzensnLO/L5yw+hW3xq+Icc5NR7Ecv
JrlH0RbFDTg9xwEBkUZHLitMC3n9JKFSgDmsTsPkXqoRfRm6l2KLyz3b+vZrofXV4mFYZmn3x6j5
8RUVgQSxpRfFXZ+c2y2DkRibvkeLkY9ttjUGnlCWOo/1c+3YYBbsEJZdzQy7jgxUD3a0jbg6gqRx
LrVp/PgZjNIuOxSF91UVqL21k3zxfQYH7aDKoDVZWxbLuRzlxYAJSAPo8LK8fdXsLKXDygwxTmDB
FJ7wXNVGcUZ6s2kAORgvKWQ2vqr6w7zX0ykLPqqF+2aSGWIWWd1lQrHpNnl7GGAkmpXzJ0AXdizZ
TRomIwBV2cRzYHCEx8E+iPb+iTYvXNZDup8nfqj+yLKyCOH8Rzu4xiRcYEhmh1svs6b4VFaWXsmh
+GV3Iy1n+kPkh3dI1LRwp25+KHoF9XKKi03R9+Ui9t1TFYJ0zorqrACy4GIG3kti6ZLE1gOIuGpr
FfLRSeVZ8Zhs87TfSZshg+e2jyNvF9UxSJzEDOSK0Q1bM6/TS+Ink03fNCer4H3hdQOONz8JjUYd
fCfCdn/nMPHzi+kbRRlNnBeEYITYNJtxvEnc+BoRVayYN6yQdDMLctPfrUJYCu6tPRqtbFYYH9ee
xWzF6Sj8w9h/xpDIf54zy23IrAzNuNiDAFwpaZ+NsHCfhxSkT6QOxf3ZT7hfX80gXDmq7RaDJfXL
EOHzh06t/IusDQBwwYzZtbO3I27CwvX3QtQzMr/5tUtBimDnRRQ9ImiocW84BqqGBAuLTOYP5tXZ
efKyY+kZw179bUwgLpv5S6juSvcpy5bKT0pk/VaAPE9+CZvN/2z/Ko08ILF7+jYRraHDIs9MuU0E
4COzuOyL5TQ3Zx+tAeAUYuvDCYZgfz+pzKnfVRVZoHx9OX2QQFHuRnfInd445SnTAlJIZRQbq4xq
trorrTNUsXW3n2T33NrGTaijLLFDtADcltTbkKAYBBlg2/phD86jPxeTla0GF2kAE6Q1uQHUwehS
8igFTpilr3Y3ZDujaYMFs5FvAHcj4ZrZZ+yN18CpAJ64/G4mXjKrhtcUEeWXhiUS0kZpogEd1D3W
a5Kb/jb9EwdYSEZX7lFUHWeuvZ0JTcPuTOxK0fxkGyuzgx9PzAEz1zlZWsk7/I1bNGOXMPNb3puQ
09miOfDDZC8/W3sgMZYBzsJyiaoJJ+QkPk2PRq8yWgAZRvsW9kyfIuzQqhnxHiCAlA3ymcErm7Xy
TIqbsYO2PZqIOsJ+unKErZqwfnUA5B24Vr87ZQ97GxpvUDeH1oDexZ1+Lewn/PBM0KDY2vcs86mC
FZzHF2NGh6DTsN4kiX2GY4P3O3IvuvV+Cq/OITerS5j2dPEIUKAF57DyG8iSGHb3jlNDninih6Qw
iz1LmpiqOrUe01iCXGUIgc9mXPp0736LdFjW5krlBIS4rb6a3kAuHx6ERckAriQjajT833OqygPW
8Q9T3Qrnvhc5jS6xLxDIPnOFkJRBcmIm7oMf8M2U+fDozqjkZuBvC4n1b2mL7u4Yp+KMz01ivo/3
qehJlvoRj+ZxaFq5UIwGLwit6RrjhaqRueKdqNY1eY0LI0gQW+fqhRQoa5mQsLzFKv0s+nTPpcvj
aoQPKRbB1dz9D1HnsRy5sQXRL0IEXMFs21s2vdsgxsIVXMEUgK9/Bz0vQpsOUdJIJLtRdU3mydzZ
22qGUqisZzPFkDSh/2hxCDJ4Q+bblRb1BNA8K+ItzoNargAlx6RaNP0q1N4KfT6ThawjZ9i1PJQ2
/succE02R229z0Z1BGjF79rD2eMR3A0tMRU7RHkVWx8YWoDS+Q+WGzS/uit2pSSjYnLtD10nv3qf
Pj7oDQpyyB6b3tXvtSSJWHXjN2RQFi5PAWLSuBr6VcKFs/aqlyxFlE1Kw7BtmvJQhebfwAm+4qG7
kAHK2DjkxKY+yo4qCvtHO7N7HjmH6mrKEQHEY7izCcVeY2EdgQik1zQZzRuAOdgqxTkeWfqEy14g
5qgq84rUhMFH1Ta6l0ICsmN99ZZCXDKL9ypCd98O/UfQ1m8+jvrKWyUGMngdhyezvyUgvDbs9qq9
ytedSPovRbGITlO+6NK5YgtGgp/gTG4sK9pw2fQNXHULtT5zO3z0qCjOdUS8xewimrKxSuxcUeM1
ZK+vGW2huGDQYmYjDVibIzRsaCqInnWQgRfMew0YbBlgrrwY1Dqvd0OqPpwUgTIqnnRLrgzb92Da
CS53BjHMSsfh0W6snTUqJHfl1i1+oZ48pH3MQzlU6zrJ943DVM0B1p51nYk4nQ/GBNWvlfGuxb2N
I3jm/kI9rgpzF5IItZmRTZNeCG89hKIWMI9tkg3A7y+PD/O5oidi6+2VF5wm6Bnnu/xYry0Q+WFb
FxesAOaGUIt1UmOTFqJmFTlNezkzgGewF3um2LcnRu7uCqEHzELGU3lgn0K3Kx8bvzrHA8jUkvPd
AHFtgVgrIsLusQLXUORIfJlKE7a+V2DALciNkeazSTb0GmtgRYhtMmx7LyB/BKcWYVj1qeWmwa5s
YT6SDVO0ptv3OZQ+0mmZTCOWnZz0QBdSrI3BIAPTTD7s2Nn6rj73cjiOtnht6vp9XvK6GovYhDZn
vlPfTHaZaxlaiwyp3VDaEUkU2oz3HKDPFhLfTmLVjQLg5mjV4izqL3LoRlRhJCmi5vcFjq0ETjhW
MH4o9lHx1vZAloem6e+geL5Lk0EC2Ekc8fEHSO5fE7GgXZ3NG/yBzmqKBurciQiNMmdhSTIhrhkf
juxwVWawx9Nes/PrcKBMwbuXvMLxY2igxQNhE9POFHyOe5LsxpRfYBaCxBzTbstv8q/X2sWeIClS
DDOmI6psL2wo6kd/0VMrnrS6RhKMYofhceJvLIIWdm3wxIzowYoZWyjmTND32HxmVy8iwRi+17hh
YdVtdeOjWcm52RuQGKgemh0FsLv1J2dem+7o7SnXQzzf05dAKZJ7Ql8HrV4rkbENtiVjwzn+tEr4
1qbITjpunC1Y8KF/bXqJpST+qts9c7IrEYYUJjnzRiIsT3ERvPYN2EZQ1RY3F5ONcfKd15i+jVmM
92HbYQ2lRdn4ivCMuHlMMvo0u7uMpSED1/KD/cmNCN15a89QAk3vhDdTrwo/fwJCbbwlBV6KjAmp
NokPbqXeA48WDyFGmfUwEw+oafwoatn2VbZ3tOzsoDujWc/JwlQMm0MtvVcnY2FbWtm640najAZ7
1KHwgEMFGI+BhPurpA6yrRV7f4Vgfd2A2Y0mu9yXld88SiODLNy376z7okNUk0Svy9pfY+ltvsb4
0Gf+3pGR9YkAbto34ijInj6ErY5Y6E1/xk6lJ8DYYqYTGoAIFLC0ZtRzsVBfBOTYe1ATAtVr+ln7
7REQrB6crzBssOij9uVzaaCX5PmMaO+TFlaJS4ROS1zNpg4YqwSRuRZRdqsQXbvIFkfkm+tFfJNF
xZEEgWA14p1EvXkJO/5JkGPcNLLkfZLg0m2XNvSVimoTuBJC6cjoscq4ZPs8/kyyarxlRo57drTX
/thkezg9T0GUbVH3TWsONENQVxEXMFmiPw0x7YwnjowLvlo7ex8R1VnJkG8DGhrone6nhyau6SoL
fzHEcWlKNt+YKf0B6AHKOdRwPJlEk6xNrxteqXS3vs3GNDXUU5yZT1SIEMDZb291Xv7yJ5KO8/G+
QOWXz7e1iWnIiX0PMnbsOst4s8y/UW/Jc1ja5HsO7DpHRwG4RtO9snJiv+zUPLaB0wDsBDxpzT2S
wicH+fjK0xE2Ij5BoZ4PaUeVjINJvhMKXtGOpdmmUf6thPwD1VF7a7MKn4UFelobVAvC70gOtEW6
gb1wzEZGNGw9dqS60DfjP3XFV+t2L5VU3h4Wsbnx9R8FpG3llsBSbLt/nDDqS2ZQm2QyH6qMpWjY
lbgjhbWiMiu3xtKljCxna7TZa6eIMJdFECNCgh7Zz6LAHN2k3zTsedYkbkz7TvaveeXqPSUiKB/a
q9FBku7d8O0Mc0nsM/ZJXOnUHvDG7dvY5v6paD7bsSbXwB0hthP2w1mXMH2HQBmEf4Oc9zXpshJe
d/Rij8kPeoQ3G9whZbl10gSkWwhA3CDZsmkxd9MQ/kkMbz9V5cTorWZU59Y7U9a3kr3ZrnPlRs54
I2UCaRkiR5cPv2dQaygwmP7Ywfh7jDH/IYwjll1sbZL61sAXLeWUqzbUsLyr+DbbPJtVyq4FneO+
RcoQzAEG7JIqBsIEAt7obzHnP2zOEpAmpOWNiqDsNKbzsucHs4O70uvpneHc1grlgek8kFF+pxJz
q2cm7GwrmTEN9uiEOa/DwfiJ+NtAYqgIhiD6aWuZ+uix9mB5QuSHRTOSJ19hNOEuPVsmcF1f7Q0L
SDUSqDX8AXK3vmoQVyMymLk3P3TsM5J6KLkt4/HkdJ+13Rwx3My+vjpUpijDVkqA1GstD2ACQQdz
9+3nzt9Jq6+wMj+aWn+GxbffWT9YYtUuYbSepWCIRuHz4GYMdbzr3GKrcvui2FhArxf0R/oRpoiP
DXunHbENHeGtipL2pfxyURuRFY9dYo7xvHoYs2Vgk3CrTAw8DjWiZnKLqoUxQL+r+2DdEIndRcbF
1uJsDxEdo6aFRLOwIDGvHiOEbZRRalX7yZ2/felMYIkjvi+C+lLjF2LMZgE/BhszTnfKKh9x8T+Q
gr2cMwLOUWP1GH4sjbSma7gNqXoSF0NhCsOcC5qs9IkCPbZSrGCEq7TGk6G6v8TqFduq60lzSrOX
zoGI7Z2c8FbFTG+s1L5EiZHvTLJTLHL/wPMQleZQcpoASlcOmkRUd5KRpsnnobZYikTetAfst+rC
GK+BdUZttQtVtGfV8Iz2+dJIupcSC/fGq3ETC/d3j3oGUxs1qzsSdpAnfwoCd2xtfHdkl7SJT8YF
ieXEX+CX0uP8s5QDt5/9bVaEm5pyPiGz+y1n5HVu5P5GfX+IXOu7rZxXv0ZH1lbnhZiQzX9mo31J
5vdEi4/ambqtR0LH2vuLk67Ch46ycm7/0D3Qejks6HJ7H/i8T0VqyffKSf/0bVE8YHWxatdZK98D
P1p0ryZrkvXc9O0mSMgzmuKM7QOApZCPkD1Z2yFz4X+wcphqF+le55N1q6xH+hbsdpDBmpwGxiO3
qrJ9dNw2+im6mZtyFKWDAMiSSm3wIOQnWdGKjA6I13hQArtE8xgVOJNiIsP5UMRnPLdC8Y1kavid
mAh3SyywKyBjz1USfzYCx1Hdip9mOYQsFXyULSCvTbdChC+H311pql009p/JyOEXyPaXiOpHPWME
9rtebWzwOF3fnRLeJXfiyopV9Wcx0W+o71lyAIUBqxxXT6b2Hhr6bK/i89uicFzhJfl0DI1HgV8f
Yljct4qchDbBqIxm6TwV+qlQdB5Kd9e+bjiYSsj/HmugNqLuL+gwcWZMOKqyG4HZN1iq/U5lzGey
Kfyoipo32C4Nnk7vkBcK6IhLvEGEJBfkFnoEQpMdbhzaIKKyXY+zotc7YKTN1g5zUCdw+G6uV8ht
aqEhEl5k7UVQfjnKXptzfuReLtaF+R0NctpZTR9jfuGTMdp1ccyynihPci6/qAlwBgGR8zD5MS6C
2GqS7sMCM/G1y1TYLI4jZopYFcEl6F9jj08ObEN0lmgKGxxkbI26n1Fc/ylTpEqN+OxNqfHAcmvx
sT7OZXAt8emufDM42DxHCuGMbXnX3nUOTih/ZM2HM0Ucm8ZymWEnCRp2fTEilWJg8Z9JoAGlDUbK
p8S03G+szt6OcCjMpUW/ztgww6FS9FFKM7/xKgScqfnYRMmZqSJ5neR9vQSbUgvrEGTWGdFUtCKE
eFn9NdvcMG/FjHfGh12xBae3aEXjbTbsKByrdenz/cTS+GTm0bSmszHzYeCJzbZ5NH6QgvqNO6EL
TTbN/Ivs7RuSbLoVZSRbbC62VZ5MP7FQ/4qq6DubvPbiFchg03oGxradlKYHSVOeIKCxrCHHmzWl
v+0cYQXKB+Zo4GJDm1oSCVpLIPHWX07HTHdfwgp/RqP3mFWk+uWsj0YXyFfAU1Hr+ncv1jQ96yZ2
hqOn5QfofyQcLdc8fCZUsU9MpftV3OtHEnHZ2FQ+cVFgE9y5XDUBUU5V1wlQ+12yi/z40Ud+Rvbn
TWeMCkG9RoJvucYdt+7IgDLjId0ogZUL4MGD15rjqciBjgc+FiE8mM8O5qOYAS+3VmVRF7keax8B
YdKyKy7emKKACm9tR79C8O6m6FLAP8ZvWsvfOoCD5cbY7GPJf62PCEV3FuRZWf+KWoi7LUf0KjTC
H2PYvQ7oKoA2EPTjUnbBEPO2IQinzHKOeibvJVbsGuoqOEVa/upGn4lq94k38NNuo4+YIvqtKcI/
kikEZhP/RgLBZ+qTPh3MLjPifNgx19hNdXD1IzXtmeNna0/Xh6yKfrOd+C4beUXZvWGzACwc1YLH
MMhs6pKJNiLWlKB2jGCp61R0MWRwe954osV6SkkXGv29XoJTGOmYtG1ksPPjFh7BaG7qnrsc5jn4
JSgsJJTU/guSqVM0EAKl2A8X5gg+7hS7Cm6nxQxexZwjMkRLuclR6Z2Sv1Fp29vZbXqeDdSrpXi2
I0GNnN0sP73AG4qZexwjcF+rtKuoFQI6m0BUO0xJiD+MeBOlwa8+ZC2+NGfsmoqFXxS2f41FyBOU
C8wN3hJ1Q70LKpKIQSvuZY9J42BOJk5/M873M0RMt7mwPf2RJcZ1cOMfLbfxhnk60zqv+XSUUMu5
9g0xflM7w99mccnHF7Pk/Kjln348FgbFh7IwOdkOE5+skDvX8nlIvflpjIE76m5aK6f/Mdq2uqU1
0aZN9p1TUFC2QX+PiDE55hTVq4h52aNLIEMEqqvrf1MhH8Jc/dCaqzh7TxGyHN0SLZfntgw+YhYO
c6A3iUkvlhd1su2bdC/j6c1CYcoV9TmEMYZmRvUbBGvwy5OJKWMAPil5EV3UHULRSEIptrUgd2eO
0G2VlrMdBSDvtrOY27YJxbVxqifrb4qp2bM6sKeZ90DNMQM/jy9+yjR4YubeVxVZXaX7VQU9VDXD
WlvovVaJCHaqTD5MkTAaGZgrGgIoWkH2gWoduZ5d+cm7s0uqaNqloAUaU79l2fwlm/k50PqvhW26
0AhkE/xWy6DXRS2xiS35xRoXqk0kG6Z30H3sed7oRnMmj29ZYcAIbTj2XObl6MkF2yGO8JAHiBsu
YkHch7vetX+Vkw1nqwhG+AKkjDQclSNd18YkoHI1ImEJy1Q+EH4pXpav3BBMKJ/A8dSWrnoCC/IS
oGUbYAEh33OkutZt+aKNyPudJLBsUO+sMVHrfRz2yzabl8S4VJl2bjGDj8rvrVetlbz1ZvcypGK0
DjpO2tvdrgXTmny2EDdliD4C2Nz4Jdr8vY+D6m8qfqsGv2/BR2pAOvlUctIio4MeYiDAnjorvGZG
EQwgTJBfo1Azrv+9eDCA6pyj3A6LB9zjaA9dQYhZWMa7hJLzZxsYlH83DFcVM0aM/EVC4o0WTfZj
aINTMybTBzqHq9WiS/Oatt/6pompsKotlilp+taEw82Zk+qMDiW4MXAatzzL1QYQHR9NCyVt3OU5
vNyq2SajwwA5jxa+e4GARj90Zc5A3LHjp9j0WCwvBrp2cdZRAT6OwDMXJ4g6xaGST14BVJuUe8Ye
5fCTbJpbC+H9rcbqvmGc6GFap2VwKj0XsBeKq5UwP16+gdnwrNfJqyJcrm9ZGE6fQLNbhmScbfNz
Sj7aWgR6JP7AMk2sX945zjD9pZ1NxvvdYyQEbIE5GsoLNSW9sv3WRoP/LFP/T6T89NB5A9feAJQt
6wbzp/S86Jn47x5oEH5blwoMghLvnZHJR+ARDm2m/2fCz7jK3MIhuLIT/MnR3s8Fdzm68vAmCNRp
S6zTY24WTHtG483CFbErPBvmS8G0RkYRHEZm4y6k5Hqc2n0ZhoyzO8t4nzmgVnOmyovvVFfHTgOw
fsgvzbaZUAnA+zZqwrA1kpeGU7zirTJgYxAAzJYa7hXXXfSKrZy9zFy80vBR0aucGJfZDddJYhR0
Uq88Uf41WzCvwPL0SuripCAubu7ewvuLby5DDMR/OwuX3AN1XL8eOTbvNjpok3gcvPgU1qn1mpoN
1wQu3J03EarXEso1aVddTOeZfOz+RYFwLEfTBUS0vgdXO9FW0yI837/ogmjeMIP+ndu9wpkfv0t0
y/BM3wkNnD49QK1tYIlzkAy8xZ4d4Yrggj+1vv3n/vaw3yPzEvhTfpgywslqnrKLnL4B+9l4y7t3
p3W2hZmgkgqdvdMnzTPW2aah2kwQegEuiMDPeCEApdg639GmpeAjJVRJkK4J7K6nQAqGaCTiG9X1
RJzveWr5dZusPA1SDmylM6KysIr9+8w5Y1ttLV2cCze8OHMPmdTtn72w+isnMgcA4SDVa9DGfxS5
+ch4Z3oqUx/dohEGb2VFBuyIU3P0jIf7u5paMFqpbF8Ho1eXvh8CZP0Mqdom1xc1Rc2qK4+UHj/q
qZzf5o59a162YAzG8LMKf1K+Dm99OZ61QCWZQNdmr4aenIjerRuaxes0inlz/6AkFiXkZLGeSUoM
iC22pxrFDRGaW7wn4T6i83xEL+JvBh91SFIPPzvdFL/8RHzEob1VzZgd4s6198DtqW50e5twe23E
2LWQlP35MJhFiGYjK/ncx6a6jK78CMd2Ap4KPIBWxtsNjJmfM92i+uheA9utXxp75vBLArhad4Sy
2TCGwysSrCwZzhw9jrVx2BcXxMwhwEoIHLbIIfONXh5sCb7F0Y5/Vpn1o5KufVEjfmJkmgAT1Bjv
Ghd5agSc+P7CHjA5tML4sHy7PQdOx9hr+avInh7aHDl6BKcZYuaomTnLEFZmwDKfV7Jo6PS1SpqL
pHoiD7s86JK88WEoKGEJkZOhoBaZxtcYiRscRMAzmWFaNNscIbFrPg2SvTiUvOv9pRMYqweHkRtO
4PBG0Gd4bTRxNTEyFUcn9RuL7BoBk9pDctTYuKzTlMGr8L1yfiGudz4qtiQMLHysEUmLcsYp/2iI
Y5yEz4yx5DnAhrwi+BS9naN+TDn4jkIIzB2J84BLpL1kUr02QY2zwGuNLxnGjL388XGY1I9sctQl
87pql/lxjMhCMAAjmQ+WZJWiTU3q6pqDaV6L2S8Phj3QWfm5D6BRCeisxILNEdKLRtXZI7eg+cT3
/273k8W0rk/3NS3wE93F4vgH4wtZEKytbcAhFO50kCE2ANlJ8RKkKYBACQrOywd0JBk6VStrYTNS
tTPWag6BCkl4J+p32xdRDEHcHK441aKzWvKKfYtdig47jAs1Cl6DMn41zE1x7pG7nCdzLs45M8Zd
1HZGtc5ifFvF4rK8v+Q9Xj+nZ2FWqBzOwvIsyNpajzPlqYA5cP+3DLdNroTpEH4TAd+20BNYjtE+
31/Smc4YEjePPTLcxLTfsmYZsLKJORQN7W1fvQtF8UZAVnXMPFBJXpo3ZOdSudkk0e3cuCcqKIK3
ilExfJqQIJQ6SfeGN9ewyvnmBjhMJ0ZZL1kdTBdhlyezbPRTrvAYLcjpqAQ4YiUlZKYu5Drvo3fk
jIiF0xaNVpocY0daP5EagSNK3x3PP8QiFFsd5T0hmNl4jL3+semC8qEP1Q9rAUp4PZCCOjo643wi
mvyPEdjxsTZrfUL1Oj4mIRiTdObnLPzgcxrQR1qAARLh/nsJxvLJkV11K4hO2tMSfmkfgZOH3vCr
1QANLGP6OU8eUyA0h8ofnA+nmKmNq1pfCgUeezAureFeBhMMqQAO+eAvL7Eu3gh2TPbsv8KT34Th
6f5XZmeGp9qq5WGK+kMXkxtuMtX691KOCmhWLpO/QciQOGDsqf2DFZrfSw7etlXQzyXC/7NNvwxf
2rvcX9QSuM7k6vbPslvIeT78d6hQAhOMLTG1MaMa3JWxZM7Cojr9u0wApBaonA9FNHe0TJHKzn6c
J/S9k5Gd0PXYWzwYDqA91zmzwnTO9y9jmaV7VnrMRsr6IpYXjLTEJdkp0sukgLnI5uMK8oy98dLw
IYgKLnbOlEZAsr1kOMHQXZpwgb0xaHdJaYx77TYbs/d3sppHTpl6vHh+MF7KKZT9ihS4hwbBICYX
e9oOHNdbY0Lz64n2mYLWR1m5vX/BfKd7TgZCZsjhyta1Ox7r0O8Ap1N8NiYRYZnD9oLHueXJJsH5
XgpXA7/cuntOsQy+hIyf/KjNPhCFSwB2xUBL42UfVSABjFEn7y3JishpHxjVdw913HYP9y+NKIIo
3Ba3uuObzB3WIvd3jZ6yuv738u/vlajwsd+yDTP3Davdcw8S4TDP6Y3EvI41+lI2zfQHVw43qtdm
6/aDy2rCFc66cJDkm0vlgRIOtQIpQXIJVRBcy2/VqH/fQRGV0T8CFW72XVF7734Bi1kuWILY91gp
9NhnZciPjCp7LnK1Y2yanoI+pgquNHPWLC13AQHPv/njoFUDlneLKHojl2iJYnEc5S11oSEbNoIO
kKZGtbc8mLiZ3OQhA1EHOiQ2TxUSIBaDz82MRsyIbPVYBYuMspHuzXJ39y8iTgKKIuO7KSuWEGbP
Z5Cd1Vfl55e5qXdZFxUP1hI4gcWCM8cOntgmFqcsgRE+CAseTRcU9Pr+iGN3Dg+1Eehda5fRznTk
+GJ67I19L0uOSYz2QWTQ5jRAJj/ubmDYuMMCiaXDIYGry73+NfX6vVEGNnJuljrWoOr9v5PHGvjU
jZugSxLisE0E9U2XHnCEuxv8CuVONIr8AW0ZV8PXMJal+tW1dCkhdcRrP5ED51qBvNiCFUiZCs4h
k3ojT2JygPWvKjr5+ZQ93SvOypFyz2QH7rtN+zzyzt1vbN9xYIEN6OlK9pQgrfmRFojNM5OgbdDg
PmYqoNeFALO+sZkDbucmCuXRbOP4YAlxTlF4s/GQ1WEE+p1J37qUi3E9k268I/Gv39bLl9x7KNZm
5y1S6qz7PjyE0g4AuZLIsUIoFm4SEHtnnNWkRYemvbCFi2JrDyMc+SzyEJbMcOjYGHesGkLk+LEz
/vTaRVk+DWhil4rf6WbzGLnyt1068Q31Pbfr8sZnJsmEprjZbmuczTShxvY2Pmp+BuUJi5QOJHmO
eNT1Kn4F4xTAIL3/wKJDBHA/WjHV//9otSPnczAjFzw4JT6bB/Il4pakiSCAYZ3gDyP4mlia+XKv
B3wsIejraBjuPJUA18mWYJ1w5WHZnFapUnpH3NmjWfcHy/HAfbYLDZ5eBJHUXxaA8QHZOuY2K3dJ
Fi0K3r3Eqi5lO26nqvf2xKP8/a8WRDNmXLuuf88IgziUTAYvEYChXtoNZjWimHYVAjcyAikmotmN
zjbg6m0IvBb40IA8PyFfO1UxLTUd1r7l43wa3SDYCLfc+Dm8jBVA8EB0LL4zNgqJO7Cw1G20GrBZ
7VP4MfSY/aMlazg5BW9DMpOD7GOeEymM0mRKvrUivNQuUlg1eIjCkcTmlAt404/Bp1/4MM7a8cG1
ePjGUnbfjtFshkCeqLGt14GJ5lNW91tGwV0UqicWa1jYYjUfs3naEtzifRmTFW9VJwAZZd6xZ+by
hJYRzHnDrdQofDkdKFiJXz/Il/zVMHbAvyhUbmEa7quF9yoYx5K76P5qmY2JFGnLqkLBAmnS5om4
EzQMCu6sEDzoKRXJyrEwAzPy9I7sAs/BfWzBJpVJtXUtsJP4MDi6I/mzPUr4xD67OVbCvsMRVtQN
TmtGPcvtT8+QdG8z/EGB1/H/f4qpxCdpvuVj2/DP8PwiMl73jVcemqQy1/dv2wpYq8e9cLGZw5og
aOeqGV2u/7V3cBvSw/2Bn50xXgT2x7TlBBVu6m3+fexxa2+caRCn3A1jGguIPblsaT6z4ni/Uzp+
MduKSILYRWOHk67GZPKoUiRedjp8ZkUruLCi8EQC0vw02E+tDNC7MhmkFR8RFCyBSPiRhrW3NP4A
YsSmY5NE45VF2xio1BFKJxAOF71M0iaPvhPAZYvkAxqd6sHCg+4e3DasT1OZjFcPRybwxqXEVXP+
kcbq7d/jHOtUH4kaQbBXu4eIpNC3gdzkFVauf3d8b1ViPWbmsDdsgyR26CPbIfLdncXMjFwMRf5m
ja1CBNWh7Sl072051odZariKwxM3mnpK6UYwdrCSbev2aSrcLyMLE2KsNc+IasVVYoQC8tMzsiXi
2IhTdfT1zF7GwsMXEy9yzzwK7OEF6BNrgoGPUlDlJ83ztiatz3mgJUS6m7T2KU5n90OUDI3D6ViX
srjaFa5Nq4cNgO7wTExmS6ASw62p4w8zU2DozBhlIMbmfG8ujCK6/LuXvIiSnrCb7dgM/fNUm+2y
Y5fvrTt+TEPGwMLTwZMOJRIY7uX7Szh4GKAmEiRC6b//V37Yk8v+ZwYx0UIYvsQRpwcBvEig76f7
jCVtM5QJK2SfkyjxrM8k6YcXT+aP/946W+PXomr9r36dXeyaSKIrdRE1Y1O3Ny/98h+/vyiCSVZ+
XWZbD5bQRfU9VR24CJZ0NR6s5e9FbuscklQ+5pzLNyYfoFQ7Va/vowinD0huYejADR7xzYUm/k0X
UQ5uXnKlCp/6w6h9c++mqd6BKbqpEgefXcX5c4wwtqVXDuRQvpse5WVSdB2uqIFi2mt9ojDdM1Tv
jxJI38kHaxWsDCfojv7EwgZ4Laiq8lJMoCXcMY7P/4rsDOlaPPGRVcJ4NYBXnsyqke8c+pDJFt+5
0djsShRclChmx9rO7lc0mKWEtBWZaq1JovTynsVr012zhgWDnJRzKWrf2oasjhYQ2jPy/p/k2HQ3
bVsRbF2r+G4BrgEMa3mX8/m1IkgpE6Fxbd3wu1z4ZgFB5cf7gJEikbSmqLHOAGcv986+N8AaLkUO
WxW9TV0v3lsogA4zs501H1POyyI3GNjEVN6eGB5IkCr3ojIU/lu+NJeQgCGbHmLREwVakLCh0tZ5
GD1BIlfZhvuxqtisOY44d0Z2M1ImJ01chdcysOxnz2xeahuPkxIU74x/EJ8KUz+0g/ULOsR0iXX5
nKZm9pwY4ZWMdudSmQNQmKjFo75sCtrGhq+O0SKBtuWvUjKOVr1Dka/mjgnQpmo0pBUQI1QGWXtK
ahLllg8hlSv5AlqYHBvQWSAWs9PgwUmGP3FtuPjFYs3+krhaMJYjlnZWgIQ+cZ3PXg8ILVuQcAtq
LqWqxrMdedv759IWIfYYLz+hsIsOChbYuipGSpbIO3tQQvZGqBDpBBDFfRe6tk0DfDGmIti4TcjW
zyWwrXIpi0oxx8f78+xOqgKnF1FaSSmPIlP7GTjBKdPavGDiVlB3qIMqQQ5q32PzcesEB/AylbZ8
RHeV1cI0kCOreDf5zmpHvtsxGGucgjaLebhl90siIv3XJsse0UlgXsIkQxRG0PCJZcW86x3265R8
HvEbdr9mBj1+CurHdWn7Ww2mYOtMvftgxNUvu5kargJ+NRaKRaKqmz2qG7W36MfPD7mLW5NhDOdR
/OiYYnp2RcIWXUEhG1hR4x7JKHvvh2ip53xraLj+jKjHR9H+SgynPHST1WONwJKqBkOcKqALRtdM
N2I58DfcMwItkwAvBEX5NRuKb5r54jkwzK88H42dKHx1mhXtg59EV68TR0SnxSuIapzR/Qtb1efS
cZo1T2q4cXTQPpNeAEUkMYZrogb9wDb4eYAItO/u/68iMrsNG/VgD+PAwUA9jgctAUAVOqIwnLMC
vPyiJpqXgU6/zHfufxXYGaWJ7T3GY47hTqYNhnroOAg+bAjJI06aOSDGgTacpQPzae5djjjfKQ5w
+8MN0QYkqS/tVZeNP+5jEntCxklBaCwF4dzxI0n7Mmob7+kyl2JWoVf3f5FccPkoCR6ZSuPbHxTP
jGY0FGcIUP9dYKrmgdANUw63SpY4Iq8yGfkX9Trtm7fOEcwsXWz+VW0TA9MkN4aopNQU6fSId8zB
ykpIms+ceVO7AOSNwN1ECzgxS2xzOziNQL9F12FXxDbAT3IRT5QVRIUJUU9ihvYlnbD3KuvVXXLS
hHCivR3LYdMY14RS5q8Mqp9RR2FBwRnsR3KMSgdLcwf54hBhXyHU1stXgm8P337FxpHh6Fa7odrj
feSgNuOTZSbNuYZ5cAwdGCba5anJOHrQlxnSB3+7pNDN+IpwmIc5mCFHvEQ2fGJkXFPg/w4QA1Jf
YQ0ueYj3pp90JzZiiLbjBlBd6LPAWwqMLJqKi1P+/xdr/o+xM1mOHMmy7K+kxB5ZmIeSihQp2jxx
MCNp5r6BkO50jIoZCgW+vg/Mo6syc9HSGwoZZJjbAKjqe+/ec7tQ/wJzh5WtMA6SdYVKxkKsBXRg
p8n2XSPr/VNLRXOuSwu1xVwQIdXS922wLqUzj5Gd9MWaZSOaXQSLkSCuDUeWj3ocAFHUaidpH6yF
Qlzu055ZchIvia/rnfc84zDfBNSBnl2BCqGLv3JDxH9MWOTGr2g4eGSNM4hN6/OYhBepBLWAYl7h
h4jkcgkrJcZtFdRiS7CYes4Dt3rsw0JeBsfauHhkt8a866G/7net5+xTQkCPNNCs52roGQSZnPqx
XS2dhCwZI3mTTR1sisF7KBt7JrHn44MAH7Kz2O0Yz5pH2zfLRVkkyZOnwSwuiZZz5gZP4+HpYIMM
d370wdILYGp+qBa5095LcHYj6k7nKCiweuV3cwJdpmf8wwU79j4xLf+5TSoJrsi70enN3xomK5qT
opeKB6oFgno4uk6Al7Fx30chykPJEpdxv9Xwhmp6A7pvHvLiOl5pkeYc6twsH0dX/DQKd9xaUuCZ
n99S/Ps1E3H3Fw5bPEIsQnwkwNWThljp2CnaU9DhOGA6JDFtpNUhKNtvhkbn2691RZqpy3pqURtX
U7IrKpd+mWPurEIobsF8jzLU2hkFWl5sbdNbPyLoh5t/CB3bfTLcAKQnYGktbQEzuzWI3Pk5lUXn
opmgAqDysE4eDujlNO9uVsP0RZWetUSwDHJVFAdMJNPBD6JqRdDCsUaXjakLwy+n3WtXtj+GaHD2
uUX8hAbaElBKo04jZtiZE0hqay/gc8JO67C1mDCPMxFtUxtpVTzgS7rPTKPOyjZdRKFotrPwnRi3
uTt274l5oTNs9eGSufI89jE4f0nr9DD/aLTndCot9L5Kodbqe6ThTQUsR7b5zq3YVpyhf69pZ88C
kgBpbM6+bBigtIWDMJxrel+3ZQA5Xw93tUafZS5tBhC9JzkRmqrVRD5wSxNvWnfM/CUQVoc8rSgz
tZ1txjD4TMZ4wAX4RR6xmHC7W5b+WGkkkd+nFBWHfdgKZbsHsf7CeUwsUCGEJ1JsfdzBjn0qJ7DT
+AuPbmnZuKnY6VRJj4LJ0kFakXlwQKKtokrk26wj27DsJ0hvUdk/tZwu3k2Pha1zsnbh9jGhJkh9
CT8E0Kr78QVWOOvMGpJP+rOqsVGXjko3nH2wD/ltvsFqy97V+sXDZLGMGs1EgyBW/YLcVEH8gLaX
qS+e5SxTKTT7B0gvSkp9uvqmlgN0CaEl5iHECl9lW+VnZyT/yA99/siYjZJpJ55Jv90OWZXf6t7Z
oOeMCKzS3lB+LzTf9w4xMv4j6wad9PizpeSFkKWOHB+Q84X9fkpLJNsgldJI7w6jFg/LyG5sEuOt
s1eG/qYQ0wYRZn6CL0aCmfYU0iGjYZZeCsOPPz1/Udg6WIJs0k4mQxIk5T9necoGUH12xJB5geqv
7wEYngOBO0Yv38AIlM8Eb7Zbz5TZUhWz5yuCxgju9QEfo6KBagJ0RY8BADqs6YNxJtZgO2UxctK0
KhkZz3dZXap4686jjE6ofSECnWOGPq7i2qFOcbD4BXGp4XTfGtKSh8Km5u7owDWK+yc8t/NMpy0N
9lDdPAIF85fj/DGlqf7rfxmltdltbYmOIWvqbzgGsUQPnrGYDJtelqlsPn3T2tRFT73OEc3HoLpT
PQPmURnfcx81OO3i8eaMcb/qfA8G2XxZVVWhP6KWoBvKSx1r7/WONEZqtZ8cJEG+qEPmQqI6WPNw
1PHSYc+hmLGd9yhhKhDuPNCHk3sp/fioy+qbO8Vij/rMA+5BY7TraneV9lV7uh/uZG52zz0gPtuP
wkuZkW2qOHmsk7G28ZyzpdgZ/JHIC9FNVOYHb9GqRibQ18q4GFj7dwM1LDYGLVgAiqhX7QSRAhZX
emxcBT47zCY6pajOfR25OAVJvmhyOZKq26WIR6k+Ws3b9iVAy053nzN6EydrQF52fwOw53kXEDj9
wo/UOqT/doMrMacNe15pbO+Vno3E6BjkTcfklPONObzbIfQ/VyRwrpVP25dztaaP/lIgG1h0Wtfu
w7a9pg4xnWbQfo8cZpksMkQq5ZZ/isTQbxxM4I4GX625n/TGGKcsbSgM0XR+6Yu7v6fnedLke3bB
+dD9NfDEGu5ofHf3N2UYBpbWphyHfW/GL/oUbwbd1B8nL5SnNCkPv5sUU7rEcKNtqpkrC7u6/TYE
0bs+/mia9Juh4FncaweW8nAv8n7a0pxCLjKNzsbSfg7gKB9VutQnn8NPQe+f4hi/gdWlTFzy6mXI
4b75CA6YruCf7GYFQaqm6BBPig7uLAzUkjZ7tYvpGmskU6OfaAiyGCj7B5P65r649qTLTUiCHdJG
w9q6BsBG5itUb6gaGfce8PXraD+3Wh6KD0R8iEIlzXS3/ADhs6Iz6z0Edf3UzPHQszrE8EidvH9+
DQZ/zzLJnCYse2NPZzg+rI5s0JSHLCE92Tc+QKjnFhPYmQ4gD4sJblM6eE1QhU2HgW7pJpsGYMkE
X63wmjkPbZ7AM58Qz0KD5sA/l1+6wfmd1jNNzTys6YWqS9TBmAjmRUOzs4AkENQElge4CaOcRSdg
smbHafDsRYLRUKlZD7Iz9wzDytXohdUuB/ODJrBhBDefqzMfun86knigWWGxd6cfkWbh4b93A+t6
if1Xe41hAy5MiX+99uRZADl4ihN3XxLDkz2kn03hDyfsYMnD1KAZo+HDKQ1d9CKqRrGGE4odpvdh
lVWcybA1qucaKZnUjfjVNDnRIRo6xQ6QLgRcAOlzPXioa9YX3xYANlFtAvcL1LGN5GfVosCwmeAf
UplqB0vf9YTurRlm6av7Sjp3ATXV5c8xcSVRAkzF7pfJLAOQPeV4GQ/5Jpk1HwNZJ1Ofqk/fxVY4
+q8jMEfk7c5TEjJ70nWt2VaD5HOlj7CUqojXmO3wK8/3O+KMLeLGnJDWbKYCoTtwen/jTjAE+0Ef
16EvDNSgr2af0z7OTGBWWAsTmgC+C7+Zovvhjoen/YMX617ERj65bK5RBk+Fh/18sOhbRVzdkQgY
WczK9Rjn5WFoaIXRtaULakSeXDtR807sw7TVBglon3k+AODwkMT9JrXLvUQ6ZG9nCWNrco3LaQqe
dAXap88IA0oAvjsRaJ/IQBEfYLHZllo2xw6DW5jvFruSz4MxqAOMWLnW8Tg+NOQKunGq1i2taLG4
RgIziNPl6iVy8w6pHOD4vNb3sE0/jSHKnxKHj0xjVDRf0X1dJuRRMeNtquJWouLYeuX8rrVDMBeu
CGQU4eHAMHaA2IZXTB7Rsmnld48VYFlk6r1IJm0zmjh28w5Wp1a4oEvnS/m+kUVwVdeSCuK+WWR0
AbHc0pzq6h4MsP9tmgY+EAuV2HvOKHg+tOgStS3zBOu3hqX00+lomePBqKbgvQqvHtKxdTPq/XKe
ZN4bZHQXr/dm4xSQoyhIaSAmlVAvpkHVioYQK64k9hb7rk5UOrzULAPhW8UstPehUJEhbvIVqZUq
DVKyLPCXpzEtaxz75dq92+fA9+oPAi9PVI7fg5nBFzTre+mijXOeQs258972oWLxnmzPO3cepA3o
x4tUbx499C87fJPNEb/YUs2DjnoAylro1hv1IkK+exXUcVEGQ68O94+7tcx8WXN1X7Sfae4g2S1S
mtIuvQY7idee3oZb09VwRqZ+eeXoS30WtOmuM0nAy5PA2XhOR6qeBvBA5e4yNPvgoFvfLfDWdNwB
FoH9K/YBSJ/QNkfO3S2gsjuu3RujDMnY3I/QCSsJUpTxIzGSNODqTZ174boWCUgtphRaEFBce0lw
iizCUUYagYw0ZHEgjaF56EFQFmMR/C5THd8zn2lnYEqMOHwrBTiLLVpDkLhl8KudmgDJMv1jpTcb
FOXZc5U0sFlgqu+4L0eSzaIL2189HyKSQ+dMH4NVxpcJHOXLqGAFWqQF7X63PYq+cYFFDzUBKGWx
JqGperfmWHEsSg/MfJOjjTP694Ams8ni0IqBD8tXgMXhClSTT9fYsWqAe3V9aRtjHrFW6LWoVw14
EE9IiGDpkAF4lOH4qxyKfgVOoj5Dan5zxKRfJ1LRM4kYHdQ1628efjgc7KRy5akCmXtKMgu0i4EC
RnOMx5wc3UG+9qg7b5OEYKgQaz3cxS98Eq+BQqYzNA59JGVx8jCMN7+n5cDIDcNXgLovTRzgfPNU
jg7EI5ZgxIc6nbZ5B2bCtwnydHgaWmxd7ajCV5oHKNgHjOlUG+Le+XOMaD8kffD7MMFcMThBFERQ
dBm4H5ZFWN1+8/bvhw3PnI/CVtOdYV8/kOAZLFIy2h/6VnOOhhmky2SynIWk277ObOB6+eh1+7LK
G9K+2DJRGII0Byiwa3QdDlhJu2LvNol1pZLq2SyyHS8aCUMSVdN26FT16PjBe6INN4TMK1QB+QuU
UP8Q3v+qLmubTY4DzpTVl9gf3qKoIU6KWxn2Rb7I58pW9bkLxKBVO4V73ZKSeTkHEMQlnJ4Uqrht
0Rron3oHJwT+/IRgy105EQZPL0ff+VjPF4T4blBxZ09Vm8annMAakEGrRqnxPBr1ERJpdHB61FtV
N5B8O5+CC0xxFdLQNQ817Kfyg2QUUlSIyNMTAS6u9+WeM0xOAbvT0EyP81XdgV6S9pqgx+7cpuYj
WbrurrbpfLlYoBn0sKt1uQtiJnpMGNE+0X5CMD3vFE0UM2cZrNU80Xgq8OYtkSNjbNN+5a6hwQib
2ifJnVp3briXOXodS7c/y9ohKKxDMW2lenSrRE+LguwCzQneazue9iFwGaILQDvdhZMeZ8wlReXP
3Efw2dINfi0s7dfAkBd6gfsz8I5l/tKaU3kte9Le47Z9awL40tlkWte+8tHtqw6nHlE2BP6yI92P
Dff1UQsYKE9lLFZO7GvvWWvRyTdj8iHmnqZV1ps7hBpPCTztcOauz5Od2uLwF0TY89lvs61vI/G7
lzqtUWHOEr6BnJ7Xl5thAyYTl1aC3YwcqVXRe9lyDHVW/Ln0M0zx0fAadgUKoYLb08iycUkeSf0t
QC/7cKJhU54RlSNKcsph9fvYUOZawMBggJBjdLumIT0zGiTg5DBYTz4slIKT2fp+sTWN9xJEEp0Y
QO/XwajFA7bmpw6ANaIa9iETl+x6mqfjZeL+vL87bkN7OUcyc7YH8IidwyHwro+ltQMVbu4EuTOc
Ddmjt7yv121am1R1c6O2DBIGF05nvaFiB0ROQCEtF+OxjTRvhxxP0mDEN4Unb65ZUNmRZ1Am9KD8
IVjrxCU+uGZO8I4qyGlo4+IJOfC40pFeHrLqudFi55zFTNG9zn80zA4mofejmdMP4cTEC9Fg3x1c
kqiSYI72wAlriu4lYeywvU9iEaztmvol0NRzO1d4TVK/G6o4cuKqvpkV6YeYRpBt14JKDeBu42Th
G55Dxvsq3NM/xIk1eP2+HWHmJGMJux/nzhaeCQlDjriFeMZ0koW6ABVOLT1sEngpcR9X43fPIgkM
ATURnuohxR+4GSYJ5imlfVnO5B4H5LsV+kw9ZbyeRKQteqOxn4dG4terakZRnKKil+o1MEPQKQ3U
JOlC0ZH17IipLhZMrR/WHJeHsIVm0CA4hXki3d8vhalPqoNrMZo3JpU/KdoFD6pMjnXb2n9d78MU
a3s6klB/QgDBLsX+X1s1Sk+xmPhYa7A7GPruRwf2b4EcxkIDVDFShmrIXWF7TB6Cke74kKq9HvXI
qpMKuKcDQup+idB8LHcxOOoulhWccPfmTnl2rgInPfeBepl76MROlMe8qcNd58e8D4Vxkbolr5H+
0I0ifg7TFy0SyVM/4ejLs8k7Jna3narKAnyInAYqtbzgEGkZQOFQy4EoPNyv8t/LGwNgFMxIZthE
XieSg8kfV7shs1NyLpuVZQzx0/1LgqKy86CXQ9GzQUOreN2hx12rqSPvy6vK3UA46TLAfYRocjze
64yyDrdFqdUnpmXUXDr8OUdE9s5umBvKVsZvBlAn4nR4EqR+3E9sjqkFEMw6OhdjUS4TO8w3+B0t
s+luaU2QVzzaCAikJjdSQ3tORDUsOg+iazHMxhMRZ+IaF+Vz0MfZ1S/adWKgmq+S1HrLqgzsBGni
i9ZAX4RV9YqLQCxrmwmOCPyXJGDAc+8o2UHAzDZCcYQyi8IA+rQVhfpuZGfmEQmtLiSWTw6J4Fex
WZbA8gtibW1vardFgiRmgZhUjG+NjEy4d84znhD9Lt1HhPSohWCrjdY6KyQXW0av6XY2vBMkZJBt
r08rioAOvr/mn6O8O3Xg5pF4YaqE7QeqYLTp4PRWTCq8cIP31o1W/ejq29ar3tzAN05OaVkzfsXz
9kOmXow+Tx6bvvnsNLIbHT8uz8qkzRcEgMgbpsl0aD7HRGGh8abzfWXDGRUTtk12+Gh3QPYHOkVx
EoCeT6zq9FfZ5nnmfmz99yAYoit5eAp7vM+22sIvHedALKNrKTVxVO0EizflBALiJmD8Bpw2rbct
Yq+DkRmn0oKWXpONHYVSbuEV/KIFpx8S3AirBufOspmnCCnVVObh5XJMn4bnFFk09uUrK6Y2o1Yd
edSDqlkgo6HDHowJ8F6146bjZKnivF/awhyPv++9u4xo2+VMBIK+imHLIcgsqAcXtOenYwZFgzaE
rp9VGsb7oi+upDnEu7BOP3k18QUpUfcgU8M81K5XvXv0m1dKU+jaJWcBve/ylW6m5FH7o3Nx2+d8
PvFVKuj3mh+vnaFJzr6YYI64Px2pE3hRtu2LF4tmpYnkp49j9czOz3TQ0vMNZBL21aIkMjOBUFDo
A3MaZwSBIQV5eWPrLdO2ng7IC2FtTDFwmEn8sIPyM0qIPAPsiZJ71KV6UK1oDn2d2ce00w/GQLIs
pr7m02fUK+L8l5XV3hX0MLVS6n55o/4+TxzWygMcKJLqhXAhUHQnhEiSuoo3qkBpvjQadgKc1gAy
wG8sjHkmiLUmO8E/RjYBYoimbIcyVc+t4DWshbmFze6hDcvcA8It+BlN7l/BiSFYtqP4u95rYh8Y
0IFkb4hVJvtZr2SDnimT8kQfPV0KnQE+90F6VkHz6s9gFdkIY2UrUx4bTCJr1w7PXuMK+odQLXqh
Rcch/9JlQkkcD7QZfl/Evgf9Fo0I3qBIvllMzw9WhQ9iigs8wF19SmQon/I2gUhWaNNfR49GQyJ6
H9nhe6JL2sfFBj8r5FI6Tbucp7ntTfSgvW4mN3PwaUXlIjsRyjxd4RXQ5uTkTHm+lLP7Y4j6o9tV
DmNzrCFZxrQM0c5F97CHlAhJX/1AL6CY0u/qZGQjYCm9xyLCkTL/JIUojkWGG4HS1HkvUZEuXZsp
IzioZOtNaILATn/avkdE0b3f4sb28Z7rZyaIOUGr6nlGwVIkFz3p/YsdYXSNqYmKJrtpTqZO8Qz3
N/F0WDGT5siiz2/1fbkVsT+tmiLUgMxwQ9zLp7QtIkwwJXEwgiRlpZvqJJl8AUISKEPuTYgw/8ju
csLOgakxBPnB7oW1LdOmP1j+Rh97Yh7m7iPrs8WsGETTfLAnvnRoKqAoreJ4K/ttYvX6k2MH7xMj
VBhQZCkZeA/wMIOt0Pr+NUNtRCJ9PV2jLADBwN+Cv6F2VJGG4rNFfBNEBZLN1lozzTe+ZQnt2F7o
xzHqvk2zDnGw4JNFjmbtldfKVxwsHx3yzBXQYMz4Tq+9q8HbRwzcz7KvFsjssVc1nfnCTg9Du8yZ
ros2AdQl9yEuLK7znuSBpjRXIQ8q3V6h2hG77H7UNoLEW5ZNmZ1NL0ifAtHgeUnzW/uTfps65Qgy
fvdhIIJiaxGlc6I5AJWxK7WdwUBuCSWR2Ev0xutgdv/FnlPCA5HsSFljrqI4is5sDJ8cxzDyt6Q3
EyWxzbP81NPLPDhzFy41s1/wXW1WnsFYqnw83weVU5cEj3lefmP0Mhy1wWNYPq1gH0w7zpA2LHDp
7sgxVzt86OqhmLY0CRhKVEzPGynk5t5ChsS/kr3OJDAHuNp1Sm683FOLssziRaKK8seQVOhoYvEe
9u2tYmD74Egze059LTlhfnMXMwvL/oyIFCnY3kpmjcSW1FYNyCtv39OmfY71Fl3u/FOuQ/C1VL63
R7NesSjmbNIENmqlfglVabwhByI8g3keXDuxZq7u7RojjhY0Los3L99nOdH1JCWjj7Ne5jQDtJXM
IKPmAyrg06jhyOgnnbcJO0uFLoXXgOExcJwSgRT9g4ZGVmpAverrHGqIdM42vZsVzZEZfAuDYU66
7YTfbbDCgWdGH5/GqGPCF0cb8iXjtQaHRk90SVO6j5MwJem5/cUgbQfrB2RcrfGudQAFoCmIMZoo
ovHrsld54Bt9iC0ABbJDorrl4Z449x8/1H9GX+Xz77S79h//xc8/ympskiju/u3Hf2xX59V/zf/H
//zFv/79PzZf5eOH+Gr/n390uqxf//0P/uVB+Wf/elrLj+7jX35YFSSSjC/9VzOev9o+7+5PgBcw
/+X/7y//9nV/lNex+vrzjx9lX3Tzo0VJWfzx1692P//8gwzC//jnR//rV/Pr+/OP/86jryb5+Le/
/0Ip9+cfhvH3wAtYW5D1BHRNfB5p+Jp/o/l/d5H24uz2XdcNAtMI/vhbwfIQ//mH5f1d9x0aCDr0
FcfxHX7VllBYeED/74Gr6yZfTN1hHzD++L9P7F8+t//9HP9W9OK5xL3a/vmH65hzBuc/xxnOT8vx
+afsgJkn4BF+/09xhlRVVT1V8d6Kop+WM2058ZzFjIrRRI/ybM6/II7ooTZ7dWQwM3LjNR1x67D2
e3ekJem71EVjOi6nEbqunYd0Zi7u7OniBIGxq7LW2MfyQ8twCLdSPrvB0TmrHG0K3r9HzSMZG+0C
4losbY9+S34Ws21GZXPxpuoVW1t64P37GY+1u/FRAp70MGq2cVN+Z0SKHLTZTiZHZ8ExAgGWnlMX
o6fWiEF68Iig3twjOiYB3gGfftjpYk2jejhghV9D1akeo9Ha5RHYX46m2akPrnna7L2QTJDUGad1
1pLgO6JtIF0p0dbGrIGKexE96oOLTBlIsIm+zeoqwokEZ5Wycj14EQg96v5tls/spDIezc4Goiqh
XYjZlc1c7/H+hcxR9ehy9nxwLd9Yh6Z5gjyAgqIue3PZM6yE5WcyZXPlrzgCEi7nt1XADn28fxeZ
dcu9D1oBLRDgt4k3Ke1MCKD3twLzoMuvEcfhuGOcUpUaOeTkmzTeWwjq5WTBs3u8v/Usugx6a+ZP
6KwhRaJ2WTiddDFh5399uf9IsCwO+oQoMpF5Ryt+E/jJTrVp+yTyGWO6rFh+UfHwH7P5iz17UGqm
Ll05CWTuI2NAQSOfk6+9l0a2SzyMW9Z8eLx/dz9GVlG/VKqcVgGu2IcmHjXiuXxa1/N39y96WAAX
Ym5iVy2VtTc6+JqqKjwFff4z1UAfwDBudkCBjIiEIa4tL+Od56JLFjms8BOmzPB0/w5l3ibDTcOs
l+c7zRfOVKO6CXHs6TgAo3oRu1m7+v1zxOvbNhp5yFZefPRNkN80fFYLmSj1MmocWREFlYsxtMgI
aUJG5oDLESlZ3RPMRQdcWGzQ4iTKnPxSg6Z8l3ywdT1JQScBsecysIhcpc0QH1A06ys9NeK97uLV
kEMXXHpAFSulD+LkJghdE7+CbBZLFAah/VYjp1sKatdrl1lfbuXKLw0eWeS09G28bFMwOyB3pfiM
1TyIDdE1Q0AON3CyCA+B9XXWVUgpXyAsKFzkwiIP6ena6bCjqpXAWXNvZbtBdGH2UyxMsODfiuSM
o+kxNuyacHjEM/n8Osjpek5FkH0nlW62lIAcJWHZgwaZBaTaG4D90izeI98kgout1Jb9SBgNHWlg
FfXLoJmnyBX4kPug/BFgmQjUpac6ofEdYjsstPS19tq9bU+E0tWh9wTd3N6Q+fyAij3cQqtwT80g
XIYFerJrA0ebC/mIuPi6/Az0asX6VvzqyuIZAPs1dlT4Yro4TpSnM+QIaXy2NhnMw/zffKP1j0zE
AEBp2a/KomQk5cM7hpPRP+gYN7ejqMq1WRWXCNzIBeHiRPP1u+8U/q8iGi/KzMLXoE02Cubagjm6
9qz7+qKl3TeHNpHQZpM3YbXDj8QMR5oNXvxYsYitsrIs3ixtNk100Bxbh/IUoTKSMbf5RQTdq6yn
+hYlxAThgvvMUdvv0HoCCx8hJjq3wjXUphdI0BIXioQIRtLIkl80n2YodwHVqfuRiErt5yCahqbR
roibeKsV4aHXxhm2xpm+8j33WOzGrMBd0Ut92Y/EvYwK7HzaYb9I21cGMfMCptwXI+hK+CTxc0op
gBKjUG8eNOoiDSOkPVFH7La8MD8Sz6Q+PTHHcra5My83BsViPMToPKvXboLMXVCyhnH3LPs0fvEd
eRrh1nlCH75N9QvnP8DLMXDoSuXOLU3fJu8z0XQHjEjtAPhf6z15XcSDjTc91dUymJ6LUTY7n34+
LREWRNKSI+tWJtj9u7H8XioE9jk3TSeqywQNd2plDiioSg8FgRzvOgzMCmUaDEYv2bGuA7ea0njV
5FF/G1IWikANLobponkzBodPE6FdjQJ4qSdlu8tpKPOEeTrwu0nj1RnijQhZlMRW4KP8X3Zgcr08
AE+f29OiNDkMjynTVztlloTEyljFse7f4KT+FAOZKlD/6rUZwEChDrzcXwy+QuQlGPeLLCRZ1uvU
zc7Gd2sIypdES/0tU2X2Mq0kJ6UybrpXOeuBM+OGkblxA1J3phh8Hhyii0vRaE9uRPhJhugM4aJV
HTkpntj9xHKgeAGO2+CZbEPt6tJhBD9DEU5sHR6JVh5Tn5F5b/rRm+84ayPreohZTXCYXG+86sFj
6ctyg1/CwI9GGDpdBxgNLcmqEV6LDUUSHPqYGmcyXfOJPvhZb1gvXewPflY3bMeB2mUxz05T/pdT
VWi0orEHk6tlGxtzE8GpWvnaaZAtsti9NT6EHMciLbMxplWO7ewGjggMNN7px0L35GbA4bJMzHFT
B7oGp3NCZ6IzcXDlW33/1Mrhh18bFX56CO5E8Qw75uenMonkS5tar27TmxvJdyuz/Zwdq7eqF1/I
W/uDHBVxbkjnE+yZeIS1m+kBhLb04lVZoba25qevLPFWjI184Y7Zxn2D7rRI3hjl9TdraIvNPP5Y
hzpjhyEH7N4nzkfYTsOssqnORjg+10H2a0xYi4jm/B400U89SbtVXAE5183+axT9gEuWmQJQS4+A
GmxhJPSCiqJ1JQ+M7Rb3Zx0qmDZN5K0DH0FwlOTmrQnjD3rbFr42uc58asEgaZ7dNmpukzaEGwMQ
2kM3oW8ZAtO7+jl6nKpuolOdi1upfOcpLH+SqTk8c8z7DgMUDKxDYlMUtIswwG5lMVm/dUjOVyXi
LpAO1OTz3RMTlrasSv+UCd170AtenDeCLaqH7r10kYYH9ZXsgGZ+32uUHaLcek7Uw7yZAWMwGDln
sp+KKst30OZxfcS3yYyL4yQwwdCsSW61VmtLNYp3hb4RJ2Lpo2rmOknb4A3/akb3DWQBBhZ3JMOl
KMyLLQZvUfSZvbeI0uXOwfh9f+RYhvhL4/RnbBh0AsJKezO5aEPYFLdcz4Id/Zkd7AeEeG5tX8XA
GchK1KGDG78vAHHMqxgQjPyaSI1w7L7elT3qobqP81uYphIEjHhHoId/trQF8VYtwVujf1RuVSD5
JpApszl9KMbk0+D0x7Cd71K6P0tryiQ2SrFJmE6/un1z8SNLMgVCjWExOV6IoqNBavTXQdf1pcbO
+4D3YCBnsWVcEo3OIWy57EkjCsiDJxC5m9SVhk2HLglR/qGYuvTUWkgOUr0+pJkhDrAfCU9tcNXC
ijhgcBfreuzqtznyLvKsjcdJ9aK5Sfs8pNa31Jr8nSNgzekuC0AWQC0yqlrcGhN0HmniE8G+/OPe
DBewpUfmkeRdcXvQq4Fgit/RV5RVS3YHFvplqIl6r4epuzFTjkvsjRsGWeFFaXDjUdRLDCfd91S3
05tMrHaD6Fesh8hYx2iE4anikHZa7sHYcrsrWUNDZtqHYORYNwkE0MEIr6Rn6bnW7GKrKcNLNwaX
EMnKe8z6bDPAfkob+ghBIQmqC949Eq6fBw6NBwv0x8KaPy3gfsmKGS38NFGlSyOxxN6ULTJaPxmP
UkD4z0frzD7Nuix1/JEsOrXBsRKfMkmePZuAS3Puyh3P20npEfRjvv392WhQmNwme1JrchXr99Z8
LZTSr6ySxKZ1ARYQKEn3LQSoInsCwWIPIlUkNoQZGRT6+FpUI7MQ06mR3GTJI+Gaml9fx3EV9f5w
bGtkLCheUVTEZFOW0sDlnLMQTCXmBb2twlXWyBTJV+0tBSfIpUgDgkEMhAaytemTcKgBbZwdGw/f
CEDcZTj418yqbE76+peGqHuB3rCOmf0hOnzsWu0H8qvsCdbcJ6BhFns76xkQ9x6nAiyZhu4ARQtJ
DoF00mz70fFnCxHev6gPVqMpzR22cw3htb+MWFhq08zecHIdUwcGzmDbX4bhWlsafiGSin7YjJad
ru2YyKo27zCR53r/IL6r3mpWTQWjtzILjIc6f9meag+NdDzOQRH1cOqkWOKO/+G3XXEtRE1LECK6
NSUQG0X0PW67lhAQLkrE5zhKMJIAMq6tLbSN97Lyxp2iJUX2Ah/0gIeTgngV4NNJRy+lKmq/Cw2p
PIwS61BU6kZoxmL4ihqhXe5fYk99d+nNHkUfqUVq+fp27OBW6/+HqjNbjhTZsugXYcbs8BrzHKFZ
yhcsp2IGZ3SHr++F6rbd7hdMocyqlCLA3c85e6/tuAAHUSq9mFEdXKzZ+mkzkHqpqb8gPse/bGGk
+6RrE2KSEXWhfl3QfvU5NNJ5a44NEiin3YBdcjYDfbpTJsXNHNx/MkODqJvIuG46/hJKBKjs0wSF
nJ0QuLlTd2c7kRfpIiwGQZn+ZPv6kVmm/ZxOlX0u8vE+M3VfVZ0EV26pkwpN9810ZLHPTXOfOqT/
Kjk0PzyEJwaQ4Fse5D9oy5uU6Cmj97y31iChPvPRhAuPAp5M4SYHtqSbe+ZiAZIdPhEUGHt/MNQT
4463kolYpqW6em7JnZxhGIpbVOnNrp7A8zJKLNdWVK1QWg0ImawLQ0IceKgBkK2B3hDpIcuvPhCl
baLci4jN+ahS/dwnRrf2jOkZp+kD0ArZOOX4alOKPL4vY0l32LOwP6fAHVffTlOCp8IdQO5mDao4
3nsV+VPhMhM2l5hnz4Vxm2eV4mOU+WYOyEM1Wit4tDzr2Ru/Ll469xK0nniShnWoPPOP9sIMaRlo
MDGwlvupjc5uZuFpGAu6AQyEnrzEYzORT9yKDe18+H3KORMiaT+1I4bT0qdV4JO2ByClihgN9Whs
j0g+PxTJpJcqtfCMzwy767YrCLfJ6cRCwewsUkJpiG3buEqOEpu4NoxbM2Q1KrPmvfer8EDTiwdy
+TyHWmxJW9HvQU1TXSLDXicNnct2KvoXTANns2zIXW0R6xADMuwFOOlHiGB+16tqfLKXnqdvxPFx
IkBiO/psSFlIdJcDq5mhGtiMxjj/9yLdcUNFjh3bL4lcmaI7v0W4LXkoDraxxHt44BHnsd27Qk2v
zujrXYsB303QZjgKyPuULcL3P0Xr4w4ifYWcvfMSBhb3z6EJ6XokbGWu02xPfVcWqzFNmlMzuPLf
S7d8lcctTeaSQIWp7oYjKa9SXCNmMKPEG4BY/ZYiCfb6V0EZerKHnhZyaVj1CUqrPJnK8fYae0BH
ky4iOk1HKD+hFBF5NPvNqU+XArNwzq2ntyqN3xstwq2V6lMAQT1qKyDLIwVQl6ztugm+AMhmbpVS
FMhPRy9xPmVEzrWQJCSMwOj1HLGch6yZCKZfArP/K9BvsFxZ5sUWLpFV8dI908hO8rw9pmSEgdK3
c3Y3aV0QeOyZx5O62VfFCqC8RRg8mniTQS69rg4YDBlQo+W8cizYsgaZvyEsmMBTpXrSgfXX14zk
iEV6c8aU2pUh+LNXDE9DOpFHb1+Taure5yxYMFzA1g18bTso39MJzou4FTw3PUxxEJ72jwob12tR
+eeBvPDPEHDadsj88MxpOr2hBS43qaxG6l8z3Iq2Xzs4KFdVklzs3mvOxFd8BFlH4phltleI0Ey0
RFSiVLbbzwLBjm1qHpE07Z8IUvgq6ba+GcPYboIAuby7OC3sZEkmrHCZelh3+RBcw3vLLVw5U/J3
bPprNLTDb+qjn2HY6Vd/JJSgBfqqctJd8qppNzl4rhUexASRTmeA/a8K8gfnm1rKAnfA9CsLSJ0d
Tck19At/QwOiocViiZ3Tu4LZeKsOYUMnwEztMxGEFuHUybPiWDxkZrjWDTgjzgV7VniiRi0DpFGk
PqRc9FOmQ6SPiAnHYzoOtOdUmpDDBtJtQPtA2wiIn3HDeT9yIgzAhL8Aal0yWKx0I3BnamxX7tLQ
UXVGYItZHZJ5dG513rUbryUXZvb831NX2A/ib9Bo6vSJZz9dE+O2nA6Cv0j0OXrQaHjLsVMRjz4S
xr6VFQY68gkQiUUwmthEr1ltntW0sI0kQF4i6eW1A+rRt9T8VkUz0vOf+yK3n6XvnEVX/hozWRAk
TVqUnU8O8eLFZVT2n5iUvGdsKe9xaiOCgZq/SZIQ9n5BjxP80osu1QdDXwl6eEfx3m+ECZprjr2D
2xLZEpQpwpsQwZMKyVDNvZqmLFGw4mhK7zEVRvnIo/wthvhHDjBCEw/Bm6Yo8/JmviuP3cZS48bW
JfRygPMcW/9yDM121Av4opr+rGHNb8qI5Jw8FfmaYsy7JI7Qb0klt44nDqkxVXcMlCA6Zn10Cx9X
KTmXle291q1fsKdWX4X2dwk2hQfhmt46wwO3GYL46PZdeQOWg+9dC2sHp3hthE0FZp61pxH5s9s6
xdn3i+MsCbipM05WZm68s5mKW9qqFzuvr22gJAoVGM5ZR//X6q92V3y4M5O9lBsvIlKWLHv3k9Wb
eIPZJEqlJu24t9QaS9k7e3B0nFNxyjqJRzZTmIPi6jzQKacnp8MVop+12+kWW374Qpv2KgJuB3bs
30KPuFzd3sB/PJbXSP6pBHOMdsnda5K835plXK0rkGd7uEnIJhJwMrGxyWzaOkZOSpfnPPgOnXaz
PBfRI0WpsTFSJPhAGBfCOW4kRpjYcBEw/dRNQJufvlTpFuemsZuXFAQjfk52VSs1TtBDaOsSKOAB
NOB0f0DojAvU9ukIuj8G0e9HHaS7oQhcOtSwzN2gJS3Wnv/6HDNild3cMd4VjvibEoK6K1MY7uj0
JM3OLIYlxo/kuKzxYojl2iqJR9BEm9yMjsRpfwzAt9jjTkTJR+jXL0EwTZdjZnmcP1lINk41wLHR
x1A5yYHvcMDxqumRFHdPwSWEQfFm5ha591NK6VaU4V06v3oR9dCCEZi0gyPXTTPfPFkkL43tOPeg
rrcQDSq8Rn2zTlmR74hH1f37KxfP3YZMzXuIrWKVRWK68hnC5O6ygYMn6D/iZqITVhNrVfroDJqb
HTfirkmeq0niOYxBSR6srsez2xnDv5fAZygcxDmbX4S3NSozYlmH5gHp8jMNlmjO3x0l364xXXiA
8I0JQZlrtp8m3di8kee29lZj1Mzb2FbMwOPgTgwiLMRGkeQwqxSnr/ce814u2Fn7MMWv/KeAZLu1
FXrx0VvMu0sYt3jnLcUCuEAPweivfDg263asntIUakgrygC6TTkQj56+lCQegHiEyNLiuKdfeigY
pzE09kE7iFGfBpSSpyT436/oJEz70vCuUWgEN43X91bV1bZNdHP5/lZRc0zt5XSquxZSsi9AlzZH
a6QA96XDdD6zbrIfmEY1YcoiCgu5Wl4GCQcmElvlFkIQL5fL9x8k2UR7BufbTgDOzwd5k008rWlI
Y1clsYLzL6PrHor6e0Qe8Tmb3ukTLCzwJH93AaHUc21t2gTzQtpZ/HFzUnzKkgr8FRUQdGZhptsy
SsuH5aN1dWdEjCwwxrDchQvVMqYJd3BxOWy+IZe2r9o9xjImDSOZl9rI7NeoziQqJbJVOHbkubDf
HZ7PPRnfzRZcRPDopX8qpH7pZw+yYvK3K6LnYXBw1Lrxh2NXn1UBMh8u/q4vEr0rmtAHtu0O51yH
28yw6Pl78cWyOJ3CK6Oi6M9dZ7x7OVQ3UpdfZ5ecAIUy/TFWGJZ7L22uLRmoh9TkdOmzNGQeAHTH
GjfW6PoX4EcHIANipRD/7LLpH8XJZ93p6Y1yDGtaZv1ifJgee18dgogNkqPbV2xmLeVzItY8lIAj
pfdXCYLRxrb6x6oRa9ODIUEh9gmpj0vK3MYtD0kBUGLwNsyHIvL5cAdW5E8RK44ZNr0lhAHBPQGF
kYv6V/duk82wBa1aHOsqocctY+T50vTRgffJDcnhBswDYNN6WtC6MyferD+R8BgTtYkw2H0nuKu/
a5H/liRtCwNcgbSYZ/VzfYfvUt97ERS3Ov6IAWLpzCxP5uC/DZnr3L8vcHYoCOsH2/CxnKdpY2nH
vte1O+86SpyV2rdeYz7SqmE0XfveAY5jeSOHnRaTiVYrdGqwleO+yzq9RwE/8HZM6gbBlckLMO51
gdp61ONwjEXz4ojEvtMHs/69JPTGd3ZrI9Uomo0EZ+vjf+SvjGWj1qFf7fzM/sr6GrYp7JU7U41q
p6KE/o7hm0STY3t0uYmCS8rDdUbthp4GM0CbBfZBJM7JjewbfItq0yFKX7E+ZJ0IFskNkePLpUnA
SCSjS+SEYwVnip6LKftk3/nYMmOnNeGT5x9xMxjH71ffF6lt8z6j9R9pW19SAnInS5vnOAnvLOdk
wBBDsNMdMXc1/2KPkw8ltUWCnGo0pPzMv9b4tin/SoIVqY6iwWwfwXIxTGmQMU6H3a0Bn9Sus8MA
SU+m67y10ObVU2W3l271KLS+YR6Z9vSVvBU2IAxzQ+BROU32OSUX1DQm7+E0nEO8gJw4MmG9h9Q5
KXVa2NvKT9obrjnyGu1tPRF+KkfxOZE0dG7z/v9evr+XV8SVxKlln+w+49QwFU95YCXPQPBxOHAa
HwB7MeXVGyboGWDDLtowCQkoSP3qc2hJOJpE1d+0KNWbCJZgxqr+rOZN6UBAEAFBXIGwaN8DgIAM
YUUni5PmZwB0Oyax4y01h+aQGfJXHNrchr7OPmPHRWEX1gC14Dh9xkKjpczcB+fa7IXOzzJ9Owuz
9Z/9KQVBJeBih4NIPg0YNpgnNb3F5eXs/fA4HZ+anhTPZrCSWxDwbwzOFH+GXVvucjk3ezr68Wdr
er/LxPHuKqZcaqzRP3FnbNMuiT4GXSAvM+Dnz8xWkAi1clN3hTh60E0eJIBeYq/KAZeOJ/A2AZoO
FCfXwI7sK648G19gQeZQiGkzmTpknHQ46i6tTnCJYwZTy5cFOfKnqJzPgvHKSzvC7phknBySTok3
w67usjQg1Nu+e3QaZaMfcceHN2v7nHFc3kidjL/a5dLQM4AAVq6DEAEm92fzkBG1NZZq/avE+GOE
8fieynraQ+EvD15cFIRscPqyMtLbY6yuJ6wJRIvVoDiDqrVvgbY/dFCab0zL4ML17lGnyRvEkRku
Z73k3rhP369MlOjHoIUUGS7AYQkL5GgRdwfPLmKa7iFbUC4kQ58mRdsT+Fk2XbK3iQK/itFqD9kQ
9ufeFpIAqwmFnTSBnheeS7RZRr5ZxAa5KmuKN3Ba9+8quBPDJ8gafrQ0YpVD0TZiJYRU6FUPh7jX
dZ2kWwGF7L2tgYkH0kTOKOgfOmn5M6nbw4hZ8JXRp4FbFMV4Ho/r1ivUhjoMLB6NvF1lsy06TAyD
0H/FMKQvmeu9yLZwd/BI/vElIhE2EL023dqkyeNfDQ+bZju+59O+QuZ24UhB42KSsFUL78KgHcTZ
3L207YlWomTzKPC6S2TSc0KL0npQlRpbdPB0enT5h8RWoHseS2OXxftpMoED2Vn2VMXFquN/T8ST
qQ4UCcQE5a1F8ruPVj7EokSUx3bK+z8hjXCa21VwTmznqZD2bc7j/CJadmVwhUymWuPoLyIK34c/
VGpnPpANvZsY3QDqfnKTvmcVbF/CCBOIZqC+Hce2gKMBkTOFzkLIs7KYkOMMZT06UAaj3kyY8yNg
iK/+cpmaElzwUCIJksOZfJZfcz82u9xnUdKu+86gfdwqJp5w4sFosJSBGhlWdtGfUPz9amrbOrUw
kh6VqiDwE5jhj+6lD2YeWHRNuXBNgLvx75KZExK+a+2XeL8rxMxWmM/UPKgzyK249S4RSaEvbQZ5
uE6+xToDoSTrslAanDUQz4jOQauXkX+hfoxgHtdjVCJu0QOgRU+sI/RIjNm2Q+FlPyOn2lSZdF6Q
/H3VnjGfbCneYwT6xjFg89vUoQuw0hB0pfHg+VMFo6GPT+isWNgxtvjsIg4JRe7I+x/b/Z/KjufH
+Cli9KeLy94Yf7uTUrua53NborYeVDSuyg5WYEtDrnQSCJ5ezjivVC+mz2A3zOkyUuGvEmZZKnFe
dePpjSLWAfgpWT2xqRab1bIxI5LbCHcCVKPhuaasd56DR6nhnG/lZBP5nqbZQsxtUuaffeumh8aY
vW0RTfE2LXLqtqYyt8QCUePitmWuBDnIVv5NZDRt86FLUd+aW9qXrFFxgKGSrBKOyOUjZRiyHgfl
rExf4FVNnG3TFP/Ave6ItTbJnVnTXqc9VKSb0q1RHEtFbJPFrI4HE5JnXAUaNc3ELdhTsHbW9JVN
hGGDLCjArsRreIsm7wNiEV1/cm4LXjTyXt96wkgXP9eYvNe9lTAWgo+cxs0R3RAjpKwkRYVkv4Cu
DlrPjRpIV8zH56Ychh3DIBr/bEFjbFx9mCWKoGla9MnapPd8wbn91HVMVgMFFr6T/cMbAzpTJJut
Ct0t9YJ4FXn1hlbIPpuRT3evip58B24As0sQCIyD8U1usQO6y9zOuEV4qQ2yAA1aY0KC0ar74NI3
RIfqOKKDPpnrjPUZZ1i2Dk1SkWKPmCtkTRcjrwBLgwQp2BLtxrGfLGdub55XPjMd20bAvmTMGakp
TilV1mZG4bAiBds5OVXzRR70vAtkC1YG0Bo+X0QAzkyvDNOTjt/yqVMHK43+kQDzjnSTQ7pbQXn0
k0Jvy7FaDRVu0wZqM5FkO5ep65pkTg5VY5TuUzQ0Oyvpfklj+iwgDB3aONvAN4uZQA/mEWc21jyy
U2RF8T2HxJkKzY0KK+hK37TYDvGLj4F6U1oLyMEBTS27enpXZM8xh4GMbmTRo0QkvAhkUHS3FFJl
mu4mMg1CBHU708bf0XbctNWI6MZP1kOaJTvhgKHzLWkeis7Yuk3FgbhMySSa3ZM9p1/tEJq7QnX7
SU1fad2X98KzNnhc74z3nLPMflqum1wY/7frhAjsDckx42ZKu/Zk+X/TyXMv3LUbG13QHpMcdV6G
pqnzmBu2JpZblr2NZ/jhjgwIh/AU8RbPXXdqK+8dtSQlCuUvsYn7aAoZX9FtcGjHjI3xFZAqsFZj
9bvkGVqROvzs9d5Lwm/sl/KV5f1a6gk2ln3vyY95blkJJvmI40qssX/EO+1gT3J1Xq5qk9u3HtSt
QXi/SvPEwp+VvwzxB4FfFsPBgvxg9x8JhP5UDgI5IWpCq8AhWC+Jtdh2CU7tyj2qFmeF8LbdFM6A
vJMZ1R5FKimY52BGs9cTjxqklLNWWh9Tu3vvcjJNIYZlu6QZd26j9tQiMfaZJQxPGNaOONh+29kk
nhvez4JeeTNtpgm1qDa7bD2zu9twx89jrLBby3TdshdWbXIbWPFp7hHRaC8NQEFWlQnJsgs+FocJ
nZ+c+DV1Sv2QPjvxGFAy1AQ5EKcJw3CGos0PyI8bw5HVxo+7pz6dym0ZwNg1J5djv+Ws2jwkoEpT
NuG4hX6a8X8sAC6PNvataoZLDEiM+yrbRzYtG95YE3L4Vg7JJqucdufYw0QfqJ/eFoogqJdD7ehj
wTYQIav1sWA0/RIkyZwKoKC3Uh1paRb0MzqM7o+aEUhtmOVy1CL+z8nR79nsBw47LD+jeO8F04iO
z7rBf762E6bcHFktzOVn4VS3Fi0jOoZs7YZNcCJn6RBVeivH8k+GEbqdF9TCcJBoJTdZnKGG7J6N
eUx3jZ99TWn53OXNyVeuwTSCc05ccZQsuW+uXmj+9umn5kF4d/zmgoOBKUyxJ5HjgqiYWS4Wp3Iq
LgTMO/HorH0v+zvjEc3+xuMw0h+yEjgFIt8VMt5nNvnztSB32AlPw1DqrVtaBBjUHv5xpANghJvy
lkTqqARvcABqgn8s++GDj6Cj1j7Ps4M6xoYoblnVhYakqiea/IaZb02TEfJMfzPWKXLSmuG+Ge9i
C1qHl8H8g5i7HmTWkFZIkshswzeIcgW+wPCOkqkFG3g3XHXFzd455M4PqIGpBBEQIx2mHbLzCizz
KiiMsygLTq/kMJWK1rHHx250BYB6Td95Sujelcm7GYzkxc7BznKY+eollGuyYS8ZqWtth7Aynrrl
ogcJbk0W6QmH9I8SwRfCbDdI0O82u5KV9h5a8ANnK3fWVQd85hhRh1yMujX2qsP2idmDN8rRGJd6
nE78WOVeeK18bcNAH+cS1uRQufLVkt38sBhpOSCF4r6h9DQt7/H9lRv6u9qT0/X7lQLHfQdtaKaB
e6iIEEEwC8A509yJWYFQB9aRtctUlT5cJXiH2aeS5VWZvgNlTU7A9bK9halvl5jJ3wIT2d5KCKvs
ur692EP9ldvedCgm5KBFErrwTgfv4Ail9rVru0+xQ0dzHs19pzV+y4mGZ5DBK+plejCWkVpcUcGO
KBBeZWCfxrkkDa205AlbvX/wAA76AEtiA9bQYmA3le5fmL+tAUkSPEG3YhRuDn8uyTY1aHXC4iaq
gMS2ITw1ehV1eXmYypJTW8ZgXoxesI3UAs6X2gB84LZbJLD1CbUh8sLgLrFuPRiNuWtFHuse51ax
bSm5UeRCZbJYHk1fnTVFzhnt2sYdtblpEcWue11gmOmtd+XB0AmC9jkwMLrP4qkMgJZQpjP25XR+
nxpJXxteLerpRD3NxHHvcjsO9147T186O6d+u6lBN32qyPrsG0HQUUvWFm08lW6RB9evldUUmwyD
zXPD+rGpJyRFjDAhjpMLOQYpahkbO9qgSakoyk2C+f0q1AWmH7UO3IVxQIGmaJmuyKWI7t1yUd1k
rN0UfVpj9MzeO5YrsVgcvhMuMOX8NYMoPtaOb9wNIGJpMY/bjMDEQ6pMDopjrt795XQIJBwBRzZX
aq8lAJD/xlh9B9BMTvehhjzfESnCUMCoX/xsOmW2AKAi23hHK/KpyP3wkjL9axm+b5A0zAcY1g7h
TvXbhBSegGFunAxExsHBzM2vSbAQhuEo7QhD4K0LTshUnb3XEQDTRiNUqRT9bxxw21a5+tE4LChG
F9lnNCqz10CMDMevqPc//LILX43R/VR2ZF3TKX3GAIisfIgZjFkgiglz+UCTEt/zBAeeXdq7wm+d
dTKT60MpFt+D5UIZBg2KFMtNJpE+wce0jtDp1GsczQefm+fx/YpHOVtJz2dvSQguxQp4c5bL91ff
FyWzW+6nxUm26M56s0ZxJAj5+Tfjw7WHC8YF4gutHMBDPoR3q5vmowO/deUu8Wq9g28gQu+NP4Iq
ILSij1oVsBvYlrQ0TKbNjnV1pkOoo+bLmmJCkxL3TSw64AXgaJOeXXWzt8/y/mlEpuAYbvtR0y5b
BZ2BPdcunixa0q+lQmqV+IU8OsvLtige6ABqxhz1o6+EOkb1mNwSQ6NWM7rPwhPTKaFbdprokZ3a
HDxa4hKRakrFm0C4z02GFVlLKMSQOoruGAfBz1BV1Sv/ULEBXu/uI+qeW9k3LxKu37bRHDw6vzWv
o9tHd7Ov0BHvpnJGhOnFkgpHRzcVZP0lKYica4naFbPprHiC5AbRdnpNREZGtekS3jVl574K/Rc6
3E9QkGz1U4L1+WbbV0PICaQP9t0i1vDd2Xz45MWgCI72ZoPk2V3AAiEE4AP+ewRCVNwvJrqKeryJ
SUGhaAlxAim2NqY8oPMF0xIRjpmdv5OWCiP9z1cChQFsGU0DItbn7wt6Kn2GKQJHhDhoY66hCHpN
9GSVHEhUiB19wTxXXtc+5UP2I4OUcSAQOr6G65K+xLlJW6wxTE8pCHvFaJAVJWmG+Twm5CfUkU1K
wTD0ePrnPf1S49iUmLB9T0EnauxiEQBdWrPrrpYxffX00M7tcvn+6vtC/Tku8yfeQurqNzbS+lqH
LDthvf2G0dt0LTvOtXJajStC0RD8+kFGXIY0Y3UOUg8fs/rNAbi5KDyhL3afs8yk48anpNrhUupx
bfdPcRgXa43a5/iN4C2zMVh9I7dKAq1AhCyvYzKIVnmX0GvN+wK/Vjvceg+F1vJqCJL3olmAW8VH
1XUz9qBkvrk9bUSzZ7colu99/wEZudjSLdiboXZAWQ0pkbgaR7qdG09jD3JNW+PNb632yXVcjlKW
t8flHD5VTf3bNIvhYVrDI5baObEIOSev9vBF2nO2MuzWebZ8Ee2bmB4cH/W09lyLWnFEAsiUwavM
axbSQzBYctbaJuEHHn5x9Vr4Pga7BzD2+DfNgPyaUBmtjA4NWyD2aerF99C8p+Ooz76LmhiVbLHS
6J5XAWTJi5xA4SWFy0aVNhbW2mWxV9o8eUPBiFEI9bzcc/g0nYeY7t9bCkJ0IkdLfbAt5+7kMNRG
yu0DBx0LyAdCesSwNykactOa7BaVxGT++wr2083pVmOvoKymoS45OjjhRqP9WjOuaZ/MTJQcjNZN
7uN0CN1nZjTOOh95izqw/Fcwk8lVEpey40zEnvUd2rVcrLx1Nt+Xge732kNHu+VgGF5Vm8u9r/D2
VKBFmDWU/UF3nC09c8JzTPl3yyFv3gS6sWyiF9b6nUbx3n83GdLj989qlp55CgILECUwrhV9sZku
nYskMFG3YWyWYc2SXzItl94G5ieyl9DEAmjTWexWsmIEKTsS0vKaOPsk2Pm6LY/0yr1zORjdMW/d
7XcgiyP6JeSIsWsgZwhuYbjuKolipyZStdbDS6gJLJ/jRb3PnvZvRmDTaFpzkLUW5rH8A3aB4URd
nIpeIScdYVYB5WJUZl5Nw3exDkG7434PVzxkI4PHgJwaF0a7Zlb96ckEN32P1cchAVuWhQ2tlsv3
V3I6GIOA2WJX+rmJChTPNXOI5S4ZXQYVzmSEu4zqd4e283dtDBYJ1S0pk6XSUBNwv1mFUKuUCEeo
GKI+Gd6nsMLm1cJSRkTOh+q2uS+SU2lIROFVux5Hkb/RIm8Pk5DELpYYLHvcGaskDQAOUrpu/psi
a9tEBo/G9Ft0BRJlI8t+FOjsak+9BCi2v9MjfFxUU9M8NYi+DpFMkM750bTpZ8s5jDAEz2OF9NsX
WU2PQY3bsszVM09RjuC7iW8ByRqrilnt0YiVejZVD6tRTTckQuR6BdmNELhuhUOuesNFyoSr9uVe
aPlTusGEGMucnxIq5ww61dUc9D5v8Xd5SZrwUD+Nwp++hID/lTYEa5vRT1/Xd1xL1ocmWm2lE3pp
laAr0jfqhSRjGxGy0e3HHNpGXLXiI5pe3Kx9fBMFJc22tRqS7exP9s1OVQqMzLh5AFGNUn2ZwqBC
iSv1NdpQnzWq6WySL2aC8S1jBJTpunz9PjoI6iNLygAPLB1BzcnosgyuDjEh1qE/3Gkk4jzUbXyb
IiO+zVGviB5r530zUVCMnQ2nDgPZgXgGc426GRSMQZa2RsME2sD092LQaluoPw2y7n3NSXCX9FSV
SLJ+koSjV6nOGDEGObFAoclBuvJeKBUustxGaZI86JiE6ETddpOWqrgDM7J3dolUq+PThVV1VWba
EccU3LI5YBKk2hOScmRRo7Xn1COfOTnyXsz9MyTQ8icymRBDUr8lMQjEAK38e2Am0bp3VHVu30Gl
Wh9zUL/1A3lUnZdEDBKUfmkyRU9JE3vmu7Wgp+6jhwJucHKKSCxzQlrOcCfDpLVuNMQtCr4UjXC4
b0lI+ekQWgsLa+jhetbu1nbgErUKgHDMZO5ENUwixNgFazTO/zmIo3bBAmCr57Kd6YCg9j1QDHDA
yJ2ncIlIw0cPvMXyzZVICZFmmkl0pd8CCeHnQ+dUBI9Eh3eEvvV+iJHsdCPezFLMqE1r4z0oQ/eA
ZHgTEwWybWanvxXt8HdYIlMSWKVsYP9+Eo4pzriq/qqQRtPQ28UpIEb4yTPHlsih//c9Hld1daFg
leR2mhGJKr4JzqCgfpmwPkIezZ9MIlsuae4VG5X1ySmnG8PUny53l3nJIeZNuBrupzUl/onu4vG/
UUPDOPQ7zwVxYOV2vbOiGQdYwiKaFdWHpn1cD466J5m7zsq0QzIoBbqvqCJPiuxv3SXPbifFx+xg
0gs8nl0UuWTFJLI62bhBVzJ0w5uhlf4JL+PWgQp61Daf1ZxY42nAtwNwiPO41/urFs7kLnVqB7Aa
hzh30B8IlMTZC5bU2Dg32KGYb/QpJ0ZPl8s295UDETpzK5fPkWF/9pAn98tEjD1ydAGIuvOeqZc6
N+Vi5i5wFYlcB/vvKixbwolMLX5ayq4OQFco4+FrMCyBhZ/z65CORDe+jR/pYGUHV2mbqW+2K4eF
Yi4QeoT9gCWvdPaJhfg8tix9gR206RA1sWUpBLym2BZw83To63Xlm8Ci4FaVLs9xi8KLjdzzTwOR
Vqt4J7WYn1zXG5njo1GhXoa8E4dHDtkZuGjH5/j8hzBEMnYxYjJ2wa6X0oekiUVPKf2RVTgkI39j
2gd/EAf2s3NUlJBhJIm+EV28DX9764xeyZijbbdeNuXrTlgE6kzpI2uV/2JH8j0zk7NBGw11DOzi
uryjNkAwANjPsrbdIiuP6RgPPgVBmJlbXGhXIwlBENFLRTrJjNntF4+tCNcKHV0V6T+APlJEMbn1
XIs54VxXUaYwaw+B8c8d0d0BtzuG6QWdL4/mSFgsqSHNdhAy2zFsJyM79v/mia33U+C1T6iGcQqW
fv8jzOV5xJz4j52JnR0Ne9Oo7nb7zOrpUK1JZLUpBPTA3zpM6T8tx4SKUcjfbVRxIKkze9PMtr9E
kmG2pF2YAGV02n7hesYb5AwIiFtxNVEQX5ogic7kyL6N2eN/iDqT5UaVLYp+ERH0zVSolyz37YSo
clVB0kMmSfP1b+E7eBOH7eu6lhFknjxn77WpJPcB1YtzDdMIiFLC4yjkIH75JtAkIkOAps2RRMrE
X2HS3aDuKYwjJ/mYHeEiBHO3mRFAXSNbrZbsC1FHwvkHQ7TxL0sic5d0I0B6jh6nkjUNA1lZE6Vj
L8+kpRiPHRIVbtrlubTM4OwXqdwIFRobJtTy1DG+2JQQOM+QZieCa5yVvI0ECjF/d8a3hu8aTiNQ
bWudxfTBhV43ImjbWWhgGK+pYoZXZMKlJhNpjKlW7G3Hd7GW+8kf3XjmGlMR3ThQAzxGBrWbemVe
vVxwWG+JMqimFu95Jx8UKUsXAhP+Mub7CIuMg6TMqlfCsDcWqCoxmcVxkA6bo0fUR5FCVBjkcAVN
go94KM7GrK/TujfidCnObuE/klbx1FEsXzgJELs4rxzNevlbVWbzVNDZbRO9ava6HY3nX0xbe2KB
AKTM+WtfwretUiCkxWgCgAUkZwirWRewHABYE5s6+F2mvr/tqpJgMzQNSzcX+7YlP9if2ZqzfjiV
Pns+Lct4Igl91Caa76V/TbrkObP7keYpjEUuApLn8Wa0PVlJCRbrPvP3Xdvk9Kr8r2HB6k6spH1O
Zt/f+4ZBcPe0Bf5zHQQgwDERjJe1xKXEWHx2NPHUwQMywYcauB+85Ubva6eCfmcxX5cdtVsxdnVs
6eUjL5jx0Ll6McgEPVqg33d2ND4HGsFcFv5uC0x8KDg2RpDeOgvVCmafewy2YqumQb85Honilh7H
i+antl09QmHgfduYZu5/FUr/6d2Oe8unc4Wm+3ed8a6haCQAFOAsDtQ4orgGA5rs8eG1RwojnI0y
39FhpHlXjFcrQ7badpli5x33cLPCo9ZIojUVR4NqcxzKs0yQE5oDT/G8fuj/1b54zqXLHVq2BEGM
dw7pILdmJtahoQn81S7pYVkRccCHxmEwtl1IYIAudPuqA3iUhbtHkTW+oZp5sG2XrQGkChlJiXUq
SRU/lGLIH1NK19ienwa7gwpv/zTAEWkj1mbWQWyM6AEdWUyWNo7vW3t6VhM6vfkuXECo4gZ7tkCe
oDIwHwigeHPcLL3QiSNPRRjuO4dXeuE4wY72PLnvfZA9a+0XGHF6he3CDHfK8w6G8L33fMpGVvsw
oOlb+7BaQf3NRASB+O93flG19wMnPcIXnP0Mvpgir/we6V49kWOocJVwZWfHejK1sRrrl/JucZm/
982fGQbEPSAABraYW4FYim0S3aFTEIe0XUWBIxHMuYIdMNB1jP2Q5htRr9sRV7QWot+6MBFPSA+f
tUgxfWYkfdEj2YErQehaStQYIbSIYLk3Jpeu4AxebFL5cxmGDCuWcG2DEHWGrLCgD1d7J3LtcgQb
LJ/IAqmy+l2t0Ymac/S5zNOLZHu5aWk4VxGMxKmybOEsO3Wo4M5RZr+JIeiwcQiQDZOOzoT1hogw
j2MAmFMidEPbgrs1r6b3af4CXPV7bEYMPClJmhVMPN8LFs5hrojrpf3jBohkiD62kIqDt2SC411N
CJu6GlEac1Gu/qq5dMrm0qo8uqLzZ0XQGcEzc9HdoFFzFuoFgDrXvK/7pWRl/pUH7HOZ4vmH97qp
EExsmNq2d9lyB3pvujpWNl9Df3B2I0qSDdwPRZSDAA+xEMmnZvuMkTVEv9jQDi7SbmNVekfxU59d
u/evk5H5V3YvC60cyGmAgEfmOYSqeZxoOdtcfj6wS/IZqUUB2qtLqQp3hzqROeAfq6yjG3FRzs4a
cPNVZueQfcEZcbCrcOcoz0CMWhETPDzmpjmcRdPVF+xnyRlGZuplO9Bf6uxZTn7grfpmKw4vs57D
C5qi3vbHk+Hs/dT1zqrU3tmuomSTDDWN9vW1OSmqHL9aj3p0xgH7esC+oOD4ln6rKD8fydwaCRK6
wH3oH21SSU4yzP7lvq3vg4V1u+imvW7wZVfW1h9LYgRn6f73oeasQcuyh/c6SgHbWn1laPH2mZPn
NMuC78x0GXeNQ0Dkd992tPY4NotxRvfQFpIOOux6JIAI0OmBMwVE9OHUf1QQcKXm9M/UVSciTdEh
hfl7wOAxC6PDAF4LxX8Jv8gA86JzFBPUZUyAbOa36TpIIWG3nWi2kp/7MOrgBIwmJRGVyJxmyXGa
oVs6tKb1in6COHBfDeeOGnxjv2ethfZ8MC4azuQ1dQLE1Zye46D4i38Er8I8n9xKpjG1+Qh1zj1F
iKF3lARVXDkI4LIWrUJkh7EO4RnI7tHShBU3BQeaZUCQWrDyMwBxXnKyN8D5ijDujMcFx0A8EekZ
YdmlUzbYZyLRq90895BLSt9GkJmfgxrWIhB2ecvDeHI93FQehi5RC/sOrC5xpN09Q4E9bAAOUi7o
t2V9ZKSbi1v3PQy8dTIJb6LRw2EGuXYgBBcm0IIzsSIWIGleJgN1vGkFxW6EPRLBASSoWrm7IEc0
xLEyo4k8odTFq+G7BPQpn6w72vFQ9IWa7/EoZpDtCGdkXH1gIpncOC/MJ2XJR79l1c4kKBqfTB78
0cOv2QLdpIv2W/myhPOWFTdL9sXt5zOzy7/mbtFH0ZObnLiXxrI3GK4SoldnZ1+A3YNbj+uqZE0L
uKxo+yyx8QIptwVFhEuf6Ayz+ogbw736SIPd7p5gJTgcefjO30lIQh6cuWneRjNF6zEhlhWcHc/a
NiFq7Usyolczg7rUSXkqpEQsEpGRuHJn+joVR0xv1wK4FIIK2uKCkDt0VfOHLYx3onHzUzpY2CQ1
BJ2Z2J5ptKuDKrt/EXPUzTSrbx8OYNxyCCFPydug+EAg6oX3daqfU4P0nhHNJsh14pq67qnwGDCv
Urg8HE6AR7zdhHLQ68BhsguupnY6wQ3vDgnZ0+NAVOct6bau21j7sJuvIM+SDXJlwtMgJtMd2g3h
H6OO+t2cGfk+L41D3WBHFoY0jxkhNv0JMNTMvZAkGKD6zS1CXnlSgoFCZ3+D6CpiBnBIwl0k7yMz
dDAv0zEpUKiTkXlw2rWXDd5t45r0PozJflBzytFGQnlWTfhYCncLFgKpu1nh6ysjdCBiefFqS5yc
Vn5mQ/rkeNmfIScByU/8Ft+wzuDS+hhqScRN7zXydNrOnKX99hHBBDUC+Hwmi0bdGbDg8THI5Wi1
vfWYUq6l9gkAx94iFB7QU9PubKuYz4kpiRIXT2mR+78sg5YsHKmC+cBmPWozq+0fmtGcNt1EC2NG
Xr6B2zpM+n42ObhDYVc7g5n9Ygz2PZRwZs8xzsoQ35J22BVsdMPaRgSDKHievYEHaUjvkyAn5qUA
2abEe28T614Hn4pqbyF8acyQfNKtfjADs7wUInyca7jIUW+P28UgdUESXj1glkbpx7yWxkAihuXZ
Ht+tMlP3o6N2I3fuOSyrv5nnO+emXwsR17lok6dMM4bdJQzxQDr71NzzvC9FlT8bAk+dmX8KVScn
1lQdJz0hS2DP5i+atvsumJFGM1m61omD65HE6YOfNLgGjzohwAyFCVPRwHjBrgALZ7HGfed23zLq
xn3BEIedkGPjMP4pgGsfBjsim5uchkPeZg+WIR/mHqmgEpLWjEY2gyw53UYG7ljbCuhT4eWqLnW+
CpbmDHXOus8tyifD2sn4ZjuFyC/qe7xATGP9Mt1arbVO41Zxp0tHfXDVzu1lH7tpR7e3CCfaeK69
aVMnuiXrKqvrlHgiO/ud6Al7QoM4ZKaMQExvIDNSaQwjIt+VfaBPQZQ+JpB359ypXhqECrj41Wc3
VKTQ2gob9PohNBh355CGkGh6xBcijvF8MDpT2qMLaSj3wrp+TO3CfpKVSdfH/GC8V+5UlJ6sqrSu
TZS029omqdliyL/1I5+xF1i8x7rEoTiWTU9oiHFq3Kx9wU+25y0Or1y7uB95xsf1sDOH77gZIV6C
1HywAwvyRl/RCJjRxs5Wos+WK6OL00bPxQijnh3rJAz2jsSYh1PuATuhSXJTuJVjZhrM2O32HJRu
/zJW+lEUJUb+MdScUauv0LIHnIQYoD0kckh0GathcoylOzBPsUzKSQCKOxoW/4YG3DDObvnMiwSY
y5zEEigW/WfleCxFgN/yFdeX0E0nQuBsGtMHQtcDbDIM7yA9PAlkLLfksI8SnrskL+x7XFn/HDol
zMGxSCZ4E23F34QFc964wnmcXF/RS7UKol1Bb1egOEg31ms+VHm0FZCsYeL2QGa5kaYyHzx681tG
nZwA15SK5eg2gx+7Wjc7e+mLk6RHHyOXVWWen2DKfE8tIBAkbThaNPt8JgyCcEM4iLKR0w40bRan
PstKa73XybuT+MH+J+FK+mm1gZfo7kpTH5WbEtKFtaBpCQfpZ/KYfpLSMgPYRVeCP3UxmJ8LvzlO
LZPzsZoA8/UgLupanmzTfFk4r28Xc9QAwym45lF5BxvnOKs0P1+UKD7ykF5xMljAwRyL3lJvX5Kx
3ik9xNmsxWtmiOfJAftCCULkDyV3XLUkRFPzqFj7jr0fXSo4a92HBVEnqwPBRBl6dq36Rr+0xHI1
PZBSUN2vqqU9fzctLMlEj4EtaSSyss7NEjGxqjK1b7PsYyI8EnprgfubdXAKQ1Yt092jk4vV2Fu7
plyDiCLFRNm1X/BbxT0TyH2CCPPO9FJ0mT4qBs70GyfK3cswXxI9z0cuMtj/7IVi/Ynh4YtbUtYP
U8gCF7l7zzC6OIiyjJN3Z8am4S1bYIYhd62P2IGApOTmSuwNAarSxvvtcQybzeG0QP2z0nyib4uc
IfGMiu188HeeM3Iar+zXn1q4rHjd4aSaFdFJdaoT+gUdcWadgmK1dsRR3xVvE/a9ku557OudjyWS
eD4Ovh2RI4wAzOvQOCXCUuf9G11yeyurrDnjAjkPY8+fORKAxk18iHA4rq8DmtrfoJtBeWr7Wo8N
LLeqpf8UZuzFJ5mGIKEYKHJAAhWmw3GbLMvyqgukJ6j3sLr6g78XVYj10kqXc+rCv27xPQXuuOXw
lD2Eo3rOavb3uTPfmipaS+DCv7XOyzJTzrodjKdUBCWPRfpO2jeC0wwyU++SF5Ja3hEbEodTLFAO
Xfxno6B0S4GTb8aMSRH9EmfjctlfnNGjMprCc+ayzEKpUgCFINiULJc7pC3zCejgJQh8677PDcn4
gIDPUN9BKOi+Op8QXjrtMHXC+Ru2pr9XyO0wyqjn0Bqyk1rTILD07CRhSafSNTJ218k+CLMBHt8G
wYZeLM0MLohKS2wPVaCPQ9rRNQ/hHBnueYRsdLC6Ae2gkf4e2k8Y13/bxS1eSDM8eNqGlBw1Fw53
2VFCPtjAP1rI3BX4eGjLP5h0mGc6BRflimizMAnPysr5CnraivOm6bMMmSsap6oNjyVBZnBHWZoV
9CqKS//FxCPE+D98Q2UaIbXFV+i15x5CwRf5obBOxbmzx+avyPQ1WpoDoCb9oLBw3rPY/vYW55ZX
nnczBthSsrCNjY9P3hpYhw3Z/VsMV960Kl8gBLqz5z0NNLXl5GOUhR25/TkljogujEWEd1711xub
4FUZJT68eoLS47LW9INf3RUtNRjtgOG9h4xIzyk7+yU0w9F8aKaAyCR0YNfUDps9wIuGM0gDPihA
95StVAFZ9yiJACBBKuggm6CtxkDq7Y1wKl+8Jt1zdH8NZ4MKwC5S6rzOuGfodQny/Jueon5UIT80
pFQpK92e5EzGH9lfZmJvAcKIVwaL1tHLmV/XS4PvN0/lsR0m9VTSKi80Wwp92+GpRKy1H5lTWuwf
ddOZHEZoFxAbo3aJOXDOpBFwXqqCqJZMzTRp6hArel3J88+HVJIrEP982qAnO4e9C+Jf08RS9WLH
KUYK1M4VbUx0uIZcNbCdr9vzz9cNY9Mjdpi90y7kWDZmutMNJ/Kf3ymDGa7G+tvnBBG8bMDD4UlF
tIFg/OczfEWoQ3++Hj1VkNew/qf/vtu3I7qrFCl/bqcGojY+eEmWHCdM5ZNr++eM7KqFvffkhson
hUVjM0ynNO6RWp/tNEB9Qd4l99369c9nbW+7B+kxM+6m8Uy7azr/fPbzAWhnXm0G18I1FLhA3iDR
0QE9db2ZvBEcUd8EEoSNO0vv3cWJvxcpUgSnyELck8jwoSZL8j0Qv7pVUr3TF/UwZhMxMpLGFrTr
ti2Cd1u7eJiV2PZotQ5B1YfvBCd9V8Rv3stRpdduggqT64Rme2e+FyHjha73f9VZm8eqWqx30yP0
PXMFXZL1y84N/wV0/u47oauXwEbKVP+asOy8ezQmrxjgWSzXLyvaa/s+S3rWkcB+p6eTb5CunuQ0
VuTOJvItz99+epKlJircqrHZ/HQs+yWNsBORKdK0RIP9XIAkd/6FAx1IwL751QkooKX+O6eeeGc/
s24LCc6bEt9QPzj6wc1dChK1JpV0Vf7ugb/ZdcJrjpRjPn6zycSKn9G8jhy1HtiA1OC1e8vHl59f
Jgps6kuAMebnSweD0g5dEdGdaiPMVr/Tkv5jl810r0uzeW1XatbaMDUIpASSATsI/JmKQ58TSsGE
Df8IqVVzXRH8jZfig5gZYHco1EaCFx8oHX9Hg07upMFZsp+h4OoQmam3mjxdgro3gU+QTtP14UsQ
odtbv2/TBBi9iaEUnYKt6yTVx+JMmOaySl5+vhS0Ms3Fecuk6nY1DpsYgEOw0a0RfGDIgRCico/k
gNH9KJnx8F0hbUQ+Oj3IAHfF2Dfs0WN5ogmV3TAV4h1GmvXJ2f+8dAKCYiY+VWgB6TD9OU4VKIkJ
x3k8ZOqCl8t8Hpx8vg0ddCo/V+FHsXBwtQwnBEjihx94/2vpmu9+Vo0XUnxsaowm+jDQKcRdLZyr
B9owRkZgU/o0x0K0aNyI3Y6WwT5lwegdpyJVO1ocUcx5nHVnaJc9OPFTt8BmSgO/fbDd8pe9mmPH
MOCk04uvUJPHjtw7/RIRSVaeLT4qYR8xST5QNc07dDO865kWn4KWeDxUNMPdiRZnqi7A4Mo4xCa7
RiLdozgFoNDjr4jm+kijgeaKgpfQ6L+SvHaC65eFtOUa5BKqiRvNa0xtY3dOdO18dMSXYzBnYpI7
nv1hdeG3amY8zbzGp9yXT+kwGq9QsbZDmVPtWbRGbbtETOAUBLFmwuRAjSiZMfWOO+ZZMlC99ZHB
wDYxQSKF910xw3oudj/XOl1cuV1w/+Aa5dJXybZXbfkkx/qe1OH+GiriXYl3cl8SU217pomQmSJS
5nwe3ACpcWAU0Sc2CRnPYlqxrxEt2C59CuuJgae3Pk9dOd6wrNRPWIZesSLMn9nC49ChEESephGn
Gsr4YDeL5YK5qBQgh1gJGP2v3+86Ay6IPcmr2aTkK0zuf9/P7Mw89Av4TodFgQjU7mMR4mfWE8D8
eEPCVF09o5Gk4/KXWT0le+622dVyneCNtjbiIuTc1ZS9t8aTICtzZ7COHx1I958jGkO/74JzGFW0
29zoWQUFDtmZ2NNxSPxP25SgxGeeTWF27VNihm8/31e24VJVWPU5c/r6naCYOEUL+GmaS0zMjrVP
XbKj0mXWoMGqnnPOPO41MXrCa9PXgb71xSunKBbrP2IYwDhRtv5Fy+Iud3T9ZCfJXQBfP047z7zY
muPPGKb6iFVy+mxwghsOEdl28iorgmQN2qH4z7Ll02mKB56RGqGRB7SkdZ7ErP8snLZtyu7ZbZhq
ZEmxCUMO7MPyNEvgTMwF0k04j4Q6EmkBYBIFGuuPExtDRzfC71/lew/x/6NE4YHWnsZxV7N4Jjxu
Hr4LqM3mcOid4bkpGSMHtOYZXc3NUw1j1Lxl+fJs+Sj0fYiYRAR16hz6LFdWfutIzeSNzYfHQrHQ
h5n9WPQs2nqSfyAOe58FPTNH8t4Zko70VNcmO/EwY6PmfCBwSbKC780OBYHUyRONFgUsD+TOsL55
eh0bD0skb75I/UdcYp8SNNXBXPdSp+Ued9xVnQOJg10v/MyNfymhKB8VG/5pMK169/NtMxse6rIb
nkGdhLBxanj+zS+arOIzmUuClCZmi2mug9eSl2e3S/YZZd4OGku0S8MJR5SO6BilR7ccYMQz0GHZ
CJZTPszW1oLK9YHiGyfHeu1tG3GGtdqgOrbNyeVg3qQukJrU+Jjo7h0TNRs7+CkJ/vqBNCUafcvg
Tw+Zk/1ZKnVPI5thNaIWWGtAIrD5wW4hOhuQwWDvIxNaFxSBGPNP89mlWMSXggFg5U7Np2HMz5Xl
dU9qHLNz4sOW4SRzRGlMcWJz12Wgo5ywP5qGVX+OHpYb40o3mHZ8R+JmNTfPnYQTNzf+MbPIgUxl
tHzOQ3KfOEX3TLq1vuuYwcdRp5dP2hfQDXWN+BL7yrMDZfXn55tR3QwxZlsWs22Z0YDt8Emz/n2M
G1rdFhwE/GXlXJi7ya7pP4Sm+YENvIsThlpaWBc7cMJjU3P/RlF48qZz5dACEg5P8tDJZetMI2RM
z/lVYxkDAryOMXlyjAzL8NC8deObJjbvo2E+ekY4N/Gce+ozGlBzUmKBpPnVph6yAbN0VzvPi9QV
56Pcn3c9fANahPanUQuqbMgfPz85a+85LTso1OFLpc3feQ24ZUab3ohe7yejuHAaQAwg5j9znm2X
wC+uWjPrNhRFdlZeGjtB8D82745XTfssl2oniIzY+LTDKNcgVmqn+wznhXZC7gZHEAnfQqBWSEvr
mTk6T7JU+aX32BrcPCZkGuEotEvGuv5xIidml7KXeYvFX55jzRA8zmWn+iNyMmfXQjmjo0QZHpSM
SLOI43IkG2xZiH9iARc1ppSqN22P8cIgFypct3GFm3DQXNywicILKFbnxXeW888TFRT4scIw+d3q
CA1tVRyqpM5PhnQXetA7C+00zofb4k0YHZewB4edvHgC7pbIwphtRND1doKLKLrXtpbqKSzXca3F
Kd2cLOszidrHPK25xyLi4j1Usysia+RwfLSk/+YPaBEZwlOxlBgP+v7kUt2ia0j9Y8krGtfpgWtn
eifm4GkmPqjuR3SMdBo49Qm5I9d02nhJcUndgAkwHIhJYYCmVx2qqbjC/H3jWT+ga3vH1vkOsmJB
f4UIK6oXeUvArGzUQOVTkY9KRzUBb+H0sWgLWvAzSzTTntekMcj+MP5R4kEmCsnQsUK67qMHTBT3
G+iKTr46WbuVRCg/K7fh2TQZIAxFEpeYUwHLOP1hNs3ikHem3CHMYQdW3YETNCnXihDbagbaKqmM
OWpjxXfHHBBOkXxxkLthpSOfw59mTBntzS08UqAsxLvrNQ6lKD/7UvzOsAvgfS/PiH7uXIWpg6f6
nC8YkYMCZYQXbmlA4u8CWA0L0EeDv/5z99pX+EMTsms7pMWxsF8tZVB6G945TdCVF+Hg3o0tNEIc
2AWoXg6zzuC9BrznydrKiOT03o5Js0vIpz1VoMvfswAWNm9VQe17zNy+2IhRv4MRR9dcQ4BL8Svy
wK5DFsLUNbpNQBKS1chbHQrTfbbwGLjEVNB0qw22VJZFmznul+tZeHBW0/bM4kmUc870CgqCtF4Z
0Dv7VEIDpXvkf4YGOI0weMy1kT8gJqvvMp+KPDfr6EtZ1ltaFDWpFJxcTJbxHbEm1boYH4ns1CwB
IRmFfvvRW6ZkJ3PKO5v3x8gRHWYLvTFvoFTCAEw2iOFmGxk1eBpYjEJZ/fOUwcHEJlC5zHWPX9jE
4EBe/LYmNCrWJnUhXeAb7/WVwRG8UW/BDHWLOB8ifghJz8lUuF+MGkcxcN0bgTz/KmDKZ0P5Lyl+
5ceWi7wJkvqus1iLglE6l7Br3AvMdwkdXZ87MMdfUUXgbm/O4myJQp7Youqtqrnv26zbiGrqHipN
gtzs3dGE0UfQVP3z6vNn6fbHrL3Z2uCJAEB17N2qo5a3/S0M9gsGCLk385eqRujqZ5c2CuA1eV/0
QGYYHPyWdLglCWDahF75IVkEmUBvqhw1t2aPSbZp7LtmNZkF/Is7a2QHGFPjO0qybVnb84H7b95Q
jJlxm+ViZ/I/QJv/DGvvmGSVuM4OxjviUchHYvOUGTgOstp2VIFEm4eDPuXu8I+R6wjnI/ABFEim
vs0xooqPRzAPm2wg9qNLLNYs85stIjY8xmilREk8ZMfFpLaNGB9sWl1l9MzLXzhG1T16QzjG2nxZ
BWlirSUGxHpqKTGOcb5cErf+WkidrAPm/5XPljBroF5TJs+tGbE423SfYCMZDX1Ot+cgNmgWKNCi
PrkhZ5pTXIeIVHmO6num9uAsBsSUUx3FfVcD0zDC4heAqiOjbcjYQIBBv9UF9cJQHtlFzhapNWDP
Eoj9xhOYbX3rQ0mCOqcDsJqoEOblye+kddcRNoqyjM9GNwGdtdXYknFUQ7tZDFyYTi08puts84zN
mcT49VGTQby1kCzR+TNw42d+9UnSLJVNyUHeEOpdlna0D2xekGCS3Ljy5BqWfCHXRm2FoR4p+uV+
pOmGpwZG7IAKV4rxl72MqyzibBSpAwts/tsk25mp8qeVANilWZMxZSDihN/HbYsNgpNxZ42sYHmz
NUqaxBYz07sOvyJmYmSaLeiruzob64Pj6XoHghb5GoW6wcDlgL8RSfFYPP38dRFawXWBdGo9Xoxi
An7pM6NxAlNBN+7Qr5TWUxsVsDbbFGfzutTSvgMG3MdkUOlLqAnrG0MaCz+/AifUo3KI1DUM9VAs
s/8wt+Z37+fNp0PwBo0lEged/DSVIwEUlKUN/msOeQZF5XowtwFnb37O3f8/Ihaowy5mTsoiZUrV
tSe4KWIX5RT/QyPHbQCD7nPqCpacsPVufb+SgVOUauttZVoIJMeKCtu0xvIw2W366aXGBebX8jwy
PMVZk9SHWmCV/imsIJ4fKwOJ+eB5qD8s6DAZ0Lg0PPNcJ+S5Psw1XvZpSqxtrremUV3o1AW7SPtX
qnzU1arZYoizjq6qm0PbB1fF8nmZQr7gZZ308C1qphysmsMmzVzuUcfAjYRwEvb7gECkITkUZyma
ltLkj1IDiVBgRpqB7xtBJTBS9gOjinNaz9wQFu2eJkP2mmTdTQX5Pyh9zMNb+hBGaj0tenTxWfxN
aD4cySXaz7NSsbJhWw9kYngFQ6006oFsaRrE7EuiT2Ks9yIeepSwUdL8KwYOjjQpNjMCpUOWGfWB
oRou5nSMeyiF4SrLqmkJaMWl0lGITtPhS1pcvOOIg6FtVzt3Khc4hbsldNx9UReffkHyt8FYbqPI
HqNq8x+7kYxR4FifOMqNc4KIp6+el1xy/zHUopPFJTNa9EGez5qnJv5HOUVdkAXySNJoj3KLdkjt
Y/QsDEvtBRf5CEght2YeAlxuwEB6pPNm4DPqYrv18UZtAeXyGkoUPuxSDjLoJbz2gFkYhjQE/QQ1
x6ylIYF+PjRKsArkIaS15Glq3e00gL4ZyjG6sBu8wrvGXmPNFLM1STGe4EgKammX0qX6dMCQ1R2L
tV3OKDjATMegfLahd28QzrjLu7Tdt8aETcX/QMbxNDX11iygbnj2WGyzU1r4CEEYgC9FxkjJHu6W
dRJkVj18t7BtEQyrOP8KVQIOpXbr9SiLNNZGFZWvEzMkeRl1RlwS47P50ugbcQDazFuz9hV3y+ho
WufheYy8XxrkHMVrcGTov4zBs5suKAzWKVjjNKvB1NtErTxOVf6gi+URN94bhffWBBvsqebLdbEx
N2lyp+fi1A93dJZ2HcEooQWH0i0520zFN1ZICB8EnxLjcAgHZew7O7do3OGPr3hyTfCgEXLMjV2W
eES7h6T/TVpBfRjMiZak55zDRh3RzlU7Z/LmvcwYTkScp8cEoSbJOJEJm9jr+v1YYpfT6jus0R7W
k/MLLfifid23dXJ0StghmaI81PkFLP8aNK7eHaT4hDqvPEz2a/TMpHVV3cXIF42uK0IUo2jESV9N
545jNg8GFGCrmudrXU8nYXG1vGR0TtlE1zrHLgfB03S2CNTIObMp1/kbpk2rgp0XDpcGzu3iWP1d
Xgu0/AamBKss926pnyqLcRP5Y3ErBJBn2pibdox2mkhrXpa5KzuNlHCBWAWnxeuitX8RfExu+dtd
/CvGZlpyxgcV5KAbkrnN+RcLpdwoNE5biAoEHQfDh4u0EelUugM4t3AzN4Lt0omDkWahiR2HeU9D
eNZysKV7sIOxQQTNzQRrjwJTTtt0nOmN+wmxwxKXNOpa8r6WNtn3dnWnyTI6O/A8WS4RM7O+okHn
1ftti0R0fZNTdOI9h4nB91GD+8tpIg+QoLTHlHXemPJ/lQcsHyXkGeHxmyOshKYco5iUXX34xDfQ
x938exQGQO5CcouSKVB49k6q9J8SNZ3ubA5i4EmUeGH2UiUp4k7UMHu/qdUGZfiMOGt5bEXxMo71
XoOGPriS9rF2kIXRGDRiUxkdxe8BcOxzG01i79Jg3TYKKxjxx3F+l2qLBhuezckvz7okLmwM1ZWz
GJjRkNx4HG+I/BWUp6QLWENtZPAJrsVoDk2GwR6s94Z9y6NdbBn6IaBHcJBd97cPjD4mm7faEaek
WhPJaM/cIqeKXfwI0a66AyCyJaiLgYJfb2rf/Sagq9/k/V9mmuCcLFBI4dS9RYl3cHwnpgJ9Cc36
lwwIN3Gd3yDNBvPqUxB0DnpIlxRrzzSpWuEWbk1JdpnKTnaPPl603wHaE8SluFITUsMptP7H3pkt
x41sWfZX2u5zI8sBOBxAW1WZdSDmCAZnUtILjBQpzPOMr+8FZlZdJW+asvu9H1KWlDgFAnA/fs7e
ax/cStwWLvCQgAG7pOK0M/OxBiPDEPxUOtNDgkPA4i7iDmZP6TMgwnGTuQyORAzHKwNdKKcnQG5O
Gn8pLSpDfdDBtEUI8Z32JRuagtNqXiJzkO+WFkI+tVYklWtbgy6CB4b/VJnzIZjDTcQ3p4GKiouN
vfQgMTrzWxpY9+k4veGerFdpzsQKrTU2U/j1tPa/m+RLrfal7VCaQiBgVqkuHeBNJ09DLiLmkgra
0ArF/RTTF6XzRTFAYh6LR4jxfWYuOL9OpvU1dbuXBOSd9IN3rc/4Tjr648jkpfSP1ohXAh2HuQZv
jMV5/mYqln25DDfhTzDzKXaSYfvZVTYhQIhlW60pAewXwUYEr6hFKgADOGrhbsmV1YXfgLqxmcX6
kld+Q/Jlh7F1ztZ0Q5qtOTjwBZ5oP3mRdEs0wThO9dDlNqyanTC6eDcT910aCoqa7d6RFOFlRAV6
HfQlS6+t9TT714G19Fwd905ktJ8dJu/skoNZeS0SmgwaI9b1Xi1kpi3ZhaRMO9+ZMF2XTt5c0bKb
Dmmmn3jokMzThLfKNz4D7hwM+tDYzg02qNKJIZhTYbLSvY6FMe4b8HW9ocjQ5qnkYKv55zDZOAGC
98kJsrVMwDE5Di2DYtDOcYrhKUNEzLQlJ7d1zRXCg6aRIIeRJtOcaW8qkgliKMZtkH9PEjNd34YO
sYv/P+D3lwG/uqt+FfG766L8/UUDUd28dD8H/X583e9Rv5pu/qa4y3WadoZQtmMTpftH1q+ufrOF
BTDVsZSj65Zh/nfWr278phxhO64rbUsQ28gv8l9Zv+I3d/luaKIs5mqkB/+/ZP1KfsZPSb+WbSrH
kIqjjs7vaDF6+3PSbxcRdxoBr7Zbd4vm881M4um6JrYQUsZbP8YdFFTThwr7zcEc7aukOqedINuI
5J51GNDC65chUufaUH/j4Gur2xUMoEahlYjACJf9Me1YNFXCYdxKW5PBHlgNVTgY1JFmr6KeRWwW
UbSX1WRehwzmZxBBh9DHjMNMel9m8i6bNgKT/E3Vvfi1gyFAM3FtInc2rREwb5Vnh5/eyT8ykX/O
QLacf70uUofza3F1pG44RDT/nICc1KTtuE143TgdWyhESrBAlA3so68auAryeHGe92uW9mLvROVt
DzjIdHLJhNBqt3HRI1aLSO4tKNM3g8vUgU5hjIgBZjp4/LNVije0IjlgCf+l6EnI8m1DHjVHP6Wu
YXmVv7h7l25ViCr/kO3qCblcPBkTlkk73aGY3ZNLm3i1WSFyc16VS8yxSsGW8Y57c0fEjhHNEZVx
A1hHmjg45bAtnaa8pgPDBuH257oRBekV6L9t910bQ+MY14shx66ey7zCH9OZ0Ran0K+vrRR/cW2Z
o2HeNizpGAZB1j9fW6NKnLlXWBFh2++G+q6B3H8JZg3lrdAZHpD5EiKcWEdY7fHKaE1sPmtKPNjN
sEoxbNyPIlyXw6it0RovXkJribBlVXfZlhcUVgpiE6OlMbX9NqrjK0mrF2nOPK5rNvAV020yoOso
3+aRA8c/zqhXTTh26WAd5TgaKzkbzc7l+bzxsR1ME4O3VjZPkofF+/XFMJYb6Z9R2x8PIEEvjm0L
FIu2kJ9uNNcGjxZJ7ZIOuOYq5a9nVTlrlfyQZBmtZQitzBqoj53pNpjkIx1YnAMuBEVYiAWclgnH
Xw4vPgIWAcc2e9XCCdSkEZdbgF8/qrjBTORw/Iz9aNz8+pfX/2L1kJIOsFSGjoLe/LR69DNhMOHk
IuSq/Gu9q7YuufLhMKEtSvEJ4BFZQTjG7E6NnTTqRGKSu3L5pNXcNN9//ct8LFWfriSiGCLAcIBY
uvr8yCpAnY1EjG8s1gjHgh6h9QUBXsoFMDv7HTgd0Lwj/dt73L5MFbrmukorZDQk1SlcJo8s7De5
Ze9CHzNCj2pTtXa30gl6uO2oq6JGU2fX0i437NNj9eBXEykSBmzmtKRDaBImDCNjPDIxIvEJXdJc
iSszD/1DrDiT0Sd7bcfIx2HulHAg8Iz7llN7FrM5YEG5sx2q6SbD5bue9Gi6eDoBZ3sd+CEg/ggR
JoKzMEIHqPa/vnImu8nne1CRT2uaYHyX+PhPD2QyFVova3lBvMUBOGNqSkwvMAEHg/8AqYyOpbAQ
B3T4C9AmqxSd2gU8UrWzQvwgip5WH8urJBngYk/+tJvj0torkkLL5qx4AGf8lUctI9XAts2jHQBc
MNJoiTIxeHxxkGi2hgNJiv5gqdUg7hX168qqk4ykSu4dGn7F+tcvWl8y7D/dLrYQSrCFmiiu5acX
3eSTM4EOuiCtj3Z6r+Mc1gEdkgzq62rc2CF+6Untfbs6Ntc4cdXfLIP68nD8yy+gUx0oxzJNw1oe
ru8vd1EeNP/xD/1/NqMRmbVvQnNuqFm7+IdZ7JVGD2kys1sSP+liGxp2WvHAlTtaFSsaC/ffXQfz
LxYg1h6k7wxVqFE+bo6ffg0RpHbqDkgGGlqpLVrJVr77WeDcApNtVyhVSOepEkZD6g6Y2pfURUnb
NuiFSxHAkc4d9p26R1Rri/ys06rPSfTmDnjmAERHK4bWadezsQE5kqy0AjkNZuQ1/klJMCXwS9dE
wkd2+AtqY2J/AnnpAuQIyuKgtpwl/+ay23/1enXDtS16sUB4lxrv58seQlubmTRdqmi8GfQeiQ9o
88c6IEvXmS7AAEYEtv1aE7lzSy7JzHHdyeZ+bQ3JzqrTY6VV4yXzeaA/VtpSsOyNJetbwTGKpM2L
a/R4AtM3hDvOTtTNrZ4bOM4n7XtSQURk5DnhyAzkUZUwj0Hgba0JzqqU5S63UScbofwGlfUOiibZ
ZnV5w4FYeW2F8ZUZXbau4ZOfUkQHnO842+SBO2465T5ZnGY5I2JzSTZtdQoRaW39DuBpEgIt0cTs
ekYZcEIzVY4CI4pOwxyna8M1t/0ClYrs2yEU0ZUD5enBdYh5ngKkS+6lWSadddaXBydntMFjjFeH
nsvYJX+3G/7FhmIbrlyKX5OHTy2lw083Y9gOpLto3QV/VrMXLna/Vi++gfIht9Vg1ZhnTu5ZGaxq
bLFeqSPMQ0+HhQU1SQ1VvCrLbaEQFUZpdsBOD5ECmIGsW2Qx5FOmmsky7oDoa9z06tcLysdm9/l5
tpYFdCmpMVdaf/7d48HRZJ62F8CKL1QeNS4YYlZ6LfB8G1uAsKYHR98FQ5Ss3aYbjh1AN2Cudpsw
/MDaXhXcGBBAsYAne3CN2U7VMJKA61xrbRyjaLfAa9f6PoaxvQ7ybPbYkCx6O2MBv9l29wb8DbLE
OFM7xrx8Jc7yX7/Iv9gpOHRg4UHvKPjv08MjA8WAtC4v08BOIMf2ELBVenMzvZRVcvfrn/VXDyqn
I91kBKh03VlK9J/uhTJ1/KGq80sCXmLra9EPzaXO+fXP+JeiQS6nLx4YFgNDF+LzIpwVhhhcdAlJ
3SEDhZiLCYiHdJTR0UgkhvGUtw6sOTXg0gqbkK9SOyQN8dIWGNqUclpOePyMFpl6Af5Us3bCpf0d
LNCJYIKFjvHzUAC3wQrfTQjMZx+4dyfvtVp986HDrEpoLFPcASLVq4V8AqPwo36rudFWwr0G6w2L
eSqo6EBjr8amfAw5HgHfsgy6N66zmzvaHmYlKCHN7EzCimeiD7wrQ8PLr/ye6QXju/5vVlLL5g34
+Ybn2sG65EjLHSFR2C4b3E9v0FzqQV1l1RK189AEMjgpmIxLxgJ+pkZD0EoghSshz5ZmlHsSBa2X
5/OTmeZPk8JalvrA9YRJ5gFhVyhmsZg65JIPKMy31YShYomVLTn7zfGoeTgVtlhV3J3tR2CsTFwM
gXKeS9tXnqEwdSnQAFuY4+uA0fypNNtdKibez9YQjMxR/jR023SoqNQxlcLepIdbPXEHgrzSZN+I
mD2uF5vaJgOBRAptAXQMSR5sZhaVKFxDiuYUbZ9Gw3nrGa5vprlCNmpYp1/fk2xGf3FhJZW/K3QQ
3Obnegx5/DzbtOOhaxKJlxrMtyKCw7JyX2eOfjModEphMf6+F5tWg2k60XUcUPltL6BuphynaZsR
OiCI+dhElk/Ky7AqLY6TkFUXaEPZHRzitsO4i69qeFllSFTo3JA1GMipo8OaVpteQNSLrf7KMCtj
M8/Jc+NK/QAhIUPOjb06kt/CULlXc4FoGD+avklSO0ZqGql1GbFK9w7wLRSDPWaqV5xA08o222mN
hvqC69Vo0DGMLtizTkXuuQo7fVs5xUvCJHOftOrdsUuNkiK7CfCXhzrfq+pc0JtsUvpMIzxom/QG
geQ6RwFFr7m062DdJZPO48zLCSyoYNXE8SOShzrp6rUIR549grjAl8IapA8Loqv4Pi1HrsjJL9AM
ohuriO6KCQKx1PJjRYYVBW4WnnGOfncIsSaz1l6NcyCO+jHMcbY2i5rQhWw+mu8yDsq11QJqn9ha
a1UwOonQ9OjOGewMWShB+OBzlS9gkfByiggMjbAOZAD2u95kaI1eAT21RHJmmaHm2cpyD3nBrN7O
smsrK3+UhrbPg9wAOUgvPrCtE3rSXY7UEFMfqkuQLabSyTOjUgTXEfxN2Wx93gGWh96VHFaJqqX5
9HmHnkuglU6ZXdDdEEPWsGrSJAc6hON/ZVh+6lkDM2WVUL87dahBM7IYfTfRrq+Xqb2CDTKOPMVl
wPykFBdm4/PK7Sv3bC5n3TaDfeemyDAmPdnS997QHXvj1GsfBzqaWJ39SwgmnMfa5UKZhORxbR1S
K0NkFgdbQs7K+mltGGW4wazWrl2OhZthuRGn2L73Fa1lo5tvEo3zB8H3X92pz+mLxPUKNOO7atsr
esjRqiJWdwvI+6rTYYjNU6yI0+3HjZBOwbtBdtjfPPWfuyJcWFcaFoW4rruu/fk8EnVAKEzgiCTv
dRjH4sWz3QPIgs3MWCeBksBEfn4UE3LbJPybwkv/3O9afrpFw8umGWHSj1w245/W8pqoUV+znKux
njxoHI9KT086Mu2VEbLTd7h/iH5Ru6lrNmaozEOc8ZY2OrllbgTRjh7TZJDXNjOmGciZAjH6d7/h
X+w2Lh1P26D7aXD7fTqv2UFSRZ0LqTQEhzOab07CuMUtxpeh5VcpMnEbBIVXjQr5qxWuXcI9KJAT
mBAsO1PggkTvjEWAxXT1b3ZCDov/smS7QghpKcoI6dLK/VQYKVzy4AuLKxvwBTUixAWmqA+W1l8L
4c/c1vifG0SmR8xN04EQ6puZFsmq1tlbaq3G+xuTdDx7JFs4q5rBwVUOMfkpGV/Qe+gcNYCHxTGZ
TrVPGrQLkHYefIiapLYUZa2eOt0dd+7AVCgdJHJLVMdr6A5qD4mERFPO40e3BoUzqbo7AdXKnlLy
bXlEe/LhcrZFYd6FbaVvyfSpf/9QhrqL7pgi2k/79WzNxu3UdsODix9IuI+k+JT3s95bh0GjR+qM
jvXVsTFTVWb5OvfgY1KGckkbhVsXnAsvLm29jsDFI4NYDvdMxxDtq3UOM2yVGhBO9NE+6u0VxYx/
0onD3Dno58gv3hsLlQbH48QuBu4RST0hBuZwbDRccY1S+64l/AhCmd0RKTw7YOw0/6YZymHtSNIS
u6ba54OI70IiCDyjifUjzpHyKRcayJhuCq961ZVPZTs8aH18NVLef2ktwkQmJ9m7fZRtU0kOVpBH
4W5KZbbzy+wuIIe6r9UeQ0S2blwEE7gR5yENvFBkiEKrpvOSYi1rTDDknzXbVq6nGq6cDIw7IFsR
TfX5iHKnXPfmXO3IrR/2csz03ayBylSxtanCEUd7/G4WIDNDMtG2gZ/cTuoEgm5mfNqeHLeGMaRA
UrhEEUhNkJAKkavt4r05GjfGCBgtsmpgeLSp86i5G0aLGVvSr2MThmnEScOKjbcQpZVrzLRg7LI4
DBYRK7KTXkkoNhNN+QOrXH3dZfZeG7ofsUV8bIsYkLVMwGdob1PMHi6+Xubh2XM1x4+UqgbJOTkH
YQnf1rTvnWF6Q6x7rWGgwP1Lh05yOBlDaCc9khGPLfhOwE4UWg/FDsRX43/Lk471J5N4OobvasDT
0yfmCl3KQ5JhB7K7a82xsaL79hkJ4rbV/a89dMV8zr1hoFDWu4KR2BBcwqE7+CUZzzESMteKn2s3
fmVTf0bLf0YSeswR+AcQjVeDTxudYMT7lGa8FdSvY9Qh16vLgJGy9m0UktrIjvyLyqaniBuJQTGH
VEygK7u3tSPj1w5llX+cTGxANYAs9Hz1vRY6zTpWRbPCEkIOlY38M5tdBrohrVLUF1eyzlAeaN2z
NkbkQUtoDkA3sGinZFFZy8gEKQDZwFqTeABt9nYzWhd3i2CfPj8YB1BV9lnYPDlx1aGB798Gzeqh
d3Mle+fgdMz3W0JX3dQEuYGE1inmYGt3aYPQ2u08tCD3RWwjfTd/5OECI4M7uSJvAZmcfpwQCZyT
Ar2mTvG57pNrvTTEeaTcT0ekSUNTelmJEi2Kk0slJ6bVLmE6Gsn1eEcJ5eoQd2TjSrocdwJ616d+
Js5lDL7gzxFrAlG+AtDn0ayy65zeBdKO2bN1s6CPRPK1S62fa0RGFapbxxVElLhIybl3THKPZpvM
tdlH4hK/C2g7XpsiMBnG8bqrxydFqC/8a3BYNPkJCTtMAd4+4tb7KnzTKkeukbJekeC4JZThVUsn
sXODZwcRMgOf2FgFMzyjHGFY7M/nwdeonQHdsI5ZJ81sX6y223Dy/mIkd1CHShrwHbYtnfCAmug2
rRY/hlB+dWc3WalQ0zmaUP12yWM0A7S0yWVfq9ngzOfHtNpyHOiNO+3pWd4HzhTv/Yl9ROA1MIIC
C7lvgz4BQ9am4zMr/bNP9vVWIGjLgqkjzK35Wjv2W2xQv2cwVrRMbGY/uu2bdD5qxUPPVRYyCjYu
ipgoSZ7NTpDHpS1Yu4KpggJjpPQvSh/jTRfW7AJGsc8bAy683eibLBiNa70ObabQILPQjG+khtQx
J8twZbdK7qPxwPKl3WHffqWhxOBEht8BQaASKCyCV4IArkuANk+WPwBgkc47t9vG9JM1Maxv0qyv
RjDxBArrPLuUthA6x3qndO1JJll81BVJwH14FXU583jcDZs5MR4FJJ3tbJmbsXkxVFXuKz/IwMnX
p2LQM+IW03betMMI/yWu7hmFYkywjWydZ9nICUZU7BgsyG6m7yetruE0xVjt0iYjV224/YiAZHU4
JXP1lY6x9IqFU0QK0xEKwB9/UIAXxy7AN5Rx0iASxJhJs+FNtl+mBm0MGz0QWwjYuKBDMa2ShIiR
jy9qSgdOyMf/fnw7HFnPtCftTWwlxfHjD1GnzezNwbwdh9DZDZFPjNzHv0g8Z8cmfakLKMGiBkk+
0eemYRxQMI4oOGCtG7wecD8Kgo66D6f6R6tuJ6KdfT25/+B7WURtTTNBTRimEjgeZbrJFhBdntvG
Efbqk8Acth0N42tnIeTqheRQp4VnFIWrJtKfjTHck/KDgDmTl48r7pLbeSQiZzcYfEFVWA9jzUHU
mrdywvqnayQo6FGl3SPVnFnLkPFAs7HXsxPJr8jBAbk7VwPl+XEYqxOVFo453Z13AaSTGcq15xRL
jr0tmVbS6ezHkd5abIsrKoLn1KDLibyEsoAUkdT2rdUsnYbaoKT1VjJmxRUpL7o/bJCJPaBSqg8u
UR3lk9t26M/hHTvKISYT2KNlq0fFqRNBmZufK7y6WDaIFLXLu66tyCaN/R8fAHNm2/P1aOrXvTbU
W/qxN6UzA+fHJs551/pi2YLKXRhPMH1DXHOALCr3qmZy3YdRu+Y0glUf4v5mBiOBTaRJr6h2Id51
CjdGCjK0aV5Hl6afWBzrg45S3Cxv9SR9ikwC9AQk2EMGHDHKiP9UmCw9clsEPvkApW4GYkHv4CAF
5o65+VfV1uIgUIne0l3zsSXoNyD4w1sSDsjJMpu13Vuvi7sviEl6G2BaKPbwvvZH7lnwfZiUHnFX
ZDv5Xe/ThyFviXhoh33okzniB/azUAiUQCLY68F8s5RPOnxkxHuCJt09TjrSnjjRjAyIH3ts052f
95wvzlNncwROjnA7aIaZwV2bkxnAe66Tan9Vdw09Ue5JVv4BuAtpRjG5lCCTSE9npDZx957CIUsB
EvJ/dgvyapa0h6n5m13ssFEVYPOdXD9ZDUTEtJiXCNSdbVvESPTJS2TiqVcC1ZXdhxp5Z1helbtx
4PF5JsIGsiYKDDHgSPJIaIfWzA751JU7sKv3ixUZJ16DGp5SdmZkXUQl9k/ffI9JaTqBlcdGyfnd
ruS7CYDcW2Lg1omppjOmvdILUUlKMTyWSItWphUVP9pKllcVBoSmqFnBp+pe5Gh4YRr1X4aZPOxi
TI96QY64NSMkynUzhN6O5xWjHvF8tb9ObHCGDojlExEJzCvb54F+B9bZ7CoTmdpl4baqrddae+n6
JL4IEhr42D87Fdb3UXyNo264ykqbwTy4pWQO74YKHndAA+qCno0nSiPd3A7LzVBU/aHDMtMYQXlt
tplYkj2nZjfD2pob7WhPMNlQb0HepIt4sGter2Yl7h2Zbt+ZiJbbIfYD2sllesZ/0O5NG2Fd5Wyh
WdcX3kV4iQe2bYDk+DKQBDZPXQj5R8P1kEVDs6dhOK7T2TwaQ2xjaAGasbAtcwxnaKUpqx2qbMax
OpEnQlyakr+3GnJ+is6PvJa9zBOENCF0hXRs8ZyRXwXxKOuufd0uNjxogA2c4RWFz4kdDK2VSa1I
NbE44WcTl1gEE8c1VxNpgjv8+HIVd1p/QBiCNDxSj2ToIQhU9BgSKzlrJf07WsnnRJjYtNsIv+CC
Gg4qD0ISC3iBPiRoyA6FzbGrpfwS9WN1jEX2rXKD5mh39kabpk0TNOou1Dryr5yb2CGSKpL2GRAv
89TBTC5TRVnGMmlWpQvMbb5rLcWRuUmtfYI2A7KfJ6sKRpvlk/9d9826tUlCS/uwJB+OfrHZ4Qws
krK+Ue3SXWMSOyurwqxLDoK/IAkloYI9w0WPUSs0pEUNmOZ35D5Fj8kw7F0mXiQL6NU65r6Bj6go
VLUqAdHewV3G288G4IT4snt4qGwDtyBvxI2LbM6ALPNCy2HlL29P5JvdJcSn49FBuis5We7NDIe0
HkTLaXjc+jPrvdb7wdewZ4/pbgVm3pdZ3GB07Y7wshbtZvIDoTlGSh6/U64tXMGwetN59TthGizY
aOVXsre/R3XmfQQHNUumi2VNjz1vJY9vjQ5DD66tQhScP4q91AvjOWivZGVFp97m4FVyalL5SN4Z
YCgtlJ6BuPkwJ6x7dUg9Bc1gzbJuXUmttjchlhuRixYfZQXxlmMTpPwvE2iia5ts7lWgyIaxYe4K
I3fPxShwJDbiW+R8w69cnwfBKTK1x402u0e69GKXEpmLL6WAvdU05TGtaIMS75bsSo7GHPH84hSK
aqtGiDStld8nHHE3JW2CIgUiEw1Gt2kbGFty6ZVMAUEObWMRiCyHh3RpDqNB773KYLuOWEm8OHe5
9LY+03oIvjpmIE6o5S/wOb6YEAz2gbIfDHBTaCfhr0U0Awh4Ub7XlJp7TYf7HENKb6w5enYaqa9M
XrxB72cnl0WBcUEkRXgfUD4Qg9Ue/H7EsRmHBI0Dwmt+kEpk3Y91fnLURNKi5sMnlH58G7vJAY4N
VMjWYYKaBSQwsBRlLTDfEIrMLpI6atJ2Ppexdirs+NrMcqAhWSiPyTh4dDDQvmcNebwYTs8shLTN
M6jXrujkatEBb2iTGdz4KJVjSPXrJMW4rmKsuUk7a3tbm6dT0tEMQV/7leZ0SlZk9xwMhB9bJTkN
Q68lZ4eQDXgy/SaRNVl2LTDFbIF9dbR0Qa3sROjeQvoHTSku02yEBwlOG9TmRStM6zQmsEtI7jlx
LeEBA+pwifpZS8jI7gyqSNPi9wyK8FLpk5iBOubBmKCr1SS2Jli9TmZdf0GjDucy1vpTUTXbOkpu
GyuN9gIYw7auwJVAad63quiukwrRKWCWYj1T7q2lzBG45b5GdohdrOIxsmCM9siLh/EOdOIlQM66
MXqHEz10fKhmIMVw1h103byV0VCsndGKdvAAdnKy1RXjhLvEtp/72DwhXaMFBhxp1wKORzWvuBWI
MW6m88AgdDNSZGzn0Lop7fKFA0O2YZMV8HbgqGXOa1/SpwwOHQb8S40cCAovXdswsE6+9UqOH6PT
1CB5Te6SMqTSLhW9D2jnLvfZrmvjZ9HV5ikvojWLcXi28qeYjM0zPZpL0HAMRn5kQ5cNtH2QQJI3
iVTbLxc/mVZabGsbt+ZkZxJbwyCWQx/9PXhF+Zp2MpuBildRFOCZS80vSg30LaHQ7meXAA3imn2g
Uh7B3+WWGIt1hfP+iJANBnEW7DrXyL7BrIbN5IVapl9lcfHwoaYmOuytdXV7b/RfqOvds0C+sdIN
CZ6jKweOF8mPThk/6gCkWwBX37JqYzcUY+kNhdi1oe8w73QPZQqixMpBuGM8CLqSuady34KOmiZg
t96lsKQpjLSWPTUl1ziBjtCCrvDz+lCnwaMdMh2lpEuInwqATU9PSB5XoCMEt63xILFQ7jkljZxm
a1BDqsbmY6NkJiSK9LLvel51wAfYKwL6nzc6MqdOZ6w8lNeN75Eckd1wotjD+TIeaEWt4gDfkj91
mQeD2V2BeyNJgqpADCMZYFoZQJJIyIM1+PsoDEjAE/rZrvTuMakfdfInTa06NXkuiZ2PwPCRfLsD
b2tfB0AE4etiDMUw60KSsnqC42CPSIzNmNDK+OgOxr3v6/QTQVC7/Umwk99ipqfrBGpS4DLMeSdr
M4Q5SwTEQJVymkR9T++wRdBKQ3owFSD4toKFTzycZ+AjvkRd/WSrzt8GCp4YC+/tlETRwzAVZ+Oc
opK8qliU9jMMtVWT9zda3wwHXYbwAZoWNubAG6m66VwaRY2FaXyFsAmypma3Vq3YDF0MC0VGN02m
EUIM7I7mGugBXwz6yTwCuCjWftmUOEaGu66jt6d1KClDJ9g0k3zQ6gAjTZUlq7ofn4w5ZLTd88Mw
wOOCZmHPzReXCdU+d7XHAVf3SpiZfx/AZyZ5J7mOKvbHsEb5H7UAQbRW3imcLKt4EBOhYQTI5Yj9
VZ0xRoDP64FWvqtcrbl3Gpvzkd+SzhYV3+POcM5AmB95ulGhHBOjFq9d5TheErM6S3YGBwTSRs2c
3AjqDq8n9nwen1OaLO7aJq/oisD1iildo34age2GJKw2FtEF7vA256bBbVpEF0H55Y0lBrtsQtGX
DxyiCBjJvYpNKylt89Sy0a5GJcr9gkD1my7wAq2haR4RHYnMC5Y++m5EwtHFH8MjUt/Uc03t3ZxZ
M7E2OIcGb2atSWdrwLFbBbWDM7+Zt4k/5cRkOtNaFvASPtDKjgUrIHcgGsC9OOETcG47y7wiTmm5
qu3DnCKWGYnLHusw8+itUdI52pbtQfeMDiuxbIh9dZwK6bQx3bhMB3aY+Bc6N1lkdpSfc93lQmdV
sG4Vpa0MtOEaAv2dnNwvEe6KSxDe48lRhyCImDYvI7VZw6GW5fwcw+qfwy7Z9k1RnXJDnno4rvvS
DEKc0sOqajuLWUS4+I/JQ0MQgB27YfQnAgyM+riLaoaBkyCRREdutulY8vEtWsAhy35atZH9mFiT
eYSGgZ5mmG+F3ke7VOrW2sUwhuGWnA8sGHq79gtyWxrxiG/DuiC5XTFX6IBgzPiuGBk6LXOKaKA9
1l1FBvKFjscEJ0qqvBpgexQY1a3hVo1XF/XTODDxFRl6+CDyjU3k43AZEw0ysN0G2ybzqYY4T567
0rib5rmlJ9k6d+ZIfnqZ3gzYAzamrsWbIGlxKnKSwoyfP6MdUutOKOOuaPHfDi65Fhn51gV0qR0T
NtevrFNr52ukG6B6M8YEGgZKvTO3vlMWZ93N15S35xA6AdqFW1w0xtocPYjQgGK1jBAKv33Slqmr
bJPv7Jzkc4qlwVsZiNncH+64BIVoub9niuT18/CI3ij+fSr2b9/H/xW8Fze/K0Ga//x3Pv5elFMd
BWH76cP/3G/uNv++fMV/f8afP/8/d+/F5SV7b375SVf324fPn/Cnb8qP/ePXWr+0L3/6YJO3MN9v
u/d6untvurT9+AV4Actn/t/+4/94//guD9Mv/SLMBP/t5+/+x1ctr+8//vG/ATenLz/bRPj0300i
hvxNoD7SGacjd0FYxb/87hHR9d8Uo0Pb5Y6w/vgXcAdt+B//0ORvpo0XGAkrTjWDsS0j2z88Ipru
/Cak8aev+69f7E/v2z/fx5/NECi6/yRIYdAvmW6yGaOtZsEy3WU2+9N0GPQ3AKjY2doW2xqbQbOd
KEdWqUbrV3XEmFO/CU+VpsY/pN9StKabHG5zXprTCcQyKZ2dOXvtFGYnVNHZqexaUsdrAnqXv/r4
A696drKbmeGeLzWiGNIlQTAhzBCZSHIszCY8ZUH1Pg7asEFqJ1GNcpvTMIro6jWQiyr1oKCQH//5
R9YFIfBqTuaCA9xRljm7emCVKE5///+e0c4ff02hUS8EVoxruTkdq76bjoM1GRuysb7H0sQa4HTW
MXTtqyISN5bW2gBjUcnEHrp99MwdUAaQSCTQYMXuIU4pEVqeTr5f6NQAQmZz3kYk8TWa11y1fQxY
JsmukYjoW6QTiH49Fxe5CcjEE3UG2h2yiW+6NxPANrZz9J4yla9GlDy1dAc3dV5YpF6PN04oXoYu
u64GZa3jjhBz46mOAWU3YTWsIzpVGnDjlYuQMsGIixPVpTykkwLiMDkj7B5AJRTf3NgctmZ3JFQK
AyEte832ApleelktGaooDMUXs8duEPwfxs5ruW1m67ZPhKpGbOCWBKOyZCXfoCzJQs5Ao4Gn/wfo
fY6/vWufcGEVRYLBFIlevdacYzLL0jGJKPKxb0j2+pglQt8mSJ45RdBIB1jh4GUlrBX4PyFfKObo
tKOyWA7N7H1AyFVbhC8VPZeV9dqyaEKV1pBDQsO3U1DGcqRyzbEDg7UtIeYw4Uq2be46cGzowAKs
w58UFfulTqpVNPcQsVEOh6jPgOdhjmSULlI17HIYs0lCqK7XnmvAE1tzRsrhmHtppt8K/w+oUl9u
MDpi8V3pd4tfvji9+AUL68dilM+tq97GODZ3ccBfx9Y3niFOwYwfXM/3lgceIC4UUxu7pPLti7sy
Lu+iMv+d6eqXbP2bSDMk85wXIUWCrB0mY7Bcz1GF2HO0G8JBzirpoZBY3W847ddS98aVUdSwFzvC
aYKK5gvAhBYeeV70NxhoE9yLq4s2t/YMaLym24LB4JRO27/qNkMmNm6fhHFJF6yjMhbwOcs4/TlE
A1NXp822lfB/ekJWDx551bW1A4z/QaLUw1wtAV1RfEoL2hQGIMEVwsgt82x6nPUuWSzerGWpd4Y6
ZFlCI8tf3haGB/nMAVX8NkJePCSVkAerBlrBiCMJET42COeW3NPPSvjM5REtVsx7GIxFG18Rd9WT
lf2jsaB6xMmRjJPlAcG7HSKMdTPp0NIFUQfCM2EDLu2PbKyuM+FNt77DeD5qxuoqbvnRrcanmtya
iFRs0PzGOSloHzgp871YxR9eVrDyN2l8YorwZAc/Rvzv32lhvETQBncyphENQLCxgwJRAoGpGpaR
lfti74oRDT5YH1ofNl1IsTK3YajPY76b/Z9u6lhPF77BXLghUPSjsJOJbyGys0mJV8+J8c22KRMu
5pApeCR6G5k+9704kByc7MD4wHLrCN/VNhvRJGherYK/jXKJZiy9NDqsr528OYdZyTRSxQctolC2
GCShqy3S1RumKsUtCRlP7kiejuXfsWF5MiPEJLhJaVjlXXc3sbe/Lq1lL6IqXXXC73SYUe/K4qsZ
s1MmfBt9iKy3iyRmp7LZ6cVaWG9VMCPwIaVEjSZ7ewXPvsr8d8Y3x7ya8ufFnZYruyIxx02G5jBg
7tv7fDMhlHEC5zu38bPkKC3rWfqL+5Y4nEe87qiYjqNs4oQbzTq5UrX5neZQB0yhv4NEoipwFpd8
kbm9B6QBYwPY0TDeI/EbE4OZVoML31+lYAJ7c+HfgqYzbsUw27fGN0i95lbSqG1gaUSEaWhJgOWg
SHzrCiXuiCB7m4uaVMdo0vuYpt6PeSmJNS2i9ndg/XDbwP0sZwsHdNwYD7KixmPe9miaBnq8LmPd
auIfqpOaAMqrsi77X0G/2LtB8HE3dQAFE5QCNAELPEbf/ewd1whzgxAr5MVMbEBAYEEg2KAVJFNN
3nTw7TURKEC9F3WAg7qx9X4NmbrJZ+xsC9u3HdJCvNiOJicLswz92X4Pqfu01Hb10OUDrUPbwhQZ
s5Gsre6IMiojyTehK43UMDBbDFCmE4WKReYGg3N5M4+sif4S0R4bJ72JWxSzEz3tfFL2jQX83mnh
PVspRSmMnYaxf21ejdZ4CwikPcpmODStG22X0rX2Y49/Ki2GDrq7DSFyBCitFKqxiFShETFuWEfM
553SZOUU6c9iURZI7+XdzYsrUMTzrzTfJjS8CZNNh/+HrM75d9mYLzB5ICH3HCegrjKRj/176WKx
JmdkgdNDSOBaNTo+icF6J1N1y2QoC6UPX7zyP5N+Qmc9HBwcOfs06GfOJw2ET0Bie7epXgKin0jX
VJzGwQTsR2v59GEYIBixEAeALNNEEOUqe8E29hmMNWioOP3tDPN4g0+drE8wnP0cA430aGJSpWwq
VArstYIQm0V2n+JORAE6EcuF6vWksgwtpFzmx9g25sfIGcVmkswvBrfVBzOt+cOZICH+UZH+q/D7
Z6HnoS/+90rPFA5iLNNFb89p3kER+O9vlxERmeH46iOIbdaSpTqRoPiAL4z9L4LQbTSWVHy81whZ
2MY1mtCouv4Rl8U9Ycm/lr4aQu2gVbNpU7UdmksGcVY7EOEysjWrGlALAftix0ycfZKrvZr3cQkO
WppoSlIicSfAUGVLELcPx9aQlX0gAeQzCIYrIqvwQq6JrsjOkUgCBbQL60kN2eOMcS1sxS9ONhrD
csfwgRJhXNInBKLSiW8COeGesufP2qbLJ/V4O8XJvablixRff4zkQzbNxmsV3DLcShR2xr7jZCEt
oiGAmN3gg7vFmWnT6UK2a3V7a4Cej3jiayxtcR7b9rn2oxRZCQCt0kHuNXZX5IZQd/ntA6TS10ZR
Q5AI8nsGMAxwKMeMKu4TVRyWnMhKoEW0YsbkxhoL1K090Xp11rzX47ewUS7zTq+6m/tKBvB/MVd6
BmBA/Uk0+pc7dnKbNeaznoLo3FvlYzYibM7tT/rpdRDO7pTsqmC6stE63dawq7fZSGdcRZUFNQc4
BCm9FTGvfUV8FTQXselhjN1efkyjNZ2lEZ2kIgLgzw1/jmkWYjiiqri+PAL2hDXWnngvGhq0FkZh
FfqgdYYWN7c5c5LVQHDZ+rgeORp0TOqPyxNcXtSfF7HeWFgWsNfq7h+v489FL4ZKJXvgiOthf54O
CG4FHMNUfBKc9PbPc4D9w8XYISa+HPn3oS/HgIgVZwSIp/ryH728oD8XA+1tW+HFf/4/l/viUqDN
HxA6kK25F3bUvgymZxzrVta3ao2Yvlz/51eCHQryE0+X3y7XX464/Fpazn3KxJSVlse5XPX3MEIg
bmeG9ee/1y9QVviOmcYVikVg+dJ6RwTpgGgxq03f6nqbtMMWZsVNZBjxUY9QLHKV/u5NFexrE7Z6
4d5A0jyIp9hFKWNiNvUicMTkOFOK594JFSyh84Y+0jfaiYDmkSpxUo0MW1TsHGkkjB0Vc9yYj8ZQ
dwc/tUyEqXMGKdJ6KyeEcAQeiH2AVa7PKXIqkLYNk0Pia38odBGbkVm7E+PyY7hyoAI94j8ka3Bx
M4xbujjUSoFpirtfuVEesxZYdm9EGOgDLUOz5gEqfDMNowKz6Ot9NPVbBwx96HavABefXacsQDJX
D0vfXlvt+F12yN6712ElYhXOXU4tvfP7GL1IWiw3zeC8FORekFV7j/2jOGBVkdsJNVVRdGXoG9aO
Wc1439MlStnDELYkexRN4wckQQYcgJKK6D6JrQeoGxSrDPwIkKVr6TnGt1c+zkGpQiQaVKV2jdGM
ZOidlZaQcsoGr3q07HwkaVjxwLJ0Lngx4K3g+Mtrv1lPCyWYCaN8l12VU14spEkMnEJklM9rl3eT
OWRuuM1bmsDaXepzOQJzZRl9c6vqZsDqwmci3XTV9GzI9GbEmhs6grExqBgEXvSv82A1X/YA2co6
/lm34LxMGuPbvKLfDpe43ETK/jCXgOl5vHfgBe4XnUSEyXyIBGHLKhYI0BM4UqNjbD7avAk2g0W6
UpNVDyz0T14XmU9p+xxZffneZ/rdccgxk3nFx8OllI3A68luhGkiNYmDse/v+9WGTbf40Yub6t3D
XYVmhtFvNypimOIRBQwsZ5TC9upD7OawvBmW9SwZDd1eR1G+Vd2wKjDNcsPC1ZCswdcEzk7eQ2/K
gvJ7YYp87sbo1JlQbrH4H4ehi69sztp2CjkAg8aPhp1oilYonuSz6ZRMcfzhOJX98K4LSQii8UPa
M0GDhZeE5aDNrWPOvxt0XXzhbMiZeCi35pKSpuXeND2Bu/mcunceMqdtTYIxwVvRcwvvtO5V2FTr
iNBccKK06TtLnb3vdfw4u6aL/jB4WyKL8YOgGM3HZlu1zBxNJGTYAUofa4gIhzTO6ChuWUvEcxok
e+aKaFxsdOWapTStp3vbrH4q06/ufFw4yLh+SuuuaR0HeQYiQ7rlNX0bDFF3FW2Vky17as+cYYkX
gc9XAN2s+ORYBPot3TQgSHTKbTVVDzr2rSMKVPRvrKzF8ME2CUxYUk8HEeHsWLoBGGziMBBicyLI
gquL6isZgUFp0l/DDu0UcAwb/SeSFSQm6itmCBLSaafRSxWO8CY9IxIncicaUSJnzbfT8d5Mx2Kc
9U0zGR7ddf9XNFvXlnYUXDaI20QAIzKHZeFlCG5hc2o85wSWrto4t0OXd7l0+dEj2z8Z7tGcpDon
qYF00bffitZ79xK7ZjywRAdATGfIWGtYmanrs7V2jYzaq5mpLij1koaLf26/XLzcdDnyculy+J8j
L7//PebPlZfb/x6eX57o72P8uXs8fXSzh6wUJMD58mP0zWQhOIh8qz8X83n5t5suR9mZH6MMXO/1
56j/y7UVHq58VWJU53/c7f/vvv+4A5P14rSKJkwiec5+GpVnwUfoPA4W5cvl92apeKbL7dPl2svF
v8f/uf0/D/37UP/nwy+3XJ7uPx/tv/7+j2e/PPp/u/vf63QvMXX7LSFlNnkD64+0IKOUzEL+f/+4
aPY9muDLteQIIWh0Fs8/dW2IehSUObEH58ulsXW7c3/5gb5LbC8XL1debjYLoBa7/7gPhThH/j3o
ch8IX//r7n8f+HLpP2/+x2P+4zn+6xNfrpQz0/GNo4Fr7P6+3Mul/7zyz0NrhjUd8tnZPEHsehrp
bW/NWqIqqPrQNWe0bHn3qNk+IVxkRmPX0HG1dT0SM8B4zLdvClVAjDeuiqSRu5QMwa1ESFAz5O8E
eZb9Z4GScitr5rhTiVyGUd+g9a726PKZq5wrk3OBr+cnGTnP0qK0nLpkHw+tvalLSDZtaaMLiIhH
zowwoYQ+FPF9XhftmVbA++R3ej9YNplb+fLDz5wDKQxbDyz+thjMgvVSduichm+ch/0Zf9ZtYkxE
gM3sDQJzL5jrb1HYLFsc5Rtkaps5cJsrOyK1bYw5baq1IWlG9U+kQhvCYgikbCVbmNRK9t6coUq1
c2wHmgrdAP6JqBIaWFKsvuEhHAZV8CZNj4j7o13mfzpIlQGBtIdEdSjpW/mtlP1Wk8y2bgpPMHZt
D4ndTOzFoYlkHoohSOkSW2SwFEf00sgc/DLM6OVCCCxeF7O64mErW0GbScMpRpfhfuVq+lmwfIf9
hFVe2y9w1E06pF29i3Gik36XEBk5jHelVcz7IKBnAMz4PJIuuB2k+bsWy3Xe4dbxxGfdBwH8v+C3
HYyfyAzuSVLFTxbj9MMJYSQkSa58rC1E783gAGwkx7Q8pIII0qik6DFx/5EsC/4kUT+9ADukNUoH
GCFLmAsqxESbzGsR7nZkZkislBnSJt8GQjon8uvuB8qmQ1m5oDMLxDwE7uK50eqIgmC46uKOCAo2
GhbGuKtqEahuqnBC4negorzlWOSyhc0+pUdEMIFNhRwTnWM5RudujiHmFZ29o7GLODufmB02KyDc
jouDqVC56YTwtbFsDgAlWHRr69jbtIsR6B7NYAWjICsqr8uqijGT6wCBZtoi6KNjEsE839ACRLRT
WhlLZv4lEENurLQxac/RyqGc3DBqZBLwOo51RGdczPvcRt0hi+5Hng7Pulb4Uoto3xS4kLpFE3wI
xV8W80NeQo5DPejt5jT5mTnTx5KMMD+Ne1lKfY0lKvQbFAltvzAk74eHVQnI/x1GSWOhap0ENy7D
qA41n/qMvPUHZ2SMH4ub4gvVdoquglwbs4jIDC+/6tr9jT/NPiZ9fBd77iP5QWrTsppvptrB1k6k
I3V9clt4kRuaVXJEbteGnhjQP0mIV7KjiZoP2zroyZa4s6TT7KSF6nQGiWrNjHdtxQpEJBwOSlCb
hdza83IgYqm+BwB1N0aZdTQN766IxHTXujMl8I2P/wKhd47cU/Ri/UC8K8s5mKN3Vcd0LPh2dkSw
V3zYKLk3okl6OqDge7NghSJS7e1cReAi9g/2vImICEMKQtXSpaEEsUKk+R9esdAsUsuT0u7JITEY
lcaEAceu35IiuUrt95HdSciGvt5GiCNLxZZikQWlGB6Jhfy6k0kGROvCXAVjPLnBgqxbK2Cl/nDo
rQUzTsFZNVjRrNFAN58pb8RXVAXZ0bPLdDe0EeedJTrN5Egoi0mMRV7E3hBUUkR3/rBJwEKsdHmU
MloYlCd8cnudnRJOoAz3iGYTPdgfQOldIjxmDc5rsdIFXOehRJd562oaxXkVtCEqW8Us2lLXBX+o
gZhZqwzmHXBZpBgywbWXkbLYNMP1NMX23rLNkEhBg3QQ3HUkGhc7inbmRouHatwBulg7sC2xBYYs
qodMQjmcvYT+l0f4QJ5MDxDEsCLERrXPsKqFJDdx96DnRLw4emuehUB/yE6WBXS6irwoOzQG6qux
Sl8Nmw4IFCpSxUkV1NmBGluFkcG+zh5g/WuP5ls0DxIUK3uzBEB5G0cuqfFHlrGfeo7He79I33XF
zrEZDA3cpSjXZhCSOKN4Ejljl9oZ2mM2M1XHs1ceZAxlvyJUJBQVOyHbbXCNtdnH0NQwhMsEGnBS
31EQqrObN/dRvvCH9OPgCYbaey/ux7To97k7AQUZkDM6b8viPJnCO6VUkeEk4I9aTVu+yforExou
3lT8GKzosfXgt7lxa+yrHICM6SXpUQ15dkPwpBuDe6pz80ahQd05oGkxkSMsj4gmESwaS3eKyhIV
sPthS8K3SQkytgV+OAwiz0tcokbQfXwoGzQSiuCDqeUzEBk4Dzwd8Hat2HJgb+Qy4cedZJ9dwab7
ilJzPvrobTZjGodea/QnAuJygINFA6OuOqCRQoZbTPExfhZx7ZwLnAmRFVQHvZ7wK9P/QYaZt9oS
wOoWpDDgz+iw+TroFZPkaEHfY3RovaQuHUtdG+c4YA2zcPdsoR07aOCcRyMtr/KM8OJkzXWUc1qj
HW02eTYAZhkcqprEflxE457I0b413U6HY9lNQO/FndGZT0uvUbXV8YGN/3tSkGuxYDHDwnq2gE6E
ZQn6Xb0aHetYX/bRE42VG8awzcGcog9hWSfloGlU6IQMyBm7NtacnvMSaWzAi3aN/IG80bvc/Z1o
CXo7n/xNb7qvtQnxWlSRd0qadhdJGvhVGX3m5AzZjVsex5ahZu3ALkXfzHnWr5DBe6a1KU904Vpg
rOoM2h2xWFd4IQ3Y8sopCnXSNFTJZ4Wtk9pvWOMO0ehe26OXnQ1cmRu8vtu6MMC9M77bI7m65tmA
EAX+UznxjJXH5pxz4aakSdRHzGLXNKQ56JYrrw2+PL76urTqewTiyU4Zwtm2MOe92SUraPaf45T1
jYYh+3/tg01wW7YUKG/2qs4PnkECkIqI8jJbdWD4BlIVfzRYidRGSv2OZTO+rvv2B67WOMRX8Ekz
810xzOmqtsKHG92LxiTCppYg+8G1nmUFFs7po3JbdMGZQTFBskUhdqN+QDC7bC0fXQ1uefJc7GFv
ZO1XXpBMT1JH6KSKmndYyFju6BJgSDwRdiLNiOCYQL3EAHtCO430ExCXR7kAjB/b1USos6saHBZu
WcwlpMDdpcoaQzkVxob4n41Y5IuM+Pa4w+Sd+DQ/j5PF1MWY4nAyi9vRwuYrFEHsTj2EQHlL9Kuo
R41K/AiKGWNIarfH3mHkNFFfmfLLN0EQR0pVW9fU45ULrSG0AcagCyWwTXDBHgEQjXmBOLYlxyWb
jGMHf86hL0QPnPZVghiDCICMPMCSbgd46aMdlOzfc+eYJcVTJ2DceeKn7/I/wDDTH1JJ0mlGZGBA
jnZb7dLCJk7Yc+Mdqx9+onhvC5NZaJS+CuOWPFjjmDjGZ7HaYVXEtmZtkrArn/0DKk5MnBV/bLIf
msOsHxyPWJW+GcYNtCA3tIMYtRXMp2own4QhxxOqa9xdHieeLhl2FX65fYmTuLaJCjN8S1MadyGR
HiXVREIDjyxoiP9THOeQwhHSJQGrJOgkSvjEQvvgOWQN1Qa0CHXuaC3Bo57vOR23V+OqI6iAf8PI
A2FKiJTYlj/5+I38tTLOJBMhaQRDLnuUvVSzrf6acFHQGUINh+ddbnpmbztRlOeATMRaPdkFsQdi
8c/pgtZstsTeW3Vgtv1M2B+KCH2I2XTuPUuxbDjDhvZ9WNWgLDI6icz+TfyrZnPHolMfkoVCoGoo
NdhMbIqmvXKmVm1w6bz5fAcR7dIUXE+g09Dc4f5+yDEkXjlCPkE8va5m75rRMnBXUnTHxXTpdS4b
BqdVaCncuxD8ntH/fUegQ9PYBC3vpTOlqkF29LSlY83SKVC1uRoVLZ2TX+lY/yp8BLu4+ID08H9b
E3wfOye9m63usSdAHHxsDVhtAqMURxuc0MW+iBGZ2Lm5FojfTe+81JJ5k/XiucrZjUONb78jT8WW
r2TFfMyePKRj89QFi7szmuJX7Mv7UdK/thG59tRFs36PdRCHlp3+rhd1a/eYYGU6w3kkNcqL+wVw
wm0MQru1GHe70njLPfMlcvtXyvHKom7UkiBM4bfTBv8Aw/5pm2kIaFCQEOva8QvGANwtsXxaSPXG
JPlgBCRy9EiWOvOVoYSkoacQX/biJh2oDedx1WgONrlG1xklEJ8dZC56xnpsFDd1ssQPKTlfqhr1
3pG1Rf6W2gPKKc/TPDxUxfiGcVBBumxrzmtfOrAfx44mXmcCgidR+DVgRFBVk/uNqgmAFSzFhm1Q
NTg/bWd6lQiQ2xUq190PhUN6KoEdnJYXUggsfciUuhMo4jdTazdnH5ZPji9w4z3kI55Kx0UHObpI
sGqBzFqWyAIu9z5OWJCBMGUYMNDw4npTR3NGnpIbZBVAwSzIEDmoCBn8JGeYrPCzE/SOwXSO/OKk
J2jepjMVOzTID9VgjdfGh2mRVJLle3CQy3kKYtLp+vGTzernlNrGwcpNGDSYLsFjMDdY4js7E+ch
Qd+UOIwx2uKEueV3r7sW0kbZIl8mv7NaWHqSLLnSMtvDogCPiwif3G+XcsLrnyEo4KtO5En72X6K
xFufaMZ2hj0yG/RWfwLqq2job7KC7ruFVLuEcI6Sl0SJis/6FBPmLPwGUX45cMqcU/L5QDNhxJeU
pVdxNAI791klyYaR7OUYe1ZkcDBxcMOSeniLBX3fGNEmbZ15NxjC3DisYJvJ8yzMIsdKMBAp+rwM
3cT8MThSHGJVv1cJQHvpHg1l3Dhx+oU86AOqCoBOo3ps1h6mUnrvY6kwsnpv6mZB/UL1NIrAwuQO
/YCy2oXOeEq95StJyG1tg5JkH4E8moHkxuFzs9ENwj9zQLWz2NHOw4jBGaDetT5kWicYX2lf88le
eYg3lrE2ufGk7UbLNTCWm3o/D85bndFipnXwXS42ZHrD44Q6OBDxgYdpwc56AJuyrizjojJ47fa5
hkRBtVRgdZ+Xa3dJTtk8Yj/LhqscwS6QHIeGUHWa8Y+H08SYKa0LYh0i1EPDqvOza/8680byBHuE
znUtkBnHDFvXfkXlL++kVdtH7ZpbRjKcvy31vOTVfVUvPy34t5sWWHsbf9MI7q7nnF6V464jaty4
ycgn1prz7NA3TIZTitCaiLZNm9snl3F+6IpS4s1iptVPU3S0CxLai6txoYNuyy54jMVbXD92mYGU
gyYOdZv9hT2KhOOcViJSX+Bf6jMt2cTMVvLAObPfaTCJFAI+Ozv9sxuBvgdavOZx80vnj+jTbtO5
/lysEVGHkjlFtHgxPYVXt5RPHen0DL4UYin427cx2iQf9chO5eWy59nqSJ+cF43Fo49gEOmZnicI
rjydB6b/KbG2LUPt7pdrAiaxO2DXeFQAPjTDQ8kcjIqXz5Ed/WLek7Pps55kf1JaPpRTAyKgAHIs
biO2jgg/yfCz0r3vooognwL1S5nfdeDHNmnUlhxAS3Juc1YQqTaJelsGj/dsASLm4NNs47V4z/gG
Vt4AdNeWX3QzyLAQ7Aot9yw746jrBaju8JmJ8WjI9jSbqHOCVJ6TGo9wRO75ehZ3xyA9lGW3t83o
zgfZGg6F9ckcv9nO9ffsecteqfo6mvk2E4KX77Oiven1zow9E/Nu84KvCm2HvEnY8PoqWtOrFN1M
BnPDgFU09XfC70juY7BRP8hoebViNtkdPZ0Jfs55acJFK2LbMXya7o8Jr8nGGVMaoqtpkD1clS0T
hFowHum0PAlSdKiukRm1sAwW/e0sc0oofQVWxKj3se4/x3R+tTsT/MBARSeLbIF0Csy0ogtVk6yW
zUNKILf5XC+BOF9+6J7q+HKJ9p04J2PwZPp2vScF2KX5MJsTMfAUHhpYb9MnqDSHvDvSBFitUO0Z
FhyOd12xya0ZE3HW40reG7qt3iSZTZRWQJquu/Yrc9Kbs+nk86VAEVf6yy69NNnjlqTcYtGoLlr5
RGipD7YruGVCGG8CIzHPQPkZysHv4199tgMGNJ1w+QQ208xEz0Bdi/+PAc7lJo/J3PqSiDKKZILb
yhiXbWcx2onWUU5pLLsuB6yra9cModtzYk9y/q61PnrrlN1Lombf94Q78d4eK1wBTtYR307MTJXy
GhXj+DSVjJKa5Ii+11XgXJOBwE8GmbBCJqsmDBo2fEGxS5XgbY20TQlSG0vUJhU9oapiQwd65iTG
+Tn2IJN5C/LC4XqYGy+M0jk5zk58FqBiacLRFIUyYrTIk6zKUNtupkvsaMGw2XB6TFW2z4ptMqab
Cr0PZEFIIJkdZ5TABN7TR9xYYrymtGXopwdahx0dJCNjBTXT5h03CF8L0x/RCLgYFsxCtgjEkC3U
LZm7OXNzcg7nFv+lx5dXZCiVC2Q7frBlJ/qj8NVbmrHMxFkW+p3IwjQjW0bNuLPpx+6gUzwvuNJl
JZlomm8+kaiGZYUDf4KDq63z5bEvP3xO2P96rsvvVBTd2Zgm8Km9exjX2crlRxy1HW275qxjZBLY
QNcJhm/SoqidL3Zkt5frL4f2652sIE0PXsOk1pL6KuGTh3jXDHYk360zNZQB1Vn/70uX60qTcHNt
yYPvNHQ2UoAANDh5NW3fnSND/OvS5Tq3IeAA77/cpDZQaXxlfMIBtmTaPtXofsMgc371qXjUfCs2
UC2mzShbPJVpG2yFMzXbYfxo6wR7ZCxpNg+mswkGNzr4E0beMnJvVTNVN5robCgwSIOzXjzJYPX1
Beg2spoHdbsr1hTO+rrMt1ba7rGvfojO+u3qJgm75ooeLXJa1TbhkNt4+5KfvIHPfTI/xUQBUL7E
9EHkbzdGVuPU7kss6ydsYMaTs9yWnX0/jQs9lgQLWH1nBupp6LxrW1RfKPi4MyHpFMLobNl7VGv2
vG8xImyOMiZCOzL0U25VV0k3oXflUwe/DToOoAUl+pEKzrxr2/G6SBfyeSOGzqvFXwbdfROntypP
2LmiP1tG9xF+8Y9kKEItjXChMb3DsuQeTGbxjCR2boWThybmYy/UPQTLc9KrqynC/TLwtu3iKUq2
yW03gd6h2wYGomq/cdfcEv13FnDNwqBMcDEWlBBqUZt0jr+m0WX9qardYnZvxI3daiM7i8Y4Brpl
2h+gLVk8KvcWzpd8B5SBZCXuxfnyI1GZeQJ4/NgX4i45lt2qLo0gYwkVX8/W9DtvCG1IcDYmRvI5
2WTlov+ATDCY+0TeY7/8Whiv7RrbPhol+9S4ejPVupMypLUxUaBtceXeJBk4uGmCsD114WoUHYz2
aXDKO7LUCDMtVvxAv+ZxjuO+82La1NoFsA5Y0lJPxmTdrP8WO3/uHOtldr5L5s7HpkoODZprGs3Y
tVTLttvCMAWAhQ2Nb3NaGqcHSGw1jdvAwG0Od9WHqh0NKsyzHihz7t7wZlGEoSPgJC52SUMrKGF3
5uTOfq4GvNuaoI9ZvtPdAi+MILmrjPs+t8wDlTFz9wo6e7nMILhzXyExTe8U2WInz6LTSscDHjRQ
D8IoAUJI6xoMAa7M6nGQyRYizFE19NlIsccQCH581s2J/N+MarDoeEK8q/XOkooCUTn8ALRxvvz6
5zoUdmJ3uTLFXR+arfc7bv0YjNyTiMhcaEbqSNmqb5AKyw7uz7lCWnTQo32dteUBnmc44jFPr8UK
CYlPBsoGnB7ZNhni81I193XXDLshoZhuy+zXsuJMWr99ySDf8qIXf+8X5tnp0qfObB9LpMKu1297
jAN4TpLPZIV1OTExAoMOE5f+SV6I+1QmN40yIa1RRMGv+mrQ8aMzFYTMi4UtPWFeMvh2gy4PwV4+
SRZQlRlf6PJ5ca7z6os+nDwFM0tRIXujDIMFDcmyxOnRN/Nrt5jTbW7Tf1l8x7wKMk0ZVFP+o6aS
16PTInD1Zcr3GtNBWvPNsCoSF2spcBAsQVip+d0opHo2YvSSNNJ3RckUa55ptvxdtvyhxAW+5jkw
zEKna/O2jezBtlXKjAwoO6RH60HJDtls4D7TOMQQJwe1nRT50DiT91FSBecsuUPuybwErei+qdv0
wHnqYOfFinFTp9maaSdU8V4J2ncMYE1ODpw1A8wUVJ8uFJ4sMnEkRMN94mTGabKNk4vs+MYiUh5C
FniAihDxioHs9SgZmy2+d87m9Mqlww/uojrhumbTI04W3twtvaclLJoA76DdkpBmqgf698FhMc3f
pLyMZ5n5zQ5hH6uAy2i0GjNaJgbjWEEcdNuxJxMkyRVDgA2moZIYZhzFhev/bhqfyedY7HBrsn3t
zGzL9urdkwoqOr4cCDn+Q7I4h47c7Q0G6PaUTe7HEDTPhu8Ae2RCEtvu1p9O1GrXiYuRBlJ6OM/N
swmMn+Rx8aXdinIVaNlTl1v36G/OumFPuPClB+uOpWMe3/6HqDNpal1Jg+gvUoTmYWtbng3GzGwU
wAXNUqk0lKRf/47oRW8I6L7wwJZUVV9mnhx0zspL3zRbbP2OO4Mivz4/uB6sX843ap43iTf/VI56
lC4P7CaycImof+XwHpfRj6u0l8SaGPbTLDiQb4+c+BCUVhBGc/lBQ8KsPxRx8FI2SKEByohdfZpl
jv6rmNn4pJ1yUK6Wd9TTYt2RyEcYu5tkre18mVC8XK2jJXPUuuV+KMdzYzMgqVCoVrK2zmlHC6ZL
WqDh52EKMJE+yhbkUOxkX5VW3fOkqLP5kbT/BbFkNaXL0cf7sjHA6bG2yxL3FAX9aXbtc7YgS0YZ
M3VoNy4efHIzyT87tr4AlsIVr7q1Nkz2SlJN2fSU0vapR+lvshUNSLM+nl5blzsmUo9ZoN5q6TJl
GrbMfzjCBw/oMfWmT9Vj7XT3A04Ji3trQ53DS2CPV3fBtGVGGNTRg071HQcoyXyF4RKlb6ZXH0fP
7LioASlPZXyT6CpAfOLAPEv/I2rGh6Ul0eTXJleyYjZFco8+ik46gGniB4WKFnql026GjnOtjGEt
EcfuKAi3+2YH0fI4o4aTKKi+Mrd4diH80u/+iDTEy3phf3o/A9EbVMb+n+QyAeVyKcCLPUwXdjk/
WnTGrQyfavKhPVVjv00d67PM2bv0fdeFgx/wjYjaIIFxwgLhiBqO3KXABbeksJoR0bJDa0bcSPVt
XgeHwHC3eWeAwOkntYYVvfdd0Fu2PaAQdFTyZjiAc4dIPGZ8LlinelPOYzsPH3RFBGENQ8YpEwSx
TH55uU41JsV18IV+BstA8Cu4oggbXSs//6pBhPITe5uTQOCtLOqFQCu4i5FDoQ3U91MxX7nlmLso
5rvS4Z3vu49UZayncb+zzf6ty93vaqzc0GqAtDRUYXAlpSkZRaZahZccp8miopZ6eacVbKVyQgUq
uVWxzrpm4LyY/G+RIxArcg1YBD9SgfOSbhtSlYyxptrFuCrOMbbAbU5N5qI3rgXTi9DKMN3E3m9O
02al99ugG0ALTczdLJjXiGMQn6EjQE/aafb4YWOjPRL029f0RleMTVdEngCQxniNo3H8JkZwH6mD
GXmPk1f9680CMaMr30irhygU5UqawGnMBWnfEk1jm3UN+hmYFRVQ0qd0S6OwPjPmvcEuNpkF352x
lutassmJnRGCeqYnlrHS4O5j5m2rdMSryXoyc9e9p7p8W96kWqpqTVvPZgzskER/TUcvBP9NEhnv
TsublRHt0YwXzza+FRKtSgn1cSAbV8Q+KBQqTlapYWwY/yq4IaAujxWZof13efTKFLCnY6P5iivn
Zza/My3+Ze3+dJ1zFjBBNqbsnquayDY3d5EPN7+4uibuVgjFlFiYZHDc+OjG5q/uPFCkiNdaLvUq
12D2bhkaL54Y7UGvfa6nCuZO3uw1M7uW7XRvm9W4siSWCKY7VIrhOoBwssLFkoViiPeGaWw7rXzy
hbYrWu3To9N8JQLE2d69gTXj9fMX0iePfq4lkY9v9Zx/TEHyD02dEUFwbgWpoy/yud3afRmWA4e9
bt27iWLt5SDBRj9j91Kw+bSDpmHniQir7SOjicNRn+ytriI48lwtpY2qReCINCyz6O1AHTHz6AYE
aSRWqrPmsx8vuzpgMWX2olnCPuWRviPZx9vT8ODx6ugxT8r7LsVLhvqgL1slMMYGfpLZAJri0z6N
5pEZG9NwLm5aOqux0M65BZ+mu+8SVmmON+5IFE3Qq2Pi3mnZAypajylxObn0qq804cf0hiVPmakf
ZS7vnG54IJqxkxTZxco4jtwjsSSrE4A82g+qfJoVy7M3lL/MEV6Ulv2y5fmhfoHLxB4/YeGFtBpQ
dsfWzC0sdJIcEWhMKCGfeTKUE79m4LOjkznNyNMHtPGP1G3eVCk/BrUwACZeoDwiTpJY3j6T0UPD
lC/JvJ8iSbJth2LOvOrDwlmymrr6eaRNYTUEOw1VfcvUZ5+4/HRMDLdR3SX0u3my2PYaClbG+DTw
u2NR8x3WAjia/4Ebi7ZeKU9CZreOzht7jENvaeweYtbWXohbw1COEZ/BUaHawlSUYRRVX3bV7dji
tdQ8m5T1sXsibfdEEc26cTwbfEL+rLRqDxvmg1t02JOkmib9gTLzhn1d8B2kyGVeT9JlpomH31hU
XbTXQEQsbu4FMLOljc8W95Uvw1qDbkalqNvZxGi2BJX2RqtwMBhMUJwo+jZ4+LW6/03DN5E1Ungt
YyGzBo+ZZeNv2mfPRc7r1ZrifirTL3SHa1n0S+H4G7HGkCkjoyMvfR540KFsqzudgc3yWsWJdcYR
8lMFLub+U0LgdMO+zV6V+Y6uW7UyY7YSY/Ns5qS2mx6oA4bAjTMX/+g8YEanib1FrNlugzcrSj6A
eXw5hnEPsPoAhGrljwyFKFVYd26yW15KQ06PU9y2oR8Fh1H0m85ehIgpfrYDFk82oXUQ7WTDX8Og
+2Rh4mLi9oLa3uLhw44d188zXRYrAOo/vHPblklnjWOvQcI1YrYrpM+twXsQ9Bl0EGvYbaxFY251
vAHR2J0z5s9r228e/+7CYeZqNzOm/rr52mG4zPv2pAAbd47x1gSFdi8xTTaa4knnPsxJ8txmwUUv
0P8kPfcrBwyZjSSHbxZ45ExYrmmrApQhIsPkTL+EP05TNg3ItDHH/W7ElkXQfKx6kuPNh2wdC/1X
0Vjs3M2gLDbtqL279og1y8nOY5zrhMa8iYF/A1omnqdjm/ktXkjjd67kUk1OMcosLHH6+5BWPVOR
nikWLiJQIF2F2m0iRHQU562rGuprMZmkQAG/rG1p3mEBrXadatOTOxjpSYCZOTVlTa7VpfxSas2R
PRcXz9+nfxMo0lcrNtKkwVzbAe2THS2GjAXLYHUozEbfR04an53O0U6xy2dDxk7EiMWBTaS2c6aR
igid51TQBMGRDafD3c3UZOaZfGCGTtTJw8vyNyXruL2Rv/jw96UZ+2g+KkpDKsZ8rIuudyRwwxqt
sgqiJxb57A82O0QjbrsZ1X3538w/7Ozfp3//xs6AMmYOGzr2IOBlq+XC6stQW/zQfx9ESVxlFS1O
8L+vU2ft6sAdiswaT/7idEk6DlEtuLo/RmeaZCwff592ZXFjeSYNSF1YjvcH8/7fFC6O9kNRltcs
Imjkm/6F/aQc4aibnkWsbRC3gCpHmiu1EB7LZ+mV0d3fB9GNEeQCp9lFk3oRsVrLUeelwlBGINq+
WRI5o+9pu4cJx03K5lb61envS/aT56QtzEPbKe0ktXhjxX52F0gwDDN1DGGQBc55NCj2NBt59mZ1
FV33NSHNm35fg+WU2WMiim1jJmQTWjp/cDOneC3kP2jXLzDE0eY/cXG2WBWRjwAD7PROD47e8u4W
uvY0UddcKp1YmP2vr/rlKp9ASpvVe0aNPNYb7yNIBCyXzv+2/JEOgMBjKGWX5PjrbTM0UHMIaAnU
ts2YmDFnEu/FMODDiZpTvBdTgpMmHdUwVQuBsvXuwAKtmzj3QxD19rYXvL/muGhmhS4oQQvYC/19
6jr+Aswowh7K2P7//8RY/p2Hv2el2JBzd87fegAixxs/4qgkR9b6BsYVte96YVzqFg9DAmeNumXG
rlS7o/fUPDStOg9W1N4Q3W/iwzSi+GYu5jAR4WSxsKysHBA68SyZnDA5ZhbmYlQMqWRDKSHas1Vt
g3M/lcv+KT9KK00eTXgQpKTfnKFXe5Hk33HMrG2SVLr5eD+IxixHj5w1ti1CpDV1Z0z3VgElIJID
bgYvC8ChjQR0Ig7OWXoj4xkmRTDt3DSf1l5VrYuE/BzFod7KsThO6VX2O/vp3kqbipZW/8Jbru8r
bpxE0ElgmUW3NUfYRgH73CMpUC+weVEkL4CHHZH804lZmcK6w0FP0aJ5pWCSraMbnVU8c+t7vbyj
uYpryqdqYDCZqRk8wQWNqpcZOezk1d2qaeb22MbTWXJoPmgxQMelOW2eKZ4f8vjVy+voFbjYm24i
ZMXd1BFt0uY90jiofUF+Moa9t1P+Li5q6zHvsLCVbABWGCn3Hq/2g1PiFtCb5qpF47vIXlXZ1EfV
OMEDkbR/QSvyo8ZOphYcNjH0imGsH4yYWUCj07eHd1M/OkwbdJfBLCVfQehoDPqQYuVWD3KCe1Z7
z7j44mM34Dk+7qWih8SzdYxiZDJ2lpm+jmn1kI/uxxLSTkdEQAsYYYhz9MaWXFuDUHC2+tgNOyXc
cWVgKA/ig1HmXz1n883o6sQWuyV1LxxxSbWJByNTQJqHUQnpGs6/mjn9sMrxNkeOfek75YNc45um
svTo9KL7oZ/+eYndvPapPh/aRoZFjneJ6Fr3zFnFPFEuPC4zuO45YIEG1/A0+eaHXMAXmBe7Wxnw
r217fiqXD/jyDqZbRwwLxxqEi5694Dc71zWhy9hqLpavtCNSswYvTQJel0F6z8jnCr0lutFfauMf
P40aqfRCFenWgeCBJRaTM2Ug2g5phkeNNX3lM35UUUburrVJVyoxvvluRNKcqwYfvtiP5Idjri9G
vqUuvlt4ybqzk2Vi/Npt+xZDIH7zNVdfFwwBzkwRwtFsuz2gPCRigeVGceE+lZZ9B4TEP3BoPfpB
tRK6ZX93mfU9ISORMxivWT2357yfHpsiD049J3bctO6hyM0XziFwPitT7ewgmx7Ih7w2+QBUZKod
nr0uI6wpzkNHEcQwdD+jhKIN/wgFrJVvQUk2NXc5JXqt9RTN2kPdoBTHUw4jTCD6RJ19BrJJBWUb
6E/oif9MrL5cJ0tlU7Ad0li96ynNT3ncXsb0WE65xeBTkyd6HAm0OdFDpBnzqXV5StD20vnj9Da3
AT1iZXbiSUFNlF+FgQt/YdQbmIYuZwZH2naoVSnarS71l1qnWkvoSzn2zO7UwErG+YMpzYzTj21j
eocZYOWblnUu6sVClCTHXg6Azuqfvs3kufZJx2nVlK90mJ4EZAe/zEK/8uHn2G1FGnjSHtNqvo8o
IqkmI7lxtjbg59ikTHWS56yl9aof/RQqJf4gv5E0SbTcEnXOIauBTHZSg/vtTG5+GUhYWuOUrwsi
x1e/HTg2daTSZfShCTO/zjFmytxEM7F0RgRL3a/dMMzUpiU3X2LzxGuAvl4PZyDf93IE/VCZerML
RLBHpc9fTNf7yCQH5ZH6cIV2ye8M8F8b7Hxfpf+yGA7I0H5z2ohDBzviNolfs1pCPupSxJuizJ9o
IDmRNmdC4XnDXcPbs+d8qO9QOmZWf9IduXOY/Tp6qVyXNTbG+Gt3wn2te0Ry4K/UQTPLRdjIxxuF
CTLkAJxtNMxgKzvSXqeeCRV+ZtQxy2MMS8+aAd18k/DnbAS9KcoS/XnEzFWV0BxBOxGa5Uh1H9Tu
uUyIb2qmZ5KxGs2zL8nydz7RFT8hL985sb0SEue9Bh724nhI9x3cvj0hA6g4xb8UmPzJpKFxK1X/
DwQYGEQQ2ncOA5FESfao8XSHw9Hdehwtt4xFjiW3OfZyy2MaMCKBAKjAC96F2eyypugXej3iY+zE
wUoYdbnPHQ3iBaCLQev8s4tlcTVUqgyFXp5b8jGMr61034ksCL1lcifxD8FeXICaVFgbKRVE7aCM
q6p2mlHJzd8HcLkUIdXJVsdxrWpwOjx8/e9e9MarG1cclHywIk7/3WbTsZiRCru2S8KpupCOqA+z
0bv/Bre+RDLbEI8oz3/vr6kHYkNQf8U+wGZeq5hzeRC7JibmGy5ybiXnBVPPs4zfHc+nEIxMx7rM
tNcFXbuL2nSX1hau81ikKy/Shy02tnzDHsSi0zn6atqnGEjNHtMxfxQ8n01j2L86c5yjZTbFBhOu
NX2I0doS9Lu0g5OczWZqw7IX3IZ6te9n8GWyx/nZUpcRZCLYNA7CK15gDQdftbdzE6qWQECRDAMU
DeGPxF8ek8qACuQo2mK9LOPBS3ajN4fXCt70s8ewnHyIraARbf6WETuwWfdsTVszmydlPFrihgFq
IUDmzlHv8W5CnjND1ejG1kmEtatB265ThwmTVih3O6cTTtxKPeURYXFpKectyIqH0sucLQBtgPZN
3exTiTIKUTjPHPcTDbMPZerDtNXWwjK1jcXhfyKGu/HqVO51TKpVUD2aBSGUPnPdp547lxk+zlKQ
2GE6o0EFPQY6+t53GjsCJFzjPoCcdtRyQMLL22dmLRyCfkIL5GTbu6sUYsknatFjBcsrnj9tlJaw
CbJub/MHMUBPbnnUTSsbpWFDmts62iDcaHcf22Ne9cHV4WHQ+24LBnv4UDls/c5v4TnI8jx3RM00
hrMkWpb+79aOVw4i69aKXrusB1Gpc8LMpuCqT9EB9bpZRVgJ9na0dHooQ+59DLKEy/GyAjoh9kIg
yaMdqGjy5Ucp/Pij7x1RBNtd65unrvcFdtPyNquRkmEdm0ekbBzfUnJQJk6edVF8G2eBWS2L1uRR
GXQwndgHhPlTFhtcF038HkUmcqC5MoOJukuXwbvXMdL22gAwES0rCXM1dtf63mDYujEBenDV5Bic
AENRnlTIjZN24wHNWnug8jTaaqAoWuOrFrr4NU3xnkfNK4Zv7VE19lOCUezHUuW2tGlpLhnnX2yV
fwdR5r7kOsF9p5z6uyJLQULxoq3Ijxs7g5nOLfFnNuttnf5zi4e4yfsf+uMX/wVrctsGN61lv6Ia
6Z/0TLhberNgDdrlLzetPAdWBhCi8oiXj2TF5zpLDnmVXUmLba3e865W57+7DJmIVzoW3JE4vzro
wlkxRRvJ7unEFsK5gJRSmxI3ALtjZV8t95qxKL2rpspRmplQsntFkAhsnLbsHgcjECiymGqzvFgP
vPjbQfEusAu0rw6iLzpSa3C9mD8u4t+G1l9meAu9thO4eExjPtZa8joPoMNq2QX7tiv/lUzI4Uto
EJ6tMl6nTUkx81yPbKJ6uBQqct50g/UmDmxGyl49naQvfvO8dcKapqSNj/qHFmVeYZlvdbJd23aS
Zvi36goaUTTf+HWzjqePf2RI8Y6TJydInuJi6bQjG3iIAWb1WsZ4cwTRslXVlHpYTeoqp4oGNivx
toiTBvuw8ZYRSaJagQeyW+v3fuuk21lBoxhgIW6wUbJTqni0ifpnLqS2qaFjpTxwh24cjrNOIkc0
tChEPHxEzGKRzNkLB6LhTAPXzqgIjUIBsTbj3D2ZAuIfbjmmOVCPETY4S9oO1l9zpNCLaQGB1mHL
2Izwa5XivLOxZenA5w+Obp05UvkvUfCR9xwq2NsmB5z6jMm4Vtq2y1BFWSaoe0x34HWqS3LzFVId
MR15qIPn1imjA1MEtdHn2rhFCTj/abH2G3QgXbrPUgHAiLJg7TiWTX8Qu5LYUU9t6bDx1GpJ4Vly
8vXawwaLZ1jzR8DXlVFdQboTGMU+z6pkBzs3V96VAp97bUJCq3GTZLIvHtNp8FE/k1sayO4Cuui5
Ggdgl2Z/Q7uiqyrCKhPn2rwjBfbq51p15ZVZx96Cipy6YeV5BV+ayBPICYe+ddxw9A94wGtyeoLY
V4e1iKZx0nF8nxYDxjVigy4tUWVn30CH6lyxzCpc+9FV7RLpSneZQZ5BODTu9EnkHvM6j6A1uNrB
ZE65Gkb4aqqN3ydtgljdjacpscZrxU+g+9PBaJQYh7jWDjN9suDRzfa9cW4RLKKHtELeaEf5z1NV
DIKbwxnDgaRhXRamiTvBl2JvVGprFlSJWH3+LfMsOsFyZoKTsXGuSmyHLba/Ndw36DV9qciE6r9N
puu3vKP5dSBLZ2v+uawn3hNyvzAkSsK/9W3um5+s44ogw1H+VCJmRikSXK2TxcXOcKQEPB1CzsK4
TtZxi/33qFNMsDN1uma6+k7QQ3iz4TOFZjbuM4aTkDcf6xpdLfZkeoZivaTfxY0ObjzmXUnYH6We
eDKqVpvfVZbx2zezG0bWMNA0wtsDUy+FpYWfa0hG/eBk+g9xwf4yBupB4TyLWhFtrXLaZx6dttir
mDp7o7fXMQOvXGnIh87Hj1wbDc1Y8SxoaOAAqXTC9biabPSwlu1mVs4bDT4XJ92jnkXpDQLYI/hu
P7RznJjzAA4mH7UtrMhd29mQxyr2tBGyoyIjARVIkB7H8LaZerdYc7KL+Cbm9ZCLKx4Rq4rszz0y
A5lTzOl4ntNTzZp6cMVD3lC/xO2Bu6JuuFPm9qdgKLexLaMLqVgYYgjsNU0FYWPalzqj6LyLwRi7
aGYNXkJ8qetEB5KveNDWXb23cl4ri5wLySwQK735HYwjGG6bemmNLsA2YErYazgCSDU0SKC2s0Ee
xOudmJD/qo+ibrnlIu3g1uVVL1uHuZW3E8ahg7tkKU+EMfRzSoPOfTnbD0Mrt3/AbsObNrD5knPs
RI/daDaHoC/uxhyKqZoJ/tednxyYt5B4IGG+6qcmup9FDOVZ0Psue2xebMzWtZ/8RhGVG0zpOmwo
rm1shNajhuX6mcmBGXa+4a7sdDyKoRdbp0IBm+gD3xqW5a8LkZNA05iDYHZkLjaW20R+cJppwmDc
KzWdlSCHWkpGUw3Gfg4AJduE47ic41i2VRsVZyhretjhgDR66t0iz/poRq0+RSPvpQXQ92Ab1aft
1MOFbHZ/yUVtrZG5yLTp9kBpaKrOIx0L1iin/d9XQb2rML6dIo8DP8w4Uk4MtOibCHo8wGPXHtSc
+bxbZNKDNpq2Xd7I5Vuj0HMjA8R2P28mYTNhDRJ4paBbz6WfXk0AVFvbB5DugEO9s9I43iTxJPdg
3+4T039NA7+49GZwR1xJnF1wasyUDDs0XZvTV1NczOQTyrz50Cn7Eb/O/ThOzwDXsrsafFnUZcvE
5EWUc/5U5Vpyhd4fumaRn0XSPs5FMT4My2qaJ6d8+osUZiDRXM634xSEbRXYN3tQJ1/i5Z6y+dBU
oAUiJOU9YFwOIkkaWi1LZk4KS+skuRTVfNRa4J1c6XUwaD1aCJsgP+eZR169MQ4Ukg3b2aBegl5Z
us79fJ9beHz6TgunidOJabjfUmf2TYYr21os0OsI+XFbWHg8A3eyKJ0yLrk++ierP1eJAQcMK02S
Ejg3Eh0TmsuhvEjIAw4tp9B8wmYm5A/6J8jguvVC8OotaUsL1TNytgElT+Rewc6hVIpOMNXi/D80
oCmEIPCdKt94SDQEZt7NSzCILdl+kKDyVhRql0etRaAtLK1K7NyJw1Tl4RbqjKXouJjOpYZSJ5Qr
tqMjbl2jjK3pBlHY8yjGB6of0oDRWwr5c6Imd5P5xc2r5zAZiP45WfSVzHp7Z8keykExXLKB81iW
xpfUqt9iphX8d1MZDlamYK6a5FLBWaWOSSPg0hHQEdXAzO2lV92u9YvmIYvMOlxZpB6q0usuKbaQ
oNp1H6npxCm94WBj428aUHUL5MywqLwzurO+03Li0l41kqPCp/xQ6CQ+x0ihJoEWg5iImAyoDLzy
Z9IYO6uk6ZJ6Ow4Pjqtt7ICNUO1bILFIy4UdmuiqtjpxYuR+BxdA3xkaUdwkamMo80Tui3QxYXNA
OdUTONahcY5S4dxzZ+igU5phQHJJztMsJYFinRvKDs4zuz+0rUWAN3Evm6W7nqRfblnc7Lfslsq+
CjWbg1bZBTYAVPaV9cRhNmFahF0KxaDiVT9OTELyWlFFmgWco/GSsrciC9gaBDVbCJNrg2Vpw4n4
WeR0uEDQCmhceB79rr1vDbkSTgwieOgRzqF3Mxxl4CHz56rBRUhB3SHCO72Ro4WFvCracHY8RVK4
ouVlKl76yP4Gj4cWS0LHN5BXSgfZWi/Lc9XxtEukYR1o9WXH3qbFQ6/Ll9no3guLQw/qiJ+VxzFz
l0av6J3KZB/BQaZ3gShXgYiNexMnGKY7x/5wS3LGXs3/AT6lRAaarAUwfZ8gRNzbuPr91JMPph9B
9CybNKxoBGOxMbr55C0f8rTJDo7pE/pu33MW8b0/5/odDMv5zkOgMoc42lHhVyzlZCwG4zzzIE+p
V3TL8nkgvwdStE7PtMsXp8F5QFUE07t8QA+x//cZmmiMf2FhVSjd6zfu0h9bigjugd/vfY81Lxnw
B5cuXuWEwsN9WjQPQRnzl3XiV4/pDq4ZsQK0AASbOBqZyRYSSuTk44VgM/Vaev2kCySUuvgtA5qN
UiF90jAllxn7R26gBuAWHFb8UFS1pZJ96ijHQ5C3xtX0IOItPyoqt4x9ixPr/oebNt9ySqNtIw22
pFHkh87aMTXtMvReCjvUanac1jdDpLXHcgbNkrd+vHOM+RVESnwu5+quZNy4n2l3PRvLBw/r8wbl
qV63iZOd/j54evCP0ngdbSNSRwT6eS95hWJ/GI/8GhT4UU1os6mjRwEGmngVdDxsBo1i81azt2JM
lwpSdDBlc/QsYyyw8pZP9/4YoPFEzJiiFoRF3JNLw+R8Kugt4rJsd25ff2V69oErhNkHw7whdcbN
WEdq5St/M7tMPlM0rKSiL4aqTFRxZ1N0ltxqM4AX2NFZSnaziTViuzgfVssmzrXtzwTkpiqKF6Hs
YKP7uDVtRTC9wemku2R2x45qN4fHDyR9iwBkp1SzdWz6cfvvrJXEl+pdE5MXdfryheE7rpEaGwCF
vDj4qPKifwOjjkadsgcGA3zgWsQ7sbTicbbYm4aH5Bi7xzZhky9yXp1a/y4iTmeUkOhIQpwn+7OX
YAIV5GBm5E+qmSJMYN6HtCHYOZpGzvRdy/Vy1+vutrF8yTMEU1tqBTXXv3kn0oFeKwtScPFiW5L7
2lTvjU86Vtjku7GpsInN2hVP5K/Jx+aeF8wR+C+p2H5v8I6v8LzRXxcYjxKPDBRX79hNxjtXkRPy
6+2c3P9JW4kA6jYf0YB5l+cAXGlxwuIjwsL+duL0ucj8MfQOtcvQvKSABFPnk60qsL42cKbIcdl8
RPu69j6igOaySCRPmqc/MXciIt1Cz4hxovSNd9Pgc7KKR2R7RkDW9zMmI44rYE8W/6cTJsw0sCjd
VUu4qPMkrIkmXk1SscPkEZcWAIPs3ucQUyHoaskxTQmUAYxaNxjz/YiqeQ1GRuSjO5axOnXJNQev
2gevU0CAKSZGvOpddp2jdsugod9szrV0YxJjoSwSbJD3EswaYIj0Bbv6vLIn+wrI7EqEZAfs5o1y
y1ObY43Vi+65Ed4HSPp102n+2vcQqi2fc1mP/9YgCtmS3s1Sgs4gSJDpSBzjrP6kjY/HwKw2Km9m
TDDk51PjIdYlTh7gVaOv4zgMkjAz/xEYww2YQgJCiTjzfLoviohLQlfrysjl2rW7nW2bz7Jkl1md
ZjO1iedZrPALwD2Wu2YSD46DsaIuxUHrcVLBI6C0EBtbOncww5g8my0Oe/Y5T5W7h7jxOdIPQycR
k2q/ee9rA1cRJnirV1FYS/xqulk8dVr06hbi1YzSd1llt4jGMb5HQ5WMQQF0KKqZU2wKYBScSwAd
aG+qMH8XN4pRfHtFp2+V8tYUiV4mgJP7Dku6NdoAZ5cWyta9mG5e77NaP44q/i5y67MtCQflcXam
8uyuUu4jgVgcKaV6xTSzRzB+GeLpMYdP65P593P2U57wOFI1cD385NkfgYkoSdDPXLRTF6pQ9j52
frZpW/LJI8dOWUX6alySdRy2X9vOiwEwGMcm95/LGiQUzbywKikIhw2wTjC8b8e5eUc9v8l6pGI5
IEzoY8qLPYeyADay9mJPDwhdUNjlIGDjMW1+pag/p0Dt3IYTwWTorx4TFrxl+tztoUpF+5jHYpHg
HUlowKMkjJoPyDx28Ot1VI9lBij+fsQHNSITpLTnWk2ydRxQNbHtX4m5xWujhIndwU2JEhnjacmf
c9n6awoXC7Du7Zn+UdZ2y9Sx+N5XmXlJUoT7PDX3fgb+rI4x12HRsMMgJk+SEjTCTCg+OnfcN/QI
b+pC3pcA4YI6RXdhQBZGt9jtpn0p0qcKthMnf5yEQTPxRoBQJo7nMFH3cpANnlRypzn4HUrmzmHn
1J9e4jBJW9M+IDwP3SKDczU7HP68B7/EVFr0RJ9LQCacKDmdOVlYCZx/sclTVJt+1EhNiNtvIeEN
mzJoy53flJTVYbsbfERrhgTsS4NwpM/9gUhuOHYmNRBDXpztaMHSzfUTHaC4iZOfdtLGo92y8FOF
uTLJ1RKl58Wgn5Y/tLiPI0lsZeDZTA0BfaxDKMry0bT85qHVU2Yhsgv9BNFcqz4756rXmno1uHgK
h3kjccOfHvZcpphU9NaypfgZGu6EBgysFdc8gfGxtIjCQD8bnri71miald64uCat/mTF5lNhBDdo
YbwhjAZBpznnSG/9rSGmYsMLM8IY1sf68KdXGobxkrX06XZo2AgGpgFy1O0M2jYi4weoOyp0PS2S
8IrRKy2Gss+flI53Wkn/WThXX9jvjOuisJx5LWP6LuuZogJjyu//Y+88lltXsiz6Lz1HBUwmzKAn
9E6iDCk3QcjCJrz/+l5QVcetetHVET3viZ7eFWVIApknz9l77cHBkjxq+OMnA+Z0TCORY2s9ccUn
GUIenSXWELdImMt2GBbsFJ9JyftEv+w2yZKSg34WgzNedzYFF/2Iq+5R4MfKfyLhi6lcUN27vvmA
cwZxtw2PRfZnxpGvSZWOcOJBg5XBVxfQcHRHLtYGT0LZfk/eoiohMmm1Pq0lU1CCJcjvC1FYF536
QIrETTEY9zEhLnlX7IMJhxPtMnGo5w+/n00ofnB0aq+xcOTamR2N8Wy3pOatDnmZIGT7/RQQIJ/+
+dLvZ+6vC/L3A1XYUMy6jhgOqD/DQH8/y3pi2P/821/+9396yJ9/+30wGovs8Ofb/vJvpP/A0Jky
YyknH0/DLF7784E0r3/+398v/P5b8q9f+PO4JKpmx/D8Y9Tvp3++9L//2L/8+r982//xx/7+ef/0
PX/+8NiR4T/+vj+/8e//+Jdf+ed7/jzZf/uQv/+E3wf+28f85fn/+am/X3AjWa/TsCbyu/4evMFf
jzJa90hCd5UamAYq+O+kgCxjq3p20yrftONYLRvTNlejvv69xH4/yAo4wTQ3/Ef1RU9s2DWq3vVW
3h+a9J3bK8eeCWrFTLzh4Ld4jwkYXpeD9ZRyQj1kdWht+lZ7gMjxXbhTuKlziqR2oms0MA9fRjUy
RK/KWPw8OH5RkR/+fIjSrl9ObojhQCc1F83WrqY9Q7WbI7yFfNJ66Ta10o2rQ28Bf+hTYjm3lZk8
aoM1bmRfsdeozN62VSW26csgHLGTob4KOzPdot2/6aK2PPR9cu/hRgfBgcpOzDZ2PVPZLlKAAgbj
hS1AbbJYQ/JZBwAsf9c6e26mggCpFAMNjJgHgfVoTx+Igytudm3+IEO/ZUhpKzq0foO07j7QQguQ
G/o8/e335pmk/McNCqeJnouu4VuqgEtRKuB9nGYrJMoOQrJ+P7UMKAYSF7TbNh9R4WMRdshTB9/E
NhSbHVlG2BxH0ooY5z8xDqbZmSC7AMfiFRyx3AJNmQ6lvlfAXIbXyGqQOCXxxs9ktYjoXhXGOiy1
pwljyJJm/V3bwt5qCtwRXbyFa8O716qZykQpC5yFLbE7KaM/hKy6nA8IX9Gm+L1EWTOfQk4RZ7m1
oSUQ0W/6tm23XdoQ6Cz3ie7vfKKNiBOcxKk/2kWEJcQLOB+pYw9w9ZDMpZ8DcmWFCpixicH5jD04
U0hVAYUxPg2HS6NytIOa2S+JpLgxXv0ueJf4kJHnu59OkC5TUdTQP7mCC1+6q8IMFUrL7szF2BGi
a+yTqpcnYbRPwTCbPOlT711r+BlwU/Hi/LiIlBkjxgdfkjzvaOFH2omrMcRvtHzf8LFw6GbSkPQN
zXhoooT7lay4cGcYMETLoEExVBvGnUV2iWFHu0LvHmxjfJ7s4SvU8+cYrGfcsbnOZQmI0KcSSreZ
TjslXESdWfecqPgUJ9ltPpUX+u7WCYjBTdB2K1RX8UqZTPf1OEOlhKYYgAyQERpX8b4+plkQrm3c
qsuMjJ5Yegw4M/lp9sC5SIzc2pzgjk62QdU1ggcYmE3J3j30CfG5cTDma8v1bn1AmYsy5+gVm8+2
5qerhAnkUrMGNNzdPQcLrComca+JeSVjEaVKnd1JfJFl6Hz7NB8JXxwXBf6odUQK+RRDh0VuCb5F
yceKPIdtYbKq9No6tdV91VO7di1eJ0bwO9xuuDn9Zq1V1rsGXI+O2wPJ7Wej74i//CZI59nUYtyA
Xf3oClCnfoKWBtNaQgnQuVc5Rg1vvvedW1CuyitinkOiG88ke+O+EsU7OFYSEMruNda5vW0En+Ae
EKV7mAGJgUGMD/nLAZFEl+k2pmyZ50P22gZbsdTd4GlsTH1d6+G2lihjQRLZVI/hxqxrhmhk+GLz
EAcaOaekyb8sqo2QDq8UK5NaBM/ModElXcqWxRnj61YWvOPYVCdo88uIsLi8iwC4BXd20gCaGY9B
8alYgEifG4sjw7WDGlC5B9Fwa0e05F1qqjV9jJWohpAm+RDRMLFIXgATNk43cUFF7YAqKgb+ksDK
lykuEKgoyevIW7JMkVu4hn5rFN6pqNQmJ+tk9DihcFMEW1Or0Xwm59oe7SVnnFtPZhoQhU4sfUR3
TGh6xi7dh+6KdG90znMyhvdh+G7b0ZkGzKKeLVpQkHsSfowwA64z7PNW7P3IvI/90KJwcM9pRtpA
WInlUBdnqq2Dh3+bo3Z2LcfhbYCDi66boFlE+JC1iCw0oudA85eioQGs1/VtU8XrXG8+q5DJScMF
QtUHSLo2UmgzbnOyxuG5LpV9aDxwJsx4U4CJdF7BF2HZVOb7NPnZTqEOXJiz+1ukxreeQc2m3p7u
c+W9TnO523GUXxFDdPJCFBwpEFbdPVXmly+85wKU3dnUi5sE8chCD42tR1ocbzl50u24g4Wa7Ik5
fWoigFlD8epKXFc9uVzsHGozyeQNXaMG6Ge8YcVWLQUrpqRj61mv0TQR9Y0VunstAoII2caRIAWf
rQlijtPVcxvZCEK2XUOsgYCivXCzianO7ZggIQbTx6Yo7pywea/nfno1qk9GKR9ubv3odoF9d+5f
holzwAC5CzP7uezGJ6+WJ3tWVhc1xoHcLD6niQCcykuOeBR2Rp61m24sIXGkxiK15+UyJ3Aho3MQ
BxHhFraj8D9MawQQHPLK7H4gUAGd+VFJ69n2EeoZomSSXz4beUPGhF6CtPH9o3Sf2lhcrFGEQAfb
B8kwFni2/eWJGRaMgdfrE04vRvwOXlTtmOgx89dvyDNaDSWKbGMSFv5HioMiOCAHOSU1NxPb5n1U
ecdd3RXZPZHKTD8GOsbdxPQmS0kymeIzDtwAM4NzsLrgtnGTbdBGq6Zgql95YFHt8az0kDAI8oSR
8fwkYYjPi0tuyHwICnNQEW2yUvkAkGSWzjKrh0A2JvA4jiVmFR5KdMJYq9NtVftgWVuojpjrYUb2
zkIEznceEghhYlUZo2rc1uVnHXE4YrO8zV0nxQMcbkI1XDHgg1tNQXTE/k87CLljPLkrq+goOvcH
qqy7a41uX/nhZmQexLzotxttqf8PmP3fA2YNSXrZv4+YvcnTr7z7l4zZ3+/4e8qspf/NwPIudAPs
LUuqlP+dMmvaf7MN13E92zFdCjmb3/KPlFnh/k2Qi2570pSGsIX7J2RWyL8JBs62ZzFjJirMMv7j
/5Axa/C3EHNb/D1FeP/1n//h6NJw+YG6abv8Ip2N/l+zx1DBBWivubgtGNHQeS1tZTadvsy0Rq10
WTC7tOKSIVMF4YWx+0K3sDJAtUk2zAzn0gkKi5o9Lw5a0AUaGgSwCkGjSe8POJCxqanXFzwjtTGc
/oFsXQpPGgCQENobILX+0nHrVTlIcwX+uV5i6ABZq+0aQJEgIyr0Ml5zU72gK7YPwWiubETEK18o
ZwlLy3RddJYSJ2rdDXuN2cBBlw7J3n6wrQLkyLnjPmuPUwjaWSYO5BWhq3XZpRQnKsYVQiMOIwmu
UtvZew3RTMgK9o0RL+xuam9Jlv6GOKdtoAEcfCP7ylNkZC6qh8xLbxKyXPnL+9einHbYf1c2kiq7
8e5to3mKgEQZM8sFGSG5BXRUJyyO7MgAYogOc8roGme1vUGKpDU0u4eUmhiWIW5qGLw4ARCUEKSb
ckfTERyRXWmJtRCVuEvbAIB+jR3PrgtAUkx2c8jwcQYvMX91YzARCkxV6BiUzhP+mlbvXvCWNJuM
IJ8qSFHSevYm9Of2xVCOSwO8Z96ah8z5RpgS4B1ciwD7dTvsDLd6UrHLCJRzwOTR+mVsRde20y/o
C9JdgUladTNfSs19zaz6Mnz/cdCyHwtOCby/8aN0m/exHr+YDbbrNgQDgyC28gdJBY3mvqq7hEk8
IkLcCnnWAzqf2JxoGnEMi0g7YFv09QFnejN3aAi5gjvOHKZYdhbByF3u1otpUEQvqGMIwAG1c4dt
l7i+RYppaVtH+0kH5pFn9k1q4bpWaNMWiJwUmvlhT7vH2ofYdzG7I4IgnS7e5XN/GQGiXNcx0weE
KeDCbJNJuKVRGMZTcOtAIMWWSrSRMld9TjCT6zp39kxDaKbktbOm6QBid6MJYryYshFswdOi05pt
Is19HsfpI5PoExqDiSb57tYqnHFGwizmCl0WaxkidqpkG20aCVudWndHInpzrU6BwP2osmmfIH9E
5ds899PwGeu9dlYKxKkiERVxnxnT7U2rB+G3byK+LSmA3yFtM1vHX46pvl412cjc1sxghw72toJL
/6Ia9TJx/kKzbIGeTCl4BvVM5/95qiqmXyOuikwPD+q+DDr9IPDxL+CDTw+4Q3aBqzGD6UfyCzs9
vrU6854x/9rx1YPR908klxHRHFlrjpwlCn4n3+AzjxfhAELahgFiFEgUy/zH7NtHKZsEQpcdrC2b
znBi94y49HrT2+7BkmzgUSQPGhYlEG7Y/Cb0fz1hdG5ToFWVlzCe4Tb+NsyTdtlOCaP3viYKMWOJ
YlftDsUMaPv90DTFuHBGdyT/tIKI7TBzy/Jrk4VPLTZ9kLuonq0fYiWuBumS6QyWjztZLhILTn7s
uWt3FhclOv0ORd2L6Cd9a/LgQCoKRWwtnXXisTc71sZJEjSwPbP7GsH3HHcrhmaVMpmcCvvRcymm
xjbIVnGm1vYkkRBlGoMFZb/VA0xp1zhzRnjXOLDW+nCa0KsuAOe8t0hiJ42IhvIrrqku+xzYYxCD
oA/xT0eM0+tCPvktAA17fGojE/1BmxwcFxaSI8hJwMjus3pYjfFBR93Kdeg2nLkPRZieixEuCund
zBEdFyoEHqlZ/uS6igCEOCEDuYb3lBJcWaTMFMKapzYVyQm96Z5LDjtOBi+0ZVqG7+7c1/K9iyjj
qWVQQC1IKj7KgbC1RqoL9t83q0DGmzc/vYW6hpnmHrm00UtApRHC3NCamGU3N2YQ3Eep+8SGNA/a
yL9jdLWkc/DRWrZASPU5xR4W/yxE5oxUiC6x/mOWHOFF051MCFgL6u5UdzdWhPl3RHynWu+VdgDy
7qSB8Kxwmow9tioBXMScmFzUVlKui9hsGTNC6wyAlB0ykffryo5faptXY1LBwlICbW+egGuNPhuv
YUKZXz2Ggns/AC1KqX5GvkKGBz73JVl8RIVPcuFrtrs2G/UzRObFt3a2R0AZiKetb/kfQrfgC3fm
SQWsmdh2j6IEPAfMTtAmS3ejau81M4gvnMxOqlfpbEFSsP99bI5u85x3OHVRS8tNXThPdKjxAzeA
pESJMXCO/LMdql2Em/syz+/abwIKYOmnvbPWWmwzsnM0CHxQa0azedU64m66cvb7yE+nAJSa5zVc
ASCHDlxkm0Ep6uPhUhT0vhH6LlTqFNvQsl5GQ963xKGtor64x9Z4tRllEZlCXnBzLgd10EiFIICb
8IaOVWJRoJhqLL4uem5BV1arJvSemcxi37vrecLcm91JjPonvNadzZPfOVhsVsgRwApXH0GLciw8
OtgZlsJ6hzZNt0DpHArFa9HojGS8B1s13VqRc7r+ihnm7qNOfrh0EK2Yo6YbwtaO6U2h/mLfDe8o
66Oz8h5Z+tV5KNWSEd0i6/MaRX6WrzCqe7vCqrhWU2wKvYsRAfbOOIDDDkPnPjSns8TW4GW1sxuK
C2YLMHLzb2o9RAVjAmjNa8ihs4ZBn3tqxQrUm7/sNMj9lVAnCwMJF1h/UfCjDmUTbaLyziIKbG+T
OkfUekdk+NzZgnLTFbex6B45Rcgqwh/c09qwO9z/zPt83GfwRXuBwDsxl0GOhahAkmHndb4HJLVz
Q8StzbzDBuEz5C5YVUzYjEEsibFfMbXV9kCeITV7O3JFeuzi5LXYJl1Pm9iAxLAM5soSq6OlOEZ1
JgJoRuyjYYBRgZVXE2tjusaFSIeLqDu1DhnlZi5N0Ub/MCKAaFN5Ajl3hyXzC3fdIRAZLqCRdzyq
zvAzHnLpWjDoJ8Bj5AmVmVwlqU2yNiEeGW9HTO4lUqAdyIFyaXatuaNTeIwJJlny0ta7DNd9R3Rm
KWBThIHeLi0UJIxyBCpNh1XYsjM2dADb9RwxAS6Ns1qHepS2C3h5O6eDbAev6IFWSo+/J4fi0nWB
r5Z9+xCMmCZywoJXtM/cdS8MsYrSvLxzI00gIgNFLOJokxPIMsJHsKBE7ntPkhSKSNeRVIJaH1/O
sh6a5WCIU6QqZJnBmU0Pl6sfYT8NRrFtM7AAiRkTk4DMLdLHiOg9upJNg/ao0vqdnTnEkwBj4K96
zSIcl2WRXy2DkDi2AWors9hqXV6sRhB0OTSbke5RiyQxrhATq/LDa54CUhmWVozu16odWpDIexFA
LGKRX5MB7mDVOz92pj/Q5Qg3w6w6bRywwlmwnMIEdSSGPi6Cul5k5/baRsWFVMrXOnkeUgoe0JiP
fRZBjTJfc24S5nv9N8b00G4w+LWM1GIv+pIOHa48pVGoxdwgZYyYIIjHlwIO3j7OP4dBIFc04KXp
XL9wBusTcROgYSli6jY79Fg5zMTx1gmy56UXhBvRSSJ19Yz5qUN2fYW9Sk/Zpwy0CoX/3Jom/43g
DnT0YVONE7Se9d3WW6buvCfZ+bjsOB+A24YoMPQo4rJ2G6PQaS16SZ2uARho32dOa1lcUO2yMwB3
3RFBjadAwrcTIyKB2RYZtBJZdrQZkjZGjc+cU9ejeFk5CLwDpjd20EfrsgWqYlrqOFoOyeQJyIl+
CF9EFD+OLcmtJYsCg15tUyGNZxXJ2d2D8kWbaqILnPjq1/YJSigkD13/RGfSV9CHhhpTYlD3z/Gs
0Og6gVShL/fKrp6DAKMAjcCz4wHSjpHPkp79pDVXQxL+GcTdTVWzfwIaJycrjjea3bn094KHBvD8
mkRVysso6gDnR7Rpm4LG9fgZiQyTpz2PoQ0SIy1eb1QbKY0TiP6Z5zBLJgYZDfUlRFcLwKY/AbZM
UL/iNLM6Gs0FfTQNY+Ukjb0oMnfjOOVA5WwfTK0wUDPybW44IBqb4zdIGNrA3f7BfCa88WPkes+n
9NJWBEXUjk1TNM2fdJNAcuwcGsMU2awphJdVHbcLNCeXuADx7BUA8qRbXcO6RYpaEp3ribM1J5M2
2XAKAgthM5tDMgXQjGMw2yMJW0F7owVts576eh9A66OlHGaw0HhVyBfLK6odYIzvnf4SJxiImwqn
GCicZBMhFgbRFWCg5KRnyu6JUJi73iYyxE3ny0FRs/cwqsELHiX2uwlCHgs69W9++n2EUfXfuofk
CtGtKB8md3zyaR+CmX8Z5x8zWThGdVz+0rJg1lltsHLLwNjiiq02SiPK0wuYMaBD83SMJ3L8/gX0
ewXCBVoDSBxz0l6CwEbwlxytMW+3KjBuGOtqS/ZWa0WeKfmnaXL2NPwSrt2hOh1JB5mV4StLnkEF
/kYSslBk3mfnGg9lZZFTxBu66Avqda3ao9eRHCoaVKmOh5dtkrs0d3E/o85FOtddRymonN3qpnEs
KmZQHVyidMrCEb078zkXmQo0gzoZ6b9TsS28EKJFR5JC7DPXx//1ro/WcvIQyao8x3rAp8sioQjy
BTrOQVzbNn5huMZoy9IOMENTtkqeihGUZJ7+gN75JgHicaTRScbOTD4ML43t3NNc3409qShVj1/Q
/xrMizPWt0mVvWe9dUo8EzpURwpxIlHAQoYZEbpuZ+sBZScrdKzFZ2KQ9XLmIMjkORUE37TAFEoD
3YLtjMGeWPdvGhIsLjlBGXPETslpBxkwAji5ktUrh1HyrnrgLl3ynghSiaW9NaeK2y7sxKZO1dZX
AapguJch7L2wJ2wG3/ta9/LPxDFXrXHj+ipakVYSrdyuerFrzMZ1rC6arqlV6nhbf4qpUBLtAm/v
ajN9XITFq6EAX0ZM+4pEx9rS2YTVIYFFfb1CT0GQJBWDi9tLtc1dGWf9oY/bL6UIwxgpk0OuAI/x
Qu0CAvAEbwaOZW9p+MGykgyxs17nUMMahXiLSVzCWjeEgPgBUfFQPz0M/gUrUoqOLAn3getv3MT/
FK5VLkcM8sQunbrJCTbxRfU5U17H0NasSiumTC8QCxkMuuBqTeNes8Qr1K2SU8y20QP45THgH1+F
OpxIgnRiB6aYI+e8Lf/JahqyJQfKcWco70BM1fh2ipiR/FFT5NkAhVbgtpOVNBlX6ThYLOsRiGO4
NIsUBd6RAzsCxTH+8ScGXXm3jpLeWpmzq61IoLwTX5gb2YPDWdGFe9pyf5K6jJUtvOF0vAA9EmrP
fk8ig14fMundqHYkrnu8oRV28nrsEn6NpEbqzSXsUNlN0U1Y4UBA53wWFT2MODXWEVIvCphzpaWK
7j7xiFONrtTImEG5Bj6ueDmZjtphgr63gJtsmf25myAaNwOeXgJ3N4A2aDkXSI8AjWKYvlq5MZu8
oLrGMENC69JklI69Z1LYF9Y16Q8iwSVW90qtqvqRTo3cGCmvYw+8kBIxZLmkJbUkjPszSLLDKG5b
SdTVVKV3iUI2jzkCmlIl1oiP4JjILzI40GkTrx0M8aON5HuthxL8LHHpheQsDU7VBAepNjocV0ZH
CMwxrSzrKXtCI60jccR6CF5i4Y2SOZKjWip6b92lAhJ42pVg+0k99hx5R6FPKnLngMeDipt0trlv
UBOqMfsZmI+szWq8sarhh7hxHBDlcEpGUtKHyvvJjE8fZZ5n6e+FPX0aRQwspUEPBfwEvk6zxnkC
PELnjmmZpHtjcCoaQXvMxhufy8+shMWrReN1JAjITtrDYJK4qbRVTIEYFFAYAehKXsPwECJ939bg
riOf6hSeLmIMqI95TnhExdrOHbRAtPbQ9uIiHfUSuzrmUNaGyD+iBTo2pfOEIxPRbNlzTnPF1vdt
g92Qs6+Szn2WUOmjb1u4MGkEmJgclA32TX/djBOVITbcJYe0H2VqaDs4oyTxiPyOQNZ1kAT3urQ9
bGDoqEkDaxLjy4qGi0E0LeFy/UsE3lvmuDK6xHiy2emR3jHAVEn3Qxr9NlH2tdfbxyqzmXbQ2dzQ
xXuh8QSyeJy6vaPEktDGegGNBLip6Zyz3Lq0fcgEl8i3eCjBfw5cipzfeUpp9hIJApNpSCM+K6Hw
tZTAemWRKOrBrjIa7QxyDDUN66/CfrTBs4tvL2IarHUGYUa4GfI8WeYVjrSpUpAtjOY0jZa5rS06
gqSwvYvBjtaD4MhSez0juom2YQIcx6MvCxOJmZyV5Tvb1x/awqe84mZdpGa7J/2DYw/Jt3KuiOGA
rSBTtw+lw+5PwFnSxDdunbeHRJr3etgwpEdCsJY0cZZjnR/tAe8Qboe7zqfZqZt0z2ikL/WcjXxy
inIfT/IMvhFiGDYQE/lq53IS80a02tTjzOYS/2y32qsq6BKN4Fi3qTE9zHjEZmj1+4onD5ZHhxHn
BC+lD6Qnpgu53lsQxHL64nsDyXagW6CigK9xJhLWampTXkzbyo7kfdN7AulHYvAca+3wNhgaD6Ez
vPVqboZE618BhiSYHO2TSyblCS01EnmQG0g+RmrqgfTiZhBbrWZPUGWI6VdwEmh1uscZvgu4Mywy
UsMU4QRFtQ2Mzt+lOsIb7tMAl+VRC89QF0DLer277BvjhOIz3kNPvzM9Zu8RN1BZjNqNXzb7WIls
77ogZrmfzJVWoOHlcKDK8haPKDO7lNaLx8ZieNq5NcILU2TCWWR1DAGuMQZUGruWwZByVQfTj5mE
+qaSvB5khiliCwnxCbzUZVoYwRUd+30kmnVUkAlkYHxc9u28PRjqPrKksUXiS/mbv1So+vX4gpgB
imNrDExvNE4+ST+j9Anh5TcnJRvE2COEz3JnK9qaxD5yNr3QQ4RCpxmE4UNk5A+dNI96N72wHDEL
z/Snk1smJpupjHbCoJgKQ9IASFnK4JxwWwMS1Jb5xO6oi89O6Nm+rcSPgXFuZ7flcSIdgNScivkM
NEYiDobxNDbtsfOzxy6MOeO5Ln50Eo4JfR6jPQOsg6HCB4Pu+Not/SVFVCmYD+VknXkCaM4Yensr
+PW2F/B34VGaFdd5lg07MAeEU3aUmprWvbehy+AgeC3BeAJSYQUXaAZqG/enbznbFk+RXXjBUWGG
6guNdr4VMNcWML0C276rcv/ktJmggoHLmDrGcTDvvQxnNiEKwYotk14h7XCoLhFwv31hEm4B9Qy/
oG5uysn7tiKQvm2rxdvYdOoNJJsVyjpzUzUKQ3G0U9qAu3CUcxEi2mUfeRwlPGRf7njbWy1F2+ju
s4LGD/y+7TSIu6JlkbY8IItR0244Na7NnManZyDpd+GsLnRFHLgXbtKKNEe79klvNoBvZwNbH8xT
vy3v4mmbOKMDMJaVXoLdBiiltjoOlFUkYlKGBOfDRuBQ0R0CVo12sHZ64G58vbQ4NqVEf7tks52N
Eal9wLuUOxmHgmFGjWZgw1LF8CZrv3WjGtYgKYhla6JVmYQIpRhnRRsz4AzQGARzwLmwVrwaN4mK
CKHybOz6NvkZcO+mICVUmo5zizEdvfwMUiGhi5Nu/TTaNMkAf6F8BrKKOXHDJJVKca4ePc7gRfRi
SUgxg118N5P1OXB9w+5lROK/K1Nci9p5gCjoGz0AacWmTuMZtsdkHyZDvpQM78eCFprDYdI1xpdG
WU81mvtl0cT2ymJevxin4jHE8bZyafEsU/U+hJ959Tg7LZqzq39MZF515yQ5C4EWpKAP47565iPS
AuAJdyis7eRgBfjMTr26TeiUOkdYdZoNCewWg1V3wHqQGdg4L4wgwGFbxoMTnmD+rGwg4OaW7+Uu
6JgqGfLBdR9HBG0kgIX51eBlLphUoCPEQr0siIZmUsJJNoNQw+yrpFP64ZUPuX0ztWsrv8/QSzNd
oCHy6hK3aCKLTp703r7xZ4H1iIvWv5Jm3IfGUnR0GvzbLHqoaYL2j2N2m5ZvHeW4Gj8zAbtierFw
eIhHdySN4OpPP754ks5LVF3yJNx505vdz/yWB805JtMRsGgybCbvZDczux0PSrMNXVCi0FqOsBB8
BaHnpRIPwMwWdgntvvA2BFCPeDJisnsazmLP2Ho3nvVdJNfYRR+ZEOFzNIs73T6a5aeePzkGxFim
XmWynrFT9U/bXHP9fsJqX/zE4imTNgvI7D24bbK3MPhofEatFBAaSpcE7l/P+Gkk9LbnkoZoRKyL
fzHND58WkC+upvFgkTpi0qyMcYeLa4evKmGqZSSEdMllhOgES9cucbnMpEs4H214gxeWKYGnrVhO
FhpW2LInS6B4M+pZJnlVxfxMuMsoxwf7K9OuebqX+Z7U9AXZUmF7TNQu7raieSibE2wc+O9+cuOa
V8j7pTiRquBqy+yQ9BtezM56bvob/E8gUwgUCfeE6znRbgCViB0P+XxyA7DIcc7Isjo6RDQCuiV8
V4x3u6gsdwH5nATgQAPLln3/1nISNQx85rGHYHiWqTPM1t5mhpZO89/zDJKUpqWgfc3ZDyqvfcSe
v8GwuTJoIE2kr9b0nBzOHma8SyUDszmUzH5HLUFFyiVdvg6dt4gwWhuUUqGTksRXrOdmO8krwIGp
OWv6Ix5JStx83ATu2GxLdFqZu42nOS2Czhq1PGP7yXhpzBfoyfZZT85pcpdWbwEqvsEhTmrfDFjC
UCthMrDWcXuOY8KBb8tx3xuXNHhQkpsUc5X2CZhlhT2ELLJwABR+4X2WJUPtx52sFOr8Fx2Hfk5X
gnDDhWk+gPUqq3pZ+Xzh4Cfn7D4AJtUL1jX1wS1ikMpcPuJ2cePHQf9R6Y+BD4txnhO/VYDeApoN
KVItJpOIaEfrfuzfhxJXFBFSBht6RBNWsRcb0ZWN0/AO5fjhCkiXTHMSQk7hgi5s+23s71wa6vhQ
MKiz8Jnjz0Atradk6nJeISyX0Kle/8yYYefYPVjNVoilUSSGW5QrnH+IgAfNkCA+Wyn3EpnvfdmA
WrxjTkxW6b2uo684JPQSQcxApqXuwN1IsEfUo04juHn4IpZtEQ8++NKICEG5CcRmvsoBDnADNDhG
TFhrvFxoVkOsd6Z/Avi0MLFQie7LT2+cCuHbj3RfXP05r2/S8qkYz4VxiTOCQ58FcXe8FiEd6gFB
Xm8ec/p2LdiZmqBUSqkc+1F2z+VOs27ZGh/aa41WL5OSKmtaFFfQn0snnlugeE51Z2dyXs+8cDVh
/KtwqPaca22M0qBhGve9b96ZwQMSpGKg+nwYnQJaNgD/EL4rOPk2+5xDV7tqq2vkxVSeeymtY42U
Ipye3Yx7nqseFSEQpQXF1sJBe2ap96j5SZmJpNj5zPKjq3YNXWBp1r9rj4s2dgb0j4O3DRuXZsFD
EwMeAn9YI4bmb51Vi2NMEjtvisRuaIQudCleX3xxYfRdogdhvJxb6+4Wb/ZCWXQhC52ICoYbbM1B
o3aynnFjLkt8udDsAtIgh9vMX1BecOGXSHTIEMHqDxNmEWIxzCfycmYVIC8fFsqcWsjOdmOISGFs
yBoeNlx2qETInqwLEonUPiLjuXG6FWFrvHYlDjZPhmtdv6KHPbh9xqU/IeEM1qIZ2dnmlOli01jP
Mw4xxMaa0m1gWDTLnJc2u6qfV+vQpxXv0tFVgmwNtUryV3QlV9FlpAGCUgRWqJXrmB9YcebRgFXS
8i/uf7P5VAQPo+yXhHUz2k62UdijdHol9YkVh+xPpNFEgi3S5En2HJ0ftPotcRV1CVuRgdxXIn15
7Km7bBg08x9n1ly9w2kEFtMzA1TtlxcdEcbr8bmXbxb3cd59jUwQOKktNaQmExXTKJrNOL2O4qhH
E87cvTaFxP3FKy7+IEH2WoDxmYpF7r1agmhfDj0dGy02vkUB82UI6DfVHyYBx+Mc0TzHMJM9EiBz
wu9vWNReLI/pbApIax5jr6LCWzY4M6EUb3o3Bkb5XySd13LrVhJFvwhVyOGVAAHmKFKiXlDSlYSc
M75+FjxVfrA9Y10RxDndvXsHye5BAWsE7Lpxangio3Vb/hwz/VAgcXBSlsfbTsHaylSchAkm74Fm
aYyLnnKCjY8gH4PxotZ31ImIqKFH/9Tdyxy4p1U+NatxuTfYh8IPSni1ksy2eKU01oG98lOW6moy
3nzxW1TRXx7CkveHVAb2ZH8Z9CaFq9kHRu6oDsBztKGJo/CCR0wx6Vx5bY6MjRV6EGUo28HBMVBN
JIxt/O4qJugko/kqUCpYkQDqoCRji6/i5Uc7e4BQdcfG9JSgTjCzD3mQqdXlimEEkPipRTuxEY4a
NbWBFpFi1YNRGtsBwEiM5dUAh+K49Ip5OHa6duksWLhTZj7iIqEGLWdOdltD81qs/0IZ9pumO6PA
AZa6XQEBAhcAbndllZQ4LxfwxPoII4z8UHSkpJXiTswQTvRsV6WPRv6eCXprQd1ktfSsMdpj1vCW
RMWuGHiLptGDS8BnHdY6tqzCEgEp435U3gLMT0WRZBHJ1aPSG7NiS8CQh7GnhzUPJsM0Orj/mJl1
Nctkhbvtz9BNe4HUvYGK3eFpiQ+EK7YmMtg7k/rJjIazCccLdqrns58Mxtkz+uSW9CWWL8KhCKIL
DiWq3LMc7sWt2kDltyTP0CBty81pDYUZj9HSzlQyFJrJ7frY6Vj/abNh4wWwmcR8rWLwpubTQYrR
v44LpBZDtGtYgcAziIpH6Q+3Vlwc+eDvY/zzCMXuo5KRoWTZMW+aQ1AFe6My1griZTME7zWV90oS
X2JinepGvcOLPJE77BXpZ5QSBDBvLKM5VeW2sYyVFAp7IsX3MgZkEo0pniIDQTvzU1atS5qLf2PC
kosh4KgK0kVgLZpKzSbdtTU++eRQVJiH5EPwlhL/WNa3Sjd+G5OSHwygYISA+dNWkqCIVHr1lVqg
yFwfKTAgLDUdyuJytw/mq8pyprcvCcgXA2BHUvietxWK5aL6FtmjY8prp/FphGdc9L91vPebPbln
meVmcKwsAEtzByO5Da+TtW1CL5rvUcd2xEvbWyy/oQGQmkOd3CP1X0Q0W1Xg5NIceu2j5riguGcz
DnSg7UmzsIF9zPITny7WBZ+BemqiZ06KT8RSOBUAbQHUBJstHKjKSLPAP9TyWTeP0m6FEaH8Ap9x
MiIO/PDW57/lCkIbC/fMJ5RjslYPupXxIvaEuJ1j5cpulQxQL8vOkcu+QbcXWCL8K8drOVClHCVZ
i8ojbj451VzER2VlOYboyseYoi2h6piVkxVd9DXIlBc0J46SN9M1qQOLcgilcD7XBJLYhUz8Dq2C
CW9JgYuhBI9G3qgG+ld23RIKaOWBYYsEQJpspdwbOg9qHH8hzdE18pHHz1ISt6LLOFL8Kck7Ahy8
ggoTyw97jrdh9aRW4vSXrPSzWR3r1YBdrV3a2OMhRluRC6cduV0IVeJOIyjchS6eSf9SoBPIsL1X
pQcQJwXDunXhjMMWrc7KcCJnxkjbthwhPLUAeH7E6HBUoHZK/b20djobaxnORzQdtBBbABu4xlj3
WDj84LugEwPXlNSCb6W/ZhaW98ZnwnURXRfIoOOtEM3NOD6Gea/7pDedwzUsRf1Cx2/qbzXOtuFr
lO9q/6xm5sC3THhF+pP5qIb3j+G19SCflj7nWI8OH5BxZsNmn6zXG7+5G2qXLDnKUFLj3eh2iJH3
ZnHC96wsF4/xGVfFM/x4RzQcBpFpPFel14tYIT/5zxJlO2mkkFxM0dEaV5vOHclrDmRQDgJ9eraL
sTSZZTf1eHHyLS7SI1tKbO6V/F82/wravSIdw34QC5T+hv6zkW5h9EezjuerEl6TdjNpt45e6hGo
P8PkYlJIH45r5UuXsAvzhPGNy1g0r4aDE7jwUzr+WjRO8bZ1SSgzqiPuatybdpTe+Zl2a3lB8RtR
/6TiRQxVO7qtw6IYx5KCfU5Bye7Kf4P6MbW/teAZrYOYWRt3Ai5ClYtVhM1r3mXHrtuL/jW3H5mG
n3M3rNvms9TorrB93LXdv55GzWhvkU8mEFw4s7/H6lGuNon1xfNfGxJM6OuIyxpfhZe4A8Tl+C2c
PIJY6CH35jr1BERrK/pS9vJ+klCO3ntXc8z8MtOwGivuI1TIleFgaUGwoL+q9d+caOryEtAsYnsh
dZXd99eGKVdGjERMOLKnBv8BxBl9ddAsFsob9jgro3y2SL3pE/FRWkAKyyv/fMSOFYujEHwk6t99
vBBBJWAuI85PkJmQ3ymlGy3RV6zj9AxzV/52xNK+BP2b66ePU3j4njdfy5uWj8PaxLETNIHOnQWX
zb+lKSmrT7neR8oWbGylrX5glTOYfOTqhYznKD0O6rksMNSbrtZwboJLKJOCKqzXsv8V1NhaLWYc
Bf+z01TbsjmF7QmnWW04FOJ+sm5tObKUJHEOUuNY4Kq9nYQ/Ay5GLYC2Rz+D8Bt5iZcar4kOs1Mu
LTnhfMDXRZSfZMjYGhTLsbmV+YV8QINtuydpHjFQ/byv67emutS0TR+wsXuL62XbkNXncOE6cn9k
XuQTn3pu3aS7No7qzNKr8I8ymanlG3y/VQtvn86Fq+gUphvEmYP5QPKEfvAZYAYMesDzstE1Munf
pnoLzubiZL+q/G0onHgK4fT1336anZ5MuuaXSd4n2/g4vQfKH6Zy/a2rPRih6Qdq+xLMqt1j5i7i
ceCvI9doaaSji6/tomUpw0xNl4x1IXslzO+jN6m/htwvOnWvg8BGw02zV+i7qMKEysngXMfqHnxa
YRaEUVro27b7lnHc6XZWcO3m/bT6Eqs11AaGk53Z7Mm2ZCnx0Seev+ZqhW7u4jc8OUW2Tpgsk+av
WZcO7s+2CmND0Fi7YvCFEc4MbXc6CNpJ17aoebtuVzFFDuoPs5IY3jAV5VnesEUqcWggjwvPqXQv
+QcSe5UEgGsz5mhnT1r4Hko7Ec5Hvx7I2tnHhQfnX+rPKW9oqL0TqML6eocwGU97uxD2YrMXmJvj
+F8w/8uJCRDU94U5zoBiB47MLP7O7ZxcFX/TWc5CR+UDjI7q0d7Z2oEkDAjNrgYddTbVdY4XCN4Z
jBmmvTxN5UGDHiDJK88K291+fEzhOrK8L9wOa7o2z9ouHnGIAN8y3ft58N1h1UQQqVXe8ALXSHoZ
HjK3eTBAqfb68tLUjiHtgsA7EZa2CWwKOr64xF7BwiTXJ9uVhPhQ6HzNi2rPXONSC2NZ2BCN1iB5
nJ+VhjHEKQNStlb0OavwCsBHbKm20opPFjRsi0sHTVn+NizBOGRzuKBUXUImgEf+bf8PItUKCYQ7
m6tx9W0i8T0qZ9rohsAfzTiP3aZXgNG3gvVMLDdNCTreYVuCJVZzMFfoqV1YHT7rIAewjtmK9HBg
o4tkHCwuYhhYPImi2CYpYC1OFKAgBD0r2nubXroeA0ZbMN51hQ7JcvrWVatX29LOgrV7EE7+j4Y0
dIlm/+w0QFgmqrlA17WMsgJ+6LUXJWcF3TnCkTeDjmoTuApqjobpeVNqtsqyFBKVW8M4u0jcBsle
b+9psWZgZ4iBzn3CItEoHy3ULghVjBLfPo+8UTaF/CWF/skEhetwHY3ezOnGBY8UV+SQK9vafMJg
HLkx8kMbXTiZsOszZWBmf8o3Ldz7ok0CIC6DNk6g9tJqdMZLmPfFusi2s3HQ4lPJrzbF3M77kULh
c2Hh7ZIeI47v4qYH4dPGMRfr8PM8vhGbKKTbMH1vn/Qx69pa80rjuIdH4lZgMyy6antnMQ0KqNjZ
RD8DeiFCqMMAVwI/3+XhJuF2QqSQnQQOjMYBYRGv0PoK4j6U7xn9jpzjV7BBR0LTa8keL2OSufBN
+mJvjqfB2uEaAgjgQQrg5Yx4skbPATUrJxh/jJEE3EOQV1BcHfzAXXYqduvzj/rC00MkRBYWgnSc
SEBrVcbZ9Fi8Q0G39EODcRorUWWj8EP8jV564vgvT0VHZr8j+vusd03oEo4Rd3bV7pX23OH0r8PC
aBbt4Nq3a/NX8f+N5HrJDN6RuYMLyDrqlo3n1tVgY9formBWyQjy70LNZ0hfGTZnWA9ULLnW4VoI
fijluuY1g5tXGEGum8jRc9wn+y9zeBdpV5UFKGNzoqo3jow9BJ5Zb2ecfcdkY4jH8W/kNg+/mvEu
zEcjfp8c4jOz+9LEzZ9Bc8XKHwfyxAHPW0/VTs6OBGeswuGs5x9cl5q6Ww687r/EDvhD/1wOVNei
P8CTHAsTrF+XyqvrHBYfsKt/t8JDKmBYc1O1zz5ZeshKPE3iJZd3SPx184x4Spk2KZ5TNvtl/8iY
sEIunGNHVifvgd1T9lZZ4IF4mlQz4jZiXARD+QjZkDY9XWNyUXt0g04KzM01omxj5X3Jf9VY4pBn
vcxWBvA7QwIZF3S+78N0NMv7uASf9UdzPJjdRYn3nboBoergn2Cox8nC7XgxHWwlmG18NowyTf9v
6q9kyjDCIu3eatdauGA7WKab5QGqvovQAv91uqSX1V+1LacRjyij55h36bbpfhfoVOheyfyvwyAg
HV8smGy9OzH2qPKjFG7QFdAo8VY6qU0HjRxpKQ6KchvVm45bn/6hym8yfVqfv9r6oxo+SU2eMTSm
ERriczOQpnWix1UYUWQnZDM/2d108YNbaN0t1HSTTcoRE9GlZ4qXDgyDjb8jKADXiXeRhakDggvQ
np/nnWkiPT4UzRYM2i4QhTuZQ9FYLqApOg/pfx2y3Lm8oEEK258n0P3F9Hsbdqkyu2yNruIpBds2
3Yv6ehZOpU1IpfAWuOGa60WnJ+2EDwZeZuXJZssKnwLjL+uUouurrqXyo7IDSNkTTPiQxBCfZeuu
Fie5wNJg2Pvld6leEmJMKaPw6Ie1RNRdDqy3jczvWuTVfY7xrvqH6xGqna1oMODtG41WCVWCqPwC
JQ7iSLvXkVlOglzxm2m/RXCy5myFT5mtoASilFvBrxH+6OqGOArm17QEyEdzfK2Sw2PZkh6DdlMr
Vw1FTZKeJ/qhbjpE/YmcT5gA4rdKhZgl1yLOcVlBUiRIjzkbTme+ZtIzx+LAKrFJoVmcsTjESQVr
rXc12MvCd4NTLLdoW9xoHyqLQA0uFaM4yPVdET8oUblOOzpu1MZLdaIEeLuE21Jl4Aw02VZjomd5
8OhVVDhwwkWgbGE8CeJhqL4X7V0MMjiy1CnVmzoqxNT8VtYlGf7V2U03aROOPu6imDqw4lnlXwo2
1eJ6tgcGH6fHvJzl7ir9mjNPVfglk53fOMSN2eiZuDTk2SUrHYEXeZJI7O9jsJU1T9AvPi2cjIGY
yYskgqKi7WIj8SgNJAuuHsN524NWtd0xK991DLIU+Lz6kmhng6OpxLDLL0zzvVlJWJteozXcThLF
0u+kepD0i3V/p7txsFeUvyH/g6vUs1ykj9WUn2Vgy9IdtkZO7hPZehyyneqfauzemm+t+mi65yA9
+EIUAuQTL6wPkrKLtIVTEtoM9+wOVPESwU2onjl+CtL0iPByGBgBgU0Gca1lT+zx5vIwGHjAfikr
vFZ7WKOH2qFJU/51a97j+IF5LdWCO0O5yvgZVJKwYmmMqVywGppfuT+g9WTh/zdkewbjTqc7nRKH
nLx1NfxEtblWOrI0hh+mK3vGpT5Z/Qj6c3RhucvPERQk2OieZW3l6KrCOimCO0JTO2A8scPF7J89
ioOOPlTPPSeWesJaLPkaQWKXX4OvQwrXKdkAmvE9F69AuAzSVZMO1cSdRZuPHHfVgxlLs5ehkPEX
0k16wRxIGmDgf+smeaxODTHrO9E5D+/zCEKVFOuwuCVweJZhTZG5WXHMLVrVy1Z/WM4k3Cs+R+zU
9U+Tt6PQMYcdniZRx8TY4IqopgeGAmhwlOXrtHjDuzTJzkR8/fImVWwDq+gtU4/WJi6PBuAibTCE
Cx2SKUuZGFirOtLBFP4+GX84l/n4JgDQMV9rxmVSHOHPnN3klUXeVG4abZs2OFiCQnSHSsY1wJn/
MnPDJqJWjpwESd7V4tb0z9wB3Ap4L7MO/m/6KjFZV6p/8rA3zHsX3szyOOibuvRSSqKhftRArRoc
HkY5IWOW1T5MNllDcfbHPT+sD9wAE0xmuYoWNPjrwKWj3lzrZCM0xhHApnJnYz8x9JenDkhS2pbB
FcIzNFkJ8PRVNhddQQm0MkgUOlpXwXDgcAsT2D4rr3VdH/774Qi+xmeQvcXTMcz+VcNpaZJx6IRT
PcDLTOyxeGhYTLMCDvObRYHR4sheuny25B3NuuEN06alt8HjjZW2oxj4gnBKQ597lsck7NTMi8xT
JNHlbtr6U46gs7yr8rrqvcZ6fOF+UeEmQmfTojW8MkU6JWZGycfMUi7nrjTS72Gja2e2mIW+hpes
JNvkTU/d5ZmzsIjMG2IWDOwJM0CsOW3y4K73vy2/K3XDlmGzAQKEOkW0RPv+bvGvA7Rn+vDAtqNj
LYPR0mdn2GYLZeZDFr9p2XtcRroNNbRMtqxL0Wxvl7dZkPf1rn8Kn9zmWrpppbNCTAawP+xprmQP
r8hGOSywpiFDXnTNZjun91B60StI00Ym96I45N0F3hKr20dvMyrW3532z1QAStiVLAsM2IujsG6V
6/IHi+wP8KnjmxGKu2Ed2BcTbTsq11E8wzHniQC5LLds68JYhnb1aUDoadtPyuBo7DMLUzo3ZP/z
RfwZ8g14BrSqTs+6zoknO6KwZOJNVc9x+QBQLgyYpeMFsWEknKcJPM6bskPpQafysc++LhBSlXwA
1unKsbSOhfSS8pd/LEAO6mtKtokEM7KZPzHbXEn1m5m8C9bZaD15Otb9XkTJQYc8wPGJMMbVggWo
ILUvLn8mLM2N4qkAlaTNd4WU0wKtteqDvuptnYr1SZWCqfjO164H+2XGS0/DJnKn6n2ZnEfwNnqD
EKwRLhliQhJGuRMqaVdT9LLxs4k3GVCCkH7F+Zcvw55BmNMxB+ONspo4cZt+vFKu+WFL5cQ/dd0b
D4Yd9L84EPdMPkWAY/F5uR41zFSKK/5nGH+6hvVI5jN8n1ZyEnmjI7Pu3SlySyiSye+UZKu+Oyyo
i0a43LIM8I9Z9Grw/EGxQa8jfNX866R6mdkn5GTWkQTynrPwW4dhNcbHHIDGCN4aGO6q8U8Qt4Vw
xoOHVbPB6vMkNkdRvkXO18jKEn2d3VTvjb/vbMPxgzOp5UtN0OdtBjY0dxqb0e9Z+SUHJ8J1tXtY
+raSN2363QZ0R7ux/J67T4EIYkQofDULlj3SrImfRDKECM4XdCCR3pdRXlHvQbWrgztQs53He+bD
tbnQVL+ggK3MpKGhpK8QKTxU24yEiXG8g8sXeN+AQRAfGxQrDTvJkvdm8Zc5VVK+RYeKZ3JmY2Jn
GyirezpdvHpWRrZQLv6WnUI30g5aD3F610Uy9eIDUSIN11z1PYQE0ZQPciMubbmTQ9g26ZvAcYW0
ayN/7ASvrWFn/ibmstGVV1rOucFVwvfxzgt4PfnxQnAcNHAlIlJcvXIihM7PHg5+5SKOYuRY3rdJ
/ZTLe9YQcvBj+YXdMbllyV0UXxp6Pl+78qLh0wcthl84v7XJJbmTlGqMlHBwzs2IG1fJmmCZeaAw
wHELQPP540uZbQgwCbR17r3xH2xm1qrAmxAXS9KTpAfxOAgH4Ez37zC7aAvORniLRJSEWzQQGOZf
Q+c79RGICCxmkQBwxafrWjwZMJ7GMV2rSoCal7wdVV7hCJGYNgqGMbwADDHl6tY+Zd6uddrxAUEh
xhzTUSLVTOdzjfugeC0nsRBPogWEx6zZAJkm0zu5UXYTnAguWUbuZUigTPAiUvMBchrKSbRBbESI
8cuqtrPgxr5lLx+AsDfmHybthRQ+PWJr00/3JWleKc8YoosgE+KWuSDLvJwMPJL2iJ5ZWgK4CWV3
JvYHD6NvJfkHbG/I+yo/ZtomROgoYp+31Iae2BsyiybpNoI3mOvcYzrMJZxAD+InmZa23Nyg7q4t
mtoSRU7GQadDM/SNPm1L/dHX7I94/El2VdqnQjDmYs5+MuW/5UkYypsyPPLgo/6KdKyzB0q0QDrE
iZtKkLbsfeT3RNgDTj7/xgiZ13XyiVUeelsyGDyCn0DZ1Ghek/Rjzg88N/zL7E5mA7AaIFgejOGj
Ut1wcuksdIvGGsP7k1mf0D3C4sNbyKIpZh83JRglYp5BXN5u2k0CbIaytk3E6AlCITW68vVKcPga
xgd28TPky1z8CKyrX99ZMjg6zOV+0+NacDSPuKQ13aE1frLoY3wjhBYhvjlttBUCRf5rEobMq7of
H7kNECYCwELEaTw6JUumIxORZX1m7X2c3nxauHiEc0DzmjM7e9Vm4GJfvnfIhQu2R6Q9bM9vw0Ca
2V4N7SmaezX6K+xvTI7xYwVeGFEpHyuyexa93pGsmhV50rbEIJ0y7hjBmaRVc99PBe/Ps56/BOXV
6X+w8v1+J/vfSokqZAX6p73L803vn8s+x/c/gIcVnc0blJR1cY/6XTw6bfVTojGC4k4FrVVIAuax
taDWc1WpyzLv0eGLTm32M1pNt6OBxy07vsK4W3Y+RuJq/m5a6x58N6IRMvVtzB5V9KewGl78uHhD
JPY3M1uQpOaYM3zXOI6RiHCDYmbX0qFDti1dp5SmdJ26KjXvjRRSXrN5rQObiXNNa/WZl6/lctXb
L4kCM1zllpOVQzZAPNw1Mn1jgF71Zmog0VjVx/BmO5olKNCJwLVgEyTo/7QuNSL5IwWREcJyMLIG
mduYI7kvP5WxkjvWPuSNsDj4mvFzS7m6pqxw+pyD6r8k/BM0/GEtsiAsAEtlQun9CPwrLcNsssdA
MYUct91KbKYL0lnKvzp8s4YjvzcrPoBl8MT76JLfmkS7RfHSIxLNOBwdTi1EWLT7BDZdYh65E0V0
7dOgsTD4J0PvKXSurvLUGA3AmzcmW4GVpOK0EDyRXLP5xF8SHaOhvHdsIqKFrwLqDumCv1iKGTGg
HbCpqEA2mW/4Y/hss3qCtcZtittHjmHQTpKuKmOnSvpq9V2TPCMfsFl34+4gUhSp35FLQdH+m2XA
v8hIZsI4Jf1lIWj7bWuLJYEWz560SR9ZhDq+p/771DPD/1nCh5B+5NV6SXzTNqNIWopHy7xB+NpA
Xpq2mte5AvRzyBjINzgC719cutovLEB25qQOI/bqFhnVhPqrp1RASVLrd1VsCar/0qaPZS5EmWjV
52XurOrvhpQ7faUBac1wherirNTMkLwse6G4SdU+rX81/wQWVeAKlJ/VpXQvtdYcKG6NUxk31m9S
dTMh8a4RsQI/AFQZZgom+U/GQ1kKelcaK2jpaDwXOR+kpVaB8tf/88Uv09oTzorI7TvXTzwZZpiI
uxYFsLPQf0D94nktW48RRlpINVgcDeQdJic4iDvyexa5qnIuu6Mf8BOhpvrFO5krqIALbABox0Wq
WEgHiJN4XCCdnQ6qvlNkgoOA1D1IcSp8WZTuIIlKdtejBzGLbLr/saHCNuL3AR/V+LB6jOeItYD2
p/109Fi4wdiTT/1ic6/ZAjOyN21MJP+Cp+L0FqxBKGmusA3qobBr4ur4bLvKKcHYDHY6fk/2RXVH
ztQah6l3WdNLSPXgn3XzSQ9vfKfYljo1rVFs5U7THtNJWVWvnBtrxJ+96nu3mn51GDEpKGvVXWqm
/g7qnWSyiE2/6uzsZxfAzJ4mL8SNooUKNYzw1/LerufLsguL31rhT6m+5mAbUxClFcoxAYQmod2Y
0nUMyhpLVOkktJfA+qDiqOKEHUiApPtGPBVv9EEJpBLx3vQsVsrNILykkA0y80OOg8dSqOKCi/Gl
F05XIhzAMNrop3XMTZ1WdCBpB/tpjXNNGJAWvMKLK5Q29FPLt1Eq1z5suNsDxg9mp4ULi4F7zcI5
bg/8ILzAvdx0hvQz5SJZ+WjTFGy87EnbNG8EEFmqC8BtafuW5ju6GOj1Zu1o0fBVaMX1YYc7Ks2Z
bVR7wBWd3wVVjA3/lMZOXbxMmDD86SQVl+V9T/HpyKq3ii+/wGSfWolZAO+Sx5cf3Je6vPBN2F3J
03b58jv/vcEFLcJCNQsHEApMEEB2rL0sMrKHfI0GoA7dDqVat17ifCA/thLeCuxmup2fv7gUFMWT
o+fMbqOh84oLR8Tvty1Du0BO25a0uH6BnPaFNwLDHgRQwMxF9YKCVikvyPEcLd0vXVfYaXbH72xQ
oSFn2DOeYgsJe6gXaRIfvMDoZmBJD+8StZ+WJxuV9AIxsoDHhQ0hIF6eNJ7aZCxkl6UehFZ2QDle
PgrC+sSRW3lVUwqWKUvvLDs/IEwCGCsFfe+DoVr0TOPaEh0ueOBvtiDszFhDChLM6JvsGp4c7Evt
TYzhPXxVtefT7LQgoOixVjlgvZm0RMbgDre8NiCKgrH9NFEDycWPLl2r+Yhlk4rFatwTCAEpNZX5
jmBBV2Znpx6wHabGUMNUjGsqlsZb/ggU0XV2qdUdAUArS6T66f8YHWArGRzc3ry3yV9AWWB1oF2C
9NKqYK5wVNEyhcZnhUSf9Hc0mt8LLWrA/xHe6rpzC2Hn0/LyTpbBec420XQfrfsELTHsWaUxD1wI
GbaRq0LM+yPAgBthP0nPuq7tuv5XvJTqoZVQQ0DS9JEmH3qgNqfbeDlVwGKiiSdEwiknMmu81CHb
IX/fg5n1IMS5YUBM6cDKLqn/qQE7Dhr4PaipsUsJSeh2Od8ywuL81ydMg7+T/PtymS6/qPMlNjUL
HdEWpZktnQVkCDMKdlXGjpu7lJOtFrgafckg8kJx/kYETfiELds57k1OY5vxZUqeqnSe2DIvcpLQ
/GvxRhDCCwVnxlU8UD4lAWVr/dmQrrhYXd0bGB4RBjjicI8WPQHrfhOOBMgW8Y305QBgdVSvWlt2
y9SjScfj/Biy2a/ldw7xprJOnf5RQ86YMCCOA9jjHJGJ0L86njhx0RquAYyEP0Gnh/8O8y8WEI26
oXsQfFZKXC6puG3GfcMvIdkdPfFXtUB2xl4JGLpqezEfHegXgJ9U/VoN/zjJRMQhq5YFmxBy0MRH
Z1w1P/dErFlKhHW1SjM6p8DAg4OaEBMfhF3s6oyMvcOxMbBzga0CRxejACdc9/0ajlbtAHS23mC9
1zFDAvmIFtWu2RgaTzL5pImM5s0cXgrtGGQso3g7FDoaa+4co2z+BRCyTb5BcsGxKPzx14Eb5Vv/
S1u4lPsWbJnHGUPzg/YiGgJ4yUuAX2wEfELf2SBPsDsh25Yw/030KErBZluhwrAhGNaMQVmxAqSE
mvjBHbgS5ueS6wJgfsGbbnZGt8cRiUPOSn928gVzI7mP+Z4RWRJjO6Y7HGkNhe5odk/ifPDuIRpy
lUoSI7S11iZhLQEANpVgW5ziuDzkM1yTfzLJH6Mr1KcYRYhA5UzHm4bYoSzq1b/furmwmOVnvVIU
IH3xnKxjgjItuYcQr0zYG3q3W25rIigpRyuVIHhEJSjUrT8FqyGsLmnWgyl3Lf+nEB8LOiTVE51V
7VoFCZ4qlYDfTgxtiaIQI1EqDkYPCHgdcpG1pjvJINGYQ/7mxivr140beEp+Wa6CMDzi50hOGcOY
2087GROL8CpHjhieFogNjcXCj4EZuZGUFf3YOso8cMeQfzU5/bSvjI8GCFiPMa5JdxYcbTN/WjmM
BL58KE3+LYSJvKg+8qNsXnUCj9ObXOd2J90Sg6ioDv4JpPlBKfcYetoMQuFZ9YjVxBypPfCRmFTW
nXzMuAIb+kk5/VPSLx9bjZ+KkrZ8DzThNmK2qfyQJB5mhvGKI9GiF+fl3miLu1UdlgdbJp7x4n1b
SkDaXTPx2hIsVQ8O8QPbsCy2xiyuk5nAMlQCpVy4A7Vr9TcnxtrPMQGoVJomGIEL6VT9mdajG8MB
RUE6/9awyAxt2wQfgfJWQ3hO2g468ktUPiGd/ffowJVgvFoinqXTlrlNKb4qxCk4WAgg05HPGg9s
aTTep/YaITIqsjdDt3OPo1c+uv5XgCA0KbRLGPqWz2HdrRPAN7QkeGexLj2Xpbga9ZsKrlFa5wEg
o3qPg7+8496HR8IdnY3PnMOe4oVJEJs9zlDdSWHI15X5KJqdFF/D/k9BFV8ELZ4SOPdIrdNuYkaN
3obLpEQeCO1KxnS7EkeGKsj57aEa4K7MaDpytmVEfXaH/lpw7pf6KJi46Dmsa4DEmzXmH9Kq+6sa
Vxc3OJqZDHPEDsaPKv/Rw7cg/ZhQKszgR/3wFi+x0NOV9sH6lcRPcTrV8BTKB/5AsAU3Juauf2rg
RR+def1B0qPcA+OKUw9ij1Mz3YrkijGl2o0O8Vh2BL+8b0S30sEUVj8a3Z2OIiV/UgAkYQfcx2Xh
soxDlrs3Hdz9IcLgfM2ItcNQoxA/LfPsx/e0OSss3pEtI3ZhOhMhYt19H2W87GnxVq63Cit/WPIQ
VRN1a/DRibd3rfFDk1EksAJbXq/J1HYq3ma6GfD/hXGxTLwtPWm+UCE1OBOhrZF9MU34WZ3B4Ab/
jRwGsXypwnHBrCwdHtQyLVxQsa3K+ew3a6iYC11IkN0gxBMG19DrcoMZ/qeoO7DaV8ki94CkwZhh
0FzpaNJrrsA0/qnH69IQjxkAYt0DPSSogF/sYq3f0n7MOt4465KOifQh1stQH/R9wH6tUn+q+WLk
zxzxYyUGq4ZD33MD5nQ9SLwBSOnJbRMTVVy0jjJqJhPeBV+LwLiK0tH35AwoaQ9zspZ3BuooNgvd
j9m8WPpbCN+Jvd0A/zdlb3+Z3DlHjKpWbXWYvsFsDZXmt36vkSaoWGtDV8Nd3RHJPJpYpi1DpN78
hXziuWEHRAxaMG/xoEICBzeG4tqNF2Sh6U3pUHTA7oQbiNstDSd+DP9j6Tx2W1eyNfxEBJjDVIGk
sizZcpgQjsw58+n7q316cIGLRre3LZFVa/3RghA23hvoW3EIDjXmMsTYJpVIhBfsHPWxbBZXra8B
piMRaTbX33X1reZ+pN1tfpMK+BZ/Y9CcBu2ENZDbjXcFKSjCH5W6HZb63O/a7wUb5QB5Sxag9u3g
Rjabj7G8hbFvlL69Cbetzha0KhDtuumumBAWzQA9/06zCVRkKtuthFkv3kPFpRNqy55hSHmu7Uus
X8MtJVV26MrNp0LAS9b+I1KNcm9upHUPU7DVNxVJRA04NT92Sw4Z+EGKeovEPMw6K0LNkN4w5OBO
BledmEl2BrKqvNzLWILTU9teU4XSkiNhwOQlvZCMcwrip4ljtaYwg4XFZkB3cBEyypcKctceQxgk
ugLefVxadxpfsPGvMtj8qMOLCw3hxojz9bVFa62b8+/+OlvyxcN3sQixBSWFr3nGVqeQOjm2kqsR
kmuzTRNX4kYAeEBGEKJyD/PIsQVbVtrbMnp/qMDP7Cdse138qKvXPHsDNywkXyy7ypaLz8TvCyoj
isW6Gq7JZHYhaW+AEBX65ZHhImu+XyjfU4st2OnIHvY5jJ+59ucQ6TZv1cscEtTlS/1vC4mXGB/8
JVvCpTZHaPG7Hd4AXzaR9abafrWGV8y28isohiH5TfRH1s16VNNVfY/4PurYkyNylP+S4UdGTA8G
lGv32rz2DN58IptM2023XN9yqAEa0dbi0/8mN0/ExpGu+TwDfohZ0VFP5POu0/aOaIS70cR3RW6u
/GJoV8C/hBkITS65vIQnyxEKoujzs2AH3+rmN9sryFQ0UX64MuJz+NdB0S7SxJeCkQxNQza/5QTu
O48oeUTRX2fepfFWBMdZZjS8zJ7k1sahUo99jv2S8YsMpAbo3WTj7OF0JPgdnfJFmlk2Jffa6Euz
V6VXU6ez4Da2pAZdq+hPc46AW2W9F0HHX3XtEduFsc5njN3A0arJzs45uaudZd+6pcVVblBqf56H
G+kitv1aWUeNlD8IT2glLJbLozKf6cNG3WYYz7SHggUejPFzBriv1atoCOAPZx4biych5SPBt9LP
jQaocFM4nqfoR4VKHVCLOdugIicBXmKNM9xG5do/7OJZ6j6HbbPNgUzTgZoujhSNTVvnOY0JbE0X
YuH00zIROr4hHoYO2lW46kfPSU9w1Bu8iOiQJtK16U+n24HFDLhlrAApLlPmo5HiKTfiq0DjF8IB
GP606Kz2M7arZhtjk9cPqnpxYhwBe42IGBDO7kZ8LCDvPQGdWNRnPoeNBB/NhP+7dJcs/lGJeRqk
P2fwEUoLTXQBYGOPP0EOwmx8TMD9aAH1ibQZLorA+HCGd+Vk6CsH1YxDvOBJJq0VSYv0kRbiLVkv
vNVMmxtgOaQMdLxvBXXf4+lCQpVIfxnTAdjs2nJ+ym1bNuteJ535VMmSmF1QlKocGCIWz52jzxKa
FWX7JiQkbUxfNPsNiCRWXuP3eXZHyQ3Ll4Q09OR7JP7H0XzciVtMciSQ/qLSaN3KL5GKGW9gV+jC
WofZNDoVcGOMO+Satc0JISovzET4ho4kihvclM/8f2RqjDUT2S5x3oPqM1l+kuWX92/jtIcQ6FPt
faBemo03s1thA2MEwEcqQtszX2CevELZh2ycBqzlbMXwdSkhvV6tZeuI6ToUYlIlWJO/giRxR6lk
3XBkluies0vc70rjWBPA4gTnRXvi11NOFhJ5NAex8yTDqCujcxTMbwVBAxJh1gcVZoILLRI4UP3Q
YaqM5NOxv8aBsRnzTLklEze3ySRYLcMJKeZgvBcdV7X8IC2KZkVfiyNxdymqNzYnQgSQKh4KD/m8
vqt9qpeuVneytObaKi88LjD7ibYXIn7DOV+V6lrJFzn7gERCfC5xZFvpQdQ5N9LfLDP9SFgjuVgU
dMa1/WxJO7I9cURjNj6Mmo0yekBg/K0btP88UVXapBtdQ/iM0WoqP7NTxtxMOS+xDtlNHAFz8joE
p9Z8c5qd4WCG3OjKlgAbMHH+tqK51s+2/gPAkXL09DxFqFtQlK6NbM+qIBxoHhS3885/3YtJCRzQ
8ZbZqVY1MnB2KX6DkscIQICcbikDq6T6EhzHs3Ys+iXVvIf8Ty+v6l/AUesckErO8RMI3kpT2JOc
pzT+bbODFm/D0oNhCctHjsB/mTjQa6ZjEF+kqfQLhCDa1ncA3VA02Jpx9uoGbdI7Ki69BQ99h/QN
cToiE1ruqeKD5FYHN2wALeUb9UqE8qI0G10CIRUwOD7RkN3+Jg0PhBXchM9oI+lQ/nB67gWVa3LV
Gl9jzBecgxZLrpgw5vQI4bTpf2SkgQLGmL8tvqY+wK4Ne8k4m/KRg+1v8KSnLjOQ1+m/HTCAwDy5
PnCgtxDihInCYqJAj1TfDl6a4dMpaHHlGgEf3WbzwjmA1rnbUb6yCqvdPP71OvnoqADIeEmfiOeK
mCgYLAbUDAvqYFw9OqH4cgcWSaHrqO5i4i3tp1T9UuyrmeMrJk7fbkCAg4GpA/RaOYfyq9P89faq
92d/nI6E66SyNy6nYTPAXtxk8dUy0w0EGsiFL2NALuhgwE++AdinLcfwVO0v/oFUE9SNHlwWhsXs
PmPLCIEVbNcetln3KnwuYY7CPwQfOE381iBDi4QQ7kzzKmaO3WAdsvpQJ7ckfBtGOAJzqxExxmcd
hMduRJwSbcG/sblsGfyZPhJiGDmpxkNj/rOFBBxMEGDA9/cCthnZFNcAnznakZOzG32Eelmypasn
Dq4pz7p8SsZXlkC73EomARyggmAu5cymke0s00VNhaga1EJTiCXnKpT6B8j62qz9bkuJPOEk0EoY
kylHr4kaFt2ZYcMJVtIm9YQwvu8OGeyo8Z5yI0TyYZqvQuKYcMdFnbRJ8z9o+KijNo4Aryu4alns
VATOPQku7Lqxg8WGSMwCKTpqmsY6yJbfTu6UUBsd+ISqdQtV7J4Zfs5IKmLpxJWS5a9qfAOARxbP
donCI2feWcX13e4QEJKx3Gp89z4Ldja95fGlkm599D5k54R3o12OIBytP/qt7on9oKRwidmuPqlr
NO2FV2i/NqtM2X12I3xkc8jII2KKb31zULdme7J6/rjaDaQDZzcUOc8m3X2y+0bo8UoClOeZBGdf
ReEuInRf2Y7jYwTuGgfkGuFFZFlo5tkxiYXbp+TlEaQ5B/nGUt8zOESDE3Aie6Dkoq5Wr938obZv
uut4CKWEaIVsfoBONFZA5IlymA16hNAvmvnW4J/HTguvDDb61LBlL3WI+dIP6UZEfSWd8RoDcvHI
kVSRtESJI6fqjs0DDxZBh02HmthNtXPbE4nFweUtD+4iMfyYoNMlIkW5iSAFfhm8cClTFbfjf9Vs
op+qoKI9gHFFQIalxkH6021yQ5gcf4SJicj//DQP17h/zYZvMgMxD4RAiLxn6CpbmZrq7iPpXqZF
4xM/UU3IHN88kZc9ctlRENYwNlSQ/+nqL9JQ43EseqoXgt5O7GBh/hpy3jC4IXEnpeIl2cA9II0c
roWJb1Xy43ZVgoCxEyV3hkZyThP8i/ajY08fn8UGPA5XzbpiCBQlL5GnG79dts/AVhQ2CrFX51ig
INOIGglmCFxkLUXwiBROiGVP8VKEt6j7qLHhat6EQZ67lz8jAp7M/XnYTip/HAtXSUT9lSbxZdqG
guVe8QZu6YSNBfuh36n3EBqPIfuua4by6MxjPipMs8O0mtpp7XQfIfoYmQDZH9nw2Z3mhk1t3PSO
z5gwtS84JzmeeQEQkZFft4mldVTBk/M1YqOs+trL7CM/Ee2QQiAlQJb9aXcnh/70ygo2s3Zlw5Fh
EPFcMWsIUDCMjg4PgRgNSXXcNA2XBPEjtI+TNHMjR5AEknPe36ePLvP48/XkxtCgtjve57p8l1gu
h+arTo6Cn7IRFpCgv2IwyClzNhEmchb059S0AIv4uILf+ItuEyHBkmauj+pp0hNaTqK1hCC8v9rj
HxYFCZFGMntR6r2Elif8lEv7oZIjRBBpz3xvo/dmaGrNv0ErVplF5AG7kHABMOwmNI0VN9XmACJC
uI3fhYDr04xzWr5ec+cSpXs7f5+YutsqQduAFzB7FahDAVnMJ2EkmFHDjUZdcTP2cIjfMo8DF1d9
BzzGyZ/Fr9TrrEYn5R7DqsBdE+O2Ut4bbq+2YA0Jn3SDMCeSqmi4ZiejvwAKDAmkXu0TbMHqAKxy
S+oXVX2R6qNiHxY0l5q6YazKs4+CiXvh6c+NWwUJVBY0sTHn+7LD4CxvMm4nBlFEBtUHDL+x632l
90vnACxWIJECSx1+tBrowKBICG5sUUBSxJgdVee4YgVQdMzADdZY1vL+YW76Nl9TQbyq035LCQit
6e+5/VlNHwXE2QouogU/njcWNZOU1q95CgRrwEtjmniRxpM45TnyhFm45Bqa5yP8FjMMMUn0+qhu
MnGm7DlzWv0X06bwzEyqvmme4um3RybJ60rkUVzdOaPXWmvhZXOYq27YNDD+5cufeEtQkab2r2GP
XP9cVjzcNqk/6KUbJvYRl/k6HQ9RQ83beu6QKQ2Ad+BZIux1Frl622AjMbsBjGfKk9jSU53zjnCr
GDQ+RERQzek2FLHIqDnwf6z5jwVCIr7U4cGvyMQYfHErw9PM3f6zxXvoTYhOgFUoXjVSPzEPMg/E
zJWGpELD5aQ5kH/NE29yfDUQgSs75uUR4yDqKOLlzWMZw/ncxJyTgOg8C6Gn/jqRndcWPs2DOvsr
Kn5EnQTsJRvkLIYHeFQj8mRYmUKvL6+EyXeKu8TfsYOzj4OmPqNDkbEeIdQuSm+xD9Ca47CPMLkJ
cZFEy48vljJmLxAEzIisxociISH2AvQPy0XlnAMmv1H6zXv7VhJIoiEnV9eR8yY1GCeIZZBRORoT
Ysgp4rmgLkDm8b8m1nNPwlz8EylfgU16upu4LUH1sP0bgWio8bmf3qQQlJYZBFnzCC/+zlEqZMk8
qVgjxRFHu+LDpGOg4z8SoXXxI6EiwgR1i4y7aV70Vxl3gKIdckKkEtKAquoW8WwmJ5zctYSNZdc1
B6c2CZPqt/ns2fqmTq5mfABPJDt5NbrWGniJ3wv29T4V94S/Wo3kNY1co5Vv9EQEl+7i8GwCmK0/
GR4N5BuW21vPCSE6wAQmCCT5DowfpOJ0rmrepPxvMdi88y0pL4RSrDSO7qn0oDxFfEH8z5u84F09
jvPOWTRET8SMPPUwbiwXoNjbod8non7B5Iy+2tJVNt8CiH/nAilAYQqlxyPH2Syvoei7/GzKcPLL
gfMtNBC7ycLMSKWo+4+LsDaW9enQqxWO4NzE0FRe0J51blaWNpFquFGqs5QAUyj5NtcJKgLKw8KM
MoRH46VxJD8bKQpajgki7pgLjmi3aMWeHEa3rsUaTZOBqh718sKqRawdFymVvP1FRh1U7AgmEI+Y
DrcPVVkNHLBGv26sbQJOQz2glOAjhATY6565BXA1vmcjcCvSORKwkIR4tQxiIr/JAujl/B2buwzE
FyGsvBHzFUrMMOkPj7tcXULnkgYvbfRVDi3FbO5ZH/AKAFAZVwoWEXdQhsDv0i/83/TdYnZTDwZq
1JYOgJadtUYBznaPva/WjgZfGm7aysNLNHvItvvpSxysHbUOUX0pJFwfdFYUjIgl0jXaXY54bk1S
Bar6J9UeNfbjhzm+1ha6bUI3tOU9gDIzih/NgptWl81Z7ZSVNX+IRbWyDLdRnxx5D75heekOvqNb
627l2GvmUmPaTdO7iG3LUnZEJOW2yw6A6IkX7jEWjwCPZW6yuin8s3RTRyQlSMy6qh+N24IwbzNc
18xuRfehWhbBYvyJAYevO8obXIETUxC7/WTSGU1Kbk+HNosJlR/8UO7uFx43+CUR56WN74byRjgP
b13AkokWBSlafwO5XrHkcUAYpHjxp7RMGB34qsWrYBNSM338Q0TzeyJRxvWVEwE+n0xrr83vqExr
e4fT37DuYZ6v5hDYT+yE+WcYf2sC2Q0fERLIvnXw5EN/55e8f+qrVUufQEmChfjR+FywHOjtczqj
HmMWnDvCWmLUK2+OfrdYnEzrWeh8nfyiy+8j+UeWV9cklxIzrLjacKKGTlI8eKPY/M440+ZYh19+
IUgXLUu+0wZG7/rV/MFQr5PW38Y0BLFbj6HMQ9NuKDBbCywJBEViXFPkN95DMZMBYKD74H4iGIza
sQoTqmpBw6DtWpKPSv0jXSRojm3bcqX5S/GZQzgZ2sD/BhgD6BBJO2U1NzAyhsVe+Eh3A72BJd07
HypSg9j4NpOPoH6aZ1S8jFc9c7LsDQ5wCp1s+G9eY/bFeiRpeAXx2W+IDoW9WTgS9Ohcm3z11etc
fla0viXoENWuuijDYxT8iC9ORwV+JxqRw1p/wCi0MqIGoRP8K8XXHxAXG2QdXcIUE+BGGjhZD8OI
np9Z6/xqUd6sIfTgv8WNghj2SakOjbyuwGKs0Jd+gpoJhl6yYAMcM3llsyskY0W/bJE4zMSIpBD0
9367cQBGT4IGc8hJ6Kprqf8qE41qdIrpgxexowcLrGP9nNqeetWHp06/lIW0+i4Jo+p3wsekku3t
vALardrywltuqU9mMxCZB4ZyN6v9JKH72nTtPu8/a+La8rzkeyI8HN0kpXKlMJNvZSGJPRj9C4YP
4WHev8KtCw+/jqd5WiEBhEoO9Q+YCeJ2HWG+2kO66nz/1fRdowgOpG+FpncAYMD/KL3PruaFTFjP
1HgJ+jqJfuPxmjmHwRsT/J1mjcGGTWg1WFvwoTb1J07ZxGTU92LlSXWuenFm5dGQtyBgJmIB1YfO
4xvbAZc2SBdSRwTzUEFkVNtkBHLoBouIA2Piji8qwV60Z6boPPBFIaNJP4YV8SNfQHpBvalnFz8P
mUBXzWRxbX4L7a3swHfl3p2leBvj8EPQRkQEwxkDB997j/OsEdHh1V1i65Dlg6YqOPYXrLEPuSPd
/yB9gcITIhO3t7D8pp2Sf4qPcG3hSiPzE1StO8MS8TMfVf6DAA6JAa1LEllSlxAlAw8Ts297ZwUX
BHTQXQV/GgKcTPHRyb6r5fn/eF+E7VpUsSceYYVS+mVqu5D+qIpLQXlnVE52s2fNZxBTB/Jn8SLT
a7NroTtrzTiSLddTX082LF8V26nSdq4zjBszI8tCvWJvA/TOAcSENkgwRwMF3PEVrX0pBcyN6K/i
vS2gX27mfmz59p4l+yhlZ9IuYD2F2RnvtX6olbuK+HQBKmwqCsURBKk8IeE2IT2IZ5cVrOcd+McQ
jq6oj6JYnuAqCTFqhTuzq8WCtGaJZgaCNkiE9Fz6JiwXQTwbEGxwjkzPspn203P2RAA/he9TCtE5
3oWODzxHTUktYeXgPBYGrBYOiwkYNYXGBZg85asnRghNtEh/kxLDFT6kFnJO1OkkQfH5irkSrIXa
tQ1lzYyr27I8CFyalkrgpSz4Umte+N9peSUdF1aIJI2MX6TO35T6RWGvaykQWIQljIs7I2oLxrXA
PXhU+cH2uSOxWis/SsyZ1RFGdyp/jRYjpwdr0gaLG+QfqYyXkaUPls7ijdYWkZ1JWZiJtZgwqGEi
8BA1qUIYVldy85osrMhXVC6efwJM0MzolSWcs5xTgkSuyZLXqs4sRtNOCqcTOp9V+R0zRLaHzjzl
HgFexY56PHewCOLzBBcHFKMAvopdjzZmjnGLmI2gQyqouMKZY0heru2W7oTrHZ8w/Fp1Ij4LD4hJ
l7qIeiYS4SiZSG3cvibEYJ/h95CNW4QDiLRTBKXOepgcFt1bTWoGhClQWmvtyKHClL9t50N/xzdq
s4Zl1pXY9lXQH0CXDExINmeNnyDbkn5byrGjKl3TMwaug6IcjwZWh/LGwdKrz7H5VmT2TuULTCDK
eTiBC72+OuoyMIHh6TwBFuon1X7EWFUciOcbZ3ca5yvN4jzxX5b1NNyiiCjmL5s07aJVN1R6bWuV
0466A9nkgHmbWx/cKbYvGpdbSpZBU37L9kUePUlB5k3l+VvDMNz3PGPakfQ5twa7Yzx0C8pat7yX
rtM/kupOJQVJeN26ItFzSeBhyLrxq+I0OhL6UVBOwrlqjkbinHeO/LL8U3GJG0V3LlBFc4CMiENV
MOMISy2RnKoeQhyxywwMXD7FRKTaDW5crNM4QeRTk/iabPGA/aSsgBKpM83FnN7agmS5N3htKUGQ
rf8VGtU2AJDAU3H4NlZn9TOqfOI2iG/nGmAXKYnGc1spAgg7YuRZBcPhHZnAV7xcoQxniPOWo9GJ
Yevap7m62OnLaP8kw/coLz7lAAxrVYbMy7oZIeeAQizTWe49tuw8YDCnPkTHEYBk5b8LZuD7C7gd
pQ0PBAkDSauJVM1NlyjbwI5wFj31LtNecEUJnmlA1sz0EA/q8JsT7xIVX2X8LhEC13wCkZIcZ1Bf
XIEmPFmrn9k+k6gWKX8GHa7OPZGXTTx9GGSfdyfJ+TP6k2ruVTwBwcPR7pr0x4O6FLckRfSzs3Hd
XlR1i5FQwx+ubqwx3GkZQwAqRMp0NwSOxMVFs95DhTccFZE876Vt4taJxyIpLlSx1fGbowfbSsF9
QbjRDniy0Osbgm7v3mTJFSYJVdrD7asgNUpKeO9FesLsWykTFPpbrh5lC6EPkRqHaho5fqGFECjR
NAHLu0NOF6/LdxVKso+oBl3ZMCYNgQwfcnzUR08jGjKPfxQNI7pyM5sewgwX1Pw8wRIt3uTXHuKM
yudBNHcjvH6cvAjgbGYYjaE9LdZreUFGq5NS1rkV0mCifLsMsCNmuDQ7kPcXMp7XsXIeZUAoQEZn
IuHgbnETlDwqGd45bknENIzljFtgPc5u9jmjxQ6kFS7OaBGs2YKUML1We+6EIfYB6dPltW0JkzwV
2lOW33uyBOIj7hupdg0ed+icreOxlYvViDB7Jom2uudszJT7YJz71IsUrZ5fsW4rPJRwQBtCKJCr
T+RvstS1yQvhLlP5N4GKWOwZwqnSqaB9+camP0fh/TPQ+mm79pDPfkMfG7E/nc3ZDW8SdF95+z2Y
t2gd+tPyE0V0qOA+SLeO8Zmjom2e/+XcHdAH9uICYuy0vSBj9jggYqD4ASDyN2JXs+m67M8tS5Wt
+2n1Fk03ZSl58/Y1D18yHJXwbYlO9pvu7OQlOppqs3VmKrFeWzJuBUENk8xBK+IS5RY1pXmWHIS1
IsmND3kUwU9CwAmnRYMUYyTJnOFnTntZkzPf9CbTOd8OFXoJBEXkwtYa1GmCZaeMFkTtkSqA+x8v
zDBfB1T8JYxY1fggRobq6vA7ed/QmV1SrAjy2fov5IL2W76yqr4aGLRIS7eOPfpzlU80Z4mXh2eZ
WIQYhd/cndC7rgfW0eAqthfSkYW82R48wbY0lEI2Bs8h93+jVMBE4ypFhN+i1HXgZFOJF5O4J+DA
xeWjIotAb3c6FYXlT6MTmyEhvOL6WngkNIv3MtJpSZf8bxBuYOYtEZD/xeTo1pfQ0XUUcKAnAYdO
u3vKsBQa2ootn4jVdathEA4xEZEL0k8IMFhDKEvohncNxdD0pBEYHlLsMU6Phvj+CkfwTnuUBI8l
d0MFh5uvavWksINXjArpx0JkIBpf5k403M1joWeHOQecWuNMdxJfb7ZTd9UFESEGRPv9yj+mkah4
GCBx1XeHlwzHnOIL4iDlAiP+0TYeFELCNx/g89irTrVN3fymJi9UIBeBzlbLUqfNz5l+gHyQabZ4
Dqv3f4ePPKP2PIY8SY5IeGB95psiXjDTXTUBBCVgcdwFtwZHvlvIB1S3vfxU9LvZcoOObEm/Dvhx
G/IAQJm0bB9YqWdU54pdZNJk1M8u8OtCXlZxHPg8I7yA2ENYupWN/J2RKkiGFwnfJyHZUERAfWSg
5QuenexsTae9PLoE74q4F8SZKDSiip7I15AJJnhqZmpW/RwpSu0vL+Az9CdNG9B3ziMWuSS69Lx6
bfpljd9xshkwbrXADs9NdJLNW1u9FzV6KU+EHI4u01oP91S3I1F8RJLVXmm75FXVFaJzNwhOgCFj
+qEJr3UM04z5VpM55P6M6baMxG1IkHpfGuSHgjF0l1o7wWm7RKBm06ZVG0YGwOvoNLfPNmYNstRp
PA14TAhmyEiR2Ic8iPqp5RrcktMZfQIOZRABVHBgGUKmz6GnQ+eKiJtqj0km7p5b5TzrD4u0Crx9
qEPTwAt5YQegvF1Z7ZdpX8QPfc58U/8o1ReeTlXBXoWSU2ywC1KhmrvdwpVCSs20+MTeEldygXvi
NhUr14IXZlzTGrKa1a9Gwdfl9tWTQ2tzrN4n5VNFa9Lybsf9ZjHjtWO/zwyCKaVJfhDsu+ik6e9K
+ET8qxzsK/2UmfskO5nxw7GeEbD1ZFS8L8oOMXIU3VNwfMW6hrwB2p7HunLuEbBKCChqfMMVzc1J
6o4GozN5EnKww8xcL3RozYpbhEiP9BlIFNWl9GZTnTrhTnQBunQyjxrKbjc6C1GGXEbXHpN0XZad
pL+piGEykCtZAqXN3qfyUbFtlQdC09JezBdDFG6hn9fNy4RcWB5/+EClnhaJQ4EcSSa8vqELwo5J
AiufI/mPvm4iHFtzP0R+UG9LfU1S9Z5YyAx1X4mC05SvASG33U4IvwLzEo/nBaGJ4RXl56xsZ/u5
1JnEN1yyMFx2t7eVo3wnCFNt37X4WS1fFqK4IFgkL9a3GdnD6GW3/AMMu31ISPk7ONSSUeDXB17J
d52DJM/I853hK4h4E7ZLRkHHu00sgbmRc3c0MSXwe9YD3j6iHEC4kvEWNdcJ7xRKzQElDWskYcPm
fJworW6IHAFYlXqM9BiukivxBmE/4aXdOtabkjFynaIUxxYeiZIMDRvrYvipq38Jv+uIAU+2voBa
qMhxxTtfWWT4XTMUSoCNW1vb5fILRZFzdyX4uTVOwFiLeaVDEQQWLxVZ9/+E29FfNvIyL4TBfpbz
T8bCZ+ZUZcg35LNoafpTEXTrTSu9EZSES6QobzI5J/mjt34WngKJCT4XEsbxBX1CHDPpKHuKklP1
ISR1NtGqL/yT9HCSsQwpBycASU8ISzVsiVjfBONF0Ba5lq8T9Vf0hCTKY46e0VJrIfJcUgBOg3Jp
MmCRk97tpY5JW2B15U+OuYVB37R8DgdBafUxgZ0vDpmofNTK8pZ3K6cdKQqCoOH8jiIuAwdo1z4G
3YEeGr4tvffEUq8+n6OcjADS/vmJqXbkzSESJSCr8SJyrojE6gTTkNWrFoAsa411x7WSGGcQnonQ
I2V8zxNjlYlgjPCP64+cnymhmyR/EP0ZLjEdDWcze8rkN30h5Gt6TvYSf9y4L2mwhcRuKGk/Ml5F
9XUGy+pYckvzx2G4GsPzvwcH6K87KCFAPq88dZfPGVL0Kfgt+LNGIuwFwd1JD4j7Gs20XSNtYSMH
Zx3U1aQMAA2EV9xzt5lOdUGblMsWx3HVM1r9g/n6TQ/ukROGRxAuYTuHFHYDrj6odpAedKMu1bUZ
0fNzE6K9TrMPvF95hhjbo3Mn0MWXVYdHnQyIGO+3OO9CqCQ+PdW8KIqvsrHhk8Z00pBpwMFxUuVf
AQQTDNckb5p95mxrCREl49f5ULFStuVbJAG/E9I+fWc6RkOC3yK/Aa52DvrwZvObKW+CmrTE2Wlc
ImttsFebh5xpDftzux9VzjvhuDzzmCzpDnaJg40QESYa2nIBc2aiNOmzQaRIxvADQxthnwqJTjZH
jgNaXewV+cAHXk4P+tOQAkV86m8JWnim+5M+fi7TQWmoa9wyANoyQBx1D1B9zcjPHv/qkTRTD5An
qFEvQpDtUwaG6WAQqn1cJnQKjM9AmwAlDiJD39pFvHLDvcx+DeU+DVtyT5xfkFer/K3LSxrfJvMw
917XHVHaj2gGWzRg0mnSnx1gUAri2med1wJPbvKnyACAJbBT+1iKe/BtjBs7hmk/2tEVxGQo/IyZ
pgc0iWkKKr+psYWmztij4IF0HUkiudIQGwM5VigbiR3Idwmlg1nkqjmazH1Ce4ny1M3ARe5SeJgO
egkJDsmBSKa0lwJxeHsf0mucvM9IR9oUwGEZVo1x7iREQc8FsgcC/UoIyrvoegHmkbpbPR9EWDtD
z0RB0R7Wz7I2dgMrfonDWyA/uvqr1W6x+iPFZKUjtK8OKduXyz8ZJVcJv14zbJfBD3W/tnhtU9Li
T0FBbMtLVqOYxKYJZj3seCHJDIMBJ7KY+Nq5fZsY6BtCWXoPdwb2+HDdiV/EHKJ9Q4yFLd8GYnI4
jGbQmXNQkYi8M+nq5vuZVh2eCVc0+3bB5BcUOwIRQUECwmDeVY8BLQ/yKY7RjlJTYvmW+pxIrw7H
P1GzQm64U0D12omXZvRmyjTaPz2p3Aa+xJx9eI4c1+FIOJCvBs9Tue1lOne8dJQI6zlZ8e+CHm6o
3GnmMVhX1Zr5Dy9Rle04fU3nK4CZTF7szKWoxaz31Na7HXdxTIoAOYzIbRGDUb0Rx581aTcY98f6
FPeebrItHjGjmvltanNcWkKq5xaRW7GdW8zJ80uXf48qF7FlsDWJaCi4fqathApy0NfyZA13Ewd7
23xJ2taehE4TsUtD5oU5XE0VJU1yrnUeLRu/J8aoo0I4QEriMt5HrNVET/HSBWjhByT1+o4cTdYH
nV6HAYEkVhBiXQTrmF8kKaGD8TjBkPR4hePhpePXXwx8nBtyq4aXJKUIFSiwJaJvsbyBBO3aG6Y9
YVxh4qbWrXeYfJgvFJwluAAHMsQixJiYWowT8b255WkkPwzDUdKeq/4rNwgMfRnbvTRnbOdvEIYJ
7hjup+yMELbTTgb6GutGDQEEycjZSfJ4HvOoMZMcKHLR5++mOtogzA0fljdOB205VdNllr4l0er9
ldku+D0d9Ivs68knWh1LJtgEGzcZrhdn9krOxwKTgYaB23nU7X0+xMXbCGgBRi2DvvNAmd0fmZAm
wZrNlgsU/QaIUUaS/PzKPwryQRBuLLM6jn92+YadtAcBi74Chwd9nxGQoaP0ciuTn0SOBoNlcqY/
04LtSMaLNT1N9Us5PgremLYi2Wj+kixSGPHfZ/F3Xm1JrLX4zqJ90PmSCjRjfdvmzQBWREfOyoB8
hnrZikV2o0a3pf80CG5RlGcaDzrrUC4HR9vrRbtGJyu3mzXiIapkZMT3AvIlYN6wLwTX8DQUSC4o
eukQSZwrgnpD4LqKBc/UH6N8X4pv6vbElDNqvsTlJGIFE2w58NcNtCh/EvR7ET7P6YtpfYlXFiw2
eRU+auof1zX7CmQRWLvR3BrjoKhPFH8t4ozAI2OVbhy/90itcm74nu0/i8BF43cxheI6YPkl4yzs
UVz8BazZpFwo5yF8zeffzEw2YwzIMtmU7l0MXuJyOxGoleWEgF8rg4hiu7nP841m15wCj/Trf+yd
S3PcSJal/0qZ1gM1AHfA4WOdtRAjghHBN0UFKW5gIYpyvN/vXz8fWNnVmWXVZd2bsVnMorJSSYqM
CADu1+895ztcAXjaBDmMzGkmDla44lCFwAxFuelfZoC2+Vs82Mj1GdfCaagCwnQPI7HGFKSp+aGR
4lGNInfnduVAxEVpXPgwKqTt+ZUPnVA3qmemHDnvqfeYO3trpMS5DR8g8+Ytq90h1d9qSFtQZNyf
TXGqGFMo5LT2E+fGCggkk/XywA1eyWdefRZfkYLOc1pPd3CkO4yH5ntOBFgIRZkp9pM2ON9xCTwI
3ObAb9cpSvLWju98jP14r4KrOP9m60uaolSbQfyYu/d8VIF1Q4M0MoA9bgoN1foGO6a1K+uHml5v
OF711h1dvZnuU9BsiyHcWe0jiN+es1V5y1JMMDZ9YMTCTbuOWzA7rzeOwRbIGiB+sgxywjbEpMab
1gOaWn/p3epqyM8LLUksSWa/jOAVrmPv5NBO6RkwjMB58MQpdjCoabdRClLgxfKPuSlphnCAAeor
mDQwGNryjmC0Wt23cbhaLpfkyK/Opm9r9cUbhEGxsk4Y6dWA9g+uvG8ISx7enfk6tE6Vupv1dVtd
+8MDQwSgqOl8H7vvXtrxBD407WPSPrr2qSrus3GT0qcqkDRueEbMREbELyc8+fnTyHYXXVrLHsh8
Uz2X6cCxi7GWAd6LiaRjBii+BeXjHNxXdPyT/MGlB4mOV/6IYD8teKhpy8PZfx2WQ7ogWtpz+sG3
U9pfk/p2zeT1SJpb6KtRVaFmhrLsoF4e4I3ue/XNQ8fLp8xymuVHe7p3nVsCfkzyTYbLpa6qnZsm
hOnejUjXBR20hEqB38H3RBDFxpruo8tWFB9L75zl6iIcg1u3nTgZHh3g2OLg1a8ChL2W1kH1dObV
Q83su8Isx+7HyQutC1G9rCRMecdfg/UIuEtGdzMyE2y+27r5Wo3ZxuoCBt/9gTarP/wE3of4Kh12
Pb3xDvjXZQpwyWo6JEw/p+pnJeBC7DpxleGgm2esWL8kQoDCvKPKt0Ks969D9b3v6APz1mnJ3lG4
e0y1UMqllzp6seHzuXSHKSa3S7FrkusO4lbAow1mVPkcrB8Mp9L5ggHFBCdZHmyHw0VKNzZ8gKkp
0ltsAG1znakf0iMqBR1jdr1Uh9G/rWlF2+5LCj4E9h7ETrHNvB9FyxSL7iJiKA3jlnI+/T5lJ0dB
UcfrJqnyZ7LvGJs4CS1ZZPTOYzR+H929njgLfUvPZYBIq2PViYBFtW9eT9FinRdMxxJNiVqBQOMV
ucSImYIG8c4u5iV7Dft8g/DnrYW7mmAeumYBqipUf2guWWTa5dbUDyWQJMvjSGS95ukrSjMOKhUd
CyR7dGE0yQPM5jDYoUqok63N/MiuM5au40iq17jvxG7uj9V4rtfeTYcWr38Ecij0QJP5mr0vpHGd
Ub/14hzSBlvo21x0IwN4jlFReprxZIRXQb5v+j3pKmyKbKrsX1GBQEOg8HC5DZ1nb6ZQTB97iDPs
W4yWjX27mhQLpCLMannIXFrsRKLvVkA3++a6vho0+6vOPvcOEckUFBDiyBn5cfRPqyvC3sMKg3PD
PJR3ZqYHfzpW9XNJYWINiHymH6u0Jml3hCnS/WdrCNG1jzTxfQTiQ7QafZ+tFZNhvSXhL0U7q0R/
dFMOLwsmKYtuas9yFE5fpXtS6mtp083gs3PoyLAAkjxaI5RjpCRvySpeMQEhv1bpDnEOIuSVkkQo
QPbSWuTCHZL8OV+eGVbfLvneeBVH0e+dfKCmQjXdsvcuy06y2kfQK2j/RJqg0PPS3MX+kZtpFZs7
Bhe3z7ZL6llgkTmO/LQhX5ybVnQrSKOm5fZrNK9NTOsWgX5OX1nvNAEAZDp9Q7OWzC/TdOTgFsg7
a3wY559Nfdbxe8gZpPbJLlDHosLe8bXk6+SHDBrAs82VQ7i67mI+ARWXXXxlulvbOdMGW3tiRE9/
cQ7l+vVQbLQ0xJyliNyercZB9sNZMwLSYdEsYibCxCp5+fSXf/vrv//b2/S/zXt5X2azKYv2r//O
n9/KaubFR90//PGv++3j9uNv/P07/vz9f718L2/P+Xv7L7/p5uvu6R+/YX0Zf/+h/NrfX9bm3J3/
9Idt0cXd/NC/N/Pje9tn3ccL4A2s3/nf/eJf3j9+ytNcvf/26a3si279aSYui0+/f+nw87dPjv74
gP72+aw//vevrW/wt09YO9rxXJz/8W+8n9vut0+u/ixUYGstpeO5gXA//WV8X7/g6M9aY8y3pevA
//BU8OkvRdl00W+fLEd9VkpLL9Ba+4K/zwtoy/7ja67/Wdte4AeesF0lGOx8+o93/qdL95+X8i9F
TyY9HID2t09ifQHV3y7x+tYCx/P4VWRXuFIJ2/Elv6p6Oz/GheHbnf8VTSPpKkMOpd4LgvjCt7To
0EQmsO3COZ3ROkuTdqxrwpY9yfG58cjgXWKBimpKOdLko8cYOsiycD60ydJiCohUqK7i1GK8L9xw
XO9IrwmfDCmO8opE7jrbt/Tnm+tCK/bc3CR992w6dkx3Cs6xDHHF5Cob7kuDA9vGidYg1UXoRVfq
1Bc6KG868vpazlY10fZI72zYP72iN1xDN+3JSB6caOMtHbSTeTJhs0sWX5ME4U+scmmRFZsliUHp
tOO4dOCtfLQafeNKREtqjp5LsiYpIeo1NNktVqijGouJvTaIflp5ql4G0dFsb0goHJDJLKp5aQYn
tG8ZXPpA3YMoCrdJbgfgwqs2n1emxTQhaHLQRfbuim60E4nZsJsl+5jrJgPM+CERCNmiFVU5I3WC
HVvRofDyZEXr1lxfdPfSoapzxHQSUYiw263VcLSU74GoDkNGKn5W9b+UH43PllmPwlM8ZcCw8yAk
/gxEAXFhCgL5GfhUWV9XeeU355of6hw91zTJu4iKTALs8FFjEeRaNzDd47hT+bXtu3mFz3AJAIak
tiuGg6sWTcdhyh2kze0SNu1usWsruK+tdkq+F6pJytcgXrdfo4ox3rFsa9j6uQ77vQxHI+4yr5Ls
CFWZ+iPN+M77ocJwIOUtFS3IPzeoFbmoVnpKFpIXfUgNjNDsNsSWljSAsxKr4IBR+0IhwvEbKW6G
zk80HvIUqXjWZU+gs8o1p2N0T9VQxT/TBslu4cZltp/LKii2HpzJiIgdu1tZOHnArNwkLsqBHBmm
sKPExU3sYAexfc+eaHflCvVwHvpvVeEM6rpzikFsxZgOIG11Xji31lggN7DyzBt3aVmM3yljuQmI
Lgo7Ot5WWr0DtkD8F8jBSr4NySJ7Yi51y5abTHCWgRTZHr1Qb3ABGrdOu1yOdmRA/C6icE/G8QUN
69JOQAv7ZXcSpUd7JPJnF51la+boaMah9h9C1xkqIKdegrOCgOjoqrajNfm7a+txVahNwxxTwfV2
8D7qGPqYJH/5rgWhj+iGjxybfJ1TxHuW2yORbuHQOqWVnINi8E5NlTberzBdOu/k9kvu/rRjLhXI
7MJizp+V5Fd3TkhkEfOVqiH9rbKXyypwaahksuiQmRG+zYi71n6vOE+FrthafLBYz7Se5692HATg
f/0m1V/JJCiqfZeIEM9wkQ5tBxRBL2prZxlHyjiUQ/zaRJU7HqJ8cinY6tTxSPhuxavoB815OZtQ
IEZzAxlQe4W0n2PVhfSKdGWXy32h+fSuWjllzXHp49zFPrFo4mCF21RHUxdtdiPrMIRENlYcqaZi
TOLXudEyXZgteFKjFCKINMekUGs8mLWK1D4KUlojNsulOtSLxfZd90PjbmwWMKYcQY/jwoNYzoGd
Ridy+DAc52Av2sUlFyftC7nLdZtwVHMDC4UeSeLuMegdqr14MEgeRGAADU793FRf02hANuBV4XST
WiXpvnrS1HtNUnDUURmtkzfLSHfa9dmyIIWt8vxcVH6d3GRJ1XF+sFx6bAk3Cnb0MIQ711mjDLk+
ZvoRxDmH1LgIJ00TvCk1Las4RNjQzJ1VH2VuVyL72Ws/jfmIooUb81D0aZl9LyduiOkyiYvJ7h67
vCUClNl/1xmanJYb+d/boWla6xI9vWSAMBehk11FBJijMJZqkQXsAG/08OMNURBSbIU8ecvJ9JaK
rqGI2fNuCrx8uXdElLxkTYc9NV9kBN82qde8t8FR5Tb1hhpN7ZgxrzUGmuaWNQclbJwAjmgdo57r
uCSqT8wShrdd1m6K71zSDXByvxc3pO15wWaaneF7iDyDcW7b1dnXTrrR17rqyBMB00rLcEh9YH6s
CRTSbTakLPje2oi0R9z7cy1hDhslpjXRpw+ijYEU7u0DPvplF0RdiSo3cgoij3QzC3srHGNzste+
NVwymvTm60UuQUArh8d583+xsvt/sXBz5b+q3I5nMsjf/ly4rX/jb5Ubu+ZnJ3BsErHswNNCef9R
ulkq+Cx8ijN2BpZ8oW3/77WbE3z2XKk9viZdO9ABP+/30m2t6mxlOzqwPW0HMMv/J5Wbw+/4Q+Hm
efwM2xPadz32HV+ptbD7Q+GmmqWNm7alYTzkd6Tq7MPgFoDv93qd+sqoEV8Oc9E9Dqp/DCU9St9G
AVvn8lEl4607YGGZK8i6f/gAf68v/1hPunwo//iqHFtpW7na433+YzlpQW3xp0ABpZuGrxIHG66u
3FW3mSJPspoehTRnv09+McG50dnD1EIi8ObzPDkndxpPYQygo7P7L7VnfrkmPcuww8S1jn+n1bCV
BR0dQO8LE7h//cK1r/7JK5ee8LR0KGV83/nz55nOtmOXhUigtPrLVgb1a+anhylrq30ejHrbl7iX
TfSW2p3G44VfhNrlNgEl1WAOisdroaebCANoiqdlaAVsyuou7fUL5dp95KK2LUpIuYBx4/RKYWRz
I+vZcqrrnuLnIqctks+s6iRBztt8Kk5S4hdOw4mYFKg5uYV8aTFPi5KXY4WOZjTBRnuuBoLXP+oS
tbxO8NXwQdlQiVe6ITMw+ZCB8OsztBakySBXrZOKHnf01e3PdlkR29BcdvBezIQInUkTYw2DvGCy
fwxGkT+7oB0KDCpHEuVIIb7NZ2QrGBiyvjilnTzAxN4p3z0QLAxUmiPGl4Lf60fyQtSYJBDURTW3
Xh7RAfXcmoQU2c5wFGd6bYBv+yx0dh/fwa77q65Pc0nvKk5MD221RS1QPIVth4kWrd8cAfr7uLfL
Pn+dZH3IOZ8AQk5ue2yGCTQBWcUvK6WtyZ1T1dqnUrWATBda+kIejd0/ynFB/LLsbR+yOqqKyP9Z
Obgnc8hWveftaaB3dcghfkHiLWsQAlQ1+Kpxt+XK/Gzd4tzLesd4yIGw0HbDVczb2LgNc2LdDJd0
3Zp9EMwozaeZnkXCJCxvlm9RzvQkGbtzm1C4+j4qk1g/OygBldfRyw+8vcbah+pmE8e8gcLEh7B0
EGsV53GVwkRiJLQwHTaVpTqGqrwy5du4PvMJf4z9rZg0kRSxtXdSgTVYvSkN1/fjZ/FhAx2N0Qqs
lFejxooe9/xdKsgQGU6Jztbevuvyd23GO9fX96rjoDUU5AZ07XCj9EkgMjBpFl0CyiCl2sTv/Ive
uiRn+R/9Ltab0Z0wxKbMXoI05007PB6hM13bYrlofLpATsB9EJTYrIM4+9XI8GqKzGNuh/lW91EF
ZJ13Sl8yLX302/6DY2BOa413cSak2+BvLAnQ2gRJw20aCYTNJUtfE05PBZQGo3HQ1Rk/rA/FPozH
Zp8kYFnCiI13ygy6cY1SkWeVSXQEJIe7MFg4bM04coZBpdu+uDKmKMiikSfZ4BNx+suFhJeLRdUk
Uzf298Wr3Yuy4lasZplBuOKLBi+lgrrByQqTiUUDe+gw+IkCCnCpcOr7hU+dfuH11V03tPtyXk5l
xo0crCyCptsOObkVSYP6LscKlLR3UQbPcWl65E01g0iJjAqkknUx+c2DLtRzUBQQRnMI9gnq9qyh
pSd8jXIX7aEu+Gv+OJ9GQrtRft4OVQM2J+COqn+oJcEOatbvsNJzusynfKgxMsui/pIWEH+nzL2P
gvim8xJGI+mjpeaTneCqGYhgauxuRgK4Xlpx02Qtkz5RnCOLG5dsRb592vLgXDUO6B0MjQxDnNMy
kofsZsgDiwm77Z1pwDD3LitULvybpMZYGLmolKoYDYnIofs0KfY1zxp2lnfXFHj2Iv3TRCCcch6p
Ou6bfeHMSLm38RRcJmm05ltxoykVEApJv1rB4M89vpdCLYaGMh8KXlDWzBSsGtlMr7g4bZT+WpSz
jWJcKhYI0S8S+XgsB9TX8BWHkg2nUQkqdl2/RMjpGrYiVS+nIkUP462rrbNcsWZw/RD1+GA36Y6P
pwjGXMulTbsBtGMKNj/nRaSTfqGSZFcwvPHaazFmOagDVL5NRu/dwWpOLT6iBW+YYzaorfr4vpJc
TYcfD0Ggf4w0F3CK0dBJ7mYuJ4A758orYSq4kBvr0ELStq6r1lS9CXLRw+hXkLNO9DVvd7Llfhj4
DWnGn1DjPqXZTGdQ9Cve+m5IEv/CDOOWorujr9PUBPJQIJfQHz4+9irMGB+zUBgxPjr58ChQ5UR+
91jmw7FMb5eWZ1qmDO7xAbpIX7qbJavvl7nD0Jz8KicGP+xMrgW3dzI/nGw+Beib5WIj2Y/fipgT
1sgrS0ZuLjqsurUkkl6SU6rueTHdwSRpsbUo9zn40Ywa3GNHEdwn3LKdHqHn+8SA2PwEEzDbLEkI
LN9NpW8mzSfqpmFxTFpc9AGAqHz5BrWm+RLl4noM5WW4Zn5HDQ9SxYNZZPWbBwrOiPTsTEzHvD4/
U+vBl02nk1Oje7MhDwj/0OTIFCOuYBMajCrpl2mBm9y585Mt1iZxLMUhbcylpdsAoQcfS2WqbWBj
JXUpsi6mpp4uhgCjDyOuUal7f+KFhH7QXYylPCYicjbJwuWfe86WJpy2H7fHIqD/53lxaToyaJdC
59v44BZ3Be1FXnULEA+JAmEQx8VHTVWo0jDAgSTGwIORAnWFmTIyAO2bLuG5U2UZbIIs/hXDT2xM
9W6tq2Ucc+DhxIKolJvw44YQJftohVyzI23DljhmpCIdx+tr8MM802HVVjtrSDBQTGgfEhqbu7Hq
X6KR31tm8A7n6pFftrdoJ6E94CGJTau3Ce0NTKTW48cvtmtu2YSM35LYrvUeVll2Fq24zePwdezG
jVv7OIO8kWcpni/DGnGsi9QtLKH/UKXkX6w83teSoZzow7uudRBm61+hRdn7cQ0m8BgZ0ZvxWpJ0
aQ6UOntvqyq+Nfpd8f2Q2LmXlQ6vx86+tDwo/HWQ3ytbgF+Iz3HETb7+S7mAMS6bhlWZG4mzLRej
W+VqaO17SrjBqXFZVv0pb/lNs19D57OqTd2Kn7lCzdMmFWlbHABDYWFNaAnakxWuQlmPW5nM6kjL
8naaknY/cJA1ovkeBv68K5t4/pIXY3kYp9YDBeUhbe0PxmIDcuCFOIm76kjtchONmGn7LMLVQFqK
U07OzskUGfb9reXIcuMbqv+GdTChuMkQbZZ0jLmyBOUuzCU/3h/0p4dI15xP2zFFsYUbcSDRRZYI
m1IBBmvwfvlD/wp/GfAdCuo0k48pTwg+FOt6TtoBDNajThDQ6E6ZC0u0DOuSBrIoaORV8ZqNnFnW
ex7hnLMbU1NsS66iUepy3XvcJgBAnAIcz9um2i08ybthdTbPrf2lOtcDVphsaVoiUMfLoE/g3mru
IJE9x7Q1wZDamKLRjF9gKCFiYFI/5Vtv2ncWDdbniV3CTbhiHCe4Wmnc4ZtC4Z0GuMUnhkRN4F04
HEBCwyv8eBjHOT+Pc32VFt0v0aMr0W54KLFeem7GboEQQWfjL4FEtljPC96UnJWsoMSnwZNy8Nuk
6PrXm1p2bFq2UG9diUQp5FoUdu8it9zlE8EytWhYR6fguYxQafHI01BA9cStGSu+Ill8aW4x/xqy
q6KVhKIMrNqkRNzTRX7h0b2PRiQDktqD/SN4Y8u0LpyOV/JBEyxoa3zUqBoQIpUrYmgcstbCClow
mE1zckRL9vUleJg8uHRMrJE1wtOrcWwEcJgrwn7q16ZIfqXroxw22Ort1e8f867p2g4bhbYMOmu2
sxeAo1BYAu0MWyswsE+s9MYTZcMBj08mZmmfXQ1d3QwExo3P7rqDZr1TbbP4NE3MZ8Vy38b6Swqr
F20tjr24J5fSgCtyexfhDaSQZIaBlBTc2AEtx+1Kn6qWrNiGXRptiMkdOSLBUuCKT6zYOMGIFoLJ
FHbR88dPs61x+qIADn4cn3TSYZZdQ+4z7xmGzUUqK7zs/fpSW3g9OhlelVWHWGtZtKuIIipAm2p5
cXDVlz3uvnXymOCrY0MLErxBAd46i/N4PnJYgOnJ6nMTCS+AZ2Z+ta1XblJd3et0FRBMC1bcxDxF
xnryh+l6olONcghXuqu5W/FS2TkModJK5000EMSbJy+ms8nazaxH3+A3hC9rBk40QpY7r5dXcuYP
PisFVQ1BY4R1exkHs3aMz5INLvS6I3vhar1i9Q/S7H1tf9GhQrFpcQrQNurakZZfmHIjWIripgUY
wZ6WyfmKT45CoH0pW3BL6220/mOZSGeKyidZs418/JehR79v+WrZqOllGtip8g4v+QQkIw+fq5AV
UvaEtxiRQDaYExI2Wuh99hgAgHgf6O5/qYXGzJLxX9bZb5dnJXZf9WzbHHZ97UzbQKXxvlRINPJ+
CfYxxUJeVvqug+Jsp1m3oyHImR2WxIz+LvNncDt62qWr7omwKJxGJb+3ncb52Fn4sJVdHHWGgihJ
d31cKHLaM2fXdPKK3k8A0Q8Ocp/eT+jpLpR2vStjLU8GrUUbKzx5kj3R5MOTF9OA1FnnoeZr6bmk
JeOYytmsndopKOLLeLCbnRXA0gyq6UU7LRwRTGvbxJ0FR372FQhQTzI2V3ltjdTH7sW/bn04/6xn
E/haSF9L23MCJpF/7CRlFq1hjbZll/fw1JzqeQ5JdxAe7z/h3imN9dwGnkeaTTcBEMsuqyU95yl9
+MmFx2YW/aUcuCE+Xtb/HzP/V2Nm1+WDZxD/X8yZn840mOO2O/9pNv3xl/7WsFTeZ0co15G+b7Mi
eIIO1t9mzb76LAJFH1MJhrzSX6/w77Nm6XxmAu1Kmxl04Lr0vf7erxT+Z5/kHGlrBsOKAbXzP+lX
en/uryleAO0oTgq+rRVlgBZ/vss4UlU8oig9hedF+6hdFizsIceG9FsdT/11OcCScnERIu0tSaLo
1ISh3RhNVmMiL+akJ64tC6g9scezslzHGFPKaWTXbKCXGQr9hlgogQe3Rnw0VdZ0E1caumYRUZnW
XbobQvGjKRZWzhaylV+mlBvzmgrhm8i7aGYgMlagOIwW1Oeljy+odQisAPpZOAZ6nTLxw6jNeeoa
kGAy6q9NB+MEGNjGMqU+RJ1Au1bG34zj/ehEQSUw1gDVRUOOlMiCi4rY+W1hpy9/uBH+SddVYvH9
U/dSCbrU2tbrQ6wUuoBVMfDHZ9jhdDdwcIM+mlPBDLnz3M+oRScs5G4pf8qhEUQS+9+t0HiHWfe4
hfCvCTYXu2i7W+qAi8YhPx15Iq5RTX8DfOVRq7EF+flak0TUV360LSvbHDwXQOOCJ7BY6kNgZ8Ml
l6J6TF0AF4vI3/MqIpDdBcutYeF1qhkvCPXDt3IRLuJWGQiZtSlRn2bsJbk4uch4LjJlvmZNJjYB
5t5IkwZW5FpudD+dZ9t+1+wrkWqs29ZZzmNn4n1lKKcaUjUJTmELEBmEhq48Fos9ApHP86NJ0021
DPWltRhqYikZ38nk1hvRejsZNqCpa81lXaQntbTWrT0Y/8KPqKUtkcI4m8WlM9OMicIov4xyOJrG
np8W20dh6gLNVG4ybabE/kaXL7ybIzs6Cj72nOHxHX3SyIunXcaM64KZ8E4WWck2C4eS43Yko/qY
p3iqyLD1IOSiGxFbR8OUo3ZJ+MSGFH8spEt89MNgQf2f4EuU0jylRb8cYvqye4sewpd+Xim9nn6K
AeJvDd2eYl7wCQuHQTLNuGQU1GxZRsKmbR6oxtZBOLen297aLod+s7TcFmEOR5D+U+VliryVF7pm
xcaqvZ7Sun0Wgc35wwtOKalpA/zxS7upBcyYoDnGCyB82crl5NnNDz9SGGqHND4Uut0NRWtufJop
wE1LUrjL60Dz6FY4pbI8BEi+6s2Ee7Rc2mBhKG5K1z+UC+TK3O3H7aDAdRUyHg56cmD2JCD78yz5
qqAhtzHR4Hiy4mVGj7s0jwuH3kNbFv2NY4H2mIdvQnTDLm+TlOQ9PAidD3O+i/U2XurkWzk7nEVR
2aZB39xOq5HMxWLRktJsDKFgce0dtcxPTBJpFmCt3ASerYmtxfOOBOO1UAQLBTaLhArliXfs3Uae
Pi3IIwQF0saVXCU317RiQ0IW9HSYk27fziN4zKgmYYkQlFpWa6rK0m4j/5r/czazXcBhqwktdGay
u5P2tiPKFDLV8NiU8sEXJXgXDoQWHdH9YBEJWhQZia093kLJ7YSnuYO9LxqKy8e+9poj7oNaTsvR
bzqBii3gA42m5NKy20c5p9/DhtF8H8uUHv5K5Q2no4oYO9uWeY7lFF3WHnYq10twB2HM3MxqAZ5C
Z2wsgnxjTLsr46Q/1gy6kWA6zZaaqKZIhvDU2cLaaj9AL6Ku06lD1ylbwBWjfeRwAEam8lMOxZ5F
QVXd6h6Zg+3jdKrq4muwjOl2ak24cxvn2YrxYlkVIEV/ErC2vVvfc/S2U9YJgdEu7ssFPX75Onnx
XdLE+zAjVqXIASTL2uGggxNbwreq1qM9Zy6wlOnqffO+e14Al62IkesW5AzQz2sZAT2s4lAGFyBe
kNKB40R9LsnfcvIwxpGawfpKCIaLZHbUHrUwy1pwYTfYTGUADtOnKxEb69VO+mQTVA3yPBRUiTfX
Oz+A66G9lhCfGY+JbhQQXL085lY8kkoo3v0Qy1oYuic7rb6NVrxsWWIiRNIWS0+wUmpQQQIiccHL
JTlq6HoJnlodRNsRIzyKDIiZCIsKL4N/gFhBZzDHQ+99cumxOTVETpsM0DyV5Tbu3h0ETu3gbnTE
vTjpfZYY9ZS56SEcolu3JrWqjuRbYteHMK5BX8fRu0Tbw2Q/7x6agFKaASqgbQc0whTCmknCNZKt
ZPaQ0TBIRdSh6CBKWLl8Vq0Rv6IaFLXfYKdwgQvQDzCXni+ODOhvLKQBF1XjBJdl1rIl6XAXAG+K
t32ERQpHVGfHt0kNccFxigtZuONtvK5qVbLtQFlgf6iIB6SNr3OW+VQBlnSZkYS5dR7j6DFycZja
0QklAQM2ETw2kyGIg5AOxPSHHC0Lthkv2miasRHmDquGbtTA2TGMwL6UivoiQiU7OFjiFx89hBLj
TVnCheDwStiyBPHMwnGRLsguw6LFERT2AByH8hokO0DE4DD14Pq7WL7kANxJIZWHMJcT/AxT0JBE
Icwh2zApiuFKFZZFeCeaR6xfVb/LGszOVlt2nIm/hLaXYesalovKKaoLe/I1Zw155y496KRADM+c
46u67vZVtNr4mWU8BJXpHuaF41FlcMtE0Jt9ZjwNc0zLTV97270zueuTBalAVfnTLbOTS1lrdRyl
xy0cLOBzi6k9Zpl/kA3mJ4luD81vyqeUR9d2xcBU5ykZI9P8WknQJ/zPKgUynwrBfYlNv8Kb4bJ7
bUU+vo1j8Nz33alkbLXNSXpq2bhjA+nb92KQYaT/bWl2Vzdl0X1fYMiCd5P0851qR308j31/rQQW
yXYUkC5SPukeoVXSmW3YMr5bXE9sY8Hw0m56iBHcpvTSy4s0SUkzQfbGxKjvwUq4i/WmDRbVYfb2
TrTSAkZMBKyBP4lDfMpCgcV0wCvW9ZACeg9a9uJxc4H4zXcdpj5KJ3LX4uVRBX33RFAe3QEATl1d
PzO+QWU/9ITi4ThNkft86Qww4zRxnG01IZhxXUKqnfl96kfyZIqeji6wiQXuU9G2xzHBUlvFBm8l
MgQYwvB0Ymu5Fwnokt7hizJX4IkbYqWGkefMBM73HvBSPtg4Zf2PlkT07BU8lXqiiRIRDdqMABpa
uApVEZNGtHR0kGxgjsZ9CU31JMtpOC7ReJBldOu0ytm4Ar1dULGY0YS7aNzU2lmTBclu0A/5JH/Q
uID12KSHGKXaVnEUbjkS3pc9/fDCmu+Faw9faY4STdt8C+iVzR2ABIso8yIsoMbXW5v++77HqNKm
WIKKMCRMR0nIbwwEZ6RYssQUsDQcNmd2CGDaNmU09rClxU1k52COam/a5l7m3IyJcz+17bM9bh2b
nk1DBVbby3hMCCbog2rbVRz/6wGDYUglSR0NICPgokV5PVz/H47OZDluXAuiX8QIggNIblVzlaTS
ZEvWhmHJNjgTnAl8fZ/qTYdfvw7ZlorgRd7MkysL88JVj9Hw5su1O2TB/O7fnHdeXu5EWjIoGcoI
rEXr1DEVpgFfzOk5/plPKCoixrik3nsmVxpmOI8IUiHxlg2L/diu/7/8HIQC9a+NMKMNPFQHace9
AYHsCjU81tV3n00Y/Fvvge2jQnsO4EmaOXtQ7MuEo4ZTlTT0794YAdJBLZ3pE7Dl7fCZOS25xBPS
TFz8d2I8JaL8Mxh/JXDBSoKlU7Zba1Q71hrhqkEwEYTBfvS2RGBdUqNWkgY+GX47HAzaxUHJgJM2
7T5iJqWtCfhBD53GUNrHHTKR/9ZAtbAL7zWzPDapk58RR7r23HdNDbFpvuYJ2lPblDR/UU7rivqA
AW/P9uEYBIAfV9KmpZ5eeFv5Rzc2v/J63aa5f+tia8Eo8dHW/nBw9TVY+j8eFk3wyn8bK8uj9NUj
6Ylb0NR17sJorJ9GIvV+HANMy6P6sEyoxk6awZBJyPJPwR+nd4aHWJMd68MK9O4EBToamcVjkhZ+
keUcouwvgk6Wz7FT0hHte7xJ1/I+rgXV3F249ZiGtvKt9yO80HRF7Es1n/PWi05cGF79JNfnmAKu
tG4gGeFKvdNoXmG9/C358V9jMf3Li59dTOrab4JD6HxEMEf2yvXYF1ty6eT5iaaMJHJKgkcEUsfD
bf9pF7aPLWghgPnMI6zTbFFzZZh4AxumespAqp8qgEbQM5beF7WgDeJG+WKlAFxA0H8sVownSwS4
zVeMyaQISDWwKCUe2bgtHUDqlf04Xd5JTWMqMuNOd1xr2VGH27yZ9KXwIBIuXAVNlMxngQMxZAlE
nGQGaeKRHiP8s8K9xlop4X2wquB3unoppjsUcP1c09OJd/g+89J7NOpXfXPwDJW9n7DEzIuqSD4S
wLkntqOPhXLuoy5Tj81S8YgzUR2VBFuUT/bcRZbdABlOpha7GajzpAqD1vV6pAGlLZtfS9LRfaY0
W0rqCSc2o5U7cuwZ4MWW8ZoEAAu1ms17ZZH9Gz2/sSnF6BzDfHYrmZzR2BAPrOOf54Bu6hm8Gc2z
L2meXCdneO4r2gEQh7dBWkZkcuF5i2iTORQ6lskO7yMd542zyyN3l7PBPVcr0a40magRIDC6BMlT
E4JRq9R69AyPb+hy/pDXNDupF+hymEgjEcpNlE+Cmg6yRE1XP6tZ/uh733ucK1TVMCC/glDCqhjj
KdsMZyAz1JSESnAfECNNaCVqfqdtFO20CxCVkeMgpRccfTUjV8hSHngCuq2dghfWMMGj9sN165Ys
VvyFbVr/HY6xe9GB9+FijqVvWsU73TNcVmn3cxURm9Pln51HQFC5i4RDwjyNxeeI+5O73HDSSZDv
dRe4h6Glio430DjPm0kKGk17uatdygr1kFcHZ8V/efvCnVssW+7Qj/jnI7QfOOtZG7/z86z2I03u
OxZnMJEp1+USQW9UkJ3q9U3QNN1MHt+zBktGHA4PuZqSwxSULzzs5JqMqI+BbX55o/os1bvXlN7R
wxFU+/SrSL7T20X97XitZqvNX8sh/yss+BinzrzraCxcqJTeOVlvdZhTlzixwU1qhjzdpySghHzq
2owmGg7egoUDLi8qVzoSWE5JUlgGIJHjw9IU2S4Kl3gX1O13StnhbvCdv8wH5uK5R9djRxfLttj1
DB1UFkwwfdvnVpeCNOn04Ok+5n1GUWbeFsUeo8QpyiE5S5FpXEeif14FriJTdfOReeRC4SzPJoA8
Rjk6JmbK24b1aLrs223TH1IOHKRTDXfToSfCAWqoWRbmoXk24QS23txYHIaCQG5PPGR0mxKO8otI
EzbPNyr1ssua6h82Mlz1KpcffOn8q9nY7NtW0u4TrjmU/BbmT0HjyW0Rif52YyGwb/WxAWN/agsy
l5pSiwy4UQyLOM/40nDfd9ZP02cbR29+SuoztKtzkvW88f0hhnDf/olknp/mRNHO3M3Z1hmSau+P
5ddogTCThrX4b4jMdnzZlaM4uel7QDSA5RLP4yfS5A0WAduz63MoAE8SkB3NJeg52QuZcgZfojzg
CGt60nhTWMI800iVeXu/2i9C+BKjzoBW5SIftrUWB/Ldd03jZdc1vDHUtTonovvIBX+MCHlpV7fw
J6iymAFrUbXY7bQXw+brcnhDi8PglazRXZ2E25prh+dHKVwB8dfCw6oLBChWK8AAOyyUuFqOElO+
kNWnxFVIE3L9zV2Maqkm/umI8Dy5Do9EQhlBE/0MRYglGj8VKAHN9pqTvIluYkJAi2fItTHIAGDL
9TJOtr+UYZ2/eoZjQxfDRwXZaypycSGJgN6FUalqMuCqA7XwNxONIgg6DuuOgmX3WOOSpj9s/GDX
T9eFR0+gamLKymrz4i1lCWkBsLobBTsGfrCtif6KJMTYtr926Roe9cQ8bVPxzGw0k2KXkcMqqq++
FYdLHRUjgDX/x9IvpwHz5V0HDMHPx+fG9futWxBwARjvF5BlSv//Sna7sZMrtkPafS1M6MeUkug6
Hx54Vs/aXL3Z5Tzp+cYUkKrplDpn3NaUSf667cyY3o6A2vndjo1vR+p3LGyamFpGlIFl51pvfoWD
HG5Fn2TbLJ9eSCjg5kHmA60Ds6fN4q1xJgUfg+t5lM/7seqCu8qHpjbViGrt93xLhco444/CTghH
EoCDEUcPKK5xSN+ikP2Q4KbC4oyKoySJY8KGKR0hUYJeB755hgJbs3XcLOgV+8kh9Fsy8ZfWu5mD
WsL7KRTYxJ//1U17rbFoLQNoKz3/80O97gaXfH9DZAo8EwkTiU8TXROFq6SgzrK+THzgCKrBoziK
b9mq+b5wIpowWjh9bXbC0UcpRI3CiZVQ8L4gbcs7fZNlBizP/IO/PlPkcCvJKnV9XPzioxbscUmc
jFQmeHu+zhADIjLNQnMuQfV0qMQ2KabkjNpM20EGWD3okW0Cdrd5UH/HlSL54cu/zBK0bzbNNXUy
QJrYJG7nFU9Wz6acGe2a2cDfjS2FQUl1i6oQvob/tn5N2V+L8p6MWcJ1n1EWa4pzHrvkcY67Xxzw
04mlCajQmxWwnn90/syEErbeoR+9L9kJhtZGUcvXIRfNmbj3Iiq0x3pGsORyNkMuWwfghGM+cCn0
KWWLmQyaiV5ZJnYwULeicD6Ym65Zub7MRD/Q2gTKeY1zcIO7s90440BfJLHyUA4PSKxMsabdVbq5
rpr/5c36sw5jKPWpO+yHaD2WPfwSR8IWL5Le3XEncR/wh3KZJavEN8iCScmea1FH58x6f6aSFXBY
SkXPD6A3IwCrRkO1jSb3qwwd6FV1/a8nGP86XpqYuuayXTxwawCi51HcQ+jChOsSpWq9MHwZkO4q
Jxb7cRy/ffTcUInuSJbjyB3xLh7q+lLPzd9mGf9ELjeJ5P/zUTTbSPnFoSqJL7Es4iSdADR0QX7E
S0hx1JyYu8E12DfSikWOcbgGpNnWjryUJ1N056nK9XakVckZ5L70MiJhxZ5JitX1Kvkba/XdOqHa
DlWnzk5XxBtZC7AcVOuQO2kfKvbhk3tpRCFOfZbcZFj8MNwegb4wkt1khpVLU+5W66mo7Tn1wBzm
atmKAgtMRHSNzS1Ets7DzNCSKDmp0GOAg92a9nDG+Esjthe3PgTNIe/x+dq7MSt/nrZp554Kj3pd
vCJ2Pxn5JvAojR6Hd2RHtV0ZhiJ7u2MqKg8d3wDMLQwTxdp1+4XNf69DNF9R7+t4+OcXpM5TbAnb
xXrvbl+W+74iKA9FtSE+ckkj5BeP1oUxWGhmqGnf6HF09WudHav8KpCV48S9qhwEFfaeHS8nb8zL
jfIYYr0ppO7chf0QBke37JKTu6gnfyVAUyTexemm7JLakU1LMIwnLxvfR4KJodtl1EW6INIT711o
Ae3bMpXOsPVORS7/wAugA6Ai1yxeWOjn5zEIL76pqdHqp39eTr0il/5Dl7VoqmSX3aAVm5q8y27R
PSWObrRbvPi3b5AhBWofoCQ+D+3dIOVTtObVo7bgYUqeux3hsiTLhoNlBrwzohUwMoD4FT4udCk5
FVmL7rIine+K1OINVMV9Zpb8SAqOknQVXSYRrjicuOxWaMjWJRRvZnZrUY0aYsP8jx011WnEKTFE
8PFCkToGHmjsBSpBu8bt1cmDfbcgMoerATvG3cvajhtBzHG6Pne1WBkbUs6b5odZnOsgcR11BX8g
LaFqjv1TEIe0I9a5Old1yUUpwz3Ha3aDnAwbwEmOtUsCrBffVXUdMRrcdmchCkxb8KJFsHRtah4a
FnFtxMpVg5Q/RfAroYKbeDAPiyqPS4+aQ5Iop1SiOHpOLk65qP7V1M7hy4oxCDP+YfriKmRXGFMy
JTxGNt4f4/ehbwfKEsiuGS9CJqJjkc/6dDEcLht/De6dZq4fvaR5QnK/zSnQSiRN6GqE3SRKZG2M
wDs3rZC9s3Y8u8hHc6h/kxVOtv7KW1hL94PiwjF0eS+s4RNid35HPu5Oc7ncmhDev7P8XNwCEIL6
SwIP+CUK8fMs7JsR/gxI8+g76O5jOsy7HC2FCqP2NUwFQqSiG8BhDbZdCn58fk/xF72q676lRkwN
TDPRFNhjmrlQoODqWNO9W41LIvPaaOMNw1fh++pShW4AAuQmP6QRI/z4JBsH2MACIRQLOOHC6NG3
Qp9nf9k7rf7u3LagG+kEXc89uLfxqa1QONs2SDZVXP3uTbNHEwhLFmSrZknYNKTE2n4aWIBu+c6F
gjBdahEOVz85qmlxgIuZY4INcejYbfit2qtxOS3RVDxYk/4xE51fa2KSvUj8XyYk2bFMzWOfWueW
y/2Z2PwlnOgWDGv3Ss7OuS/cOr84ImGOmNjgZeFDQaltPjcZz5tK7liEanljd9boKE7PvaEXCKyV
alhcgXDCk/ivb/XOz6H/CmJyfHfY97P0URh9/O9ctr9t6Ns3yZ7kbiofWb2Xz92Da7mKjVxaqD+w
01YxuqfDmlMmuTNB7VM6MvnH2yt3a8CCTPmKNy5nJ3dKZVTdvJ9f9YSamDfhtRd8w3DzcCRg5fWa
Jj9PQRNCSaOMiw3Sfhjq8Wl2cN+5o+tta08zZucfWoTx06jnGJNAqzb1AlshazK6h62TP7i8iu+8
OL0WDNcPWr7GkZeeO0Ny3tiawMLqHWn/eh5uNgLyrLgTl4tW7lE4Q/UzcyjFngXDeDrgyA5CCgKj
xWOsowNN1UCjUPGfUQmYalP6LRSUtGherqQiAQN2+cwh7UFs7cLHbmz/3rxQYTLvumXtN7rOn8Pq
LWtmcR8WL+tIkIqE6m6WbM5lCaDPYWDYwn4BwFMs+6JzA2b65b3mJfbA6P2LZWd0rCvJRUP2H1Ni
cLlj5FI9lyzjt48Jms4Up9QGsZ8EB1DYN60xcHghEg11WqdVsCMcnL9ZO1CY2tvlUpbZRyOy8TE4
YN96i/JeneSoTpO1MFwHQ/V6R7edEmxRAvmBSfOn6fm3WV2kDLNIWflc3/fdMp58zVmuDMrKODxl
YXfRFZOViVlJuYI2xVSV287T4f20gbvQEbf0+dwUb30ffyvSuzz9pd4h7yOXB2zwCJXaXV0IH+V2
jPeCD9DmeaQnrcX/R80MdT45iWIIB/g1s4FBfjqJlnIDP4ra6/Ql1plCVCLG8IYoEMxJFtUKFIub
Zp8T2D9YBfq8nGtR3Ei3m6Zd0+3c3gBcCcMgr3oFMIe5HKjCeJiKCXGNl+vstECP0p6ZMYOuysyR
s7qvu10ahQZTqEqOi6x+eGt6WlAAz+vi/15nUun5qMNdMbQZ9fa0wzYqdrfwUIcv1UYvIpXTjlML
T7hY+p1XK4jqa7oLRXYc8churNN8FYHUByEwtGuIVxlhaYr2Cs7P2eFuSQNB03esQP3y5HCzecb0
ALfMHQ+3dSyvFaaOsOS+5SWbYgibrXKjTxbZcKe0+Jf2+iUxbLDSmSRZXLb2MHRNs5HpFG2x+vGB
Jyh9u0M4XBQ+erP8ISRNu9Jg8ncIMHmCK2UsJqD+GAJ8yxUMzwg2YknDoerCzaQwDk4Z6yRsK+vF
IfK/8ZwCmW9abuPJc9x5jDv9fIQr8dCiv6Al0jQw1PBRk1klF9L3+GaWBvNJrK5Gzq+sB8Shrj30
OVPKo9TZW1QreoFTwnRVx9W0NTU3WKfkY5803ynrucInrzdMGF+TESoUhvDIxC///0Mk9S9zs1Db
gM0v0IATnqXgjAUx1RD424WOYQGasrR6V3CF5I5qWVAGDGjn1tcvs3hn/wA/rR7LbYuKqeL3oGd7
2waQM0h7fygoAIdlLVn4C0sowpN0sC24qBqQCHtTUj/Yz+rf2nG5aX1qY5yIZlShASjwA76htBhL
HEJaQOMGuQs6/9zzSc6LdjqHWc/NMp9QssSa7LXjvKU22yxeOtxHrJbuRiurfevMnFHx/BmO9SVj
WWTi9TCFvd6KoaB4NQgf3KqgpS2HJMU7nACDE712QfO1lBC9bgLXGXMhcJyDyBb/UEf5tY0rYPVC
Fdu2Qx0FwXzqLek9f2BTVjm/Uv7vuMjioyepFkAx/WcT2sJLb8UNNjdnwn4fXukvFPlQTYylQLJ+
8xagjdcQI/9952BVSAOeoY7WqEbaft8P45/cpaxxdob7MAwvy9BCumUX6pbsZML+FWf4tZacQuPs
rJs0yb5E9HZa1EpUg5ThnnX0hP6yS91s3sSJ95iaadeGBRTZrHqnq32Kqu5kfZdrbsU9CH1n3REe
+YF1PLwMFdsuSVlIZMZsuybXtJPU+AhFkVtpOMr8FMwgUcnC+oyYuX2XGTfnIKG9oy0CDo/WGfZN
jZLdlCCZGtq0c4N9bkjRqlucDP7cnBCMsgMkg71QFZ3CnrnUmSNQ/CniGiRVOwLjik04iUOXCapM
pg+aDJZ5eQhSwSX+tjetKPyOSnTGNVLnKRJXrK3eViIVEgOho9F96+UIwa4y+xB70abMQQPOMxhQ
wWzkOP3PeCS/M0CyyvmQ7zJikzFAz00oZ4ISTUI/A8UVQwRdXPK+a4Rr90nk/qxz/ktMJtzOYvXt
NoK5V+F3qZ2/uDG+4o7TGc4Ekosbocam8ZkPGGun268yN95j9qJtRCUfycjmjX7tPCCn1k8X4SzI
w3PAWEAYeV92+pFlzjFPqSidXYuXI4CEXNqBT4//6sh7scbuzlUOpmToWaWGndlesQrWHNfBaXbQ
bvqJSzo5gvxYNA98Il7jjk9fABZRYtvYlTzV8eDPT0khHsfOPBegFs5R7XyRDKOEtemjfRCu3fMo
B3p8uCc3iehf56rMNhxSFHUVxFpUP+1GtR5qrjFkidLooUeuKVdtTtNMEMid443AgfUS+9rfTAky
jhOjLs0BaaO2xIfkY2+aJoJ6TnOftDAXNfcrgVF868zZbYv8G1V44b0Ng3j12KwzVYHCz9m/Bu0v
nd/SJMqpdnPIB9z2zT7KQrjlmlK1JYADbAgODYzz7CziU4erx3NfYy0RgZc23Hb3rEnowoCBoUTq
7acJ91AWiWMTFh7bB+eTgJfZrTR8TT4bg7mnT1utTzw5UPwlWMelN/curZwmtkfFPHC+L2GG/Kgb
ZvkhRQ9pTSy2ck3oolLyz+y7dKqsfbnBa0A3QcZnaeLVF+kntx7B5aTzUdZsmKPDIJcVEHz/okY6
u8KkoHqUnem5dxGmyfJBtYWqtRvgFpvS+VWqwzwxmHiiAEBf/oSyclkZSu57FqdHkTpvcETozay6
ZGfFwYHweJWkOFuJrmv9+C2dn2kGp+VM4shmo0FUZaX6Ug1vC9dZ7CMfNW/5XxGuwGF+D2v9jjft
M3HoxkyMdPZ4wnjNyh9+yizppO5TuFTkAWUb0z/nQqWTvXlYR2jWwmBwCosG99+oVwr8poO8ZbPm
W7qoIJkacTowDdgtPALwaMW4xQKPz6GJnTsnoWA2JQRZBELSYkhUjo/VC1vHAuOm/6IacsczOUVn
TLEi5N2Pwf1QYRle6iGICC02XAvnejsSCdrPJfut0TCfOY+WrQ+h6RJ3fsGGQbzjhW/2hUhhvatw
eSzdaXkMuvVNhcWzm5SMuRa0IGulS5BZOIveyvRMIszxAribxUeaGtprLZwfjdcGiVcTQ1oEmnP+
asqZtadf7xw3Pq+pFx5z5dL7kHBrysDwUM9svtFFIzb2HTCarc/P+FC3HX9Jr7PbTqDfL7wLmj65
FU4ZPK8NnQkRCHt9mwsj1zs3lacOthP/Boqx7gPyQ5uw46IWFzMALN4CLBYe1+Q1XmgXCQpSWAks
n8IVLyE2AqQM41wCorE8Nykr3Lak4PlYaW/aemhjW+G4WzdabsJtLfZqsUcsQNyiymrHt2fYIhPj
sgOIDb6Lv4Ar0SrX4s8qU2eru9+S335Xx9B/MYMTLkGM0nNJ6TwpjILasXvRzx/hkEuqVxpFyIdb
34Lhz1Srv6WguLTg8UUVfjRBlNE/BehET4wH04QFboqx+sXNr6Qvwm2St8+qw5yBXd0hKqb2dRcD
SXbwaaNEXnoF7LIsUzpXdPKHfPgzJA1xcnX9bld8erkB2+dU6TMkCL1pokQfYo/8QZVMjFIZdY0+
O6OV+pSSNJ3JJUGQ6KonJ9wNnDRx0olzIp/hYalTXHgAP/GvUrtHxpoEqdXeweDmLBvVHfoeoXmu
ADrX0y/heIwTge7OPZePfViWP5qZVaZza3YxY+1fyDL7l4lLO+MhrYGJ/btoHvIyXKCR1/R2UN5Q
bGaymvvEA0VaDANLIkNISzcO6ob6uYwCzzTXTkp1v9tFtVcJAB7waHDne9MN8tt3AFpVf/3/V0sW
PVfZ9ObryNlRHrU+tOEXOwrKpux8Yb26R1ALHv//Rx1815qFUoW1aJd6hspt57b2HmeyUiK6jKkc
3/qmqo+IzeTRAqSG6FbPA3iNUHzFXdpM/fDAj4BDEQeMlOs1yByWFvgQlKSaua0aC7epzM+459iC
rofAncSz8UMQk769WNk0j8XCus9maLZ48jBr4OqYAsWnreR7hjH+YGRG/0uQhYT3zPyy9EhnoG+Q
WAPnxYKA9G08P+bZdJwLqWkvbyV127TSdFHB5RVnsGv4r2LgvDrE8WQNTg3ijagsBdpj1K18Kj3v
w8BXOGQMrsd5LJAgFrzTfjcxYAm2HpnLmZbSqzlCxKwYQq25Y7E+uLhj16YuLrRrbee13s5qoe2A
ZU3nfORFI5Bt8Jm2BfEyCDJ3a4c4uYDlujMa0OgiyD/bx8jv0lM6IQNO87Lxjbik5Y07lGh6/rx5
3eJy4d5NjaEfMQVZ7HjEcVL3fpRs72p/Iq4b1eHeIkdeV5QVVKFkI+J2eY5o8DZlx/WrCd09fMhN
MLpwDpbY7ryPIXXfvNt1LV74qbGc1UA0Y3O4kUEUo/rWdT29HQLcCJksBfBJJoyhLFBdm+hXktkG
HtrofdSVfwocarqTNH9SraDhDq2b3xKqguOKOzqapju4BlzFw7Q7opGUuFO8+iGLnniSk7eVwGQ8
6ByDucM+hBKDxIaS+GcFrx4/hRswj6y369BMv6GqGDUz/sZHwO3/f/21ewB5Qh7ZUsCqbwyJrrmv
yu67l2o5YVzNtx6Lj03fYvULCMVsHI+JVg7YHMY+PudmofcRDlg9qYS5nLa8emb2W3w2Hkv1r2ev
vq2n145H+OgRUett8ye3bbQPW/04Vvpraoc3mvuiAwr9KZ5mDocE/W/5dlwseEkT7GgRp8lrJgnO
/g1Onf095OTzWp/u3B5ElusEw8WsoUNhcszXcegN62Ya2usW+laXQO4MMneXlgzfTqem/Qxs7xS2
oj6Ft1t6rsxTQr5urO+VA998UFzyHa96KOAUbEabRXvTDe83kgRtOdtFqnW3OP7zWrLO9rzp0ASF
eOg+lkBP99L17L1vtLoMFkhG4BQvviEDA4b3SCzpG/zguau5iZeVX577WO1KbBDAczEALIU4W53O
J92s92mYq3tWDPN2AiNA3I4mOCSl58xYKFZp9c9LYyrRFgAMMl0P62BBMRqX1WCCXjyG8S5GPJqx
2174w3J1KTyAgRO5n8X1gZ4kdjczZ3INoRaI21mSV7TK4sWnSKz+Tk3MimWJaW5BzjEZoR1EOApl
8uKi9CdcsfB0Y7CJ0RXPFoX1Uq7Fv7UImFyxta2zE+3dOX0b1O3KmvO7VhlZxXgOXhJ+1vkPt/eL
VzdluqB+ZBtL6q/yungr21ie03Y9h2J8cqzXHIwg0BdmC8BcDxm1hRGIaSQAck7tAvivC/Hgs19w
a2gqtY9abk24thBoSk6MtvJJx0djcvJvceI+7IadHuD+ZQtNSLI7oCDAxJzIVssBM/ldjgmM3aIb
7AxBHs8D7Vt3uMUs5okccNwdytGbmSiccZ+SkYmPGDsG3k5+2IpNLn3mFKVA8kChmjExoRFhJOpR
XI6jSl7X1eKwrBda261PajFRNHcq78AH8r6OtH0d5pzX8IrnWZTl/NHr5jvO8Oc6Xq6OyeiLt6GW
T4lXnXid1o+Opre5XF21IVYDjyP+jKfmSa/Lp1oXmrZLvu9pNfzBNEFUeSFDBCyE0taOD1Qzuuk1
HzJa4pdT4mXBjizUQ2PEcC9Cw0W9eBsnJlYbbitLGYoteS9Qpe7LIf0C4hsqI18bL+a/KEgNK+PU
21Wj7TG7YR3x9XpI1pC4aZeL3YJSwSroaHIOsEJD6IdiACJEhS+t5Ztj3ex33KPGI8zAfhz8+DhI
w77/M5v69IdRkkaY8lm0XPL8zGtQkyvnDNNrE1cI5w0pd1uQIQe/srOzuU7Sew2GpN+qFGm46j2O
bziFW80NEzR/sFUh42c4pfKCYDyC2tukYWIOoh3fYfHQLKmiv7nXPgdKfo5basvBnSwZFHN8S7bB
X+tj/ZzBEDjqLVbR7fJH6Y1niVlH2tulDG2XVWDysEExoNLSO1a6fDddDYk/ZjddDZIGiVvVeUTV
0WjMvhyj8eCRKsJY75qDr9WMhYCCkzkEfpoNDzxm7UPZFr+CltumpSBkJ5W9UvZ68qPSHpPOEOZn
eawyrXE5WkmL4Y3N3Je/Y5jLEFkUc9O0QMRj/reDfGt4Kn9mPwwq+paAXfgR0iuFp2DDk4e3OfK+
eXO9TO3Y7Quc2Z8dgC00wxMeB3uuF+lshXoHp5jfc3+uh40vWXAOZf3DFXhrwY6xb9ynkfck8VWi
fftUBmg8/P4bxy9OYQ3De54Y6nHZsNDlJkdKP7jZeDhtuFlkWwzFw960c3ZxguqaNLr+TQQJT1sJ
MsXp/DdYWbeO5+VtjGGLOKDW4QJRCzUkNGe03qnnatcJynGiqCr3TgIEKR/zfiOks/NMQy7GdAfL
QoGwStscjZfxk1j/ZAm0V8/Gpxnm5dGh5Uj70Y+ooxlPp+lvSiT8XVZ+r8Y8mKZpv0EwfgYjrCdW
yz8hGmm8hChWS6Jpx6lRvDGqdAtqJPWLNyM/76JJSk4/kCHT1IZnn7AP8RGeL4/Beul/wdVgfwDi
wQpo8vVi3YN00bOSpoHiGwfPfC5Q8UFvOUEBYKNV4b5vcdJWtXhJtQUGAuFV5T0+2JuH3RsufYv1
Ag2FwmSN+R3rMsKACcGe46/w60W8BPMNrejl+L/K9ol98bRZSI8/5xM9fBMfDB7j4lUHeCPjmEZ4
9li9WZ+criwOHk/XEcJSU3BYwSXB+e5isRPTFwLQv7FaXssqSrdIL9U2qat+z1VRv7jmJn8lmMga
9oYiNelleBq9hSV6jusE5257jEb5uRiRb/3AaZ9SNVE8IekDcTAYT2lSveWucxVJjjc8smrf18xC
aztKfkIZvQlcaXbz5zDl2WXOuCVknj6FWY5AJvoXg+B/r3vmn9LQnQZ6t3iIfNYfDXoFPoIlgA7h
N6T6DBLUa0/6r894fpcxvmcd2V7qMLD4vnPqrXzGCTeYl/MMXOQjmnoKNvKMW4SgDMpr9E7WQ8pl
k6rDWbnAgf8tJQaeJjDJXaaWj2TVxbfjh1epA/W3YReKaIc3ViQ/nYw+yjWIL7oTzx5MzU+Wajia
CurGhqCr8cJgQ6wgNN8VUeP/iNbfS8QNGHulPHdcwaljpPC7Lqv7CeeOuyLn9u45Ba4Gh+HSZPF7
6KTJPivcgPENIlFYrse2puWKwcLgwrnEM4xVr50+15gWoMD3WHp2SXHA4lG9tOlXqPAD5exTGeqp
CeCiW2RspyJytnfLgktdFG5855EHpMeEr1SyZO7rYyUoTnRi4K5BSJGRz8cqibviOPjVb2zp8TEY
WAoCxWaPzORyw2qDWPDnc3L7VQn4jC+HL8Z4j/+xdx47kiPtkn2VeQFe0Cmc5DaCoTMjtdwQlaKo
lZNO9fT3sC4G+DczwOxn00B3VZeIIF18ZnaM4Bv1MTEVU8Fwx9HEuDbd9LIQjDph/BYkKUfu24t+
j1mJTk3P9NR1UGGtIO3DqDDfujy+s6eYSlvB/rCCOQTtVhZsRa8ZiE7nz7IIgsPSQPCL5/Y4plXO
7BjkNUjf1W+jSGKx6pteGtAwurg7ox2gtQxBaAVkUWqvfvEshSJJrOTAU4lxz4i84r414gev6oK9
bWestVydcDItB2fu4l09hpcm5L/ZB6/0YAo0zjb1B/+0BlPhyalj2680fTLEbYMjOSqCt7rv3Zt/
/+hdFp22sv5Ok0E/8uR/DImGsGc50w6u8ZybG1HVSB6gsfvke2nK+K69jH3BV6x/mrJ3D03TUJ02
oStBnrCxK1LFYGD+3bT2rW3GLTcUxkmD+aKI/4S0hwAlwSdD7a4Z7+cxg08RcY/xsNoBpXuGJlJs
FSPTXcSle2TOciyigIwtK+3egL4rsgrSEU3KTY2nopuXaQvKgrxiKuSmLI1POSIE9nT+XOrRY/Ad
EX5qo29Bw2lr+2rvqpxK4Q4wrOMecjzm4zS2WysIEYubkPn13VgPtymrIQfAkkMcWxCgT2uPafU3
y7kWNyCSdUcJieUwncGHydB2nPYEagGy9Bz5+pzoXYOp1ZXoVyDUZNj5eAE7vJio9gDu3IaIACks
7p/kHaHQYUFBwZk3bYIpqY84t0jD+S1qcFL2yuwqk/ohCrr5kE5EwnNDMHAjGTtONZnmzD+idyrc
YR6wllITCWz824jDIxEy+j6y5ReUgb91q6bZZv2HjepxBA/OGp3RIhPH8iazG01U2+LpNNu9Yfh/
y1L0GEUDbJ4SGb2RHXy3pdXclDdZnHq7WnAcKwwq5ZRv3tZzo8H2jq8Y2Iho0T+1RiB9GDSQkZCZ
RxwOnTffVfYAt4gzAzyBaF+X80NM8rWeR8TkjrBAN/0zRtKsFNsUI2GjtGq7uCk1tdLU2rreqJ5N
F0nFbSjNMoEe5kQnb71ierQUXzxnklOVOP3BkALHBuGgMf0oVi0aZAAwnLV4KbWSg2UA6Ca8eTb9
EmAO0sfWdqqDLJNqq8d+gutY/FqB/i4dkuYRxXdjiUlhibPhwNR9A2vM5pExfzJFfBK3NFnW0Q7b
ljdh6lN/n5Kv5V4NPokqMDXKt7iFGyaUdWAwhae5iOLtAKF0a6XMMoO+yS6IZEz5xqkKe64ggDap
K82ny8wJ/WAOdBGXAxvzmADjqTr2xL56C+pp3g2tmDBnvJttw7UQD4ZDECW0c+YrI07UTeARBi5t
PHM4s5EHpuoht5h5+D7gphHKdjCmiJiss6RpKRNwMf6VxLZX8cLAyGEN5WeWoMwQouwlH1Ds1nAE
Lc36nKE1FkduHNs4oYxqTq/5LKjY5Cabregw/LqSgwARj5PrrvHfiLqsLtGPHqE+36VYe+7ov723
3PRs8QfLpuFu8oidmaJ/zup3XNpPluNQzE2F1UYWeETS/LWp643bztfGL6mzsi+iLB9KK3lfzBKF
CHYp1coTXj+N9OeNzj62MOyhIzc7Z8TZZ8e7BBrnptPluB0ddij6U+BejHczGPYeHRDhrxdgHksJ
oMjG4Js/NIjf5CHNveWRJRbyGGUz0xlVPZQdPAPwbfiVoDQpmxmA0CwoTLuroWVR4C3bUSfwR4sG
P3WDkaAijtNkZLHLxXtkVay2ST7bOzUlR9ZOqWB5TfGkwmYilZhKsK+IW+kkGGhbJqpZ6xmMzIJ8
JzOub32UcnbSybU2sX/hueS1D2XLIr7c0vxHV1v9w8o+3nIPfc/Wx783FqhYGXJPThOxKHJ0y+zA
lW084Ho1dgqVdp7QNUw78Q6TtD9jjLBXMh/7KMEIU2CyCr3Z/qyaZM+5ONvjrmhCakJrOg6XAkeh
GtaxNKndg8oPk+vPoTS51hm8gNjYSZFW+JUndk6hyTkF8StWsmE3dP6P56NDE4a4q8R6bf/wp/mU
tHS+mnyhYCDlTT84d52XqC2P941TVU+BW+yZtX42mXXqO/EaRD3nw9b8Ngw7Wk2j3iZy3R+iAyAS
XFRrCmYmE6pOnt4wziF0S9uwZYy7cay/cRXFBbbrhvhJ41W3pVBkaMS1w2Buce7s67E9kQuxCc8w
mqJmksE1s3YYpgP+Vxhu9r1NSX3J7cvlCEUgoN21EkvuAHPWXD+BoQv4yZxdKt4iWfI0lBas2Lgv
Hzi0UiOWU3qLMdDOs2eoxRwiaMAZVeXTOM44vUyvo+8DGE6P45RwGO2no9uTh3CM+bYM8DFkxZOY
ySR25XgrqOY21epm4C9owaqFxJZR94ruufGJ4W+SoT7WrcbLJBwWdpseMEJfrdXJTYedmzfHIGJe
0iOYiOM0V+/cLACifUB1o0BtDYvOpoegWzhXf/wa7cU8J6XzauMGp0KgD7uMZkIGX81JFbh9xoXW
4IS0nxAecTQGAbaHnr5MS3KfqPbFAVaN2EgiRTNkLl6JpMvzaE/GsbTbY0tunlF2tZa5AvztzEvX
+a99lpQ3HmxpIuURi7raOqZvMr5xdoud3VcD2F6v/E2RP7atLGa02dLk+ITfPgL215rdCRfaZaEx
YtvO1NA3cGwBE2BmrcuHKGfBgYRiUvQGJgLEmTyOPc4+iCnc90sm9zYpEtYVxMDnRNf7SLv3VWev
k2SHbEcerXOPnK87e1dj+erkk0Z5d5xQDlRYpsXRkPW7qPGpRxETWWOBiSra4KXMTmKQTx63ALfI
sALH5NRHQhG5twbVHQ73PTFwbDGPOhjvszUmrBPvxeasxhkJfxrJUCzgFiYeuyvosu5IPqzNVCih
TFx2jBKWkKP8I/4t8DRT/zcev7L+wVPi2e0rDpCm8xA1peQNJ6VSpWsdpfPvllIga3gF6KCCdnn2
/PsGQplv2TdszhFinLu1tW0+B6UOSzrMKA9glxhTmz+yKFGzm4lbNA19JVtlyig2565CohJJSxRs
W1MK7TWJ9q0l/QMAxBZE+Sed8ARsDODlCXNbJymsUxZQFffvvyNN8gxjzJ2n5s3I7OU8TC0iCMaL
vv4YdYv7JVEorXFJDUG6zVJ907FFbgXpFQTBXoV5sHCVUm+ebdyONC8gZpWfbs1WWthcAWtIcwzG
sn0xeOleltODcncadY3KNq8PdT5+ck2+7Qp/h6OAWKjp9/w0zs+T/GBf48yRTX+6gSCmO++9wjwa
HiRzaOvBiT7LTog/bUr/s5Fh7zZYKRMeQyNngQQ+Xgn6Ci0agpXm4pBGzQpZRbqVpM+VsIEbTNAO
Ik+T4Rs+spixTlFFPgKIs7Ue24nkbq+WaV/51tGP2xuMwdxEivylHqOjUbJiDhWBWz5gaxET7u8V
q8MJjsfls1zQXawCMqRq9dMi2uSAmveLV+GUl/4epZxgcS0TCvGyF37nTVPjXcDqy5e1glgq+vcM
j+Oh6E42U3gvYl2BmsKB3w5x7YI2Njh3eBnf7FjY/Ek7817U8mTZ7cI51eehwK6yQdnlk6MZzzWZ
fKR4RdKxevr3h+4rn9kcytCQj18d+6onIaJXC8XSevqMTIYUgFPXH2xn+wRs+MbCt8mh9lsBPAkm
ruq8WIytNH33idqD9TibDM1rL+YakKaPhImuRTrwBGggGZhHuS6RcOaHd77s8UuLil9a/7Gq4tnj
UmGs+zqHQZa22Dg7A/y8QKZn5SI8O35/U8x4+6va/5q1ARWpAmDFC1DVzepmmjkbJPFeRB4HPJ8O
ZzILYRlN9zHTXZTIHrcY92s2HhxSvyu3ZVu28UdEseBAeIJLSP1WW6AKqOvYl8VSEG/DnKK85T1f
7baMBtdgy3ZhIxjUPYRR7jGZ/zoVxTvm0TLvBsLudPhBgRIVlWnF8ukv3s8sbVpRuC8BNFrWY9Kf
rMSxWJR/unl+7x3ecYaeECstXiL8/jUN0ym1SfTR4VPBydKTY3IY4QFnyTYzKb5N2pWchpYo2AJA
OfeBw52lS+lC9Dr+ytbqmwmOahyoz/LRrQ1ANwFJlo3sy4oxPgY0GQbt+Nfokwd22B9XTlia8wXv
H9uW0d9Nc3RdgroIebC+3T76lr5465fmN50aTHXMGaaE34a9IkquOstv4fognDrpB4C+jd12L6nE
Ex80mjOFHrZsA4r9rP32Yv92hCi+tSb9XE/ubnQsXre1AcXKP2RK5N1yk22g6z9MsVCiW+LvPJrh
klJKj8939Z1/tR0SImSXt8F3ptDAHbTnuMR03KYkGlliBQPc1nh4d8w/3Mk3GHGT3NScgJnv9I9W
k3M4nG3WPX/59Yv+Jo/WH6J+03GAPkTwfNGKY5bVYT9SHLCTJuVfmN9W8kbFOoTBFhzV1+xAYhHN
3JzybgqzmqinzMoH0ase4RQdfyoRLALMCUVJyoWuAXRmJ35cmN1Q2ME2OXMzKmp+yK8eQRTjglUP
zHhhixRE4/PUubRyyMN4hIdhBg+YxA6syrRYFjDWJcthW1cY8tAEOvJyp5xwX7YU2NFhdIfS6rcx
Zwsi12S2DN4VyTyGSDrIgJnpTlxxpwA98tBr+bcYi0s26PoA0O0yOz9uQLGP0j8CAWEbT/w/MzFN
mFUiPtov9cBkpk1J+g+iA10QQLoZ3BOw27usoSrM1xoJQ6T7pHHeGGGJg+c3d0XV/9jVrIimG58+
GbUKdsSelPNTQilB6v5FVmHuzdO4PnCR5V9Tje+ym2/4iOd5wPQwg+4iybTBcnHQkiE3HAebcNsJ
Sgbh5vJ9Ql+ByvdXK5Mqzbr88eb8dVhxkNbc8I24BpCgOT55WfEndwLkiSJjKAd35+Bmw+/iuQ99
a361cv7U3HSdztoPBL7JFC5v5fpUw1hmDLE4NNPXpftWs4igTpQ7yZFz38cD3GW81JCgaZjzV4Oe
Wq5EWQF1ZHizYGPlWVHC5axOa93UhTkXA0mHQFbZcKkZEna56WEJGogJqXYIThbEb5d070by6DPR
0bW4xUf6a/kMo6qaGYTHMb1YP/VWu3CmhXoveio0XCLcqCh5qBbW2rn64CHFI1oGNPqENLV9D33A
AKMn5lxNLo2hxTV20b8InH/SzxdGVX1c/xc3efIYrgw4HnZDUhFuvzXj5PXfz50cBiKgcwGNcwUi
IbCcWoyBGAMeAYupvQ7Mb6lok6sdwHcyhYMROd0po5mgd7o1Ho1i3ybd3xLK8rZq5RFvqAojD8Vw
IYNGWqiy4LgYN8Q0HgODnGa15uGGftQ7x5k0dWrw2gvnXsFnIsahH1A1oeh02t3bBUkxDOb4mGKP
rW46+EBeRxor+5FjqIjPWVaMW51DYTGmERsPVfdaUf9JbGZbVqBnrZg2msg+dX7VbmFl8dA7FLA1
5uqD5+wQl7jTxvd2oG22YwzF8slKP7O5qQkARTsyohmg8OKeBdis8bD9fx7p/7X20nIAxf6feaT0
IeZAeP7X/k9X/2f35b//7X+IpNZ/wZN1TNMkEyFdF+jn/yaSGu5/AZoNxNqL6Ulb+PZ/VCi5/4Wn
i/JL4QQI2WYArbT7n/bLgF9QCJbFwHVsx2Vw/v+CJOVaxS/FzWItOF3bL13P9dlA7MAnfmpZIEpX
rOZ/lChlVjEYOcVC2g2+J5J/W79yLU7FKcjAxidrrhzGsd5ARrw2b6p+l5Mve/H7gF3A5u5rRxLN
IJHQekx5NPvhlmNUdDIn5zIKJoBdqvEKON2Pk6dfrs0ql/krrdRDDI4NZvjBwMmnpUnz4gEl4Vc/
a2V/gYz0Tm23NiB2lkD21W+0v1BEIFrJLQxZl7GecT8NyYtdYTtWJl54HybInGGEdm1yPKodLl1c
HQfLfWqs5eKtU60o4yWpVQKcSVAEYbtM0Qu0JanIyHkVW8JEARLUQZI1JZIWooibGAyznkWDR9yZ
LLCnI8n5aCwxThHIJ/oIViH4mkbBgbZnosAkeWIWzI7u+fuWi/zRn8+Dmbw5A6Fp6dd/sqh4TSV/
S0lXQ8q0OrEpPukEMOtqPLfgJW4p3XzMfL2fFoSMtF7ha7ksTpL5mmAsM6TiZUjW5kxyGDiUQDc0
hg/apDEuUWaw/EWcC1jvSc8U9lUzSKcyWbJdzPI2NYlmefNHJ9pDHOj8kDfzHkxbcCgko1wwl2xm
g3+QnYJTat/KZJA/cMO1EeECqeg2t4Fjm9BlfQwx3BDndfK5EYS4wqzp9uxOwwE2S32Te9VvCSZi
h/TkH80Ixx29R9zP47+S2QTYRX20zOQZC0VZ9TO8Rj6M1PChoHTFG76aJVTdkYiBDAdKIKzewoUt
ra9AitueEvEmXk99KQV1PA6MPjlaZgWOx8z9mbqaYkrwEJ5nP+vZBHBkN1/paM7HbMDyMVOPw11u
uOcGhd+gLxzc7zj/U1pF2UH6Zp+NlCc0BOOofkci60IKMknAryr2UmHgrLQKwlZZHyvRpeqS7pxE
z7NlTnuxNHKvEkAjbQ5/oXPyEr6ezt+hF/iqc7cmPRR8EtWrZ5VHtzvWKY6auRiSh7pfbidq7mfl
e7S4IMHJXr3bo8XEoCw+mpJUP5CF78CmFhto1YtGNtwkjf+WmcaNGAg5ACHjwjyCOa+qP4BIy1Nu
l2fQI8Rq6rS9S5ph7wXOX8uFOqvdyTuMBUHwpqO12vAe+aum1NDbkAMER3yCEvs6iPA0+ORkya6H
kqJPXrEkdOzicbQ67NNCPJtChZ6r1KEZR8xMUbbVDE0L3Zpn2HqaEV/94Wbtx1jSPdtXyQvmFMA4
ky0xStCZW0zFE9h0WrQj801E4sZp8l/u0vhblu5P1PEm6OFsLJfebpOzVK0Npqt9Gwz0Xgoa0AmI
T9Ct1O3jKldH2g9T8BkdQXhuIRXtUMFi3xlBaSNPqHs0tfQwTJGNTKIdXiWSu6mL706a0y6OGAOX
GbE0xtVXgxKRjsT/vomMtyqtL7kqn5UXDbugg08CC+rfPzoXY4J2uo++C14bBHMohjRKIrlztTDn
hDvpYO18TEm9h8GFGT9UmYrCWmeMH5bSNcEtwXSIydZv034+em313LJoh6pgijvqPzpCH0118EaN
AHiwxNt5GMXMAiqGwIK1meZ73UNaIRvQHQM8vJ0U49lZtaYa+hyDnq6Dz/rvv/aEI/qE8cQk04cs
oU2G7ehsu6N/rjO/O5f2KaMYOVyYF+Iu7QcwKZss68dz13k+qUIuAbku2jNQqvbsWn28d4zyvVcJ
fVpwLXZCdZqyMg4yiDH9WfMlNVCvaWLBFUYE7w0EaHaa2vSg/SrnM4AlZdvy3hC5vqfRvsJZTvk4
9sbQ6mrzMFn8yqrvfhjTPzdFwMfCKHQbWIw0a4KBjskfEHUqXfDo++Zr5RFP6eb2DN6gPWc1sSvp
wTmo/Ddqj5DXx8HdBb73zbgq2tkoKdTraQI7thSHTlefbGvDTjcDk5i8CnaW5PGWZfZb1Vz8ebUW
bNnsIrNuEvzTmwW17DDH/U0TR+ZmaLK/lNNAo3KUPv9jxNacv+H1Ry/JevEWbjkQucLACbNmsiFS
5x6EVpeLp413zZOmd7Jm95xX6i9lcOTLu3E+BV6twjQg3WKN/YqgqX6l9JrLOCxn2gjRFuWHIHd9
bAWFw3TSMCDNXLlRHTwgXfrHZnUAB6hYO8vqUTvWK9Vkf49KmkfXLu7mheR+4dB1wG0iIE+0WUqi
7hQQ/eaW+8AVxDpb1fxo+Pl5ofKUchy6eCZnhSoPKb6qwDkwWD0YBA2I8/pvtgHJC+IUJLCJh+BM
evhOz6wGYsIGXQPQ5cxL/XQL7VotHKH9FlCv7LN4J21z6y/Vm8lc0hrucFEzN6Hig3SYW1l0mVJR
qi20tW76nDvGsmmFOTZwn8sIFm61c3LE72KVR0f7hnohqkyT/kSOzdvFKawzrfob3zNP0J0RbZ3l
AnSODRyINrAFu+B40uNhMIL5WhjuQfK9bsVMPbalZ8geTf+9mNETDLXxIuOUCZBN/HvMqItpqbrr
VfqKi04c2k59prg6Q8lgB8mnJk+ZTFtO6PYO7fd+mJIFKdq55YyIS2vVlj3a1nhyWuz4ZuJ/9Myp
IZu3YeFjCzFkWmHXG/DN63Jv8a7vGtZMNzOAOrRqgUaQfMMYklDik2Q/ldY+UWdP4IC0YUZG87jL
23m/9LO/y/1oT8bwQYKj3jnwIZkY1+Fcqfy2yal1LvLq2pCFl9T/RFNEMY3SH0Yl6E2jSA/OGp0v
gjxw5DjXUtJhbQApQMpYUQTlH56cQ7JgS+u8+9HjfdXqZTSnk0gs9FdmrGPq97uagWmin0rXRU1c
S2uJ+5utD1GmAYI4IFcapbUDoG0dFx4hx8BjpBBm44SyDNkzp6QC9AcA5kXwFHaB91R70R+xljPZ
MKvGQ46dLGjdw1iPIMLmmvOC665oQpttY36k3FlRPMJSN/MJWmCpQsu1MYJUeXJw0mf8C3BNTNLy
LnLZ0YfBhc0PC6CpuidvAlFuMuBd1DjfyBIZnR2Zefdk4i4BpXTIZqaaRNUo77Sqblc5waZvpu+2
phJP+OWXFuN+gghxWUYhrqi1xq5joMYWPg57MUCydSt5VXk2EW2u+Msa+s4tzA8xq2QnVfkI2Tk+
GgtOOhhynGXzCeWldXYIMej1RZtcpTnk3OXddbYGgRxSfyam7DbazsGEINCAN5ZMAuvEvP77R8op
ybOr4bgMLBb5HPlhCb+eWqeC3bEHT5/F1MsDjjKmpL7OtV1dkQJJUxJoMpxnCoRfbdTQ++yxJ+aw
8chQb+PBZ8LwYUAQ4wuz7yM/eOlnRxxBfIIdrFcNNqL+SASEOCY287y19zZcc7uw+yu3CgrXUv/K
gv2+sDgeVGPdwFcj3EtAz8bfDtlImmfFqBU6BiERDk37uvCe6zJ3Q0pNdwJp/qzRksM5wV0bRxRn
5x5VTsBw0PlpQ9+Ohu7gf+P+qv2SHqXB4OjxQMMcWSLWgTAQVsctHP25LqMzEFLs4Y2kVCgd2F+3
NcoUK8Ay7wPHJygbgHuzC31P3yo9yF6oHM4ZBjEhA4TO2MQ7cG8w+49Bbf3gPuQg3ac0dUJurpSF
qbEngNrhwgwGosDyZtCrWtC95XM77CpLcHNi6JwY1kksvAaN9L85cJQ7z43UIak5+E3g3YpznlAO
MKXrOG3MPiMfnYlg3R3F9Jiiff4lqz4rCWc00Zw1sYBgylQ7JzDNU+y3AKqUOiZY5il79fhLOg5C
5sQUgro9lfnxdp6zH+k6T1O0shW4dDC2KbY+IT2ox/gSq6eI4c62DGYIjS6LeE5hWjeZR1xpl8Fm
NAiVgQ/R45uR7lMioYjXvffktkg0eWGFsVc/OiVvN+WIpGDan2CcDqPRbUuFpJFx9tuTQ6pgQCWn
zIgvqTHRjCrEeW6JlcFBE9t0dHdLar4gDRADX7yTnWkajRzvkvAp0Mf2VOMA7JMB7wW8gXaJETBb
gpqBP5yyqvjK01XyzCEyQYq7E3xziSwflQdhdHGsJ6s0P8fE3gQOYJQZYjFetWH9wKqjWfIlQR9O
h4ze0XU65rZHOjafpctVZ9JkTlIjeIi6+CZhyqymCr0zuM8Wjjr4IqY0h0rKIJKwHiPGNuZVjtbY
dh66Wf02m+UlnwkIKE7vWw4JQFZYiAjOJWtfRMkNBY9sCd2zeqSIEgXPmLeWieqeqoSXG09SQV5R
c0qxUuzPpdJbxl2fqc1HQvR6EzMT2A6ZujTzxDpKmeTI3tl1xRG06AZUxUtbFcd8iui6i38J1xoQ
EsM2rXb06YAkE+N4GdTLMExfRsbcwIx3qIXkmWljYI16NLgbsXGBlS6Gq2rwDeXa3nEAuBk8dDQX
uiO/YHGZnN8l7Q5CQILP5i8jL1tmYPw9FwtSocT0ZkaBiRiTPbotFclO/mo0H9iZ5uU29cQlAeQb
zkP9BSjOqUAZevYTXSIlpmOO+867IdI3J9ZkdXElEfveq3lvwnDaGRUCZiTnbIuF7Mpq+ASJnUcW
z3kj/2jugoF4scf2R9O8tIV+sO/osDmK+LrM/rCb6NAO8Z2dl6kFJzUx/licF8+fP+MxZq5Rx1ge
5U4L58kb9Zml++88pVcXR27W298Jgt2/ZtseiL49kx+Hfs2HFcMKaJblLiBqcWMWT9INfuTAwBNo
H50rqtxP+P7oQ6h68qKgJfXw1JCfdYeNq5xHinf1rhybMnTLTxBTVyMbzsNvsc6z9cV0HOYHo/Yp
8YUPs3yyUrNs++5TKkS/a2rURsF27xnTRdbcR1XRPyYTuzlqDf1tlMlZyO+tam7zMqMldBjTbbKk
D7A8NrFT33qwbfb4Po+dMe+ykT8ocbFtkTmovtbwmOIM3lo5cLbhgyXXO4J9Iu1ARKVNsaUsDBEC
H0dvFNsbirMWCtSGi4sjhfgJc7NvMee3aYICYfbWZ9CLRwfaNpRzYJwOx19B9CErx5O56Df8CDxP
BcMdXYW+kp+WE4VZpI+gu/9Ocfoyxf5JKMHiw21+45vVZv0TSurs6V+MQlNOjwkMj+3KPtpmyr7g
JVCBxgDsldfJiNLzEIf2ED/NlYkfxFz+YLk74P6y7+bpW/WRfcM9k0TJX57o5tJbTLj1R+lBIe9B
GuX+eFWDZJMQMAa0zfapXOdFBwPXumm4BXpB+D3GWDWMY/FGML+e0c5nKCZ7qYS5rxu0usLP3kdA
RXR1418qTLSLInVejNV+DPFMM4p338cmKMOoh77lCFgDdmLfOw6bnQW/75REgWJ5SaEpefeEKRCH
FJgCAFWO9eDUg7zqaVJw8myFRVPf9StQISJ3/bbwTU22eqSs2DhSloaf2nvNq28xjEcP+5Juoer3
+jYqWkCVc2bv6646ju2Sb8eGRT+JIhgiytmSMP1detK2nuPboXB/B9xiO+wty8jhmIjClWzgdSyW
i/LqjrAiUA/mGhvhxi2RDqYMXJDLHPTs1D61SoNMjTAA2v1fZZS3EkhVaoJ6b2T6tjiM+v35EUTC
fS/UHbrHX4t7a1lxa7Iglh6MEbUfzc/Lx+8qHl8crNhCr++Eq22Q5fz+OAEDOK+pZf5ac/0qY4uM
qbqJ0LR2TV8/YVQmcufaj775Xleus29izMbaxIrfmmEEf+cOuMDKZKYcLeW64CicABJXpI3qcoQQ
0+zcgaspsdYczngd35kmkypndp0vs340eFpYvrvqUq12yiZDqRjywL1f0rg7i74AAxoDqXNmRb4A
0z9GdAogCn5LH4/Xc1tabsiN9NrGHe2JevjxsH2dhgSOccJe3xjNCRhF9VXD/vXUdJ1FzhdXIbQM
sQdo2q8fOx0np6qCWa1T6Ydd8suA8QZO3rxUXzmOjl53aTgL+Zhp78GRV/wyfxc9XQyA+VSQYK1K
gvs6MEFflNWuGi/MYJ4ohQnL0SViHM9oUdZu4gJulskKZv1LghF5UNXbINJT6HripxbiDvSOsxMu
1mR8jGjpKUsO/mDtIdXhvcDiHn3r3MMhz0qnmdjWydo5Yo0PBV0ep8Z49EkcReLL64EdmuZwzPMA
qXYkWGV4KL9KDo/VEpj4QfDwlNg5acw8ubbucDXu+lyka0yOCYE0ARyY4Fsbc9vhP4J+Mn3UIiM5
nA8ERzXjQ22N4D6X6A7YBZ0h5dmMbkq/908NKcusttURKumJPwXeaIwLdM/h5oEid+wLjm/WPPNg
EArEIERJQ0Acy6e+8FSs5Qt4gnwQIe1WTESgzc5o6btFai6DjqBEnETHWXKlWydXS0O1Iej/t27W
6XZamLm7HdPD0X7RE2XiQRLfLc3CK7Oog6BYpU2t/hBBEPEq2D/cO4hMI4aDYUgUdk0HdHWEQuXC
1l/Mk0xcjMhJw45oc4gfJjAlkxj4KMfkvpW8OhGS6SZt8iPj77/kse+l6bLpZ+NdLuF+ZOZdizvh
3S6JUth0iezpEOxuiVadRFQciGDet6L8iHXnhUCCDLzlh9KMb61lGA6+M94ZEOb4zWWD6pCi0QID
FBEznRjUFIkMpmYLUnCcw9mna3wmUQfggu8DcHGfMtk0Huc+okyIyNElGDQmxajk/NMqCq8r+2up
necsMMSdWD0HzaL37qiA5q56h0OTADOl+rmCd0cEzb/zK9jGbWeK28i3k4tfQDV3bfebWbrzaDMs
aaOk2vBj8evUBB869TbJvgjaBicNrzexGAU4trC3ZsAHTetIfKQE1j3mzManlmn5l1kx8MYrOw3u
/OD13mlwiz8R5JcVxvkakDYBAzSuyC/fV1k4qiC6Vr7/11H/ykx5kmk6O4GdWUKn7kiJ2WxLZfFb
F5M4C8exQlcywNH+QWU6/fUt0j6RmX9o5Y+w54PmwrQztFT7BHaPbyDBAtFjnjkxgqNjZml8kF8A
1gYCI7O1PLimnpnczd2BGyN3+8r9Tdf6JGP2DIC/HT+dsoxd6aj3zCCdW3dpdY6c2j1EbnEorXqG
1Ap5m8A8R1WPvPvZsUoAXQxqpEXdg2cLcA6krjicYYo3coLbLQlYJuE4zhhTgXdoiU8Pbc8CosMc
yWAbOS04+PbJaCTRMofL4hCjb+BFW/jRgqdzw5TH2kiLGQB2609Lr9wW8wGDHpB2CRvVQn3wvBHP
3QyovbzLTNWChYAzi6enDB0VHzPVvbpBcAk2IIZzlAgS0SDyWb3MmeieN+xKbWH+istHKZ2fhJK7
jnCmB6KXmFQwhS3Dx8KEIf/flJ3HkuTMmWVfpY17cKAcoo3NRYZWqfUGlhIODTiEA3j6Pii2jdnf
C9rMJmn1MysrMgKAf+LecydH6wOW5OOY+yi9ikfAI/nGGVGB5bRj943Zf+gpeEmyWqGiRB3iMU2Q
/miuINtTDjKFHdAxXPxsAU6a5k1gdvVR4FwAdpe7MQUwIS1wPjChz7I1111hIltyGcEwK9oHOVyB
oOd2xtu+yjz8BuSZoKpzRo1OhOdnElfqrh3e3H6e3kIiNenk98NcX0fSyfYNT05UbekNNkf0Hyyf
cuGe2877TVksli2oKTI2KvYlFk9DP1hZvqoPthXcWQz12PJVe1W7DlbTpceM5k1mZ7TfEK0Z9fa7
ZkJZ12NJlGWJ+9wx9m4onqJgiC4zyRVhbuldwmZqlXouiGnACkNQb8sZzoa2S7LzHPRCUfuWuRue
APTYRYK31TXWvSd+uz5Efp9VTE6X2XeAzC2ZXEWUTVetpNMAk8jKJcAGf0LKWz8vdgcvVHfa6XHS
R4p9XdKedHhxDd84MMK46+dw2EqRkRYkUFuYuYtvonHpqKl3lrMEVgtKlbiGoZsGzdHMnU9SBKMt
eRQrH1X7imh1Qgrj+FrEqbpzOtmB3mAs5cCg9gf/VfGcWfUNtYPUx34YfoH/P1iERoTjWBB04NXr
uWtxt7fWEzl0YpWk7bWImHbolMCBYkJeTtP4Be/hzqpTBzE3oIt0wqjlG4jTUaFtM2vYxYN13y/g
CfiAu6iCsZlAbZjGsb6hk0zdpcnlRCgq1O9OJ7Zdw3BUT8POqYDyUv3Y60w85pCxeaVNuBJNpJE/
IRlLWpj9aU8cYEalKGBi2QP/K5k5ei3akj0C+1NVRSELnOErwjiN5xZghHS+Updekz7/R0hEXt6M
wyYs0UQl3exsBrMIVpUT33qWn114nF7ywJT40jiWJs3wR1LsXVGofMmOMCnZEC6UMKyql/S3mNKW
AblcJ4FR7TLdf1N9sUlYRGwJmOXOAIWUhqa3Ntp0LebGeehmjpQ0mEmZy/snUmutc0W8wkD82nVk
qkthWM+VxCOZRc43nkxIz5kfHjWzGhJ9mZerfeQk5It0P7y3gNHkCGyGldY+H8wvqYrbPvfCjaha
dTDFsLVZeDWZ036O+Ax5Qg3dI9utxxo9wpXncBr0slquW95j1xHNBtPYgysDfm8gElw7xdIdAIFM
6vZGJ8cJkMtKReOwIVmao8QgUxxDNeNRM63wnTPn7rnDN4HOyQ3qs7NaroKkIH2lsd3p3C5f+iYh
CS2MvkcB4MCmBnIbJpuOQ9iiZX5k+XTKVUxaOJxdXOvpuqQDqUYPsqcZ7B27Nq/d/KWzboH7awhs
iBUrE9NdPlg+ANSW0fkE2J5n07Rqh/ckY9RISckXWuJT2FNddj7040HSU2Y5otuURwcGab2qPW8v
/CBc+TL6qBMwBV4velZmaM7yQNxhNkQu25VQ2nxVEMteE8PcyWoLg/ZzQMV4bFNNSde18JG9H53N
rx1M0ZUujd+aQDmmSYDhmh42YWEY7D62tVr4MA5EjbAyQxj25QDp1HwZfBCL4D6pRcvhRQkn2Ror
14um1QDjdcfHYLfZY19N0cYUd+7U/zqZY65ljpXH8dl1jtzPrqpxaMXJRRfjdK+EqrbYtOlydHJx
sDpgWeUxH4xQIuahWHzcXxVX/rmriuLC1PvNZkNS9zUrT11PFNDs3HxN0RjJIcefbl/0XIcbfP18
3LGNyjJnLkxdcA0IAQK/Q0NfUnkmlnmI6so+oe1/gUvL3oazDjYb1ve0uy6J8NzkOvmCsTAeB55L
xgQJowG94FkjbnH2jTs51iffFLTtWet1x+kbAkR6FBCh9w2KW6g7+aHBhVtXkk1s4B8UsFymjhNF
M7X4FbUrmTWOnd0grv0tYXngJuvvuiB7iTPIi2kbsG2cbCItGfTqqNj5fbYo6hnvhS0693RZn+uA
HC7HZz9O3B9dBQ16OzCHBSciD6O2IWabAEXndm5f2CBwdTpvKiE5drYdhoYtRa4qun0HexlxB7A1
Tek71d1wU3lk1MAMazkAm55vRa0v7GAGYlDOgO4eLd+ad4EfkwDC+2KPzdpgFURUlt560Jt3kel9
Ne0oL9AxahmQa+GH5yYQL4QdGVeZw6BVIHghaVzjWW2nAnKPyUnHqnLjOuhlDJMY8ZgpfHKWiDGP
aXJYKljo9OgwBqDhGwtu6D7uvAdTGsuQlIOiJVV8rDuuzQBcixmxuSj891nY45YkXB9JXi+3dXU7
kGH+8OeLavBW2OyFRYzceJbp2Sw695xp5wT23t7CyvoepoyZKe8zmQZjd2fnAiuiiRbWySwQLzpj
HdleZ5k64kOpdgOxUCsWbQC4tctegzVvV87tKWkiKLSwru1ChPjImvyO7MfhGg/2GkBwdql8eZAz
f7lJXb0rhJ8BlmcTF77DjyLWlaRNFpayuPvzZaHgUBc7oJ5OAaFQePMX3Cwhd75lnOxSo1Q2kgYv
CtCDPKlA/+uIMW8x3FYqdA6oRGogAQpGE3yLvEcX5IjwJhyM9CFxChSBVtyvyhhv5B87flwAKuPG
vIs9/Zi5bAmnJEaMDN3vwR3Mez3SOzoZhsPMebZmLHLIEqFemFmIPzc/B1RiXsep4+dD/7R4QKpU
vYEJCk75KOo1JvKjn4XoTN3m2ivacldV5B12XAvKAE+Y1jOSzLITu7nGxREycIQ/rPemZrULYKGg
ie4R8xjDtbUQjw0NHChAhrGzrcEEn3Qmyy1hQhR+ZUbSHoVpCYYv+GgDl8+qV/RPWWEiv5pGRgJW
BJmm776SAGOBv2C4XAvsF2Lc63Qm6TkL2mHHhTPfs83wV60D3ZVLiSSEGmMukpiZpcOqN/nRwbgN
rGzakK1LqK8bf9a8oHPfz+4FB8v9gBDzxjeq0zjFDmmZZCkIp7uH/QpzdpzoFjJnuofVbhzA5O8J
jL4drdG7abDozrWJmS1GmowPAxkQqHPRzOVGpyMDgjwBS+dxPqZhwXhg9MZ17G0E703fy9uRqX5Y
gnjw4SeUwpuW6gH/AJRFnnHNgwwq9aSa22ZQx8Qbgy0zYcTBrXM1KjB1CQtlYpJQb2es1YeSjfpU
xjvTFsYeXulCIIhJKAmze/IL5vWUkjDVNseuCrILTzb8dW68qnpvWHmD+Vx7bFEqI59RFnPJx9S+
a8wgoEPQV5cFNWiQIaLqq3Ybxbq7GCw11y3dylVBDw/I4cQ0Z0W+0i5YBAmTiliykYdGWJ1kgEWz
UroOVB8H0ynxAa/NXH1UcprWEJpIiq3b4BSESUG0qPNppoh2czsndI+2UIfsydspfSmY6a6z2Vnh
iSIJywXcXfrGY28Kc80DDGv7lL52Xm9tNbtN1l8rEnQ4anL6Wq93HmCGIaERn62vn2u8AxtyzAF8
+iNENJtI4oy5UQWxC2+6/1skzVvC2YpDJyrhhTFazwz/EKVk18TluJ3tudprUZ4cSWJV5UOKt3wU
gXhId0Np3Ft+zcwYIf56ihom0WKgIJ0PRVPxJJQ3bqExfpZcH2pxF4nAuRQ+NNHMdDbFzA4kyKWx
JcGDlXVaL2NMRP4a3tcRj4ET2O0hQcK8DrWX0l5gb9WMPgI7ZHjEIIHqD7OsD0cfWm4xd8kqg1i8
tTt126bKJpoBt9skwl1sbGPTjU6uF2OYqc14Yck2J4sqd8pINjLqRYSscOCM0dhvStM4jV4ltkQ5
L/KfkRj0k6zzawsCaBQFLuZznJlEZzduofYznxjlbX7o0Tpekv4hz9nE1go1j1YJavieiwSjtY8d
prrLyoq6UN6WqeADm9MXa8SJUVSfiWczuhPbHMY3LX30mYdTu9eIK/YoVhdKamPvzTT9oIR/8sZp
vJni4VKX1jqAbwUS1GdmYlrP7CFAehGlSiPx6IbPsMy7tY/S6RZ/AwVVOcPoTioWFqlNopoqWYd5
SB3zgyTZgnEWw/cacCjrNYvJH28ftSMggPgNzVizCYpp2JY2+0+9/LgpBOJstsV9zk0X8gPTMgDh
Sb4FOQfzakSusPKLZW7bxMM+yZjTRfRCG5DG1U3DKRLKAd1e76y1xvrWeYwAu97ddZZ9o2LolKw7
S3w7eKG41reQnq6JCWNYEaJbjX3FPw5gMFH3MnKfW+XS1FU8YSXPI+qWnlw1u7gHlbEfgHtsHQuD
SNwA4Rhsm/s49bZmXCJTi+Q5Zi1N8to9daCDCiYdV5QAtOppl6/8QXysQp01h6Cyr/kGWjGBHz5I
8EJk3SvefYIdghy0m/qMS15aBj1Rdf5zkNQzEHBYK2XGFycTH9ThtDBtfsjsdhtq9ztpQcxYScQt
W+BXj8eV8DK8r8vZqQ6wh0ifCYZ4mwO539kLRtp4Yq7w4SfEOYeF9zO6E+UXL18iGnMpn7q0THex
x4ePFGM3WuE+GpckC+BGJGuke26ql2Boa6bvxLtWzpQ+hj7cB67zIBqgMvHKxrH7qJzgsUoxZaQt
dyAHKvt8lJw8GjXyVbS6yr+yBmYGKDThRHViU6MFP8kwvsM+qE45QW5rkC/9OowgsVjwZDF7P2fk
2YHSZrEwqXwtMu6fhmaeG/pmMvzsgZxrnsRvQTKy16mm8Gik+ftcNw7GP4b5iUb3S9gjkR41IEMr
BM/ddqVYLa6jYHSHLz3Y+DhhB5oqQuX1Jpv4FWx5uQV0hEgqLRkXpeQJppwrRZHwzaJ7cwssJgjo
1gQwEKlKTBNwFu5Ad/ZXbqjjTROT7VxZLXMsUirwynli7VILrqbRS6EE4oPrWe1vqtl+CBe6fWlX
+wCMEpbHLF0a5m0JN2Uf97irKI4IKe4XC4uv1uPs3sYKyDVibt2UrL0tWJT04d5TMi7osXo99Pgu
pe9GmwimlmjJ1So4npj4M6nLi/JkQGEc/axbJYS4rGbvUXbitTPrY98N9rpzyONtq/Iz91gucmcO
xRF91WML/IHkXob4moejqnwqaxKX2EFAXWVDMUO2zjHslfA1JBhRK6D6ywssZ/57VcRYrcwSvQpB
SuxeAIowLSxw1wGYk8OefBfGocs6iECnMHyINFvpPsX35o7sF3TAYmDugpnHeAM8yFGnZB532IcR
kbiYMGumOTdgbxEA6K82pvxkUxQhvzA4IJLm1vXDp3rGooUd6Uxdw7iK9JW19dTWaDeVRGrglEgl
+gAYcW8Y+WleLKE1jVxuh9TwcbPPnXuYh9d1kpRYZEFNWjEKqzEgpCyEnZqYhOSpEYZck5rMIivc
THZn7roY+TkZWowrtpYDbFoAolgX7ZjxbCni3cz9PPnFnwHuGpFuvDJGYa8G3WQbROb3YYCfLqyN
gRUgXG3SQzBxScr3oZLbbqz7uxKCWdGBLuYkya88UbOr4m5l0vLrTfEvI3kqA9TtKA9T7Fawq+rP
wYa25CqcdpXMN6yOKhRixm7CVufEJPoZ8PCzvsSNX6yLuBcIbFqgOKW+cVndYwbNDy6JHTzT0FAL
vFw4T6uLGnO1Kz9sB56DEqm7xtx+LDBZb4yAy7BhL3hFWVNtibrGkGh91V6qN6HGQ2+jvWJC1m0a
pQ+leWlBuVg1e3l6xUI9jUMEENV5tpWctlBer8PJn/bUduveUv4u6GKsZtVNBIds0wKZ5ukRHacR
dwNROle2z54+YhPV5y46tJBeWVvLOp/Wb4JAPiXiPDX5dzdCtoY/CW3yboxZJ2ZygG1EhLbbj/oY
p+QopRYtPkvahURMTEXRH0nn7a4CwL+pFg+qKWDWR5wZgEkpv+t3pspELlTWAUffOvApvClgsAwr
6wD3aNiapXtvTjDpcGiihZLeEY3hfWQWT4Lq35qSG4OiPck+iJ146QnMwHeQPDB6mdcDVmQMtsvp
OAUnrC/Eos7EbZgQPfMheCFl9n4OyweTKLDYUSGF33SLhGztOdy5hrBReiAgIqICcXRGJFU2bjOq
zg+NXkO6+rbseZInFYeWhsFllMTwlNfwS27h4OlVRCobM+YcTABJUXhBQEuRQnWKGaUEzqJAFwsW
M9jYRfEdNWoPTkWToEFUnZ2voKuh6LU+0IzhBFhyf/MXr56ORtWs4DNfT6N5R0m8K2GYXAlDHUil
vw6k9PGxz5cooQpqF4s/UvyB/X1A5k/GFFcM8ig4ARwwF1NADdZ3HcZb1afbrm9+CU38mUSDZY/N
ISlXGCiIguRGA3kIZ8YhE3auuj2jEUIWB3KqqJDl5H5N43xHHfUs4/pMJ0XKQvw6z9zowZKEWCW/
uRCHwGN+xKODQFV0k7ioZXQX+/0z6ZOrEvhJ+2TK/M6Cz5rZZ+b297YnPkON61ikM/SL5jFRDFxY
LHhx9u2TlzAsU35XFpcqUnCPTO858YpdN7MsJHbFIs8ERvkRgfdNxb5pNEK59/qakRZ5WmZyqGzv
nOS4PA0ByGf8oSmGzG1MewpwCQ9GsbzzwKRTda+ybzmIO8aOXCU8c72UmUgs47W0iwOq3cVvC9TP
7MHjh1loXQvpvSIkZfETuuu+Qb0nkmRf2cZZ17B5GBDeIn0AKTxNPyzLHrHGx+dmWEADHkbKNHkQ
mijKxlCc6sPPkNEvKGt89ozpEFnNrcOBuw1QKmSTt45Dd8ADb58aYMlh0D4PJaPMgYXmNuKH6CpT
59KbNlXOXZzbyTaX7mEsnBfCMS7Cie8Z3SxqUvuYZus617cOEMol2eFnCIl7YQoCsDHZtAwpZtVs
NF7FNEuIrirH/BSgFsMfnmL74nztC2zaM24Uorn5zVs2uJE/FzxpiIMsLAxPEBj2Qk8VrF8rOgSc
p3DHXzzVm7sEYIpbaQPTCGHoCaAzbVv+WkSAalz0YbdW0TJoaw5lIZKd09nmtowhekes5cbJgkfo
E3kS9RjRjRk1qdszZ2a/lXpZffQEdBzjdjad8JE1X44sWX1HtpnDG5e3ZpOGxyhTCiB+oWn0aKs6
WeNfaFFUMf8QWuCBS9wXENYAWLXoV24CU7DV6AHT4L0de/gDjknikVwA0IZ730v3PVH+qRT+A0VG
tx9qko2zRzIGrocxTfal9aoZYK6VwNRmuBrD24DfXwSW+ZRWSDvA2fsx1m6Kv3TrG+UF9egNF9KW
OCLAWr35MPYzY9HuLYsgIfGzSFcmYogJqUcI18ogy4/Rb3MhCg7Biq3N9Vvb+J+a1YwyCahRDtOZ
rnfOssKvEsEXmW0gCEhPL5MF4S9W7QseMc2kwClOf77gcwJ0lAJ/qzq6mTSlzDJjIEj5RAXzIpx2
b1vUL+F4rFPx3o2kho1G/hjM+UaZOIf8oYXMMr1kGZSVNkO6yoKNLRFFEutmlMjO2ZpSdeOWtH3R
EMSMIeaNSnAZ68m8pI1+V6WJkk2wFZNynyXaubLs+jh62I6xoHxHzrjz1G5IOYOgkHrwgJG7IU5b
BVV/otlFUF+K74oNPvaAq8lIvnWyqKvJ0w7srl01tn00hoSU8Dh+GAbim+xQfztuziyavoaH8TdB
92+1LrZhMl9Tt28ZWLApZhtuWfl9yBIBuv8Hm/E19cjekGhglfWQ4/ZYxTAUVjTax1yHZ6IViBHt
o4e6AQ9h6WVrN+/JRm25fxsuyyXwk8avNGKkqSHrLTKASPTq4JK1OA11Tru/GOlsxbq9zii54XJv
y875cKccuBCozrbiMwKzR+SKdwYkdqlkDzQHqJ+YN6E5whwGqkr41KLlFAxcbeSOUeHtGJvhRoje
8F9do088gyFdBUQlcMfHaX9P4sA5gL4HhjR+ibzm1QiSZ9re2jAJIRjvnLl97MAZVnJ41Ka7V0xW
rsA/ofwlOYx3kYpUq2xPQM25dA2NkIi9SiMoetQxK5AHgld88jE7a+tzQLc+oFxZ1cmXSZZWx8YA
qaGxp3vcOTkzUjOzDbIoCM1p7WuVpx9JMqVbI9MD9QfoEm2Dw1g2CMAY3JtIFhCnJMSG+WVukH40
5nxPzLnD3PMqMu1+E9u87/jrzwTJG1co3nkAxoiEUK4hpcCTsJCZ0ja8JHYbM1XJ52NqM0wmtGnV
F+q1g1O5rh06PtJQUQy6YqUUbUjW4ZcYvGXjMvobNvKfXD972+6f+iF86YHYU8MaW0LToCO5r4o9
qO0BmBnqEgAPbgQRTGgL/Oli+iD/QnWOFY39kJVooUHOyAItgmvVdwnSZjBijGeCYlhYa88eeSD1
dCbthZBvcM+K67yaLfZYJf4xlKYkEbEeYkvPwT8dWonGIH0Iq+q1q5uLwFuO5Y/VSF19p05H4q93
s1zqUU+4EQ6UnH7GeuF4jELjIxgQr6OKv+rD8DZJklsZ2B+UNJeoBqNkWslNwovtUg+Oiupe01Dz
V3QJGP/ccLggDTWStc0jQuoWmR9r/DIqBfhWHl8RzyIr0Oyfss/m5NzEAyzoeU/H+TV6+g3NsexR
po9NGBOBa14gmwd0LjxOM5QO+NBY/SpWVM1byZo3C9FetwnPzqraope4DVr7Qabjk0Jex9ThugDc
ZhEjdOOjXYnHk8Ymw0XB5DKumfCta8ET3zFSc+sW87MgPQBBycOcLKlPNj6NHE32OnbnjUayW7kt
jdFEnJkKuns/hJVSqBxyLEO3ooY3Q1IBGnWP57XkLG3ja5eEGs9Q9t7DV0El8x1DPKY0oEQsjPTg
FPEdqLHrkZGY4Q1PQ41qrezUU1erY9mOH4vfEzALqozR8dk8fjp5SzKNiiN0SMA0wml+Nch8v0pm
jBdmmAOUqIiE94IV5Bi4ZItHeESpkv54ULNhVWXXiEl2BW6nNqsz8kkcAagk2qQYSrB2Fivo9vSl
3p4r5KAoC4KaQJXW0lg8KRSorNFX3bnY9QwbPIrnI1kSSC6Txfilw4B/+8USFaVgOr5FYN0j6mSP
ooya/spvFVCyKtsXZfNQljV8IIxYcanwKUv5kWvmZ1A3WUgcxdi9kPLjXCnIREN979rDsVaINWmm
R823ZZsUnfDanYDuRINBWK//FjEVW9um84Y7dD+Kvt4b5nDOZ+fDksO7J/HwsLL7mMP4EpZYeW2b
1WVgTlduAognGpPHwlHFOXBZskdQ+uAOPpNe2QzBrxcazI6DcucuZbs0nZuun85Ob2J9QEkIjyMd
l/4jfu68eV/raRU7pl73xIxcEap2DcMHoTYLDDFAoc/ODOQPjhx+TQLkYPaukN3iwddy74/ptQC2
e5VW0RLujAAcd3gq4+vGT/Zgjq+YNl7s3HqgHvsBbvFYoIsVKQMZL+qI5aJVXl6r7A0CdY2fJs4e
jM5FZGU/C3N40wNUi6Judr7ZxXtTXkBwrPAxsSBWw03jAPQkfYirn3m4IcSDz6CYJZe1ci3r9Mc5
msTNrzSKAY1Hcs+Y4pdntVcM5oYFzRdekYz5WJ9uDIg525mqGgAa4QXLpU199R1zZ9QL9qMs8ZzP
KdIkf1gohB2G4IlNEVlD4TKsryLnk0SycgX7R/LrEDcuFQjYSH1ijz0bfsvWyrFffMr9KzM0qNiJ
ccjkxgy1fe4E8g6oy/syxmZZMHi90uy1MpLoBzP1+NfR6YR5+E7eGYDD92Hm+nfc7OiQdpu0/Wec
5b+u7RxIB3sm/p0kOeITCMWb45/YTrw3/Cpy3XrGPTfxRfCoOma5RSMsomWkqjlQWL50NiXd1L65
CtVSWw6Y5RFHs2NZdXCoeLTOK3xXNN8YJ+DFSoqV6YUrHqBrP70avtrbKvux3fRjiG1UWy3q/Zjn
0bBti5ogY2DoRIpNR5FAEe37vSvmRzd2t0H5HenklKUvaXcD+47xhK4/eUQ9oXR9CZjl9dHwEBf6
tyopI7F7Uz4goY1jP995SWoQ/5PfzkHzFob9zieX5GC5zZtMEFvomoU3OYwEnFGZ0mp4K3/yP+T4
Es3ZD9umhCjBAqXlklA9nxy/GPn9SnPtolfcdAZmfefDp6sVuX60ZHpL1GK0Ihe0OXNUhVvDbsD2
sCyo8mFTKXpvDgQERLHFOwwQJalaqCuI3MZZLNk0zbNarhkP2Cwpo6iuo3DvTPqQ6U08ArW2GgLz
5MUvoEK2S+wiYESzf5/H6dzI4BhJ3XB1Zhuts2+j9beVG2/sxcYMvBCBDBuHKzfMpqskBQfK0BvC
kV+QDkPRlg4eASfQQdmBUXGEFGMrx5h/hxlkTDWO4LcW/2k6YvJzLVKeWoTIBFrq7SxmebLNAg11
RHGNzbVPERAFde0fIC+kVxcS0YKDgOC4SgEjcPKFCY5sa2V6AXUtEQLr0XPcldG07Htl+o27Kj5r
Hd70hPw0IKIAy/wMKW4iv0W9UAQ4HNk9rfp2Is8oc59ZRzLnj6mow9H76jTXN2nVq661GfQUI+Zl
R+es8hG8gfsYNrHLmDpzQratiKFWTNZxSEUTa9EO9hrbWzegrHUtFa2LBlXqxAQxzRc2MdRIsP74
WlMSpnLV+kzdBoR6MH21B+KqMRf4v0adqgL1VXjxHXF8bFiVJKClwR1L3nTNepTajFMmdY8GtiGY
OmaHbd+5VaSVAxrkFPhNMvFiRA6bnl+RCntTPNeYgWFmWkx6wp4LAO4UBRboEI0C2gOhlhZk6imo
eHGXGAzNg1fPYYkfMcxEk/ceF9lH49no04JhN4k3L5qZHJopWDw00FU/0ZTkD7VonhtFzpDdlE9w
4VFN+AF6bj/Em0UP5igADAOjdweHjfJQoxUAQlX10VOn5Q4HleRajqR970ZGuI1K4whv4l6X3bAx
eG7pKoJotQxYNPGgHlFOMc/mXdGb9kazOQBXcumXR2BRplSurvPl2Xm2ZvD1XRXpniIz22lGBVei
ZiKaY1PYOvXkX9msaPkN35Qds26esnBH4NNTx0DzQLDs9TgHN3XXfjWk480VDrDM74kqq/ARAJci
q7YXL+x8bVrp+UniWrtH4tCXr0FUxK95ZOPEmOUOusmGIbPFKPGqAeD6VGW8EgRk2N99iLvtaGU7
KH7Nln4JrxuVliL05dbsMvOgO13vlCRQOkLRFxS+2HJOXxmuyrdtzSov6FPiTWY2i0nGweawO7bY
po3GUBIO2Ly4Puw1MckvRH+boGte/pCC/s/X+J/xT3X7L8JO+89/8OevqgazEsvuf/3xn/vN/eYf
y9/4v9/x1+//5+6nuv4oftp/+02Xh+3j//6Gv/xQ/tn/eVnrj+7jL3/YlB0oibv+R033P22fd39e
AL/A8p3/r//nf/z8+SmP079nKQEe+jcopZ8yKf/CUOLb/4VQcv4eCMsLQ9bTFpoPz4bJpH/a7r/+
Zv7d910IqWEQ2ML0Hdu1//YfZaU6+V9/syAvWYHjhraHK8C2XehK7b8QSt7fafss/Ksi9Dwr8IT9
/4NQsh3h/gWh5Nshr8LhR5p+6CP4WxhPf0EoFZFUFTWiQ7QOFdUQbcYEp0khGdCCLHtLae72rZk5
17Bp7Os+52EEjAHZf3hwffuxyfoZK03FWW8qpscV1l1Qgu6T18TUCGh8TqqhgDb64jKarXuGhDPP
cXj586XVBqeZl5/LyAwvozfvsF2Fx8nUpEZE8w9GlWo3z2izhE+WXjuLc2zX4hzo4RUWqLX786c/
/z0r6xKdoWuywlDZSRXiLbQta5sHFu2jhirEe/Cq8aRpMgrTdk6PKFQWT0fU2pu58NqNaY9Pcs4Q
YKSYcmSFBC8KR3/FZPKSCISXwaAY1Oedf0qjhETgISAxMgmqEzqV+tST+IR+LsZxnCYnf4CZqaCs
RIWdXqRZV0fJPR8sf6IjzK5G00t3vHQWqRXDA1F7BTM6aawLKwFyzYx69lkjEoKRb3qTcWGXfUw1
NHOn8I/1QAU0sHTYJkUoGQ/r8Zzai7/Ave9KQjKIfyk3UpyVUwNrHLJbglaLVUe/eDRD/wWKlDzE
7Fr5ZKLosWnjbe3NcB6FannLUgmbzQD3s2XtFz1Uefojoq45su1E+ejv4Ml/iVJu2uX55vIJrkSL
aE3U4SeoPJK+DHQVSH52SZP+1lO8J3gp3UIF9NZTeI4TPg02Y4x1hvZmEJZ+myeKZyv+zhrvlzDt
u4k0Os7/r0TQTaaNjSp1MZaXEebcPoiJgmS9s7Kwd2HAL+ms3fAQcgB7cLeRPgOZybpiZy1jwAbj
/HHwcFMXAHNkhG9QkilwNKR8M+3pURV9RXALu/mkKVDoRt+0/LckXLTrEBUwmHa1r8bswngVDFNw
l7Dixadt4BSzHvwpbrZIlo6TrGH65PLSeu1FMIcv7G43Iuu+Ih/OvWEivu3NvYeeitls1yGr6ThC
mMiCfzD29iC2JlSXy58vRhi+2eyXV6hToKWXlLLdyUWHvCri4qaPS5efHoBUCb9cJpLo/eJXW+qU
nS5fqnm8b6sBx47qqmMdYVIbRQvfc2BzOTfls+ciS87r+Fso+uWuKD5LJpIcZ9ij+RDNZvKOPgHw
q7h3JY5ZyEudPBLw+sv4mfQ9HzX+7OwdI8MXYeYC2pCD4IOmYxXh0DYhfM/kVDiNeGLeCpakdrdW
2TwlrBzXbWM2B/S7MB7NkzDJok0Fc160RRDVhMRVQHhEY5rHMgY1Y5sN8HIHuXxTBsXJ6XhjnRkf
hfSU3gnhfc9R7W9M0XAOxpplJtgOhLjCJhIB68RzNuavvOpo5cUwpdToPnLemZtyyYpJsPYNxJ6u
sdpGZ4uMsjoh688c8JKWHNUs9vM73DVoy0LQXXJRDFrIDhV8KAp7Eg40NX9RMOllXw9iaCrleX7s
axYBZhpfGroTVqxkEfqGRi+I9kf47bYT5WNpq2PP2HbbYGe3/5u989itXMu27K8UXp8Jmr1pGtU5
3jt5dYiQFEFy03vz9TUY+VDIykYC1X+4gIDAjasrnXNIrr3mnGPKD530TxtMW6PVi63tjTsdqX+p
U3rCPSdflj794B0+PnJtc60txNmFXiAQR8Vwo2rYp8IoS7a+mX2QEn5Ykr80OPknlpAC7CuhP4XR
BcMb7CBtrtVSIDSnhFtBQV1UDe0W5gEFUUqBvBxA4daGA980bOdeLJI3vp7tphoJqi70dZhBM0rw
zy6cAv5qOQYe9HGaapPE38WG/QfKtbeik9al+8t5L4tMbt0xJMdtAv4N+CUswUm3bWdKsCZJ+Rqb
jEbWRUyvwQIT5Bw0MRHKSrGatTXeong3GOUeG8Q97DOo8zCFTLd4T11AmzrRakqkbl1OOVPmb1k/
k1EGwUFu3I9XSRp82TaDeIsR7rDJRhzcA1w7yh3Spy5nC9OerbBwlm7UQZ/2+HH0SxLQuYBhhZAF
YrQ+b05zmwaGuMNE0SOfdeCrMaexZ0UVXkjgaDNVbpUwBS+lnIMAw7WKE7HxqVWhzoBw7WAQ8mSr
ghOuI2UbxxQfWA3RcgODIwJlODO4pyb9ikGgtj4H7TzDlGsy6TdKjHubu2IEIqz70xITnvPOpA0g
RsfDqm90nY+nnPa5ZT25o4+LpHGWOF8r3ih4zv5wCjP/VVTIY649PbHq4HHkp5QyA95/qg0b6iyE
XncgUMQRM4Ph4msbt/1yKzwGYDkfuQBvYNvBY4z5JiTVlyMnNF0n8IIAvDAM1iIRDymmZSZm/DGV
w1ImnJZwiP11mAQXpecI19Bn+Kjto6jvyeVCEdWLF6s0siUPUzg26PFGzkNV+WJlwchYWLNYH6U2
t3BNbXoRWxsbw79tDTmZtqjkxb0V/QQMzCiP7WBk+1B0D/yhAx3frGMB3+gndltQc0S9pYQh2Nep
tqEWplqnMfunPC6vyil/cgdVyyKX3Ihvv6mQTZy621KBfXJaVDdelTkbPZzlYJKeSuyzsuJTORSP
GBTZQiXY9+nkUKuuGGdLW/8sXKOD/uQ0VGnEyZsMum1COkYL0x+9wXGI8z9deQqKpBQdQVMTb6Et
CdyXuAZdF7e3MlHJHOqRQ/KhYwAIoCysfaNjFjaagGslSF+hxZsblV4LcwiOAdvfQONTP3mkNlU8
xVeVCHZUk3sPv9O8yTap3uI0TFjqTYAMlqwzToHRxLupBJzNLqvs2jmgTKaxK8djOrvhyOb43hwz
TmqC0eH4YKfHMPadosluIl18R0Fh76HGP1d5fnI055dj4v7qMjs72sUFi/4v3C5nVZjs3h0QM9Lu
iBoMdJvqcPbxjAj8m0xvTh0JWEPqrql23DRO+dLGzS1sAC6YynU2sW6+4G4d1l08vOk1jwZzYpHE
/bLgIm1LglO/LTO6VSzo0NM5RKU861ZVXP32iiAiOgFWwevcS47HkB0kZ2iflQ33OrZkoA3YjQXf
xdjOFapY6JKOtIwbkhutxyvTjzwJqd+s2lN3VngdZYh2t8GWsFUFVIaww+EoLJ/WhiiU3E7Sdwfr
Rt/CrFGwSXgmZc9NTK6/Uf3WxT0b6+NRoD1iFuFWPlbTlzdVL0PKkZeL+SNMopktB8WG/rm78C33
rDLNWYZSf83T/in1dYyxvvjKUyPYyh7AZxP2aycloEi6iW0mRYSTwzphcIMtAEeQSmwnB04e6yhI
j3yid1TOs8J2y3sZGveqjN5EjNqh+Z9FzfMfx0bNngxxFtjREBefMcUx/diDCqxiPLu6XNJ2e6lM
5pkp1g+iiVB4yTqR8N76Pk01XdlrsO/nNhKr42zQhRjU3AthDRZMOgWYU6EmAkFEtqJqOpkUQDKH
AjjWysncWiVlVsAODBiVWLSatcMm06/YxRssveDzJz2teVSOsnn2dXz+gIlwQUxgqTgoYAmNdjGJ
uAZQm+KHzqcE2Ujn2WN15x4pem8H40vEzffeptHN14ob9x7z6rfNJQ/6BG8PSqVVit/UFXp7WjZ6
JGpg5NVcUEh20fFMQfixeS49rs2WD8CKKcq+WzN9R3N5hjRtQGsyETyXvg+mC3yP7qNuwzNEfbYB
ob2fDceaeceHdxhYU8Fp9LkXVK/Yw427nq4aw2/ubuv/KHahvk9Dzji2X6EF6cAM9zWB+oPXFhQC
BpDZsrJ8SaLsaMbpSePYtLYqh+5lN3oAlW7X1LdVcKNYTaBlLELb8ndVyArY7fiXoavxOBgil81c
esmghvt6yUyRZd9T27t7y2dflMW8vCy8RIjww1S54kL/Xffi1hdVxaHEQqchFG/zw2wTUX2lWpMc
NMrbY+LQHr6cnKMRMBqAVKIp0eciGImgwBZDmI6zM0JBrXL2kZ0TByooHGlS7zgM3zTMhjDXCg5x
abtlKniL3OmsYbcgGs/hAHjUe+2wDAlzfmG9eIDMg93noP4aXe0A3SWQkoZ7erEQSetUcuNLTuU0
3UbqDNg9PchdGuew7uUq5W7YdkX15GXTSyO18Sewby2PWgRb9a08HyvNPCxAdlx5esziVCsxGo40
o2YKspPjQilwXXsA8FicASBWLzjHaYkys/qzxHls49+G8YJNqtO1aVtxaL2MHK9OXjii1yV/ijrt
dowA9gWfNJmQv1+aiSWWz+41tcaP1rWSy98vY2hQVKeZ+ZrD7siCcTKR9QJzQU5W18wdkJi5nKxQ
9zhNQMCZD95oTIWErDjAOBMTDIv7UZVYbvq3IA23RQHZroaj0DVpcR3kZ5X7asMJF8VSoy7Cifxb
NTacjVX8Z8B4tuC/pFG7CDaBtcXk9Kwid67zPmKCR1+OG6LxEpJO2Vxw3RlwObA7OQpN3Smcd5il
xU7HrWIKQXpxsnEj11zPbQPfr8cfnEzbusNCzsdAddE7A8a5TcIUqob/HMUdUMPej9ejkFvTWbNw
lndQDgN3tQz1Pjb3/P6xj52Uxxy5xz5Dsx2ncdXniCuEt+zYoFc0d/ZGjhsPdk2bjedhRO1nu763
KypOamhVOzOhFidL/XoP41R3i47DGANtnGJSEOOAML8t4opEtAF4tky9HWVscumRitjVrXgvk/Hq
2LiwhU6k3axe+oaxaaAFxArFKxsf86GTX1uYiLhu3C7NUnBLAV4Bb2UAHIQ1U+NenXH/etN0nu6b
caTI13XHgoNvx5av/qabPTiC3pjWmuVQSfnhZlw+usxyRrj63fLvdnS26+KIB3+TuhhnoIdgesIa
n46sm0Ok0Fr61rpRlJ31NR9xpRNpR91oaTlYZFb9WcXXeETjo5pmGwWMGrUmMgx7ahXC5DsasYJj
SedtaJD2xdQDozmnxIykGi8uFtAh006KkNQCbwA9ah4g2SLgkaGsStvqtl0vO0P/ymRunIhF4o0m
0Lrsy77CAOVVSL292uNG+BmzEU5UXgXH0eY8UnAlsij+qQ3p3D2wf/iTtsLuClC0Yk9x2qVjD45a
ltqggPRjzAbCK+MX5viQK6cjZhMM9r7pnEtreOneB+i5rgnQr3GMXsiXeYukLTZIWnOC9NElfX8f
nKzntMtZyy/BgfQjyJdU8M0vbZkfXMbQNGcrEYbwT9QLgVd22mRvSa2Ma1nxgrRNfAV8+JEUebP3
GDzWes3RJsxq8IlkZA0PxB+ADqpHJ+fo1M5nEZYjRBHGXX988qz60Hu/ZMRfLQtuuC6hx7FDGzEV
PurENJBshLnRAJ+lMv5UBryBGM6UGwY81yrzjzLCz8nlmZ1/1dE8WhhVv1JfhcJ3apnI3H3ivxBN
OcUqfwbh8CEN/9R6eB1TEDdaD8uqiH1yMGI3jd9u0x6TuAM6wreHDj8sopa0ziQpTbfgehP485CD
fPfU++UxTkWJNXOWekLjRLPMsIrbYlw6Mj6PSWvvNc9AHNI1b6vxyp5SMX1kM6JP6HQO59MU4ZPq
nHs8RTc7PbeWmjZ1NYdHfFZA0cioAI2AKa2WG0rWuUMP5WthhR7IAaZvPEtUkgcdjIn20FfCWdBA
rB6YN44MpukapjX5x4Ku067fl7H+widEM3/lI4XejtW8ZJXeLTE6XzD6wKMirDupe0aBPUdxunuk
nj2NPhWH6ESMo0/EoVkEggkjhJ4pyJKtACBtzL2zPWu1SZzaSt2HvDzNn04/T1+5mn7LgfQbJuGW
Ocye4Uz6jGmyVHecf4Sua74VaMaC9LYvjIHqSeDVvkuHxDT9cURxVYF7i2BBjTChki54KyXrmLKV
ly5LzkGc/1HhXNdCHr2CK5XAl2qH8UafziK0rOIIV3AROLJdaT1u0X4YjlToMrwZF8aPcgWvyaHB
cR2Wv63CslaWX0EqaPTfPozTpHV6CCasULsZh5XBxSJxYm04NBgLqdfnBnaWDUNLh6Wlsu+xkq88
EraidvxdD3OrH+wntGf9raCHYgHH5RqIurr6WgkcU8T2BfAGS8V+1wDokUZw16F7saQ4k/4CTiW0
ci/oxVpVkXELcjDaacC7nWd/bYLWu0+V54VoG+aPwiBbJTvqZQWJqxk1Nkbam9B9Bhm9Bd9UksOh
yQqzVMebqRICz4DJArLsmF4yaGZxe+5688W3CTmEvkaY2h6LXcKuGT1n3CU8Vbzgo4WPlsygtBFg
Gtw0Q+XiNEbfiQ5QTUKVYR/7a5pRa07lPwigGK1JoChMLvUMZaPlxzKNY4XrgSnLbokAdg8Pjhtt
Pvk2guw2My60GBfoMO+GCNDtPaE9V0n/J/bbnQ7YYyiMT3PGxQVe9KzhWHGz+q2jFAbHCkcYl2WE
D2tOMs5SU/kwYNCBRqEdBSqdA50u5e5h6mRuwePk5rS2Mo+0peU+tROjcsVyTObsYwaYd72Docar
mo/U3ZcCfSubmkc6Y/JA0SzBOLuL2BvWfBx2SAzjJgiy8wgu2BuDu1fXEZjhjKGhKs6JOWm4ylkL
hO2O8gD6blEUnRne50LxM7kkKPcB+zxx1laufGpn5F8P+28aboAJsYHMUMDumM6IwP53EHeH2k8v
hvigESldhQTE1k1uPnJ8Z9j92qJ5CthXGS0AQjV7sYh0EL4pMZAPEdyUyPnR5aMoS5NDxnQFzmSw
ucHqDr4MZ4cxgtLFMR/BP4wbZEl4iBNuNTC5fyytJkRhPrGQRVzWVgrz6YqH+GdWmi/pjFjMJO02
I+JELST+QBMMo4lF1q52EHU3zQxqNCE2usYL52JGXfuXgudYw3WMpP3k6xq3wlYtHVJPi1gzTc4A
GxMmZDHDISWUSKcM3jRPvGfJunT7dKugSYqp/8KlEbnJVzTDJu1UP9pyODsH5b5b8auYsZQQSx90
aSGwQKwcTe6tMXdI+rDAWWrR+KVjQi7sctvKnwAFxqBmFExppSidCE91Za7rgh2SDivTwfoRNMAz
K7N81Lp/I+fFm6lrqyA2Xvpu+Oqrl3bGb/oziBPg8LoXIFgAVDXC+3Ej951ycJoS+he/xJ0XYrbE
DerOiM/G7yhqr45Bk/HEmTGgITxQImGf2gwIrRNrja/mEEMOVSMIUZN95tJgDWuxuzZmzGhnJw+c
qos0QBv2dITzURuZextw0DDkC+wFs0UODlh6tOGYAqRkmIBsivN+V7OuIOHKrWGEfkoqiAdD/VNB
Re0UhpLBetOgpSqoqeOMT3UkZr4GR32idkHHWoT+iHwDreY2wV6lQiHb+TOOFZzjwhVkejtIrcIy
P9t2fOoSnD8dqLp+0PgQxVdzhrxmCEug8bMvF/7rhK6BbQ4nLOsAQGhBc+8lSnbrPRk+KpGiaV2w
bZ04dUH/ISoqh5eoEWu9JJYYNYrgU9wYhxIQU1drB6sL9hDXs3Vcg65NWy5YQdwl5M6dsjyaIbd9
zE2f0smHgn8rSkC4sBWeEg1UwAQjtxL5Ss2pi3bG5wK1PVbwdBVc3VQSMDWdlkzCDN3tq+SJhdZj
Co11O2N5rfnp30UgnTr9qXSDHxIzFEvA8iXM/07lJT1gEswvHVwwnCD/CjIzK4mYSnqgWlNQT+4q
bPVFDjFYQQ4m5LbmBK3R9jVdIeVz4g/CTyOAXZGEgIdBeR5ySMQGTlDDqrb5jCguYRWbM7SYAMKe
p8hqEhCI9DGeK2bf+hl0bEI8To1229Q9p3vMpiwHgf9SlolTnZUHgoEcpp/Jzkjcr4BWrICkrBy8
VFdcqC/sIZsepIfS7eY2wSay67HivMx2wOvJMZAGoIzLNljsDS1NoSo99hF+cC0w9h5W87sOGh07
RJOlzR6uSI4WxqUZ0LrNQcCkEsOPHP9otlzxsRn9MftI3wBJwvM9GOfWyH5NxC7WHQdNQHFqL0ae
hGYoyNsa/nuW+eVbH+LExijZK36AKjAoW6DKuUossUuyLKOTA5+4lwGfjlTyQctDs5EF/rcS+eGY
kQ/q4KHXN8OLxKobdVz/yWitEqPiIIMwsDAtkPcNDa88gdkjtxb6SU856KJIMWV22r1vbSjxGE8o
D1EnrB7tNmols6qoT8OkTpbDoFVMmJkAecKij7AiwlSDnMi5km934O2mdaP01AWP/LTOmL5n1DaB
ViSGhwo4sFt02T0FTQqsK3jYY78rwljcmhkA5nhzBbGPmuPgDOGgajXbyQ83bS2HLwlDiK6sCslc
alzE0CI4S7tbkyMLS4zginbODyLYcaap6SyUl53LUO3QKWcqJluxmvwPj/mj0U0mjhk8g4Zr8Ons
moo0+Cg2oXIWHRyXN8Jd6aGmmntRh+FLpbPhTGkAPzMbBOtJ9c6OULR6n2qYT27CJDi1xd3QuCHW
AiPVKEjE2yzjkhZR3EoUyZX+xxj96mLiLl+UPd+5NcvhWDf+PunmWpqMTbA0mQ5djZ/SSN5rM1Ub
6PUjSaf+JzS9M6HgZqtPtdrmxGDGMJXoo3zJU53jtZIwZRLCXCF42cBj92+CHDo4SZhs6ZU/18It
AGjm3SphoJ6ZbsO5duA/5hGGy8nNOd4m3cE1keEiZoNlraUU5cCXoIXR2EBoWndFp/GWYUEvvQbG
jEa5UBZbT0VhYHzzoFL56UtG+8piMjDlsegP3ZmiMUbHsheCeyhiDE/8T7dI5coxcm+p+aiTvqZN
5J4HpuEJR27eaGuW8AB/RcQGYLjZoiKmbsKTBCL7PEBXXMdDQ54lu/K2jBeCqZAmcLLxqWg5O49l
epp0l4TLxPWS+pspI+RAnsglWUSHGkslb9kN+VtblF8jpinaFPBBW7KhWo303QbUkUDNpMQIdmi/
k4HL4pyJp5iG+lRUgnupObIThnfRV2XxGgwW56yi/0VwBztRSMs0d16nkA57V3mO7CvqdvvcJ8PT
2GkItfJuDJy7I599qHTGeqkMtKbE1DZlY3+VJYtZ/OXlOo8AnU/YP8uIwDxnEDQrNotgz0GdO/U6
xVrA/bmKm0Nh4H4gYMWIDb7BBNW9bZR1smj/IJpFgnDmMKxBEB5ptMw4LoGtibBaAG0RV4rg6bO3
nTsZZCyFU1hsbDN5kvgxDgV4eSAonFpkDEahLHQUeeTTMKqphH4ZtVBB0c+8fQIns/GRlGIwTCi0
b74f+qyGx69qqqtTnjwDf9XQNoZ1q9GlicR6xGD10SUJo1ORbkGcaZsCktYqS4Y16N0LBHG5mDQz
WDsc7LQ8Qn/xLORJ509UE80m2x3yu4pN5dmQITMbIwtm3CYDdxiFCkebB9jCKTjA5XZ+YLlKFtHP
M6D9CXWo8B2tXcd937apNO1h4KDWllwErBZWBHxN7CpAuTgS9mtOTl9BhMD390sVUT8BBW1ZEX5Z
Wg4aXWQa4THtNfZCE7XGQDgWtY1pme3EpQlr9/D3i9l0CGe0Oo9G/V5kbDsbidoSZOkG3qk6wstX
Rycq2BX8/XPa0qDdqkOT4lUbBgOeA/MI9lQhj0aPSUMV6M+9MwC40TMMMhaPjYrLjewEfHERle5q
MJMt1DW5s1oCNi6SFq2bWH7JRNOfixekXnD13ZppeEmkUW6oBP2I/LOpnTH1w74fzWQDyrduKLuF
KjLqQ4MHsZSHUh92UIbF1qhDCg/mL7kpqLeZvxBuYQLY13o3Ap0z6A7WT0MOmEsHhnsA2cj2kFgZ
DN2h2rI95Xhrsww4aKgfB8EnZp0YtJ3ZJS5c/CVbourxSkT2q1YZT8lon4ik8v9T7Blpll2KggQ/
QRgspuxGi6FV97IwTnbr2WvPyMm5RP5qSPVbQddcLDmEYGhJTyFqlF6Nt0pEm4ksLD7Jdu7/pfAr
rO4FyyLavuvnXuBZmVz71QE7zLwT8eKTs2cxjpg/5gcyKoBTFnhwkFSoigwqhnG9cDgbDzznvfKW
yupraoJh0ZvDAzVmZ2jjE3F3pjp/PE4WWy81dBmnnehRVO4WOjy8nNH+RcqNtXFaAC7sEus1ye2X
soF/MGi/WakQOYdxzIYMAz8neqQsam8IufmG+ePmyDjgr296rm6G5AAdWqyPUBzGNL+2aDvcFMZF
kGrfdRTuKWLCh2p6Hz56Alp11GwCsnaOa/3ASpv2Uo9faCd489D9Xe2rr4mdKU9uy5z69mBA8tAO
hhb/Sqx8Hw+8nk6k/lhMvWns3ZkaX/Qhx+cW+M0qaf+uaPx97hSvfgTdukGfmgESC8+bqHzCxt8y
3Tlh+0iycKtcdESJcsIKijIuc20m+a4NLDThmMk38f0dBTLXwZvemXb12vkeYtwz5AXZJUYKaAxQ
znacbmDrsM8kLyk+2TS+W0xJC6u2X3WNLE4W8gnJuBomVR1cEvgL2FvHgWCW0/bvjWG/9p7+NEcv
A+XRDYHlHe4HVw4ruH3W4qnxvHOTeb8CgkIrqbnHktyofK2hbqY5ETbJyLo2PU4vofOelnjlIyu3
5wjK12UqimMc49WyXQSgnIfSmF8tjyO5GiUIqNBdxvzO2hxbJ0CURt2ujNZZwgktkzjLRytdFUM8
EOmeR+IEm9aQ7BXl2E4UbtGxMfk3RHT6duwWIT19PaXPT3on/qgh2I8FV5mLbwMfz8TUgyJRCnae
rIAoCAmYVDXi+/54szvQ9oYbPCt40kAuwoeMUrmuCLU7wtpbKD+87A5Rct4cw7b4XWY8ogWkNilZ
vOR9vSoLLv3/Mc/+R/OsoVv/yT27+xU10b+6Z//+/X/aZzXH+IdtWJZ0pKB+S1oGJtl/+mc1R/xD
OELQ5yUdxxCuwNn63/5ZU6eCFFerKz0TLQmP6//1zxruP3TDdqTON6UiA+rc/5d/dnbH/tMe/beA
FBCS5Um2tMj0trCEbfy/7lkgcaOv6aGzdq0I0ATIjavMoW5y/wenKnfSG6OtPgYbZ8JcC+EAv6s/
yQGWv/2aoyw7ttVtbZRYKqnCaeNmBSYVJLVCRdlmStpr3Sm5IZx4dcdpWpc6KQSKrigyQqbRk95d
KR5H+395A/7b3v2/sja95dB/6//9X9a/9arya/EPpcG8UoatW7Nr+V9NwWYOM8sqbFrLxxLxxj+j
cNGvYCfg9NJxbZTk7eIItQooocDi0NowkJqDqzRxJLeySippr2gMvnhaMi4YOe/gvz2/JiTG+MIG
v/3so7rYWDoZfld/YtmMhcZtuD+6w1vr+3SmYu8bmXId3sOj54brhJJDPTHVOkOofvKBgIylf/RC
4/Cff3n7399Tmzyu6fKQsXThSGnOjul/KZWtXTcdnBSiVV/68EBHZ5v0wJuS8ECuJd6FHgUODlCU
YZ683fBP61/KQna3TOzNCoe+i2E6CUvnpJTRMCp3UCEye1vq1i8AquriUXrFt+e/QiHJY2D0TILB
BlTuyg0a6qWq6ohvNJvFqE/Tp7SP7vrCDexDkf7gUCu/VRLezGuFI+nSxBOo4ACsUIzzYCUNhbTt
W9PRGRukhTEkiEg1E2vMPDsHeME6/niBdPLh5Dy13Vj/wsvRnMtUzsSYdDpHOGZA96ibH+jiYjd/
VqWwwycRD/OoOA24aKjiskSIcjpqJ0nngZxu//k9MJz5HvFvV5Z0dMqDATkJ7gAGFvh/fRfwl+Qw
PCbOAWN3zsgAYQFTeFaIiZVBz3aCcIXe5scpbTaDGr1bw5XDchiNLbPfzbzwFvX8FO7n3Cimn4wb
f2fDmUPGLntoxTj3tia2fWCB4wRDqfwdRa5/qgSzhqWzv4tiyzgFwt4Tn0aC9HK0JtH8pOh91BKk
d6fZBnKy9kWBMqBVxGQzb1z0koJ23VTFUsTBS+IlMyQTzdsVZ97OxravIQ5D0p3WtQCmvMhwViT1
r4jrCBT9hQq53xF9xTK2tqYPcIO6ITf59Hv9qEJnnzmQyNBlo2DTBfVDBhzZRvVl5BopxuYh2URN
Y3vBNHh3DXpcZHnsTQfrvna15z6OiIpcRv3XzihI/dNk2PUbQrCUVuEV6ocnVbrPhc2/y/onD6tC
aoQncZIi2lWdcYzq8jHF/h+h3+HQI3YazXfpFPASsMYKhPckrSljrn8gZxNn8T70pniteO+MaWaL
DPlXQ5qJMTAFv9pBVu/Bq3ceaoQBmtCcQOY1Pj+VmSHeRbF5zzFF5LZ/Bif1py6aD3Kvj0TGpw7k
UNgeEiXP1JrAoaQBoTROvuFQj+u8BWRxFpYlDkasQdn1AKCM5ImbsE1Xdt8YmytkTosCZ85fTC9x
F9/BRlkkAf1fIuJ202CfSuzwy7GRvEra3yqrgqTCe4QihWoEClxzWH0nQestI5Zi0v2KsQhlurUK
NIp83D+mmqjcmfAS1vaZpMK58Lw5pshRU39qxuSDpupTPWgz0nwmdVT2dmTX4uPiZDdhAbNbOTr9
8Nwm8dLmwzrN/F0ZwBdMqZmiFpiUGBlW37LIQLMtFZP+4+X1tyrbdZVDTyjoQVg2obEfAsq7RpvT
VZ5zCgt9+z1PSpawsYLYEjt3rZtLM1S7VDAHDp6lSCx6HSdzq7nhN8hXpTHS0YNi4mkB/t9cpSvT
KLUVnjS5kmWzh8NfbFpVgPNoHYQqDnBBkbzQCAgFIkgpW6tsb1U30njWnFI/d7k49Hotj1TXin1n
jb8dC64DNHUej8zgC02z6KAf579RDM0itdxhF+rN0VFZvfNq+6kYNGfhTHFxFoI3gx76vTskOzOe
sDT1kioXd+1lot0VKv/l+nm37cM2XiZahXktnB5dg0UkSoZPBJ1o2+KRJiIHAUBMxcmJ2WizgXRX
HvCxKHXD1d9f0IXnvSxRG/0UUKkrcUePYRtta0cdIn98BgdwqPE9oBEar/1Y4CYtUUSMeIlT3tsC
4N61RpVus1b/mIRBv+nos/vyXbXMWrZPIsR1OhkWyN6+vBA8qXZkvz6rIMy2rmdv9VKzDpr7O/Yn
/1jgtfl7r7Eq3tlePA0uVqQQdOdKm+s5evPZD0IkYPyjSd54iDZg+WMivwsUMXdb2GQfcT7SMGFr
AQ5FinDYiWDdV7is3JomAEybw9rG9rAy444jNc6CEhaXxViTi3fll2pjViiGevKbHkK5wxzNZ6XM
1F6fLV2sUGjTziWGhkGw4Iio9KQTkx2EPstReGZuromloqfm0w3EN81q2j7v6PKRLB3yur5wnnZP
TCkEDMZ7gH967WL7PumeeaRlVx7boLhhKj+3Pe8CrFaw/wWckJlKtrSFNHaxXzBlbfWmtC5iDN8o
W4m2npa9Zg2tAlSOryCADbcZiN2GDcWoo9rFZaKOIYUccbBioOMTmAcrO9T5JCv0a5USayRnRxqv
del9vmOyVmQx9W+nzJtVhNm+QGc6QRow6TvL1ySSKnwjHK2LvrrNaAVSrTnwZ2eBN51GDZukdkMq
xAAgVNbJUbNQNSCXclMJaAkSfE7pG0BGBArga4CVStNy4VeIHfEd7kipukYtAOnEctEuf2t1JVjJ
I/TLAriI77250CiAyyJG1tFH0TTJlQmnonBYii1Ak5WpubfUocamqjRugmG/a4egfdXbr6K3/Dcu
wLkFXGOrqsOl8aZRe+sovFwXEOHwobRPBhLz2hwckl1+FD/FrVs9arSn+Q82wWWsxfHBc7V3WRPS
b4eE4jovI1jPQdows8/ITcNjPpTOxnflvvRi7QZmsXkRtroTVUeDmwDsF+EvO0yjFXS8eOkF/AAe
IBozdY9ytlBFbOzTKQGA/pzxRMdcAWeanJJ3LU2O8FrrbPOYFYxFYEfL5JszWsYqs9HpuLms/KC+
wfS9JLEGgUZYFYwRQq/q1iub1rio2HWljdyaa0DjS/UZsxyvh2HZwGvr50dYNzCsdi2gGz8g0FmN
M+fEryhIJXrDWusalkN5t6rZTe/+cqGvipgFKVKeu7Qy/n+y4dvpbsMWsEJCzLIPTkOchCM+AJWM
qbCQ5Z6NE7J5TUHyEIXMPcZ0kiXsXT0Eou7zxA/n9JoLE8E3o3grgkzbatcGeN6ardhzG5q0p0Nb
M/tu3Esh8usmIklzitn+Ue4xbCRyDYW1cPJqYDRG+eWF6avVW+bWww7U0olDjXrpwUsPVnGnGnoz
8osjSV75urgKC4M75h1g63N/ST5ZLMqLfD/4GhAxWS8tYGC0FkE8yUbKvLjSRNrg2846giSet9Lm
2wV+hCulrABx1DMIgG1c1z+Ww5lJmjcIfxZIgGlv4k9aVmGOmxDn+JA0FxvD6aoocXxkUFNGJ3kM
DbTHnSnGtdSiM1jaQ5KSyDa9byiFLzUWLlcv7i54V9jM5dUoUm2hde5uKON+b3byPaTFRkX2nyyT
rNSlh44DbG2V1ahgvGL2TGoNgAW3Yf+b2pDdGPUHrKrDooE2udCcFxrCWJ2jKQMWOsP4BC/jhjhR
K5YRYfObKND60zTHV/pG/g9757ElKZZm3Sci14ULF5i6ae3m7uZqwnIRjtaap/83UdVdmfl3V6+e
9yRHGRFmBlw+cc4+qALH6uZqMIlKdcU/tzHK8Y2R7F5lBc4IxPkDcAXWXvlU8bM20zmPup02MNtq
teLB6dVWjU+hywtKIyDZ19zPxJ06qjQk3QCz9rkfbWIToYSdaI/wQC6aSPbkam2zCnM2/o6zk6bq
jsyu91LjR8MkdWxz8ytOSH+GyT6ZMHiDIcTS1k1bPTDYPgmWRtV9EXbXsSdkngzwJJy2oGsMLFTN
6wyU0EzvrfPTOT9C+9WhgSb2kbUeq4lQVlc8MHv0NykD3alc44SgfvBAdQc5HiK5HlgK3VWe+OJ8
lgd/eArR8UuUNcxNtXqZZc2iDBENxmNC/nnnPqZGObsMaLXRnS0zHYASvafJup+J7Ahlt+NWjJHY
CHb1Y/oovOrDs51jGkFzs1RycqS9LsnucSbtGQ7CjQnfLtTdhyYAXccq6on8OPYazbdhjXI74DRn
F7gqWBae9bAmkdHVdoWvoa3wJwyKtrZkvqmK4ndkRbhqdOstqzLu1N7l6Z/XgiYigdIKkZPFZnpX
kbJw58FaJnFrgsxfcVOamYl8ssFLP06wGsnE0c64Hk6hVt+8pCnOLFEQ/VMAYVRkWRgKYgqKbpe0
xrCpJnktzJ4w+bsg4MtLWGOwsH507H+L1s2e25qftd/WXnYrnSRbAmGBAgXvticKrNpxaqI+K1Fr
O+PgLvykpD5IScPi88HWXTWGBf50mAPTag3nU7zq8Ezwqip/SjjICbVj0qVvBTkOeQ7oz3aHj9RI
0ZgVlPkxmocus6lABvFllXgIczID4YfcBtINjQLekRNtaolggCAjQj7Tlc4Sf9H0Nhk3GlW7JF/g
GFXpUw2+EvUfg5iuYiIj2jWY+10k/FeNxz0VhOL48fBOMbRroOnEkEcgeSPwAaVCSPUMm+/utDp7
dNK+wYzCJq0IyLXuGtJMJLyHmISy0WclGdT51gubF797U5ZDUFOOPKOMQFgUvBdaZwSbw3btDkIo
Tcl0qRqCARIghbVef0ZlT4/uzkQli/JZJlelu8/2dDLs6o2/5DFPYe9yOviawLmnAgshKLZHSQlh
l0+t3vCM5uKbHM29XQLlzNg1EdPNmh83LHwdG3gWwyhkYnU/T90xusCxPo629VMMKT4EB2JRlTlU
1N1HH7EEjUfcDCgtTUoNhGlkj5c2lvDSXjV1eahZc5WT+wgEyIF7Vx770gnuiMmYwwvFHej+lzYl
0L3lezARiti7lKh9BEBUFEjqy4/S7Ghwx6xDq/qlewPawwEiVKLJnYmcpSccxWoRIHceezZfjz40
lNrGQG8e5cAe/LgRi9wQmwBrE9VPPs4WyWlbV+6TdEr8yrV9Jzr+/iJx38YqUwsxkEAH5+0pIxJg
CTfMh5KjPUyhS5LBPL+fgIKtbIMU7iQeYACHjBRYsiyKLh1ZR3f3GLOmdROz7DRyJEYhuJgNOogT
QttiJxoW/IVmLQfdvkVGjyc5ZV5TJq/YzYpFMX/EPAx38P6SReFOL6PvfCIVYi3sRY+1XxYbNlO0
35zoIyr8s5wfnbqqvTm6c4dXj6ewBYFpmuXMZMmMddI4K8+Fyq7IE1RJEC3zNJ5OEMtClO1s0/lJ
YdQ/SLuVm7omtdsmxYLVawNUq0dfoWfXFMbQsryNAy+70n+UPrtgI20ErgEmFIg8AY334c7I0/mE
9/boN7SdprCxcwEDpFodftTAr/ijJeoLgCknaccrhDDBiQ6AxwLLcMu0UPoMQyL4g2MK6D4poXAh
m1EbK0NZBQgJNyKSZFYrB7rlcsksrtkhenZd0uBQ0x3bNbk7RG4OcNJC60M404dK3KMXpniA1ZMv
m/6UmADqTMs7YlI6o7lr5wA3an2cbb1Ea1D6YEasErGT1hP7ZWrMGqrJBsXldMvUZYqXJiI5MFjp
DRN1ROpW0NOdVwOQ1F5ii1w6ZLotlBaPu3YMMBhmXr7RoRl7RNPk3uA8IfB97HqepjhP6ahGwtVC
T4RL9r77ts01DEQ4MPEjVse+bx5pMpPriAqGKNVdYJsvrgJPP18EVU3ZMc2GDcFFDpF/kN0HXpiO
JBatn3iWAnq2GQ1H4k1qMJRsiKTLpPL2UVlcLF/LUKShnTESHifOzg83GbifpSKiwRqpuPQMI4ht
rkmD2v7+N6waoBHeEHj3DsgdyVpmaLzpqJtPXpHBTRQlMeGduQ1qEz+OzREmo+Mg1y1coQs9x+y6
SoDCMDubxjQ+TW18nmwC8hA/hKvaNtQlz+yTRbQwSe7SPZQk7MVZhpMGzBDJymLlQcff1Kr9qnjH
LgfhTVvDH41VWMgTjjB2eq3+0ySAq7EXTKz5CQaLbn4aPpmdDB8Q0jsFGpvGgtHHL0MWLCFlwgsX
JuqSXYnSW+DBxCpLf9trA1vL1vCuiCgAlTf33dwCNgVqhdhzuBv1CpUmGXmLgqUsJwYB9MocNkVQ
LHOy1K625myFp8XgkgntyMl6w97fncM2HF+xLGyVMsZl1GOGmBv2G2k9K4YkDzhGtBsGmXk5O14N
s3aeIjvYdr1Y09GGRxM93GrwvIO0p3tvLB7q0XE58rirgoCnXATmUdhoagPJ7oBaNzs6XXYM3WTc
VFhIj07VbYFFD8sqSGFmsNszkAoFWi03LfPVu1TjzpF5uPKTwtuj2c59QVxYCsgwtlN3QyLSZ+va
sIU9fVnEpPG1DGTg4VaXCbAuaSP4fMuwM44WKzIoBKizzIg0HPpbO2BtSHba0U/T+VCm+Yj68YnJ
Mq2xZjzz+gYJ6JTlqjX8ahXp9ZtmlNO61/pTlOv1yg19k3Q5QkAq20kvsqZ6QaZHOZfGD2MYPnVk
XxSlHm7CqXzRM96DBiDOpQ0Xfk0n99R7DKMa3aHO1ZIflK/TwjfpCoVbYEds3msYUPcYKlBROWs5
dOa+wMqfGRFWPYM0CMC32pI1MekgE4oD1eHuTUevXuDZSRGAxG85qR+YDbJbkhoEfaj+YLlHFvyg
RaPxnCF1AqHhgOvvC+uuEbARNIZVzLTVxSunN+w0CaaL9KfXC9zaEJ2WpsOCW2+AIVhN86s32psz
0CRqlTxFrT4HHHA3A6mClya3vUQQZQ2sWkjLw9SfjRuLtNRsDNEea2TxhpqOv6WCzxdQIOE69QNL
7ljfPsuuIttKEk/dITkteGOQlhYxdzxgTaTMNpmMExH6qBtN85Ar1rPxNBGgYvh7oZWXIY6DQzNM
7xbxDOe4RsHTxPww3eCtf68EwlkMZNub0gyKTWeazlqbLA641t5rJcppy5y2nCPLuLTddevpESaf
NN1MI9G/pW/2KBe5irqj7YeOuaZr4sXNY8O7w9mEnqXnoCsbMkord+CFNFY/TYBcUhG1uZzHoMei
ADnavplNHO8B9REnEXu8+pKjTRjVvjR0uW/CbIE7Xz1mhNK2at/obGlijmBQLOE1CkBOIjDel6jy
ibOP2s1kVMMCjxY43tix74mk+zXq1c3MudPNTqvXjkDA53x5rSCksq3qE9SDVy2pUCeFLFQw3kQL
xKAMeKL8HrfJfuoavORTZK5VajVbHuN7vYqKfV7B4oyVvw/6Zh+OtJ21GrtZgcwD3yZLtHjnhkry
TMUF9rRTPljw0N2XZXXUJ4qLyRurFT8a/AC6A88SxkE0ch93nYnRnFlQ2eHeAoV95j06B9+wAU/5
TgTSY3+HC6oBU1wp8C8LnI7u1moZhrC774rCOYRY6fpELY2MGzoEZr936B8S25PncaS5oVq44qe9
TNgsSYDiTxMmus2K4o0QyvqCtddfD6LA7Gi3Ljex96wxy1zaUVuWUOVwxWiQLhduLpBdOuYishv7
hKqPjRhMwO2Io//gpc3rGFScnk26V8wFNH/aO6l/37AtXjYjGZbYCc5h8BQ7Q3UQwPuJXGTi4Y+B
d5e6o7ZPofMWVRfsG1Xt80SzHh1vpA4AQrie5PCQzBxzgqKItPPK4q2aY+O6AESR2eOQJdTr3Qss
hqDWN3fAsEqaI+CgapO4ubcctXyb5Z6/dAN2IU3oMgvLUaN55ItkJKDovDlCJ5DbNGku0N5wJDvD
gfRV3HNorpfKHdzNP/7Zvsq2iNMaVm2M6vj4X2YI8s7YScrRIxPX8egAwQiD3txqntYeGmAtws6u
1IHqaBG+te5Vzvi9fwIMW5F+FmQ73J/uht/Op4SgBR4Qr52VCtahGdgX1Gzh2mpMkvi8Jjw7mfmT
1l25dqoUgeKQNdsiFOcKYV/h6NWmpftCrbQcFr3nkc+l0x26ySZU7HVocJYAE1jnQG1YChfrIWQ1
G4YbljAydaDmpYi/Sgvxlx4QlEdy077DFsdRcyBietomVfcTGAB+FalLJAyWH5qBbrZz83VEpwO0
OnbwI47ELvFCc+fjcWBuu22M5iYT0KNhDO8u4kaOKueZvT+8tlY+sWkA08isYDVoTBMmo1NrN2KV
R+IFLVVsHSxbK948S6/WY/OCgXWb1iI8wajY9XSpKFKZKdY1ytPWeY/niHvR5NqhyLothBBQRk5v
r5XOctox4MVLK253g6Y/ksWAWJxwkQXvN5QvaMO3A4/DCBykkUCscdUVhP6t26yia/cJ6bVQjUvo
SkVv/cD0afeDVpGAM3ZLzSeyonNcPMWVT1sEX3bDkResqcz27JHJjC0Tm/iez7HN/J0mCubTjdyG
XiZfqVjIKHD96dbH7p4kZ6BKepwcvczdg/1rESXR3OVKEO2aum9WXtSrsmlWMICco6DbJ3MOdTrW
wKHD+WIrxgOTXCes+dOO9DuBwbNx9WfNbZjkBz+i6L4MQ/12eYzb1IDTb/seh2nmGKeM7/c/7Il/
KxH+LMBQgm8ubUUtZvwXAozAnQjdCdnEi9L8JFLppgOAWPlAONc+Ng+4HHHALAkfL8Sj0rsYHjEP
gGU/zYkGo3LSn04So4DRNl9SXK1MJEtLy8njnRj38fw2rsVEEAXzgU2vtfBUYnUdSy18clHirtw4
x0td2DSbuv1YGz3uV+k061pYvC5FMRzjsl8mhUJN0FvoG/P4S/dLk71y88FM/bGtRXBOun6vtVa8
9MGTLWG+fWmsKVearo9r2DR3Ao4Ui/sE0Ro8v7ZHOQGxhpk+01wFJebB9633dDT6RQeKaUnELoBi
yBabRBpvKYlAm0qxtYD7fEjZlEEqKHEKsdJku4gY0+gIqANEjWf2ifN4z8tllXmuouckCYRxu79w
BUOpZoLraebAih3P+tKVM6JSNKE2BOWnHylstuP0Dt9JHjQLfV5g6+3OgGWN9HrKN0bLCIrb9cQM
XmcJe4PJgJA5GwkUHLO1aiU51wYiiCw3ipUWIWmO837cN1G3jzO9fQvNXaAj+XDigi8kp2sTGsFB
M7JzFWBg63S1HiAo8FknZ1WmJHT7UdgufRjxu9/KhjYA7d82LyTD3P+uIp1A/2gzO1n9viv/ySH8
PzziLx9S158VW7N+6N/gEduqzb7/IvGa/8A/AYniD8e00dvY6LRMB8XNfwi8DOcP1zWAICr4h1La
Djqdf+q7NOMPxOC6hTTE1ZVybIHuqs7bmZ2oIQsjG0O4zBMMABwu+p7/AEP+5dL9i3T5ZykUWq5Z
w/WvI4bIGWHwV0mTv8q2Hdv6mxKFD1BFOPOfM9Y2cfQpZEl6sSSJpKquee3GqED8Vxwzj5gkvW1n
rWyUGVIHLZLgGBSeeiiIVcA+sBxt9iG4po8yY/JaxPQQ8yZxRBjh5j3pL/5pinPIrGH1mTvpDioo
xCiwfRUC0DEtNoD95J2VOoQ5El88z/o2akIXW4/281DkF78pCqap/WVKqz2pFAYVNyOmoibvD/nV
OqFJIcgHeCq4p2xVy/FJd6cLMxPrThZtfPABj6l8aXjdpsgwoFGpHZp0bMHV+us4nkkMTAqaQk/W
bTdHS0FK1mRb7rNQfzYYD8TKfrK8eBNTB6NcpyiKsuk+m7eAotVXnaMOTTBdO6E/ir4+MP4T5AUO
WGSbxTCgXEbZ+42W+1nv221j4Wo0TfQ4IPUtd04uAgA4ZzJzLMHw6JViakadTk5Cf0wCTpg6A9CF
J8Fta/1F6iZI4TkanqSfUx135rrtM+vSmWBQRPEgmb2xO4kY+GXuA6pB5Ki5oNdQo0RsZe1G3f6J
IpBs3CJvuccxWdGvqiS5jZV/nCKfL2wYwITZQG4Ct4vg7g/fxXdVeNYGKPgiUs4Dkyy1pRUPlpD8
WYansYMZCk5Ii2QowbwJk8nf8X4rdgX6CxLmwEajvhZa6O/rklVegw8hiUAqjSND8/Fsde0ADULb
6fgsgt7rqdDxUImUfAgQRSw8sk2W1k+2bn/rtnHf19pMox1/6pF1JXOmV1BO/B/M9SN3NfXer/nd
4m6JX5nDfOpjqJKbFgafgR9By+Se8ka5Qv7HynryiQxtk3fupHo/+XlCZC1uyhZzJKYMyJftxi06
PjxhhK7JQL2BTuB5za1CyC0JrSHAOeRS3uF6Ez9pXNzCIH6bm+Fs9Fl8eMjYfT8tFw67szuj6hFu
zO1N4+wtJi2jMblrH99zOypo18DW7ZAdrc7msvZZakWHbDQhTGnNKQytemdP515Li52v0BVptnvm
Bf8WwXthoX+iamMdoRhjR19ubOChMfvnoaozdlfZSqICXNRK4sAcok83wvsdRvdhrJoNSRzMNVa5
yxSL3abY1ql3ioPkWkWQwfuanswp3K+Kkv6cYyfClVt/I388BbF4KIG+3tle9pM02JniYnqiRGU3
MtP5rKp+j3Ns5qlTz0kpIM7B2iH+IZUMiUm+sIc63rnQV++oCVhSMzMm3Eh7wUjGk181pGOR3aLF
gI7KEFwR2VPrwUtfinl5iKid2Xx1rsm+uDO66r2ItGv84wxmvYwJJOZ1zMY5qJRxSSU0y9YMN5HV
HEjReGMcXCF5ubk+sagh5LA4R27ojrtx9txHKKLMaKbB8HjCh8sH/6UO3XCVa4+YJho4QSpb+LFJ
QxLVl4ZYnYI2yY1MSYRNdYDa4j3qPcJEWPxFW60yZu4ZkXqLUr42pIuRsRwuqOzbNZmq/srJypVZ
5wdH2BCz1MkO0Uw64l6xO11EEa5VQpbQByArM5HOLEpMqXtl4VjMa5T7oZFzAhTFrfNIoahwehQR
JluztXU2XS2y+glHTZ9iwfG7VQhmFHl5QJJkJfd1AmMwGA6lYBNcCjukwgVtHXViayYxvmj/BNGm
Xeum8xNhsUVGt4LxmV2SLN6HUj+7U9hv2rxzF9RhS99zn91B22tS3MeTv3Gr5Bebgl9eRk595iUv
rRm/h2N9VFV9H+gZz6MBwM0kYwyPkMXOkCTFwaG359u+mWPERtbCJ++zAqMuDk5yzF5rR9uNTLxt
foI7jWowvVj6pJ4Kv103gmSDVCsedcX8VO6DtHU2rDxwFEbOdRD6zOEBvWF+RKkP0cqIHGBi6gzs
C5HdYYZdGKjEKFKTjS3BCDEnJsP1qe0U046aBNIB3AF8cJheIH8KC8TbrDfzrH2iiXM0Z3F1afia
dg54+4DVvZTvg9KvnDS7xvDxJqbrqeeSlhZrTyLLyLJJk4uWJJj8de8DfocqxasU1XNQ+iUHWLUv
B+8jHAE1FgXLSR0k2oJRC+gM84i68n0IQjgnYzcuy9xcBFVrbF3jxwDseQfGmXQ0VWywzWbwc+6i
ybbmvMqNGtMHwrovDKfADTXzTrx6NjSbsZYCW1+2Hs61pH5Rpv1kJIa/RWbNtLLYk8fCzaQvRSRu
BMJB8DLUIvNMskgdgsV19ybci+7YhFnALtta05yM1uIBhnYOM2CtCZ4dpFUZYu2F1rFoSWCcshG7
ZF70DsazXBoGkQFFizQVUfNK4Ax7LEVmbOFzTEtzSsY1VJSBPINgYdoovrLkPg06RjyZuvqNswao
N6ud7IaNefYyIYk5stVF0KCFBVNBE1ImeMCyqbMjIsLZv+kB3nSSV5V89EG8yuya5JTSnilO4xnd
LhAugKRJRKfdT+01F9lInTPSMBUb3Q0YO2RcPr33tqITazAHBDfG/pMLh3mpiVsz0HZCMb3Eaky4
SOwjnEvOeAwMdHjH++yZtcvEtBAKpoOTpgxfMyv8tkbeHqY2/mghKVqkct8hxUmDiYFyQP4c+8st
cPafDhgdLb3eLmIe+w1J1sZmYEuMdAHW8y9BtWFw2p5g2b2OeF82IyEtcUV5MfnOOsFfR3JQfHBb
DZB0UgrIcq2O3Vkmx3pOIKFLuVK0ntykIADHw2wT0nTo2cYnxFyK9snATDlqrQf+QdAeWoLerM83
sVKMlViIGXrvkIWHQbClg85qL793M260BkiEXpBD5ZTrSY8eB27TMauPaTg8W3hq76dt14L9Hyon
ftRNPjjgG+izwt4whAK5pMZTS0w0tska5GK+C7C8IGRPxCH49HMZrCaq2l3royYYKhT/AUyEaMBe
RGruLnbh1cVznswgbt7MC5JhnN3hQz1UGKmYNqcrM04/nLG9j3TQRdFQNrPukrJoGlLQv2BmEQZx
ZYS2kqY5rV0ZvLcBCbA+89tmmumfgUvkBjpbaFxuyeUc9HzTd3f2qNPLuaFYtbFTbQYoJwSuzcKW
Hs8QY1sQBndtOJSHpg4fk7CMFn02YP8PZTC7/1aWSfSX3dFO65b4JWJotgkEGZb/1G1wYvlNlsqX
MbUpL1tAw+0ysvVmaVWeRvQMwnLHQQeRy6sV1TtEdu4iZzZG6clmL3c/G1nwQBlArDDKN0O5YuF4
EFPCy6fgPRI3PjvjSPJiYjk66AVvdr3+6qSHfL+cE+Fu2KmIWcFnrkftUyHBsMTVI/Tpx6ie5xoe
mecEjdwJGzBOXhZrnbpGHzBaUHQvi4hUL975hJCTKTnPVpXBorMU3TE0vL2Fz67okzdD5wVhFUxc
QT8eclmvNc6zIwJ6RBCGX2401X5zDGnrrmy+gi488Lesgimqzz4iGrTohbUQ2Wwx9JPtDHDxhU9g
CkRf1RpHg+S+u8BHVhG2aNoQAt6DSMjWFNoRtVTAYMRMV1homernL001mneIkDDhmfqxMJ1HM3JO
vdX3S51eA9Kbgh/XZLO6Rl9o7SdHxHlUcxZrNBOQXfMri9HX9MMruXkOQtwRYC6BoK3WraXJ0eco
99rnyTsOi7OnY9IP1e/MoODiJZ+tFSJgheirG2N7Mva+QA7jguomWki5b1pXMgcOmwfDQWYJn69b
yYmQJNqkkHJqwQyuujO79uIDSr7D6z1uzIk5ZTg8Zk754bQsNSHmB3n35GM4AzuVEGSS3csKlY/X
1jYFVv3tNrgzQJgxvDC6X200fGh5L1lL24ecvPL7CjuC6AJymxqWVGlqr1Rdpwsr8Q+G8iq+PAQB
kSEmiCbnKRaMqIRyCbX80WXrITNtDnlqQ/CxtW2upQC4Hd1Z8v5YNqiD1rUs8f5DdK2MRSx/5Roo
8By83kJV4c3IeSozSNBeFFxQdZ76zma4OIK144GpDX1FXlu4CoAwCeB069Jr9hClQT7lD3CPUcKY
pN75U3aGe0IOiCHBhkDxzNBhZRXSIDX1d2DDKdKm6FzlFclAqE1RFy2InCFsm6Q7Bo/pbqy0Kzys
faLzli5CAxrzA7CKeoU756m0eMZ6iwIhJpUXABLxdSiK0H3Z5i9AIyZGzQFwctBC8tVx5dyQC5NF
aJnPGhIXviAgPhds8VRU4VnjELPa5NqPpI8MDYgk4PNzyhnnXlsvUiwgSzMqd0SRoXJkJoVAFBFH
2w7coPohibpHKyrfza5+HPrpEsgAAKEOL2XEHcutjtiBUZrovN3UKOPQRNXOIbqSeFnyQQw9fHXq
g+xYInF1GVznDkF0OHWnSNwL29mbpgLTOztJ3XFPbjDOSC7MqpotYTUumCAEroNx0Wb/E7KyCycD
d68ia9QF2SRR5LE9ZXnMoeSQHxQCrDIgKm1Hsez9fkfG3z0JhPd20FULx7ilRnUXRcZPaqyYkD4q
HuxmTJGhYktvaojhGXdIpeRuKNFdE0HOD9VcLIPncMTarOjnxvdkToDkXy+o5VoR3vC2fWs+4dxR
2hfw1aCSRMhspH1lRX1HMtKuKLsTg2yQKKm1nfVXXYcUSk62iVHH+Iph5lDo7uMip1JU0OjBWFMe
piSlsgmoy+7mu1AslVmeRO18hITMsH17FVYQoCBg8l6suihEZNquI4txDj71gedT+vflQARgWXVg
sKKURirbIdX9ou7BQp+95W7drXNrFLA1HVAULWm/yeSyeXJx5SM9g5HIyRCgvjEIpNQDlvFtuBZY
6yP1AHITfQWv7zkMQOnVIenZg8kq3FS9zNghkBY3FFW21uPytbGja5TarBHTk5yqc2nUSBoi5A7x
tY4oDE2oQl3awooCs5Xrl7qKrmYUZws9TN7Lpvq2qLPFhxL1AGFRPfh4GQpveEozefTHbxm536Tf
gucb/FU9lJ8eFD4NqpHopp+kHy/+DNXuiLUwnTlJkOqvip8IFTr28HRds74VTfLaq/LQVfE1qcRP
1dTfoaSh9sS2w6m3+v03BO91bLw6cvqRoVpXOYh3vFLPUQQTbgY4tBonALmHovTPYR22i3D6alJn
WEQWAXLCWs8fQRPuqo+jGVv3ro/0yWZGKn35WGvRO1iy9RjpjB8G4lkZVRVoHWoV3ftzCIOX09Po
6as1Zz80ALRs7Wxr6B2VS/lpmI9ZZ107K8F0ELx3KLKBTeEM8QqGRnp90/3i0PXJNbL4R6XyoXW2
inIETXJ3n04lgPrxSePwDaofE5aMA14Wx8pCdkxSiu7dMjyOpslfBK71YJTd0/wtNA/J3Vzc1QXc
sKo71U16TUNifephP0u/auU8l9OXSbvdDPXNbRAQpwmPquRSGHF8mYx852cWyykvfzd9wOegfJUT
XFvyEQ3d//BiteqQ+IKGsB7m71uhLzO98JzCnacFxmdi0GEHhfuRYBJX/tGfNQbKM7hGgqzCgurc
pqZAnhbtmWbxwJH9FWji0jbaS2k9jwl8V1XPsx1eZ73PoVZaHzCCofVkwN470KCgPy8DTxZClnMQ
1EjGTDIYav3ZN9ChjgL9xZia6OjlFc61YsVXPCcJF8oma6Wu1SEW6acRBCuIEmdgO/pC+R3QjPwo
jOFYj90n5BvqMrYJi2lkA8yRTE4QPCibZUrjBYigWVSlOC2Ta+fW36nLDSZRDZEEjlR04HS3Qa4Z
DpUp6ZXApADSzbQEUcQDvMYSHx5PhBx+aM/W8dA9mVkNvjDcTx+j4s2MUfKSh+ArhfgZ8uwrzjHZ
TXg1l72Rg1zqw3OGN+SulNFjE03nEvaNi3+JmySgOeQsLnsmfeyeQe3wVwW9vkBstmfLsua99uGq
7Nd8+Ww3++wlv3YR+3vTdTdVTSVgD+V7wwzSC5HN2n7zDPeMeM5CvMiIdpXpwFQMF25F9KGd8dAb
3nbqJhLnJn2rkhhXIWBZyzqRyvXK2TQMGKQIbFOAZYjgSUlOcex3F28EijxXNy48ahGjFD5n225S
AZ8GAS2fXLbnBOF4MvQ/RTJQmA2Cbh8drTW+lmb0AN4fQWzJgtpAiogpjFAKRjAo/k0UBkCxaNPV
c9lJ8FRqeBmtqPi/lcy/T6yy2aP89yuZdZglH9n3n3c48x/450pG/8NykOo6jlAMP5X7n5lVuvuH
JRwDVzZbfEvwf/3nSsbGcu8i2lcm2xxLuuJfkVWW+wdmLFsStUzGlIOp/H+1kJm95/9ax+AJNpQt
XYZ2vC4dMNqzd/1P9mw0fPoQASDHRBGh8rOcewIghwVWz5w8x/Gl0QsWuzPcSpQ34EYtw2tkGaBe
keC1dbbyTLaarUbR8qef8J+roz+vigx+sb99MvbQUkgwBSbkcSH++snwNdER0AesPBHtraYnUjro
L6l2b9Y1qi/ytw6DjNae5EG13PxdV+Ey8rDO4Ai6F4ELXU9L1305nAjnCbd54v3Y6BlPOSJbXFPE
g4JwcjeirZ1lWlfF2pAV8juqKiKrh//Bgv03BsD8O4NVkMrSuXbUXs7fvo0atLarBO9Sp2DvXJvt
sfOcFTbxGzSW6QXAGnjUOgC5qhMUyegsWKQAih5TUGswXUB85J13qOb/ZK78mtAhbrSiQXpi+vkV
NO+Dhw72mc4ReqRX5PfmfKbIbt0F9ZcWFerWj+Rso64H8llu+65nFocAeqecvCABz+dUDaYAY0qT
bfRipp5iAvkHrIPYuv9m/Qdf4u/XlCUiXmH6R10Ia7ap/+luCwvfzDrlRqvK69NtUI3HPmyR1eiV
daAaRLyOcHgzyNI69DaVlq+0q+2E4XnM02L9728w/a+byH9cEuQzPHwmXAjr72QCJ8xD5LdRvPpt
nvx9Q+EAz+5d6IYRsq7Db0l2S+FH071DgepuGg1n67//GPL/v8/Z0xJlx0qU550f5a+/CRw0urm8
jFcmQ3x6Q6qYdiJ9ADJPsgbne2QtMu5kSQz0UEjGFN1W67OngqSWhGIRGrEWPWh6SG0nv7NkCjej
6XoHndEm2wt0tUmxiilSFooAQIRtPK6qa94DpX00NvOOCijhsnCZl45ODkA4qr6cMJsOWBxB0GQZ
qxQx3UzPuLci8fjvv7wx3/Z/PX44FumyTAgjPLHib8ePLIRpcD/y5YlxuGtcKGK2idiqS9NHHFrY
G8kyeq6cfi1SELdoxTEj55L8Y4Eo3KWIQ5wGlbBv3bOj2BaxP8RsktZHw3ei/8fYmS25bWxZ9IsQ
gTmBVxKcySJrLukFobKkxDwl5q/vBd6HvpI65HbYZakibKEIIPPkOXuv/dDWyND/fsneryiF5bFh
ZTZ0y3A8h4f59/tFrygZ85nmHgs6qmPQtAwPK/gNeuUeGDb9WFRck9DAvNrOtGNszG04ubirYbLh
keWJRPrnJ/p1GL139N3e1R3NU4ZG94w0nyAkUzNeVE7S1kSv3p98E3IWSmoual4JDUK2lQxQemMG
wuvaK6YHjJrzif7szkJAurKGEmKPKefbeOwTL78xtT7I0sv2WkbQ0CigW+ScmLO6Sxg3/8hU75z6
rnNOhMDDEp6lumYs+asWQdI2V6JfF0PY7mjf4dzpq50yGFahwhk2iUpJx3XUY7v8ObPNuMnkwzgZ
i1pG09NtaeNLRviH6imFSJlL+6fWNyesf6XpOh9WQwDiEIe7DMfgOS4z8jTmFEKI7ZxxVJMjjcYP
8la8K6aEH7mk93CziWQ72xrzzL/fWfOPO7sII3gXfddGogAs49c3kQluWceN7gT9sp15YmAkie2L
b35EJXQ3uvYRSRd0Mb0CuVMpsKGT/gfCG0ZLGOsHpMpvRgx8xcR7v8zb15kk58ah+tewVVpe529V
MT1Gldf/2zLy52qGtAP2MZIL3+Hfv3FWajz1SLV1RFQ9ZmV6JMUWTilp343HUu6BRxu08lzRmJym
9nj/TEUYBzgO2is5mowmS2RFs21s3L6Jn1ozV68NRO1EjV9xWjCVh1u5zsjffCzRP5pVRDhqrxEV
1HBKk9Vc/xxWbkYWRWQa1anpnK9/vz3Wn6UKDg5wQ7x9QDQ967cttNbLbtZlC7smdNktjZn5Cq7k
4mb2nzozoYR06Ae/Fs1q8HFvZEnFgRJGOD3PPZw+5n+a1x7yseUtotMVJAyMP5e9CstUwZqbWM8C
jdZtbnEScz60iBTK1Pa+1Xqx+ejkesCYJ3/x+5xD40ILSlNt3jtTiklGESJhSE3f9Xn78veffGEv
/bZKLmIZ36dS4x/X+k0zU6YeXTo3YQfIBD7lkCU8TvxoRyVUB60fM8mEFBKOIZEHx6Lyy8epba6Q
J2OWJnW2SE+Gi5mHGzU7yDQJ6T32tj2uJU3CVa7TTc1BGli2Q+tr0KptYnnhGheAF0wmjAsyHv2r
ktMLaZvPrdcijaT96WkZwNvIVnuvJR7b0JgJ6OSICDTMJE9EB7J3iCVHIrp3lzc4Y2VG1W1vSLGx
/u3V/bOwYPdweDzYSJDG//70RxYTjiRu5IZamhw+TyBPmOtpC3u5WAvAN6eixPJFR/9DNhHM72js
tyHA7bOG8DZVTXTFNhNdhyS5LVwomnWlSZsx5tOAXJ+QcAEoU5Fh/fdba/5fFw55BHkV+CyT2/vr
mqMbKoTZXnG2rgQK9pG5PMkct9Ztk6ssLQ2p0/Dd9OcEGf3aj9A0G9h9E4JgsaLYu5nn8VWZ3lPW
5Acvna8aA93/ADi4uc/ZZTQLef37Ndt/rJNc56IyM3giQIJxAvmlitNGUaMq1tONo44mXcdo3X+0
nsIQm0zZxpMl6qGChNC56+fnipFQpA5yanEEKyE2GBZfcGh9IDYPsQGLH6Np6vs6mrQLCUKs+/4P
suvktV2+2CEeXNgUo88UoMxf5ioPhsxqzzri+H1DKuJDXdCMGeKkA1IZRkTASkh4pCzkUjW7oZzO
SIT2ltm4Z+G67XFkv/aaOjn//UP5TTpLWcBRxbRcdJqeBedLXzhY/1XagrajKTZ7YWDFxbhIzACK
EaIWUEjsncELT3n7lpahc8JR6hE0030oxf6Rzou5J7oQvnUdqHmRfRfz1h5GYDKmnh/cKrq1CZSV
ZUuqO5gq0lBXchJ+AKxyTn//Ie537pdyDHWgb6LOE6DcbEv8tonYpS6iNjRNaj5GkC2yhV2ZE2fZ
kyx1Ku668GIoD2Xkiee6CE9ObF5mBuYx3/mUgGpWfsShq2vI2OkZV/3b27I8Wb9dH6diE1Idyz+X
+dsOLakSpm60zcDU8TW6uGAfIlIeUG0gb2N6hvHkPRKm/qmNLUGAENSCqnHpKjtZ+5wL/So1JK2a
ObB/IHj4WpIr6glrPtq1Pd6+yLydzmi826AEUvrip+FX06irJ13a/3L4+PMdcjj5syC6grOQZZq/
/SS+Kic1hcMcIPMTxAqXVVCFsiXMt3uarGmfRhgrfPTrp2JMRo50kXnxkStCGHnspxb+UW4c3LDD
1qSVeAIdV9tFXPo+Np3kZTbS71IPJTBRLd90rWqPA68a87WCuZ7jxs8dQ2zpGEWQSRONcyNANMBg
ge85EbrbmfVmMLHWTxwpTE7/SM/yZiWWsqeIJps0pvqtLdyfNcy3V6JJ/v4c2svL8ut91l1WF5tb
TecEbc+vL1Osm9nkFSTeWXVtrqOwAReTVhu3mdInoxlKBmRSDwiyxaKY2Ki5ly+Dbn8b8fRgHS2n
QwMO+2KPeGYqO7W3uVhcvwIFZaF8qFF9eponwzzUGe3l0bCvQzr3myKnmSnnJA7ipeXs2mjDEdIA
FOB8sipcrdlHiTohX39AIhLuJt3wqRJK/FXT0YpKdRlKWuQIyrI329cvhSg0sAL5zR241LlE98cn
+ULF5N8gihFTqqEO//uHZ/z54Rm265Jo7pCI7nj+snz/10pk9jhwlZUCxcbVcTNno+TGDYS/MV6L
ewKLF6cxkV0lBbVHZ0HORCn7aH6ikJ8+7f3p65JY1FUto9x83OpmyFCXKcK/dXj+KFldk+ff4V12
fQHkfCn4/utChwiYgcXVBm3K5KZ0ZHtNRmAVMBTDdRf6zWNSOv3m/mlWiX1O/d7Zg6fuaPFO1UqZ
bXGQDCl2ERB5TI4F8qwU7mhMKMxdGy86EKtwIP/+AVt/lGOuaVBCeJzVHQTM3m/XPeVD7btxwnUn
oK9db4zWFVKp8/3h0xnkBkosOdttV96YKrAzjWCdH0gIWt/9UuVAGDXBNilYJINxQOGctATRggeQ
anbc4VJisahjFB8SSJEzRe3RrBj031d8Iig5cLL7BnqvIoZSMHIw8t3CjvzAoSVFnK376V9+4uV9
+/V95B30TepPhOWe8Xv3yiiyCSLABF/hvg4MCDL282A3Z3bE/UDBq3vaPura9KPQ0mxLysP73IbV
DuvuuG/ta+F2E5SMLPqCj3gvNEO94G4itm/xe7rL920zIo2E2JETh/dtEaUk1NnKOcej+01LiA7m
y2vaAXgfhJWt47F1tg1A6m0zL30BcF3PEoY0uS/6etIBrxcpA7K/fwzGH4WPS/duEcHbCNd13rBf
H9hMd1hBUIMGPkRS5sP/5C1BrmKAFxl3iYddP6R5E3Km5eUsnpOE2Lt+UidPcx/+Hy3S/+t6EOZT
g1F5wBf9fTsc+tGxRgoMghORwazjCGCeGRGZkbT4RAyk6XvbBop2b2/iP6pwOVrZxkrQEgL2mFey
s/R/6Y8Yfz4r3HSHBonQaSxzWb9+SHizUXiMmQUb0GYwrBMu1GvRz7a3WW8qtzgkaTV9lXjb7T6Z
biYV7zCJ6ovb6ltdKv0wz0NOlJKk20HEhH4eobCTObic+f5+P+/npl8faw5TBrWs6QiXK/7tRDkB
8OuaYXaCexfy3nvU8OeQm8xgloqOmnNYq5KJkUIwfa/efCBGDz2dkPvpERH3c1j4+rnp8XwBFhy2
hqubsOvyjcfB7AMuzlGP3B5ggkPLd2k4ewmNqcho5INtXxA2zKRXRz60Dta7SIFlDX2TNERHEOXi
zQdEz9ODYWThv2wT4s/Vlx/esTyeHQKbaIP+ep8KSACVp2Cm3NvgHIrQW3kxipw0HJeQ5BpZjSaj
LUbpcietzPiUloyCxpD6jp71K7J+NM55R7jhveRqG1R2uPeKgI86Oubo/zYE3H2JsHEdyynpz16t
EUJxv5EOpotET+ev23QZ1WZz+8kh09znxvicFdZwsU10Ck7Uq2U4TbzkMH0pifAolxDDsiTyejHH
wgpRVyNRejBqbrJlJF4/KOCcVYj3oxQa+B/sxJlRq7VOLCKTBHiZxC0TNlJ6BEXVlf2gT+Nn3ttX
3QCsjy6+x84b1cPJs1NvEU1j9fQBFXKA089m0XpvUYU53LDOjjHkKBibcHNvq8uGPFdAYP/Gz3Xv
DcX/fkotDuAmex7jEFuHIvZbUV6mmUobHWKFMdkuhljK/m6Y4gMCizwKVEfYplbn5bkWXvGfL0Xp
PuuLRT/2C57bNjlmjXAwCvA7uXy5/2qQyac1h8lxTuuHZBz6515XCBTCuT9yrtL5YB+Jjn1gmOyf
nK5rb1gs3kUbT8f7t+5tc613v/aANQJmEfqrYKi76jge3e6PemRn487G38eHaLIQwa+ZhtVoC95v
colU3SiO3c68SqFN7O6/NVx8p+h53F0LcYjRr/7Uem4K8aDtT4u9EkbHsMJoR6MrVxshEOiXU6Sf
B3uUaxvc5gNCeYhxMwdQe4m1Yj49nsrhK9wWkAFJ2mHPle7LDJbFqD0DHN6ydlowBelnVdNJM6YJ
Sz9V038u1MOoIu38KzwftRtGdnd/JkdDix0T9rvYmbzKDG2Xe8GUuqTwnIZjZbPvNb11CRMdeEpq
7LQ4tR80c0oYxefUiylmVSfXrFs/oq2xDdG+WDB3/CxLX2hzTXs8i/FrrcJhXyH5f4rIVR3DuULI
rZUXJ5s+JCfql9aB/jhkkbEfjFJhZBKSt1N8J7Fo+tobKOj+c2lIAsuNpS0oMDUoFIKMeWxBkwH+
3E4B5nniNPipMQDZEFBOFyV/aVNKM6UZqOLw2YKBSuN30DLPtZY7zz6iBZrVG7uc4jezqyCVVLB+
wjYihIYZ12vPGz6o6GkabeOSqlB/Gr3QDapedeyYz7GtR8+EKo9Pi4/dbk+9n+bHtqnLS53I+Ezf
Umy11rbeEcPXuaueBClRAaHRzlaS8AHdRk6rnLy+zPblJaRDtk7yvN5abh8FvOPuRjfCYitQJACY
1KLHqQQDO05M11jj8Qd3sC2J3lJbBvU+rWm3p/2nB41r5Fe9l8VV9lWQZYMfr4Wy5xNJ0O9t5xOZ
BUhpWXhaNyN5fDHALy2BDacM43T/Qkr37v5yQNw3d0jgo03iQw5rZE589Wvb2vpZ9HSnmgjZyr1u
re3hEcq6fijSHglr3eXr0XJP8VSTpmANb5DMvwx+dtJ94rXJhHq4L9ppBlHH0CkPa/RPUZ2VyJVS
CfW1ezVw/2MvR8qDiBrVeqSmlY2286wzMLVNZ5NANXgjk1uiprI1oBr0Ju7/V+/+Qkhfh1dl9QiV
TZO4L5f4QIHdJ+jdyt+h6km3hgFbVxvX5dhioTMLY0/hJddCDNXRGmdxixoNQmQuIbCI0kYVJ9R+
DgdSQKM8+W7U856gkA8UwgTDGRvPUeVj5JKLMGl1sheZnW6tGRFcbsTjqYlBeMhcRds72LWwtc0E
1wDsS2Q+aKUFDmv51YDzKxgEOuwsMvGZ2KW42FoHUWN54aMpog5XMeSWVDujaIYBuqBlaDj/MxbR
eIHYfe+RGrgELvctucKGdt/rC73SVlboYwSR8c/cNeKgG734EJu67NAPFTNyIBU+lLKZjrkxOBuf
8cVGB2xcGA6KQWBBNgHI7OhdzPLBchDm4YfLwkuYdY4FzS2cox9K7PhC9S/ZQPBqNdPrmuLr3GT2
1ZqsrwK78lHNrNWFRe89LoC75371ZRouU5lkD1Fr0Efrz2Zalw9aVcLJAXzRZgHm3+ZxHHCB3Hfr
hoomKBLUyCN6uBVJ7dlbJwcscrkT4lNxdO5twfYyeij4ME9A9tpVfj9/B++D9yke7ScYC7sprtCH
Obk6SVnZDKEo6MfQq/fEsnlbN+pfOI5RUsDYvX/JVIberE1x3ZP6DR1jyYlqcxru/pTvELbDm6DZ
5wQY98YX8q6Kta5D7/HTr1lU6D9og/+wRdiv6FH2exbw5qxaiioLRsV99RizsLykU5Mi6l16FjrL
3W7udoM1WzdawqBflvevEoDdvKW/8p/CdA51B88Tdf2s3OdBj9WZqI39fXGB7kM6vWD+27jAgPsR
e10GGnVfeoYVaJom94XJwJr5ic5f2yGeI2BlRKOgsMyLLDuMVq7eu/RAqPMqUU38CVI7DrDG3Zjx
hzfHWi5U+tNJmfBRCemhFaFp4lgP066jZ+GSuUSnutdI6pX4lWBtI+QPf2jV630kVsZ6vx2xqMHW
igkn6u1id2+ANG3j4hTBK5qJZNMtiBJLYojLDP5slNYF1FBITDMiYJAXS+ZzywB8+VhwgG/TBVBC
m4LIS816uX9EZNL9TOPGWEsryS7kHG4niMen+/MTuyEETTDk1woXYOy9EB235amunyw5Oc+tra0R
At7fM2tYhlR+Jw/VRFxhuSSc1il59MtzqLxwG1sa/RLzs+kUFSkGoPVyClCysI4oWcg6NyMcYn5E
rrgBh6eGfLQ2m4jeL9itLCN9FknFsZHxcRQ9MnaX58NNQkqC6mi2MLNCObEiZ9u46chSKFYtWj8m
8KteOxbuYVjAQ/aBgXJbX6rmRXTeuppASdPirIDOuwbQlu9zH628/iUa/4k+l1Yp/0dehmar1UHA
QHrAL9d4GXO/H+6jBYF2RmOCwC4LEZ7BDSBakvqgMQPspgQxj197pPEBgaLf2Ryjqz5pjE8y98U1
+zKIycHbaiYM/WxiI0riHGea/FR18gXP2jfAAFC65baqPRImWFukOZ1Yko9LtA2mxtk0tnVqeZu5
iuYbBNsHciKHTR+2CUM/Wj1OEVaHwQ/xtlTs4a4oluhxXTviIxs68TAziGWfP4xt1G8LP/mwVfZQ
x5iTgfMW67CHpKQkIoI4wXjm0UW0exyWzaIF7sO5xU4QyMyZr5nsb0Q8Q7+R0ztsYWsHuGWCUkoj
ivogTKnuprcRVL4D8gXh8XbkehKXGRvcvEWGl1Y6E5yUnBlCDYZdOyb622jmr5oy3toMJK/tEl1Z
A+txyWvzNRBP08iEgW2Quy5REQwVHCCw0dnsnhKUMlMcYUW14T2ixp0Bfo2gmeBFtGsbOxfxG7co
1zeV6o1ldHHxlPjpuP150KsD3/up12gOwH8ayM8rs3lEOPWaK4BLMLduSEEfSY2rVyTAvhlVi+TZ
n77Xs2R38ocez4S5MkB/HTU/f7BoYs8VkBocs3Ff6y9pa+XIXTWU3WUL0msAASahzMGIccABxUyE
fLY+rUhX6Lm3zBSeAY6+lIl4vT8oDLB6hEUEKMStHgasX97Rp2+8rqJwLb0620dyR0rWjaBUgqNL
NMXhaXZ++s4Ak0M8NvLT6cITZyjsMuU1jM2rWbeQKqYNkDCcL8B+IanVtomLgsZcCXMI8QayTVON
V267TcLdNidJdD0gSSBOgo/FMr8jYTcADvd4PRv/M43nz3kYL+XUPQ26+SrMBC1T47zocN27sDsQ
KmBcCNYsT2qc9klWrqSil+qsHCE+nNZvceNOcuPUHrBfws12QM6SdZ8YzRqUp9r1yHjjddPE70S/
bdCaYhf1rU2iA+yYr757tcufhaAfWny6qXOMOw32fPR1JLANrqV98U3CZbtqQ+VIh73f2/WPCem5
Pj0SK0ws5bnxp1sy9MwWfrbTiUSMkrmiVRSn2WRMSlrTk2ux0XvtsBuVTbuLLa/rCEQPkfjiNhYH
gucxXdWXjmz3/WR674ygyVei6UZm/XTInBaJ23KSysYT0+x53c3ld58B8OK8s/o3+apChmcPEh1C
ThcU+Wco9HULrtjo0fd1cRAmLBDU5byeK9v/aNPcf5NQUXwNYHDOmOkkax8CfZ4PX8wQe/xADhgl
BTS1um/hb6kXcPbtl7QXM5xKtCZupvJj0dB+RUt0Thv2zw6L37EiN2PLYfZxVCjTcr/dm7l4c0TB
dQBZr+xdh8QoxEfVO7ysBJmFyHiaD2yWgYNVwNJIMw5xKpDtNviskDQOhi0KdO0ZcwgrH0Byg7zU
d9c1VGC0JsZ7u0i2iRyuHdNuhcB4IosYr1DZHkIBLzismwCp0Toa+BDZIYodjOlDwqjzECqMvJMk
vEoR16eXIYYFhTNSSKJl2/3YQEfBDL7G2JQTGQCQyvXfyG158CPP2qB3/w6u+UqnizkjMRJoFbeO
2IfAbORU7CtM4wWkbBvfsw1xqYHZlbbfk9LcLjmVAx0N0Q9IErul8MNX+WJUX/Qh/xolr4bvZk9x
Ta561yCLRqAnxNWL7e89nIq+7vafSYG1My6+AQXYyjBPdvnc2I+xQYh15uqvPlwIuKruxvC/pTkS
SW9aFxjBpx7Wg8oxYi9hX3Ii7LDST5ol512tJz/qjiM3+UKl81KkdXjpIuy4Bacluu6kiPVAMBsk
2JqLu0iuxLXUJixXDLgPRVuC25vHBD5SAQEoLs6Zi3wkMe3mESbmXu+IG8wlh0XQDGLbeq/4ZjdG
xXJTilXkok4yq464ntg7OyVPB2hvA+UPtlOfqNmd2zRgqKDRE4+ZXuGgPWZJ/tlWqbklkjAG3F9q
j1bZnBGMRKdu4yRnUffLIRChx3229ZT0HnVB8QIUdpWIS2huZ6y8GZQdF+eLVXvrCOQcjwCqd3ye
rHEVbjY546tIaNeF/hr/u4duVMC6LwilSZJWo4YexKo2SEdjcJ+vJ48sIeLckr05Fv02jnJuDdt6
rulw4YlqSArqX57aDUz9ZIQFPqunvoxffZE9or0sdgCSpm1mWGR0MCeDPGyS4Um8hapi+6th8Mzz
yS4NZ8/El78gTPnJgXNcYlKOl4AhJePprRj75qCF8odyTcTxI6592eJUH7r5Ih2WazagpybamFr6
rv/sB8T5jzFruxw/s4ToBOLlOzDyDszNDLIkhJOVwpPvrV4mAOYGiLs6f8u7f0pNrTN2A15PJ8qO
nKABjdSMdVJqQFIYcdyeWoAGpiTkvljoaFBNyk3UugUmF8Ivx7TbgLtL30RJZJekPxJeMh3nfNZD
tRw9GOST+Dbg9shBPtRJTfO/CQb9MoeXxHdP1jIvLNV1aGgJwZnACZWdiwSH6RihcKnktgf5YWi7
5bI8osOjibbXu1UNKRIXiP8xrbVHSoFdoUf1SZ+o+gekMNvcUqB4OcoUFiTwfhy/u036qXs9B4t2
3I8mJaSn4M8ghjMFLgdOPJZ6SJiGLC6NhowxJFI+iaacYalXgTn56JAeJxzYLeiLpn9tmacnb0nx
Pck/iF8QVASAt6Au4f3VIuwrrbOeEH0c52ro3/shuRRVsevacHyo3cR8TisUkrzzOg44orSrFA2M
efESt+O4WVE4e7r5XkftzdbOyszg5pEg5MmvjWIu2frRayxW2CohTLuDCMqYKPY07PZRARpDCLqm
0Qy7S7FBLAMEcpEPGMmBHYutDXxkIOMPDakMLKbu+gQg7phSoeRQugJ8eBIkL8xJmnrWCcBrwHVg
HYXfXSNglI81OGmD4j5SgqFWZGzhSweZQKRUTPXWN4tqY3l688rIjfzJqhPfoWBXvJU/ybl84VTI
ydh87yt7ZecnGzAkiDLiDkc6K0cX+V5yyqCzCnw1ff9DYM/JYeU+xMZxtG5ufgAwL4zn1vIRzT3r
2U+CjNYa0xNKF7oRhM8Op0LbsroOwJkH/PYjlIWPIbz1Fm0Vdi5iuaW508Ijet2pe7XKF4lTsH5j
BpBpW2IroSMIGRgLMF0nywzLFieworfWUv1j9SglSrbq5ofAiduz8xjXyfuAiLMqnG9gE7VuOzo7
L91YLRw9Ulo+5Gmmf+pvVLZpsMUFg3oLUZh62JPWonmnMWF767g8VaS5Zs8DS262cvm4fUO7zm4U
CL3dYJvJSZ/RKJxs1HHdtstl+pKWIESJX9CgyHbr3Cu8j8oZL0Vc2RtD5O6mhNS3IRvA7nIMxS33
q+TERWCngtpBnuxj0hjG4pOnW+jbAdlG5pvdzt8LPeX07IxNMMscBgKJ0b5W/sja5fPLclASXnpo
o8w/UOvYgTXZw3XkpLIjTdXPtI1hw9qrUEWPnn9TtKJc9zzyQvVwArR1TndyNj/rvklgELeXzmkI
9R6c+Jyjulp4qM7OGiP7Oo/3eHs6k1333IQwr+OYiGxfR4Tea1xCxIKz7oawfAptzAU2jlsY7TjP
Texv2lRdrM446CZlMo5hl4FWyxC/6EL8nPquKPvNLOD4Zh8jjJWKWaVN34dIqR54fuwETWnghcPT
17xUiO7AkegEknHFG/rC64zTDpQAYR3y/hLmKNgAuXVltzF7fIUxONyk2ad2tS8TkLFRdqJYIf2v
UckjGkV8YTXMZSIE86PobiUQqAQ5znhOmCU/6UAmZtYEtRMdRCD6BwlTEEKHOHvPcMqdTevgELZf
Wde9hDR0ZqwGRDlh1OdGp8eHL2LjWLHaAlPlwF5xfB8zzzgWNpGxaQUuvIc6VzvrMKk33PsVITOX
xleHYknPG1EIgi22RlByVlHSJGD/Ir8J4p415DuUEwFUrePQE8Amxv1gPpdhuIs6G0i8BuiJY2wS
BR279vI5M49YyLaBA2pQpz2Fj+rcLffErwJEi2CBdXrBEuUMKdQl489dTD/Q9NCfFa9k2DvmkwHh
AE8Bpvds01vGpmCZb8OcA3+xg5IE4plTwojoDgO4mZB/rDGMBAA2zrzE3rklrwHNOXiPZAXRcDUW
j/RsN2ZcnTFml2gfzTaYoNgyYTqyU2HeBDdh6jSsL/wd5zBonksT2y/ZCwZ406HT6Ug85yg7c0VZ
eSLpkvOBvjb6AUqHRBdtrz38vZrF6LbrmFIYiNvyrRnFZ4oGmocIiAx6DftQfXXB2SgORyjGeUvV
ziv0wBneqN3ZiexdlaTnvLuOXSaPaVw0uCX5ogrx3oankOnENg2LU9TQqO2KDsCs1gYkJtIl/Uar
wy96Vp5Ye2OWs5dhMl80PzE4pZEngTB2PQzhUYfnoYh30OCULHnjlcjR1nBo5yfKLLhXCW7phqg7
eGVOIXkIxcFXwx7+M8BGLTBnfZP73xWhnUyCZoLti4gW7gDEnWPdKLDcU4hFIcwMAUSdZySSX6z4
JcUl0ZArZ2EmyAu0E0UelBzhbLa3FhCRjvUH6/jGd61NHdooo65R9EUVTw5wJU7ua/zGQe6+LHaJ
RC/pIZNhYC6gAWel8k8Wpdi98RyIgyuJbBxAsDgxRHCdHCNSh9BWRzM0m7y5RFzkZdnqc8rnbWcA
oRz4jsaLg94otTdoRwD/Cs3HCkqGZF126mRWGWsnv8u62WDK0HvqoXQGkpbppK0mRGr8cQNsCNdn
LLCkNHxJLYfQUqPC5up05kHCGyGft7nkaSyCYc4kpzC2j1FYF3eS8gfTqdskgEEa2XQKEY0s0Ooc
TnAJGm0quLddL57jMn3grd9V9c6KccM03Tr0iofe0s9FEx09emfwxM4lLcoRoQcTHzrOffoSNst4
diQiMCcm6qiLtuJtE9VV1erVHZjCgNg6jbU9PcAIxSVZGi+9/4Jsl/gO/bl5d7riqqXtqZntByyY
p1D7PvjR1rJyEpMMSMHqBOhlpUf/WDGnPTToc+ltLLRhhe6vLdPbFiB+ZOs+oOQ+0+1nvXluEndT
dH3QUJfRo2KCA3Xou0wi9E1PmkwPNTN/fXjUatqakDDsMTxyitmMPAFh/0gvhrPBIdc28B4kDzO9
cORR3/R0x5mVcrRXgd+Nu26eYTTIvVaP8VWF4VvdIa+2OMxs/BGzaY2xDpdTdqzt6sMTYE/sPkeL
ngP7NZVDLe1Nj3FXfuYdILQ+k+XV7Y3imhOFdk3sHE6XbaTB/XtVaaN2RB+whoV1wANjH9VCHq6Y
kUnGp6cR1LdOSaduZHsQYKfZzU2VTGcbHEFsbdl7WQN0clu/elJ11+1Rk1EKfPdqAgzCShkbP+K/
0/AN7+uk+RoxMLj2DBfezPKWjcJ95Q/NT6rKbqXH2+b2Kr76YtbXcaVOdRnaF55hEtXnh8KbqwDZ
KGEFZd+SYAOmyzazV28iEFtLXyWthtPcFWo5OMsN+vl4q0zRwQeB0YIK6wNuw6uMADa7BxmZX3pa
9pcQYBltHURE4ZCBCwfD7kQN6CalPZFLhe1fYrsAd9seyZgNSfgFllh42c/BS6dTZYrxdP9VO8/G
rtO1m3szYhwMDXu/XcOwACc2BpnrckDC0EPaH1GZDp1Tx6Z9SYh6Qlgi7e+K0d6pENXMR2Divr44
dMvqnRvv9GLLqa5Oy29FUlCCxw4HveWLNke70Oh6MEAWtVqaEQeik7pDC5YDOTFNUzk0G6M1on06
uulaot981IV2a1FhvGt22x06bV8xN3vqtEYLsKfHG3ueUx7GHE1+58d4i5JvkbBIXM97a0fmFWa6
HM0kJke1s91zBJY80Fq8RcxZOPeOab4WRP7hJKDwKuhUzdyJylvbIQzjamj3YNhuCahFpGuR6nHc
zx8CpzJoQCdsXgbOqZcxdYDnY+Ku6qI8z6n/ygs+XryI1sYQv1dG/uh2MZlhEXpdZXEcrT0osrbS
XeBHSQb4ozxYlUH12Lm402qaJnFCryqx0iNbDdwm/B5rO/bS9zmrb0hEpv7LAPY/qub0IUpgSteV
nC5ZF5FcSzfqjMKFfpdrv7lsxwFtmos0xMkdpm/gbguqxrLdIkAjFsysv9dlHh6llhESG480/OA2
1W2yBWhmLUEK8FjQQ+AkBbwTZ2RZttPPIQlhA0zZqdRc4nw8E4rHYNAlisOczHN+9b9frFg0LB1J
t3WpZOJQ1Fdaib3TEJ7Qbx0jKR4QPsYWFg7hP/IeJGvOBGHQifHT1NP8QUtJUUDDa/CmdhwfZjuD
MNRo79Lk5K79D1vn1dwo0KbtX0QVOZwqZ8ty9gllz9jk1A008Ov3Qu/uztZX38GoLFny2BI0/dyx
3Tnk79DmDmEEQvcQG8w9knyaivS1ERfYTsWa+5r7OwZE+WyE+itYkUli32DxOQfGpe/Mba7juZ1C
O716k9le8BkSddCm11F800XPwtd5/Y6SiVuV43vxHB9CJdfrw/0r10jxQk2kdN0FI41rpatiIAZe
s1W+LJNpnysroCrM8F+UPsjlHvvpBiXH1sF8UqDYrSsMRO6CsFqs+59VTiIMbt5X6oHYPFFpl68r
PkgJZORysU8HtOot8V2cGRuZp2SjDXNok+nFey6N0XsNF2CTZ//JejhuzmQPqr2Xx/uJiO1HL3uH
wKBGzyLcsww2lmjcM9jkhPH6WPDXn9y+Dxeh61br3g4I39G7dkNvVXMyBmqWahlMa2H69dalgBEp
Sn8wfevHI/tlyeVFbLpGYzXh/fQrLYCgt2I6orNXQ0j7OJbexasTsirIfudvZrh2IeHfQJBR09ev
AZDCMeN603RUXyms/fWtyIPimT7MagG2Gmxzqg8WhnS/CXqCT8oLpg3qCxNvM/VOchwKf86DRPgR
TQ/I8maI70UZxme0M8zEA0zVl0XDRwr86O77sZ5emyraKLpywsR4LAhiukRxayJqhmeLy0C8JkZ9
syP90bSHfDW0VJATbuIRK4kMZ6gZQnJJ79EsxAKY8canQBnmZd53JlFx4DO8pmGSf7C0bruwB4Uk
KIjMsZipYqQirg3JJ8H4ABan5/WlarzqkoN6rPtAJ5EMgBYgcH6Q/90ht9N6aKWzq0X+Z6ToNIfs
M4UFXjS/+H4jdRQSsuzZCtnIRtpT/6cUBX2lnLSgQxT+ro04ercr+Vl7mlwX6XPB0h8SmmF3SAvW
Nhut3puDUf183Vmlt647LVyglUDs0DdvNFG9DDmmVDpm8w1XcSrKvaBamcialgiVc/o3LJpaNXMN
QEnx1aQJak6HS1w0NOjk0c+Y05BJt51T07PCbrCiLlJ0TbTt3QcFq8ZLGetbMz4MafSjNWJnoY01
cbUt6MRYzrlJeA/rbQf3b44Lx0GbOGmAf26JGDUPJ4HmyTJgLwHvYkMPFxhF1cqu5ziTDvjI8aD4
gjNxh2ojg9pf6NkfVGEPhTD0F4sNRy0RZ4eVeEzYjwsHsYDQt7WGwNytY6LkBqJJhuGP7c7z1Nwz
1KC083NERhhiSbrjAy61NXP/MqSnitiipdOKuUEM0UhWPeKXcZZMT6RVgPPSsUi3pZeehpL+5lRt
cKKHtfaq0yC7mIpeslWsimUWQMTbNSBJisxyZdggHFVhvFrpXHkwxYeRPgDVQxnl1Pggj6aFyXzm
kgMp24Wwkok4uQ7ilj6tWGxk+Q5PZsCNQ/eh7trUU0wtCqEavM+UXKEKfKj77mNgCrdy67cgzfkx
0Ck67y26eyif8711MxbaRmiR/SoasmQFrInGxzjBvTPi0Li2NvgIIuM9HHUuSX9s+AHXeu8CuctL
k/ho4o2oOXbtq5c9x8yycX7WrTcdcCNCj+9BhKfSAzWHENewAZpOfHAgL0SY/LQVn4uea6/4BItj
q6fRJXsMG+DHRM1KhPazK76TYUIQzPnphvExfXAT6kV9I3SvLAQPQe7nL1HZH1JF2JVZ0h+Rwfwc
7JTEsqDRTuNEhn1CzCCII7nySpLwmyF43hcIMxcCBfwbVsKApWqidVYwPFcOeixR1+Veaan2DGF2
BbL2+p9STh9APEsQR14Yb0boTRtQh2pPIrY5L/RrQdeTW6yK+nuk8FqjwjtK+exNvkERe//qhu1K
T/54vBlx5qAlvY0Ondj0QzIJTtTSDNanjADxE4y7IeZEFKL4rDrMMx0rOOcbVwGql9D73eI6B5vR
2BjXJDtDN7JSEYFRlsu0oUPZkWszu+I8X3Uch12+bMEQPE4kN38zGCpbd92IS2AQ9VZ9Sd/akVC9
LKeIibBeUp1l5WW+SHrdu4p0CM7F1rO56ARxlH0Jjik/Gm7EuxVnRF8IQKqgXWWuFX9Fob/vXT94
wVTb7afMYBvUequiirVPwyey20YvETvZrkZxn5CNpTGNxJimi14noNOh9Qqi8xpmbz4RSzet2frR
IQycVelwoLsPMAf9+Coou7DT0FqJAldm4+i/GetralGBR9WCcKIPBH77JvrFjYOYgV5ZQhdb45sD
Vhv/TjDVFQmiBQwdWC+lFvQUntxChJsqpDnDDAaD3qW23SMLQJ0Ytd62Lahpn9xG3rTwOS9l+WgC
+p61toZVTdMNGYkG5JbvhZui059aIs56q8yByPq5MLaXlE0Qmycs2AbKnOtrhAqBchk/3VOZWB9a
AkyAjJLhox/9n9jR7Wvdzl0VGRTW/fEkJtVAwV1vmvxJU825n4lQ8idwiurqo0Uzs6X4HSHBfJeT
/4BqtHs2etfCqUXtyP3x0UVF0lHkHRt1cCJLcbwWIfnzoQ8lEQb4TrXMeszi4XH24fZJoKhn0bNH
R1mkHmpp/wnFQedTN4IDi4sIMkgO4oKSV+bkheD6BjRPAjHJtREJ0CRJe4QCudRf4dpC7ePKBTnp
VP2Qf0fGAK7lpR89j8S/AREH46s/vnhpuJzmUHP+CYMpkMMH3X3Eaeaio7BtfcVHQnLYyfHOc69t
3RN4puBo0jfEB0vdL9ZNoNjrMxzUau1U7AwrBIXIs4KTgJHToIsNRpC+BZrw6PJVJJgEJKYOVG0g
3yOIGwzOIa0bIXcHb9aCNNbjKqoBYCDJIkAhjYDSsbpW0a9lDXiBPmcEvqNnhn5MiguWukKlB5CE
93/p0dST/Iwu4eKFtqxmWIY81DjPN4QVribnIaZeo8G61dL155Tn1vtGqLVqxogosH7l8aSjYIsh
iCxs31klUxKkOYyIwHXuxemokkvqR3hDBWxDJ56sHEAAyEG2JrD1b8VZkpInV311gQZJ1S5xuxoU
X7pMLdJ9QKC0GQkgnLjKhB3vJLRDbSGMNf1FQpL+fAksKJE3OJ3knIk4IUBttxZzO2pXjrh0RZYl
V0md/iNQO4g5JtKVtBz+o2cULCX8PZXVIPDEbhmPGv7stv0A2YWyJvmPbHaYQKIbFxZVljMQazfJ
anBuWOEWnf3muNja9prHcZoVuyBCVxI9ee5zlPULRbKe0TzNsY8NP8ugbTHq6uUkoXB8jnpWzbm4
pLY/0ZvzERKSSXYMlYW0LM7E6Zgdeo5tozsYlbV0ESCohgwS/UYs+WyK6fkjszSAGZXkwpENnv2G
rYsPTeHYB0mh1cAL/sb86RqFpvl8PkHUqS/X/rSiPxQxDfjyhpeuhWbVLn6+t1B4yvs24ddjtubn
SJcwGwtJqriimF+49VdTHhw/3xgojtiMko+K5ZINtfC/U50WSp13k4YBma+QZCwIVl5pxk9tUZ4E
vTvEL70WLLXJJU/RWZLrzbtJCAb5YrjQFzIekJ2QjhF8h+6779dLLHYA8taGGPmJMFhaNpfZnBtP
cqbxmw1QGBTZ9HnFTpxGV3AfNjnbNLSXFUkbTN99CslpaUuP/4FfEhMiAfMQZg4Hj1Wy0YhXgX8b
XVqKSCFzKxS6De6K0oZQKVBfbbIyjXelHxcbpwwI/GvlCxm12q7ziFDx6M7+CAmFI/wRMfzNCQuU
2Q3V8oH5QxPAfoJ2ecZloJ4nql6GRu3RwQ8v5kTUKLHbcE3Yt97CwfgMOQyvSWeLZ99y1p2TfuP/
jq5aE/YHMYc+dm53Fra966dU27MYX2iby256ltnQtfKoN0N2S5tCf6SmHFFzs21dXIYw/Qg3Y2Yz
8AK68BS+7htiwuSGYHFvRoT+Mp0368ae4ls9mfpF0+Otgf34dr/p2YG5LRxGlEn97MqkJtZVq6BG
h+DZEBOXKi7KP2yA2WO64Xeu+nzJuccuVB+6nQHws3MGc04JNWs+ulZ9y4hn9G6zSdROVJVxoJrt
d2pJw/I6kUCWObgFcDqddWMCuIY7oQ7NeWmS4YHSnfBv66YPquNAhaXPt5HS3fO/m5o+k3Mfb0ic
af7z8P2Rf0+guSJckT0yLP99g2s7aheAcRBhyz6r+WairDpS9XS4P5TKLuHImb8xlAm4rpm9359G
pPmM6f8JlaB8dYh0GmcdReNJ6L8PY1PuEmoCz/dvNFOjn6uk/G7isFkKzC5I37o98srwvcoGfUsw
u9gYTqy9113yLGvrTzJE2dFwwLoCPwR0MhTSJuGmH/QvOcSlZN7Sgb+ZbcT1x0ReKaeZqScs2q1s
DmPc//IrfDiN5r2VD/3wU9ThT9THcy5gYu/IqB+n6WqU8tf2ZPvR9tMWsQOxHqWZfJhc/ZUQN7uz
v6uxDtfDqJrN4Gu8vSM4u9k8FlZ4UzbSWvA0eUg1QAr602tC0YE9Xc2gTAH4MgsN+0u6kogUQ1v0
MYjzlAY4jnE2bpEEKiptqZosq4OsUFekfQ3xUssHVOV0N2oTPE5n3vQga75SwuNjnXBnYietc6Z1
bG0y41pG4QjXHDhAqWT6V/JnkF1/I9LHWsoYwVAk0+mEImI6xbR9dQtJN9au3vmmumlEFi90Hx1A
aTqLqHGrgyK/Fd4nSOpDj1uErhja5DVrKajEgR9utnkpmK94Zjp5ayw88W5QebKwTRD6ydGsi+ut
RUGGik12unW2u17b0a5pb9ta+uf7TR8JEA0TH5VCsnuHg+43WkiHB6FFJ7BSMoRCR7LmisyhZIV8
MXOGjaKwb33Kvsn+zzBQov8HWbq/2MlBQbAcn6YgZ62+/6w85z/qPaOG+OF5VTwh+yxTShZKzQVE
sL0N0jCfVSMZyE6AbcjOXiOLK6piDraqm/utSamshPHoUcyj46M7eG1/rfBJrGTRGmu4nWql1WgW
DP/vIHjvzD40lnac7se2/6VcB9tY650p33jMUi/f+Aaa7GQgfcInTJq2yPI3mu/dH4raW9BuwQyt
m5nkw7Ob1j8VVPJJqgLJY9EMO4wxCWWfZbnLk9h6FnlFSkVLud/9rpuhsRUeFO/9bsJx+TAG9OzW
DsahmjSwGET1yRebWPhc45XAeE/FmElTOmzYVHyMBpm7ThXEB8Nvj46U4iElGg7Lm7poJSrFkXmz
9QqUhwnRE8XovUXFpGFMWeQ94PXYkcyK1nODPlNjXtWpjuzNFmrRxrhepsmaLjT7Fhu9T89AzAU4
qBBL+Kp/l6kNMNR1FEpXiIzLUnFBin5Snza/cARwqnLr7NkyGNlK4YYSbtvv/d68yPne/bvJZCOM
6DuOvECV6Jxzka7+z+vuX95fzIF9tRtV7u8P/bu5/yzNs7QDQubN//elvREU60jW9fLff3x/ojDH
hzrK423VRlvfsz+rDGXu0qXUkZJjCTIDGYWnmIhD3jyIe9U8zBKvh0naF8Hadbjfq7xu1reY2g4O
wjimTv0YxYF7takW9ibnsQqNfOfUwAKxJayb2/lQ882Y7rrWuZUkonz2ATbehpVsIayYnWw1FY+9
oc66U/7QSRFc4iZokXFx+hO69JdJUh6MHETJmVq5aOrM2tTBJx1446Hrzu4Qx0TKWy6UPgoNFno0
uE3+R9hs6h3d3HrmdOnYAR6MFuCtNqS2CbJOkBoHamFSF2nMoAYgpyJixkb4FLWoSDNraenhHzfN
ZlVA25xkQ2tJMBHVL7DqHTq6gVjim2jlsM/d+B0BbpQAvKOl1DZx7J3Q6P6pMyekqBOaqezaFzPM
wQt7h1I8doZW2K0QYZl732jbYxLTXUqNyDnMhHhI5lwyfRLTohJkF40CiH8YnIfBrupzZYpdiCxs
G9WowpJIIlY3Ue3U1TuNd/XGC+pT4dXbCeb0w7fQMVpZGu/xbNMp3p9wGtgnW5akKNeUd/X2wMUm
kZdIFAF7ifSakvq+7Hrk+XUVWQwakWCz4xTnkAjMqqIlOzNnRYJq01UsW3ZwHtpWLmAa0p94YL3J
lh71pQtoNDa/wv9jDehDHBfwG1r7gJAqyKE7DOmhgU+CYz4hGi0HDVVH9T26WgMoqal1qCQ1qbm3
73uGjDJvEKVGTyTLkraTBr/0yz4j9C035cB+HpnYosT/ERekmHmTtU21Mdo1TmMcJGmzIb1kp7jT
84uDK6Fp+bBaIdgeW/RDG5PcSyLN+rw1Vp2VNrgsESdgDBxPks7uRUrT7ep+1x1CYID5Gy11Y4wX
/3t/IpBspZ7MIp1WsT45a93uX1SAHImdltzICa2O1qdfTWtOS1ZpCgCi2qHGowxWBVLBIa+1cz1i
lxRK2Q9mZ68DTwIf4s4bRrd8HBixL4aEOKpJJI6HBwt4CjhUO+oT3TVs2sw+wW02l6nmzyUZg8iC
sFqlcabOlCJ8D63eb6seunBwBc5ANtELEvdypHzDhoLb7Kpr4quGzN/bxi+S6OaU1UF7NnEQdj6h
Hw2B8acC4GKPMg2rbPls2g5vzADlJXNsB6rLGGqr7mEKrK0tC/2UKv29ma+XnhVfCoKc+lJ8hnPQ
/6ChO1C9XR1LZmIyqkAokofcjp/0Psh3KongZst0N7jNwogmQbnCTvP4ewTEAL8ug7Xt4Flx1ZMd
rU03qm51aMo1WwFqxkW3y8MmexADFJzFYrXJ9PAa2U66pt+ckZlGl2Uj5YSE2xtPdNJHDAqi2SW9
1OaepV0vCaSiuuE1YTe6GANUBy6XuEXENJ3DfHElEEd/YIYQubMrnB5ESdFUj3xZY1xVrZDHjybP
jGWjcR6ndZmtszAlLskAnHUHTE8DdhQBiu613q8bFvoZeXwF+25k3Q8cegFTNEWJti4jnNn9pLUY
Gey/hUrzA+zJJs5IySJm8Fh1CLn83KANIpfJyoyqZtkyDflhhwsudLgeFbOIBCw16U7l6N7Chi7P
jA3iPKcypIOtOD2+nKGkbIk4IWMzoTzuGoN2m540P5RWwbo0MvRGTCUR4IxuEIYWFKSeN43D3Dwl
GzwbRNVSJIvA55x75FXkOObRKJPnmEjyX5qge+uVWuNRJ4DVe6J3lPJklnWcj/v2a+hH/SxH68aO
t3zL0dAsaDZrLve7pfHuVX5/kWlhMDpZ65wAmmII2sc4GZ1z5iLSmqznvlLOqxIuyEtSadugNA+w
bKBxODNpNEhvJk7JpQyiDwREeKv98Z04e7BXw/BWZs8nrsdqY3ovfj05i1jk58anNDw2B+KUhI2x
BCyjRSRXKw5mPQ1aJmb9VESUkbYmJyccLhB9It2lH2dcR4riWjiVXAaD/1oqBmyIVnutgAoKaoxJ
HMacwZHuMAuuTLqLWJG6LYYenJex+5xFXgHooL7HqHxxOnpb/fKrTwV0OuDsAg3hMk8EzZD2XMKS
RRw7cfjXKvJqZ89sdO4/kZxJp8O075xuXMXIutG/hyAqxDd45WVI/O449MFjFMhNp301LIGnsqbO
cCJIeFFm6jKWroERdnhwpeVe6epe+ykGq5Raa1ZdgJehNcwVC8Ng0GHQ6hcDF1IFWuoRfkFkerDH
Lv6gEiPfKhE/Ge70ncQGYtiAoEZ0S5REjDvO512byGGPju1miL8EpuR7ggBJIxLAYYXNjK4GRE1z
N0gu8D9WjbGQIwUWWQV1MXIMgfENxlqCWDwYwn/DJO8fuKIMB6lNL1pAV3KD6bjDUj85QY+XlayJ
psCDSd8UUh8ygdSUkQz1aRejtaLUrdSrD7cMvCNZb8+mADQYbfCipCGkraq7X9ukoNIiujeneszI
hDpkRVtvbAFHUCML2fVdxsbCmzh3Autsjon3qKUsqFpIs0oz7cEBvGuWNv61boZfAinCfTLfuz8+
YQYukEuIvjl5QZojzWZhzlvAyDb975t6/srF3UbNYQhSnFaKRVWnPHicb2gr/u+b+2P3uy5pxXuT
Fs6gGIqDTHVvOSpjXBaBfNYSo1sPJuHxde4/WowngevmD62GosKS495wzW7l93V/zAwSYBj8gNWV
sWsyPozQHZIdZ7aeupcs1vOjWSAehVjhyyKkLsKB/EQqP7tCEt9bhs5cypUDRcQKRtchhONcdTYe
KJM3uWT5PbhRdCuHNtkWfVcdhQdSJhUJYbHU5LlqDXm+f0W2BdfWlkPRt9p3jAfpG+v+ztI9vNYp
eA6ygWqlGid9NThrbM4nC/L3p+D3ZxMQfvf4btrhOPneeCxS8mXH4GCWxGwNeS+R286PYzie/vMM
PVDiQCMbhCNXGFT22YNLG4OBEAtENn/493AVNNfc8eXh/3nclIC5jUbCxf3V4+DlZw3Oxc46882e
RZupeMP1ONOcoGP3h10My9vQIjMlDylzMzTCQZn49MP9JtBiXBqhTgVpzWcKUHC/vT+cSZp5iiYD
U5zC+PLvppiyFOyOa1IRBLQh9GKs9AXCpWwvJvV0f2LozE0flLfpnqApoxOsuvMb7+dddCwabXV/
6H5DH4q1rTMUYphbqKRwfbmrudDGIOfpgAJ4CJgLtHpbUS1PxZ2Ylaf2S5HW2qlzuR7PLXXvrsrC
5WhN0XEEp3pvv3HpDmeLJgvyh5/DUJOv7D7lxtDCbzPr1REhTLUsI2N8821vgAYK3G0936VVFIOL
V3mXkMCRV4VdaCxHZMjKOo8+gtT/PAuzHNoqOJ66u/omeZkE702I6S0uVDVGLEuNuIAaO94TDYu+
pmqXveZCLY1hvk2nyHjBgcrGnE21zYQQsa96yFL2dwGa7g+JjmQ5uAV+o574uNiNNvfHJ3CebRC4
SMvxj30YVbvOIGyevepNx2118hPxf2/alqSEJHbQc6QkW9+/a4z6/zyF2Nd8VVgmZDzDEqMyL77/
GFGVD3Pd4rFFHdm1tgfkkflXK3SwZHs0B1MuVp7odd3iSEYqTr/IdvSK8VHNNyH4H0r6bNO7zoSK
vXUeA4VvxHPlo+vA5xMJt1d6eQv82V009TSTtbRn5k0AVg7cRgnGSFMHhVp/IvmWUHRIFSS9Eip/
6JomeZzI+ns0cxmuizfpiuo4VqF+jEYDGamv148AIeDFDoqNdMBooFFld7nfMMSIra/hWPK7kQ94
vvn33QpVsz6lChv5/7zgP191cb+KQxaxf98grLu/BPnKK5P4xjIQ3yhkvjmap2iu4B5oh7i2uQS2
5979WanOVZuuOLSyRf9mZ8iW8r57csKhArHBXOEaY0OFKFVXmqyzVYqDcYUysdnHtJDeBUT3G6Av
iS90oP+p9vQ9vPZSeRtZFe2D5TgvflOlZydh9+SlfYfCgoyEKXBO/NXFejDMduvm7F99QbxdBgqh
9X25jnsz37k2Eu5GxPsyRTtE1lOz6j2YnynwObxV6kCql2qjxESzjULZlCcpFHbQv066OWsYr1rg
rWKVtScz59RFTOqd+/Q6aD8MlvoWlUZOkZf6zlvrU4A3bLSJvMYKUQbp6qV7DJCcOCnHQDsyj5I1
G5SZf1ASK2SDeMkfWgzBpCOcIxnt8ij3D3bGWVbr5WPKxgwVJht2CNUD2vXHViNSonIHzhAxzGRY
hwXb5kKXmQ25UXMcst1yOBQKNMNnfl6QLJAccPV+WDGxLQz0W5+Qb8xs4Kp1+wPLn+3s5CHLemwb
jOhrUq2rVcyHS1ukJEwQUO4UBW+RcvVdzH7CnUcS8JMvIqQjEiysaBUXsclB46xN6vVuPe2jjBLZ
30RG/bMPZZS6scDMj2FOH1vzZOMNO5ZYoszYH3fV+N146T7UA3FI+6fGsqqja2IBaw2P7XOeLbtU
bny9QCwl/W0vyWakMhBoLaC8ykiLJ4+ZeM0HrnbMb8pwXplsCibjvlBLv6p+h1hC5U80OgZN+6Yz
6iZ+MCuxdWfZ9gORsXUIIWuV9qGaFc/Y5Y+W5QFulMRGqMHOj0aEwqAjx54L0Mw+IGI5UKyxVENz
8CSleWPHqhmpuN2WApSsL24sDs02qri6a0bnvFS2pBGy+SaEplrkdU4hDLtf+CSNzZqZ/Wktd2Kw
xwbvKoRtWfqUuaZ5MFWCAowVEmEdJrRxxNEgp2gTpiwUlGjQEudR5Ywwd2UOiFELFvQKbmKrbGLa
qxzW0E92Y44Mq7XC4+i6/a7DYMg2anhHu5HBhVv6pjYU/sNs3IF70X0zh6HpzVit2A4ye68GdFBe
uiXFzTlXuk1wBRaQFESDZtNwQ1IhYh1deg+ktZOO4hnpWicRbO2xgVuiD3IuMsYf05GSs8Y5J662
RUJeiZ194xD7jUuWXxOni30ZFWwU2rxFa4bZJlTlYWJnrg9hs67nK1rqgcaVJd0YbdetUSQ2S36X
Zmep/MSIly+pOKN0cYRcTbrmINmbgBJlFplYseSK5JhliS41fKRewCGyoXmZuhEnlTnZvK0oZscW
6NM7F26pX+WYfYtcVctOog8pkatyrm2zISeKPMdzxiS0i4lOPLu0p60Bx8hUC1g0vIzZzPGgNjTc
aFrtkDadBWpbduxrLPSDWkpuCEAW+sE29+mQbMeLhBFPPRoj/SEIdoxfOxrFEcrGErUjKPh1nOuV
BP2F2y72md9H46l2YZYZL0Lgx3RuhUCEnxHrOtgWsUC6dnboJDgFPaNAonAfo7y8aoQko/A1ikVn
sPIg9SE7CMYZ7cbjUMk/dhN8VO2k1vVLYSCOp+USuTgZEXbwTGt6TvZ54J/Tsn2rStJhvDgpzpEX
fanEfLdlVm1NjBPnicXVYEa6eWr2KkkUa6UoGfLyPDiClhT7VM9PjSOJ+dKjLVfGhWQP/EGE4ydu
oxdG2ORszzcVe21iVf2l4YClWSaRLhOghahHB1MUhibycjZmEbd7ApYpHcwOZMNA7JcR9gzFT6S+
gEppLLqVHhUPNskDektWeBB5JHMqa2WP3l+n0X/SNIjg9ujHDrI3zWmqq6/I9ohjMl+nt8FHcdSa
5CCB4N+CaIcFsz6wk2Sy90n+9xBf72QDDCYrrULdOl1hY/8YZAQBCumnZCTuYdTxntRTdI1H4io7
V/Kbd9QLwoxq+7j4HrxTGxvNJXIl/mIyhQL10RsNElMNLVfInCLog69wQDiiSrE/vHnm2CKrjmZF
GWKqKpI4HUPksoFlbuKpMHZEVX460+ge6nFXGtXAtDjT+UC6tkPIajonCVXNc+ZnyORRhEpkYUo/
Tj2imW7WlxgZeklyXPg88SroGpiD5HjVyZTZ6Vm1alw4vwjeayFsSZ65qs/U1QyMLq21bANswWUs
FJZloOc58yLJ2bKHAqKShOkDjv7gUFtshHVtOwCmXkLIb5sz/lLjoTLKEw3t5n50EISUUZyuNGWb
R7f/ExdWfW502syQnmYrm4vZCvuSufBj7xxHKLtpLjN31FJQcRs3a8Ju7ZWvl2+hK5A+j+NHpySI
TIzvtSeIB4dUjW6fmDevy1Ai5Mlf9Ez9xmbrzQUiq2Hix2KtM50CUqXDHE8QE9LabmsaWRE+xr+t
abbof0WF4wRXcKyRp5f5cpGMyW8Rpf6mjoZPJgO5nzFvZcxZmW4HPZVrjxXWqG3X4njq+6BfRoQ6
raSRPFIm8Wlj8EM8Vj9Tk5eflKIBOTX/JPrwRV7GVqsQ+o5xZ64EfnYU1vt89NQ27vuaoRu0gux1
8jWqvczBRA3U5+syNpytnEgs1sxSLacSXV898DdRJBxDO2pfmhZbO+qfnbda955qJ8XLUmkEZxCB
ubd1d9r2M7fdomzaFJEfPhiWh71ZemwGR2PcyXZ6rUV2NZAG95HdrgeVsc637YYEG7pIalQdINDQ
/YC6q7YmpLlPV0lcrwcMTI9NK59cpdR+x4RNYIMilDs3iArz+Ly5ImwJjcrWSBt0vf/T5Mj/I1Bs
hqfnZS8j++jlksw+Y03unXdxNP+vP3dp1y1hik2jtGWm+69hgwYgqTUPnCVfKUCWW1/q/rKKP7JR
9ZcBNzTw3LTEVUIjaYtTED3aytVsoCpTPNNCuiBbZcS1OF6NIhUbTxV4t7FJ+sNbUKbNqsgM6Cei
Qzzon4Uwpy8VReMilG9TiizOzegXVBXvW+98jjiUNiTDi6WtTLz+mUmgj7LWU9zdJmg6CDa3W45y
JmSVZS2coPlNMRktDLf+qSuWAb1FXiy+LAvmHLk71dTUjQDrcRimdnvSqrRfWG6NSC6Jvb0lNtKw
iMt14wvs4jeSxGndshO0aH49ham/NweNjV7hY+XS2Ajeb+zIy69BpP/U5uQehACwretXklJ/yNrQ
lnaVDhtfmluTTFrWDxDxztRQlVbJLnRYlq0igcxIe+wMzmui6LGL2IChLq42U/STuG13HiyNTajO
b0hr4CJF0rrN0eqaRa8dcxgVUo/oOplYvPO/tgq3VW2wjYrLL7s3v9iFJOsUgzrUWKmOfQU30yUf
jpr6B8GEoXt2tLE1W1I7npxIqTYQx7Gj6iNFS051UeMQbzLhUDasMUsY0bjxnJGoTxIxXvXcQXcs
u18z7bJVYZ9L0dCwqqG2Z14gJ1zD0zclZ0zr0woVVYpFgUINpCIrIy981CjOH0qoSYzIyPDxee+s
BtiH8undZNak0aQlGWLtPgqIYkQKOq70iI4DrUH+qVX4DkvBO/JfnJ3Zct1IlmV/pSyfG1kOh2Mq
q8wH3nnicDlJ8QITJQXmecbX9wKYXSmxw6S2fpEpQhQFXgDux8/Ze22fIzku27VXY+JxS/1auYHc
MJDf9yV58rMvtzIi7eLZbO9A0JhjMbiywjfI8RMDeYpE26QBDFQTm1TNMYEl/sZ2ykf2AjiKE0c1
RuWPuqdIkIlID4lz5vq88jlnKTSqHEUFE1UHyFwG1qbOdcyetaczO+z2HBgZHqT0YwlGQ4ZAUVv3
IyFGlvtayK7Z5tqUQPgyDkGLsQLhz7AegzcvBIlvNeWMWO4xqzVjc+2lS3LH2O3cVFoblKntpXRT
NONAw+ysYb4//8JY8w9LJuauj3hSZ/oEy7d4jHOk4cHEYhWDics1p+QrAcYyJY9xHdDfj4eUDGAT
9h5mD3yzk2lC2SAUsrALZ2caePVa+0renXhcwGh1N4OMY5PJrfKzLZx+c2f1Ovq7ka63CuJvFtkw
O9vtD7nPxDeZVc15r/Rjb5fXMTGg2c4cYEm837ore2OrUJXHhrXqXBx1vrLCS5ph/Rk7HXIESu/W
7aO1FQ3anZ2wQ8aFkbz45ddBH8xH36mhEnnA64ArwmUyqN2xDVg3WWpY61C4DjHANEK6+Z/UOefu
GhtZn+zrO2li3OmCncrh61kZQ5rBDNK7KgHmCnTkjh0spa2YBfcEF/0Bre+u42M/9pzNZ9HZQri0
G5GvDcwrd8Q1fW8qt2PzrR9LP8l4F+r6cfkqM5iGLfoisusw/VauxnEyjqN9MhTUXVp0t2DfRke7
XSiFliGPOvMIZJtadVk+9CVtx5U1Ar4ZnOiWuQZhiTCoLKBZnbXFq9OCsnZDOC5e4T2wxvbMevxN
lhgomGztVMVxCLmAgU9ZMNO1ivK2qX3rQvMZxAMchIUavuRV0apZKWJl8UZ4xGrKolyBVkN90iII
nytQC3eqyU+3YuXkeNwEwaUyFZL4Up20IiTs15yONSfPtgAQrxlRdOG0mh88rBKRgpgMkdtONuWg
iX1f2ITw6R5ek7A232PADGWeVaUxjnJJ/M5D70XPi+k8oVbakZfwWsGEPoaQ6bd+rLodrV4CfhvS
jHqX+APshXTi2HXPy++8APdHZRXpw9DYG1/a3RNfvjxE3tjPrjmquOWXloUiy6ObEkrRnayda5y5
+tGl+3AzdRxmiTiJeICDmqmkXaw9IiLbRiMAjJrlQcdsxKDGEo+YQbCb6QGZhSmHz5RO/Glq9KMt
UJ0S+e4fpsoF+oRtymE1xbJzLV1DvKhpPAy4IpuZhB1qXJrPhGDEinDjexS9kArHrWhQgaQS3XOD
cBcBdjBC/M0i906LWoiO8QzYskd9Oyis9aXrpxhZ2VXCgcwmXyCl9qOv7zxPabxUAL4vyy9h7OpI
YcfmINAQEe+CjUSpaO37jsb2TtntdOFnHNl3mkF2ueQdvMz/NbSRjyCa2e4YjQBGkTOWQ2U+1qPz
5GZUHTV1Ii5O81RgHmLIXKzbllYJ5tiBA+KI+knD3KFSKDFCxyOLin/Nk4B8Y454jCb+umlE4VsR
Eq1TmFvdQymTapH9fseDMHA5CBHcJNgnXBKrb/3CE2+Dn7CEINRbTX0ATkK5f/47QVJL81U46kxI
kxqRZ6nDexwDv9tOMwQ78/N0DUjN2TuYRV6oeGiTDgb1SVYYGfrWaNxpIpt2YdE/tbU4kn/FdRso
N4de+NuI2e2Fw0C1D0V5aOr2tWDi+h2U2spzb5bAGy/wzRV32Lkgoho3UgzUwdFYPrxnPXQNvdc5
2G75RRjjcJPaNK4HF7ZRIsJbalaK69G/spNAb/Umgw3TTQ7v16/5yYtQ15LRCLUlAi2X/E8T/us6
aDDJohHgLtYEZaZBlOwHIh1ViC4PvXWyha1QbbJ+ZBmpNBR1VbO3ssl76IE1pXiQzcnVv7BuMBSY
jHE3Oeb3tjG0Z5r6QIDmzwsqc0LTmGdYykc3zO2HmNiKIPEP0oDLgJmsRN6Nn90N1MYIE4RGzOxv
mevfzzv4ofFBYxFmc2doEvO5p5mUr8V30n1xl/MY3y8ft5139X553fEKM3ScWzkmO3nBfGjjScbO
SCNs+v0pXjrUo4XjPE/uoze2wVrvnfpa50CR3oME6Xi566bW7N373uYhYMlXuLLvOV0HexS8Ew5V
ZW9ismC2sYmTpmCwxdnaKvcaf7xHdgy4BJbVqi1QNceTuXMTfJE3uhZ9w/KcbgGxrAeO4hNy2spJ
6CW09bRLURU/pUCOD+OcJgEiF1yXEOsOcxOa/PRezDzQJR502QHek3uWRRoblnHsnWKber68XaIx
3Aof22BLc0WAqLXWS29vVI221sK6W0/You/cWv/Ovw5tlc9B0OQBuOANvrWexlx/AuxAN7kyuoc4
z49+r7+S5ts/aC2ikFzvvwx9ANeezkJjv75DktVcW01h5l76ZjRPGHJdPMDIEySdnS1wY/u+ahCx
R1qKplJjMOlaGlmaGOJ7S+3ZZN5ixNWv00gfG+uGV81CKjCs8+pdSQScZZM+50xKmpmVPuFmZaRO
6Yz7mVgtw8yp5MowP8fRNH51NO2mHWWEPPnNB4N2l7Vo/NrBt89ePaCubmdOmFefY5tMJGX4KDLh
QcG5hXaFxrF0+IeiZ5nDC+GvjWIb4h7Z5wHDZp9jtdHWw8OyduILYsoQRaAFDQ0jz8Q4do7Oy+Yt
WYZRs85Cc7NEyQwhQKggM7fvz5pscV2nSv1BWIKN6dCAdpM2+FAaZqCTOWIQ09x+P2Tyjzbsow3M
i+E+T9sjnjqKDB8nl5gMdQwM9B/FaODH0+gsRWH4jQ/aeBVK53hGfqwOUaeg53PQpNnuhcgw08cK
rH3C5ApzYiY9+ZBlPp4BWeUP3T4TSUXtn04bEuxQGrTqxpgaegyGmWFEFNre6zgp572GtGUO6yxM
oFZ1zXsxKNGtewM8iN1VK0QMw63llKe62yWDbO76RiPoOwwd0NVUSil+meXTWpZCGqLiLVEyWrvz
yuDpKRYEy2yP8TCTjqN0U8xcCvoqHfrWSX71DWCt/XphF3PbeeqkG6DmHYLbxpGQxzr8s8vHFuMq
29jGngzO4s4RnL5b39hkUa3v7WWlqvRmWzKx3pYSb44zM2W7woaDbPrkBzjuXhBGRoH+NjZhuE4j
/fPyr+rSdHdKT2jC05F7QfTbXmQpyWXkrS10vTqkbTxtq9H56jfqyWid9mp1vAahFzDjRexMNT7U
d3hTZ2hGdSu78SCLzNqpwYzfxhqRY5jF+FP7Qt/4bVLcjxmCo1C05m3beZ81mJpvA1xitAyi3+k8
DDd9NaRbgPfAZeaXh8z0GmMAXtKo9FdB3ifXuMjj1YhKKzPr6qHumADqqXV19BGo5twZJgNjXTiZ
f27R995CI3/ThNseCgBlNLkpr9oCssloB+sJwOE5JtmLDhqlt9GxafcUi2tpz9YcUkvvl4+GESUK
LMIoqnkSnwvR7onijU9+TCkU+UrbpzLKsTNQcLkcBU6amV+CEnrqUNd3GfhrIGBcrE3MELaGC2aG
dQvXcWVGRnlIdZCnVQTHPplBzRPuXnwX0DITAvpu4hSFi5pEePAlpIwuS3DHzrmxpW5/ARRpPzYm
i4LMgnleCYLdqnUWFmgxxzIPLAwSpUKFV7iMs2H3jm6mgKwgHVviX/vamm4cpwzPTYpbT+rpiznW
w5dlBWB4VZwGHL+btuTNGFXRrUWHALqRLP91NBB5hxEHj5+V3BZkalJSs3YlfYV83CCODZASa7JE
sWckn4cObYWFSAGDeoL7OMvSc9iEE4yNESWr398Xs4kvw5221p2Cb+FqUJv6kqC/GD9SkFfDJfqz
YTG14s92Nba3bpjZqyw20z24fQzSbKs3LtbhqzLLi4sggERm/Vah/1pl+Hq2XKK+p299M5b9JrA5
1i6feBWoHGs/3vfC7+MzWgxrO2WCqnTqrQu9TQx7As2hQ39mU1RVccir8RtdG3+V611FOts36MBo
GTvSBkwQP5WjuRvPRnfFdL7EKJVh5fdrdgtPuxGoOz+RsiJ2wxB2eDqn4LOA0YXQgAeqv06l514F
prNt3snh/v3TyjrSqZbDgFG2WGWABCAUej/CAo4lbalBRqvvaf0P1ATQTgqV7WEo+KfYUZRCczS3
YKFd15Tum2U/xj/FN8FZKfYtclZePc6WJrLs5gsRdPIQzOW4MBtMrrWGcLSwsFgOpGCNPJpNYj6G
pYnuajS5dh0d9bzmAfyuxG3YeN2lKtGUu7AAlkiCSXG0nooCsBVQkRswP0xeOCwomd/RIXPXlYup
VOMrNobeB+ClZ0qX8M5+YQd3edPvVaM9gHmNmH518ElCxC+4hmirArgttFQ9koPeYTqq9G0TpO1q
OXB2QXTnBG199usSmR6CrMNySM1rA/GqHz72493yrGcOrt2+L+D+RMMdXVL7tBxRgVIjBbPk2SXY
5o43TV/TJK5IsADM39saG+LsFNPQyIKaxD6pNZgTXLw0d3kfrJvBfjJ4ja6qC80LZoBrJfT20Bn6
mV5tsWoR3B0nCHDoF7X61Jr+S+lnm8IcsXhnrTo70vyc2wNPxFxCGR3rez/pJ2gN1anOVlmN48xX
dCNBjHDyEQG80244ZrVzTyB9TOLfCEfeCLhbnXYGvRheYPvRSED8j17OxOwi8ZCGla5uEcN3qERj
7UB4ixpb8xwkZbl+7xAwBLPBoN1Gjf4SjilQxC6pbzPmu5fKmwM5P9NPydnSXO0umBRmCmN6kR3a
dRQcIHatFrFZ6TfYSO/9CsO+gyvBT+S6c2AsoPDyTj0KVdTkyXxnI43DMj8xuQ73Td47G2wzCiFW
vxnBdphVot0nUnFbHMtdhYNZvy5L+9Q0L0OaHqYo1u8GhH6rVMdVWkzEYJqmcS1aOFMWCY1gZxPj
KHztq5OL1ykUwZvpMPLNWkA9qGue0AaUDfIbCxb2nSjLZw5Ww1mlXbnzCHeA6kebaIyAuOii6w+y
VjdjjQt7TCF2vhe4Wh5+1nhHX7PSmW7CuLYu9EBBh47F51Ik/e1UEfwY1wHyeePZ7kg6bMY0uMeo
aG9kQm+snWz/vjyl52X76B1IOe+Lf2xN3s6YR3NOUyeX5Xd1i8u0w5G594JO3WtV/toKGX6q0ZDa
Q38XK+SbxJvCLwSYz0Vr/LtkA+eDSecPfn3PaX/LV2xNCsZZaxue8Bfu6Q3l+xbOzmkItODE6YeA
B1QunX4Ypiq8chaIXuKJU2spXuzU2odg3wzHIqBZ0l31cyTIY6wP594ckTcM/oB+rXmqHR1SS18+
YkhhjoDXFJqF37/QgsHiXPWHyAM4szwn0sfG3gxrq4wzwhQSQOAdocRx7H9djlIqrN7C7PPyL6Fd
0h8zxZLYt49BNEmXJW6ILuisdzSX9DXBCkwMNAYOmQ8ZTM0xirTNhvcGApNdIBw8bDcpWdhnvSv/
LHVGcb5sotsxLJZjDwcPR4fAZw+wHln/HjukS5sk1rqtPkzd9X1hDoixN3AWLw+XBp80QbHflzj4
0fca/kFvqB4QNaVPWKcVBW7PaXR0J7miJPEvWfvMbO3G7z3Oton+R9CAPjeH4ps1v4YxIqYdyQQG
O20bPMLAIJ2w8s5UWEC4OrbsoDwMJq68tDRfE9/TXkaHwiLgbqI9iN07m1IUfpz0v07RiySG59vU
sISIJs6uzhhzLJ2CeL8sjoLg29fRyF6sfEgeisDSHgCOPdR5X3+KSsbsWMD8rY7V4lPoDAjJNBGC
k+o5NyIim/dwdMmXCBDWuBzQ5l9yACcjmo3DcgwUkvyiJDP6ixaMoJzc8sXBC7JsM1ME71qplvTQ
OCeG4D3uw1HitQQYl0Zes3GTEP3YmORbs2YoxAFys4ReJE1lHvOhfpT+4n8QOh4vDHddUZ7+/UuR
klggGHSdUILeoUqR9CmC+Dwaub6LrYzFeQQ4C0R07XgMLpeNsRo1eUs1Xu1Tw5WrlFned+K7AJaN
FbjxegLwH8BOdBirn0WuQgbLQbWLXG4ZPpj+KMV8vqpR1eZuyESfHhfHJ5WvbIJL7bkzbZ9gg7k7
o2mOXRBqkChVhjXfg8IiMsZWBeaEUBTxLlP0IPKc4t+b26pRb+a0p9r7xLHkrnP5bhYquhtpFc09
7a38TlQtlzf44R/ZBJlM69Ah0mRmvTGaa1RVF+L0pjtg3YB5E3zjISqpI9NM9cS+461dA8lx65r0
VSgZlqOPNTV7X03gWMRY7y1oJjREsIrkvjXs6x7LR5F0zamdnGA92zkx1Q6QpzPyEtDFvVW51q46
izYpz1r83CZHd4kvwsoJtCeyoQgVCrMN5Fm/06ZDkffF+w6vZUhhG6vGKSr178vDVFsQ4KKO988U
XfWQddHXhCPq2qAJx4JgvMYeIV/zR8vOuo4MEXwagU0FxviJ9WwfmFW08mNhPhr+9JSAITjSvqse
0ZB6x+XhSy2wVmWRvMTSlNDV0erpmmvuqgiZFUrhVopvVpzsYUJgaBwuc6vwfSKxRO9GuR8c6krp
a6+jEg7jqbk1ovrBMfL4oPudzR7v+BflgL8BdEvw8OzId/DiY7IAvGHUN2lUpxflIemBfHMJ+9w/
LLeh0hB8m4N+ZoLGXNoxqA6qHtoMXbtQV95O9Km3WiLaipACjRbCE3woe4cDIlhZpHEyJcHSQtDg
XuALCYImvdYTc6owFw++lVnfhFXdtgaolIYG3Jq6c8VJTd7HDvquPKfIjTjn+kOsPRUM6W+yAXEF
7NRLXDj3pdHRYgxpgS29VBiHQXav6iHYjFn3DYjVjNFsiGEKcEQho+qRWxPNlibdw5LIC/wvRmYm
5LOXeNGWH5I0kvl7OGLVG96m9jrjmTPItzili4wEfgK3wcFchBqdXbf1z8t57r2zUP6Rk+h2rRRZ
QbONXUvlaWm6GhTAc/PT7s3Z65P9SWOzRYVuuJexJz9geciWqmhZHTXlgzeTaLeW/xfbJR2XxHqY
Svt1yZJViV8enBi7JAjgLYeBF4bRDh+iYd/ShgOPUUEJX/5ThiSR4i4SMxPxcwyP8LXlUIqbcjwi
3TthwM3uLaJj7nU2++XfmxyQvGGkyrWXif7eEmaINIlAA8Dm4iZvSeGxojG8hllxb8kAU2Hqcrfq
WZUr6rWwwmbjj12+Q33R3xAa8QmpPG6mkX1+eaPN0ryUBtlh2kSCZWt987z0AfN1y6ZP6nlhnQq7
M17zKbtiAYZ129sdMxJwYFHcoGOPsvJgjtFb3OTpQYcnc9t4aJzYPQ74TkHbCrofxAuufbP5U9CR
uzq4DW/q2NBJqKETtdzC5d8yOyILPE4X58AW3Xn5nbJw1b13PC303Nhl6jtCLdFnSdq/ZaY/wVbx
LjmlHesSI4flK0wkeHECN8PxOfmH5L8husIpGjbTTuvQowMtD299XtwdCQAopuYFzUriLxM6rCVO
aiJ+oaxjsvuQCH+y0S3NmR6cIWVW75dLThkA7XvrKFQ4bd9fT3/m4FfwV4u0i1fL8o6iqTgbo1+e
3jM1kWCqc5h/r+zA+SzwEG8LhPKSSBnQQvG2j2R07NLhMa2HF0VJuRxjsmScbjsNZXm19duSM6gY
jHPQ5RPHGH6fSual8WsClvmCKOitN9CcvpcphVvA23TD/j4TvC9Wk32KJVJ2K+TcqEWwCZfyFVOv
S0lgd9smeTQ0winKGeO1vHEZx2F88bTpx+qhYyBwGtX4NcS0fY+Nyb5Pkyk81EqHexwPXwqRXECt
MFfQidPgUdXpcPKLiZP8Nm8Hzr3ujews+Tw54v59t1eOPBuwZDoOu7d1pqoHiydlJR2iNJamuUrQ
jvdslGHqnFqKHDo3sD18PbPufh03K8WcD/xjkqdAqSn1OfjdpaNDdPTPkasabbEgjS1BDMFNQzl8
NSPClOIGsBEjSLWK5kTUKDE+xVM3XdEuvfcJLfLYsVQF4e1Ag9iex42aOUPzyymmEHDHO0rKjHj3
ZSKq0+C0XNxOZiaM56idtT9ZdbQKi9ypdiLSccgKRjLp7LUh8T0ep+RlCcCFN7RM0hArveE9HQ8d
Q5cVjELiF6hpbwrE++he+/Lgw+55Ggq+n0eDxafeu6XgZcy49NZrHZna0hGxPAeDhptAH4/6KWfC
nULX4SUrt1nhVuc6qP8g98fGRiDS7egROaiGKXxaTnBxZlBBuMCjilR6B2fOQHOQy7hW/0022vCZ
pgCDRqmcHbIaDlwqhcGelfmOXEBKPDrkjTv258ax7icA01nhUVMCZpVlfDHg+txq9Ie3Qwv3HXEy
tkSbU2/fbMcC+VLV4OVgSEfGXFfsiqDo4b8EYjZkX5oYyVBRtoiy55GoZnv2tuX/LyfJLCG8MYWF
BKNTnL1YI6NE3ZYdkkHHJ/igDuVJyeJVVvr7/NEorTkmjLNBNYfyvf+2dDpsmXNd5AOpuAkiLHCp
bjPhJhvFsrvPDDYAglaxu3cB5xyyanp7X8tMU5XQPJMa/giqq77A0WOSn3SWynX3ZggLN+QQ8ARO
0VwnVDYi/iMbOeS4sS9BWdAFlwPMtcki7Katx3BnlP0WFWKGCcEglaRDMbtMY2BY1DetGYZvbTW9
6La4WzY4qw8w3rpTfdciHAL+SiuYXKq1ocLidQg9XCKsIzwOr7oOyaQGl4K2ZdBpo7TpU2tO4i5s
p+e8Dji0hlI/BQ0OTIeREGD7hgSSanhxcCrTc+6qo2ngSxpbhTgTJiRqnZkamH63+ny4NlETn0Kw
BCASr6on9hHu6aZCv7vs/QlOLnJNPGPVxxAVLHTJK32Qz31DXEdotP05U/J1WX9rj9GCD+GD0tY9
L79ruubPXtl0wn6zTMzByz+uEtKCKGHprkTn4ILxnFPIv35hm/Xrf/xN/19Vphu4JjEpwALBOub4
6BUzVaxptPZfzaob92URHcmqC3ecnM51VN4qyq3ntOD/tJXKD3nmP5Cr19+ZlY6oMyjOsyk1oTjc
uUY17DXjASV18ZmRjX7jKl/jtov8kCTirAeRvquK0j5A0JKrX/9opv3hR5sXQOpNPHFzlrGScyb1
Dz8aA5PEgSenrw20Kyxp9G6MgvTMsTOZOFpQSXzWJqkF2mn5wzmlSMS989k1q/0oaAbr5vU917FG
q7s3U9M9jmxD3Tzn9a3xKyBRnKtmX++LgiVSxGXztLyW/rNSDR3WzlKnIbYcQIQETbQCU1w22vEW
7Y13COjEnh3DZt5sInRYGyjrt1jHUCjUHuScaFBvUzqCvvfJJgNsvne84bG1BmflNqP4nBG8g4dP
vvhsUBbMpZPP/WJ7gZttSPIDG+XhAPbkOWmrcVPYHPZ+/REv8eo/Pj18xAaB3oDRLIH6Xs3x7D98
xMhnSXNlD1/7FUd8mea3KRza1kUgDaLsjBcNVwtVLe+39imvPX/nFnq0q6UOr05zj46haVtjJDbh
1xe23NsPF0Z8tevqNk+2EkvM9Q8XxojdsDlRqHWsxrVZgpejD/5G2mZ2KhLqL04G2TWFE37wzAaA
FAOmTYWNNZjVPQmWdgQOtKKHaNam+HsnTcL9ROLY1sQGR00jniBjf/n1Ret/sWMrXfHMkqbkKO78
z59mpobARvis1h4jmBGp0nXS8j1aiBeS91jmHYzkxQR00FEWykjrT1WIYTZkrwo+di9FEhOHw/zj
hre/ubT5Rn78PLnRfJyuKwyUNT9fWtN5Im91NH1LeWAkn7JaEVvOjBCantl/uo5O4JDQZxkPaexJ
ll/XOPYRh1eGlyTZpilcLCfWb0OP0LMC//6tE6nzr69Sig9XiVtR8tm5SjcptQxb/nyV2WBLEoIC
d82XIctLytmokM3GnI787YlWCBPua4Ff8UCZRuyFaRwaN2ZQjhKlwTGc3oDMbddWmjm72o1xU/ph
SB9X3wMSGQGkR5dfX7L+cZHi1RE2hZqDUkBKe1nEfnhQAfBaxjj61Ub2Pls2yJ8swNg5J83O2kCX
KaKNm+qbqsiRI5maRlqXEzwkGHXgcD7WyvzMYZiIH6PRNrDkXn5zgR/v/HyBYJvRRHHLTCXnDeSH
C9SgxHhNFVBkj+64EmXPwgV/i2a1hgq+ZaQ9GOYTJv3ySMJLfBeiavDBWGtPZQPGzxuLP1iE/xjr
dpuig73gZHJ+swz9xdtuGI50DJf7zixGfliGoorccCudAEXyauc9WVJjG52jzERa56Aiz2YipBc1
YBA4X95kpMDISTMOi0ebMnwiIwQRdi01plJwwTWfyKgIw2k20bsnpGTjVMy/fv3J/vVVG1Totskv
uGJ//mSRnbSiKTqumrnpZrIwPeWuRfjX0OQAD6vpEKGRhUvQ39a1v+utujizOlx7BzvhOCK5bRt0
9K5vPJfWsQ46awPMlGlLeylnqVlYJ83m19esz2/Qz+sAp0GFcVvpAhGOrX6+ZmFHbaRVurUuUyK+
u2oecjOq31YVeZyT0dlEXdVyZXRNsulHx943aexuuiSID3mRpr+58eZfXQ47kGNYysSbbH6oXuLQ
KYY4cdSaaaRz9vKpvHLielzKFVxgllIYV0facQVjwefcHiVZpAl3HinBl6B2kTPOf9FpyfKoAB7i
E/HhYjo5Ms1pRF+QouzWeXeR+ncveL+dM7uNc5ZA0zkNOxzpJU6gMGwkyVQEFSzDzyryPiG/dbeL
1s33o3vPi66eX9b7NDSdM01+ks3pAKOi157JhGBixGSCWSGptN5X22hIZ7FlffIS/btDz20/jbD6
ZdsVGyt00jPUKnX4/7izitfcdoVShinNn+8skpuoNNvSgnDBxjNIe9eJONz5E1Jdkarq6DgIosfJ
7FajsN19IcUnC+7N0WVx/83FGB8XcmEZyjakMKWF4kUsj+EPi07d4PLkLGmtlV7+WQ+lcWQOlIAw
p63d6ta5j2a9uIb+z+jNjtSdsNygi/yUlumjZXrU51i9daHEicStdRkBtMUvg+Y4il+0iRgaRNz6
Cdo2lnZyrEytE2TMME6pY7igoRadQ4/SdhnOmpE0T7/5sOfS8+NrRLlkzmUTWQPqw2tkjiNiIkGa
67s4u2/D2ywtgL1qknZ6mK91UxoHYLL9LrSzqxAYBGwrevjNZXxc2/mYHeWyZCqhKxTgH16fWc49
6sVkr4tsdA4aGPAD/IRDzClrhWwKNIsjOc4EISf6Fo/8aFr3ObTXKi7sG1eAoLvJozzaji4M0BQx
46eBLm7szYLFX1/q8on8+Imx/Rg6H4kkY9e2LevDEm9p6JpwrPDeaJZxgPO3a5jYnYg7jfdMQB7q
WbEVAN7HlBTuHF17cueCP1UNw680dQ9t3X6Ls+DJGSAj0kjj7Ru8aW3PRWsxlBvSfoILGlp1HgI+
dehuK0CE/pZTvX1pHICDLYVWOS8etc5m5/vaBnkHoT3UoVtyptcqLa3HmhvHxAgZcYsJt5R47HvL
QzbuB+pCzeQedZc1Uw3hb56p5QX98AlJR1jLPsgaZH3YqH2pgXea1fVdRsYoWu5kl5fI2SoAyp3p
Pg8lY3lfOtrGMGpnbzoNdHvR7Rd1mEbFadKGuuLCJUYdnt66SIh5Jjf2Nc4G6yQzLBPxdB8VHlL6
WuaXSAJ8T2AY/OZW/19l8FzF0YbXDYs7brofq7jG4LRelXiVbQsvZOzQW8S/9cWYxEtTknwumC/1
nVHdSUj2l9xOv3HAZvLNNpTa1maKSu0FEf60dlzIJb9+Dv9q01aORXvatHgg2Xd+XibLlvm3M0Gf
qHRaqZF6EeagGHkk0aM2PAYV4DMmzDpGIcI0ImTnmyGraVDljLJEa3D3oZSFLpnVmOxc8FxEhHep
79KFYla2HLq99LdX/Rf7JAIZjkGM0rDALFXoD+vpAHQvCuMIKW2FuZwwORKVFad8nENA71LSu7q4
Jxk8ohVCQ40Y5kn7pCMmuQyh/Z34bLagKLbPgYadVppMcGuLRlVjgV52bY2GeeAfw97fA64eX3/9
kevzKvTjgy0tVko6K5JWhCHAQfz8kXehUTIU8sUGXQV+br9rNtiF9PU4s6e1wt9YQfath1V0muz8
2dHkp6WbUKoOxYiDVeLX17NUkx+uZ77/SumO41qu+NBXQFg3ykI0YhMiArnp+YpNiIhwcu+kH/Zb
DiHcYbNMIIJRbHIzxvfpN4MUbrUenTCqvoXStvaI2+VBluXsUg+DQ4oBYhiJLy7nBkmBCtI1sjfH
acmo7MzhSvSBt7ME2AC26OE3R2b74+mTj9mSc/nMviNsXc178g/PCMpmrRQNGK1+rI8DbQbaQYS1
o24ZAgLdfRmv47FAzD/U2pqKrDsgLBzuY1cSgdZuvFZzv4wRpOhFSdXSeGHIIsuJQFQDnEXGDofz
/5jmMUFNiIpgimKrVFn+7JugXgqT0E3UfT2UuQqtD5MQ7dqxhgo3B7qekuajCVTVjGC3i8qxtuG4
jlPgb9FjG7ecssSNNVdumHt5p2aNOlrWP5d+TFLWJCRoGPezHgi3h40QA8CGSDhI3rMe0g7wJ82I
StkRcO5In9EEo5itMwzJyaT1AiqwP9WT+qyDKbkpwggpTIzs2xq+6UmY88Nl5J8Sy7i4R3J0m0wt
0UmKFMIMaKSGgVCVbyWdfrKxzOK4PJT/+XX4L/87OPpk9POs/ud/899f8wIMN1E4H/7zn/vNdfPf
89/4n6/4+ev/ufue335Jv9e//KLL4/bp4xf89E35Z/91WesvzZef/mOTNWEzPrTfq/H6vW6TZrkA
foD5K/9f//A/vi/f5Wksvv/jb1/zFlEP380P8+xv//qjwzdakzbLwH/++P3/9YfzT/iPv92G/vcq
pAHz/s3+5298/1I3/GX1d8sRwnJdplSsKDZ7Zf99/hP5d0oLDrmOqZt0lB3J+p7lVRPwl4y/O64U
gjLJ5MzOMfNv/1Hn7fxH6u/SsgXQBWKn6Ns4jv23/3NlP926f9/K/8ja9B6gdUOX1TSW2cwPS4xB
witLC8vLzLSg6vmwy4xgf6oYyJpKjXM1Qx+7HKmfDR0xJYpCAiratRjc9xmAj/uT2bbN/RhCunOe
sZVA7iUNKT60Q8Agfoi9mbBPJr0zBBXuYBz+tG3xtOcYMsUEhYQkHgOp/6LTjPLsNfR72AJg/d/+
N0/n1RQ5sm7RX6QIefMqU76gMAU0LwpoGnmTcinp19+lORH34RAzc2a6m0LK/Mzea2uxfvvfBNQQ
oGq0tYGej0Hp8t+XYdLTSzGwJR1y+HZZpl2gtXkh4U0eomJd7vNq6HbFf6uQOTOVyJqw43qY887/
fXFZv6JZyurXZf0sCA+9G5sCP0nWn/8UCSs3rcRM3pmwrO30oipDc9UmpTwNoyIBuFYQKRvtaRGe
+oTv+LZtQs8TegIMxXFy1SVRITEBF3pnlQdafxa2w8x6xxiImu7kvFOoJl9nsKrdUADg20gsy1Rk
J4CPxCl6ZNjv4gby/kjm7c1SlPZi99VFtdh+deutLZv4f18sI3tSM8JIN0xfrnhXbFEeOOs2vv73
t0W30/t1uGp6uR4dZyYxEoZX/f9fPPYVV6yC+IB6Shr7To1mFVfo/R+Zxc6fk7Ek9WfJbeOk5PKH
BzNzfYNMDh9LOAMvJe6+NEcJ1LTRSIiuir2+KP/swpSnMUNGmtWjcsRJOaG4y1KElZD0E6GQEt+P
0ILsYHbGiSyt8o8FBBddjzMcXCBgt2RwWAH/t0pLUqe51o3q7rB1c+Rtf7UsyCaVPCUQfjH/1aM3
nRss495gqs90XFcCGMfLllQwYcCKqEWH3ergi0x0+cWiZt7XjvEyKIncoyy7Kx3TGhXuabIuaSho
36MBbesbe/A5HHhdwjgV3csUw29WRHUkxuhp6qQ81cLLjqtusaldvAdtHOp9vvG/V1TRzUxwLhle
+AHVWfoLmOFB7aFhbtnoK3go2aClsiseEwjl3ONDHjUADwKTbPd6Vr1zDkbbX9B2EAsCsSixINSy
BAGi6RpfWQ65QdMS1UcfVEOzUImZNoZ2IH8rsFRZBK7H5H2xQWhnLYlhXc+dVXjkt1tz+TLl6o4m
sSa7274MVv5g4bhJZ3mXGIHyFkVXURhvnTcDAZ34M8rkaZ7jMgKccymMGIptrr4QFH3p7ObTnPLH
WP1Meho5AYTUZHcfMKS9DMQJKgl2LFp5c98b7UWvf9i73ybeEdB/OKs3GarexNfVcBnfWSKmuv2N
mTb6WIxZWrIgtglr63pawpYTKNDgcQXwwj+qZgy6rnoy8EiMabA2qLuSzfQDVjAUQ3nrc41nywWW
yS7gSGL8u9svz/yZrKhT49/BBe8xybEJIOrw73hnhDkdldWSRZy1GQlaIDTbZXmy87LAcQljtbUN
oKdWhvl76hEHecQ9tVbyOCMXhU/7MEo0kE0PxEOZPhCovjmxmKPOUf7Wyd9lqUD4WOVKxWs8oohE
95XUa/CYIt0M8rRvzqnivX2iZ2Va6KT5Xq3eMwbxp45QA/wHwg6GAuCo046I3tDZmoZuHlS9A6y8
PqkGbwA6tCIo5vk+OQk0ppJ0bg3xjWLCrypt/mqNyb8SqrPjVSGdfkTBoCTeEf8Hn3wWv3R6zd53
4Nsk4glFqtYkIXQe4OBmeWzi1N5pFrnPjfMnHTz1EHvAVfL4b7JkoMqoolILeZpTPIrZ/vS0dLwX
No6HamZTLVsB69mGEErU5IKr05dl/E8zs3tmV2yQ71lMih1l9W5WrZZKaDGBjoi7gUCn/O5j9s2o
0gNbzjbgWbXfA6IIxkq9yH4Tztlsoby4kKHeLgQ3DuZJIQ99T1oq1rZOcHzYsdjryQwrJ272mbF+
oRYbd1bqCXhXBaMOPf3XdPGXQD3RTojvawOEzmAhk114x2mj9chda+8G+6sMVWsF61rzpuFQwPW/
FndlgKOtTwQG9TUuOfAU8M4041wpA2ZgvT+JzsJVbuEkbNlU7bOUnWWearhOyhaMJdq7K64gNm09
2NQs2SXJMB9XmoxgcIxHa4FdYRBS28lJC+j08Q8QeahqTzPmjbAhAQImiOYLCGn7tMHIyM8xSrFl
vSaxDWthdf1UCmb4yCmn2mgCJS+7N6U/EIZlB0TeIt3uq7vTWW8FyYDMDj+7kjQAZMKqwxHi1cdk
dN7QyEcQtDX+QfqO/WDPkX1dWrfyDaf9Y5lfZXEpOcugBSPCxGh48BBS+SWaGTGt0ciOeUiwR+or
IWHoqpdIiXuybWLy6tAEq62eR3q7ghfT+if84TuNMYmvOKsdubPR3qbMU8JsxINqEEOL/OojT9Wd
/JK981ZXqhUmuhPQ8QIoK71/Lo5cJF8/A/aTgKgTRG2gEqp3pdtiX8v0VvLrLsbSBe6oYSHoi+Wq
qsBKoHrp05wEODC5lJ2+v5gO9k+P9uDMchdHqsh+C9P+dScawDT7we4HW1i6N32sD/bCLEDVMmhZ
c72vlulMQ7vD/ufbM6dqD3I+KcY9vjV0eFukDiFDw7iQgb0qxB1V9wq6+iq1h550U5RCH5A/Wx9z
7ysiqJaew5EBsXj7ZPnLeaSGsUjrYGImhpiSzdywo5eqUYzKF00mKTjmBQR1/qy2GXVFym64J2AL
utY5cVsO6HE6LMUAFw/RJ50PrUNydWMFCEkGTEFy8/q1O01h4tU/Fh5onC72O8KI9L9fVe+a79Y9
dEJH10bW31B8aGb/OZUmSsNFTQh16BX0nozuUgsK3GzMl9crgGuMQyCy8JdyY7AcA6DrsQ+tU2y+
lpbde2U8GxWTDJGoPE4Ee2DNItvC7LTbTFHCm0wop8tCAqvxt5Ic8wlqgGrtFIbIqdkexlqLan0+
zUDrbfrGxeKlUxW/7ebXYeZj1Of4WHo6mc28m2wVFPTIWgB0P4skVqWoITbdJxY0C9WO63ud4nmX
TnBlS1GTpmx8JADa95Vn9ttQ2PZ7s3BCUml8ryC2fSDB4tlGH5utn4Os1x/F5EUg7hOfYIIhxO3z
o/BczHlLHcVsF19Wu1chFgNhthoX0QKNJ8W0/sL2i5dw/lLq1fIH3QbPAbrz3DGjQMIGsGcteIwn
crxXg/9zO155eqpvpeYXWC3w1fba/LQTxv7K1tifrt2p1qyvuNdvIOFAHsEXaYjME3VYleLYu2yv
F1cGWxYCASK2gtBKeStlf4JPiCEKUqxBAK02LeyP3Dc5I1b1ZBNVKITZeuX3wVmvnoN1XdWKP4Ip
i680BHEZEk6L7bnskcjN8zT7LM1e5OFKqrOjmmegQhb88/rdHqrHhhXH3i4jNHL9qefinnLwvMtU
J7t1rn+b5q+uCrRGZOWGhr7BmEzwa5nU6IO79aoTzRNwxqa+zWg0S9PP1MstCDqAzPME+PuqPU4a
UAcG89muIzsav013lLPcDUXxqZFlPsHErks+ADO3Hx0jW2BOU/m25uQ9MJECvpOSPpE6+p55O3Ft
XeYGVOHg1HtxNIV66VzU5UAeQ7Aa5SFPiitjFva84/CUYSE6KHL5iFFQ+mLlxZCzc3AK9dfSc1wm
7hOUKRU/Jda0LnF3udWMvkfFgi0ddhnXaNeSd9l6nnxcF1DqaXeMB7JKzWQ6KxqYmcKFawA5CQsm
OTfFejFr860tk1+IU2+ZrtvBONdhn3LsigJPAnN/vzKgS44zZ7BrkfQINW91CO1kMvTtZdgajbH2
8fFuxpiKeqyFy5kUxIj1LmTU1tu42y8EN+a+NQ6/FhkH2+mwvXx4TyGWhYjjv8fSucpVx9rtQnDL
Zysq752GsXF7j4FdC15o7ZULHPY5Hz+5qetLAl/JRxyUvbTSIfNLMhlsl8elZMLVbrGESTfUsMv3
dKrk7o4ZKid1i3mGoT2tB2WePlXTho2lQP6CoIdTfJoityifmYU5fEsbHPsCGgLF1ziLR/iCT0rf
SZZy7vSitifMbU1YOKdKVy+6S6lK2G5aPzmt/aaRI6ZZ8PdjPEyrCy+IRBvgl/UKfnhkWKWkXWAt
BnJvXcNALMwHKRgzDdmMlVKy1FQIybW9Fmm3dN6oFA/5bL/lynC0nPqWKOrNW8cPfRCIQfDdOyko
b2S3RYTsjKTyigrEMXH5lqP9Rg1X+5bd8tDK5LfqcpCVbnNENXlYmuaFu8s64Ls7jC6cY2W6Oo2x
kiwtdogKiRBOy/NSwrKby4WoboV0ubrP6lOmWX1QsxckvHhRD2h093xk5HnUsRFmy/Dj1c0jBxMP
8Qp7z6y7vbLMe2RvE0vEXovEkmIIqx6rosNioHXtWcYh4b7kv1VXfvZrKDQVn8eM9WPEZcciNw0Y
CdIKiDULXTCUeZffczgzxHEOobl8sgs1uZea+uQtO2kLRnOzWUBhWF/Q0bFeGSaahA3DtibeT1zU
nx6ukqB1Sc7oEurtZEnCdvRCdICT6l5xxNe+6Iwi1NCTLnwIXRmfB61C6gi9BKxuoNgFgZqxcs5Q
u1f6PJwGzTpWgw7KSSvfwA8/Tw1CVdM952KuLmTt3JvY9o7MB1/WRIZkGZGrqnGfJerwo+XJT2fL
cW84NZGqmKuCbThF9c0xSrXbLnUX4rqtiQHtsSzCAlFmixi/zX6xKVNVSxNBNtqsfcyB3YCgvtPK
+bzV1a6C5Hy1vgcBZXVcmOxM3ceiVxblgPWg6YwjNi4Xx237wUSmRmzvJL7aPsTMCsOuJ3/dsFJK
KXjQ5lg2obNdBV7afAileOWm089lkmMPvqRq+4cO6bMg/NqHIYB/KR+fhdX8zKudn0EXW9uElBVq
fExsxY0I3+r33ruZt0vkFcrVy+ujyxM+2AyFSDc5tXH8qEwrndAqin2CF4QpLbMcyR1jGs7byDfb
Mj2J+tSyScR1J+zHNYkLhXpoirU+FWN7zhf3wLT1U2+ZXKc6VcVcjha4HBpG+sDHHgRxw/zbVbM0
8gzxrYvia0lsuugm0ffDBUMQPp2RaF4co2G+xTuqxUs60r+5pF0MvFZdBsF4oBKcqJ0WAms70/hc
NjGtLJofWbp/2hprHIeCszEUuRzxuT+MwCv8elLrHRD9X9F2n+Rfxpsmj9BM43WxRFRY5vdUpyTC
LtthO9UfCXdYeyJaZ3rBQQ/1w9bHaFhp6XF87VdQ93B8GnHuYm2XoEI8A4PeEuDKb+D4WLuYZ3Au
GYgkcu+vXabrLh+c29BhkqaJo+TgCTqO2yvpCtJVMcjUqYvun+0mnKa82BcC3FxKdLbfE0XJPQNQ
ZdLSmnUTJSEAJw/R89gcEpB7nPo/skjqwPZAQ7R6e0KbPJ2kRdrokFMcmfHWsJafpCvUr6K1zuMi
fnHvv/QDtg46Nk7XtdyvLmE6ciDvDirGW51RUgr8pYwk3JTOqlwPYMFCmbb6zs2tf1Cj0yM94pG5
eHX+70vjdC1ifOi2RUdu02JeyEs5OZm82+ySwnxkL0bYN0M6fNCocXHyqyPS1FmESJOSoLWYB3bE
4pIR6h3VaSNyrGu7J2c55o8BM6yIow4XyEzV4DPWCXMkyL5UdIVsWOxNnczNYO7kI7zydo8cUGf/
SVjJks832+wx2SyjvKpVzoXWs+NTzH0zE8vWtfoxNvL9wjVy1hv5u5h47lul28G/CuyC7rFXMWFu
nWhreG+VjL/qaTzlzLGpH+UfvisOnpi6em1chOEqd4WeanMwqyJ0rOp50quDw3Ma1HH2geMTXSjR
HFyBAYP297mxfhEL0WT0NShlXFYjyLawMoxDQ7j0GfR5OC0pB2pTxKEqKk4blUFK2/7pdVBiS1nm
odM66l4ILcKmdSDbj5d1SinmxQZqHfV/XopHXONkv9pCbY+Dql4F6NuHDufyFjpD0FSTH0Rgj2J5
RF3L6eAVeyVnMgxi/MiwSjkSabBG5mp3yJAMuVsK/czayfOV7mj2dL0qLIlQ9MR6G7wBEpWqVtY3
LsWnrvyS44hidWR8sNhMqNT8H0FfeNUWVmioWnuKTpAOKhzpRn/JzBFogcOIEMnRFpQZLMx2g3Ja
sIdM05VtNYPvtPtQY/gaOlwZBQGPn3CGRlzJHIVCB90NZGq0rAh9Qx26IDr5ky4pY4rnJEa5lBjx
R1apX5oujWBn6OM+RwmIba9ndpRe0LYjhEihV+OQveQJiQWm/K49oh2tl7Iwn0dBI5tnKRhkKWCm
cHWlisp1a7ySu8nQc0L8Dg+UzTxZW13VMxJAtkU0FQp7Psm+K+GqqykPpq79Rauk38yqJ/u1Bycr
dcHvR/FOHxzqC4Rb7hGwYA5xxDVCfC1uPjnhQdzrFpmATJhMOgh/2Gga7RZzxZsTTxgqZcoJT+gH
ReMwoDc0CdMFlMMUV4/9TtQPMvlInFTxyXuhYFumu9tbH8oWF6xoKCByoroTeDL5otJAkQzFVYeF
yEvrq+NaKFKryoQ/OW1Tx8irlXA2sFe3hcCN7aIkGLUvgOcnW0tTto+wv/CJ7ViefnYOozj8mTif
wZ2s6ufUQZtc2+pBloDCusb5rgc7CbXBfmnhSIWZAc11dbtnePEjiHnIIiMMXM1AHGu2Grkao35c
Uas4q+FFquQiJ7xkfdhax0Yd33txa+lAwA1R0ltjhZ45/qdngZph60HAD2y35IeSQxNx4Gbk4CLA
aY1VCQx/pH3We+52A4adGuf3/8JMkSN9MXP7Yih5nMzWwrSrXxBAt4EY3V1raHC9BfQDySmkk4eK
7GDFPVk+Sg2KJzavonzsEAbQXC9DUNneIcsM4i7b1N3PLyyw1p0u29+s+E0ws+yk5f6pElHtEGYw
aJygunaWvYa43QK1ITsvFeI+GCnOseq1mVLYWRXFpZ3D0p+XyXfL4ScfMhGoCdFFWnOUce5FlUNK
Gb8lrIw4eTRnHW1dxq6bpN9bBtiVP2X26zWNYGhY0Z+3VZjxgu/G/nsl4pQ3gNcTDBAjSmOwQhe+
ijcyWYSsAHaTW0WNPTgZHhQKpEPILm5Mw9khoSI/CniKDnsqWkNAkEQyILqT/THmlEgTHTuj0pBr
N6vwhixlbyjld9HS8TDd5biCgAeKluWDpCJYp7NKzoKvi/HfuFofjmxwVEOg8Zo4cLT4Za26n2Rh
CdzYz149JTtgeJ9gxC2G/9B6wNJzuMcvKMZnHqn2ZTVnrPDxxyqVOGjoGMG89IfRzr+9pKB+XuPV
R+YZ6SCRkP07ga4yN+HjgSUWafV402YCzfBOfJqW/VYv07fayJtSJw92v/TbLEYFYKP7aq19KpRV
q1I/M31dME88CvyCAYig3M+B5watfdQNQUy9MnGg6KhKSp4231hiLFBcUfGUcBFpW8jCUh6GbruW
ejMNgX8Kf6gq3u2mvTj2lZng82wJZmpjTCOX2llk6FBjxyqNMpDfS2xSC1fGxLGJEMftFeZoaHDW
81xZ7y0/3x1pJndyR0hV7m9O/spmkh2eOC4auMeBd4MTgHycHUIKO2hfhza5rjgDI6eIzyJr47BI
WGcurWBO2fb7zNR4wXWrhuwvIzxIka2MQ9AZ1ls/KW9xkiMFG67NvZTecPQaFf6QLRmhNNelGZ69
saTDaLsnRiuzhv2PUM78VpNS7DdKSdhwPCS4migJNfrq3cDqUwjWKl7paiS/LvSPqYEMxgdvqB3d
KgVn3UkLHn75UErxQNjz8mBrf0haK4+EYbMPcP9NE3YCtWEqIHp5npsRcdj4PKyLGyxZwqxcLxxs
VqBuDZ53lfxqHh9Ed0tJ08am6Ex+DO2HDmDZAwmgZ7itZaF9yN76YqtNsrTD54iIsro0RCu6IwdT
+bz2mMo40kAjehUUBmSGB0UoUWKJ9dCrLTY5wcyf/xzCrhpiQtEosoiMqeabwPpzMQfMBdJDsyS4
AoZRyCCzsyTspdWTf8fjoiTNs+jn2yzrNhKFsoTkVhCQFDtrBEQohajBdZRpdahrqRtg1g3gMTOW
kYa9c9vlXar/MYun74ocdwkGvmeOvTfs/sPJd2wdiHM2+zgw8Os1uHhpj8B3z0Xz6jE7vdrE7nru
rdGtD8NNvhMz/9dPanap1JJIvf7ceZzV7Ri3YYk6gMiglfXNMEdKq9yE4hKGBf0fl2rubZVBwn/n
4nSyikAyKDosg3OvWfLVOgNrNvPXtE4rJG4EAI4K4Tm8kuMMBA/6tPStat57qfPXbhK2JJkXNgyf
/cFjH8B+ATbiDM+nYQ9miN3k5tfM+qPlJQZt7PisPfvaPQtBaFwqgdfNVe03hMOc2BNFSUfkOdqh
vaMQW8AzegIseHRaMIuFNB6qia0ahj3tom+cL0zWrqI9L8t6GhP4qI7THcYqHOISE1ZGD08E2OLi
ZAMhsmcmf3C2gTknKNHYzmph+cqxZqmRXsOsz2X7og5aeiLakJqOfxFI6d2ztqQMu3pD+/ZnLRwY
DVb8gZvvTA1a7dzkY9z03jnEJDXlURZTzFLDuelDd2wWDUcZUrOqsT/McvxZ8upD6b3dgEv+tN2k
TNjZBkzKHC2m9TXH6QU35+O6yu92kI+zZ5fwRKab6dBYJz0pmsoWecNVMy3yB1w6pPaO5X93oJ2Z
Ipa6CHhT84jstXlsx4RBEMcjyStdXCp0Att80mPoMCl/GSY5zylKicxNGMVrYgzIewtKMzuhZWWf
4UHgSYgJBt1Y76eqL/ysE7dle2qkl7yh81sO+To0iCVWVr7C4lvXGr/qHN5pesjOXX7rHq3TNkVl
U15fTdEakco+3tZylvXC3ueu8TlbRAOSyelGVaeBqOckaGcioZy69jhCaHzWOX8F22eHZEoQseuN
Fw+OSFBwyV9GWLQ79PpHxoEtC2tK5Ji+/DTWZ3zP2SEDn+ITqxjAowasB7uUBDYQ4x48kcJBADj1
H6aq5lA0MYYnNEiFynU/L4tztHPnoBfs2RYxhTXXMNQdHmI8+L89JCJ/qRxgHwrJHV3JCCSXjKEc
MB5+pZoQFjkHXFxaISPYKtDyYj42KptFZ0Ayqw2xExg56hTG+wDqJgK6Z717H5buuShekk5mh0KU
KiJ8B+oRF6VOBmWHb3zvaA8b2eqS0IZXsr9NkETMYSBbqGMMCkiHFVX/qYFyCfA7m4GBJ9hOfzNL
/QUn3tAakZNEv9Fr+a/leu8KMc8VfgpDW4ZDY8t73hnNqRUIFja6tW3avLe24e0ztYl9T6ED4C9K
qsSBcUJXnxsNhW8sRVTlG40fr7zv5A1QTeYMoNWaJHuAYJLtqaWvTV6drULX9uo63LCRwt8jlihy
a+M4sqGL9L79bhhBzjgFestcAmd0njI33QkYwyPKJW5m/baYr6pMP9eSRoRMdnGAFoUZKIZuNwNh
1Gm1RiNDi1HsCK77zcv0j5acexfpbDt98rxKWp8F4wibXZMb0PHSBWLu1iJfMgLzimE4ZKXe+c7y
I+qCUEOkn/5/kSgkqzFCya9j6/1sGVM8pL8aOHEk40qN4oHqWWH26jZMBJMh+7vxqWpzIpGcVA7A
MlG+8pxxkwZDgpV7sGxyBpV7OutPiykeqwS6TTK1R/jlqg1kVKCnlNYT2t9ocXHnpVb+4YinxT4b
q/HhauTymIybjWU1/ZyV+NQRnGMyfmPFPvZkIzCmmLbYquEwOVqJ83CeeZbKy0StgT0yii3nw+DC
q8z8YHITzZ37kqMdZPbS3OGhP5Ojc0wzPqpVaUNTb0PwMbtUHz6LxT17iBMOlkHLjrhlL8e/rdad
COtQfJb0fuYSGYQe4M6T/oR4XA+VsuaSK+Xd1NIHvR3fMc+egehzurOEHfh9Aw3mk58O+kdnxE86
iXv+jL92MrKHImlPwumfaSufM2jp3M+UwIAz7wjAUDeN6XKeZsihHDvHvmBg5n0oqsJkZYq59e/9
SvApubpFy7NqbrrfmlKlnyYeQvcBhf1j2pGYy0aXpbCiR9zFs9+T225pUavx3TGsFO6prqwntJad
n3vyWijWb6IRflukoHWzmlTYeC/S9GXb2MQ6vECF8amq4K7rEvgp0+vg0qYupdYFej5SzscrIvn+
tZMoDoRHvUbO0A/Szk2/S4jyqAEaGjRwEPnTszLaxtWW3ltCmNboslnPsFy7cU7+xl6W06nR6SIR
PwAJqd/zqj+Sbj1GRW+wcreH8mzCuPLG+DA28d3SS9v3ICEZtflNUiD+v46JCbPTsJuJaLa85Sfj
28Nw6fgG/8vaJDSQvQyM8INUEiw6z7oXFKXBO2EDN5HKr7Oq1NVk2hftSDpF99fEB0+UhDzZjffN
fOZiTO6HmhG/NbEkBNBBRMk5r1l+9cMVUi7B981JT6dQy+DHJc6Hqz/kznCJO6y/3QoqQ1dsJiLK
pkHAAgOZxJemrHw63E8O4/LguNVTJod7TdhAPZIYvHb3VBHPhHH17oqkr/+llATgCbvrsDJ0qCZE
IFPLOZ6MKvfhrJwyePG60SA7QrBDzVs9EYfuXZuqBZKVKi6sfOhrUwZ6QNyJZ4JeNCwh3DN+6HOA
5sUVc3wQ5bPdaY8ol0HitCtaJ3cxrukAOcg2zo7bawdl0j+YDcCKMMp9UXCBqprb7dA4v2cVADLM
bbkgDbl3eNOL0bytC9KvylzAedpWtRvb6eq69uvULzdMzjXjZZfZ6PaF/JubTnx6SIgpcFoIASgF
maeYTciHSZPqsmqoNAnBHn6n2/mTysrDXpULpqarS34NTuL3HEmCrw2psUdL+KMryktnq99OWXZ8
7+2frij0fT6noA7SZp9glwxU1fwHO4+BKNTDoFIqjnONJZOYl+6x7xbpFyfbBvLLwo77cWcqRR0K
x3yUSW9GperKUyayhHAFcMNrzJwA+JpvZ9rwrczqXwWQ5sucN5iecq0m2SsDtFo+O15Ozl8GO1Fh
5l1OSrByqDea/o6WxMWX05mR7V7wMi87IxMAyh0wJgOghIQ4LIaD81dGpmIr6zzU+f3ijZTurAU/
ECAAKJ70ivaPC2v22gc1zSKCEZyrq3sfbp9dRG+/4U2HmIHVgXwwPLa4Qy7xYtM2rCqJAHX5ndEC
2BldirKCbraaQBstIyqy5X3uQDsVmZ5Ejd1/t9LtjktlkR+qnFuMaAhxQriModE43ptTi2+RuDWi
kefYNuMg0cY5kK0Bfq58BVX4FxvvJ22Vzma0/Wo9+ESpGg6gJveO1B/jS01wY9U4j4ab0eSqLOhy
wLWn3CoaGjiR7Qyz/MQ6dcH4zHfD4COp8gf0Ty+9V18YxArkGMPdRPzvx9kmFe3Fe19WAAQIMK2y
hdVP95wV8jXenqqKbOdFv8i2YceWN+fKZbuTdPHvRAb1lBLw3STMwO3uW5jom9qRJzZZnkFy8KfO
22MKzAb00dr/m2bv21jBM8c9gdumhybBnXZyVa90AIduRB1iq/YflvZgo/ZQTAqAYvkFJHVUoyBO
Dsmg/lUZoHeT80p8F4lQBKcPWUHhIG5TMU/+3LL5AJGzEgQ05QxQiAjl1LrV5vBaqNXVK/XF70sj
R2tJ/1Z3W7p4zVRtfGa4AANM7tu2SDid9bvT6r+9nv1anKh9p9ztElmHKs8C3NxiDxODn3WPgfOm
5tbrf4nWIHZzXjYOLocHj/wdUIjadBDOzzJM9G7pzLWfEQ9UW1DiCOrUVAbEjEJoOozCO8OywDqd
7KcBGYyOMp9oglmLr7nab/dD/eBpnF9y9ZHZkQf+L2/Mm0uElkj2LuXtTClqCzRKIv+HG/JCoouI
XDP5yD02byj1yE1zkBKouxw4R8CTQOxRgvCHoZ1qvneVdTPQk5giNVHEDvsYKLiWDs+N6YWW1j5N
PYnUoJb0U5yH6DEz21soXdQuaqfq015cQl08thplfJnn6tUoMi5ilUwz1Zr83jUuULUq393soMy1
bHL8etZwW73oeEk0dfZjvH0YniV90at2GMOvmtru0ZbOKR9JbU8KHraMv1HiU162z3kzvZNjyyR4
3klDuQqtNV4a00YnK57GUEu49afiGmtJMOn6HxupaE66YlCzxSo9RHNiuSnlq2spN8tlJUahaTkE
T60FMYQCD57v8SPyjVTXwyrpv4iefM4kjloF5LdVMNftR/NKfDpBYGqFEHJKD13rvrJH/zPVCzmc
yNpMRiXg/MBsOJd6rY6KMG9G2jylov1NRuWqmvlDZxdUfes2+QO/uk5kqKTrJ9aiXZ2tkUjMT4+H
WTLXdTInQnFU9SMNXQu/kSJBbRWHXMHud9IqPH+XjhwPUrn0aKKoI1uYkfwYwfX9KzqK4cbA1qfI
HypNg1G6OCSwe9gBnkkAR7oFf/czbycmOEOkzaj2sxmPDBRTR1FuWtvwi5ID37A26Iv6nnpEZKna
Y6MWD/D8zuUfFjHPalY/tEt+lH18ZvD6rozjo+siOjVoPX1QObkv55eYR7aV1DrbBrnjedWU5Vyy
kQkbuvHWU28MAPY64bKsxfXArujkaxASkLcRKYuVhI9M2zcGfheMEcTetce8Xs4jC38/Zg7ZaHR1
nkR718SsDABRk8CyMfgYvlSWiyAHxpDbvVvqjFudH1+LojGAFHHRety7y/wuXPm9knC1TQX4VSxx
dezOIiOgOyEsObc5al9UlSOjvLFZVF+Z9UfXIoOOV9TMi2sB6HhsYQky9Ud3xV7O+BwT/bh4xueE
6GRak3VXV/b/sXcmzW0rYZb9RajAPGxJApwlUpNlbRCWbAFIzAkkpl/fB6qKqK5Fd0Tve8OQrfdk
SSQzv+HecynhahkaPSOVpqHAB9J89auaA85qZmpeSjvEnk47PU3ylZ7jhXXUrY/Re1sBoaXxcIIS
wJKgd9SmL052lZMnWwy3tpyibAjODCbZ/LPdMVGmZ/GmVqYPM56AxiDBY4ZlAzWG9mwkam8W2XZp
1M2p6pWrWl2QwP7pCgfZCUGlg662Vm19oiA5GQi5m9R+YrzsbFM57ZuRUhwOMsl0i3Yyuw6vUc+I
jj6Yc4AKdvAYGHfMvrvBOusmz45KVzscsNi5CY1VID4SqZmjy20/Ube8aHn+x6h6PPhoxUSXyZ2T
InuQjr+BinzyAgYSY4uCIo8/4AtFxUIuxdgOj3mgIbXjrEbIfC9yVF9WGaAFniLPdl6JNOZ+FiRd
V8WOJvzYq08dB8V6JGtD/NCb9mnJgmoTEmf7y23Tr7YA5SQ13itWm3DAcfOVzfxhsPJDcl6THOLA
kcUnVrryt8ZGfMhp2LqcTqFXj4G3/LLr9NK2hRsKWkpStzZFQGCKXnyPNJVGvbxWxHZOCor/UpCb
2ZC3VcRg8yqydOye9LpKPWLAm7CUHdrZOstlOWflZxFkD8Ltv4EmfDL0PTiyPznegk4fYUATe0yN
pPHaqTvLXGY7UOsS4uVG+JZizbHqDeZ+bU++eOFeoM0k7vBHkpa2Xl2xFzAbnp+7WLsNCdPLNMi+
9XznoHNHCl5TnXnzPyu23oAqeWFjBgfsFIXbZgTWLCdUCTlvr3xb+9kfT06kClpX+JOfcgA9kDH+
oWt19OIOj44GhD3C6PSnMVGHiSVdxAHHE5b3Le1j8odCKpuSJzXB/lJrYEYt5g3wtGQT1iis65TR
TaE+/C4EXR51kKE2RHNEg8dvzlLuR6wZxFgSGqle4myhJ9GetZSB6RhjgkSGJIk3FCTGXQiHkOyp
ZRpR5PhjLC+C6sGI9Wf4CIlSSH7zSFZjEaZuTNMypAT1eOrbD5CNorA45ZKfZrZyPewyvkfyd4av
qlZ7l/HkzdPkt257Z8M0px3mDI9OzWYnnCyvPFXHufsTTzC3KmKQZeCztBoVXTYPq7JOW3HVkvZh
N7P1CrV1ABtMsE19rnHxVq0VXOdqJI4a2s3ubYKRUuu7b8imHAPYwnFyhOaUHkjdoDYhi3pv+tUD
XLq74KQBsUhNFBuARSWL0KHDFTqqiZ4nz6NqoQL1Vfy6DIwG8i1hvkPUYzQLs9kfzhkhiRt0BD4j
Qv/RGIntzthBG+peDvEpC4R5Qc/8l1Xy+xK45nY2f7GRZQtPoel3Q9hZ00HgWqdQQLm1sJK+Souu
tEjSnMl8rUJQ6eVmTHMLE0NFECyzIAIlQCRRawtUsExRBL1nppGWZFBqn34eKq/D56Dds6b6toZd
MCU1/CHAk+v/5OHI5N6obpBLnX0ZE2Tf4C8GspqF4PVIIl0fpGpeXMoDjSSBje9033HlJHth6Dd7
tF/52uzj+ujnX1Pmg55L1m0BHO08buqzZtrTYRq1PZwGBIP4kjdsuPYoxn0KrvjaQRxDPa19wHP8
RQSjHpERycStSGlDF20+tALNN18OB1nKfs7TGQBpzbc1o8cxhuYlrazysKqHUqEZ9IHjsAnYL3DI
NmUYWxNdkhUQlNxpZwzUvxZPv+XLrG2DZGQZ1vtPNcXkITXq61R3xETHXRFO2fJZFoQX9UNU56m+
9VynY0Gh26Ev+fGowW4WmYRHpXk59SOneKvrqJVFtcuH7qlKa7Dd6NgGNj8otmsyQ82E1AgaUQYO
dnHuksrZkaPIzUCFZdPZHUdnQkjWdjsi1+8jnzCnJDQz9Pp+UR89cKkb9jX61h0MAAg4bbZNzi7W
XVgtD6b7bGSIZKalDfv1R8Cj31NQ4Gir3fjZSwkgyNgg6loFJ6clsBiH1nB0hhLTnav2NeDEngXZ
Pk3R8RCBuE8M291SKpWtTMhZzx97XwaYi5qTYqarLBEFASRXx8V2pFX6xfGnrY2dFo2V90316LF8
sJV+BgbaPvBJNCwBcwir6Iy3vKt+lV75yoQ3i6AuenvZt48zIOMMAPCDgQl/8NQ/mm1cNGb1jEr+
X6cxVu465j75WDNL5VU+SnfYUYL23LHlcU7ZimcxS7sWGgbkolD3h6ep6burLG2QDYyrHKB1s1xJ
TS0bH3NCEejGnnwO7JRA2Qn1FN6wQ9Ui7qkFIs/JyNa9cbpPdO9vk5XTSwVyauHp3Sqa+ZBp07Vn
oo21k2ynkaT4kLpp3JL0xL9IXrSckCHw22ODNV78voKLKRa0kL5zb2MfSbFifYxetBuaD70htDTD
Wqx3bnc1JPQfejGBXqPHUo2ueWgZTCkryMPAZMCv6fsR/cnBttob9sfv5CevWih834VHXO6EUQHl
FmmpyiEjwrXYEZGaQCDJtuV63wjOm6iFobYVza82QGSLnIjUUdSTPKu4Gepvn73fDoqJOjl0yz22
6K3hoixi8+OOj2g1eA97KPjd+u4l+RFJPfoa2zoUy1r558s7Crgna7EPBbLindBwhWW9T/uT97tM
cMZyi2inIOuIEHWa1zp76JXD3cxveZtO1aHLkJTXGAiXtofIIci60BL074Rss4GW0yUuOchRGKah
GME4KOh+vgLm40D5PtGlcRh4HNfAximZjBqh41RFHlSgrY5NNKo0A+z98M4UFqU295CYOnWVZBXS
AmlcKYxbGff8kfZes5D10cqqIxtd8wEQUGS3FXEMgIVSKx94c6JcWZp7muC/tOYnbWhU2HKMSZCf
GyZ9ZHqY7jvDoQx5bnKzcu9dLAOrppILNDMIXydOh9fdlDHIX3OLZxoDIsBFpIy42ut6/uT1y3ku
e1bz2voXMythn2uprIN+x/nHyMfGMVYbxcVmpS3W23WYuKP73JE74EHg81P3Dvi/Di1jvGcmwryg
INI0nWR36mX/ZuqMAqTVfiQfvKZLRud6i5i9P8++Dd/G+2PUPIGkPpCyO0MMXadGc1wROqLqBwtd
MCPlBokspiuVidcCiNKi4u3I3GlbVxrfRUN6LF0zY5dbWuoysnVLbnGFYllOyPbq7cRlQ8IEjff5
hlCqcgNO9jQLzT+0DfhaYZBXlHqZD9so2Us33Wv0/PrMekMjDRfwHpVLkMFPHlc0R5rtJ6RLwGyJ
20w4rpGlY+5qwl6U9Qmj3C1AR0LzRvBTqdnYhRd+tJJvwp4ws3ZmcVp3rbNTjofRQ6egHRnUP9fx
+Nq23PlQNR+6pjsQe0B0tIbDy4EAK1CvYhF2t6LmBVUNvPL0vGKKpBMcw9H3t2/2QjS/S1tnYCb8
Q2DOeAJ4/q2gQD4HtnY/Vt1r61g3mzxO9h2X1F5tfHjZ7JqzFfYBYxCcm3kXvC4mAbPJiGLK552z
jLueduEyzd5LkRWMoNNTuQ4oxyZhr8Xii57pMMcFTiod80bdLkeT4ms3ouqL8qzS3vsheAQz9SEE
MqkhafaTXbNSH+BnXmE5kJES53nofvlez14C9ueUYVQu0qiZqNqrDEhkkx98mi9I1cGx0fySfGDt
nnSYp1oV3NsJPQiGEvZ6nXwcK218MGsd+zvSbSIHdpqt4zVJaWHa5aFMYcN5A6TlMe6v+qi/0fE0
6/jjX+znz3R6rQfb3C5YUhn5yUNSecNb+lyrGHm9e5glEemaqQpWXOhAs04eaPoKqNDOKtVHSWzN
SRf1WpxcdHU3gMOfC8f9N43Nant4H+O55Rgk/b3HMiKoTgmPSSv/NBCTvXpeIwtzLtYjlNRBqT1M
+fyYcy+xTvDFfj1iQ98p5Vn06fu4JuTNTGgnLfvbUvsS64umiWSM4jqaeIIZ2+0MWu2gZbrXCkmB
2QAzMmdvPxosZKucdTC4hRP5udrR9a+jleLCsZlHsUiE9GT27h6bycnIuXT9lMR1baWojrXGrL0d
Dp7Wtczp8Zho6DXYNccnSj8aVZnpFz9JTqkcg29LDYBZDPdTISbdwFwVLx1R8fww+2n0frTIv2Rr
day17bMyCXMwngSisZsUi333WFYoc2afahkvxCLcAsNhmwU9Z8cwhfeIYObegNCfWgjUjT5kewz8
3x1DuZ3Xauo4sjiQExIvXd7LPv4gTs8PuyJ7tjPVMKWwLCLjCqRoEy98i+++zFPzVucPzN6dMG61
7tbP5DU0wZDfA+UloVfzXc+5QKbMedLFNWbG0aCkLhXRNjbCL20uO7DCtn8UGIWOvSURUbTod8gT
7Q6mpoLLwrJljxZ3ifxR6JvMzEHtr4HAQ9dUx8L9ABzy20Z2QO/QvzgMMq690TYbgX/oLbZK5hr4
w7btMuFsbQftYC4pMrSF5HDW6pRoKFzY/zYe7qSyxuqE9rcz1UfCPmY2ffu4FM2qgqifg5rqa+hG
8meZl+zqGd+akljn/9R2Yp0Wm2xc33xRpY8s2fsIfInZG7jmrvE8AMkini61Qs0aLO1rQBjUWHr1
48SseZMisjl6Ckds6p1mPUVNaw1WVI19AtDmEbkgOkp6KfTZkO11W/b3nwfeUhuywDDdQZmkFVX5
XcrqxBF+TQOiG6f61PZVeX/Cg9ncTdrnm8jvXfYWQ9i/6S3pCNi3bu6c4yKZdWcboAUFoezdmqYL
blnAoMTu/eckc/3nNEEeWfs6EbxSj3K0utckD664jcShc8giibV4H7CHfXa7frwtagr9wG7DpByZ
SDNf2CZ4lUKUf1xmrN6mxhsORRXjArD4eSz3C95l3zFASPX0JMBrue7gR7VY/8pOYh9BAc17YItT
Jsae1MntYORih4ed2LhMBx/vNFuGYRXgQLUZLciDIkOmw+9mT6IE7HlX/x37bcP7sUUBn1sXDOrz
ycH1mjUMctL6S5jJG3EoiBANNMVi/CJr0Y28dgJ8kLqAvjPGVzO5lLR+gH/KCTpHMpkjdxzhSDYK
9Ev5Hq+4jhySUdFY7cnENqvsNctgKSwISFfX89TOlGr1IJf2mTKWelyebS9hTV6pLFylpRpvYMvr
vyy5HEZgQRxG7sYnJnNfKbFPEwwt4EwYb2VF+gD+InlgzH1AhgV+oy3fJDzuo1naTzBErlWFVOVr
UfOhQInxoAPV8iHOnYa4IqLecctIY/JzlaqdtjiVcpZP1S7wkpcqZijgVmlk5mtYjs0Xn3BcY56R
u67BrmvT27hEDwK+8N7XRc5D3zAd0MtEjyANh7ohHsQUVCEuHknmec7LzFB4XFb9hKv+JVPHU41B
Et8h+j7bUEOUEF7LZae/FBTH3wIzVTst1ueAplF6ZbLp29J8Sx1gEGMznfBvuLMwAYN8BkteHPl3
qG65LGJ/tB4brC874HPeQ2v6/7qaUZLeDX9l1WPe0mhK9HK4usufNrgWzLsjj3oJDa3Bs9um9GD0
4kIn1kk/ZFQmo1ub+9JKDqUDyQImFVG+3jCdFlStp7QgO71n+c+AT/SMdslLhVqz0an+OStmtrns
j58gIdeE0uPxacDERmUqr2NCZKlbe2t9HrBEtvUdOx6css5LXFYevZQ5bBvooaHb1BI6PC7xOhG/
eGGjAzQWDqdSYspZbATbuFF9dPPh+kUjfoiXxc/US+W1aqd5VG2ZmQGmtQKfVGqiRKZpDm3nb7+M
Nuc4EkjPWP4Scc95s8jPROMWzmWGAEwjJqMoi4PVaA8259Tv2axREsRWh5nADo2lUgiakv7A4Ogl
MDr5hCUoQqmqImMdualJbocqcLdWVudRByn1fZZmGIywDqZEoq+of69RjRuXKZfIbXnr2qk/us7X
jPI9NHMEhHZmtY9BGodeZZj/TC1+ZsaFYIhZzbVWjWDxh72lbymFxGA/c/2IqBTNdqSxDGsELbGj
ZSdcTUcp/N+xE0C+IjxFr11x49Ms0VLWW1heC5cXcQq9KLIH3IBukYQp44MNkdwmcmD8YEz0x7Ai
gYqKpn5rDAx02DxDGNgtu4cxMik88JkED4QeiAPwK+eA0usMAsc4aetD4f9yMmcMCVtAGxFP1Tm2
9NcloxVTXcxq0pyObSnexThh5vRb9uK0skTVk1Q5jA5FZapxN+D3yTq/2emTJm8UWEBldL3d6/lW
dK+ldPQHM8jyw+AyJHfrJrnPdfot2ZJgEfLRxUA1yOvgy8ENIXdxAMaSKzoNUXjjQUV/nmE3tzzu
HN9czjh9l8OSiWOSKVqgYGQCjwg6uyeAR8Iy97KTIRCssVZcYvkwxxqQlG55mvZ5oj2Ojqkh9yVq
uM/Lp94R/5yCnz1op+ZBri4gt/5dscK8JZavbcm6/FVbxQxtGrFJlo67tEz3Uim81fUFbQ5Tst5a
1rRUA2yhweC90586T3CuBNndApKzoac1D2xQJuxDAPnMqCTf88HMpzrMppE3ahOwZ4srvEa1aW0r
qsYNCdzK3wXkdNLlr1tYVPCVgVk2mAhSlPYC/xbRC9Qm9sdcQVw33QfXZrnJEiVffbPBwOFOW9cv
/G0ptG4LeL4LDY0L2tfZ8cpa552YDc9ZwBhYmJr46sd4qzm3ztHmvz7CpJ714zMcgkOCjHiXdrpx
DaonDFp11CzLjbvsgszBRnYJFqhIj6XQm9AxyUyl9kQpUOdARponI9FsxkYxQfOTfPfgtm69ANpo
K+Yre/Jfeqn2QwbNx4OMxWrsC11pcCbV+shEatm6i0eqD1bqMS1n/OKsg7JlQcuDU9VQwbyrB3JE
WodzrSvmE3Lmsi+K05Q3n7PjsIHMM9xEAwYGHRqqHO2bUah/5eR0O8tOKUGXjnQ1csydHsPz6B+D
qvqi9y0ATvBbnsqHbMr8MPE15gcDgiSWRUgAXIvYcC5c4WVZ6GE1Da2cTyZ+9mRKjzZpWRgJ5eWF
rurcz7wLRkgAvmIyKkUNTjI9JhYiWpJ/PuOll1vLdNHReH9JXKEMScl0cfW7H7/2iRdQbRQzh0B9
6oRu3mk32eQcS/dbqvRq54wyM6aHyJhC+txdasUXJlU4I3AkbfKgcu/wH+qdDBYs8qJ/gZZmbya6
ek3++H9shuDJuDVQwOC3RwAT99Q6CScgen26s9Z8ZPJ6G8rs1tplfwfQ+JrUJMPYNGUINlH3ai5i
9YZE855NUnGuFpUdoAJcUApEVLjtVo16w3c2oWVFHIap5dqMmCzi1NZuFt0pLgFAheYTgBbzicHA
5wLG10g6c1+7LCYNMKYRkM4LRmWaEmZpR0snWq7xUbUkvf9QoYJ+KU1rQMSebRHAM+iNcSU7NdEF
NmZ4xpXPc66fLFH1UVFbDwOFphoSHzIHUnt/aXeFXn5k42gcrCUcTcZpBVMamuoP2m59U2namxaP
99Zv797KeKJqOmREh/Qj93yH3iiyA9YIi0Gmk5efMrM2cSzbGxzEOSJjTmqbzTo5eoTdNOYn0Ndk
P6bq2VDzm9Ujkrad3mfMUN65KYwd4A8RJbnzeyyNGNN+8zpb46ebDAVgLJA5VUcXjyzULv1h79Bz
GmPxoukCsJSBxU+zna1vILh02F8SlcQMayjrMG8QJiEQ3g/aMkSVwdRcprNAxjdDQ0ici1495pos
jsDLAMYw2NkXhAIhaw4gDgAfGXV+F068CAZvsjjUerXljeeD4kVWC3U/anP5r3AJA9Wdsdm3pQ33
zsxuQvxbMtWGKPOabdnxFqGj4sFWvwyX3NVO6q+qNrwoMLU5Mgt5I1X1Fb7LHBFWfycEBetkg9x+
ahlVJH4eMvKGHxCvbCQmY5EFLieEaXdhkvhn1q5ewW2mqYSKA/OFNZcX18IkuyTusY2NL9PWzKj5
oxwTD3pqTk8pb0KiGNaktC010XfSIMmMMTBmssHD1H0NBrJIRMD5gbzoixWnCypoo9qD3MLuUPdV
lHwVcvHvGUB4Uvfyx5lbZaMxMQEPPj8EVp2wtnxUXmZGWVK+6T2rAY5VD9kNdK0MpWfS4VDSVqWw
gR7WXqq93aK6goXHmji3AFdJSEKkTW/IIGFd1E+KWbT4ixmBF0y/dx0z/zVaTKgTBTTAWdSLJ7uO
EwobqTU1TFYdhvGuqp6sVFzG2XOufW3sPWe4GgRIbK2O51FK6xLoxbCPCZNmK/+1DDjGiYHZMdP/
CzHsEQn0tMEtLcO+1KJpDQhscaPbMohxVDJs9xmzUr5SMxVG/2T2PU1y1pwLAm63VnXrCPjceeRn
77wOIk4C+HjURCTg6J5sNfEAd2R1rtg7kok3k0trM/jjTkICYgNWvU4qCWcm+lsPvZpmIhhD4n3o
JRi0wIhDhyenpYwTHpeD8NTZ0dqCfzB/GlJ0t4vePK4tFAXR1tVgPjhu8kR6DmEDTvbUVaiSp+kP
AjUN7wvgMGJgJzQ7NGS6dAjRMvRnlREkb5enS+AuzzDI4Eb43ptNd40Cm9q/l7wm2EasFXdlgcpz
x+U4Oni8Wbrv5lbGHLjlboK7Z/rT97NTj3cl7PkYJ8SiVj5VfMzUG1n6tsKX1ve4dRYXlyeROdsk
xlIo9fRjMNBwwTyMKGQYm81MghkmMhYjbyBKy+nRdsgDrZN2m9smWNo0e+9LRO6CIbcy0XcDQaOq
shd0nzjSCCxeJSIaO3A9CJ28wh2n5gcLw+NaK5hpA2/jqmpZY14rn8cW3SmInGJDVBq7AVdnl5CX
yWeheM2LHFsb2UUjG7H9ghyPqdhyW2zsYVj7oPM374lTGptsrDBPxve+ao4MKcVh6vVLPedIcmYS
zViwESiul0jEUfOxE2A77Tjw3xtszRQ2XAFYTCEI+GOQrrsme69q792xY3878oLcCcP91ktSrRYj
h57sIb3yGJA5JVqEQsasbxqhhzDcjlBnqoNVcuanivvS8Oq9NzEuq4QIIl5oG/ycCH+bFJR+QY9E
Fvy21fo2MlaLySL4F2M6gU5Uq4+p/BAGztLBNp4Cs/qNARMn/goHzdrhpiPf3vRIUcms4z9yFxx+
7EaZHGjl1kSNtuta0j4BXR0mycxYWZSvc3Ey5e9Gj7cwUMxI4jAi7P7FAF/XQQYbPFyxlEnGDuG/
ekw8R1sVj9vhaSgYcIJLwF5c8mzVrUQKRY7V0DrMI3O6RTqgTdeSaKC1qUsRLe5CCAfs9KpIQiXI
Yh3/LrbiizKYvlEpE9PssLVgvRu2k/3iMIXeGnoRs0op3tvGfrPNFHfxAjaoYFJAvPbitMDK4saj
13P/ou4G1w4XioMrbrcNEelnYaEmNn1MxyQ+oEydpH5iJ8QZ6qTXloz6gWtiZwMSRxOf6GcMBrLV
22NaV+NOr1rSrWx6LQSWXmq9gkTj1UnCqTZvXWSZ20JYSLtABvMmQRcLS6YlCYHKXPknlVvfAFJP
dd0Ax5hRors2L4TVYg9iW24nVy5oc6A4JZ+2BHeQLsEXnUkc6W31VnA3siroaMm0KmOXgRwVQbRC
PTA9LekozjR1PHjJ+8g5GznqqzB92oqEpN0iKR8tTJTb7jxV5Cezw9d3BkZa1kHB72UcnOvPgzE4
UeNM2kEOxblecOgXMZSyeXQZL3U4Qfg0u6zH9T7dUIntVztwnsnrVKRXOEDWvs14k5IFGanEeE41
jYqsQvvm37nsiPWc8qvTtwdHQ12hx6AbTUlLunh/Wz8/BgVzjYrV/tYfxpeF6TizGfWTIsGsgfen
t0oqLQbjk6HKcwfG3llA1DlLjnqg947eZAfHBV263ibY3SZ85/HCDErmQRmynoNuFdOezymZdqL6
miomVhWnomjdbxx1XxVUSenQJhlz+8hPrzYkgEGqCS6Fm7q7yrdFVM/JIW3Ft2IlzDPFazqgpUIt
9hlYOkW2BTBV+oR721WKSGD4arGn7etsRynbnsAk/XM8J3juiohg081EFDt9V9FFhqtYMNUaQs05
fuE/XreQaXpcAu8XSLXghGIO/NqQ31qr6aN+uDRdDa6gmtGpDebTkC+nHKsSnF3MmHYZweK3+vm0
4GJ2yZw7peZHuYwFY466CIcAnVo1TnczjTGYKy9mpOKWW7uu+VUCsw6TbC5ReDdgLAi8OP88UMw5
51abqQAt7OrjAG/p5xPNfHO7ZDx76UflL3UcWswaT5g7Guvw86HpDvKQLE6ElIDv09E/lON2qDNS
4/zz4IzLf32E/+S/PpKCAfcm8Sp9r/vrIhBnBIsao/e687I+2M3cnX/+qBfdTKLP+uefz8TC0TYI
47IdxCvjVJeFeeonpuQ4Wvnw5y85p8wTETLzIZAMqU3HP/08gDJhfeyK0mRVyzZ5lXRHgW5+zSU2
faxXPxE6Pw/ThOwSUQCROpY6tslI9MuaxJ6Lmb2XoV+UzLnNfh4am4/mYF/VuTz16FqubKvobrDa
7roO2tt/f1lZLu9gmkuiM/li//33pnqrZVHc2RhIcq45AmYWLQmwW5MW29bm9OJY5fhGh/DWNPDG
cgwzE2aZx2HKl/Lk5Hl6Ndvk7AWahs/Q8T/0abr0XkKzYaLqAIOR/MOmgblzSDlfNdHtwGV6j/yE
yYGRJpipok0vg3rEuJaDpMyaY2Hry6O5Rs4BXHZ+wzI/w3O1/rk5K6eunH8jj0hxbi/qMTeQ6ydA
YDEm2Om58vXumIk0Oydm918f/fxdsv7dz0cIsm5d7WATRtn5Bu8kqh1+Ersj6AiCl3YaXNTaP9D1
nz9acGrZkJjmq1PhVPn57M8fVd+7x7G4L56VhrU92LdJ2HboxCj/0PBOUTM48ykxIFSYHfnOdpnp
kcEv9iY45NWU4PWyqndlzfmjYfm01E6KF9abtrGvB79koL5FVeR/e0cPCaiU/M7BnNw5jSDKaAhY
avRljWHI4082dq+0lzpzur1TMBpPCLo+03tsAz2HSNK6LQ2u8QT9x7hpsjNu//kRqEPptnInzbjb
BdlsP8XZNJ+nfv7786dlwVFL2eLiGvHfSMSqH2RM3JbR1rxthO2f/LTV907rQLrBcXSV3F1JLPvb
z4OF0RuQt9udlgJLjkBkzrqufCn8/g8ZqBn/OX+iMEhCAhT0COQaoapL8xLME3A0S5MPbV62z6ST
XWVu5r814uwiGRhvY15pW4Jtvd/9yi2iPv3l0EWfmBz4uxnS9u9A1K856pon8ovNK3SoAi3s6C3x
xzgkBwp2k05JiyOfqFkSgIZP9iTQf63Jp1Ue9b01mx7vTpBtYAv6XYdD/D3TeLp7FN31DE93Xtht
+A65LabW54jZ5owVFn1nMe+TiVFEWbrtvjMX75ri8/QbJ+i2Op7ljHs9B+UcjXUVPFgwrJFc5Pae
23fJ+NpP/DyYD+ZdZ3vt4f/D+/+v8H6byIz/M7t/m/75+7+D+9f/+j+5/ab9H8ykXcf3bWtN+Vs/
85/cfsP6D9uzbNIePR10ue5A9P8vbr/JpxwWbr7PC9EkbYngi+4/uf3efxDiQQyAq5sgznnlu/8v
3H5X/8m7/B/cftcjc95x+aoIJWAd/M8MDaQfym4N92QYPYR7aJeLUEAKtZdx9N8Ge77VvvNPtxkI
0AnLrr2ylCFQmGTrnt2rVrNyZLH9OLNfY5WZ795zRF77lHxP4q/iS1v/cpUOVQqtBAze7USdTBgT
lB0NBhOhGse8MUiMlMVA4iY+EfpYr4aEVaWUcOj7Vt3F8K5VQdi43tcsYTbOxANhXYQNQn1Cx+Dv
FhTHGxtNgMzrS9b17jm145vdYyVHDbJR5Wif7GY8dHkAOqgUjM/ig5eSkifXIJAA7wjgW1wxS+Su
UaBuUCPsZn8GkbDbgKfOKaO9p65DbyLws+qlse8Hy9vzzQ/RnC4oT8VDkKR6iPTpvVxVHti/oWIT
ArVT9rRd8hkxo4H9rlz4YBHuXp8qF7J48V0dx6qnZUP91TvpX6/WxNYymr2fj+exIVjAVSuxtfkb
N5+DzSRKlpCqndp5Y1D7iatTL4u7X4gvzOEDHml+zUQFPppQ5AEC509FPId0gEk4OXhImO7FNEWb
uGyOvlN8mK3+nNbkZFKH3qplBiKf/WOMffSD7Jx7K9iDkYJyEGUkTv4iMFinuDpoQ+QJmFfFscnv
yBM9cgbSemqq2UTT/lTCRkRgnlXQtGffRRTKOh4DcAH0ZzgEMyGqBuP9OF5bvb6l6TPucl5aNtyD
F3lTEbYYwROvf6xslTCDLD7rXhOhbQ4nv8LQ13Pe4bZp0JExAFAzemgxEfPilqfYMs7l3MIhm2eX
2HaaAp95YTZjlDamt36c35Yx+aV3jUPPpn5Z48Q4qqz+2XP26mQ1cNd+PKcTMXkVzlkXdsBuFA57
N4uunKZ1dHIXCLJ1FEmAUIm33QMF2waBEDhyZH/OmDwsfbGPOwxhQzEdPbt0ohHpEGYRuA9sgx7t
sX3zu9Q9DlqANYRM6FasnM3l3OPnXyM0Ja6nCEKh3Phu89bLkR0dw4mkA3UjgwJTFAPagCFRa4qL
StFvNQvfreW+Skt8l+xXUdHTdQxZ+8HT8Fmg2Of6ZPE3UTTl0ztqDHIkM+2tc2qXxKqZVUKq8UR2
I/kMk/sXvvRD01IQG4vzZJj+ow9CA/eQeWHp4qil2erK+5dCoW6GoN+yhZHMs9fO1fpfHJ1XU+vI
GkV/kaqUw6tzNhhswosKOKDYyq3Qv36W5uXU4d6ZAWyr+wt7r42aMRT3GNeNO+qrXk9Rw5YXhnh3
aYtrFOHPsUMYrp77TTVxhmbzIjIAlW7SXG0WXmkrfqPcIVU8Oppxek0n+aTF40sEuIhxa3mMomTd
FsklwaDOvBJNar81hPysbBBHbFKeZBd8ZejUG1VeUUNdyraBS+IVd6fLriMYNxM79wqWiuSDE0M+
AB7NVvsq63QfwCDZ5r37MXibmpnzbhRi10soCuZIPmNMIlmAHCSLmQYHvKtDVCJD4txdKjO9edRT
1K35+f8vCv9sRQyrjMRdz9+6K1t+vQFRdT65P0AdAYoELZ51ZuWlAGot63cNZQrvfxSQFkazNRHa
NmrmvtW6Z3zJcHSc6rtzPFa7/BNAVdACQcsg94+1R3lQYXx3fUJOcrExsTuTVA2xy/z1dT70Zam2
GFx3npnCfE7ETmepuYiHHux7O39j/VB2zu+A2D0liw8dVP8i9Ppapf1dmgSoZRPPmxVznqW2vOjk
KbJo3IKHkLhb4nvTTFgFwvJ18r1TqdpxZdTtd4TQKifUkPBPhVQv/kWUwtYiZtbGCK5LyltvFXua
viOZxxa0t4wOd0HZf1H+xK1g/JSTddJCiaWxheIBefevtXAlF2Vxz5FrmTmk4sz2PhIgWywWNnWJ
gKCrb6VuXeS6FxDDirHdovRgClp708prrp2KfoI5Fa30Fe2TmS3Rqz55lZ5vYkM0y6Rn7+ac3eBY
g9pVVXE2vOQzLeVnXQTxink+mSYb+L0yYzAjUdssZSxuta7ewULhzR1PMXRPqud9SGzNQlR4k/An
kELrb9mSN2125WcL+c9qZ5KIT8x2kFVoMw0M6jjXWXIfaLgWqGZTQFkbYbbPyinuaVqCt22tl8FD
Ls1UaDo5MSOeCrWnHhGlkZTmpQ2iQ4/5QffkI+BpcRBd4ltaT1Bx7b47FWlTrEaKesrP+L0HBA37
wHyQ3PmkhuFe6smtCrFWBa06peEMrx42YjQfBTYhHLJHEh9SroStXVb2VnCEera/a/xfMtIXhasR
cdoB57A1eIhlfvC80Z1RSHBGcucRjYiesf+A9cnu7dB0qzwqWiQ1bBZ1Wd3Tsjy1Mv1QsNHB7uya
wbuCb81WLDTvo4NNJ5DFdzMmJ38gdMIs3bNjJm9xHF1GlJOVbvAjB6wN/F98H/3CjBKAhSOoKrOq
95pChpZauPSHZeIFIWkYOWOI0tUYdto6B67sQDcKqISRvMuBsIR+mHkwQxWcykL5izbJ63f03QyP
l6nZG1cr0ndxctNt2nMhdbWKesQJCuQNmB48EK4WGwclHB21RWpu5NDdPBrwY6Pn32zguVQDZssh
Bu6DYobBwzMdFcseVjyxvfYUEzBf2W+GNhgc8cGPVaCIdfHlH0OTkSaShmWYY0wIbfPV0RiO91X3
IlgOYp0C8cQqoPKXEiYmTuhpEteKWdtS2pO+NnLUjJFO87zgF6WUKetNUqMNMh005tqnEJgrHA2Q
djdm/dGpilcO4oTBdoj0BzxTKfCW99r0NDTIgxK40H2AmKyqmVGW48t0JyETPFAEwqiy2potXXTQ
9WRnGtMHNjtt12niCHabUTz1xFJY1UITGEgmNfxZZfvbBmKZm06z47d0t1Ci7tCfbn7LAw9xnpxU
HdYNo9otQpUW9U3KDiW+uRWq37CFp6X6ulxVbO43cQKhMDYYF84SjEUarwxyEQ0rfwmHW+x05k6X
9x7mA/a1kmXRTE1O23dECO1cKTbwBRDPKf5VHae5cIWzNTLujxLcDGwqBtxUkTDklghSWTPI+Ibc
NuOBWwS9fmsyPrapTSZ1mIiTRpTUQsF0g/uVLGKu5M4VN081a5s44Ir1M/inTVRWPxV2Okq+UxkD
H3BC5jkdk9svomreGl513uSEO7nez7ivZR4w0PKAG+nFsz2p15BLL6m7nS2sS+3xIITGtTJzmyci
xi432i/tgDMvTz6JmvrVazJfxiebdLu245ivxLRMpc4qMA839jCsZDIsNVJJWHW99bm5xf34TcLu
cWAiEPKz6iU4oiB6Sur82QVrilOMvILevdWd9ikZP5CsdJtMgN+CKXwTD3fGfsmybuS36iH1eq9h
ls5FIMSBQH/uctAgSimEKSGXJj72PHTXOo6RbLKMhYZh/v83oLNr0tCnr6nCEIP9OdOzXy3oWOeg
7iwCHqNcQ5xo4vyIG3ztwua21WllFoz5aVUcPQRnpN2dxsctDFaU34vNSFOeBNworY1JqKrgeAfT
HwbapeGJtyA0PIQkfYYuvbgZxlPqRP9GiJlu8cf+qtgA7j0HdfSvj+VRyvFq5Fxkcb+pKCnDCgRE
ljJnd7z0SSuTd81AiB2pC9V0sYsjz2SH+G3ZEU55H+lb4uJWI9MKfeVUbEK2vSCpyLyKvVNllQyQ
lXrtHeNpMmPcxE5/sL1m2OT9L6kOKeFhmCF8M975GabLOc8gcAI1G1Gv7PHPTpMcp9DdZMRI1Xa2
J0jROLAHe2MuvuoMpBJx2L7UYEMxjOM5EFwG8SAh8AT9a6K4faWRPoPjWWee8wZvHdyawUMi7Bhn
JHLhrr7g8GiyC9NgGisikHp2LUlabq082VsNuDAj7h/KbF+xNv8bCKbxXSZhBRZxbh1+qPlJm3tA
INRBpu5jZJyMED7u1O0xN/0a/sOFgr8I6oalIqgJU6HYwmrOaon4JXNFqMS/yABz0GBFgHlJHlsV
3PrG+le34hUA2SGuWeFheq+yR9ir7ylB1R/SzNCCfqPS4XcM2Qj5UXpMeXowDFN7dBQq+By/NOzg
fMjezZp5deYfMsUNLlobY1Y/fRQxR0SkQ+rOsxhkw2xNT/ej57p8gOcRO7ueeTg2GRVyNfVaZcWv
pfxyZ8BZ0SFyNePAsttz9mP/agpm9nWW3Mj1eipD42iBuFs6fXPCLHmyPIblXXuQrlbjkbNIhTMd
dkf4BdhTvqYIik2sMJQqVDaRH67jzkZfQ2R4GAOoYOCVaeleGzkqCvSCtT7f1vJPp85mlkbA0gCX
oTPYILXHNtHfyHap1omWbDiIKXmVOnhu/Jvp5TlCjS2GmRlZu/KAenAjhWPvbW94+dfFOP3RsFbw
224Zg4lF4nIDhtUAFM289g2A6YCLHivrhJF0ulmdvmPayk7Uv+vyomydnY/9mRfJL/EP2K1bF9TE
TPhEAfmetXCoK2kd/yeZOVq8SaFO2O20a4LgUSV5A31FLEIPg3hnvUE2S3gjFnX4rKcpYwhcR5a0
vkoY4XwRL0khBHA1govPhvk0mzVEmX/GSucuPPirXVu8PmNU+AVkroHZReo/lEcqGNI3rQiOAywe
2sJxKaCdbzKRX8ipYvlV4BmOoTE06fAK2MvcFWlyKhmhr7l3slk9cxsaEFGQbF7iUQsWmEJoQpCE
ToYTLNhGfuATumTKI4pXm0+2elOQMOCXqYFDhY+F7z7bfvGjWmzwPaUISITxCiFSbGLfOYscFS3T
qZPW1B+6ONJfj3isGVv7ebcCz5AtY0X+aE9XRwQ7eA4LFIEpjyO297IcDK4us9r0FvD0Qo4X1Vvv
6GxPbToDOzAxOi7XWzAO3zk6QHRFmDHD8BNOSbKlZKIIVWyjGVnkjjEdEIYT12gM7oH9z6GyiIAy
GJAyEEIYUzzZoHCbOnlD9orQXvk8b8Efc5Z/GpnjXOevQKT+lbF6DCH2IgxZtVTGRid/adlW0YZQ
PANVRbpGUT2xXi/y+VzdR5vBqH9R7pGH59MdUxiCc3fVk6vMqxcQRWB5hLDn8Ksi2mxoZZyx46DC
bWiZ5iIzq3w1DEh/upOgXj6xiuNX77t/0C3QWhtWvQiUhWEplETWKWPFKLZHnGq8KBCmK+m5fxbh
WoCdDnG4a6gzNk7v1BR2C5L5mKAIltxt2a4Lfimn/G1MIzjUo05cLzmUVc110kgatgj7eq68XcNG
wwPIdmDckJZDtk7d/sM2/bfcY2RUsjHQC0df+gODvYBQBwzqALcSIKToZ2O6lxagRJ1FwSthNWkS
fpgVLu2+qFcpDOx8YFevF2JNYsO7wJ+GFsKaS474S0X5qkNTPxebW80eNzmHAS8xYR6m036UsU73
4xG05SJi07K/yYv6nV7r73bxoOehoYwQaqmUfq+Rh3xe7ho5gL1u0yQzwIOBSFRPi9wwq3VusgdL
lff+f6APXvt7INCt9In5zsbyM9OCC5L4u9DKGzqNt7J5FBkRoRwfGS09jTnSL2Fpvw4RxmsbBxG0
YqCAtiU1jkoj37ZT/QdT3llQmbEzhDeDaDBGwTSeCCyJ1mr0v0BUgjzHX94Sc5zGAQ4ppAVuouEv
NV7SIXwNtGIGuJefLUuvlAleB8CkLyFSMVmkEJ8YW6TDymo77ldFChfxOt9kHrxPnYEw2nG7HXpp
f05vQ9dnpEQxI70MTGHykSPjKc2Hm9+rblOyJ0ebLd8Ar+w7L312Ao5DV9V/djve9RC/6DjyzrHq
VgsI+bolTiblFGkn/wL95jEvqZBZhUMAonkYti5Ht5vjTuuaZNEJV5GLUVymfkaIMhyl1jpMY/Ix
TNqFjonkFVMhsXDeAluggXLHa2MFv8ynPvSc2VWVC0KTTSWWkd2etYynLNW1Cikx+YJ1WB0syid0
jb8+kr1Eye1Qcnla9UAbg7FTqw6iK7GgiXCfCeDYcWy+m1F1o4y/t7LBsJ2/isl/1DULEqCmTlK/
VKb/qfzdNBmfNBB/gYUTCPvzrtDdK8rRa9nXV/2PFJEcsWIEVzrzJ/rmP1RChGW47Tz3ZKltZt9d
YH621fhEvNTGHewWT0y+7RDqgU+b3m1O64XTTs9TQ/1OYkmBx/OvNHxklJ5t7UuvvrU51rs5+ygZ
wx+zguwLwH4R2TBRi+LZn+Q+kUF80pAasnW+iDlqdPT1h2zzS0lVHQVNP9ORdfZLt0SDQdy18p1W
x96i8j+MTcXRLp51vO1moF0SpDCLhBjQyPyYwpTBA1LpldZFYIk4jaIE+ZTq3GXrB4As4DZ3mIRW
hdGgfqjNf5BBpsXYtsU1zfnFbbK1WH/dpkZ9BySvWAGZcmHNrKNJ+e24IZhThuCJsJIN6nmSn2kk
dvCqmw1z8k+BrrmePqWGJVva4VerXLgNtvcQDbr+3O1vmIfA94/Jm5kidY/b/uTZ2ALaAcysc7Lh
L6wIXPzm4+ss9Y5Cl3uh35odlAO0XU+B/STDo4j6O4vA7xHGUce8JemN9YC2ZxuZ0VdS2K8DkhkE
OeOq9YBC1tXVA4Ble3kFWaMFL5Dfc41HJlJc9BbDKd0Vp8n3S2xg5b/CYrQ5VAXqkv7WYW/heEiW
Zt+0cA6qX9WT2WE0Fak1fG7p8Y46QBLdohTIh/7JMpEQuTx0zjwqdKIPuwr3feZxMUhq19L/6hF7
LVDJHhFWuR6Juqz4O8IGp3v4K0Osf5hPt2PPjRcROUUmAlIcSogcJEIOF6xqkXL33g84qHZhgRCm
Tee2F1BWmTIxacdY2cv+1ibls1mzI0S5iecR32ZUh+e86p9gPW/ysQnWE63kMkWdiqJMXnv3V+qf
fCD0l9JKyVfH6jPVxmfke+XC78fPtEf2RWIq9JeZCiM42ZWB4J+82Th0Hr3Jux8OySzZ4h61xSpw
GThhv9tayAEOU4xBrfQfk9bCSrLDs2+Ul8zV955iEiVBhmxkwCiW18yKxL8gBdVfgnn1BVBZO0Iv
bK1yFb/N/6eE4xQT/zevZr/c9M1KrCdt9jGmnjo2xfRC6f01T9HxqnXAGmOLH7h6rd13PQp/rMzo
sSUaf+bUU7dnCbM4IpNpHS1h/oN0xBTAbol5RUGH1B6xiKLzLSyY90z/auSmQ4uZXtEWjbnA8J06
Z9D6hCEMLuR6LTgYlbIO5ghEYcK+ARAfBHWRgfhMyfPwYJKHKiSk13nuqS2WEatfM7B/wEW6tfcB
250kFNGJHaiqK1h3Ww9efA/ioZl+VeVg7kSaXMqO4YiVjt8hmY82Nl2mEljbLNcA3UyYRpzpi57c
w3VSdv9qhS9L8ynPKvu7UmAZQid6Yzah7eA2X2roc8r2h20e+P/C2/wuObMfpQzJLgW1/KND4ixJ
qMdpFv5UbgtnwkITZ9d/DqlHS6ue/mxipcjyi88q7SDPhS+55b5pAQ6ZKN/rLgLLSYAyNcvyjjMH
no5r+cuydJ6S+fVoYilXuvmpu9ZH1VjvcU4rmBWK/X+iglUDko0bRc9HA+ksMV7c7GuG05jyvJS2
yntIn9tcEhG17nI0axpBboGEgEFSB8UImND4gsL6CKmEVJJc7MKheh113iT8+ZOLf8cqGavPsMVt
JxBvy6GlJItWgJv/NDEeEwVmMEDWnaP+ZdTImo88Ji+y9qZJL1M5DVUB7jwkEZhROhdxHrBfYCcX
2v5xI8AlhKbNbZp4Pw6CzF27Rpl10yxMGypN54E2+WoJJkIPvG6ZQdco6rM3NMkeiykTEkb9UYU4
twlrRKbzl0N5sFT5B74nXhRTecPV/hU1lrvrjPbWgmCX2D2k+z7kzUzBiggGNPwnwe70gEkc7DX0
aLcKnvUZj6B0NKWwSSkFyBTcgs0oo7eei2GplflPTKuOVJueAHCavTcqc601tAl+yo1hKf3D1BhI
jknz1HRhuY/0c6miQ01Wyy4MOeKM1oF7QCmElZ9hPvxOBv4zj6DNnuDHUyxNnz6F39ZziQPpeU2k
Rt0qLeRTfjt35ejB8I3Fy7LKn6yEFRNGN1OQnedUsVxPkcE2LPgb+jbcWgPbFRIusTfrHpUUD79N
IsTUiADOSozXqRGQ30Lt0gXBapgEWrLmHKX6KfVxPZuBwncQ3kbdjQ4RXXRck0Ook41DNDdk/HzF
UoxQEl3Djj/F+6Ri6j20klDP2gY6sWkjSA+FC9Qqhag3/9jpxgnp/jmA93xo23XaO4BuySaPrOjk
ThXzTEptBu984JjsLVq7SC8qr4knyGyktl2Qb708eCddZ2UKFo4WWtBFVjU00UmFSdSOfuImh3RU
GDmOIVNbINwr9rqZUsrGabLx9PTCqgdVcGlcVPtsyiF4ruHjPcdqFFsrtHlVyLMgxeavaQN105ky
HoYBt3g5PgeVs+0JcYWB0UXI6CMy1jVIkhlhugPupMz7auLROlTzH0Ug7e0kabZz51caShCx1Kym
xuD8zP2nLK4JC7aJTmmhItaEGeSFERCha3bHkhwKviF/G3LPX7VZ90XxEAlpEmQ25js7lvRNE9Mu
h0JcY1qQSqxqi9wm5NOwhiet2qMt9gCkcvP4+XjVs4lq1DI/p6yMn+QAy1nOXICyFPVGZ8Sdltk9
FNmTl2mnzA4fbuiY6yyoGK+ZFr740Xxruqbf+DnMNctngelz8fUhm1QpVHoGqWbteHaBlw7Gy5Qm
M7kmXvcjm0o/fRMRQJC2nsR7n32Mk1gNkc3qIku8M/0UQBRyRKsO8hSZCH5sNNsi7UG9R97L4BLT
ONBwrT1jUFc7nCXqnFzrOhDOpZCE1Yaihwo6f+mnbgVNJXaXggvvitHP3cc6goH5K8+SHcxy/pYX
xbQ3avHB0B5psNP3tJ+0UiVlAc99ewtS1Ixlk16JClkI11QX8pNp4CSzUKtSaMwgSRe8iEKiUfCj
kDrbp72PbQlyPwwOkdVudCN6Yb8NQswk4cjNGCriVdRWprViC/1Tu2a/t3PP21hQz9bR4PF6DgJf
a1GduxxHlqU7uCki/wZIhRonZMir9OLLxzQLKTNM9oYbrgPyiM8ZKJTZdAOo1JyACrMTt9BZ45sk
ILlGIS114tGYSTOVKftVl0tO/gp4nAN+hUt++EIJKw6jD3sHtjfgC0/bDq26WLPaCkEbvQLmoWms
6JL9Fz7NKAgDtgRknTOcb6XOZpKPk2m2//pqwIvaEEBMSfvis57GP4u8kZe1oacH3RNveTuf9aZC
yOhAy5WhJlcdpUshhmaf4ajlesBe0c++ejcMCJ/twBaWpvfccqGMKrogLDokZZg8V/zcV6JxgaAy
1WZfeHV8i9UwrnVtToYgs5bSq+v3sjffLOLZ+SHWntkYF0evT6FLA0jHCEE/kfFrEH1kvZpZLLJk
rT1ea58RVha8t+1EsnNCDlNbfgmb89+JG43ln5e9yagBS2UQVI2F8TMMU3kUMaiztivetDh/06qA
ElDa6Ix8iA6J4o4VrreHPBhBmyoJwM2b6Mlw5F5r0+r0/1caQICn2gQlmWDh3MjYsQ///5H7bbTK
ezIq4yEeoT71c0yiJigJbQIECnyT0obHN0ncn7mo9K1deME6pttHJs/FjmGOkbF14iQ8tqXCOJ+o
Fb8DWQvVgOBFzKlzmIcodZ36FAw5U/fgC7bWH/5mXKVUHWGDw6Py+3NUWo/WIPwM1MHByMN0O1X1
a5E5cB5rIFRu+a8f/HPDLONRl/KbZbV2SEs2hn0TnGrGMnHUtkd03N9hlcXrQOHNMjV8zLHIjgnO
uUWfOXeG/MNyk0G/oISF4GwP1i6cnE+AludoMO9N6+/gKxIw9X9b2eLB1GlXwWgSjdEFJF3F7Q7w
O3pOjR7UJztgoLhQDlabvqFuIr6JyPGMYXcu45Npd2gIE3MbJN483bHvhe9+26H+nKeM+MN8QhBg
wlWKmp/6oVX6R9R5n2brI/Ny6idePMYLLpB0w170Jh0oMC1efQKtiIYsM/Q4zprym2VB0MmdlpCd
i0/rkoc1HuHC2phhPZDvxE+v67zXAsSpIhwvsBKyFKcDsiYkFF6SXTOy+TCPDCUXeNosc7dY6wFZ
HJIOo22TeCk7kcB/DgixCVyGrhlCDh5iBrawfIpKi44pjNAofJsKc1VlpFjEcX3xh9fBZR4oUXu3
+TguW47bDc84j2XNaFjL1JLgqKsNLDmC+To6hbswjpzTmLi7hKW1fU9akiAifzxMTX7EDsoEnI1y
opnhOYIKjIynXTp1j3g0K++xWe6SYtrFaEWvzKpflLBuYxHCf1Czj8rMV4owyni8lyjtMF4vIXea
e1gMz63TviWx+RFlJiQFTCs1mxJXJGKPhI3EuFw2wP3St7L3n0d++661jL3djM9G176CaydgPdU+
RINvthn897EzvjDWvwzd8M7S9x4BxEszbet35Q1tKygrC75watQHVmdy63WZvSRxT9fhDnSifZNN
EnEEsLeyrDfWIENC/OpgkV4Rs0g/tLiXdJu0NbtxvBOrBjZTY9qfpBqbndmV6XoayQVBgzKu0M6M
T1IPvoEr9gtNd5pT1KMNGWeXooAoA2gIQljt7QNLYwlaMsQWPX1cxRuM3N47uEYGKTX4KT0KQ5PF
SI9lqHXC+rUnuW/VjvGNb4RBkI8Fdsfyfd5lF7Ifj73Jw+RqJcMlI37XmundM9GkLLwfWSqQpnlz
LBu32+oTA2ejSJe1UfjvrW7V27Q0/a3mOR/1bPwrjNLb+YV40adGnhqXgrRiC7uJejPArtHhvcxt
sdaK7B+ukWbRGjrNgtEtR5v4QuCOVGJhZbB+pVAdMhehwGi/G2B5OO/b7sb3px4nRaLhfjNdbFoW
Ve8yJqPMbd0538/BIVnW20GCpQr1+IxReDv12BKGcZprOgDN9bTtY5bSYwkmWbrZk6S1Lpl8Ny+E
kODnLJubrdTbGDntGSRozenkoFsy9Y1daNYRm6AFboNBcR1g3jLkg7XEBo11sCwURSqE5n0fypul
qeYwiPqkmjg6YVqBJeTMH2xd7nPuIXKC2yeNoM5Fb//0tnssRjprQTgM4/fyzAFPceUXJ0o2CF/K
0FdzbHGLQoZ5LGhUrzc2sB0eA3Ip5ihwit1QnVzVsHY0WlJQkM9lLtwxP2XoGo/O+f8/NAqnMzUX
xTcHD7AwMseH5FloQ3KL0Rkcq2x6zxyrvVSyeDPp/7wmfgRWwOJkKC5Zndq7Igfjawd5dYaO+JqA
NVwYfR3tsqaAzhrYvx5UsmOpM+PTbafYtJ726VBit5ZDudbIo88IdcgjbY9oeFhabmvvy4FdjPcB
NJoQd71Z4Ho6e+JDKwQOZnoLwPcZXUUFJryL4g3WgvZQGOoAN/3SOcTAkA+Dxgl2LK+ElDWz1GiO
ptNn22PG6Kmo2MOKqlszm2btTFx7La36OQ3YNBG0kfFZvwwY5hleF0chfHibDSm+fvXwR+9vlhpt
AYscutTtNrJ3zxg/8yWRLu021uQmEslu6giG7Rped/9RUc2h7qOKhGDq6NZxIBPz2mZvGkn1LiA3
VWkfPtjasJ+uAxkfM6eRhHESiQcdW42W3mSkkAwI/4OMHrkS0ntkTl9tnKp6CXKNHHEp4CLQN3mB
i7yB8Q15rDZxOmL2d+L+92lVyXJo2eWVyXZQVHqOp//rausA2YK232iyrWUSkdhK+SpGGnY/patH
vcKVE/juinuzYD2ZnjN0KOA12OcVqFdX4H+blSpKscB7/ZZHY0X7SdKPk/t8mp2fdKAv1UF6moV/
ykJnb1p6uE03bAJ4OHC5rvR43ONNe/Kj1iGKhYh70xLrwmBszQOyZNNB8DkokeXgG5+Bo3I2w4xm
0oZTPYyTeDsm/bhC70yKBturPUZDck48qF8U+Wwniw82C5TppK6sgIASFWXYGE99a124c9ExHSvc
t21ObgD4HSQ2LtZzlj7gWnuQoxH55r3p/aN3aRajNZcRRI2RqIR0t+HcjDuDfSuIlENiox8WQ38k
ni6EzgmiDshkRZCmGm1kuaZ6ZcW5klVBsA+QX3bKxBUTO/6etL1Yj55zz4waEd440iBbxbpvwRsq
jNjXZLDudo1dGINhf0rF16CNrAdQMOWwW8k8yZ6Eg+Q41kgALgweycw2joBWmk0TG1CkylE8aVQe
AUILEhJJdgYaEj480zhZwPHW+YAGKNL9lyItnENYOsZ1UqlxxbvHrh1/oI6OcmH1cGnboU2OISXS
jjTMTZtZ3g6X0XM0UxBJtbx2uVZuxtR9xftBapw3kXE/e7o8rp44tKtN1/UP5OO8ezAtsW0axoWr
RK6ZFnJSgHfujDF6huERnnqWZjmDgrOhQ1CKaNR1A0Ii6LcOHmBFqisTgEnXjE0V1vf/B1FJJl6N
seNwoG7HtBiM9bbnc04tOSvjDRBlOfGfJJEjg1GEYcCGUof//+Y0ePf+/1vMv+APDgl/qHEcxrWO
3mz1IbWf8sbpX5tQ5+CvGg0sLkaqtNPkI6sZcbNXTc4MDfpH1YX0nd705Glj+qBvUOy4wkgbXr3Q
768obA5My1cthM1Lm8zHY2u4Z+b/P4QnDPdgEKBwc3sbDOpI8sIHtOTyUVJy76J0JoFmevHAeAAq
TENmS/JFREKmpa/abuw3fT5Rmlt6t+xAsx0Q42QbSeDYxvLU8EAvn67KDLPOCA7VmP+n1uDAcukg
xEj5PYUJiIDgzbONtR5b301rT5es7+tHBneF1JtTJYhLbBujegSX0cgXIxfOMikGb1d6YDrMkO0N
odPNki1BFwFASETt09rj8gb5t8Ihlz/QzbpPdgNVUMvzh9aMEysc/wuDKWPRFBjp+K9VqAXY3w5b
JUV5riWIs8Lpdn6nxc+y6cOdzq9nNW+TgckgiTvxCGxb7O1xilZmxQo7x5l/7ktXseMcENPP3xhq
F4PLirnn/98Zdya4uMw4Bm7Nujy0s4frEd5hWQ7nNSKeRxI4nPrOCptKt2QGOa3MYEqegmGAPAlm
RyRNco4mt3+pC28N/2jrwcl4JiVYv09ZvyvovbaltAH4ZwxQdH5QrhUkv0Bxl/6Eb9DR0uLm8Anp
RnyOPESkEPHKFm51r6ODKu30uUYOo3T1CrIwPAUNgvbSGd6V69Odmwd2XRJUWsAQomd/GfZk8SR9
+gfGxKevgS5KsFnyKODQET42X0ZdbmH7ktaynlIi9yq0D04TrkqDIV/HWbQ3GPFHoFkHuu0NvBqW
Fxaexjqqo3UuR2+jbLGolck6vZxwH9K1rbTGYCniMTthFrzOJyv68OV0Jk3irHLAwW6pb2VdhfeQ
52ipiqDby8quT8R5TtyR/MtALpPzxMdMoZhdBFDltko5P3ygnAtvqP3oa044XwZXi/W/n3XGPmix
hMD9x7tdoACz9U3pWPY6IKGkFxl2BTNd9ce0n8ILADoUiSQbLWrfHvdNZy64pZ27F9rlJjX4/vOI
V2k4523bDo6+p+B2soU9DvXnWE8G536KLZouBz2TXARB1iIJJCzBsfKvsPBGUB9I83IvBcU48M+X
VSGOrgEVEkEmDDcdJRAu81+DvR0Q5yG/iCnPDqatQ8uIdfNu9HykYf9UKHBQRXv9b0VS5NFpxoDI
g6IG30BUotlPv40x2mupGdVa6vmpahImSPMQw+wmbasNEKz+n2mEahD7wUcmDkJxA9BhumbszLsA
a2wcByCV54cCpLG2dd0YydP8peH3vDQKrGUS5/8RdV7LjevQtv0iVIER5Ktyspzk+MJqd2DOBNPX
30Hte855UTmo3bYoAgtrzTkm940HXqQx/Q8ZRj7ay4j6idy+rHaNt8Wlsvc9cLsjQoWT0UBejvO2
3I9AD7YcxjqAJwRMjaUVYKJqzsQtRdspcw8Oar/nApblTlpds5M6I2q2EC/l7BDaliV6V02F/Sbo
Ym/pUA+7qiJ0u6n6G4zGmeCjm9Zo8Cbidt5GYjYPrbFEUOHQ5xiaJCetRvZ28Wvmb33hjtoaTlKc
bBqGa0O0/VtfB9nZhJqDlZ9PdRuiUuUVBDAyEsjGFOrUNbV3norQAAxihe/M6+dTO7bkpyyfRpaC
8eVBkuoFbQWS+95EupgufADcXSSaU8I0Gm3t5BwpH5z1tGwNDmMJ+JCVsXWXG6qtl+ixZQHHQNI9
yqp9xzBqrq2uKo/MLbs3Uo/xzgdzfCB3unsTepmlwzvZAb/s3kjQzneyyMLd/XIXlpvvKX0Yvi7f
LTNRHYSRV/+9GeqqGI4uDPf1/SdbeeKcnEaSdLE8OSQj9sL4qF3df5QgkYusA+vP/TNnVNljESSv
98/iqHCfQLGf/vuVZDYBg20398/svGpvbXIlj0uS+TWepB8Mt/u38P1smlyaL/fPSHY8BpUOnu4/
Uhn1S2ao6vH+meeZv5vGtR7unxGkgCbLMMrL/R92I+VlYnTef/99kRGmhgFqpiTiBpgp0DYptgO2
RP6qviYXe0Blsb9/1554d7V6KhlJ8uJmVenjjQ1qDqM8GWiV2EcjN8/9u01WZsfMYRh1/7f4LbqT
MnC83n/yUI/2uc89xiLL/xv7RG/FyF1pDPOT85SOf9AHb/cfbIuxeeoifbk/1eub+CUJLBRDKEAa
bfibACzQa4WrqirC8W3W6XSzxsWlQ1iLRWZUZZsXxVq2SpE1DHHpP+uKfZ3ZOefSaHqGdPNQcfY+
S9S0h3YCP6twwrOEsOaXkSdvXPuzoT0E5BSWB2yK9tu4/KWINfKDYYQBUVLzsiqFNiqucaSpNxkb
QkUQoM9krkNZjTkgGDHml15vJR4chPMwH/ICtZebPaemJ27ZqJMXVcwb9prwzV8eHO+LFET5Chf4
mNSlfIJ6c016He9rTxFjW5g+nc6oRzUYvU5l/Ddjl3+A952/0di0UEN1RMNwyt/cv+bgYVpGAUDq
F4uRuWxx3fypxn44SotkkT7v5re5mvdAR7u9ZQftf1+iDGYw1o3DJid6DAAKv1sSUyF4tvhKDd/d
R06rN2jQjWcftxAkL3G7P8T2lZQO8Xr/C71w2nUhcvmxdR/dNhE3tayUFTUM2b3FjwgZHzmTc/Nt
zCoxA/MLhJd+rwBqkftByKCyPWgHee7cLHSjO7x03XZa/kWHi+nYdw7qzpY6d1nKaM/ZF5zuZHko
N3tTzqjRquRP929aqs0P3OLIGCYya0g8f0PtD9Ygx1XmMrUtSlbjsvpnBrQUQjhMtzk2XgEPtldQ
/gc3CPsndyrHdVFa4lByC6vEmGlZ2MwrbGevW9/YuBkjuzbsbxL7FVPg/hmrJeP4ZVfwSnA6Wa3R
7HSFvrVBHj7Wjc2b5VEN8/RmWxZg37g/0c9XD60zfEl3yXvJ5sugsEJkfX7jfHsdMi6LNhgAhmFx
YGVEkyhjDvN1/Dxn/R/tF+bDqB3rQPsbgric7+mtHCg1raAkdMOHGB+OQbi9WS+ah9SOUJAwoGgC
I7uFSe/vSCdwNnZNOz8ep19jwp3DyHKkp/8IA+0BmLK8jk7VPnt1t+MYO2E1jX8HFGWv5IdnG6+o
sv1YoFVvR9j8NiyP0NyJ/p1cdU7HqnQOMBM3k0fgHUhR9xAvczQHL9XO8t1w27X+dDOLX3npcfqb
9T/CZrNNMFbZTTYUfKH/jncD55CVHM2S40VUl+2LFn+Q5qjXRrvIDJ1oQkaRUk9xYi8G81ySrvFg
gTLJynbeMJ1Oj5nGMWksv5MlHOJ1e47cbuWFm+VqviK4IOpzuMq6fsWOKm/3B7GdrC7eEIGQHO7j
P1klrEIJjZ7ljwgdXgxveRFFY+38OnE3sroxmbhZlQZVpS2AJ/VDpmYLXwbLic7NZat9o+PsYt9Q
B8unkRiGYXfE6naEGuatwqGlWBc9UqLCL2l7+fWNeAOL3W3w2fKr5laEecgBCJeUOw0fRgwS36uV
f8hS5OoW7RnHfqu93rpGUDStzmhxtzDoD9vPvhJy43hYmaIpU6dc0z5SZV6d7Shf8g5q8drJQh5S
jKaEiu/IjZ3e6LX7qxqzy8ab+i+vwgIDKC4/35/uFIuISMr3Fky1bvy9D0zxdRTgjCmg96HQVN4T
2hBhjNMusVI26Mp/NBxinZrZvs0Qq25L2YQW9sZtLB8ZDJ/klHxqw92OqUUgApzkmynJLYu8Id2j
K1M3bspiC3n72ciSr9JJL607l08c66+0bRCiO8llzGgJI/tdMcL49ms/Obie0q/avNCEaG+U+elL
0XPEW2QEnm2iR8DA0xBa6xNaeJiV5L+uxVMrPwC4a7SnHX1Xd+qvvS776/0jMqT7K4HCH5VJo5XG
DcppVg3NFCrFK4cnigjBqo2v94eE22g79fopr5qPRKn8msLNuUb/+1HJmbfieHpsx/zBLjUCm/sz
8uVpusdenfrxSzp024YSmiqZLxeWYzMrjemLJyaRyaGNPtSp7VOhs/OEoWwN34koczqC1zqLaCKV
/jlFdwUtKaRat9F5kWoLLAkT24ylBJwwC6eVXKz45KETe6BNxVCVVgu5nDH5XUSXc3IGRHn/ho8e
9L+nDMvzBG2/YJxThmV8vevYtQuNfrXpPzORcigjqowQx//56P41pMb53pzCByKAhtP9IccUQZhp
8B054WdkGfUOvGyHoSWliWHeH+FvdKf7V/1+Rvly/7xHCuamv6j3wp3oqFrcKTuqoHnutPHm1jon
fK8khAX6Dn2VonzrI3mcKmD5Vol1ss+nnSCTYu87CJ86miebcWq7rYZyuUIdB00RbdbWGcmZdrHk
/ACB/Kvbbj5A2yzZwgLjCFWs2JHoWH5xsTZemXc/FIZLTh423ZL6bNfRaEBVSH1mcjDC8tC0z5FX
HdywQ7QXe2eQd81xmlGLZtnOGXBzTbTzancyXitPnWmUYHNtDP+5HU21Aq0XPYkkCy9JV1k07Lzh
J4VZ2sffNd2+IoNjYibCODNi6J/GWf6DfL1lUHUAr/4kQ8t9NyLmM8Vcji8+zXViAyCfgJbe+qPV
wRbv53VzxY5mHasB8SYHEnRQbZQe8zD8MRtilDzmNoxpb3XPGKvzmuQgWz3ufOawh7lydibb5a86
/4xzGH2hp+x3o3HpunzO0IZ+N1nbrbPUKx9zJNdbldhYBhqSNAgHtC+JSYuDEeACWAuckxrClwi9
/TGqwWzaeW/+WMG7NTHS9mK1qRuTiVNG/xvTSbUT9fglq+XqTc2ZFdq9IY/6BUOamYY5iicPKBac
VgYOPXktjoD2ao0gTENeeSsiCjnkVXk0sT+B9EIx5Rr6i+n4B93X4K9ApDM5PWs4k2soTXb/ydtT
DFD8SuVPW1/U/afmrYA2pHevKTapm2N1+2l5ZuaCAYars8AL0JPXxeycLYFv0EoggwovJpqrNu13
V/wi8aH6bNI+PjfM7AAMa3LP8UvqghZwlgLFVHM3IpyxxatiNUdMWX6FXuLsWjrue7AA2TkyYbeH
qLg8UGuDx7W0Cwf5s8km5zHCa4OPyC/6fQJ0+jIHCTKnTmyzKsoe3LTJ6D+MPzP8sxWj4xraBJqc
gbwpF1cZTj37pW1CitW0sYCawyoDJdlc4qwcVorwA2aUSPZ1mexVOl/HOvhhdc/wY5ohAj/vIcnU
dGgRlnW0k2mVAxN06fk2z1boJ7vZANPYkFN1pSgm0ilAcOHaxTqLKvPkJBXKUmCO5p4YZ9RQTOAa
c4Qaqv7FqeVcOAO5l/tHYxT+Gxq4s5jvkfPDsl73jrNItNwU2+uAVdUgPnWZOtvRfEm13CYQdh/8
3LB2rUFPD11R8kD/TbqqOHNuA16nqnPUg+UM6lYhn6deVFNyuT+4nE+2jT3BJ/di4NCDcFhsawsj
mCffHKtGsCKNs2G4b145EcAZBu6lQKJw0TSr0J2gdmvroEb9/DN1Hqa5Bl0gL/RFhDcPvRrRtphN
BzsBV2W10fn+kawI1qq84A8KUnvvKv01FS1D9srCR4yJ6xybRnSOjCA6w+NchHW4sE3mC0suZ35m
ZJefJyP3T4ITnRUW/33l/75Xx9MvOSIfmyyeZCE3gePW//+PnPLVxbN5KkdBWvLyMBkI+JKpPWC8
tuyDjKkD+8xo//vZqN/UQSXeVi3/E+zzw5yYemNr83dOSgl8fhiTyvKPirzgVWSix1DxQxPT3YYU
vvSCatZC4adwvURXnusOf2qbMDjNKgY07tgcSegazv7yIJXbn2WQ5puExMS1WRCoMgenyre0Wptw
OJ2q5nw0RhlNLvafqbBIZeSzfqqz8/2j/3u4fy1zs+vgy2gvzTVgD3mu4XGfHYfVFMb7sIqalOFs
Z5HIGU14hVwnv2EC79axPvhIXM/3B9DFuBptqCh2OZ9mIej0Uexj2CBTqGkJIE7M4egM7bbFygqw
xdr4c9dscqfFTJok5/uLd79CSUwCYkojwK7E8AQbPNyG9FdfRFIhUhpGal4ScReZJ4amqaw+bKNj
gqil+uqV/9vLxPTDZXukvWY8obnFKGBNOx8YCVCg+r3w4cp4k/mq29I6T50+KXN2/hYFLGjPbf9Z
ZFxMWEtOcWE9MeqmAY7Illa4IT5nPVsQfstkV2NZ3+m47MGH6uKWVMklUotWjCSQl8GKky2dPf2U
9KBP+gbPsotLZW9ZQ/xQWWBieJt/m0UznHN6bcfaUSFeFFDUzIeMA+Gx5mW2kI1KBr0nWZUXE3Mu
lIy5eGKKmW2NIADPMJvFpspQJybwWqgTGQpm3e9sII8B6hkCSc9+q1ZemTJepxW3DhObdT6K51Nv
4Tirm2fB7jlgm3ueMSeYNnENDuevIYGrAd0z2RQ0+OEzNOI1rCBa41HiNZHQwMF9cHYoHcK98/IA
KiNlCalGQkoEjkCDIl4vUnHS6hCN90F3aKTlkbeD+rlpSCH0xEiRZTCirKziMPOaxwRFVk3TQxkL
duDJGqr6zD4WyUj/ACLJtjf56+kvOtuCGK0lfC89GMqHFAduKXL94NmIRrzVTP/y3HiwJ3M6lq71
CDC72aA18F7gdbT/fdTOS45vRb4zUUMXkJuvmAMBcMtJXktzfHAUDoqILKJbHjxy9oWQTiM3jTz/
Y2mW2FOZULYj8IO+WGD/TuWTWeHfG6H/xM74YLq2T8buo49zble2SMmz0jkDX127h0ThGHMhnFZU
FjfHZr4L2PVPZib7tPSO3P0VR5vUR+5cC7rXg33tYXX2YfYc59+dVTu7SNt631LKsjzATSaadCmH
66eUSDkwArDFa9qvj46tbmNXypfMkyu1gJL8Ms52KnWTX2SfF3r4dj2XbCs0jaPhG2tzrF6rSSBx
YIt2iNlZDTmGq7b7DEERrifR9fuOgQPvJl/9otpgjZDJQLNk3M8DEd9tdWCcaW1tK/+bmcZ3YxBq
Df43MHt1qij7ptDc+JVidl83+0yhfwHyPmJCslnno1l+0KzddVGLfMf0jJth3YY8OhMI0B+YXLf7
mLexxG2PxjZXdvQ01ngik0SAAoUYBY+rInLjWKWpOKS9raB9gmWvTPHN7oSs4kXYKnpB37FpAXOx
nXFcIgP4KIPiJY/N37jIzbMZGgY+D6Qw0dx9Ba3B2yHOHlVtlLcIPxSza/W7Spzfw9DujeXFKwdI
1YHMWbOMK945iPZKkqWXhqCyGWyGeW2uExNHkwNLEKmSWNuLcw3dzipNYjIzx2x+qFgme1UT612W
/xwmyJ2zn/x+22cZtRoHnboGgAX2cNUUwR9gvUGOTtUI6xeipbgwI6PbkPED0B/BnE1VhyI3K3Cx
nHanqcrWjVgs6BMiE7+xAHsZ2UkE007N8SZapByx300Hulx/W++Pm/gv3mARzdIC2aqaoNuRUBce
hqKwwKtc+rnUDwC4GoJd0eHxD7k9AbxwN8sQG4CM85+8woo5ZBZ4CrvRjxH6KdBhqzjGtWyEIyEy
LS9V0CJBmRAbruqp8XfkQpLuGgcQ1aYS1nbNMR4TOeohF7+63U2Xae6MiyvHnS5CHJB2WqzxtQOJ
wsGENi3+QT/MjVNS44Q4F9o+/ygr9QlOtd4CT7Jp8nZ7dol41+GLQMBZv5VVrhFXw9oMG/wkFOWV
qj3OtrX3oGkr1aF3VdnVR7dzxSSmHmB+TfFETl6MXlh2NPVsKhC35c3bEUq8mnTh0qVwik3fQyR4
rRVQzq5zk3XUG0wsGu+pcF0kiZZ1SLAAXu8PctX11p5UH/vcwFuGEh73W7gw2CSqNNtLkSGMV+Sv
9a7y162dnPOFDB45hrreH1JKEWNsu5ObP/s15xwMkyy7P9r7znjrsWen5RoCzLPseucctukRH50P
u3udNy9V6BGCVNQ/JpX/exUyi683pWQSzvtpzB0uweA1R3yFPwl2w+3QEEefxNOH1I61NWLqTkBc
T0R4raNq+uD3Zm2W/CJgmoBUNeoClo3Zh6vpXo/eqiKAUrUx3W//syqFepi5JQe/uo4Bw+Y2xVZB
/zVBzwt9zJejD1wB19BAAh9pVfSe5PhLoLkturj6QLI57kwALlkWTzsosgnJvNugzT2EE+bHFAGZ
7IFkCo6sXhHHD66fPPJHBwnUksVLxq5XouDHn/QajPK3ExvdTyn4D6fA2+EQI0G8jlFASW+ARtTa
20rZj5YgnFHY8A38Yu244pCcmH8PK4bJzeNg0BLOoExs5hA5NzQmUm+k/VdEJD4TY72H805OXMr1
HOzqy82yhgOy/DGEePVF9Ed2kcWCh+veitMPpcujmecP+FjFRcsOpQfinyw5Ox446jQ0UTgXHtwJ
5Hgm6hK4wu51zvU/WgvAoPPkbwhyc8/ixOEm+sOfZmyzjhkz0VDmafbNPxVihLXjyJcyC2hUcXlX
+HXwo2F+6CR0E+m2XyOYCt7IG3L/iNOUZJevply/DV7gQ6QJH4sUPTJPkXJO3m26CpM3sGRP7byf
w+4Hxfih9Wu2Z180K9oBxS53MySccfQ+GjI8R7MN67SNfyYpfwSdDXg3VAoWwBo/3fiMZgAG58m2
IzvYz0k5lp2xZkCOUdOKLz0JfaETPCch9w3LRWNjtGmgBaxwVaBlROwSJeTORAoUq0eWNBNC7OQR
sdbrcO021hMcARRn5pklZENgLVIBrJtTYuidCnoDvSKbYxlxWotpllSd/TaI8Ell1o9lJ9PKrHpF
+1Kk6KzKVy3Ct3SumcrnMwM4B2RRPQsGjeZb4NYf0UTO82T+iyqOa5j019ns/7KYvKBaTr9tkATw
fJubhtEXyfIFAs8NIJuxGgz7F95MB2Q/ramKyFvuQ9+q/0SC2Vo0BFA9inHDIeGZeB2K93wXqOaC
nMEkmRHdXDU9SOKWmDaRixMkBMJ2xKeqEDTXwJEjzOCLeQAsScgw1y5ob3s+Mp6GwtrC5bLc7pcg
/BBZrjOzFTmPWehSVfiMwGVxNLwaQx/3TYoGnQw5coxmMtDSIH9ViCqWn1UXR20maveagqeiTDWp
J/3vUGP4yxpSwn3l3hSU853wuMB073+j+cGx0E20oZqz7SCEc2GVuxGnC5EGG9dKT1EY06PLlV4X
/nAhMCQ1o5OrnQTFQ/iRlc3n6FKWOn6Dyn5on7h1tgiSSDZv4p/WxKbUCknMuvOnDXHRw7s+VFFJ
H5ar3hALltDKCYpHUunlOqOduw8THCFoYTD/AHlscV6nQ3j2Rg0DTFEaZmlwSFBtHPIYgC1tR3ZZ
c8B2PP5izbF3du9hAO92bTtTcGY93H3i1DYljaLUMS4mJAZrZD1EY1sUr4iuXDiB/jsTQHKTKQMP
tVt+GwbO58Uu5kb6IZnQubWJy1rGKYu1hKLDa54m4rPD1u2+Uiriwi3aRzp6Nz8Nrq3FfAsNwcaM
ifbVNKBWY9HD+QdwDURjsXYPj3aGkKUSj17U/KMudBhUnngmkcJ1W+BwJloy7BZS/B/D6fjl7eq7
0e2lmAyDXn9BWgqRawomMCBvC8Fel9eHQhFBRYK8+C1iRT6u+VBoegytw/kAb9nTCOo9iRiX0cg8
i7KFGFP9C4n+032K+bud34bgq0NgjSCFfcnxiLILySHJZvE0OTHOcbehjMo/WjpBlS00b3NF3xD5
JhcULFq5if15jQMFcV2LNFkSAudlw5vsoU3igmzXc+M3vEFUu/Yce+sG9VFLAgWN3kAI5Y9AxgZz
j8mYEiUmamD+g9LwLV3u/yDLnytpgHeP3AfRcmN3fbsV2nzgiiiWnXzegiBfDWb2C9TAp+UdIxyU
kpFO20rOFJ5DgzFku0yCiNYjAoOWxodNKI2MQ1xfLSZhGj+E029JCspXTIYB8Uf2OpbDvJMiatDH
urs6tNYgUB6dUHyOPiJMP/nmzBJhAniJqxkyePyPu4cXucaJXLBSeC7bpC7s79CFmTd58CabcxMJ
CWf2n+vWL5Jguj3OuKTwn/LI+xz84ThrNKOZtjYIUW9h0f0bi732Jbsq/jA4Ay3nkNNsxj8j9WEb
YADEO0wDHCp2d9XOEuY72TRRjW9LZ98DsKXV3MhlpdpWMQ4nms72ruakIK0CS0jZOJumRYIZSQMs
0Eh7XSBomt95pT/JhwJxMkWsD/mT6efIxQCcIPJwPmqsqTWyqpakmG2diXrbT84Lgs7f/l9niXyY
IkTyCZ73oXUwNKREjM/msfLVCXDFJfSsb6yv/h5SVr31cwXj0NQr1UCwHmsfXYH9Mvj6WQCuWI8p
OCib40owvgYuAUtQy9J1GoQ/Cb5wD8VAxMo7NKQM6LD98aOUoUlF3RCHfbvRWfCK9gkEHA5hzFPE
M6VcoABMYcHqzeQnBS++452icDB0zLBTzn8FoERsTtiwl8yV8RbKv0XIIVT8inC+M1qCjFF1/1JV
vISRbuFNFNsqp1nRCeA08kju4EtsOhcnLN+IVXthUTKjaGfhs6FSS4H13CiMMey8VHp895PpZOad
pkQkm0A7l6JTWFZZQAnXXZuRerLy6RTlbBNmU6MLa7nnrePcOM9hUwBQiDYEDzBKedZSYP7NYCO3
uznkrCGnmZ4Sc/zAS66RbfJdPE4V6QyTWXx4PgtAa+gTiwnVovsbEc5Vzu1jh46CIJudGeb/OtSz
W/hGN9tH+I+Q48fWzW93sJ67kFsyqTahKztY7Lzv3A7GKAxCvKkvBfs9zocfx50/ZcANEVoCK2iz
KYeRotOsVt00X+hTspHDlwlgC+8sRLfTaH/TKAAgzRrX4Y8tWJlStMqBd6pId4ase3KiGhEVeaEF
4fVGv4/6R8uJjwBZDr6tXrPvKqI1GjiDsS2i4alLBEYyHxxMZeQE3xRf2gzKFVw0Ulwsfjxxcx7c
ZqpXM8/0zhGU343Gmc+5O6MAf8oIv0HEjLnGK460mmogLrAyfBBRGVKsQ6xf46D4TJqe01hdnnvZ
STxjvDZcGGkTFOTkhdhpxkN15L+HunH2lC7cTFCG2sotj9rfjb7+rNsxPbDRZujtzxrh1apRYEQc
47PXZFYPkFIrDM/b1CxOLtrPTVF2nPg6e96wwo1rsxnep1iQzrz0A+JUHsKgY4CYIsNvySfyrfRp
IQyD1cAZkgjMh3HaEYbhbMuYwEh0B/E+yI+ZGfQP8YBpovtSTb/P8Ygc0iHvQG7PhMIrsz5M5Arj
7ZC/VdNFW5a6XZbCoIIwWrKdHqfRA2oHZGgVBhUJCZBC57H448VLoYEecN2xwK+nNH8fTDQnkbTI
QuyP1eJSagOYHK0PSoSZXD5GKdMATsoDssoGFCC9YJpM7m0YNVTwdMA8DrkDucC8JU+cDyjat4JE
IrSK9rUOxGfgpSMFKnonwWyKOgQBQBQejFZyCIsOrgsexGGmtMdHdEkVAjcEJs/2FRK/d1GiPA1+
xqpjBYj4Ox+LyNCgehSdsWvcQm6Qku+6qd7XrY3q1Mqs9UgUJzHIyGESjdJQRwcE7+egsmBPdewz
kUyfLPS7TQnoCCE3k/4F2xqhlXBrZ4PTMCbiXfEOwmNFlHz/bY4NEEEKItRM29gnYMCKCKcCpQAj
uPwMaCRD4fYp0e1nOQB9yjvUucocPywbdiNKERJu0P9ulSIBEMcd0VVYuhdKN0mfdPoFeVq2SVCj
oE4NW3+jMiifjSfeLeroUfb6FS06Kewbm90FokVwmRSVWNvb+GMkCb1EPUGRyRaErGMy4jRlvsss
mKdBOF3jEJwJqe2HfHpKgFAfQ/SQvD2AEKXlR46yHCmyQ5x11biACdHjGrSqnmvmcI3onQ3Qg2xn
jz12WSf6mh1KLR+YhS5oIuLt4i7Ads9e9YV2Yk/Uw4PhxNbGYdayKU1LLfyLgdqEG80jIKF3DHeH
0NPAA10U23T0wgPOOeom8XsI3PZgyw7Ro7FtmCVPpS0/fFLbqxZ8oYfejXHelzfXEO8W46UEOS5G
yAPxkgU2gbCNcwQU9B6+W+a/y+iGLlUDUGy2n/LZcDZWqr65n/00YVfB32QN0txyjDKtbJ/g+2A7
CiDQKftDDvipcpOr7PGeX5LcvIJzX4toOktbBQCO9qunh7cgpDYFHpV6RrgOpyLYMfUuGAVyaHI7
Jfc92ymOrn6tx0xv4B0dp4ghlsQnx2u3Fd40gcjLMcSRktTZ4bR1whlcYYngqAkwwSpQG6gvzq7p
/y3sidjrKv0zJ+Ki4kazq0jiI2megcuqd3Mp/ww1f3FJwLGE3UpvChmcoyEyQgzpjxYhqX3hjaw9
QAShNIFnG56zuDC3VdLYK5dX0a6RZkEvhQfvBO8O7pGLnpqrSSbB1RDOmQPEpqEfdVFRMXCmNa1d
nCrKQ4vkDCd9jYdQEaIaYj0qp9udCjB11TYU8bR3Z3PnjKDaO4ZBW4ngfZ2XUbFJeB3X0ArRWrj6
2eUVdPQb9JlrM3YWiCQDJFnlJUgN0pND2I7NubHzxqX0/Uu6K4io2iDikMH3GtVouGGCpJeiBT+t
TftqmwtRsxHlFo0QfGVTySCv8asPfMtQJ0SzTSrMgYRH4t8a5+eA6cQRrsBz45MHQI+hRQhL3amS
AQYtoaGKhOpzTqY3lpDmPRiF3qfkkBAyK+JNPhXnSlB4luGPiIPfMM3OVluO7+n0EaKewcjInMKf
qMOzHMBJmM5IvfyISSa6QOYxXnoMzeRhypNnhsXOa0eQ4soi6GlnB3vpdP0pnuZdPOTJzg2zPx00
rLYp9U350ItdMkndpZ4m1v01NiU68P7JnlEyomziHDODTKhwT9WO+ENRcJ59zIIF1Q/M5yTca1G/
EHGMBU00vzsk331ChM1cBMHJsxWR9Oa0tuZpW8e13pbOkl+A1zi3EriioO27KaaHHNZf7DMPFtDY
TTt0V6HznRflAugne3UJaGzrdiZh1v4o107ETIdTYrDRQn3blktEjT9226JjEZgVhNPaGg5Ue9++
r2FDYZaFP+Q8Iv/qNmXpx1Srub1ubIXkGQ2Z0xR/yKOinbfmONbvEeFeZAaiiMylTZ7J+Rz7YMgo
T44xDe6NnGv7gIBiCWyULlhNHJSz2ZNoHEQvWZZveh3Vz7rdQKzgxmydBubELSt9qNOBbI91meKJ
HGjxlM0+rkuXlLxppV0HXcNwKOLwiALB3dNiDdYeR32j+IzDi1l37dHW+T/UBD9Ma15d/pFvQAQH
6sh0dnLfe+ali8ZgWld1dyP1k1lmWD8GjuwP+TInGbBrWH79rIqQ4B+ZvPXc7VxGYhHHy+yN1XKA
OxTjIp9rEKbH1vAQC5oaE7IUz3bJuAvYI+nw1Tul7U+2gzW9puBrKKM32L7Wzkmh7ZgTdL05zk8q
Qg5RCbkPeUEgduK7AxPtgTzPxL4dRAQsFPkk/mDMeQLnCxRp/diQONAu6fQ4ZZ/HuTVpLLTcYrCq
8IZ3EFhKSNo630i/jk8Gd8jexmEAwea1jwOUvB1GLukozo/pWsgQ0UgfIXJA8a6j8k8lie42rA/l
x5pFrKcfTp1e9thTUkEyKeKbpdW59WsoWDY989iqsEsMbIXF+Jml4Jco+IkZ2PSiPNhW9SdnzwE2
wyq+sIOrxxHi1bHMMgK7CAQPssd2iK8BnepVktN+F5K9sMyMh2F2XxOEiSRqQX7IS1g2YUvzs9LM
uFw2YY46cos5eOkKKE4fIIv7Ds1+MfskQvrtY2wKtUurFnro01zV36bd0tjGhL4q6rOVpMM2ZnFZ
iQSpRGGgg7IOJXK9xSkBrZ7ul9EWT6Nn/lQhNB3DYEY3w/xQQYF8yqqOSc4tBZyH9LIG8kMPDl2Y
tP6VBtAgCySA0uFv6dHx+8HfnI47kgoXJwPR6bBclNobeXD1BdJ9L5/zbVrHn/TGaOQl8041aM3i
8F+pQd+KpD8Pysl3jjN/ZkP8kxY1iPeagBeZSCa+E3tmzipUhwUxvRyLEduwCP4/6s5jOXImzbKv
UlZ7/AN3wCHGpmoREQjJoNYbGMkkHVrrp58T+VdXd/WibGYxi9mkWWZSBIOA4xP3nuulO9js5fWU
Uw2NdnaLO4elsbmyJcykqGL+GQq2ONWFBTC2zUctc5w2Q39AtBttU5fBbr3cqLQOrx1p8kdkqWNc
9Xdi4ByzWmeflnG6l0IcAOqCuTUZYZd5SXlslh9jItgSjg1fG7IVP7fFYDPPUO3HCWqBJh6e5sU/
zQYPVOJt1nXtSjqHLjsts+Myh7DBkgOmPoY8iu9UhTBcaxT0wM/KhQUkSxLMbMZn2zYqiEBhr8ta
3mZG8Z3BHblumyZI7cs4M67fTVmSB47ufbaf+sISd4mK5V0fd/kZwvIVQorikC6Gsyp06j5pYgdD
weiwstbIepZ97U3TQYwQPTwEr07frWJ21jzMJvbPyYShgCG3h8dFVlYPRKZ0ghRF141Zuu6RMDRi
FTdpH7Ez57YPltG8rYrhgzHmOvV5rNIEPwHVKQiLRyoTV69dmnawuni22/67M6E44Qf+Nv1tZM7p
jqhrSahHKLYyxZMvZxcz17BvVHpLrGV0whkv0w97KtAvVxVjjC7dcsYdMZPDJ/RZeS76V9vX28Zu
j4ibP4kHQyAwDCeEN2yAcGvsxgKmd6TYY5TIrIowezd6lp2Frj/m2Hr1JI5XCFDRynej4UEo95aE
xQXkJ15SFtjHuAXEcREHnKKmY2iy3CUNfoUBKRQ9NV91ehQ1W2ACpTdZJD/YKJnsFYhZkc6S7OhO
bhr80EMkJgQ9LhhnBmtLZsLVUo06ZNHy4PeYekLzgxPlPf7y3RSqgc3jO7S7rXNJYYlMuUVtRBpb
78b7lkedupD7HB+gyl8vwVj/42v6n/q7vP0zWqr9+//i719lNcN5iLr/9te/74P74Pdn/PMj/vXj
/777Lq8/8u/2337Q+WH7+N8/4PIy/vlF+bb/eFmbj+7jX/7CUzzu5rv+u5nvv0nn636/AH6Ay0f+
n/7nX75/f5XH+d8mh0mlfr9Df75Bl6//j8+7/IR/++vLd9v9ZfVRpP81P+z35/wZIGapPxQiJ+l5
lmWi3xTyPwLELPsPzzMRgjnKR69BWtg/A8Qs+YdSRD+7yrFs14Gz/M8AMUv8YdlSuJ5l07j//q//
+Nn/5Zf3n7/MvxR9fluSdNT+7a9KXfLB/vwlH3797a98BcjPpunw1CYs2XI981/zwyJ4o2GTedgd
EjB7WdafMjWjtjd9vUYxpFHQcKMTJ2hdWBlFw03OAGYFCbs4lspgCUMy4nRtzLR2tNtZpoHYkUyy
Ubk5XAjQ+W0Db4rHAIiRKe5+kH5a7D5Ye8MbGK/nSKrgArmk/RNd9IyZN9wJO2ueY2SDRHX3Qzat
U42AFn0he3+ZUPf5ynno8/i78JEoMV34ZfrYbA0LFK9fTjwf2+oN4zurCe1iT1HMGW3lvYRL9ysy
x480nY+Ksg7DC+oMcT2XyEZxcblZfZvw5Iu66itBQ+f27vZy5kQL2uZa7LvePEXRAjYH30MtdyrW
N2Z9sQoQexshMS2dTZ90PNKXF6eOjnpkNddIVmC0PDpq3gmfIiW36F4jmb80HIa0jd0707bbnDwS
EurPhEMcmyh/TYzkteI4hXy67Yf4UMlpl3f+lZlDhdLzrrdpYc2e0VnnOigbquF5WDQBm35H8Qg8
1I3dcz3MyNq9t4hiul38/WRf+LiDcWdH8YMpOhiZ7bV3WWBlcR5BdDCOrmecqkJckqTMwFBhkBNP
YpNuG7YoD2zf2mf2JdwQyWMh7lgqsDlfPhPpPTJwwWxTPw0pkvMLjBsJNK+O0TMT3vvEUq9pMVG7
psxrbGywF2Nlr9muDf24B+SASmz6Ae+NCJCaRoXzwVrSAxq+Xdq1D6OJ6rsx73jrT/OQnk09vjY6
//BZNIm5O/tqvnNn7yz98BSreFuaxr1VwloNh+Q7bEgvTqervnFf4klbB8svcM6QobImxg5bibQx
qOgXIh7RAMcoKLJQ/oTM+KKR5BsKQkv49xrcCT+PvJ4n82Cw+F1VY/WVl0iflv4gQiSiOG0ffJur
jdkkUIbuo7LNRyd3DlRo5wShzkUJAknit3qCIEz2oCTGow5c4DXVjfggZMVgEqwRSCSPTUXMQIrm
Qw8/FbrgVV5hvm3VQ5lWhzkud3NYMDKuD3pyX4yixIXIOr7rrafWcY5L7X63eUWP2PtvVDlYk9XD
4qSI9Zr6KpshXoLWNnLnzh/CB7NavmCLkKSTXnhDZfqRF6g1U1rbzLLmjSG8cE2izL3f9NfOZZtK
UfQLkcwtARwo6sN+z+LxNTb9s4N5xsiHOUB6U030rDSQiPB8xBQ1NnMDES2GuyNkvJyNR9lskG7e
NACMCy13edW/xAlKyax8oWV+pCSbg0uMaABUU9zpYg4DO46rk7KSjIOjGTbCBxXh+5A5DYNiGSX0
Ve0aP20U3tOnByq/lIBSvTQIra4yY7ifXE6GfjLfvVSPgdeR2r4s6RGmZbstY/NZzhda/BL2R5Wn
hMEwDt4MCC3xXk92hh8KTB2Lx8S96RjI3KVQnTfMI24GiJ07y8/cqzZurhcLc7adZ9a3HcmHnHdo
F0fcoXJEJSTUPomriU51roPGcUnA60LifUjLeFgu0jghyR6HIbWObeNz6dSIXDtKdgbJM6quvifD
fRhAQKxnR2BBmxGRDOYEIDbsNgCfPqbSv+lm9wdS2bcU6tEmS6JMmNpCY9hHmbypUyZsqbiEjhv2
TePUCEBbY9PBqg8jq4ar3kOQYWjsajPdGC2heogHWB7B30SjAjMXHCNB1uTOu2P+aBGkHCjwB/fE
GtjUYe10UA5BxcJnNJRCAyz8DAS3wvCJ/vM6pRmtPf/BJx4tyAW7XrggEDlG57az0hsHDNFatrhH
k6K9S7zhYeirZ/boTMsWjS1LvJVud22LcNdZ5dkpE2wW46/JbeTGIKCnTduTwSyJ3CRFDCIAEGD/
7phtDOWyjq4ueGDK4lVnMTwkFmmP9BMDTEMBCA4FUmXGFes1GYM8uqH14DF6HoqBSIpRF2uR+aQg
RYO3za062s3gA0497f66AW59htVxxiFxjTgjIoHd7vdz23Y7G/8iXFcFQTTqfS64+ccnHYLWFHO2
AniwdZhubnBqhGQ7Ah9ITMyJkRj0wTJH++SW7gtCVqQFY62JZvRuOUBj0JbJzuxIcrJQ3WuYpGH9
isDz7FczR5k/P/gZUZkLBoy5eSPuJsQcjqKIyhK6TJo8kyu9doWEx2NCD0Ag8FQnLsZ+N5k2zIqJ
xrPUoUbxBTVwXWd8ghxAVGcX5UYR6I570LTvQtrLiSSShI3VwLpaZfbGRlowTfXPxEMRnR6yToT9
iP8i6gKXyxQPA4tvrmnTmk4DIy2Wiu1XprkBhuEZ/PerHIwXJLnXoMuu59zW68lSe204J/uCVfSc
6ZfV1De15d4urb+zjPy+rWGPCyNwG/NbO8t7mbufYcdPV2LhZynBoFrO+bNgYXC/YI0Z7fjTz/mB
JkBwgepFtdZxfx7x9q+ZiJk3Y2iWlDLxdWWkxLNAkAMShjH6ZFUAeTtuiwPZsc4nGA37PRHMgqza
JOgvSiXiuik6xYP1GubM7b02VOfc1ByawuaQZ+LPuMJMCTkrLoMY6EJEXErb5b4gZkZZ43tZpkd8
hw4DPrdZ/T+o41/iNK6+f8Uf/x/U6TRe/65OP39k8X8t0X9/+J8luv2HtG0fs4Nte8ITQv2zRDeE
5P/YUvq+62JGF85/1uiStuAfob7C/EMoX5m+w+9aULG7/zehvi6a6H8pyhVlv/Q9yXe2fEpyZpf/
WpQbjFSjMic5b8CS1wngmZ7vH4wBWSnXKrr48C1FOLgzl3VVsalxaFGJsus3yRJ98pg8V9CQApn7
h4Ugv40P0HeLggwgDRNFZ6aw6OI1WiaYExnew2iUjODLoDLzzyz308PghW/JYnY7iNpIoKanCM8F
VOvmzm9Useoicd8YdrAshUbQbHYgbWf2xGYv1s1ENg0I8rkb2EclhruaoxeDbMZdLRhl4bb/YlIz
nIECZ9tqECiwzQnanO3/TB1bSSXWne27Z3MxmweHsRw5wu8T2TLHxLFZvNkeVHkUA4yDQmQvztop
KYSBxEGFAvwZwGisA/ZQHym6qyo91L33hiAEKZ6D3nrqX/1Knxuvketi1AzxBXLieLxycvtYkvU3
jPowxIiJEaEfoYdivC5yYMXmDxK7+9Kc321i4nLtctJOHo4MQ28ZkjwUiAnaIjtRSd7POZWgsIla
qZstG7aDISHLJfI2Jhh5VxYPjdXwPiMicxFksiCd7lTtah7e8KFF/UGAQrdelukoqiwLUA6fpdO/
LGUyBLjajzMGbCI7EVrJ9t3zmy/IgoewnA91VMAILyk8I8S5wEXecsFCB74frtC2uarz/nGyKMci
+302ps/Z5gFeEvobI/4NL8IPTUrw3FSHKhoFcCtoR8UYkYnRs/0DxCoDEDcAaKt0hYEYwQYR9QhU
y/RKlfO5rUz23NbyKAD1ROh2HOSSuuER4g+UEANJDWYDgAOoD0JQIghUnNBMICWQusxhCe39WJzZ
4m9csHkrpL5k81RQ1PFeAbe12/Uc5vF2AWG26n9aiGGrvMmnx2q6rJSZW5r4qKPFry9CyafBOw8L
qiOo9cnGUYgTFj+7ZlwteUCQktjD2ydfFJ5BjEIS3si8It5d7IY59u+Q0W9r1MTGUgC5tWF1VNFw
zbyREIsB2tAS2t/WQNwu0JIMru7OjDGNZEVySwIO8VgQzPGXvy1ca0fwQWvSod4K76MxUhKEqt7e
0j2jGY+IQOaIwW9bPk5IUyJZzDfRcGhL9SKnZ3KbES2L4sSKKA7mFBVW6/H8tub0RI/PZHscxk1i
zc+y0iFadBZorm8cZqD5wJR2FS7iJYXAt+hyAWRP6ZVIfYPIEk2bICAjP+VIM/3YevZ7waqxNA7K
z96tJcwR91ZXOtvmA3VC03tbU6tzDP8cL8xwoKZFctywdYvxazZXDXIGxDL9DQiPl9LwPyB7XZYz
/mU3qjCCsAJya6JuGJHgeKHfNDxx0xJI0sj2WsadPuCK2vbQ17G8M/iKTVwBfmA5xQ491JtZZiTg
9uW7zoCKuwZTQ2dvoQHD246CIHK+EmJkUBc0q1Ew+WPW8jbFIDNpXJBsxVu/mx7lUt+TpvfZRUyD
M6NhmxrdW2iCVo41iI01je66dJhL5Igm+m6Jghi4aSzrBfHbPtfoKfAczAzMmSt3Li0C5pubeiCv
N8p+VASLMwOUgbi772E/pl6FgIGxofRw6pdDfKuj6LmjSd9gV6Z1A3KhWDdbYN592ZzGFtsTJyf7
X+qspj0JwPv4ViBssLewVX1mif81efOZzmQvR+/Jq8me87iTgFfQ8SX5psa2shrndtePDZJ6g+S8
cG8XwzkygeBkMasbS5bPTfqAjomoafJtENPuolywYzamMegk2jkJVQJnR3FIyAeZZy+QCzEslxUA
TDw8OMPOrVFCIUyoFoQ8qrM3ZnfowrY4VpPyWIzITWb1Fh5aFrCxTa/q2mpVLnCCGq8AQsvoUpss
lMaC5bFhIbjkoPqQbksTmbvXSvp04FaG9K3CJMbTG3XScugMD9Bb18oTndqr7sh3AUXhwb5C58hp
QKo7hkR/19Jz4ZrgeVbbKmhHwlZnFLh2iYFnLrGZOd2wJamZ9eU9FrdmDYaeYOMJ1DFBzTswQQhk
9BNHJYSRRe4HxIcIHME+3eWh+d21PKMc3Mbb2bttXXJiCofgcoWSlFAXoBTGgy3aN0tEPDk3VR4/
a686qiF0WVVjlSPbgA2V3OCW/HBtNoy66t7KGHtT5bP9HrX3YkRk0tAaH0P0tOglHp3QZU2wMG1q
gF8njXpk07EwWGnr1TQSuEPkxbrxk9tCodhZRli0Y/SYtgQaK1Ojpq2/WPyEia+uWKrfs64qYWr2
yFKgpwXZYNwknrwNtT7xZl6XQ+6u2hgit9A0rB25tJeyOdqTS8QFpATGX3jzphg+REdkUzpldEvp
iHYGqeYwlBtkDSgx1FQzCHkl/CdeFzHs5fIidZGJeiFc5VQvm1GR52Wm3bPpDSc60nUddhfRu+9w
l/lwAZpdqJddo8ZftPW4KgvSe9RvL2K8b3wvGBYi3gxnfp9m86Jvy1aqxnVFStWxdJk+TVXf3NRM
1Wpo+x0Lu3A0KTBg47BNRJrYlvMLzAdouMm4Ns2cMN3ysZ9KvQbo+B5OhFuZLN7pEtFSXzBu0Af0
2r04v6tOvzkJ9VmTkyjqXTywf/6homlny/7FQXUGu6E+mzJukKbDBCgdg6EIokFFwTbEUb7VNQCL
0P9kP8XSnQ024GO9tCSPE2LqpESqtJMV6Cgk9SvbeWAfNsBE3oQjXrpFPojEjnZOHG8d377xjOJM
kEoCCKpatrwEZn/t0YHe8gSVhrRWC8GQkXtig50325TiNYH0t5ezc+2nj2OVrwpjIv5VuQ+O4Z34
9/c+ce/bxub5Z5mopn5rvBPvvRuzT/ic2SkdVY9PpYEo2TsvZCxqZBEokiJ5heD8cvaBAxAJVqbQ
Fc2NWbT+scsS6J4XoCUxsmgps51VpuEjC2m8VzuETdWxscMLag0dh4aQTrG2iQy84cyjScMI0YET
pnntpvg/lkwnXCMIpSkAyy5qbklCIuiMbdSGtyIh8jkJtG0Zu5qXEwthoriwX7zLXTKJ8OCMc3ly
oTnuQ5IZQLpATo5txPcwmuHvqM2Q8IuToh3RaqIRVDVT8tQfjiO2rJOhC71hORx4w1QH3rJ2jSYO
BKqCGDF6quxv2+eJAcrhNk03iSGP2N4xEFj6vkpslBrWyzSqwzR5MUgP8g9R9U1limchJTCvbjB3
KBRDodc+N1AkVChPEO4GnIyzs/HhjKBU2Rqihso5H1oxPRPYOa2b4bsxmnzljOiH7CRG4E2hMVfT
ltm6cbIn8xH50HeDtxY9hnc7EXYDBM+44kLao/4CoQdHbaMgCflo9dWCxNYbarwWYJbAGvJo95Py
YAPgcRPqKd9J2w3ZUIEY3Tvvx8WmvwZ1ViMIhIgwsP0uGnM/TRdK+rfrYd5N2J+vSsO+Mh0gDeT5
un11ng0/2ld+dart/Ab1FCi7ZGNIf90vyTqBAlebzrMewBKoKD+PjUB5407Mp9JfES6LIGlegDY8
Ogkz31GgfHHUZ6Sq+4nxnnKYZycQxtqn8txOhEiTqe5G4d2I8GJthn2/3vmOhZNYqYPfG9+Yh9a0
ILzKVL+2YANiXV0tenhmD3HnF+7XXH6Rd8X/O7KD3tTvXSt9aPH2zSPWIH/2v61S2ytS74naAP/t
Neo7KrsfeI7JVuK8XdVCA1LmbWMiurKH6JjU6KotInl6XCVCPDJdYPho21+qE2fPS9lDYLPMiB1z
c0evCiTp02TeNSUTkpKDvgL+6mQv08Wwwu3VtuKjccALFw5pcgNj/BlQa93sSSv6tQgcMKrAWkco
tQ18uZqjq8WOOzRqKJ2aDCQ3wY8w4rNwpAi1b5PbhnzZTemLI2oCsHfpzLzIIjUcBXu9MhdiXDO6
vz5KibfX13KOT8sCphtYAi925DRyzFuwcT43ij6Q8PjQZeJeuSE+OndtKTyhRc5SVhXhqfF4L5jM
e4wFw4ULP32Qczqj1y1e5vkjGdCDUcZmA55Mr3xCSoG42znWVgbLCpzDOm2ce3Kihq2NFbcMwdjg
vmIiHZsbsxQHghKoAUX1DlcegibtoeVxbMSjejBR4hQDrU9tDUfX14iEaT/wC4xsBgoKqH4ajxaD
SK+Sy27UTLPVg9vwK0YODGIHbcmsnCsyd2akIfS3BCuIlemfuswu12y6zJVwc/ykHuZ6Rn/43Tnv
0Gr0ZHAGuJnJuIlo+htUE8qA2wRew3bGa9FE87a2LEpIkjybp7l9MStCShsEqniWYmc6jJ3bBSE8
g8hj8dM5tMNuLL70nLy10Be3NVcsNBaaQ6ZapNQ62RHakr1BDsxx84XnvtkZC4Umimzig2AVabJJ
1mGfH8qCqW6ZzjfMc6113gq1w7XX1mhhUbf9WqSyODXYGxoIoDGw4nO9RLQiXoYf4Rxl9TnCBomA
b26JMICFZJA6OOufobF+qOE3rqpiTMAopcIJuMNSmQEZ0f0d4cPRlois9hSzHo8cUiiqhSjUSNHm
W3NyD3aIlNQixPKT5Hqd46mtPZ4phaW/GrPTOzkK9vSdS3xK1DerpfO3jqCOqfg5O54GJZatKuFO
r6dYYDhrRlIS4YaOnvOtioU7XGFpqWMmjmYVXlfN/Vzpep9LiF5DhlwePuKAsOM0IOxcEVyUbNto
hPoMnjDA8GZRHoPGg8mLyuaKJM6VzvRzKjtObRQMVPpQygvlBIhhvjzqggzb1E3fXiq/YkAv4s27
nOWrndUtjluAu5PXOms1cegOCQ81Azkek17/weoXIGYAoxYP2V807IsOHKprUMFUpNi0OqOVw5Vx
rGCQWcp9d0QGvMkLkqgmzS0DTO562XOfEgwk9YgMWaPZbUt33HajRoZsDlwW9nyakvYx0/gusYSl
zpGkW6oBjg48hMRvZM0RH9jr7DzCzcAIWlaQKEAR18UAkGRGIJvbTiDqy2WozK2GvBT0PQ+bCFFV
hGRRx9J50gLt0FAXKHbjR6O2i8uwBzm8xre4NNvSJTTGriO9SZxk3NdJtIOek2wIn+fCcjFiT9N4
GG37ISxDGVhg1zfgEdPA7pEcFrOhNmmI9KaCHLZtdBYiIkKxPtmLexk17A3H5ELKgWprI2FUDVhF
lONbgVl+pQXDgpi42H0G5ngo0fx2yVLAjtSv+l004XwP5zXeTAPPxskevtzIDroOjhRTP/JDqwX5
i4tFNBnNfl1XEhRzVQPYSOm9y9k/+jGmD/0+S547i+GmD9hEbhrKCidFJs8CG3Tf4LDc5sV66UtE
bUWlq6A1tnWPR5iKxZrshkDK+K7LDVSNI2+4yZFqso8IahwrUVKQbrggFBwFEa8c5Skd5Lr6zbe3
vMd56j5oututHw6Pjhufogz9HktpGEwKdWZqViCoipcqFMm+Asm0yZcaL7SxR9uYEWasXyJEbTui
QZBqLvJjiHAHMohXhvdtNQPKQKhSKIKecTuroRa7vpB6O9dsLYo5ag/6ROPvbFrQrunQiHXF/Vzr
rNpXpfurdbstEtfs8HuuY7kfrmmj0iJU4xIRvASFjV/QTI7asfJ943yOA41rTp7WxiMxErIKQRzh
dNBcRcyd7OtwTOvD1oq9D7eEz8FqUa/AqE30B7m1Suvh3kBqF3VhdOUxqooxZvUSbBym6nKNWAPq
Bw36NtPz3pP5PScBXhMfB08h+MZo3qoN1fpz1NxboyS2ta0POLzzPc9J+Pgx09KGc3Hp+a4xO6Ba
Ey/VCnnT9vaudQbkXsBog5GTJBqku6tAIeT5WN74U14GcDyxq9eg5Z2czTNkWB7Y0JDpaLmsrQSk
sCf3aVsfa7PN7yffY5WVxdv84lhhEzpsuczJhDBq/VbKwMYsLdAGHEpsBahssSVr4MAHWpaDVztb
a2mKU5zIvYCTTRz3Qnrj5ctBGx9vM710G8t/FqoOL9JT1MZTsJjiuYNBzp7pYl+nEZ30cFYcBTft
Yj0xV/7om1rujYKH8gBnHWDj3MLMDD9TEaJqSyF/OPKrc+rPCJc3EOsXCtQ2qKLbFphHQMDT3RgX
l/ENDC5NKsGKdHEiR7LL5LN/IMn0IkkgtjLn/mnsvNkT0u6E4IeIg1GripUQt/J1R/wfmyhWm86m
Mwe1baroSoAYCpxGg7uvfIxIXpUGVSNWiZ3iESyUhqyS1WvbiIyTzndRFIU7SpDX1B7kum+725ab
alssTNydhEEOu8st9zOSdcSDBYJRcKnI7bImCAG0rZPKSTe2J1smYt9TDkcpR6pvJVXYr2TC89vP
IoMvh0LDS012R6hNK+VZZ3JDWCwWTFYGpjl2lNyQPbstLXx3djwiG2gProrKTVVR7JIz/sB0JNpV
ApmwOzOMxHC3tdsKktRS7qNi2hpJ6W5UariHzmZNmYXU7W1Lkxgj055DbKltjGAIu8mItUEy0F9r
YnLgE2jmeu74PM7qMwHaScVhsYZE5GDht+NSh5cw7CN8stgbeYK6JHP0mC03bhw/tRaTHEf4GbsM
nOFJPm6aOXkZfNbVOVUtGXTj9QJFZeMX1ifq3XzFoM1D5iogHkTzvKmAxNmjeMViyvrXC+tdOFSs
HRVD1NEYr2KLi8QMPWdVxyOxj926z/xTZuPGkRNONFp2nL1jdwZKxQrGI+xQFxwDchpJq+ZuWFzW
tBr2UjnVyzrrB7HG4PpcclQywGBNaXGc9qWXnrv6uCTY2Cmkl43tp/d2osGtpxcBFcSgPcXNDsaH
DgTGSTDsQONdx+ItIiaIltNi+Wq9OYKdx0UWNIjbzhTNE0qv+mGZgXZaaQpWKATp4zistXu57bS3
S3oV3WbtXclqwjVIYFraOMgZckKF4fqwW7acuHcKMpTUxSTC5dW68daaCWGsuTiy2XNuIrIeiDze
A8kwDr4RL/d2Z4H6aHMXoehwnwMC3GZRbm1IDjmRllTfdKV9H06+TYCVMq/AjROGVlkBZus5MO1t
2JDrQ8dMeieTloMMvYrRLRbfON2NBvYyueTmvRmbAwMBiszOtJ1r2/B2w1AzGxCth0Zt/CoZ0K8c
HKBkettyHYaq37bjJTIoG7CNedoB+9m0x6TQv4jCTPZ4smW1oHvnLzuAF4hBRBzdMeAerzPU+OjF
igMRojgwh3rcq2V6QOzBtHMxFcE4kjosqWUQsTnRgpPXKZdiFy/gSg0G7mk0HpWAy+V4yjuVc/dW
SeKNDLd/moW0HkyqWRraqyYf/OuR43YdTb6znwb1vFDzjJkctnqR96jl0weSdwwWVUWxsTWBlUxS
7jQOF2OYK1g3M9aYOOsvLI8a0gZT3MUybtiQjEe25zsHnv+uIHA90BYAKbJ1b2FP2yv0nc2a1DaM
/mNFBJ80hzVz6SuBEQhPSRkGqeUGrlObpy48ulO5SXWX3/3+g8OmRvsbG9vpa8q55CVhCIe5NiBs
gulY22WC4cVMzzE+jEGL4VoWMrvLEx3yfCHcrzaNXdV47al3Ryp65uK2ye/KVXyyyspylwL6Wur+
erGtlCsXMoyBB77HBk7p4XV3fG9mDiBjD2NV/nJaxq5mqk6pL+0rQ6ZX3TjRwFjerQFgcLV4Y/Lw
+49uuV2EGW1LAzwCRrIJwI77jm90X3LKBX4GBGOOs5iYTxfHB7h5kIgPUJTQs0hRB32OsQZEiXss
6gOtmzo6Z0ws8grf3MqeSD4GIAsLpnAwZM0011lPgeYjFmYY7kn6jA7zW+m9jEsWXoFv8K4ITc3d
6BzW/heYq3JX1ITWFTUgK0/W6AbHbUvW0pQSsD1FTzAjl11XUT51sp82jUlUkgqhd5ZRCfgntoeb
Uc+0wCDU4HqXeJ+RmlOirIf8kghvl+2+U+qtmDjKbd29FBYxQxlJjxsOQGymUwzgxvEzVJEXJuXY
oR10WKBO7JlQO4C4AAi5MrKKt4fmYGeOmLIhmmFp7dlH5HKliuIFZ/5wl4DOAsr207dRdoM6giKU
jA82EVa9Qcfar/rWP/gd0dq1xCoVW9mhsqJt1xfxPu9ROYTfCaCGo2MqOkBCl05OpaudEqS6Ud4D
hbcLbCTmytDg96Ms+2panwlhd60trERT3kvSxyR4DNAHflXKUwir8FCHBZpUovewMBLAufjX/MbZ
xl1YXIpZcekNfuAL+yyFl71amhYf8KI6d2Bs9szM8P0gerM1yyTstOeyDtVVphilsxNtWRwwyo6Z
jCOjQdQV84tlgFQr9hpDPs33ravjs9UQ9ASgQboI8XTG41OmxNpYc/+DULwrUbPRgTzqllKhJbfX
AWsermtlxduwGF5ivP+rHl0jTw7zhby0gQKUeAOCmzCrcOPtSDCnxDdwi/RY8SFfEHXMirdA/wbR
bz2ky2usnO8SxwhOpOmwGBF41dn5TJF90vn0/npxm3xNbOxFTM9GOPXU3TzOzbq2wh5omYFf0tSf
Pg7sdVZ4e4G/aJ1D3FvVaQWWQeQb9CsGFjHiE/zUw0WRedvsEirVgJn4/TKY1JNPnydlHJiGgrUw
M1MOwcntJv8HIHQaTGKc2WLk7ZVZmb+WzIr3g/ihy6pv5tbbhMDODozOHyHqMtSsqXoG0vn2NHeI
CKP3NGfT7YkJn5PTDCgOIy7dxYw3Ysh54HSlRzeHKdi4NIo1LbthQJ5rm701GG+mKW57pICMfgUT
Y7Q2ZAH8gtxKhAhzmxidYh+j4HW0ZHlwGa57A2ZQMEF6fgNA6x8bp/mADJ1eGSaR6OwIAsebf7na
uGsxaQHkXR5MYKpbjOdf9J6rygnzfQ9CJBaWwnrMvitmSX6qjfCdKGJ3pZ185O0QeyDoYmeYV61E
niVlydIE1yNLAAE3RSG7AtYK1U1FWTCUWfxs1fgJB9cSrwWpsl2/Y84E+MTRlx0FXsQpeTIML3uc
CVC3FIiyvmWQ3XUS63QN9zY1GGNfQs8POkXuijlfBkyjp6t2ualcVx/yNCNgYtIYn/qZ/WUk84D0
j//N15k1N8psWfQXEcGYwKuEZsmDPPuFcNlVzJDMCb++F/pud3V03NsvCkuWJVlADufsvfYjwzOx
j7VVHwZgD/ejnNhcmMTGgKU5hV3/5s+LwBynToHB7Zh3QuyqIQy0MBOA7iYslyZzlNQRo9zW1sk8
eftW9ATM6q9OewQB+6CGnMoj/X8GygzL8TYa4ssQUlOvpGduTL02TwStHJvQronxAq1YU5JN46g/
lDUnAl4WGo5VvInLnqVulpOEU5wcpfvHIkWG1gBNPzU5i2bXYxmupnJnG+qFCfIj0jJIss7wGQ6U
eFQdsNcAtuA0JAR5LqLk5aa0PUxAfSHJF6RsklvfGV3aYxq/mIgvV9kwpcuV8Iz1Bo47ZRL21dxE
efaSIbihtDOzlZ/0Zxvpz67Sk5+RzfcmMaYAbW6I6gwAJ43ASi61xWSNBfRAs07sCWBEyWpSIirG
+QtJHoZpwZCAfDhal0sajG1q20TzwFDMw47QigiGAUIOSfPmXMuq38Wd/5xVI0vFEeZeNzY2UFeK
nnKejtlYRsC3QmNnzfXjUBT4zVz1EdO7XcvK+PY7+0Xl6Bu11P0R4PeQzUggHDT81rdXqswYJe4I
fCmhYH6aElkhPvIJvYSTt9EmIpZYyhcnV5gYowc6ao4zyZMiIKt3h9OQwiGz5lTftBEt9XGiOmUN
5reKFbQkKVzSefJ7rALFyqHFzJIlvr+9Xt4nGpdAeKhYzO5mvb+4eHZPgpIvZbLKQ0UIBdht7tHA
1OyGvEPRWtqxWm7aojwmIo9RiHKPRlbPuvSIxFqtNUrBTLiCsnLu05mlgna0B1vyrGYKGNldpBkr
R6sA4I3TcpYaYD1HIi34x48p7Zc1SJOU4nXMJtwgphMpZf9lcoXgNFLs1u0dJsnHshz6nRXmSNR7
zQ1Szyr56/++6SUL4Iz2yK6fP6yxxSUoGbzmHk0o+hxvVXaOuwu78LsAJc0Tgs55sea+3yGwyone
PXtRfo2jELLTTMVbC79E0X2ITFYPmPgiNrVJfPAlZXjbme9MYIj7iDwwfGbsKCa+P2ojhPJy6sbB
UCOhBmmGkgCFmU747++YEGeIGD8GsSj7NmmtIM0oGRDJdfViNkuWN2xSkWsrk4hXCg/znQjFS1Fg
YTCGU7OcgYhJoKdTk1iRj+YcDQB5rgngLDQWiPToemsgIsYKws3VtZW5tZ3FLf5ZwIKB7PzM4Z9O
CPYG2jIWBOd5rWI937fFiM5zlndystuLreElrLqj0sKQsxCVWW1XxWXmA1JHS5tjkfM5S4jJaB7A
2EIYbQ0CDi0gEQtGyC3hnFal1u1tuwR1SQ2TtiPWVei4dHeTJF4XmQ3N103uo3RwL11M1qMMM5rC
glIU6mSy0/ZGZt3PBQfRTocnAYJVW7R7Fp4/Sn55FrBunFhX0RKR/oNiXCE3LOGTJ/VVGsS74nyd
CCGlEe6P2YkoDfkYCowbZKfR10pcn3Fqqs5sDq/laCxdV6+jvUSxxIyoic66xmEG8cldi14Bsbh0
41/TLp0QtowvRLp4oZlRRxx1EE6ktlJrpVmdtk9xqqgHp2x7CJSrCh/8uqPeC8Osj1nSvXQYX2n9
5490XJk6MV660td3Blml+O4CS9KswyOESkT6IP9YjUr8OLmcw12BJDtIU5orLkWvI3lr2BQTzhjb
QwOIC1QFfGqnJkk67jmMqot+Y+bsYBwN4a4BNf3P3y15A7efEgqWO9O1qBjXRFB7rH562v5p7l3n
xkKPj7YQjQGd8B7KUqJRD6PhTPRqjoIjJq2W7a0uY3c3xj11YQ+YwExu7j53fXPfEqnNaWc3+27p
hziZkzw7k0t/Ymrt9RzGrwTFa124B2WEGETD9UlNkf2jRbXTNmgUu73CmLCZXS09jld/4YV4JbQs
lnIrj2Ypi1VmTTsV297NHrohDHcVsbL4+ktAcMZLUTM39ePSmKfrMcWJhEkzTcdQg77dGPEvq+kY
f/x8JqeehZ3dU8ZHfN6vo7wkdRqs2lqCj8JACpnL7GKaAGuzscAaWCiT4lTsDe02pMvj6HmPEGWQ
bUFBOd6Ob5jo2yKat06c+bDYFw3Y8ju7xqqRCnSshsGYevtpdhouIWQ10FwptBaqWnezc4i1JaqG
6lPdGfd+x5hXzhwQwYYkkJw6q6yQ9YHVzqpJ8JGRThaBK4yjrTST11jnYh0SXs3Wzb0ltfo4Qnts
k9zZkaWnFmAK6QI/0+Tzki1YzNKOKMSxAkjQgRq1RT5rpv8Ix32JS9NadV43MjQARaFSHO8hPtBC
L55zEg+3mgXwW+ntm6axtIWrVR7V0EDQCXHIBF2GwqCMszsHyfC20x57ds+H23Ei1r46yn7voPIl
O6X4yQsk/w0QyqB7aKRL5DdfhmMnCg1Lv6w148eBr0vfdHSUoiyjegn7fGdhlJNL9jnrdEAjBvj6
uqg3lEJQGFRtc7QLhdzEdV7ZCnJvuUn6NKTxDJqNU6M63g4/K5OErv6gbyy8QZ6axHrEfLtKl3/p
dlO1CTlz0pu3BUeFumV3jNp0+WuYvXXDh++ZCSOoMvvJJrYG6ALlE1PWRx17LlXU4kWn2HHUiVvY
ICP9MKGmNSYhSZzFgE1epjJWF0qVbuCrGTRNrA13qey8nWH3hywmvLH0tItKZ7SkHSunxO+JdxfR
xHDRzttBUu+RkzyGwxsNuOyiCt042gkUs9qt7hjjtukYjade63CW5+mvUot2jmemd1QQyp2LQAl+
dk2lhyTZfOnmL8roPUa59oIp+rOVTr3X58i/GHkqdo42/ZQUGkhRkBvQCSiHJqcP9AkWCUALpM/I
YGYduMlSyrmLU7TbhV/ceVhpaPX1xAZGXKJ8vu0Mx5VsAPtqa65/RhuwtsoQ0ZhJQaFIYQ0Wel9t
Zx8klDKcaSWSXJ3BOtBd0LI7uuTgepIOJ36TX2dYxPBjvhOPfvsVeVMe9FH5nTne2hYNIgWgMeCJ
LUrs0UYnOI1ePmq9umq4TMfiKctPctTOvgfuwyHrjWJKVFAJBQyYZBtCGMNz2rRTMJqoSeAPBO7Q
q73tqF9QDK41YdxbvY2I5zK3eSHIbvTqB82RP2N59YiNo2NhnNQYo1MGinPxhXnPU74TLTzqYbXt
BrEu4iLIHwQVs4h1I9WDVcUAPI30mCNMmc6i0pvDe9q3EIYYvXrCStYN1K/C9a8ZKFVqZ8S6mUa6
Q2y6U3UEajWtyAnyAOS6Rbp23puQ6kVsTO02lXYRVB4cO6E9WKyWA44nLIow/ew1SVeDN6S5atab
dvjFVMipq7UyMKhc0TksKFPU0TmSRKjkwFlTPYF9ZLv3TvxFRBqzFsKtwDfRhRveSywoMqFkoBRN
RHfXF78z8lrVoL7q0vvoEvOXqekwKvFvtsRdZ2ESgjdHsGvzfQrq7HQPi1VGsxr0A6VkU9ylkySq
tG7U7oDGhzyEKfu2p7EI7ApKWlEiFmAzwlRq/GQRCoXZ/GHanFsJ+Ai9ZNKayKjmdNOg8J+1BTXT
YW0xdG07pA51wfg+VPbvSlDuKkf6Ub3XfSEQCuinOxQowC74efoe5UGcGq/1iPccmFVKghINdpeV
Miq7MoFcPJPhzmosT41nA3exhiPdGpwX/C37sHZYFKGAC2v9MQu1gxVOScBkCUjDSteu1XwXoXYE
whQDDwzMEiStP7nRTrWas/XYa7Ksuw76OdKPwrZ+AU5684r6K+q7Z4mQVRpLiEb7GoacUrwxBQ7x
W4RsxNIRuUMLE6Tq641OcWBuuosu/BUWVVTqGmoMqdeBHPEjTcWmRde17ur6t8fqeWdqw4PwnUNR
lcmTP7CADycPRyhpX4kZi63GNL5DKg29q+B6qTyd5UtvELpEdQMDkY5pLz/GbvoU06rZZBd/jsu1
7LJj5Oh20Egb2oiqn6IMyjq8xiIxtPVooVV38LWtx8TNdmost3WSPY/O/GhyVa7digAWGsbptsRL
DcYlfjYg95KwPRFVk5RMSV30p88ckE3qOmX8iUo0f91Mv6oSX2DRf9DtjzcGswKhNlzq+SvN2yNS
RQhJZOrGWrJxQ/UIsIKu7HwwyW5EZoPpkLqQo6NrcGktQfmkODY1JY7Z3lk1GJ4CF5TbcQiziz3L
cNtguz3a7QQVsCXnWkCfiEfM3fBeA0wxRN7pCQgYl8wQi10QMKAdhO0/gPnQhY8lQDnDIoWESpKY
FdIgirAINCjmuv27Y1JS7/2wQZ0EYdfWpy/UqCbDyN7ptXeot2ub9EHSgH5J6bx3odOtWEqAFmfw
qRmj0GBuRov/oCawLcwJ8erAuqBI1WjZs0Cjx3BNDfKF0kKDY8IJPjhNcwlxEAqvP9Ud5H3sLKvZ
5KYk3W1djzpADItk5EQtTO9wtA4kEtKZwwxtFtN0ntkmBU2+iMpFpyiMQM+ebLbGAJ6GNcz4mtiX
BsjHEuPu4MycW3cHB5fgMphxREvPjgPvJCNcSHL4J9hYOOMUuAitXhTPov62QbHT+GDEgfA81nm7
lcoLlOvjfLDOLivErZ1o+aYlrgq135GFFD0Zsl53hf8Vw1TEKHFhkwE6cjnQGO5phiMmoSFJVF4H
dN4qdjNmeNSDU8BABNkn3vqkH6IkM9+ntN207Lyz9GAX3qVK6QF1GA30gZiqkaZ2Mb02qaIcGj+E
qObNUGd/xBDSjKQXADaTW/B6qOt2cGn340ClEq7r1zSLo91gr8y3oVO8jIPKApcqz/ZOeVTgKTQA
KbQ5mcAJpmZi0CZIq4DAk5JVROidss+hBUjuSXk0Cso25BhA2TD7CwKsgUzQ+FdFyWFr7DqzySCy
aOl6qujOi/ZKbtN7ralTVkdyG6lMbXznnkJWkPGlri36yJuKdJu1nROBBlLkQ4QeiiYnAVNbYogw
JnnO4ejQRJhfhnz0TwZCr2CuHKQV4dVMvRMWLQgz3UQe81wdxhBc8OA5FdNbHgAx8s6WnVkwU2PK
mxlTpduWFIWowK8xzyJ3FOQtNlpIdAz2+AB7EVLhHmiT0W0rQb2BeAowJZD1yaRyW6QsmEcpmNnb
SAi5jin7rEhhXMwRdFxSTBmzbIonrjP0Z0dC7j+a0Y3AuYvHXrNA9k+Sz5AhocrL7EMHX0HVY+OQ
77DBLV1shERIMMYiKC2q5CMBy8HYsa0nSw37g0/YRmuc2gEQBScfKjqt3M0x5Ut032DBATSHYYVa
bA7RVCwKnrKgGm08lhxCdjH1Ie/aYW8O5lfM94oQH9ERsr9tjzZ9Pxo/+jDa+2jxrcnEX/NvMk64
5InH9Z2MI/Z7RtJTqpwYXpKj3qt+M6NIW5FxhNiVwuqGz3LRiFQD6qJToqcGu1IUGe8dr+cjScx6
Y5eMd/VU9XiWi2Ez+994wOaDAbgm9j2LOrJ/droSzgGKyT37sADEHKXRQZxbObqgHItTNsBUDQ1g
qSgbRf5QSJL4wuw0xnxV+A4KnMIOcdnFcEHDv08rkJ9V4i741bDcKRh8tKn1+UlEJGHgCvowCCja
KTykWwNV3ym0BKt74kkZTZKn1JPO3bSki6KYiz+Gqh3xCDj5MR8Z7OeilofhZKTA0fJBZCe9jCQR
f5g3XLvy32HWzSi0xsUEDkZdplb4LGCTTvk4vfvwCw54FmwfdhnKouoDSd83sbsCAIDWPfQWg7gX
PzalVB/KM0ntRe12BIMwIMeGLp6l3z4btw8aQfmhBhcIXtq4ennsnRz+a5ZgeHmjXJX3+FvGUza3
vxA1XoGCWe9qKq6z4h0iqxvZ+fEWtPkD2xlKJIljuasRIlwARU7sIttwZVJJvkTgcrnIGSHS2oD+
NSr3ncjEOYZS2SxfBZtIM0QYOHtAaU1YPrrxG52TdR/bB3DKJgd4/BrkeEpxOe/Y2pLQoGLWmVpH
zBD1RnCt3XMom0NqFjtk0Cyqc+QfUdq9kYFe7f0YKpNa3s+fyd82J9KYR0MRo2AI+mAI7G7/nV0m
zgF4MGDTmfDzUVATI55Y2eHBrQltaehvXW4/IQK6FkZCNyGMN63XohqK3eGu164JQvBPM4Twlo/1
sbT7fJ8xQWwipOiQzHFlQNraY7jJvlqaToCn0QKVI50VappsmBub6rH2UykgQwps1XJaDYy/Z6fh
fIgkq8NqZKWpMWTHXFkz7zIPEhukQKKENQNrDwAyPbTLT0tyOHuCAqhmUOFU4RaHGuuFQX/2HYyJ
aPXvBzf/qtGEw8SCfaSTtLJpFQw6OeaACsWDnqL/zPRvWYfGKelhWxpIdQfqxOu42mcpCaea54qN
RyjpHkv+HyRaYC01ulAwoECKtgzWVdXkqEjvWUVHKy0ukjNzwN4f2ydjTu7qOE02qYHPxuy0iQU2
UZMhw6uKtG9z5HvwyFa6IO8v8VVV5gWvCq27fByOvf+q8QJabkU7LTTJ4uzvErMvEWYM08l1PptS
VfeyS0/MBlsjfe5E325jvz15vokEzoazNw82jrdBQ+8+xvJOU0BB5NlOZfMEDXXY2+ldOYBcozxR
P1iLELlnJdvqvIuZZO2h1afkGBYe6/2p7z8pMVJMA9LnE5h08sbWIm/VrRmJQbHWgF3NSWSPUS+e
S1PzjuwT/6AiiO90rMnrJiYI0y08zkedk0sDZk7Nzg2FdsKrfE6n5G7U8SFWPb4fZilm5RZ8IvtZ
Ft5m3uxpmbGRb4s/YV59dT7Lb0SKMTE4fIuL8ntNLD1pqFkDLXdpkOJWubSG3l6JpX1vc7YCPW2u
U5GUewzESGT9kmiZ5cuJs6x86g3jNdNL/xNNtAJqKctLhqzswXcf2TWztG9G8REDHlw7HbBCZVgv
HWnTukDpOd2Ovaob+g/GBnFY8xkhwMJoVLKGtOIBW4o2bLJE3Yth0zHbumaTnilPkciTYISbc3ut
y+hqlAdvLBwKD3Rx7YWXSyFxT6wf4YY+uq/IfNOslB71GFabJezgTTORBlnuybR654XsBpSUy0Kf
MIZN7vX2JQ4BGTqac+T8G59T86U2NMrYisvasiiu0IBWLGAgDARy8rAUCJlRsFy2+C5LHU3+Slrj
6HSuTeazjiUQtE1iDTiUYSAsQ21m8OdkmC2Fy4IwcnmXCjUdzIRlsANBKOyy8HPJAA/wckERbo1o
s+BY/E5n7yopG9hdvWtoFR0ypIbo/uhPd5HV7Ar64czSpFfqFjucHopF50X6kx3LgJ7VCwlH+ZbV
kRmYHhuKdDkHOHZL+UP7o1UaNPb4xSJ8jKpQhrlVX0AmGkbssmEe7239TbNDZogSVU4lkIwaMOyJ
kvTfhK3eHGBFmuhfWd1kZzl3x6mLrrZQv2LbRaPB9KoaluuEVLJMLWI2haw71zOHKp3cq2Ny0Oku
DfS8/U1lRWKPKDKhBdo0h7jLULmbJsZi58nE+qlceraNXpxCp/JZ0NMcyqLyQ/Plo6FYNJGN47Bx
9tO7umy7a5rVL3HIQbcJeOVKjb21SCTpgOFzMnvNRl/sfNjPsFN095ZBk8hG3Uoz/NAYuCnrRb/g
hb+8jBZ17pneh2vNx6bVrWe/8r3TMLCo60kj8JcJW2lIverGfo98djijrTvM63BOwhbsT+In7crL
TQQTKdW7GrDNfQnjdVPUXbPPEh1QnpvWmL2M17gTBGtxGehqpCbdlPTsjTpwIPY7ITLhjqGM4Z8i
Y248pclcXanjfA8pbAumpHZVD1b94eNRoSQig9RgSkhSonoRlajtNFbsbEKcg6Q3RkwS41Av6HKR
neeUVnoy/bQ5B2nScEEnzbAl2fRRa1g30JH85XrPcV5rb/PgPNWRw5K0KO6iKol2LX7LD/TRQAlw
WXUDFsehtJ+J07PXt2dODEb6sAl7ChK3hRVqBEpxUmuOI1aF92Z8dYiPfkXpuU3V/NE0fLkVoQio
Nb7sZSYcahLLU6vl+qZOwBl8DBHb0riw1pZreXt7SEjyVWcNEcma7A79HbI/O88JjGaFU5slTmi8
q3+m+aZ5KmLbZk/GUAhlmmJEdxdjK/mwk/YBtVD5lBF3c+nEDLW3HvhAEcNRT5/solkZCsE+vL89
PzFikxZrJfbkR1zKqXrSo8Fe947LEr/Qzsq5GBprGh0PzF7OLFk8WzM/YNMKbNaawErWjyOlAFS9
1yian0pbVR86iVCbJjI4OUyt+ig5mhw1NKiombbAppkQVW8e3DnnzIiBU8qBaV0vuvvEIuOpF+oh
SYV8ZI567+UUvmuUGDeT4SL8yEjukJG9najmrmFyNjtzsu8LdmNolGS/tWGNUmDW1XvWT7hRG5ca
1gxZlktdu+gRpVt/+oRDEbIzdNjJsyy1+M8+CkBtMS24FxtFz1mbcrnW8zj5yJrqK/LLS16CkKee
1z8Zcf9wu6IGHewwlaeZi73K3zPtzz8PR1KH6UNtVfZY/jJW2F0It8VqgG0lkaBkD5FqpCwF3ywU
H8KOM5DieXfJ2iG8GpCw0FGkWQOavmSXO9n9xN6dz8fl01MgUfFbTioJXWznY1TtD1xpIKWR/phE
xkwrOu0fGw1VMlVsHzXJe6XX9Li0GK0Rxr+nJJ2fZEiq446dZXX1VD7tZc5it7VAw9Ns3nG6jAHb
vG1TUgMpxzlaFRmLf4RU/nv3lknRvERDveMLRzghALpRwOi3NMiYhBNypGZUrUQ0XtFaR49jTD+z
jub0zsz1jyGq6Dg0NGBSiy6gX8fsOHrGZqzeQ4M+mLLUa531G48uOL6ggSOcIjmbxERgQe7ReHDo
ktxuxpaW1b977Pbbv7+4Pe/vY3/v/sfHbr+I/+eNbnf/3WN/X+o/vtvtz/7/5/27V/6Pj91e6u+7
/X35//+xv5/g9he3J/+fx3AKUTrsFJFoQy4IbS4mhuVUOwqDgoaW+MO6ISiN7LZyPFNrIjWIkJuN
3vnDOZd2hIlk+bEgtJwf53E8Y57CahMXe7X8yf96zv/68farSGLedEPT2Nz+ThoucfZIN2hon3QL
y/FU6Kjyep/Vr2ahmjTjl94wKcAs1Q9acGBPS3Iyo2Eqz7fHMNWX59tdb5bRoYO3AToZke6sR9PZ
I2RmpUY93FASVWcl5J9yRI5hWW24JcLn23PEFHB9qPVENueJ2vIKGA+l/cj8nYzkA4zhTGXGoLQa
a/kIgISUiTF8M0gTRMA0nyXafGdwuUC1w+BClJT5kno3OUyb6Xs7iO8WYSv1kya9zFMG9NdPrn43
y7Wa0oqpOf4KrV+11DFQz8Rkmk5sEkVw6gAbBICsMiZnsVG9avBkkCTpVhu7Rf5RLm/O8RJ4hRZh
AZsuViIiAPkTYFLMA5SUbZC3IO1DY0YrxLxOT1DfsJP+cBJqPpaPj8ppsUWCDrFqretXayIG5w0o
F3s11f3JkEpt8jB82csCuU0IsIcaUr0b5+5iJ1RjDZX8tJX9GVLFL+rvXmF/oJ5kH+uOzNjZiSDS
pBff5oszBPT7pmFL4fbFvkv1d4ZD/ezVOrZ84tsCc/6Z0oG9RdLWQdZIFtzhsbdksRaR94P0apPa
yt8zjZ5du3cClz5FxgaxplVKKXLeW6jre2mhveFr1DlGose6SXeSAvtAgIxX1sDIhxE/CPjkpBMP
rmWf0KQ1mzLrUgR16AoHGSH7oYKnaH3TSQXRM2j1UwW1CEw9FVonERdWgAOqVXc3jBgXdDfexbrP
wjlyn+fcY3thoQ2iWUpll43gUoNA4VM3f3AZ3+UK3nIsrL2hqysgEzANPRKqOI/vlGvAtfaSz7ye
iKhDoh7cztqu69Q50VEMVSHhZj2whq1T9l+cXEizBX9k0ODXOzjZTZJCNPLYmJULl2x2KMtlSqBl
RtYZpo21DUHGrQo+IZzMTme3wxfsJKgWrNYgLHhotyaijgNQRQ3VPs5XbMK2m8QUK53onBjDxqL3
HHgU29gp4Cfk2U9UT1Db0OnhlyqhkwCMO42+/FADwTGSWJW5uU9BQf9UZDfpRusek+UK9miUrmWy
0FjIVbDT8qT7kR+kBXXmKOaCvf3/cWOz2bjdz7tF0ztS0IPQ0gpMS170ifmM79x2201j6oxIWfdE
MvXKtN3fdY2UXMdO3ypvXEOI4YoD8L9mN+EEqqbm1tVYuJlU7ePUgIQY/H0mjR/cgiIYyPI7cEIc
WknNJ2Sv3FhU5iy7Aw/fq3sIi4dQkFiWtwgDgRu2DH1ld2Yrs7O4MgSNnkDEtnVuypwLyS4JfYYw
SQNt+dKRO5/5aNaWHIs/nhi7M9aReuVAFNiOlFKQUuWbwp5fo6pONo1enRy9RKOQEcDE9iHIPfhE
LM0lo+TSvXPfKPc9VZjPKS1yPLSlj28NcGntQafDmjFzz7QJmWXpondkfVEHnJA4EdvXJDiF0OF9
Iq6FZa9rZ6ohpmwb5upFL6nUtY5DEeANOFHb3NgeqbGJSNXZKsQI6SENBuk/jTN6QhC77Yr8mn+m
htuwPxnCAryYkHcwNOB2enBlJ4MBJ2IjE6QR6TO+maVnWyQPlT17bGtwm/Y954KF0DHyNAuZc330
LF66amC6hFqUndMivHaSDjhrxmltyOlkAEjbU+d6H/P6Lme1DRXxlzOlyAocagmjjo4uhze+je30
dZow1yVxsjOh99Lrnvo1NYNNCaWGnKjKwNvevU2SwI+0IvwRmOtm+ESkDNKgYZQF0fJGeC5ByHGS
QbXtTrdp8XaTldaiZgr/mTRdMQ+gA5ga/z7j9pMrp+/KSL4gt2O2p/t4DieMuJoLIuh2t2PDfb79
lHujf66UFDtU4S++3RX0mgmGmGMTRKHzodej2jtqb7rQbJOUhICx4qvzgEns+gavHhe786Lp069m
BFs1udp3HHubIrXvwzp7ijTwQCaDJt6ClVf7OudQ8oQOzOeDMJql9CQSm4lYj7y9k3M6N4796Clw
zZAOd6Plt+d+uSFOZzEco0RVvFCGGaKD/oixb2Sdqj+XcZ0S1scsY5ujQLFWPkeW9uYW3Q8VqRdp
jBv6wtHRb0Nx8rL13A9/libWjrCHN89BCecKAl7H6VexUECaxhIbsnqZayMgo8viIqNkO5WKwkTB
NJZYD07qrrXCNI/mMuFIe2BrCtGzqZJmazjUGg102j6VqTDqkg3JWSRF0ezE+I6cHKNuS4ltO6Bj
z5LymR41hnZNthu7C+W5qxTwp7ANdDMX52m5KZBkrgaHoNbZ7Ikh9opoG/qfxC6UAa1ojS2e5a6W
Uqtgc7w2jAhYbQ/FToQcuDCnmdnV2VkQ33MuNPi/IreOteouAxw62k8DRTf6f2dW8khCkqHmzLxM
ZfO7Xtyjt1fpR2oi0n++3bERg60HVlR7uqV3acv0Q+ACvAL/SWZAHYTtUsFajL9xe04mqzkvLvnz
oBzr6AhoLsv3bE7pRFlfx1OVEA6SY1/TRQhEAQxxTfV0jiMJxFWD7Pc9Yx8/Db4uzw2SFvpW5E0k
FK7kcl2Nhv1stBBKbKCsuYt2k00DsZDptkEndk6Xty5MRoBhNJ/rWQVT5UQoe1hhEHXH0U/TegN6
aF75k7qmxAtvTKuCrceHXwq4XZUQHsmd201PklpA5gKWUGxw+6JJHgdSsiiZ+e46BZH9z+g80A2p
dVB0pkuoDqdjzMiO6X3PpxxW7fK9Yh9bRqtoIje8DW6T1zRq8EC1qjzbmUuKBj6Zjd/I58SbzR0a
SKDMbrgXPoe8ESTBUYja5CQ0HuvU6s+gePuzSToHdm99X9NfwhvVMAGxeME+89M067xAfEf9C9nH
BIvMT+0vuLF73Skk5S2C5NCpjuz2UWBGoICZeP0KpYKafZjZZnFWCjYMwQNLS14F2TzCEo3P2TjR
lZvYvbFBw++KAs12PomV3jqa/luY9g4dAvtZeO9sDcbxgW78uR26i6lYp0B2CeQCYcoLyFco9foM
l0JU3dtCk7s4ga7OcsSq6O15XrT+Z/3vTxEuwxyWiR4W14L8nsp0+EfSZVdZ6zs5a68Fb3j+e+PD
cjibrD13JSOPlSxZCinKxirMWCh0fbXRwlwcCtfGTS8vMtGOU9ZTKcbji4kA4EyqvbSK5Ec/rI+K
PJ9NMY/XpkjQw0nvHHf2w6RzWWpLeF8LYLxPj4hl6dyJ+wIj9J6ZGXjxsqgaitcUieqaBKCCTQMT
/u3sTlyPZQrGaHI84jMAGjrx+Y/U8RRD+PCc0KbZZ385o5PvzAi+kN+3Bz+Zgwhl7RqhAwtyJzzQ
pzBAGvo/txcVy6hy++k2s/997HbXNNlKZK7457kkS/3ruX//4P/8PRHJbJu2ZpwGpW/k7+Uoql0d
V9NW0xPjvS71NwvO6KM35PXjLMXr7WG7s/WtJP12d7s7efkjbsQKgVUmH4ou+7k9jNceMAdruR34
jmbv+Xx73dIBjUQ73qFrxyhsYUh0Cmu8u/3i728776RIEr/cngrjgj0PizxnHxvx599niTbNjtJ2
75KpWpjrELo6raEAv9w1VIf9yhPDEqVo3NVFU94Ro3y7A37EvLv9dLvRsFClqCZXsT/t6KmlTOA+
2uDSujP76V83PY3zvYjR2GDznJuhu7s94XZDZcYCn2+6AWhkEkI6rDmx7UE5GFxxh8fhpfGG9zQi
adL/IkIOmWVWnjSJ5swBA+zrOED0xr4UDrsdHKSvf/fwt+IDej6WtGSdTYKt26ruUDqXCQaNBPSh
2bntCZM+PdoCQF23vDzmm+bYG+hi//nJ6hFCEhaPBp/fuvSDoP9sy/waOUgktUb6gdfq6ni7GZnE
1pYAmunXvn9clAjsk/Vdh6WJnjirqxnxWVQmZ0SUIOasuKU6dLvNTPS1XezWR5l0mwyg375Z7t0e
8kraXT1Kba0TThBbn9bihzDdQR5hh7GR9ZtHfzRfWECfYwMBblEXONGWn243jdVmRzWC/JwPsqck
XMpmDvpFhOoVo4/ZiholahOmj8j8L8bOa0d2JMuyv5K4TzPAsJqkUQ4668G1CBehxQsRkpo0oya/
vhdvVnejCujBoIBA3QzpdNLMzjl7rz24B2BME4Dc7qmr7W+qxgiDcfE9GBStUx+RdeZY7SGlDb6O
TfPl93+iPeXhIOfNyVFRbIk7Lw9Dm7sr4ENwV+Z/upyrEcLmIH9w8YjFODefgiEmm7MZtvbYYLNF
GFy3slpF9PcQ2wFRUJw12FTASkUO/+ZoXh5YHPDb80ZUZQ5pm1DE/7GJMynnJWdivh5mHbfZqmJC
OUITLCztk61VTJHArayTWM0Plc4d0sb72PihAkTk5EbUB92Y8XtnB54oCnmIPffDNInRzgvFVH2+
Hn9dAedRNoBPQzFlG4Zfj52EcvT7g6sFwxbCDw5H/Gd5glAUX+Xj7zfg94cxRfWc5vpTYEd7Gw4w
MmSCBgn14sbb1ZN9coYs2SFpTUv+2d5mHAIRiYrncOieQKHWm99XkwN/efh9saF5kk5QZoC0AT2s
Y83ejj64bA8T6JBiCeEWtsW2rAOW9hZH/3xN/rszplqyC8PUeA4c/ycr6SpaPprsCgjFwePcMQi6
M0MYfBlp/vD7VzOBtvaptv3r75gbf3qV1dPSIAlqlyPD+pdeWd3Q0KZ7DjjKKKOj/kX63DSL6Vsw
EjbEdk27mcq43STwO3PL2KezN4fjKHCtKH5mEl8efv+nZv5/oIKlJh5Ehg0lSO1XiCloB9OkiDYT
q8LvtaDF3YL/bn6hfgL4gwGO2PPIAtXQCWSBNkplx2Ak9iBN9qG0lsFgFOcRX/1ZGA3O6Sl312ZF
CnWu7BNAlBipFH5R7asR9N9jgXLVTkj0ZXa8ExCTf6g98fg0N27lhC+J3jwGke++Y8b/TrsmpUXC
QRwjJzuHOYLomuAEJg01lIYmaBzGc1Gu58KqiH2PPJHEPKcDB/xxLil4rta+C7TMCJJ/fOia8SNj
Eg4pCQpqT0bjIR5D6AOa/R6OwYNnwxgJRsjpkc4ltzJi5ehfLGIg93T1Xmu/dfboGbdREsQ7WYRw
x7qmp8RleT2EnGQIpKUSYCyMdlrDWNP+0DhhJBPMjYoH3LcOz/cEqGME7Mw8csEqSaIBgyYO1jvD
xN1PT/q9bDEBu6RsLOoBvMcERTPIGywg5UjcSl9VtKlwamUxObR93u/HoLpK3oJNi2Nm6eqAdvxw
QrI9+QczNYHjxdrRt4HmZzTdl6UgdDJOG7Af0O44Xx4qoBZ7Kn++d94wZp9uIPkhQXZK6szYWghj
z5XrrRxbM89R6rZn1oxNb5H7V3UtMDjEEfcSJB8dDUnICNoqpg8Ttk8U5N5PlqOV6fLPmtjcXZAI
6lHJ9pUTLjMGgLaRrqa0AG2dEdYb8R3qwJF2KBjKWrI7CK1DpRF8WYzE10iCHIwlZCyI2tuixYwO
Q/rS5+gxg0iHy9cMHPtr+R56w5aJ6G1DoO2Ow9MzGsJhO1qgP4rBJ6IrPIGzTpgetxfd+8CiJTL8
/rk2Y17onK1iaOaLPtfXLb6+lUGTSjFa2vbxG/UMQm6hijVPCy438HiyhowSiX7VWNVLZ8zDkakk
KxgN95J8VUxuzBpaN+jZSzd9zZM1GPJS2fqWuu6ieWKJ4GNujgzcnmP001tkk3TqDWAeKyLzzn6K
NpbeWChWZXjjzdwlB6Ox6Ub7wpoOMix8ZEFJtahzDQV8RXcjTogAgOQxRO0drsuY0T8A9QI3sdWK
A/6mkSTmkUMnBZtljxfgzYSW9uJG1gOyptx/ciujP2q+s89a8rfDDuaH8pGVO7aVrHssLXLABahc
8YAw6IWW9m2qHGMbEia7FAKWX2jZkBJprCuPCMFA8lBoQBitIOqws5SHUbOe2AIQm2c0UCcNAkjO
iYIGAYeH9irMXFs7SKoDI/ePsisOnc+EuE+9Y1VH9y3dVepmJH5hqh3TlOWB8mM8dW4LOYZ4V+CO
CS0xMBGbNvZ3tVndNg16NK3BrNOT6YuOAbZueCCrGwJXNrY73Y+OTIbqQ5rCZtKsc0aCFZMr1b2X
of8uhFVcZQUZKKmRT+Xt0a+FuYgKJzy5yCdWBnJUvJTuJZDYKzzVfFfwYRaFG3hQ4FDed3kWbYw6
fuum1kX/axc3aRrJXUOIIom1tHr0/GdKyX+UvUmzev4z4ps+iD5jIp5nak6+hp0A3E6GjwoqBKJG
E4BJiB6kTLVVLjoCJGIQtjzmkrpVAOcitHkxU4+2gMrzZR8oCaQ3MBaGg+K3QE23T1Gu8CI2BgUq
r1jtKKPOOWPKbeIX3mHs8M/mboaIFLzxETNAIIobas1oZ5fG22iwRMLpDVd6rT/WdWfsvDylkpzg
fFHhbmBI2R6be9FxzCw8j6KvpHkD28bJYx2XRCGXXmfvRO3c9W3/YacONEoTUFtOZ2OUyS7s4GOn
qNnQyRb1NivOqrV60nxJT4kuDZfdKbRbF8AzDy1SIQQetGKGbFMz8uh6Gmldu+HTO4uyGkX1pOPf
82pilIlqJqW29PoPrwRFwXzBn23BB0WPddHgnkCdm+IrzNUyD9RJm0oTVEubrT2/f86hvRtwelAL
GZBozRyQmNNfKh7FC7tUKiyfEQR/XV2kxVIwStikA+4OL9Zebd0Zd6Mx/fBe4N6rsOsbDLMX/EwW
vJkHrlDjraMqMTZ9y/E6r7Y+87M9jT9G9UYLB6bF7xz7M8um32kGPTQD99I2zY2Vg/ca2TYw2mg4
IJlCFeBODKBgl8k5pVkT3SLtMwaidprDHnJJVZZ3o+M9oeGuBjQBwNtLxl4JhGtk4lPSLQaFbhqb
4hMGhFOTzJX/tVcUUTR/n/yweEeCQ2TPTMKkNe7jIJ/n1x9ONVO+aBSjenuzGhltNNzFXFvovb3g
ujSxgmKo/C2QcUVUSb7rdLEpWhuhXpEpDC8zRkroJ9FFD5pOaBDmV5HCfh5DoAMTem9WNgB+1BW8
g8QxoKcHX9vUEgIzillw0gy9FBKgawDuN+394tzl/YZ2/MBKP+nL1nwKMaOwe7dfEXpr2hkDs3B8
gWr6jHswru7UPGoToTBWr06UpS8kcpsrRwjctIZ5BAqFeC2Ewkvg+wWTP6ZvutKAQjnI5QLgThSO
S0trH/UG8m4AHCXTrC+6WNfeN5GPkGMDCmsZZFZ7LEDuPzdo8sLMP4311D/3hvPQqOcIRdqyw/eL
Va187dA6McbOdqEJVS+wkB6jzizAkyCuZgCDpbJwTnLok41XVHtDiBPdkAH7LsrbsdROptcfiH39
0snbYylFfYkWdtd23UWh/ejrn8lsjLVBtuUIYqKeBSb9QMkhHe0GKNknwshiP8TtAbjlk+WoZ7cc
LiSG9/ZDHno8FllsYXQ30Uvl2Hni9ttxw/wQet4PrdCwrV/YwpEAuejD84gQKGXc9n1ydbmpF43e
vieAFBeE5K5aJ71QBhCL2zRoZHWlNqA8L6rSISXD20DYrTGsQpcvOxN/mXbytfFg0RO1BBlPVjVk
a8zIqRNdcyWuQYZ4DatLC7kB47txTLn+sR6R8R0H9wjicGN03I7i3lCGcXIrD3qkG4+7JmQGKkE+
t6P50ll6vjQxtXUUO4Axu20gnUvcy3eMfA8BdyDtmOEwJNqP8o9zp+44pGILXXXdpU8uUfSE8XQ3
lnsYCn+nhp+qTy+CEnfhNsNHrZVbB33C6GukAljgjkYc01JCCmtyDb84Rih4g8iMQWe3xXec84S2
ziyb+KDV1GbtNWU8a/XNF3lP5Yr2bLKQ6AcbX0EEtwnQq2V9+/uD3lyVRdRr4nm7yEysXVWIfRzR
hRrxOu+GJvLvHF3coaEnRE8PTGLJ7A294DN6efsGefKW4IIE55d+nIJquqma9DtpyO6emHjUHncA
CydMUCf5GAt2NV3Y1dEpqHIw4RK8UdpAjzwmbJWiv2r27Vpgw4NTSL+sVE/ccARA4f+OPYDSBMsu
JoTLy8EOsJwCmYuYPywGF+WbY2kvBdpD6Dh6giqS7aUybRM0uS7XArvt0gj0VdP7w9ptsmemjv2a
FLTnCGBeZ706Iu4BobrGRbiNDTyxJkCkquWWd4/GgAN/E+EqGlkBILFauW63Yz4fPFaWu24dmHxB
736xnpVr0wB/AnUNiRkAss2QjNAS5JyVNdxXERPSsrGCVTeI9Krq0Nu7+J31nswM7Nq70PcT+D8+
R6MCdI+QdPca5por28A5kkXIJBrbvGHWC+5qPu9Ax9LXEbAAogTCKtlKAjSXeWPRxJ1WBnAp2izk
mKQNr3+WSHpaGx0d87H1bePgh0IAO6tOVoRzoe/ibg39+abtx6sf4GrmqOktdcgjBWPvDelviDSw
HypnIgSgpYWbJuk9hK2k8u8Ccz/WAk5MgIOw9l17pRTKdKbhnYMCk6PCqgl5pAA+aka218J5xzNg
zhNislV5+J3rw7j0PLeF4o0k0xAsY/WMqyyiD83CW+7W9G9jTqQQDdMddD8CJC4T+SR9o3NwUclX
hkHt4Dny3cFMjfCQW8i9YQTKrLEtP11l4ol3awDRlp+j8HSRiIE4bgikTj3j2xaMWYyWmA1JQ2CR
St/dk/5DmZJ3V9W+VzVEQM/jIA2cEv7ZS2sb0/qvZxIUMsINn3uaFkpxcRpEFHmOA+61s+x9UeJ/
HthNFoxabnMrPUCIeEZ9bjEd5JxS9eToCnCSIaH2TuoBRMvoO4fl3pgNs3w3yPkA7SLVVeUSD96D
dERwBsUYytoOg8xao2NdKAbEZnUzBHV66aj9LZmvvJajneRw4CQWa5XOg1Nk9Q3wLMlb3/4IsEkw
gl+TKKCcGT3G3EW1IsoOTWKlh9tOT548gJPrMLttM+eLmKuUN5H6SzGhlvSJoHhgEp06c1+B9m6J
OkDpFwcbcI/fyvLv23bqN0GQcqjYYLZnGIXgYIWa5aYpwJ41ibNskLVs3BrNbtXQLYgduNVDtc+7
lphYZl1AGHnBU/hM13/2u4ev2AoSxl7146gPN7kd8s7IFktppjg4jQeaF3dRAaMsnty11TK8T7tP
S8UPhjE8i7AmWiEii63/SUShrYMnnWKpxbldtPh+PAsmeDxujOwDJtohoLtLPjvk1jBGpx+PoDEy
9NtsPfoHlrm3OpY7t/6gIrJPAZ7sZEy/J4NNVfYRQnD9MJQ90w6OW2SnbCID9wxZqQvbQ0SOoWST
B8VP2Mdw2WOH2NORRZ7OCVMYxe/HwDSkJijknoZPeF7HyHncxDgYIcewgqEUvJdv3ILnMMzOoohu
8EVpqN4FKFntGZQ07oAp3OUpQy6HDGCqwOc8BT5AGCKzv8HbwNa7z/NWWwHQoQuT0bcu6Cwb8UEa
FVPlntHvLJIusmbrWx6SgRQXr21W/rIE1ca2UeyprIWWPlPgQMLKtKNp8uNG+dxHJhVgxkalhzO3
oXtUFYKEJPrIev5EHHwPZM2TveE+DT3Saj0Fv+8gBCWlaDtWUXXGbkVKu54KykNBciAkPKSDEKpo
UBsUmEQjzeZZVXo7LzupQT3aEQSI3Bi2eVVvWfCvo1m2G7iuNxzL3cVg+5yEmA26vf3mw6vucSAh
6fFvaKN82I5y1tNQ73ZxU1yCCsOqbfrnJAOVKePo1Qr7rW5337izfmQcv8ay2kXaQEZ9du2o58WE
AcKWBYghK3gv/YjcTwMVQRpzLE/os/G4TsYbGTU/4zjW7I4wjLrRgphnbmTgskGrL6H19FYLEO2M
pA6e/WPRaFjYOuf8+R6w2HD1mR03+s0aTfyn05VwB0dBgD1O7G5CXpZl3TGOpFqZHOatItoxYMY/
Gkz4komsb62EmSl4zdplqW0dxCowbRcxV0FO1sqekCGMengapPrqRQw2BFJKlplb9GLr1GruM0eO
Kyqd0LNAaI3tO9vSo92g3O05nOGt0OZgkXbgaK2LL7Q+j1EebIi44rstj4MFdVPCNBt8MldW1+xz
tFYO7hkPp9TSdZtHPc+/UHJRJTb504j3wazraEHIzUPt6xXHhxKtdcK+PhRE1Ik2+Z7pUv40WJQh
rbwRJD+O9GEqXUH6qpgdRnAHQh98i5dwq0Ei+mBP3oxhU+9H22w2upRbkoxtaG/GKmwNgG4ljgMQ
Ayjo0wrxeoPY3EvraecZWNGGBKybmPG5XV1BATuK1sJAgn520RlDdHC4WVEhVCxdXb8Nq2jvtAmN
Rbwqt5Zz0IQ2fQbJ8KLZ6VvU1Nrecfr6CZrynM/k1wQ8z9UYSBm9aeY71FumrlbvRB/VlBatvlFm
AN5KF+HGloq8vJfSlTfEehxQUCMtEB6VzqAhqglOPT3wNRq8/diN1Cu+95wohMslTtRaNMi0zJ/I
jh8nxzoh8WEIDQrPMWOCP6i222h8HKv2a0ryx4JTxLzWfkibG0Z06qhNxtklXQo02cZzrBkU1q28
UkFVFu45SyZ0cE5FDeSaK88VDPY7+WFQSZYzpTQcng3mrRsORh53OGgdXEG2QrwQ+qiP/HZjNjSX
g2k62BQ5wPFtzmLGa2zmIFLd6KeRJ6ESbWP0atPmtLLZPxfOkG6m1JuN7y0tNROFUGuuepAzK8eI
bi0XT8kwsO+b3b5n+EOXwMcp75Q8g9q9Ib6J4U2XrQRSFrE5lynlAgPxCCGQ/om0526w4OLrI0ZK
qBeOl737WUVeORwd3q30q+2jATVk8jiMZbqzfPsWupC3lo4gnqE1cNSA+y42U6kyIjQAtfdI4ehB
6LvOVWIdIatLE9p+bbCd8vBGZUQHlcSL9Hp8BinHTeRBQWRZBv3ccpfZahZKFa9D5RCEQ4BY6cV4
DkqyZyGziSW8k2AVivg89QZdAdIZR1P/8nzBiyi9J6UAYVDpq12QaZ/EY0G/0nhHql595srhZSNU
7bTstZZQ7pLwkwEaa0JCMExQ4TwCMwKq66fL6asV4xMY2ZWZUXknhUH3JS8ejbmXYsxkT8D2u9NU
ls8iN3ArxK+qc8EIJNqatsxBd4io9g3vLc94stGmXfXKfTCZxNr2F9QUfjmaNShK1zr3WqAirAZe
uZ2IKl6xnyG1NwtajyAOw4r4Gdetdo0F2jeFrMg4tU4aXDX5eIxlve8iExq9y9Fb4/xBBG70IAaI
oQSr3dEqpAXF2SYZXJt4hcpdqPyQ6TQ1tYR+5WjNR5RoYSpHX8hKgmUJghs7w3BEgAX7u0XfNvJR
iPScnCdHWyIeOyqZnQdspGcH9wxcpnuzD98qpi6bXvmg+4uLETHVhhGEOtfhAUm7j5Rx9RKokUkG
xlXHP6EFoNrhi9FYuZQ1eoo+gEXre5A8oETVUedvx1ZBx9QBNxI70bjtjLQhyqEsT01Mk6fqtkaO
r3/K0LyZpGmFlAs0qe+qUW01n0WnLF4C3QoPCSqueM5FoM91Rdj7YR9z3SR4Mx4+QGN90xvzR+cD
i1a1JuWOpnOnERqQuHfIrQ498tFFJctHOgQAINxTy0aoYA5s8d0wcNPGG7/rNoEw9LXz6IfNM9qF
p1qDoSo4GJRkKhFMp3/YgN/Pokp3Of50GaxGGIQ9Kv9NVyGmcHGs24n+1Gwag0DrvkUlUYM+mPfd
Rd1Ejy7ZBpGux4eIE3aqr6qGC9mbFyRL8SovkqN59nWAakrDyVnk57hDrkyti+ZITUc0OuuQHv82
iVCFMk/HvX3NtaTe9p35pgdi3YQVqXUSmqceO5/kLTOe9r90iXLLtUv4uqVzD1EwYDC0y7ryoY6d
tzLxYo5QuFKjnAIALeFH7p5owpzAPMTvEtFfJ5IVPBGUqd24cTVWJY8Ox0wubasihf7Yj3sCXO5p
Q9LSsNJvl0kITQBNrK3oNZzIL2pjkyIuDm7ocoz0M9PgFCC7a9zmyMh39h27MFyb8kmUNHKLhMPv
4HIeERTJVjR99XQucwJchBduLIHFlq7gARyKDYoS0IPjlQRvZx0K3NrivFAAs6mpMhZ+K3Io8vTp
TExf3L2s62FkkZO5Er33neLbsvXuLpRjSaPP+OkT7Wz6OLJlSdpp+W0qF3Cnrd00/uwNBHeu2QnM
jyG6D23OWr0/PXfExlRW8QB2oF4FQZUfpWHDzxXgdVojhKeJjdvLntOwvRu0ApR34d8xdr04yDmW
MA+SNaCN77KmETwNBUdRj9Cd0Z2TgIiYdiDEY+TXx6Bd9y49AFfHwpkobD9xT0/+GWbKU90BvcFb
fGaT7fDpE3vUdsa6rMZdL2F4SQI1d6Hyr61hv2FqiU95UH+6w/RTB9695Q4XD3ViNT0lZtNxxOpu
45gHA2XLoY7p56vaPBraYZD2DSi+D6vmhG/zGLX+S0u3iVMUde9MS+5aY9HxtjBP3I9M2jlCcxCM
G85X+ZonbufZzbukAOVBoLiJPDjLE+g825dzGv2lJpipcx9CEi+XDTF/lqQRUyBcWvVO851VScqG
U99Vg3etQkLmGtnAz7a2kG2QBxrFfV66O8DppiHwBrFXmiqkJwEsMHAAtBklhkCClDCAnZVLF2FI
rTfCQ5dF6BZ4WgXbvlncjmkXrmr9jpyLanKfiYT9mNLuyn5+CvH4rsmpgVjXdfu0lSfwR+5jQOSt
QY/fN8czkOrnTEvsjepRa0EZvDHto9V8twOp2z2o32yGtlr67Ogj0rA2xNZvTbBsQj10SfkOHBw7
QydPyg04MRjLtjElF+4WKB+Dy+AyQG1dWGraajWoHwi1E/ITUCQpAgRq1iehV7c2+gFFCpccWOEx
AJLkzjoOtblbCTStBFLQfTCUdUlGAiKZsdQb3YAvKrO0R0Ert16ga4C1/JMsCGjRQU3EBfkgA4EN
kqF1EzfPqnM2Hjl59IYJKdFomhRNt0p8nM2B/tOXKsF9yajIHO/LoHtN2tS6sTIm9RlTcqFxGTMW
3qBCXee4sJFM5K6QxX0W3XjZuIIjg82drPXyx40MusfWSiM+cp3bqbtqqlWGFAppk/FRSY2TnZRL
QY6yZqJcq/U5rz5fMKPyhHxmCNwtLKtns6qbS1CTYdjnb4ZId8pTdxJgt+tza7WZDXwaVKWBlR1p
EQ+4DdtOI6veMfpDMJH25N26pi2h1vQTDdl3ziLaNue4ZHtEXIQ2j08bDcfeqR8YZeGdmARjYtu5
82rjlKBxoKrXpnXoi9diHUErhchvLogf3vpwa2AnOKSINsYh7SBou90jxLJkW9LAW/gs7p7zYI3g
/7urn7ash3mKApbcyB7lwNhcAVEYCxQyAb1XaN+0UTcWDRwar5IUWs3fY/1kYwrhD4ZhvUsCAUeL
ACcIUQbLTEqulUaSITNc/9hV+hXpOTfUUJubIMztEV4niU3JaDbMdGJUXfMHxyDyIXTrcaOPmYee
tID9FfBoQtkiJx4pbAu0MAQmnyIOoEWt8R70K3alTchJeWlXBYOrmrC9hrdBq8d1ZqdHzjlMXUQR
MhU3mU15GNSHWKhro4IfghL9FYWYWo7gGVFJR9gc7vBrzeQwn1iaGJms53/yjnypplY7ht8h2AmG
un5dH0ZLDQv0OjDvciockiJx/dCWBOPcHzEVZWtGKjZySTKpzW4VB5xYO4n6ta3vbUFTUZuArkfp
lVgrDCEdokIVxCSTMZ7OLHXsCqixkVd/8x7AEkzwirR2g6WEdb91my/QGBstF9eu4DTJENE99013
NB1wqmGXE/mVv/YTBSipYBpxnC3gGYvGlR3Fn1rRF8sQezFch7uxHV5MzyR6hJznAGkKTpi1V0sP
Tv09l+7WqpEzYl7iy6v0VYydfgy1eOeb90gd+kUTDGdGbOOi2zRWCJlGgOIWnBl1RQ+vSXrIwfKO
Q4haNJNzLakLGotkYQxaGz2IAaQrAHTUZTYn1PbA01Rtm4nHlVRyXz0xKfd3hPjSjtlUU311YMmZ
+bTz7Y7sMcRXi8CZ3W9jwcCOXOS8sE4B/WbTGMXFzswL/KplzP64UrCeER2VELMBepXdK5hmLi5l
fdHlW1BTP6guHtKUabznweLzRgNKHkGt1N+4CsqQdnaNBVM4YsNGTrC5KVa09gSuTfediXkFLgLB
GCGcQMEAZtjoSvQ0BJwfvNSSXIE8qT7KsfgmDUMuCb+7t0e9w5uMYW6qW39rNuVDqePgk549D0YY
tybkbhv+eFRhoFZ6S1BKCtXIjrr7LEFqn7tU9TIo001i+xeHmM9Ic9eVwRSojatHs4o+bS8cVnpH
SHJRwBbq7ZfJrDyIaxA9IuOlsKzbfNISCFRil6b+jZZg5Bj0NqFBWW7tWlpbt1bBikexi57iGpUd
iQ8/FqvKIPOXLguIjKQTWFzt6DTV2bMfIV8ju47NF8WA7L5xxn5qkdzEEHskEZVJrb8ZqL6WaP2I
wrPlQxIRwDwE1C+/U9KYNRgas+zUAPnCtiQZ5in2EYZoOfs5KDA3+Ol7SvM+ov5uMRvFwfjByYMm
psuSUHoZ2rKMG7phHMd1r/dpAovfoXOSdGDgB2bIfmWWV33tSwLTwr58Ce30ffZXrAQM0gaOwtKl
gl6zb7lrWquUKsmQUQRPjIbhQblBvjF7uneGQ/ULFvIhKOnEATXfp26vL41270afCbcNFAi1wsDQ
4lYnHpInEE1RqFC04wtuZPAmyJRDJrB2sSpdhteewKmxrOytx+qE+CKFkRT4aGfJSSMKyj3nxS26
ECjAXvJqQpdBBVQTUxmTuGk7ziHN2+DGESwVPY1p6dQEsJjjBvzuHWgcS4KQrlHXrWL303V1f6mj
3NUGs9y7SN5g3lbp1mGxrpL+XhFqWtXGRctGBi/ebYJsZx3ZGlmNOt49z06/5vUUw71L0goD79x3
L2aKsKiXe6HLmh2d4z4uoYx6BEpnTCAFQTAU2wy++M0EQRu9v5VEoC5DD9yU60Ar6vC2WfKUkwHL
+/UMZa5Ec1/p6OHCYYFvSqwVHattq9SnofsnEkJoF/k8r2UgHscm2kNfsckGae7qur0lgjlM8SgV
rulvERi+Mc9doeCN97YOW4qA98bu+qvMqUdcZsNMNAh+KBQODW36MSRdcp1af23i0M3HZtk7PJFJ
0t1WgmS+xohXASX3ytPGte1yNItcueu14c1C/wf1i1uf97cSsbOJEDwFLmfqXHbi4IJPYdODhNVw
dNoC9AVJxFCMKpHIXC+cjnUGTy8Kep87HuWErICXdtnWH3XJvJD51kAm4bKn7kaYoiSlqtqQYhPv
culauMjYtUsrNBk2VWsroAlgCWltfCFytG3JuWWiuNB9HelCPZjnstWPwMwvAWzAuCJGSgFApi0Y
8v86MGNTRNbT1LHYdVRVdVi9tBZBNiShw+msk4ubRDtjzmMp/HdAy9VNGgLrTG2C2sI2O0X+PqmY
oMJ/z47V5D8YDSqskYImTbOfzg5o1ppIV6zuUQvbk8xcY1UF0Q/K2HSRIBVI6ktMWtYk/WLJvW8v
vA6xBAB+OIkB4dlDuMPwpa2LZnhRyvzxDYcltimW0QjyWEWvdIsdgpZIhLfeOFDRJSK6skJulA3q
WDTtThubfWUCQ6u0+0Q1wcqp0nNGtBgipjV56luMqrTnzPc+CB/gPz+HbvgSFMF3Yb3rqFJTrf+O
BWqmMTzpto1hQUbHHORRZhrnMoxPXR8wRETwm7VI2YzYts5K+heaRihniIRoimxcJ6lHY8HRsGoE
DB6mweSoh3ukzUt7Af+9m8PbOSq0VfQsZg7YqO4RoD5ja3S5I5rPtGc61XuQ1PK4fSCQDfu5Nr4y
DHmUgZhuCCn41LedxSVUHIPO+hi96DL54tUibZ9CfdME3LoVudMby7S/TJ4PpoxcSRdkZp4ToKKP
jYd/rHzOJ0bXbXuTNl5//v3BCO1vdJL9xtSUpKAudoVwNxk3IwLrODhqyL1qYEhL2kb2MvdBwl4N
lYD2TfV4TbILjS3gwkuhVTC/wFWf0gwxGDDWe5MM9dq4emN6YAGcdU3TvpI8krkC56hr+0Hl2iZX
+lccOe9KM9uz1cpVqjmPnYG33bHg3iQuaT3lrYcI4Gga2kvloCRtez3fOALrF5EyHwyw03XsU4qN
/uuYS24VIkMjETfLYepf8c4AhUutn8ooQQhaGR0E/qRuoG7N8hSCv16efbd4tJFeH+xur2DRnESN
DFfTFF+s3wn6cyuYIqB6ceouB1d8pdpIFF0cgntqGB2qACinKQER/frj3/7+7//2Ofzf8Lu8lhl+
oaL++7/z789SEnUW0mz/53/+fbe+W//+jv/6in/5gu13eX7Pv+v/5xed7jcP//oF85/xXz+UX/uP
P2v13rz/0z94CONmvG2/q/Huu6aJ9fsP4AXMX/n/+8k/vn//lIdRfv/56xNxSDP/NKyFxa9/fGr/
9ecvy/p9gf66PvOP/8fn5hf45y+CBcLyj/+1ulv+73/9pu/3uvnzlzD+JnTbN3TD0C2X05349Uf/
PX/GMP+GedQxmf4LwzBdn88UZdVEf/6y/yY8R/d9z7CF4zm2yaeY8c2f0gzxN8u2HResB7o5wSd/
/eeL/6d377/fzT/oIl/LuGhqfqmhu+avP+Rf7/P8+jx+tWkZPIj8z7SFq+t8/vP9Li7C+Rv+T9Qn
KFtMWqY5w44lomeoDW4QE21Mn1RWrMjI7uO91kzVgkLnMMScvuqMksOHLTcMIGAiz/z0NRZIw6nw
KaKRJMSBQ/VvfrmByIq6HAY/EMmB1D3E+NQiNk1ft1n5CJjQIZGhMerr0XLR5GPMpiCgHbAKLTJj
ndkWiiqEQ0gcPNqZZx/aHHNKmkGaUEShHn5/QEgE6mQML7RrUPXFkCmFPt6mCQJslYXvYV45eN+m
b3Mc/4Oo81pum2mb7RWhCoOMU+YoUsGSrBOULcnIcTAYAFf/L+jdtb8TlW0FUyQ4eEL36m7rxgo8
/fItsKHRZypM9xMpi4e6bTZ1jyMbNc4/NTO8gb6esO6CqHD6gdqXAqbKzwfykWjRI/9Aome+GidV
bYGybAlSXILsMHArZK2AGnrkHZPGXFIv6aO4QYYsGzdYzwn9aDRj6Rgr8M4xCNxbnhyQQ2hdAmzN
/CX7/6R4SisSO3NBqBqY4LZkeNP7aDP8XgxHA6xMN5SHGX/1IhkhSa78zSCXeLlew91l7WHn3t2K
vVdRk+huxn+yCfIAQx/09P3M8MGXayB7RGznTUOtZESbkBxZLeFm0/u2a/JTSRS2t3MptnluHVNb
tHeTnIqxMpDy9eehmUDsuerGFK1Bw+HU9DwzohN/vFeKGyr2RNdHL7j3Quu+9CJrfhV6FdMD9t+F
ANH6JTCdgVSNjPSET+SdzLbHOSZtgVz5zvQfwnKPauNol6xhO40kAwtJuKe/hVwKJrYtxW8fMdY+
xL9S6pYU78G5p8r6jmamEVjeuG6eDxgqHORUcMY8NTYbXy43afT2zCm/7NxyVjNK/P1Qxu+glO5D
j6papVQtkcEelX6OMiMG8DdtBs+Z1gUjl7NvMJYXpLOAYkj2XWQyNGLuB2L/GQYeNvmwt7YqMY+y
pUVuHSZLeeJsehlOLxA3aGXi6asJAdllCwvI8mDSFf4j7lGcoIn407gN9hJFLYSbgqBRe1dAN83i
6Rhi/zXN5p2Els+qpKVDLfrbleRSzjFkmHo6DBwB6x+ttWaEvWPVvi5t8HRu++bFmFSkR4LwRHtK
mMKx81zFArxBZFQA8MNgHW8oLmEzdmfUdvOMMRhH0ivvArbguUfexIhoSbuILOwJzwJJEuR06tlG
gJx5m4SiGOvqQ7Y8iLizmGNPhFN1dJlx4r4ypbKx39mnSLLin5YG2vCxDHbhdAC9zmwSLhZqnmFY
V577XLj9A9iMFbGdxsGkzGapy06/YKSMwTiLfwmIYptUqZW03PxQBQDPgCBH58Y1/yYRPpzMn98d
KRj8Dg76zSE++aHBaAuU796jn2p8mMVlkxvXeMFAywy6JzQaZ2c6SX1UhERu4+w1TJNfVh5V52qi
DwM0dQsUCdNpy/hJTNdqmBnooFQgChfsXVuIaJ+zUFWJE94ToLpi1gdhAzqshI3+p+neqIlKZgCY
KYqaK9FMkJIFHKTdDOWqVkfOxmeLXfPOLvjtWvfTr9HepQnxklHd7tkFXiw9BAdF5RBMWbbvjYFE
e+Ryyk7aLYd5QlJYeJUkWmxE5xArWsISzOrvLm5RiE/DZmya/MiBTLxH7z67YY2MFzBHUFQuuwRS
EINmXE1DQDcHo5VbGBt9kNlxKw5gVi+Z8BMaAt87QzbBWXaiZSouZPCRAG7Kf+YIybAcyNu2BZTG
sYlxlDDC6aT9SxZI4xqShzTuNlvb8TZy4TvDRFzvmhnRokgDnp3A9M+FNG8h9sOVmRHEQlSVIL79
QMb7tVTBZ5DD4G8rxCFqiF9m20X3MCBthy+wNpMOSlyiPvLe/oyJd0wt8G/CenPqmHRIu3oObYvi
tHIgFvoeLyc3HyZz8BSwYAfUygUvb90Mybvw0mtoOvs5LwmjEeOrZ8p7NaQ90jdwFnFOao+RPZVx
+VIVM+TAmv12S3I4sc7kjQe9PKTN0kdlzhtBKayasUXQxsXb1na3hl2Mm0hAUjYVZzGcAXhrKc8F
ONGCQE1foOaO6/lvIb7R8s1D8GHHrYl7QLLE7fsj4NNnrPDgiponM6NdzaGwgSeGZxY9dymudrOx
2b0szlULoLJnOumpqFj1MhsWIwE0de6uR4Us3QnER1Qgakbo78XDN9o1JiehUKs6wqA/WDmBDI7n
U/mmzm65A5a2sc/Dlo2ra4FMI3glQ8QnZpzzTm8azBRu/M8BQUtVAJ433rWBZlqnKb3J9YTkZ6F0
YBdYozR2SQoY7eFTC+PVygURcCgYloeix/w1qJz2KOTVIzFpmyx+0dTPjkPI8MPPpo3hkXFkFrYB
nBd9fDD89gf/a8hi89BIhsh5dzfTzkOfFyCEaNR0svTT1Fry3BEwtp5kRfAhN1CrKIJrdEJKa+4z
R6ABYGxEHbWEqZXOwU5wb2XN7xTMPB4Vk9c4ZA0uUF+wucxAJKCOAzHLrjFTn2FR/s16NtbtjIn3
DCwYdK5N2MHMe1TE+OfMsH8yatT79D7JOlXifYgaOCyOyb/MR8YX3a4Zaeza8u9gRPF2SXkTpbO1
6aMGxbDRorbZygVMjJEWe0jYPIC8j1AT1W9KwzgoAbUAAa53RZvc7GHs7zEL3lkSiZ1jC6D1QrNk
Osy7w45c+X7xz2S1eLAaAS2uql6mPidxxsbC4uhoyTZ5yYoSkUBUmzvhsYRTHuJcFFWR2RQnuyUu
m2E09w2JGktXw78sT7bICQ2UF8Rdypi+1JAkfyMXX7epszeHTnCtB8725ypbznjy7pFebIrZcm5N
1G3MpkajZcZPVJqA+Jvqc+gg40b5/BxNhkkSJ/qYmttwmvVkMkpUDTLw/4GttVYeWVGrphT9VrDS
beOapEeT9SNvtoBDxWe6jpgjQOvi2i8AIKpTa93a0tJnt4Ohh9cS0UljAKOIrXjjDQOqwDT8LhBT
r3o227qqr5lRvXC9d0txArp6fldFvGSpTuue0aatCbREwTD19Nmk1RiYmvl9BvKqkGEQ/V0ixfZS
oXFHj+5uyuz6miNUyjGzkXCGnrUN0BiTJd0UT6EV0wYPSGTMEvhDWwsioZ0P4boHjqJlrnaO0OqS
i0CaV5+egrAhTgpAvG37R89IjzI5JbxiB3CB2dlD6cnLLAsu0kiR8azDdyQZXF/Q5KUbN8BZpbkp
OhgTjqcY/2j53qMIWOPIizeDmOF2Mabdhra/8elliMMiKFtP3qYDMkyOmasOrHjIk9Xon7UPVqEu
kCV8otiMOCgGZ8MasDyRRtEELwbcqIgg6K0YWwJFjccMZRTX3QRGhpmC7RNAzdwUjY49E5q6Jnvl
fcSyjiJa0z8ChkPeZHeo+1KGN5kLyivyVHTyPDPf+sxZVhHAKpja6aZBIzGzhaoAcO6ByMSomGw9
/CXpYgfzH6kxZScbxixg5oMyAK2nUyzaVyNh5DficYQMB9Nj6D65ksnxDVp/k+RKbbPxbg5oG8Zx
RH2JYWkcvD9RgJDYxtaNRSciwIj1GUMJNah3z8SqlLvOtYW+dZkauU88EvdMmBEUmc0LQlKu/RzI
NolJgFnyEXNLH6FQcz88rc4kXuXtL6EtdapnwjMyC+WYDh5xFOPnHNxip6Nul9q5eU7hSJVx5eI5
EJj15o5MiVw+SYy9XtSP19HUn5hYy1tdq7/LFniF4lD8iszr0Bv1Zhxy7yEUCJWT2Wp2CGbybeR3
9r6JInFofZcQiM5ITxJYTUCwwqrxo+hKaHa786CmclH1x9GLa94d2QX4+sYORv+Y9sm7S5TWbfAK
sUp6bW2IUS+PKe0DRTSheS08a2Z9mMrQ4gEl8siKT6v8c0AsEWXNL0Nk498+zN4TXkTk4dI71ESr
oeuAMCMGFtl9eeyCQyRsceir8Gf3mazHJkqf4rLv97zH6cBQSsBjenBcQufpMeRTmIMxzaNtpkhm
hbGwbZfYzIrYb8lCBFRTWt7AgCbnAUupTIlRKdEKxlba3cjHvFZe8G2Eun2ww300e/MN5893YhDh
mXfhBYcKZnFPDXu/FeiLO5+6NKaXwpe8REZ8O05jbQCEG9jiO5JGuorQQwq3Ug3T41Q86NLNnnX1
V80DL1E9P3CmD7iBWP8FI2x9HZb5qUy/yeWaMdCE/tZtPO8iFmYpEsCScOqmdtc///jzAUEnaCUd
DmABg9S5mPv/fe6/75KT9i41fugLIhRmxVpXmxAlJP7n5R9/Pv2/74FQHp498wV7KCKRn69gXdWG
u6R1lryOlmzo/33zf/9x54n0PCJf/+8rf37YKCy+H8RDuGrTofzv1/jfI/75038/iEwlksn88L8v
MX/+359P/7+HH1TgjHwQm/97pP974P89TGvqxiPxZ1i6lifi59P/fbeXDbjltGjQnPJE/e+5+Pkr
dh2gJdK1EcwWyXNv/M7iJNo2s3yzW/89wlry4PD5ddNz+xZWkJ5Md7omQh+gCuiVZUTBQ0io2TYz
IaXVWbdOm8J88Uta1dhhNdIaXnZIY8h0ZZjcxsp7VKor/uBzgpfzax5t65aE2ERx8KxqWTSPCGU/
ZAIgMmZwuNZmGz7+fIiceJ1BZrr5tRU+Yp/F0QlQ4edzhiKDjEKi5SwMaP3hn219dMjPmaezJ908
uc68tnX3JwwtcRwgbz/HLOmGvPirA1y9NolWvyKWY2Q3xPq/v4LaPcBJo4c3jR4xh9G9AEBRh2g6
kaBLJ5kB/ont3NhD6vNJKUbgqSKaqNjIxBnueLaaW3t+0sUDUlL7UQFcY+EL/ClORvsxk/lR2vW0
beFCwA6jnw7D+kYZgQhGBne2Kd1mcJzwkObSfHVb1vI9eeQXu4eJR75YvXdq548xkEvTS8VOUJVQ
7XOfIf0clCgzkWpFUC7NYV8V3slq/PAWGFiKGOqhNaptUDdLgqnDM+JPWc/hsbjQAq++j5aar4Cl
FNOW6N42Mn1V4JqVmWCCrcxHWUU0fI5jXFFaPWajZhVhUhQkrGkGWxjH2fPeaayQSNXiTzoiyh6L
yjjBpDZODIT+mSG8e+mP7Wffdbew8RzSPdiX81Tjw21IA6MASTauUvlnv9RI6E7LWrKmbJHuYQy6
mVOG3yTKjD2ZoeLRi7m9eY2jj5XvY+iHazyk2fDtEUBom9ZHQGd3aATh3WYDttJBKFK2U/BYSQdP
t0T61zs2FqTZGd54VpBNGNaHaDuw24glj+Q5Dq9jmy8gz/YxitPPZg5T4IDMW8gqwj2LPbyua1z6
SXm0eofTr7HqZ7yvEVM6j6gZJ/2rS+OF0J78kGQZ3aKiWiVA6zGI0mON2Br1ewUb1mdq3wRMHUvl
Kqy8o3UhCPQ9Dzq1q6zUOZk6/cpnU21LuSCVCwqJxXxCBWgU/rTRJiJhX7VA/lkPEESjg4dg+TCH
fgehM96CfyQWC6jqui/C+iKkN2JLGCkqMEKcswgswCgbxi1T8Z7xtttXhMSfrdonvnr5E1sYRgk4
MlTLWZ9DuLnh3/ouXaYZpk9suDB7kiDUcMLwwRiBJ8d0n7EcZldyyrw5CckkT+iOI8tcG6BnkX2C
vXQ5N9o+GR/7UOjH0TOxS/fjK/sIVrIGGupJUamzSe8uvZ285cXskEkBmI/t+kPfJegxe1j184S9
dpZyJ/Ngk5ZTfUVyFz8LT3ZHO3Y8VkbTp7IyPJ5emzzZnWOvyT/I9nld6gsK6ns3SoZ5A4xEY5bv
mLSDrRxZqmgnW9wgg323mHpvCkTaQGcRpYKNxZ/tefZdO7BhgyClnKsThrS6epjdiX47I/ISFHaw
kIPik6oya9t5AXb/BehF22sgyHLJBCcEM218UqrLWOxrNjPoqsRA0Ip4Q+OEGYTl76mJVPhMcEjI
W702kESBLqEVPYY+GPPc7Cz8YPR2hiRpr7PkdK2TN+RO6dlIkM/i3PRYxdMcEsn7oeI2xeYFzGOe
jGed5VjIKr4ALQxGfrsgfyGsDVCH/Xyu/KDcs6wjd7YxTsby4edPicb8LQhH3faNb5wq82twABuZ
BVLvlgHblcWe3nBzwOJfDphDybHZC/pa0kJcrj/gf5Mt7gp/N4J7kOZTaJ3G6LevdbEVyL9IOLI/
XQfDYREU091vtlnEGLLqs5bdKuenMD28OYZ2Nznyf5Pj4CB7i0ujGke2fzmgC7wQhZz+BfXfcAnB
KWS9cUe4eaQbfdHd6Qcwmegf1QCTYzTCi3IEHwrSvaEQPCaNN5+y5QOKVY+hE7b/gUmuhSZvhx+i
OKvMKc5TCJyS12/VVbN1tuYGqV6CEsdrxuvyB7MjcZBCeV+oVl5s++/kCn3lalyno18++BRWW2Ek
DjRE171m74pF4akJ5bCz4O8rWR3C1vsM+gZDJhvjEDNnmtpkvuB1uhNvNDLtUKB0MbLqLL11Nk9V
/ku4SUK6JW/mhKguQrzTUV5rf+i3fcsuukDD07nli5khTCE9NUZm0X6QpX4q6G8m3/qcXS4sPZgW
niq1Yj7lHhBE4hgdro0xHJMC9bYbPqboLWu7XqWlZgYdK5YWWfqFleBXWTMxj0J1hmwbDeKjANVD
boU1obh3+1vI1J62ItnZjXvUAeJka8YkFLAgkVN5hKhwmFX9XFkESDv/XHCKHi7HZCAFahjveDLv
I3NkWBH2QGvrp12Cjj2AvhEWiHBIxs71+/K/51G+8RY8T0Y6qYGlkMg7OuT0oUcuKH12nUbO2MdH
iIavj47A4SJx0PILPziZmXkP6WiYPHF7Jqdv22GaXpPCY4v0nQwO7h8DRnPFncnsPaTAQ3S0Fuez
KKh2JsShhk1UAHvaYz+PN3eQz+gZPmgTnuNBnGelIJexd4Cn65KeqMGOZe0RPV6PYYnnCd9ct9SU
NOTk2+HggVpQPfpetUWrkj5EvjrXy103dlpmXa7zymwRvgDyJSUuTIPVJcL3J1PboSx1vnW14CwL
tQxEaVdiFhYr/HhMK93wheEbht3yuYwWhYOw/qVSn8bO4HCujubcgiYas1fXicv1i4dv+Ta0sHFF
uweSOD1NbnW1s44+Gg7WFDB9ar2AdA5ExxNsg4KYHVhmOfpmaRlLBIeGTTHWbyGKfHQcM2FBcfmY
J7UGcEJsOJMRTmW9ihJo61YHyHpCP8n7DVvyeBnqdrqoNrConD680sdToEFh6bF7KshCjgMIPBUi
9r3hVbfe7Y8zP6qzYpIkU4OmDBvCNg0AGBSs82xOI9ly/RKZwwFIYtBofiJcPFocP5d6mC88WoTE
AY8KGjpZQdWOhSQTptr11qORk+BExLs9jy/VsFc8nFMLGaqr3FdwpEAhEiYNRWg94keCm/zmZKz8
cdowJ4+dv23vPE80ckYCMd3zjpr2bOMKFPV5oytysRhq8r4iSjPzU+Yx0eeyi9qWT42tSzzHzQV7
G9OaYNCrnKXvih59rpqLQPW+sZAybrLB/E1097MZqGTrN/j1Wr+ojhE/b53HLESBPFB726cuC8K3
zBUbOS69ppE629kuq7fELYkeE2LAlxQwAiQj64gG6DDydaQboocvRrgmrRMnaw6keMm3+zQwU9y5
dKyjjJxv1nrABSujOFiMtJ5m0/5npNylUpPBlYHDZGisc2OFKOg61IAmNeW5twnCsNg+Hby2OYsU
MXWUW/EO8q6+xi1NP841LPdjpx84d+er7zmY+Osk2jX5nO5dxL8rt7sGUcF1JJBkyjbgnt6U/Y5q
YaRJI7GeW0agJ1JeQ0luVVKdZSme6qn4gAmSz7+LSH85KbSkIfVPXdz99jQT1U5ZBpoqxBz9nFz6
2Gh426PKULwmCM0FPvHCwu8vgWEMgA59r0kPYNr7t2Eg8Lw9ek4YParSfnXKDMqR1x51meBlChHx
xbO7CIV5H9vskiVkgF1gNP3GmlpmIX4xnHqHGMuOqONNaofI4IseabbuoFi65Yi5KoGCtow4ObVZ
RWLG8rtNn/G2C9q7oA1fNaaw9sFsq32e+dmuNAzCUHji2KBvEpyGa6/lTZVxE1t1TN430Zx94R56
KozAuuWgDdcolP6ZXvYHrxAuUSkO3sAz2TbNixNMV5GUf6QbvlsAcSHfMQKEbgukB1pPq2B8DtB9
i+rJbxUshZyA+zpNn7koWJq5ebOo8T/rxHo1itvctQ95QmHCsipAxYqEtp7HED0u1i/gVrjjxvCK
weELQflvkqlXiWm/M9C2yIVjtdsRGrvr256fzGbq1FOVIDoMjlapi8vEBb9uzYF0JSPJ8V2jBC8U
Ovy0qFseat/CXIuP2nUVXKPmGdTyU8ZscR5h8ZV98afsbARoE9nZ1nBGYXrXOuh2Co7+ujbpEkKA
7QVpUdhvhHdIZqgM3pCEUHAhFzcphTZe/Mc6t6v1YFVIlHp2Kk71Ndfs2DABbToN898LoASM0ri3
BOysZ6aNYee8Gn37V/sJaZyC1aTAnJoEaDtdD54YtDJcQ85nghMTsxw5pnV+yqCVFS6FNSp/WRMp
PcojDstua6VVulFZiCi9VAikiagNqhSU8Zwau6AgOoy7Rok7tZxYLfg2cm41uTuaShtLX/onttEt
A5uzreSo/NjgxIl5voP6t0g0TDxUFIirkCtrkJpjXeKNhvQOoeZflCIxnqgLGaGyFEsDUttWsIh+
MV2EzgygaiEYY5OcoX7pzsseEMTmD5xqxgYEkAlKJ08goC7/SDAeV3uB9PDnC38+/HzCKqRc+73G
elTM0VlPxiKzywBkZCGVYxY+I4VRh6qqcOCR6lmyfDfD6Y8LO2NrMRvuE5nvRqJ/UTcNf20D94sh
BeFu8s4r6pyJP6xCkr1xwWL7taM3tJQDqa8c+vrgVUBNXLCt61Ij83bJWC6Jsg1rBvnKcbHHFAS2
k0QNy0MV+2GsaGsTMNsVDMAWyqVToXyzsSUgIG8/6UBmbmIJtRWCfO75XXKuTPc1zVR9Q81PqFWC
5N0e1qYsPwyqyRWeHNxyeZlv7dkb1g3mpwfGlcNJefYlb0zzIWi7PWmnv7LEsA9FR/tgTMbNTkdn
n6XKOSi0bU+NMFGmh9wmGyoi6djJLWMsjVcz+NZd+V52en7qA+fazGkIbsz+rWMqdt2kawQX4uRE
9rNT8tYNybrcyOmlgtuGTYYSGu52q2p542zasQSPzhPCSUTnf6vaynYaoqUquvouvK+8XdY7qCWh
7YZnl0S1LWomCjp7orQDnJI15WfJKoz29C4t+ao74mNVVBFB3BBNEhWbIa1+AfF8HxeraNsVyam3
8YlK+5S3dHIZDqp4LD8cKbeNJ3ZoTJmNI6WQDPkFsvDu0tX1e8KSKmlGsEJYSFsj+G1l735k36zM
+gfemO1AOW9djzdjnTvPxnMqPRwiiQQmPOB11rV81imLEoKAd31gf+RZiRCcO+Rjb/fbuZ0+WEEw
kXG/ATY/SeFfmsb+Ktm4sBkYvU07ZEftJA+lJ/JdAGgC7INcDW36K6lRgnhDumvD+tHT0+vk2IdU
z0jWphQ0bFVts6/EJjErMy8+eevQgNO9D4+JE4CxwmLOYX7SC/PV8xviOmC+r2RCRqYRPYHp/M54
z22U63x6yCI3HXiGyYtYvCNETDrrXkrvkuELXjVO+ZBn4R9nnv/KnkMWohYY+kLv6rpHilmMMJ18
q95V3bZewmv0fiym744Y1I03An/lDbiOF4it7X7RKY6LY1gei1kfUQcfCz3CY1h+JC/fjUHPezpY
7P4t9kSu58Dypb9aCxtPY/CvpVtgw8I8wOO3mSpVMCaJQbBblFcmZsi1J3OSPqaQqVzpXPAVlU8T
VWzjFslSraq9LCFZOkKuw8h7ayYkQnHDwNBoEEDXk7gVJX4IMBm/vLINdiXHlXVKTe0TftIYr+mU
/a7Dyf+eJASWRSiUlPl0S2U6Lvye8Ca0GRxTG9ROjo4WEU2JHyihzHDjxLqYZJ+umcTcjbqev5re
f4yIn3wLCIbYgrxOQKosro0il5dQZBFzY1+9OD6qOVC2vRb9y+TE0W6yPf8ofPhTRLOUa1QLzdew
8Sen/PLtggCjEjFEzAlDoDJ8jKI3zoODaQfj0J+yCQA8OXK8sks9u74bfcmxe0ZWVb+Rf76Aeeb+
0k+JewlR2XQawF43DuPZiyhCYza8XjLZX76mWjXdInuOi1MW5MukBQlO7wSPgc+KWuvjgBbuC9PS
lzN77ksiDUYlBOsdbSdQ91bzYgFfb77oOh1zfGMh8SgDSrw6l+J1AkOAhbikjxFOvLVdGd/rKXGg
F6h0TUywWMuxHnYYLInBJnhZlX+L2mSvxAn6MCLfPnQTWxR3KOd3A0YtrjWlbmxfyFwKpI/aYtQn
aZJbIs6t0TUP2m7UYZiJyDNYH3wEKqBez7P3UsY+MmHGm4Y1nxUo162RooXLYrTjPrs+wGeoZBO6
kKnksaWNOsVtJk9dm5IFlD8SfneIIoWasTX+zDI7pvMDFd25D90MPAGSXIcoYzRBxtYZumvVMgJg
HERgUCcPY1c+dOgidZQCySBHkwdFr1/F3MPceDFir/pBUZkW7d1i3nZ1/Lm8xH6nt1aecr2mFsah
6vfU+ymxT8E5jKVzMnL0koMj9kEpX3qR7bPSkZcClEU9aRtFYr0fPWyLadscTNs+FV6MWCx6GSfX
QBA8hNdgUQyboUXKiShXrL1f1KxwG8zYWTM7JnkwA8PSmARMMw8uL+EcOVvphB91J4tFGQX+n117
izWtwko7mO598OZvEVt4hJs/83wcRPuhBudUjsgJFKKZQuJ8Zty0ApmOeGBIdq5I+K1D53mwUUC4
zPW3uKIZ6DBJhSXfaSaGqCOFL/FXj/Y7Q1TA6EBg/eyMEhVHWBWLTV5RgBiz/5j0VXD/+RD0pbeT
LdtzVTdnp3Ng6JOCOTswKdNBoylllzY71h6Z4XSKcOAUEM83bhzi+RzbB89+0YVD1IqbPdRgQNaG
KrkNEaS6nuY/KO6Tc0cY+NaHfIB8w32TsWddQgcdT5heo5ScUD8b6GmtTjyKqIEZNbxqXvmNmaOL
0dKZL5PaRJ3X7ByWkBunaRfSXfI19b/JRei2gvXk+snrVUtNbryqHyBYQXxwAfwkh66HNyexXKLN
Uv2LZFuKnLwiCaFN3W2X+tMtCXR3JdRvzbbdP6M73OA2MTeBV41bQnCIhrUgjWhQscw3An+HdgAa
oQVVB9FCAixXzR7zN+QaSIGNw7J2UZi7CgrSfTIKeQr2jVkWd+bsGDkEroIap4HTEGmmjQff9r+m
qJ2e8RnBtWHLS6J6v03BZ6zREYYv4aQu1NOs5PGiM9ixpUaOlh6bZAZhUkcup+W4dbXGMD1gm+Ou
nxtq2giM1Ec3wKctyl9IwN58gaUkyUjlqFiiqddYE14Se2DoBh+oQu8QV+S00yGzRE12u8HRhkal
pg3APluhueeoFZx0N/xDcsds6ZYUzovS5W6QiPe62GS1F68bx1Yn25M3q4r70yLb7xf1SHhpA6CG
LwAW1bqTLs8Ako9cvkSV/Z41AUbXTqbEuRXQkYZ4i72aFopdQV3SYjB8p89ALcf2uN9bijIu6vU2
X4LFLc+e+dMmTOovo4vcS+EbhA0onmgARMeyGg+pF6DOsoGSl1C5abga++RYCDQsqB6igIMZANPh
UFlhCblWyrtr4rBU142HGaAq0rEC1J+2ThIUITkx+boaG73VFHNVCe8AowOEJpZ71/99sEby+coF
6dIZnA3gBUFw9lF88wBlNWXlnT0xf2Y9Pq5u1s3WyQnZnPUzbrlqnY/kdbFMGkv/X73IAIsKKUbb
4LzpYG6scAlhgZL+aYqygpEDID9N7vbGwRfBTGgNBlSiZ8D0UsIIQbPYbK3YPZJdKGhfee4zFn32
yH9bSShX/jhs0DOznK/TpywlHSMQ3XYYygn1QvZoAhrZx+aCdYq7m4+JjZUSl5hKvYOV/fVg7zVA
aZ+qNMG6HySbru7XTiiuJTd0duy8DyLEql07JPu20cZm6ltr64GWPgytRKLAZLXrz9G0YBhTDDGy
Cp8zRnK7MpywqgLb9Bi5m3Vvn83oVQemuHozZmIITo3bPi3DAMngfppNd4fnHnN7Ur+3VDuYKNGb
kN76O/HUbyciVjpsAdhNA4E/E5fZjBM+JpOMUdJ7Ns/uCeY1Im6uUcmS/zrq6JgyzyApmG2K6idG
VggB09TLD66DwEoLzM0zxM6AdHocaMhBZl0cndQPLoaf/0U19mUmSQh3lpDpyenulDHt1lU+IM7g
1cJctipRvacJ6jmjqq5U7sBo1GMGDTgJS4rCPHrF9QACe2pffbOqbmnynbPqTMySqlr6+Pq9HHRS
aj+XMr04DS4eCl2oZLF5CWMG1XZiNLuk/27LBAO2JiNwqVHVaNco09DNEu7wVoaFu2rC3+5sFYjC
4OEj0X1yGyXX9K1whHKRLNMYyxg7YqEoNF1Qc31JQwqvPqR9KdeO24L8YEzGHKo8tpn9y0v0e+4y
PAGV1Rtut+pG1zg1KVMa9yAi97n0+1+skr4K0qgP0A442skQYfzO4FOSKCTkYzPkR4qDnL2KuBdx
f07wLa506AwstQLYiJ7Cmh1bax/5CtPQFskt9AR7FO9pPrRsIWi0NJLyxmp+tR2AxM6HYdLYcNrI
9L6NBHdv25idzBhi9KHmO4wYpCPhAK5QLU72DJsVyM/3sUhztKCjQCcQHIws2/lZ5x7DHFrSwDPi
tESvDHaUbDILA0bndFBkEK7HyMHH5Im7gk22pvgIUQP6bfDqEpCyGTLrUYdJR9frbKiHn/J2xLxv
NcfGxrP/2UzNWZpRdRhpXJG374cI1mvseg8uEadrhJ4svbwQRUna75m6/+FOhZLRa/+Nlox5wn2Q
VCRhbOL0iXJuj7DrmTb31U/tbbH4FZkIsSmvrmPsMUaws/8j6byWHFeuJfpFiCh44JWgd23J4ekX
RFt4WwX79XdB90FSxJE0000CZXJnruygU3rk9Auiz7pvrm4WFkkcEr8chCE8v5BFwP2E0k/tYQcF
kVNTnM/HRDO5/BRyXySYniymxjg163BreJiqGGbfw9a+u0PSv5o9OJVFgxr/eE7FFlIJNvK2BGNq
weXHbbjqHXX3ZnvcxGJZAKIG/88gr5FefNFALjDZsFoWJtVTJfbWwuAnAjnxAiXuT2cAH9Qoqxj4
2RQM46kaOE8BoMVU35QPa/BYNayK8CYJDkxqBtCCCedt3ttDwEmVSjZnSzaUW9wcOK2KgjipPRq6
ZxflzHzWLCSFsrE45/c/PUvKipgRHV0z6YNhgSY6CTR2z32zS0nmP9KAx8M/aRd+kPCqFrAWjg23
BPEO3XTv1cOz5tRsbUl5T61yMa9km7SmEDshWZfoZDVk6l84uGDhLnGsRK/aEiMdhxIKK+P7lcoL
ie/U+yctg3QTuCpdSxPq4da9BwRAq4pntKsUrihDGSPdtEa6hNjZJ3K+IdiovrOKJ2zwbAFQAGjO
wZgd8zjvw2yR3hL+xCh27lPTqk3cRE4QlgZrlo0DejIxGLjKeQoJr4oUgyN9RuHKhhBqjq5FbdQ+
HaJw7dXtxaGrpIgUF23JBAM+CG8p5ZdhOODJbptjC/nI6X19pXeeD26szndZDoeCNbY0uJ9zIzzQ
8PVflfnfOfscEAF928p23y8vZkiX1Cptin+0tUzrxBabsjMoOuofje4u0Nxh370bIZpZaoBkn6bH
/3474p89ZlkCg62bP+pSXmb22VWmkKiUDl1OrcuZ39EUakumBN4o6t+mr0zg/9N36QATFO2xQns6
+8MBhnKpvZktTbEmiX0AAvRZ2x0JAc+v9h4TwqBNk0vDWe2ioD0F5XxpBw2TEtUFqhwYB1uYElGc
XqM2e2W15ItWLVK0svdL7kBr8JwBX1CEHBbAVO4yoymA/lku57c+/eCCoTg4jS+1NLNtE+r+6jnS
we0DwTqrubqPZndIet4YjPJ7bkMxySGbXonWeMUA8Clwn81M+eRkXQaFJ6m2+5OfP5cGBXBVSI4t
deBs14Z2qvpxNyIIrASJjSdrOfMb8xppgFl6TQI0uUFsW89z/xh9vziN/FWtNJ5wM5MB0HSXOYax
HzXr5OuoiY01P0+M0jaWQGWikc/0jhARfatgEGuYD/5xgfsldLaJaAmZ0v64LlH2tx4Wz41fMOiR
uFAC00lQgAvO0A5OMC25Q73yt1FUI5QQE1rV+ssUFkAlze+EAAEGXWvFFP+cO5TU9Nm0ztiScWNo
bhUGeRI2fDlMHEj9b+qifZu0A/FY+DWwly1DDlvS8JHNWcFK5zdZjZz8UcDn2NT2UWH+WNbcEvTB
QA5HNa3QQw3oMqYsLTgR1MH76k7271lRgw57tJOQQpZ6ScAzy/fvuXCtRuxiVlk/GWN3HbqJyrPp
mjay2+ZhfewSYv0CDBCZwvecawn2s3cvC3/tut7gyIQh0Ne72QSUYimMH/m2sXz3okNfRsLUT1DT
6ERnMBn4osXAnlWnlkv1vs3F0zDpewQDQha+981VlHIZ4zrW3oYz2n1Op3uvs4xO/oLmpN3coekG
SDw5mqVcKqSjcrD1bYdOSl8JgXqNVT5kXUY6Mc6p6A/SZqWIhfaLa93ZKQfqr1oqPbdyxDzfqkBX
olinnJ6WfNJ1eGYsoqg4HDAZ6TZFSRxIB+8e4mruesAWEy/UwSrma1Zlr8LP8KvrjAYKYmTbmhrD
+IeWHOaCVUw0QryZ1uRgn0VKjMDYWCTIQ4PdRhfU6TiOf4h4W/ETe3mgFGOR2sV75lnRI3H6XWKb
AG94sjaeL4hDy4AZuOR6gsluxCZVOqBU4/oC5Ojq59q0937zznD//wOwC/MpDt2V5I6z802sDVE/
Ahfj/YlTk/g+7H7WrhUdlYxS0mcM/EQx/ZgCgZhoCyQZkjEZbBMYe21iPA89QR2vCxlaStKibXV2
H0XUPwTYKnD6NR9tU58xnFx9hlgrvyfdxja4M63a2veFnHeY/GXMxzL7ZECmmU4yvSiPLseDXV0X
56kYj3rJkYSpc8Lf5ONyc1gZBipUSqPQ+RTBltIW9CLrdNzoefZWpNQ2EDLYlYszgm4SFicKuPUa
wzo4gO8s7B7SYV3NFMmhAS5TN2AgN1Vxxf0gg1HP/uuz4XOwKLKs0VZF7n9W+fDCZuuClEI20nlC
UBP+ZR4CcOKY/wnTekutBV2Hch/qj0G5rAnt+OQLbQ5mV5kru/CPFlkNwmfcKAyFa3+i/oAOFKpV
er0NYZzLV8SacJvV86PopnKfgV+kBxbZIWVapynxDRiHO6ns/jiQfHOpQwcbj2k1FE/RuEO13mRu
ypZKgHejci3bdyl0L1NNag8rk1FDPZosKl5ElRGz7RQjZcOdjxvjOdL+Sg0MDWAuINhuYZ1Sg6Nb
7ZqHGa7gZq4psrIwlGuT152Gztjpc6Kf48Y7Wrwm6BUBBaK0mLXiNuMYIbGhCZZgKgHScT+VNi5Y
1/8G0tauwJP80Sv87ZftR54MRJWN/lKJlBUe5S3QknGTcqCGokfhTs/EQy/DQz9+Kt9K1xLywmq0
SUrZIOQGc3xLrIT/NRzLODwVFbu8mpFq3HR4G2eisphGGTHhiqnTVxeYlz3VRyo3JLiZ/yqd9dFu
aLHxxvIwFeJ50Kv3kW5j6jqWGuzuresFpGO4LxKGCzsvl28nyP3iKfS9V8eKvqQstXWCKcHS9oBJ
zphEP102fwl5BttVfkvd6aGaTAbp+A07y5jmVTzwqpP1+S04E6IQPnncywNiMbs67k6j3RwZG77g
TNz3VUXXEJ+EJ/lwkW0tq2d4ezGmHfhArMmgogJ3Rz03Rqcu/a9uxT/CnK+KKzS34q3lRz8dD2GU
LLsz4oy+aWt+X6sO312bzTMO7a3T8u4535RiPbImvFAdsXd4R1cIZCdpL5hfob3EIzgsHP6YmTHK
OGA92zn5SdPpedbYriIml2J80w1YIZh4sSxlNWYLWKrV3ery39kVmzbXYgZJ87ObMqhy821YkBC1
y5Hq42bHie7VpQJZz4nJIpWsotaB6wiX3lSkmSFl0lKkcUSKy3VUkemy++eU+5oVwuHC77QN8bl6
ZrEnW70xNIm0OJSH2XUwblEA1fXaJXQFBRuch2DFJRoK47IIe9mXrIHFl+4Ts8Y1qinjRuL0MY8V
efZ85fi8dWHtQaWsX6dax05Nx6CHsaayER989cGU5mwBUWMM9tZxhc0MVOY0o1/QUg/wJByVZ/eq
xXa0mYT36WXlutVZ1RlkUlRvk992fPldb6WMXufi5LgC/o0T2PkeofLRhepUQHzTAV0GijMx6WLo
z7U8morXA0FqXZmatpqdjoFBJDa2ZzH6jOLbWHCaaTFrhnZ9tD4mT3wM95AMHouDteZZO9p29AMA
6ZAxaXQi72J3vg+wnOCMJT+wyxBu4cinuyLk5lyzULcYicDkuaE4N1b+nDJaaiL7jgP3DVLAPnGF
u4qMZoflaVuazm22iqe8cblmECGxLf4cc4IWM+M2MmDzzMp4TIpDfyzmTdF+FBOvR4/WHri9+lHj
Ux25vz04AHhhHOK5JAdtPv+bWKKD5YDXGtltdKxTppWP2OZ5h91RA3lcOazlpc9mR13CAWrEMc/D
b9p6jp6mTpr9AHN5UHZxkIREQji7CQ6SvFicMtq3KJgQSsEoM4+gsjr1k4rZ1Cn92PdhTnAY6lBP
EaIS/pGnS4/VidrQE8NbQtuUKKxG+MxletdF8U56Jli2BRj/T3NefKgipLAa+S/MvW/2wyaJeE3Y
Z1i0fsvce1QkBBE8zN3Y47xGWR1Qy+J+OOup9mn4drkJm+TLt1FmPLvn7N8cLdTsLJnBsaS0p1EI
EbCk78fMv5v08TWGuam7kKRD6L8UKrlFRvmvSRwHoztI97aEli1PTMtwmzKbJ66NU4YFaS9r+Z9d
gBenIoaRZLHka7Aq+oPkoszI9tSI6VnD3krO4t4YLLrDsukX83SPWRb0KUH1Cs9DB7TL6ro3jAvH
OIOa1Yr8ouR9TIqD50GpaEb3iZvxxWyjMgCk9RZ2+h2DMOghUd6baku4Ht/yVNE9WZN08i9Uae2z
yosDaj33uQOkG9mbPX3+p4BrEn9/NDQHJFEIs0UMzzKrngZFKCu/lqbNsTsKv4VOE0YZfrQZZAGH
b0hr/LtnV3vq6B9GHL/RuwDLk92iTd+HCeeFNYEMN5zfdPjxjOg6UjxmAsGiZdEPipxHxtcIl49y
iX7duXmzn0zs/jkyShYIToGZL/46S8BlioEn+DG5Q8+8dwPhmFGnSAvD8wWA30lTJGq1bHyeQvel
HioTw8p2hpDNJ1XcPGewmcqBqW5snaQAC52jdVvN9F+w173aElE2UsMJcwHWmMq8z6TMSC5nWx6i
/31NWl1yHxd8YVWMQZ9ljR4h505o+tcWbA4a5+jO71/KqtoOKr8aaf4Xt6hoAKrnvyzvtVUzjG/q
DxedfoQq/mbKW5lN7xQUspUmLQ1Vn87Ehi6KBLHbI7VOrYRgYNKB/cGHi10NATlYVjX6mhJ0gOUl
gu1PVbGreIQ2ecw6DFsyYxQPEeHA4JJFfacWNUQVWX6oEFmE9VwLAoRlt23bGrXf9P4ZpnasknHt
6Xz5/Uykk7ZG4s6qe0uNSCfyV/4DIb2TRPnw8wd2WPNzSpd7VHNQPmNtPvMS1C+jxp2edj8WsR88
tbLb8BRskoWDj1BtVSS+t8zhCvRq7aJZ4/OYYo0yEr7/HE6rY2avMi6PeUNIY5g4dRf4WyidvGkq
35oUo2dNhrWDC2ehsdXwFMZz+EXZA9Y8g0/XZ945u288XrtMjIwoUutaWeZbHvHW0cuFkJy/AwvH
9kHduOrOUyJ3kTewXPfFR12kX4MTvvuud28AIATWTS60syofj3Opwi1eRuZu5LypSl+ABn6IhVJ7
p0Z0HY/F3uh4/boGmCRTFDQPoAozHMHJZfVkdJeLG3S+ede6yWvLNXjA3rPYFpmh4wU0arF1DX7E
NE0+isGjFCMfglx3X23Ih3nh3hL/Vlb4IS1pPDoIG7u0p8sUEo7hVh/KE9UWxtslNBzGIpD77Eqy
Dc7hBhPvFWH/pUmSL7qHrho/e9XzBSkOQCWntiAu8Duqmm2hBb6tuDWGkzoZfbScVEdOQG8lI/RL
avNNa33xNKEFhGi/arS/a+EOwZjidUWthU4eragZeJe4loxuVWf+2+wwsZzoJVo5qnoid8f8QuGb
1jDeG+ZBspBFERcMYgerPJzOsRx/bXpuu1L7rpv0KZPmryT27jTZCTNwikuRA2xDilzD1hHBhIlT
mewsw78xk6nWwLOW7UOqC78k8FfhY6iNLkFaqRdzYDEWaY8puWV/LZwWU9f0bCqm1yk5ePRNvsJC
qKvlaa8wM5/N1K0wEXRbQQOLbcBPa+WM2MxBYM3d8FbNurXKBt3dlhYGnoLqOBDWzTpPUKOBKdI4
MRWn1MUahciOUtMlW7D1n9KR1cFwsrewtP4mYzC2vaCCx0y4NfJ/wcOTaeehzn+c+AOlZRFFxl98
DUCiHpEO8V+JN6bhbwMe6qnuKKFt2ovRvzP7YO7uZdk6hcANlwEfXIr7JczRjceLMCluc/gaZwuS
odbogDxdwcUkhEyZD0cbAUefCU4Xim6pSKy7jmuKN5m/zowk7DjqQC1jMPO95ok4m9yxV6ij2Xpk
WiWG7OrmVUimjZp2Apd7i0ZAnIDtn5VkkPvqj1yL/tAKl2HmgOpJ+6WlPCy+uvOY7WrErQM713Ku
g/6H14NutsUfRMcnT70wB1w/FJP0nh00ikCHj/s0z26ug8dDDPoagSYJdFI9S3vHWU/Me+26NRZy
FXBUCVdhW33MryVeZ8xdvHtTDoUgzLuHWWn8ftlA9x0Hc3i2Dn81ul/GHoWqJnOsS7SNMXL/JWdx
NFtYBaQJzxbEZBGXe5K1N/K9K1yw3tYBGjW69XuT8aWj3purjLQjFagsWLADuYlhO10piVBnvQ+h
if4OiDQZ4RHsYth2ieN3O31ZPBiyYWM3vnVVfji07xiT2hLov9sqp6mkrDx+AzWsQOLUAUBFCqOW
fci7Gjknn85bIwOVG6YBlMbSXiIapKK0a55BTz93qEQFLQ7X3DJfrcZAL+sT3ANhcTCzl8j+Ep7y
SQdRKGoh6aY4PK0xBRV7dltHe6ET5tcu603jcctOlmRPBgw6pr9y4e7qjcvZszCM50zJr4TyjGDC
fUg8CF+q6zFooTQD8DtGXwgW/FYUvmFtHqC30gmWhidgJoQECEM4BmzwnHlOMDofqE3on3FT7hJy
kje3i2+1K7y17Wa/XqHesE06KIUBXn8uhdw/4po11V8ME9GcYm5Kv7zIBmgRRSzpoI9z51FFXMJK
6X+KGW4VyJ21r5vPlWaqU001mAAhSsM0S2VH1CxLGzbFlmlrXexA80BFwPtGhN7QZXlYiNBxiDs6
s+odJoaL0pn+Ejm+WzrjWITjLC/uzGTQEpThlsysO+Tz1Nk0mhvh6fCsfelWJ2j4JML6cGdW/ktE
3gkAkaCfvcXbVSXFixZ7z43lYk/1KMHMzRDTxbiNO/c+5HazV+NrrWYGHnxYEIrOuDm5hxBADPTY
AwtonNHG9P8kAcYEtf/W0ycG9IAgfSK1pxpNKQLjoGoILiJmOpNqzFza5nXIpn4587lQ5mO+5wk+
QGKeCw46sOfZ5MqBgYBFz5ydMaM3EK0t278jV/MC6C5lElHSriNE36R+n2lYYxGx6s2U+Tejsbxr
6pIgZY9emWHYrylVfquQcUjwZkyZ0IYywYfk2hiwBJFg3A3pmzUnn3lXn+A5XLqOU0UYKuiBI1rz
iIVGsQGJPt0kcl8PKfe21wHt0DHN5RI95gfNxVeJeOSZi7yQE0cJKapqkEAND4P84HZnzdJO9cyh
0p8Cnq4UtcI4J3b31jvgDZCKT2ZuHzNNwjHmMOBOWUa4U0QH4ozx2iI7yI6Qvg49oaF8GrgIwJnG
5elCAcXnOjTdW2vHOqzZW0PG4znTh38lQmPCVDMwKGrbzKitEUem18zNUIQrqXaufNVDar0ndutg
5l69gveAiZpEPFxdazWAW12V9OLu5kiatIYnf11MA5QzjRuzCQEujJIgVAv9Ckx85kBX0dviSUJn
o600M4/2TADA7wcWaWVv+ol5bJoR4A4nMuFYuwndLJUzzdn1Rm8PFq+lYpwpUUaGZu7/0zV/Q1cV
f7MS9KWJZQfqnCCy3ecxNteSGQ7pGAVoqATpQlUtEPdDOuIjlrXfbIkhv86RBS1YW1jEywR+qJay
dIeiFwXlllNtBc8lSGsZomQkv4kjLQq+sv+yor8g7w4lMrSbIXgaGChXY6YH9ENZOBjt5kSkZGuG
TIXHHz2q7X0Pz7vUcL7y1qxxf3inlCZAkOaOv6m9ets2KtuMtYPHAwJ05vKfNW23mK+6ntbZtiyM
vTvThoXRFucVx5wYg9Sm/Td7tb0biq7dOpTpJckPvUjDwe4SetNsE4ecQXyYpot/fRn94Up5t0cr
407KjEJVNMDj3Bgs7FRd5QdhoctNxxTSam3/VQllbrL6PLkJ5OjqUCyiZ5VFP9LfLTkEW69aCJ+l
uEwcjE1jvlaS31pzxFunzE/Y9VRljlZgqwg+arf7/xM8hS4bsrfcVXTeb2G3a2l+yha/RzYhDqhk
eNMx9HP8omYl/iQZPkBAxmWW6tOPUgTbkT6oHgSgxNK+gu6QrhuGlGT1H7lWPHCNTEaoH+TAUtov
STIbGsxgrb1kMb9yByiWHo42u/XMKvbjIPSgmqzX1OB0bek4SSuuurR5Heda9XvT4RxOo+0NqPuF
7j5KAvnF9g5L5Jaw2dWWcb5OJ1hIsMI4joc7x3UpoiTSx3pEeWtkdVT6USNDT9o+gkKzlqjxKM9c
jLSechGia2MX4UOK7G496LzQIyO4DWTLdZxHHUeO5QzdWVz+Bzpcu/w+LYbhtqDGra7hs+Pm+s+d
X+oai8OQztzaagmph/aVyf108unhsbes9D8/4lQKnuBrmvj0ejntHANqQkPvDLT2iFK40PuNxvQ9
xom49tWw9WLU+HhACSTzWwn3N2qBj1fcJdiNebNA5AdY/cBoZCd3immTLqS3qtD+ACBaRDa0vh+2
uocZx/O6s+FJJGDCqfww1ciJh7I28BFxcxzjF+FyJqwLPG6gjNWmxeYe9K7719g0z7nt3SnwL9Fb
wmBpeAFEPAT0Ye3boWVy2ZeHLjNRgES4zsIRtaGs1cafeWNe6nkqN/VQr6GduheOrNu0mW7pTCZV
I6E8VO2mnFo+76PXI3FmpAMIT1JuUM5wy/3+0+PsU9fR1rAN+nnR4LqWQm3Xn+5jP+TbvJs3zcxo
2UdZZsAJoVA/xQliZ+bgApUtTB1GKDFYI/5vxIqvhmzJNjXeKR+6+STqj8zTgHY1Jm9T4WnnPPOZ
ow4EQXr5ZYdmwxmR/HtvF/Q8tOO8iqYGnpuG48lv/3NxkGo+hnQc7DP1r8SearmmOKq4abgZcbRE
hNCzaayPgnjqRtJeRjUiUf9WUeaQ1zgcvP/GAY6N03G1Yj4W9JjSVlPSV8eMdbHHEBboqXyUpsFC
gcREQSzFK63JT02X0rphTVg0m8wZbkBo2uNAP0LtUc5pDs6DcgXtEisXHyC1y0b7iGW0yUwIaUZv
7GvGjDX2FE7Vs7nuEep27AsTqAgNGx4VpZ2sdrFNviSyufTLct5PotsZAjSiqJsPTE7X0LQgBigm
/Mpi3RRLIHZYqnnwuw6dyLeO7n0wojbXlJdlK9gct8QZHyYmjp0F9XiI9jSCfcUDAoZTlv/SIf1q
caQIMQ9nBaMN8Ndn6oywQH1JWxV/bDhY22gw0v0c2r/UlgEch6MRaxbdlYKpJTF43SZxR/QRzI6r
xisR42w/6QLjQkRllGs+cZRX+4jQfK7AUMg8z9dZxrte2+MTahfUfZF/0TtAROXmyyvFwp8ar++Z
lN+uT72CRcRbbC/iqKT4gonJKCLNZvAfIKxnLIMQEtJdaSGTZ5xsUI2Fo0XoWik4+RmEJqyGZ3oD
34CZLfPG8tBLwJnc5swMdX8uqP7Ib1EPyAsWq76dp/hDSDBMXeRpa8Pj9VpmRtyL2tWckVjIJueO
VfjIyMnfWcwvApMbQqn9EMX/lta/LqWYERHitaZRbD1ZleK7noNSbwAl0UueCFpxvRxsDuQaQCo9
rpXK63a2cEBxs8xoQwXkq7DuWcuUfdHC25M2N68m07mdsF86DtUOj4lwEI4IgtSBl1eHeCzjYxWC
/uZcAyeMb0pq5svUxz9tScS86ZYpVUJTiY8JkLWDm2JthF9A8NKN9DsuVfj1GI3z4HfGnYk36l/y
jAWdzH9F9AUiUUCdA8MnV2CVMqcKLo21n1zOJT1BGvw70Zfp8nlaWq5vBpyGLlx4RB3T5frFz9qI
eic5XwCiiH9BS0TrSgtPeaMhRSruJx6TjTFZBm79bJ+RhtUx7FRxHhL1gCQAy9OI/xBEjj6UyE0v
OFQ53KkKsPVkLAWNxjX02iwk/ZNU55SWg5B0BcOUCW87gab96IpPI23emiS9xREms9FBrWLfs9Zc
ryvxMlIh/ySS0Q/Kk5UIjCXecJ9yxJjEfhamnpKaYGlC/Fn3Pl46WLL7yqi6dR3hGvZd62D3hJp5
AjEy076XZu1V9wkplC6/jjHijuEQE6NrkQNyEE5N4SHnQ/ZSWbo0EDtPIw1ZW99HoWz9od8PeT7v
PHxum87p/uKKCH3OtksBpEd7h9Hx9OERXmcLzW6mXYCmrggHeyJ2iSF2hIu4ZKcE5jOr3ydNRJuP
vtX7hhlNmrz2TT2eCi5CFfMCbnHHEHXS/PKGxrrKuj1Yke9sEe/oSwL8NXlZuomXXiHK5L8tbfzi
dK5/aJUTNKN+dNLJZqeh9YWOKsoeDJrnHLKGKe1LgNW1R542T9RdM/zpk9ckhdmL3XKtL98XPXjc
NxiV62O172X/3psS2qk5lLuo0U8RlsujGzkEB8r4gD7tchtpO2w+gI9pVkRTWM2kTbgnc6cso59k
0Oa9XbXrZmI8EM3sSUXVUWbg+ztHi6m+sZ9UmptBaVrprugpGYhB0zEYyOoN7X2UrcloZJtM/8wa
Lv4kj3Y81diMy3EbhQyU+UzKuH0frSJ77WcEGcyL1wFkKoGcHKney9863xx3NrybPtu7DE9wOWfx
bhz0mYGPxUXXj9e9bnp7C+zivm0Tioqy5IHQG+8IWXSQbiH9GZ01rmtevFU1x+46H/j+Zs8jkEGk
xCItW0iwAg0lnazqE7iU5LqQDFYTx1RmJMNaLvg8bNP2Jh+aGTrb/EVnTHrQd9y2Qd5bsA88Gf9U
BmkHkX/mlv4iUwG/U9AV6hg/SYdlsTY9J1hi6bp6ndFxt0WblGfNxjpUAfrrxuISkgcHstW/4cqm
aG9s3lnJNqJyCbEkxrGF/Lhu4xovlCh5tjxOuQK8/tS6OGfc+GA9OW1MW0EKXbDDSRb4JMES9uYV
XXaCiTAp6sk6Rzo9qMsSmBpXE3bFLrOzft2rs6upbY/5ZSej9FaSdloZA78g/5QcMW2FCahbmaX0
TUt17XB5TbksuQVq6QZUJ17iW+yLg2WUfAw1x1ldjZi4Mz1HjMWc339i3FN7ot0JRtoUwoQ7tluR
TW8dxmzGH3TKxsrWN8KyadpWyFmWUeEXGO5+n1snHHSGW6hdOS/u1KJ9YHQhadnipRUDvqnFm5Nw
ewUAeR2Z9m5TpsaBq2X6cSlV9VCwWC44mSFjsy480q7+5AZtrlI7d9dRjMCWVnNAjvQOy/0UllSx
E1wyNvVVIWAcsKu1ZZtddC96Wc6dfA3CezK0SyrnZm/iKMhbPjNBAPAIq/3hEipCS8R+GWGxJSTM
cbrMKMHpo2gfWxXkGCLwc/iD0ck8p/pH56X9oV+aI+L6d5iw7EshyycrM35G+vxIwaz1iYl/l0Rg
Nht8Iub03tfDte7dGJk/GXaEeV4sEmS7LsbIIMUIzutoKWjnbWf9hLI51N24NNhokkAgQYwZc3Yo
mAdVHCDdFLN0PM0cW+tnCFlM/XBGUbjdHUQ/OZuuC62D8Ms6ABQbSZ7fKgELbCIV55N8MVx3ROHy
P9WCv2O2oSsKyuZWa9fxwttC+zqXQ2Xw6KfMqId5Z3Rus1uyMdySG0ngXD1R4l6uR+2l78jKNyAU
GUeNOUicSJG8+o1Ic6Wtx6zm5hmUgpL/vms2LaBd1dgBqgB76axPG8++xRmVWlSzUZkWaszvksk7
zPGDdrJuT0+fh8Y+vkB/93eJ1/wnmvaexKW3SyiD35eDuU1SsS90UnIzJz3miOlZAk9fNSbfY26M
DR1JLnDmLn5qQ63ZR0nt8F/OwFddiBYtruOqMKaTPtXbMWv/3J6ttm5d2NHQiZjsbKwWzAK0DWj4
QgIpYKpG/mIhdM4/qBXhoe2ScuVN9A+jPxIsSgprixego42D89Tcn+1izraT7iPl1B07bm8wTkuz
tfKz96nMnkxXNAdgQosPh522qJXYd6CWVgVNLio/wd6xL8DFV/SQWQdGtKGEiECMLQoqur2nTAMS
qtdrPE4g7tQbdH1sNGJ4N+f+iluPJbBqTp4L8QKvnLXuihskY7GpNYw+qBf1yi10vOxxLDeh53sr
1wiNyxS+WC6+Pq3jBDOq776PtUPa5X//+xdYraPLqB9rc3fJLOJHQ8WL4xXmlq0Z/6gTwoRpaJEJ
8/IzHlAFYN44OrESL3Kam73Ic1UKlcVVcHBkzMW5EWQmC87Y0syBBMlLAWUc/Q4sMzmtBycM6F8c
54uYVqXUOFkm+j0W1mdczug2efviS5u7YT1pW9wEmyaen5sa9r9DRozTCmZT0X7AoleHKrH/eN/c
QNCeFlCGdIFU/9VoJTE043XOCpgPVFHqMbYFktwm3SM2rQ/j5G04KnjojxyLCX3gwfYwIddZf9Yc
UmEkrjkP6MXZMFnycO8YAU4CpYnfajQizBbVd7jo05XrJEgAtn81gG5yVEFIqXCrBQ6VWkFSgLQ0
ud12pYXXdMZonDXmhAJNow6jSKziQBRQ6bhgVHg1M5b4TZqPz0YRjxzC/Jhw8GQHfp4RaRzAhtZZ
RblmdKOI3F4vw3AqkT4It2yjilTWiI+ocUEYiLEgTjJ6JMVDUHgMvBZfR7v2KOBkm+hfkiJ+yjjS
MCreZ27yL8HsjuEBe6/vZ9O2OPSKw2NRX40Y6Tcc+J0xZoM5D4kp+A5K90Y5aAbGABwszZm06J28
pLr/pVDIeH2JG9cOHrgu7Z/9ni2k7PnDRdxVe+kyvu70neFBekU2AbiP+9rvGU9lfjVyw05fBg96
uDPzQgy2XRz/92+FFZ1cBuk7s20IzPTdNo6cbVcV0KE7JjDYFCkuYLm0bf9bqrznJMSYyNDCp3QS
5c4HyIgmz2B2EO/QH1ZJyx2Y1dSLnX7LO0qDVg1QehjlH9Ulf7qZXzBqhUd6Za5GJnYEwOVa2FUd
pDoJe8B21ODoE6kMZIw1WR2yb5pD0W2r72SZH1SqulPRaXiKaMnUG3K6LfBKSi08UFvlScr/4+q8
diJnwi36RCXZVY63nRNNQwPDcGMBM5Rzzk9/lueXzpHOTQtGk+i2y1/Ye22zQJZmfOe4wg8Zj5+l
T0E3YxtXat+MzI/FaujGmynU2Q6XHVklXfrkZjAmurRgJl+Of6oG36aRs8twqIvWth7CXW+mt4zF
DZ5HoCwFDVqmUgaQgNZdB4WFNyIFgYbE8St+o3fdOK4gEDk2HgsS3XYRhKebm4X7gaJv0TqwwC5x
U4Kfu6BoViui8Z5s6nrahmJF9gebHKZeO/27HWf6qFr/qlXBisdu94lnD49ZJbZFpWGfLcxqxyu2
o+ugpdEvpqcYlhVluvOawbgFTN3WhRgrVqqgGDKYSwHhwyDSWL7KCj9GwjPHldXBdwuuUKZPiIL3
VS9+iVPKNfRiS3GCb7NWY3vRYZVe8iVf22t0tC1jZwLeE/cXtgZPIWwhXEAkekjX/91a02GJ1TQ4
jKUwiBsVwa5AELmRwWRhTxjXachyvHebaaUj4grttPPWsZQFm+s+QK6Nr74noW3T4SPiYF8QWUH/
hGE2Wvuz+4vVGwoNBek0WeDTHIINfQ6YUVhrHGjLdYeJS8CpwtzIes+FGJmZRBQEbLxWaKxyPCPZ
d8tkTqT9HSxqBrW9QDlcOUfZlQY5oTT9hDTi6JnjayU3toNKiwkx3mVjq0uIc4ZTG6fGqXa+iMvj
QHtNbLp7sydCVPFRaVXaT6GLUBJ5k46tNzOqxJfRWBcXQCV/xUIwabHFlM1EfKfhHjsr+6kDD59n
8oiJITq0DhEiCyBQsZk/K5LDYatXdChVd3aL8g+YGoHRFgdqouU30y97E9Wkl7H6yc6t4aB0Kkuk
QUtdZoBt5p/D+QZ17WE2y0+7dFhf+KP4rDvxUQ5AFiaXBVPlGW96TrdI49bsz4Zvw8ZHIMbhGlFF
oUXPtqkbkTvtfUe5k26yoCaiUrZ4wxEDQYsoiqf5E2HNlvsKh8iyOBsMS6Imk6hPcBvTLzP7dWbn
4kM/FUns3Z1url681hhY1qN3Cyvb5obzbbZ3PEdMMksxEqG01T5lDXENxWVsIP/17XT2iReVVtAc
E9MML2b1XI5GhcujOKgMsVtpQR1jqt88MM4i9nMJEih8Oz26potRyFmTFzSh6tSc+R4kZbtz9zpa
gIwexDBLlBYTXJJSZyN8yHoKMQHeSDrOzDisOXhx3ZHRbZYPRmz5p2ySW5106SO2rnwbsfaM7WzR
87DvIt7uLXdVd53HiqkSdws9j4/rABgPc+injjHZvuCRsS8UTQdTTrjeWY9pvS1fxqT705RRcsr7
gcx0Ht4+sSc/UADYfLFYCvRgPrjMeWFJsEmtfaroRplIA6DvszOh6WBu1/1YwaM2zPgvdkLo8E8W
jvFYlc+pU7iPRo8gbuZUKdE5kyrOLdH4BzVjd12W+jKZ4EHAxfIdQA5Rarsv6EkyRi8jBKKwnxFr
GNcyxYZT287HZIWLqS3vX5eRBFXOsrbPaY9yB8a38PEcg/2IMuarFJiPQ6mTD7S9d6Qp+hi3UDE8
z1xwDI7FSK9jiVEz+rdQJMRpWp7BHDK0Bls7Pla1/KxD7gmYmaTH24u8Euf3isC6txEk5LFrsgj/
sREfefoSt+Qz8QRoMNAkM7NKchxKGBxei87J94GJCCQrHONkyjmBqccaiVkR1TIxeYGCxuMG1g2n
Rrq3mHMuishsXxd/vcgBSTnM5EbNuAJT45imY3fPyH/0gjbclEXZviTO6KwCizBiCMtcxyqZNzGg
8gdfIi4umTHvROGCmSxVeQSF6W9yox7R7EcuNMfAe9VWBBHE6xaZHbtUT7X6HarRrqrNh9DC7eQI
gCVVmB7NkFzOfEBo0g5R89qSXM1UEHXVv2+VOWRbFqPRXpd980qEBKZyTLI9KPRdTJjzK3arcVt4
fLT/vjWIlaJTTZ39v29xzuE9CV7DOYmOnLo2PNadnPnfdAHqLIFysczd9SgpthyGrk+RGV+bmaa7
ctrkPM+13GlXTsfZpFlOvbJDfq5h0xhD9omNfz/XXfKDwA7jmr318ZV/hCMmPbdq551HzOCWqGSQ
75Oq7txqKWS+DCXxiCGM2CnUorHbfBqNd4ikOtmgd96I1WVgNmIP8HhTNgLl/jMA42t2DKH63Icu
QPwi2PzqPPoVt1N57agN6E6M6Jdqdn2W9BCRAVEsRKdgaOrd0lqf2oFOys5QMSHTDC+iaiTp2ogj
81T1p3J5wablrYIZqfQ047kSZNyuIAz3e6+rC+anGRuB1Jmv/16KuEJwkkm4Jz5bCTT4fxMGhUQE
3JvG6m7/Xjod9xvAVylL4BQEpfBJWS51eUT7s0VcFaytSIbUU/DRSAx+mv3qpwwkyRIkN8jUsM+M
uQwP4okm0HHHZ0uXCF8DAp5zdLN8FzLfJ3kmOsYQEJnxq+RiFPqadZl1qp3qUKl0Ov17YWJ1DwZ+
GImzCMV8kWL7i6YtpyFkw4JKCvHLQ6fwJKXCeeNIZeeUpgJFD6dk62f64OeUIWbfSBCO5YMGHLfP
cavvwVq+5KU5PmJspfaxsfGgxmdxR1uNdc+q9l2tF0FD0Z7imPeqnNVBFTa00yw59p6+stcZnjCy
vjYmG4kxYeXfRY9MEx8rjtlTT2sRtfphtuv7DFP9sRzThziLh53rM99pfeGfRkeypNbNszTC6RVY
J2ZSahtwaSQtkkOD5sOaj/5M1UiJWJBPtDUSii+FGoGifSXtAZO+qpszo8/ysVHO3RT9ySHJgnRw
tLBUcqBKRmO+pFxPlGC+PuJb+RXRhq/jwS63PJG857mGLdt8Y+B2UAcvL9WwTyd0ip3jXFkQxi9W
Mx7ofRP2i8j8LCsIT6PLo58jGHqdFZ3bSL+hwxvu3GQFUqNn0ZnlAbOh+ein/h3LcMfDdCGDUsDC
fiUc2MpfDAfmkAjTnzbFhqkxpqx4zBuEEftfXAaMuvKCdJIWQFQ13C2DNI9YpvKkmIzZSnfXRlP4
qkHaO+HL7JI0FboOu2O7M/f7sC4JjHUja03coQCl5x9wXHyQGhccRtk+d31jH6RhXoosGZ6ToFIP
Opyumuy8tYk2Z2Nlw4DtfJ7IkoiZ/zngMxL0oLWYjlZum3dV1HsHPF0OM/iU5cGLkbfGGVTDsZpw
knSIy/fQUS4GLLYNxIo/wvcfJ8kHOdmwqYjjRW01qS2oqOwsesCVFQ6RPRKBzAD0Z+n2wc1Nnht4
uIU5QVAWxpM02bKODVFy/CNfcRqkZzOsQ47MoN/6cM+2ulLgm0VtP4wpuoq2NPjhwaHEZnj1WPfb
S9hv1LKIYsr0V3n0ipjVq3UxtO9dLj97OYmDBDvGgAWCZoLfmCCtsFQvM7hiMqDLZa6eDAcTFPCq
CXAhQXffM33AI4AhzakGFwUN0tVhjlipp/yYRen8sibsrh0o34an4al05GuLZpvxD/MAJ2f7UZS0
5EXsgJYuAA2SBUbPNqbnMB/r9Ygj8hkk1WGqM7WYE5G/CsEcMR4NqF9swL0WUUM9P7YBvTGGBXPr
k3gCEIJSgylVsK6INw9Czlc/C18wkGSUIkL/HjYDsUJrMoSPNUbTveskHNZW2hKTIq69NtRu0P5H
DjlvWwMti3HCvRCL9OCmp2LQ4iFyBrg2Y50e/I5uHf4We/v2wK77HLQMzzOCMhQnyqZo5dH996kT
BbII5ZakdtBaTfNiR1V9Sgrsds0iVA8jWM1RwVDMa/NFt54pqGxMMQLKRlxkON3yxfAcmr/Rbt8T
EbrH2vcYQo4DK8WC+jsPmepztySVFjfHO2bSE+tOIqil90i3UWiPRAUy84zyR6FGttZTetFgO7dw
OWqRJ2zSE2cFZn0TWbNFEJtMljfpoc6KO3dTxkrWm/HbOKfIRY6R1rTxVi9crN90Rl03l+cOSI0K
zP0oUo80IqzEvu4e6xK5ICXJhxH0OJQK7WxBcb5L2/d2SYYwmcwu36guTQiky6400CPzOEWwhnPk
Y3U/Ep4+lE+TJZ2Tgo9vVZHLytB/bw0TjoyqKMmWiU+ep3cV5c+9O5/mHhvo1OExaMwNuMb6CJkn
PGcHHDTNVgFSRdDr3xak0a2RnssmyAWKqgIspYrAoyDkMpm6d2gfWrg4FJ1vTEu4s6Yvo0/kwSLm
uR+UT0QBQBujRH0pdY8Gm8cW1vI3chjgOBSanCe7oo8CalZqFqxOLQ71KElnzOz9ZM4ofEqFm9nz
PpMJnp1nIpIKnhSNLupGc0sO3Jk4423cY3RYTI77sPc//vOpTP5BWN6WYI9hU0WscUV1y4twPhhE
uJsGEUhxBhLb8kGkmYKi2fidWe+995flGIWHiY88o9vFDJybIc57c3juv6agTR84t9FiN/q9adLx
6mr/J7ZRxVNrINQUwKdVMxVfsgrgNbD9R/x1tXOWk9Xs/Qq0f+O5zfZciHmjOm7v2nC/CLnCN5aM
26EsT6zNOSJsUkrZn3oFUiE9QDrHLbNCMaB4cD50lXGit8J0Rse7IRX7gK18cUSB1sw1ac5p31fb
GMSJUqax05jCAeiFN4bPO5ck55XfEWoKReS+1GLByAGcDFTBUkanoaTiHYPmRKID9sbECG5eJu9w
cymJRfJUZND1vLyzLiwEBSVQ/SeOerF1avUR2PJJxETVcMQi00he/SnYzeZp8FvOq7oYTyJLPsea
9ZUMrb8VCVWbYTwli35YkpW29yDl7Gpw0EYXvTpQXzjS8k8bDMy6RAS2pRJfoxf7rZIJN1ocePtZ
YKIIm+ydqsb86ZJLRE30n3DdspsfaUMdiTmt9iWrz61OoRsBajI3M1aktWYFm/rmjWlOs8kKi1Ax
K/pwXBJ7Sq96jsN4MdYRTVXChl4ZtT3uW7RYQxeV57gCcGEhdAjjAkKMX7EvqHvQxhD5kU6VxS5p
jkVFrxea1aGdMYGJkVtoHpLXpFoM8e0H1e6+mXMU/TVUXfo+/H32TlnV3ZZFj0BV44fQ3SG2GVd0
svpqJ1T57Jg2cWfglQQRDkJkeEgNc3y1fDxj5a/aiwnqQahzUifIkZ+crhR50/ynSnNQMPTzjOL7
W6C4nFHw9TNXkhevW2LB4CvWp8iZeHK0yUtlwuxLiWoISTjp658yrRg3akxijkih0djDO+oi9eAj
ghfVN4jpnIMCFWzEBGjAt3ghTOtpLnvC2ZFhov1eCMrirwy3jfGTWfOhoiAecZuuLeV9LrGekLZY
VYR1xc5JjNwtC7bJHG+OwaoN62SIcbD8xR21FO/MrIAUZ8egtSHH24279fP9XEQpYasWDaNZM9Ju
i3UQ1a92JEsidfHrMqY+Yk5g9OiSqZq2EmdmT0kUi2jelktQZhkR2Ut/xxyH98oWkpWC71x1hqJ3
JDJdFNNbgy+O6cy4hzpBszw7xwwSzFC0MRRUyS1lctPGpIgNzltti23SjNxQfLeCJvBXtRH+k366
+H15ygJUCpl9hR3QPvsOloKEiPmYvPq93zR3M/rtVgBJ6tZ5ypz8j1nZr9pO3qLi2rcuE/Hs0Ujb
cpO79T6ai6PrImBmntYHBHsB0TmOwmJmDw7EhmDrmxemrb+xpUFOAoH7xMyS3TbCso0Vo4E2Uuct
OQUFPAyKgyevjj9nJ/hmm3UzO+dhZGLMjcqTblbjrQnDLyPAc4o9pnHedIxdto5fhR09w297i5oU
Evfvuc9+jKR913nzRA4O4lSQMiHDZkKVkyf4dIDH7OFetuERw+1JIlTysHEwSTUvtYl9RBg3qRxG
Kf4mGwpwo4rmnk08CQNXygOKBKJ0CBg61BoLzvBtzeHdbhCRiD5v10ph1LGiP2MCMsc0OIbTgTgI
Ez4SrlzGM2QXr3RyNlo0KZGJs84RxDqaLEElgYArtzCamx5QDemIZaWn0ouMEbBGtanXzJFPrA2R
RLjJcZG38vQrV5XknyxaJogDbTTbgo9JFR9lq5xtkD8BC7x7Ov0jQO7G3vyO8oTFarEXE3GgKb7q
DTA91QbF3hz8NT/1GSevxayEGO85n32SU9KnULVfJhogRwMLHIhBiJyPwswwmOkFlKWjD4PDEKAi
om376g8aJd+0avBG+PDrrdpAUMKjItuUJIXuyKjgYcB+3GuqB2eRpMF2o5hV+ZY6dV2bGfPbWJzn
NLjYAXm01eRv5+KEQATWkY7RPuV89nRt3qKabFLjrXGnSz86D7ngvFfBnwHZD2nej6PCEoYEG1Oz
yxOLvcaNLNybM8xHCuiHJWYw81FBQkd6V9gmqkrcISh+iil5I/4SwG7IoTF7eJAHjAp4AKOffjJ2
xmIiTGAhBE51Su3k1VPmlUy7djuFE2ALZv6Ia46Zz03Pjf+UZ162yZ1kF/g0FDRLfO41JTMKS57k
uG/SJvhscyS8Qa3ACjoz85NEA/PgHK8NhBUZ4QHKoCwnlqpnB6W+CGyf90nPYEuUQLoY6V9tG2EB
8n0P1JF+zjr/hWetXL2GIat/V6Hx1xfhNhvZs9WtY+Oda5atW4kEBr5377gg2SMM0RQrpxLKxc4W
KbGRmOB64vjsChFlEXEu8WgiLQnzsa6QmMUK261iltgPaL2GyHhLOlhAjr0pJiLKAS0w7b3lKrI3
dsqyNLPDt2E0v7pkZvlcN9kaq+nNMZd3Gqm9ixiDXeJE0QModwkOHmFB64K/KUZA/OBjxViHW3tW
cAi9uuZ/w6zFIJOdwp16nUwVHuNI8disbRxkCZDue9JULYGXFFDZTYONmRLIhYC8U2iojdySas0Z
NAakjCK6pYr3ImLkkZwjK1y+/PfSDDWYmuXl/37tv68CW63yToesFZdsd4ce4OS0L0IhsBYhkDgb
F/fJKcHzecvLMIhhmxX5X1KOwrMXxMlShuFIniFJkSbFYsKMo3g3jhYtpjToV1LwbBUqjVXrIYhw
smZaF6WazgW7WHuY7C3Ito+qITVXJXhNo44cjHBYRroOzT9hE80uU4bcptT868ly1QPHN+N+oV57
VL2/YU05m96K8n3e9dfcg0s7eC7Uk+UrdKnWftLxtsA3cG0TwLaE4GXfY8m630lfPZKxf6uWygiP
+CPOMTDSeXIMVeF/sIe1zzXGgzKeP816pG8Is2gXKI+3PcnzG1YoIued1tj9+zbxrM92KmrYdTDE
0Fq8VE1wqWY9viO0qXF1WaZcsagThLV5J65gxjtMFuh/cuMARoUhmMLMQZHw3ksz+DX30a9ApQw6
MzYeLn9YhR5XrJyZq7rNSbhkxeS6O6ewLR5G5JtAGsxtUDfWku+Fyiaz6+tCI1ulIgaTq3lrVNvc
TNJ0dqFCfp1H47m3EzTmPApzHcuHQhDspuaTRHy2wckHyXzq+CqCKDFJ4xC7Hnv3Kj9MXnQgVuTH
WnDF+NkwFIQkrSLoXdt4lUmz8Kc98sIt6T7PKm/tvWjHXWA1rCXimTgXOw5eCOpL4PgSzDWl26XW
jmbPQUpKPamnut+wK1oTU/iNMG04KPmL0d78VGGnvFd1chp4uIBXqdyd09Z6p0H8wY3fOV7irgyK
9E1mujUazZtLGcxojHeow8yzihjbnngM66MTO3gTNFlIBUUTMVU495eMNN3V2MEbtHEl9JYH2xwP
ovbMzTADAsv1Zzk7aMlm+d1DvtzkISWBbXsloDFeGGnyksMNGCqWU4mmNfn3a24qUeGTnMb0I+ms
XVVU3rZJLeaq/rXK+nhV5TOp2ZL5k6+B/Y8w1DYgaN+GUOp90YUmcSEIX5h3b6qm3E0EDaG8CSBr
4O6gY/n2wlJiRPHcDyTx+6mW+e+e40Yqy75GBelrQXYFJbCy3XCxHQcnr/L9U+EzMUX+wjgnABbx
nbBC2qDCe8vc9o+aaItjerVdKfESaRa6BvXL3fS64jQSTpKGw5eYppvU7aXtdb4NYQ1f8tECzVQP
IBi0x85SaGqzQcCGSOUR0seFMAxIV7VHmFzfFed/37bdEVMbxX7hPE/KXnRmXPHmggWchreORmdf
tGNwTXEv/PfitPoTDYzYYgtcRZNbPjuQLGEHS2tjMxIB2AbHZFdnY3bTTJApoedtocp+12Tpcx6T
XLGif2FRa/jTVrfc7wZJICu2ORN82Co7d6SaeCqn2uvzk9k0IqEe4ft/L+loZNtk4eib3CGRzTRe
xbjp8GIVp355+ffV/738+zWwgpiZ+wBhp1GQgTYOMdQogbKjgoN4glbnnfCSg8iOybDPVAhvsgnd
6hTKGK2Tu+hJLXSrApXzMSbwYfIV3tZy+UD/vThpH5zgtR8nxxL7GEvUseNS1w0jvpXP0uCSyMpA
/syWgvKH2XNXsZhITqBLbVxi2D7iceTYQGyBB9muT605YDTQRX3CUYjpBnWxT0DdeYZnTKZ1b+eI
N+QVijccpUn26wzn4zrEFICimD1b0+YGnGSBOqFCqT6xUjpDZ6z+e4FNLVGv0w33ofWDPb/dJra7
SG1nBuNjMp9MeD57osAvtjUmyAnF72nE9zfbyHMGsa5IJ8V29jHwEGBIiuqUNRn7BET6jtHyS3V+
nmbzJ/WJZ0WZloJ5J4syprJRC5A4nfifoOOF58zABFndwxSGQJudJ6MSw65qf0ogYo+Nbb736HdF
3AEECnez/GXGLoirmfe1Rii0Vl51j+YMZQ05iolqj2li7hQKJkYF67aQp7hDOK8oEGx1aioEaPmI
maHeERzJjN//Ow2UPLMuXgcFuaJmDspSEuxsALs9P1cVH01W+IwADkPfIZqqA/aeVPc+yUIJC+Eo
Bv9NDX4fS+uGcGY/ofpyx5zxuSQH3BqPxmA/+jr7kkH4oRoSd6YAdURxcGPet9Yni004ChDquJeK
2SIV8CsIHfRzDERSthYBvhU9hYyCz5kPsbTUwV8iti6e154SzM2d20HHW9CLs35lC4fZeJi3lmEg
NO1Ptppu4z8YRvmYECe7Crv4NYrHH7MAv1bjO3VKW+AxCw614X0biY04NfjOTew2RjPAptH+QffI
U60bKui9RhbkOtgJrfKRjMK5TnejLH9ct97BIQ4OYctbGJdXhcAh7CkEu9JlcUEExzgZT1WwG5yw
P8AL+BgMiEkyeuU6IYSeDJLEtV/grPBUquQtd0lF5Tm294P8C0cr+wUY6rYyX0sUpqADSkRpVHAw
FfTKQqkVuvEpLcNnL6s54cZgZ/yxDN46e3mbl/cqilsCrtm3OPyftVv9Goar8O1nn550xcP/UGdR
CrtgT7IQF7TJxwDYkLZBfjTA3iKnjXfC9f+WY/Ic1cGTVu6Bw4DnWMUlOQx05VoWHyAJ3qtJfcjk
gzr3jNKH0bqNLTzGJLYZwhJpMfBVO1UMSVLjhgEF9wW5QGHWf5oRF0fVK1wS8Q/7izeHNnUauNrB
jr/YjdBYFekFVIS+GXBF1TkscjUteftEXXNF+3+qUnGPhal3TiyYmJbVGZ3EXuUmV5vNp8oHhEsS
Xh73Ef6Qsn2MUQ4NqbjYXPor07QfkjI22ctTZE6mNdOW4rtm8kQHQd4ePUPREpSSPTpFcBe+wSPM
6BhcBsY+UCWC54wQOmoXVzPTiEIDgBBvUEZ6cNdyAdoKYEGApZN5Jp8GRuBl+hRcBwO0pW/i3DGZ
t6oQaXJFfDSWOYBmwUp0/PvsLhZaLZZbA5DXfXpJ8qhdv6JzgMnqX3oBrW8EeMMB/6Fk9y6aaj+C
5yIL3F+Z4G76yXtGNbApHBtDtwi/3FLsG0HOojR3oC4OU4MtppKFxLzKf5bA0Z2sy62SmBIz8gFc
K7z5SXXwMATgH4EJ7JGxiK+YDHT32b9VwCTXZOwwrJmfnGz+0ZU4QpZDdYi8zpYeuDTQ+En/3DpW
SAKMcTHgUqlGEtwcXOrZ+4zAO0zyW2R4r4zqi1OtQ8wf/KpitE3jgBO/XDp9dBonu2ABHbC4I3Rw
JWykx2TucgD0rKDj+dstADGpo4f+daUD8zcpWJ685GDHeYSBEF1Iewlr+cz1/jpZ+d4H75Pm97Iu
DzdEnC6ZG6RKNiY/q3wFkgdUUKC/jHkA+wqFuFFL0m+mw9zjmghrJjAi3ngd1mfd3xoKc2poblJh
MSJ2ykVVOIZbhZq5l/zp0WVwFLh3MLK0Q4+kGH9LjXhwVFV8yBKHH2K0zgU0MjUYwymwxg+v4GoZ
qfYJtPN2ztSBAbKQTbf9Y7YAeTiwUHv+zMzPUVCEpEHyBLQ4iZk3tjs7Ky9j4fxkGPR4Q8Rqshlf
W3n+4eE12hccfv7kfSe16YORYe3YPnuE5GEuAymXYI1jYok/2Q35R0koGViX4HgOsvUcNYTNVqGz
bRLne7nyiHTYh8zaQA31Hx02ZnRdJo8eDmwnMW9DUj1GHhvTHEG1nDAls89orSW6Egv1Kt8z/PgS
nb7l6SKD8Ca0z3xITSEQRZKmAKTzy8l4Qy20s5MNhbie+4/evgO8fBeKkjPm4FvD0KPiXv5GZfU3
tNdM42t98DrcOnFrtmvPdGixArqccRcflPBggi3yYlqCxxR4g18NC//E2QSC+E01AsruPH/fdm1L
qc3xGNrqM4PswgPa8NJk8dtXbAPmu8DWCtAz55SBJ6ZgvsRWAvDBQbGcPuYP9uizY5EMxSr/EtEc
xgTQT4qKTs7VSXXVvgkKAm6sE8uxTdfiwHMyG+8n4OZtY95K1jXrepbYoM3izERjQTsNzYZZS9k/
Vd6H4FKvWrT43suE10jYMGOJXFygcsUpYB+86ie8EU6PGyx5div9rDBNRHEHvZvZbuq/uXOFzstD
SWO3j9JvecYDBqRSeuqBiOR+D2nFeYt8ckyD4V47xrbV0y8E/WobhHhfkOeWHQF9FRQ55qqkiRWM
/vKMSFStvmIv/GObFnMxku9jENti0dxRQV58UlHxsrNEEnudWHcguk7ACee74FdiF8LffO8Y0QpM
Fmn4VcZgA1TCZs+W+4rNVeYUOFKKYy6sS51nQKQAF6+6bLzUTnbwNVfURObrwoKYYI/sO+P671iZ
Ievayj3F0V/fY2CTD+ZbHfbkRspPL212aQXXJ9H+2zgbT1Cx4uQDeTszN+Ef4jH+E6MHSEekRvYg
SAYM/qaE6w5/yoBCr3KchokO9vdZ/tUT9KccO3xNKIObHiHG5BDGacoAk4nhhMCgZpE3SkyjE7eO
bwIJSIr8VCXy1twn5FKDTdNfjX8A91PeVvnr3Pgga2wAXtKHznFc6uFSs8NtB3Vo/PI1GuwvKarq
WCmNDWSGtTlk3lPuMAaz4WXL2Pyd1+AEBqvHGdUvMH7bOZba+RuG6YT5HKWza9kGgzZjZCde7QcD
T5dn8niGBBbDTGG+g+By48Qe7HWCVk+Taf6dLdPf+2b/5IyjsyutkK2ZDMi6m/icHAUarGxPcwf9
BKXAl0iSM/Eb7imLPCIYgY+QD43YXMEetxpkDb5nPvRKHLUViyPZZ7cooItyDF1u+fMruRh4/cfU
hiLShE3DEJRSwDfhFndOf3TpSJM+3rf5GO1Lb453FPgLsvMRYYJ/GsIg3/X9+IXpF0q4XYGu8+3X
zq3DdWuHEhrnsDEphFvB/DF2WcqDfg23JR0JVPQMSdkYlvhIQNDtpB6zrQ6DDUuK/nUOjN819KtN
V+Olz2KxjibW0Wgi8SvR1yAYBSNpR4N7adOcGYFtMG5IInlG+JxvKOajdVNnF8L2IoJN6dcr8Dyi
xL7SO32xpmDceLb1qzKCkpmeQCDL48pL7gSEJqAHNHVimD64JcCEUVPHFACAdN7/GXpUEaYDpjcG
dUVJxtamBx49cpvyIAs9xCZpiBAWrqY5t+sMpTKI9merT+6ZgQ61mb1dVAI+rbL2TZX/nP7xJ28+
0tcSkUCe1bfUJyJ8hipF8us6nwoiWA+RZybRxfEYOoz5vk3tSxzW7r6cES0sfbNX9T/4chOaM3Lv
VHOHervYB/y/jPnCjcxzBh+9VZ5Ml43Nv5f5f7/69+3/+y1VqmGE1jyWo8LDn8FPXBw79v5xwxO9
K1lIJ3IG4IiGrk2fawEk3KVgQJYPatfa9iFvoi3ZP3TGOB5D9FSxR7NZQ/xK9lFeU5gyfWkTae6x
TIsbMO34uGCgJvc3qzOfEVZ7thNr14QMxaOyuAXC2IYsG4ly4qCSvvPgpWPOMr/tN2NHMojb7QcV
En8d5YgOu+Gp8JTEBmsBQSRR0OW5zqWClYXcEDBOXYQ7q8RGX1B2RPYbZolXPcqHuLIeLNnfqeth
kJtkF6Gyy3OTmkFDzGgBUAiE5xvbKB47Ud0brqgaOrlV+3TUuAKdJniQjEbXgUA5jLnfWIc56yPc
UZVSBwMfMu7S5E/k3joerbuidYE6K/sOovcbo+1LWgIDmOXwtzR6DXLN/w4K0DHtUUYS8vj4rPvY
PPq6YYm+vNRdwAyoCH7P4w77H40pMK410vZHT+oj1sITpOSriACDlC0xCQhBqoJDuMeogH0vhncS
PphmDqLTj09oqq992P6kw2DtxbLC9h/1hPxy5CDbFjNCFV8MZ+1Npw5WDwKlZwRUrBa9loMeWDV+
H+yREtgQa8moJaVRRy9GZz9TZyBGGeP3lPBPmD+3aUHgNuyUCMZISLbvLqgiHgej6W7BjKE5KMbf
fsJmwJ/HPRr1c5AY7J4KwA2qOkhPHosGZtrMUL22q6O5hIYs2F/LyP90tXMZo4lNWvOYtPHb2M0H
Wdm3Irh6OPeAERR3QAdvjjZ77p+fpItZkSkE5E1msL6u2XF8QNNAEzH/D2PnsRw7kmbpV0nL9aAa
cMAB+FhXLUIgBLUm7wZGdaG1cuDp5wOzutqqx2xsFkkjL0WSEQHHL875zljvopQSZlx3dvBwLYrZ
MK0/gFMHWBoYexTQmoVsoUlVzSZWyc5XbNxKLR7Y3+NEixjQEcFbXgnpoXTDrSXX++nE4bsxw9Q4
M/yudrX68GNsLqUagNCEI//Sg2ELK6w2bWLeh6nzXs9hScCrtk/ALkBkJtjawvTgZmpFJqNQCk3V
ng1pMdb5eVcmOfDYdoAKFirvkFvyNKyj1N5oyvPPUPXnvZ9/U8cp8hWsFnwalfD0hazllfDr5OCC
j+V6XYdNsaOvpeF+TSxKiWFmBjX8axCljQa05dwyYP6vf49IKzmE03QglTCfLmQ3N2crdc5Dm5UH
z4JbBO23a9xX3FzwZsRO+NYThTXSXURNSLVBCLYSuA3Yll2alveynl/t3HoUBEdw3rKSI2Y1wwSx
+fnZIjPo/0riWyDaccdM4navJdDtqiok6cVJ/eYTtk4iQi15hnrC6SIfFXgDepSmEuj25JJFo9is
rPnM1KA6qGKNAR8305ph3kH7GPQegT33UIcU1qVlQlzy87YWh2OHnH6ujBMRz/FRx5m7Y6d0SQ7S
ZKbLra36J6t1u9OaRb9xp5RMJaMBVs8VdtSg9nTmrLBq3Jt4Q+m+InLjUf2tkjaM+bQmXmgc4sRj
8zTSqKeoF5iLAGKLo8sFaV1i+HBxQYA22q4D2WhOJ13pI3OTqzCMfJb8pIKvOHQkLNaemO76XPZ9
TyaISpJD77OvpXg9/7zhB9Z/veesX6cwum2h3QPRWz/8efPfX/fzodlplye/OtQoo85U9tGmMUIM
vAtBJo33EBcObut/jWkb0oXP3frm599+Pvx5D/UnqNBZn34+srkB/PVl9s+cdwCrlRQCiVS6enPW
Nw1GsnO1vvn5sMS0TbQfMKPKnTx4bhrYWI+3qepi/GAtdK9xYWAxW9NfP8RZb49q/Ummb1dBNKiH
KarZdE1dYZ3ZW5t/vfEi6ymBB72OKdY6YWOVLmQK4svhl+Czx3xkQm+aX4yp+8wXowpCn+Z2mZNg
1vT4goytFmbhEhE8NS0PiwWficULMx7s7i5gcwfqDIGJQAwZfD7G2j4QC4TmcJe4Yjg31EwWhy7x
Y8tLnVZ3+JdNuwli7Xv7eClYPf0GZs0/xv6rIqgvcr2rpktueWyezYhWudX7JG+uloz4IWPmGzxZ
XCaZuQSu8+3MeO3kuHxmleXvrCW6zZmBOoNKDoMmY9KvxaGf8hVNd/75O7y+Po1Vf2Rv/dnX+tYO
ofQ5Qp7TcA4MA3NlJL9Sm5e4bS+kheG83tm46Zk/zty8rXHbx6+6J8aBKcc7gkemeh5lVoNniDKJ
dW+OKMyTvLTJ/gxqAlHuQp/rrblWs6HAHZC9MNh3Nig47g5234M5yPz3tui4FwHemKr2bhbMSTEu
LLx6W4Iomvey7e4Y5He7lCdzEy/jAarAOWyR1Vt+/Go/43Y8MTyYMjDJZuK1+8j7PYACugYu7O+N
RYjNEssHDcc1YLf8TH5KdjZanDWJyj+5e6P7vgMV+e5r86UZQDAOQv+q4sLHHjZct7rusHuL+C4u
0gP+nU/Y+gBc2wbbeksMnm9/xS6EDCKKhkPj3xnLq/BaaGTLMm7tKr9o5QMlHZBpScPrmIV3cHyP
oW9mn0qTXpxg6fiIFC0o4IkdgMvkexJvtuwjSDXJHBrIJWkv6+g3BqKd5QpeGPb0q1zjGIv2qVK4
GjDfEoqZ2sfCX97S1rjoI3zxZUWhOXUInRJ3wChAgfizyI5CyI0xa020k2s2S0ZaZrLi7R2UZUKt
6/P+ArEJcd9LfFLzcsl2emBFCZRTpQJ7FInKChlth2sKxg1lkpOM9Eo18VceNWiOcH9UxECwySb6
x3ntY+ZNvUCf1Hp45SwjtIP+qu59XIYawsTcvTSGQdNW4HeoGS3OZFaiilqrbbhCE1bEDawBBr0W
8vuscoqdcqpD2Q1fdtPOJ27ObBygmSnJjteGxqbHFJXVpMoggx9cTwG+ONZOKr93PEWdYoiPnuG4
VcfXrjwuaxh7FRVv8WiaB+XOj7oxckLlCDHPi+NI3PUBmLq9qcGjUJPN814xsIvMJmBnz0UGMW9X
eCVw1SokFxtWPEZO3E1x3eynCLhe7x05jxnFJGlytEcuZgy89bFJfXb/JWFbjs+Y2M/oUOSd4XAB
Cqu5KsdU7sYY34FPc7ZBUZoALiEDwkkCoSVWl4gf5HZPNvMMNg/MSi3K2KC3kyBP3ehiSYlrHSpu
gkCU8MLkmEfz4btRxzxbN3j8vRggzLNZLdGNXWQQnL3buqFr0wmi7KgXn4ndfo5k8AEJYIuUZIEp
CImELt1j44T6dGc6E69YCMlbpMsnn4QJKFzx3qxPrlgYJBIoR0Rtkyu6np6ZQ2zEZJdO4XAMk8rm
FpycqhUUTLSIwLvDrpBIBVZEhW2hmpLroewKZmw38N3xw8rfE+3AeYlAmkBSu4kdIpxmX185Pl4q
7Wu1H6/JyGMKI7u91w0vqW/9EnXHi2JmGNEy9S0n+dtHiZMo9TKyEN5OGXOoSdn3Xv7la0Kp6IhG
Gllcdrq9k4lCmMRwyPbA6wzlyhWd6DfiJboL8ys0GO2GkRUZfSG+q/ii7wA56wF1N6cwIWSdCSPa
tMHyTR68zJcO/QeJP25A7XzH2DaYLPFQqhKfth09V1bEQtuaM3Zy29ixME6SqrWx7JoTSch5r5HV
yu4ldYnw8IzXRBn53pjmL5kT/T0va9d9cJM5DcRaXpQAEiy4tMakIlwg+s1CE42iAcCZvTU87zas
83c7BdtKAvQD3NHDYFUfo+29NK1LbFDFtMvENDk8Oo6HpKpznlVR/55sOEJadTvtdEDlmPJuiBOF
c5OfkeFTa4n2fjSzG2B/9xLdA/JKZbLoLTz2VdV7SbSJoyXTWXA2bCgMcm2mrSxItAF8hmiy89Ig
HZtdIbPf8SyfrLHE4zKiLzHqhQwMS4ImmA4tilpUFj5hTMOlbXoPgDjzCycVd2Nf37id4x4nq6/2
nqhuy2Z8ReZCDhEbFPzgLIZra8eClBs4+J0DFf2NKi0jKH3c+e0EM7QgRdtHxCAFa3pMM1lArXvw
2Dj6tv0kB+JNudxmI2aHEntnc4B71aU9vc8vEhrOjM/DvbRYDqGVQH0qiTWsFw6tuue603r1vsGQ
HC0S+6Rh9bv815TMJnpKKJfpNNWbYeUyLgJAp1FOt/G8YoSH8QyYkxgfyWam0h4vkjMvuDqmce2U
fTVHHPmLa7HbjBpW+AX6ovSsSR4OGQrjnfXGyzwff5V2UARFXfb7WtI+u1ASO2cZTkVvMXQudwJI
zvpzyJuvewBXMCS3CG0zf6oP4HGT7TLBvipYax6SivkK3a3J7Aj0YuQYn1zlxjGzrocqfBamlexs
/Blc1OgiTRKgcj2imNs7PSliRa6qfYMKCODaIXNB+87Fr3Lmrm74ycNki2NL2iu3Ce84FRrmqcYe
FnnAHB0PrTVhT7B2a/PWSMKj32Eq6LNc78UwzHSPbMJYELymMeRJJ0sR1iECv6iIs0DaxrSy7r5G
SvmLlkQvM6Fd9XPwUGFpPkbORD/FjoN9Q9XvljG/6MWKi/DSa5100a6o2XZJo3pSJHieyqmD4FrJ
54VbI3N1g9Ab+INwt2/CDgouc32UJUuFE9kpcCqLcudk5j2wWP3gZBCR4qV/LlEDBZJlds9PDA3K
4LRudja6d0hThHJitTuEafPV2n3gS2veWD48Gzi3bAH1XVNhjO9It2ZWo852xx7DzrKUtS9VsTcL
m80BgAUsA+RVAHMZwua7ncq3UGafczZGjPWqxzFU0eWUv5k+2I8K5RUDMxVv6SnGwxCuykCojEOV
HUyWfQEDRfzf2s93vUmcrcFAa+PMPtlI0j/VVrEdDBZ72GJiLBJtdStj5k2N+tKqXRAAcJMk1mdH
yjZVOdznheUkYCxvN1fx42Im6iLr+ssJnl8A5lQcC3TWy+RwQUVI58Lcu/SYehaTfHURZQVI0Ld0
r+MJwHiBQg5+FzYaljSNPg9e3N6QWD5RIzSzti9hJDEU9AQ7LB+OredHNGT4jjALfGFeXfbtms1d
hkyMLQZsvSURipuE46XIwv3qN7X2TR6Vd/7EDa1ER4AZlkd34brZt7YAxTBwBxaC1sj78LqqPnhD
i5GnCx9C3m6Gl7zgZo5WOCJFx9JnCHcRgTOXWhVvsDSiw9zpSyYID74z3/QFMfHgZzWXi389m7Vk
uGze972jgo666MzUh3MsB5jQAtr3K6b2qSgvJse9D51IEkJAbnY12zzSXnQxd/zSqpY4CIFlAKmD
RASZdiFJCy+GwZHnuODu1wO0YN8ymSAvlUD4ns30r1FFLv0j3IzoaJNkzp6rRCaR1xydYIEaXWJT
TiIeUu7YoLDmY+76X/Ah0gvDZs7pCrQaOeoTVkZyK5ANIrky1xKS6rtzYdOPC1Q22dlB7TlPNaMv
u56NrfDYiYhBfijCD8nCbk9GZ25LnbNxY/C3mbZcF1BmlLjK0TAEFABtNaRXdVsn+HFgZDgsbwNX
arbfeNNTIoMfCTXbls6XUHbx6lQE1rgZv0ad+ScDX+ZYvLmGAxwCNdhgtgDcjduu8N/SolcPwhLY
ydP2dvTa8Vz4bXUz+ax1GJgTwZV/eER3bpY1BqpgP8DIC7KpobLikMycEVVaNMcBASLR2Eb+4Bp6
O83gNYHk8F4J9tHLk7dpjoZbcNpkBBwRikC8iTGHxZhkilF4516vA4LeBKRhQE825w62S7LCRu99
DFcrejDnEc5ecoO7giIL+yDkhYewGQacbR7ryylT2Bq6iQ0A4tRN4pAMSeRrGcyj6yDtmu5gaJrE
I8TYWT1/PlZwDJtcQDnSeN8iuW5pIATsVruSW2cY0Z2qgDQ1kA+NhpAMa6p9A2q4SllPORhLPXea
6Uco0aWv0GSRruIY42U30GWaHTx0UqqzTYGJG8npPV9DVeC4L+TtEM2I069qNaugkFvn2mCHYKg2
db6yCBw4zXAptxVG1l3Xf9PG16Cs022xdJJc6wJjNdB4ycvkkBcYGT1Q132sDPDqSBP6qQ+qsCMt
oRq2igcWohGxlGF8VbvpmfhczM6JQzbEhKdyzM5towB6wjjl10No0eUkDrjjqDhV8vHIjhktRJYf
dcsqU9IDlzOpZxYOgE2cGcbRA5Wp/OI6Gq0jBZd5MApQQ41ZnEdcYP5CTr2TbOk+lpO04wvDgKJG
DwCHOQyPIAgvScW+g3v8UbtNSj4StLu+qS/YJM3ClaeO1WRRh3eo1JPAMlGaDIpnLewQRuu8PZaM
hoMwMTgOVf7UdeawtRKXwWM2ccusVnKOjcMJOyBOz6M5+kwLJfw4KyITABQh9V+LCljdaYw0u2QY
PyxVQsd1HRuDTrZkB9XWz1XTq6D1RrkRLKYUSkpP3BROwrg0aRV8+OhTtdNrxxp3hDtL9RI+DzPm
gcg1H0cTtMOg9QrC1PPBgtlhpAzxxHp0k835PKf3hEOxSGX4wEAA7Z3qb5jp4zPoLTRqS3mnGaJc
DNZjtMQViSMTA3nrCXRKu0tWmrdhWYwwCVKHA+c/Rw5+0n7RNxTu2bYe4ddN0IhLcz51hnNM6uY5
DvWXi0Ehjw2A35jbZ4fx5qQBF2XZ+zhZZMqZZBfbZkMqWwhtOcdWkaBjIJAMM3vaeCevk0hzc5Yr
Btq/yLlbCnbZFXspBXuEhQ7HAKCOX9r+Dn3QGUn0mCb1q+p5JMrMvBHLmt3Js0gNUz9Iv2CziZJ/
o43om6Cvm2lvzWI+EQCkArTKT21pZUfGwzHUDT+oED7sIX/swwJVnAnkN6hg9mMmOMF0WAKssb8a
K7tjhbzzEk9ufc0VZhUSM0Xl37Yj8VdEbFzWMztR7c0wMjkI+LTe1YmBTxC11p6kF5Sr9EMQAzkS
vBXJg6ZI2OzT899zS4Kj7a19+4igcYyCqkDsPylC0JqSyps/gttFuWeGYW+JHHs2JmZ4RlqAxGKB
pEd3ODustsidghIu1ztTUiQ41dJbTKukDurwvmjSk24K6l5kxC3XS9ZPIPytQq2o5BBBqnOg1q1j
1rpLtIMs2B6Q836U4A/3lXHpVQ52smi2CPRAUFmoazslS9uZZbJrWXdwIthEpEpjE4si2qPyJ9Qp
4pCYsymYGZBN0kxxirHzLtp2Oi4xNR/9xzJwoboQypEXX6DeuxpknO1UyQ7aRijdChI7CVe90tVV
kxjDLiq5b7guKICuW5f98/Vg5F8w6gAFIFd3jLtajL9IQjeCkfspcUnNjxKnS8gEGIlO66Ki2cX1
5SoyjDhDJx8Cm5u5L5kbfage4VTYeO/oEuGEO6zgsthSm47+la6d7R79WJIthCpzOCzU08bUX6JV
W9XWWM3T9cXq0T/VioADi/3xCBClWveqs+yioBzVFWm2/dHQGY7d5Q3tHfQfkH7MBSIMkEMUdKEu
LqI4u0IWSciZ3Qz7sVavFCruUYcJGZbiNWTjnFISBo1DGJPW3DsJeJpRLmsTCvQgeQXOJTFuBqO5
hFpHl9xyHTog3N+f2LixtRoIxhQHEL1qiDqc+5+jP5cyjwLMZaAPQviBdCSQBwvYQus0PyvFraNa
tC6M0w8gZHbYW1hEsXrZdFMfbdo8upeFTm9SusJYznD49fJarPMxZyQ/oUSjvtJduM5Jgj/2tXvd
zNMVnAFrayBkSHyP3bm94gtCdOZwzNh/G3tMrbSAkiWTjc+SmCP4XjlkA5PY9Ba3Ox6rDJtjMR9i
zKpzsV8GQmO6NcipEnNMWHlNWAyjTaBHPqS2K43iflMMA5QqAOe7Dsps7a4MleaxWICtiD7/3cr2
BWf7KXWZlrRpbGxhS+9zrU2EkPPLZHN++Y59ghz0EQPtVAniN+ytuZygfRLImDKWu+ZV9zQM7leH
NWrHIHI/SQDpuVUw1vGFta0n7nw0+pGJNjuV8APtSNNR536CtAHOE/3uE/o/+JVyXfF4aucYRX4q
7F/Ah28rip0gqsP3V+VKYDJl3FxqHGnVCgCv0+ScI0FCQXEnGv8pyfRrPCJ2xHUnN209oWGQzBVT
Ke8te2L0ZKyrc2YBTUVbmzEQ2RqFh+BpktFhkkgcRdrIAxkxj1x4lLYELdQhApM0KW5s+8Jd4xKk
MYiDjhaO0Gxn58QGa9ZwsHB9lA5Dd6iW/I6hKfYfpA0/CnX0fBQfEkRFbhlU40JEF3rWchtNRBGI
bro0CzmcmEiFuhmDOabQ9MR2hHC9Z7R4FWe0GxMLQy9hUNQyyD3GRY9U1LDfqHyXi7z+1eVrubmU
497J7qKKSVSq70ho83m5SbQa5jtG5C9MyC9FwrSFfh3F0py8DMAFj5E3HolbiLahv7hnBo6b3m6P
prbya3LdAsvXtF9OfRtFtOETZtgdNFh3X4ii3iXj7O0s6V3wX3cMxaCPS4PTUsVkZI3l/bwC853Y
MEBxojFBcHSIMLpsYpsjvovGj7ykPuyJ8CoibI6248pVNXD2HZR78FtZIJu7pDXqYJT6S0DfamJG
cKTizcA8qO2XDjUtEXLpaSQWCMfFrnVwgOf+pLhemQIqFNM29uWRndF2+l0YdN0DeGGb64OOS+26
qeBlabA6684dFBFexwQC+Gb9nLO15IY0uvuVgcGRswob8wRG4YdEfP3oZyAspPPUlV1xtE35OzNx
x0s8/trCiEgO3ok4cjuKGPnE4TOpo+yQcJyjMTulQyu2qQFeyvKt+cT8kSwlfXId+twQcsnemyG8
d4CXDV+5x9xULKsZVKYmeiK3Q/tm5Gj0KvZEmJbCAFPAU+yZb6rwPrXpX7WNfWst07ubZyD1scXR
FFrflqCog2HAhtfB8tNcaw9oad1DUDNqHB81V+iYgils8AUCQT533KoCF8zExuROUGY587UsCQ9A
il5j07mPOphwpo6CkdWQHMBzWCHwIwbG/t7qsFiGN8TJsgJxEMR3ZnsVJd4vG0Q3DBZ5QwbUF762
S0Kt70x2wUE9s93zJ3Ex8CphnbJUmzlnRjrTmzoNFn+nZWuF1ZpE4RNkuGRTKaocxFaewxK4ElRw
ZTcxP6KYVEYbHsldAmYcvrc+SUTerL+RETV7NGtbc+xOQmQVaWRDvYm15BfErHsYojq9iWLrYy64
SGW1vMcW28ow70/WzHrXYpSOv30eMbjw3s+bgrrmjBQIFX3JKYZG3cw1RBiEkJ4+GGaOcZpl1G70
VDAzq7kqkhtmCv7BrxmTWTXbcWLD5m3eNPoQGvPNWHNqklDiHZPW/LC4LR3MCiJE17U3iLxTUrWF
HXhTy6owYhjoDoW/BoY5x6h2EfyOnCBxBW+fewG+rDm+QRt9K4lTRvsAG6/x/aBc8HdJrasDqtT3
zDXtQ4XCVeCZjAce1bn3Diy83y2FTCj1J5IIXGBMspm/rKEAWlPaX6nOb2hBLwz0oRuvTfUFMRbN
abKLF6NdrLPpcHtBffSEeFJtmQnD7ozb5DrD+tL0IEOknud7461y7GhnmLM46oRH78KB+7jrC2KL
k76+Sni+gqZZin2jCog5mK3iorxO80NsA7lUNa2hJRxjL5U8mX1yr4yB2I3VFAUCgm5jqX7HKb9t
Welt6Y7Zvi1v8JLf69QPd7V4kdUMITCqryOFzELaMEzHSnwVeWttY5/EcpurzhiU3DU9Z0crcmuT
WfOBcEPfxpwK4AZfCxPbpol+Cc/5YoMIW6eglK6N9NDEPG5qJQRYNso7IaxbIcngLIRLykb/Ca13
2c/4p6YJEYEwm3syRjQtPJLNWRsfIDwSljsprNBGpJe1RC4Ez2bPopMQtNw0tjzeFB+E6LG+slhh
u0l8Ca4NWTeg9yXFjD0OAD9Glzk0PkmQBWZ0zPrkuh28h64OV+wQWBKf3U/SVkHZW2++bqDnArTC
tOJvWLIVB1XFBBZEvOiGuWFEWKTHronFDQ7gZJTuzRp0AJnOPdo2lVBWnGY/vDTLUvKq4/IzzRT8
ie/cSOTM1HnIKU7Mn0BfegucegSmW7R0993A/m59ymDxLyRu0yohFQD/mOprzJRLxXCaIrJjBOYo
ouFYK/bpDisGa+qfrNbwpWitYzY3rylLjwXRDCrXfC9buCCTw34f+cOGyT5DZYNuQ5f+yYMd7VYI
o+Q07cfeXG4Y16/+iqF+Qpj8q03sUwIe/95x7KumLV/RSsXbkGEw4lmCOBt64r1E6Cb067D0/hGv
G9DBFIFypSk3I8KehXFPlJV5O1OsKCnrAAPdhy0yyIEAN84QFp0t2iJ8DrF1Azvl93ht2l2yZ3PJ
pYN9AQylieINwAuwIzhqPGhYNRDzc6E1kgDq1j3IQiBlYzPPLevBtx1c79bOVVhOQytHsLlk6UG2
rRcACETBVFas7afGuxKr7t8eHahvY1jyGkq+J1AENAAOYXFlMhP9RDooTnT067bB3I6Fcd+qY0Uw
A52bcerdmIzOG3dVofOwiF7/yKXB5CjQHrLMz13kcAMr9EVbWatqL9taMcwHs+uP8Hb1Dg4dKRsp
iF1hg0H1G/d+BKDWIU8+EvSGtogIFEz0dGQkK5DvxglbJS0Hgj0E2rVjGj57izbqy3axMrBGaQ+u
TXjZ5P4SSVcECzCSnWisayZWap8EU4/RiQBzcF5uDUQZBTHkmsuhZ5UaEem3w8zwhjCd/9k8EKW7
sjM5r/2mIL5Fa5vh0QEsHrgs7m9HowwpiPv5GPHsHlpWTJVeDn1chgcCa4/xEKJEcpdmh/ThiI3j
gXnqTAMGohwHAk6Aie6B5cZm6lnPcs3ekbpZEDDAwGJy05vWz8S2IwqZoQPzMHJQZRA5No6Bhvug
w3Aep9IvbKgw6YvqV4xAk8opmNiuM4/47boJJL/JfTDN4VtLWuRKo7Yy7pl1wnar42c4LNSspfc6
wyvcLeua08saSmVqkcCuceQvrEUPJkkUBE1f0H2VJzW5l2sEAZWNCx/N35uzEucQs/bGrqtraiAC
VXCAbc2heBcN3vbWI4pzEtPZKqcXcQUeYzyAj2bJlyHddjzg8Upf5bjT9kAmDNwMZJrWOYF2iHFs
UMDbBXUm5T+8pWUp703phId5axZushs0xTOYE+88LbjVSJYOUvmlwW8A18AfY4YIXNgzb4tuOnsd
Y28pXY/5pIm0GLcFrgTDjtLHMhePM3Z44uOzk5GFXELC/MxmG6HzUffzVUpUwrZMV3mhYlBVACiz
XWYkNTaJoYaDlpv6m7QW0k1YHUSULowblgkWhDnt84HLMrLEJqdjNUq69MXKjZ1nTIgJOEysDA+q
HYxOerXkXO3Iz7nR1MuzRU5oOWXAu+3p3GYcFZ5wnjnfom3cmXuvDIFllg8Nu1VY1i2i6NYBhsk5
Pqv8dYJ/ucuiK2W5n8oED+hU807K8YaGvyEVh5fnMnq7QlXPQpKf5xsmGwHBsD3uYei1xAo6ottF
CkUdB9992yrE8nDhKgYFWUKkFHYLmjNf3gwjf13dM7Rq+pYNbHk9hfhvaGmA8wCMGlJSlt1qbzLY
QcFnElixB+9BFC0Umh7VRhulCIZ9BJRtws19XLW2LpW+bXzJxkhApA9fFIy7uccbPjOs38H7P4rz
+nfmuYCEkz/bMEM3asW/FzF65ax9QUlJb10lnwLFktVVn/gaAtgCEWku8eXQhXK3gGZpreWyG1t5
YuG8TOSZESgsZoLfcSicKsyzNmqRIG54RBh5PgCvtPbJBH/Ej7obbdifNkhi2C75p5UDXEjc8nWV
qirH4WrsJGN/ZJXCmdALtANBZyFuCgVuMogkA4KErGN45xw6cWa6u35E9WNY+UeZsn2ZQs/gQGUt
Nyk6JPhT9FqewqdfoX/784//+Md//sen/t/RdwUme46qsvvHf/LxZ1XPbRLF/f/48B9XySfSl+p3
//Nt//qyf/+mfxz39/v/5xdcPQSP//ML1t/jXz+Q/+8/f6/de//+bx/sy56j7G74buf7bxDy/c//
nL9g/cr/30/+8f3zUx7n+vvvf35WQ9mvPy1KqvLPf37q9PX3Px318wj99QCtP/6fn7t+L/i2LW/b
6v/+ju/3rv/7n5b7N0sJy1JQ9GyfLaL484/pe/2M/zdHma5lWkJgB3Bdx/rzD8j5fcw32X8zPUbV
eGBc1o+W6//5R1cNP5/6myuFdJTyhemZSgj153/94f/21P33U/lHSdJ5RYRQ9/c/XUt5f/5R//Uc
r3+aZ1uW8CyYMeAnFalcts3nP9/vIcjw9db/MmM3181MynbkXxl1ExSNzPcdsdTcbRlkhiVyGjqH
pSCyPhkeAVAGUB32eSX2mQMtIoydDyvyP6ymugDAsQv7JSRWhjWHUxfNNs7yE/uMjSPabJ+vSovG
dr6B0D0OVWJwocTOBi7a1qU35HWfgLtxMFrWY/6AD3I59x16PlKVD1PcvJpORpnhqmLbRQ+F8PNt
zn5iKRy8yTYJUKCeYdFlAZ3rGxNlagMvvORucYxr51RP9b0lJQNwp2Cgb3wPRvWoxjQ76srbmSb6
13BBxhch21iS+VedNW+QtaCnZiabP3CezkAanOdDNdMDQm2HROOleG3CksDgatqlNXmPI9vv0Fwz
lWzN5rssj6gjaqaNbIHgBjMmdc95oTjFiVTJ9DZkhb8FNwTYieMl8V4h45CBUTsiSAhG0yORSQvj
pxIIUu5beCNktnUayi3026GY37GFoYPGGTmSP1usp02NvD/Fw2+RYnqKpypIxHATudgnLWkXOwEo
Oq/6h8Urbp1upGqs0mjbugRiwpMxLeuWs/h7Kms0u3kYtE92Uz2WIOCg6WN+/VAEWOELTx/zxPtM
pvlx8vE5tP2z4czJQdVMfScvOvQmjFg9AV23qlc9oX0fUmxWC7OAMIcF70R4FtLmEMfixaMr3lvr
+BAEsxnU1EeeGB+ZYCSXwjSD1CKjbCa9y8qocgpsu2OroltA9CAkk7uC+88dkped17NPIMHjK1rw
kxsFGEvDeGfBZKHEIJOZR4peHPVTg77LTd765OcZMT4Gx3tJCjfaGq1dQUk34SiC0mIUS1zYb6NG
kYBOYbUO4oEHRGDPgjtHHW7AyM8QCbQuX+IVvp1P/PmEp23q+EfV3J8LlB1bhkrXqDzpu0OfmVgs
gqohjRnZ+qnSmH/t1MR7J8CZC0iSg8+CKyKiQTAw2qUkk60YOm7CV7TmX2ljbf24mPidWO/lGI1U
ce8T9zkW5Xtdlyeqowuql7L19ywgT6s3TVXtE3wh6gtmdb3bftR9f1EM1erRPda2fe/gm95UZyT8
CDLh/RPkuq5qkUKQidVn1CKSlLd92JkSpV/gsiXb2Nk6pEaunzWgxDxGcZJtS2jcNHjumanQOtnk
RDELcg5dO/CYUO4ms0UwjZHezS5eEKdFcIEqA7V8xljYG3P2tMxe28L4qJz0yQ0BzFgkWSkZ0uSh
V7MZJqKVvBVLdN/NMNU9LEwKy94ssXHYDjg8z7tGKfygvTDZgBo595Kgh5Ax85bni+c9u/RS9EsT
jqfRMA9DliiAogXZVHwUd5M6aMIkq/GR3LE7D5H+vfTyY1rYLgpWVH8w0Hn9Zd2OK0icRJYFBjp7
XbXTrsweKx0dYOkii22wFNusd6AzkbjIzJy8r8QT37W9IGlP6aKmBiUfSxMOUP5GJ0kp9MrxuKoP
R6psSLZUGcUa4vfmd9WtNXlXfTqY9x0hHCSVZp8AeW5FLctdYdr+mWEbjXpP0xj6He3Wy2BxTtX9
dOHXbKmdyLvCSLmtq/HGEPPw2wI+6XIVn1XNZySzoSInvqQtrpBWCoBs5gpxx1g+/h+OzmM5ciOL
ol+ECPhMbMtbslh01dwgmk0RLuGRcF8/B7NRhGakFlkFZD5z77nMcjYDJGp2pSKiryMDQ8QTt0DU
2K+Wo6nHDKP727nDSVl2eUH2CkGDWXn2ZtXCe3Qtn5sToVGydFwSrSvOmDDI2K7cF5rEBn4aStps
PJV1c44AGJ3HNITmb4nk5Aft3XTiaVeWFkoui42zU9WEOxPFlxgMwK3FRzyydzqKwsUXk7n6WuZt
QUbT1L8U7eu42HyCkjdYBol39Ew671wMZDPM6tkKeYuSiuGFNXXOl5rVR9bbFsI/G1CKYz4Z078w
/RezwPrjNPW7F8NRGFDDbGRKm+e3vNkLoKOp6m9XKTiDmfafFZk0gMyj7KbS4KPeW7GX42SP/YM1
yPdc+B+mUX353GVb32xIAqnkRrHe2aVul98Q7PLh9cRkFXLGoRQ51rNpFT+GoT+m1pcbU0LRcCZ0
kBAJUhdcxjjH265enhwMOjhH6weWfDIYSSsFpexu8/ZuSbpwBqCjG7irtlycMMN4bWy4NUFFKyQY
yu2bYK908AZCcWW07j0bUQu5C5XNaPzPOr4iOFeaE1TL9oPs200Xif/EjADEJztX4T0zFG1A66JX
Xi65FF/3SLEr7OHgoXdFn80mKU24w/LojmNn56XWj0Lyx7/w61bW3QvmGEKR/zvF+Z3NItuOfHwv
+kWHnvx2koHxuOTcEx5xGXjlwjYkYLU4Mvd28Jxi8cqT/lUqzsS6dRZozgH18LNbZDtrNP6BDpwB
deTv9Mo/XfAF6/g9mUlvHP3xQtbRbxZJev+D2fxko/zTGMmDIXkXHsO8vgOyOvjob00yslY5xrFj
va4DKEUMS718C1WUt+hSakTvsM/vtlGgLoTfwfDE+M4qHIRGPqMpjcoXSBzMnYF1s0GF7zwXz13j
b8oCvyPF0V05yV1F6h/a5k0ZopsIGX+yTLmOZKH54iYkg4lMMe9IUhaHd1rDE6zk7w6/JpNx9KG5
/y2YvChjeGX4w6lNfrDJqj1J4fGJHlJaEVzbFsQ9sSs09o8hVICB23++7LlZS2CMQ+8jpMQlV/Oh
07PQ8Q0dnrcQ3hMn8woi/y+AUUa2ksOU0wJWsmpPfQpxEw8LN0Qw4G9FhNnGNH8hzujGee6nApYo
j6ATd+caAhIu8L9I9xiXNIuxHjyhgWYYcnv1rzbBBA7hOC+amRMLShwLRJRSxaNg7mCsdiHhqpU7
sDbm71TLyrQKiF7viMuG/cGE2rOy7xQ2CUguZ3p1weaw9vnyu+pdlrrcYCGmXLXuBYwHExL6vn6B
WWHsJ8VUKQBn43Et72TVntQYvxNlmu6ZBKxl0H4ga4vXSQzzJYlP2Rz+J8mWRkjSPnKD4KxF9BbJ
/upLMjARaKCREzWqISTD0+zBdUD2Qp3h/S25yzauE0acGjhe+XnYNsNFqcMU05y3BwWAmGVC9C/x
TRGGcfAWQaUxjE+FbnfopAEDVw4FVvnJdvzR1NztEfABr2Ez2cf5u4OS3ceDaUn/L/C+o+mXGPfh
e6zIVhlWOvr0R3c15DV/sXw26vxONiDjgti5EWDr5LxAYnzwam7tXKEpCsGUDMhHrc7r0SiSOooi
YpdH+XMG+Xodp/Jr8J+s/hE54aUKqGEHPsudSIv3zAi+TUDkwCQnqMHlASW7yZSHU5kvw/ruauOf
i1yJABuUobnP6Khiz1ITPBFtvWL4y8apIOwl5yKWb5anPo3U/6vTRiPlMr8RlN4yECbkzqli51/a
ySeY2cAfbi6IdGDaa8bq9wz9zr5A+7VKDOPWpKG44BjCgOfPfzT2MiBMw7oT0w2nTUby0/9xrOem
h+PWVubrQohlqIg6W9TPvsHaeYh4qCEKFFU4rCsXFZfrJMPZwm6OQpeS0a3YQZI5uK5zeevz5d4v
jk7sQUJoGFkt7DMGof86PqN1MDiM4szTmKHkmuVyqFfflZXm+250XgZtkXXHl9ePCXc48TlLiiYD
JsdDL4GauoyovZuaJVdGNvvCIOgZTxpjhULGZtBrFhTxSEVnme+p3VjVmy9lNycYwYqvFJsxSepT
iBqKtmHMj8oib29Ao4n4r0QDTyE1mNjVfJyic0mhIZXeGXS/GyQuaqMas9obJXVw0uE7CQhpIidC
/Jelpnt2lnW6AzeedSzPUBaXu06Y/3oRds/GjK2zGXeDkm8q7Iih8TVKJVzSqVD61LCpUpHzPBXg
CoiIgv9SocsZc3/bwdNcpxHe22gQkIDFc+I5wzbpkGSZRZidVcSGXcToJBPO5hzBhoP2kE8tIdKk
e556ak6izHBqLlplix8SWT3r2Vz9N7fGJc7I9sDOkS5ApHZvL2LnyHqEFJaLDSnZFqwtaH34VwCu
T9gzz2ABsBay96giXM5N9TS+9U3U7wforGvSbwwMrZx0c9/vVOIp5vJES2UxKTBqBFqXSbwbRoek
uvyyDQ6QYiDxyHjuutH4jHsErYF+8QP5OjXTx2zzBYmIqaLxrHyMw9rrz3VGppAf+pcaDWyb2gI3
7qIcqSo8Zd0jVO2XN0p3M7UX8JX61po0WgVTAGwEGJBLqQ9RDqGx7Y41cuQ7K5TirhcmgEd/g+wN
poAVWKfUh8MLCwDNWwR7pqYxwDFS3BYTsx9/JUZeQubMml0Bidzpymc04KBuLRhQpNQ9ink3E69L
gVwdNJcNLjY72BANTd4kYSo8i6ldb5o05xPv4KPUAh6J2cYfTgVPovDQjQnTeTElRgh+6zCn65/I
t6FQLPSO+uEV7gQPWVGwrl/21GWICWFmtfUasvs6BYm6uCT3lWrI3wV+HuYKBt91mr9rdWiQYa6V
TcRf6QBkyeJGH/EQZ7ssMS8M51ss7fa6MeAtpQOtGDzZY2ANb50T4en2klfmRsEGh6pal0h/kEzN
iDfUl4cKGStbwtPZY4WwubbyPL5xXDOLA8uLXGY3GJG/le4ifwFYXdkeqPt7ktT3eo67a6OG+9RO
H9ayb3DIR1/0ry+jzD9q7GLbAlMCcF5k4OxbGUlP+OfYoH72RrXwYIIWaxwUWW1xbczJcutOh4aQ
KTW2z5OXRudq2RImBCCVTeRdyY6hPS1vgVO/Vx2XUy6X6F7YGkUGS7Cfwz+gR9dWH36oWLH80Grr
x9athNh8MNEhFRJpcuipr8oun+POX2e23Iel8dQxAju0s7NIuLjzicfdh2M/PbsCNDbEPU6bV0Yp
IVrVFLxKhUlbweBJqAX2BoeeG+Qmd9wmFHzQ2oc4VWW83Dw3vs+TIIobFTrbZSwtdIfOc4uZMXWn
h90oQq7bay09JI6ec7bC0DxHjHVHnNtoW4AvIIB2jcURVw+bhA+ITM9b0LpiK5QKsObX8FN7lM3L
S1M3/0aWwE9pFv0Ezn8tqTWDqo6jaKsDAh5uscg+9ZBmHQQl6LVEsRsfA1qEbdl41blbFi+V+M3S
SG96Twf8xNyaI8ryLLdumvXXqj7JDsbsQF24WapXw+KbdeuPku+jSpuXyF9+WHwy5ybHwkDN1tr9
eZqGS9wj4SUhk5V3Vm/M8c/g1s94rQl7RzFpO+OzCdbOH9A6GMzMmWH1OyEbChocOBPWimZq/woV
edy75ZdiUEI7Rept1GEGyUa9LweqAhaxZ6sgkiA03e++0qd2hjBfpz/suu/dAnAuYvOUddmubTDk
l6hXuT+KvzYUGjM+t152Q1FyyGzO4ZBWxGKxteNN5f+H07KH3wWR9z8xIsbwgq9m4JnXGc4mu2+g
t8rLnFKKEr703hpEkdjoIMFXUy6Yt07QdCoN+zV0Nn3XnWBGiRPYjOQZXrq/dSo824EL/5ZhIap8
rkSUWFu2VePa8zWuY2mfbGLiSXsej7av5kMZVJjnkAFM0aGMMvGOgZzkVuEzfzHUpU+6/Jp5CS60
wrFeZvd9ntFNc9msdVJ/KSK3ISU10JOc8gno039Vbd8SZXhrBp7eVut/aJ7SbWRz3JFsYp5b1Ets
xjbGXJovETkop7BGXWACOyUfocNkXAsbrBtmUmTFbMCCc9gk/btKUn1AHcyhEjjObmyMeTsPGEXG
lOMnssq/VV6i3jBB+nCPl5i0rKMqE4SaLdvaXozrtNIv3J3eSdhm+ORnxI1Y9fysRLchjioGg6WP
jZ1bx7Ft/tYaMINheRFK6QWFbtOQeTOZeYSixSyNb1Oeb1G2lfD+eH1r/F0rijjKlajYKCT0dTxB
I8KRCt0FI3HBbDMfkm/fmx8j9vcd68AzBC6MniL5lU1wdVJs38i/UMkkjwAl4zY0jOpANNFT7gqx
n+E3MIyhkCyURyRH+F/Vu+XWAonBFcG7qDN2ZCiBEcfV2wnNHE5jxC5ZDiOgd1i5RUh/OYLuoFhp
yyNEkZO0v3OrLRiVroXBmLAMiRiNRucwFigeqdfTnBgPkdaw1udzrtCC5iYxbmZVf5X+TYFLTG1D
AF9vn8s5kPD7YaE7zDRWIZ4O0PP9Ko5Qf7C6hInkM35tpwYpac751+N+KiZ+xMiTr3SH14i9PLoK
PkqWkjDnhuTJDzGdWck2mpFbBGl9bIfqWRa7xcGzKoJw4znVT2MWB4vpUVrP6zwD7lmMj3IojyQg
0vVrvtoaC3otaGq2Bk2EsYSEEL/oN/YRIy8pSWybtkllfQYTWvJa/aA+mE8O3sXIWuRtwONy08Or
hft5SELg+aH16lFHATQeeKORUgqdMzsoLXKUk25nhD5xvFn7Ms3EXQh3dF/YlFO/6DWeAv2cGzSE
KqRu5782XxYaLiMsYx9MFzNG89O6S1ZJ/TKBktvLuLyaSX4iVJBBV4ZSyfIq3oEyfm/LMPxTeGwz
tUu7ltfoXzS5sy6DCLihXykRMrvUQaXbtMCOx44pDMMbU0IXGUcCCAgYbDMcJmb6LgvW0SRl1y+4
R86ccRg7ZX9Iovo5I+MM8U/3ZhYIt4aIvxsm/2PyiMgNLb9kBIDTVcSkmSMe1PmvU3ftMY0uwioe
fEm6dcN1RNuxL5MILeiAE927Kf6ltC79PSZQmjSN6amkOKE0PcK17TdYmhKcg7vWpBizRzQDbf3i
xbRrUXY3WOWsa9M7W37z7Mfz2uGknWv3gG822mQG8aGLhgVGIc8tZuINjf8GY9el89x+j40T8dvZ
b4ofRlP0CK7YTcTQMFQMErBpSB9revzYxaUWBjDFVF58saodACVTbyzYjTgYu63n+O6G0KovDMRo
tBcGlRNg7BSdPW4rx+Irz/scvSh+najPd3yyTy6zuY2u+qsX1X/0BIjeCKrvwsFpAd7/q/IYSbAW
1lt3JochRjcX8KJQ/4enIeUc08x4K9to/gX2vO2N+o5xACR40bH9CVwqRgRrjWf80BvhMp/7ndVz
h3rUo7u4v6U2lb/RZ86rQBOb+Cx/EfssuDv9pt12g3PtJx1yPMvTzKQPTG+ZH9KeQt6TZg+bJPJf
/Vy9uOQ6+bFSR6zOSNFDhSsYeRD6OYQv44T11fdywAGS5ZtpfIrBGinw63PqRT8IY/n8m7MmLhWN
Yrohbx5Jt5v3e88Jm4+8V09G1Zpn5fAU9iMjA+QvZLKIdlM4ZHHHbf+ik6I4QgN9Ae0oaQIpImSE
A7ipDQKW208eHWboDSynNOkwCJfAFCInEwQcc62GjBiNg6o84pRmmpyGxRHlOk1rl43/9WFEolNs
vsOpb3V+miqZ4oG2EkbBAI+mYHiyxPvE0ZiJ4UUWsISdJS3PrnMuqIxhbhtE2RaX0JKbQKJoUU97
n6VeYIr+1PTm22Bnap004OnDIH8NtRPtYn42SgVn58e45OuyEpeJMHvT4Bkfo/ipm5onFx/VxfPC
D9pJjDk1WjEPtBO/m4tGgfS+anhhPF3xZ6Bc1oUcz7Zi5BjiJHXxWqwC3vZVOy1XWsestK+XHsn8
aSyACn3VA4cwJWRVeCATOQHUqT85Poo9tpT/EBOeyduFnr+YjcuSYQ9pzDitI5z8SXNVXau3QpPl
A1WiddFa+GRtMjEhdQhY38ZOecE7vD1Q+619MVIc4vaCJKLxxEqJvAycY95ymGXz+B5OnA6j0ZMF
mLb9oZ76lmZbkT32oey0W5m8fySiuJ++ZD+SpMgNhO2o/a89LBERxNyv/QDHsD7YmWAcjvkbVP/N
IcgFt5SB0rxm8jK7X4lmhuDELuonrA1iDgl1ESAJTegdpjO3Z/IO/4iSDVfrxifJaTaWLoAVjgDT
2jqL679nfH5ocIp7QLmyOItJ9wZ7Zky+xa8OxlSwzJ0RWBIyzZwK/4XYuAVNu+klzkbO1RWHwj72
8z9jqwgzQZjRFVyFElcG7uMEGUv8B0ypQWFWq11t9PwyTCnNTvUvwmbaWFRMXTMFFE15DWVCWn6O
YVVu4Hhte0tC0gtuI9TRgz8l51DMTzFaYGjPgsR5yhFIJGAMC4OGxi6XvZwEV1X7fQK62rigC1Gb
Qi/BkbsOz9KrACnck0brhKOCpsEn4sH6H1y97VqKcwwSxRld074vQ6YQSXqVAhhLEnf5VpgJNBaX
qYa0x0+yIMojhK9405ZE8aIMsaF7rmahmPGySYojvOcEJe9y2EegITr2ls1vmfRf5IzxaQzgZ4ra
Sq4ws9FZ2rtYAO9q84IztUFc7srxJzGzW9eh0zIqh3FdKM7RyBWpUiA3nvE65QGpL8vWveFJPtAN
7UnnwIiMMj80GHV7C9iA1hf5M7I9SBEUA9IgkX0e5cV7YkbxosRMQFNvXHwfdI7w8TKVyHUQhB9z
HUdL+32Mgv5CpdQe6PawcYfGo3fdJwhjOVSEOdlOBoTTeWYyieUStAEC/3EkCmfI/Tdgp6/xTB9l
ULzzGWMUjnHBFeU7w1wFNZv5UQ1gWfbHxHTwC9njuJqz/INbRvDf0gj+NcNNcyx+0C8Nuzisziwa
wN6PMl5XtV8SQH/KMy/ge3V3EnXH1mKeNReRCYDUJliXUPQVswWIkVrmB9n0e7/7k5IRmdthj0Ts
KMh421eJD/EYrW2adecMMwLaPzg5QYv0DtTqrW9nvN+VZhFgxcd6sCCQJfRmed4QVDp9pEt2z9zh
nS9LIrogIyQb1udE+oLcwfQwbwaNncPCZTlGh95eKm597r0Uxg1GoMMUkLEY7PAmlcc+EeQMUHci
90awGAcffaP+8/PC2FluBWxCFCeTaSYKQpOTuzxnDVc1s8NHql/zcvYO1VSzhY2A8HO74NCtjnGF
zaJi3Q+K0xPMu4i8cde+QeqakzM+VBXYZYIl5d5kMsc3G4fb3mbRwNrrz1BZ+YFxKSJQA8lIPNwM
b+Crixvaiq/QFa9Ekx9cLzkm/XNpUaUUya6q9MaampNu7ROT9I0hT0ReYOTkj5/6gWeCUjGvbj7O
A5eQ0CDY+fmJ3ZoohwkhM2IMnCfVwOaTsc8mdowHgr9lrADeqZDfpVMekYfe2TtjxkgGMP3uI/Z5
WiIqaR3513ryuFP0v3yYv0vqNSZZ7psGJr51ovx3zNVOQ5xYpqytFk9u9VOHMqE3Gk4BNPIVo55P
ppvYb3HnE0xFY6CeQlFJFpXzmd0L7zuVhuofvYkqvFcvyxfTcvYw+/9LVfOCbuSooakta8skn3mt
c0iQcXBjGE8aiNcD6ePSwlrS1NMN2alGmkwMtB4/LOveLFjrD5QZNYvu0uGoj3fmePXi/u6TrZB0
4lIkw92RR3QfMAfK9k6xt41jTf5HUN25tn6ToQOR19mvYfddRsE6NuEEvzGJIJo7nst1m7hPWX1G
n/8kOcQWHlu8Z6uVrQt2oDQC8RvzGaTxOB/xa244txlPqPCV3GsouNU0rGKQmPRW+ptGqIcyG2xZ
ENyKyj62Y/rtkchOx+0h7Qxfy6nbo/1MjsDxQAKHVCDZ61RzjhleiN17oOaJGSQYTV1vNc7ZZQ/5
JZ2EubTA6s0GxYnpQKV/BA64xU3MrBOzOMDDlSG8f8Pk3RvcQVuY/Bw3tJy7hqC2xOPAhwZhg+km
HD6/LYzTOSNkFlPgI87nj8QzDjHMscS0Tm3LkB2Mh7exHPZo08IHyzJvVydSb224nmZjHqln+Ta1
+uIP/ion94H2gsq6e3JEdzMnZtzkiD9NwNlMO/kmcBUa+XPv9NPGFqQaWZqo++GX2dobLx+LN+2u
e4jtGli8kRNfxDNGOjYnMtPG8LeNoYuhfDzXk3yO/eQOS/FL4jykGuSNiDO4DXNM6SWz38Q1j426
x7BOOPzzrw7piOrjP7VUz03krHvt7ywjRogOPISsiZiLjnras7hoCG1FKkzvwWyShQj/K3qGDtC0
WaENLlM2X1HlXWzpUYq5A2FqLmJg6AnLJ+KKhS39t81neO856A4fcXvU21fdI0XoAgfRDO+kCZDE
UPmL4oRnK2dyE9g/PjXHErIW+c4+rFG2MiHAqKVC1qv0Y9RYW5tJ3tpsgmZrBFwkSG/h/OjpvVXx
m1UyAi9swXLVAarQcLfOuNPxSK3sNLhZjuq33aQvXZnDbGr2M+lOzEOMG+X4Bm2gxwnjIXHvOJrG
8A/o3HcyCpa9K5FXffULq+DIWQc/3KORMCEIheENZDmzcY9qREVch6DHutL4V19LUe6aDq5EUgm2
f7xLK7vuBgQaxTPBfta21e1FutWX7XXg1Gb5E0bd3lzMIopY6Fk0mEiX2d0MzqAsf4MGqKybHa1a
A9ElUtmcrY8JUwKzkalfOWBwWMQlwKzrhYcfPgVl/lb6RfuMc+kYt9x2M/mY4G1ufCWsPjAitwwP
md3j/aBWugK0xm1VUyTXzVfKn3PoJjYpXRF8cOn6DFBeo8WDX5TOuNVPhZ/YF3p5tiIIjUnpYWQ2
j9eQWyQKw0eBZ3snB/NvMExPaVInmzDDnmxgkjhUBIdRDeKNGDWopSE6N62csNXicbUsnA5xSkJh
6O+ZJZhr8uqeK40+sL3mNekLgHY4buVBLrP1sf5hutpjE5x4XZvk2x4jVtoq3eZDe1P8vGsrZ+g+
Wt3Dc5JPoRFH4UtFjfR3nqfLaMIOSKJEroWTnSJFE9xxd/g4O7CGKCAVFNDd9B2ECQAVVOYR1JC1
9KdoFwr/LW9MtY414Mc5+MIbWq+pnNvVW2+nYtcUx5oM+4KJjfSy12JO4qNRV1fUOuUOPD8jXwkr
gS4wAKmVR77atYX3LBZ7f4RsZOX63V+npcyJMe2vlj8L7VoDc3XdTvJaolvfM9NlM8EIURvujrLZ
R5WRLOa+kl5vunoMitd5N5NThY6NwU4oOSmMLH+JBjRhbYyFCe7EvyoufzL2OClc19zseZ1Kj6Bf
+28NlIE2J3tLzPJOIPYWKEXz5oF0yXWG76ZY3qDgr+S9tmKNKr71fpXCHOrXn2ZpvvtReBqxskEz
qdQFPQEVmhG9B2lJPoOxSIh4/8lmmNheOt9DFN24494dWhku2xg0J8ILYsytVUJa2A6T0YaTfREd
RWwqnLPuqCoa7wYdg7eRo9Im0RvKJQIvGdFVoQLNSDXGmxDvey9mL+yCGFmmS0Y8bGMvfBlKsc64
WqJQNzsLK3iY8wXrHBNVladbtHBMUBBcEfxInvOs1lFiHmfT/GaD+J3MOHKgNkRY8+MP+JvWsfEn
snRYKEABrK1ra7UHMyK6c2rn/SwHwoy7+UAadfohmHGzLsezHT4BtCf5M9fv6f9TtKw+MY68GlPD
P2M29Z9qgvJl6dI5lSa3OS1SpUIEMp55V0Ucc9HbP0UhQEJ2k32qQH7BDIl/Utxtrj8Ge6mj/6p8
wAuX618z8Z+cORE7N7BRCBaseSMbUSlCGrRD6RkSGV/zsImlKcn6HbFGY0bYVAGxVY6hDjmDIybL
EDsSeYvsBTO2/KWEv77W7YQoxn/rmA+VTFB2yp24AXHP4al1bw0L5jXeOAwntX+K8+gojPRztiTS
w4z8soYOOO2rxSFgP3zZWgdWQlEno+ssJ+dqVbO58wQWSa+xnvOGaAlWUoa/BpxTDQRvIe6ZNmkg
/7FZebciijCJCzo25LXIK5Kwmjm44qd5aRMs1pZTsthCSxTL0TgZnXmEbo7/o8cNgB+TxbECB9Oi
lHJV+wtC7maH54iBlWiq95qZ9Rprsl807z1mIEE2+MF1p6//c2ibBbNSO0AXxuHb7hz86rNBfL2y
gZOI7iLspywSD3iGtxC+AeP5k+NE+F66a1I4mxxZKFoluAgYjJLs3xz7Dz6FS23634gJTw59N83h
t2wr6jq72/mzGW9ID/udpF8DJ3NW5BgGeNhJj20t1a/tjp1mFW1sH7e7y19iw/sNTOvHwCPOBQ4t
c2qqP1ma0UJI/7vCtRosJvmuDN+lDkkMIhbBZ8EhSwH+cM4AQ5gdAILqM6LmAfmOrBb6s9HugZSc
Y/QOm7hMPTA+W18YH6H2nesL9MuXFqV6pHHdxzLeoZejpKhcsqoXKQRCbbzK7VsTzi8W/twVyzDu
WYOqRPVvddT/zEbJLRJGYJZsJnDEHNcqfdUCqZDPmFmnR4Ph6Crl1yM95OrJEltdIV5iwgGjWjxZ
cu8SixaMmFgp5i3DJlkE6n7UoHwN4x5dgySHFYhe0UNccBOBoJze3Qkx58Artd8yyrNVaoXLSOGB
mh6J43H2M4eaeTrXHhvCD8IP32HRUgq2rE8rK7hXor3Dtj1pJwECyRU+y5YHhKirzn6YS5tazb21
TsNsnYRsYFU4ncOg+cQScx2D7j3EiY9Y3gH2nYYvtq/fY6n1tgjjld+lUBWy+jQY35gh94gly7VE
AUY0h3/uVPOV9OPOZb86oaCOEg6/dIkFCgZeHxoIAwOSGsNXz28fpLEeBAVEXoYPFdrbpjJwHOWX
MKMjT/EorCvEFElFBBAhQ1PI3sYVNPYagd428bqNPSGscxAjC4s3XSjrUZPLSYmlm/SRLPLsct5G
+sUOBsjzEExXNWvBvDrm6UBqT4nSxX7xIgMukOefSFd7yoZo7XQdwwWXuFKPiDTSSvjVmH+2yT85
sOgEdcslQiGvXKPAOR6E67wIft20AgQe/CD8T69mD+WfOIaerOdVVXDG+9NPrGyOxLg9QCkhPF0n
UCONlsNEVTmbM3zGph7e/WzGm1v1X6bBatw5OXb4wOfxG6GoQTJwLv2eMFaWTm3lw5rom1Mby+pg
TCVqp8j4k7RvWtu3LpCLHh1UEc89kyPmrubEIUP/RtmRe/l3x12FTczB3uj75POgqZNmc4OuY7Ha
zc79pK6OCOI9GuCnroQ8xMGC7eQSztRwdhslWzemNYGAt+9ddcYfp9hHAQuNixj+pAkqN/CdYA++
i/kY6IQVtuRtgtj+VPi0zkhvD2TZpNhNjq4MPols+c3Cr8mEVlX4Lh4Hz/z14l9bkbnWYYg1U7R3
oWi/yP6lM67wgfJdPc+y2JDx1d7KHxIby0vfPNUgA/ahNz0CEwBuMLrfps1wvPRJHMncu9dX96Cu
Pos8dc9DTq4F2xZeCrZWawbowW5IaoEEA2oUszC68dwNNo7N1C8E/cOrCkGhpv3tS8YAXDLDdoK5
t5EJjEE5kc1gk1UtMj3voKz23OjiljjeQSkYUK1mEDJAwB0jHrPIItJdhJ9mjmTAaTU0ejCz+RxK
AIkKAXMQ4ZJhLGN2/Og6PNkSQyMFLAEkELER1M5HwojETmpQTnETw1souktsWeU2yvGwOU38BkSP
p7pOiZNBQbbXE1NbbI50rKHYdrqaNryVXzLy9oSpMSilbY1yhP+JnRZXEFKfTbpAM5LhV/ZWiNEM
Z2hFBex2TIVlNq+yuYPSWqN9HIPoY85NiYGhvg15y9CsQ4EWE/mBeaPDeU7aDhiwU8HYv6e9WCdt
MHCgpEcTUMF9QAcYsON3JSTSwoiBBU1YmOFQW4zH4lSXz/5os4tUw6bLDY3SrD6o6AX7Q76fSV3t
hxSgm7a+wHh+D4kNWmvqkLDYTP4YujhG942a/rmroouvnL+Z9sbtiARobaLyGxPTP6U5uAM7fUR9
85P7zkOKEoKb5aJ7bBCbe7epDzb0Q3q9JPHZ5GRt2/mzJ196B4/pDC3hAckKiENMXz1kHx78V6If
mvfC0xj/sMK0TPhOTlO85k2LUbeet+SS/OHz9VamJC78//9g6qMkjdSe3A5sQg30iwoVf0jbTMIF
oyz4jAKT5jQDxJ/v9Oh2r9nNUqRdtLQhVZrWE1LknM+9OQ5NQFBALc85sUH7yJ++0gzboG3KExJN
vKeY/St0eJjA5Tm123HvvSOS1siH/sD4uEbVWO+GS2Bk7SUTpCqPFTSEwaaHs/AsbxAxbOPW/RcE
/d7xCb4IQx6L2tD8hHHwCZJp22XhMjjxr2Loun0DinjKvHdXd9HBiy1MlabYoK2NLrZvUEcb9LiJ
5zE/qwN6SJSHCZyX1egZX1blwahnNr/WTn0Ox/SeJU1yIYn4P4Qjf8vSeejAZ8YHWcaOrl2o3sas
6JaoSNIcCrBBQcGZzQOy8jlTuYiaSAvYtiE+Ibkh5+17gDGOsnT6xIWGAcQjwKzCD2xZS2xaAupt
TnBlET22LSXqLrP36Kpd+FfIJqtt3fW3OVR3vKPM6hUGMcKCjXWrkTUMi+0ZuwlJhCjb/GKOLmXR
88Myf2j4QxUisg3+xRUN13RBVbkejGTG8h6CemsASQnk9gPiE/RXg1hrM73rihHWH6LB8oubL1m4
Br+669l/XRvMaMJQW3bWprAB6fuCtRKzP1ZTwBWJ4KOYj2ymYKQlQWIVKy0iQfckMAx4HRb0rOWg
7DYGBN2zMym1EjrbIrr7L22jk92I/3F1Zj1xK+EW/UWWXHZ5eu15oLuBBkJ4sSAEz7NdZfvX3+Uc
XV3pviBycsLQbZe/Ye+1s6Nb/o5xr10dgcO7TK9Wq519UNBvUgSIo/iJKnFB0c71a2rxhF+8Zd4G
ZCX0YkidPNjtgcefFjHi83HZf7ZZ+tiXHgNAFBhV/eSTtIvTpn+G9nAZXH3iHqn2zPz7Y8lOv78E
UbpvlfFmd/ZbMgP4NiIiAGK1rf253LqujqDRkb5LXwBrO24fcaWBLFH+uSwMUtNRAubPqLbddbHz
S6NA7Svo4RnMtFipElSIbvqiko5nI1iWcnyFUNLveG78ms6OV3x7nTGt2JQT/2YCeRhD8I0xGB1A
LDEKOvrKyE2Q95CIqB2s+WEon1330lb1Q11ifuTopj8YuFicEfu0AGCLKAF/j+3jbGPPjmiLvDYl
uchcLASx2RAJYDf2GlqwXXM4Io5gwM0dixb/1obedCTO6Dn1hi0P0w9zIH9LKXZ5CSs34oguc6Uf
i0l92Y775qbDh8OUnqX58Eh2wryE3kvmq6OH8VKM9c0bxDaKvHlVGyFMu5KwTdkcEEeS3GS6iJuV
/25nI0VleReyGfFc+PemzHFpEtjVNRm/Uxl/1EEV7YpcPus4Pxmq+i61f28h6iPZOhkGwLoh59ad
kKCB+V25Rg8DRY+bwGCkUTFgg/kF9QYmVdulXypyFtWguXRQ9S6JqH8Nmoted8cJADZ9RZmelAZ8
1hTh2XBHcXTZ6q9iKR9T3J08mLyXzEMg1KJ3A0W/Gktm/yb+aV1WhJOnGEkYzCD4IrwSZdmnS1mK
KSAryPjNN3HGg8Zrjb+NcNy95blcVYTPSRv5cZ4YV6sOmSaiclpHrOm2saiOc+TfVRpSVOb9tzsy
SHNSa+MXyK6xujj7YipeOjveR03zylpTbRXTRfAr8wZzUrpuPAxCHHfFTtbub0PPCVvwH6IRfnD+
zzt9H3zH24OTK1YF1BGikJD+idhde1V66+c9z262V+kt0XreL1wFDRIkawCPk0QebyeqiKxH6rIk
hSGHB76F4FE37adb+J/QEtFHh+mrxb0BTw7mLGFVq74A8Gi7wEl0t4SPoKrg8AkDHoo0jWS+6a2F
oLcN/8qhuHopuJlg4B3sjJtGdhDY6T4LwunKNBDvJppjYm6yHYLsIz7HjA0SO32SPEGUsDmeixCc
oFM/u55XAbwhw7Gu5N1TGCaNWX5J7vTdVBdXkCgcl7P5MaE13yiEHw4CSfrej5Jtv5oIgXLE0kKO
8pQM4tNnEnWpUElqkHSsCo1NGDPxQf8SDIlEdmWOm7jJLwjjklU/gGrLJpI540W5nPrD2rCI8SFL
Z+uH1ruo+1dftEzCWX8TT/gLwxMBO0tYtBujzu54AJDk2a/bLIQ6k/q3QqiA97mrYV+g24BuGfnL
DdCV+R4W64Yuh4ETc3VMIau+9zE2Cpxm9iQWpqO3cSi9kFCzvXYQx8uAYDrUs9ajEc1/wgzAV0dC
wT5Lpq3s9JdE2cbWl5FD3FWHtDaWzr2YNrE29Z6wj5fEMKliQPfrJr4SDdogfCCZxImsZ/EE3Mpc
Ix3/KsNhO/TqIfYQl6PGQHQTPyifLqTUEQX70O/Xccw9NM3jp6z8dy1Cf6uNJ9pdcG+VXkgnPTBy
S267nDVfPuHs9qL0rNncbFMVNNiPGMZ3GXHIZvU+aVIrGru/1D5urpmieN33iyO3PU0oIjFiNbQo
qXknim8OPTZAYom3mTwmDojigA1Ff92sehj9dlpJSpIdzQbr2ae6zB+l32HucG24ht0VLGWDGIA+
y0uPcTAFq0ab5xkc0E5XVrsuxnDaApQysKnGxxAaEnzgIKNRAiw0NNMNHHCVHsLII2A9ARxWW/Nw
RWt/cRqzPpppy5I/bu1dNVh/Z8CAp0ixSQlN4ZLF7h3Ypm/x75n7pohYRGLtxpXybtcOXEE0Pmth
hsEGiDUFSTRuNDMvtD82pQHWzh5PBrY90Eg9sWD9YKEuTn8pM+3AaI+8bkxow+Td1RlEdZ4zTM2e
e0zWxcjwGj6AQhyEFd9m00ef7vtH4fS/1YLTT8PuVATeZ995b/TiAXPp8qfBJIHnWq4LKVu0FvIS
Dv2PWzbpeQCjX7rmkWD4nMmrlHvRkiQ2cpUASr00NaYV6POPypidbWcY4lAoTCRiGG5k6doMhOmP
eZoYG2yzRMKQMtv3MXINCLYtrwA62WtqEpc+a+4cmLAOLA3/qBzmvz0S/g3DQHw/E+/lbCJY7LXi
TilQXCAUIGIFak4jOB3cnulGdJKTfEjZ1bUhKJWSods2zqFw/fvg6PEYCic+eqnzV8U1CmXEVbmB
JFjHc3ymueV5UpgesZL2G5xd9tguT5U56riDZ/ehSx29wSB/D2X54zJKRkxZvNT2b6mpvsYG/Hwk
We0XTadOjaAynBZoWOCB+xb5dzQ1O/i1eCr6LtiJGQXV7HnFVjbS26Mx43edWQyZIXd2FvgEFmGl
WbF56TbZNO7MSL8NMuans/LsWOVegsmlQwnQO4+ucqedSoM/Bq7wrSEQRkxxShh9kn/VLY42w6sY
NJFtRhBtc540MjnpS3MPMngVkni1jZrU2OA7V/c4rk8/hSp5hvN/eRVSIyRaX0R/keD3YnkDLBNJ
A0lv/5Hp6QfZOwO4HJ+VQY97dScyY0y/5sJL8nwthfM7GvLvOcZ8T8DjB6GIGz+DQQbk7G+TEOjR
o9WB/XMRWtwAEJaIPDekiIFtrKzdFCXO1jkx4BL7xqQKCwmw8m1yuA0/2uoWVTqIy0HbtzHCl4LA
y9miGY9WlrO4uWz3o8y9Axf5uRqJ4nPkdBBGQjJQZKltpmdwLIXdbQfCrqLeeSObrtq6FbxEcEBg
jtJsj6igRiQcAkw1TmMcultvHt79lB1MZiBhrlF//OqdEYmhY+Dbn7nbOu8h6FFEixlhopsU3wQm
PjMNRo+S8b5pph+RWSOxesgiQAiZZ51rI3tB9fquYPqsdBvh468YEFZ0KzDULBoWs950BpwiLMO8
2jTeECxcG2pbbLOgcTz7Olp8Tw1r2lQ82keQ/ssL1XPY0Hy/OqM6lxFgD/4R8V2m8NazI5p1HUN8
xEDw0g7EKciOYhvHNDgsPBxiAboTD0OBh1kTCAswIEsT3VG6a+5zWM598KcKmm9PoMlrbMJWybvY
lE74TPZCQIsfvpQkjT3o+Tz3AcnT0fDciPwNZQHzUuEcS2vsTymKEi8TxtmzknspoU3z5BpEoeiR
/TPcAbBo9FkNwMVoIM4h9dxLGBwFibNJRAJDF1VnwlgbhlDI6I2s/DCj4LtLUbwWvRqQAqGlmiJA
caPENhsWPkSDXVtH5WnG90QA2UdUI7TMeQpmbfoayOLsNQhxCOnlOe+zjkVTQeEFta4VJiQOmpLN
3BYXk9ZnRA0m2vpcZqi6Yh95fIC6pS2YGfvEiqAk32v4alWKZ9h2k3k9tsWt8ZpvMJ/2ZsTaxEmW
7SfPMQ9eUnXrJg47UKJcr8kSIpnHNuX5PJEVkjT5eWb73qNdhNI07yJ9UX6u2X3WB8JRiMOqqrsF
wD4cymXlxWRCR5DCsPR2xM9S9LlvpUk8/TS2KDlCg71bbmVkrQ24lGOxG3Rq7EKucGlMjy4mHHh+
x2x03yhcsZU5b15QS9pZ5o+KXX+MWoWNKkQ/MngldDD89+5kH6KkXTPstnZFOaf7yCSkt8RUSM4M
c9dAOHgJ9dGv3bc0zp+c0xBy5ZSW+UDSMicI5t76RFyHukd9i98yw4wxjM3NE4T+hsUDr9kOcCLV
SpIyB1Rb+mPE9kYcr8SyqYsmEnLUfDBDWHfRIjiyslfSVIj84wGvNP7ghJDbObc5pgrzNvSuh0o6
eOXOTe6yd6FzDTP+M8xIUK2JlAnEC6ERDSll8VcnUPKQY5thNDH9YKMjXKAq9y4AvL8CAh4g8Hje
+FjI/At1FPGvzQ8ktiVzbbyLmljnDv4NmknKcCgPFR749Zhx2BY2luowwZKUJKijUYPpBf3mO4TD
YWFEqa4PVuItgH6mbbz0WMKxAFiWu5bu9NaHyY9Tyjc4NA8kg/jsvmdSDEKyqmwqQxmps0HW0BRj
I576T8YZ+tbVsziUFPQmv8BjTNEJBWBAGx35kGLsTe8F5sH2n1wrZRqVmT8w4w/tDLjUCFvOhVS/
N8R5H8y+fWJe4COATC7uZOaHxA42jd/TlZnTQx9Wxyo0o3XZsjfv/JmIy1Hs8SvSAvDcWAlyhK48
LoONQW7TuirkzUs5CSsG/uuxOtdm/BF1ape5Y3s04nmTxiLZtYVtkwkE27FF0dl1dDsZZWuCFKNB
xQIygwfBULgsv0dOTs65HpPVWjK1PkRAHzdWF1vnyvkqJfoXyA87sh/CU9fIbRw67SmJiGnNrf00
ZrdlhErivUOISivPyLb0pOuUmUTnnlnDeDyxV1KjbojqKLpjMUY2ZIrsd8yUqDbFJUhThocIK6W0
GOvq+rEO/LdcKAr6+DjO+s4QryM4oztlxptn2K9NXmAC+EnIfeqWxr/Mm2OxWLcrF3KkdxoRwxud
9chb/TllPfN4YCqNgl5DJgQif5LHvVgO+zJIv0hm4MVHzkDNQa9HDOzWF9rfGfWIjLrx0jO6H/5y
YAkpYvUZMLTrDW4BIkX2wWyRot4FMcL0HOzKqEGHECbeSIbuaCrTY2OB4Et7Iqd6A11oJqdvN/to
+vo+4ul/Bg1kM46HFFEYLhcss+ewmbod6ceYUk3z3Wnzx7ylFSyp3nemoTra1CLZSBiHK4CUxhZX
V7IVmE3IAXkoWOCvi4DRkmeNIUo55Cjt+JLGbNwJwl1uvn5MNl4GTwWLEEKCwxwQydPLXaamU0S9
z308+b3G9sqGSgAC0t38mE10mp1mbIJDmuDfouPgN4ZzPkSvc0FVEZgTTvOYM4+wHFYK5rK2MlW8
2xJ1NSIb5sbo7RjSawdc0Zy44r2aihJq7kcdJe82I5cyE7vePCynQznHz4PknckL+SsIqAhh1nxj
+wQdkeLCSR1YtDDjRnZIODYNBNJRx4CVopt36lCFGStcMYVnpxh2BaWJSdVD7R8/F/aETJ7LX2h9
p4wl9LvAHDmsWwGSE8BNyRIYMFY8/enCZO/5nl7P1mKLn7OXaIhrlK/tu0+YE8bXqwX/Zsyz14Re
OFbgR3C5zrysiGkBmeCx3vexfPFGvo3CST8SPzuEGGrqYs+D2NhMhYsbZSAZQbP+d4hb9uLk21PV
ayrdn3Y0/qbLWH2kAD5Xpslx2KTdA1D4dlUoUhvGykedayKqzaZLMNDHcqKh+QHa0JTGDZlAt9XO
GwaKYxshYRvIiekJ9/RCmOGdiyOfaXXkMUQRA/yq2HmLfpfetEua+n0Oqj3X9rLjsI2Nr7r6MRW9
u7XyAIFWkOyqVnRPdj3vRW2lW8/h2CXE5SEyutssYnrImQ3sQLO/Qn7LCJNgHKvZIlZiYqyj6mDS
+Tn07CvHPUv5aXn177EmPTMzGN5kat8E8a8iRdpE8smW9febUgWiZurEEZCo4Z1ZpXykkdiWsf2W
8i6MiaTBYxy5pvXjDm/eUhaHDCFw8BfUdzqiLdeDgwdCxC/YdrfEzgFVjBTwahut3DghOjLJz8ua
p24wT8R8hTvlM3+wjbi/BUg+41Bw4iEb0swEjwQMxt2QcwMZHjIMM77MJfZT5cG9JOIoWotu8PfC
ZrCYELd8yvKWG49Bfc/xmtsld07WMXT3pCDG3Uke/TZBIkAFopiGrDFwBQgjnHzjN77/WHW2xSAL
v4ZH1+7VDT2j01bAqYiakt6njbXtL/LFHW9xg+6Va3/Kxk+/t6u9lUBzs+1mL1WKEX/Zcnjsf/Ya
ZPXJKvTzKAxsVlU3raoBa22opoc8bZlv4BGiQ3RhHSXoxz3s/F/WlDzLqWE8PYC66xkscrDumo61
YsqON8huS12NqPXvGCMAcXmMihSLGbhOKlHCuFBp+YtUsX9NIvnhGAl0g/xU6OwQTwm+uN5j2WJj
xuUhC8rut8k6nP08ywqZHydiNimVMJ0QcbaUCWj5GxZVDIDDe72ENhZGFBxr3pdOEm/AObMjt1yd
Mhd1RShndEDLJ7kmE4qNAKCC8XVsfSLlavpV3L9P5rIQ4k08eDPzKJCsw6lOSN8LiBixa8okN4ma
U0fR57nJvp0oj6+56b2VRlKdwYyV61M/UNBmmSG3Zmrf+jKZwYAmuJvlV+MZf9yw4esRrAfXC5l6
iqoMs1QhXP8qJrZTQ3Tr4ilD9du8ACLhTHP5NQOfTFdIpEDlp+mpQZiwyVybjA/IsduoilvUj+fW
QpbcVgDhnIqdi+F4P7Wk/fNr/PVz+ctV1rFNIC37PkDaRKWPhOf6wLBwQ0rHvtLIwuJBC4akFKEy
ivP32q/pIQOjYHc/lshbkN7wjEcOlR6LiT1ZWf1YHqXqZBP5Wij/Ys45Vz82efgK1qqtx8dB/jFj
GjtPyz0bV3ZHYX/KK0oyZTIIaCqgJuzKGWM6Kr0ZNQNBOT/IcLxnPVuVsUgfeinzbSUe6xnTeBNw
qpqO+Wb4ZGeMHRq1Ub8GkdqORnwdR/dhJm54xyoILVp696cYgSUelq3bIG9IKsm0feBhxkw9I8WH
jBWEakbLYK7MSEd/NQVKErwl5rr27c+FKMrLk+IsC5TcjBolHPQBHkVFG3A2Q1SpQSaUeMu24SyM
FehjSmQE+clMfgbDGJQdLNnmUO9Nc9QrEbEklONErKJDoLgq5cHBrbKfLe+qNG2BV4nkiJ1Vn1pb
PvnktB+H0L4ESGjvTiudDSPVcVMnLUo9repd1y+rfa9ma+yGzHgzdvaGTG692znnBplkYiHSkSEU
ODsvuqfZrrbpHKVYqYAzixECJiMWZmxe+dV1M1l4RU0EKcfFU7wk4iLseuza8V35mPAEuV27gZMS
BYF1Dv1CPExzjDw/RKwRz4y1QbswcSN+03e1YtqjQhYCSVfuvalFeotc93foVcga2qpD2EQmTuwF
LjumGV9E1xwF6CLC4ob4R0cqw9qDiLOUwKqmWjzUSWq/TioHoIZBnqGWfZz7ST1MSemswwQeSD53
V7sa/aemtp9jPQ1vgiQiy23kL9t2T27kFqRuBZ9GiuODWg42ZesDsXdJITN0CtC7Uvh7RfGTmIS0
Vxhjh2lg94epZjXLkQa7G5N0nzM7HD0v36DAsAiIFG+6ycXC3odhC6PAuacQB46MmZlU9ofAJkUq
Mhhtu2EfX9IIFHkQxVvHM+rfccg7NtsRIdJcDVKpx1YPGZ/Evw1IIYhjkTkT9fBQNkG/ybqu+aoo
uyluRR+aNwkV4ml0Xegcekm+oxxn2SChrje4M6CPEDRFRUet5BmMoDkyCE9hCrISjOTIfY7Lx1Jb
HOhFWZ7VbJ+tKQP63oc+nGb5WPuV/2zKsLsmqSSa0CJqMU2Ysdtld6pjpMIaK83JzqvPHrnVU4kW
AodnQ4Z6BR6YIpn6kD7ct5pbwvNnjYRKbQCvYZOy5y0z1OiIES/Y9AgIjo7yvgbDix5jgIIbsyGc
o0OR+AAMiDiqWDAg4sOi7CVg/OxhglrTxweEBS+/FrnM5L7iwd3CG7QurrL9bVAAnS5GrIIj84B7
1imSv8ZFVAxqTE5319J/EGWjM22St7AdjGtNlPOzJMbEc0L/qgOMcK5VVFfL5Ck6Vc8+oTXrXlFq
JMkB0wXOoqo/lBIUtb2AgWRS/zLtvtjn4SCvZKOige3rX6J17n1F2WQb3fMcxdD2LOabfiLyfY72
6ZfV2U/jRBxVk7aHMTeKx5lc6AK2tBWPNgtS3qlaYzgg7sDbuz6WHCf8y+Thb08A1esoTVgoKGW3
xBtiVw6b+Rnt3jP12vQqASeBb4pFdLL9wDkXs8npYCKT6FkRnxzYuEyFGODIzm9vhTezwHWS5Ctq
21tcRhsbDcavNMKlQl7S/OYk3D5h3KWEEwENYmIS3MrBdHZKtlffLfTZ80uqUq9tP8ygP6hgHv5O
Trv3HI/LssyvfaHUCzLZJavX0AdJ19FFY3ALtfaeiNc2jKl5+vcHYuy7AzziWxUUL3GXqTsHvrp3
NuY0eFtHDTbGr7IJWeX/fhCEo+/S/JRlSoP8irNbhCLngCttZJMEqMhS0cXhpz7GJvfdv5vPIYfc
JnDhjCrYvhoB7OD/7pUOYDt0fKgMwoXjM6Wed9Emq7QimR6tqBof6njeS4yc0aZn4YDrPkcHva2x
1wG4W3wEpUNeGYA60qdQ10x2EcBg+3+fMkM+p3Cz+XlrRgv+kvJE6qDp/54NetLUJgCTNA/iydx8
eB7aOltVd6UMmJZkKuZpgUh0KG+Rj6C2QCjrJwTgGKl+TDuwfMXiaffmPwF1qYW0UtBQrDzHbdBn
sh8uUMgbMxM/6R/DmYWBLOMXBPRXAP3ACzBdlv6TgcQa5ggPMZPBF8VHIfZmQt2mNP8NlNEyiOm2
/GY9CWNNf6jnZQBFiDUhyiECUO9Lo4TkyoS6YkfYqHoQgbEJII7U+J59AWdtfpgJG6JBQLWOjibe
sWemN8CJSwj8C0tTDpAsWXRdn7HzbNGJnxNlvA4+ZvY3bBw78t1xm/e/vIiiH6htUF/NAGKLX4aS
7uhHh0n0qyRZIavsLZdGcQi7GDl0v8wX2zB5leOit0W3a3lWd+ahCrYuKg7MU7lPwIr4g2ZzO0z7
f//Cj3BzLia78vTvz7kE+Vs52QHS2tJAyLaC6a9Dsrln54TzAdWUB+gmZqQ+ZxUilB5rjpOBXuz6
imPUZ8ApXZ4bjhg3//cX/z7778M/fXsefriQIY5zAV1NVhX5JvOTyfzB6SZK1NhrTv8+E5PB0UH4
46bHZXsaGsY4BiqJfPXvUw4jpocfWP5JSinIjezZ8GiH4B6XAEEq5/qo1PCz8R1JSxj7dknSoCpP
hCGKfdpYez16w2GGeFcvYRpJ23yMBvb+jMpqotNCcHIY7OGeu1SJIyNCXoxsHWb1uYqKAdV7s28N
bWzyDJMEq12CwFmBYdtvBiw88C/DHXqovb0AFLJjFKl7JgH0LP+O6fS+WKCLaT3/FpYGf8uGaeyQ
+kQm/VOcv0H6YsOAwNnLZblrFEGq1mSpdVGgObAttKRVffC6gBltlTIVK77LIbor4f+VKBuyEDHV
TBwYmM8qgdyVXVggiWOXuh+tOzzlXctkkAu5pNFl/AWQBRunMeDbolP9LPPxhJcbG/w95IGInLc/
S1MhqJ37n2KcL+Q3NmyyYZ+IbNPPNp7eeiIzDDAK04LHzGffYPSkQkbzGwmYsBtmubMGStYqe7Ym
SUHiSvRB7yVyY22OrHAbl+KL9s4ryMlYPDsupMcy4Vz29xl5GaAI4ptgmrjXGRlq1XBFqTqMQ7vJ
rN7Zmcm8a61fjH/1Coj0xa8EujvzLbb7vxjvbzrvdtgjEAjG4gOsLEcT213HU49QNu/CXYycUXVK
c+8PjEwSd3AHCHuDbAzXLnvX1Yzm3gY6WDkP9nsL10J10xY5C3miFarndla/G2N8Zr357sQtzt60
ZHqN7YIKPbqUHgBo4ScVU0a+alyQVpcgP/LTozU8OgI6FgFv2GlQvmDUoBM8+X7+zN78ifaZaVXm
fEgXH060M+Nh5y1sHMds4VDNv3jVL14BUQs+Y0Km5nPFAxdlzVB3756s9/Qi1A0G0OkS3K4BqjUJ
GABU7Luj/DGDpy0QThcTLUSY1uf3OWPArVP8fRqKgW8bao3R6QEDHPavlJBi2/2L7ODRUPT2SXFc
3OZr1F2OWMqJ6p1ozG0+7UG0kes9oW+xCZBgtVMSesAhzBYMpjMHnIl2SaPm1Y5+lI16Aa8KvSCs
v0bXJhfYZVBZpuduAhydBK29cRLjFpJZlEfhBlNHgR1eDSxZkUmaBps9UobYV5Y8D8wm+NE1qagq
fW00M/ekBdpcsQ+D5f0dcGJVGjpsR+lYVcg4rch8wK04+mzToXh4vtqHJp4bYw5OPLFZklgdy30S
6qfxRlf/Nc2V2iP9r0B94ajn1KHDtBgb1M21dFDhuqXCYWdogIR9+4xFHZr+NBIKwUN7laYDs6ik
puUSPsWKY18cI7gO+A3YFDOtb5rqBEqQrLTKHdbRMNBNoLDx/QFzgt9yDt+B88GAaSqWyG1+DP0n
5Ym3NMFAHTMFWPlMf9c8rFBuy/HQqkFtdIVuP54ffZUfJoJf13EY71BtGpssBSrDPuFG/MYr9Crc
Xd/zjNIrrnkAwvp6i6o/Te7/ctQ4HtC6dBuZ+3LXLQ8sI8ofoCJqM7iYbkZIOD9fCFpvFY8QBl2Y
Mrnn/w1FAEeh3zWDUa+RBDJHc2Dq49dJdLAPIkjqXpAwb14KKlBYTA0IVeSO5yt95b7/aYnixjL/
ydXDd3sErUIlnd36qUGvqA9o7whyD51PijSO87A5Otn0LjlQ/Zm0nCnhxwFNZ2bT734iHcScyTxE
aFPVXOWuzXaC1MVq05i/65av6HatvW+cM+nDXJ6j86fu/ItaMEwOXpjSJdtPRh+Typgc9Po02ihS
2uKjafzNNC0IiMk9KC3eQlXcliOQvBxOCet5ZDvppSaW3n+y9fq9sOsTLupHVyNa7Sh99Gx8Et8T
OO6LGfi/RFcjtfMZ+lCFiekjzokjAQV2HwpkxRmOBCbSMwxmT6A/6v2LndAEuf3frHcvPVZ7uEUz
2oA27R9FxfK7LNVD5KqLO+BiKJw/PT62rhXXEh0qqViKp0mwq1N37zUZwHc7esb/sp+H5HVJKzAH
GwTPsYAxo5MHXvNHp6gP3BUPTde964U1k5oPY0kmUiL/DFR9iyatdNhWUoWSSW0inMf6YZKIgqYD
msg0dXfbN/7amoJ9sN7C+bcZlcewL0Hlm9us1xBge4gGuYuhhD3Niqbo0XjRjrK4d7likL7g80AO
Xql639XeH8sJXuaECzDzweR1+AO64JbGzYn9+7drz9F6juAAGKp/CmKTzcXCVSxn8Z1K9js+2xCO
E1ucpFlkhKRF2ySON2aaVcc29VuKIA/Xp09y5MZwi2uXGuO+Yi61tXTOkMa2mtOI9Om/D9Hyx3hS
z+wx7hj4l2F/2W9Gg6rRHDD0NT5an76EjPuvQBqXQgoZEGf1v08dPGcje+1dhjLDi0e1idIe8CJs
GPZJQVKf5PIhCTGbKxvnU2QjLWyas2ZJxH2NLUEKfqzSHGgfEKye/n3ILeQoPe8Vaz1KQ0IjKVo6
AHJkwp1wSqJ6kmimAHGu+aQ5/ftgWujEsi5QCI2cW1EbV42jhFsp3bZZ9d52yl4tVoqmsfegq0+B
5f6p59E69GYLH7B15KZVjMBhLm/Mimzy3gIs0xtP/bLnisL4ZRCSbrugFYybd99EM0hxBwTZsf/M
GGWpMt/tor8HNlUBaRPGM5sZ0nUyRmvhNMTbWAU2MLh00cPhKbJwbL0bOcdpFyHuhaNveTuYBL+w
wjNb5DTySEjsGF0xg4xPaU+qMOXDcw2Ci2IWHGz94OvZQ0TOLtC3X60hqZ5MH2t0ybM9xYsfGDMz
bvk2z0wH01ETyuUlRzcPfiNAN6w0Ji80w6XDARYh0tmhlkGMC2+D6m4mOHLDk4d/A/nctIqjG9gP
48y4WtIzc9SeR+1fnC54CRcXVgf8YtIp1YM/nNPQ+NtF5FEV3wJlMXj+YywV9nySJcPXMoDTXDnJ
Pu7lxdXTH2GLNwa63w7VkTdopCmN3GNY3hvGoU0GTMHtcJ9Lm9bNTg+jFU9MmIAOQ8Vdk0iKcxAJ
UsiQMx7bYGeM/ftEc8VbvaScorOROWbIdkyOWMGCbWvhCuF3IS+I8zFqDnFcvgYx+8KiG1n/tXu4
yuynRi5KAjXfBSfrRoX8NpNtPtSVe4Xqj0hkiBdrYf7TifKXV9Fx8UiB8x10ERcYhwuZL+NIKe4O
OruAa3pxp2fH4x0xqQYGHzix6BoWdG9ybjoMGBKKoWnzpSjoPcK8afn1HzdHbDTKFP201z3UvuNv
lKqORhonJywOJbN0SkFDHZzBYZCjNVJkCFLQi9lnE2rW3nX/kAZJ8dqO474R9hvEVmztbAWTi3ZK
drl8A5lFX8NEOwjMagDIiCxVJMVGYYjh0Y5gTJdEFM4fHmMnJO2IhwS6nKr22QdiW2MOtbYbVDF9
q1Z1ktuoFdS9WhLtI7Y3xD6610wZ4Puo1h2g/hNuJbQ9PiMlNrSoz8yt0bJ+O+MJX0QVaGcEo6/G
wIfRJICpKzN6qFN5dbpvkQzPs20iac/7z6GlfzAa7nRlBlthO8+RtF+dlG/HFC/zGjzGvXwIHO/e
4ybZ9yWmwb7/Zgf94iKl2lgWP1LUGuyH7K9JRowm3Gs4U/wgvI78jAUMocArCYG5+WwYHa1whX+M
BX1ZmD8B7d27c7nJHP7HegDIop38bQaNiGXfYnnJlehQqcUTAl8pIn1Vk4RmjRUnHxumc1W1LwWN
Ebb702wY5cYj1XUzaPNod3IXhsH0Mhm52PlGeKkmfccZ/pwWoASb9rs3RLYSioJgVvzMA8xF8EbY
LYZ34BmIGQLr76BixogGe0xh8Y6x3er2osyupR3pk6GrlzCJf43aS7epox4ZG7QHB8xa5zS4Pw0b
mMFI0AvjmauMb22fUadZDY/LuvxAWf0x+WxhbIcfoW7AAA5Lsb6Msoj6ERvfogBJ5/+h7rx2JEey
LftFbBiN+mUeXKsQHjIjX4iQ1NKojF8/i3lncGvqzlTjPk4BHUigK8s93I1mx87Ze22tsJDQ31R8
0MTlkklRJCDjMj4fi8zF2abMbRnmoYgw9lVBTod0phFlvEEkYrtxZ9wtKK7ss619ousTYgmMmEPa
aw5gKOjA1h0QCcLo+Jj9cisyxsF2T1cDGYKo3mGh/RpmruqtOeKftfIbNl4CCpKCinUMrRNQ9XLi
0hhTgFgNpqjU4nZqO/abb6gjKE/kxwPDbl9IEIbgeTepICeJBtudUbyMgwro13FVzRCEO910BU1M
5oBMwAkljNzGxvuuNCwLJFrfXdufqdib9X8/bu3w74LU9t/VEkam/h6m9tcstf/x/0namukTkUYg
3f8jbu02+Xxv36P+/a8JbX/+zn8ErgFj+5dnWVTbwgyELQOX9Lb/SFwjEvZfru9JW7hCOL4TWOSq
/e/INedfgvIM0KO08MSZ0vnPyDXxL094QLEdx7dNgXnrvxO5Jvlt/hK45vDPAjTA7RrwBrC9L4Fs
fwlc83IuyDaFwU7U7h4z4GYAKjOFaN8MAlsS7NfFR4RlKF6QFVlzb5rTZfQNVJ++vyXj4w3t1nGg
LQbw6JzTYddWADyjL55CPHZ/+Wj/V17cX/Ph+Kj+/l4D4diL3M31pSOIqPvre13GqKRVBi2jMqiw
RXdN62xvlfeNHd2NpJKRD9F5xuGfX9TkW/jbq/LdmdKWri0IuuPz/j9eNauFr1H+t3Qxe3TIFfLq
fl1Zl2jAc5W5J9VBQlK/O8x3dXaS/U2WW4/+0QX1FECE6wRyS7a18t98GKb4v70vFpQAHRQwXP7b
+xpaGItcJoi/MsOd7qNtERm3JFaOalFqNNs5GY6Gw57s2zf//JH8WRT/mdK3LBpPSN9zXZOVyM+/
pfQ5dUVTx9cwXckIqevuKBiDwhm8o9EELIYQvlXYF1td04StdI7Hums2iU2oL9lhABXib38hWhsi
RZqqrr5u7tJxfDAn/WiJ+a36np3+GQDCTYoJHfHCfbFwkDnnniyBTwx0qDGFWzT864Do4VKYZP2x
gil4AXtsnaTfi+A5MdEZwW/ihrcNwxq3jffsa4cuEL5DUCqUI3e2PZ8t4WFwcve1saCAnGf++kPt
r8O5OdMcpD1VOV8Odjsdm2j3/PHQTACzGPFymRgvGm6tiQCYN/did93RleHR6fQyO9WfkQKlOhBj
2JOrDtev4PTCb7Xqfv/zF2K6/2UxuK4rReCxSj2PJbE8On95jMHBSgqmKN8N7oPOjnnM6fjQDmcn
2prJ3mg3HuAGqOMSySpGp5V6BpeiX1zUOQGGT+54KDZWGaDKZ1xdc/bkjutKreR7G6z0K3BbMGD9
BJGVw20bJQcz3JJ9KhdO+V1wWlCZxbWYjtm8z1McEmSADLSSI8hlxO9s4eRMxa/Qvk3oP5At2+IX
1HfwoJExGpC1UEjj5QVcMjh3ovhUPYGiawabvGI7cjNiPrjLy2NdrAhnw6pue4jdTkG30+UF/ZIW
u7zYg3WCo8bIDtoZaHLimOPqvvePU3pkmGqIK6jVOsaUfldikxX7gJobYJcCK83Gt7HDXSNWLsnm
/lOdnHJrL1vAgqie9bnNt02wq5oTU8+UgETQ1qwzLyEHPlrV0UHbZ9oGRvhgevswuU5c1cBzNfsm
uWPRJfWtzLdT8NDOv4rpZYofo+RIq9jGMZlQWHVJuJnry1TJNXkIlJfMh5KTydw+QNp3q9uzO+ws
e+XQ2v+KayRH/24rMf/LKbAsH+I7OYpsjiix/P9/WT5waXtZMSfaMVHMgldvfAwaaJPoiX1yVjC4
u8iBMx9ng74hhmSjuKIkcoZ9rB5ibdzNMtsPDX1KwNszQb8NAOO+e4YmRtDLY4k8aWokWo4tAWLb
DgG5Ob66plzn7ndDf05a4hD097iKNh14hawSBIFYBzQAME7sBRrDlIfLSf4tanuFG2Mb5N9ew6WK
/umcUSCbzBbGvUapMeDfh/tMl9vIgDbuCzhNIZDqjbAJv0aIEF3T7mOukHLcSjIqikfDu2fUOPkH
md8Qn1dH256ufrHxp1VHN7zP72IiOj26gAIJkLmutLNhhr4bCX63gnsruB3Ce18dKucAUXlugHY8
2vrVzjC8gpuX3DSdVyv57JqJSpnoOq8mOmg+VWQBcR1pEucQw4tx2l/LHa6GG/3Pu4Nl//2kcF2k
utITjul5FA5/O+MTP05j7MAFNqj5fSrIMPUwRG5B7JAkXjrOOayb/GQnEJdrlOOCbW8zYTWRokCf
qvVFxlz3uwmZYvDhhYR0Itb+CR3ZH1yrZ0YVfiIxvjiENMHvXtwY3ueY4NjNbYTyhGj6REwc7JE8
xTLV0b4vzQ/DB6miUPv88+9KkfT385qaypLkKVAfWRbH9t/Wcrp0l5IEkSNC7YYDAm1Ub8DxaY0O
4ZJNHFfUf0HTZ9I1IDHzJhhhQ0g2u0c703dr8tPSYsPdBmSN8+V3WbauGvsDmNSNUKAGQu9jGvN2
zaRhQnXa9eump4lkMIiOvHvDRqpAkURWgHEMUgAjgTUDVK1MeHBQiCBwa/lWRvijHLfqtngIG7cs
eKJQaOUpFJecOWVqbp1GXdzbPKfUKpe5fx4ZjOCRXnrR06xikE4OUOAa1flkpTZw8Us98URlncL0
MJBtKCr2bIG5kJtxcUFHw/dRtESCEPDpDU809bbpcm+qM3RfRNwTicO/0kEwX5WkyK6qekyOClan
356reTBONGvpcjuAgk0wSLetfaDhVH9UhDduDMXAu8gJUQzMLH5E+nSVhpAnv8aC1wZGfu4qPKQI
JZwnnUy8J9JoscZ8FK527qXw8Tzg1qq4vV78wF9LqGv3JLPKe0f64NPc7ICmtL7kJc4IryAPECMw
gUQpcBploGkLbUSAKYK5veMARxGGS7MOCDe4nGtqFP392OsXAmYuJXkTR2QM1irnwrfNmyjY1pa4
iyy6EwVPx9Vr1atVKOiHVn/bjVa9I+Cxe/AWA7+Mu2DfNPG+hBF1F0vxHFm5+RFq5Vz4hlaRF/XE
hR8q02qPpDAMQPxw4fz509RLQLrJGF+MFBG22yXf5ZQSVoWL4APQiD4iNllCaQkvk5mJ689vG9ZR
9D2kfQrUK2l3MeKntSfH5sLw9sXny9il6HA4nuN3vbDBkCWXO8JF9IL9NJCT2ovsbREP0JcJPP9k
t2O6tsq22Jdt8BU2g3cMGFbt2PwVDMO9GYpHN6Pri+WPsBkVnkz1SBG3bzPZ8owvzYYpPkWuUnxd
EAa18zEv/Ze5SA9WFz+j28SZYVLolbrEycJNnnGKy/yfNEdrtGixONHRKR2YhMiXtkS5X/MaVTO0
1FvLiT6wZ3SYCaRcpSPmJM7DYG8kRDMtpeRAcECSU3iUIQr5KbwSyoB9kHMAJdirwkFVohCF0ja8
EKTebH2DHIYWbuOAaz/2zcuYc36GGdL+LOxolzTtJuR+XXnc1CMFDW9mdNRXdNyM9NtDKADbBEN9
OVq7tP5u+gIPnYWQV2btITGTZiNz80eLgVH60F/6Yikr8mneqorA9ZzFdkoq5vWAPe8ltFfOqL44
m9Iqzo4iLrr1wVwhM4zuJk/5DJoqTjPpUMmL4qPlezoH8Tyd8mxhkodGQYbTfiSc+zYY2H5wZ/FI
2ig53ER/0bzLmEl4dMZm41QN4pxVs8nsAMaH0N6VhKOXQo7JiklmtnEWzCoxC3ySA9Gh4fBQt9rb
mlAE0Pcz/9hpKzkyNsGTX6DEjHqOjGKMD8BL0l0eMh5LNB3nuIGI0rbZtLcye9v2GR3EYmjgmDSv
wCnDk2/ZZ/Zrc2v6+ElAbm5Kxq1WYD0t9tk6bGDUML2po5u0+raBj+LMD98IxxOHakSLBYcwwj+H
nQvkUGu9hBU8Gn+YYvo7ShP506f7sYO1krn7mWwpnixoht2cT3uPn0hTMyQyE5vkqLSiVUYFmEKM
No2dgxn51JRDuZPovFODngwyL2RCIZ7ckSVQZPkpTgVfE9rsqUZ6TYAyHW7gA1Eu3KUZla9dyauM
rOdmkdTbcEqZOwP3000H3LOnq+SoM96PeiMB4G+QY6LwC5Bex62N2dxVX7R5r6i+CAAH7m96OKSy
jmoUPOux8qIDtMY3PeBzmkpK9HZUVMkxW0l9TJM//4V5WCP8Wg1jgBcnMZ7L+HmqkcqSyuhvPW98
ZdtGxhOX7SahFbbhareTQ0cGWEqHvWsx4RfxMYFKsI+m/pmShETOCWAeKlQwWB0jQQZGJdk52Gor
xrqDXenDWHpni/lFJL0l40c5a4LnrpiGkEJWzAUmtuQiIOylTdjWpEeUgC0fJ9ruZIY4By8gsXlU
4dHIoq3gWWD3L4/KQhWVloyZi858AoC4WGdi1uaXoyNjoxaJDErPLXchRpJ2+6bnAKA9Rj1vesAt
9zmLEsIWpWPsjtwoDK6QY44SiY/s0GKKW6dD3m/z1uPmmBRYBzKE8UUlaRETkgQH/ZxTb4sWn0sP
535LZF648zg0gjGUG+JuVjFoWkIHVnSLJRlLl6QNiU3zm1sHEQa8EKy4PK/rGhL7tpfPxQKEGQps
6JZf78uISaA2yHDFdeLegKMhxtq6sSOc5aQgORtvwqw2Rla/dzl/uXjaaeReMFnPuz43PSbDPmEy
dvi7HWgxhGIMDiQxUKN9CzM3HlODy0POx4rmxDhl3BfvchSZd4hL3bPOk3PqW6TbNtNxIsH9FLaz
eSrS2YQVV5EuB5fj3PlfAY3xCxEU4RkgCDXIhXCXHjAVf6LOTucYQbGTmKxzsnQscDh5IG5Ct05P
Th2eAny020EDkZ8D4yFEU3MuK/EUZ1KQ5tR6t39+oI7ybqNmQGhnKiQAeTXRY3GWpdIVN93y48+f
/vxoUv00CcEzP780thqIMqj0j6sHU6zTVpC62ObyjMl43gQNkogm+2NJwrBAHUToW4goTqfJpWzf
RrBrtzJREoWcRqZXeSTH1FLsPBelawyn+hRPXH4zguROMxLMrWyYgAY2geVJVt3UrRfsnDhHpFJ6
tGtTjtybePmBfm4vM0hvcYEIYgDUuHfHJmWOjlZKDNxIgwp2UZS2d/yid2EaDIcBpwRcBLR9ynbm
g0eCwHoo0mtu9+02qbzgsewi48ar4zOWGJKlq+wdihTGXQRigMGc9oALEGkTj2fij/lTmakZKEEz
vPlRfTUtRrkAZAi/g6A1BpAroyiC6NeMGIqH9hrB3V6ZNeLZIcm6W3Yjwm9qYwtIJL1W1DxPNWuX
3wA1u9V7HzmfwQ1IrnDR6jtbrHDHJEyJHSg1ZrHB+ZrA6R4CwGAgfHvmaBLVjlS44vGJN+cM32+g
o4xqKef8dvLgokIumYjSK0K0ynRDPtd4O2vjwo1uvni1jcglL6mU2/m2QDGF1U0yEeywsbdmeyXt
4OI3HuUX4MdCFDPhDxE+0Vp5N5lHpFSaWr97/ebMfkcsVcUiqRdfs7IfWiN1Hkrk85t0OSIVgIfM
sdunvtOs8XDeJQ6BJ4Wuh8e+sZ5USUYAqLyt19Ex6cPI3qUcBQmJUMmcBEw62gfdzNGxpCVG2R+6
61Qp8jbt5MXyxmmfpEG2CZY5CWqh9dRz651wKXkhmrmqES+msNyDHf+mvx8R7JjATrwzfNqMk2ky
T6o0ZBa5d1R1kbn3HMH/2DSTeFcJdbHQr/NUtsCcVoYY74POCrAKa0bTJoT/8DzaeHBn39rFeUE+
moW6PGy5nI87E7bMCkQ1c4ywH1dD76542NcIwW5UhBx5TpZbkjJ3M8iS3bhoR0O3+M7QcG1LIAvz
VZn3cUALpV2CYrzKx0k4E/OXqp0GB6Cb5k3GeC8RIJEHMQNg8KzXeVA17agGJXSF/DR8w5txDWs0
BwD4NMUkbAUA4bdT0m3GJTCwz416qwa8x6Hd/UzDzlFohmxEcarzP6yWdBf5K9LQQyK/p+KWyTXA
AAyJxEOkYa/tRgIEyYqLBIE56rzdlLE+EGdA+oM5XkSnDrNGvBX7w6kjxqAewaFxw1zLbHypTZdp
Z9zdR3xWba0hPcn+gwK1HTgURfdGyXdioaCOE8NpUpQz6WteZif2ag2KT36WffcSSX1BtXqKS+tD
1OkaAsuKQSAEUbe58m3S85rExUmqCFyl5FJB3FFL1OWUTBsjEo99Ol77sXmczYqyIQu/E7UgkEeO
YATr22wYLn9e2tNRvPGKPcYEICRGAq+mXN5RivVbZOUblfLFHIAdwZX6mb9hLeQgLAMusY1zGqny
EaQSP7EyO0FjmRWsjPyKVwmlb/4czdOvVNuvbkTmiY/9vUbUGfiYKhzqqdT47i0CE4rinfr31jb9
57EsbtNUEi4VPkvHOfi1Xks/22TjVB2scX6yTCQ4fv7Zzczfw9mHYGN8h10I03eOxnU6f0oSrZix
fLSj/TjB2Otb1D9F3b5YTnatHSwZhRM/jgQFrosBkJAoL0hPh5MKiyMAYaTMyVfoJdfQtO5zPzlY
NdlHvj8PXBo+0YWYwHpmkDOxek1IOlkREsx8tDS+HSaGgeVWCApBwcQ0/MroQ2ThwwhmJbCdj9Ti
VRwu4UYxHF2km8XjlGVXc2TkJ2FlukZ5JYssX3ui0yuRLgNeKQ9zM3/kGsBYbz4GQXUDeakLKFly
VFS7AJwOBgiAYAWwfxyZ8wNRjHS4eL1a6zvfp1ST7QERl8ntyf2sCoNE7BecmfQ/h/LO0IHHgkl3
XjtefAhPK9kFz46b3Bmufe9E8ZPTsWbmeZGfevJUwlaxI+t28S2SmPncKx7DukS/pUjCzJcIYFHJ
R1gGR/SaNgSy4amNk6uZ4JC23A5vjndrtj1/SeYvtVvvpEvZLPnPD9wpVsp0z3VnE+aY0RZcvPix
7b40uftp+x3GeEnUR5/dJcYSm5Q3FyGJMyjE+G51sEzQSrqxJN8LbdAqjErICJoea1IAU0TGmqoP
U1Fa+j7bhlYNye+NxlPPoIDzdE9tiy/Q0XyPiCxEZQeIxoEl1hbBJgWiN23hDMqqRyQeTxxr1Q6W
GKo2+TCaDa1y4V2GIn6NpuGFcv6ng6mGwRKwSNzBahnH4xgWz7AbLKBR6S7jf6kxEm+K/8+zbG75
iJZF7N66uUJ0obJL0eGIz9v03QMWYyaQcCJjIewGvUu2HALqJNuHKdaesYRjFVNupjHcZwR4l8SB
GhLAMVEzOOeg2kQTSgYu7LiCICC6BuwttGO349zC/5rwQ8tM79kSt5OW9GlQQuglZa2q4n2mOm9d
+C9FGbZ7rHxwaPnQQ6s5priFfYcwkT6LbhThgAxTjtycSeqF8wbQzg12aaPO3KEg35LosNGRvhVy
Fms3ta6+CWWG95PupfTx4cMZmR2EzU7inEoRZeyyNrObpr3TcOYKr/zWyn4v2JpK30BjYuxc8r4y
wwMFpX97Qf9lCCb5gfhd2gn+wltW/Qnry6NdecSmEFNSise0HK5ZmdzZnr64g//ulMjPzQwBMcMd
cAT7KIPBFbZIMmeXktvK89vMXrRMzSfeFPYtkj+qFEwByNsSqqVybyLAcCtatVxWCYib468OvEvt
aKq1oH7pwwTUJG2ynppRZeqi6o72YRj/EOj0i8cULErzPsz8jvFY/pJYfkScnurW/u0q48fq6ntn
jGF5gllnyDGjwTKsA2F/uIB3KckMSG5/K5+vf1cmLY0ivh0LwcsmCqaPYepuHcTxhOVm5QYVAFb2
Cg9Io+SN1dAzWwYwETnwAvXuKicqp22L12Zf0S2QhEI1PfFutPyfo1p9pV7+nJrNKQFvEoKKz5Lo
EnLaeFPNStMuKmVjeEXgf6mNJw9F3oagAiZvnn1wRQmWUbjv7sBxliWkFNJwhAe4reHVKNQ261Ii
QLQTQg3QsvG50+UMIrVzvOZ30kI2m2R9ZzcChVexTRzYHhHMV64h4bYNmSROkOvslzbhF89owMqO
pCR8jYcxIwiodNgW0ADt/dS616N40AUXRDt56sYQ8SUWsqx2aTWimebqVUDcxfKq1B6CITwaOKO5
T+XVNsPZ1PHS30MIRaYJG4B/CP0PWyOuwc4LBq6dj24//4x+SaT5+FYb9YHgj2Q9a7AGrkddQxuR
wmQc1jqyuWmr+dGWSK1zklT8hmmD7zn3aUKCRl0ekIURRQJUAKoOHUEDsWA9qBv07MBHq4dJT18u
N9s/qtMQAOseU8CmsV/ybJJ3NleejWkzz/Da1ywn2dlMNIo8RhQ+SAMbE6Q75Lj+pflELlkO/GR8
V710t0GXpxg6Bkaa7XkyPEyOoToMNrhTYHDfZRo/2LDsl/1kMMgX7FJAnm5pyNUMj171JJzPzW2D
M0XqeNvbwXk0YKGA034J8XusBLNxmAtPeC5aqjMEq6Nn/Y5YAeuYdGOeaWDVEwlldVIP944CrVHn
Jx4CIgMHHZGvMb5UvXr1hJ1CfjcQ203lHkF7xdbWQlmkAiHwtT1k7Xg31OLeIo+eXMEWmNorzG2G
iiJ+rRz/xuf+zYxiePTm6nX5wsKBZqEqIW4nxjZydulkfnpIkXCOb8hof0jCUfA9ebQS62xnT8vo
0gf/afprp0wJb6l/9IAYPgVYhRu2OxUWFXwws2hZjW9h9Gln7c2oyEkCNdftZLfvJlVtm0guSkiX
kQccNbTddhI9wHDDSUKI3AmwzDZbwGNdnRmovIFFkUTSY+JHW0VvTKHcAnb6M4TgHUkyhbteoPQv
vubBfs2CfVHBUPTEotuT0ckgnyqtqg9B2k5aPLrkNRGHCTACG1GUojGzY86RPKBxRAxy4va7LMD/
TWAEIiT721AEQflFE649pZ8t5KOrkca6Ry1guH5yLdzhK+sG4r/q4LEJKW6CGrt7u2pQBPvUI+0I
nSXwJOVmwLIXTL+ZIW9akEoqOePy/ilDgOSZenec6JKGhKmm5RdUj3vpkVE8LKDWXoHiJtunbcHs
Zm51sT2w8Xn/M7vlxp7Sp762PuKhHZaPE/SRRx9Muxdio547h2wAzwML77eUcsa9VyBetnz6fOpN
Kw9OemDvYodTa7FF0rJErO/IYz4OtLQN68Mouptggh8q8BZzAdmMZkp/hZokGE6ma/6kXMaOhXVx
vXEd9lzLptLFV7Qx15mec5KBIJB68i2EJH/TzXqHDvqY2x1QvzC6ikVP7+D9X40D5EVMxg++718y
U5xdy/1aGKgoXn47WDUYVdVPMHaGTQ5+aJsYJpfnCalYIdyPaGovyHbfwe6M+y6k8S4S6xfFxHMa
mC37oWNirVL7IaaJXpG3NA/0Ixuap2gy/HlPcPN91uvHYq7pJbnJBOmg+PT9dt916Q+eRAhC5dBu
gsQ9qk7cQA4A62kFAzlxPPqaTr4hk4DWIoffNPBJRMA/w01LqGDvYpiZG/trsKNrQyiCA48oNPCe
VlSF4O5LHvkI8ZuGQ2bZEj6md57xkWxtwk4SwNGnNGvd1azQJCcs4lXiQQh2oAWUFhBQpx0exyx8
c6lV1oGJyUi1X/3ECezY3euU71Hy/EYTuSAGQ4h7HnJnApRo92dspvSTx9LPN1aLPtDkjo7qMWQo
OhfWtrDCE3osc8+b7cHwCkAKXlHd+BY4UplGV8cfeRVCxiToLcKj3ZVQzj1pcMYtds1ntzU5EgZm
gJL9MreoVML0sU1JgDKQnfckeO7Yujhh83gH/IqUoiq8qJK33sdZvZ8H61hH8I8zThW3conVsLv+
YPDUbNmwDfgbzP97D7CuzZc8xic7zN/dtn6LZtJ0PG+47Rrjli0WzfN4nWK6Oxk6mSR7tpL6XsgQ
fz7pPDTstE/OaH2Pjfi1HfN1XxJnBEfuVyMmniXD/Oo7+j3oLfnczCw5j/5+dpDWw/5sQPWfM1U/
EuYe7RjjgFFs+hPk4JPbq/zoyVjttZCPYDdw71XlPbEa99Gs660HmiO1CkxL9brOoJp3MQeQqzjQ
ozbXW6KlsfDDvxKjl9ykTtquuK5+mqLd0a0guCbiGJCMtkBHbUQsroqQXrBFhKN62Gu6SNAlp+Zv
Or0llLe8lN5bkcT4gXFKg/Vkfh28KytUG0aZGEyzj1Iz7CpMsmnQVnRBDjOZ2t5LqRPKmIfQTLmx
zTrFw9GihXbzD4TjDqR4S2y4PhGCil+xotna1NQT1fTLFaNFseH9CvaJKK01AJxtL8ofxxwJRBpN
7rAy+cqS9NntI73D1OmxTqNr0sOPVDMmkGFAMEGjlkXpAskZHFpIwcwzJmaAWwnkRvoWX7YT/PjW
tnQYg2gcKZAcYWFEegbz6x+0ad5QQ+VHTsdsO7UE0vktx+2c3wo4aLvQvC+aO+0V3HJiUTw4ib0H
G75BAMJjM5gPozR+1eE4g/+Ir0GH+dqVpzkyHbY6fe0ncYNkQO2yqLHu25rEkKkyCK/W7ylJNJmT
j2dzJoFTEgjgxax9+PQYQNPIvyQWLaMZEe3SFBQIstpm0ydhxIgHbn6bPGKvpNk6EeeBi8PmsliM
YwdrDu1PZLyn7cK/MgIX/V+7BPAtxaL6XQ2hsZ2t6ckJlgRQp7JuZOZfSKxKOB98oND2gDKcWNhV
YQabyp7exVDdJWk33A19CLYi0Cdd3eWTm1C6UtCa9rtq0p+IKC4jxYuEMUB+zOkEIXOVFXV6308M
AIlSoFPrIOqN6/QNlfpwFEhgik6+ayQS/sBIk0Be8xCWtCOT9l7xBV7s3LqKtOSiTk01iuHD95Jb
P8BNHWE7oiIN34GXzGuX/G/UNuG5jRqK1Q9LE/eSiAFIHXGVOqEx4TRyox1DrdtvzNHP3ZgSPoOx
HbzpkwLbaVqoFcBqKVP9qqBopu3X7HlPRC+4CBK7ZzwYj9VUkX4Cc2s9u96jof0PP5W/LKuBjICQ
A8kE7BuJHNRMvQ6ThD6ZHlo/iY6PGdDT7NL5DRf6uEHUj1pBDn0IBC3ImezQqVTHeR720kieYpEa
zC9/PLt76DDy720jZXKpwweGvkOsQYMKfbDboTo0hXcVk4tLB1e5MhSM9ai782ioW6Y+ko5c7oCT
qO3kpDUcS+DWI0HvJ3NGdDjOOZF2AByQ5ZHOp2gxD7IbznUtWS1//kgo9sxjVN1h7iJlS0BfVCrr
3mpxMxQhoeZxclf7g9qXaftTTy0OvyTYyyhCxakRoHnYLwJ+U/I2L2np/U7nVh1HwPz3egnlRgNI
77hKCMnCrNpY020wd+6R8N5xH/odMUtN8cOtdrrtM6xaWQ2DorLBVpU0C0J/UqSFA5RoY+Op45Dj
Ih2dsb2/DLk0N2NPvILlJ9GpK5jp25lxF0TViOsiePeJsjtEMWqFQInL2DKXHJzsxbZS+fBM3mpx
BgVdbonAhu3Rdd9qbIrP3syf4Z25577OMNhBdDqFUcwEmEjvNxf49iqYp2SXGD50SJ0FTwrJigYD
9SuhDZHPpCs7OaBmf8GXSQxdbu/M2wBZ88axD4MgYDDw+SqrZsaU4Cz4zjQ9NPaRkTMFB4ZXAGM/
qYvcD5MvDBnDAWVXiHOoY5zPnjgQV3k0Y0BiHaqKscPTQDhxsrU1T4FL/BlBPc5rl8rpUAXsCn5t
AovzG/PeqLiRRM2uKWr7eVZdcgimp3EC3eRyLB+9nIG/qolcMCJrNY3Wl1NQJcgCkDNDCbEF2O2v
LRFh62sAozZ0WF4GQoHWadE9VWntHKbI8J4QhD5WrcLK3lj+SVMklCjanhkJUllX8pfvpOKWDfrG
B7y79p0z/XzkdEQSbaKy+cAKTAHG0Gfr2OQBx3jvGbTCeuLrKGfF1uK9Vr1rn82e0aAiIHzfufNt
HeawDRKaWTYW+6XZf0kxbdWDDbUjQOCQMlxci+wsHQood+wGlKvDi58U8pi1DmM/d+5hklPAHcAe
lE80zvCvzKXH8Rhs00JMO0u0MRC9TF6KiExQZJHaHIzfdk3XGi49nCdUdo5JFbNMts05qD8Q0DGW
n15ald1AoRlJOpXuPprr4bUzYA8MINXI3waqNCsreFBGdzVJNXnrm8jamgY4QxV5GynA8egheah8
buFDEyM9NTsUWURoWhg2bolvoapVKeAecvhiTrCnNAxxAUvnIa9xZjSe2TyXfd8eYqYJcCqQCtl8
62c/gQ5nEU0YagDRlZFAZ02RhVrAoSzoHHf2iJVUj9aP5w72Swl1PUsjPKDWwhh1ASOOPIspLvHK
6fvfRJ5Q787uU0Nd+WyAxlkVbmPeGQ24DsPoH4UVtHcN7UaDcvuuIo1q3VfFLeqP5bqnq93kOqAt
7VJulV9Xh9ljh6DZkRy4CAMacrroMqUv8eQUnxlZtdZsfelJZr+TZL5TmrU+g0u6JoA8VxNBYA8A
YVfKQf4wc5o8eFP/ExK6chqimjDixDmC0u04EPL20A+E4pFnSPKv+uXG06+x6WE/pWxIcUhCRtWS
ejqWpTgbxR85rbMtHGKOwSfD3Kp4VgeOLsB7sXWZ0aqNdDbW8EeTYz31m8GwnDu3ycny5K0ZRaXZ
WHwqZ2pgHJ71Z2224eln7Hyc80RBkgw/H5IIrejkfxo2qiPRU14OHgI6mDZ3mS2ssw5FukbSERJS
z4lRIMW7ZUWhB+OXCgZruO9FOq3E2Z8r4xbpAMkPBp69thPebRkdgcwhVXf+J3nn0SS5cl7RXwQK
LmE2WpT3pn33BjHTMw3vTSbw63XQQwafqBAjtNam41VNc1hThUJm3u/ec71gW+SzAbzGPVUwLdxo
tqZjASp++bb385tqUzky2jMfX6TSMQDJ6sYmi4x2HWCIcwVKdG72ybMu6IjUclQIo4MYkVVN8DiW
Mj9O/XvD+NDX5crS/Wzvl4ryQShjp6yzKO5lZ6jRhLWC6L3p2q7HA4hgWUSx8Q7bhBXdd7d8XP5y
NMb31uuRYPrwl6X3d8ZrV82f8jO2dFrKRv/VBPYuZhabJZIlSlh1QTKDqdtBwkSp4xRqITNmEwcN
a0VcOXmw8z55GIMSQ6zBaev7uTwrgl0RZL+1yikP32Fa/A6vBnFDMEU1RUW+9jwZbnqRTfrLA8gw
FU+DG7aPnJfArubLtPcIMQ2/3ZERFQmSVSAhJzkEIuwxPAknGLaDOf4u2lhs8WlA5XUL/17TzXif
HB0WPqS7TZcW49abYEWLVPPvXo55hlKk/lDPObHMx3fh2uqScYm1RTcgamAIA5YT7QMr3QR6auL5
NYLXriVYHgVBeP5+GF6MzHklHNjdxtivzqaqXtvS2PaZZ705iTatok46ZDYs+82HDKfC4tySR78L
O8f0llAfO6iC0h9r1wRJvGJsGEKlarzXdmBu3dC+dtQbz1mVObQrnazmPTPp6MBiRCCP0r46Pde0
BSwzTTOXYJKbrTmq6aZ7TyUSEbTpzN1zIPq0vLHaS6OyT7phOpvxGBU8ARt2AZ+QAues+qEV5IvN
QzjSAMO8+9QbtMBkRvHlh/hpjMQmaInq2fdQgxFJ2DJXFCgb08Gev3tVIza9j3OLoGxtWXdZywdq
vUx2hAg3eZS/lO08dEv0u51SJwkoHMJ51uFbmZUW5Oy6r8lZaKh3ZjLtohg6dl4bDA+z0ViOrr/t
9fqFYhdk1LuR8EqmNqZkqHqVCqHFUymKaMquVe/DnYiP0eQSMCbNvYwlhhq77W9xap8rN8DZhXVI
XoN8uhIEeYoyYJQAlz/r4BkKHnsJ9Rg77o9a5yRXGSVoxwd9DH+EgWAES1igHmnfbeVOauKe6clr
agewsqryRXbNumO6vLRS7831/Cctw4svneSzE4jeGolYe5Qeh8F0B5f+VLvu8wBmfJlr8p5Zv8fk
OvJaqvYD4co4BiaEN+oo8LCUwQ+ppeeRlDw2QbNY+kP7iwXtF/0K+NiUvwf+T7gA3KBCv0J/MBfK
Sx+pW3yYNG+XEIBa1DE9xw0Vy4SsgKbX1FU0ZANlA3kHhZxzxK5WwxO1G3JVRcNXUmpPArpm6bqw
6tOamEptffWD/rOuVb3QuZo6o7loCOJd66Kos1VOEptxOJvVZW028CAgwI4oFuh7lJlnL6Iz6Zrl
huLoOJHj/I8l/T/+pOT+HuVqv1Nzn2U1ogZE3b88/M//XzFCB1P+/x4jvOY/iv+WIJx//U+CUPh/
8yxYxb7h6ZDCTJ2w1Z8AoTD/putEfTwd2ptPEIzQz9/zg6bzN8sTpkMuTLDHICL2z/yg8zeHEABp
D8O23TlI+H/JD9r6bKf/ZxbMnaONhH15aVzFOum4f7HbNy32OzPGHmFOlrbRIiQGsIPrMKKIoG8Y
0TVKJxkHSX/X1orzTwsmNxbqmsN8xplfEzjQ7F+NVls/+oJagTTb5cJKH6YGRoDnRhd29/lRizN9
ZYK8SlFh7vjv+3vCyMR+LzRH/1na6GOVU+OVg7wZduMDXoLmHujAivQY2dekaAnQvdgj2NUrvVbT
UTf718qvN3HZ9uep9teiYkWdjOQ4MHc7Gan5GyyrPIfFiHTmwyUfiUjlhRf/iOhA4Zx/0EJ7uJQ2
emNGmwR+wEA/48ZmC2JRMsxX04Kr1gMQpneN+6c8oEw9uY1N62iH4J8rCkIbH/dANVnXQCv9a63J
tbLNXRsmn4z0FOJYelZhnj6PUUYqg0Ygq09+tmb0q8oaelaCT3tEFhEd9W2VAz7T8tQe5v2tY6K8
DBmvd178kCCUrqqHppDFRgvEnWBnuPKcifIhJ252BeIYk2O11AmCLJqOaqeh6l8zclMMZa5aa2u0
LBXmEnttu0CT5IxVTrDI3yl7z084Zle+10Xoxb8q9KctRsB+BRXyq68Y5SjQ0ktd0uhoDOGmTfBU
9dN833sLBMCkpJnZn0fHiQ5FYgybidJeIsyUHhb4kJcWPSVLv6jpP8dsHXo+Q2yFlKQScGx1fKMG
ZlgjCi0nPyWxF/b1MUzMD9Mk7xJwEWyp6NjaoxGe5lJoRhkWWInOPwpcuMugdp8ayQaiCw2ApYex
iCh+qf0zCChcbxhRhSZXjKA2hK7XVEbcQ91G2ykZ2qIaGAfwC7zLg7xRBOUvZQqTx2DKxkeK7zdc
+SF76gpX+ipoYUpMKnponApJxC+guhvVu853+Mp3aNfF/nBq8/gIpdS+64G6ehD9lgDL6FZAoOxJ
hh98Vfu7QDePpjLsqwjaJy9JWvgVebZsrIaeV+/OrtZi9IG8lw7+z76kT9SyjM9YU0z0gwlhreso
7bH8+jRgpF1GNo4O6qya3ZhFOz8kb56BrBRMaiLigdjy5rz6xmpeYxvZukKGD2mBpwlDcnYscYfb
ZvRZxrgc4e4cyOszCaYgECMsJvbUeLGx5RyG3t5bEuep3WnJG2Wu58wu7S0JhR4eGxuM8l1qeLKt
UpibFsUJzwbXW2+k/kJ1xLtYjOgWMp1okwQ4W4pG3Wr0FirPt5wL0af8kBGQe4JeRCIkGKxnls4h
xZcUEGVbiLQ7N/RRbMOIE90i6qA66GQDzXvZWCDGuFGiRtXBNq1QUNj0NHRyMzNN8T64pWYfp7zc
CJ2X2kEbOhVdRnTKcoxL2Z66qNzwOp+7wbp2cb22JETTroFIN5CzWlnEOfqc7FyYOdYyfeobMK4d
2siyz9Rv5QaXjLvWmaM0gX3PP00pfQUqi2ygAfpTWOqUaWYveeTYm1oOYGbj5iGWPNsMzZdWhV8m
3dJNQ4IMYwFVtJagVZY+lQSdS861LWXvvyjT1g+TvKSBNVIoink5qajRlNaMHwoKlKxqtr6mWLi7
lgYcLLEJCEUDesnBnxhVh1jLt25PW21iTFBrrXLahZOYE38p7opnbcBXmHmMGTO6INjLimtUgvzr
+sJ6SFNQa2HzXuCPhuXASS3kSmMaCeLV2xYdeF8jhHaUIJOygaEWJJH9Xuv16oS3lYTclEFakOvY
KEEEet2F45mziRwKtSbp5ecBrvc5T1V+yuHgWJrYWG4cbajw5gIxMPaP4EBtr7JuRb6jcCHc1o33
oekkTgHzMAYWo/Mo8vgxCMvh7L70ntufWmE+ikhzNjlCy0FPHHNVKi0FOb4UY9uti4zDv1cjBJlQ
/Q9t2HhHWid+15rFHQKex1EL4h9OdP3LxuDvO6e/huDNOVz91wWX5LspQAKQ5eM8goeGP/9LVpN2
AUCIGpKMpOmanR7hSpHa00GFBJoBxdESqhfiBM+IMCGDNCavX/WoJB+XxqwvyXY9lORlxm1+8ech
foQVFQMZMZ0nuvqqvElWCYMQXLhDdPj3L9+aQ/p/efnfMXrb0Qnw89JNy/2X7HgoonyyazdaVYrv
UBzDHCqwjfou9sLS5MhXdlBmaTRzszf2D3Nj4Hx5pHMfRvYTOPB7Ja9uhtVO1MlAkik4g4IkKKqR
N8LEKj0CfhgbsZXBaRRW9N5F8ZFlf9nBF/cSZvAJR5uo2/77f9g3B+Bf/mHkldgDGRbZFX9GNvz1
c2GnhpPIBBIjdYN8dPbTqnwqBuhslPhuYLgktMTUGcoRXx0rA1CemSayX5xvDGt8oKjKWNGAtkZH
NFbC8fQd9MlzWFOZA/EIvnlUsxWaol2BjEEyJiKgOvdMRnDioamQWWEOyxAHddFgrJhaeKw14Zwb
Gb5yO8B5k3Pt6l9xY7jrXtlzKQp/bT/m2z5RnLYwjKQjRrnMYWoMqvDfvz+m6fyPj97jsMhxaqYo
GD5OgP/+DjV2nk6CuipkUA0HXpCj/BfiUKUEBBHAYWVCbI52fx439qfT4GZG8B+3WjCDd2qVlSCU
ynHRU497U0093oo+HdcN7uXmVAbaE4acI41W8Y2vvfM0JdA9q3hQxxCium6M8SuVDW7dRB/ce40t
TrN0W9Y00VJHjYFtODAowIhfN+3VAnt6jfZNFb8mQZPjx9Z1YyH0qLtQJUYYPWye67DtLpmZNyvC
b8EqmbFbVmmPGxiTcNmDEOJV4eqnmlsolDoct3rIrKzPjWMXut6t7RqgGf6IquNMGmljnhuXlt+5
N51b2kEp/YnPMuvpZZtTiD4kVyCnx7yFPJgVVLCrgFgb5o7+SC/SifLEZtdqQXjqchpaJ28cl9DX
2wMW7l5f5vR6roBYAYwD1HsSCGaNXva7kJn3yWnQoQPrApvbX+lVzBe0qMIrwgRuo8ncZUJp2yFs
ig3leyvH0LQ19/ZpVdTYLY3ObY9mnTi7fEwOJvahe645z5ow4x19g8mJRZdZVZkevh/5RDpwK00Y
h+ePafCvcdt2WzvEwFRbevAwWP20Kpti2BShTLnVmsnOrdlGUiI4nfwhkawV7k9GO3jix1i8lNwL
FuS+Phm9TSeFSXln0Li8milGtckCl6G21eRIlyPThm3Ae1IJV+wCQbxXsYUEPW+R7pm0mi7FIVgJ
uy+eSk1BZyL1fPdLVid/aq92VrXX3DaTlReVSKKFOLJ6i22paU+gmsJ96dX93shCsSTlJSmyeRoK
DcR2R+pvpKI3rzMdUUjr9zGAr+UEzHxBJIeEj0gxppvyJU/WJKPxgEs49gMVBQV0WRwUhrpC8vtR
dYP8Ra5AQ2Qjjyao96JncOJl12QpksnnzmqkdxrBjpEGsEFYVJ24XksBS6999GwJHmqCv0eXOijs
WHhPHSqCDllbU7ydFIeKEc6+NrPthM3gaPa4B/i/YSvVPPqSGV/oWM0TfsiPihJ5pJws2o++V+IY
4GLuFMTOLCYU7RhFSfeg3eyMjv7xfuqKFz9OTXaQmPvyKDgrAfYYtllA+SdDlV1Tk/rjnYHJOD/n
C2LJEGYo8m4ZBIWDbx9W+lCNRwCQCGOl/q5VONQ9+9iklfvg0snyFJjWq1WY7dkfa3MN19xZpmiY
6apuHAoICrhyRaTO7AHU+fu/vD4FCZ+ldIWXXbzJufXZijkGewf7ovqCDEOMGaTVW7hNTXFHUl2L
rrAvWU6UG/u/u7GG7i3rWueTNOtjWZXlS2oxlVFGe/3zm2TI9yMGQRrRPjy8kxQ2F1D8m0o/YAnM
H+NCfhTQ+z4iXVtZOWiK2G3AaZBFlqLzzwyot2GYhfusmj3WvV5emvlHrQz/VMzhkcw98dsSIrvf
PBp5qm0KnViL42Z0Ohhov1PmQXb1K2azfdetjN5hVzTZER0kNGgiI6s5sxzLTVoAzR/CJMWz35FG
UZmN5anXTkFtlpuga8OHTuKLzEzXf8Wk/8vVm+rDhe8yhcPNi8aOsU0c39yq+7Kc0Xwz8txZFy3b
DjmF1luaVnvktPCpj/3pEvtY7b5/rQh8UCU2V6nIuWkznxH7uPDtc6Yq4jWjvBE6lzeWXnlrGDIt
GjuW++8/SE27I6iu42CJkbv8gj81uZ8QzMI12CGpXhwMuRdBxNvk8vXAl8MB3H4/Ocx/3IyAgWNv
1NcspPZRkM5bQUzSSQRO+jEhW7udJvNGazrgu5IIiOC7e/j+MfaMaxY1PcuHP//5/ez3YyxBJrNQ
97McOeaOZSZ2XW/LqzmwwadtZuFwjyEQRUuJUsPejnEPaLii1qE/HPss7HnH4Kw28aoO4GVHpp8s
TFIsLGYhQ8qZ5Dt207nNc3pjAnEGrJpumiwjvGs2ncGshyF/Auhbt4p+FZv6tK2BVF7JVbaXNjt+
P6CDTx1FHx8MathuUcvMoWLzzp6bfTVlY+u+Ue7Z0TPvHEbeFzEizjx8CltT5iRMrHh6L+wfqgoG
MDjdR2qN4dmXHqDn0St2bVk/JL5nHaP5h6injkRDfkgk/n/gcNiwHCpnoT7WnQx3qmX+SJX7ZxsH
xdZ28nqLBa87GoDY4r6CrZdszGwMcGtAbeyjKtyggF2Dxqw/fAI/5DWD/BEvJU2wccZRRlJ6yKEG
eifwWWrWx/GlsbBTlLJ8DGK7eBxN/TenSPf4/Yigptwb5eigxyfFCQo3Hme/46Lo4Q3PPyxO4Bti
lhh35offf0CylkkXTP5Eti5ZPH7QggE7h4nJmaApss6zB5f2qfUfKWKp7nGdEC3iLL6olBtuC7No
NpXX7TyKPwI/Ln92UbbOJ3eRp5B6sthlKayzW98XwzMXZbRGC2suTlTUgFjxYeQz97Olsu7RcL3o
UHaDWuSdhpTGsRNswpCvp0x/cBsYVCmh3+P3j6FPKBsMebVZfQ59x35u2tBbhSGm7ZZ86gK/3HCU
Nb4fyqloaGrC6uYEntz7RdFSXxwSGq97uQmc4cOczfRN0o/cvlw04+CeZp1zrllZNl6NRaaOHHEU
w16hdb54kFnMUDQfrrA1grx4iSsSakOTnVCW2rTPgSG35VmIvjhPcwavisz+RwrLcAbnEY4PmU/3
gz299m24tFzD4DCfkdDSm3MduSwtg2/SZ6XXy3jSqg3l8eZ1bI3fHDWHN6n83YS/+mQ2KErjVNE6
oSnWyT56tCbgEyqJkWjYfN4NZjNW6yf3KXYpNsG7xhgeJ3V6isuSTG1NIdoASfeHORi4XuJqqXQp
qUBLqdX27J5MMkyOqqRWL6Lwlt5t8yRAMWymBveln+jmvWIZIDGoL1SJTQkPXvYyTsI8uEmTgyfg
6B/ZBH7IHCQk0AwCJ2ZDeWLf+wdD1PugrC52awY37CrBrcRvdyp8dbZ7g7MHvmTiAvvBa7ufJdki
1MvKfTYV72g5Bg02OHA2QZfCEEMbu+gky7edoEJxiMIBAD428sGO5I+xp2dFMcqMb7KDFtmQexn9
YOPjk1s7E6R+HBzBRc8Sd+u7mr2kg4OtjWNHt47rYBe4hcEoviHz4EmK103SAbrfHjLfxv0QEoV1
tPLFrjL5ZncSn77RiNuEI2ydhsM+xkV6YtNp7Vq8ZMc4bYZ9lxjjwW4VVQZD6ex1Jw+Pea7He8j5
zlHiSd15Wi/XmVtgyc+McMU2uPghXA5FaaGebauRFIc07pq1tviR6Le2Isg01c1wEFDKHgbHSTc1
FBxy42wSae/lNFkIvl+eHzkHfaS3vAw9tbPS8XHWpXNQzT/MsRnXGQ1vHNYYxs3YEK2ft6JVu8th
huIsZMTLDhRzf5U9Rn4WncyAj4h1HsKGar07vYR7q4x2KinNmS26Hft6eGzxn6yEL8lwWHz8BhfX
Vzdp412WX9grmreyMO68RR8Bt/4PjS8C46zGfrUVflJEKFFE02loTeu5DHyKgcx1H1bxu2GwIk5R
MbyomD1wqkmOOBNVPyKzfIr78mAXu/anBZKDqdjUHDhqv7SliK6ZBXkN17eGYQRrfiaqN6avxkEv
q+c8rH6SPCneEugCJEAIVFkNM+ACMzUTrIHZbc6dViugN1QdOQz0vjf2Md6TA4CEgcO2SmT22uLi
EQC8xrmk5fsHXlfGmFJB0pq80/ePEWJWVrFghQozER0liHOuwWC98a8htd14x6ot2TBWtOkwBo5/
HFX3RPDLvDtGUu60AA57i669iqQ7bZNW0MtWe2SVmmCCbt21UEPqXeuN3TExIS9UVFt1jNz7kcoW
XODupdfmxlplu9Oi6Cby1VLcmmg2IiB0sRbozQn6+xOfByo3LTSrNhvGD0UCKillt6XasFibLonW
0CnMY9obySkX7hELkclgzilOkqnuISwSc1fRibzG2AJ+MfHqq2HF/ULRP/zemPRguiMgEHg13RZd
vV/GFhUCGv1Mk7/Ru8h5sIpRe24VudP3Bg73aykHctu9r68q6f626yQ+5FmQXk3VTvvO3qsOqw8K
hv9oh0pfu8JPsJYbmFWNwX+eKCkgDYS3D5HINITcCPyJR83X1akakGYd7uiLjlq1bQS798WpMI5Q
+jCXHTDklxFxqoR+ztfEIfdne3JB8iRcxlRwgT3z0nvJOJgpBhUwUqk1KedXVRB6C0YvWWuY2lel
aXQ3OLtUEnF7PDa4hrcaf+Uyb7JjNIbJrR+N+DZ5FAbmPSpqWW0hFvkb1w4dUKvKOEzQlhc6dLOd
birUgwmBt3amt0LyT6eYInsJExeAxEgbgsP1EQWx6fMxj86q0IAnofpQydYbn4P+MA/mD0OlYzz3
bP+Qzz+SjvifNaYMzPP+KHs8XpprFrwjEe7+FnOKwGZ3DBqCXrph52s8TyDp6nh0T3mucbqr2vsg
qntpJckNrv5OuHFyKdP2mlgZyKVwIGnmmcklNNrkgp4LhT+OuOVnAw3E4GPXhFlHQrTC3psTwnRA
G+1TPebt1QwMWAZ2vqArDDD8QNSg5juwDxNZgmYCRwdbz8KB/dgao//YWxr/3qgntJpxVKEGEiqN
6R4SDS9vWNqJPZ831Naj/1kP3OggYAvVbHKnraVl3VqrME5ndQ4XevIltQM4S7LpIUwj66GMS2hr
fuNs/QFol/AprikGHDsDYNwGh+9RUVaHnXYkF1ak8hLaIdEbTZI5dMgEDjaaa1UX1t7BVEznSftc
MCJ6pAiDpAMeOuKihBnB60Eis2uADom6OX9sm/3s3fw2cE6KVGyFef8vf5BrNfGowWG4M/+eGHUD
lAI2TRWIo5txHTUeoUY516ZFg5dcwKxuKjk2995inGjjfVkNgnIX4ZryQRvxQMJdhoHGpfZSZea9
dVX92VSYnfTeGx9dyXpBryEceGCKdpqUF6yyaj2ptHgsA4jbpBe0NyWnd3j28reJzZFWouKVjT+j
e3L79eR+FnMl49i02a2wrfDA6Bjv2OBHz2NefDL0bH4pvT4AQnDeItunwy6P1Yn9KLz0Gy0yGPPL
yHpXGma4QWYJ8JqhfGkSMIhVJR7QEFBu7fCiQhG/Akvvjp0B6i6LLf3S2aaCuqZtfKuOfsDVYDKc
dOU2de0rxrqYnaFgDFR13SfmwbXCfvae0ZWzhhFKsbzv+QtLmjnu5NpbNBZfqYImsGdbMVEl+jkh
2VQkbnGXj6QT5piEvY0BsrzELXJKKOpxXxdJ+cJRlYxG107HUOjNnmxOuSyrDqu4XVTgBUMY9TJ6
TKeJGgKXfSpdNcGDr/n2A+NgzOccO7St0/mUvpc4eALr04oYJ4Vaw0CGjCvv0C7uhrtqg2BViXYH
IWWZMrBjgGtriySUm2IQ3cKu6X/INeujK79amin6CW0QBEmxHMnhp9xUJohZC0a6AOCE/TPS/H2/
r7v21Qqm2dcvP207b1eSXKFdNS+pDsU7zffKmeSqV9TMeiJ8zyMFyMDEW28bj9FQnxgTX53Qpl/G
dj6L9DGcckZQo71WFucDlRoAjmKKiAIydmzPWgat6E8uoz/P38/l0EY3vmvm4C7BAXKaYSc8zoyK
0Lz2g/dWtC+5TuFbnMIJBkljfv9GESP1sfIyjicrC5F9ZQh6gZRP5bvEH9jRBsBNL18oAa6oyC1k
I0YBeUw3kf+7tPAd+g5YVy+XYB/JNHdg/lVO1IxDUCrGndBT8GrrPK7TJacdhzgszQUNcbNpRt4M
EKig2MULqzJvHu8PICe4HWa+cEKDNL+/pA5wQ+LfJsDl5Kuwi+EtUJTDwAuaQ/6W5BBIGKjTddA9
whfhnP3KlJl5KBVKhFYvDkIV3b7Tusm+rU20Rxqc0roe0rhUOVTEbJcg6KxEsqoaboWTmxBLG6mM
Muuz3Vk/q/zu4MtuGJjK1lHbTBq8LxTaDtIBsDmpB4IbDKm77KOb8guiIpblmkafsDWIVrjn1vXo
Lqapddm0uKirkEFOJUizRTmFQH5cfAi+wYn6kLDGlrVfP5NjRDcCb8U/jVeNdTZZxKxhaw/z5SJO
xItV3piR52uH1qCVUXTQVAi+FXMrsw/uHCqCt6JeaKoCrhFpjWsiUUZB/XZuub/qPPotclkvWjwX
3Qxba2PNXSpnA6LmkJHbRgyb/WJaxpXnTGcVk+Yz+f4yc+Wji8JX28IRVjjVFxL10fRSiAxhx3ID
RrrTgaGnU7rkxnQuHbUGVYUdTtbjKgh+xg0bQKvBn5tNwcecu3UMu9gqPb2IWPkL5uds7WhvDYX6
MFIW2LIlFa5jgcLU8haL4kiNxkYXYwKKjMlm7uZE0ybKgnXrEhTu3WixahR99toNc4EIsD1VqXLJ
jpB4WmwfAydB0wzXzOXelS6uogEQRq8J+ZoaGUCQo0rMkWQr+dRGs6Ah9OaqSJulJOU9xZCXUl9g
nyRyy0Vp9evGUC+IB/GmyI9qCDFt2T5c00vUogfhpG/QvijPdIl/kA5g2s3uZ9kDJ3RtLdxFVb9P
RAXTJw9DXJQXpYG4w30hpaXAJHIb9E2HuvOeRqIaD/pCas460pAjhrB+cuX0q5bNi8f5uAsZxncB
Qxib89liCVPnCVhDuAvb2FwKTa+WtuMOC45szxAhP+yeEyzz83AjMfe2fKOKGKWKSS/LH7bjlqQu
90ZQXDhmbZogtrNzDH+vsc/ZIi5xvofLjmTtIpozEE7FQBkaRyWZFhD7jfXukyq+CXGvt8F1Nq/a
qFUL13WpD5l8zgHBRGSOehNKUjeta98zuUee452mQxx3DlQbE8QltV6X2Ipe4x6TnHtwox6PpPLp
/+bG63qkoEy8HHputcuxxRQT42nU+7pYE27iQyPxNSgdEWkuRGlSWojRTjWrB9U4ylVX8b3Oup41
wrC+UnqF29j4GXuKCkYc36tXy256qD7AAZ1ofJvc6XEwYvei5h92NyRzOyrHLydmU86gcJhdL0mc
RLuwZ8REup3ZMvYjFPJHhcmFZrWKRF3N2ycAEdUDJBFe0Em3UnNpgzpgPWa4UXLo8vDcws4NgPAQ
6EGD3jYuXyuayfJlwOhGjWJcV3Oc2g7L+AgQy8Auvqvibl15VYJdXvDed91HmQGQSEwL1njKFyvP
DmJgZRwQkZZNqO6Go/bJ2GPzMSV3CkEW1Ite8talvrNQP8IGad6blyM1OA+SZM3KNjld9cNjYg5f
dZ2RGNHuFh1NFIvWBIlGrmOHgxKDNimKE55sLOAB3UB6k20w+jjMdJfxOHY7MySGWpr1qWUbNsUq
hdpMJsPKSaRNjEtIzaUzZ9WbG9XNpTEfMQBQ0veGdJV5XxiD7Q0Z67OQek82Oz24egKvI2GBi0Tx
y4G68t60kP/cqZqRlQwJ0vyBRDx3Y3aPXi0wNoOcDihH2hL/JnH8IAfC4qmEieT0+EwbEyycHZFV
C0NBFEnfZgjQu8kX3A+jmNFDt0vdvjooIryJ04w7q2m2E6GzZVzGfM1ztWbThrei5KavqNHkUD2x
mHE+7zRQG6Fu/soyIWjJyIxVOKoNwy04ZXPZNoen9uC1a3eg8zMMEpxmJmQqakoVaCXhU19ToKKv
+y5/1/qJPi/N1PjtdFrTYcAHMhPPmHBn3FklQZCeLjpAfFidR5YqBFUzv4gXeK2sqVLp+xz+B0lN
Y906TNVMEZ0YKzJnmWdiIjmXLhsHHR9JWGTgmiftNxAqOiV1nCU9xa9BLL2FVWbUyLICDS3yip4E
QGcoJrBin3wuvIHSSHe6EY2LLs1e8ZJ7uy4Z7I37RbemRBlfdcg668SqryQt73LAeGtMcbmMAFXl
tQ0GaUjQx6ERBd1vV3iUqbbEm+K0pONRDetaAH+c7OmXNeCLAXX3k1bh36GXG4veql/GIXh1VWIh
TaZfhr8eUsA+5EQOJLh/105KKiKslhTFj9Bz7aPXjbdBjSAHHW9ZjuHVCgA+xaUer3Jb++lygyD0
GT6JGmoVLU3U+zGzo8CVi07E8YX+1HonS+NdSymrrpGCKxpw+dbH8sLSUI9zOorQoOSsAq+2FxtV
qIfcS9PHqFPhuQsDquzTTnt3WJUh1pbDFUNQc7MHiAGxixRamH54ZW3DvuihmHn8zlMo7VNNjcn7
1LIhoSI13xu2ZtAttwzEFgd0+CFz8GRQV2BLzg9Di14504lf1Zgmh5Sh3spuJ/McGlD5lVc+mLGR
Pdahrp2kOTV/XpNlUrcmIStcJXU0R6vS75T54g/xOn/N7sXascrpS3YwzalI4muGgnCJKT2Oc899
j6OJ+JmCr25mZfruDRsQET8AJDh3lTUeNKDS3PiyTT56DCS+3Wfnvii/vHne1uvBVqL1nb8fCX34
8xT4M8EQilnc91PtP37r+9H388zl//wP//kUyuCWSSjtm/Pf/P38/Fs6otH5+5E5gKbyJW7KSBrb
FPrWeeRAzMVJk/Rkhv0yw4ImtCZnx5k2JB9SjkCafvT9dl2OOq2+pHGQsEg2V+zZM+ND+ZN+0Q2t
vKtS5weu0BSm+1+eaqNsKxVNwILCd4qM//Fv6oW57UPX/fPSvp+fn4Ib6p7rQCd/Pr9I+V/snUlz
40iabf9KW++R5pgcjkUvHkeR1CyGFNIGFhoC8zzj178DKCsVmV1ZZb2vRYYlRRIkMTjcv+/ec+dX
fP2e+RVZQlto+T3L3yWty+VPX5v+442BxxWZKaGv24M375QokJDv+vB6eb8z726fpQhzbBrAy0/u
0WQKp2H2y3bjslNXbuBB5bb+8fDzu+l0R5dnl++wbFsIVIHzPv18BbVeOl88/Hz//Ozy8OvHzK8Y
5lbr5xv8qPt8+LVJj5YALg/3KkxUua7atNqHEv9a4astTq8ZnMgj4bv+IdXRoIy0uHvILQHXhwv/
9DYtzmkVVHeIT8g6UiPgkfkhBN/qjkpMsesN8uCWvyV2Xd1RLmR2bQewKQ1436BXi4EcdRafy2sK
Vy/v5jhN+is1/o/5LZ8bFITCkR8P0HPe9PJESwDzzhIJs9s/PpNrArsdlK3Pvy1PsDAix3zSml/+
FhrgCaCKIzCaP2P5XM+LUWsoL//lM/I+HQgLHdNf/haXBfVrGn3r5W3LZ4yxsvesYOhbzd9l+UdN
gbcvB6RLFZAtjjBZWxdeR+TM8r7lgyMyoi7Ij5Orr/f1Wl5dJC0MjK+/4bjrLjzPMj7fuzxhEix4
MUW1WH3tJ9sgEIBhb/x87/KEKhwaZk7X//Je8J2I0ei3/PIZTSXSQz8vi78+t9cJ2yxMnN9fnxFN
mMIzg8SP5XXLE5jjxUF3WZB9HtcYvcWBCTUdhD/2h1kRsWXMCPKvv1Hdio7oVul8L/uoGRBt1L73
82vTwkiaI92Sj693cYGNx6x3377+ZNGGPzK3fP36ngjN1bGdzJevP5kDwNEpaJ6/Nl/0VXoCTfH0
tS3AJvWppSzw9SeMx8NJk/m3ZVvL8aMsZJyE5T18bb72HOckU+v+a/NT4CBV9sTnKbG80YiD7NJ0
69uvzftlXV+mIJy/tpXF3XAZyfzaZBSBhGOwSkeRz6V8Bh2gnfVeP2KZ4wZXjNpZ5FG8iq1uQhLE
kznURLz4SX1YnvWYam1lNdv95mdn9Om+StxuszxrOVI/cr8iSG5+dmrc+DrQjKflSWzC0b3OEgCz
KihHf6Rck3b1w/JSo8TW1LjZzfJS+jMtjKhBnJYnE8Py1l1uDhfLs0FIlYrun//5HTIzG+hCk86w
PIvXbDpRs6AzPH+HMMyzGzcTt8sjV5bVA5Xi2TDLd4hZdYlWi++N+ZdDL3mqvCG5XrbTFz3O/8gz
jss7IWl0m8KNSFGaX0tMHLtgzoJantVReRzkHKy4PKReNl5OBXrD5aHJ+vS2T+XnlpRhTWc4Fp9f
gfb7xaRS7fP7ZV70szGy+Gr5kAiMxhqynDwsmylnrJTLim+/PISvWiEQp627PBRFkh2ZHNF0+P24
kb7taT+WR6Sa9nd1WO6WH7r8iaBYvOcmM73JXGGvDDctLdsXxFA30oDCO6QsXweX1UCXkWZiV8Zl
3+MjNI1KXo4wkTYaF8mRDr1Ogbz2TwJo9tnyI30T2Wm7H/JWnpf/04g22CwPl9ct71geNlCEb/SG
xqgeyHMpRI9RmDI/D5aNOW5ymTtS3SyvxofSoS+02xPZE2waEyR576O9X94w0HGkGmmgzZvfrxdy
PFZYcz43N4WglDUif5YtwdJFaoDwd96O3TX/RoGsL0Fbv0pdTd1yLMsQNr4kjEnWnEb0iwTZbYgx
HBM6whDiw9tRtfbjEF3q/o+urTjtPXmqHOKtV8xD9v028uzexw3XrBuZj+9GUIfAVZw31VTNpV/n
xi02RpzEeop410G4XljNBZ4nZDb9UD45tfEe5Q0pLH4F5pHIq3ULbg7l2dFTrftit8rbaoYyD3qT
B+c0HR9VXKkfTZSbqx6b1I3GvXnjmQlJyjJJt6KPnZvQS+njDaN1HPqfbkD2hNDyjjTVitJTBgSs
D0tymen97fKKRCWh88U6Z7rE9Iw8IepsIrRbOCrNeOnBWBay5+5NzsrOmkBsTdp8SQv/yEQ1BBpi
V9ekdIg7YEe0LVixZa1n7Mlj7VYaRWFyLfx6K7q+OlC6UYc2dQbclpWYLyl3izWZWkpg7Wkyo7I3
JBFKVgwlJUWxFehVv1EA0q5o9tarnNL2rbSVxs+gyJQ44EZLNKZrRFzak4tiq46yljglQ2xU5Bfo
AC1ikWzPIOHDP2ZlGr3jw/pY1L//MfzlxBRX4/2Hzzj7q4PP5pr4e7/fOofcm9d/fcOn48+yfrMt
YRsMZrjr/uH2s8zfUMwTzmQ7JmxFWjZ/uP2wiv/GuKXDL3NwCNrg1f6w+2m68RtXKkVzoSuXIBXy
cv6RZvi72+DTmOl/5P/MfWDNYUFf1z7idsklY1m2IAAWnftsVPz12u9Sga4MF9WKqSn8mwpceRo9
NUl1rIHeFpN7Tf4nGZit5P5jRLTlpvikC+8ZsQiQRnRCQ6Pq1STjVxswZYJoZNUlJFWrEpaC7e8o
aEEZGN8AawYrrQCMHkDoWiVxfOOL+CKY+lPnzITnmqhzgCdUZ8bHcL4xhB45CG423pWTdbKEekWA
gvSotWtSn9BDOzFfzMjj11hAGg4tXl0M4smXxmVAvXWttRVF22Z6wCh4BW9kE4yyXi1/HQznML+z
C4HmBcZWWnzu8nSjnXI3OM2+wFWessnBAMfZzD2DIQZoH/URsD+pocZ2QKqahKGlRzdCy6QbONAi
lcKVqq5rp7wZPGZ8YZnthmG8hthFfrJzPb8AKG5D5u94rSijAyTltwySeog1xVf1oFNcmn+QYWLp
rcfnaXa2Dcru1qENzH1Qzvu8kWXradJ9GNBZMhzXa6SfIH5QhNFY44tHVnGVp/Xt4CevEuTFKisl
fktdrED1nR2y2pqwZQpNfwVcdPDqTsW7K6OHMghfa5zhOOIatRnsFhCcHrxGnYYwPHYOteoRwlKz
GvxXCXwFoFClNlUpwJSECTTMqqaZXtybClMWEtVuXuHx5Yj67edf2aJJjFqqIqwNCY/pB9jcBCzV
lXtuI2ZvMFLWiEryjelxUDRcHoNGKS2m530qdTVeaRHvS4qeOmbaM4fAvCd3bWMS/VpvtME0t9Z8
Ltd18rp8BCDlm74S52jeq1bTXipU//TeNvNHkhGyM3TyZBSnco/IF2+K/FAAG1KahZAuo1dSUV4J
z4mKdJ/jn8IacNZ8f9rRZUTxiFEzm8+TWnB/4sy4xkL0lFIJCD12bKpsppThqzefi/OzaKZXhk/I
beHzps93Tpz4vUZ1mqiMZYe1MA18n6PFRaY2mOPcdVfH5866jgsQnU2Hzk5raQqkcfcqQWtv+7a/
spQ6WkHFpdzNpyOqRDtCyjzHImVuiYx8JBNHjAhOmlnqxZGYd7dVmT+T/ipAZw+uFg9RykWyfK/Y
41yvx+xGWDfLt9VyLuVJYoh1dboZfH8vb9hAWG8bzIs2HNvVL8PoPxmf5P8anWzLtjCzGcybhPNX
i4kji9Ij1d5edTaDjJfKg2FDhes1dV4+/19/2p8DSeexkE+TJiOrxPmDq+XPY6FuCMYgPcFJM3Ll
9lw3/mnWRKybot+JXF1pnXOeT5p//bGM5n8Zgv/8sfPzv0y/hnisayNC5Up17sA+f0UuGxEjyDj3
rz9oCfL882DPJzlUwqXNf9i7//xJfZrFZdhkAL9MRqLOO8d2yIXtnUfAd+s8KAjQmrj6XS6D3rKu
kaOsTSs+Z757+Ddf5c+xbp/7mtadbQOuVbOr/S9fpaB7pFuFzWXiHjrZYPUuCRph2J6/jx5wuKMy
u9R1/2cSH7q4PkS+9TR/u9QLL3C0yYKT3K2Hx1RU5b/bUX/O3/zf3+4vO2qImdQhqbC5wOaCsnYT
Fx4X6XwrKyP70HKDowFPiHQx4peFrPNv9o75z76AYymbE5GoP2X/Zfe4k4O8JhipyNdwO6vapBeO
/G0g8Yj0MS7TaB5dOJjvIVp3r8Mq4qr3WusZsiKGmlEF+JMz86eZqbOt5lPYfY50WstO9GBL46w3
6hx6hUnLtsDODTUpMbljxzo3kkF7RghG0yCeLkVtnZASgFfk8+a7PPL5dd8WN30wXSOCMnHnMUzX
Pd8uLduLTOanOJTXmTMz1B2jRja3bQNkx6Hf3y63FN3N1UbMl9h8q9Ejhdy5f84LXjsix+drsxyA
HIWF3bqxsjrbuC7GZkbRft4H8/+08Y/Gql7C+adG883OteU1LYOdSvQfOD2WW0dVfCS6vE+Tdt+F
vrdy5ptVDGljspObxGIJN3wYTPZXScuNoSUCZcQVHPdAhSwJNEu7jrg8hJ9sgS88jjYj63LrmZx4
2o0TD+Nll9mYvOVbkBOlbnFOLB8zn8TLjErzmbOQsYTd0YOAzJ505hM3mHd9byORJJ3M4jbs1t1F
w9DyOb2xITNlxlMP2wugdMiIwN5fxvbQ5Shl9fxugHtMHWdrMu/iHiJLfEm87l+fi8Zf0kSXi4GL
lJEDaoUrQVD8+VJVROZMw7w2XWaCLf2WWfRxNymmX0WMnCBChA8Hlkd4sKWKXqk0o17Nv5fznWve
FeE0fXi1tndGTph5J2R1e2tl4cNoSpqiIZPLSnLol2v/xq/F99pmweXG9AVbZPRztpR0tO04hq+N
No8NDXu6Eem1xVtJTPt86zzxhHJ3EgC98zBEwahf+zEzEDJJ2GvWhUxp586DXpcmrwhu4afj0ScC
k42VnFtohV8QPG6x92zmlyTz3p6/VOsUJTAbzFPMgAZuP8uMsSq5V+IF49SvOQn9Tt2lWfI9BVWF
o4B5UI5QP8nrE0NgCOWRX0jPY1sEAar1nRnozHY4umoe9jS/fNFye1eh3Smr6ryc63bxgd4H2whJ
Xr1Q98uchCrHXAK5TwyukzFkppa77nkU9lnMh2SeZVRIKFYJfOlqlxv29fLxLjcvx474pV1BJlx7
afnzXc5ss/1yMRqm/zqPFn3OtE3Su+Cb0GllzjFyaLX+rTDnwMj5ki8qdkvbq5fZZLY8KCj+rCD4
nEHbHJe/KMCHnJt7VeqnrtAIb3aM13nU0WdzwTyjjF3/nSijVSi0H+ZEZgjZSBkXHK/Rxp7eAYVr
OdaHLCVPyOrdVe7S+85YmXMdwgNKCz6zIvgEVkRwk2G3sBJtgmfN0XSNyFnbw3eUOO56uUxzY869
YfZV6Nqt3/hIhsro1ZrnmJB1iRKy5n9Q2qSoHTioPBpCZJxBc0NhY2Q1QebEskaZVxGAExFq0Yb0
hf4hTY0jw+26qOV5ubIRK14ibfhogv4yNSp4xw0nbsuhcpPosarMh8oJXpOcsxI8lypxFETzIJT2
j06Z/+h1FkTLfhi8dTZSX1sWZxFDqkdBQ5PglbD97lCykxs3n6PLNf+f5f3fLe91i5nn36/vLz84
nkH+6/p+ecfnAt9wf7OkjVzacP68xjec3wTzUSaUptQFy2smQb8TfShg/YbCGPc0s1qHkVUxGa0J
egz+5781U/wmJRAgJaXpWsIy/y9LfJ3iLQP0r9M+7NnUF3SBAdNyXaZ/fx7AQ05f356ASdkhwBA/
xUAwkCMEmhhDFSoCmO8N5WKapcVGNsOtb0fPUePLQ0FbB/KbEehiN5XOj0mnr4GPS4OeFzxgXuPe
aeXOLg78C6i68aGsxfVERKAyDNKkPE/f5qWLwgrS6UprrMta60Jme9FNDXFwRwAGeVEWPuyuPgRB
qm870T+JmfKByIhRmPaqkXNz0cNQ7cLKgbrfgTcZRdKvBCYQv2vr29GIqnloGAg2JBwwUIkFmKc7
OF2G62dAkPSMc4ictgjBupm5R2EwnaIQZyKpd+/dTH9oIOVdhFknd2HbELqLxC5QPuQUSO0R6RNb
kqIzFrFe3eu7XhpzHeCiH5t7JjCMEOpAbkexbmazfmyYXLpo44lippFFnzHajWknN6l4GYtG3pK/
y6gFd3jlmJqx0wwo2EpL0ZfH3WWIoptx2j/GGqHWWl7TbrtL4Bdt24j6hZzuJbzfQwTcs2/ju8rQ
nuH32RtPqFtVGN/spk0ZeLQ7wKc4IAGwgmtaIRS/dkv9yeG4pQUg2Yw7aIJwDVgoHDdMegn7Ho2n
XJVOD6QoDuYeIfWPZmuLnoAxMTNX3I5PDqtvWusjnArmknqUrKwK0KXZkEeZpDjYk65NKdu/FQBu
KKuk2QaKrHoAbCM3RidQK2nIq3PZruveIBuqQNUeCZSFM/i0k1ttyCX2QbSNUjBfKvDCebbXo2k1
q1Nq2yw5Q+1I9jRu3h6iGsVjXlsFHeouz/ph+Ia2GeLQW8Pne3UTAVd4jB9tIAp5cIUkRtMIZwpJ
xDvX5iCOhUPeXjqcQIpc+unU3xaRfWmLPLnsqhmp7ZMQP3nNVe9QnyUzBBgOEXbko+19jiwmM0Wj
z0rAHyB5Ij17C0Ze21klmG4ddfO2k/VH0DBprzMVE1QgL0BHTqsgrJ/M6doHJrxzExdRLrG38H+z
I9r0n3HiegeVjztRi58g+DbdnDwe079YZ4ipHIMaQKUzeUkSnxMB6pSt+2+a2RNP7kC+ijPN3USy
vdbgBNBzgVCrOt/Y5+lt2NZHc0yqlRX4OhwlsdYz1awhtUdbn3AYfqNGFp7rbmrN7FCpJICvYvvZ
kfY5xR0YYZqdcdWkhBYgDLShWePFRbEUtOqqdpHa6Pa0iylrew5irTh6po2DRTEFHKAsuZnC5obG
yAH5MDDz/t02aKirqfgGVzjaTkZPN8AiqVUYMz5C4WxhO/iR6EMjoFcrtKkvWT/dTxYzvmZ6jBJu
na2amfqGQ++3BkJGNOAB/84LTiVyd0YSzeFN+k8TLv5tFcKpNsxe7qVpPeTmePaL+lTl7rWMbAz+
zsAawv6ehpZ+kQCfyQMpaVLYJKFb1remTLrT1JHS1Djdm+GjzquI9EDOvVaOXewrA/xmgDYLy+ew
gUWjbbgCMLtYxRNd48AkXRM99bGyFF00hzXRmD830ur3aOgepLgK4pSFxoMxZch8ZkqyZ+6HlLk9
Sczzmk7ChgF8neUFBilGX9jbl40CPFo1T4nqr5wBQ5FLz3hVkR25h7x76VddeRFRrCS5B/4FPVgw
+9F3EJ/iaMvwxcqn4kCv5F0yoRB5vdWw6Da+9uYUMeFL+UlQfc3G8uhoIl5x2/pAcigwQlXWdTFa
6zIexF4PkY2rCY2aNyucxOS/tLR99mNtICF1HHIC/A0SFmPDLwLRr4Y7/O1PfWNlG5mnF1h/WsiI
cXwYbGOtfPXqWkTnmvj6L92ovUMEwdQHri4Rv+aw6RoIn7gn1hry79Ew3y3TDKG6JYCaTBeTotXf
erRRohIFdR2U1ib0x4vKJ5EK5WM132tu2zru52QAf4sY0ADaa+x0m3RCDdMjISkjEtf2MUbDvKuN
hpyCcF/naHCIbfwwWnUHMugGEvyd2SEztwDQcQm7qDoLLNYOTujQb4uDw1Eb6hCmnKyJgUAXhhxG
26ZXAkB15fZkjWhBvTMN815TKWW3mpjmnvleNTXtvmoI/Uvyg48PF4hK+SzGZNOVY0+1b9OZWXfT
2PGrx0kROxkF4ZqatL4Pq+xV60eATwEtN/Tt/dGP34rArLakfRTzAXom2N3c1KSgor0lHMXFrQJG
IV033qnIM5caLlK6Rvuerqc0KK5Th2vILpB0KY247mif093esPbRd26KKfqbiaZ6pZUl6nUZ+2hn
0DMTEFXswuTNrhIk6HSTqQPdAOAgwzvE2seSsr3Ig3RO9ObQT3TnUn14QM9KF9vod/h8p7VdO+sA
k8G2Hh5ABH93Urh3teV6D1yJCMxyuW3b9rupA+3m7nThhmdRmJC2/OxWJURTmjUV8z5XqBf1Y0OS
ihU96XI8MHgCViaujfWP1e+SV6bVTI88p6SdaOx9ddAGZVzadrt1UgyRAaX7dTqKx0Ak98FkwUgl
vGlTDxzkRtkfeU0qWxxB/C8mbqDkdaWrXPkYY6qDMzjT1jQjxK4F6GBybjAlyRwcHpMEFiJ73Z8X
FFF+yuvgsqxbnOOYPyyPMINOEaHNoERGe0yo9YSlZgjGdRfiohdbqfC2O5jhiAt7zFp1stjzxLHH
7YZoj5emGc/zpdTk/QfTsPccg/LK1fKD3aPMAby/dtj+ynJIoy/b+kcRl+a2NZwfgXgu3PxAjdja
mmP07Aw53qU5rkhVB3JQN9R1tj0BtaBg3rVJhvs8m+O45bQrfdbjkQvWWY8PGIDX4JItPHJ9der1
ZGvW5hZ9O31ZV99mQv+pQKEwKgp2lP6uT/u0nWxIwkzmpKrcnYl1gQZsjvkpnDY4KCHyp2sVQsuj
78x+MFF7TMkPIQBjzCQchzTiSjX32IXI3YkaYqfb8sGu3Wc7Ku/qwEwujHp0sJdwrwIdfWlbVXzT
2m9G2wGjhtFCJEB66Q4Klbyaa/beMEdulUCJ3RcW+P1RSY6tuMcZj20TsbZIs+uAvtnF2Iw/c3o7
1N9z/TLs9W/ULoZdFUHlLsCFe411ctrmsSb2D9/cRYJaY1X256DqO1gm0Q+60OOWmiAjvKpxyQtx
azXWvUt53rSSDHX+SOZ2ZT36oULtiokgsg7uvixDktdSsqST6qc5dHBiPBa9YXedlPG3MSpQ+KJp
A86JTsJLnV2+C5y5vVWHd3Pon+6QaVSLQlIDozNOBEjoVojaAvThY6sd3NA8U4e/9F16RvTC3IhA
ueYMGjJYNbI4djUJkRrgNMFuwSPlsTK/S9qAFf2Ro6jDMymvhtC95W733as4H5yQGUweoGjvOzox
k/GjHOM3q2yumqrVVwVqugGTx5baqADfLq4ar7hokDu34hoiw5XrEtY7DsaHkQw0wpl+cTO4nGrv
MrIIp8fcuzL08knL8rvCTF9suuF7LVUoTovqtiWXza/yn3JAPuMNxEHFza7Mh/1s9qINVW2x+9fr
XvDIQezGXYiRGb+BFpF6CJ4rydQjLp431I/1EaPcz446RJN2jPOC5GaWg5w7ePJcP1WnnpjuFLLX
agDFvsJKoZIfQYP/0ICaPnXje5K/lj3+izEx42vpi32octQ2jidgujcvjpNleLLVyeyscg1GPt5b
ZUox7dg6HSY75xVo0jEkOHEkl31nxvXzoE5eIS6a1P5h1HPbMIy4rltzzqKJEK/0gilrOHuOIn87
uvc+qfBbTJnVJicBOtH6u7wesY8g7ohA0tV4tipj8DZhhnMrLbTnigwEh1RJQfWHRRVRfmgZkFbo
6wxdIbg62KxGpHbzkmZD1CG3GewURAozb8rNZ1+U7HBonMxcnZXtEHOsRHuFbvy2KrGQoZwpV3lW
PNhgr2YE9RmEJ94Ug26ttaitExtTQHZycv1CQn4ii0ObapY0UTBtpEWJGLrOnrYdzI3pwawFUHPM
t0GbI8U29QJ7ABOM5MrQdX0rDP/GG/pzaHjPve0eG4XpzvTU04iDDy8u87YmFa/eVHFji7Z4G5Fd
GiSVkicIVbRhaDS5+ayTR5X5b16OolUp7tXUIiE4R0AxgqvJ7H4KEe8rT6u2z7XL7XSIsCS14orL
GZNnZH/zPcrfWHZWqduRu5gZ13QBuVXkzZubhi+RXo+b5KY1BuLembasK60nDbp4wCJfrCLnpMQ9
PNbv6Zj7B5taEqGtRB+wpGtZLGsieyU80Lol+k3f2wmY+snhcJFZ4vo+QW3IFFaJ5n5kAbeYRncy
eqjPOkmHWxABNzmeCsCbxrGxcuMqnMmnBhgf0u9WQZxMV2pIe1h8gnEAtJBkhN+PDilfVeiglZQk
kAQ994Jy1OgltaSAV1l78rXyMq3L19FzSMzV0/Gcw1GoQRzjCfDdjZOLA64SQqcmiQW3PkkShrlf
E/+pGqoSpqs/ZiCx1qL7KDjpOGGnS6YqDaSXYTiMVjAeOi8owEXilCEmgiV7fpH2hBZVtRfeFOtS
tN2tXaGfj6lL7LsrW0vodEKk0pR1kMA/6TwE+L2qaDtQUETT7W6btPnRJ9jGqOqsG4J6tFg7Tpod
HclEH8fykJfZuR4MwG0+eUNxuc4qMOHMTrKodgBjtvdmHr337oRpvssAvwyUJQzy8eAmYqttm41j
+3A0Glw/ltRXCfdKyr0M7zIgjOrDcKLbzMRQNHb2Pi0rnBDOkw8QarUJXPJo+x+h6b8HA5MUWySA
XzJr7xXyrgS6spXUoa22IXxUrzOiyCSx1iA8CmpXO7Tq4RVGViIV24mQM58b0RgmFXWQIORk1e+V
eTGJ+l2ULEt66pO7yKmumxiBri9PTQCucYAJSD5bcEyC8qEVDZGjHlM6o6XkGyYfcayS7Wg62qnq
oXadVJDd+ab6hmXjuo1K60THEcYA3rp4tN8aGoScmtpbSVbySksgqQEtgqbQKFbQ7mGYmhvd0lmG
e862yy0ORwGXIQeaYIgj2R40w8Jql3l1y4VsuadoTnRgzgw/yUeOe0lSAJC4fHwafP+FGdZbozp5
ZMWKoRjHdQ2UoMs4PXpdG9ZGkz+Q7xVs57Z4Wg3DfsAPhe0Qb38/5vkBuytVHGnsWNa/VcbE9sf+
m2h7cLdjtq1dzdtcCZ8B0/Tt+6oC6Jn72iY0M9Ighx6CdYEWNnePlLX2RSYPU1NglzWvaefre6oz
TBcjLuikbardKOpDY7asFKp6b/amx5k12hsN3QTJj9XBK1BvUxnqzGjAe4O50PeKahW46Y+iSC96
HedZaRbvBqQV5dKH7QKdACOTuvh/asnFx//899vf1ZJt+mN/X0peAyWqfiT/9f9+VuHbj+y/7j+K
9jUJ336tLc9b+L207FBaNolVBwdPtA+CsX/ox3Rr1oEJ1zVsuKt0iCnq/l5bRj4mhGNLbmUmBV9T
p7b9e2nZQHQmbF0IYbu2mAvW/5fSMmq0uQ/9VVp2TF03QM/bVHWocEP3muVlv2gX+kF20iyTfSaN
i2jKiGHowtuYshaFUKffGnGN5AhnCMrGRyTQ010bpKcULvijocfqilBGMuLDroXxbBJmqRmPDsqv
Pu69Q9ib4N784SkZ/PeKkeMAlxdJ2fhdjlC8XZsJe2km/qOGY/ogNQuRUT+95m45XKeDs3LySd9a
5vRed2xImQRFBFBZWeEAmV4e9mMJHk0P4XHOz6IK4iYY90SYy5gIpNa5K/NkupnG6ptRPQ59b1/7
fRE/vUA5oMZjxzd0ILnJjOnEvSR65/eRGuzIw1C4yS3By49EdIxr7vc4yjW4NTGE9phM0m+NTPX1
xL1umxQwlwqaT8zJio2Ps8p0kBTVXRps2nqAgJIjmIY12AjqEpj4NzpsV0Q9lPGI21j+0eRU40Ep
mDmTN7kZIOqm+UQwr3CADzZUBHGws1rQvfzAavGGFjD3Bpnep9EwPWbOsQgi3LBTfG9We1/vqp3S
8fh6Osv4LgCxO1nWPfD9cZVMkbqsIpy3RUVRQHox/XJVHbHYjhghMV37njiMYddvg4jO8KxbTRwz
2loGDn/TYtKjhYNJyWWOawbJuqlBfzAMEmNepJ6xbohv3cBtOdiuox/iAqyAGvN226gEDz76Sjzk
eb9O0tza9Ay49G71LQxOH5Kq9dJ0+pxODYxINM0zKU8/ZlSH14XWa+44W4eb2bWIoWJXLMzW7c/K
xmvcGfFDVRUllvJC34yOWe8mE+u+GBrsDKo9kQ2FZJfaNidriTiCUTYgKS1WMtm2mhB4pDPsLxkp
vEwMD9hxWa8ZsBgKraCHEfRMkG3GedRdNRJ8VBG4PvT5YLSaBIo5kMhSBea2qP1rL+qRlBc5rQb3
5oqwJJ+UmdFlG47+YLMGR70VUdeQLnW+rNNBR5kI0NgYFXmW4M5dVRPbyCVAk7q8RWD+oXpOk7w/
5J7xmPkpvc3Re1Nd/d0rBy4lCBOFJVchLrv7qE85t/CCuvbjWAb3E/KxECl4NzaHsaVVG8WO2Ljd
lOwl8yheZ2mHwnhEb32IuprUPye9mORrFNo40CLtgnKkBAjdh5ukgFRA8vjNlMS3+dgfc26V20r4
N1aOwcGxOvSRUntkmU0qIMEquQuwXLk59X/fPFc+WTElmdsJHW4ZWe9uZK4JgkQVTRkUHC0/YyqN
HRly9XE0mbRrutWupOm9lWhZVkNQ0qDBgWomlbxrucvuai19MTr7JjUKcvDSF9xrxakm3OaiTlsc
rC7G0X4qSX3OAdLlUr9ho2ULmlOADbN0wGZekvykQgaqjNDt2FYl02GWH52HRze1YRVzlFGYB+c2
PTh63J469UgjiYAIl0ZP5WJ3NoN8n/gUIiPtKtgPBLHBJ6RAUYwl/tJCfsNMtTdL2gzw/5NdrIUR
aL3AXuWUl8l8ADlZQOqZ+VQREiqIJT1dtrCkgj5lezm5rzHX7EpS6vLt/rup1HvfW/vMzA+aTtCp
UTsvMD2Tizqcsk3itg8uIaTUR3QaUaSGwsygSNZWzPfAFcCb23ZlfBsx3l+GfG/N8rOdjPRLkTen
kf8yc0p3YEeeGRwHfUsIzoTtAeNJF3bfDd+57vJhF8xrFr5zfoINg0s6T0tEkcS1wgtz00aHpc3k
P5FZtXE8YgQEISQN7LFoJjAMGRmWmvGTMcPeAEilFQHJxiCgKxt7l/Vf6RyF5e+autyTAR/zZ5QQ
+m09xd/gpDz6Q+pcWPPUlKLuk/ArlgVwCtGsjBBeCLoIXGS0ceZvtT47TGgqYOpNxtZsjMtcV8W+
zAnBbuuTGtXZqwusP0Z1begOX0JjemYW3gtrZ32NMzjBsGp5gEG6e1eznZ3jVtdT2zwNFsiEirAH
5JYtwhGJTFdWOlDpI5O6fiNj2h/15DxSgrtn9VXOq7iHxlIfSc+pbsAHb6MkvBUNOPxSd9YM2HKt
ev+bD4FiX6jwJ+aMF5wnNab2jDqN5b5kTdHuPOIzsmT6DsL63UlCbx9pRwGtdZMdOosrJmjbBIhL
y1BGurNL8OCaquIId6S4pRqXXAVX/gwOa9TwZHWYi70S/IKX3oAoOguQM7EdPRYtAymlxYxkLKar
W92LSEgagwyqDOuU0mgfy9C4qFh1rZyaKUBimac+GMNVV2HMGKhsqEkeYlip3JYkTcVSHANCWsdi
fAys/8/ReS03jmNh+IlYxRxula1gOckt+4bVbttgTiBBEk8/H+dmQ9fOti2RwDl/7F/ziVXWjd9Y
qvlDC5hvSZDh2pXXkdIU8s/rLYCEfohIOVoj2yCsURvnNHMLktuXmEXb2odK3yqi8LZipFgypDRL
kI1axbQbBNJdOCq21MhKz2j/N8UAWk7MZALMm/AyYkHOmhiSVS850x4gGpuLKkhGptvAJrpGwc9V
BBpjXoyTg5HjQkTu3z7oCrwxyt9wMucbT9lPccM7rC3SYP1S57vQ1+qs0NGTxkC/feliG3M5dOe2
2sghrUijMOOHSH9PEUxApOyl1Enae7w6W8JXRvM4EafQmYz3XNEQf/8nafS/k9PuXGnMJ2n7kseV
vs3B9ViQOKFlbLQHBPvXRBoUdMxOu23jmnwfAi5XBWSosQgH+BPqXJV10MQgtKnlHwiFCCGZ+nck
BoAnMqLZSj97eR2uZKIQA6q7lc7hQxRTtCBKUuLTnPrWyLuN2pq3HJ1E+xo4gIRPAjdS8PcIluo4
3zD8TFRaxxyDPzlgI5zWRCO7NS5n0YD+WD+3XAWbfOivU9XKlwaJBStq0O77UfNTAEGTCmvvuno4
p2iWiJYwiBXphxoy8W3QCnC2jf46QcBJPctnBDYwmoIiSLCJM//FLGWzBkLxHkwbNaDRktS56LWy
aQYL5mWgoBnchju/IqssMpWxEhpA1LPHq5MV/aaXfAVlAGBeBN/CradNgVhdmtORAoOzG81ib2fe
M6U44z7yabbu8vmRPNi30uhx8nm12DVKXpcFFdp4JUL3m8aL6io0aK3l/mBEsAGy4FJV9nfIZ6Kw
u+Sn9HcFrAChE8khaMNy7WbkNLk2Hq1mJKMU6xEEqRjukmyOI1Qlscp+fa1Akw9x8+gwNVwNZnSw
8fTZSS0MCRSjKXR9xZOyOns7dEtpoxhOJAW9G6Re1IVksuNZ2/gSGwnGp78ChDMbD4GChs89Kod7
IMDKg4LBtBWsC59IUsuTw2NiNdaOSNK1g05rM45kmFJm7DB2MKBRcC+Gfq+SPeHt7smU87urGctV
iV+hipFSjYa1hbAN1zZNQzuzMV+pNiIGlY9069csuFrX/QH/E3VQpCmRkY3GxF3lmNrWIlH2vpD2
AzayW5BsgQzzrS8pD8IweEGT3j+aAmiTBGl8FxN3fb+zxj7dliHRR53Ibl3QkfZbqF3mnENgMyB4
le1Tw3lsWuE+jcZjm17SOJGbJB/NQypREDb+uI7nMV43KfzEHBcIS57jJks565gnTPNCcB5Umqd4
biI0FUaG/LUxnaOpcddkNK+LKGrfegJ9i4QsvKqK13MblBdBI03XIE0mlvLsyDrZTd4L4kxOiAQQ
lXo4BB4//Uy/OPCth9zNeoY4qXCP7AOZfKPB71eq4RdMHkj4zR8Sz/qia0HzEmhvC8rHaeRiEWzm
aRuELsl6eP2rGexo6Zfgk4Su7WFPKgqTTR2GqxytTIULmDchn1a4PmDECe1dGSk5aU5rJcThpUhE
U71y1NAeBssJD9QjbCi5JjNitKgsJ9tnT66nsXJjlR+6XR850x7NxWtJ0cBG0VKzotP5EbgKNJk+
iheypN6mUeyNiCjXsaL4L5kxetBzdbRBAvGrWhJwzY9HOBgz5+OUkJ/UBUJasJ7sCTZ3WASunoEr
SKCDgIBl+p9jbkC/xgxOchuWHvMwRum3LglDGx3q3WURgj67sOHD0lsZ2LAtJJNWyYMv/KPhVvPR
aGiJ4EfaD3w7u0Gqt96a6kMEi52aJDOaefwMCVNtEiSafHEvDdmHGyIjrvZs3NOmIubQH+a9R38N
6qX6RY7zuPay2TtQEHCMScvLU9P6dIzpq87UP2HRpEkXIUE/OYthyofiCERXXQMlObZopOlDj1ib
ivBYpTXHzHpom+kEd/lict9u8XgkraBxJ3eRJrdIDj2V/iS2uQ/S1Nz7YOxAedVn1vC52JJ+UsMi
TZLyO4UBCWKO1KHh0PvDb1D5xKgUBYHlEVQXvjZ0pyM0IL0yV0mFzcbKNaetGd44FVDiTjjRyiGh
4Ao+M2tjYsa8ggmsaYjPIDMfztHYuqo7UBLtPtTCJOKkHjaai3ZACMbblW4khZwr7ZC+mnhPUxG7
qz4c353UbNcUupIlxrIUVlenNp/nA0wF+6TPQyEE3dZNmt2srH0dA/Nv4JbToSeC5TlaiMNUtJvU
Suuzz/eFYYImMc9B2NOQi6NKFiQSGDz6lLdE/B5Nlf/mGSpdMao7+Hl5TnA0IGKJPCoc4Vi8kIU1
5LREc0YqmRGfBsMWGx0kP13qy8MctvvShJAQ3FQrh9IlPriaJF/JaD0R9htK1NaRMR5Thxz7aaK9
KGL5oWuOklgx+WupSBML62I3twXJvGH+JLT7ZLkuQ5q5ykxu4C7iIy3Ji4VUib8yuo9XE6XKuLkq
HpwBE2pbJclmUgm1fs5zWnblBk5WAqyKCyEfyTFApUBFElzoyM/qeem+t5ynQD/brQR81u1Li8am
O2WdHHeydN9jRMZrrpVm5fIIYK0Z9jCUBI2GXrsOCv+cQMusSEPjnrFaKGBN0hgBo6S9zRuZ65c+
o7Kpc/8Q9f3PrIxvezwLkp3XWUWW/Wy1x2z23+ec5cD3J+LlAOWYX6gXt2jNlLnIt06af+qysHeU
zUCCg+PXfJ6G39QbbwUu5bIB1g+FR3MHFTuvYTk8TboVW9CMFiMEf+zITw81GB8dciwfqIYzmpd5
mWmznGDLdkk/l+bXOOXmcQ4Wv1VYUu4u97EQyZlI5b+hfEytmzaL61jVX3kjgZVsfc0FsjcJrMH9
g+jGyMuVGomR8p1rKQj5mSyzhZZ08oMI+gmvBQ+V6THNISPaT5p1voT926tuQ2gcwVBO+DMmhEOR
YUod3oCfOS/7o1FrSlf/8vq267CKxrMiMxo5yxfdM3+szoEl96cvur2c2T7bDIp7vzLvoTZuqmrz
Fb3tiEAq43MECOFZoHMwE/ZDhQ+O+l032ESAVZHjDlQkpY+6aT8tkw+JAPt9Uyp9gHXcC69Ayz/I
em8WNapz9FJEeGwGIfW+iLTDTJhDS4ZkAMM9IIkDgpLJdvDudUrFYR9QBYCv4GKP/r0O03gHcf7j
x3F3zPyRfmMsqn76TcwswhkdhdsiLMWWCGcOe3vYEAV2pxKkXmdlu51SVR+HHom7rSxwFaZj3rVh
F4YfIWZDBsje2SxXEWExeqNtTQTVPDVHg9MJAh45+dZBynQDceLGF2tFoDQVlcW4gw8Dzuo+lGFd
jGn5GjuOpsEr2fJLi6TBmAlSK/lVqdHb53l0KsrQ4Ip0OvykBgl3zWfiOPoEQXeyYHkPTuY/Jg13
UkOp+ypcavRkPSquhbjk23IoFMz2UzDdZ9swtznxliO5rzs/mt/7jn9sCsihKUv3UPTJzkw4XmMy
09nErQ4pQZhmdGqiuF8350BNctv0y27RTRRKI/WczVtF5k04q+DSUxRiIeLamt6zFxwkKcXb0Afe
0rMfL43RB58r4kFihA/C4iCSYVyTKJeVBUrDycOzUgzveDP+BVb8W83kqlXQ81uLfyUGtY1R3D9b
c3csVB5vXRp70OQTsVQjukwAynIy2JqMQhKdIxmqjXYJAKP25oXwrJA7gZyyMT+VLudMQJbkOsvx
jFYG+stO13vg0Z+IvEw6tAlJ5Y2b9LRj44IqcYq31DF+KP8MWGTp0gvshIw6Oe9pPWJJ0NkXXCF+
rKUCClxs1uZ9KOK/dknVRyNf6YZmhm/4m/hgAqvE3QSD1ZbQllNDDX1LDwAqn185uKRXSv7ufs4H
2gacTZ/HRELpJtnQE0TC50CFoxoVwKkzXejQG1BbcyLOgsVfthwA3Y5oMD6utki29Itz+gSBuxnK
Q8kqvzZKyrisviw20TSQk1iXiPxUfwA4AecT3iXLqxtFoubSRsDd7ANAq7xaF0mguNB5IS3/xco9
4Oosqg9Kl7cSeNIO5JrkBL1R7gbkfXmcu3UHT4ZfOraIuz3lRnln8WLAqwGlIL1q4aGH1nx8TqPw
66KVtuZvQnE1EoOQpo5/eZupNbg0tdbV/FrMyG/6RYrWO3+V6XWborASrDyIXKLB3JKxzENk7enH
4cBubHedWure8z+OffO1khM41GQ9zmjIYlTQF/pMunUdEZeHAJlToUjpICvrhylI60PWnKXZO1un
86IXIJhNVFIPHw0kRyqX5EOO43pqUTtAlrvT4iUntWOoxG8TZH+kbWXryoODc4eU7E5DUUaQfnuI
Jxhj4OrCxtu3f4SwUToI0M6Ew9kgbH6j0sGmTkHABNrPIwks5BgurR3V1gqMABVXnxMh3uySjAkK
DSRgto7DE6b2DRHE9Ypd+G4KpDdFNH3TspnxSzeF19LzlHF8kbtqGWx9hEMWqEaTiGeNw05dzJiG
JJ/qBydOf2gzYPkdCeouFna2by5K+zXC4toEaG+3aBQxJwu33NXSfzH9rNul07yoATN6kOh44ZXY
EDCyXMgKGNrhiQieStbQNT//L/cBpeEJtwKRtVuRzR8mtvIM1rusZz6QcGLsF/IcZOjcaJmiktEs
9YOa/mSTWCTYprc1JGMVV8NaJblz7GqQpKSur2HHxujT3cpp/thEaIk03sNVEbjTlqKdg8yLX6Um
9CsN4c+uZBUNHYTWBvcIkgh2d4l70icpb914Wb113Jep1/3etJpoWZqNF2VjBC86uaXeiCfey/d5
ov9gyTOfrPDmkNu3XKivKW9M0AXjnp+ohLuGIa4pDt/wBr6IAMVJmfNCT2koHgxT5kS38/TTasY0
4SMoq8V58AE8vOG1sexzZ/nZAXiHBoD5KRuSszthI6pTuXbNDkAvLYeD1WMbsjU2bzdm4fiIyql4
8Byn2ClJJ+JLPWbwM/qQ07fmoTzqYrIjfZqWNkbcH9VglNvAgO5PEOYVxV9PF69yIesq6XJOmgHg
Vc1s0xUNfW00+ApnfM3qfNxMhqa1Jff2ZZiimu6ZBmCWWZGQc83WG45fIhUBbvMCFYAcsaqRDPtH
SgPKKSZ5O80ji9jJHp0sE56Ng2DWqXPus3k3L7losRNsVI5Tyu3al8gFt3YjHs1E2lt0ZG+9S2NC
4hjXtrXSXQD5kbqhuOWxf1BzaH3M4mImIfL/mYyGNAPO4v+CWBpMprw1CDNeXB/IN3Kj99acd9Mg
LqjASfEEnFujq3tq0vIZEqFG9efptcv7TY2I8Rx7PEBt6z7poT3FcEiHxuBDokd0+79mzeM42RHn
eiWqZ6jfgYMci+c5do33JOh4U/Fg0Cm6t4YmPQTEFA2eWT34Ab1WafHQRXAhxOU1qM+KrGV7HDhK
u4yU7ilDDGl1O4Ey5BQzVndKbSwWY/R70d9GUEoY6fA+6viOxIWfqPX3XVh81VPx5Dl0b0WGIvoV
EauRY8dDAoi4nJyhTr26Qf5TQ/qiD0huiXDyGzhGRacuH9bof5Kd2qx9jSkg5FXHHo79wMriEycB
qhJeQX5Ih5BNMpBjzwVpoguiL+J903CCT0OxT3KbPuheflEPbT+ZbQCMnxUsMz03cWOAixDSHAq2
+6rZKif98TvfeI7OlEG7l5R2QcdiMLLIF899sp9F/c/On2eSFiGZ4cBa2yLS1XkpEit6JBzq39RS
3Dy0T7oNuoPX4RWBmSCVNqu2zRBtrGI8x3b4SJgzd+Qi9AzqdWsjj8w6+McIyHNvTt67NfewYJwC
ffWpJvuf7dgogInjb0Wh4CeM6ynlnOfINmzmVXeF4+hNytOoMaLriGEjM1iapBwRigbzYpIl4SNK
5Bs1DWwYaNYFliVh1TcWhgOZS5g/HYqCRwT9Lf6Mzv1pvZO5lN/aTgj/RzXyOjWgBGxqCyjvBoyH
EEzS36gY7lNhths3xqdecoSeqB4N28+ZXi3uioHWyrTdN733TgT+2VO0l9sG67VU9obNyEZeXd6w
xmBjtY+dA9TeQ7+QqDTyW3Ec4CsTq7nkrx4LlNRLqjGIqQN9usst/+7Ay64YeHeGRwty0KCSzg3x
yxb1yX4F78FdLWOIeaKPI27ivV/U8UGPOdI1Eg2dId9QK4u3yLXOVWu8+gIsMcmGB0Rh72bn/wBw
UjkzUhZPqrTnGsDfUUx7NKr2JE0+5ji19p0J+q1JFeltJgKzaB5GoS81PoQo0+dZJL9pCZzO7puj
piHA1VJvXdtd5m4CZO+Tl8LoYb3sV9Hg8fHNe6NeR1f/TGMY7dLxk0TjbzdB2FYztgcOG4Seixin
jGPvyjT4jWkpY5mrH2SV/+W3TXeWUVENzZeeRHN5sh1j1bDjr1wxtBsbfUAw8wbKLgx2bsdQxMt5
a6YS6smEWWfKUZiixlM/DTtdW/U29pCphcYLve6PDLrxKm9tiRQSbtQq6Ez1O4Z9cnxJ26KmScGn
4Od43g1JelFtEO3cEiAysvtLRm4abm1odyHEe5FqNjC4WT1Z56QlNS0U5isthDARUcHzJ+kp9X+Y
Ha+qMv71dXy29PBTxjNRbBNPRD/eISWvFSB5aphPUGoby4e/b9v22nrMOQqbN4kmxiudRpw4K0mr
pk2fKUjiaswK/NFmMGKc8P6VquWKdQ4cvFfD5GvsZuKAAfNESLSubMLjMlrz79uxQy7Fp3Xre4+x
XlmsKd60qjuGaCa5FdntV/CfLzMpAdftx56JaevW8l4ifYvd3LpMgXlpZFDvcBN8Ymh6opbpqHw8
b56070FDAn3avjd04qBBeM2t4EVlqBcLVoo0Sz+NQeVbq8GzRnlxyDYBkFS6K2U72zZIX/qJDvXc
vBFWQtGIOhW6IGuyQBPcmgVBQtQDD3yFBZRrPUecH9GbZ6KZtkNZrTDHmZDoEMW5GaOSJxSOx3zl
3MDvOjxG4bvyScfwiq9EsBSGAFY6pTHePTOm96xUKIDd6g1WgHp7waPhOq+C4ilpyXRDxszeqN4S
3jg0CJokQ/AhoeOvnPro5cQq64YeyzZ/s7ma477YhZFz68qY3WChpD2L8WkkHdzJX7ICx8vAEmBl
REPH7vQ0KNZwwViR7mK37ogK+k4lRePIuClcHLauwS8y+eM3w/LeIu1lbbz+P8IjzH+wZHCJaiph
qlyvl+e+SOS+npo/SjTWQ9UzYTkjt6JGN86q2K+XSYRyo+Pc+n/whxdgn/2uZjmaTP8Jn1nSyOIh
Qa+0sozlOtyWsH4pGu1VvJo6jAJYG1Mm/j3SjUeEP6cuInBiJmDZWthKsFAwyl6VGAdN2M4uxF8Q
+hddpl/zkt5mSx6w/ilJEBrV+fzmyltUzK+Sm+6Iy7C19GtWMAR0of59FR2GrKFNf0edPeqsAsZW
z1SbAn4NwSIY+kED8l5CdWPDcbaAO/yWHbLJxuY/DSOloDljXQF/ob13k1EUV/p48knTWAviIAPP
eG4BGjpyTVct8dbMVdDPJmhP69W3uYNzFeEOQsx5mOLgGXTqSQwUpoRCnfpKPEZDqg+llzVrErcb
ZFbrMQRM612ThSQyf/HXf4cdhSQwlanrzkRE78IM/mfE+Eb7X1G0Esk7R7Dt5d+k/q0DG7X0+F3a
/o9LeKiaO1yd2ZuVdUftM7TZRfZah+qeF/BObfTO2Pfa5kW2bqr4c8FtgEG/AwrtVslTHUwDPyr9
WHp+SpZCw6ahkEU1d1oetiaa52p5tHhHN3naHoqaPOpExQfZRhfEaQfHb/Zlb/OP1bvGrN5hKAAW
Buu9Ts1XPTO692N7STnJWJMYr2H9mQLIHbmkOTdE0HZHZxhe8RpTZVRfaHKjpySbn+J6fCdjstn/
/zVZZfYOtbxAAU9FftY7D9aHTHdO47lt0bRN1cZFNgpLIz+CsjqE1hoRAMCQg6lMn4UnEU/8th5G
05QcjtWYtH+QcN7iOHquB56NGRFC0JX7MY/erUkeOjcinbcFE+ZS+OPg7QpHbHqeOpMnw7nbkpXD
jYma2vjbFzNbBCgXvkvABH4pFLxLrVzmeHeg4Z+Z8p4G09rKZBIqwn+pw0tkwNYZVv3pK6jh5Rvi
+jAp8VBV9o7BUQUtE45PZRXk92l5i5Co+m0UHQ1PHKw8ugxxccMsdPBKorIav7k6vKvkWOOiLHlk
iNn5978TOq34eat159Kp7pGk3fcPQfVhanUKOwT+gfh2Z4wmQ/1QRjEn0UxbXwE84CQ50VMcF0Z1
n318inEJODXfJ4W5j0Iwsm3LmbIfkL08lbtaBD9NyA8xfncFqCfwr8Y08ylMvaVlHItlb98nf/HN
6QreJbu6rrmQ0C1nCResYdbXTkS3doh3htXu0SEGK3OuD0HHCdXxQrTWLvUzijXNs9NjDpq7k+P3
yRolHgcPwdLr2ZA7TK+fCx4eNYtR2Sf3fq42dKA9MF7/q5MB+zd8BMWOm/qNCsLP+g7mcrQ7xUhV
8oWK5OaGrubzs7YOFXSryjGMVdSj1BPAKfjGjxhy4ANivJhUXfx/rJWzOrVUC/aAPyhGfNO+OOrU
0QBc77xI/ou8fhHWzLS3Wpy1pOttUDr91aR+bBMVPcoYX25djnfdV4C2dnfpK6gI33qlqHZNjyEG
nO6TQoYXmZhnC2o4LRjtVCJf4tT4CaiTWKkA6G7oeMuwca8yz4apiDZlcO2aGZFSmH816T4xFpkf
ztDMrA9GYJ4VV0vS47KnJgFOiI/J4KAjLBsrIYp+j+sLhZATY29LGV5Qhj4Bd1+YL4qqp7KMnXqJ
pkOChyO7rhh/DMGUbhbDwQdXmC3jeTLbvVthNi0BA2Oj3KnYZe62nmRhMFMG5tYbih8EuO8K/gHN
zxiSd2faIDKmp1/Res6reVk45yenKb4RGeIZyunHMR1UVZX4Tu3kpfdQadHxd2oNVuuYhgJzDC9Z
MNznJvpHFY5g3toRHnOtJ3FrGy4HM2bHQW9I8RQLI1UQ2Xdbcsv5M3y+91J35h8EHh/Sron5f8Dk
iSfWxSJiQRTSA1vPH5603gPpUSEKzktm7iZ3h0M8Os+j1x5RzpzquNtzHvmEQA3XMh63fRv/UNCE
CSmeV4rO1emfbGkGUcx7sVEwEaBbUqDLgU99OfoYxzgkRoKrouIjhpCyE+Nl8urraGLfTE10G8Od
1up80yv85u7wOsqe8XFw98qq30jufQpxJbpo61AyGkvt40fbzUuEXXdUU3pLZfEy5hN/MJ0KnJR0
W82vkPoF1zAoMCD3yZzXicsIM4b6NcKQF9UjVEqKzKyJomyTia900RR7DGdIrvgkFMkOxQw2XqMF
aLnRKfa8JAn+rcntP2dv+T6sX54fyCP0x5TVZ7Sx0N0hjIP2cotUPpoDZ9O+iWn2LugO0SMmyKKi
o1dL6yxcZx842MXHUl/UkphgRBIdrIllL7XTTczMeKoFDprSGCLQwF/2fHm2IZfXTfbkKJPJJRRX
YuIJDRqtCPEKhSh9Jpw1z+TC/BR6mwUZjXXDjFRtnxLZfoUJNGQ8HA2z/NfJ4Tceeevi3vxXZOzZ
AUBOtsCexTBXYJ763kjgo0zLl8FaUm/mZV/Oknpl9Ub6YKQGObOOIuuxjGCwsLmFJvNu101X1fMI
R9Z9uRYqVDYEBdqvvDAf0nPYZz37D4TJWgYoFQFqQmCAEe5i6dhp9VWM5rOZjeGezUevCymW8M38
X1KYxmqc7D+IIATxvJ3ayWz6yAYrfqesAC2hc4HtWTWBf61ycogyjFdXf5AHOuGTF1GNmGhGYyfM
e1EGfI5RF2+5hfdNzeoHq8Vs19AaCq2pDRqCxoDVHwX5dlhQwah4I/pp2GE6voy5nyziytdMgjSY
fjEdfRhB4Cbslj2uqHSgOF7MgBjEd/41Mfe69D6IPKWsKbwQcYCQm/SUfRvQTcZXvc21Vz+aKJzy
xCbQv95bM2UO8rGziNIclweQ8O5/pUPfCyM1zpqk3zmAM9g2/GQrXBIwe9yfxJdVO8XmTpDFNaFO
bxMNwuaGo99Sd4tRkWKB/ZV63Y8Y3hxB4VchYK8Ih3ii9cbY5tEtszi6EIzepaC2CJYA3Yftr6EN
5EbgEV81nYHWIMq5+1n7RPnXsgMPRNz/1jYChXZE9xCgt6NKguyXsfiEiXwZ66Ded4xna8sWfK5c
kDhs8tAiNiWMcjqghnPjO2rPmEcWMokN6MRA1APyJYV51inNdy3Smjp+BW0i6QEl4Gqo/IOVYfvC
K/3Nv+9xjFdkUHUrP0azLMtqncOebGLCPUb/0XCYSoSN8MqJp3glKYrdJnB4AWIfGtufzXI0gD0M
KgYJOyCTftiKtLlOhMuT4gLc2CUPUZ1/5h2MHCQkZZgDT4fU92LQh7rJOVPyaBvQUUCaGF1W8xyO
my7APiwLl0gQj6JvGHUjtroN+fC7Nmznp1oFaPg6eG0PoL5G64F69DvN5RHn7pew62plhd2tqt1i
nSTh2mpdTur+SrNtzOFr4WvS5kM9GM/W1O8TUtgOXf8YcLpuKSju1y/28BGizOZoJQpCwWrFdNok
DclS3pD87QUtnvAuQNKqWqFn9Thq5YftO+N2ogJgRFhOheuqQN2HXpTHax7LtROm5AWE1iaq/xDl
V6BxZEvXaCMLk3d6Rg8nZvPDAfdnsDO8dW0JIkpK72xUIecE6rnEm2FPPBsxp4sgzrK9H4AcSpV6
vOUlvE5HYM6u9/rznA1QnTL40Zq5p8W5xpHw5Cc+5BhsF6k9fDJxJ1ZDVn31RTps2KD+esRgbVAN
v6GYidaziRZphnJxWvWNACCd+2GVZQF/GPGX9kg7WyGIIh4wcwsVXVgbv3BMuXwPEtLQX8oJYOnW
8UgRqBMSWsjSlxYwby0SRHYEcluIwrvnpBdkHUrEOD16fUUtpJMwBlOUgOSp1bBUyMxxp84zW28d
gXy4JqFFQWHEa3e+BgmSjy7WJq1Ag7enTBZbV0XTVtQ+lvCp16ZlqRoQU2DwcVdz5F7tJcoOQGCF
6vp3dAziMIMMXmphbHLreevYyaOTALCTvq5WVWGj0ZhHdBjIQpLEoQ9B7S2OJZHr7qDsSm7Ktjn2
82xs4ycdxSiHMhAHmpNzUuAJHDR7TMMoRVzvVlIVd8i9qd61zmuEPB6bf/itdWM+jRp1kOFP5hpF
6vDgW03IcqN3UJ4oF82NLqt2cQA8Qtjy+eLVf0C79zaFXEmZ/PBRIYEnEKvUxemz3+kQ0FjWwKr5
jYBXPNRqJL9lOsc+VYRq3sx9jcSXecLtGqYd2gRKGK3Sz0mIE95qaMKXOlolO08V736EPLVgkirD
5IV6XHNNaRH1DI48IksmlIUExu4mUVF0gLZ+Zn8QgH/TMTZ5fjcC7XOsfW1i+mvChH7nKWJaRXtb
FQ13jXWeG3UPrBCplxV+RAVznq5hGfLoo+6Czy5rrnNN91UBTAj8clVt+oBv2KeJLd7WYvBPLeEo
gvtnm1FAVGcgZ42VcHTFP8TdfncVgEFaodu2ex+MxsEtu+3J6WdsQK5lsDalRAUWyo52o/ZYiFD9
Oy0Fa11f3DAGLA1qwbpTDKpzbp281gJoHZS3SxPnVaWAd41LCKcufZbPeOAWMv7YKDQGA2o60MvG
dUODYqypNtf8kf/o1tHdjKaTmkW4CvWAaA9TJE88fV4GCVAF0pyzObv3jh2N6K3dPDNZzUvwZ4It
iOzKnVJhQ4pPBTXCjVQbZkAr9Yiwrgcxk+RDuSP6fc0LShKUsZRjwhuWUEZFRX+YrmePKBYT76Wf
P9kEgJCSQPLGzIItJEQhc/hTIDXRIUogJs7U1rOmh9Q1dnHLL4ERAYkWeUtugLFF+B6WgabhGuVN
J32KWOe6WUHYTtPJmVLvHPgokZrqx+uZeNQcEYXVdohHcz/YVgGaIhVk9tYcxSu+kQMY8bMa1BtX
Dnh5YmE06bLDjHehqdjFqdL+wh3mbPCMIxzShX/0ZLhN+EpXjGg/Y/0amfKeSbqHzUJ+J1ZNPbKN
8CBecE3SRZjrpUA7inoJT3BVZUgLwo5WnJ5LlOiVl4x/bpW027hG0Q519xmPd3+RGyt4NBFUtzDE
ueTUf1wDuj4s0BHQuubH3g/1gB6JCGLe2tE9oF+9qYd8nRA/FIFWgsq52HoFiyyd4YrUL78e3LWQ
V6iCkxuesJGgFCqiDSFNzUYVLM5QGiDTP7j6012dgba406x2fnO2PYTLisfPbXGtNFn4QQXQk2sp
SH6Xa6WDFZA1dX5tUqFbysEhtWyPZu/uBNLL9SDAFMqxJBx1vOS+9OhtbQks+xFp+p3b3WfjPyiV
/MplfqOm+jPMECYbw1e7xMbZI2J2BQhbzU9uYfrMLrT75cgjNRvWKky790KjGIs5FwY3o3sViYdd
mHofGsm3R79pRZZskKAqMxrjx50pbk3tdtPaOODg0GNSeIYaGDd3eSKG8Zk9GFH0e0xDKzYMyBzk
Jm2qER3lzxmLLJE31W2amG9Mjvi6ZbON2DO8pvgKS9igoXMmfiyAibTWdy9zD3OEXN/N458WsJN0
A2PGCzbutWtfkzx0XyZcW97RUKAek1t8RgjnyJHGX0BLqmK068ihZ4tsgOsM8gGYN6EmnXYPun6v
IXK2xn8cnclytEYaRZ+ICEjmbRU1T1Jp1oaQfknMMwkkT++DF93Rttu2VAWZ33DvuWH56Xjv5hTn
zJtNRFnEB3L5LidJzodExu8BVMHOMpgWIFjCrqithuiScEKv4i68J22+AZsBy7QKPC/9Ce0WwJ2L
uK9xbIa8b+QKYOO05FYBs2DVTAdfY4WOFUTCkDOox1W1akR6t3wXblP5EzYE/y4elG6anlC98ulX
3ScvUrbzIEo1yrpNXfTX9ul3O+vnqojeZ6UOTjW9uon7Dp/cCiwFXqHiQVW2nhyj5txnZvtkuu5+
1qgkkcpvfMz8GFHcSxHBhikbeUU1vyED7z4kYx5EE7g6VmIbtMoCzBmvJW9VYFj2K3A73tGwRI4N
tKpWoAvNnPmHw5LQ4yhbZwMYoq7vc8RP6W40S5f+pXsrJdABGxNhg2Gwm/djg+syK1m7Tfgu2k4v
1rTNoEdoEFMjPPXYVLFNOS6zPRYLTndY4E/NtDwJDofDNHdYy+f3NEbD1FFS1UVRbls1YB8JrYsH
hyFvxxveJpRLDvEpRXIcBPcfl9aHZbbeWnb6wbU0gsAs584Y9tuBaSX4PuL/XwUr/KhbFmJt/oMQ
5i4zEcQTlBmyDv9/zWUHSzLVgCnmGaeUUeP6wFVfUaqeqZD5BiyXjER8RQwq6yS/mqplwqwDu+JR
fzI65k6hZxBMzHaU4bbnK3Pj1S9JXJWgGdmLJcJm9KfMOGgVC/kIG2dVM1/rrHpnSTJIqSvtdUHE
NzL327x8pU6FmpTrBM28YiZDTPecrwu3dk5m0/lrrBuHpk4h1pTGl1lZA5NtG5G5tRMZrXeFfe5a
IN7yvSjZ2YL7peggZOX1qpqqPNCWSR0qxWfgPdrRrN1LR7sQj8W462P16Gre0bRLB6mapMRugU80
PCyZZobnvJC4Awf1reOTKTAiBV7NmpvEeW1vjf0bOnYqRuysUJUYFZNPqvXNEeovXqq0PuFwcFHm
dtYNpAYx4NV4tGq2Kpl+RuzBX885dWp/cRwU7E1ZoPBbg3TQFIHpoxsxBbBoi7Uw2WSip1tm7R/o
EcPTpjeXiMDfyamIYmB+wvC62w9dyJNisyPVfKdDhWb9lkmtbbUEsqFFMCSeIPGkoQHwsoL5R5xd
Odx3bBMe/YwjX9WFuXFTlpKZZdOMcNPgZaINqMqGbWmefMeWccoJZo+n+DgMvAH5lD3GZQhyYZYB
DKNDrPfp1tLiX6dAbBO5XE2mFl7woP2IGh12rLdPSRRdjdZPn3RP/ZmJWaxb9MlBOmCZnsKED9Ef
N2rBrTQa/YVuscTsxKqrCxxG2NVmy74q1ElTY49XO2W2SZuv7dllnzpsAWuzrcQ6hysnq+lQ2lzU
THwfyywkbjuD89nARyE5xNxUowd6ge8dbI+WbPuqcpBq3JthNLd+JkNkwKyyy9bcJj0m1tq4ul0F
2So6pW6ibxHKvKVzq3OQO8hparWvxdwe+5n162GsffnDadaX8G1QFY1+9kIiJyV+c2R+XFfUy0YK
RAbdv7Gx8/mxpM44uEnp7dhRbWfFFNFU4wHk1EEgCS0yhBlhBB7byZfNEBfOGvPks1V4aBfgU1ui
Qgkk5oMk5aFkrr5uOvWSd0sSiOijG0YcufosE++rHqFOJoL72xCfkc141jQW2pZt0gVA7arMbiII
12EkiTfeMYKung+lDx59cPn/5ctHypd50byKDNUEzXXn63df+m+5cNHuhTGLJwEBK9Gz9ay3f1U2
adccKHuVmCS7uvqTX+Xs9zTQkUX23VRu8+AXh07G9o700Z2CFb3Oaz0OjHrTm830OHXza2QuXr0E
JwUfid6yvVcREepaP+UkYyRsO51HpfBVI4psU+2ziJdTyE1IN46Tb9fsEVAnOEqEXvZB0wdS4KR0
0VTtKq5E0wsvQ4hTooNsgqI8IUKvG7/J54aeqDP117Agsr46JoV/bvWvsFT9CWU72batFm7NPuOI
iR3myAPmQoEH1gcDFEwcq+vSj3QkKXR8RrGkzobNTrNQWWUkp/N79NDxG2ywDfLNphdBbRpwZVPd
wJgrxZbGxtrqg3FKzWTeKXYMiebczZbiLkS/Ew71oxzFsc/FNytNH71VJjBfWME0Fj4x9OKJDztj
BWKicK+NR7+owpNynYtMjG0bDed4HB5EVKU7Kc0P3s5XHej+QbbzMnyhVnXoOTvi0TBV+nnQTt6h
8eBXuVI9NFZhrQdp27vYPJQdicy+WYhXhINXL/NYpcdWejH+0Ott6saddrIB2TMNDaEAHVnB6Vs9
9cwIIjy4k5u/+KMByhGj0yzK2+RbKKJriqBlscH2qsLk7TKtYek7DjqFkzcj4Jei2uYV8+rCZTUA
UiXe8F1R0tpEiZNI3DBQOdWZCsbce22Z5O0GkKTM8PxLjy6htdgyeMAAjGpUAbZMLNquLoJxoKS3
UHH5pb+dixEw7NjfOwwZfIsAwJB+6Rvd2FVGgcKp4t1C3YTsKmnDWzyDlRrQiTpGeGe4jltR59Dp
cgo8/MxGoLnQ0pR90gr9NQLE1Q18uBMLjVl7r4X+0ZtIdNp2+//fZjtkzWTT3YQK33cbNVRMjDP0
GL1oHiwmz/u2/ZADeWIVcwarb/bCdiHNCtiHWdddchzenSTBo5DqhUTT5Tk2vLUnKGaGsvhjYsnD
weTcx7COAooiK9efOGQOQ3Mk4jl8MOdfnYRyt+0h+xqly+eiF0HNz9EWNM46tI82m4Aui2M0l985
Mo91LflZl8xFJCOB3nrhFnkDIGCDUQ1CBa6b0uYWKvZCL5BtqIR16eCt+lA596hVL/Uz3SjUrXYh
IVkrkSYc3d7onyUC7PP//ysZJhrUnNDr5c/rXgEQ19QdHz4w/8UNzw1OnUYyJNpDVDUfOISJbbZe
qYJgDdg5zISR1PE8Fx9cxo/45es7KSdZA/YpQfC4dLKS5Nz2jZddIv1NiqPAOvc+oNNrvexdm9zs
pPoQzZ7bWGsTUD1eGPuO/GibDfOTwEm5b33PvYtyfJQ0Zh+ugyKxtMNpjxhM7KVwOUxz7YJC/gGG
WPMc+5VxRPdPerfH/jiO5IR7vPtuavUzDNZzPQnjMUHc9JAY1Vfr0KoniZrWrsda3e+1tRszMbfr
Kdt3kGApaHMYT+10RtKfOpm6EppHkoZX7ky2vre0aHlf0nFlgIRjpkan3YuM6KUuDcgi3PTUzACH
yRQTGP4qiz1Uldew5jAE48g3zo3qzliG3vGQ+iu2mvrNiYlSDKt7pqL6PEQjakv1U6MRx2/GS5t5
R4l28+xh1eVqbkaIAaCqpmxmQhqPDHpxZDDPNKeJdoSKM+qH6JCKtKMhnbV7D1uFaHSCN2Ry9orZ
CMjDbANWVFtmDdHJkM2L8Bv6l956lxrR3wbdJVBkP7mVmhEea2UlW+W38jxQWNHYsN6I2uTbX3SV
rok2eHKoPLCiofh3/SeW/LDYOy8PHKZqqgOoxtDzCGIY4huKUJpl7D7StxDk+17g5f47NUy+azPW
5XoO2hwHRnptRLMKu4oZUaMYmCs6ttiMzhZscB4W+252TreJm/DA6NxZtGLptmSWxwKfHSkRkORb
GFsw25upkx2/nB6toryJD6EOsbaZuDq5a6AxrgYCuK9G4wSj0ZLmoKLj2Ht3lLA0hEJtcUlAYIP4
iPRN+n5gh9q1bwuHv5WB0twWPiATkrEiX6zrcMD1SqJOGzHSmygxd42PXA8kSt66PaHLBTpNubWS
iU1Imz54hQC1YlFBm9ifBTOo1aCxGE0ZSJXoX2kZRLfz0s8KqRYLguyBRowYtZwDHIjRYk7LMVXO
OlB7bi9H5f2+gl4SNRetEsyl0/qBPbuxbjP1kVH7B5z6YLNwkoiaTEqWliOef/I9Uj351+Yc4ugd
XoeNo/x553eYcEDyxOtsQg6dVO6jN2UMmKCcSmfOjrrhPHS6I4IqAZIouvcBA3kP714a3T1Gf7lP
S+2rUoSp6xOBs3P1N1VHvcJcS/UtdnE9Aetb/qgtmV0OGIfb6FJnS5pFCVKIre0BhNpWT9mFR1YC
VzXXHpf8PaPaT531T8Nfv3xQd6/nQC3G5sokCSBnD40/7LjR4pIFhKjvsi9a6DPmYdDLbRb6PXVF
t3N9iU5PUE0jzRjt6m953hw5QnfDKGB5Sbmzqp4RsoBFLoZmC2L3KBYg3pgX+7AtN5kznkJfu5TS
nvdfscfvPuvZdioWuSBm9U0R4YSMvFfYic5i2asCN9Ow4I64YiXyCpgvpUfvOfR+0BUwEvqcnX/v
6+9Zy/ax+mxAWCzgQxVYlfmAyh7qwEiGp1FVL1ORI7zUUF1E/h5zFkTPxnobTO8J/OUWD9DFlLTX
olF/yGeqNXoRy7TBUA2gI/XR/VcNyCqyXF8hOP9neTxMaIfwyFbeKxkgvvejWx40byO8mGZ8LS1D
28Pxfa041beV9Z162Kgdqdfgq/sfOTm8bXGm81QGwjHoNjtA++ivhxUHd+AO8puQFmcn6+ia95XY
GyL9ct00KC3df0IBXkU3B6vfvmZMGNiN+0EccFiKf1qmdhJJ+Ho0zcdCJ2V2+TxS3M1498tsA1V9
OyXpQbpwe2vib4ii9o6hr/K9ZeAjmRrzwjeGf3Be7GLduCeQC5Io8FitMK86b8CuzdU2dvlwLbpo
UkqpxYf5x7MhhuY57X50IZSI+Zmt/tK+H/bov/+p7j0yeBqWdx+tL4MAp34lvf6LEcsTmsRT2BCN
16YGqQ6vHAlfPpOttVTUUU36k83xW6lhkbKiC1ZKiRoLNw9mteUvTm34PvjpYfAh8GmpPeI6mg+6
W/AthOyO4YMu35LS8O2VA5mN8BfrJZ8g5eDFS9eTM4BKSzB0T0L7NRoxN1q92NdugV2Q6ZM9etds
4C72h+nTMogRULbC0+gWm6hMjnGN9KAAI9T8Znp30xrs/oy08GBXRL62XAl10z+MCD66CPekNuPT
N1D6MxJ4lHK4x4oRTh27e3eucCC7QDZ5aXntXSRptvUvqckTdnP/gtPgZOdXLhPGuNEwbCCDrRcb
vzRbRGI/njm8NGaMXdtlZJD5x9TVjm0vxWow7K8pojDOXCDFdXhYPrMM+93GaS7zUpBSLj/M5og5
xW035mCfHCgKcYTeH2GiIGYC8mxadutsBMIw2TVa0P6Oo+1WMdpku1H8NMKueEFySLzhz6h5tK8g
O9Hp5i8dqi3bzQkh7PzvpqlvvWtsYorCKY04wUsLaWr0ZXlighuPv0vXfntypmgXv8toeBnCU2g9
1FHzYPYw4FkWsNXipaCmSyGItMV3NKNyHYazvnhfO/SwvtGfRRaGK0Tbb37ndeuan1fgvyTxxH5t
Z4cYo9z7AgpKlZN9hpiOzaH4bFsYaAnF4yQptKfHARVhKVHUVwsEOPTjQx8S/Twn+pU4Tlzw4zeq
i+Ku11wYGnx13BG3OkTJR1z1T0tTvhy+OIoL96Rb8KPZQ1Dn1B0OhblZtQjEwzLxsRq66SGqPtTM
0MGBF2b62tVQwyFV2WPPB8tXemyN2trJTr6n8JyDeb4rv9CDUZY47pP5Qar0miv1mrszE8rYuML+
XMekr54J3zrkZQ5wE5Uv00XWMPThU/gv9BMP50bLs97cJ9cyD5YSM8yVvxprF3rZKdpbnXo0K8EU
OR3fY2mpXTJnO3ckcjMD2dM1w0Pni08hSIhz4Y6QIgndE/HEHP1ZmccyjbxFEhyz/Oj9g+V+G5R2
LTB/14m/9+CfrUXV/al4/qQN9zPn00kabFUzLz5MHuW94ol+9gg49Vv3xaCQjmLxTnFJqViEBw5H
AGiyOhppeksz+TzWrIW8ZJY7P313pui3nfM7C8RjI0fSAHSt3oHvARanNRemATRsU4xZLmfvFubl
R2fCWUVbQkACanvTfmP0cmZvNweQy68EGXx0VkPYJg6ghPwUu8mvslj8vtSgq6SVV4IiVo1Xjbti
dm+kIzCWY5Kv30cr+5EdU94kP+vNhX8a9p1+rBZ2QQWufnppnPIvH3hlOJuZS4SHyGzf+I/Nq9yB
G0jkvUKPu4rrWATSDPc94dsr2wItKKD7rh3b6fdzbwAIiUpsQcZ3XzR6wMOy9KDhQEGDRoKtoqxE
gQVatiu/ZW2ePc9l8TlJHlqUUs8tsThuom0rBj0mQuB1J4a7HZnkobAv0SfvK1YwRchOOUPahRqx
bJ5t19+USsMRY5V/c4sFaHRrxt+I1VeQFJHmmYqReuj9yqrHrsxyfREBrl0re6vClzEc33Ktuk9+
+YJz61rk3adMUGQiiqLiKV7cfAiPWkY+B0MWlidAiNEFK3hY6y5hgJBM/ZaYj5ei6Lckr8DcCC9M
/9EEpKzSLGBq3vQ+I1bdN0XyFy0HO89uHbNaF03zEXUscjMxz5uWMS9u/d3EKoyZMb6RVvvUGiyA
pcICnuj1O58WlTLfXILqTZb4oGtz2idJ+AGgX42z9yz8wgyW0RfaBCrPZoDyXUdtuEMZpSgDdeAv
HsbqSRuCCh271vQfGnS1jQREZouGGWgUVGXr7iOm26anjoZw5NbBTqkyZvolwKUjgpjfmWidjuSO
gldEs5ZNV4Wag3agnJpum4T7uJ2KY6sORWxhxyymwEwRfbgNO7mY/iZHMYZZyGRgh+7FENhbR4st
tEmYCsv35Oyk57GDcGdkDLxNgd+Z2oLVhfHQomLn56n/XMNnYeSb/cqdxa1xUJjrGre/hxyGfQfX
gNH8xtsaz+hgx/km9BiZpHOywfrL85SjTCqxm7VyNhDm1NsJ1Wkdz68znBXNe2ptiNa+6/+bMNwQ
EuCxz2eRr2mvAA5OrLoemnCrV+yGfOTdUPsH8iZG5xjaZYH0qFdHYqS4x+Ra1Hw6U+vFu6z3PqGF
2ivW4/s47L99EJi08/kT6OZy1bje2YyNd7+U03XE62M7Q72tZhA2Com9Eug49QEuJh1BWtAkGM7C
MOGCyLEaB97iWOvsaaNzA/slShn9XOY9D6lnX/jW2KzG421ucNUNA4siq8z/+UwYAR9RTqLDS0Xy
RFzTNo6wqXmt/exb1TUWzBJ4phBaYL0v43mfTHgc8X4/jfhLQLOoO4QEUu5EywQ6Tc6pJDHe9Prn
JCGhr2SlwRltLbIpjiy32KYOCQcsf6n2/SnaZFV1ctKxOvlMlxHTwZowfu/Mxp/LsfpRZbt0Zs7F
iSx2liAOyWPpNl3IPW9CyIwSZqKWNL90PbtzFgNFCh8jBBYZ0JosNt5YxR/HtFgZZoSZV7mvVjTt
s+XY0mIm5HxJvs0SoMNpZavm3TPngQ2wA1qtF0BKyoRoZutTt/S9IYkCeOlmnRQBKGupr+4Eph7t
mXitkcCqwBY3WUBuc0Y6mZx8Nk72e2Zl9U4uKLlf2x2fmPVZBz0dtsY8ySMwBhfv27BitHjxnPjX
nOdj0TAKwNC3nSq6kz7R3+bu5HLorgm1uM0TojyjTK4s1P/4BijAxpRQs/KaaylQWudDYwzGy7Nh
3qC2uYnMXiTyipSZMsmPN6QDPrtSi4IRCd/a8CH5IKuH63NMDRxsiZ2dfbs+W5wF6FR1eqfhoc2S
u4kfmC7nWXftQzcxZgLOtRI+s0RE6nuQS79w3Z9no4a84WxjRx0pyLCiu/T+lbvH+hKtSWaJd5Gj
/lxEF0s+60dYG6iYdO7OUfHyNH7Ae/oepRxc0/yVOsjl0wjVpDYs3Vh8kp4sAlfSD8lWfDMr4bUY
qKTd8XvU4lfihJdEDZiF7MeL57E1f2Tt3xk9HMk+K9ZVD1yR5cEPsj1TAFBRwxxAzGpYCZP62bQn
d2CjKrxXPq+fmRDgidOejcYZlO5LJemF6a5Vh6AP4BBAVDrBzhUPlgT/XcgfqLfPejy8pq3it7Wi
A8hJvn1wbvGwJ93W4OrLrmwhqu6atvq2tGIegsX/prPz1EtCAEpvw3f9GM+NjhZrePbjFjO1YeOB
cXDn1pZzZZX01BkeyMQJx7fuvyFdNJjjF1Bos02TAzsL01PcZxd47DfP9ue9cjCxuRlhnYL9ag/b
QM5lesiGX9Ntx63RTMdJxJiGOGIBJDxXlF7clLF7XqraXsHWmFSJAGiZ4Dn2rvRSuaG1x8Kefkfs
xYAzzOUeN8A1NKIzYvt3yFoPacr+1a+tkE8e2TNzAjQbq15ONxchuK37/0wrvuBp5FiI87/cQAIc
/puaB4ivd9xFqDj7JS5uzN5SwdOajn9VC3eJpfpeqv5vNopz5TC4ttkeGThaVm6JP9zWQ9Yo5JFn
KXap3OKfY5gKRbNVMqs1aignyFslneMc4uzJ9exXjd2uSSI6X/UVs8xkZ4Gaz3f2nse35lXVMQae
nITuuWj/t8bMH/Hc5rAU1GNUlyeoF5Qchf2MVUGZLTugHK2a1WOkY2nkaA3JY48CdfLZcb1P1Vp3
lXGawfnCLsA2z4+gWLd7rar/VRTVUN1O+G+/ZU6bZSVvcyxOPKJrcxyDmGFsIgkXrRBddBPeRRNl
pT5hQ7Y4GvRf4nT00obI2okng4qchiW2VjJmklkyLqKfViH/qrY52gqHul4+RjbipanZxww/13lV
H0qCUUHrEc04Om9W8qXowTANHkpuj6bIzg0r2Jif1WTzu7Xr/jpytqkGrVBxj6jeAXAkvJo49ZYo
EhgnZ04+tN3V4r3t1N0R/DwA8GSH070XGgd22K4VKzwUbGOGvvH/L0BK3jTyMTazTvidpLHSRM3h
WgBIGMI3lQNvGA1W462Q+tqLX3w/F/sivwszZ1htBwyXNIDXtP2IoPsCEB6uYMCtHQtaFMd0CeRG
o2/RHuHkw/Bhti9pRYEuSEyvpUmhAH2Aj+VORt0zB5qzm7i60EwRVTXWv47d/4X/S8ZQSmjCLDGa
w08B9YsGLtb2aIc+MtCITMUO+UCHjmR2cWIgWafyrqYnjjuEi6X1T2lMHUf89C2f+hj7JGNaIdAi
OBxu0iQ7I82fpw6npr8APZiWseIbPy1tjjcAp37x0jG0FPORuiCs1VmAqmbGB1XNxzTZiOyWDkAo
wIG7NbKLEHCGVDq1uJu1T44GnTOc9GeUFwCOSF5YF1rOF12PILRgkTix+09oC6J3tt40GylgGLnm
ZtAIVUmEUqdSp9fydQuabLUEqnADalH6bcokO4m+vRuVxyStBxaqCls/SqtrN0TUIr4k+mZVgP0L
oADRWovHWVf7wc0MoFT85HyWvVkTeMYupbY0YOBNActgxq1axS+u5eLjWjYzngJVAULC0bDSi8/U
9UOu1XFtpgAvqAxhiNaYqjCRmhHIFFblNDwerE8f/6M/n3vdCkjlvBht9CYH6+KPSIC7KTmHskS1
S9/VDuZLT/hlwLz1Vow2aBq45Vr0MaiCCUD5UsTovWwb/iKy5D5gw/Si64z/JxvSmisA0OMfHmKJ
nso7MJBK1khZYZE7GtarmIvE+/XI6RNcQKNPwA1gvWznTE96Gp/agfUJy7XZHhmOchd087kJqXFq
HXreSOqDMh8Q07zOgC2J8tDe/JjSmioRE6DdnomLWJXot33hkJ2RbAxXvroMpbpeO7Szb1x1VR5I
b+KbRrZhwA88Ty6LA9WZT1mKsFK3yxdpNI81CJehTUFh846anvbsTBjNxwiFDw8vW79MnOOELki/
yAAO941btgDaOpZ8mSXPkzB4w2vuHn/WfhN7OtdJDTh+fi+09I7/skGFB+xRjAeM61tS15LaioPB
bD91N/k0p/xCSbFy/ZPTwhIawJkVLQFemIdz03poS+QTFt7D2oBaaof+t9feGAQym7WR6CRp0+3S
FmQOOm7jirzlDtvlkBh0QGw8u8r+wIOEdAArAATwlxbFAj7y5K9i3sXdspR6qHEb45/yuMhSHhhv
WfoPmYlF9jsJ9dNcFwcGWHcLrEkuYn+Tj9ozqJ6fUlPB1EMXGFtez6b7ruduCmaPGyWsnrtWoQAx
tGdvWb02iHQ98GCD311nHcNEJjjme9FRS6XDizCrm9P0zJAtC/myehh18Zsy1Dr24VtPksgOxgGH
RFLs4dw6m8mJ91kUIyusw1e8/L8tOD9CWllMkMfUhHtNaM95dUSWDJAl0xc+6kR+oy8ucoFI2/V3
U7jcI1r/qDRxmBX70Dg+RJlxWQC3WnFzZfMuqiKGKsudzW7FgccObMNkA1Da4NCRvhpTckuNRb+A
g2SQzmXQ43sYphdMKETy8ge0mgoOi8bNVC1hZz0GJh/M0eD7myKxD7A57JWBJqOdxmw/udticD7q
Yah2oRcf8qq5obmCpELeCzhRQNnYICAZe8Hyr7bQpNYdt143RFeqQTKB5anv/a+uLx4qy5pWMYLO
2ClgblQIpo2AmvWqYTRz6+qkDRqCy3h6wlv+IPL4lpvHysDNV+rp78hv5yYtIrseh2LtPuFpvmjt
t9Uu7khtjMDJZTczcV+a8MLGBRboPGNwCb9yxOdTaZo8K+roa8jZmoHJZlJD2pHuLwmw9RrxIbCE
s78oT4XwboKNrOFF/VbV89WeHAY86Jj7WOt3ksEd09vK2RaJ9toOAMGGjBEEV7KZuu8sskhY8Ovv
MWk+lc6srczBRndm+gd+7qUng3iIIxxeIgU9jrk4SjBYokOnRCZvt9J9eLxEYTBE72NGV3Wy9Tpm
dFR4UCht/dRM9YFhUbPlX33QbdSx9thw0gy3SHntnuFlz6ymsLdjPh00ZMYrvV/Y/tHVGe0hKPz4
xTTp8B0dXmhJI1d0JuboDOLawI7dzsz1lNpXV4c5lJbUlAm89f+96Qk80tHJXrqw/k3xDKO/Ht+o
UqEDucmb7eivyphekWm8Z1EZkE0AvsJsna0skPmKVD91TX4sSR3rCWdfJQvrCy0J7VWPVjQzE3gk
ErGAnWKJTr9TRlg4h9pbIthqTkCz4ppVRT02q6yeHx3ewcB3AUDMnvbrKURrS+SeSv68mlKD8cda
OFFz4lo4VamF8Vn7ytm3rSSCLi/td34yY60y0Z8Y+JB9h3J14GZPYDk943HfNLZH7cd0N2vjUyTc
AzCbgtCf9ViKh6jKzEBAB9Dr9JMQ00PRcH8VtIX2xC9kZNFmiggqJn9DMLhblYm4eaHElVFqkk1i
9A9E+iNgTIQq3zkpDprHGK+tkol4pu+8qX+wD/GBqPHHz8bT3Fc7bTGISDv+GYtiDyjEW7uA3vM/
L9Psg1d49o7MEklXTPwF3vZVyPNiIvnhliQgIoSHy+zIfq8ZT2/sEcD7OB0zQw5bOBTurmPVmUUs
8rtR7t3SvWPeypaOA1Xx5GwScrPZkZL3AItAbWmMalZ5A4rujRd3xYYDbkwYk3S15a/tetwPxUhy
EtHikV8m+9zyHpokQ54p6SY6kona/7sD9C5+qrUsoIipTmobNN546zP737xsWKf+vQEGC/GVeZtZ
MQEpdXZwkDM5iAHSsinYVzaQew8qDyyFSw/RjwsZe08GlxuuHlixN9Ru/nnxKHWj4e3Ognk1Pi5i
HWrbuLlIx8Ika6+olIpS93agLi/UI6B7p9OYmr+tPT4AjXkVksg6iMOxwEkeJ4wLfK0IMJAn676d
MGK4qFEWYA/g3y3Gl5mE7m6LkwpZw/8WzX9h2nxqiMBkjuI6xtIKzeig57ogyCHZjAneS8C/03po
2GAyhgidbgE+hvOxX4q6Sc5fPiOaQDTuER30s+ZiwfR6pOlDusef41NVHz1Q5ifl6OkeUfcxmdE8
Dh7pdsh7HkIsc09xyyljZvVvK4xhO0twxCPmJ8/rT8LBeGmwgVw+wMirGIR8yKwJaonF3R8XE7kn
z/ridfY85gXaRgqnJErFgRGT1I9RmK0s/8Vt8Rd3Bvb+zM0YmfGW81hJCMgILx78rH5Y+EWr1Gt8
GnuHqZq0/sBGna1qrLHPOuCyXvXKKLeuwxzKhcLk0fuHy1iAVUe9R2t9yJBh1tUvmol/uZWA5fa+
kcW6QVUL6uYEzJTpeYSVKjY5ZfqA+mAvTPgiDqwgVKf5lhgeKANwFrNuTx+kn4ZcnChw6Vnm5hLO
6WVoxvdWzefWNW7GVIM662qSKtzywXaYcFT4CIY6Q1qS3+jFMbkQR98mOJ9goTRGke8m9tLSCgm0
IPBl0aaEe9pnBOUr0yVcRlqZuoE21Ha9mpnaj2KDWNbZF71/TYW3i1gn+XZxE5wwlccNrU+oThH5
7hXda9FVOTno6c7OvNeQ3RKJIB8uxz2bOLROIUzwvkV17pnNiyGqh3okOAky+CU3xvhckZTB3xyd
Jr25mXN6aPiAkl4DmpsQvGTAW/ZtPvzWAcMCYOgtLVDY8fyQfKdYzrpLEoRT0a77Knv1s/wx9Wi6
WCib64ZYKBiId6Wb3UVp5d1K79SNgeHkMfcVKSw2Rh1i5tW2x94UgK4tKu22pFiDCiS72TUo2y0u
JtWln3M/4O+vpn1V2TmGxJjxlRER+AZDqx7k8+TrB5OyjPU5u84CpmUmvBb1mDojzSTKyCEKKvqP
vfPojhw50/Vf0dH6Rl+4gJkz0oLpyWTSk0VucJgsEt57/Pp5AqW501Wa2z3az0J9VFVpkEDEF595
zUwRi2UvgAgxgJ3GkcQ00idki5TmWfAwdHH2NNAbJtE++lPqXQLL6h4CzRCbvkRug6PK3pQmsEGR
xQ+oSnTIJXKIZgFjMaZnyBjNV/2M/Dpj/S0jcjhrugieu1wRpxtkLqKQNjtuUEANsB6kAAfo6c8G
OUWLnaAtUUVg+stbt7LLvgFwA2+SIGNCl/9mrstbq/CrbVWLfD/JJnyjUkMX45Ztgn4DjYMK+Oi6
96gjPUfTL9mt9AtbUPNGmex8NIDubTlm9xDkDkUkNopfsG9zVAHVpmm8Vts6umxvo/hIUYP8J1Oa
1Ky+YSkDjKiij5xUDqljvbFzeZzMsl2FJb+6xHQ9BvHvpFuhw3yrwuG5suyH1m3uWjNElikWL/Ep
7tBDM1QBgxn6m5+w6fFQ3UJngJAaU8QEBkghFy0l1+222YgJht7Y8MYxsQAxLrtde4/WyikrKX8a
ssO9yuRzL7oag5Vb0v4Ap2iQkRdo40ucAIX2TR/BAFAtNLuhG6GTKd4RXcWjlSGMAsyfrIjTV2h4
5foIIY10aIGTwNB1o7VRQMWiTr/X8Vlly4d0RoPgCsZWegWKDZiypB1ktd6N+l9fMO+l7EAn2mrI
olA1LBuK9TEfUa8JzBs0XW8jCMaXOf2nCzXvARQbYd4kH+lhjVt/PuIN2940jvYBfBRaJh2MS51c
lj4idOpYs+gRI3OSDDG69BETXpeQDNyk3OVVDb62Iv/WyFZNh9lW6/Y7a4aw4uhIg0YoYQ84l16M
6HIxPUgP2tzcRLniIevEsAhyUN7OESFau4ur8Smb3YwqBtm7/BwaSbzzAQPskj7jJjTI6ESOf6yY
nQcK1qp4OF1pfhNavMu/QpdwaTHiL4H/WrBWYBzcpZqb7jKZnYkZuMBBdfVy2IiW9jlqAi0TKr2x
jrilcHFrCKdKoulAU+eizNxbCnQ0ixD1B8dH+tt5FTmRxG7ExMS3lhTibhqhSAUovqK34fvFTaXT
J2IPo+kxPQAxili8yVWQ4vQ0ER5Ld7htIhTGjJzJsU2PsWfOXMW0HUkRbzMH38TYRvJQZON9lUHQ
m1FtFVilcUj61cq4Ri8r38Yavfk6LG7B952BhJJvxfa7JtOXwX2cukzSu4KAYeXDu2DTTxdz6YC+
z2wXuBSkATOJGLAjdB7oZ2GhyeTKRgOkDKYrj5zpctZQXq+cM6XvU9B32ZaONWg+ujNh9K2nQR27
b3FO1yANshtcm7dTAIZfayXPHsDyumMuDoEIAIc3I5U2fouaO90mK7eAEwTVjoIIvmZivQ0dQmdy
REo/eJklSh0kilBfbWaPqDQfNNd+R7jCOCBS2oUotFXoHhkWbRaEbK8mLfo2dsVLEJfmoQbElAEz
zMQwniw2FidRuG/cimg6fBM1+Vvomruh8uNViL0CjQzIMER9EzmaG2gIAR2E97E6OYl/Hmf51nbN
ZmToiQ0mr7I9NcKIu+uoHPdZ6HtIWzTfHGuQm3j2P8PwEl406yFCUNjxmmcjIF02yaHA7T05ZXOZ
VmyfsEr3U2CTNOWa2JV3mgzFLkvsj06/1wKuhx3EfClFQHnO3ky0wWJzUvIjHxgV6wl63nAnGmwR
t4WHeVbScGVijBUNarhuwMMis8Gf6DVkKLPYKx2MPVBu5Fmhcq1pwsCB9ssPGFGgoYlzI2jcC62Q
5jpGeMWDUGSELbB9VLK6Kb+pSnljGMxQQ3kTVB1jcW94YKiK4k6M/i96e5eEcrxH3AGR8xZoUucG
X5ENDIKWx0UwtCyjFLZqUJGyNUl1USmpKDcsmEe5/e2YNB+9D0nG6r5ZNgXBENMq9a6h+yq++Hjr
8nONQvtmZQaOIWJ4sENviw7eGXxifxkGwF306RxTORDjtPkQK7a57TKfIuP0Gv9ak861iUM4avK4
qIJ3TYL0g2IPADwqRWY4Mqp11i7aTGUeoRTJl17Y1Cop7Fs/A8cYl62+9XtxLiJDCajkTE4dhBM7
QnMi2bXdGlnnWcJx9YrLEsFjUgLEMyYahdOmFowxkuI+NA4+RE0RfWtC+7VxP1Cziik/nND+Guzx
SDUMV9sMnxrvbUleU6U6BQJVG8UHwQbrZeOmbvN9o6MDiY/4fRr1D9UM1jMeDPRbsvzAz1311O4Y
Jh0xCgfRqfJkKcVn1ocHmY1P+SyQnKELl7f2Fzsz3Jmlfu+ILyjIaBjH+vcMTXeQTfcCsj4cHQna
07C3tjHQj0G+CworKbHwtqIG4WmpYQyoLTtFdSfK1g3YRiQuYGs1zzR9M8a6T5gIzcJ8CQo0dgAI
w4stjfuCRi5a9Y9C35laWqskEgZmmFWX2Fpf41lAW9JiCUYzSg1yvOmCezJ1a0NtNYMaD1ZTXpCk
pFDpIyCV7RzgHM3cgTLEoGOCmGfe7sbGdtew759nPf/uoEtyk7lztC4xcN53XQHMxqIrlDhpuDXm
0l1Lrb6SE834WZRvqWM/o6T0VA8g8VGnQAN7l8Tec4yDzy3gk+wCupV9Y6ZpcleV1VmbIePCYStP
DvPAfiCiWmGsr6FCPgVJkbx68Yc/fViWqZ2ot49xb+gQ+Kg0ptZ8C8ua4Onn7Sqf05vUQV+GmIz6
qUdHjMmUUm7zoOE0D6Aw+7s8U5IaidVd27nl7QdNpxPTQiEORYrMOrY2dMKLA1hqKDoFdPnZDCcl
yHVv6U7EsBxFJjG59hWn91U8XtaJVm3nRNSnuLTu6gSMn+MCK+vCYmOg8LBCd1aq44DyHf7WlxnC
6k1I64+NNVxWQrTvmtk5JCm1wQadrE2ujSZmn06w6TMsjzocH5UTPLNEJhI7Aatvk9TZdZpyqEtG
iy4kR0CIuOxN/do3pu6rKPqbxPCQ1wyca6esEShHvlSH+Ta9eG6D+zKC/JednVqbVDPdS72UuBr5
0IKG5KM2BFqacafROOfdTXHrDK9kEOcKUOZe79W5Vaxk3qOUC9IJzA0jUJoiPZ7JRLYZ33fWH0LF
8lNjsil9i5oEcHtgGsBJw0soAGDDx4DI/TgUbDmlvKgnCbPwzICGlDTrgclYY3Dbosy0EQhI9zbT
vnusnu6ioudd6OIM3s5sBX6qYQZrBVJm2/OnjlBqx+gLDozU1thUDB4gwwzZZZd2/uDAN7SNHpzB
TQ2S6WKUGqxuD6ZDaZkb+m0HRA5Qub41fAO7yBxxJ6kHNxHn5cU0in1uxU9VJs4p/A/G9nDXoxZR
9xoO+hatr/1oI6aTC+bTk94eisaAq9Oh9Fzr1k6aOfTDiYcZ+fFWD/wbeFTxga+14MR7XonDC6YG
k482bpduDUwvN7DjqCwblCrwVnoYTVj3jMA6By53qGAbOeLE6KEVpnnfmLB8EeQrUAGQWXmOZmBP
wWxR/5RPA04ilk+nq3Y3EsvIQFxRVxxAer8nGaojXnbPnC0Z2EROmA3rqNJX05R8n3rnGjgr5u4+
7uFDsA6c+pghnHVhdJO7ycro4OCdgKsDoqqOkx7yCkVzzmVj240I42sRiAotPxm+cMDywpYMXVQC
QR6WMYcU4sPhLs3Sl0QKzMhWYVJSXWFvsjJGeC4T6i3gFYCdl2tM4b5sxZvS5es0Tsh2zmR+qYEQ
jOW8IHt+bqLMBfMTvWKHkBQEUKyD1ri/mMfUC3TSL/HuY+IrJpSSBqv/bre0p4Qbr1PLaO7QdLlz
sd3tEB69JRKgFIdbN94dABr1/kPXtG1i5ECvjP6xGNHHCBttC+4F3eF0xPtVm18cBJcKk4G0PkvU
rToT/ZRYuxgGCwKdTszFU3yxqv6/H+O/BZ/F7Q9j5+bv/86fP4pyqqMgbH/549/3m/vNv6t3/L9X
/Pz6v+8+i9N79tn84YuuH7aPv77gpw/la/9xWev39v2nP6hJZDvddZ/1dP/ZdGm7XAA/QL3yf/qP
f/lcPuVx+mMvb/ys/8DL+738/MvzZ/398yf3bt7zw71bGMZvtm070rM8zeP/ePzT8Nm0f/urMORv
pvQAe1i2LaXhmNZ/+Xc7vxmarXuarnmGNDw8txl9tOHf/orpt6t5FhwWqekunSb5r9h3G7r217/8
zr1bOppEwgGGMwm2btm6q/794/0+yoOGL/s/uSXaMsYQTUG/wF30F6VI5y3qVMhwbqBq7Tsb1FVq
dN9cidVFmqjpbnXIx4KYqaNsLsSd4TO/c3utX+V2CxGgQtWlHSHawPTtXfPNUdBVox39y8Jsd0MC
m3RMni0PFECrFaY6/un2CfukoS00MZXUnZwWNbWpGTUu/TeGfI1ETrE9otf6jkTYvBUTBN4mj7+D
U2OXb93IhttVyR5QTkBAdmD71+gqq7E6Nrh7q4TJWZeY4rkFWA7nNfIBuJka+KTKmzYuI26dBhJJ
kn05WDmWfr3/OFX+dyEbC/Fy0mWX2QPRrT7U0sCOUkN8FLoZWSXiDOhTuY8m+iQX4IiVpkCRR+di
aJ4Kd8aiazKZw6IIIca96HhfaeeHGvQHGguPJc6KeC4+hpNNvxDrDQPN8SIrOWon/lMy8431d63E
Yb1Efk9v3cdYE+/9xCtBgsVexaDaYOTrTdCcIBOvcLg6O9xOoIs9ZiykfSwmhBFRfpoThFrmrt1Y
sn9KO3PTomVjNPzwEgYF1T2ZEvUkcs7c3s51DkOtEwAtngDUlo3ZGqiJtm/qG5YvVi/hmunU9Kgf
6xvgplwNN375Wj1xDvgFPyO3vGkmtLbi8GwiEwDuXR6Wb+0qLny5OgYFp+VbT8X3KjDhufC6cQhn
qPFcSzBxk7uefiuk4AtNPSprDM5OYx/UxahPx7Cc56dudS/5f37lXudSPDm68yij5FyWzRUSLUdP
9dc7jaZEtopldB4s62QBTM45Hy/mEQVHFmcKNC1rXLRu/eApbMA0t8xZRizj6A3S/6avGGo8+wLT
JmZF0Zm6jYukp5hkwEmT0nrOPG+n7oTpeqjZomVZm/SPc5Sl2PjRKrB43LUOUcVx9xPWTrBBQP27
j4PeNevfxaR/xOy/5MiUwxlr1b6V/7TNXdchauhgqUy1zfWft7lMR7oCkfkVlB92JYF0+txAzYjQ
EOMJyg/PJf1xWRyWWjMGmoFjNq2l2d9NKMX92IIUMjOIOdao24BZ4gNsavAkRpKSu++mzgnYC9pf
LZ8wFQ4y82yhLM7Wssxe0cNBrFH9RcFt09Pw1RMdojr2abmUyOef1R7SI+8Od9C7ZTmmUAgwIHaf
QAmCpWepBCGPtwASBYT5ICzVZOIRLlHEwkrC0NQgmtW3/DzPwSKL3RaMDthyZEmWrdK07np5Ling
u4FBnec3tynFuYYvy0UVRud59DeznZwTv3zrEW3a9lLuAZ3t1QUWgzy51ENlLRkAcBOEPbSMHezD
sozVJ5fqSuPARlzF3OOecF7+Qu3I5Q1zzuqcIvxNlt2y/C5wA6cgFI8WDcXwx9bAxgaDRn+T24Do
1D5LdHmoJmwDQby0gs9QW0Zd0rLcq15Q6dnwLOkoO+aBEX08MetlF6lPSeforD4Ei7v3HiNHNMM+
RQJaxj512g8VW3gFdExMn0ZgxXZXOxlg9kMk/RsRv1kVLiCxeopqkUYs+eX1AMN+xG6v5E06QAcr
so6h4z8WWXTr0Az3pH0CRPdna1rav55cEAMdFxlsC40P27R+WdJBZRpZNJVfRmrUB2Rz98HgOBf1
wL1XVzd/2GMZrCD1boHevSM7SYwj1M7q6pX6AwjLNTw8aOIRZxAeSY+2E57hCT/OHGBLyNZYQb0x
tT/C2iG0xfvIggmS4DLDAzfpuGHLGqX5TTyqrasG3iYkkRMia6wl03vMeqW1OPYrhOhv2B8wcgf/
KLIQSQyf15TZ/RS5pyzGLTOqPOaEAPHyiPKyxhU88glBy3321bGhFtefRYZf76Knuw44APIJ1Dds
2/05MPQj8uv0TT5CFV9zxmJmz6Et2eHqRi0LdInvjP+8FVv7ulI+DrB98K8ZgHrFUtz+q5fkup4O
TswzCVlQK8mYfp+StNg94ZUWfPmQEqlPaMRjbAT4hj8hJE4WAGcAjFuxNczgLGL+evmPVWe3Qiqj
c7UEQI96qz+5MPXFPxLiw/e//ZVcieuyDd3QHN22dercXy5sDoZGQUBqRm65IU+z2v5p7D+Ovbts
xCDnic4RoQ/cPO6iI2fncm1q5zGnPrlB8t3JzX1JlPmTi/PkP18d6aDruaaL5CZX+vPViYAhQ1aW
n3DTaPcOl/B6kEWoOP1tNz63gkcKv/46CvGHRvgTyCP5lYri1diAqsQbD4FyNgwxetksfoWMs8o+
OuTDLvRSuUnXdwQplLvhhwFCgV/kylOX8naZJ3sT9S7HZpm2kXtYkqm8ys7EErpc0xGFvVuvHCSg
WbIYDSuNtd6JL72udlXXvVdIQaURDAt2SOkwYaltAmRv8R/Hv2875QZlkWb6abyPa7mta4isWuye
fIostd+bEiwaPsdO6YBBsOwDAgY8HQF32mwOPxJTCijG+tGVigM1rYuVPdmHZaVk4linwA/6WT03
lXC6RnxOQgYlouS0XmT6qj6ldORIaggU6qBg7o6saIJuHEfJcoeHGF47EmYmDmRTtAaIRROO/KTw
OXVUrJbT2G7M0TlBxX8x3RiZsYBPjFHFZxQJzTjFP1G9UNjdd6x1FPENiKjKBEOB/KrfPSyf1dAZ
NJL8ezXBg0Dfazk8ge5jv12+DHHyGKlQrb46GHzCOmlNI5D9XHZ0OnyALKSTrnIsb4jPDGkeU1Aa
fpucEpXXqF+nDqBYBaAWRGPPINTIxPPy25Z0M2QwuXzBkpaqUFmKkQEo/q5e0N2LUl66PnG2r3FS
K1Gha2kaLV+vJyzKtmUmnLTaVRljzb3ku77IL4E6v5cuFsi1jmGnUMlIZoKwxbnIwPHXHNqt74KE
7tGCWE/5eCqDmUKgg51bCdAISQ9iXe/ctVoTfVy8mDN8ap9O8iqxZ7wfM1xjBfBUj0R5ScQm/Rz0
xcMQmXIzhcYtbs+ks7ybUz6GgoLKEfbHYOapb/5kz2rer3vW06TncJs91zUsZ/n331VfOlj1MJyb
D6bhj4keACTPgUCyOUeT9TIU1qMX5B+d5yNXZnqMz2OU9WzjbSjN4sq1xFOmqja8IoxNHsmVZ83D
XjrOrjCc7VKb1CrbcVBlRzEN2DKH6cWYDNEu0QfURBnQxkQN+rAGc2z7OcqbywxfyVXkBKCueyB+
Mv1CLu+rdSCaFlqboWFO41BroDOWyA25GedAJAoSZpokhIUCZRSaxMVRaCa+FcONh1486iIhtsSy
34bEZwUeYIrUrOqi5krQr5sjjwl1HIHiLpFarWHTZQk0QxP13BG1Q2XlgEBNe5oSbQtOgpvgAgM1
y67e6ymsM6RCvhwF+MmbJ9PBQADM80eW5iRKYfI1hDl8eeMKt9ujUci9V8Yfc5sRrdSnMOX7AuvO
GG94GJxX10dwEZu6dZ/XKJ2YrbcxPfTS69h4Hnlpjpv6xqyGnTX299CFspUBn6htKljSaHf4A5QQ
3Hm0fYrUMqIu/bXNkOtPFo5qDfx8FHm64WmOZku0hXTT/OUoctMQfS+tO0f2fFSKXheW+tW1i3DC
7I3lq0wqRGqm+Nqt+olWcHjPfHveZqg0gvvmsOpN4NPaq4jwvEpHh5CUH4ppdNc5B8zB0ndZ/QGH
h1Q5H+Gu13HLBGBVSur/wIKdziTXAMYlV53du2vMZhgXVf1llRef9FRvM0vv4SYdZ8veaD0QLHIl
D+sR7wp5yqfGNl5wNnXXPGWEPqP8FUJVCbp/VSZQ6YrETVd1HN/1LmL8c0azf8i7AvNb0a8KLTiV
A6tR6dh5ULqMyb8M9VSs8HY06SUKIOoi1A843uah3IxfHnpsOzIDfoueNFArb3HNgTYdo0gXmcG1
bBBhbBLsABwm/07v4ICpxJODAT3rYMqeBHhRQLhYxqn1sqyLkJ+ykVN3E2oc8+lD2KVfanWAJj5r
2n2DGpGSqMQLVX1SOta49BT+dllATBRje1zLSUPzaP4COwLerqifS7BtKy8woHzjRqlBvaJodq85
lfG6LcIv1y7FCoPm9UjOcZFVQGoIboCXwwzzJuNUTXWHliE7zPK8W5RYXez1oldThizEmhrW0kYg
Ctz2YPLti9EIrsdPX2DVk6rH0Do00/94nVr/zTL1KEYNw5OWTa9Lxb/fxTc+0cOJu/1Yjnsq39nW
Hn0rRL/fHSPO/fa1tXE20YrXYtLqDYrJqHzXuOLA/WD6DaWDYPHcOONHkk67urNN+HHIdRGVhNeB
N8xgiSA/EGXeZjLyl9ZkTL48XDgoK19EXymyw/tZZRsUNLhzGDSUZvXpSDKtGDxyKnNXch1zoskg
yqoNHavbIWv69EE6PzV/kqm5/5SoeYbusHE1CXzM0sxfErXatjE3HL2zHyFshlXbPg17igmE8zc9
Bsg7XYCdurD0jl5VyjILvWQXic7aNA6UNB349cEseyw30v7HHatRDrqasmgrTAK9YxlQKpQbgJxj
oDBjTrGqiBA0nVCEmZpbBlxEyDZEB2VuXt2+P/mIsZKzoulVMGlU9w2z1wQRW+M0eB7oDcNCJ9HV
AXUGqhlC33vNzIxPCRHkQq51oxenZY86Fer4UVk+1KJOVl1Zc7tpd1yk1bOPZidFNu+qCtZ24SHP
H67TpJJbJ8YPOBb4hFUpe9UD/9NgfeiXzYs/Wqx/t9WuRyZe66xEsnyAPbOiHxntMptZggFE0ooZ
0ljj7bKKs66PdsszpWkC54slP6LliAQq48kssFC9YM8MatX88YLXacz+Gpddh7TBtqRm0otXG+J3
C97OIQ4N8fihq5aaO1Jz6gSXyYRAExi7qC6/VA0nScgNg6anqjpVAwY1gvc/uRLnn3ML03BZYgYV
nk6T+ZfObiQlZ8KEssVM59NVkaueEUbTTH+1HO1twD1QZ3tHXrda7gj2XGnZtwDtNB6Sz/uGEr5M
0iDH76LLaBT6HeQGpmIsyx4U3MoE74aZIv9ZPoDoRDdXRGtzVEFbZSmwoV9wvgX4hVDYUO4Ly7tP
5hED06A7Jogl7Ny5esCj3WGhd5wyHQdoBSDamsIE5SnzA5c/ZPdbJ13By7wxdDjlMFAAdbXaBbJ6
HBrpII8eUPwugMcTWgjehl0FBGaAYwR9uvaRLU3Uph6ZYNJ1STgwzHw32ZwzEml4JGOhA+fRo4uB
J+odgOonZjtgyZzrGDOxdeQd24xZD3Y+RHOGe3t6vO+hbcDBGyc8uRzGZep+jD0OGZlHq2GKbpcX
enGln4BivRupgwIAXcl1M4GwllXQAX4EWhJb2Y8dFYKivSiGq8F8j1x8HGIEV1aVhsOfJdhHFaox
SEFiQD4UHsk/pLOyN28EAhbIxgO9W17Vq2RRT/KHepr2MfYB1FDFVduRXLldgTx/fyzB6lP+8SuX
Aw0jYH5PML7oEgH+cuL9vYVvHxqtmBypnVKCOA/qa0R6L5d3jOrGpaJE4tVHbwhtC916Me182s2i
RyqAOxVDaN5GOpZInIpJVTMFi7Q7EU/fQe2L9RJnl89SJ6dwyOEYaMKvpSAKKmKwZxQlE6/uFt9B
EH/JCU4JtyBWY8j4Q3ZYu8YVbKsQORlYTPU1/XjsQGI2PqPR82BaJGaIjKGzEn6pzjhHfXO3bAPd
V4jyUX+1BYs7jgvIYAPP1U2tYhMbaNL+8VZcmqs/9Q08U2oS4rZNn8rU1DTn90EhzBh12Lr2Pn7L
WmYI6BkYUGAjnO4FTOkGYAdAR8vZZCJ6MHztNizwK2o8kjFW0NlIgPtmWmQwO+4UAo8GyWrJ61mV
c8w8t4KHhrKB9bJs6Srl2GTWScDXeLAFPJVw7l4HF3ULywMVN3PIAtKDQYKqRZaOq1T6H3OVI/5i
YeUp0LlaTgAoqhDQPLDyYepc+OpsUdnzctguj245TGsrviy64QPfDv69RjNJnTdqEUXLnfU8Rh+S
ii2ZWfrLp/SQr2dQeKb+0S5FRkg6lkJsW2mCskCnJ3UVXgKjBHUD7WtZglZgn/FPrFdVTbTCLQ+b
agTel+RdqzrS0HIrIusbh8V1EvCS5Rn+79iz6PJWDVGDqMh/P8K0qSj+/2PPdcz0qmujX9/xY+hp
mb9ZTBIZdpp0y8BPkeH8mHla+m8Oc07TISfCKW0ZaBq/Uca4VK82A0jD0vji/5x1ar8xNPV0KmQO
VRDk+r8y6/y5e+eYpo7jB1QlElHdkqb1S6cTUiKIAGEyjaPnLWeg+8HI/ylsKPjhcFJL+3e35L+Z
uhiqA/1f+/4f3+hY0nENkj1Svp/3vUm7FVo7/VzPjCe8RgfFseOQoDH1lZtphJYjophOt05qQH8C
9xgsEStaG2DBBuBuAMjxLCrtU4OdByKlhNcAVqQ3+StND76WzuIfX/LPqam6Ykcjf6RfoEuT+vKX
1NTVsJFIioGroZ1jZswkPOtEBX7646/xrF+/yOKrMB/luRrERb7y51vTJF4EtQ8LuwRYDgPLaNig
ceeLp9ZCjo5JzABYHjROjwZoWxyzxsG0EooOfs4YOYpq12HNuGrN9LuAU47con/peTMoWjGG6E0B
J4smD0Qcbo1iQioJ53LEBzMM/uCpwxk+ZrJqVt4IQD+rLgCUMNLu7mTtydXUZw5c925XAZ8F0sVE
uzKoDUUBQFRZGkzxK6DLeJWb89ZAOnOHFDOKkLgrebnRXlpDXu3mfB7RO0ria7QMAbKS5lQDlI0s
xEWv8eOPYaqx9fP0q5yp5bqxqzeSAoQYElwcAXU32xjRzZUJISlCE/KinAsIenO0t0tYtKFrMPjS
DvE8uZeaZh+Q1ETBxWBCGyOLceHmuv+hzB0qP7nLWn6L109vtl54N7IAAFxDXSwgOIb+cNvpCLp2
PQhQbF4thWDpL7COY2rmzhhOCorQkDOAvqZ2kWPcu84d9FQRa74z+vS5wyC9nWLcGrBroEKABBjG
drgLs7MXB7d5UwcHNBKvIsPaw/UP1nFGxexWH4h4xls7Aj86CrEu4KeskioBlK9lvpLjgq2OBiz0
emNTuG1Dgxl65pCh0+vL8gQmdl1U0LK7TprXQIVvI/A+lMvmc+DLd0/HfzFnuGllt62o8ksP0tu+
UxJWc2FdA4fLDySc11h+3NPnBbutidewEvvYmc1dHGLOp8UTbm6iRV4VEoXP/F+KEh3NXDg3AT6D
F8hxB6+pGBjrg2U64H0nEDbESE13/edUpvYVxgnzSqqXSWElyKs3EvmfXnsKJwSkyyl4jbKA4Sn9
fK6ct8ep96bZUQDK2JS3Sd4x1uav067TiB71uF++E61sRKTn7rq2som1wji61UYkB9Bsx3EHWkIS
b+qq+s5caaTNCQURh5g92gunpcvqucSYah4fW1m9KGdPU0zkmsIYGXreyB6nOhztAb/K4rGc5meY
bpkIkJqtqwvD7FR8AhecRe5V0wWIDaiwRmt6b3jxV0AfvCiyhzqmuLEbBI2xtQOrBpsLXTSQHoX2
bKioxh3c1nlwzEy2n8o23FGeoE1VFxg9KOrXQJcROTsdSf2Yr/PgkqnS7Uu2JIeQu9cuOS5zXAAJ
dYhmExQUuqbkmgGWUxeTS/ObznsdQleZdPMykXZGH7tFqV9vwHqhqT/ltr2K6l7uJ5vMRBu3yNkh
/lU0bHFZGT960m1pwR4iJVqCMd3w9yJvt5QX3Iy8LbfSBRooKmsPrVU6Y0aXLPgqJNx0PXOel3ut
+uhdYmpAOQBXjNFSX3t42YdsGZAJJvLD4TGJHdT1ADiogL88qKHgTiTp0Kz7WN/prpINqb2bJVme
QNREDQML0+SedRJisLqLdaZS55ZLWv4+bs9lKz6Xq/3xF2VngLPH05EiKveRj3K7LwQ3TgLrvBj5
MoaYPOZRm55xmHmmB3Gq1HMvZrkckA3S0HvWNQJ33DcUn7ntuKGa6kJDDcFB/caye5zstYMbukrt
kIdRAKkt/Td+zXlp+plz7qxtL8cF2BeHecTJktD3gQeOq7by0TAnUH8Vi7eUjJRsqA3eQP1TUsis
3QwfP8uHKlNa4p3ww1q2GbfkCjCTWmWJhCtrQre56gpovDvp+cZVSx4PaOIF4GHdeQP5+p4o7UQh
UJsWFgZpNnVOpHAu1oAIhiNgS6WMtv2QLzU65xoTdngIoMwHcMZrYHeDbVwlyFsZft/ukhQ8ccFu
GXP7kS6iOj+RHX6W7viC8tXdkEN0KPn0dN2EmPjYFQmyY993WQjoX/FL+qy+c0ZxDMroZkaLg0zj
2NeeCbnqWMC22icNujtgRVETyczXAVOGfQ6PeRXZ7oUNltFDIaIPUm+H5CI2SQBFbZ3JnDWmX2UJ
aNGj++MP+r6dMT1FiBzFuch7SEraLwGzGoIAkmuq2ltucVga39NhOFhoETU9BPzAVX32un9lyHmM
I/yR6OsylKphM6Gphn494qAARnYjGvyCZRbAm1z5TxYCvnAh3XOIrgHwywgRRcZVTkj9U5kCMltV
bmfEWJZA4ttEE5BW3wrhE7zC++VTlq8LY+0+stt7S0UANUylxUx61ByjCKe43I6sSxPW/1YmsHWF
1J5DGQDEsRkvWDQbu6Q758lTCbRrGevBdfVoRA07vWxAoKPF3NOVOgoLK/o6/IzLUnUDs5ulKR4E
+aWVdB/0ozll2vB++duuixAY1rTNNDtATFM32GrOt1TVOca0KsbKAFTOMw9KkAax0JcwyXRbW7dy
uhvqCmKhZB8NGLcPZX81jkgdjwrzmrTDW1xrr32DopqhJhwi7vdZ0MGX1LpyC/dY7q14Qrk3QFhR
2djmmZfeNkH3gawEdpfQ6zea9mYnIoDVNB9GUNVqJJzA/9PN7RjcVvWpzsdt0eJirRnQwJeakmxk
2gTDEKFiYRxbrClh9RvuBeO2rc3uX8VdAMDURFk0V102JljPuFSzs4iEMOFgLbm2e1M2qXfs3ga/
eNEQOVwaSkYWbAaTF+ia1a2JEwTLqQJAjZpY0czxDXbh694Nrcss/MQynlVR9TsSLDBnDqhWuJiU
wCaWxa46A5oehmFbo8I/XsROOhBEoHYhuao8wbnrS+By1D6D9fiB1cOtCsRGzAmZqDCIF2y8ip5o
s7/7haa4htI8TLgjoVHFawxdp55VIV7H9avpB2/fRS2i/Ha06RE2J9Dz8w0wOxgjoCJG12sDxMy4
rMLgUFv4FOpGdZ1pDapdHdL+GI3/+LhYy7/ps5VsnQ4+ZzW+WibnJNe+mQYuS9AzEUYg4Z4SeSY6
TJXH7fU6Y51AkN+LxLgPIowknTTSaaE3w4PrW0hw+tm7M1vDg9VE7haRuWkdkIxa+qoLa+YrvVyJ
HoHTKUojckqsuqAY28cIZc9jZjQvBPFj21fyP9g7kyW5kWvb/orszlEGOPppBBBt9hmZSeYExkwy
0fc9fueO3uB9hX7sLQdL9UheVcl0x5JJpapikhGBcDiOn7P32seuHY6oQ3cdCYTX9HdBJSqI0qem
vHaX7rPWl3srfBgH6HFhE31MQS0TO2AngePaW914LIkRhTqNSM+85JaqYWEcnkJzJlxitHD7B197
gfVlqplvi/ScRfMth0ZGHws9x9Y+NYQEJSnUjLoOSedml4bIzV+05ty35iMhh3Q7OroMdMgvTgdE
sjKoYUluTXa9omtbyyLQgHxmN7Uj4Ib6ngjt4qq+mBS/O1IzPFKrlZ0CTG6jqhgnmvi6gwlAqHpw
EzXVZ0KX9b2weTLYQKoHskH8CJDUJsa6hja38PISIaDOxnVEsE0o8kLRM89wIFN4XUi9ZTq2ZPrU
WZmR/UT+SIm32J2i4dIJlXH+N6hB+TkfWLrEavnUXjLWBIBYaofXah00XpEt2aPbx5/4pIMXqnSl
YLh4wdjwM+NZDZYnEbRES4z2sOmsipSLohlvAh4lvlNaDjgSfD4mpOV4iHaqkKiZZNgXI48Fs2Sq
1wCXaeV+E8a4CVQ7uhlt2p3LohIpVdFZNRyI0ISRW5P72tNLPaJMQpbbc+HJasIut+9JcMB8ha3H
FgunA4ZiD+PMtro0MalSotI2xPFidHIpfAZ7Kk4aClA+McqrIWJTyjrD3KGfJwqANdqqevzZjY0X
p48/CLOyb43lhlOT5gUDgrvQ4EhlA6z09XJC66vHyibsuw+80g+FlR4sRMo4X/RvoI/6Oy0aH5XE
RmkzKxutMTEfgqPw6lZH2oZOgllJah/Ii65Pig3gk7IeOREZbo7mPLLhnVPbQJagLvoJau1xSWdx
w/YM8ri/oUixvMEK8Jn1+8kJXEwmw+RptA79uuYEAa6RdGBtPhg5cFxGJtZuNkpuwDy7TlJ9viT1
exIwcu4M934oe/fa3QcNvO6IWeJG5qe4dlDeGWSD7+J84LRFzAbraB9oenewtfQ5XEZlz4DMs/KU
ugGVD0zd0iQsz1UOgFLhS8fdUa0VaIZt8GzNqXNU4VjeIUAlTNO+Ukl8Ij0zTbxBSz4r5N2ftcAl
ByRwMBGN461Rje0u66bjlCj97SD/opdEm1vTdDOmUFbtuhWclQLrnJUW5vTWvprVajgZBAUwqO1P
tTD6kzOqzXZS6I/LRMlpEekR2wgc24pSfHHDk+UQt8n4lnNAaA/YWafhZI60rIfJ1bdMBJBJqpV2
dltVPTGy2UxZoHH2hgBch9eNqSFuqZyNZEmPY8ZuOT7r0NW3yN7AEoLdLrUJtz8ZRFGw4y538PGF
D3j/5uOCv+02m9z4pm6Zy7TOqW0/lHL0tBSULFbr63apgTIsU85pwUXiAyV6cIuntRvyn97in/UW
hU6758+bi49//+/yb8hD//5//val+Pq3u+bv/xe7bPXtx2bj+kd87zbav9FVp2clbRaGoxoWg7Dv
3UaLXxGaA5OAjqPNo45p3D+6jjQdVZVGlyNs16R85h393nVU1N9UTTYL+Y+QvUoH+Me/03hEhPdL
I5AXMg3HMYSmqw79mF/G4LpjLVaBB66wcV+ajXwmJGd1Ke/qbnpyoIt1QzwcjYlTij3Md5AR8S8X
0WVObEYitc6eoKn3ujEC52WSJtpuM1HyoEEuKh93csE0aHg3yvxayaICdDWrFigTWamGfuoL54HC
BEapsfizLNnJcyoFvZ5qMn0mefcyiRanltKEhU8r66Fwj8rgHNJhfM2BuXm5deoGoquKBa8U1SUP
rZ4kINJy95iJ9yZtqE0jam1jhfaLZK7sSgO++WjyNpEpFyFaNRCFfDihhjsnap5woSvbqih5dA8e
3+HjOjDQ1WL2dKDfrnU3wc7akniHrIvNsjY4/8nTfc9cT7cmlPPEsVSyZerMiVelGH/BipBja3de
Y7rHqZ84sjScBIxGe+T49zRUySkYq3kLfw2EArg2dhxXqBzk6OkJK/1iSrok3Zto4zR8vCVwsKbF
zE0ZvN0GADig2xwxwBAkRv8nptJAMjSfOopn/4f1/k86x5r9P1YMGRsmi5YF6FhCdX6ZI8+gEyrL
/szu/jyXCSLDfABPgVbDzzN919iM84Nw/iA2evIwjmyTxjbZu5ErTinD2JQY8S2Hw+cKt9leJp6s
Coz1ojapMFCKpYM/QArbmpFyB2/pqqt1bacIyJj50D2th5iphToxy7lTQXXaa9hGKD/q0R/mr26V
vwCuvDLNUdmFASfwaeoPZasRts73VJBbt83qLiAglnOnCiAxLhhoGTaRPk2kfUaheU2xTaopgfKe
cD4xF86Q0ng2nVGvpqbeii7cQSUBpdxlHAlswjNjFqg86LuJfQ7y7KDVAE2CUW73uOCNq7kAMGHq
EU8iTjo92GxvnCZCFMZK0MHBqzoFuKur21IbXUlCoYcMrKBu52FPblO27Sf+9IGbKTCn9z6vzgz0
z5HaHeknAKKPwK6zbLqWqN+IbES6gPZtlDnXToAOTjihsiVwifjDkhFcrL+i7fmowmTa20DbF0HG
imwc9XULq9JgYJWLmUqof+ArAcYH8tCxUEbo1Veo/+45T8jlcEvzS2BQi3QOGCRH72e+8HD28jj+
MGC2bfRZe+UwVHqVrbw2TNVxQLFyBX2PsgLGjt7vhvfa49BqBIXb8K6q3AbjkDl+JTkzeqx90ixu
bbIW6q3KJHxdJ30NOZvCfJtYiEe7GIWVnU0PBu2xwGlrWHHz2cmZGoZK60JKzl8SzcoP8CCxMTXd
N8FB3csKLqrek2TP+AfVXz/sLVX92qoVkg15SktNhAJa2z8MnXKmb0sszzimm0ShA4yf+dUVYFRr
xSR/NojIFxCo0ZxQfLLG4vQvbrqfxzWOamPBY9RkmYaJZML91SOjg2rIQufzlBfXIXE1zIlshto2
Y28Y/nRHZJDSIxtFT+cj+lhvnv8UAn/prdSsvywErr9kHbKX7zZNKcFff/77Ux8fJBM1xoYGslmh
GXKH/P7U51cwRvIdCkdjjsWI6Y+nvm79pjIaofmGIk0+/lkCvz/1dRNfJQ9W5GqrFfPfe+Tr+i8D
LoF6groBb4pj2Az/pe3zx5k/TRya5swPGP3gF66ljNmrUP211uibS31jtJTFznviiGOVKuTFv2TR
u9DvpVFPq1yf+8lDiL0nIpnbY9qNONTIgOOk9gxi+bzgEioJTjNOU/BUSuboxgEnJdj1e7YfxJTb
ov9i5x+gRIK7QrkD9QzuIruEppygMNTAQa/4uNBz+8pVHxKwUcHtXH5dKhnZuEuYkxKYpebnhUb6
zFCBLpODLVp7mlo6wHeG5RFct9EYoUEPYWimbJJc3zaxvjec0LdiDJy515Cmo5DfpifcNNssB2Vc
AoHVyfBJicBrN07doBOAsQYZX16eSJk8B9D5XOUbckgPQdqeilzq3/gIjuaP4aFh4pOq+S5Wms2U
f3LSN3piOklrIXo+8nkwepFsKcmJGywR22bWEeQrm0XQHOJmthLc/xrxlonn2Ox5MIFUWigZ4Vm8
7ymgFSfsM/jAo+zYDC7urzilSRju0GCewxrxL6yQNvimTdrRNUY+PtG1c+oNNEmqMNr1EfneVDYp
8KkZAloav/f1FYleIKIJzODA7NLGzZnwot9kZqBgvedZNSNtaPHVuRIFCYRroc/L+1TM5ymkBxjf
j8mLCY8Ing469RZBlvPU03s7JNB94tdSPZXtFxvpOuf2bYxST4fTkJXPDV0DaN5jN3q5eDbZnEvt
mfdU6Mg8GAIq9bN8l7i8yKoCcRV1mzJ8R1QE2pMuRjntamSwOr9vQW/YRBCh6TvlMAVE8sqqakzZ
9oMwACdYsFBTGjCKe9dUg2+QVGd125CPMtXv8t+4WA9zTAJ0JyEwhoBKYDi0pHPgTlXQOilrgMA4
PRdQrxU0xyMayaDiDLvsTbp78m1J4WbbJ2hbUy+wSGFldjy5gEpcBX1QCNiZ2QDIS6l1al7L9rnt
3jWcyKTSbRoeZw3La6TBs7hkv/Ayqkp3FmViQYwE9A2ifB+sdq+UqqcMn6cOO22i7KoWobH6uWtP
WsOXQsaTXLlLjBFxIm6xZdWG2EBGXA51vg2tZ0Jxt6qrbBS+iT7iXSWZp1bvfXdTY2iyIadyIneb
59RCclyFPkEMWMkUJMhg0XBlWPV+0CdPTlWZZW3DfvK6gQ+JyH0OqI2gQ6Q0WRoTYDEH3JKWirxm
I2tF/nNMXVjo7xVv1lpmD33CFRwZb6LAzgqWE13JeZbWH36dosuQa8W+s5qGETdlLSk30UkJScoe
rpFb/fWD1pbF6w+6iO97o1QFCx25AfEUP++NnLiEG3VxvxEZ6YGNt9xiDOJ7pa00suSCDLX2M3P5
bQ++oqydc5cJbjXF05yjYVNZLRMqCMkn1o7jjLAQ/fuE/megguXIs6mYFycQXcy2hjuX7p3prlEP
FVOHrpHLv95CoWBYr4ENeZc32TSt90Bb3qso+Onlo6ZkhgjBgVIkj94zbiBHfTbsfQ67hyhQhHtc
xB5JK+gRrH8BJLbkc76DOrm3rFOdU3c27019304CBxj8JqzCXOtYZqyY1saybtvoIe+IlJv2f311
tX/65Pnh6v6i4ejtOU9Lg6u7ZE/pdKlTG+9IyPInyJK+pMpIras/dONGSW5m1AazMTNHvTLj+l+c
Ynhk/s/v2cDc4phojuEf/KJALQYF4m9LvSSYn067SrvSWe1ztDXUIxfOdHd1ve2gAjg39IxoWNft
XRv4IdTdxITiiNVlbxle2u9b9awUXtZsRHWflre0TZv6vTLPtXJUYv77out70I0b1TpUar+hV/XX
F/UX7ZBcsa4qVNar/DSOkJ/0B1kvyHqO9Q7AkdzYNe5b32Ver1rbxYbJ3Gz/+rV+1u1SmayvRWGp
QzA3kBL//Fr4ntwomnKkl2RyEx8eeNmw6/s9SdLOG6CGf/Fqq9z8p7sRIQ4SLWol1TJMTfxy1Bwd
kFUiIF1B7jdLIo52wG0Vpfu00o6T4A7U5l06kTZQf0KqIYUjI6oQZXoeR3R3YYhHhyE8rhKN1G3Z
YJiV6Cy0/lru8kWLSHOhYZlUtAGrt9B4UfMD6p+nRIcByE0+xt1XWCzHILo09CwXWu5aKzgK4pnI
BbMa7ZhlyV3rjNcjUnSjeLcniUnZNQ6bxXRv9P4CFAKmVN2/j1Gztcnz4eEqywhJgneSBmvKPm3P
/JfH6/VMFsnIrDTXjxghAOgknqGBxkLb0pDf3PQhLYY7nVwnPd+3yme8LEeF5IiOe36mcbvUJ5Ed
2EJBorFSg8nL7TvRU8gMYGzY72Petnw8CADtIwfZMWA+xJNPftpwvAiyfoNnMAqbkny/1ACWLzMD
zWdZNeA9leBBUIkhukwc7Wz0TdCc+jc78VIr2yb4pYb5heQGMDAhZleO59Fe8PAzmOkT5IIM+Os+
617a+g5ORkhgVZI4tJ4G8tGJfaPuITamQZk+t/IoCtoOA6O7fDPSO4I5ZAohrA5KmCJESfIqP5d8
oOTlC3ZXmr7XmG9rhwoSa06v8KVqnzm0buV7BqnIeAkXFgXbUDMbve1n5ruR7ZPmvSFdNEW60pb8
YbAXI5Pz5EaRdDQekz02troLgWbnL2aNq0sfr8uR0MPBYypwjFoH77xysGzCCFqQ2tjT+ld9iMiz
y7EQoIwA+1OGFIu2TRTDfioPBsC3SY7u4nlXjtk+KQefzjBXeK+CCF3yK2LgQMwpVG5sj4I/Xcrc
rXgPuSjLTzwuY+t6fS77zuJu2/RLG5kEWuBLsJ4JGWdE/63nUwRUmyDhwrY8yMe1THeW5VGVpnuF
4/HITSOfSGb+nhK3A0NswbqqJR0A7gpe1lVZ3dckFdMVgITBWkzCS1rolIrnAVQQ3eojgMxLRiBI
KheE8jz3TBfah0EjqiElicEcrruQ2oCgm6F9H503IGAbeLJbBEdQaqWBNKasdd70kR6kdikI+JCv
4FBTs/BL3hxNd5c4spa+gn3XjFSzTERLUGBzyKPM5je3sPXn3TCKfQgrVJFho5AfrHrc6fOLLEWo
blz6EvKujIn3WUirqnjk6fUjK2BTQaxFjF5h2iOTksch6WRMJlHZlOIYuXe2ye3EfmHXoU9ZVNp0
gnhakX7kcfbHOXloRjKhSJbQGTzKu6xhucyyqp4uefcmDxE2VmN5xmhoUdkCy5BY30WRaAjl32WI
dZogd8rv+/ZdFlGjcSzEzuFlDKrwyI28EiVRZEd+RERsu7ymkq+usIQtxUtn1e/yjdGTr1F6RQ7W
u3ov2pcqrQ5i9CO9YQIH9sFFitVpR6uK79qEaoDPMyjeIjNx8UxoZK+B14808s8jTG5tcKjNR8T+
DBef8/pml8QaDdrUkyeLNqpQfwD1pSs6DF5GBprcqKbq94MFq0EeHVyeoi4LjWY4Dn6KuRYJobg3
sf3aUHHL+KsSDL72ySWjqwNnNm01Gi+z/SavOfIhDlnvpHQcbepMd6QtSORbljYHeaLqtYzhLOe5
euZhtGyM2tzCSoUDtO+neiuV+kXPiUXrfTVob9Mm3DMKZRG8Bj0B3BZVOlePu755zYIYL3CJoz9H
LEXRNT73yZNWfMSkUUjNjWllZJjSEuY9qLjxssAz4brS98ITtpAFc2DOQ9qnrSH9tzfyf1NeYeY1
9pN+jRk1KyOGdf1WnzCPVcVd1UGaUQJfJguoikmmgOwTkvIwRX6oHlrtvk5P0AWr7OL2zKHfaJDb
+j4IXmPzPY4RQ146KmL5XY9FvLceMyIGoI//482WKVPb7kFT7tIx8yDZ4JtV4AsBbOc42Yh9Tbr0
iIrVnOa9wZhcR5RPcH2jz16A4KQ2lV0tH7o0obUPNb0iGBkhOy3W+npAE0KVIRo/NIEn2S8FOcFa
sjOQf6qtdV1EbwOXNn5y+gs7a4hAsRdoCoTYW2zC30Ag4ko/qyGuKLjOLWkZsDer3Au6p1JHovRF
YXvmCRBw+3BY7a5Soh5NQmkac/FqG6XipZ78sLuFgB4PhyCCP0Ji8k1X3jKa51PIIkh+ZUv/bPtd
2UFtyshGJc0ixo/iXLmBDL3c5MvOHr+4xGRjSKb9uDMjZgPSjh06m7LHdot2qSDBwm6OGoZfkbpP
SlhDkydddxEeAx20GED31B5fEoq9efZcepRNH/my30FvkCYin6AOdxHADcT/nubijOOeMlHrgNTd
tWx/WtbeuoivteyVuXRGUIXSRqcxOpQ16lYl3vYO7Hb0AbBHcQNuDb6Ryku1lxC2L1juFMeJSFD/
YMcp7Z4dNWUXOE/YTYsEGbcyAIeCL6cdguXFFBcscxv5+bkPjOGzLZ5maHtZD/hnOzCIjuLBn4xh
I2XMKfa/uTC3FiEUrgDp2o9+T1aaCEhwNoPtMgvKg8ZzcK8urnGvF8ZOTPRl2CTzBGfSSzOgN3Fc
lBahHyg8HXpWF644IHw7u2Orom40NMYZ7kDVwL/DJKplj/KFG46idWRuo7w95oIIKyfYKuOlnz56
eiBq9qnVic+heElZ3sBaZXdfIxuoPOj6RVHJbCL/z1AuIxFEQnzQZMdIRYbyovjZzAiHUKXW/JAL
RbA3acHHNF5GvdvmucnRAw9nu1eJMCitj0UfmKxAIGOfa0hClH9vIZU9WBaqUuvDUjtmC1TeJKCA
bQE4ivSTaKRZJcXitZjNbRCyJgBco4Dc5ENAsjHfv8aP6fLNLJ66BH5DEz/B+z2Rlqv3A1Zv3nBg
bEbmPs3AWYVEWSsirJGfz2jXKFyjBOUgCl6L2QWOTDyUuUc6FaUpyy6K/TnruQEQmyU9VlrjgDaG
bNLMI3YCOWt+UNgdopFpPyLvfvFaqke5SSi2yRu/qrGASaByI7d3l8gxjoSTPd3nnN3lj7ktUErU
r11n0GUfdmVBkgIDwkGlCDMixBYhTflsZ1nF67yw0QeUxt3OrD9mE8YwXamY5kGSM1wwyBSreFjM
6L+bW3xCG3na151pR40yBVgl29TP6KstOuDJdvTHhdLXjM45KS8kafracO1GyfOADSFOQJDO5x6B
NyHYr/EYsKuPfsI4TvY7OrO/RkV0apcHK3VRk4y7IZTGInoTxnObJ+hvqERpG7bMKCRGtCuJ7eMn
8J6PVXDQ0e7IwjNteRRP0062fQoo2DlPc91WvEzB4K1TZ8S9N2pfGvLy5p5yXK0OEUUlj+zNCJud
pWwtZ5aDah+IMfHWHuTUndKiIXWCDghVWqxr+6LzsiDyaovbEXc1EfRjfdZZ0/P4TtyvIY5DxncQ
fW3RttrQ0N1x9FP6Pq2lXlnD87IQCpJHO1mzR0jwvy72extipKBLKIusTCGmeUn3bpvdKmNDmmx7
XLp6H4XJsy4kLFshUSR+WE93/5EW/Jm0wOQ0/efKAswyTd/+OFGQP/99oKAbv1kcrlSOwogCGNXz
K98HCrr4DUCHxgHZ4v9xIeFQ+l1GwNSA0tPEpaRpjmUyrf2vPwYKDCgs/DSuqllA14Tzb5mXNE3w
Kj91zQBnOMyCHZQJ+KeQOvzcF0DmpA4F0SDb2o+s5qJKzNoiKUcSHpgK1Uc7+1QEyW28IFSW3LOV
AOKiFt50UfJpasWnIoFyzgyENlCvoOhO34IxeWPCAmqq06+UBC+K+WajKrDi+cYBodsULt2t+lEk
4f1kioOTdHcrH2eFH62wHaVqb3FhOzXKMVHwrmzBtN7UOQd0QF2jFrKUW6pnayYpCgWSZSv+EqGE
CLjdlQkEY2FC0VvJc+uYOpWMHeRsPOHy9ORa7aWRsB50vxSFtGlo4wHWknwyvjDSKbCab3C+NCjl
DcnUitJib9bD5xVlVJsnWtPoHLBcd/yRgTq7GIntxEeBtV9nkHyLgLjC4T52GtiCkopnGg3BpO7y
sL61mYx7ZtiAMOO+Psg/qh3JpUxAxwcRyQKOZF9qdWxvawODlj7vIYx9JDbVMOL19YMlEhIJBPfF
HoS7GfoGgiQ6Pitzcq+0jUd0oqfJpETOAJQHalPRXOAqtpDTNkbOkUl1b2szo94RvDKE4G/mpNH8
ljNUpxmvOBQgUIRas14XlYSsqrIZMji883zo7kcRH1YqHiyyzleNinRZ4pm0T+aIyEyN2vHQ258s
rqSSYADpCj5UDX6LYKOd2Q5buqt1cdQyCosK0lztYMqfzMKvFgDKklk0VQxyrdDAxRWi7JfkJK4I
3AzNeTA4IoABIlTdBEICSteuBeI5+U2oSNc2uElTmhvNJzWivA2JuucxTKyinkrqgH6ZDUZNRG6c
20YU+yFrjg2ooT3OWRsJcfmQaUOxFx3ZZVPxsOT6frXGVbbBhMt1X0OFmCTHLABZEwVej410j0CS
j4yE0zkXUKr11XzZpoSxbZVUrl6pBbFyjv3D3Hxren4HrkFHPWYyRXBaGFZkuJ5QFuMerFg+HUGD
4ZQdEoldmoTJXSBRWHqjMehWzo3Ge0ld8942lvtCwqCyih48kb+7ldO1yK/eykas7+ZrFoU7l15E
o2r0hNx9XneMWNI3yfvLLZ02Dalz/PNKQ7OG5UqjPbgC3JaELyHIlUsJrjKNHVkJIZSwjgWUsja3
LtDBH8ORqeFoH3EZYFSAb4T8gyOWBoFOg+iIQ8ZGLzKUmwGgAkhQPlAmKX/BMbOzL2HKssiUFIS6
dVnhVJNKHV+UjDD6we+7hlP5PHqOxRFProlQxf6yXFqbELcI3x/+e+7cztzrliVngtzrROLRR94M
mXsBfivv/YeJb4AoAguBNP9iBauVbgu0ppturDYbt27bY25gnUrf0UpkrevsQ6V8lqLLWw2RkLfu
RtQXTznRP62a8Gwv1W85+n1NNwW/k50yj9vWaw3WbIG8RXzuQm5jyT7TiCfa2DrOcZtSIIIzkJSA
/TBvbtRQ/aaYhPfJ1kqlgfyi7DnUff9t5Yy1afhShAUYdBZGn3K/ysWD2kcGPXCryO+uDIOKtOiM
k3aJODZ2H4bYYo+LlZdRMz+ZeoavsK3109yQnkgb3Ss4l4HN07Z2RwSvouXPE65CwngE2XRd4Wth
+6L3hK8rM8HHrhl+tkLGZCMPNJzliK/MZbpJm+BKbz8xVAFPXivBEULxiWJbPzOYlMvd6Sx3YxEZ
ic2Illxe3UFRcpm/UvNOjDaEYINb2OTXXY27CvjWvIkLoXuzfoktjXyykNZtpNZnacQPQzqNpcM1
mBo4edZLlu/QCXPJLV0lFnJPnjLD8Tp8EolBn58oJEXwywla/blPvlY2d4lt3BFRR3+F14X3Ve0H
WhMNrKBTmzs7tXHO6Jurg3wsLAXfWl0hNXK0bGaoRSZmlrx939TlTc3xWY0Uf318uvK6rrsie8qN
aJ8nWLByM1jJHfXEO1vfOqNjPanILcwFk/AMl18T8s2rivY4KsP7MmdsdjIDB12YBCMiXqag05lK
mWimHCN9rElO1RoysHWWuyp5x5ID4rg8FGL0vcL+QjCvv9LjZrkVQG/peBysCElJg9MJp5K+hJuV
xyuxblo5oyUki0bCROSPjAP0Snlrkfz4YtHPD+PolnmW/OEE2hwHQBZgMVjHNjQvugSDahJVqLMa
dclCNde5o1yzi84/KsU3PRSspMH+zoEkhIHLl2ePRAKopfqgya17xfTiZaXCTbmDU9yjdWIeKxVm
YAD50xq193qu/Enww/Jt2jTHrSVZzRjFhAhetz5bQ95ykg0urqrfNO18mZVyJSpLguZSMR6C4Sth
wjiartqIxEL5WFs/7ErPk+xTijqyRfpH+XEnSSQeVD4ccaow87GvUNe3SfxkDXy8zOGBtr6hxul9
EyNBxoFQ2LyJ9TOuxjuH/I8gmw6OS2BvmPFMiOhGaMr8suLr9JVhl447o7QerYwGga3P7yW2vNzI
ZIfzSxQsxb4OS8PvJP2A9Yz5F8uR0Ags98JefOkmyHgFxGIweupl5eDNcmnga3oa7ejLShW1mWuR
mSxOuk2q4ZT769ckL4jiIFIS0UBSMDp8PNNUPvJuS5F8WEyOJKWQOmTYNqNFVmTwdQXPxi49uNwi
ey/W7/Op/GRIBuRKDtST7Dqyxrv1y+sbMuQyHLtVw5par3VmgjSbbHq4fI8z9n4cRo1fLiFOqYEz
TO1QkWDRgvnCe+FEBNJXNd5clY2Eb2ilO8tn2Po+qjhHHKOaPoU1t5L83INanRa3OQ6NdjALI/TJ
meYCVcXtZJEJLX9uyvg3K3F3pbbmTkm8mOFQafI5cZ2RBFhfO3Fw7sORGByJ1uAQRswfHe+IH1k/
2vqJc4lUXMzhFBdYVNavwojDr/YyXK83N3NNuogqLu5p/Eq2FG0MSaQkllV+v5OpFXtb3jDf/24G
TSl69ZArDVCdqWsJcbpm571d/6wV37jiF9evFJ3HsxG5h/VzkABwcUnzWh/mksOoSfCrDLqpR2bd
8lK3ClBKs5q8scNXtNJ+G7k3VZK3mGrBRUnLR9z8JGMrH+sLGq17xVT2jvx5blGrx3QxYrqty7eZ
dE47DgOvbG9T1f2WNv0nPeUU4QwMibUURlzLhcnTniKoeR9MJA7r7rCu+lCIA7rBHZMqwI75omyA
ZK2/gYLZ3RpJf1Rm8003gFyub2T9wfWi2/ISVZGp+1l/Uxr1d3Au65PKba4+hcLEolctuy4C5DNT
miuczC3cOgzUqVMkRdiI2BmJBv6ihy8rnFHuoXLbqyrlrBrxA25j5jRz9pb0PKWNqPAYshLkBftw
W88dZHXmO3TiiRgPTqmKdjRlnLlxXVwpFnmGhz7Lrpamxq+ekyNW5cbRbPBwNzrJ2gMYljZfmlNk
zIcBchsKHEKEJL0ycDOOHnFzCun+pxUK0RjwH/qdlFUx33ROyG68yBUqWdHrscxa0FFiF15vrBVM
je6RghJ+IkjZ0tMylaBD+S1o1XAJ+3wnb+dWnoPCkPjfRB0PYdUfY7PGbThAvCXhev3l9X5dguIx
d4o71ZqbY1UejRxBlaRNEcp7I7fISCGDBUMVf7sCa1fHcWndJe3wFtTsdiuqWtKL5c5F1P2LW3bE
tGZ+SaNtXctOyixApD7MiIMZB19X/rqEsq+/A46yrPzk02WWNO5JEsFd3jbrxcvvVjToeg+vu0Hn
4JVvyvDJkC7VhSBFTOOdn060yTNztLcRRmlmh+E1mmEyWHMerqquFCR8jeRpcljALAbmwUgiGDON
c6gGy5PIHNg4IeM7dv0pDL5USceeNNJCYpx2wp5FMrxqfiyuc+oIoo9Hrncs+EvT38UKQq1/FLry
I9nN8hQUDJVSnd+3klHbXuOV+DKU73XxyvBfv82GvtWWSK4z5HXfjDih9+5NH0Fz44zWSM2I3MIl
sNvsSncr/0bC6OX/hzaV+MjovHaIFZQ0UhIHaSJZl15zbiSydl3exJdBF6ZN2rga1dS1bQRP662y
oqKx9jwrLhMykPuBLDrknyxRrxpfjCELoUgW9mnBUYNbi9Ka4WGjnbW8OChJD1sxNO7+uMmy9rmc
ii8Q4vdlFl7LkoBBF4k7MqOXt6pEvb3tB6r9UbCXCMJ0gA8sm84IOeVT86+nUhFYR1mjcWSBtBvl
vrx/K6F9HeOjRMirZ0eY5IgJ+wGH0d36AJc/gv2QXWw001MScOaIuSJjhcka64LdEpO+xG89Rwe5
E9QVZ3cd4ZJVZA40/5c4atfXXD/g999Ku6SLsVQGAtu48VhYAmi6exH4z708MnakT4TbyOaRsXLb
4WmB0ktuhvHelUdi+bM8k5edBLcpOhXcyhwvSmOG+Eb3L4F1bso6Qxae02dz6V/XP1+mZMw2MzS8
j4zHN6rMifh+nogEKa2M2dDJjzslmm4NY+80wwv6fr6okV2tqR2qZNzb89IcxciUXQfAGXE3WxJQ
RsfoqoyUq7I8dQNHzUZnJpFwWN2up2zbUp/M+naFMssrvaQ6jDYxPvwRvUHF6ggq2NYdfRITT+sB
uNWZTrjl/VonWy2beiYZuhYVJ/aH9yG+qipO3oXL1yj/p3mJTZMJAv/3028NgkwhJC9xuWFWKq+u
gO2MaFWEIWEVK958TiVgPZnPZjHdmnahesMY1odZWnIjIz3JhZtz6C6qB5I/fCfhymLov7EntHAS
rN3ozYMzdWuYgDy45RKYH1S0ZNbDvWyK1G7s8/FoyvKAWxf+2jhZj24/NBT/iXXjV80TYbRUBird
QtWQ+uNf1TRxpBlTBEamKbXrwTA+iP+E1DnlxntaEk1FBu5/Wrx/KRq3EGf9eYvXD+eq+7HDK3/8
9w6v9RuxObjPibqRhCOH7+57h1fQ+3XpLMCHsjj4gz76/x1e7TfsY7KNa9tSZS5Fbr9LxoX2m/SI
aWBNaRcgcRP/jkvsV9me1Huxh1tS0O6oyNN/bu+S/YchqSViGMJ5cdsZPDvFGDnHcopgWP5wSf7J
IpWL8EfJl3wty8bJagrD0U3nF4nZUlZjaAfkr6t58TgQVcPEj0r8338RjHXyuloSdfrLndCbFSG7
S4mwAp2L3ypOdKWNzeD9L15FCD4JrF/0eb+8SkRgjVZAFNzQO5vlwynH2jrQavrrlxE/m0OQ/XHJ
GJ7/8Tq/dN+RD6jRSFTfVg+BLUQlcvwAPsY21B3ikWrxte8m8trpvMy2Ft7PZgqowniirPnItCi7
Ggd8RDEiOKNA7atqPQ8SU2Hwn2dXcdU8J7n19Ndv+dedaH3HBi4HYWN+ZET+84KCt0+DJEPi/v94
O7PdupEt2/7LfecByWAL1K2H3bfqbcl6ISRZyb7vgvH1d1AncY+9bViVL4UEdsrptLlJBoMRa805
JkDjV70Jd/5gPHozxaQr2ysK2K9RHj7/+ZiXAwsrhmN8zIAWUx8Pzs/HrCONtX7hUlVrpvK2qGln
NhZRl38+ygVldfbpCIHnw7TxV+j86+JmdDIgB8dC7O9riTyX/pydmSYIWQyk+WlmvOWYd1cuvMCN
My/EoayXC6SN4yphQ0LcY9x+Mj4uL/bHN7KZXiwsnmxqL54oTxtqAqkZ7GOon1I70rfQcedibrOW
RX7w2UiStix3f74Ql3PGfFR7fsa4wTDWxMUtzmsRhe4Y0kPtoyfIBbQbIx1bQS66zZ+PNH//H2eM
+Ug+zxgPGccR3tyc+kEAO1nSjTILo0rQl8UO/Lv2DAUqWBnWpG3jEd3GPz6eLRzKmbxJaUtf3mF7
VDnMmpjY+7rbKbuO6M9MhDs0yCLos5ifnJ5x+XhzfsTJcET4nAZ4wIsRNX8J12szgpEaa9OOersf
zKY7hmP/1MZQg5VhrkyitN/THl1KGVMCMEYK338+649n8uIyYzzjJTC/CkzLv/gaow3EyYxxq4Ri
ZoeVWRRB2gqN17xBSufEhiIKVVQQ5EhjQTpvHAKA4Z9cjN+MZd52vuUgavZ54108xNgQx0RRAkYn
AAauz3OACwFVLFXdVhKoVmE7O5P175/P/TcjjMHlzAOafwz3Yiy7ra4NgnYTXOcpvGokWSDslqeX
kASgA7GYuvPJxeadfjGkeW5o6QrcWRzv8pGFVO+AUWNIj0awKRS+l3gQ92oov0IEePIK2Bmm2YIR
xvr7yaEv5eSzydDBOomc3AMM+/Gy+eFpsoyoKGsTmZ7KkxtjdOZsx1hsBlfb6lNmbKMK1eCfL+9v
D8kcYbCK8R3fmR+AHw4ZZU5fWx6aULBCWJhCIz07kzWe3EF2O0qCMUjkyP/kPH/xIjAt6diYWQxD
rPO9y/dBOg5eWKsxXZIvv2M1cMbL3t9NWvtmytmGMsTvrNjXdUTgPCYt0vFkky3JV1qY+fBM7elm
8Dvn9OdL8cusSTgOtkCwgzj/LfPyS2GDzwHek29MvECxqQB9sA1sQOyMyL7+fKhfBjWPMIdhN2A4
HkFz8+//cNVbSlBlHKGecqEQgABqVsTirgcT13tjJl8+OZj9mzOzPvyLPLdMZe48CH44nNMMMq41
hFVge1tdyjUT60igKfecTZilD+611E3VoXd1yeVGbTyqtW27ISYjdD3ZopvAxaNK7QRbKByuhr9S
EWuGRQ/jUN2VpvfKMKJw0tfrKdG9t9CPqV5ridg1ueGenUC4q6qyQLY0sl+DG3aoATjpUXg97PlG
fM+1CTaBLp/JRP7aS3kvKqSdqfWtIly6Lv4K1ENum+uJrPPJKs4ZgLOUro9uVASOIGq18XjvsGA4
bb3OimFhtOERrzRSLWTXCTLzqtkGZj0TSJZm2a9DM9jGFIzML4DLIQiiTLcRULjlsR3aXdUP9w49
YfrH4MSHrYlE0TaIPSUUMduDAFqmaX4ohHFbNM29RwodPctzqkEVxM/pONG6KNDXl561BJdbLqNo
PFo1/D4v2gXu175Qp8kuTyOBddUYU7vBf5Ya2FdCG3Cdptnr3kcEXsbJA5d/F1doFitqhQjHgG0B
XjA2oWrQ3A1XCFaHLjrYwUPnvMVatBmL5IsGWIXMX/nGIMNALsPb0pNbnZekl8KBoTLPRW9O0uk4
btxhZ7b309AsyR7k4fsmTCr7MVtjvPWjMFYAxjaahP/nWNtEhjv4TEsX0ayjB7QU2G036bHHWZRo
2jr2q63pFdnG8vPbUXTrybGWQKRY5oxvAa7ARY6RqppXx9rrIM4lJtU6f+vFjhU0oG40pJj5JFp/
aKVHrd/BcUKguxmhOltAUjPfO4oUH0J3YwAI643kgTLqwctwlrrplvX0WkuHR08Lttj3Vzax5x7x
TPUBtEbv6Cs3p0eZ3AKmCnrzrqf/o5TzONZq6TTHoLzXyFUBDpFtZf1VNPnCTf0zTZdl0sZrPQpv
ojCaVpM+rUmmQkCZQivVcDciW8kCtaJcujHKbkNbEnj8dKhG61o5SDGG9E7Xqf8mD2p6oEVJiyNd
AbrOQ/PBDPoDxZHnrCZzI7DRkwtrGyO7a6x6lfmoI00HW1qx0oeRJPoRIOZjgobSSHjGMm0Dxv4x
GQBj2vsyhHQ9K3waFPNkCiO27WmDNN5dXdEnSlDBIoGbKM5GgudLL52NmZXmxoq7JVryNQFvw83E
DmTdtFWxFVYC+bKg3kjZFQhBvMsEfh5/xEgCDspsV5lKvw9Q35MIMwDJvC6F/4CT2SrP2k5utMsG
xruyllYYHLwIWToIkVtNK6/brL7OW6PDCunhUG6ATJS3YiRQIkhQEhs+8PFQbjOAWKzQD57ln4rq
ytSKL7NTMiz8HVjECYmkT49PByFqb3TW9OzzN8XQvFiVDGjiH1NP7mPa3FP4ylS8rsSwH/Rg5xCG
ZlvXsbnTpXUgg0aEFYYadJ75KpkWLQa5qV8H05cAy5CyTkm1sxroHj4cTbH2w52qH+S41cfjUG4G
8+AMWCOsVYwcvNzp022s3aMdwBv9VrpA8LpjAVZ2WEfGd1IXIRcB1PfYB2BTaCCb0yuAHbXAl9hW
hGpAplsWIcEZx7r5OpPmik1XHZWxUXQ8PmD8XMcId49ubStYfY56pZ/6Ykz5fWp2V+N8fQIULVQl
kWQuWK3cqmk8110KAMU/sXyhB4aiwx4hzdF63rSCSZAJ/YnZHB6Zc0dWyKp13wx7QPZBbL27KJJH
vzuZ3bQe2a8EOf0dSSohVT18rsZta50diirDltanPnwfpm3t30ikmAM9Ju9mDiv375wAr5pFjA5B
CIF4Ev4J36OWfa+Y2LGFQOWhs8admxYQ7zDpPE/wskpiZyMEQ1r8TQ+fbHdPLZ8XVbHq+TccXs8L
IahurGbDVEpDsdsUFYBcvl90N+YbS5CWaa0LVO75Fnkw60VjfO94bfjFqijMsxUiLZbkzGs8sgGl
X7ddhVX2LWqdk1eba99iZa+1w4OYxextNPqgiUEvi1RWK7PrgU8GX4hh+RaVN7CNF13hn10v28do
cGHrZ3EABi8mULc6R1hUVNVvB8tBjUIFtx+X7qAWhv1gs6SOq2LV9ZGFraG5dnVxBwt8IcybqLvy
B/yOgbPLe8Qy5pfa8xYRqSdp2l13kuTJxn2sh/QqMf3jYPv38CzwVbayXBh1eD9Y3aLoxD4fjTvA
2etEIYVW131w75TjjYGHGu7QocrQawhogjCSQVH2driOQC0Ls9+02bAjXGIV2iSDkq8TmVeh9o5u
4YQuY9Ow+AfQD6m2vMp5rVaujmHptcicNYbARQ7lp7SPfvTN9l/NQZ4Mu9rKlmcHWFim1yuoKRsj
Hq41DeFxwJQxduipsvrWmaZDP+CkdxJeZsazCNPjZNNtctXZNaZjGtQHldpfSrTwkR9v/XxaVyC4
8Rm1KJU6ED2pKl7RltFSi+OcSybfnWR6q6KjFexxmFodVWUHFYKOwkqrcAFU+IZ55S2FSo/gztaq
JrGL3Ns1740TWZl3kfXVq+81ZdC5yzZBi8Gpj08U6e8ykZJcw1QU+La3mGLzrAXjto/0PfRNpxgO
6PpmBVRXRqvIr18UU9AISkTBeNCLI05/wqX1dSis/Wg/lTbUmYwckgzBVK47JbS39AxB1V2auv5S
jLACdRYWuA8GVgViMzXtG7WFOXWxo6iGvZIJXScyLaIws0KJIMjdaRQLFTQBTf41AYneJhsRZFOE
q3lwAwyYSepMiN//vAD9dfvKche1K/8gyPOINf95/en5bVtHAhpPF+UIx9vm3Un1U1mU58FmWVHV
IDIV8sIxjaGv0af6ZLn9m/WvR+gAJU0S1b1/U5V+WP9aiUo6PyIbaCTVlIaB4V+nk5NvCmCDn9Bi
fruyNyw2VCSwEbl5capTrVnkcuFuGmOjxAHA0BSJlpxU3OgrOx7S7Z+v7e+P5xJ5a3kUI+2LTXlt
oaXUIwoUTcrQ8TUcRFF2AJ1YL6Ejnv98sF82i/O2xQRcQv6qLtjD/Xwfc1bfcRFzcrSfVrKeu6UF
T5v2nJHfVpTFJ+Pmt+dGWQm/2bwn1i8Ph7PYdBJ24kXnF3tFgBLyRtRnLJuv7bZMPjncr+XD+fTg
sSGyBmygXw5Tg5kzbhq2304YnFq/vy/CfB83WbJuicFZurwlYHg2yUd60AqFzT39spOMU+pAmYMR
/c9X+3ej9sdN4sXWPGArURsYrpfZ8Eg9HrPSTdlrn2x65/HxU2XpYidq/nxL6cZ2uWlRKhQkNVZY
lAf3RDUn+eSx+KV2RB3So30xZ3nYVIMvd6CQwG2i0qlsuDATlCPhCNuK11NUHUVn3yXl+FrMy7k/
X8LfDNifDntRN9NiVxgewjmSLAcOMmjlnQpj+SjSseRN5hew4RNXflKH/s3JegZ1QZdtNAQu/+KZ
HPISuXmpQcyum7Rcd2yzmlUiUf9trQZx4DLnquPCpYXfLCcjs7r1n0/7d1+AvpCDZYFHlbrlzzeV
+ITKCLEqIB8IFqnJHr8y1ubAAlODUM1yKX398wF/O1R9wTlTIdQ9++JJdd2BDFnJC6bStHxceiJs
/X0v/Owl43XQfRIT8pujzVACg47cXKf74Ev8MJ0X6Zi6pZemy5DLiT863Eg3INuutL//+bR+MwEB
kCRHE3QjN/ODxvfDgezAL5h15n4YkZHH2htlsfPHMn1DS9Rr68iDEPTPj2hTFrJpRbpYSC4uJDka
U2kAPUYgjui3kE997cpFlbGQDgr3k2Hyu+vo+q5BM2huz/xS0KXWQzOQuD0Rd+4uoFxylmylbluZ
m/8QlEHBD+4VeS42mT3CuewT6Mk4VS5IwQXX+RtAYoo+BYqmBJksvfr61mjbT07ud/cOJAfFRQLM
zV86BQrBShiaI6DBGl+cwxZu9AmXIw53Z2bOJwNlfqAuZlGfojFtRgxBnqVfzKJIHqshSumpVabe
HDPD6bZYWuy7fzQ4BDfKwmfEro52kqlfjvuWTKySuA9YVt2c5+yEBG2HxUlE7Gm6MftkFqNh9PNZ
wTrFWUT3masIskx35vHzw/AfRBX3PIZq0RaC+JKFjhUQ1HTNWhpHqZGTxK5l4rrWpDveUs61PZIj
4mQcsITCkTZZSE5DDyx/p1rbYJE5DAFoRZJ6B3iSS7dktRYceRnHM8CrciLadZ1I89ums3D2No6T
fy16nOUY5xR0mHgIHlvNn/AZDH5WbNnksMWWmmV9qSs7fPVqLyfNF8UW0qoUGuDSDlw7pZbGan7N
+iTs70GVR+batfo6Xw8QDvVtRMx5vM6hClMKmkoiC9qhzpaTSpS/EVk+Dvtq1LNXzRob88YZiw7e
TB1InPGRim3ju0G0ZbLKxjDzllkb832TsfFcigqz7li24STezLHq2R2MCZsetm5DE+qPQ18q5Kd5
PtQbT9Pa+J5kw6naJXFlTPhMEe+fvNHS1ZaAIxLcF4XIHfUedKPfnyu3GIF9WUoIeVVYSRPvDL0q
JdqWGqSUpqMPWMpJgEnWzbF+MfKs1qCzxX6CktM0A7T/OfiCzFbUJ/TIIco2kEkZYHjZNbyIhV0i
BYsX4zpfupyCAl/Q5Di2wujGc2RjXrUodEJKo0UJYIvem0m3ohTFyveGoNtIQ+sL9lhzGlsQJz1m
BjvEe0uJHQSnZjZuCVV/gJOeu423tGpjQGg3BaTHm2C50CvrZaKaZ8vrs+KAUi4+UPRlmwYMeoKr
6Try2qnsNsOp61jv0gkhsSVhdfJc2b6pXmLQGEw67ws1DD4uU+Sbe80V1VWSqu5RT6ns6wakEOQI
DbnSwkK1TKLNwmGZwIaWV8LSZt5Y5WKE+D5F0v/iVCg7dbbSBOeSs3wkvU/Zq26S/V/DFCQvCgM6
BVQieDP2+U7dbJVONWOJbN261RrZfQ9ihxScQBPnGMseQYikBox5AG4pGyyMyANllrEIcnSlsR6X
uFwNd2eEJjHprQWwnQwqueEvnQ3JA5vtJdK7pqYQFBqbOBjDm1yG9myi0Nx4hSfDJzEvR6wcjWXy
6rneU0EcyAL5JMK/oQwOw9RT3rWG56mNvA1rlH4TlkZ1FfC+WAu9z24xK/fyDD7ei/d5A8AEJBwu
Y598ia9j22Gi16tXCuzyzc7Ap7dESAMgzntc+qYH1SJ3qWfR7DJubTlY53LykL4VBS0dAid2sneg
Nsz6h6owKenXRfjaDkV7HAu3W6iOCqegjUBZNA2M2YKUaqdaFR21ZqOuohVCy2jnofJ+8pXhHoww
0/Sl9IOGmtXYg3qPu5xnbKipZFdem4I9HfSGUo2Ob3vSO4y5oZluo2iyd7VDWkBDLvmsNAQ6FVfg
SfyC50jkuXKXXka9QaZu/KpkFF1NYVXfhpKknGUDgu2LEFkGK8Ns7xx21N4yChK4rlFGpJCnoagA
hygfozLC3Qyrh/iMPIhuWBPC4S2a4JZmN1phK2tuJjPWKb4p9TrgVzvok+Vd6/3QAp5zkLH6Ves9
a40fvxiBINEDtm2Kqc8Xz2EHqJQiYglHhgAqHSi70ElPdMKsXKsWAEInHKx54zQ9A9Gl9uaarL+x
PxbHklfAtWHWxbUP2x58ssB+3QrydOImhT4x2fWdFofeuSpNCsw6lR0q31nZvBepGYGGq9BS+7Gh
iUXVk+2yHogGx2I9COg6ZSrvoNM3a2uYpvvYsoL7RDE9T3gJlwBp/XWeTw3ybvqbX/vG1BfOBPzf
SEIftopvPqXSKXY04if/WFfOXTpF9BAA1jUuGdop8xv+e53cHVDQiljnocC8b+aa/RTaMaVScoPB
J8X0xlycHJIzI0W84KkvYXES4MUK4gpy21Qf7SoComOTJQ+JyEp9nWe8hvMkitDrdnHaxVep11v1
jWnUSfFihsUUraRO2fu+olpP7yGCKbRPwDfYVyRPBBDN8sBurg2rrYI9KnMQEd4k7PwchRLkWa95
Zfekpa5Df6d3Ys1/xiRImgQ0AX+Uy1yxCV1ERe70m5r32LhqO3s0lqGdF8UW975LPdIdVdhBErLc
bPgqKA5mFe8vUUAIwbslmShjUmc2vLSqt86cJHHOI0KcdWNPBX5/vGykWdhQMKXnQG5AsSJxr8JS
ZZevaaG8bvqAAj0iztDfp4h3WQvg/vomGycJ1mndqWmLvFS27z4Um6sy1LLk0DEuQHW1mFRzu40o
9/XGdC2lWZbbwVCmXHZNaG8DAB0P0dj7Kz/S1b612YRDXhqnvxCGugYlTjWgNbVnSIgRgoPqnCDC
agb/OUIn7ixCw6jdu8mVDWS/OJMGjQkb0hGJKJF2MLGYzXIbLV03aU8LZDRqM9xK0wOcQ+rkBmQx
bwJpuxWKf5zcU/NXwknQdIoIb4LlwPu6r/X60I26tUvsPD/L2i1rnpOeqKY0U9cJr0e5oGFSWiu/
aQhQwEzwnJlTDqqjAc4cY9YdB5/RquudYj2fsqsvleoVCmlQB04a07oxWNiYYWjAvGgz+ieBsa2c
eHgcW/wJgTWZt1lE3KEBWXKRdwAwHY0VE2RV/yEC0Uykbm40rM9I9lzNwohVWoDY8mzIh2OfQWcu
h+JNT8vkVoR5e2W3ennVQzv7RmHxNhmLchPEvMqZrIBIaN2T5QFo6PRmWqtKdw7NkL9I7ssy1aG3
QkokZGyywqMmbBJ7gn5wtkz15aaAzssbvxS4ozrvDoS8fqfjc6WTKSClhY6HR5EpNrGbmUUY+N21
P8jK3FTOpMxNRvPEb6cOFwLmK0hLjOGcmMuimjrAs12Fk0Vi7HGh0wiHeZ75700MU7UXqiTlqM0L
moApSSJ54rwOvqPQFc973nqiO9v6s8mb8Pct5ULzEbm3ViFOViC0uf5MbG4YeK85qqZtF0/qNbIa
/66OKnphlum75wFl+wl2Cbr3vHO3gnhcbN7ohtD9+FV1ikYrIAfFMuJsielEQ4FdmsjQFA9tg3fC
8Wel36C9TF7kts9ZYcTpjVMqOsp9iTb5SC48RDHqa3vielL/SARmUTxFfm84X2FHTdodjyZgJGe0
Qv1rE7pDdWhq1kvnPhGtf0AwLeO3IBZBsgIPRpLMphCjEnc2iHB7F3i8IPNN3VDvnTU8nQ4LKyLH
bi9oPUeHrk87mk3jNAMverfwne/gxa3grguHkK6RNuGXoQzXk7p808rQLdT87Bi0NruqtdF8lXbT
ErVZ9dLZ5rE7tCO2MFacG9Mt3fLOCXW3bpjf+7pRTwR9NLHtAL0LHWTTgMZis8a6+c/2TUh5UOoa
DjSGmZp/qXiMuBt2gLlzgWVvO7EyF2jkVzLBGFNY3erPB7vYCop/H8zWqQCb5pzx+vOmqSXArulG
cAqdGys4bsSDwiOI66D7pPJ7sXv/94HYniOJcudgivmL/LA7I34laMqW3bs9eeLUGxI2q0MaTTaS
X/jnc7qoJ3Eorp9N6gAqZCATzsX2VoXWkExY8AEVsLensR3Tj3P6vnuqJtGQ+lczCqUJ2XfspviT
C3qxkZ8Pzo6XSgQ1WZvrenFwNwWVS6oAs2Q/bduawNOpYnVZBf6O2E9v9+dT/fX2cTSbjSepIfAd
Lm8fGz1SEToEm4RatHfeIN2FE/ndJ3vry1LzfFJIynXkqg6GAIFE/KebJ5h3COhhc0JvVlsldQ1P
1u2vA38k3AkArzEMX1yhlr2otaU1liyzHQ30dZk8dKCHP875f4cGMx8F4cvUxGHUtf/9X38fdfXS
vfz0izXl3Q4BwHtDqnTbZ91//xd/Mnwv5//zf/qbfzPfH6Y/OgF4bf9w0+e//+8/d/WSv//f//Ml
JD7m5UcvwMcf+NsMYP9Lp9ZB1Rj1Pn4Nm+H4txnA/xfFq1l8iWZrVtVSLvkb92L9C9Ux879nkx/N
wPGpQ/9tBtCMf+EOYPzyt81icd/+J2YAEzkzI+M/pSYPEA1/ERpYiukGdRnjopLuKr5ClgR3To9e
C+tqs1fKODVl/g6aOlq3VlxtggyaJ2CRNxf3OMEm1SPLHfuro5DOdBX5VxUaoPobaXLkYDrXlOxe
lS7YjIUBwDJvL2imLWwxN8R990HghVUVJZbJWGZT/oLbFM1ehQcuvzXr7CHr9GJpub2FqCpGRIHF
2fGzdUFcFYXHv1KFJdVveoQSmM3qNzzVX6vCyleRMRD71hnncQJE6pBuMQz7zKtxneevSKpBEyRU
JRyKl7QNxreigcbml/QPOOId6e+3jo40sdFwwymv4/8u70wqFLFBqEVpyrtCWu4G5ZHVd68l0MVV
aGZnnzmD0wpvk7y2ngTQLKQ7Xo7NQZOi2lQeSYi91qwjRCN7utFQPaQGvunL2DRPtdeBO9Tea/4s
ogPjZLIDXuRQ4q+ojkcrofRDppOhh/BRXydWtbWbsAA12u7tLsSCXXrojDS/X2kh1tDYiACpqjej
VjfjwG5Ad7zHXFaS7JLulldxs0IK4ACkMFiSde130yLzJaoBxUu8X046PGhgekhDhgNDNF8Ci7KX
GZkYWDxdK7uOqmwbu/q7XYinzGIlG+rlOguye3JhI71AGpY2V+yWlvBW76f4OiMOz/ApM0TVofXZ
gY/D+2iI6aonyyb2x/qaiDDJiUyhqMixVmfZWdXS8GGcJrJ6rkP/G4I34pqn4WwlMUFgpv/cYYtY
2iHWtmK6cgzPZEcIn9zKIfO58UjuWFcvmox0ZR+g6tYkp+c8TF11iBNNrRiU6yCxqZEJnIcG7QXH
mB5cj62w8ImTU/rDIEH2dT0CPTwPsOlpBrhuf67dbjxlfXhvqsk5WP//wyPXEYV64iwa1aHqKr12
qdfOVjTmY07joknzdplgWeBp8fR5azztAovQARbQh1h86PfNcxXBnfPqtjkkZvLjx8d/C+bfiGWl
rymtAipN1b5qG+JhqXUWZR6Qz1Auc2LU16rI32VD4RTDK0F45cZFn7UrwdbP8ZJheRDI/w4fP5mT
vTGtSttmrdMdcqpqh4+fPj4K9v0UMAHkuZOMjtM010kj2It2O9WH2qr4iFxi7Qgq5kmgext45CT5
IJeQwI13VNiwXyYfn5XLStyx9FsGu7EaMnWyxPRq1lN7lNeuCogMReAIt9csD9pA1dek3EBcMYBS
V93aWcxd0P3m4MUUHaTNllorz3E1xLtKEc7WTppirAu2PzCIVnSniJg12sePb/rxId0OJ+bHl/74
NcLUeGUbo1iMMpQrZEonpuSXIc39RZHdIQeKVmES5Advvkc+xf/Dxy+hMdgsxDNa1jloWp/wwEaj
0GZ1kb1QSB0OPYqwA9b24RCE10l/mwEr2EPA2eY4CtGpdOVhmD8+fvr4CA1itcsK+ifKwbcBDCox
8qDtzLKeDm6oEK106V9lF7VrvSZrswmr7vDxkyKTnu1hvSmb6aFNUftWte0uujAcydk1NwoCPg2m
8D3IerWmq9AdPj5IHmc/JNbxoLQ9QJ4WUTYf0/y3/+eXqS5aAiVH6Ih63R6UFrUHHfoqSQVsgA92
T+YE4diEJCXTKvFEcYjmj4+fPoa2FH58EN9Vyt5Nt2+jgX0n/e6M/WlwG6gM6oBj1buEG9t100uS
Bkj8PP05sM14M2l9e9Bi4vMMB3uTG2x6a3wqOw90d+ud6iAx1zh0QSoo9yZE87cEy/tSJ1MD5jAv
yHrPQCgq21YMHemuSvi75JYDg5GDnx5tdqatH7e7jzH8MSaElst9a+X3VSTFAdWCOHz8FHpZse5s
XPx9j3LbNCkvF8D4lN3TU0CnJCiFLfKPz4lm4qEAZ4HWFyFdoxntjhuH4sseRvCpJupLP+YtxHXE
KZ8TXH+IRqpjYXHECVAcUxnZh9TYOSSMwihkGLrZKfIBWUObJVLY1M09VbzzQL6TXpGq1OmhvZxC
IzuP84db9D1FoxCGx1BcdVTwAI6A0yjY0qyqG7srrCsW5FubjN/9ZE/NiVGm78XEVrEDwhMQF1F1
OlhpyfyJqLNbVk5A/6WE/GODm87L3l3FMB2XXlt4m9hUFG+VnRB0b6rrnM2XV2rav3+Vgoba+SZ6
7XJIbpUh/goLKjmquwdqhS7ZQ8qmWwAu3GDaoh1vIJ4iDbYrw1ojiNmZcDleBkK1luQ0xh76xaKT
x0ip/RCFc+62RoEMNtaitar4Gxh1cFeFRUxKj4xPa+V55NXlEhg9qmrVVqDjNQuq6lwng5whoyFZ
G1MhtxTFv9LSgctMc3mROUilKsVKCI74Depb7Qh4BxCwod2WzOBLNCPPYZMjmDXhidnOtYpjuc+c
9HsTZF+EDNxVU/ceIJyGEahglDSZS54qJB3qHO51iO54kWqeSRCuvdLqmNoW2FqDKnTryprQ7Eih
JaKgyQZmIYgtk8YatWXtbSy0Y+Bm7fiagvaOfTjQaNrUupZtzUasp27kpilX2xlC8x5ZITUZfC1V
Tw99hrxRBmF/rEgncyLU7BbaaIO3ojC/UrYZFwD0yCz2yxia+x2eUHNdhyO6x3Rn1bXclYIJyELY
bOQpMHQTZlreyl2SuNdui9Dd9J90rEvAYHFB01hcJfrAsk9a6xjK18olLROINtBeKlFkbLC8s5DG
e15EumZmgq423ky4necuYrj2LHOMkvqMEy5liB+y0TMJQNUVRzfvyOxKBhsT1Rn0X/5gav4uEd0+
H4r6iqlXrmyr9XZ61n+vQCFPsSj3EhKYnmTy2gx0sakGij+FDeveGYn/RFvha2B426IDSd4M5T7q
7JOfIDGmYf5FH2M6ERJ4as/YXFih+VdMQRuNbxkfNUS3g4dQE/IYmUZBz7ILNKovyv5kNXN9iz4B
2lkn2nRankBaCeyN0/vXQY2Q24H1y3u7IJhdRxUbTKEPacEx9mBjEGwrAtmi6M5vvXeq8+ghIkBY
mte8pUH57kTqu1vYpGwHWnfUfBKdjbQNt8JLrEOcuztmQNB6ot6runN2dv2NbgScaQv6YsESB13j
dK3THllSS6VZArpJJcz2ZXlONPGlgrFPRpCrf8uk9yXNwurOHHd+iCW1qPpwmQNDWJlzJzx2IgD9
yqpA/+V/WRoFRbe14N0F2dlqKNLGxdcyasY9X/+UpgHUNgLyYAotO4CnBCyBiSmKUxp1u2AQX52R
hpBw0jfSBo+V6+UbxbJ+0eLyQepKsbzrPdKeZR6v+ZtpnqJVN0M9/2Z32Unzo3cXbRNgCQljvI5O
dieOgxY1dGlh9BaeQXUfPrXWx/epn25acn96U9SbKbW/93r0UMdPXAL7Wnblqem98WtTdRYLuuyR
yOsSkYhlrcaCTciQZO354yOMh79/+vhlkPjDfnTF6T//XbgohnWzMVYZHe2F0WmvIRWSNUSqv6YQ
s1I+xuNB2duGkhlR7O0tS7d4zwvjKRmah9iX0zmoqwOKDncNnupGSud1JBYXrrt9Z6bz6M96PCPz
h0njdoPjo19AW6Y+lfstE7oKixUNrazeNqM7oTkPXRo22pvnUev1bBi0affWO6N4HNL2fZja6rox
xVPrlQ/QGcU581jP2U5xjebtLZOQ4EVC2kPQqJZZ2LrKYwvpB2EBNg/gmNJ+c8nJ5MEK01OZmtYq
cnISjNu1kQP5xtu4KJikF63jvlYCYAipx0aW3aEKeEQwdp0S5asq0BtIcBFtQ+MdpPlM4w3rM6/C
mz7006teG9ltpf+PuTPpjVvZtvRfKdScFySDwWZQb5CZzF5NSpZseULIls2eDPbNr6+P6Ytbx/LB
Ed7koSaCBdtSJpOM2LH3Wt9KzK9BDq5DJPFyM5PCpM/WeLx+0bCeHZXu/WSXJuAktYezTD6RJVxt
ZZMIIN+FTSPX/DRaKQSsqn8bKvcSJK1+5Odwtz+FelOcPLu9uBUpjOn0MrS1tnfNGX60qm2ftlG3
1sycJJPlJObO1EBJcCDO/LlcQOIu/VrHu4+cNLhhosw6C/mFIysQrKS/yZOiPRs8yRaboI0Lcsrn
1zmrm9vUyZpDF2YPKgziDYT5FjiyzmQydXcz+7dPvmPJRQrYJzACZ8OlTzkC9dETLOcUAa83oEjP
fqA/ftFMNzlK9BWrfBoBKaaIYmeTo13tkyJ+5yR2vSGzDuk6eaqbnnjZleAQpFUz3f5KjMeyEd+T
JCJiowzIwcoC/s7ic6bWYuTWWLcJslRK2/TRCev5zgQ6Xcelx+2R6f4AF+4Yu6QqMGdcz3XE2KuI
gTjX1r6q1Ylb97tJ2vau4IS5hA0AUBrLJ2MwsMGokiGb269tJO5HvDme37nB1jCdegMBcW9r8zdL
WrZfcR2rJjh7AwusuRQStptuW70tT3XFHLE0C1hTObTpWDCd5e2dKt3YpZmsDkbl1mTUQ+WJswHQ
SI0Km4HEMMNpUqFNqdKAGCH+61Qxooimcg2Q+xQQomW6kbYeGz04pAGrINUnbiyiaxrykEKv6xjW
uzfYH9x1QubPykMKEJdHriIuuEpVqA3AkUP5gpDZEnPjRKjmJdBcmir3NbPmUe6VTOIbu9EPB4RO
I4+edVCh1xycTpZ+Y6bcGx0Ol5LpCZxbF90Bjofansd1MXuHygl/DLq2D2vr0glnWyvuLDN8JM16
nbk6ebwj9WEJy5ocrXjfCAiFISs4Ob6ncklqSYrC2VIPhfjpzAsYgK8z8omdZcUgpMh4MSPeJAUg
iqyRo4pzG6bTQ5irQ+iKBS1e4G7Lp5CsX7kfGR9taJ85KzrAMJY01uxW30/ZfWGZzdoeuwo2lYkd
rODQjXB/H6L1XqFBVjuRtS8Bh1vev9iYyonOXryfgQUe+4JMV8DxkgCP8LtnZRDM52mrWQABXRLD
sfXRj+FZz5qF0wd3C9EPuEs56YAV4oMxx18cExMw/4GyDSooCaLPHcEZehX/KCA1nitaY/zQ4DZz
vqtDWhEIB2tInqUF3addom0EvJhAc57bQALBT7oSr5hf97W5n9XsbEL02rA8vzJ/Ibgr0A4I8yjh
WS+CPFq7oxtxz2Jdq3Nva2nNkw5xuKxsUivm9g6hk0JFzArHcJR9OxWCSAHt2ejTN60b7OcsC59K
eiOHcQGqBsJFeSC6/MlUIwX4cHY1Lz5XbAabegBdOlU9gN9qOJmpUZIRgGtGqelnHBYXWZrpqz7o
/YrW5PBkT0DYSPqlsSkvLn/yx7bxbjK76fcYtMfj3OTDUWqfOWuSXJwpnFMBsuY6DnZGkF5IoJN+
gX3TzwVTN7Prbt1k6DbSS9YEO040EobmkNIYJ4WGIlPURGRM7ZeZJPl9AcEcLiSQTX2axn1nT1+l
HVtk1bZ7Y5iiPfVejWYtNDYdaII1Czg5IaCM7N70joZTMD8KOaqFM4S7coDlxbD6leT32Y+toduN
w3kOG3m6fgkr499/kpW0NhXce/qA5QB2yTXWclJEVeQ/MXB3G5IOSr1uIAS339uhiU8xDMFUL454
s3ycsMbp+sUpWM1VxPLh6SmjQM4ma/TnN57tqJObFJsqBOFUCRRScclhUHbZ05x6Rwab07ci9lgt
3EG7IwkhPOfeLDZWUU7fAPZNdbTV6AieBNmZkTU8zphV7aBMTg5YTdJG5LOsZvkliLVmi4Js2FVj
Jr/YXnemuCXHolfGrqkniGVlinevD5M7dDteL8a7iqHgXbl8kUXwxTXiwDen4hCNFlFk/YslAnlw
+hjuHuZTIp6oxeeI+hlhzusimz1CbohXiuXPN1AxHmIGLO0AhywdPMOvTQf5Vk0qRp+y+eCfMPzJ
MZE+mW1/amxruVnGnx7Cg+N9y7R67bljvulMFoCVAfdLlEXzeM3rIIPxSRWxdpt1cknTirIvRm81
24xWyk5VWkc4YYWmziKfVJuKewaDw2NoFgSA9dkXyNWUxUO+airEdpZO3udEZVFELKTDEmqSptV3
p1lq+6pFWNq+OTWOqzrHAmtrZ/QPS80pLrYz2Izn3bNpPxRuC3/FvFV6Wd/MVDu7ucpe284mXqcL
f+aI4Uzzc4ngY1OkVrEOtqJI9aNZxCe3JhGFNh7HuaSkq+CgbhLrMYX/gOwURuBU14cou7Q5htAu
CVJ/irrD4FoENwfxi+pIwIk5u0IB1taDV7xy0FfHof9smzTwZrh1QaDtQdo12zh7c7WYjEaFWXsK
9OTGSOrkpmrit3GEnObmHHWbvNoYjvvJS1vhF06af+6T6hK3pf5lYGI929W5GoZNh2oN9WGR3VlV
eR9TExexI18n5Glu+MNE3n1jiH0eas+51hZrt0DFVXuzPw/qoVDNSYMYmigSLXLtEcrwDU5wHt7k
TjOK79YyipSNbymS0DucKGdovOiYczo4sbyfvL69Tzs8/1jBrSlIT4b8YoUdOVU2i7O3bI3WmG5a
8gI3TjAudsD6kMjOL3PCf1zx3fDCJ1mSFE8y+GqSbnmJ0pZGVak2NvnNJDEFL1OafIoLp98ZHlVE
TYetVJnNfp8ckE0y9Y+G5ciM/K2IiupoCSyHVmzPT0wVuliEzyMSkG2V6jU9CIcDIFLBOUJ70sIq
W2f14qQKaRfYLt1bUlT2poUkVlmE1MipkZ81TaNd47qX2NTkg95AInaiR4WS/WZMbER3zB192YNZ
V0tD9vqn6xcwtQ/BRFhTk9L2zckd1YIRjyz76Dho+sbNF3Ovm92Xg2T350eVJtk5EeMqRIbFPqnm
57qycfjTcEv05mjMxSbpmQ7AVtYdjmZFDiMzzeDAGXue+CqIgyeR7KVZ5vs8Xar03L5N06bcOYnz
HOcvSq8z4EBziPqyvTjCmX3llDdThRCPvlhOoz7n49bg1oczpsgAc3alobF2rW82XWqftuVdYrn3
Lm2VrgfDSHdK7WrzJojz4YEO12MulB9PebvLGZ1t2mS4cTwQvWZfJadhSNyHQXAz2UYZ+w3nHNej
xlTufiRD99BUOrdFR1xmgtPKGobHZhjZakgxLhHm0juJD6MgrESXM8x+V5EC5k7dOWkA/dklmziC
Mj8tcm0zzQ1v3wrGxz6Ub6Fxa/G2NzwrDnIhuMy5E9Mzc9J7HQhgQ/c1d7Jduih5tWk9E+e85wmX
63a29/iSN3ZF9itKnJSFfxMGhrMNhebg5CsmQu0GFFM2UWlYAHWaKPxLGTsnC4OR5+X1jSiH6U6l
ruWPWMjWJLnweNvtE3QA7UBXypa8InPMtEOR3RPvZtywpj7LlkLsorfs0oiwgQu1L0QZvQlFFx0Y
EGcFVsPt2G36xprPbFo9zmBKnjjqn/VAvWhGbVw43TR0O2O1mTyebYs4wNA2z/koP9s5QwythFSt
ljo8zl6NNnXX8xhyB3Q0Fziw35aUuxwPPklBYlnrOb5MImDrLqdVFM3Hojd2KJLZzqp0uNNE6vMc
cH2a6gKr66R7S4L6rMktP9m5v36pJ4qYWac+sbHuA+NVxINNyYlZuLcSRycxvqiGLT+LkSxGE/cZ
Ki3h14mVnawm6f2kzUCtW+YjgjN1T9zR1pyqZS1lOBJkCKjtrOt24JyRrx2TvP2qOQeRNK+8zmMy
mz86Xd7njcPsxqKvZlok0va7om6yc215X90Z/k1hRPm5pNRcD0mDXVqE2tmbB6J/5o7mXkHkk2Hk
xBCb7E8gHganhygwSY7bU/AJhddFV/JYGdXeqxD8ZVG1U9MgjjntEiGilm5yumva7lMgQWHMmrXG
YGUxP8Jzh8bklKTFSxSbcLC5D0i4Hnye1JwT6hDe2Fl136C3XjcQmINJIpEONxoGVLTe8G77IHYX
l/hxqPNbhVIOWzxyq6rut6Kvb8oUngMKmWFHq3Mjuzg9QgY/Td5tYaeHodJevYADU2LP+8jIL5qe
7Eutbo6VzcSYbtQ6gwRGlnA2ArjtguOUhPmeZx8ge1KRvjYD+dY8NPOhs9faNPni0IQNkrr/2s1R
s8V/0O2VVqvbrDdOCQZ1qrujkZTOGnOV7Xcq6e4Sc1GCWtb0pYAYT5C0KPaxsNpbmULRhVrwLWXV
91Bp6l7Ubw1dN9atWREAJ/HMJg5EB1OjsMIPmj1WDRr0UAv056alI8Vw5lJVxfj5xdEy9WarGSm8
Pnb3NZq3Q9tZ2jaMOvnJFc5bUib1mxH1hwZQLRJs97IEXhd64PiDe0AtFD8WKfD1So/FW8hrjnVG
oD2C6hNiyKVpSH63I6wzC1V7FoIJNMOz8rPbqMe2qYK3yhCn2IrHG04d3SrozdfaZWye2Il2mgfP
9IPWW2gIzNT6CEq6UvnbvCYmXr0pB1JgRKv8PkYEd4gxHW7HSLWfkC5bywKXJuQgSLRxdH7t+pzp
YN7xbaAm8IzZz7O8+GzU8jK71vRWZ+O9Hi6RBLUwzjKagHVw563cpokPkwiTHXge95DqmnsXux45
XI0c77oiYM9GJzDkifMDAfRLkLnBc+zUZNVL/didqzqBH21bT4rVcR0a8x2SBHq3hpbvjQndZxDY
nzVyDtdtPjM+x0afEReLuj8ma7XOH0RunRuT7BJa+e4+LfmwJjUhqrXsRcyNpYMmKTtXUx1qdIzk
uv2ki4iNlb6tDbx7J0yaAVUwjcTdRV8sL6K2LpDOW5VJCaex6/RkBsCNZVg2MjF4G2gz0xkEB15i
bMDKTBRx2/9ggWjtGZi7z8aHHrKtU+4BBTZe67YoCSFqqEptLG34liTea2nlt4XhwUMBOBBiMXFs
ol+t2aQ5x9jcCCX8E/LQcy3c0Lf4Qdv6AU7g3vB4N5hxSz+qp+em/NrY0OYJD8NdwfiJ8QgncJSC
ZTudQ4Ti/asVxQX7KBcsGuYfnMr3Uz48225+sTmgQClCQxFzLp0oj1w+hKDp060VaDd2RJgygr5N
kcCDrZR4aw3nDC7pwc3Fj9ERN2hAv7Ix+bByg0vqMVJWtfGV17ItJeOgsWwerQUFr0Vs7xVkrbVz
YQj42LoCL1E6+YgUCbZT88+eokEkX2rNfelCWFtZCGyE/krhEDkXn3ti/bTKu+hdexpksy1B4QjM
Y1aYfqX/RrHBLEnvjgoIz6py3BDXiEXXrK2+zHbKYDJj8Y/fgHdNPH10qWriHcLCvM8EL0JPvjOM
OU4Gh9NYH5fcIOrS0PJOVkocW0p2xFbVb0ESlvdhL9az0ydbmXjfWI3PtdEGJ72bt6oDoj4288rp
slPdSHfLuNdNIIsIbEYMiMSjVs/GsVfx2prAT6AzJ1/Eo8mYEFjZp/PDECRf8j52f/Sc9dEhR3d8
MjTuanIX8hHP3BzWD1qWW/taKKA8hneHi366KTIh9nMbPulxtXNtpd9y75wDYj3ISwoJ2Emp+bEk
pX4sUFA7BkFyjZt8Jc4SXCceHbVkT7ZJeTcr8UwWBInN7D9wbrACIQ2ZVo5DqR+GzVoW5OoMVRDQ
mb6LI5PkjY4klTgqsl0uOcC7GAxAFZQbNcD4ydqBrcXQJ9Jdv3kWkcecV9Eoe8M+UcBkpDpFtfu5
q2Ew1l0jmKOuprmyTnl0Pwe8ZVOj4RRM/bcB8DIpqU26NaBBWWmSkn4IEA7hzGbOfHTxhAwELeSg
wH706A0wyWP6CF+VwEypghOzhXkTSBr8i4D91kqGf39xFbN8Mj7k7tdfNJhDNoOk/pCqIQ/4P//6
+teQyibfzAfe85iOe2dQT5OtsNcoi3iM0ahtiilaqF0e/ZyZFQ4l6XZVx4TXnbxN4yITgh26RD7k
LxpGE6bLhHqbZgTHe9pppr5zMHm4Ln2wFuEHtQAiQTMQdAaH0vcQ6LrhZjaZtDtFnJ/NwmDZj5pH
k8bJJk9j5DS6V9HoONCQwEVuUT1Fs194HRry9GhFNOpCiRvIMgivbsKNwwJCxL2EAuQdIMZBY8bJ
tQra6ptbW0xcvYvSU50V3buPOWNuqiHGguO0m4KclZVhFW8w7hm6mcW2SEWxbmbnUsZWSKO9gVZl
uC6oGw5gQcd4axSMdd0MoZheCL/1kDUycq+3g97du3F3giAJu0Kvcf9nr/roFsfCzOnT1g8yLh4H
xBs7dCR7kznrMcrKaqsScsPKUHiHXEPJHQ8ssmPiIvjOB2CqcnQPY9VvQh21jkyBL4u6Krd5hdci
YkRIBKDxZaw4u6bGi2cUb/Po3eQxeoRIYKsp+HaVYphZSxRkfgMwdTXV1W2Q3RWR+WwkqNBlqkgR
Z4kEnvUoQEKu7OqauFk8DK0iNG1qbgKZbJuZlOGpEdY6r6gkJYPYiPQCd7pRSn2SICZXMcCTPSof
vPLJK4OUn/rMUIthhnkXadmD6YVvhcVnJgLutVyvtznKt7liYJaWpF8FEc6vzsl+qrGAZRehRYqg
oVkEouIMgFE+t+kp80L6i1HxOnv05mlgRUs4OinVtpceyRdXeev5wOHyHVJ8sEzU2EYjgrUtx4fQ
aR8SM0akOn0xOGOuga2mvl2Q4ozvKbutIe8Ej+Uw3ySD+UMv5i0sMDQopXli3kOHKDLzp6TUj7pp
vvQumvK4ix/qCrp3ozzsSi1TGWSax1GPX2aLLEc8KL6YP+lF3D6kDkE5hhbfw0v005zY9yEE0bUQ
4FuHW/Z/UB/7V3nsf908bj9dFbL/Ucz+0sj+59v/PwS0ixP4H1DaddzWP34T0C7/4Zd+1hL/Mmg0
m64J5GahhKIl/6WfFfa/+M4B/gCS4Cqg/Y9+1nD/pcMws3EXQaBEpc+P+7d+1jD/BSFS2tTlRBw6
mMf/W/rZP0TzHmHttoM2jLkHzZ0F/vkX0XwSdULHciOJGUgKn/GbCYhPR3TiVbuKFscltSRROshE
jKJ/ywovQqNBjs2Egn874BnSxgHsiev1hCnX8VEyrLDQLHa2jS5RMeQppuYpQx7EzsB+JPLyno3m
A2+7KX4TAaNC9mzbEAuKVTDMMM13mIBaD/OhspXNNCqd7uKUHjMgt9kk0KMJcr+io3mAps+8gEEj
LR3jNqnovGQpYhCvFkQuS/Yj78mSQ3kAoOAyGHKcg0dNm/LSITj3K69MKHBMssT+crPc/5Iq/6+i
y+9LYMvN//nff2rfefFcSmEyU+SrfKd991p3JFKTOm6cdOOWcbG1Tbzka2w0JhOBU2Kli9WZSfPk
0Dph3PDKxY13fW7vE90rTv/8csTy6/6foPp6LV0cFJarY3HXEX//fktERA/MnL6slagqcz0Waj/0
Ad0KzfhO1MgB+cF4EGO3qyjo7MpxLlki9wZhAnujghWDZzRMneZxmrDZSke7HbBDbVoyh9aBa3l7
ri6J8igN/T7mDaoxDvejTrC1Fua6P847JmK39MB0xGbFuZead2rtj5jrxh8mCg+4HUJpKAWA6R3r
3X3fErmbQE20Vk4+V6ch6L8qPEVLLvnPWWeA3GWd2tLpPcVYuCGDtw+cJDkBj735wHq9qZuxPGgD
Zd+QVt/++RN4j4da7mZYK5RfdD8RuJvvLDNOXRdhz3BuZSny0XWyS66X6npDpNSp1N1qZzfRgUi/
u45Zxkd35N/cArgw6BHjosHh8l5TXyGcD0yL+hRnyDmizboRDFsB9BU+uE1wfNVEakaTEp3e90j4
lg+3z3PHF1gAP7gYfxhQoPBSW+lIxTyDK/PO1gNAUrVDSRsGs5g8mXRm/QJyVqfs4izLve225WGx
fa4rNPZVoNSG/MJye33kR1cEUBijj67Pn8uNw6LuCpDKLDmG/u7uUTVvWFSxxeY6Z7vecf0iMm6Z
q7zm5JOuQiXk6RqulVqkr2htuxlbZIbxzJSmMOT2g0t0/X2/P7IOTWSWQOlKk5f07oZhrInweIBn
SxUy+A5JsXhvl5P+ONzWd03TbkuLF6gYlK7boA7X3ILqlFXo+3mcAxoWLHK1yFlUXJ5JrQcciE8Y
IZg5AN4MnO1UZdZ2MgoU7TdyhLXJOVtDdVmtB1HVx2ZuUhCwc3nIC1ZQE6+CLZk/5uORnrt7GUln
PDgzGICkRTEYQDU1sJifRsdG1DzkvN4AWZ9ItV076Z9Jb1o5TGbKUVgng150WY3t0/XWq+aEOjBD
MzBTVZf4206B0TxYWfkq4tFHP7gv8kQ/qWXJH3Tm2q1FzGJQIk7zHK3dmpXGQSBlkrksolNU3y7B
RiUzdRXb3k66t5Rw3wv6O6euoJhqlNo5ZYIeNyWVhzm1b0CmPUxT/JmkuXhXlbUPZa54qMccncWi
Kg5HFIApqEs74JJeH1thzcG+d9e2F6HhSHttPeG3xCg/M5pUygX0GZjbwdralJc+JTzbUGPykBXW
KY1yeqGm+uqgvN+2sM9xCMBqzO3nD26kv7uvQarbFAPQ2rzr1vCXaiCeG8yZOj2S605EdO9ZC8x+
E2R2Sf5kA63Tzf1ocI4ID3YQNet7RNu0lUb7QnPyA0TO36zRDpkhrM1EinielO+dPZXbd5IBxMoe
B6hxg/vAR/AzyWVNKD1nbU/gr3R43sqGyzxFOMMarBvdp46zbVkcVNfOqyGDf/rBZVqqiXePG564
5dnH3CjJuvh9h/SCEn9tNtEpSB33kATeuhQDUAddx50TeF9Jln/AKZr7eky+/FSUH7jlluXl/e9n
fXY9CX1euNeC4i8fU6vp/a+CIVnqqiA0T1LM8zYNk0dDQW6WRmKQU1ebjBa5Qz94939zkwCfk2D3
cY5yGnm3+BGGEU+NyWIzGiBF5tqOEdUFP63JQ95ZGItwMbgBslttUidHeFM5z6Qs60n/DYFH8kG1
An/+z4shPBJaUHSh+4YU/+7DKBswaVAGf5UrsbDjHR6BeEeC67c2ykbkPV69GgD2rIBTxHdl/m2m
sXN9KnsL7mlg4yZZtnM9S281g6jASrLJXAvicGjOpQnjtiy99pY80EOaavNeLb9AjDrui0Cz9tef
1WEbOhmCjkFnKe+MykyeSBVBJVqyKQKi9nyliWkzF17ud0T/Mu6Y8Xs5mnpxozTeOUP6HLPoEUGc
33P6z49d7k2biHzfmrLXd6MaYlAEliQqhL3mcAD6m2qKk3y4yd3pU+7VHB2LdAc5kFHCshATwvsT
gEe2LhM320C7yVd246KN6kpcGcBE+lKEx9SRu7YP45sm9G7opQBndWKb9vDJzVV0ub7itJEURFW4
1wL24hEp50sISlsv9M8mpdQl6BtArJ69JfprN3ZM1uAHAN9edpY5sBG7uyaxG+H8PBLFu47CvSD0
5pBm47Cquc/Q4E7r62aumcfaI6QkzLd53Ru3qLSckWmHsKtm3RufqD0jMjIRpAGzOE59Pmxsp0gR
Solsd13249rTb8cMZhTZhlH7NKJ6lUbLj4CwsLr+UNelgnHVIE9toD0aelHiwMftU7btE8iaHimD
b4oxWuYC66GqxS45mA8h0Ov14CTnsmuM26DNnkssTRt7tG5nwWqd5vMNEnzELVjdEaCVw8bwunEN
9oPYtyxZqOFFt0noyG+USZdRAVXVoXUzdB5WkfLMddMVYEFSVOptEFZM7pqnuUi6m3J4u9bjJWZI
f9Z+KLOYdnT+Cj/rA/2YuslZxYZ3VJ3mrISiUjPb7ll3apgGBWVHZRofUOeMP6vEJXbEcgwcloIj
zFJj/2UZysYAtlJj0i1KZzqCHelFJIiXB5nbfE4tAAE6fgkJu5shRPR1rRLTBMwvAnLjozWZE/H7
NdESePaRTXKQxf70+4vxOrMLIjQrRBTMGxsxw13nTqjv2jbeGGVurn89d8ueWirb2SDkeq3BpH20
Hv3dRXFB1XF24lzxx2FO7wa3S7BF/FqOarNlf/dmyqxkk6DKUaAbNigyp+X4drlekrk0sUAiU/lg
nV4u/7tdgq2T+pQNfTnavysKq7nFRTfOktgBynN6SK2PCIuB6rJp0BQ4MCYAOz0ybOtzd96HCKMG
LZqOMw6noJX1retwyitotZLs+8GL+/MyuTQ9JJcI+crSz/j947JyGQ5Q0FlJlgWiIJpwd/2AwpTc
pchNI8pmRSXFHGY00bcvn5sepYgOuZj//FqWO+P360RXRpeWJNoMm7N4d+eIKGmDqeCllBNCPTJN
vF24pMnXfcbUr2QXvX5M//xLrzSCd7+V2oYGjy0BOXDS+v0COK1ohRch9Wsr3I2aJ7MbSnz1kiAS
3sLPeNAlQ9S8gZ/u6d8JihQbMtPZ0avgNsnQYZSDdf/Ba/rzjvG4EHSWdE42UnjvPpQKe5QaAR6s
zOHrKHJ5jK0OZC+7FAPRTR174lASu7MLmXCvG4waangLOhyaVoA/KawG/LECD+iyrP7zS/ubpoRn
LawKy1l6PH80eMYK9+SQW9CvxqY5J2PxgJzYQEdAc8CRm8GpMoQznenrNKlpQiHAWG4ZqzAhtszV
RmBwWId58s3pmPmVwdRtjNE6ZzYzw87S45VTcA6aAYVuk8rUdkX26LYeqtpwXCVJy1w1If6iSLN8
PyF4RQuJch1p8Pqf3+ff9IJ4n9e0PBYz2/be3RYRtxrHRThhpVKfjcx5c3JmqjQp5ElfJqUqCBef
U26sGzmIdY5Ssq76aNcEsHgz7N3//Hr+9rpTVdGJXNqENCp/v03Tru8sDGxc994999GU7a+rSdnD
o5vjQKMTbjzPHMLmMGJfUvNB9yRu85i91yAIHPlGC3IVAtN6qaXCcS72tRHthhlPZSbVoQxwFAPp
P021c0d6Ow2wCmEteu8yTL9kWfet1VA5Xp+ELpC04WRRfrBU/llP0zm06XNcmy3i/UHDNtom90Dh
QRSX8kQg0SerqHcOlCI/bcPt9SyY4yw6TLr89M8XeFmEf18GaG6QeANqy8S4//7zZjRRB0mc0oda
TqPecnNejxHX3+mksbXR7RiaJZXrR3X8+18taJhyg8EvcVzC7+x3dTxYJE5dkU2ggNnSOSAdYgjy
RVhH1lDANn49buspBxtnOUokeVYessq4qIQJorn0BqeoT2k5zJ7f6NWrCzF9NSAV/+CFXtkff71G
NKFMSOlQRJe+GFfq93vQUEXXBIKRaYtYZBejU9/VpGQDtBvlDoN3c9M2BjHAEyXb9WVNA88IJsRT
0Nwps9o12IXW6DTuMMXIu1qmj8qZ2l3l6rHfG0zjNjTCPiqPTKA+7z5cQeIcp3jdZp1nq3vfJmIa
V7hujXYkMs3cLxoCcTL3VMP8pErptS2oGCJ9+nA7PaedVpxFwqB1iOKtbm+gAY1rXBfGWllFgk6H
gB/2hwm4WvKpNJGNzx4kvb6Rj9g0T1ZnuxsH5z46jHCfpqiAEU36ddA4x2DGdYagXgXznXS19OTJ
twCpLPT56EeF4AQHodrkyfTU9RaGB+l8wvdYZNTEwAkPdcTxAPPgk6HR64vq6GeI55xx3YM01S5K
hheaOzcT4cOYHoBkyixpbnLoC02D+qeHMlmL8pyZzeeJHJfz2Dn22XYnoGA1PZQ5YS2bml6uu6F9
CVkxLONYU1Hi3Fbutke29DgN6lWf4gnLMlrxvkf8HQbYDuvSesA5m+1xyOFPaO9wMarzlAHBcGsq
Y1Shu6kit4cMMz8NFX52Kxq/q0Jsap6ttYkc676jPEbI6jDBy2pU4Bz9cG7FsyhvDebq4RByzIpw
WFVejbZMg6kwkUSEGXTjLL0alRZYEkXlHXSMkqu0Va1PMLS4L6qn3lNI8pcDXylLfowTPv7qBqWR
e9lpJTIklGQ/NGd6vj71JlYVX6Ozu44QNl3/o4OylPaX/mSWiOZ6QCS7suQ+mU37LnL0t7IS7jHn
Llsldf6zTfqn2K7IC1nGOfQP0n1bBWcL8zbmlyreZVHcb1DRsqBqZ23SUpRqdPzyxfUtim6L94EV
sLNilJCZvjfds3Si0pdCZV+Wlzk4+KjzkuBoBOgUacu3VoyrPEmHX2Vc02DzmnPZ79qQypYobXkM
Fw9+JR4tr2qfQllb2Gtnk/gMRfjzGHLPxX0HUK694TluMqv/nCncA6VKt32NZyW0zPHYz99VENVn
LQQhFxokbweR/uhh1D30Xri9niTHTAG59cy9wLJ+ua5g1wtum3qGdCqwSePqd55WjKdra0S14lZO
vUeuMntuOtbt+npuxgvRMLzl1Il9szlMwXgyIXtpqA9rd+43kSGemOWzSuv7kX6sXyL3yJacmWDK
wYmZQIKtwBhPxjhvK1Sf53L5UhkMZF2kYLtsKVHqpnO3uGgEx1TImwCFjPMUV+HGBaawbQYYfblm
3iYs0z7K9QjSCD3DJTeCQs3xU28O/AqbPrZfgwqFAXp3GM1viBxiko4M+RwyqQvVuEZ9Gf+Ieu8U
kn5jjaK5uItCIqvS71beEqKNhDGvixfbwfSVTcHF82hwxDo4zhDkoX0yYmHs46SP0XpOtm/M4u5a
jcZTVZNt73LIaGHHX/9FItyXOBPkgy/9sEnnLvJC8WRC+lsx8cnYb+zpEMre3qIUrm/LivubJv7/
pe7MdhsHtiz7K/UDvAjO5KtEzZItz3a+EHbayZnBMTh8fS0qb3cNuIVGvzTQL0bKdtqyREbEOWfv
tVtwGuvezr+jeTmrRZy8pCPpnxnlafaLnV0F1VJ2A1Ql2FFrrU3lZyRIeYhQodxt87BJz0kqQRfj
ZeIls5ABbgF8vpeSvbWb688c+9U6s8b97Taf3elAK5dgd6wStie6Y48jEmWyE2D87M8iL2HshN0G
B7z8+9dAGPROsU97eu6QNYgum3dYexKQpcvgECBQUw76zihtrKpa1u4RpV9kpOJ9O6IGF661Y/v5
IFanW0gRdInJA986fb4LLecaevEhSUT6qCz52kYWi4us/8BdzFa3tWC0wOjaEmOKUZ/Jkit3HofS
25f8iMFm6ot4PXAzBJlKX11QiwezgZ3qakNNv0hDgKLJeA28FRmam8M3tGaDk8cRP2hy5027aKzK
SxTHl0HXo40B4/IITGed6jNu0KRD1nrvuI11LzVwfqactw1zwjs3T7dsqMXJASIwO4sRO3bP3mSd
DB+fq2bf97mHhVaM81qKFpDHlBd3I5KP26O0FO01tpI+AP66Rs2fPMFjEtkEEWfuB9CUIfeS4+2c
quF6Ys7LSOBpIPV0bamipwjJh23kZMO6tGdYSOM0b/RI4xIaMyrrn6T2s3PjL4uGnciDB36ua+xi
ayT1vA2HZj5YNWrHBkrsLgFBvU56qoM6y+TVYt6qIWDeKSJ16MVExRp4cHu2vP4XfZu1LKvkaUh8
1hZwKkjnwo0nsKZNNtZrc6bvVkxEgSTe62wnFFF2fowzTlxzSnBblTrykETHrid/cLSsLU0v/W6u
42OKMuha5YWE9A2BeRPFqECscJguZvmu5ibZaRNLa4TecjXXDJ7bsDzd1rll8oAtgkJBYq+ZUt0O
RoRBm7bTgsSEQjBVurbSTdDGldyrWtr7W3Fb69k5QvcVAKLxmAQNBWTDaj6bobjqOrc9uS1Xyyd+
SeUtqRipIlGwskaUxiy4t8NqnciLUHjAccnSAx67S9Mgny8lMpi0nB/EnGQBZkPacV32FIW9jjk8
HFYD99aE9urJ1AZEL1QZ6AO+ZvNFzePGTKv+efYtY41bujz0blVheJyzIIkqK3Aa9k9toj6yaTuP
XaVvKaAQp7r2z23tj5okW+tIC58iDPdl+sGErkKnfJyXfUImAB2Unv253UFtiLFrokvGu8CzQlO/
TDqxk6wGMX/ldk4YXNh5TxTzJ0Ijf4tWq6BNlcY51u3i2g/b23GgqXWdG05gPdYU259mn+ww5bl6
8aZZxjoJJ9cMw969zgY8asXm1gG5DVxuz2NwKaYIHACTc/Fki7zUabODFPpbCOn2dGs9K+Ud7dzS
1iqXGncthMhltazsDdUCdg856tgZTNb6Nq0pF0t7GwueAqusrjTe5Rp8YIU1kjaWT5oiZgx3aYhi
Ko83dGbWs/wm9NV9QNOCEWRqvsj1zTYopvpNOtJOL5y23IZzcmakmO31FNzn7SKAmSkZf+r26vY8
M16jvV114a5J+2tXpF2gFxa94HHS7gyMuvb82FBO/50qG+AJKLyhQPTtSNgpvoCgG4b9rRN/O0xM
2bjI400QEpxF2CsY7HkLTIXDDrHVB4ekPW4z6LL1aANoX97BqEpfx95y/76fca/iE8fQuyZWmDUp
/5cj6o4W/whmpNPvbucwWjKMj6wZ3P0iX9SCyukCbXn5b3saeeEYK9R8mKVCZ2aNW94e2O4zrDTH
mk6Ni4/Ioxtye2vbtD0IJ3UCiws/AMymHe12DGq0sxsEbQNqfM8Jitj6HPN+l2Gbusva7BlPVr0L
ywQcxmiaawqA4kie5B04sa2Ukzywl89BbE/6arb+2UdfXsowGw+pxaDFZ6LaIi9aW7Gnvbr4b6D0
fuckbWAcGTOMKzpU3X5+nWRcn6KJ3RhtS5ywad+69orDP1mimNL0sTlEihDR2qfq6xuLvr1n/Upb
97Gdldgmzvh5+y+ZYe8naPLr5DaM9lmiydlCXGTH7d7UVHG8nbqoGOdVV7nulhPwlwcTeA2aVd8l
RlZeUftSSlJw3n6i7nUFUYERTh9WlHAi/EjEMtsZTkZlFKctMFyz2SESSHa3t8VLBbhpnJEce0Q5
jQcdNyp4trZ86NIQfPOrbyTxnRWbpyFW/SUx0+vo08Bv9HsKl+ySVhDCXRWevaXpcpsnjAOKaZ9u
TEAsWr6+XYr1nEO40jBY2SkaTU9Du1lml3bI9qOflXex6XaMGuqdqghrXJJGOTGEAVDIX9boF1h1
IkZ0DMbSsUNEXBtEq40g9A3kqJj5CED0pogYzvSJ9ot9wOgArfd2zMOKOeyzOORScs83AU7c6+S9
ze29eAkp4EKZN5A4arIHdRAaIJk5KqbGHmky0t+KKM9G1vmhbNWjqpS8w3T67tShWEqkx6Ie4ye0
mdVd4QOjxt9dsiXc3UpvZMfk8yWMsRtdc9aD1eJWVqTteSMW6jA83/YgigoRYDXeDTBjVhUuzIMW
J3Zwm9JW+twseuP9VKr3qvO8bVij7iRrrd0lQ8YISFacvJcbV3VjsrMQ23IANZjMhPW2nZa5t4Ia
Vo8K8nvWbRmQdNvCeJYjXSKZ1kQ9uK26uh2HXXv8zU2itrcnrwFlOTCHul0qGRmX1NBIOpkp7m+/
jhEqnU1C4zi+2AMs7fJUKRTEaWtcFajX29mzkj343tCS29Gh24Hs4Wu0bfUcVf4lIngzztPyOsc2
aEUeoSt3L6BM2d81YwPnz9nezom6RzT5OCbOyXYQltqGflKJv11AVghFdA/g+DSsQ07tm9tT9+Ie
zNkA0bzoyhBbIORT2xwwpQ78CcD2AtI7sm3WiyvH8/w4uJp9nCb/EmqZxMJo3infrY6cARQhAccG
/LrMa74viQ59odSzMQDBUOL3JH75LWD024J629orzqT4+MA4LNo0T5FuhnEL2evDbciqZP9QcX1F
k+fubgtDBJhsZRsagLml1m7pFV+S3D/cCnIcn+8DdmVJVPHm9u23PQmyAxL5IW82ZphFm0bj0mUi
+3hre9JZ+eeC1M7F/aBNvymuSg6DXCIe1RS3zq6iYnZaphxajrerNvLz7XXj2LpTPQa626/i7mop
2ReZvEq1rfRgc7ZWeiT9hthGxz8NMoz3hRf/zlj5goEACGbDVbs1WpPkxqXSlYonGpv9RyvsR5pz
Oha/ZRKcLMY4DjQeQ7JVJkJ0HgXFheBOYIxpfMjFbWHbmEbc8VxUrXtJZh0Ous8UBsBABb/POSYy
NskVIFKgjBk6l9EjZkOx9o2CSSfnTJIKzWuTsVTbSXGgH2auE4sScVkPL22dc2qY96XT2ggfrOpv
s2xa5IoJBu1d9mI17Qu5ypxHJIrplUEEA55hfx9yIG6MEmSYrKMdJTpdT6lrW8SgitGn0Z7cTEGf
0DW8P+l0TWlqrJKxT/ZVRvqmbg3TiVQJxGIqZTI62Gv0IukzbJT7GYfNCZvj59xM2T2UUoLHvOnT
VJ1OFRU5dzBRcRIjKUehDqdFYevGbdc+h9UnODLopmhgz8hSGCrowFPImVhZiWucdI5SMEjrR+n2
9d6rcrWtB6ytFsQEJ6TEoJxwP7JJrJrGbDbOiLCoJtthX+hq7TkCGn+IRiKz53cjoWom8N3bawBA
A2FytDWiFGOdln3UWMUeojHfWbbxlixKJuBkCYtrs24pN/dJMSY4e7gGOEp2hbWldK3/niGkZg54
az1akTqHor9HPWdkZF5bnxzASHsBaHzsh/5OGwssVzQanjmSCb8rgqjtoofEdyFHla5zEYIYXDwi
0cmlT3EUPn34Brpf0S9pK+SBq+jCNZ7dIbXUL46LNAn94nNhxdVzqlVk2dXjI2wQ8yr0OpBRlJ6N
ICRjU7pK0AFLppcMqUbTgF1ps/ixbd0v5TIQiauE7n39HGctMbrSA88y5ueWu7hKTShUjbGJ4/Aw
NF5yyeOcMix9doTk5o/x6kZE4LgDoErdSxaGyfQn1ZN7rV64hgYSqN54yxbblI+1EiBI4TQoxqIy
PNjd5CzIfrq28MhNnfRcaE/rXit+c1+BzUXYxfR/M/hazH2T0PpMfIfZeeZtrCalSpk5jpMbctaH
L8fkWRKChEFdTPmun4Yfm7+St8W/E3Pxm8AeByiWOQLWs9imybslsVnGp7LSolMKo2hXifl1TtRy
O4QvhYHrpIkPee6+VBSRhEsr6n4/jiDvwR4g4OT3BEqs96J9OhMWZevWdXYaKLuNKZ67Mn6AfzWu
+kPM2Z+VeqGFpaLYQAaboAXF1jYuwn5DJtEV76e9sql1dhUEaXjm/rhJk4PRKHOTpg3VrnRKNHUm
M0MwBpw+6X3SCOnXPulCyDyaQ92a8UkcvHbpbtYCqE9TyDPKpHfJO0ZgA1Q+Ig5wp8v6Ha+0oBWR
PPtpN28NSJO8U5AZrTXYoObgxjAQUBAzvgmfGq3NNpa/asHkbMbK+k6F9jxFmntM/dI7xsuH28PB
8AYcqi6YoYnrcW6MkzkX4hFdzEZ4yry/PUp7mpUZmSJJG14aU50m72J7vKiiUUZgUoBS0qj3Ie6p
7N1SBk7ROutGq1g0OxQWDZ3nDn8ICnPcFGln4c8wplWasN8Ni4mlfS7SMOQFPnkm1IVyZMuFYGSu
7ezLiD7Mpn1o2CWjpVSMO9nvupwhsOX062HACYKRTG0yAeOIvKRjUbcF/qfqAJz6lbPZtyZ+jUXe
bK2OnoFNLHV/ozN3HCYTZyi2Yk63FqwjjjrZy5BgE8bq42FSHU8e+fObkibTWsdR2drpozs0FgJK
xp09iStUg49KRBxwXUsLoN/d5WaBTakss3sxrEUSEsbQQ9h3iHIfw8541PWEeFzRks8hJ8qFwRIr
zRrjc89VmNkgZkVkXv22qzZFhrZk6mrwjwzh+vHOxLx6Ek35nLhjh502z8Eofw8qXdzX3arG+Lbt
GvGt0uitssw3k4WG0A+NDTNdp2ROrGF0s0z3JCNlw6E0J4hmC1u4diaabwogtGEEtdtnW1TEzcEq
sojVUXin2UtffIK9LoSGc0bG8VYzpOB8B05BWBtqNXRUFAx5ivJp/oTDjOLGQibtViz0rrCBboXx
eAbsdPGc3SAgm/hovtZuXnPwnZ+gR2Kda+EYzvWuqI996EwX9N+vkNwhbkjPDWyWwDoq9U1rMbLR
vPeEv3HdSY+jR+UyGCMCZEym567WdOQ+xhNQmN/QXhzsPDk/w5M/pLTKAFH/FnCacShMH3pX+pq2
oHLyVr4SLopfErtBpDPkQGc43SP/13Zxqd11wvN2DXE9xFTT9ucZncax6zhKSb7VNu8HhyyRPCRS
o4z3EbPii4z13178haQ0O0/zyYmz+Mo41d1XOu7q0KdHEGH/PDpT2pyceTjN5tzce1H90Vu9e7Cl
xZUEy7AavHtL0jWb7UrtbRKxPWg0ASrfL0zt4QUP/Jv2bDVetB4yfVj7PfNSsuTboMh5qxjfSRJg
2ks0twLadQ0MqmSM5H+OE7JwKX9se9D2fULHG5YQJWFz19CkDYa+M5Fb2dgtLeYbNckkE7RpbSYM
ze5+iRCNYRPXz3lBCVmn2N9MIenTVVwLVTkfhhKxdzFOay3BUeDEcKl8+05WoUtWfFc/ONZIzzVO
obb5Zb9RcFiCtNTNa0/Oxkl0w328PEqi2rxanFBOHdHfBrXu0HwMRn90OfeSUBK21Ops74btBuxT
PfJevImCQNqt5+9iX69elMCQPHQZc71UEYwOF2Qb9vXAnqsY6dXhn1ZjgwNfjrGsf6FFfehIfjlk
dotPWhnWayMyeHMOePUJcMhDRV4atzU0gip9cIc23w9FbCLMruNn1bZtgA7p0js/lUXRV6XKuepz
7l49Y2hg6Xq726cygcjbNRwc1L4DkYc1n0SbBiaSnZys+YR+/wo3WL+OvJDwv8md0Ysk0GJAs5WD
ttnsWYNNxHRnH5DcUxVttTwH8NFaUMJQKa4k5HZWzaJ/KpSTr53Q8/fZ0MhAW3zIGCl6Qj/Mdufi
SEuMQKNivFiS9EO6QL/SKc92FTGGIVRLmAhLVvfExSqA8xufsJr0S9rwqpTYYE9kD5YrJCLyYFZt
ctcL8Gqysl7YpwkT14cgX3zmc98OPX8Jbxe9z6+I5Bb26jAoitbYj9J8yyAfnsCnW51xvH3ItTE+
oDkMkPc1W7t1+5We1O3FdQcHRLZ6F87ApCorGgn85PbvFPnvhowuHKRIO89+Xy/w0bkDbamNJ6cG
KEM4lxZ04AD93BhPA+LNKB98zo1ZFHQ111E2OFwmzoEsANZ/J3WhGkbtxVx+tVJlkLQ0n6KwI2yv
qg9GVGgH62wpZM4e8zjGXLlzUPTgfOV5T8V9MtNMTExhrX0ru0ANrDcgl419kj+WGsbi2dlhzFJa
8aLhaynT5MEseiPwnRoUUPOo38eGc8IRT7eAyTg1XPkwYUBWDRCiMIrf636A+JUSQpRnTk4SH2s8
TW2fc6ZU8yqNs2fX1zQgGr+mNIxoTXlrYzDSTX/KfNKX8KS6q7nP7r3MRjsQzZvUgKNlFR5hhDSU
A3LW7moL9YjlFJR8czacOkDYEM5ZjaYCIARjRZLROUOXznJKL4xHp6g+fNrt9KAY3YAJ3YyGeQ8D
ImH7r8+eD7N86lEFZgYCIQGbMKd76MTWhxXnOjwjxJ6l5iEr6Xh2duhxEMcTtSJqDA3OqH2H9Yz5
FcwuCqJN2S8iUoSqZRtDyPUqNmgVg/Ev6Pwpy/zVw5Y5MvV48oW6pqbZ78PePLtFsUB7zHAnVP+Z
jiAS7Zl9zAFcSf26GSfD3UQOGsna9r5otL1YoqJzBGNxIxBdMZw0AsFw/UmMORhOa1zX7XawFywR
tnFfPdKMDJEOhM/DmGgbJWvKKqv75Y7OuBJm921l3dlJu98iJ+2+Z2zoan2Db9l4Gz3/l+jCR2xl
CtSH2DZdukGUHwBnLJbtkN0nxKGdDeVa5hWqVj1jTtisKwB6tgYmicEZs3xwJRj/e/xiHX5B/uEn
nA09wUGXE/3VG4YOxGhymHFRWBDnEf16zaanKl7Vpjp0jgqIE0VV9mY1w2dLIwVM9fQIRYQaz9C3
uU+MqEvdFss9oWAfHQ6xwMu8F5kkJGl1j7mMH2SZvReV3QWUuT+ZmX+7nIsd58HUStiqJAi8SLc6
kZ3KeM11aKeIoB8NcIRAPRNyLFcF7vJ1nx5Nng55dI90Kt+tMv9onYwei5Xh669W89ClJ92vMi5K
GXRdrNay0L6EnhpB4rjndMh+AWbMEa0whuF188vkg3ibt9jOH30OcQg54HAQPTosWHN/15ayoxlQ
w7gy3KMW0hVsGbuvGih8dEanb28iDQHoQJ5dZeg/Fa76rlPnuybDdG11rONRgU4yDbEIInLkSMPy
F80PtTENj8iDrb2wF5cPCAwadq6JjHyYugNChuGRuke/xpVYJdi7CuogEe3GjmPD6MKkun1LDG0D
LafCrcOnQtlnd7WfnG4//fYpRPNqo48eLuXbr0hEeIZkY11uX/VlwUar67/+/ga7HGCF9761/fu4
j7u1W7TV9e9P9zPzUOf0oP/jx5ODTidAy4b97XPkcUSPgCDTJHYOI+F9q8jkxs51mgd9fzVoI41j
+12bQ0yXbNx7ioVo5MDOQvy7574rwmYnveo7Ap0LCj/ysh9/hs4XYQL08nkvdP9klSV0+UPTDe+G
K74QQe7qdGE1jsPHnEQP5eDPAdgSRtS862FIb63R0re6I47TpIOb68A9YrCKDUF06GfJAG/kn0yr
34rY1kAOZcVazfm9GyO/MUxvD/cwXjHz/uXZgDNZIN2BMA/DdbKTd+fRh5y8ObkjaefqjjYJt4ZP
jB+nVt3QL/rYkfbQPYapQWakmrZ48cgJ6V/bu1qwe4+z+20VV0eTPqVTOK6VGb6moUTraIUndDW6
Q68idDNOYgrtgB1zJdFPYDZsMkrsCRldWUrSi1poteOvOW36HYb+CUWKhjGwyyWKk8bVtiiw66DQ
GSa3p9obwZyDZ5/VWw1nA9+tcyWb1gsmhU+0FNUqN9xtLFFtOjE4LS8lSLiaxZ8cZjrYI5SXK61F
HRHHNeYtid0eLec5J5w76PIvGQOPjDIqpS4G3wV6aqd5KbeOpw6MPIpdb5cRZFq6lQLlNaiRaWWU
eO8hVe8a5G/wOYqnekEUzimYnBl71cIvJ2xTZCvLTC6c8feD5V8H6JZ7SVgJvBPJwKH7iFvu0crp
L7OMrq01WKumQHXj6cYCZQBaDAosrNiOCbncuGZHS7SYbLoU+dH0/OnBNrODXTOKjTjWZF3/GVIQ
VC1eCPqCTBj0/moD5V/lqeRUPxibzErwgIkZ14iGx0IW+bKtUWYp+YUYLg3s0U0XHN05nzwNfCRs
7NnseB0j7ZdS0VeqEfsdd+niCaIcJ9ByVUnYl5ZPxZNFxSOb0EbTeg8dEZHDjWmHxwiuYJbClsEo
zSLGu41Z6xjJYtwMTZ1tfMJRI+E95R14PuVy+MMds2ZmRs41e7OmMnbhdGF/MNize7ErxYyWMR+f
HYcA33ohB6ua6EdRpjX1Y7MGHWgo+2HU5HtY4bOAR9nm0J4BZ4Gh716E75NUA7m8Ln4LDQxqlOi7
pkTm10FWyjUyMRobwEqSEuBJwwEb5LAmwfBhSLN4S4M1wLSCWnF+1mgZppXDMaX3u5UG2NEo6OjH
PchdCGbRNiEOYmXlCATB4OaJtvPL6WiKWawoyT5mXuQ6Y1fJ+hgjyciVy56BbxvTYzoagkMLLS9I
vxsjHl0kFwt2LY3u52GsH1Q8foRqIS3X3WXwC50wsw7dyjADf4IuWSSdR+OJ8d28qDdily4b0ZIH
rDmnSsAqVRV0vZI4n6+qd1fZ+xya4Qaw9B/fP7f1VK9Kg2+3NL7YaDGQEzg1MJ6+LUiNlX2gS434
z3ZbCphlep6ErxrWft4L7eDH4EuMZrhLtR68RW3RuMvRRORLALVps0US2blCt874RMMAh7IkTbNr
MuWfns/SgrvIgCSH0sCFgRXKVWqtU871e8s0m6AQBb6QJH+vgdXyv6Ez6yVIZiQetMAVNe74opoe
HuMIjGqm5VNQNQDezx1kFToYl6b4yOrkVTe1H5xahg1FsRD1T4eIIHuwyLh5FAW9QVmIB/AEn9Dm
0X24zRCELhjUfrDDtTKafYUfn9qTEGMt55YQXXEuLZrZWQyTqXHtlV6QSxpH2tfYniayUzZ20Q0f
Di6EfAxmTqEklB+Z826GbE5/ATr/wZqGHTr1WRLz5hRZjn5nR/7dSEDI8fZI8TsPGHQ5x3JmDBPw
Pf0MXoQAD5ZYBJ30TDaJlv2kvbrz+q47DOD8mQM506awimcpl3RXIcnz5Kg42cXBkIN/MHIvCZpe
cGQj1thtmMTQ7Yz2AGXpBSbGKU2Sp9gz7rpcHORs66s6MUyGW/ajY6pPHKkw6YzxATxfALPs6sIa
g2dZ+tsmey2Q3lKS6TqWL9pRLX5aCi12Iz3M9ymF44o7jC4S3BsJg+EEDJQUKYmgeDTaxzLH6pWy
DUx595KYaO2LcLjiF5s3TbQrC0pDGhrRys/4uTa1/qqI54/QQylbV58DB5VyrBjSgdYPKi380JD9
6MvwWZu2hfyTMjkkQqQjOil6M2ONNl5N/3B4ahghjGQYUO6H2jYzp2cOyZs+EVirqqYNHGXoexCP
46JhrzYkpDCyLvLxZOHnJmA78No4fPIiJ3zqzGXbmMcJj1YXPkWTS/w8RubAXR4iu8uuqfB2gu7l
ijDGcjcul1ApcnUye8D5RWU450n333Qzap9uH4B6fAPQjs7GLJqntB/NfZzwmt6+aMDTfGryKGAE
7Fxv3xG3mgI7UzJCXH5GpDXqahE9c3s0L59yQgaUeMGW2BQe5klLYkRJKu3tp90+19kDVYXKLn//
1+g7O8dGdXt7ePtg6AQFiPzxn9+AdyvuiXdrUqcIWsjNp0g4nx2NkmcfeQSqjMbbkZ3gPmtR/W5M
kIWXb5BDWz/rrV7sIwQE/+dv0K3iP/0Ev/A/1fIrDM0r/uWvQMFjibn6V98AbvTvc7g9yX/xE/7r
N/zHk+xLuFndmNZrlpfqPnbGNzl6NcVV3J9zdElIR43m1WuVd8DrQCDx8lXeGyQLjgW2c66aV1Ut
slZyE7a3r3o+SV/cyPGhHGwOqx4p2Fxc4JybMiaI6c5SCXE6DshBupDtH6kDoqd61tzO+JExP2pG
CQ726OBA2WLtLepVOmc0XWiK7qOp6L/1IX2xU6f+zEybeZ50unenRK8U4fV/6W3bZj7qAdtFnkOk
vSau5NamW6Rj3d1oc2k6CtOZKdwKa6JSL12sRyfV04bIiZx40VGdnkuMacQZ8FXCmrMLWyL21uUh
XdnqrjatD79J1EsTzurebsTD7ZFwU/M6JsmJSGDmB43oDrm0xjvgBCOZEAx+0E7gDLScHFbC8snb
ByLbz0XRf+gUB68sqXEZf9hu5R9ArTLwz5r6wxmXocYgmys9ZuvKbP/79nn+WHKa+3Q+yOXbjDeB
EvJDcC48dHUDcCD3q7//WZ/m5jpKDqF9QXjOGAdIKP1H/uph0wt9uKu6sdh7YUh7wV+Ec6Xxkqnp
ZKA0aauRdL0O4XFbKn5d8l7kc/401yFRQS5qraUMCQ1OVlGSb3LF4jjZQ3FKf1pDkPJBXtNzKbOt
YQOEqHKZHxHIbIhlRgSNphfG+h4++vQ4uihlUyiHTl3xyiF5QgFXcjfKt8gwOTWEQ75x8IpCJHMQ
QEXmLmqqjzkK/zo8/9/koP7/yHkycPL/z5wnOAJl8vlvn+X3v+1/mvknkiopP/9Lbir//y/2Sff/
4WCpsT1SeoGZYlv5X9gn3f4HFbZp+bYlsIzg9vrf2CfL/ofhQjlhVMGRx3BsDHj/xD5Zxj9sTFic
za3FMYnj/f8K+6RbPLP/bDwydDSR9IdN3fAFzfn/Dh1yjSkfDcckzmnQtAdR/AnpqT+w9L7oQ1Tu
w7J+j0wEsjVN2UOV50dMNcOjYpx+EcSTkGOIVL5tfUZGlMU93Ih9lFVkdxX4W3vxmz4N/dTJbM7+
xBiGjXVfI5V6bHyzXuX+zKZfROIeZfYPCx2sYhQVAwk28IIJa4mN5p7UOaSEnnylBv7d+EVLXcbh
Td7j5Laf8qb5qis1EU9DxyDLr0mbqadWRjTd48rAAtxstQias9XRsrHlSBhVgfHDGOg01HI+zXgt
SHccw3OV6vQjUdKMqVBPDhGRdLISOomTDKTn9Yd6ctxjMzW+hQroYDM3LNkBT6OuT/eFn/zAe512
5L3YIC8j+uNoHPmNdnvf9QCM7ZqJNvGujT/Gn3Zl/tDlfZurQb3FhV2tQmdtJdmfRlWXjEjBwLMQ
F3o0P1dFVB8JP/gsPEbO8xSR/JbuBbGCOy0nEpl2dHEPTiuhZZWNkXgpxMHWomWxLdO9ZkJv8aR1
zUoGx6Pf7zyV0OUyCGZE/z1t6ZOYvCTRukQAs6Hz/WLxqwmK8QEJtBl/eTgGjv5AlBTyDOEf0smr
964+dweLI5GmlvaEzL5lEoIUR2R2FhTo3sBWSvgB2B1v38Y1E7ooYdk0oANCLA0R7k4PmZvS921A
eITl4JCj2uBoqIqKHjJEREFFRCMOrLgRAewynR8c0qSVtL/DxV1alvTW5rBHx1EnmBA1jmtOMWXg
DvVm68z4AnJnVPuqpRfgVnX2kuqPeq2Gs14RoWWSx82cApXQIJ61JUcuiip/c1PhlCiWNkrJY0qU
7yaSGar9yrinRUZkBn3p0XSdrUfpv64qNPk4wsg8KDtiEMw83ZsjGhCN4Il9lNgtru9FvpyTb1SB
EVDK1Xd+SjdF+cj+67ie7wHp5iDo/3DGJXdgSeGUkmGn2ZOW13pVeU67qDzLzsm3Jd2XlY684aqH
I0oyvz86jrYklaRYmSBook76NNn4Ayj20ykmZT1o++pqmfFwt+1C3zo4cTGtfcJoNkxktCOKsXyt
NUW/5TVqAT0w7vBHGgfmXjDh9WTUf2L3DDQvM+j3Kn2DJxvDCb1vsmd2Gg6VgP1/xYPsvnDpioom
O1RmM6/GeniGbqptu8F4iytPHJo59lbTkkM0MEHDw2u/eAW097wdvd0QCw8zm5+BFpvf/IgUG6Vo
hWaYMaRyfhGcwWrT3k2Re5jq7MdMvQ65bO4cIZwG5Eh+2SCNTuNwLWkPXXu5bkbb3FQ2wnJ3qY/T
hslioqUPbTSln/pQHmfNGbdA2auDLbzXPjHhmVfVKwNRh7g5GA8a9t5930bXKRrFJoRqRnjjuTCk
EXSFqz2QqPnR0LYGUDp/28X8aPll8aWTVeWk5d5USf1I6HK7qZ3y1Y5LQmGj0l3RVjtYOQo+X2AX
Ssril2cmvy1mKd78VOExi6a+uthduGa+QesFlQqaTI3KUJXt1qvDmvkJWqLRh3zrcBKYZpeQv+zf
2TuPHcmRNsu+ymD2LJBGZbaYjTtdRnhomRsiRAa1Mmo+fR9m1Yj/B3qA3jdQCGSl9HAnjZ+491yT
CGNCJGYgApiQ8HUkU3cuIUGhMSSuPYyiXYPnB18ZmFtt/W5t+4Xp/rxP3Kw6e1WHoAn7Sv5mI707
e/iWaLnAPi99QbXxM/X4KbVpcCnT4QdeKlHJpIC2wm75HpsbIkMD/jaGeLXeVEv2kvl+tan5lLej
NMn87K7NKr9UheqOsxxQ2KLQwS+YIIipnuMmudeRo8gBSW9l2R/ZsfzM4fzou0lghviFs3w4Fhpx
iJbfDnUliPzuTYxMdi3vMVXWQ93fLCPOsRBOQUwO+GXuzWoTo3gedPLghQ9NPTpHQWLZpinXuV/F
RNiN9ZOJtHozTGjM8oiNUWeyn7TGEU/cxDwVa03SVmeebUTZ1kGvwZKW7oroXZv3ErcAgeBzQxCW
3UNC82F4z0xlZzHbu+XoLTOXno9OV1nWh4zrAjgwR3tokpqCIr40rZacbe8mhWZFFqF9xHP1kC2r
brmxCUYYs/2JG7TeA0c4G6Zp8Xblx9yhm9YiBZfH5dsg/ucwtl6dHtF7CU6K5Grro53lByScq9LB
TGYwlA5Gu/hqdYNgP41Q6hUMuHqFSsWsGb/VGEg2i9TbqMefxnpfB3pM0R/Ezd1QgxrHHgnKa/yM
R5QC04T3LnP6u5rC4sopnLvRYSIXS+rsNllOUbr8jpF4TWb2bVukSZAyyFEFi5uKGKivO70CwtnT
LD+mLrnHuSx+mk59V1PyKYgHZa0dnWqgxUHWhR/+0iADCklmmPJk5xkh0m0HN6EBfE7VGgK6T2aU
253zd5k4316X15cFySnc1kByVgcia9/TirYI3h7GhoknXtLU94OJlN1KucCHxlx2s6NPk2afyfSd
B0QsuIA9/9C5uE46XPArf/ZsEKGXsGoOWy4vTFGHkUiCXB5zqyjOQkTB7KFOdfVbrxbqfb+fT/T5
v00nvgsn+zpFCvzYSkERIs4VsOqTxd0aWGbXXo87MmzERk2A5Em6eV7QVm6Vq16SdX3Qangx5APu
qpz5kii7YzYnJdBa8hXAFa5JPgtA/yq8TlOGJsvMa6qakvUdTWwlbnuVm4hxnK+yHxmH2/lLCYD9
yCg6ZuzppoGaqww7vv0baTrPVBPcN00xXMbxwzLlcVAe5VPX/eQNsHRtuY/abM5Y1mtGEiHzEc/a
EET7NoblnW3WN2EzgmL34hcpyeBm1788Nii3Hd2/FS1LixieOG0MzBtrjVMOwTFul6aD544gHSNP
9oyOhyjzOm4P0me30+qfrrbFpi2xb1JjbduKuVgr2He12WF1C/ikgm9lN88HA36pmXfAfVkj7VLJ
oYQ61TuNkzgkQ7PXrv3apX13HnumJNi+GMmjuHGFfaKsOrT5SGhTFAMAhyFvMnWZsV/tG0v/jtN4
3HsmeYQR2aDzjP8ts8W5YOZb4127GpeovuIJqPdh2f0ir3bcq6X/UnNrgDiGi1q8hxRkkyiZfZtE
JSFeJ7qESahFxlwBXWLjawGKu8woRmvfPBrZ8Ok62acfx+KmKZpf9iKPtpouQzh+ZwM0IwKYwnV8
TRbV9KS57dza+FwjNVvNxDYtvScZT/m+t6xlG7sJiG2z+w6HCrYIjOHK4gDUbfPsNIU+zwuTP/Aj
mkC/7g3yKyitND1JOb26dvoYXrdmORxbv701FvGTSeZeOIesuOLCtcN7dLWgbXIzcMzwxtNs2QiN
IWdK8d1Gl9iQhK4Q4ugN+cmcHNx7wr2U4+Bc+sm5GtyUhblGB4fE0MOBuKyRUHPxqSLwiqsXjCXB
T09SOym/GHGJjfSao6ZAyi3gEpWFv08V7p2u1S0Jtcjl8TOWVfShTNnvHWO5LzPvzlDG3suW3cQp
moAuQbsLwLpJrV8tZikI2Ru/a7ZNHN1H0CRdTMOW0927bRLUtvrKh3aXN8snIp/bxjROZuLdIB4l
5w+bb+DaRKi09jeEmTUdR30ubDZB654RXBIjjCFg62XxS9Yu96RSXmI2vFuZGMneAQEtmJgm4M33
c9zdRpSVFc8WomFx5Kcbr8Bzbc7jfk6X57oQFwjPa2ymuanLg13VWK5GgOZU6uPGT9E3hh8RLy8e
201Kbe8ssM+gWeDPTezDkDyVqvP3owpPqcKkMtXhPVSdX0T0ocsrP/pSfk5N8uQ7+uCusD1qIQRB
bcyHWaBy1P39XDVy4xqIXQ1JbRR67sns5K/eb5OzGf4iFWG6yjuBnmuAp25p9enOdko4E7ooyh93
pqaZGgKkBqe+hGMFWSXpgoQGFhUFvCh+80+3TNf5WI6HOTuMjoFGHY/phsbsgZztcpeG1tlHd7eh
Wz4ZuZcErkg/R+msScsRbngq78maP3JrIkS0WB6dgYStjDgm9PeB1QtxnHUaBxbrv5oNGqDAzt+m
Mw/QyPav4sqDdtY/j0VG5VW2CMenDB677+3CJ0QRN3XSWleO52AQSW+xXSJ5JodiGtpDYbOFTWoC
GjijWjMAzPlIpjaQe5hipuYy4Jy4GWdiiHUF7GvAN8QJ6t6EuJNxNyFj7G2ONpso3kPcLi9kUN3F
c/cJjgwr9+A/VWxZryKhnvUMdrOL+iZowsrYoYNChU5LbGKXbkO4IQ4ktj38b4wxRIfPamONsoQM
4Xo3s494X46vCDKWxyrnQZJpdZmnG1I42SdA7ITdYmHPZPfaGJFHsKZ7qAAwbOxVX2U5MoFhhQxx
1CDQfV8PAc5jBKJK/Wb07LyMlirPYFN48lz0YkwHrWt2dOEU78o/xSvmYfbkFKiLvk8sxGHIzY4L
8RYxBsKD6XOfd9K6wvKSB/ZEkiKatR/cJXHf3XQTepMRKsH6mAlq9gt7i3OfV8YoLrzI0soCYG6X
grUFOdl4YU1ydmrT6oKZbkuiyo31M9oJirxMomRkXzqZk3EdEryKpYZc8pJEoi4lYWpp9IPbU4/i
NtdZegzt6D30QWQQ/nOcFvSZlqe+4xInXmeqIDV4tJbaQX2g2ChNhYH0ffpmVfAKG6xCXsKzFlW/
TVc9E7gdL5+25gEE7a/DU+X8ErMq9jFjG3poYv9cVoeFjsVOqvqNqEO2hrRbeX9KazQGklCLDXZK
BvXzwIVevNrE5GxcjY6PI19l+kh8zapSSZhilz9h1PGsduTeHTDhpwUC4ATKaYyeqjDmnyovtiR9
o16pxgP73zU4J9JbKRjIpkRVIb76sEpwSVM1H9Vcn0yXvA6GMwTLQUe0mkQRE9Q7DEottnMivsRF
R+rUZk65MOPK/1WSDbetnLZ6Qv5Gtjv2dhLtwAJMOeBBnwgpHlHtdxRjoV9CnzqYVohXTVQQqQnQ
/NcfOdB0ZTlf9fQrPGJ7/ChXalmxFoaLjdVXjwMHl8jQMPamPIWLvrAYI2mlCH9Mbd+DqzYYpFdv
9IdHv+lXiS/4ZyNn+z/kT2UGkaeZPNL+wuYN90hFCcGAqMOcyZouvJmW+rv3ysMysPrvSpsYsqS9
5l0A+2Zc9ylaNcpZnrP+kzf2CBFDv95hsApbeivk2JuymZEkJNlXU4gYmIdLhazn85QWZzkYr3nB
pCPJ5otvcci2Kj/X7vQyFOFF5SkMR8FKdjLs117fDySYgOKESd2WE1c4QXz9nFBJOPqN1wzhLQGE
lZYIa7sOV2OIfHJZ7RUwAo5c+/sKfOYmrEleXqbPqZfjpV7r07IZrjRGvaG0tl5iumuoRxmQ3hcg
2GN5H+O1aDoR3Q7Dl4ejBl8e1xvsBowXvth35VrYxb+Qm3RMM8YpiGuQ7KSQb7rpB5RzvY8pnlDz
xofVOBDlfn1kJ5EJbLVGd4hH6GtA0tqd77rnDlnIrrVyeqDmvtameRW6PmMt5HoiKpNtOBJe0oeZ
c85d47zY1q+Kf3I78CbzWONjtEZrrzD772tixE+RJ00yeEARU7HXAVgqlBJDBM4rRWO6IRttm/JE
PQBCd3cyR/aeIpdL2f2x3Cl/5PJlDmLaZXmbPURsFh33qzFIKUVeEQWeibm6yxId+Ow5syF8kjhQ
aP6TdzuOHwqVLXuPmDOo1dZWTKyTkgXRDVYEILf+PtQhtTHvA9FLKdAgTdAEZCB2uWpO4NkyKMWL
0AUER7E3EA3aJsJptcg/eoUWKqw1vjPaUMlUmlQJuCBVrj5mi2tJ5C/WjOBOLsgwRl4lMTmvtGAU
38WKNiZetidiyWBUJWISH82srQOYRddYBrY+Rs2NOZDZK1JIKJZzKNu83Njz9ahi0ri84absf/dj
S1HlpY92FxZgeMU+5lbfJeMYB6iECq7BDpp59Jh6t3mW5UHukIBDNeK65V6NBGHE8fgRYTFvOnoI
O5HPPWY79Gzki8YOuacj33FZ1B8trh7yvh8lCKRDo85ugbCTeLEBmw/DRrc0vsuBfL4+f1gA/8Em
MxjPqfCmYPu+N3yepWK5k4jE94NXvieR/50gdEyWnACvFeCYEEpWokLd+KAa6SjaWya/dE9jy1qa
KmueDaa3HaLq0ptQd/RyW/ABzUUZMi0ZfzyeIWhGjh4hb3bqHRBE4PGBN7Xxif+2bf4xfAf10S/K
vcEVEkjYdoyXwsCGJs6ZjjaNCv8pn6M3ydUTtMX8q2vsV65b3pDCJ82MTC9wJgzfZutchoB0etW+
9RR1PtMl4rsLMhfLD+BhmtxPTgFTvJsRgpVmmljkU80hBMsKcEhL9Ir8gWL4gQ6U7VNPn7lmDpVO
sbWpqzckVN+Giv49NXngzhi46zU2L6EAknM7BiM+zU1ZQm+kt/po8R47DLdnqJzITxrkgdp9A0zx
WobExtQUlBIgzkZH9rtAirOhnHYQn83vujFulGxuQVyhTumvi07e0OLUG0p4IlC7FBm1XDaDSRlW
t+e2Uj+2QTsu0Uzt/KI/jVj/KJ+XfWr4czDHdhSkxN30ZNDvRuF+jWlMcqM579wZe7or2bxhwvhK
sidz3dJZioJhcqDdC1qUsMS4i6Wqi6Lx/OcL0A4idbn9g8xhDp0kxHkzgWlE9h3qNgy082rU/MUp
/MHNxPQn8hl7OmPsbPuEC0ZwPmIN7gfUH0VtE3vgRyHeGAi18UIDjGB5g5ilcjIeyM14pRKfgD7O
+qAoxZs/249dx4KRBx9Rjdx/LEuJUJavs2vkh9HDmz3aJdWDj83T/so6MW3tEI1eH9ZXeHegZmcd
1p7xMZwZ+CArSYMhOpuEkVFJ26DHJa4RqX/MtLljGsn3MFDbYmDluUUtUcrpa9IQaKRUQZTO6wql
/ERl6GxDYoxJkQLG48Jb1Omw6chFiof0MTFKP6Dbz7Fa3dlZdK+S6sBeieyuigQFTG3uZmsXiA7L
ourxzgQNIl7e/LTamkOLYkxYmxlDDbsMcB4GoeeCmXE3hGdZGtjuSLPbDBKRO6N5sPyIZrUvNzsy
PAq0HoBa7No/dp66F1VOaMUAFBUH+wsQTO53TrPF58OqSwA5lplcz5G+rhdwTz6SQJYlwy7325cl
JeTHqL+TVJETBhUna9lb1ZLQIrdOHkHOPi61dSZK7DElw2MzusawdWDHD87vHjeZyrizsyrjbywG
zuv5xqjo/B09fNukFXYtNeks9Edsv+KGatbGk5yP4orEkVerrXiGtQOUBUSZBrEmg6RyBQMw9Uyd
tPhdy3Ejakz5YCqRrZXJfZ+luyJSyUFmVhBl3bQdk2UfOQiN1Fi+pzXfrR+bP+voADkyEdH3kcto
02GNsDUk/WiI8VGrD7NIF8z42UPYQK2AXtRSO5UpWwwXAwHXL70cS7OdY3PklJ38noqqvptHPl4o
bV/hEuUbWjZO9Ok3ZBIml3X3EeYs+PDDUdlh8Cmcfu+1vGktxIxdBJ7DaronFy0XVcxm7rhSOyYj
6Mn6zZAMP+BqOQuIWNsoz732YjY9cLq2jP2JaPT4tWhOnkYrPkO0+NUUoNH7mseejeQO5y3nNMHI
imhYv4GKPeP3CqrbXPVMj2NOVQrKYEhsmLm5/FwFwY7HmLLmubExmSbiNGK8PTvHxcUxE7Zk+i0R
myATYtAeC5Zh8kFTKz94eXhHMY6oVuXXi/4Fb8NBVp1debgi6MUF12kn6sCf9JVVu3t3sb9NNspM
AUH8p1N4JrgdgLzhgaBOwKY4/r3p8JQTbYvhdHEP3kC8ZRwW5P4u1SN5ox9RHN1K20uxBfOctABa
bDTSBMy4pJE9I93mWHeLn8LmBzEh57Q6tOFmfnEjPoy+5kObh/E4G8PvTq03xcgD1UyNi9+lH513
x0cL1KZDD2fozGOqGx+ZZL6yCr/7+/6xC8JRxL7xI3YGTfmdF6AFVDsm29a3n6cV9jaEU85QfJ/G
XNVIQ9/tNrtP1Y+Okt/ZTKJ0GIs74jU+5zo7o2F87KP8ndBruaPe8jYQtE/UFv06kJA+i2SgViF3
2hS4iroH5jsOmJJRRrQ2ycZHheyy5/LZJkRaBKGR36i0YvzjVD3llbhJPO+2TbHjpLy1wAO79Srk
AFs/LDahSIzrd7M23mbLsQPMGQXNOrVdjuES9u2WgF3EvoY+W3l1FTcReYb1el1LAtXM2LiMsrk2
F/UOJYqrj13DJiEniYzImzF3D0OOvNXn49gB5wniAY79BLrMX4Xpqp6vcLwxe3IRmRjVzqhZruV8
7tZk/horzC6tZUPJWq+GNZWHZUHAzfPejKyxNFmO1drAjTXavIXvLTbSeSus4qEAeccMlmLTfwrj
7qpruZMgn8tdZpgf5pRkG9MP432Y8z6PnFZMZh7JFzySvUEL2PAwKq3w3JvRR5fzM1zD+WJ/0jTT
zGc4BL05pobymFzxg8Rzv0So2O62nPDWzJtThup3Pj4NUCL+3K5srQUCYtDofls8KlaoXhwirXfv
MVeAS/IR72ImO7KgN/aLiSdoYHLOBAofjbIYYLICG0fju8q5XzBx742RGPlw5qZXLZAbBPI04/4E
jR3yeJvT7wBNOKl3F+beNrHj12YBS0Z3htZ0mHahyu/rXiKxvqtKTvkojJ6LcLp3Yu/bzMLHpGvu
pEAQ38SsNypefNIaJAnG0S6p+P4dnxY5M6IPBJYZelfri8RuZE+R8YEPdO+biqt26E4EHiOUdGr6
Jum8eETpblyPLEpl1hNPzz5lrjN89ZOHyTca9qWcXydMmUZyMht2aDwl6aZS2PRjck/cLfLFcS8Q
aoEXNY/4EZ78geWpVe9EaXwxqTguQ3o70rR0SaaDBYNUjS9uDu9aRY0tEDBPVLeBm9yKgZE8/ICr
ZVCXRKtriDhEYMqrUvM4zKabFi5+moj3WpaMUoxrnZXiimfYThfOb8w6/qbGXLm13nNpMMeN3S01
6nufLBpUzYtsqOoWZj9mm/RbMXMXo3Imt/FB5to4uJl3tLS3bGjy+IzpmUtR0zDmyXLoMsnsHU1q
XOxVMUxrbuANo6tPzV4qcNz0cRlyvEotI4l+8X9BGjG6+hYBH1g4ksU3BhkxDK375iwsuzl4udw7
afc+mC8j/f3G6OvbRXMzOov3YeOFBeU/84bmd9MovHNsMu5wfMLJayq1VPQS0N+0sSxxZxWfaDEo
5LhMuQ+o9v3lbKiBxMvY8NDNcqB37XwkLTtgYIlpvaGedmT6yN76TUczgnEkJUevTR7QEVwbRnXd
FqjD03aOWAKRWdzz1F/PXNMbOHwT7wnR3K76gxF3J6Ic1fimyZJmdEDv2Dafk6JYWZiDBL4Kd0WY
d7uuYBefJyUdBsGrO8TF20o8m9KxyYo3acglZJ3O2jctDJrEPeKXK9Ar2BDoNCSWYTFv3ag/GcO6
3oynB5Cr53phaNbMzpYsxV9lH1ONlTgqyibChU/NibH4o116TtYRaiKjhQ1wkWlDD3ZqlfOaEk6x
tQ3gmxMOmE1GwOFsPSfk/66hDOXepH+A3ozboamwBzt+jXSbWp3sz/1MjM+JXjwyBmufFfWC96vd
2FV/M5MHvEtKyR1gNAds5jktPuagYvhJxrXcDdlcNQ6urxAZU5nqcl8wd4GQtBxnn8PQxpfrjVii
Ux/hfMITJKs0Cp7pBeWmFcRmwondFX8jwP9bdFf1Zafnh99RUpX/r2hOonL7z0V3T/Hv/3H44M75
F6Hd+mf+FtoZlv0Xrid/DcOxPY88HAJi/g5YNCzvL0lOl6mk6Qrlk431f6R2/Cm5CuzWWCHkMsoB
Kv2P1I5fAsqvBD8nCCngL/+vSO2Ig/0Xpd36qlz+IyZMIOpj6PJv+OpY5hSeQ36fsHFjPZO9FUux
CVnaghYdzqq7UpBCtl3jvIRxdobVtp2YPizkyi5m/oUA6VrgjonWlpvpFKcLAeWkoj0bc7JaXqaP
Zl4Y6zEsMFzsFHH9qwAMvKmcmnQZCZRg0W9T6F11IxbKuFEPqSirA376fUkm+DFsWn1WhqnP/vrl
//5vPDC0c8OKCshS//yWv39fbrjHumHduqTxwZ6rJ9+ObzVPuD1TePbybsjdNSqe0GVT4A1f//if
L55A2KOymqA2OaZHMWX7gu03xRxq58CiZNk4Zj+f/3xRrT2f40m/N5P6TBGr1K9hnAPOMv270o2N
/RhV+gyePmRinXw1gqDdUu5M4w1FGyPrpmFUSa1FnbCE1Zloy+rMvH88ipwALaTQOLPR51AIJrvS
6C0Aw6Y5Hf/88M+XLHdOLB0NhiqU9a2nk61vklYhGbTddAh1qvx7GCUZdGZv3UcWLOzOXKeaj57P
v0Wk9VsaLf4N+ZpHjLAuAnocb6tAhJKv6gc2EZGHFhotn2GlN16r6stQ6Re7D9P73NVH060W1i7l
0Q9bmPqRPnjri4Cx0QZ9a9AqttZp6O/J/63YpCfV0QFBsMRmeEChwOAPsvPsr3NUh+dv7rYPsu4Y
55T2Uz8UB3I+WBd5gEmkhyPHtmoAVrO8rUjsOEytf2ur5j5xZu+QDYoxwuqIASZxyIeRAtHMxGO2
hG8wrvURh5F7TEx6md57zWLXOcjUOiVhBC1FG2WQRdDZooj1n8AhTehI/azQn56hxjrQRGMs644P
mzn/abHZMoAOQOMpZDfFL7Q7I27x/uCr/trNi+HF4HWEfntvY6C/oKm3eCAPqEu6OQzqpiDdunFO
zcQwxpIjbY52kSbpJ2WZNfr2wTs0jfNEed5eG7bH7pQUxU9bxF9xwmawMwzC0zlQzpjZwcaIZ+rG
Txa80a3NtmZsu2HXxjhCw/6WGU+xU/GXtyDliYecWm4doSQtmyPpmkVwn05T/MIe7FJbyE4Urj8/
REHB1IJmKi32fQPzlEX2fWJLypoifi4LCl4UFg8ete512TMf6RCJxJGndoPgk9XDYBxLv4RDRIeB
Ydh/ToYkP5gOS8y+ZjMJKWCnLVKc04rOca69fp8tAmccXIdJi2QHw323zIy3hOZ5quIFjA1/J3up
a+kjVMgRIrhF3R8LwPl4ouiEmGyfrJpdXtpIUCWhccy8mvmREj9aCTiOKIikFOLGnNm2J8m8G9I2
PvTD6jgou9uy65kXFGOFSp7JFhfudFzC78jvmQx5+WuKbNNGGMHCDrljZgBcTOz5QYKPg2Lok8Y1
mXsEB5hBJ4iYhYOfPTcZPN1LXbpXiVOYR7xDx1iknDXtDVO+ch9ZAqgMFKacVaLFwBHMBkNQnhTb
dgpx7SYpWiyru14qeZIuRAMLBTbDTyEDBoy8Wz1lWBXfGkYBK65AYqZizpNI5Bi8kWzEFRO9slUu
rHsHNIRis1Nb6sU1e4g/hOUeygnb54iLDQFRUQZEe96A+6m2wjGwIaX+DShmdWdK80YPHC2cI9nw
bCK8vPTW/MScu3nBrLQdTXRcUEiuZgP/4lwZN1Plf0EVNZDrsdEdB8AnSweWQyYmmhz9rAHhyYk1
Pfi/fUhqNwZtPqKiiXZY3usdZDMG4INEV0FS2gnWFXMUf7rzGvZ0C9yPZoBhz1qJgGznNDUuc+DO
qy6qc8z9UpDJnjTUe5n2HgSLYQj+5zpEmEU2mUFBj0yOzA+LzpF8AaNPYRrCtdg0faTPwo+f7TZN
2cIveOFATZ91mkLeux59h+qStmafTcZd50X3aBhoO4U6AnXEa+Z59c0yj9fLYNT3ldcftEIw5GnD
AQhY/B5Bb1T0IF7I+1+zF1nnVHNA/lEDSA2UuTfwcYRJDCNH8vlapXDRRYnfPOaGg/2whCq5Myx1
qOZBH+weYKdvM+1LKN3J9ZpYOJXyKCCZAsemlaBxJzbY9ZdT3kfHrKblhuDhEO8GP6+oQisY8yWi
JWv1Vb4woitD2wZtnp6rwY6uCYU8D76TBZCR7B0tnnewke5sy4XIUmXm2zALo73HO07eDOVna9wD
0UZVmRq3EYXHSdg4f/Osf1KLGzGhgknkWqHi0UNGrOurI3FJLS/1AnSLFafKmEga8jh5o7xm0iNr
82ds9HDxS7FKOcQU9LCkRmYvNx5GlUTKzyiH/NfVV9ToD71w5WlwGPNOIG1Axbak7jkn221goaRc
VLbIeQfKtttZVtOcsBgioNHLe0OK1CFqM+fisxpqF1ouc0KPMjjd3qgYRaVuObM7HJ8ZaM2gLpwX
fxQNvmAGoWjan3FjHvvI8i7SMqHIj+0Dqx+AHlW6XFpmL7mJDiPKk+uSy60t/Q+LEwGx+pPLnad9
p3+Jksi4zQkMqCf5aofauY+LCciWP/+4XiP2XlIwqoB4c+2ErXMiDGLfFuiYB7hjVcrzVUNGQUlw
GWRhPre+GDkdy3graJ933JPFgJ0gd/A6WpzWyPR2JpriMyOXl2wm+yGldNhX8HBMdKW1mSf3UBn7
Qy45EUWrDwh2oosoUtasPSR56gGjwgbfEuQeTEZeH4cqLs+94tHL7uaqqWbrCr0SlHtQNcy7wmQ3
zynuaqGLI0yVY+32p96zp0OHQBpp7t5W7ofrVv5Z2OFVZ5QFjgBWZ3LpD86q+53WcoolqD5Plt/i
XHSXeO9XxrOqSLqDAjDqc10R9C3R/m4h27nnuZfuuTZ0TvpGSUaQSuCnscs4p50E+WkHDlXJYS6n
3wObginPm9OApAO9FDtbyyAwsjPuHc3O8c8/7s1Dj4WgnC6RPT4bkul9jSmbtV01lOc/XxJpl3BL
2+sBD/Me5UZ5zoHVBroktdSpFExep30oMrxXCT0cVJY2Kc/d+sWac6aE+N76TFDJ9fZFW5JZCeBQ
SYSjhdlblmeQIrcdGaMbDwQ4mLkb1Ca3hbWS39cvmave0dt8RoQXBnFSPC3z0NBXklRBDqYgPOtU
1QCQa43czhKoOpgzNDiOd9xESO0WfZOMUPQ8Mb0QR7XsS+acRgWVk7xCggFxxDFKe1QdU4Mkg9Cw
UoswyXqbIpXfIEmuBx6ieOdCkNAOLsz1/ywGSGi0afLz9GfkakG5Y740qQOeIWW1nNWvbZqAa4LD
iA+aBU+MtcVKmF0I95fF1J8zsfmEEsUvVdOvJiyQE5qjDJxYI1MZB+S3QicbVgMgIXBIz6BCGnZY
UK5EUKrQC3pu+I00PFSKvE29zYtAKFxBTYHZ5OUd4gkzvZha8Z2MnP1UVbs+K3i0EK15CElydZt8
RinC+n/KCJAX0bktI0Ar874FDbJzKk7yZjDtU7TcNj0qMoal26ynSMcM/pN3UAAwqT+bQ0cpupDC
Qj19GNXBK8V0J9Lo4tJ+7GZFRdM2053/05WdE4jFfWrqqt4aLkEUpCHX+4WJNjv56Ka02D7A0mBC
YtY7A8EpuMRzNqMc/kOoZj6dsTYSD7JnDsWxxz0DYdAiiaFT+TYe+XvS2kbuNH/++QOZ2VSBcKYL
+v94s0O0zhlvJD9DZfwSqmDcRMIDaX5HTaoWfREKZT1hfTYxfSTQeragmVxQrMvwiL75B8jhybZU
t3PRuPYWiVrgnMHxL+pQSDDhjZ/AdUlY9k/aUIAjmcCQmHxSzugFPLFw5ncMPLBoYJI++2NF8wOt
D31xDTYnf9K25ey0rzmaC/4BDYojq3vs8h3y26gwDqGFQACz+U2TIJxDdsHBNbnHNAMj4YiW0J8O
VeYqz3UFJViE49FO5x38fndYrhGvcfbCup0US8C5I6NRT9PBjfdivVdCApwLkd1Q3VbBNH6tb9Sf
OL71W6duPM4L4M+oYJrUMe11C+xZfTTIoLWJbJ9QAWw4eQ7IeSu20860I21Dtx/VRL/FOJyfrP78
PnFGlv/Z2d7BWpD31HNIykYGXi0UzWVZufde5u8ZwE87Qii6nmuRQPJvL5aadVjrwuJmsA/ZLXVG
hm05t402sg+tumxj2yBidGEQs2S+OA1nZM0cClZKvu8cNHg9p4iPiK2xCqKGhrHdhoX86ChYtjbY
PpBi07VG91ryLf/5zcAA7mfvtuEntgbqtCBHPOW7R1a8m2iO8yvrkpqpA0YA8mhRH+FPUpsBJ1on
W4QpiC3H4orIq2Bo8Y67BMSmA67iqHtqlviHhmDe5eWrALJ4Yk+SIG5Izi02OrM9Fb7zT/Taf0+7
/rNpFwEB/79x14GEt9//Mur68wf+mXX5f3mOZYJwkqj/kFPbzJr+96zL/cv0wUMyexZA/R3BhKyE
Ph3/r/9pib883xMYtolrla7rkHD5z6zL/8siJXsl/9kmIn1h/1dGXQ7Ttn+bdTFQYwDm+tTpDIxN
69/iC3vEOcJcsBOadswjQ32RlECN2Nb47UwGEUuyuMR2YCDKjLtq/g+OzmO5dRwKol/EKhIMILfK
yZIc5LRhPScw5wDy6+doFuOammA/SyJwQ/fplLKmmED2oJNdZIP9iHSCFXKSnubUgu0QErmbI5bx
x/ofm15QbTWkIwsOsZ/9KeoJ9IjiGQH6ezlMqATL/ImS3CH9a1zW4EZ8nQK7a26wOl7K4V/l21DG
6navixkhTwNHjZHX2vaIuamIV+KwIgDmbxDqSfnmiXUtt09vgmIpjNUUNsOy91P4LxHISeGE5VZO
Grw1E2IR005O1S2fTOQbOD+rEVWO5TXb1quQKub9CKdNs9RJ1LOHvCVrKmM/ut1rljSPdmbY16mL
WY3GSm0JFrdnksKmgEVESvvihq/wua9QMLmk/pRdHeqY2Lo8tUGKzshZIls8Z4i8bRXvZQXyWOL7
STKdP0TevGqr+8RhaD8Z4H/ilHEUvzR5jT5CI8WvbG98Y4z2dMslpoyQxgmsoREggMiS7qhy8TrV
Ces7OHBX2B/ATIJ0F5JR5wx+ehDa+ee4KyutKEtkc8vbcFg27g/WeofYxX1jkT83R8aVzknZeQPb
Vz/YMr0Y3l1zWyN6oz08uB0B2uwQcNpOdgvJdejWtcp+sqkKkIUgsMqjBB+YcaeKpe5j5Jqgp11y
6ip3OqJefLFE9ENmEm9XGFfvFhCo2k8eRpM2dcwytvCImiCWMogSSa7w62bWQyoj1DWG/zmbnnOG
m84t5g9cafdZgUaelnTbkPndCnHq6zC6n470KJkngIImcoHSRD1aSnaAtF2IiqwTpem+DnzxTGwQ
uJSsw1JppixsCfbGmfUexDGuxgjFU1syeyHNk02pMrsrMORbGnlMHKeqZyfY/9kBE0oGf0hoNXWH
4jqm8EjwjUhDYuRr/YMWY32odFititI3t104LlP6I2VNWIE9Pkq0XGrhRyJ66UgKvXNX7ME9myMI
pboDdxvSZZ78LtrCWS/2rURpbVXwkAo8I1BqXCBRjI9QfVoD8SV1vS1S/VObHU/4VZWwQD3NtkSw
jAQ/cg3ueqGSSKtDHo8ggagPPPFdt3deTPJNJkjOf08laPTu1iBv5xCGJvDm8Mcp+C46sWj1YWEH
puLZb0yxFwFqpJT38TCa5UdkyXsH5jXrET3n1UJr3VnzvNcef0TMsUcAkqgoKiDLGpTTnJSQWzvi
7kwEwnJQZxep3DLr8cYS17S3UsYMKaLLQNTPUR7U65IFv8tjERv6NZpJMUphvGLwIDIrtV9YdM0g
nHvEGMYR+/6LCLjce8IXmxhxZVA9D1PEbhtoEOovYw1eqZyZCfZ+Qh1nhx1RJGLbmzl4d/RgK8mE
GlkhqnWBmiiW+Tf6HWMTDxbmjihNFjmDWKBo/Dn6MXv3So0LrfU/OtEbCy+q2Usp80O2rNhhZMX7
OHoQPAqszXh6uglCkyefx8o6yv5cVTb2cNz32QGUJ8793OWFlQGqQFa7PTK0DgcPSPjxJg1BjhM7
25l1RUDluR8hdiNHUR5woe+2o3IlPELhhnMPsLHSZQaFIrhbugc14xaR1Y+nxmteBcZeNZ8pk77K
qWoG8Hm59gY6MxVlIJ9z/Lk9eu+V3crfnISwbaMM0HdQ3+NU/It9HMYWN8OSc/oqsGWhjqX67uNo
7Re2pmZyGb7m7Icb3n9sONioZH0oR+BaJWLMuBiomTTM/1xni/R4j8o568p66Yb2V3TlKwcOA+PA
UOz6gVPOKlgFtf7B5r6A7T6sv0RR20swkoqyNzlZBklwjnHRIzF/qmz3Hux/K2uXaLAQKdkzKj7n
BXo/ZqsOM9EMMcQKNzQC8AAGGFPJg+PNpPlF+9lyNoUAMWBnm8Ypw4M5QT7Q5B3lHYtU9OP0c/G5
dtVn43HFEEAwWjYSiTv1IzSnCwMBSmn7BLz6mif1zTTluQc5zVb0kvg9rFoRXLO+xVAwigt6jTrO
OeOMa2THDWqsRywEOIiyYptOaBHcqMo2JoK/Kb/YSfjZWdy+978hGvsjqGW+lOK1FcxSkGsAfK9v
uGOZ9bc3Y+zlOhTVvhHJY+WhNHchzcBSzI5GS3g3ZoeZs3K+Et5na73ky4+oYHdVETW6MndxNMOf
89Kd0zFChi3/y1piP7JeGYuOWaXTXnsxkhUQBm9pCeqkNeMn1PR0drypGYR3ZeLLKIKqQ+nWPWue
9S4GDFcAu7LKf3ootzhpThZl8TK05teqjVB2TQxahqsVMcQtcArhvk92Wpgvju2dYF5tyPKK1uMk
Hn1ZJOskR1FAsBH+hFH+i01xc+yKRX3qXs0Zuw5lyZkNEsr7jmOkrkFCzXyInLs1GJL5Mgh3nW2h
PABw5UwXC2M1HAC0+cjJQPCVHs0ljzEoBQk7Zngto6k9WGn9nvgDnUclbqVdoPgR/UlANwwhWWxa
gdpPZXdylQsSogvNp8pCxJ9Xzv0gZwyHGzT4Z8x4ZuYChwTeSCQ1KKgzesRKZl+W431nU49nvJO/
rd9+ZyiVi7ug0urRgA0B6/6WNIBSwKMWaj06/kUjJF8IF+2yb1n9Yl4FJVFSpQV4P/Lz17jpTnXN
v23c4i2hGMVIxD1uagoOKS6xLrAItuVzaEz2Ttr+a+oQx5lm0Lmt3mV52DMyRcGOa5DjrasfgR/c
PHigsA/9WzsH/yQc/CFwkVy5Y/XIZnHrGJDmCyWNrd9fHHTubar4zOm43cxWGh50wPRKgZtPexCN
GHBaDbmqik5uMbx2xY9/p9T1mflnppKTR3OkDiDne/XUjkCqveLMDQvuOGOk5HvfdfhJKrUB6pSB
iO9gKJVjz3HZOKfuCxfAsiOcUUh4vCGbCifBIOkV7yF6dFh8fkGNhMiWaEIke0Acy5lpGPEswPyY
wDrB1akggyJrs/mJxAGls3MogJauW93FO+kfkjizlhiJ61Xmq/4hnZwar4W5jdLqs4v85FrIZDN3
ScxbNfEQxv2nYz0EYLJffeVso1AURzXj5vC8eCsBPmKrwfuIHIOjexisHTMisfBQItW2GT71TJKD
xBrYoWDglpVd0k6WH3ZNIFqrRLpKXdYaqjSwMsTGA0YWRP/NX+UFv8EEXjftrr5roytqDBbe2iJG
V9pEzSKJ7pzdSELyUgb+xNuRrDGTYNB2fTYH7a8hJsl+4nFoUCp1pP8dnECdm1gCSIn5IEv0p9ri
nYNd/qjQDWKQAszOOI9VJMVIdfBqZUG3Bk0a2ONvnzYZ3F2ESk6DP1jO455W/ZPpHrjNyibv0GEO
3UbTtu8ceQkLduodRVvvpE8mMRpOnBwgh06byMp+h5RxpuNmePxafIJyrKCoyGYbh+nGATi/AJRg
Lz23Q3dt1H9pmvyIXPaEoRUkzboE1MeYodjRLTzXP2B/dndO4TDnVaQXvw5IZ5LI37ZJOLOi7pql
NWsiKDFakcLEVTB2/H/VL9MMtcrbezZZUqIL8kreje7mtDDQg/FLW96jbI1nhYZv/Gateemdj0rP
+8LMfXTPdGi4H9jkhr9gtdFeN8x2A9N55rr/QzSxauD82OFM+SFa+MsdL41OP6F365ONVmBNRsq7
W5Io0SKX2ikD91Ps8tPE2P4QJ4OYEn2nhPNBs4Elsi7z8NBZ4yPYBF6GwTll+p6NGbqY4XuKdGms
fde/JHl/tQdjvlBroe8lPk4SZ7folXFzUQS1dcpZC/wYvjkJWRxWg1RrWuJ/oEwpkFpYQVgIa4A/
cdfttJQUxfpj9LDJhkn/lQ7sWliyglOOkvM9xaig72MPq7aI8LWD7Rt3k5HyG5vffUQ+TTadJjd8
L328S20T7BjXE5Y08G2b6TJ2THqnFI3zRPgytrx2U3VGvVbuWQ/vFOHo+HjUjZfW55VKqgHqyWhD
kHA/kJ5TSoFUbqzi3ElA5iSbOEy+jGik3TyXYryCb11W7p9grV0nc4VSV/2jw/uXhC9WQHJ4xwZt
pBgOUd/x8TxYtXdwG78iW9P7xIJD/CdK+lpaxJyExcvoJG+9XT51qbwG1WhDIqn3ZdDwOsHgcWKA
gHko2rV2HRKvzIsGLrlAQrCPc5Qb+TQjQ5i7VdDPf1YJvtqMoVbkaG11+DKDSSEJ+hUC+FFHeBBr
d9o42Ujg1fCrXWIGv/TEA5tq72wR/ovf4TYlqO4cweoAUxO3xt2VN6XvOkePHg3qYrV2vZ66elfc
NXXyrkOkxGQ6t/Tz6ouWl+jqbD6WIXj+kMpL3tG901rX9m/HtmlMpYVWhs0OEL17+vBOed9S5fvy
frJHxmszIKYby/4ntF5gy3H7JtVNpDjVCfndYjxljUI7bXY2DUZ/dHFRbgI7u0/BF5HogKsbAPoc
lzc6Q3lm1Fga0pe4EG9GMS/RMqASA5RbDOqf47M/jMLHxiqfYbNcdNvcRNmTCuPk7z1Mw6V0hleM
JQ+jUPshGD7MKM++KXX+1XO8mTn3VyUf8U0BJ5SfL21emO7VEIl31gSLj0UfHyMNvqF1cPCEWv6J
kcgakWJ/VN3OCxEr85ezlC55bFMUftvQHIhs4eSxWLYpTRhAYFxGkKE8NeKcZm6xRBtHT6czfoaH
hEOPDumT3BUxi8XKUYAXTFTVRSVBIE8WV1RSbxhwINMRo1pPCrqqpOddh5NJKueQbeExaORKzQFu
VAA6Wphr21fzseEFdLP7aqTh3sB/VGwjGdK9uhD3imqwD8adQoQdBmNS7G2s4g4vqTZuym2toVLH
GAg9OUI4gLwkZFmtBoro1UAHgbv8EbbldLRA7yFk2VkZWamiwmFmGvPfWNRswJ0UGJpsA0yiYtW7
Ax1szAfHRDtIpQ+4J14FVGHQ6An8SAs+oNFdo0uUdvdUm43LrRvtq9AGUkzsrol2GmNR8ACg6NsL
qpnTxbZxCiJw9CauIIOMYED5w1uBBinAB48H+L7VAhEJsAD4Z7qUFusLMJXLrK5d2lQesFKw9PFi
+RTnecaMC9g3WQH0INXexgwCTSy4KKPY9VZePGYNeYeBm/6kDfN7BtP1Ih0riurBf1T5tG1b69II
VCbl9Mx9sPEivPY2i5wlScZgVu14ZwsXfENNkYR4pGxqKD/mR6DpJP15k/U8Rq4cJrbkQDryPjxZ
rucdzHhe5qrN1sKpITyD7O2pjvdF8Wialjw3icsgbEwh49TpBTwc3vOyQXKEemv68FVZXwaxdjxu
eAwJn2xv7aVJYs0K1ReBx4K3u7D699Sr8dOo6Exin+j3GaFgy4njLOcGXjIrfdH9TDpif18pyjDf
qJ7LktWDk2A/0M6I7YfgpnVRG+46Su5mLvhdktXtqgQDODZx+a5FvzBXVd2U11yadP8dJhQvvI/C
eprlet/nkUG8EH4LJyF4uAzRwNU1O9q4Hr/u6WyOMU5r1c7Vyg//+rytuWGw1DWm8VTD0sCej5EO
g44w0Gw5sAhYAHG6ohQATHILJ2KY+NzgVGQSn7bmZx1EuwRxsoqRkWfie46m37wvOeWyNfLBEu5b
8WY1Dy1AfXQcWNeZizEeTacbnMq/WrMb6IbotVjZagxxX47OdqabwuqfYEwTPTaN8JTa9q6YjQQb
mvMoBxvJYrw2psFfkKvzjrtpjcaa7YSvkNQ3vPx1dxs8g89xSaZV7cN7My5dM6SbgkLivrrEsxwN
z03KnNQirdRj7LlytXk0G5gbEPJYhAfGAhI+goGufJmAfCDZDWD8SHdYddJ6jmtBlTUVv6HovtoG
ll1TRR90PEvPMtlDtnesQMKJYvL0M2dcNopWTbeQWixKqwoTb4kLb+Pk49mp453vIhy0TEGi6cTz
Kv3E3CT4Jday0y+RVf7lSOR0yrIIH9qvsOkL1AoZExMhi2rGM5DOE924zBLnkpNWdQl7dPeFw+4a
tQBxhatwUMHR9MCYhe5gIlqad7QWX4SGXpM035TFSgNI3UWIHaYwWmKhc9EHbTMPuBvuyYUeXWYH
cBlXstZy0zv4sXDDubNzZSCNI1IUTyiN9mneYsOzEV0SFEzBqqoFHBVqVICGI6hXwhRC8RwZ8c6Z
BvOYNemHIUCFuS1SHqdQj477HLSVvyPdrF4bOdYQPtC2zz6u1+9+1j+NQLybweRsjuLv2SFcD4jr
aJRqCUIVPQ6hNvnHMJX5Jof97rjdsQYxcm4cRsFzYV2bDhFM2vyIIngaXOJC0oRFd54l5LFQ6yNZ
ByeSVsecfWrDM7QKhnLaJFY7r+L0yiKMhAAbvdrQMtAK21USYqxsxECMmL907NRdhzFCFV2V5Ft1
nJclypQiB1MxZdQNs4N7MQQoSJzktBiiXm3r2KyRsCU/afdDQjHS2v99UC2sgQ5Ne9hFp9nO97PH
dl9C1V1Fo/zLVFtfR9/gaWfwsIwYn1PxSDJl3fSoOhZn6DYWVui+ew36+sgCjm5VxqbHHwuSkNM7
xYHjRUoe7JyoNx85BWAn0qsp3HHb+snonzmY0Lq2AjdW2jo0s3yxXaDsoUsamqhTb1pxneCw92vs
4I157XKyboWG355mzUop0YBBIOEzDfGwjdR2igC6NdOffkldvRdNJ3m1ubXtxNlgQMLH1MfhqU4Y
UcwddExvU8fka/l5+hCmfUlfeHWn4Bp4L+4oYTd4/ABF+9jM3S0b4geFeHZKYeqGOjSBGdjbzgih
TKTkZuKetT+gxOCE7++A9MwG5+U/CXBAW9T+cPq99gWt27EsmG8GDrUarKIdq3NjCxCsIFQJZxAT
blP4j8b8w514mAyJusAtDk0vwIEwxcGTd0F/GSNyUWha4fI3fo0wjWxyhR6ah4VZ2GWsu4HqwGf4
3hZvpbo5I+1K40zHmdYHBcvG9JC2DDzZQTl/gXyBPZ6vMM+A5qMsWrsCxtko9kpXf63BnriXdrxC
7ggZD+MXhWzMwucuW0E7vYxEP50QeerKXDujbpZD2junsZs+wvDZxRLFFHEgsyQ0/9Kg/BcUzKpr
25jg1nAHJPKtoUru4+6tVjGD81FtEfpyIsBYYTC5MLvgIQi5SHRZbesshVtgESGTBrAC0SiMC8+q
nYuPP8vhXFvaSczyyyseujlRy1rj6qBDRgGVPTlm8+jFr4T48Vr3nbHJiFxiI4x10a1n9lGaiV4V
Xoi6OgXu44BpcZdBUGgYj9twSwNASKsxKf9Ju34Je9Ec/EZsvUQli8oxo9WcCbYcVGaou5ZuByTg
2IA8PNVDsdYZSTCWn76FOGLhvN/FPqvUjOWNBFNqomEf6RDvMWT6dZoWD3bWXQM5cYrKNxttrPk0
pwPQBdKq9MDKvyQbct0rSWixxW3ZQ8QkD04b6VteJxOXNqHuKb54URsrwI1EAsDpn61tzxJd6Ow5
sJl4TI6zbZHS2nFM3rQOr5HfPqVNgpzI636hXbI6q0hnbrGWlh11dS9fmHhtZdddLGJwbMAjHbHZ
zCYdqK3x6FJ0d/+qzttlhHAQRer2ZcJxPWfYl+S+VwzKhp79X0Wd5zS7Lh7Z3ffBu3DlgzMlZ1TQ
X9Zkn1xxiB2TjQOXl654FBRLoqzsHg14HZj+5ldsrRy7F9/xnkmg/cvC9rvsCTPpLPezrGn7tDvt
iNXGRGCMOxava2MQGac51C/WDueOjeymduJXz3otuu47Tup575veh5acKS3Nx3rQ2S7kEGjpiNco
3I9GhujTRiJa+p465Kn/a5KsvJ4AvCwxC10mzn3AJchug+bJdF6LOeEYcuY9dHymIsSr8i7F+ZGR
WLsqJpQnsnzQwfzGhpRdh46elZewqBlra6lxIxNQcwpryFjscWgts08B18kpyHOFHekoZnyB7p58
YAT3ICiNH2+qeUwZsULmMxG4sAKp/B7Wiomdy6tSPiUCwCLD8TsSoATfG9sxWyTeF7cAEGf7MdRv
gQsrJFnTWTj1+DODDCcaMYKiwUsvSrh2kq2CzWO/GmoCSu1OdkzBUean4QPasgnIsH8aYiz50ezl
CF0+wsogRjeMUAw56a9rM6fF2f2MVHTaD02RHvN7ollfA4cwjGdIsnDonG4xAtOqsYsVRk6lWgwP
hXwQ1fQV54wIgMPgOWzReafa/syH8sVI435n50dKleeiiuIdl5K36COYi6S8WLH3PVeM3lhjYBnG
E6YH8VkYSbsFhAZwdklsVI+wN7K3bGDWVj0fte0xzBhioChFfo4b8xh1Maygc1Ekx6EKkNayd2i7
9goOLi6Yq5pmfPCZyQAiug0cYV3MglwlRM1UxR2ou+4A3DSSIRPiGOAmI20k8aFjFazY0gAL3nmE
mp4bRN/VWJKTEqsXRIy8SW72Ch7oTbwYtgWrdRg2kzGdXBcNm1fM3Xbgoz6nEvlX/dRWJUgv9m6u
GA8ykU/MwLH51ilyI9Q7ax3aXxzr9ah/oeR+ZSYUSdh0MN/k5F8TC2ds2pkrw3TUoSreVUjCDUGP
Wz8kaIvl86KXE2foXRbq1uu2Gbbg0n5glzzcaRcEC/b7IQGMAymvHlhdYW+lmYwk4Yj3MJ/Quxbt
lKxd1wWFyvOMPwHWAKvvqzY8waZtYPKUDl8e53gCwHPhjtSiVXBWpgswJhmYoY/qc/aa5/sUvhvH
6lwPybnQ/tFAmlbKRN+Lerw7TrRJSmpGL+Ny6ELu/6aq1r0QNLYY5AQ/2OKNcTXzRS/YgwKSC/ol
d5N5LMTCjobSqJ4Q+ZPqEhnPDXJ8JkWss/uILZBHqmCWT0ffLAGy8PHtQ26vli38WO+UiPWmbZBi
x3iRlkGgqDZLAEZmgSaV74V6bZ36wTVNnHoxWuWuq396AmCIH3np4uxKsQO/J/U+LU9DXm2wLRGI
sZ5cPtWD+nBy62CW5du6STJaLLJyKtdKNwbJuzawqE2vmE417Lo9f3idRUDrDPAC7+ISt+ATgroN
rmYoMH3wRUOwk2PykaNbDGeTHkMW36K0nKWjiYuiSvk2kwEQYQ26BmEKTAkWgbMwfwof1Rib9gMr
t/NcULCavUEAJ5rGVeVjkPAo36bGEyeCfD9IjDx2vaM5U/F4JPf2IfHxlWozPlee+9Vkdsp0Ijox
kjJ5T3hOSTdS2l7XVEulvAvXvIIU1bLO4B8VG9odNViH2rMNdGCzv3a5uScwnzuOlNswRnRuXfqD
c9PA5900R+ln/xiEIwBg3OmAWPGa7skwYFYlTrSuUj4XcYSYZ6h6JBFFivnhF7rps868cjP2wUlX
NECZGPYT+xiXF20lreiRR5wky9FadeCKZq9vuE9tGvUu2fSslhYCXpDbILrs0PnAXwsi4zch2RHn
5kdJjBGNFtUHarYD0MqYeqLbSAWqywNv6tXU3ilY9QV4U3hU/WYw+zcnzk7umD2wQP5KPU37HVir
oeL4jcIOqIx0z+0Qz7sZWUcr6MzraWMIp1pLZz4jTTpydPFtRfPF6Bq3VpLfPLP5wdxw85EzEYks
4k3rTn8VIrohsh86rejU5z+ztTvEoySe1cbdx/JWm9DaUrwlYzaW68Z88GeX5FV4XBzjRD8E5NCD
az4Vr4Boc6QdNhcMxoKFOxR3kwUxv/zEdheQINUKMnJ1a23gpREeRPzbCgU9g0BvbF/jrmXX7qWf
RqLfFaScb9c7JKMZPMo+IcaoId7U0dtcamsjJZ8y/EzRwYmROTs990meHEnfOnauTaZhQrhQYEEy
CkBV7nIWi9swbVw4g4ziFUamddTT1Ls180isTnQ41XZ2Bb+66tp9ovQmUNlXkDQs+mnIEQSwYG7q
bmML+LoxwuZEI3zoneqka+EsIzTYc57/dhRSi8EGisUeB6Vpgfh2lskL42OUnP64nuzy1XEp2aiW
f4BO33wY7svGu/uU1zCnz63IaC1Lyqupo//IHMffNZgR4jzcmEF3S4v7pgNBZkBXX5eS0LJrMLKL
rWL3ZqX6H0nyzKe9RZUx0/L94dlyIyhfYqsQIY1OGC7Gqv7RpnqwSjB65BBgAA5Ovs1kzey9kYpY
8/nAwgm286iKfO3HYLpjFefrcop3havWsFnQZ/sGA2/pHriE38GzYxLsINp3M5JlwiBhuwWMY6KZ
CK3W1If/v8RjmiOUHrDhe8kG9YTJQvFOKx1CDyEEgy0GhMc0/HTTv2JqvWNqC/LIHQrEnmZtMCe1
Df3+cRrLzzFDVxZGxJ+5vb3G6Z0/TBKreDIjZe2LFnA+47uqLLtTM97jQ6Ga85s8Al55jDyT8zzH
rVQ0DXaHqRNISODhMQ0EJNhXi0458d4cGVmNNhmSD64J1INNJW1um7wjnNpDAkZZNl+V6z3LjiTR
vEdw5OXRhNNlUrCsuO9DNzmaUcvxoNqtYAJScbAtqpbJvCQfIhzGeFHejAwVve5JzIG6Z5EMYB0T
h+wxDb/N5oNdzhhN4igHR6iinSPqD9e0mxcQlahLoveScLJFFSExkp3t3s8l0CP+XzNTrbLzzg1S
+FhEJ0RmpjcyGG+Y4NTGEvGP1om3y13zJUL8BSM+r9bmPUCimpyK0w4AkaaZrRR7p9xWX4NbGg+m
VB8aVs+mtutrZwcPGcImsD8jw26VnFv6qBp9jZ/OrA8b76SZs+0kQ2k0JPW1VH64Z9r4CE+fUHUA
K6JxL1PYbq2+abAWdid3ANOvYiPYjcr+mTMwAeGUQaRog1ejTQ6SS5kWLMOtNHftjSN1B3mx92dS
7flvDW+GYKQOKu7TrbAMpqZme2oGnG+DPikPv6kYCHgtAPFUVamIc2WGxHC6qe5ogRgzfcS7tXGF
enGUg0DIMsu11WQvgnedzMwIp1wApCW36NIkg003qhf4ozQbO8oeRkOgjn5CxkyVX93o7Ei2NpLX
EU0aCq0YAU7NPdtvEjn7BChjCjSZ5lCHDTwRw3uRcIbgVxiYxNUATHO72k1Ymsw5vJmZScYo/IFW
km3VETBW5s67lzEC1uVjRkjkFkwF5saiINmQueHcT6+xp9EeQFveVG13cgTrFcM330u7ny9osZ/n
qVzXw32P4HDH4hMzDz78/tCbztpC/i9pe4gu4xOYREwKTBtCU/auHSuA/SteKkwmALZQXgWkl/In
NmGVrDghPkYXIJn0v+Hw3eCb8c/6Zp2J+DahxcO93VCsCIY0raEOZRY/JMEd3VMDaUI0PsrjWANl
qZpoYdcIu4KmitfuPWgFFHspIhhB84YKn+sV0tUi4N3D25YRbJezEiXBQELCD4iQZHKHnpVrxnQw
+E3VS+/+GOzEcNuCGptyDdiwFzl/DAcgRSJ3fkmOKWQsdE/2xpiY0auwfZoQoGFKqa9FId9Vook9
htkkVQIurqP4joLwRCgM1lRwkFUNCqSvOIUm4gDcgvgMbrFdrdxbX5NXUNHLDQO70jhHHBb+n1DK
/rjBJMk2KlwzRcVRV5/F/YJmCMUUIoq3doIAz64wEVZVc/RRN2E3AJbZWV1/jD3RH6ma353WdECR
wJoww27JhnU+/v+lwN8JtWKA8XPn6txt7VpyZi3+/9v/v6Rq8Ha1M0QPpnex0zw5uDDGMCs3W1Ox
WpSpRTHb6npp2wS0G8MP4Fyo63PHSi+p9nBg/qJOQXAh3pjbnoyEGNiSdqJvKB7OOoTnMeaW8QQ1
w+s8Z5ffec+24UlGnUBjEofs8vHur8lycRm5SNd5K3AVC+rnqGHebmlaC+s99kymZnMEhJAqUKBI
XEdp+hYhcDETMssTM3yf/efE9KfDEKrHGWC2MNMlBqyeWA73J+zrj37qerYy8MstNEqIt96027+F
LlEROietUzTZd2PaZIwgzI78KdlJ033WHN47hSQMiztjrAaVFF5iMH1IakgCJ4PG0ytgo9YqnAMU
cZHzoVrzb7jvpAzhc9QgOsqTjsiy8Qn94rvX9WsFKY1omGNM2DqDOExffk9OrD2zjx/RTIzYIgMF
DzZUb6y96LVH82tIkFqK/iGRwkETHv3wWk4KzLTnTCToLCsHmJHbQljvGsirWl+qBJXrfUfDikT9
jm2wGWbgMr0DQRRIEJUxYh+M2hYI4lKeuiq06HbQ0s5jubUwJzMDKo89AegGivUlBuP3nj33Smv1
3pOrxkWmj5jzmbdqfgMJjJREZtAE5HBXATcJP+gYJek5qzyPUXiFrAG04GjeUxyEeeIbmyPPWwLQ
FS2hja25sw8ammhRMY0G+wJMN7L/CiRJYm6f8+ZeRvcIGGWJSTVyRoTgmb1qSwtpn2WA0CHvrnU/
71yJczn8xHWfn2dAMsfYlier7JFNBMRm1Bvbz93zRFCAj210yWyvXGZTnBw9rD9AsARJJGKc13OI
oAUX1Zvd5POWpqN4MNQ93yIgNUL6gFj6uEehDPCYtwXZhFc92x01qbaNdJ0ZIaT+pt95gzQOPgr+
OpH0yG1iEY48vDaVE5wzNoP4s/3PkgzFZabqGHVb+ZUL5zC1QMAR7SC88Rh+TQahmvEhTryTHKEm
j/kXBcebwYwxdCO0XmO/70d1ZjEGWW5kZtCgg8RsftCZD7TS2rihPKkAEa0h+wsn8i5qgFLmmIrq
BAFzOX/jU1+XyM4WdRt+Ttnw2fb9odXeGsv/UwMJYTlFMAjHsT84HedwY/GwMLO4sMb+KWz5rOqf
miNtFVrboqL+SW5izv9j70x2I1faJPsuvW7+oJN0DovexDwqQrOUGyJTUnKeB6fz6evwVuFfFFCL
2vfiCkjclFIRQdLd7TM79h5PPs55WT8VbfsoEjbBsVHcRpdvjqbhryUl1sShveWV+Cs4nq0HdvkI
5tat9erqGFoz7ljMfcxXvvHDZwdbl89lawwbNThbpi3tE5CtQ5zPNLTT8dBq8w54/aCZqkjDDE/Q
S3adCycIBA5Pn6w7T7PQ94YCzSB5zAfb3/EKQWSG0U8bT78oyZaAOZAApkLs7RLhUdlzA2W2rRcz
ycls/fjE9uBpbkt9AR/dK49dROuxhhMrCMphTTWrs+HcGq2ZOO37gEFixilZte4h9sUPhURPmPeK
vVN50b5WdBlh5c53Dn31h5gMRh424gMq91UUw4vnxPVbCSPjOtO0tFjdsAPPrnkSNWou92n6VMT1
wSSSfGAMohjSmOE9d92rUfq7Zn6wGjKkJklDU3kF5Q6DOpUdEMB+bMhe8QhZmk/OI8gtqL0PFl44
KkK5c6z+yqjGOxXMj2YnYn7kChf8qr+rI84eYR9Np2SRJydfl9ss8aOdjgB+4mI4SYT+Pz6GnGwc
5Gc0V+mOO1seC+1VzxAvX2vjgTZX9cIA0npcSJqZp+jCJYx4mLrKfrLSqt0IkYrdP3+kScfUuXGZ
8JmswDnlb4mVDOdYcXWlVSRPjtOVrI+5e0jMkfegxt0jp3nYWmBF9yoJ5RsqFvCOuiEDXXgXGxHE
hnsJuJuPrSkLgUMIy2bkv9mg1oBXA+9KABhyAtsaM7aePK13IMDxA5T13cK9eTRrDQUnx1DVAWNc
Bclw48Bvbb2GIZZIcQhFsuwfGQDn28I3ymdd8uSogyZiTUrRW7X9u+b5ig/yb5kZ7r2fo3tREqvH
AVs9Kej7eXgZhjpmHyyoBLFrLFm59SyTOgVpKuVLFAJPMZ3stbXz8GWBMXYh4xtgmlgrIbQS1k5i
zHxKPiq/x3cc9G/t7OypCD/bYzudwa5F+xYwSWQM5k8T6eoZBwRreYjgX1UE6L2qA0Hgdw/ECunO
qWJwlSECfAtKPPcqXJZ0sOwgwSwcA4QY6cebEc5CWVC3ObI3b83gHEThlXLM8RqVfUWoiTiCOY13
s2wWZhbI+ayEg7PYX8fRco9MLx+DQWlclHnP883waProiITUQCHSTn3HzHvPUR7taus6z7l3rxXt
NohwYITL8gFaaHgYpoE62GFmX5fY0zaoE/dg8D1MM1Ig4QN1DMiEICPEkoUG7sPGR847wYF8W8wB
HC1JGZfOSZUn9VaFLoNcLaPz4FjfJegSsgLOTymLcG/RGQAzlPdnzqzuse0/0KDcE7DmYz936ZFL
xIRNQWSewSIOdRuQaNTgdvMGXgIlgdahDVOwh70azxXBJuziPYAiL4fRDxDmSoVNELbVMyqn19jl
zez95DjYzAiLKgLAqpahT+zRZ1ICYRzzkaESFxvki29gYS/wx1XGnDiN6+dkmZOZLsmLdKxobjAR
TvAnf0SDtcpi0lRRuKzDhUN9EvL1tQmt/GIl7PHsLOG0D86lrkhA5EazYa7bbiarQz9vYg6WM3Hy
KZicB9VF3iaaWF+iqfvNImfuomZEB8L0tkls49vnB2FPsxdVfiR/jqnV9cAj1oF1kALjXDlIcewn
8I3LjaMq4kZhwKwf2qRxB16Ehynp3JXNdmZjxko/W3782BPc+NXQYruM3Xe1OdQ7a9l44COASCey
GY1vQSM03VuVVNOtYDtBBUvwodFtqpoyXbNtoA5UPK0ziyR8pGwDZRSiu50hVrJs4zCyhocUXkNG
MwBhJgmvRXRgYJNp2hpDdh0q8M3sVF80o6t9FLH08u+XW821vsbsZNCyAlqjwe3DIxnQLdvmYCeo
hlkpN82ekY3mA21eAGxC/1taXv9SpAYw6Mr5UiyMOMSCt6FAnWPIhH1Yhe8QLe5JZAbf5hmfHuU0
KnwyooqhK/hb06YshJQNzNx4z6nS2YrcF3snad4AGbK9VAZVUYSIxXJkpKI1OUEjGFmJ2PLiMH2K
a4YtHEeyYyoWLwFTv7UTe6d8nJptHLKDLmIxXw3Z3NzmNjS9u48SjqdT17w0GJox+NnJLbO8b3L4
zdHzpwWklHf3rsMnbBt0wmqHYjdvaon3sUu2am5MCDJN3PkHt/b1misavVl5clW4NXWTDXu5dF68
WWbdcOiNcJWU3cyT0CvZi8Gi4pDH8QsPQJuI6dhoWuoLFqx2hn1AEpqmGHMC2yKufQJ91jUA9cXa
yfe9xXGz9yf9MRiAVF0mYJxI03uR7JKWTpw4jh8av1QIcan9mimymKi05SwJrTMu2anUyl9UcJ/J
bpx5xOALDgawX6oPYSwW/a4elHf1lHqcohLDKRHDLUxJXnAu3UuWNZ82bq1Nl/jOxZ5QgIahv0cq
C3aDBkdVdZF9toqWg0G8E3iRLwSdu6tLLmMWqKGTIWlQcuzwVAaZdcJDZsio49nfpvvRaIaNVduc
9Mq9UZoXu6heo3pkJDFkGGInWuwgH1CGbB9Bvne3TiLwMt+a1xQ2R9e0/WtPlMuFc/aD1AeHl22K
1Qr0/Nrl1F/kuGKwsJlV9D6GLClWsTXsKOe4y9qOBFPSUp+8GXFbgQz6TEkWykDrNUPdB6Pznkle
OhvTpChnwSV0BJKIMsrXJEq/qqWFK3CwlwXIu0CJ2y31DOapbF7DuXJedZlhZzWcX041cVHEVbTx
expeHI0LdY68RyeaKDoaAUdajTgWtC5AVTuZdYX5ah6h5M/OL1xLdNm1eJ9p7fvj9/D0rcTFH+X4
V9p2JuJ9HeOkzHE2VdimzKF5Ws8znR12svUr6awUof917+SUPk5qN8jwt9FSTsKxoqCthbxg63TG
gQfISldm9Wg545lZ3iUewEnE2TzgIEXMHnX74NHrfJ4d2ln8iUmu9wik8jm0M28DtCk9xpqOlQJw
/Xh1AhQ/zpaQHzJvj7K5pq8nYN/jPUUqBZ5QfYK0/uURJ6XktmXUbF+FZiAN3f5IF18MOI/yqD62
LvOM295lHlGCS1rKERCOR8nGysnDYE2w9REUE6kFwly9A/IGdDGmefsjV8lfw2z+pKn4HosKgO3i
biuD9CUY2k8jcdUmXkLSXplhATMFO26GE4Bcn6O5p5qVeIUdEkxDafFXgmrsqeGWr/2JO2bcuR77
yazZZ4P9No36w3GCj7SZngfaHVmiGjo40ForLr9VbIB9D0OA26Z/JXo9LLZKv645R3wM2n3VRtJT
1ssmIY1lsLEy94MWwx14ZbnyJh9b0tw/+I25TkILb3VzcTGiYMeDGWToP30d4yokeNB3L5Xr30qb
+VxdX0rpX5MwvgY253nb4liJJdjbgV5K1/7IXHKpv/In74C3yMIW7z9UBfaVkGrtbOhH9s9fcITt
TZ9kv7Cl/EFEJvbh+zc9Fc95Y93byX4cB2vHWPuepOHFKn2E4Kq72XAHVwM/x7Fxzfu18x5FzTp2
vWNfEPYxx61qYOcELO1TxnEyNB2crp5cc645BLLVu16Pu6r2lg7H6NxN3S8Li282ZpvlxxuiupCQ
H+k34P7hmaMz0DPCPgiGu6uBaIEV5Bsp0wCHW3XrUh6NhLW3Rgo5Sh+DCMreoDkUjzCCPMcg5aS9
jbboY7ZzEhOzKJ9sS3zjYoAw685XJ8UvWGdPTB/vSrX8BOMzF0TDsUHNbfQUtAdO8RPRDMHF0n+X
QzjtsgFfTW7tWjjwLWZS0DYlQV9jtM9ttAWvxc2W+FdmYp1jE1fBYLyx3ey5Byn58M+XWZiwh0Cs
BlBggOG/1K3tP/zzpYsx1KUEcjl3LSQetY0Voi8Pd2DFxYtTQvZuxaDOKoUN2QbQxkFWQsoYYduX
qc/owlAKvL+xxdCHu7mbdzLAFklsek9X4R1oebJhHPU3qTjNDbE++BE0DqqiaFUXTKzxwol75063
Kq0kUDX+xNI1HUK2MmDqrN8UI7P6zfV28hKqDTLKe3XY7CHDUDO61LdFTG24hctko6zxbDRNepzx
HLA8MjISLcLrP3/EtlSeGjIYgDlTZARm8FyvwJawZflZ62A1moIN9WCK4x1fgtbmrem4XmroxCdH
R/D+xcAS41YgxVREy17/4sEno33bfu96ZZ6G5Qt9OSDiymnHHfw162E8dbU9npzuR7IRPTYOCVy7
RqZnFuKSS/Qom5rrJjgwMdYnOwmIjCwTWiPuTq7ZdCeAXaV4xsyYbBOIWEjovN3CWVkGn4SU4MhJ
sFI659Il5OELPbrpcIiYi61tC3ZpWRln5iYA1zthHLMuOzVl9sVEq7m6s+c8aT8/PGvVPxCXrl9c
rLlIC3XGMNZLlpftoPAQCoAodbQ9mPJ8pCOHqPq7bAYi1QwasPbWT0NL/SE3/kupW28H7n5X0dSC
bV1Tog2oaQ8NfMTKRkeBmV0zEngbio99sDxyJUu0XmlajCO8RU2a3DNR4aszf8UhEABFkxnXYyMu
07Uu4njbG+1b6QW7pqdilo65eW3hJy4dy3rGTyaaNzYE8ZHeTD4yzHo2SzkQLyy2cVNcO8ZMsnc+
+NVvZOU6WSMj5kDiiAL7kmodL4kOSUi80FcnS+vnimd77Nj+NvDT7y4g/esI+gtISLHxMedT3KZ/
fYZKBzv6kYohrh+p303NQ8wh2U7+EUSNB28SB0zTsljQDffXbMJy1Q+Yw5b9g3entXtT1Fgcpxx3
ascWtDBx3yZ99FcNyZVsOW6TaucasWAJA2hpzPrax9GJgzpAIFqGW4U4MrREPcLC+pgmykqWJWTv
20VNK9MunPxrTz5/xVI+kj5wAN1jh983eM/9udnBdPA3cQeSebYem2noWNJxfNairA4CKXtqAGeY
kX+wSpfjQqh3bt294DJ+FKUjtgQjBw+7NIYdxqXpZzjjPalNSYKhNz+KvA22Y4aaysDZSLOtUU3q
oezuXlm47KT7z5ZOnnVc043lOyStJrR9PH35WbXZR8MJfG0EJItyKgNXUqcj3n4O6Y3rgyiNwnMW
d4AUvfrRagL2tzo0NmXKbNT0YB7OAZW1SJPMt6SrxJNdjieCq/sUJ8JmSoBd2Fb4W0Q3bzCHbeim
TwRtn/MatHl9niP0Dwhn1h7UULl1sAyvTBawNCqefOia+7qvXsvKq1dVz6ohCv3SjdT29QtxlSkc
baJZAJSux9IUpxhXtc6wgahkLyrxIdpogyDe06dgIntgahpFx95fzx+uXx0Ng2QLJ7V5hU7LXHBi
iaMAoy1qjtqlHe29xpoOrsbAZU4NNVi17DczGjEFhmQCmkvb09frWN5VUSq1EWBL11H3bvQONQ0+
l/pUB1gFMa9tFniTLRR7r8iv6TZs6P7sPtsFAGlyHDApRrj0OLVnxSB6BufdulC/G+z4xR+J7SZN
cD+FMFnspiXMpjWoBu9Pq9tgT18H2Pbae/Ug6Fkl/BKXHY01FNG2TSZmqUy1JEQsTHk4To3C38Z4
SrCoYKgWxk+5dRFjdomTPrHsYFxmrPKLczeVT8GoTm1Uv9I0cdCB9ZEk7R/Z9W9jyoprLGiCSat4
z+zLXVXytxPNpNTa+Q5s5ZWx3M0k51/16tVSwyUQ/d7qyv1Upn9qrz5RNSW2tu1w3kofYK3iRjZm
kvKYWshc4LCL/zqlwKSYnGhfgafRyL/hGJ/TAYZeMH4QoktGgyBTg9eqrYllk0JfNcZ4k7Fr7w0J
5FQlPZP41tja+Klb3VA5kfDKkXkuHqm+u8dSaeSWd0lnFMmK21E5y0iiKp64gkKuKPCqDAdNt6WM
OCxD2qudZzXEVG0TJRkHDpPUurBZBWC3bjHjg3bU78M6axhXZzDPNHigE60iaP+J9Mk7Ohhzk2sW
SXNvVdNH4kGq9PsE0H/2RxIy08TBB0ITqyQrMSqGIvk1FiQNsvhX1y+68Fx64F4XJSfSRALicty7
cnxG5j23qfDWfliMGO06nMQ58BgscbEgwWbWhbmfDPXO8StAlVdQ9fLwXLqEjILOv6pEmJuRSqzN
aKALYenCaj2IbRvJpYSV99KEUOIEXriH8bq2LIIuxlTKDa3If2uMs3nAG0Y5Okn+8A03BJH/PGZa
a6hb7i0F02H7Ts0SZU7W7K001Uk0HvEzsElubOV+qRH1rurUg90nhDpEfbBj9wotghJvWd64jK5W
h+/K6u6kuu+MRlaeapuDEP3ZLfClTqo8x4OdrqMm1Efsdsdu4HL2CgZuQa+OE6JnqvUWQidUcu6c
Ve7n3xoCqE3d7VpaM+Up2MpRw9hZG0zgXWod7Mpn3jVM3xXsD2qWIxRGm72BhMnSKO8YEsM0hZ63
gHxvoTddnBmZgfAbCuaAvBwG1a+qTR9T2/GRdfh/8Fl+RX7+KA02Ag3dqLMq5qPlVW8VBbUr5tBM
3q3pp3afhKu+PewEzP/YCriU8CggKgwDTmrM6k2FBeLkx/m7J9JrzKAbizWWZ48N2wq6+TUkl2tZ
/EVaO08jd8UOHmq+zlw732oSNOsi/UjdfOuWKSY3m7ClDtQWLiYzweCvYxvFFdrxpuJnunbAFA53
b4ynZsxCaNeaPQfhMwqqrSewkOgitX1HM7kr8lw/kiqQdOyOM8Y2kvkiR4Nf4hpldZrn+cPH3WZ3
ESQDHX77xTP1M2sSKNhKcxObQgen5sdEZqKhMzn7ztI1UYuCOXZ9qjKrZCKVnJ0+kmug3WLVmBy+
CktQi2ozeex9+WQEZKGAQLxGDvhqHazmxvsTu6JcYmkWTmP2Ln7Jpz3Y87HrsJ1lljxKb4DaRDLC
M6l66TrzaiBiroMuhdQACInZDL4PTlrrCevmphgYZUU6vWraDVeZ3zyEHqfRvMh+yjR6mz3cxFFD
/5PqECezXTj76DxeDV2z+kpG3fHorN5wwL+HuQ0Ly64+kMpLDHGLna6/9Hr60xcZc/RyZipNCN5F
Zty1gXG3grHe4yupD0nb3py5sg9pbOZnuxmecbuxvNCRy/16MDzSJqZARxurRWtzXa5w4tjE/y7h
aACvgLjsGdUjdl1Ed4I0U3Syssw4tm31RmAUekDWo18nVHKP+2gOPoXBg67oEVqW6GcPpFXH42NI
kFqaFMAk5qXFStcy0u+qx7qYjulkwELyxLxhNIdq7JrealtHGcHPCl0rQrWoGjh/JtElIo+3scas
iHvvbMMlhSZlMuMB2chpjZJiHsdNBwbHuSM+0z42uvZW/pQJ0QZXz0/jvC/RE3kze5ZGr6I/GSaH
lYYcHRFVMnmQ4biLp/TVTcLPrs+I1BDHN7jrQrjuey9mQzLV5z72XiR9j4KPPlyUBUOYxL8mAKCk
bbcW1kbPnt8TGXKRGniunPmtq/yHsb/NjGhQ/oe7LpkcysZmH1Gpg2kwiRzT+rr8143kEQGpgZFZ
uKFWCiVmzDMe5k7cr8YOB4Xous/Sa59dgDaxAsljLNuKCLWlYumlRV384cR5BvJTIgtW85r3dT+H
ZFl613oAgax3gQX+SwwG427WGkvcB3mds/RNAznGvFZjKZ6WZhY+y6iow4MfZntj7zjs211B8mO+
CFy8GF/UvTaDeIM4e/aUe2iV5mNg03Os7auu8wYzdtvB97B/pjh/5IQ6ANBqTmUy8gm5VA5FdnWA
4xGe2vZOJ226ziBnbYYqOMMjvgOwoAAGe45npltEbRZyQUKuspvgNabSywD4BUi5TKn+JnE6iPe+
52KWdc9tkeXvcN7+TBX9qhwlj3R2q3uOk9QUMJKzQPxpXHBnQRGWW7wCbFKW6I1+sxAsNgOLBTSl
Yb5XiU5PeQ8hHpTHGOd/y7C4tZ2XbE2qUEnq6IN2mnwzWA43s8dSq3wuhKhl7++HtBFQbXCgW7cE
JYyIMyGNuE7+moR82P3srZugP7lyKA6EbPdZyLZ4ofjZdL57s9gMuYgOhn53e9KLceycIDi8pRIl
a0q7FwIx99m3voAk72GyY/ziRslb/6dN8YUO+qNs5FXPmHn6QT5JRN1114VPWPvgIUHeVBIbGyf3
3T87tzS13lgjLPBfiJwejFpm3u8CsiATLIXnB0t44ZXGNQH+IbXsD4x933zgQ8AAgiz9beFQOlaf
XpiyVIXjGcOBR7tSRwF32TGxHj7QZ4ZTBXiXqNiMyW4CayEthK8ZPNbSfMwug6hg1n9luetsdV7v
pT+da/+uZqX30yJGw+S70Ru005QoECKnno48A9BEIsqyvWSJ99zPa9OhjdbpD6awvm1IOat/mJT/
n9r5P1E7fZCZ/3NHzf73n/9WacNf/09kp3D+hYJgOwGUGykgDP+b2On/yw1c3CHSsnA+YeWjF+a/
gJ3Wv2iKcc0gIJls+RZ/4d/ATsP+F4RNIUCAWtK3XeFb/xtkp+1I8KN1hYe2Ko/f/+//cBZ1XNfz
bbYNYECl5y71NV+/n5Iy6kCH/l9q6NMeQXMrtFueccxtZhqJW8seHyZGhWNGoPaFvIW6dNilcGTl
1ODCcMsrd1lNYxuFPJo39bKHK8ioG9o8WZxUnkGnHGvijTrGrVUvm3hLfw61Lc6dA+K3IQGL36ce
yVBJ5MWWBgqz+ypU8eExi2bYPnpXgyla3XPLBD6CuIfRv48nyfObNa9BuKVGvfHOVSrnA0v5tyiY
GRDkjfHyBoikLaBJHgcLcZlCMMNgJKOuSVYE2zzApV7X3gYBlKxoo4wN5gBGlxQW0zw+3cbefG2S
iKZyhtlnYy5AqLkm6L8BTdiGv8Q3IfdzuPpbg+CKPHPxPxkPGYPldc6I4Eil+o0idxj9g3WZYKmu
6Zir9qoD/yeLJ8Yez6ndL3C0rDwQ1TURnHhsc5Q/yCHI3mFbvCid3HHtkUyMHBwU7wmc8aMaqbvq
qR3GrZptyNGG/GrwPXofnE2a7QebjG3dVPGjM6B01S79rXnnnIM6esoJub70gtBqYbrTTvY232ep
J+2o5f1o8XXjBB1wuE7BkOwKBnV+kvmv/uzyc6khaqi92zEEyl6E5PUDC4sutdE6T33xwsb1BGUD
0ESt1kHTjZt2SGmW1NFv8ExfUDvNs1OHDwGRQQ5ki77VOGS9hvw99ismZ56LtM/OwczY+NPnODls
k0H8zbuEMuadO0LVF2hSLCLVtpN5vyt81ugwaOa1clv9VRWd+YcQQuRyFcbNNLKjHcghGk1GzG3h
CNXviRNt1LJMNtkSF5u3UGXa45A5v6PCgwHReW8jd+vOjuIlTZS+cXkWhMaw8A/RsPQQRzW0JqDl
2p/MnR6hdw1sAhyqCYijUtdmTmQ7c2XRrIEoT7OuQfRn+HFqU5wyJW9I5Ce4CNS+j7y+XmAs9cnK
HkhwKZkgSRb4N6axzS9BSK1541hYN3H/NjZF2hx9L4uqUgxifMkzOLECQL5PJ/dzIG1QtdUOczEd
Lrl9a83inmXyF0oQDxRQL93k771qpK/Ai2/sxRnia/grqcMp2U7i59Zx42cjxkPRS7YodE6AJWij
ihqEMjgIuC0te8sO2MKDjgca1N34ZSiYxiCSuwdnLpIXNG3UQX8+K3a+RdHGexbjL6MVPgWhoXln
K0pYiHLid9eNOEgNekcIAB2rHAOQCBjhqxSvtyGPXV7InVtmqFqc84osorFQf1d18u1qo8dAdupc
Dt+uK4wTTrVXPUrvBCPjAv7IPIqufJxzkDVxrm5JiJDCIUivHflIJQb1dY1c0hjFKk2YcGMkJAsS
pYqOIqvn6Te/zSazZdPNi11uUiRoLbFs2KonX83htu77a1ebxkZptZniObg2sDfAVPjdrhvZZgOE
Gk8QPPj1orndGdmTGuzoqiM03oEjLwxOyCnm7B2VqF9DE2NtYkBr7Orwh/7Yv4rz7T3JvU+zTS14
6iYNPEvFTsnduCWM/GHDKoXkIC6uX59QsH488jKrhtF0z/l8T6w2PtSxehR+UZxJfeGLjU326Plb
QDXBserqnuuEZtekeqFGCWAA9JIkcN7GRAD2iTGV6rHTm2hwd2QZ2U/PBee8HoVey/lC0ufq8BR8
9GX9m3uWkhCwF7wdLiHvIO2u8O+hE1Zn/IbxTifhhHFF3FLB/rmS5rFxw58SgyZ0xYiZl9Xu9dS8
a38BmjWEeyo2o9pgqeh6jJtxU22rQiUHT9dAWhP5uLDhdJecyVxQLU8pWpbB3aWWFc7lu+nL9Fee
4EjywsXvlnGF270H1mXlJwKBmcPi1EcM57sFXUR9wYZhFoK/xjFbEnBg5oShbwPm+eKXbX6aCn88
RTCUUpCWt6LvHhzTr/cGj1yiS8vU558v8VDyghLGxF75zJuDcuM3lKvZ0Uydxj/Fav/8ORkE9s1+
buHEu2KfxP0n9sA0kX/bFl1b16S1oh6uVxR8EZXcDUL86kmgDWWs7zEHjpWJ+4vGOCuEkZicmPtC
reiTl2EKrY2D123nAYM7zufUAGcUabLi+QKBZt0kxxL5v1lteUE8Mc9uh2m0CtITcvGya3Wrg9/b
oJN849tUXJE8P7ydX0JbkuBmbLbcN72I83SP/cRwX7YGG1i2n89zWMjPIUrweCMWh5JiZvh5yEDM
HVBkwm1UlwfDGP3TmBENcy3FREXGP3VlzBxAKwJXZNDxy5jhEXMzbyxe1kfZtvYB7+Jb5A6USWTp
0V16f8fJHPYUSTGx7OezC0LpACnbuZQB2lMQMq7NICxWpCqYrCP1C9603A7dkwLuli3aZNeIv/7g
HoG/DZccpqZJ2ErarXmMDHsHe3Tc2jP+wwIm2S7uyr96aLtr3Y2foAjOs7TFnh4nuKQ55ZTFWYSw
l/NuRvEtncvifLLCcfFP1Q8OYETAMREmdCoJ0dAK9ZyF9SNhAvHszAObIqIbzbTo7OOcHjC772vJ
TRaP4pznOW4RTi6nkn5wI3LsvTsMNoq/aBgeQXzyVWlsw/TTmzi3EmLHpqtaQi66dDfcOAvkkeZQ
/lUJPEQrzvQuS4w/MRGqVLu3/P7QJ3V2IIUd3pGOUd198yHRtbjNTTPtDVPi2wQXuxQQ0kg48f90
CP8c5R8vEzUpxkYs3jiDuhsQCdYxjLx5MyglqITHRxdWPQRvC5ZI3wqK25i8tVQO8ODuL4Gp3rxm
wpPsINBHPo4NTVjGj7R7FtPwjK7x5EuMKU3jk9kJNLOxgr4VueTsGvtbDSFDohqDv3Y4H3GMzGP6
1cbOF3fYRICU8CoVdMzlHSS+aEm5U2pbbEwKdxp2IaHXFjs1dyZ4kWrtpi+eNZb7tgfFoJdcm7l8
CfKnbIr7U1haj3U9HCU9cGWYTnftzi+elmpXzTC7mSoQtuj6h2LkgMcKBj+6gJvWyODRTw/I+L+C
jCSPluKxNOwfIyO/NpiINin2m5hK83MSsizYEYwVtm+buPKvgga0fV6NOwPd9VeqWkQ6FIKwzwKW
Bce6FmkWb9sRL3CouNJdG7iDoneG0Ya57epc73jHT/Bo1Kczx5gFfZkjWJBx4ml7whUld4qMQRnu
lGfnjw0pi3WSm5fUFOVrx3PWqTCS5Mr5yqq/nHKSBxPdh7oORqCNfqUOOLlXNMPviI50+ItI9LbR
EUpCQN6aAj3sCOooeZqGXYqdaiTGRv0yha8UOlk8dE1vtF+FdbayZIaWxUrjF2HzrIPhrZ6r5rVD
+LPnPrmKjLE5JlwNM7LKadmmjJXyN/NLzDRZFch6xcQ7N3akB+BwkNMNWizkHMRXGTcifvN3KgG/
k4mASzM6u+UXW1dW+1rmCoyqSeZAsAEHivFshkV1SmJQPQUTV0nn0jkhox/2Ytr6VMSs7Dz/Gls5
b8z0GIwY/KTvDXcfO0ubZWd0fQdup0g3eJjWTQjTsnUHf+Pd7ZntE5SiG9Nv52A2Yt9OwMKaJHul
K5c3i6S8Rav82vJLbyOVbx69YlyXRtBfs9SAkxaM+aZ38J37poSZoBlRhmWdn93Yad4sg+cdAz7n
atpjf2AT0lFZsqYQh1vVHll/vZSFohveXCP4slL7ii/4GSgLkU3R25TvUBlHhWhn6A8THt9e8Cbs
hT+Jj1wCD+zp2407s9rXLpH2gW9z8TDs6HS48XDPqCc1t9IO9HWI6qNmj33Etfmn0tUntiXud1lc
8qbjZMOePKg4Q4Ul2S+Yq8YqVTyh2Ybpw4Aez6K7ZJFsPgECBmubEkEFEegER4Yd/VgfjUq+NS74
AX+ykYxjzHzUdculXsfNzAcfjgDOhVXvNp+9EVTHoGybR0OMny0OiE8b3PzWlIQeAx9HXeDP0ASm
5DVq40dXA0Op3RES/OCu46iw95B+38iSGQ8tmfacvc7IxOWYz1Zzbtr0RveWe5hws7Paz+W2iKHL
GMN0skVTrMu6n7Z0eS6K98Wm0XwdMLhfjILXoDTfW0Fzo9f6JhmQlbVsgSeyvhs3L2GY7xAQsmtc
xG9OxWF54oPG1GIzyPX1Lp9Mi5tBYvCW5fyQK+9WZ+675frzw2ib07EoowBwoL5U44w9LuicTfKU
Iwat4Hf/7oZ23CRu9sKAqVhHcfUm+tbcJn7tP3SZ/R/sncdy5UC2Xf+l5+iAN4OeXO8NPTlBkCwW
kPBAwiW+XgtsSS29wYvQXBMGXRWvATJPnrP32q/QDjdaUmDbRfm79OMYEF7WXY0mbw9ah7i4ssfP
foJEUye4iGyQdA5bh+aO8gzym+GBUueYKct6GmH2oX+G3uOvx4F4RsivcSJ0TAgzc4iXxujd7gRL
DsdTbCfQVHO2AJThi7mDtg5raIkwi7ptlwpGHNW7FoT9XSLZNPPxonO7DK2KzhZwtJUHWZfV0Z9n
ptLwLwFTfkI84v3Y18Hl91taqoeQjJHLTMQXHo35A/NlPFGBPM9ThinctCiKFxhYm3m6nCJyVGI7
+BNlA0m+mygnVcFr8y/fas0j5w/z3kR5twJdj2KTTAN71KpzFrFJgavsQZWDBQOxoR+Vgm7c5WJd
MSjYmB3sYrRvLfD6g10Oy7YnzyzRW0D+o7XP48fcys2TXSvMdT12ULK8NBC7O5XVwV0P+pOO6ofB
tL63jUI9Mxj5iFp44+mkN/sGSvcuiOsLxptmFSOFJAcD7VQGw5tUyCSB2eXfyzBdFg6gWBpGTzLp
UAldAo+LAyA/VDxmLg+6Y8tDzqaXWf5fO50ZhrXEj8W6gDaMc67TlPa2LTE9zQByUGZEj0IsW5g/
bmPoOz3xngIG3YffD0Yf4ivI75a4O31irOiRIOftKTwHXJ9FHd8rcx3YBU0V9PhX3S36tSypF4zG
IlxwROlSJPF4Iiyj3RklIgKzl942MxBTBWJ6NrmQN3EMXCPtTGY9N0di+9AS5JtdDoLVQAiV18j1
4CrSLeqNLfHz2tJuMKtUAvvFQKz4arKzzzmWoWDGzRxP/jWq2UCIFpLXj8caYytfoeNeVPhVSMTT
DkbnNQsz0H/cIP30m55BWTJlpyrS84URPPMi4IJgcAFXX3PvDkBcWU3G3uYy4J2L8PYVJp7dxkzL
pa5Etg8ZAoUqN3aqMvuNB5ZDt+5qqnviBcFv6Hb54AwMJ/wRTXDkrpyGOy2v9GeyGTdlw1yw0FK5
EqF9nMLhh8debFH37xFcb0h4q/YS/uuiUjguQ/LdGXCdAtPIHhvjAZGlC1fA/2774B0jwywO4Pxk
u/mR2SyBPuQu0piJih2mGWDykHrN7Ogj+gH0Iyi1e/9M4EW8bIL4U7ODl4oxBK0SEa1H7eqr8kJh
tgXDhGgBJuDaz/Krio2rx0yjKw9lPfHKgz9YweBrD2J64zGb7Fzjo5339noasm8Qul+TySOnHERC
+eb5ebudmifP16C527yPZoOWb2qY3St3gCsSUjwgut/3QzBnYnvX1GKLoF9J6ohN2iMew1WSesU2
74gIzpBAFK9FNOOEBG0QY+StY97bHR31iok8g7W0THt5nB9V44pgWcXgMUqckoPcDY2BkSPOIYb4
gBwQ9R2INjuIZviLiCn9G5kMFZd9P7h7RN3TAoc9KrW4MGHlE1NPvjzYGB/rSsO+r8dLkbvnqoKJ
lDbQwE10ZRRuzLpmumuxBpkCeN+nMaP5xMeFN6k5DhEPCLNFCd5V/+vBxWJXLRcj5rxFIef1FoxI
707PiDVvMxWLUf3QL3sOd+xxayeNuXk990wKIBNNKNO6BHOXkgCbV6PYhbn7YQdcnNTFZWQYr17p
bRP9QQSEocKsIyoJweNxEv2mzxXaWG8wrn0zfsrsUVfPwq/XlZFNS9vKI2jD2Mb6+o6C97nw2uYW
tWWxzIRO+h6eWHJ7tJMQGC/N9hGv2qqrTO2O5WJok4plu0KoHLjD4pdEzPG7d3u5zkF3wubcRAl5
h4XtprTVNJppoj82XheuhRtiAi26a0NQEfhlIkyoiiE4onkV9rXw4S82aLkcuOBFnP3REu5/7vF2
MY0amQ1aePQ0EhjcykfP4gqBLAY+SmGh7h8DnPzM5g3ncSoj8tMbXlE57seRyTNaLtIak/QvSdDG
Wh/vaPgApPRyo5SrP/iNcQQ8cKMLkK0KS3+NYL4jl6+ejUG+JVP9E2IWmkp69K4pP3LMscreIluI
/oZAOkb871BqMWWOLu0kOA20lR1SVUA9mi2ztszo3mkYMC60tinBGPs8iOIlYQ7vYWQc61TbZsJ8
I1+5W5QTo+iKyaSvMeDDXo5OAYifr+ePyajuWuxd9YI/l/BuTxKlGWNQwjsW+Id9n05UHLfTdtRZ
ILpeg7aXAmvPaOxAeiQSQ9kWrNF0KUU0rIEyfuZmZxO08lH+5C3dmiCSbz4bNkOCc2uSIhFG/OLU
ZZtJD97bEEmfkcs3F9YHlIUUI465KwxCPnxFI7Ya/L/Ilmuy++DhZcGlr7sfFKwcTDVdLDhHX4PJ
fNaIXd236svRda6fJkeCkwdvNHIOOekzjQ5+0FM8ccRT5NcouMIJItk6yK6DQqdfca4i9ukrHuz3
Ltcpo3EGK4fHECQfY25/h2nMklXw7yp1IgMLIBUcBo3yoQ27h6jDhDaET3rTuACQ5MXVNbVtIAhE
2dhd/CB84eKYpQfhPWz09zwgSp2u6NF0cVeQ5I1gIts6ZXBIMy6SPoBXoVPLEht8dDt7I9xpx4F9
6dVAAeOpemgFMgzAxzGmuk7qOFDoiRWddxZOd3OET+2VD6vSLD6HpNgXVopvQkR/CzSIOAsw+WgI
AxbKqBmLfIpu2jdaggC8BH9uniufn4XcRIuc2J4FN/aHnc1pVMioUYvT3TbyuWsFLDOn6vY8ATKX
HTQOkf8lhbcYqs+kCu+0zwdm6+SWbT2PU3tPdjVWormKhG0DHp8u3CNKTlq7/YkeTEulQzO1ip5R
qf1EzE4WEPN45LLaJ217U7F/txq+QTJctgoHl6gHXhzDgCecxKQ/SpRdk21/klN1aOsHUu8x+KTF
W2k3nzWXwJpiGYVgYBy6qHiFn/ijFOnqbT7edKrs9azItfCvOGP2F9rOgeZlc5mic+TWN2P+wxio
aOI0/JlaJ74zjVqbtlh26L7NId8NabJzE4hRiHHh4i5muqJb2Mlmput4ZnsT1BNp+lEE/iE3yGIp
OCly3d7AaKWI9BfdFNK3wG0C3IhnTfOBRASUnvgKoqk/FUKhoZpOSZZe2U7xpxEEY2Li1ot97qpH
XbPutkMQN47hhRwVlvEffOgUKiiq3MwQSCnHi5m2r9jC8DXwlkWagLkkC9430llDTy0qYrCGjmvc
jgZWHNIVIpsOnBjtc+7nzK+QvGADocFBvDNc8kXo21tOBYTi1MNj3OX7LCaoIcveqhE8LUrMZ99k
f6tNMkOHJlkDWsVGjx+D8gqpjgMox8l3+MKefZshe/qWVoh56LnumZl+KyXxRXUZFxLZtERqvWhj
DBJ4oJFKx0iRa7Xp+p7qU+CdJASQt8bQ1sIceeDEIi2bxvmCAfNsJCmmPzPCBo1NMRblIbXo9fRa
ehis+MFXyIc7GNRq0B9dbOrIicAAU8ck4GIpyqbRfnGrZsujfnZt+lRm3Tz6unxrre4x8uCpocOj
IZmipmJVrHi6btR9WVV6bMP+K8iak9JIe/VxRMrem9aykCnKNXuj6zUFm99eWF8nEymJ0Z1cZa/J
uTipxLurOFkMWfHHexWt9hI2xk2RNgQJkV01Lj3c2TAtW4BRSXaMbUwK8HEWdZ57CF/JQxgQuWTw
VMNdP6pb3oKIHOSyZwQLnear5C53Pe8eltlH3do/fWGcREed2Dh7r7KStUzYVaxc7l3iaQuMYCDA
jJNtq10etQjDfY4tTvoMawq5dAiNCYkgKDPkavNEFNvVvOTYjf/tZ+Znhh0XeO4BWz5XRFw/ZpiE
jJ6xcYoPu4jKfSurrTHMyE7sNStNtW96539HTAj97NZjbVtMPeeDoSKMAqSjz80nnfYRoc3Ky4mW
DlKEOyo4mTK9WR1hgWbDqK/xgDbqpEHIvn+xOlLKiv6R/JBn5WIy9dHig6JuweUBPJ9l2Mx+8cFW
7kyjJuOGTdhRVxkYL2U2PFpW+GQakvBqzFlR/Nya+U4PqjdCknecmEGGK/8w/3Ilgp/Q154sD+Vt
grYkD7OT1oR3QGu73BTXuIq+6LA8hn6EEHjIfqqI95pZOcSYAN5oMZFnnWOMwy+OsePky3zr2TBg
0JKlaz2mQtG4AhkmczQUwcLTOvRlDiFvsed+d32+twLKbavTCIqlYzQa3taIaDyRBobDbOgrysjp
lk5PwkpvlYfaD3gE63NFt1fPkqty2SQFtXENXB7yOV6/b80gm5seDlhqR73UizgBC0d/fu/Y1nPk
eq89uVVIPfNFlj6XiYsb1iD/18rYgEek4frIvK74yLH2cflybmoz3AognZJaPU6tsbI5N0ndNBm4
BozI7B37b7VwEq7Utm6PjOtuVpmXNPguoHmXuidvcHm/G00CIS6Ms9ETJ4B/ykSSGfo+cRgomOx3
1+EheyOUAzzbL0mgKDuCc+eSmjYXJ0MlVqg/6o0ggQHlQLuQFdYY9HwIyzlbzj0O1ydKkyzLZz8Z
2TbahKiU9FRkOd619hjPM4rMfWOm+EZI5xvFc7sVZbhXsFOmsNrimbkbtRWx4PLKAw7c0D3FtG96
q1SwGDAZe4tQIcblWmurHUcmfGbcX6E7iw+yv3rcfZUFE6LJP/vD+1C4p9ZSCJ/cHBOi4R/sWgLu
d144l+1jBz0E59pTlTQXmgfnqHTOBaJVUjdSp1u2ZXcsLOuoEhADNhkRLIa6q1+VkLeswCRIYwdP
QgIdVT0mHRk9sfrxpgfSQY+W7DeI9hFzB2u8+6ciIh3RG/p7kbclIqoJAbUR/9HG5pDU2rViwdZl
80F7jcUijp4lTctq1ndWiFgnpFuDotdLZ8RcAGDMh5vPOHZRZBS+Xds96gEpsEWo1uFcPEfFPoSq
Rd6MPYgvzxB/CXt+JLsTDIrgzZKMR73KXCjkPMvSKQryaBDF59B+pfEdDEwLudMBjR0aSR3eDSfD
K2bpG546cZoT7sN92jm3MaE4yaPntKq3oRU9+MwBaWzSme9DekuYkYD7LpmEXDopvgia/1aR/zbE
3bkqiv40IgSdPfA3m0br1gkBG/iTfTbATpsC753unnvPwH3H8uwBfKf9wZzpxNvwiL42oQU7fJgg
JZnawQX4DdsByuQ+kcc3TtonrV1kEKB4QIzcOrrcZV8BTWORsVy1VUP6gQH4oYnpe0XTizmlV8Y4
Lzrr3aT8mG0ZfoOXfCgCjDiAHyY0z4uyDN+9ABWzG+4GVDkLEj3O4+h8t0T0LcVwxGBi4UGqPbaX
d6pEjHwYmPE3U67g3oRtR8IZTaSNpEEbYQ1UirB6b+pWkYVCwerfKNXrvc9T6kP8FLUlF/aw6xT/
44QJPhbRSdsKt/lTKePeOek19/1PdPyf/hTTnhWz+If2fgXLJRAEBUUUuTSct9CiV67DmlW3DP0x
ly0xg20C7m+oFj9dFP7NYFprDuV6nflYaZV47vXgnM/9g+RE0PHsHcfAZfYgxzKrwhVjO6+R80Vr
7IWhGrbtaYDn1v1JJZQvrmFvFFcwzD3RwbPRCqDChFkF0Fi2i3Gl2DiO+7zq6bWMOwJyQf13ZDIJ
bz4aiSBgSEMp49+ha+2Nnk1LFbGD4PMRVBO5jtYAwLSCz9mlq8g1uqU2Mv5wzBhqWuhucLeJLa3/
S+841hmKPrV5BszAKgRLHfgMKFxzZALVOU7BhxbU/dYrWBdLh24Dqur6MrEozZb2ws7oG0oo14ia
+m0Zxl9Dqsar+QdyheRA3Njkx5JtpgJIKQZN0AoIVuV85u06pyltM8AiW8i0FyDwaKLlB/r031WX
F+uk8c7N4Fg71SfPI0xiow7+0jlLF0OOsMbQBnxHeE9ozf7KJvwcz0YUrnLjFKTBFUiVRYmZgpeD
RZ27JDe7VrsFj/flhDRynLp/GtzuliMVWOKjZFurkHvSBljOsjkGgdqSmTGWqeRKXQgMhMEiq0jh
kcFqOFuyjFq30JdAN/ZNawDBbEnVdH/KZERi0kJU0BHu4FNGpgSHK5kv8owt9wTk8VgozkgmoXdZ
PQFQSW61MDeIerfYSal59C0xbeDNSwhpFtSwvqJQNJHpvxsPTUSPKSWUYTrZ0j4PzvCaCYr0UHA2
Q3cyYym50UP0PlNBR4Ex3V3HVRYw3Lcxgi1eg4kuiGvgZbO62+hDUOEMhWuM5hZET9MXkJYkQQiT
HoJ6FGz1CZqS36ImrKu32u8firR9n0qqubFj4R+kWkvgFc2LNVqnwpgeddruo88YlKbWyiTRIqaM
oy7cF739rfX5wQnZOEVZP7pef0P67c78uXdzUB8FbBXqCkZ22XQVVvsT5tZLUKJw4dmaAb4+ab6C
pd1kZuts+hGSMBTXqruMKekCJizHrcvtrntZySQPFL9nbwKlPRWQkMGTfQhfWdvcmWUpHDQSXFGJ
9gol4cWaD/hpmT7QOV4a0tqgIwnAMbH+aejzALdDX2pvbZS7KwoUvOHAOQd7SAnIA2cEGAhu89lx
6r82ZSjlsTzSLOINmNpH9Cy47Q+K9kY0m5fzBmorFr2yFx65P+Fnpc1nBkfeU2V99CIz9jJh5pOU
3GK0bxfJXO9YVEKT7/w0dfiQWt8e5dHSp1RcZAFJT6FCeWn+tZRJhkWvxIrZIptzzz5mITqgefVS
Zz3yQxNWV5tWBzJvtqKa3jNU2QwPELKgONAboFPEQT76Meq7fNFa9bbLynAjao5hQ+RzYkcrBzEy
7un747fTVvO/Kxh8LEw0krB2UKxgtox9QbHB8WagsqWduC5NUIHg8L7jpv4onQmuI4eu0p06vKuY
WVjUgSX5xwBI0zEQBmuX7fbLpV5AWWxjORBw6Hfy8Ps1cvKTQ/dMFZyp7UC+URHbBxQUMV1AMx72
A2c5R3jjEQqivqIS9zBaqnbRaMOpDtgLYMlPB8wb08HAEo4Y8kC6c0jdhjf799uAwO19L96aWaaP
KJ8UyWYyDpakIGHTj5Fw1JwZdJ8lCX8gSpW4lWtkZZ8aOLh16+XQyf2q6A6BA+Ekd603iBlqaQyg
Kg3TORZJT4ojx6ffZ/T7IenTAatq8mPgSNtJA97V/JT/86EkFf3fXyIRpDMMKwEkP8bv2TR36Dne
7uP5yZGwdwAEV+Kh5oPVsCoNpOHstObi9HaFgD6uD6bXV4f/fJmxM8YyqXbUv4JDsv9EJk2K2WGk
Tkgpou2ScLuYXQL6z4snk61jKfoYkllk2MLrX3BkPsR5TvNwInhayPGbMCpm0bS/l950B3vVLJlG
Dp6/7RDEm41WHxKLgf7vh/98aet6sjM8wbGto+OGU5G+M9bGlpkaN+KhbufKIWqrj4GDxfr3e4mT
Usf8/uD30+kygo0+/P4MhWx5+P3uf74UnsPtM7SPqlSfgcyPbZoRGEmULHMhrrh/f+a7HOjGpgmJ
rCF0uTP+cAxCxjViBDv08wd7fhKxyujjt6PJ7WVlBzxZNMrQ6kJ6WqscJ2JVVhsV2z9OTpeoNNKr
MxJcXJljeWjmD66oyoMZ40qWaydj3mWiXJ2DpQf/UHuCfrAtl5mDpEng9R4nQT6B/j25DDigsrwR
tLPkvik4maOnLQlBBZrGCall7RCIx8iCj1+ivnlIYzyAegbkcGpOTdSsORQdcilPXur9GH3XHIzW
X2fYuS8hdL/oJygpvloT9DBwK25JwbvvgA7PK5fxRcG36zGh5Z9v4XEWt3EOMbMb5HMY0DbKjr90
GiQzWabFEVgws3JTdJNoQHwSIgLdemJk2i/3IKu0jTbTOX1J16gYajIIQgm9c5pWrm0E3PtxvcO7
c/arYe/3BUMB2ckrg8tFBFqM4dYaZYZ2NX27ei8DbdNwzgMZSfOn9IcaDtKY3syhO4zkUWqN9Mld
ivAL6igetBjjehDESHt7Rhaaa+0NjZ0EU7y2ayam8DLPaKf4vAUIBt2gdFHj4GXFGX2SDrXWHG7I
FMMmst3WaVS/hZmwL2ztHQLjrlvnnlZcIu0LvxXRCyR6wbJoTe9cV/oToloqV+s+NKC6EJPNKSyZ
2vvf3BfKak69DZwzJyN3Daqz4DBefNEcZDQ2McGNy6Y6CrR+daZZ+7TAKwTFfu+NIzRevQVYnPqn
KPWQKU26/JNbVEyxJKLLCBPiSaX+3liKeUDVvRt6ZnJuHK9eSeQ2017sx5l3l8DnL1Yy9xVsb3gi
8QzoQuMcqgpTrOxtvq9J50/fjDSQK+bfoKtBcyf1BzfEth7bFzLEWsawmb2voYc4Vhc/IsQE8YlD
sRvNIwKhaV06e0Is/Udr5BAYju4SGWq186amXinGhvsy4ylrLgOXVMNXmEtxtyzanbRGEVM1SXTB
Gb6NAsqfXrdPsJ32AxrIG4JV4q96rdt7KbK70d3C63LphkRiYU5ZcCpQpjEIpydluDjeK838xhDv
3aAUbDXS70CHM8eJUFLRMI/Me1dNK8325px6Bahf8hsug1di5VRz1xtit6VXEJmqAxtgGse5Oz10
jOKeiiAv171FLIuhsarEKi4vAus5TBA93oREvB1dov80wetdJMmtS+O332tCQSiGdt12O/Cx9yJD
7pyMZf5EoswLOCUHoXsGYqxiAmZp4tvAx/0u8JLWaV5fozyzwJG4GeA7yHnLxAStFiFs2Lg5wVLa
0PJOmuJDG+wvBnZkaNsT0EWgxrwf2Y6FA7HyYMFxnC+wHk9aNT/RGHcAA9YGBTTCTTYE68gBzD1o
ToGtyo2MK4wvej6kl64qhvVl0zirziuLs9Mh1dBQVzqxiXwhKV/gkm1kZAPHl7nYAp/0V6DqeWdy
cmKlih7SLJpRYaLfkTkOb5pc5U0mk3xbaL2N2BdaWCszUoZxru7wzBhPvw82nPUZYbcefOJ2f1/J
0GQ7ITuH8NLI37dIfvZB6cs/2Oypqj2/PPclmbcktLtwQXJ2FqLkUFJrxNDbzz7+UIwSfJXkqbO3
hLyUshXw+hNvTVQQ86Yw8E+e9ILFHL9zkmAYobQdPcF3IgOfXRzIhlQx/uRgdeiFalPOBQ/YCsGx
XcbSXHdpR3egxWrnNMG1aUdMYyXnBbqT5fH3g4F06t//CW498A3ZFGLZSfa9mTgrI29yCm+jPhkh
tvve754wmUR7FbbrAIrsImLE/YINudz42rmHPnpU+cjVMGAnSMHd4gM34oMiSgwyLhiXIqgezF58
Kha30SqXaTeWl6QDfNdZaBpmPGIVv42VECfk7HKZ2ktzhj5GYY1scGwQR/jWyRqUfsKBs4kB7J9K
h8pY1ZDvp5COSTHgGiQFKzjJif4gW8phjH0OVTLLNg2hKytV6LcSY4bZuqxkrNRRqtkXJ23WjWz9
lQDDjKdJPjCkf5E1MYoYMeO130ffjBunE+9Qj09ySraY+01QMpXYiiZpVyRgcG76XcSCyD7HSAZe
07tnmnP4HrhZR0tIrytQ4ImGPuSofuKShD83V5x4xU52ekyXwPpOzAGTtWoZ7mfAbGl1GliwDeDr
TcKKYIwjL3DPoQOK+e+34lQGN38qCIrKz6Egz7MTlOmOBSAOfDcBchJkvJnW5QWC2b7LeMQ8sZ+2
6a95Ysl7BLkD3Q1PvnD6vWGypeIMfkB8Jy6W3sImQ2iS6PVzN1R/O3T9ZkNUFGH09p7AQuwDBMaQ
JeFsxsAzF33fxigxOA7ZCmSL59n+PlVYPVRZJKvAcfDfOva77lhEhYTyYiAwg208Btd+sL6xk/f7
oM6Dq9n39HgdtJ6zjAqf10pk16j022+Q3/1CWRnmdZnn21G1PzECQgR4prup6rrbmhXcFy+mDfnL
/+swH7gtI8S4LeNbnUm0TGHkbm2s4edRWY8AAX4iEizeLKmI/CONaYvulsrHjgDhYYeKUqyuk/vk
iRLA15C1J78ug93v6++OgUVFy+lmFO4xUNzwv1uvn+TZprchitktasUucB71tp6uBak+JzPiHwUt
fw1EAzhcay6EEC/frTZNDqElcd1YEzGy7GOIPi9+lnrf0tP+VFuccelb1Psx5Lfce+qbpCQz00+v
PXImI4SkMmhuvUkweH4UaIY1gzmQYRjunuuGPizMKGxBHFn1kCuE5bE/KjSci85Re9cd0jsKGoQy
pPuuWgTUtHxJdpm4c9rMi1fATvuLTrl2YgFPSabxP3+/ajRwSdCFi/PgtYfOIh6gNrCrYlvybonU
JTtdrDaDG30Wtm5+Kj4hf+Tfn0Ra7hFUq+lULtMGUXv7RuOg3QwSITs7JMkggIYOWl9mwAT/12eg
IE5c1v22rqMBA35pnkNdFZvYJ5A9HEyDflLYbLNEo1TzvPEMzpIRVu1Hy9IjwMwlAXSTIrvbjeOT
iQLhENYMYIQVw7rMG3KUCSDkmAqyzHiCmoAHbT5QDlIneVHiYpiApHH9VH+TNZzD8KHJHWKcDKc/
jAP+aUDOL44/E9QYdHW6Kd6mMUZvzixPQ5jZlApaahFpG5kyWVW1bq5p6XSXKeQeNloMCYU+xuES
Cf24RqL8M6RMw7Sk0xHa8Vmk96+lQ+9iGqt267CgnTAab4t6IOLMVJgk5z0k4W7j9m3VEmkTrXG/
TbfSc1EVl5sCVdEFPhQY8mEUX1pcnSZVFC+G3XlwiOyd0ElJaQiv+QDQrlft8B4HGcHCFRE58PQ/
CJHrXphNPGjD6H64nGu8jpjJdKhf6Gn5a1urP2FC5RuC4P3rmAH8wW+Zf2sCYZrtUWon2nMzZ5+i
eu4vJv4I1027A2QFfY0Qyv0YBvrrUf5S5u251LEA2gkwP9/0o1uKZZRZlm88RCoFdzCpdde1xrfS
MnaTkRIOVeNbN9dxiBjuTAc+cMrEq4hc8UckS/FKi9BekyUYHaP5B2IMULPpQBS8Of9jcgD6woMD
r+hDL+cBPsY+XQF6DLAs+/BqS1phoYaUhGAFj2ONYR0p/osVXfxkq0rjE/ZOppvGU4/cNuiAfv7e
K7RY4TRw/nG1jp67JUacb1QYvea/ghyXd7Jb3xEYxh9AE8qkf2sF5qNIdRsY3dlbM9oePjbb25V2
Xl1DU5wRGX+40nT/OMTPk44SvMfR+D6Z8msCbXllPqWTvzwWe0vXtQ1ZkT0MKrNaO/pQPPYhukQ3
yTV2yTDaghpjiJ7UmBRq7TQVIIYnIDlPHvMqetLwirNM/4D4Jbe1ibx+LDuxkqFEuhQmFm2YqN40
pATsgLG/okuyYCGFM1vAIG5Z4Edgd32MfHEWNtyuf29h7B5H1zl3upJ/YSx80hI0VzQ/1Q7AMAhI
v3HPLo2eLTyyC5dYsTZG6b0zQrin3jDypg1iOUWpuzcG3jknG7TD/3eoVz//+gdZnUXbqIefSPwX
y3nw3zrU48/iE0960TKl+vV98+v/06H+T1P3bScIPMuy2HJdfOjDj2z/9Q+85kQFcMTGp+7gYDAc
/39b1A3jn4ZnmfwrP7BNfsa/kmXXxv/6h/1Pz3YNfuQHrsneYNn/Lw5103fd/8uhjiXd0k3H56Eg
ybEhP8wO9v/DoS79trd77bMY6+ZJN6JDPa+TPXsXmUEG3bRckYUIuhuLGDFCECs0tR8hayCUVGBI
cLNlE5nkXZpDJZ+3wmw27zV5zSSDMzlbpLaoLD09Ua1cB+mXlwCWMaeSwYzUTRgl/pJYyFMfmxsv
0M1t5wdnt1LqkpglET/hUK20wUIvMBdlfQguxQBZUhH/zp1Y3MgAwr4KF61LdrP+jUOgvzRiLV9n
NoIAs4YFJL9/Hxk+7+g+2CPOSDNmca16cRQ5EtfK33klYA7iB4vDMNXmpqdXBVasN8k6RePS4KI4
Ixs+WyqaWYuF3Fua+1W6kDe0WXoUzmcP6viRXO2WBbcWGVyOSWw4SoyLDjrjxpufjvKqfj8w9iVG
g3EH6HWObx0iJsFvCFe+S+52ojs9lypNJhrBgZ3Gr6mtpK5eY+1y7gPU3dqACzrNgVhtabUHK+ip
WunGpUmYX+JmVc2T0jyqNajRGnwrZaXjRpg0WqMB6PHYBykAScwaLgI/SB0X8sCcY5TED2mgJuA9
pMuuJ14qcHMQULqkusAdSt+Q7N6tWm77Ms6vxFBHEOF8GgiejLZdMtibiIh3o9lpcJjueJJwEqFQ
JpxOD/YOhwiCJJA81EVIgy/wrrxi77FoLm3qm6uht6YdTl+sGlZwcQN6neEwS0cq5ma88OIqyXa5
ZlZuLUF0FcvIJNqW5OjyPJj+cZ4+bCzD3P5eKFXSVy+NZACV7XMCpwCzrke88Se8RBgYlYPavR2m
J4M5lcu4e22UgMXGIgZHiXsBqpU+c3yFcdDG/FmzkmCrBb/Ov8E9EenmnrJYX9c0fA+haGCr4CTs
QhQsOkv7QZM0U+JSu+rGpB2YmjhX/viRzkm9j4aYpnZXPPEY8KI5dX1qcU8QtIxJs+zitekaFtTH
jhJSIBRLDf9VnwvQARztn4SWKeFqVQzR0Zk8UIyadk719Dk3LPSaOAkjkuBQ/HTnfMjIPQKjuEij
oT9bgPxiNTLhrbqz66FJl5lu74JrDsyS4I0EbCS3fgEWaNX2XU7vjH51ABHAM2rnxoxV7SkkyfNz
RXGG1kDfP9nYyYw5n18Pq3LdU4c80+ttq1sedY9DuGe18ihGgeZf4M7q/VQdQ3if+xhI9O9XQzrn
YkMqQ3eV77q4qvZZFTSnyKaVWmowXLmPmRQgdl6CQ0fKY40EsWKUeoaNC9vNpkEPU3/t+hL1KzbI
I6Hwv29kpg3OseIVtRlX3528efEz8uIaoeqnRq/3gJTzrYYcZTeWM6QLiedSIDdZGC1262jqRcXh
s2kpkkbzit7tzTcIzpHe/2DvTJLjZtJsu5Wa1cjT0DswjQ7RksGe4gRGUhIcfevo1lU7eBt7J5hl
lTkqszd/kzCJv35KjADgX3PvudjQbGuhgZt1ehFF+y1Zz4bCHjOCVaP4NRqAXcHHJKKoEMQMT0wn
YNpMG1RdpH84sfVyiunu3abKL4GTnX3fWZD7Ju6GUUIalhEKNWf26qeipOOfm4dIDjOzvOBPS4Y3
uoCF3N/4d9rNBymwdVGiAc73KXUD3D0U5c2qknBE8Bgr9FItMUIdso6GIAa4gX0TdiAPeA+717xJ
4A9k34FnZ+zm+LRngH/98EwFeZB2UyKtJqHUKanmEVku254VjUN5/dB03nwSlQ+AvyNFMXE93KgN
AMjGzstTXlvGPu/GP8RrXkj5LL+AnfNJNz3eez3LYwSfej15dnXM3du2ccE9MkPERA8wbfzEYcaZ
9X8MVuMMZAsMXm1NRUv3NgEaX/sVa95gyL7qBH3gIPJPJeDopWgdQ7f0jh0F+7WY9KFZmO7k2YG5
eGOgcDRGCf13BuDmZgbK7SZAjEGwjcpwqOQtorCuwBtFM8Zc0kCIOmhmthb6We/WK5CO1hQ89eZx
9LcN86LJQN1gSspe1AsJorUmw/DJelH9lU7uEnnCfbV4N7CmrnZcnjADmY00VfyQ4jNEzsdemya0
SnnxcRWzHwP4HD2psi2RjOFc49JfCx8kSTRVL1YSvOXEDJK3aM9rYmvpM7qNu+iMQOTuiOHL3Xd2
fIXdZkpmX64stjjp2doVHU6HSZ/adn4Wtc3qvai6Hfu6R1OxCB8WMmhucW5WILYw1kKzei/JdmU+
Ctgu4YG4IIJZHh3LewymKTSqnI1eVLw0XhOOjdQhK46LW+dfPu3AvuBQNc5zUganmfEbJppyA/bq
Cu7sQ1g1TInx3cljrLxNjCVH2fT4DbBMUuN7tj0IFWUK3z73/ohpPnPLCXCkQ1iMstpUjLjQwXdr
G7PmBrYh0nQP7RdqyFCTBDKzTUO7QpR5mQdA4dCA4YxDL82GKY/LT9tmBe0qQZWc2TbUm5uZ18sS
VAgEgitn8hECELKUq3s+gK+UCc/GGqdHwG3ReUr6J8KJWVa6lgoTq75FoSpyNJjwwH3eOZWYzm3F
GdoQqYU6nc+2BwJsIbRYg8JaUHUxjcY6t+VDJSOhbfqDyTJq1br+cMmg/1eZco8tQYDHgZx3bc4c
Lf7kHn0Mh4Sr4N50JM60Keus/VgvnyVJ8DsdjX/9CYW+0QbplpAP3kED4x1khDMDtn7jt3W8rU8S
p90FVMW3nYPaX5KW1GiIpnMb4cnEM9EN+jZQPnc1jahECc2/qwDFuWSP+JiGVZLUnzEwL54iuJpa
ukVVPQhJ5s3oh9Yfw0DaCbPIBkgPG350+R1UgsTBLNBz8raA2W7qiZqxQ+PfNdg1POF/k9vyYmuk
/HyS/p2LK8YEEHwcxpnIawM9ctQtLQIDSAmYxrZTzgYMRCGrAnTAQbDxG5N92rzAYp9DG/IRYSXo
e2KWnXPBdDqdCeiAh+GGflbA9EAskbMzWsGOR2wigAFC6llFXXRx5IDWp1w+Z7N/ntPqRSIR4xhA
qCpZPq46agWqGI6hG/UWwjECFNbhyQB72WZmhymBQdvwHMMgjysUZq7dfHlWxUZXxkDpG6wwgAVK
glO27LLFXgv9nnPT+1ZkXYYRVTy7REK8TPiHjBaNW7ur7IzM1ZvlkvlmcJnbK4HO+YUnA+s/6ITW
TIefIaGYIDyc3So6yqp7dIMG1WdbvSze8LsxSRNunRgCgmeygpOSTxe9BadxiGvhL7zuYe8aZbAS
rX3VHlPaoHcg62ehMynrwXCRaYvhbYIcLLzxeazyt9FkdjzWThRmt4jFqKRiQ2EBKR1F5yAeDDs+
sPTiO6GAF7bv4hmaTox6qYZZLd2Cp280wOQU8M5uWhJ8yFIgvX3sh2Y1YBqJ2rIhqhVbh+KWlk+I
siBjZ26BGoW04yRvDrPjPEDJ4TPr3fUwcqkai0NGS79coRYd62x69wWY6JHPYNXW3MoNFPTV4ibP
tqkObD5eb4aNqSYYIyDBBO75++yIeG26PNQbZ2Ybt4JXT80dMBLS3XCBykC1O6dsWFqgdTGYDrYj
rLG4hxYzOsQ1mNWh7MbNABga1YK+JxHkc+bR5AocM/2IAdRxsB2qrjl2eYUpuMm3waMN/waj2vKE
djZZ62aiTKpB3gUP0T1+RtAOI0P+GGGJl72ya4nXYvTuwTQgA8h+B1UfrGWuPpmA4VfoEUhJTYp9
OTHfNNvkA2FWyceFBrxfzFffEeyqQV7Nlfy1FMVnzyECnceFjgkBKK3QbQZTa+1hem3tsrQOGSGi
MKrYu7d6XDtNYGxcHzEh+7B3xXGBEeZr6ElP2dgknUUVBIR0w5+6t6LbAShHBPItH2BS2c9xGgEw
wtYuYpIt4HfNFbUcdNtzTjtlLBNiDigvTC3NL2FQw2qcv+3CboH25OTN/jUQDxSCXKCzfG3s7C3h
yp85UHnSjiRp3kr9saiZUKKsSW3/bAfZAVtaElbD/CidBnhqXT7JydnSGJshuMvtMqttWpIuEC3F
h9laT6aVPemja+JepwNdgvyVUhaMFda3zGBUj0wrMNshJDj7QuhDtXTnzGNYPs7273xUx9qrf+lg
jq+ibD9VBB+/RTEJvopzq9I3ItmcTOcURNBiCsXKIUDGgJLKrgYyVJbkcwClCFPnErGECFMOioTj
MTfhoduvxuQ9lmqkBbIo68RtM04JiQ7EfTX6rNmOIH48/HxO8pR6XUH41nEA2U2RJu40U80widEL
M2Nrz67FluyWNezEcu9rxcEgPPAGMfY+RO+Yk4cjggR0Rc3dXHfkh/f5tQTR+QQ795OEedB13rgJ
zDnfTzMPx4hgr3mp/1a2RVuPiQ9N8IumiGEWCZOhTXjUA+7bGEbLGmkY72vpUn9maRip2g6p3KDv
NObtEHmvWbtkjTJCL6/PgZzmdV9gBqTn3FsTCsu5lr8zv7j5LRBeW172YnjO+6DNp6rNLiX6F3Aj
SGNapE78+AGx1bEtIN9X1rRp7fsq6+qNd2CJSrsD8wLSZbUhwfbs4d7WbkXF77lvTrNHEQizeQF4
bvC0hwzDuYlM2VCUlGNPzR0NBnWP4N69UQuMmjwgVG7HITEQm+c90LRyhwoGl0eVExy1BC+JOT5b
mh0XbTSbUlYjcXQ7HaBbvZTUINKjdp/b8ffQA7AsAv9S5vqqK/srNZFnu121bzqDUaz7xPuKzLMi
rF2TONc1i7HzuDlbS34Hhf3uGt7XbAlakj6+TjDk1/mCMKsow8HBs1e1Ptik0QN4hsIbvtPVdrgR
B/c23X1JB+NoW7TunVl8MA7+YGN1rWMbN5LQHxh3NpNlXgntcfeEDtuaUqCAIqCi6AueHtFVQUA+
c8PpDfPlGrfxGz3Y3jBiFL+wUF2//5jhSluEVeY+HN9+dF7akrgAMqmuWLd2wEPiHaRuuk9SfeMp
ardjYeDgCeTFESgxFOAIJlQb021OgusxQfCaDNPVTDjDlOU+lUnzHRcF9ZQVveCw+eUW9v2S/ZKL
/x6bM6CsePiT9maMDmW9+C1yDY5gsg5xuRfGh5P8rgF0VP6Mn0r0iG3Uq6nQB1Btmdt4fo4FUTtN
ae8hU2ANG5b31FJvCSARDA/x0euq5pCLfE9E4G+z9giEswhMjZ+FgXAFV8jMOsrAo9NCrVibPjUZ
mLCtbUbcMsELbrGOv8UXWwlebiVs7rY2cO/M8mGU8ZXlqbcnE7U86DpG+h+jnx6/JmQ+WLRuqcIA
htLlq2lvpRIUmQi/9sonmzMl7B4l/oWQayzSEWM50to3wOPqY+1k0c5oEE65FB+eaUYbbK/5xokq
sQJHtTX3njnhWE2qfeZlb9oznsypoK1n60w3aLFpICCumbmmVfNlCec0Z/NjPrsbpwL7rMrHkbZ/
ZzU63yLYUBzR6L5Q04iOjR8Yw53B2nbjTQnjxTmGEFipYcVY9D7jQL1lJy1AhlgtD9vyyorHO1RC
v+XcWjc5m9ySI3kWtzmMifbFTyFAaE+jV6ZvYaZQrPNhXA3WpsnwsJfMVXAlmlvmQhJsH/jYll10
Xj7UTDmVPWFYDpLvGEZEJMkkW2T9Us7dimgVRmCd9ciQfTMFVbkDTwRTSww7FlfbxKEJp8a+t0cq
GsO22X1l1bRG0sZqLQW//QAMW3EBM6GBDIndcGIjhoCM6ceDUcBX4NZwGlWTAOLvhOjfqSD3QSY2
me+G1sh6xhkhJprzh7HUiKraBq0lHZUK1BvSrlu8xnLvcJGtypiIYq6Cs5TqrbeHAgUUZrcWy3oK
NKREM48wCVHPyOJ6BnbN8pgOC9r9/KEZbTAvm9djabzolmj5Ttm/RSE+RU9k6lgo7lXxlxjGbSe6
MIeGUzvqzgXvXamFGY0pMv7u/L6M/F8FEnNh+k9L2nxVRsyOxuy5yQCZxtNzfds9+WMi1nVZfLe1
sa8s592oRka0RXkwSndb2RecidzqKnjF2fq+jOzREURMYZtxZ5IMN229nKFqdnFQWBywsn2ROIct
PgKLMp21j0u1W3heLybD5XxGTuQN9T1+7lvFkzaPKcWSE01A+iZmcgvxusoiRt2GljPensplzE8Q
BDewairCgsjwxo2ekwCHVlxQyVV8xyG1yRUS0xdkF+TGqfVHzDxLFlG+m6mQG5sGlbgEGGmZdA71
1AIAdJd23fTVC+AcWIo7UJ9Pg4f0TwBcDcrpydAuDUilOgpqXHfOyLKM3K8cnfpIWOR0LIAJdYH1
Mhs0m47tEuo5v7E4/VNJrubSzzaEN0C74jpNp2JvZi9LF1lrP49xpOFboNCtHysUSbuMXETFOU8e
B0O55hE0c3lX+98E6YTlEJ1yeDksovEfZBgTZ8Z52CHMkV4KhItfEyZhZKgke0GT5QfWqx+RuLrI
6CnGHutV1z4IXm2DxKOqlHCIxvNQDvOeagfxKJDL6PbSFvVNEkxubNWka9QQJV0h7g1ydaHr4IUx
Ih/gjp8ce+oiRpWQWzXySncQOEBg3o0T+aWdrciPzcdjjqYoTniwOpL1tV+nj8nIyWex+mZJhkcl
6/6WhrmN/PRBFpqwCpDsc8xcKhDee2KDArGd9ndSl7s+BUtott2Tb3sWfJWmWmEJ13thmAy75xQj
RPIM+0aRU2RDtGIdQEXFczeDDIeig/5tfmSGjyvCNXm4Yg1ZjaB8V9iywqyeTvMYMho7u8jGq8r/
ZFb+RBDaqnZpn9rut9vDqiYuc964Jg18rNpr6Q1HLQMTVB8JGvZyJ1NmnQjfPYx8FablEUdfa78T
8v00Ous4s9jUjjycJ0mIUj4eyqJ+QV+zQXV4DaR3NkB+5HHx2VWLCOPbvpI+GQGCQ/E4UpSMKd0e
5SddrvmqWv0LO0yxalorhAZyVk1+Z3a5PDedyi59xDxV12jMGNVtTW0+ZLxRQ975WxyGOxpd6PYV
DhCfAOL2CM5v53CuEWBUeHgd1bds2gXItwQNwkInwkiNnhu5Zc6YbgGVsXFJ6qNjAKKruDCYlvzS
De4zqAFY4TdtFZDuUpsfpuLhQWjiXmZkaeaIVAsLxxikgRAPFaMyXblMaasPVc1miPTutZF/nTxX
GzYoQCdiRsJur8aT0GhRlubb1nNxsmgYV5LQojVgujCO5jst/L2TW+Xa8LdVjitgYqWdO8vJ8XkU
+x0YD5Pxdoq1dOoquUXkfkjwxyJ0ZYaG13pkdEsPt7V0+5Hl/nOTQS/JZ5473fRhQX2DqQB5ODe3
SOm0D6rddjkRreHeb3gU128emFrZpzHqtN5el/Az6AyIxFYqp3qJux0uU6D/M2+gWbf3A2gks52A
gO3hxHnshLBajYxxqs4OTeU5YYmlDpWSma/aKStDW9dHgoKPVjY+UphZRwOATtUqUhFw9vFAX/xb
AqODkWJZTJh2dn4/tZ6xH4GKoaCKMQ70myhDzoGBz1y7uvD3JWCfoWKUA+SZqG+/cVd0czES0l92
4OpwGpYjALj6pLvyD86XcTvTPHAkE729dON8gERmMgmo/rLrO/pkPhxqOhBszQSt5fJ5toHIa6gU
wunPllsM20RSKxVl9FIDRdqhkNJH5Jc3KDYPn7FO/wb8m9GjtGejwqvkwqfoczw9PgARb3lIoGN4
WNuH+I9ljO2mzADuDPXQnIXn4mXS5UcHZzycM+0g//KAV5jwUSIfAdM4uFuCoiDUSffN5KLbZNhB
WweEEnP45ljJ7r6c59c5nj/NaY36DM6ZjX1bpfqrq2ySyhDPb4qhfO767vdsIbNFK2WE/BnozuiT
BhdtOAHQ/TV1nKtj4tbQg8p2eapCyb1/UHn9VnCVrBrX5Y+X+HDjuj+S/cuOLGIEVM+0xbrlO7ui
eM+7En8sUM6jjzr7mMSsOg3XxKCNygULxyphi3XCFQq8R/GkY3nhkCZ9JGLeP1ouonu7Gc+9Fz9o
lfI35B4AHpyOXUSwqmMhckYJXB3j889Xp9oGtjZ3+6Fv0jMqeDeF/W/m5MWwcQgt0qO3MYanVAeE
t1aabVz7OaiY1FvKOtKPnxOF/gvZ/rqtcV4NPYYOaK5X+NLLzh7wOvDAJK7wJqH14GL5BtNGwOOs
UtnCbkwJ7mVS8pUEoV/ZwLaA9bV5/Hlx87ADMbPN2+KZXOZTE4m3niX7Dgpm6AIbgaLVhyqqGWN4
xrSF2LUeVdzu6tx6SaPuJvGMfRU2LjwevFgh/dN9FRAIX+U7xtDxBld/ggcla/e4KndsedmT+4wJ
R8GntDjNW6JSO6zLRIEFP80LmYS62Nmq+SzQxtIrKDSVxrmLjLdeAg5WffqkXaJ1SOGB0XBTf3Wl
ehmKvERG1PxC3/oLgoAGNqGAzA/WNmHxG1Ssv2wza0PTbDc0Ac+sDxn1mljfGGdiJcXRFtuY/n3M
3xpjUVFxPla406pxIQ9qSpNdOj7mGkVt1TI70qxmQl3h2LFT66+Z6h32tvpethAXjSI/pl5WHAIz
+3RsVLKaPqU2NYeAIc60IG99SrM9xdOLT1II9iv/uyJjYwX05Fc6zixm4vodZT3CmsGh14eMO5L7
i61WPVSTB1k/x6yTEwuSvYLARefeMhZ1qc0dnb23DqHbGMdI91Gd2lBRwzK2aNDi6Jn1CbGNrbet
W+tXoVuMtCSqs8HCeDaz9GVFU3ebHI5sUFPcj8HfkpJ2pyLgaoAu87XocgexG2DiWgw4mSscqkPB
BzOS8uHY9Vc/GxhIpf1Mk11vAqs4e631OyoCd0/K6MrVTGCrmX6QoHU04uIQeeYl8qwvC17oqvUJ
+sSMzIW/H+0BFI9KwbHP6m5UBD4VQzYf8/Ip0uKpBF/p+rOxG2LOthr7cYRFfPRtnxih2iQtqIT0
klB+6HHAzNbt4MTdomxgj7HohKYKwGuZLp0BgXPy4Z5a0n8cuKoW4f5usPvP2Fo9NG/hktFtZrAq
Y0StpPPhEfE1Gn+8bUU3/kpkz8y28i4dQ4J+nMZTn9t33cgYCzspKWEp2LCpFqeK5SYCB6J/zJxa
UKuE+DJo2i/wOOFTv+rMyw8s3Gkil9a9S3wQFmX06C1GfYmHaGDftFx6alon4c0wveFOefZXEuWI
EqtPe5AIxA31JudjvYzEduYw6hWF3+ROYXFTrOa3EUGrvzIMHOuFZT7EvLrYJwMj4NE215OruLge
c8OY7wasI4QM4ajAFdIjAgEGcoNjaYbUuQIHboPUKczkGfklEZ4SrYwnuYIqazlpRhVtXKKmbYYT
ep39lJo3d3D5uzGcGC0xuN9xUC/kt0TXYqBSqH5g4E5Dpdh3b5CSzU3dsQo3g4JQ3ZZJkTZB1HLo
B1N28gfkMSKKA+o+ypPEp80FEwYYN0u+TKf73SZ6IrGQpgK6ysknsOiw9MOlNry91D1sorFER38L
xFOohWyd/RGyoW8Wryg+4QvxnMTWBx17RGGQNj05RBn38ECUL4Im9jsVP4TP2gPyXRh9FxnL3Kll
vNhz4DrccjiLiYdukobHtjRfzGDYkTphbMglJuOXPdRGd3j0WMJDBhag6WZGyx0enYRgbPSda1JF
Gc3UO3yFt0gaegzKIj6c10YE7C5SY9zAp57CYUjWzoKHAY/EtG4D9igeknEqPX2Hw4x414Y+p7Vs
lg9MBGcM6DxA04vfbAo2exbb/sI0Ibo01vU2NSe1EycTDRNTFb7f2DEBwc/MJ8bna+QDuEjxu7X8
0JE38G2Z2iwAmLRG+IAZ2j46naT77gUFFphgqM+KvPqarpbHhQwa+NXGb8Pz+23gS0QI9MuioQ2g
TceSJtDlmDuUoh+TUkfK0F+D5XyntzFJk5I/UTmZvzNM4AppjMRc1GCu5Icc+vRkEBeEIJPRhm2k
BEzYGpKdl4KBjezjlEqGhJPmUFPBaraivbtk16QghI2B2aM/cl+W+fRiUBGBzBt9GliYjJW4RHIs
OJ/qP6JteSwDpPX9jKkwjoHZeBpt7niPCfLKK8kli3OymlX8PRjqnlyUdd4wZHKwcm7EjG2JuWNZ
ww3n5ilzcMGgj+24AC/jG2HVuYp/a3HTnbY7gIus5gbkU71DlnJ5GwYR23P5eSnrTl6qTr2WNLQx
lU3ekqOblAVjYJJSvSbdG43sLy3uVRrUC6EjBDUJIkVbPR0WCjbQC0u868fKXGn2x8Igj7KXgvDT
ptmCoxvOXS7I2I5TApvrv6qJSCKKADWkRnDk/CY/ilAPyFL6AYu7vcGa9Zj3oPyTRV9FYA2rvutO
kcs0iWNqjcH3sZVgC+ikrE3rltVrVt1XZ6xycHT5mQDE9/dO3VtbuzMPHm+uCf7JIGZhQbm3rnWf
H+N6/DZSf5XM/h/PGSGHEiy+SdPfDOEh1nusJ8g0hbkoq2tmOqFVoM+bOOD8H+ducx8VKtn2mcc6
qWYwl31MYnqxeqxPnOoZJFvxx4369JrmVIcLGCvESWKz/J2x3TgZ8Yox5vxUg+bRt31wYijsak6j
CUZhxNzhYmQTGDUnoNrjvtUD0UyWt7VahLUoptZSWfQjJvI8r2t2YxIbNGaYxToDm6Tvmrw5QXWu
uonQZG7sVYCt1LJ92EroUsB/1wQDqmdAXfEqiNgIyGQ50pbXqK3YuhfOmXuDQISK2pxggPuWLdpS
30SMBCvQIOm3ADjLQ4OJk5+/2PHZscysp4c5kpx8CB+ZxUkkgGNi0zssOW9VwkQhGOznidTCvd30
e+m4n4Ofi1NXDeL08ysXlA4HggPoVjrRASlXranTrPkpA6kXyvbvgNbiaAn2BZPsWc5q1v9IlvE4
gk06+En97naw8IkzSNDop815Md36nE1BvU/H5c7QktVtT5+SQYoZFR8Jm6K7yhvlSmZSH+KOTQ0k
sT8kG2SfouJ4D2zzkckATL4xdinnPecJ5veVR0xyXDIiian1tunCm6aIWkvJdFtNwCaQcnfTPbYI
JpRTmPeSfUKP26lHUWVHtX7DPNgSEEzemETdsDdKHzJ8xqim+hsZ8nvBN3VyUvuKYEORGA4Mz8X/
807ROW85nvQ+hsj8ruQc+lM1PLtZ56IQk9+5YvlaF9mBxqc+RDPrkMZDOlU9Fdo1nrLbdoxkpo0g
2oEkFQI5XsXEBKFxsPsSRiOrmENwMc+WzYhK7ALPg9yo4ZJaeSRP/tPkMLiVMDknSYSD7Buxcwxy
HEHjksOATq3J1JewqutoEENdeQ8BW6Nt7Fv8xal/Tysdn7Sc4lNaDNYqu0WvmUvRhH6r4bolxL0p
+NP3CQkgeGwZZSF2esI+/99fMpcyQoJD9kY5OSsxeMz+XZKku9qGgRWtOxCG23nIfrOOZtoGsGTj
GJoKpZm9ozKoh2zfwMrdOuWapu6IngiFiEX46wiThvYJZZNdWsx2rYdxNvVL2tPGDWMS7KIE1ySF
uIerLb7HKFUfaQ/wYSikpyOzgYvHGnkVTLrYuhIgB4JeGjMkSW6VmBdgPv2+6SHHex38DHQ7V1Jo
h63pYDcnymTXuXoGWS+rG4jnTvK0JK09D5FIppfU7z/LbKieiYz4SPpa7n6oAKr7W7SAwVV6GYlc
WaO7xrdgVROA+w4RELCNDv/HOjYAYReu8Sgs/jmVb7/azT7SPEcbx2qI30nC1mdYW1lzu03ZoUMI
NeODk7X5ZYrN/AKOcdUh6V6xRttMwma6I0cCqsvsqc9Obs9EF4NZSVIrS4yUMGDJo24I0gEipv0L
N/NeWOqApnqVjcgfyKtZjmV96Wr/zQyStzSlha24nqaygraTOqAU1ovcTlk2HSVOHLIdantXD3BL
RoNt3PSLWfC6bhx+wJn7VHEUMIvxN1VO921mwGa8kejDoEF2hG86zsVnBph9oh0RZP9tW2PqiFOe
PstRf6F4rGkP1Lm14ncjaEoA18F4FPmtN3f1JZaDvojJb3cUhvmaEwlHM6LBWE1os6QkKTp23C2D
zbi03idbZaE9g4Zlw/C3ReAyo4NdGX6KIme070o5opxBwhsN2cViaEOvayAS/RDYJLZNgxBX1vyc
Of2aIil460maY0XUjRkvhwllDmKfaSm42CEEYQsjSaSrThEkC9IZqew1n5duKIRdJ8PF022TvkC2
LDdAoUbIZfbJIxF3PU7WlaBK8j87B5d7Mj7FioezBlLEbA7EVpjG0UUkFcTm2bpWIruP42Dj2XTe
2S3LEDD8Rg/ytdf5oR16scUmGccda+mLo/RDUGdvPnrNTcvFFTxCEgdQJBKGcro9xe1wqh3r/NNX
opx7mm4gOEM9pqN9cUqNEcdhfGYjWCFtxZ/LC/JK/Nik5kgFwsgvWtaagNgaQgzMCmyp2ajHpmKx
bKDzZei5SQi0qCz/ExDhuBYDjXOpX6c4fSdwrZMvQQH1LUbNfey8/EsOyZbSnigMijWd93CKUiZX
gvQIt+ReMthacHswgK7/9EHEsIrJgOdO2drO81eWEnHYoJxI9SAYci3nIIAbmNLr6ag/YY5ptj5s
Ox61YjdYKHXd22K8eqtitulp7yJXa4W9hTIebFntY+lm3k+B4oGuFDW4RgK7lnh8H5pB7yqX6VDp
kr+SOvoELKyjHEQwvfQh9kbcMsE9SlUeSo3JGZ6qhemX6yOiHc9pOXFgF1N/9/Mi3QjHu22/uhyo
//xSAf4YW/Dio/Ks5AUE3XQKYjLBbr/DXCkvP79SCYvmn185ARo7xMjMdGYG9m5dYTdL8eVtCmJd
teXLcyYj+y53YpTkA9cn4dN3hSIQbrYVq/Dbb//1kjT9nZNY8THIGkD8sZ53Pw52xwf0pPGeb0cN
TurnZUD9LvMbCNdj9OW2LohIc0mvLs90L1nwnVXBA6cbuAErEkA1d4qj5wbptZH0MnArUngR9IXO
BaowE8D07cdd380xrb4qDli7mmOgvqNFlVdkw9uE+BM3if3LEkz1Lyz3z80yA8X88YgIeA6DLO8S
a+zuPcvZ/3+T0f9qMjLN/9VltP4//9X/+Y/f/wkMIGn//Lvd6Od//KffSFj/cALHD/AH+aZ0HDR1
/2M48v/BeYhzyLGxJEl0lP/yGxn/kDaVDYYjj7hkx+N/+h+/ke1KQ/L9LOnCbvH/n/xGDrYi/ET/
SsTEb8Q3Y4glaVIDlmPe7b//m99I0un2Jq1JCld4k3tTT6Kcmo8jxAGyStKHphQf2mAyZ6e0VJIb
7yG1BZTmst8vt2Z/AiSVR1XzirOJ8GyOPn42VCxdfyj01D/687wbPLLDHJQDWxCb1Tayyukxtjp2
w/38gz5MCnz1QTGwNotMAhEQvRoxKYgMB948ZimboDPmE7kYF7NLRlz+I/Ex7nBximG4xAhMN5nJ
lj1lvHkCghTxP1aAlNKOaaxYaEkaJulL/yuyER9buCI+vezNYieGJKf7KhFj8rRy7wdqm+OUp+1r
Y1ww/O0YgantQsTTSsVXjkTv0FtOzcgn9fQaFlWyIWEM4VqbnTEg//dL1TspkEK+1kELQvaQhREm
YgSE8c7JSOMxhptcozKny48vQhbAMb06DEilfzIWgCSdP1ywXTfHXBbwBHpzHy0mx97sehfHEFCW
R1WYp95BMKUYM9PrpEyRcGuhk9AbtGvoMBsfkrSv96VPVG45FnDcjSXHLJa8KMYLd/2o/HPOUBhG
SHJVzWDfoQD/5+9s0SXXLIHM5kROf+A5derTIDmn6MrnJDPekI6FFZfpqfSbb1ZCzUtrE1iKq2LD
ds7Y6iE2HqzG3vk2i0CnbS2QuUow1hqKSx8/Cnu+ppMn9pTb5Hzj9SfogO+ykJbNHzlbfibPPwae
Mh0tBtvFuzXU8bqG0nX9eVH4i7bvY4wAEMTacEdTNdzRazphW4MqxPLGJsrEXpqIM2pk3NjegC4A
QwY0YKkviGHe/dF6lXroweml7aXVBlltQ+F3ExIZ+ZfJyy2ioX1kTj6i7K3Ys7t+HhFsYrvodZzl
LNQy7CORFihGsuIc5Yp/YpvjFyIxB/StPR9b0tJChOaMqJQSx8SQFBL/9vuSRHVRpHeWbYjTz4ub
RkxYC/scmXG7//mSzov2YCh/h+WKmNkOCS0yPUudbb8JdkWf/oGLTRha7HxLYTcmBKNc3clqUHe3
DHpvCN1x+ch7lDTJQt7J2NRilXUdA7g5IJa2mpFb+14dnIIh/vcXOmxxgwfc/+vrMckop7ZMP1q6
gdCYbLjutxcxqO5iZZKANiJZwGHNfdgF5Xfm2OWNpSPqs5WzHe9uyx99W/6Usxy2Lk6ybV//Ijbm
smjHJAmmi7eqwYlhu+MLJauztSuD9+z/cnQey27jWBh+IlaRBBiwlaism7M3rBuZc+bT94dejKvb
M/bYEgmc80fDA9v3jNa5ydNu51uZ2BbNNOyXvEed2Tg6unhSNyHbcJthszeQ5AYJhCOMgDeqG1MH
J5IiQuqknB5HuikOsneMCwLBiIxG/slHWRi4FQpFODPzqkplXvuCJm0z6nCu+Q4CxIa/jFs6TwY1
C7f//1DFeX5ru3C4UW2CGJBrfQNfGtNdXqcHz65D4l5SUukLQkl2C8ESW9PMJEnRxGiB4Tn3Ths7
J+Qs9o0wEBoQPVkonaVCVs7C6JTpGarW09SoUziPo56x4MNLfzhks4EOJCFeR09jBWNZreezQU9q
Ja3gVKodlZ7h4v+nOT3X8UejlEzPer2e+hI9/5Er3QVV9QYUTjpTyOs8kpaiLVyunh6LZbwUep6k
fvYJg+S1lCSIE/C+a4H1DjZDqKOnUVNZxKozoCqn/Y2iGyr0qP/WE2zIKFvomRbNBVBiD+PWkEFX
TunO76svoNPyjLaLVZp2Jv9uYlAuhtfURWo86wm61KN0HN4g8fNLKyf1l1kb+PfR1NN3zRgOQWFx
krTAOaPaIke81npm9xje+7w+op8+w6I/yHzFTc+Y79npY6/KU83432p+iWX0insT3Ku9ZFRvbAg2
JCOI5aE7ANWKABvYm8Nq4eU3MYtG3u46vXcMLCB25ryGag4ILyOLU+8oMcsKKQt3wyLvo5QtRjjG
zcpa4+n9Rg40RgzHluBgIh9bxCNsQtEs71GXo2vQS1Lu0FrYEwojMOuyRhFIlu1bvVmx6t6Q6DKe
DZYulIyXUG9hiP5e1NCGeP3Tr1yQE1CtJ5vFzWOBS/QmV8WISmk3RHCXTujqCP4sw3/WZG0tvQcq
FkLDQe7aYo1jnL1d9c6IjQD5vmy2qxv+Sb1XMjdnB+pb3iWPkd48W72DxnobjfVeOrCgotHMaexi
Z4319jr8v8cW0xXH/HS29I7bseyOLL2G3n7TbP5C/YO+2umOXg50GOpdOSejmdV5Uc2uBYjceCzV
TuWRJqn37GokwqOg/i+zgUZwK4F4s5YXrOezSaMP27qh93Zfb/CL3uVNb2dsHb3f5yrrNr52v5Yx
xclL9Ob7zltrXM2yoPc28XuszkjM64hQi+jYWOZHGqoBiRXq0qEUFC3mj5QrlltXow9DxomYPfka
lVg0PkGYSuAvRA1nKzmU2hxCckF+k08qOomMHufKoUSk06jHAPyRkO+7tVXNHJYeCRJ6bRccY4Nv
P6KUa8/0mRNyZOPiKCbAS3/G4eIT3Y3xKSZL/6YYjOaivL9sWctzUqG5kgA1lUZsMg3daAwH93B+
4Ij/c4F3TI3z9BrxmYF+SLEzwc5BgzKNC3kARK1GimKNGbkaPVIaR1o0ouQCLSGJLnaeRptmjTtV
GoFyNBZVaFRqBp4CDXBfWbbh/zR2lWkUa9Z4Vg6wJQG4Yo10wXwvqP1Bv3yNg+UAYlVmgjAbLu1s
Gi2jddE9OyYI2qCxtFGjauQw//QaZ9OSix7gLXJB4KIJLK4ClBs1OmdrnC7VsF2ufzAZrIRG8/7/
qUQjfI3G+pRG/WyN/+UaCSx9kEQ42+iyyjS+VHF4F2vkkHa2bNcDJs6Ainjt7xeREi3YXytkjizx
KFrKluPSwiKOp5YDN0Jkmb0WU+lfsoRCq7hIEJIV8SHM3txaXMXIctoL9doCfGIoXQg8rugzARON
HijOccmmWYNSY6YO4GkLiIpc8djOEzUfHYV85LTxHIbfFkEG1y62dD22eZAapJXDMBxrgSTL4ph7
T3QvLPdhoqvj78dGHxcNv1D+wf/vOztBgCjbGEjcj46qw821tmJ4axhttgQwx+cYrmItIehm8MRR
zHfok+i7nHh3lEk8ZD3J6yQy9N4O9VWGTM5eU943XuE8WXXmALpM4NdOaj+2xPT3fZ5/TpP5O1EN
uSm7dATtMnGVayx8BhT3NDqO1ycPLABzEGPyhfLmaOQA6pPdNdfRWJNDjxIGMK99J0Ee7L3Pi51y
cGznq8VA5mHpa03DPQveCfjiQxg+9ejANmjY/SY2TlgMvlDNAcq0mgDoTGlc/v8n0aLus4ej8jRB
OPpwBqqS+2GmCbGgnvfsNzRTEjZVBAtgN3TG+gDHTDEDITH7xujOjkEmQBtOb1RZLcjD0gb7SLjN
TBHfuVgUJq5DhHo3yFvRb2neYzRNYCYrY6tHhsU1/1ym3S+s9BwUGM2OdUJlZDxYaDMpRddqhGsz
kVqCfY6KmUiHvpXmodBszAgt42p+BrKvhHuCftTcTQOJ0xT+dExF2V5Me4TrK2bE28jNHoFN1mMo
UJ+XQ4mlJMWkM9vTLQvBDgstWiHIr5Q6LhgJ8hQlxJKK/+x5zfZhW4ebvDJfquUfrH61j0GMBkXl
X2bdUQIXbhxNXAkYrBwmq9CUlm7TmDTJBRiUbrL0B8meCydi9puEam/TQb8cLt99ZOdnrp1lq18K
ExbNgU2zYdWEpteorr3THOkuITZhG936y51wzeqVYlkRiG7VzvH6cU2LrT1AfsXRcIlC6LwUXq/Q
BJ+A6fM05Zdr7k+TgErTgakmBmPNEGqqUHJc0pQe9JpENDWdGLVEdmqC0cspPBzhHAdNPi6ahjQ1
IUmk4InMa+S9mqy0NW3ZQV9qGtODz+w0sZlpirOA6/Q16Vk1jzUcKF0zQFqaG/3/By2bR/kW7aQm
T3FjVwjXIVSjGk+Aplh9uFapSVe8bAbK5Qu7JAivJmYjhL2zZrRHXTBuIGIfwa3ju7FTX4mvmoO7
5N+eJntJyHAwwNtPiclc3pgB/dycsFmHt7D9HZQoDlN9605Ma6Umky1NK1fwy0oTzSOMc6qpZxcO
GoyL1EBI6RJ2uk90G25ayjP6f4otoLClJrNDTWtbmuD2NdVN3AXkZU0tCyS4BRuOzN7fJzKc9iKt
Id477zsc/A+yHs8uXLq09gnMeqspdrBTThNNu6PeC4BXYJ5g5Pnrobcc0WJA1duatO9g72dN4zua
0C9g9k1N8ftw/a4m/R1N//M/OqAZ+W3oR6JoJ9LtjmQUE/VDIe+yLbSMAHbCZyfBj9fY96WWGgyD
jeigvGRTQIZWerNYCyJuSllq1DsETBkX1IDTmSbqW75AXgRUtFQItMQUR5YZrMihs8Wfye9m1mtG
JCvzu1WwklNHSVg8foutjXIiRUHRaSlFrkUVAnWFD/BSo7agKmk/avlFo4UYSksyMi3OsFFpdKg1
Wi3bMNgPN1BgmuqtiZOvzBEaM9zaf3Yf8SGVWXRqVX2wZ09uVUEJwErubIZWJNOiEfo6L5aWkXRa
UOIarxHu3t1alL+0b0bnsaJaK4To8LUcxUstDIS5QAcO4Mtv4iJJJG3qpQU5xTmeL1Q6ph0VoTU5
+YRzhgbCocXe9yaIypBijuqbN6sAu1jib1TEC7dq80YtEHV11iCCtMDlRF7zvMrqQQ2YfTi+5CZy
2nxv0AmpCs/ZqzDML10cned+Ip+mz8xTFxbNfenkYFUZ7tOhbPb9TBa98IxmZ1bOREJ5bW+QuDQv
th/y6bePCUV3qbnGmKfsWxUWDKzle7gckqWbHkkreWmK2r6Mg/M2rYmDMrwztjmk9BZ/xHRpFTLh
vvteVv+uF2xp8bDQgDm+WJnyD8KgdC8usg8xWe+yxgJbkHiyd0mYYqriT9INUXZgQD2uU/bjkbPJ
fiK+S+CQYFQGUr5e3cyorUqevF1MB+LBwyxcAOoceyvczBUvGSwtnBbt7r67Pg6WOleJo/Z2uD7m
lAvwWtbHMUbNUH0S6rDpXPIFZN4/lqPD7++BQ6GiOtSeQtHjgxNhLN1h7Hlptaa9H6vXNU6f4K8v
CzaXgpzljesPXIztxxyaRN+t5nNlxp9xaf0jGXib9FkL2ee8M7iEHB7oCWcjBNpDWSjX6k72KK+6
qmIRGvtTmeM8sYhK24ZPburYu0n8Roa4TzOHJPs/p0FyZnSoup17V3nompIK73d0oaEa6qEZeVHE
tO+aYt+7Mj1ztdElrOsi/fY7mrsYDo4zYXYHsqMhfI4JbZYFB86B3zjf6NC2mEv/SJBbi3ba/S2b
3js5lvblay5g7LxtKWrcs5ZcgvL/IkuXjrLYQaNtRcXGFciZq0breJcu36YTCIuD5jaghWg7d04V
xL74BuXkLLQSUhoz+Tp2y3zAxE20eeHngd9NO+hMpEZ58btElAsY0Z1cvDtJ6iwfevSzFqThUvkg
t6jQJgKMLPepliYPIJR9pu1RKOewCoAlnyDmoThNbrlTqM3L41TsZlwMOzJRrsJt4guqJT4xa3hw
LI7VbG4JK9Gi+XqeUUKtXRVIY/0LOw+xS42vnsYFNnjHEttM0c/XGmAkkk01TT1jMwEfk6pEw84I
5oZuPGJtk+QD9N4eb+RPWKU72+maTTK6Z0jJ6zr869b12EUOn64TnVK09/AfBtJ7GrN3aTaeqtk/
GpyxC1nrm1LqOqepel1Why4YvooU4XuALI82osgirAHdQxT58Oe1MbC1MhUhSuCaU3vVXJtAkuux
ndP4Pjf6Zx/pXis++WADZ3QWaLDSDKQObclEs17w/tEVRZlelFyMNfu10jfDkJ8iokvTRLbixRbx
BjUtcKogKQga6mMs7OJUW/1B9NUHR/B9wt1xAY7O2bxWRTYJUkWuR1pV+j+bgi4fldGSJ28q77lf
668pNxFr9ne+9VqE0cWU306EkMVZn8meOlpETFltj0LSHg9YcwQuRCjxKAoa9lZ8N4El00+oo991
ao5I5t6bZqUodp7eEjKXg6Sh2rgSEpM3qhCH8z3yJGIBHSpZjn8V7rgNrUGEKro3JClCbFJBcvYX
te8kIj0FyntuxxCK2nhEVBQHsZ24H2b0W84z0FuQ1wUaw9R5nbCqyyb5a2T7tSYzwekkRVOSvckK
rBR8A6b7LyV6fzOZwA0iIzOXY6tMcDlW0TJtiHlYUfpF90AHNq0n8Y6zxNJHoF+SMzAI+40vmWKJ
vrkW6lNZ9bzPzc6Hwo6g5hukFlFjfcUjyTC1fmZqOd2vcYf2smZI5c2tSgS01PgRyFSDGcfWz1B4
pNfYRF+ObNhpNmV7pEQpOCn+gCIOv11iwXdrui+l+Fvn5DExCmyLRfn3v/R+is1Lyy25Hasa9Zjz
lNg4bsaY77MW1OKRbuvGmNbGBn8VZSJ5ER2XJCG4hcfJyvuPuX6NBumjJcqeOgpvBwMYB9vTJivR
SIds5Snrbhk1pIpXz17R/IrcerK64gYHO5dYchzLEJaSMzKdEbyu/sVaUTMZIr6VU3wc53mmbmNL
ezIQfzz+USN7AlK4mmb/VFgujltaZbPotp+p86owdQSWPaOIWo7UGb1mM8bN8IVCSYzUxA7FkoYo
G8X8xAJDA9jh/z9rO/p/RAz5bflq+NNB4ZukfqclyWpOnh0KvtgfF2wneboNS5Tepopu0iz+dOMk
29jx+K9YxWdkjdfF4aJClX+kSvNDjWoKisr5MIjJcxZSvLMSdI0kh52Yp2MYWCmrzJQP56l+RC/C
9NuJDcTWW13RY9iaFyfFlRXre4kAMb/BK4T++QT68JRW2dHt2vXYwpYnE3I+y9+RFbAr0vnDJsdj
M7hvhJarIE24ZXpo7wYXjrfwoMlm/fLT6KGyWXmRO1pU/aiaOOouw3Ks5EmOztGFOiuIOKOuntBu
/Ax5JhzGj55khWa6WOV6aKrslpY54KAw+qXMGS2QvKH3g/9rVLZDhbfbE/lumVE7cD9rpPq9Z84j
nCMKCartuEzzr2YWhJnVNc0siPg9Z/icZX1O8xqHoRXzYvcvS0VIlxfdyiJ6wDtPvambY6xcOO9V
/ePRIQbWbh8rixq95naYOnp0KS3QibPbQbA9Jv6IviNXOHWRCZfG+JjPTB6VoTvzmLRiuQIc28TR
29ocmNBYKKL5ySXSlVihV4n0d99wo27iYI1qsLysdkkSdR4q0A53DtifpzvGtS3C/tsu785JOr9k
i3zKKZclxGefNWSlKLISQKC+RdR8INv+4Hvc5HPMbmYPAZlf/saozZulUXABAxHtRCbzqXIg599V
e4wmEXg37QUt9hfLDRtRWFySLPyC3EAG6TQnFc4CUw+nhMjSoM0SKLIS91GH3KgZPlECvzuGzX3P
ckAoy91gxwxdWt5em58pzNqo1H2L9y1jbdgayvjsULTk8g2AEnlVXsltaLFq9O4d2/tOLvmPFQnU
HZhWaRK/cbz83RaPPXOasSwn4eeAFg2pvdCp+M21rxojQmPbZ9EmzPmRe6kiQmditI3D68IktCkK
CnPTVY8v9UOC8ATCkE6LKSt/MAry9wHK6lysS95yk+csHevoAu0SkGUTtLfpGnorm/fQQma9rmQo
NNwT46jehD28uCXFcO36BT7uYauhDdkY6XNyzHFjSBJmihwnuY7QGdiEgsKp3vGzEshAoktt+MvZ
jSiVJUXnhvTIhG0ndLeh54XHbjTIBccElOlICSu/xhiMNoZpDyCPgLYwJ625Pgq9qiTxe1uUXRDa
1bdVKIkhHUxgAH0l/kcEUT6x+CdLuids/DPp7NsVgNkfuW5JtxEn2PlDSVk1oZLI9E3vX5N8T/7E
BzRmx9n6EoiK3cF7yYsq2dTpucHhrujCuakksRVWW0JUptkxr2kwKijicGSMLsx3B+4xeazj8bkm
+a/tm2dlzw8wb+YBl6ZKXul0eI9CpVWPFA71NVky3SPFKhD2qLnxclBzMafmrWr8D9xsR/5qBy/K
l73vFhAFxIn1Hs1koTmzs1MczLa7n0wiQoCbo9y5Eta58/U9046kBQCxPla9+DSTtdojTSQkk6Gt
0F6TiuNy0zDVhqqHVvL4acUvq4yIwEqdoESGwtbDJjxCRGzorDp6OtSl4YFeh/ApjTj2i4kqg5VQ
DUpESKGMMCu11hM85Fa68ZGIZFIQvU/9qFPA+th0y4oliX2AbIEwWW+bCQVq4XwohNAoSAlgl7Aq
5voDqFIGXhQ9RRPBjmCtZ2X3PP2kIUQLmURNHf1QbgHtFe2c0PuREBxMps3r7IwuzrEAwTpoj/NW
T20cVAmBz4tVJfS1vq8OikBlQfJkXUMf2IAECkrNzLD51t7/kMT4adkTEEltWgjTso1Yipg+gwLA
O+MI7xMOhnosPPw+xi0o0gV95309q7t0YRAmYSPcyzGvtklbPpKZxXcC+ep95aaL2r2DVZnjZ3Mi
56EC8oQ5S++XCIVh5vY4a0ng6ScDj04qnmnyIHdKhrdJijBvrePnoTRJfip4JW1byxDeeuln9B+l
uN7c5qNsQMKMaf0kkZPz1XrKynag4wbnGxlUZ+UbLxKgnMwlYXUfBSFHtWJ9tZFf5Z0RtB6U0uzf
u2Vm71kprK2dL7+ufW+6PZ33RB25q320eMNDQz17Q7RbmvJQphZarRizthAxtfAlMg8+Japk942/
HqcGg7dcoLA61/2uGrgj2id35oi1fbQPftV7eEs3Cd7S3WIKn6gPp9qY7cKhkdoXlJ8pSjAilW0p
T1YNV6x7RnKDvH6SCaltzoej7ZefiKgrek7hOmOzrfYEZxEaw1hSr0V2WBF/g3khTzYs3uelwp2X
kTuBSC2Amy3PvkXk5Uo845qc4DtBjOfXZBgPeG2HPVEHpHlHn1RE7jJaOurJI7k6w7JIAiBH2jwh
wCPXosiOzWrw/eY22VvT0xq1r1lCLF5kkoklypGQVMwbSFOLtGP0pgY1Ryyf+dT5LFYKBsF7qZpu
Lyb/pV3D4+Iv9K5FPxG9AGXIBRfTnMD+dEpqs7uAk2Y+Y0fEvhHa8JeCN9p1oHJr7nMxHYaRoJw4
jl9J2b239a1A4S+KEnSoZPTNdNq7r0u+PvZWz+Vb/iUR0jNh3A0eX+Cc8qzZETQFDWiYoDVExmSF
i/JKEE68K1cILZcRHuuRhw3WsoK2p5Sw6x/jmBKYIa4wtK3ll1ibx7Cfn7HlkgQHwI066uD5/sds
pfPGs6n4y8H91tj9bhnMpaT9Ey/ZsfaMd4zSF0fl/wgywN/klx8SmVHTKc5ixDoWoYbjEp+gZThP
UA8bE6XySbhrXXFHm9RmNb30gGu5JxMXGnRMIcnciM6oqYxYwbzPwVrfKAe7w/OyUC3aXnN6GwYH
3cwM1LWOp5RK4MBHglNilrcZPKg533tDe7XXsAjyofo3yOjswEOANzqvxNwDHBQXFVvXeEnukDbd
ipBpxYwqKnlpc94QtXKp8V2tab3zlXGKARo2QhvXx9h6nVysUX1Kvgw6Eqxii74IFdqUAoAd2cxF
1NzVYn7tK+ctGTGsl8vdAlcWTtUz3bVX9JzDJs8If5imUu7LxQBz7D9Xx/sg2onUcxAy0vc/aJDr
GUDUd1zH96QcJ0Ft+v7BkJxdJKaZoaQ0q1NELObOtonHWykpTfVGYLi2o1Upo4YqtP2HDEf4ttOU
Mx4nUDOIp77q1xMSmPXsDpIcE5XfOk4POSbcNBhWSMDBR4ddvFi9bEhPWLmGCd0CtSDJzZmefbCi
jf1teKBlkAbJHr3WdjYcFGh1Pu0h/XLSzWo6GoUZxM2KrOcgoqrA6e6z5jtJeqSGvdo4Cl99a95M
uh1kpJGPwaffOG7fB3rZGNM/KnmfGdnKs1stdDVU2XUMfZ76pOmCceRuJ4vvtGqwzRjGGps/CXj9
UmCKXNHbUFd1WoFmgDTSPcZinOfAyyCWlHTPX+1k/VOg867RPpd2fTUZOzUSTYCGm35MMcG+tuJP
OsZ+ULjTqQjrE1bo78zu/iXoUAEi53NRiTOumBHVXPdGOACZv/Rrlcl0jkiY27LDwFx5xOggL0AW
9+CWbH9ZQfAkWPpX5T0mlUoPRYrsGnFom7cnGp9Av0skBB5ZdisEHW6ugogeMt2eHG5/WD6f0AmP
t5uHD3H7v4Hfp2zNP+xMWIP/l/42Zzg4liCltbx80oU8q2S6kmS+bU0vpFoHvndewquK3rO1nMEF
FxCa0PlwSbvL3Eck7J9QKs1OIUvYRQ5ivKTk1Kylo8mfMAjZP7n7fFJQ2IkXvynOLMu45eASVrN9
GqTybmKDe7MU+zx0/5SHOdBCwUJ5S5kjmx/HGzuKvhOD4CBmCfsQuq9j6XGRUmVOsMGc3opmn4MT
IDTpMYvxdOzMtYzgEuRuiK1H9A60K1iieYDB3FZILZpxPYme/uq18z/YKbOTirIvW5a7JJ7s/ZAi
wwnpqsegjX2WkFdrdA9jMxM5gNNmIb4jYFg9Vb4bknS6ArKEn0JYQ1BLZIOWbZwz2EpXeAczd9UH
P9cWiuAotk40K1Re07JNiIbPIEx479bvZ967JMqC3KBoBO3BT0xQ0pZaBrwJeMYCz3yMIsz1sgPV
asnUumHpd6suPIdeSS15gZA4pCxohmr0lgwAjcDcziLzqW+sP0Rd+WFZMQkLigoRzAASFPVhVR+p
IgTZIkZ7h4DnyxPTDL+JKtGwWvTplvGuSkq0zbKiBgt1KGQ9qYjRObPlC/c012w33CJH+iwb82dp
qOxqSIQg7uht9IFsBm89RSPpnYo/khk9UOt7dP2qezIjg+9hbW4gEvugd3za0JfBC0D7k53dpOYW
lkYhLkRtyZhJG260gh+tSXhBnEI2tcDGkpdHYQCYOWMx7e3I+c17f7r9/wdvGBho403XVm/WwjZW
FiaoXZI9u7Jn+esdUnxt56dL22k/L+SDpMpZ9+4ItdKt0Q/2sjeXhMTbFaRw09FmbHw1oVhp+8tf
LGP5YOkVO9trn2dyxrWVu9osUf9dqNTbhXX/Ni3NkxTkwbbxWwyjFhTJ8o7noYdUnxSSqJFu66iZ
DdhTUDuiYDoYBWPetRUvdQOUtLTeHcIMeRtPUCOizGkw9vyLrKKb2EMFz6hZC+OMSac7tR4pMcK+
mmL9NXGEFPJTleEvvczvqErepGTOl+vnqpwbyIjDaJu7DAWU02a3iObDYM7VUwm+Cnl4Ij7l6Kjq
ouwwDNw0BZKyDiOHoFPZFN1xcPrhuyKj1F34JOdJPsFf/RX9/N5lIfrBGcVNOB1ydHa6WY5VMsX+
ZsSEzCNuQqLZ3BnaekO/QJkbv5Zg4Fir7iZKX3rqrXnFLXX1wRxd1T7OlU+tWOs918T8XYDYQ5a8
UwVdRw9bcaQL1kZwNbYA0J/OXDBGOMYhBuC5K0l2L2Y5HbK1eo/xGeLekp9mbPL8j0i8Fhwqm3aJ
Sd/peq6pKgYgxO5NIxkt0ySoVi3Co9b7JuDYP9l+KrcQ7nB6SnbMqcdwmsedLeSfmXd07y649yqS
3y6WCB+RNzu3C0pksVgCtpmbZCpEC8PPJQ5VuGew+yT1K/vmqPqoaHBcR+SDQ/9aFNO6JUf6vfDL
dN9n8DXTcIcZ4ykKH4SPF7oYo0+ywMF12paqU3PL4fbm81zrNyEfI7ooG/GOm4eRgo5nTpg4SjBF
J168t4fh4pk9Z0I+fBVhfvRjtRws4ngjj1s8ZIAZ6mf8qj/oB2K2X+OV4tYNYcKnqv5x1yNJgMiX
ExQaEVpvSCV5o2bzl3JyHLjUThV74taJeEXjVLuTzatUfBlYlktGDr9VaG7gkZukPtbTTLXjGN1N
xWAyx2fvjUu3BZMeysmJaMtksF9lvL6YFACiNb6dKImFF/vqu9dw6kBMp+uyzvve5/mYyp4kJ0Zg
+Mh6Dp/jKGZrSo5mhUQ2tqa/emWBJdZju0DWYwDNT5NN1NromXcWlvQBSmk3IUIllR3ASrW8AEV9
ir1GBE7m3PeieiQ9+s2S+fOSz3Qqr06/dagNlJn8JykyP5mNe4Z8OdureZns4X6mCypGgLZPwme3
nj4zU/2r8fNiNaKxmLYzsPNKDER438KNBAbTIElG286rP6jvvq3T4TERAJMhdNzCZzL6tRlkDL8b
dL+8DIHV4MCN32mYq3pI0Gzo9i5IP8ObAoxHbLvNhumuGsE4ELJv21ahJf8fKfffOXuuQ+NcM2V+
k+axR+W/JeHIqViISOPNDb27JscoTm/zEdQwHRHkFlP7FVmYXEFTJ48UXKLIjxxgxbZRlNJ23bfA
guu71if6NBbKCWyqRg0UDu5P22S3kjunj4wXVzJFE4VAXh+4v40giPzB4d6jxmlEflwagyQUI3TO
eG9h4OV1NoZyN9vLg5uP4XmcoTfdghanmasRAQMu7an7cb0Uo3wPVtQZZnXM89GnWzt9Tw1SnUyZ
LNd+zv5lql8OttejxIQxMrjJR0qARO780bfw1LrxtM3Btjdr+OtBKWwaAjmCwix8Pg4K7pqPKOrv
5umbbb4s1dNkuQ+iHr6QrJCP274IGpqIhCrIgSbZKRvKCD1P+TupbmOhiTp4MKwbp+HTiuqWrDeX
0BXhHlq+yjl/nYzoKkoZDLMhj0vpnaNWd8pinN6mjbip7WJnS3tgVoh+wrxiySMDrCrJsscWSfs5
s6s3m4RBLh3teFHh7gFpb4eMExv14u9aTMteJOl5HdpTL7NHr6esSZVExvbSu2spRA1lpohQ8Qrq
Iud8O9rLPz/1STPrRnMDS3QDB5zDeUy/zO8L2Z7ESysCuSDESKN29ZOy0Otr/ITj+jBZvLClh/bb
4+PnpSemT0W3MOPqPLRZG1jjQ2gvJGf73S9C6QBN6URkV7pzlb8cRspk+TdxZJ1Eb7KIs1hMfg1j
n3LgyvL+PlwKTlNX/Tqy/TNB7kVi3JBbYmHKxcPnGxSfp6nVB67KP1DA0FKfkHRda5XIwHVLKFz4
SOckyUAGakiztI6mtmu7xN1tyoXvyiUZ+2Aszhb5UXnphH1wEvSdErvB0v7DxpVfSlfGd6lI9nM8
p/fYkf/ViAyyeMG5D9Z1s/A2BZDS1tb1z+3Ma1UMa4HtW55pnDADz1vRPJHxtw2luqcrC9pzTA8Q
zujMeWbcCCtCQvFAY/glLYclkgu3fBepR6BKdLC8ldY0u7nWwBXdV9TKqzsNRuDXNoKymd2kRv2x
c7vPZFHfNAaR3cHMgTHytuVkN3BzuOigN3FGq1fmbfvc/OtSHcxm/8hyfK0wts6tf+jx52CZ5xdk
+0kRib1YGaaImTilloR6huvlxhvuisgzUEfM+KJVe1icqX4YlONv2dUP7ao+fdN/cZrcPOKbfEn6
5oE8bQjjGn9ENrCIWYOzBzROaL0f0dL7r8pYxHHpqqd4htJdPPuuNiFPGuLEE/ArNNb5G3k6OUx+
e+0XymZrwWrIOb6jn6LCaFkI/lvs2HhgpW6KQwarJGWL7WFQFqF2wzgdCxBtGPfi2Prdd9Z7v9kC
CuYk8luV6ZeVI1Kv+vSdYoaFixxsBNj+bxw+/dG/+oaC46A32CJVl2Dtx8Ysu4MUJP/2tuFu8bKU
e+GPp7myh2styn9mU9svGfyLnTXvdbx05zgZX/Gv89UbKCOdyt2JrINgVmh/7HVAvyWXu4iLcoCA
DMOjlLq7A+H+RrQTSd/GXTgJfdRa1bZH64Cf0980ubiXYUwQZGu+GEp+rtmKto+MKo1fpIiH7Qey
5Wlq4O6QkXO1xuWZkpj0WIF58gaV23S8J3J2q4SPl8ZaX+tSYgrN86sl6gPpM59GgW0sM/FFAFxn
/VOlKAyMTUQ6UGMoCMaCPqn20JsJopVIHMaQeDF7Mra209xXC+zB3Nc3ZpufSmP9JeuLdvsxPTbj
uGx6opzUAlBjT/5vI+Yf/kPQ9bYy13u6jEDh+5aRJsovLpmsoNwryKSdPtCIcYpmegappX+J+4Ky
yeal56wFQyIor36tMwGJp7wPmYb/BmIRcI2H/xo7uzONO7pJc4S1ODUm2KRDknJl/0fbmS3FsWRr
+lXK6j6qw91jbDt1LnIeSEhIQIKbMAmhmOc5nr6/2NXdJdg0OlXH+mrbNgSeGYP7Wv/6B++Wtgl7
CV07M4h49o3V0MubtGVal0j33A3g6qBHNzKlKaHyy6LyIZvKMy5TVz4JCZo+3uCmQyMtFG4HULlr
aziWhffU9eF11WJxmWHyB2N1NY0GNu6W5pJZsY40h7vTqQ3+antDG67hbp701OioPZZ1S+5GOEGQ
EA3Z9ummsoz7SUHFS/DICZpqaVkBzqflvp+PYmW5N4GH8mYKriJFByqyUi0f4gQVz+DwC3r7w5uQ
PRCdtiSb3L9tmEKvRJM/Fqp4xRP0vilzcV0dkhRB4dAOxS6AagBVz0EIMjzpNo4IPnB7E9EGmyG8
13I01rGCEYdfCVFMdnwQddLjGzCcdXL9aAcqTkhpfDN83AR8jawUvMS2srZfG5IiVl7KfEHz+bB0
ePwVn3DqfLb0i8Sw08pnso20ven3Z0TvP8jQpfzAmwxvBmgdpmS2YlFFlIl/qAsyhDTrRanUWuc5
hSlSsnFP+nADgc0nb4Q6Vu8falfR8lAbrLLCRS9HQODEMYDxSwPgdmhlcpcX6sFqsaUSR2wGL3ZD
spaFrehCklxRqqs4rkPCgrESwVvlyQzKehmokmvhmE+j1eBJ0ydfbbrORaqzAfc4zy0COuRlzl1H
b5G+EEC4nBIT1zWnRMytYGfgApQyUZVbXXnNvnEiSZBPwoEHL6ECJU1AalqOXrqf7KKK/tSI6igF
jCzZ6feDdjRriG2xX0wbsmBJngag4XdWyMnwDNK7RwvsCjrJSoRRhcIT/XmM0ARdzIbjZ1+UVr6y
DMwgSCu+rudRhNl0K3KxBa6Z3sLNJxA2szcBpMJjwi4O8jBN+wCdh9+V/TlycCwRI6arRpLypATO
AQCNpsiv5T6oeV4zWgpqpHhHaBeEZmH/8GIdIgMU9ioxtmFackb1aboZopei7nMcbC35Qs2ShP05
iwv34LTw7tzkLDEu4xHjr/Ru6G+ya7pUa1017Y+8hc5djwRGuD4fkU2N2sSG3lUALMPoMZMVekl8
kVMfxL1Krkpb2isngIBb6eqaMx37bvkIFzO4d6CJLRLX1DZ+Vep7B4pHwKNte7q+FTU+5Qm6xoNl
WsQEQDNVZLSoMMUdOPbvMRrW6jY4GW7EOWq0P8VYACHgC7ov2uSBGVJz1kg2A3/F5LgIZigqxFLc
FuqrxLFlIepo67jJsJ2qiadP9PKSE8FVedNVZ5GRg2iWI14nxlNvqRlG6Ndolbd9bz6PCaYtWkDH
kWyLHkO4qvf81azBde1pWqq4B29orWfwUp27besnL9HQkkHvg9mId5nTLIqm5IrY7VdG7hGy29mA
2L9uPUf7WvZ4kYD4Gu5a8I/bOmViWHaYwuXLkTISMQlSMhVbW1twfWIHjp6TZTdZOTxACg3gCUag
rr2/cY2WCBLen5UcjEedA21r1FgNuxapxEE6XVtF6p1Giy26oNDsVOURH4qWBSfJBMPCTYL2UdWU
JlhhPust7u19c98TrxLRMEMw8KjqXOYrMHxITvzeGWG+y01iU8cW5UsdYMxmthfHl2cHliSgmLg0
cqpX7oCxtWXgWwe9KTJ88nhjYxOZw/28M9UucrgXeGiqqe8koa32M9BJsoIAWC9oMHBk65iREr8M
H4fdj0HdIU+yB6spsfcm/yiS0juBR8ZMf/rnCWQO6Y5+kuzRSyPkAvgRl0JrctxrA0gZdTRcbF9x
zLpP02wLiw+GK9uv/QDum8w7Bl1k3VfE6pLF4WAPi0vRT4C6NXeRSDbp67spmnZEZZ2YfrxSTAnS
0N2XJvs+Wi28ukm/WEkI5wzOXy9yqisSOtbh8JNbOK5tv7rUIQhkaL9o6VkYwALIEYi+5Jm2HNbU
Bn/PpveTscQKquvWibnFUduapwg4ttwC+S1dyfks3enKz+Yom5gTJh8dtcK8MFtJS+4kSROLuiiC
g2MfZKavU099RXvQrxyJXFuB5gL+EAj/1UzSuzSfcHYrPfJr5Pg1Td0TzfBZH7uNLzjln+zRRv07
nBm8ProFz0jD4F0zK2dhqyFbYAm1p+aB1atHQDX6Q2X2Z39mQ9Ze/N03iwejuncHKFnc1YfaaL9m
Vrzz/OwhnqCjY26NkarS0009mI+ww4ntVvThdvQ9m3yCw/LqTIRR2ubEcaTOisw52LxbMWeZTSK9
sTFD3IQxToVmcWiGaiv76pRML65V7+eFNFfBGZy+iFx8tW1QWWs0H0W0h4j2BdYV1kURsXteQ0vi
QlPLJFiAqMnQnlkvpvVQBg/BFNzh+7HqWuqaYCaXw55a6vi86G2+79vgNsSsXbZHTGResf5b27XY
jZjZDtEPapeUAQ75X1VK5YrEXQtuzGk65vPQrIovI5JbZcMl8OfSFEYPYYBPUkLMVVgHWXj4AX0s
sKk1sUVNZ8CFs0nm5gGx5B5VLcP85hzYUbiMObNtC4YxAM7GM3H80IDZ6ohiwvTMTV6R+xRMlIgO
L//M9OjEyG9zGvmI4qzAwCJ+ukp0hB2RS7aF2Bqlny4N5CpTYnO4es6JWtNepRKX/8r+YsODBj48
+g3D3r4jy7sc62c8a7/LzoTixRFIUJi6qplIOXYNV7+NBxj0fDKcjI+duqICJlJM52MGiX1QPTi3
FgcXNbn4uqZgiBw6Q9vjNR8lszQBNX0MWKaHh7Sqsl1dpat6jDnWI3ObhUmz72ZDWDJUpF89mPtJ
kjPiiWyLgOnJ1NTWj+sbbBn8TenpT5aOmeX8Atsjqp3WCDBJVZsqs8CL5DGarPSoeO6xV5OvvcfQ
VB3zkQ7P4CZHIQe50M1ru3OY87Mzxq67FVH9o08SDHLh42o2WyszvHrRVLCJx0PnZA9oU6GNOUQb
KN7hBh9PdIi7EEaUZ6hy2VbZBex20RtEIzTGuCh65prg2l+pFelTq/Su5YZSHzFDRsgPYM4kPChc
cgmyfTaqrx5J9yut1XcFhzgWe8lNE+qPI2S0FphRlPUxap0vOBHSItcZfCntZdD5wUTIEf6oCAB7
noMOIKJI9EePSYMW9MZd6Y43Vkk7rKuzWWZfwkzdU+wdfc5TJsgY+gOjzhrqQTKNcC1mMB18CnDz
Ev3y90LUmI/m8V1j4d/Zp4hzaF7R7YT9Uk/co2K/4HAvv1q4M7PpA6pweahqeSORG6dNGGGQNvzI
mf+Bl+LSKQQ0lk7Cl84hCNQNZ5mTIa5r0hx+prXudFUvK19DSVIX8bbHEBn6b3WTdc4tRxRW3X2N
gpJbojMuxyA9e5haqIepRrVoQ1U2wYRpUunkc2vP+A95tCEfW7vG1caCW1x6i8Dyv1O6w02iAMJ6
E0SAD+W1+o/GLrSlPoyPaHsfqyhC763TqTIiUGRmMHnN6gonqrIhZSG5GaEY7uT4SMBQt5IZBoPM
UZjjchEhzzXkra9nkx12B32JwZ+2q/yfBXwGKO9kGjhOs3Py8TwY4U1ppquuSIl0w8/pjz24zDC4
Hyi7jRyaxAgdema3XDLL1KB9ckxMOIbwoJJo8lrn42s44XJWxlmNp1Z602k0upqJ/2G3zHSdP0JL
S+rltsqL+wEiFqk3uk5H718P3nCRuCcI5Ix9ZV5cqt/laFUdZk54m9X9Y9cZJwczfSXHb2GHStzw
saov/Wsc+xlP+u5F62lGbaiJJZ4fUAUIcmKj7MJn1SlJhOREik+o5RjaZngobZSsmQ3qADjKm8Mv
i+AZo78zgcJ0rGpCjt879+hqyUkU2aunZ8+WNOUqGrIfEcYHZtbuHWUHF93uvlUmftK+z8gGF2Y8
Rzo08Ha77JXvbjN096u6tveBRmwdriUMMHmfTHa2PL+FWyYp/PvnqqHUTwJ1plaONhrNa6SZkDo4
k3xtJkUjalHpoUytASWVcZqEOusGMHA62rsgoFfPdDr6cbgKDf+ZKNVxYcQzcz0hnA5NFZNl5LU8
c8CvNk3ejQePtkxuDXlP/MCZX2qXON5umUKzWWfdtZ8zrG4GsjbbWinAdfDD1s0xCtG/6UXF5dV4
0C1k0YNpb/IWEWMJlGx6P0koJAhm5IVv42j3xwVNKCGqXJ0pxp+9HoAFHm5tTi91IsxdMYzfPEKK
4KAyiNclXnXNjkzl2mSPmQcOfu/STHCSVN54wQFgODAQ3uWdcU9Zjfo9JaK31Cxr1V7XEyk+AC+3
ynSfnKRhY+/B05urxCDjqZGvgqQ/yp/+nFsTMnGO0aGSV2nNUC9OLqUGxEQ877SUXX0pJaZYOFtV
ClFibn1tmTIsGre5y9sBZkwQP1UyTa+YaGted2SDmLdEU9+QibSxSGQeS47lojCMrTZZQHT2jT/y
vFmew2i3757xRyETMnK+QFPV1yY2m038iCkCcm0Dxg9SSQm2D9eJ+Frb6ZYFvcG6BjZ1KTQdg459
9IqnXh8gHwQVOG25RVWd48EekcgLTZ6H5KXN0nzL7gn9w8aAVVCzCAXKRZKQYcU3WUOJVXf4iKXd
RdZUeVZIgp7nYUIbwUT1Q//GR3E4Jt4jGvkjc0wkKynNRBk+iMm/6wjLRvfJhiScF0R9587CCZIf
mopqwdXih/ncaDeydowVCKkN7MQU1p+OYEQtVGnJyCHpLgYZBkuAmmiVZ8XOqfODo1UPgszlYuwB
cM0LsRf6urDlI7Q36AnYewrc4B1UcxgHt49Y+BEbVA/Eo0r4mA04PdAHycRZDBGOsNkqgRtjJzse
c+YfDQGv6cphXrxoo3pASRT90H3kqz02HmCao1wXhnUfVB0EKBU8QDxcT9CHQRUY4oUQDzsNtjJA
O/eYAG1iQjpafsLOyWlERRPvIczglI2HxRQ9A93g+op2gc4E2n1otATdtNoXZKYPfZ1fFaH8mcAj
h6RFImKW7V3YIzQgc5ZBm7yKynzM+xBLW+8b2D1OlJU4Qo5ehZpzam1oHwyY2/uiY8Sk3MFd4PLy
PHQPGL4VK+yp9lmRXqMzTjbmFEFEz90zB8PN/LI4PS92Iumakxj73S5+zfDYWGsqhqxpH0v+dlsy
ds0negnwirl08G+7Se1EwCDAnU0i5smgdCvynIx9E6/w+31N/LDdMGoQIXmm3tAT6BQialKrgXHD
fsSwHSb4rWsPc26s+6xDb17NlaBhEBYSMyGgTvZI9p26WfK/FJZ+1Tcc+IFK7qu036bK7bHmCyks
44QRf46Mm7J/aeJ+WoeHLBNfYWp9S2Pig+fzBuFbJWCcDjrdmKqwm5fHwqVqgvoJzwjqdlmhzouG
dk4XQ6hua92lxqKTLFkseflTWj8kVK/ZRlStXOdsbfDwjoXgGs4kbt1ZDM8ajMYy9ZCruhCOm3y6
qCa84aXIxhI4HSdPQy+QsTJ+8R2sG9pnLU33aDJ2ACtHfWDKqhC8olGfw/bGfjk4yTay8mNfJtay
CsnOE230oxmnK2AIkyjeEV+FnlBNne+HBKUJkt2QoFaqebgCDEQQlFGvaHXOwSq9tZw6XC3hw4T6
t0abIW4nf4418KwM0XTX6xdjKkxoyyZACHFnIhMPvUoeeo8BbDkP9PZROjJBEi9uXvR7aQWoiqJk
ZUtcfi0+Cv7NAElauDcDG8Ph0brKvO66kxSezQRNJLCuUawxenYgFdOB3GSmR/ZA/j0XziuH2S21
5042ATgy8R2TMJ5Hn9lBZ2MKM5K36W1EV0AbIvhkwaFJ5RcP5QE68bKKcAf3vDWmEV/GaqTB9R6h
pUGvVJDeGN/CQn52JuRkOprbpaOH54pgJSYBXkjKxhUa/OdRUiOu7LNGjkse2VuvKLHqrnrgxS7Z
ut7ETH0cDpFtXJDJILR3xTfU569JXlxpEbxMGVXdpmE6SE9TRQvPIq4JEG2dVda4zRQPVhPCjOye
W2bVSzg9AKhStGuMZRDlmoT4dbrzElWZt/z/4Et4umzu/+N/vAz/8yUvxir0g+Y//+PN/330D978
+/o///h9/zVffWu+vfkfLOPDZrxtX6vx7rXGnfOPv/2//+V/9Yd/ef3jr9yPn3sSyk89CY+v2fjt
jRXh/O//YUVoiL+5On6DOiQ1W+q2rv76l/61bv7+V6X+Rldm8RO8xzAMcf7pRGj8DUadrVxHGEzP
la7zI2QjTfD3v2r8zJHS0XUL30CXkvZfsiLkc/3iQ+iwh1nUmdTFLjwPVzryrQ9hA8HEdhosX8zI
vB8KrCE803+CuoMMQ2Yn3TC/M4sEKZvw3/rjCeL+cg/O/zA7/EvWpuc8zJr67391JN/i08Xtt4v7
8RzxQpdFbolNMplulp19cAdmBXTXinHeEOzxnMXoPQgwuKun7NYNGQCiSEhWdTHC/zCxNx1TRyIV
g7nXNB66k2qErdjDySgDephkHub3ag6sTYogXajB4Ot2tkkerF6Up3Ycu7Wf2uFtUMXxty4x21uI
aNmzM1jNt9yQg3xETlXjESS7fD8xNGNy6hmCkFy3wHYiGMS0zwK051vULoVF2xvEwRVbTUWmG2U6
wuqgr2agmKziLTBqByzi1EX3YIcIthajYrNb4m1q6zvX6LF3Sgn1eq4d0Z9aDfExbZUe3VZmK26Y
wrRXScRTw68FUix6R1d3Mm/NfZcQo+1HobGHZ66RlVPa64IeAyI6kkwUD6I9BV6Uo1yYaDLLzGAa
GvvksdkQO5bQQWuEdxE7iBkYxk2FpwzlCE0Q9kLLRGU3NdJBI3cPCgcIw+y/M8XbNgqSnF8+GmgK
kLyvgyQ8aPCFUbRsK1NbT7a/CKW1r7u4J1Y22Y9gcWNjXYFQL5vCXscoOeYY1sDNDli4XNqK8aBF
BpYL2I9IwcMOxYSStwCvokfAOgs3uspWxwKfBbMoj+hIGN24AMd5tppMphhZdNAGbatzrswAAjyS
DWjdjjgEIBAPJrC9Gpx6H8LS5KnfdSF84IgzxwOLMgFckNSsIb4xgE66e4O+ZkRpPJXlSimclyO6
MQuqI5ldKSTk+gcU+mM1qqVhfK0RJlEWErcBqdpXwH9iPYSEsZnWutaslTlMJZU2smmq7gAcaTEI
sZ9/WWsYuPnehgjBgzHgcAcUl+Fx69t48g/2oYPuH6Z3mIryK3KbEvAMuX2LGuSAluCSKBgiBUoD
aG563O0QOyzRfT40vdx5TXCT8cjz2F/HAppNDcnbEc+4j2/n0N0qQQaXZjAJTfAF/WCDnkx5synJ
wXZmu9xg+BF27pzLRbRmCgkPSSqWS5t5SOe45hdIZ5CVlwH8PRjD29Ho1kQpHYVGkFVlXSeYnlkm
SStJTVbPcEuVf4jhBdRQgOO2uyP4aKO3zF59PFvs9lz7c+zHgP2zydHuIv1g4FcJ/IviAmIUweCU
10k2bepqYHAw4TXjN1A4J1g6GlUJl3+kRdb1u4EpZuEUFzTwJl7/NGd93lyVWbYJOv3Qj/IucjQK
x1rdVmTtiXqC4I28CILiIWLWglAWWYwKXPTgKEhlVZ2ROG4H2Od5Dssen2mTCI7WCp7cPIhveqdg
LiXba1y81gblH5cPgidAFC5wcemcujbhChpLIyetReCJxivn6DG2fuTNhT+5C1tizNATXrl19ZyS
8VtEwzmZ+lPYZMQP+hBkrOFRQkTKxuikMKwqo3HdEjCPFnQ/2fG2qCtGSQpNta1uIP8vBh7cPuVF
0qZvdJPr3G82I6WnH5LYgIuqcFJGHjCTQxtseMAl3N8UKQV4Fx2ySpwS0gp8p7jmSWfg+mIV2gq+
wK0Q+D7MQryZqImibG0kuAgibdjFY/SdghsfNZJTkJ721TFt/ashno3pgyyEkFJIm+q/x/3kQhRd
/jjHD2DZMKEIUaRkCT2CloZ7QSNzPOwgDfNCFZgEhXJNuMM2ahFg0FzJbdU7eKzjPvVce2Ce44zX
4FqjnTqfzSeBz35CEfVS+kTvDS3Jf0SqDLq5xKFcHlLQx2s3CYHaA2csTkxoMXYSNpGXGWdCbnWI
LPrR5czI3fh5LELzy+jkzlMUwTq2+sJYJSqwtlhqBfc6BWFhzlyAZtz1kwhhujDstGzvCaNz9ryZ
/j4N5ffI08kAS5yVMXN8EIFfIY08DbLYJmXwRW/8/RTZR6Z+d/ifrVzRsXs4u0A596mvvbr+yH5t
fiWaeg+F4AHbhnXoNpdxiM9DOv1MjHZjS0QjmsAob6pO5QSBPg0hBGhCD2bRz3g/5NOdT0az78Jv
89t0Jyexj4j91YT8kmvDSmhRsuki89Qy9vYr1Plwc0Cbwu7sTYzXQw3Knc3z1229UD+zr3/Ff+Es
OuQY6GPv2gj+fauRFEr+SJDS5KH52U/+eBBMhdQgDhiMfY9xTVnYVnywpuQ+DsrHKXSeNAUpuzTj
2xAvFxdomJkx6QYNB1Ku9pYSN61LSYznxLou2UwK68Fu521W7685Y80NFTazDIsg2U6P7uxOHDtO
V9gyL27SnuxG45CUHvNeN9nxyZ4augCses69bmYbS2pLDybWEM6syr7jviBl8WPzOBbTUyqmE53X
tooGmE3yFPpmv/SC7jJ58hv90g5FHfSOudFKMBaO5fTFx8+F+9VsyYIjiEDcTWHroAlNn4exupks
84vpgvNMPGuzoH6lyvKnYtRWDWTTBPltmsprRp/zs3ldhbyddXBMM1LE+2ZaGdQVl7mG3JDsWa5a
CwFOGbf+i6GFcpvME2FNqe7JxIoeenBvM3OnMTeh6oHJwceLVOps26mu9preQ50QGA20rf1DqQhb
PS2ydsj0JdxyDPg9adF+ZxKrD+G4a7syx01hM3cKe/wKenxA3C6SG2RIYHnghV8y6PBfBActskrg
XeqLbYlY8RRDbT24nu1vjV7E10UpnW1AOuhdTYv4MHhWvcvg68+YvbiKrZyZSDei/UBQdBmiuH4G
lkcpWcoe8wyjy4lwR5PAnFfvnM2kldjPE3F8guCEZZClMXVH+TJqcNU8dRowCj1UYxGtCcuNtnWT
UQSYs3QHx/2liTsWQ5yOVtKP7eGqiDxri3sREZYZjL9R1N3SIjIYGyV7wPLVIS1twa/LPVhadTS0
RrsfRys+w9x1V9ic+edOJ/qzJ+Rwg42ctfVzpPpBQHibaLkBlhot5ICUYgxViAhSDHN87PIcuIxE
nh10aePB12LfrwzL2qZliVOrpjMhRguLgDLKkxdkm82ZWlp7FrKV+9oXYhmEVhEs1TgUa23gX4f1
CLGBGhmjEZ0sibGaaVpB4DyVRD0fsLXjca+KZp0xEtz1IhRbvwjjXQwD/hxkUNELDd4zKj+Ar5ro
wpH8uTXOVTmdbl1ca1Pq4DUwVUNN6e3aN0DVkNrHLuwOQvcGmA+OEhettINFWjio9I023FJoVXBr
J1UBsoYVctJIOuRvV+bUmLuBm70pOt7cGCGtjaviRbTBUHgn2w1TXDRygLssvsc+EgYZZNRRa36U
EV4H+qZ1Rma0U4IJMrcBjwDj0ONkNpibEX8cXnDXHjWxSydR9WeTkDFqOiTRApkPrN11j7IcrXOV
4AitYSmNfTC3K9jV6cSdsyMPTTc+6ZhjrkITle2ziXlG+Sy0USAj08ehgd8amtKp8Q+ZEBOTeyzQ
Wtx7WZ2bjwrjq+gSGGmKaVyRSbUjbY6MwkUVtGQBz5QfZ4FwHw8Ou9DLfDO5LhQpPmCLrjsIKRt+
4rmg+oNKU7+RMJaMxGBvbh3OFuiI2nQLlQtk/gptel/c98lAkl9hm9RAFEGdTfzMkdorsa/zsITm
5cfdLDvL0IWu4rFP+0OInHQ4dSqfYw9GC3titDyIN9k2U1iNODOQw+yRyLzmVDb6Gx4e5NuGTpPC
TFGTxo2be4Ncjm1U9BujdsWEiRXhRjw1inra6KcEuC2hyzJgADRMLeEd2gLyWmto6xpOXDhzwZg3
lEgp8a6IIFQfSKW2mV1DiAH11wVlrszB0xdh06n23lbknFxFzP9QefpTpE2PU6nR3KC6socVied6
ih+4CZe3t4JGPMDhNfJNLrDVu7XdsYLV6xi+t3OJHCnuVVxiBVUYni9OQcIM7JQPJn1cHxtku/p6
1avzkFtlcY9yz4WabGZ4z8RqZKzmNNBIYzNk2uXx/vw0YBCLU5zm+6JJ2F/MXsbT3vKMHuu+oof4
1jNyg/sZ6ln34reqjr8nTotsCFK1kd6FjYhR82IpgQuk33YmNpZNWcbliwlIYGwGAif5ntMM1mER
61ragxidoIEQ7ZdJSyFY90rLHPC6KYgJGNCg9s0DJM8Lbyao/iYEyNivUaBPAwV7p42o44vAJXbY
bMhe0SC7D1iyGQ10H7TYmS+0/eeIwNzv/zMUATDCgfhrCw4sIA+ghXd4gEtYopkKtojWglSNqSx0
kVU8p+g0AxDhj89X+xP0wWrIhhXiPukYhD68RR9s2NUFclU2cPXo0BdF5FsaY8qcH/5iXCz74Jhw
UH6+qJgBlfff8ddVZ0zkl+AHnNgjomoQQOtMBrCtintQ0wJiOSHMuNxfx5MDfR6YXCPevifgjvEu
Nv1QiRKsBvVkML8zpCpOn38ski3efyoyMnQhXGmA08h3cRRw1GLwRaIEqlqAmd/3ipTD4Pm/t8g7
rElLtUQbJs47x/5K6NxyGFD+F9Y/gMn/J6xkffhVlAmhT0oeqfm2/3KBjckp23mzJizCxop8Oo6t
c0qH+toQ1ubf+UL/dylXf7eUHja2X+MHUvQYYAco0k6dA26hVF7/5lt9cIPevBrzz3/5VkmBoGJC
jwyxoMH0u8+/I4DDFcisV//yd3qz0Hx5f13ISsZmgEiA+n4MZy4CAWCoYgumIoGWQwD5fDmDP/fu
dXAZaZjcJ8BoZnhvl3O8SNR2z92qI/wAkqJGSd7vPl9DvA1b+WNfYRHDNQ0XrBU49u0iKEl0Z0DF
TseZghJWVU5H4vR5C/Dj+OGjj5MKtivdbAwqJwu9YNJAkQ+AGPFBgwDy5fMP9MEj+uvnEe+eGwIi
ZY/eZr7GmBwpKEQnpsUgCVNgb6KxsH/zdn+w03EGCIcKnePLMoCgf72nBZEtHRkPTEwy/AyiaG/H
0AApjGkaJ+y28ukok6+ff8cPbyzvoAUGQlbGH/fkl+coa8a5FmDNrnSvHTpIlafbz5f44zr96eGx
pFAGkSeubby7r0Na4Saks4YYjhmsHOyJqEYgPNPLTOX3UuFUYsujVfi/eaI+eBtnlvL/Wdh8fwOj
ovFCh4VpxfBpKBYt5l46OViff8EPnxPLBPe1bXga4t0JVSEtVa7iT1tNPLKGuipc/TmxVAa6k/7u
VfxgNcdxDQ5Dx2BOYbzbYgrYOZUq2J4Jk6Zxv8s9FyHNKbGvPv9WHzyNb9Z5t8OgXqD2EZw1GX0p
aWLsLKhuH3Ry9dZeiA7VR/ajY660ovG6/nztD24caxPgZNAWm8b7p1KZBf7DNd/RsBsoFmNaLtla
sVyz43D/Ly/l6kxxDCYsChPsdy+d0flpZTSUFwRkoOGd5xc/Mv/n54t8cC1dHS47cVYOcz373Rug
ETgnrNSlhmESqPcNw/b2a6iFB+GLvdNSu1npzVinv1n2g8voCmagjnRp25hdvd1QCJfjAcLUEPc5
uKTwGlPCHzv05p9/uw+eSF6zfz7/72qlLnEwKAxZpkAiRqeGACRelz0syTTRfvNUfviVGJvYznwM
yTmE7Nc90o2ynLAAbpeVFJvOdh6hPR70wfjNnvXRtqiY+Okud0066t1LhquJmIq5Y3MtuW3jaj+6
6uHzq/bRM6FMksVMpTuWLd89eHWKOiCouWr4ea9LGPaWoYG87I1qhhuJs4f+2Tb3ny86b0Vvt2LJ
RVOU7lw903p/+XwD26xsLiDnxXr44qBbgTkeXXEzjzH+jcWUgj/MvIP56Lt9EUdnaZQxRQMaL2Nb
Zm3E859A9YyjA3Am5EpDrD9f8s+PB9/vlyXfPYoKnzFn0tk4JvQwAdR++AK7cXj8fJU/37q3q7x7
CKdo6HEnpPjykJ5cYIsfTRr10Q6eKje8wb/9FpXfY+tZ4W8qhD+/aW8WNt4daAX+lgQSY2tpIOYe
LSPbNF3J+IfhOfLk5F8+Pt+u9m77qBwdfHXePqpEAwp/8bEiddj0P7+Y4s/v2ttl5NtXegytNI5j
Tuks9E8W85MCA7sUkQFqtKUfxq/EUf7ET67ARLTdhRAu8Qa17jDx3/TCPX/+aT58QZQtqFM4W8X7
blMjBk3GNc9siSlso2KywGpwUiyA6xcho9Xnq338uP5ztXeP6xg0htvMlRGgxbeuTx4aozhI/XeV
9YdX2ICJYNqGIeml315hZm2YxM1vhTJ+dBDBsmD8zU388LIZ1CMzQUJ31fsVhqzQTFxlcJfw7bXS
YJe3SYRRSJ4aO1U6wbkOB+s39+rjr/XPReef/1K7Sqcd0a5zr2iKUY7T/Xjk7419LZaf36bffbt3
G1mGZgppA7eJmn0rg3TrKKQfxs4yCTWzt58v9uE7bjnYYpiKXkh/t1jrIvKAaRIsItz+Zt11havC
S0DCxefrfHj1wFYsm4hNSWDa26sXWybCsrkB1/nv0Q/MfjNOiBM/X+WjSwd0M1eqiqbGfbeKVege
JmnzQVp720H0O9kJiKNMZtF/a/rm89XE/Jy9P9+UwfvLlXP/XM0RtGCYM56Gp57DhDpFTx/YuBdG
1b7LnCsx6letwkeC+Do5ere17jNURF5Q2+7l84/y0W0kNEnRzYHWoGV6e3ltWkbfndg8gzRazcNU
+AtLU+Rr2f7mS3+4kmtKVGEWTN73hQQHXl9oHitlyay2zRjIapg2LLDLxFuqWH3+vT7asgyYcyYz
DffPNaVLAI9BaBtHUGUjbELabWVbJzP/jWWo7yxXmVLHN2j+GL+821PrlHpHyhJDfni1cCSqrdPH
wyqIkvLfeOF+XWq+vr8sxZNUhCCaPDNIm6G3QBDG2vNaw2bk80s37+bvH06gE9MyDcvRKf3eLtTl
bYpIiz6xa9QtNKILJJtHpHz3RqBu6szZEKVb/mbNjx4ONnyIazN4Ksx31zGdAtjLJJgyCjCaQ2eP
B9I3bt2yvh3dtvvNk/jRs/HrYu+eeWeMvTBhhoYMbcI4Kw2nKFyNjm7U28KqbPc33+2jvYX63IB/
N7/wxrvl8JhE0ApfdBGoaJEo7N/rZ7hABEk+8E7+5gyQc2315u7R4xiG4ViSukCCUL29e3Uy+LAR
2C9RO8IzYg4TwltptOE2i8VTVRj38n9Rd2a7cSTren2Xc5/bOQ8XPheseSCryOIk3iQokcp5jogc
nt4r1Pt4DzAM+MawgW6hKalFilWZGfHHt9Yn4x9Id0+ZXe161a/NSj5Qm7SN5xyLH963QOT2nWyN
LYdIq7BELtPZj3/eYzps+Y+4HmlLPv6fYc1/+/A/95unzf82zrn7bh4+q+/h33/T/4uRTtf+p4tM
h0v/HgXVf4H//h/n7Od3n33+S6hT/x9/75cO/ub4nmVSJM39ygr0RPGvUKdhWVRPM3w2uSR8Ajgu
F2vd9Dq6SfO0xxbdtB0CdX7gBfzS31Od7t/YNLHMMdmvcaf1ovA//ivNev3rvfLXa/GPl+qfk5XI
g/Ql/483FVA4c07PDHXA1AlM7gz/+qYq68qyM7WsZDvYT0NAxC0ZKzRsUwMih4JvzYWNmwpQZcVu
7RfteySFdWaYPgG56XWOWOlEcUOymIAxf6GUw6V02RGpIZ4ZlU+TziNTrI5kTGeUcfkCDxFb9ogv
O8SYLbtRK5UEtMgsx3QhkWRldrmjg+wHlipz1xKHTrBPhte7RaekRSY/cuecZADWVCPrloLsajog
95HOWEvC1on3IHT22tEp7GRO3jIYVs4D3xAjA2B1p8C2UFN4wNw6ya10ptvW6W7s6aZOeyMhul90
/JsYOKkt7icEw2Gu6XmOHhtpfE9R95PJxqoyOzoIOaYrdLY88x+g0LW+v2L15GHz6Hjk59qFRzC9
0Qn1zJ5fgRNn2mVIEjrE2GOdZxfWL1YV2EU7ddBxyQlhH/F3mxi8ofPwIcF4TyfkFwsTAJH5Umfn
peg/WL/RCGLZnwrBkEPMfiJunwhy945O4EcRtT9sgQFpOPBrh2of6rz+OFm7xppfE7pFODn2Nqxk
z3itvpyhGVBWdLysooMLqnfVXzGVgelKEZjrgQTh4pDa66o96qcDVpEPI9j4f9iCqNtZJX1cgRwu
Q/LoAiFIYIRSUwm95hOSgGaKjwTrP3YXqwPICTXMANRg99ANSDy3yUTobAR8qBNCQUM4n5xivpGZ
RvuhKYle8xKWJieSaTlbNdR87jmnaQz7dac5C8YLV7kbgC8otk1X+o/KLee9iPIjXpvJo+QPLgf1
TdGWq8gFn6x589RqoqygfnbDCrwT7IMBsfZXqrsUICTXZAjJLG2ixHkYwfW7lvExCbffds5jB7eO
1t03DhQItQHSG1whdwjB5rXINu3SyK0PnAKq6oGqVK1AvIdWYHKsta1plhGsxQZvMTTn0mripYrU
wtiCZFRxzpcG1BB7+EbV9XcaCfgx4jmRJmh4VFAjJS9BY1wjWgPuMk3bVGA3lgEfVpntWoQvfmd8
UJ0VcYyeFsjlx+f7WMt0UjCeCJxHgfXgxTIJbgSfjZlcUJO+NgBABt1Lq9Sq4GyBg5Brfk1UWGxE
SD1lRklPmbxyKPPuI7CDuWVjnGvWaNTUEYXbH0pzSBw/dWV1MCYXb2YsNzb62W0HuuRqhmnUNFMO
1iQ132Qkvo0qftp4oE+UxwbbzvWfF3vD1o4233YzBJg6x+SrwlQL+0tRVVZCgdTDCeHYJQCzIo1B
OxfgVa8JrECzWBxqm5rNqjSlBbM+MI+Ur5EmuMiLwnKVVy5J7RbxXgtNe2VgX7ztjyYYGHTUixm1
xEC7fdfmvISaGJtBx3LNkNEpIgkynNB+8Ad0LjbokBC6vaNb5OTV9YuQKeK/qXih8PeWFs6VLdEv
qcm1kTWyDcqmf1Fpti0KC0Ro6jSPCRDN8J4CwTWahjPA4ijQEivbNiDlQOY8zc71Vv+SONWl0lTd
AF5HTADJtxeeVVGulSbwTFC8GfEEkIq3HjWlV4HrVWB7k+b38I//wHaJ4z/h1IewcadZP9IEalWC
/zmaA4w1ESjddagJQVm8+gCDvSYHZxDCRbOEIVBhoOnCVHOGnRNdgijYRUQdmSfmTEuAEhfgxFpT
iv1Iji2YJ4w1lIiN1Tkfqx9ua1E/lYxPUoLHGnb4bsT9PRzUFmcydazDzdV0ZK85ycjIbrEZnmcA
Su0jaDVRaccYGQ0KtDJgy6l399RonPtEoeYUO56jQJn5YxGbtPvQdG/560rTm5PmOFuAThuwM0kh
PAdQT6GZzxT4k6D6iXNaYnfBPh0lZKh7GzQtym5n24GPmg35I9qifpHquYsX0i1h/wfn1e6KQCO9
ilubp5nUStOpVDT3wKqtplbhMrcBGGuXgmkvmmwlsPUZe90l18yrGqBfpeZgU03EJtSfuZqRzcJ2
53ehoKMsvTbdc18+GkTPfXXpNGEbQeoBKmyxyPAYG/EjeBrH1Vxu1sSEGAmraWI3A92l331vSh8u
yXKuNXAvtq5506sjI+1f6R/6FwxYBbSn5Kwb81HlWy+FtEyIXkJmf0SaIu7Bie3M5vmqbmoh7Kh5
YwF4zKjQ5ikGi2wAJU+aTl40p8xtguY6yGULhDnSLLNfy0MB3FwAOQeadjbAnivwZ0tz0JSyPTea
jP7zDSXdee29/COwEaQamqMOJkWNzrAlcvtA9Khd+RZRVpeJDC9t9gHFQD3Yutd0dqpzv7nRHerK
uJVlGxDRydClw3TnwN0ukHcE7N3b9j3LjNcxppdZ0+BxCBc+AYjbgOJUpV0sjzCniu+nCihS1Oay
1s+bceeuxiHMEZiZCPfBtMDQR3D0BiydHNGwyWyaoMPEAlkHXR/m8k6tYSUJ+vuRcWd35m3RtDsS
FnzotGD2moT/45oIgOOlpuTRyK8tsyA2NROoFfsKnL77A9YPye/yD2mvmfsA+F5qCr9y33xN5Scm
fL4DqM8RN9GD+XXRBP8Iyl9X/a33uMdb9dEF9fc1898B/w9IAAxkAEM9vrZGgecCTUBPwF9bA6TE
H+Brk4B+zxFMAcTm2Rh73A+E+Rpo+0CBhsDWPoIoryBiiILVqArMP84C5AWF7tsc0Rng93RxTLFe
aVAdcIe4TNp9kA4ZJuMWFU/fLHjlF2/jccMYBv63cKLURPVIf5d8QC+LO7nWjoVW2xbAB77iJMy2
gbY5aSNDgIizRQpH0JOxf9+8u9regEjtxMaOsGbQeawU/Z/4THGpIH3otP2ha35SbrwetRUi9vkm
ztoUgYLsjnjkHyVM6mvDIFKJLLGehVG8VcgmAq73HvlEkmGhoEgSt8T0amo/hZ0J/qKsA+gkMFcz
Egveib/8fIQ4H7KN48dv+rkhy+W0oL9I3YmagfLSaS9Gosy9oU0ZfWG9cwpFs0R0T2EWXDlSjV7b
NeTIbTxCuJFq84aPggNdEyS3tnJM6Dmon2W1U95subBqQuBRIvKYYmp0kLgRUyVDql0f+iWBNT/q
FmWL9WASauGSvlzoLXyzEYaUhOg9onjoETmE0E4RlfIGMLR1pM7PceudGvHTbr1vhCITiz28JLZ9
GrSnpHC2SntLQm0wQftJbhepiS+cH0rKBE+hvIjW22Vm/iOOeIJpH4p/cLUdBbiEUahuiRGHUftT
8EGuBUKVWptVaC855pM6lShXGNPMdIn2ECg59bEcO5Lgy4lKG0+cokN+zt5frgnKtPS++OzNxrHV
lhdH+16iAPOLQAFTahcM246Vo+0wqu3I0wwgznhj2Pm7LNFOYY9RJkMtw45nNUc0ZSUsq0xtn/F4
kHjaR+MhpjEXEd2TSq1t65yxGDcGc5UhspHaaFNotw3HUlbLaoGcCe+3pfS3AhFOQnDI0GacDkUO
yTziglb0i1hptsrEtbWx6ej11TBN3pH06CrXxp1qsLxNgs5du3jgEPaVy9U3oulpta9H6NOMxQmO
E3PB8dZ4qBxdbpQWoh9iOGdDHkXPiy58TEBOXX119rH27L0y241l29/AK0TM13hIrws6oUKE664e
ilXGCplaO7YcNBqVFhCqBF6LXjr8FavBF1upXUVly8IvLdSW9u27UvuM2il78/QhZ/DK1RVgZHHe
1Wy9LTUUB6aWEDFSsfyy0CQNPJOcrj8ieFih+MBjPzUXU5uVYkPtHH9P2JO8WNC9j1hRCew32siU
quqnqR1N0qPqKwxenTKotrnLTaTURid2YS/6E/UkrI0Kq2RBHXnjPqeooARKqD/3YOXOV3u2X6Rb
ALTDxMisAjXgU/c2NmKPBGKsXVN9H79y9n31kVAtP5qpuiw8knMEVSWiqoHLl4p3FqHaYVU2zRP5
gvclwHE0G8vBTO4lYtu1dldUNPlGwVFoK5Yd8phAwbFn61OvxxSBeVJi0Uq1T6uq57OXcw1P3L4k
K7yCtg/8W5x04jqAE4iWaE3r5e/eSA+dx12z1/auRfQsRjKe7fM1cbHHdu1LmPSwAni/8um3rz1g
kzaC5ajBAu0IU659W3wJnV//FHPy1UXowMiKfGOrv5/RjFVjY5LJnrENdAllLlCJ6BoxC5Hno8B0
ZS4g2S3eMp03j235zqnWk4nXrMZvFuI5E/jOEnScECcNzwAtQ/O0Fq3iK1sto3lvsq6h4Gz5qD2U
VkaQGPdty11EsM5t8EqoPD2JftRFx3W+qqsKoVXK210L2oLJL9cGzjbn5OJvK6N1/xm21U8Ps1uB
4S3H9FZo5Zup5W9tgqnaG1bSRgtn4IcrPBs8EWMcmaWb0AY5rZJrtVRu1Hq53PppYJtLtXZu1AI6
dnT2nZuBRvnPJtE8/K7jh6uldViMdoHahlpmV2mt3agFd7lW3XG33AVafpdhwQPlbnSWHr2YVuSB
pb6OWprXjgu9CWa6nbRQb9ZqPeJqL6WW7ZVY9xDudUe38HelFvItWs0X1O1KhNMnm41xYwt1n3jR
Rti/epx+tKkY7xLL34jtz9bavwH/XycQAUaamuN3jzkH6BMKPjpBO3flIXS6t9WBmWv7Tkjd5A6f
fnXoD5uWE/0sJaefAZIJOXqP0oU+T3O1b4hYkk5u4QmT8itSYrM4Q3jXz35w9HESsXKTeXicu3iV
J1CMi5FdnFh/qWF335t7KLsra+MFKGT0D1a4MtqvSnf6GHP7YhYtaIy3tib3M0FbdbQtb51UdrFP
k/qIG7q8ZjgyQT3t1yIXp2WEIm2mnmCWE20TtcBMGWN6SJ0tnxyPkwwCemhlj7b06PrIso1k+NCB
LiuY10ZTV/d+XCYgU+JnvySHyTfvsOXfiiWlVSmahrXGbHZN1RwTv/ltRTfZ5lfE+q9OAj7VmcEl
UPET656gQDSZebGJmXwhLZ61jwRtX9MwMQ5d0l6GPGG/TCsoeS46J+kLuTN93u4wZaxFuottsyaK
O5ZSWUwdIqFg7YaJLafZlXNYb+MmZek41mpFcy7VfbPk5SrdUxoiuLCTp7nuf0seWK2Znl2/h/3t
NnRQTDgd2Sch/6IIxVGQRJ+DS5+Y1b5o10qP0SJCPBhW+nnWVE8uRASVEM17OZg37GosAdmOiYAi
oibF08W1FI3dZ9Ja8XaK7SezwM3bG15+7hfkRsJ6RJ1sgmVJ1js4Ivbhcp1L6qHqWXhrOqdwQqHG
WoUGC8YsQUhozenaXbiph4P3NeL3puJrx+oCveWtwq7QiOZKWckq8anFW2K+Xf1Ub6tcXGZL0BSw
jPOuo0ctnE5w37vBWNzNrLpfqA+5B4dLzDymOyrPHp7TbGLhZy/H1sqY0AxSHmXE40Jgg0bJvl2G
JUD1N50crTJ0P+k79A7UAH6CxUQIk8UiX/3ZE/uOrujKimiA7SyDpm2tF+nnO8s1XimmWOdGwjgk
jmzK4u3XZeSJ33c5vqNYQl8uzdrMw7XZhE+crDasw72nZeFQhzLreyjKd8VGuZ2973ocKByhDw0A
ZEdE65c9O9cyap8NXBlIMfvXUtlHP3Sy/VK+2ZZI9jUSkJ4xjX4pTa1B6nLKYj3Ivz4SUPNLsMrj
lilv+aI3mQ6xiVUjm3pbS5nvpeFB0Jdq24R0lzJUC8DpLOtudhjRFA2kbjnU2kmVbRa/uQTUmE34
p9ugO4ykaY9t6i/celJukoue3yzma2JS6tc75yktGhTnwHbD5P405RisWiqEgR3Gq5PGIHMq27m1
pMqpfivlRFEynnVmvIH1hu0/NHtwnKykeRjPdWM50QuWPjw5jc0Ujs+9KbTWgz7HIKtoUYxOaGPG
tV35+UrZ18lr42PqNPvJX5ZN7zIqouDpmPqG3EVp/dgk/vcUKkQCfk9vfYoOyioPA/M50sP+vhf+
yWIuts5YAeC9I17VLmfJPpfGm1WPjbbapVVL3ZzwuX2wnJBJW93NNaZ4s8hfFR5N27qig32PLGls
YzvZxYWat9K3H0wMCBiVzF3HpJUWz4Fr3WpOiGh+trUm1xOTlKThxiuDuxRK9Y/AEBiXhh/EFBjN
cIBFG29BfZ5f8OxV6MqqTHA5+Y5LF193r/+1DHY5YdeMe79zYLrMdJ3P8mpG9BqM4iKa8MFxl9eO
OvJNlyd7I7dpHx23leKNUMxcudUIAWnwF2KvcvCj9EumwbM1n2jr5fEHpr4zY4yKPUZNE6dOkMU/
uNpe/Fhtkentl3Hr5HGwLvQURYStblyJdk1qMcqG556XJ3wE1o6XQfnOZjT1Pcu9Wt0g13HD9BTE
aIsRbZ805qMbICsM3emUl7JdR+EDbi52kB34D8rl5U4NmFPZAq7u6TEM7iyD20/eBMu6mAwBTzcd
cvk4tODjMacTnnVu4tz+hW51zqbHtApOYxnjcuO1tA3y/dgrf7iLYqSPEi7vBPqD7kBp0StXD0ai
5NhUTCqCftippH80lL5NDs2b8IuzN3CbjxWr+JQ381AGuFo7CBSqN6MW3UNeeShjO3krUrM8eThI
93mvJVNOu4e55W4WGVdK1f1tIhhY1wusdcU4SM7TTzM/q55ZWzgwc1+66l1Sf4nUpn7zx+o1V/Ow
K0BIzBLCprOjjRFtygDGMu36i6lDxcuQvaZx9V1hX9qb9vCQTUDwblvexzPzlyjq0VWJrMAxjVC4
NuUKBVp/SDpoZzGY96Fpt5wmtMxrAnkf0tfEFsZf4UJmDcxyCPLPRt2ID8ua2TzUtvuTmjl6xuSl
pVogiS2KNELvSTgeb3fb4qnBORcBP56mZIW9lTUVp3Hh2Wf27dFvrYphf96sUPRmJwijXfbdDN1N
lSanF0OtiwwH+rw4BAu+ggiLsLkMW6zE78qujphN2jqiRF2i6mGUpoaDm1m/vlSTI5cYrzRwXbl1
4JErzScaiFZK1vC/tidXlkEnIkx/J72WjoFpD3W99hyjuo8i//eoutWMoN1qaRDyc84mCmqe6/x9
mRxnhZC63JQo1VdLszjbtgmPNv67tSzEuz1394ZihAyXN++tFrdzHSOPtzPQ7CA5jj2/0SzKY1Ka
d4pF5F0ZsKE1EsRPufwS8gma69uR3I6SBaggnqrXuo7ng98tOVV4nGqH5SODr4+KG7vWKYebkWmj
lP1H3rH5GcsG47Tg1wwQ2MQrL5Y1L8zkuGOPwYGO4WhNLsrFsTsmfPsg1+T0lY8u03hfgD4b9IDx
cFtz0sSCypsugdchRu+yB6/EoEwBh55/VbRgzhshaD005EF5CANpe0EcxQSEIc58EHy9KxHpkoCK
05psOBlB3u0z30cQ6V2dgX8kW0wx3ltefZmnxiPf6t83VrvPp7DbjJN8mMhTwpg7v/KRhUoRM5It
uLg6qI67uapYGc3tGyPbQ8a0cMdg/nfBs4cJszHSrlIzWIql2uRitA+lJX6EOSPHxQvTk1+NF4HY
kd3hLYZv2AjESxOU5tz31oETG9b2CFSIoUf7ef7qrOwj9cp6k7bB3vcbUmVIBC2mmpylToz9mx+y
nW9827jjJ6rZwniurEh+RpXXbqKcYYe08zcKXWs5IukZeYg3ozcCfavXCk3VTlWkA7J4uJjJ3jVj
k1lE8zulmbFJwzOyYoO3WLuBt5y3SGBYq8e8KUOehkOQdmeV9/5rONLLKzz3vfIL2nZ6h5m8rTbQ
1hezHXiipstXPcVb33OKXYQJcE2ncHDw/W7VojBmUcgu5ZhSoIBH1KBwqHUhGl1OJHZui/cFJyUr
HZrToULFe8tRie6hSavlyIk5Fa0UhRww/DLObGgLkxwAA3GV9laY8Out+Fn5HjWxE7OBoUFhyjEO
Eh7flNnWVHZM1XbzQw3esaxk9zJ3qEHrdssbYJeONDBYLvtsIeZXsw9Z/BjzbhEzXrP5RoXNdzb0
yW7s9onLQpdzivqulDzYdTV5VqkMCQmXfN+uOPbHHcoKo565ro3QvZtnK1hbbdjcxcnnLHqf4heS
YXODlD6fqIDptGOkdU2CYvJ5GqJfRm/km3bObqN15wdhvullsx8Q81R6btrY6MOAu9k7ZeVvkyzu
pg3Ue59zdtt25Udep8+Vy86lZQibM446szr1lH4OJzMV2zN9A4LbksO1xMX9rvyEiY0JtW/9pMG9
3yZ4pzZOa+1KotqEGxyagJxhM/eHGtf2Bob5XTV0UXspd7L2OC94xmMjMbcsG4fwwO29XHXGyDSw
N/ZGKZ+cKi83JAswZiANR4rEmC1Kd9Qx0sDRi5fKEe9Mvvf9yB9KJJd3FQVQ6EAAyv17Mlpc+W27
T5L5Rv3cZ1HxvhtauRNDxcSR902OfwHIvVi5NjsPOw+++izSVaPfXCELfk4U8VVloUFzb1NFb7Y/
UGVWJNkL0Q2Gl4l3lz7VTSfZERBKSEJ7V/S8zjn3lAQsTE3jHnfKRYws4GfnWcJyK+ej9s2b0Ri/
HK32Zx20KlxuYa0Bg7eAIJDKuZui4ddQcJlPWUUknO4/HbxXTBo2qJD8b6fmsdzrSZ+VDKcuYIvj
ULM5pZfe8Vl6DdNDVUdSxzTeLaPGQeTNZxbem7nshwfeZ3Mg3ougwEInw5D3ZMc4tDVfF7NeNyzV
7gwqPNT4e2nUDRfRuKVk9mgUpwZojzrgvVSeODrT2q8VkAbf8Z1suHOw3XO7kKRQfAK3I9QxJXTE
9RwoJQWHiPO94XBXg45llRI226xXT7xrTrVHpU+c8tMJpiMmVF8p53N8IdgVEVftZNVfVe/1KydG
E+SPBU5moz5F1NlR7UHRp6POTrjIZ3wLdRdxpD+Hy7FP/HMFkn7mLICnHlfyS0QKYAmYcJtO1X9z
LBjBmRiFkkfD7s1LYfqPrjViU7WNdpNAmq3n0W+2shjDVWdn7S5CGm625sQGgyIbif7pZVgmzr/9
9NYnaf0SlLTTCZPveMqj1vLG4pnNZvE8x+pz4Yo926IonvMmbjZdZLS6d7h4zvzuc45oIQaX/wpU
09/+/NCgBhlCsVAyzk8JY+j31CogKXY5RSOk9sINVq1cmibvLaf3H62Cb5zk87e0FuxROjAm8Bx1
HckznxAa2Wsb1/WxsfGIDALYuljymoFwl55j4mNrspc00XkGLU5pZ51lrc4VDb/nfBY/aBwWRzcm
vpNzXL1Hr0y5mi2CA98Ma0VCoLslA7ZIM62vvVFvkqgcd33kdZvcs7p1EuEjq9N63iGjI27Bed59
1sf73hz4SP+U0P8FtHNoEts/y8D5+8+3LcYo7DWcqabNvpBG+mRmTfrkxOF+6Yvq4c9HrHnmFeKN
gVPVXG5dz/zigMq6N0fvlgHlcLbB4z+s42iXVLrRxR+HV25A4aYkkb0d6gPLKOst70aOJ7xoukgr
+SRAA0XZmfJV+fa54f2sr3Lb6k6mSI/KDqrnMjA5cfeXDytpByZH1XCyFydZdy6WLidMb5Eo4g+k
jO5KyDjbOsKeV6hyOCrntH0bLF3M+eBDOfM9pVfPP0gileDh7JxKxv8cXwG5DFXYk/hJyoOTZObO
i51PlD0cU89hyxsRcR1Rbx7+5nLCGRpR2mb220EItQmt4dB0nKgq4rg0duJ1y1uFVSQbxTZIsk1K
R+rvufJPw9Awc2VAdWEtRU62jUcGrO25luGEk9IwoTfaA8A4c5bWMV+7he+nXVrVOvAnql5Yvd3C
klIKr/8YKuMcxdPXFOXudR6i/hqE8XNFbc6Ut85bGo4vs8lirRzKDIOa322Gi+rnmJE1dVSe84at
w3guY/UojbG60I4TE2W6q9BI39d49I+kqlYkuQI2ANQY9XpbGs8Gr4qiKkcK/rdTWNL/EkYsFMti
I6KMub1YwguTkmBn+xOFTg4nNkkbzGc/HBYKrRymD7Rn7wMPXUcjCzI5C8VxsUqntecbwZ7ve7lt
dFdqaKA0Rga2YlLOXi8o6DaNaS73C87UOn3uy+3dvXG4zxdGr0JCg+E6DzN7b2HCZkWdf7E1EwTB
WGMn7S3h9o2cPdoxHEZPwxn+3JkcjyXthLTOJH4zerTj+emJNIF1rgXim0CknIUYjHNtw35IMGZc
B6wdG9qmkDKbSXQ1si6mHSAliDQVxboI8KipYFDPir3g3q30IYS/82y1aqZM4PVvSNfYwsDgRQar
op3Pdz4npMO/ZYZypTZwYeNLZ7WVpA9SkgbNaSpGiWKTmDGz5ZSm0cF1PqlZ9dmtLemjL7m9Zp5L
EihOXhATxUcyd9MVl4c8QDFOnA+ON14kNL+Jn9wT2cBaKB5mkjbPkZEbN98/pvwd2yZIPiktpVOQ
k66kTexLHdcWb8ywpEhYFLsCJ/5RiYbGeR5TKuXaccPMWQ/Mny8SBmmXmwabFl88hqWbnVW3vBNb
oJJAmhE2vMTeunbPc6mc3SM9hQwyre7try/EZbKWqqbdcXS+KijjOTN8ScjK+RHCP6feyjT76AcO
D+8mH+N2mRfFVjI+eRCyY+Iy/+QcwzhxqZGNKTiF19+DtHbGTUSWi3K+gueobB9zhlgZMc/LFISH
hHjYXTwEcAB2w60lQCvlWuyMPbQOqjaeWhdDkZC6Aq9YtjGWP9rgBpZ9xzn8gVrbePbjVeWRRnAj
s2Z4azNIqdTPdmYNA/PPmVvxo8jZpxfxEp/CpXtmWT1diyGn0kZ/icKibO7/Ytr3nyPE//n/i+FV
53T/239lbv9XceB/M7zq3/9XGNj2/gb46LmwLsD1FmT/f/w9DBz9DTyD0mbLQjDAqtrlV/6eBUb+
aqF+tRAIah7Hs8jXD38ZXq3obyR3TYfcOalwVCje/0kWGDaFz/JPWeCArw2cwgE847MRBebP+xcO
IXSLAo8VYaOCJSKDu8Ra5pRESkvqxaZW0i++i0aIoxFZ4pg50b3dBtFlTA5D56l9GNMJybqguiGa
qm6KPkQxsW20JsZ1voyKt5w+sxnHw8M0NbfZT6ZHzvUeKmdEgdUjdyyTElGkNTGG9C5zMTNQyHyF
B8obz6MX/jSd0blRZn5GHN9veZJ+2/ymZ79gEYkd8XXyVL3vHbaJ77EqWLba5UNqFgnHE+4a15Ju
G+usZ09hK+SE4UfTx+Zzbuc+JS1xslNOvGlEQQtOzfEaBvgQHbPFaUhdn+2CHbYfWMeB/kJsN4yN
KZ8oT4Nr7TUSc/TnCM2ZA6DYRq5Ye2MWbqRc1OMS0efGLBpbe+97K5st/daIeBaaohsfTY+xVLZM
JtOmKdjjC+ImSOSNQ1AbLxXHN1hnWI7AzV6C2kamriwaQxXlZpYPjeLFyXCQvS8ORaX8tZNU26Qz
klesqGyYo8rSEwwOLYZR4msKkfX1vn9l/4jgqw/3Za+8ByPUEtC8N39io9rga/yY86p7dxVeJcKk
lEsElKAOUXGYRP1ZjPHXWJj1tbBJqIrBpifKin81ExhE4lsovhFmHZ0m7y6li9HWc7vHojfPgk3w
tg7ife1O3jrrEOf4UW5sxkp669jJd1TLt092xDmdCPU+rUyQM6BiXHdWMO2tggdRyUFe6BrfqH7V
80gpAh3u0ZNwm0veZHJjSJLmkYq7x5EV1rZsJoPoQ//dZO18xMuUbd2KzREdygY12qmzcefBZT1r
+HfWWJND9NUn+sGuST7C0UPPPrP9rIRd7fNQisOcFW9m2bcbM7VmEHPfeRpMM6dlNXyoL8Kz5zda
bSWd9JfJQ1BrcRVUQ4U6JBD3kaTTcWJfuhZuEqzb3kBiVjg0NAdsa9xmzkigxVc6hmmNHR25CSqP
c5BxYIkStz4yLOR3pbTXrgyjdeu24X6Yk+dJpOMhbc39iBrrzqKxe2/RhrZ1DVtv6ub6zaBXpg+r
4CN54uQTQyK7xuvCv41Vm1vqU/01lqzux2BXNKtNpbzmaWBd46r9NtgKr5c6wP/hpeZ2TKJbM30y
EREHOMTmfjAelAn5HpuJTZm6unPs8ElklKdjhogZ/FBRV5lPsivSp3BIP1RIjGGUJBkDf1YPVipz
3ijWg0zcL98ZsifW5yPrqjh4mIKBwEeruj2z5u5alMYuUuOnwvT9ZLuWeW2Kb7tKjRNnNc+uQySE
Mr7hWCTmowr6/JgPiXqua44TGFNM5HndkxVXwZ4x83D68wOB8uFECwUWwGpB7JxN4iLD19TjgR7r
p6WhH+19wbqWdF2zNUefNvOa4ij9Qyz5wawag/MoSZ5cxdkJe35FIsbjOCa1h0uxJMMlo8fhyOyW
JfadnRbZ1i9FdG5LVI1bG8PqyUqZ7eif8+Ly2tChcPYdmd7Y2FAbM0fe8c+HvVcwxquAAPo8sPaT
4dZXw2OA0WDVbMzUfQbkoSc+jTJWvpWxD7vWfRgS7NyzWb/IlNXNOGmlIBPQ4uQM1TPRUj6MiUne
u8SqJADwFuXkl5wc1o1qjNJtEPXWgvZ4PDmtXdILOJT3f/7L0h/++a/BEGwgOWVdsoCbbTBjG8vx
M4pT01APpMr6HIHRURBWlPk2j6vss5kdehorNv/SzxETO/EJBW18GublBqY/XFBSjKtM0XDiYO1c
T0T77iZ2BedOLOVBufRcCmzPL0nX0LWRv9KQET0XGd7obDL9n4OraE4hdpQ4/T7rouLMcW10cILu
wTWpii6W/8HWeew4rixp+IkI0Ce5lfemfPWG6O7TTZP0NpNPP590ZnAHg9kQokplVCIzI+J3AKYI
SvBcrXvnZArwCLy086WPIJWo1pEMGjQw+3mOP55nrqiGXSAwqH5eHEYf6J3rNSgdWRNXIu3VJng0
9PCIYnQwfKuF+P81nJL52EJvXeD+uJgtfm6HLuQ2PA6ODj+n3s0PuSqDs90TvSIr7z6aVbpSPuHX
kLPd+/MwjUDkea/0Pg1LonZg7zJ6EcataEs+1SFsdoOl4vvzOS91hpVSvV5bDiDyPOriMJlCvxLr
xhBqil+eZ6aH+42c8ZJ17WJ+DNbZpGYbq9sAUStWRhdSK9q78ICOVMGPtAFSNn3EaC2IJJ55U+p8
NUGwxma8fgm5UFfNMGliZrEC1bX7FyrOf98BslTDfkrkW5ALqAUKDtYmwERjyWvzdeBH5VLbOeVu
Q17SIhq0uBhdEu3xZXzRBbbS//5Cd668ZTcyIcVGcXyI1ywsAUwCj1yr3JCJI250RTNZs618C1M+
XTfPHCK/wDOlcvVPB3ydmWsogvD2PBCBHN2S6mYy/Lw+n7HrMxE65cmJ2+DUqJHJYl3/nJSHLWUx
ReMJhnXS3SaiTCgWHHFJrd4mvdz9PRS9uCDCHWD6T9YvZyRUHkcSudK9ZXzETMnXlptief04hWQj
MNoM09PzNLdxv9CQ9ZwgPImCRVaTv7wKihFg83FKr+QcUNQwSCsqq4WMdEp913hB7BUvvdxXh6jy
3tKhV9d8NORHaMNlhzx4f561DP+8xi/fMqsY3zNv83wWi08cK1P9YuJQ2cex9yutADk6ZCT3DuPG
Q9ohlfIcIb/zMV0PGag71h3N0ia07GrZ4Ncs7wPBy3xrczL9WP8aR2jQ2Rg2JyChrK3jU4w59qbv
VX4jbIueSxrqzSQgelEJc/rObe9rptb6A/dipUiPfwTqFgsYxWonxm7aT/kEoSTs3vogCvdVO5jr
pJnHnxaYljmPP6oJx8gYdH03wL0/pSwKiwetxo1b/WUFdb+3sJRdtXWovlBHEDAWxO6ZUVj/Xod6
VWO27ZKVgoWlKk4VM3Umro+Hz0NRyfLU4tR5SOJ5qWDBpGu/aqE9WQ9O3PMctiW1KoD9FmXBdK1k
kfnAYvGf0sXLZ6qqBsZ/EX9B4bj33qDvBDurl7n0QXY947MdVb4vQumuEsjMXxkkr6UtlH2cAzP/
EMnfAMaxYYLhRlyDYPaVWIWhAZOw69Wro6g9Zi1vDh82/BaV/xFDzWqHw/eySMNxW+Hke0mxbm6i
cLg9D21aE/g9gnLH0MZ2z+ecwnO3iNRm5PDubyfO5ytMk+Gdu5pkVel8+iANpzgo0uXzdLByvS6d
LtzmtnI+53r+bfrj//tNhCcQ9B58CWht3z4MaVGaxm+3jo7NEAJaoF+FxwgNR0OpHpPByhYUAE0O
cqV9yCshGYiQC9FYlUn0RyjnZKDSINl2FGecVo5jJPuPPglJrxcwbA0I6MiWyOlyh+KXrBF5oeTx
L6GW09nvibJ5fiEc5ZoVv/2s47PXC+eQ6Ia3OsXNe4aP9imDyffvadXJ9hJN1dfziyEMvRtatdPz
LJ3k9CL7ZlVIlAiQVfpVklozypHn0Y8SHtcku3PlyONgR91JSOu/D/++5n+dW6U6+NBbnq8z8v49
055em1b5XvW6xgDfrGMgl7R/0Nm8qxu1/vX5KC/kP0WTdfs2Tfxr/ThYmpmCnPET5vMqWaNH/SO0
c3CVJv4w9RAfPDika0vEENqScjep0HgfU4fnu6hY52Oof8hO7pw04z01ZLN6wkn3c5uXm1o0zU+1
84c2/wnxqd30nhPu0EdXH1Kq/fPLdILwfeyZiLLasu5lZhA/9fi+VuOHEM1lchNuP5+t0Ls1BlRZ
DEa/vJz5Ww8bG/rEpL/ku92m42vtxKfAUTBv6jzdyToNXlXtMfvDeO+3BfHTtYrqszOYWz00UvD5
4g33Md2Bb+mtRjK1IoeZ29DKyrU7YQNSBe60wZinXT5PYd6nt+cjc6xewigiVuHxsuehbU1j78n0
x3+eSvBG99uJqCGreST9AvP5Nlt+m1TQsBnUf6SW5a+rKctgd/JVkw16yUheHGiWb3Y0VufQruu9
lzMuyx2iRICCOvJJYUqt58ckvExUd20IWtBVY0Ld6ZNdX7JtLQbTpPIwRvIjxVC1a7Pxlj67QWdA
RiJuknlYC0S3cCYr2f17blhgEqk1oEvB5HhhOSUrjq7pgix51mnRXXlD5e15IEStXEtDdyvyvyPi
MaK9MQUDTF/iXs6jFNm5zK1l+4Dan0/95/nnI4NGc8IE/hLC6rYxTYUTRLYIepvC2Wvf/ZG6ibj6
jyt3FPG6qJoKEhJ/0gaocD6GI9lsz0d9qOdjFjUoJRQjv//zhedLngeACKgemVBrrQKM71LZdggr
54+2DKazWxbq/HzkPx49T3Omnzu7tf59xfP1bYORdk7GB3iH8zDNTq1d+TiFvIdmocD7kWId/zf4
wIdiAP3rgka9glLgpa30Q1hY72rCNz/NyqwWVtf6Z2/Mis9RkjWSUpoaVqLvBB1enq9yui7HUO5R
2HhLt+yCT9lAZ06i1H6z58f1ShDEXehWbtJyikCCupRcUap7kZfJWsuh/FIhfOPWIDyw9az+c8KJ
+/E0QjT/qBxoC89Tf4i6lUojfy+gPH01abphgSQqgpJ1i4+s+9b1P7psLD5Sc5YvHeTi55klE/uK
F+Lb82wM/P7c6pIIkhgBKWEi9oYOiB4rH60lPq3A/M8+oRuntQ3p9rPXhI5MaRRcIM5CWJIklPgU
W7CYouzassZnXqlvHv3PzS9fEH04q9p2819thEAs93/hhQzjmX70AT+oi/ZJj4hLSnu4T+SmZejI
+oxhR9QIZ11WwTqzJy7kx8GN8u7qOJ3eyciCZ/c4TeoZrv1YOes+jkJ3B6QXHUySbogCzW7QsL0X
Ay/PBeT7bl/L1n8p42m8zK59eJ7VKcDbGONp7RpSnifblefaGX+K0Zu33ImS2OH/eT5BubPuyhkJ
tkQqTPIeHPKMQlWPf4C64G0E9U+U3gS2GM38hvxgGUHLXLeJKbaDo+MvZImfra7MG6Y/6rWxTMzH
HeNT4vywb0akc3Wex1/d1NtLnFCiwzAAbyRJOm9QHIlz1bXTBoki0zq3EmduJXbKx+H56PmcbsVh
quviYAn/T4NR+oHPyHoZXQmNJiGVAvuf7FT48/35vp7v0KOn2Imqe32++/88/3xUBDmffJHkp8m0
1E6lMoWSEhMux34Fd8RJXu0SO31ZKGJ0lX7RfZ1eSBQ9uqOnXp4HEIF8PUXtvI6bxt66QxwCBMTo
3cpa+Ou6EeQldiZAxePA7Lsgr30yNgWX+/l5wCcMnmGihiV0mfacY/q+jBtXrfG4NonNjPBmpyNv
cPO4Qu4NQREGY9vlJFfMz1eIEJ6VrUt37dKznL0z7Kv6LOuwP/dVOZyZqHtq8XzI6H8PuTI+PF9Z
WzZredNvY8F0Qcg6ODYATP8enqdmkU2I5aLy5zTDLf8/L3m+uBtAgt2JnQDEOrmmrkoPNj3Q80wV
AjD9+XB4MJhnV7Pz8TJGCKRJ2XaNNM/wl71I+oMXjPNn4tdHMdjTi0220AvhCAxe0vkziljF5qnw
4GJxameuWA2W7knZC796ZyjehIK4k46Gu3qeVokxnoM0/kol8Kh8HPopQvYwZC925wA7CeNqmHO8
LJrA3JulFb8RNJvtVBwI5GFkn2gFrjJSY2BN2jJuGPUv1r/51E9YkvMbVdL5+7pVJiLeCLZrbje7
tk00N3grPzClNIj9keZ66ox4X6atsbGxkPB6yIjD7NQbMso1VMxLGUjqRBWSmP4VKDx0aiIsCa31
v/l/NWhtH4LER1Jw7Htq6RS2vxgCOS7yKKGBxzmcntXfeCmzXaMhE4ro8cfwOa5uBbgu3rGZvc+6
KdpLe6K19tFcsCr22nBWvZnphRfW7T14IGoyn6ZDxB9JOpN/zna9JH63ySgFJ9PfOpC6C9fDd0DA
8ULdBl+mdMp1mBMcr4zwNGuDXzx71nJw9ZfpRn/91oyWXp3/IC6AUXS3TOPA2jUjsncnKTy4cM62
9pkT4GIxrEuKuoUTDS3W5AblRe5kR0WaxpqPb9tHdPKA4+9pVucY/Lorq82iU9g737XtFV+WV81o
EML5PIWE2SPD9+o/TdoVXyrtmiPdP/YOHf01aeTdoXeDaWP2rrUVVgEnuygUIT7GKpOfvUP929pk
+8JrWU2g6ogNLrIcxIVC9G/nzuxCQzOuAezRXU8O3zR8+hY0CE+n+5wZqDd0/SWp/kmBJC/4HvSo
os0RhSAhrHzAxQ1aqwl5VRJPyeYhSJGtu7a5YveRvWShay+Vb39MmOms+7ZdidoYL6ET5IeeUeQi
tw9tOWqmsrpdd8OSO66/VCVyxTCmdin4oU3TnOrKffVqe94WKf1lmguJdAZ6UVPWr0bXkwrrpiiS
HWMTNoLlyQXLjopsxyRXbmELnEs5M4VV/mmuO6aAgxVszUb9tOLMu3suLiaizu8ptyTisE/SFCa2
7/HUBo17A837NaXThykrk+FYpA8o7Wg2TBUxM5B/60blpxwCl9mhPRwy0SyjAkZYXIUXE7Yrynz5
VF/eprAGs4n+OJOd7k1prqLeMSBuEg0azHR2VcdGKcx4g9PLMQzNvTU6aCxNvCQckGvXJEd+HhXM
sgrtd/PtCv+fAvLuocqzXZRKtYVFCSeUSVARwfyOOkS3Gnn6xOWUEqdwmXLnXnRpsZ1N8lLztkeB
Uy58O2s2tm+kK7/Da26m2tizPSwAfJ2rUf1pVBfskDl8MEXEVwI+9sRGRT/edosxFN9F35sI0rHN
neF4r/yqyS/0Kg6CzTqxiGvNwFiWQzgTiefm8jqah9QnmKK35mnV6vSYUX9A/UryDSAXSv/RKahg
ynLn98maNrJb2bkfHeMAZW2gN13HUjDKDE5nPDKkgSAZ1mn1PrnTr2jC1jDM5iMwQwwiRM5Vmpk7
VAv9aU5Ke4HTJP5MdKVWgpTNKqetNXREEiW+XDgFGSndZKxaZyqXVUDdw9D3zPRlJ1GxuWXcLAY/
TW5WZm360jumoMiTHSIDhrS7QBiA/VpOjBgfUiPiaTcm/MfCRt7B+oxNSRXWhB6RXYwlloHbAIqP
LrTJ5lcHT3HVlt38BiXmnWm4vEjXnd+MtIVTXbor23wkvFiTupiZfXML/IAwAj3l6s7wdAu5dg2R
KCWvrSJKBi+qnSvLPdXhgTCi5hx4jXnzCs+7qvBUaWAxr+fKAtZk3tAbe5FV50x13waZfNwKRbjB
pCNMA3ErPDTdVm1sh5CBme8bBwrNl17tzTrbFUNfbdp2pppy542l/L+5aY5X06SkEhBm9hhZ4GtS
oY72udlSaI+yseDYIzCwKGanOKZssuRyjo3uUFAUc7sjRPPgWYOPOevMHY8JrNkXLyMWuy8EwevY
qWyrLg/WyoZB2El1nUNXLxMZBvsqLFaNj4NHNFg2g1/sb8R7nsT+mqHhW4ujCqSlcGNUkbXJax1/
97Gx9G1mEtSLPxNlUKQ6jX4t7AaNlIVNS6XEFv7SCOfr7kSQQDPKizrLP6G/TEfDJ9W4Gae9n4rx
nAGCbmhoouvQfJvphBfI3Divyn1r3Ip49Ieypx9j67Nys90sd3BLxkfUnVwFOaopp4nf0Y4bW3v2
rdWE78LSL2uT/L2Q2Lhghv5gR9+URYsoav7RGWxsX6d3ku6M49QLgFPd7kx/uFdz0UK6KOa9oWPM
1eFIeKNZ7LEtP/JfvZquqbbBkIQr4ivyDVtKdCZObZOV7Y98fuwYQxceXPScJNShZZ0g65X+dRLz
1fYIeK1zStMURmiDcdV2MIcZ0x9frizPvPuqzfdD6Fdr+YYL4S+LfRdFCytzBqe86L3vmYFG0frg
lnEdbR97DuT4dS7rYjfFBQYUpSUQikPd5MowUcXKv3jahdCo0bVjuUt/HfjLGMH3oovi7zDq2pUa
xl3ZqnSfZtavKAJMDKrpfdRuTPD239Hv640T5mIR587OHF3/ZBPVlnpxcSTGY5+YMFuaqHYxF0mb
M+jhtBmV0jftwuBTpYUjEchG2xkfgCpBTJ4z5B+9rLz4lBqW/JspNjfhDkfZkPLX5Yna+FjDYXwd
L2y7/GqVG3/2g/OLkKKXMPmDyiNYylq9drV/aGwnuJUGrD47qs1tJoX9oQ0bzYb6M0lR7SeUPG96
xD6TMGH8Evyp3aJOTz8cg1bVmOG1pY/TaJDovBp/3bCtcyEgQcWi/aYFAZi6kzZCRQFRCeOcVDeH
pLOOkIScRTlX1sox2kWdJPKjrWF+pfojBDw/domZfXjMzoDfMvMcFa23hfpG8SGH+uKTsghFfRMz
JgOiHaxLLWOHFRYN31okjrl8PolE4XFbh+muerzGIkUCYq6zx4shxWSh2Ruudy+7dtgkPRixrKwT
A9bgQlfUnArotdGkTBiyhkeGm9Js54zp4mBUh+ejSPAoBYhfY65QLKZOlbtKJIfCqZABFMOS0MBX
bA6GQyOKYKkLcB57yO5BXxMf0wLwijlA4tV57DTeRzaTlAjsxzK9z91uiWPVMa8Qk8b2jrD2YFuP
zgfQe3psgjrf2DHJihTc4loF/d82IKuhQdpgeXZ99JsmXYG0UhTEaXxqqhE6XTz0GzJof5N6GdTB
lzs0N1vCcXfMCA8YbTyEFSyNcYW4/3lAmTAcMwfpSKXqbhcmhN5lhn/VJ9ux5/UU53zoYR4diOQM
D1XHx+t0qlilkdDnoHUx4pDySpXA7N8xputzSv581DM45SKbEavVsEP8zrmiHEpe62a+NAO7d1vP
A4qDqL9WDkE2RXiVOp1Xs3xA73bwzkSOpO38mj5GCRWjK4AXJ9mR9GmXg33nGbhXlpdtd+R96VPg
V69MZD9ddxw3OvQP7YByAJKEZiqDN3hZBCiDEp/AuThCO9aGBj4plDCUa8NGe1m8kY74EyMNk/GU
XUg2U/b8p2LmCdbaCZxeLHeN8xSJtiin+pGgyc7byhTnCO4qtcuHk1fEeAGZ7gpyZQRC3bL62+RD
Etb2WuTyKHR1B5PP99MXFmIr3ExGKh6cJaHTkopuoKJgYrZS9X1ow+KYWfEF47PbbEhIeXayD2JB
eKMiPNOMfkGFH7aBIQj6y6JuXQqDyKrB79kNf2dpUZxhuBN1l2CQ0Rv9b2cyO3QBzVnG4rV6zG2i
msLUUkwd4zlAuuUUxz4fVxPirhuBL1T+RriPbSTKEZKCoq3qFSoXc6OUwVNIQ0xSBVJh3HHugciQ
ZJ+d1Z+JVz5VSa2XTTDhJCGrc1MMr05hisssjQ+ddga0YotsMx92bOvkxPfKl7FlZYkge7PNIINX
wtoowGiW1LS4IHbepZ7KVnVseCQo1+1NKvTsdfldaTNfZ6Pz5nltcXFyf4ugW+1BRVeJoUt2FLGL
S5jhjlDv2pg8TN8E1M2oCrcTjSN2fP1x8rBSyWw32xST+KPsKbpa5OyZ07gaPXiF5NPP18kYFq6N
l0fEIuRWMWZOdvqupVncADZvcHiINsYViHj2BDtBXGbgchfADIR2YRGM/ZtvBt2ms9mgqkiojenv
SVf7DI3h1cxJSowJ2IJ1b5urSg5wV5X+mIpxfGER+YcG7sT16xz9ifqYADxoPl72K8zto1e51ks4
vPAH4GYQ1qT6ji59VVWfaX0d5tROwTKujwnVxBn+2QaXm+olF9jtiMDw1r3Oof5vK/QG77NN5F3u
4OlCMtSik7QNHsBzxdR8mRa+dcOl+relS/zsWK5XVpY7F8QBu4nJN6oNydi+TQFvgo0oJh6kk6AT
EuJV2PaHGmmx5sL93UWusQ/7Tq4iiAwI+g+xZ5ovD4hsi4/lyRoaMseL7lOiSl2XPitooPty2/vx
wa7GkFLZ+Ky48IjJMjcdOncC1eJVSszlLtOPSZAziI2ZG8y9EjhT0qc2DKOhWILQYgvtUN+qfr7o
uMwvrM0G8BlMiywJ80VWNu1qlNW0b5C0UdgEmyDs1JsnMI4a2uH30PRnlfxB4WVc/Sp4T8eL4YIz
Nm45LRo7qdaOa2UnEXhb9GLtKocl+K6q8rtL055KXWGMmMsT/gTtlxaAMYwxibSwzPYsso4uIcg+
rd5rjkWSnGx6uIXfYgeYmCGCsXJ8xHOS1mvF6YUJaQjTxcesDwXsF0XUscgzJEHC/tHgWMWAASZb
UIuLbUz6EJFptzH8ynnD1Q0mF3r2j7B52GBhDJMPdzOI9IvNQHPtxerdU1Isp8D6M3f1dM87z8Re
KDZ/286MeN5y3pAJr2ziy20Eepu61CyFjrZe+ZyYmJBh9M+IItZMa+vUCcqNJDXkZpTEXMhYNcsE
WdPeEu7VDizz5EeQX4TZ/1FZ+jqHaN8nbOu26cgYO2Xx3usiYvSsIvjoRv2VuriT4jloVQ2plQMO
kHwIZKeyuznJyUzVoVYiXI9p/IEb8dp3cufYpSNSJfwy5gnpc2+3wwoHoFVLKvjE0mPKydvSz1Vo
UBBbUQ9Y1aF8HPrkrclLtH31pS3NAslFCl5/JgLSIXhxH2mC/gKjiPG+GesDbLGCHJQBj/1/HzLb
TClicf0z8RBtrLh/mQB7zPpYM61p8ReyJ/OfbCTDeXYwHnGTcNN4W3jeauOISb8Zemy3pgfJzEjE
Kq8tvUssKspIR1e2WDydnIHYZXdcdbox4Nj8z4FAsnZV2cJcdm4WLgd/y8JdrT0jjvdW2gTUe+V4
fwzwvtEEqVtt5XhqtphDzUUDiIflXKPz/hU5r7GsWnKqmQ43y1kL9dFXYq3qgZxLD3+Rzi/DHWaR
H/WQVTfsHi8VTQ2qlBj5Jtw0i6IoKFMAWHjTtPX5yZoF6YO1z1SSyeaJ9oJxpj3vMzwGFxbajXdy
euVo4PQZ1WsoffY9QPmVV9RMBGr7k9+zxIXV3sVgZyH8Ud0Dw9Hk3hRYNAogWQQH28kLs00/Of+E
2tyJ1hP3MNPuKeEjzxl67aPWCm46cAr2mlquUFZOO1pN/gGNki8BcNoLK42/lCBA2yFym+WognCD
HU94TdoSf3LLDZZDEZM0PRX+7XmoivENMihMBy+8uYZ+6RKsOsZUvfhQGvZh4Z86DxguledCpLvR
xGg1BcgN6DWXXQIb1cSR0WRkWKJ6wywcKknTt5sIzsOxY0zgPhziVD094rhRXjfvHpqLeznm0PRo
qLapyzuXqrkGjXyFiMnbzeBt7JjyQ1MASkgZgK6s0jAPWSB/RKXZXtwaFtjj80wcOO6ZaW4Zu+bb
kVij98ICFevq5KeRYQfXlv010aV9TC3Thgro/ahIy/lZuU7OzKNmqNUf49CYoOH8wlJQ02aF81bX
7WqYAGXKmHF9UIm/jgwvY9Ril+sn7qqusXYNaLWStJ7XCb60o4abT7AkW3fXJkum4xmobParFMhB
LCMyXs3Z+jlHVXCqLG28zgwJ1rBXnXVKWhHFWIwxQhkZp1ioH2NkY105/kmQERe1+sLdzjnm1JzL
SXU/UqgJq4aAcl/S5rou//6WcWaIUoa7V0MT8z/soHF2pUIUX9WWxChRZ9u46zEVKOIf9pwOS/wX
vCUy4rsgSfgTVc/vbixWrtlM51iXpxrF/kt7zjC22FZ2SUeISwQjerw18x9WbvI78z5i1mvmS+VQ
iiQzr3QNlE+m5Tu70XX/pN6YHOPMOtW2Ld8NXF2NNFiprjJw00IjlMdDuE5taBU9QlYyeIsW3gz7
g4nHBkZZNfHzw4ArpCuHszmwmrpN8wtcG8SzM37Xs68utGkLS92jmP6Fgf43GPiws4vpGNoyAbwN
Nv5cY6vjVO3FqFlUyg7Tu5IJBzd+w8yGJbLtxq1R+m/eAwjOCGtioo9rUWFvfKduLmVqNnjX5s2m
Oo6MrhZmG/eP7HT/K3EGAIA5ti7SAf8RHrpHIEVk3napr6wFANaetw9R+XhK9BeF+9cF0Km/GAW+
YTSDhzi124eyAtGdlbl0lTsmllT5SWUuqU3/CZtBn0WhV+GA0Z8ftFje5A+3a2V8p47AUSSonUvq
GyHmoRJvFceL/c0wfCi2z07Nw7IbrHBZTku4t7/SGtRM1S7uRo59ylnDLr5VtJsBXv/iQbGn04jM
n6ms+Qjt1oRCNv8YWeH+PWsn/hizfm3M2l1WT7k8KPBkJ8dZirX81HaqL7Y/uxdkZ+5FPDifCt0m
qv8E7xpufJz8YFYXXvZKO8WEe2q5R72pPhiRuPeGTzlXTLgC54g8pY8/5dgLSKs482PB4H5aVSEv
olPIxlhs7Lwytw5pwygs5aYApIXvR/Bp1AzfcdL9NYt63CaOjaIWu8I99DvW5RaXcBg5mFg6exRH
6rV2ZbumBYjZtupjNrOYyO49h0+5g/3ZfwTYM1EvNF9eBPu11fxlTQfky2ysPww1Kv2ha8q7YefO
oauwvyhSCWUFg8OMquQ4NDkirRa4laLU7QprG8RyXiYGgci4UfyQhmxeHVZEkbTbovRGIgmEOlNb
YeXb18F7HURYSnpZ/XcCTSHr22XX24Q2yGuf+n9F27QfQ29gwJOHGCvi7Ye5dLJG7hWsq8K+96bT
oxTEIiQo1aWzjJ/aG4ofuWUzA4Yu5vZQYlj6fiYOJWRcSn1pGlWvRJgN5yrLNk5rutskogHwumy+
VLAHVr1tuJ9GpHY9ZSphcqQNRIM4+oEGvKzJvjWWcqpS5IW1ezCC5B9DMwlz2nY/hTFSy3asjwn7
xIMAMnVLrECi7A3hd7kKXRZgmMQd1tBFiXOCyt4UgslNEhi8q9pm2Bsy0puhYK+KwaoP8xi8yCa/
zSxOLp3SNUvbeJ9FPeRi5axgoLr3WgzWmzvhOFhNulwTTvUjoslIo1BdfKV3cT2460JnVAeD078O
5bE2K2sfeSBKnvPDau7mUOtXr8+se2Jiko11zxtEGL2MO2aotQwWZeTfbKY7Tttnl95NxatFRY35
l8i2dILpIeV/AfjuO8ehoBxUvE9RGNGtLtPpHsdQmexAQ9Um2prB8AqXxm1jTjdWGxeUEWNKrySv
tVxnTlocjc42XilOuGqhvy29GE7OjMFJgQM2Vm06XqsRC5GAglyb5KfNGdPDPMtf4qrq32Ay+AnK
a1gqcjfU0w9d4ryS+yBibipPwu821jhcZBBVNyCHU23m3yoV9+nxz3NSV7z1AU4KQxkEK6Qv4i3E
peyAOc3aNPIv0uYPjxL86hkmvG64eVPnvenQcN8w+jup3Awh3OQbgXERsdxTiz4Qs5C2S5ptLqtN
DbX01Ql0uOUemCKb+m1iYeWae8U/oDh2sKqIXdffTWY7q8SiP2IArN+h5ZkBhn4MQE3MMHk5Y9tm
UT4utiKg1SRNWhxCLzU2sy2tlet9gQ9C3jBxjqRIXfmt71zQJb6L6VijVFzgcIgJkhFVuKpp+NH0
rHiUxEdNRf7Wd8B4RZQwZjHq9s2vi/rothR41cx8mbWX1glEfiqqft+6eCJW5JfCv+4RMRv0WHhd
pVa584rA2adxd/Zy7zTbmh6lEm/Spoer4IpqdyPgsG4MV49LLArmN4LJy8tcZ3ADOYMKCbbtMP+O
1mGUmm/Pw8wIhzZlumiI3ESYAxgGuCmMULVtw2OLFQ005AH1qilduZdVN68wpX4tQz2d7XKyjxod
KovQWXqJXjcD9b2gEHrtjX+guXcvVtUCFggn2+ux4Q7/mFsdXkJV529MHPIVO8/fHIc2QKWfHTP7
Nzv047XbKLHBi3B+S6Xr7xTd1LKTFQrDytvZj78pGj/wwSX4wHQPLRheKf6LvTPrjRuJsvRfGfQ7
a8jgDnT3Q+6LMqWUUptfCMmSue/B9dfPx7Sn25KrVdMvAwwwKMBlWUpxZ0Tce853QBFlTO46NUwW
ruzl3Rh+F1As2rldylVnFvWpdoR6DJX6YATXAoUFXSRZrgJ42HoZpmfWciZzD05i6WnJ2Zl8jCPx
anOthAQUuBRbGTVCH4OoBs+AJzkwt6kK/w1r7gSJMfWNJITqMCTtm2+V4clUw62Jr+tGUdINibv+
Aqhsh/h4PCJuTM+trWzIHbga8V4eGd+eGTvsQxC2O13X3RurG4f7Sl4XFQeJHve6kxA24pJZAHpn
1jsOqIGs1yJewhi2JntoOPlHzIl0z9VcaAZrLkzTCyvSxtsMW2ea6wpcb8o/OLDaGy+7cC/r4xBq
d1ga+rOG0mIe5MWPIMvDuY7WpS7T6pra7s5oArrvgGtjBfeJsMlkKBLQEWGS3qBMaK4tm/Y8mUTR
LI8dA7cI36zg3TXSpH7jDN62NwfzrOm6RHeD3cFJU/NsGc6wGQJUFxYAogWvOUZjreyvEDwSizZ9
wvPH26TLXnOlolU6ImBkiFHOZl9bxDUgZ/QHACZ4tRU/VoAPH2skNufLHwj7l0pWaCffhKkVoalZ
2wZzojB3iBIo/PuEwZMGFZfFz3tIxKkc7wV9QdAtuWSKP0J94J9GbNpzq6dtpcnxyYD/c1VbocU7
K9kakiY4ivD03rCCdqF2vE1NYqxml3+LM5PaSh6+T2wGGQQURzPBWEAgICv8JmQ0d44I/9UbOH1b
UfvqneE8Y4Tx7y87aIG+JkACYcB0hIaVnJKsAWcV87ZOY5UDbxsIK1q4riQAkpgQjx1TSXzOBaY8
Z+z79Zj4sIv8kSxfzfcWTugwf+yZa5kNS6Gq7nx46o4+y7Nun0FWPBvMyajFswSsBrAKY+DbADDb
cj+oxcGfZIHQ+Fey6Kl+hLl7ivSSjrjAxVYY4go9u3VdCnEt+quhiYdznlF7yXVoggSx35XMNBcZ
9y40H31pt1V4G7VjfV8HzZWu9BV3pS/v8cPdJ7GmH21fyvugQGwduGp6uPxok8Ktacve2KNbkfcW
wrF5ZNhyd/lubII/LZMcmcj0WX86Us/BdX75xYBfyyXlORfwAN+loJ6v9IEF/+WzbYe/uinTYHn5
zVFm1xv6+hkGAXYxGcpxmybkxlx+VahJZ4ez2yHPkt1w8CBeKVZQsTTlh0uGiYMNv/DnTml2cW1p
5c9jdYvGu0k8sf25Symrzh5M1+UrnJfdmQaNkkRqP68iJB1Ffb58S/IIe9RVby9fBRR2giCzbi4b
IKbkDsp2cn35Si/1N68J1J/nC2tEPVMamVxdPmhUeM1FGpm7yynAvItAosi67eWjnpZSE6fOuLmc
AmCY0TLVQbtevot2yF9hKEhXl+92kQ3YrzHy5eU3l94YbtQibBaX3yxkQTXDyMUcDckD8hJ53bm6
v6nK1FvwZuxwCxTaJFeI131Xtw9EXkNHdgZzi/4T8nKgVDu0AglN8KpELjU2907LOilxcKZjhVtJ
5N8PVc803wJNv7t82bPCnqGncfaeh94zUHt6BFwRXJ9+eqUqdXuvMYrOGrh/+8uXeukyPzWjbFf0
w3JAc3ibd8qLtPt9MMHkf77KNBflgp37m3561iXTGgwm5yyqaWAV7Tkv0uS6UNAxejpsthxF3n2X
QAHJRu6uyscrjy90MerUPdLcgBgOr/fUJxb5GVWw1GS173JWxgHFg0UwxogNJOLCIK2BiVeoabtE
qMAkSBPJpBKt49LS7hH61jSWgjWwaOAywn28AGiCgIuG5KOYMdURVK2G5MG0KLX5fqWsL1/y88ac
IXeqT0WnjFLYdZTwPDtUTt0RafjPm6Hj4dEQi62D6Z7Oq5CxRU2upEIRo9R6Y6m1w7ticToR67Ks
qXo6aoZu7w27fVd7Bkw0z3MVzPpOBKq41ygezBOmDbsx6ShUS3zbcG3eMxW6IaSZemZqKUWSIkv3
fkeMAvptopmkUe7djCIdJZkXxYHf6Lhxve5s4hXCWt2mGYi8bopdaMtvTlqhIrTBwVE/cfeguqje
GvjsKEhPWSP5iuqLeV9KMlsAKm7DTqHVww0MIG/wjs0etPOCe7JgZuecM1M3lnFr8KolAmRFJd5h
9KafK7WtIGEDoAiizJJyIoPag5sClR9G87vj9GI9+L0JenjYjYYXHsKa7aeCTAtZGOXVkLly6ybc
8bIsvPvQYp06JCxrKvOAwOkQD7r/HAbZsreBTVLXU5nOItcP8qHYFqMQ8wF6RtwwWQJMTtLK9EAx
c+yXbQ7jZcrhU+tuU/c2qk+t72a+idoss6B8FEP0w8lIkiTrR981ULtmqcI7P1b08EEzLDqgHkNc
0EY/3JbbfmwtNA0KHD4JeoVFtNgNFs663Oye4Mgjy6i8q0EdzwXbGtBqnAqmtGzqngfKPdZiuK57
6qKAIwwlym5tJLJb8FTcCimyvTCQ+yh2yDpoDGPOTBfsZNxudBpz9xa6lZPmhusiA/DaW+1dElbE
tlslfKmuA2UyhDdK3g+L0ZoihpBUBa75A6dJ/ACaIN9iAoGbD/HiwbFI4wlibR/r4EVKJUkeyNms
VkOMQ0SfnpFq6KJlk1vjOmZaesAwCtilRxHiUKHcBoFMH+hENzNRPY7c0bDmvY0tleCUgsctmgzt
WJPmh9RUu3U1hjp5iP0blls7VCE+a84LcA6aiNOWWeUeSvDRN5cNAxJYpBFWkgA96rr2/fQhlzMv
GtFbeagnM9uMAFIRe9BZHpeCfrdzhMRXPOQpOOugDK9IDmD8a8uHsjYApQX6q0VMNBlvjwH21oNM
KTOYwNiYwMxUe+weut6YZ3GnTuKZaCGmf5KGGFcSDi1FIY5v1FU5bxIwQZXsma9laDvC6QWO8M1a
uo4DoZPG/oMSuhLJUzxuMphBD7pbPYPd2kc15VunS2/TMe3u9b7/PtaadYAFDMc9GpRjTDPSqwOY
+E577cIkPA/cIXQMLKS4D5Zu0yOX3nU7DQ0pmoxDVAIkCKXSPEzJ6YwqLC8QdOqUbsz2PHaAftBQ
rQcTMur/J4YUBAF+z5tMIkB6h6aT/R4HeImI/6+JIXfN28ufP/+TGKI7f5mG5tDlIihQs80pCLB7
r+W//YvQ/nIMQm0d0zFMACCC6MlfxBAh/hKq5UzMEEuAFLFJI/xFDHH+sohMZY0Bbcsy6G7/t9ID
PyZ72roQjg1qRkAtcQwL7/RHXIgNN8jRqpGSViST/BsSC9nCAChp7xuE1zSdIm9Qj2PC3/6GVPkV
Y/h7bOFnTglvG45QGOCtQaQKMe3Yb3mpepiV6DpB7SSD5z5YvP4eqNqR0fgfV+FvNvLH0ek2yE1C
uPnTmAIXP25k8BJybaMUjXjVyaUbt9aSkapfjJWVL/Ig7t7+m9vjOrqU2lWLzqDpft6e4waWY5eA
oFzbB1TOHGBpWE70Pc0aiXq6jp++3p72MU6Uy2dY3CYq944hHNOYQit/P4v4yry2EiGCAb8oF5AK
D62mbbnfAHlWyF7pa2FhYXK7dCWpYm7MK/zrXfiY1vpzD2xH59YGF8Hy9NMeILLXalLt6GCN8cor
FXeRJyXb5A36D9mpH4NaL1syHM3WHdbujmpq0x312x0jauAHMi2R5lkdKvzCJZy4EMui0q57JjxI
Tvzd18f2x+1jELJr4BsxNGZif9yjjqdlCVM4gA1OvNaN5tkRGgOWBVAMxXP/D2fyjydi2pqpq9yn
DtoB99PxxamgYp7TC3TG1kFZaVsI9LLk17v7Q7Tr7w/e31ww01QN04aExYvp82nUB6NWPXSDU8ZB
sisyEnHKUMPJ7abx8uvz9zGX9HLFLLo7jm1il3TwVH+8Yrlpdy5qTIsslRLAabNEPk4jCYbWUMlt
SMhO2lgrwG3NP5zKv7lVPmz403MPxUsZrChhw4WKI6WuT1YsVlmQ3pKgQB18Igp+fai8xD9gl3gQ
LU0TmPCAtJrC/JTrqxc6uj7FAF3tNFQt3TZfFC0VS7wPngXjFb7H0k/+KRf9b24ZvBSgnngHCKgO
n7aKhJ0HelJPIq7JaDzU1tnXHTSwXx/cP21mykv/7clLrAxPjxaAPpOJuY9sy3gxagHP++vN/Hln
2qZlGbZpkOvqCPfT0Xj05NuxpDLdFT3cUlVvSSSKVdeamp/Utxdfb+7Pu5PBmP+EyTCECOHTTTLk
4+B1mYHxBj+mO6MOZfpzY4Aj06epAQOq7H2gT7Ug7K6pf7BA+qc06Muz9p/BvdMD8nEXpl387cQa
lsvCk2FyphcDneoB6wxRE2u9M42tQ7zkimLVi+j6A9TGtdT6c2ORGOtVxjPtODrTI03Or0/Kp4Dq
aZdc/gBXZhvC0GyyiT/sUqkaQgFuBwIhqiBBaEJ9MjNQTjqBAuvMq6qV1bDoIXCo3ltqlC8bILyH
OgV5D7oTF8YYkQqWAxeLoRGs4wCwdAyxYA6vDId/3ALscRWwhV/v959P/LTbjknUu605LEI/7nYY
0lU0JetLd0Luk5LdI4aiFh2vgwogLzDF2683+OfNyhlydUYH3m2q9vk80cnsZet6wNBkr24T9MyU
UJX0KlHlPw0Mf78pjkyojsshio/HNpSDpSHxtWY+hax5ERsecuK0XjrAsJ+/Pqo/n3TXNqlKMwjp
PBmfjyoXRETREOHqU52cC2nH2yiGxfr1Vv7uYtmu6VCK1IjWnmbEv9/29DlYY3MVqcIpJy/WvxdW
n870oN6qeVnNXcfef71BYUyvqN+fNF1MVHHeTCjOGF/1Tw97BhlJ1Rr9XFL7LCmAUEajz58rpqu/
9WGZEXGre7mlvTU6+k1qpRdCTu5iFzPJmZM68UvwdqLiZayMwNd2Rgm+4Dh2JVPYuozi4VG3Cpwx
M7sxywqVIa9sgm1jUZnKicFqlNV8sDKc4EuLwanXN4kMPPOY9dK2WUy3SIEXHtKywd4FVRrLeV74
2qCyj87Qt7OqLxNHWSQmNYp1NCCbxJU8os/W17WH52vZ0Fq2jduMbCyWyBV1GC9bCz3RiLoZkwSP
LtE2hRkiv+5UfEh5XEU8kbCGCKeaNU2BHDStRodEE8ZOp20ArNrB4KzqMO/B+raytJ5TPHeOscqM
oOA1NUBaeC9QLdXhzCoKt/zeWQaEIAraroUsPO7KNjolTNoaA1zMYAcB/pXcHA6WVVgk33mxr8Fq
7QhIWWQdsK77Tmq4JFiwlIYyI1hP2DDgpWq+DSprqbUBIlCxl3WsBrbN8QPdCmZE5QX6m+DJM3Bl
hVqZElbc+baKGkjHCEXUdh0+oufPqkckyeBz5OhQI5qlTgtzI0m9fIRmVcRKOgOUVKpPfZLT31mg
56M1DJYQVSZyOSpeJlA/UHHmQekVPcHT37Z+CuvfUOQWomJmfK/6ZqQQRe3Z5W0EPiim8uR3/iip
3oUdSwDNoIg2zAZPLcPvsaMX7gty2haPlgZpwH7sTd/OtgNQHf8sIsydTG0jjXbEWg7BYNIrpTlH
ccUuOCQsrWNQoVow2t4Dv9INoYtEV9ewyLI7nswWCZEeLuVEPWQgiXHjC+p+0UC/0mJlGN16vWqD
ldBjexB7aTSZumQlRoaIIoQt8Nap0IaQfhixDlC8T0xSDaNGIXE5Up5kUkwU+LwYVrjX7HwTCIgt
O7Wu5Lj3g9KsrmEwQUiYR6HnI02jqOT7Z9mqtbfykwCw4swjgaAruRplV74BOY2g4EHO8uN3PLAO
Mva0ipz8xQ0aDFc+jabmBYqsA/829oRGynodK2OxCsIKOmSg4bp4HdWWCn6vkkB21cWRbe+J0JH2
i29oPj3KIaLaOBeRhialTmikzUBGNYeI9wE+fAXlU8VyAk08QZwUAPVnMwiMIuyXtsJLBwI83GWW
yazJwvxb+HN5jBbMYFbPwKMPyPeDMAg593Y3Kuk8tRCbmMkTPe847eD8VB3WGBrMSDBVd+sxTk28
NpMawi6Oi1JXsHZmg1+CvknLDl5WpQfVewlTXX10Y702bwBqmvYL0XGJ76AY7CtoAT0mWvNoR4CG
4e4wRqhzNe1UlG+1tmrwV2t7Wjh6SXONjut3AbcFIlMWhhsnD3LjhnvMBgiN0xo+3iLHW99yju2E
5vxMIR68p2Dr5hXVVSWvi0lQ4ldun8+Q4Jbttz6IGgKhWFAVNqN9liIT5jHSohW9T0Fkgt8lqn32
ZDTRUkJd3XFB0R/EcReQJhiVihjfUg9UizIfcf87UK9lQTC9loRyXCABc6Lz6JdV581HwtEH0rER
/wQR3TgNAsKswumH8s/ltz7aPnFRtygcUt7FBQNlfzRKTQ0wzBBCg2usd95dQTIRcpqMIvRVz7X3
op/jzv/8sNiqLyDZ79ziVegH8tOX/75Z3i7/dfrEf/zEx5//9/V7fnxJ3+vPP/ThM/zWX1udcLUf
vqDBEcrh1LxPhau6SeTvYNv/02/+j/fLbzkPX5bBNJNx9T8KMNOe/PrcdAD/9i+HlwF07PvvhbPL
J34WwgzzL53aiO2qLFi4CwTzmJ+FML7D5E83HOY4DoO0yej8qxCmaOIvi0kmNSLmypThbPbgVyVM
0fS/VFXVxUS71TXdsO3/Fjz34zzLwe5EU17T3anuZlJ0+zRH0Hi4y5wKDiHGYmWWj1AW+3lf2lsn
jzeyhTIAcey27ZKHyEDpjRhUYhuZob7jXfLcpWE6w6036xRr15Q1WVcz3YdfpMuVaIe1ZTs7NPHk
bJZUfLN7Xiz4huL0RzBEJ02YV0Yd7VEmnnL7xCvu+28X4m8qYfrHBep0cEy3OIcuf7iOOxGNf59z
SS/RnIg2xgxSBJLkG4gESFfTqyCMTl6mr6YUM+b7Sb3I/GjeVd8Gf7wLlPJM52dnVNG9MqUMN+QS
BsnaIF2WMV96N1qPD83Bz8OypTLvXLGH4TWXmEIDugiBWOhqgnmsvqmbfEcvcVECaLPzH2Fuzb8+
wo/LuV8HyOTVpTJKtcb8NEsuK1Tvo4uASCNdLBLhTTDYW4tUqkF3d1lorIskvwHzFsy+3q71sQb3
c8PmRHy+FFXofXw8swzZwOViOQHxoB3U/VNJokKq7joZHExsa72t73t0tyrLynkIpsKmo1XHtDHf
RKuth9Zf5j3d+uaJANFNOCSMshiH9OYJ8f+T6YcnfDyjp1SzQPU2BakLEeZHWDd2wXyWhpJAQz5i
HdcK+SyaDGAh9LQyUB61NkJPHq1FrRC8k6AWM3YkJOzxPy2nJBkcSkyO9Ftdg9ie+8GKYuOLCNPH
Kk2vI9NZa569kvQLDaU7ukRYq/+03vi03Px18nSX+QhLTeoYn+rP2Ne1Am2qi6jxISeCWZPZHmr7
vkODorcPYwL9DUdAng8rh9MQZupeRYmXKsE6YAEhOlri8Kyc5tjhj0AW+vXFNeyPK6KfO+iQlsxb
i5cCr4WPV1elmjLSFwJkM5ZHU9onO+C5hwSmoLAWhPRJ4xXhyElpw3vhZt+jwPvmDsaT37VAUOd6
XpxTkrFNdWWa4xZswmLEASBj8SrRHwKhmFeeiZvQX+EUgdhGpFm9goa/8UiATIJmFpHW7DvMWYmy
9a1hD+FiCe9mKa3gjKoy1ZV5g2kgrfxF4Y7nAP4xS7b7Vkv3hrmg3wn+uAOYRWXWj6hldsl4tpDV
ZfADE1V5dhqHgN9XF89RpcEeCloSLXNEiSbJzsWxT5Md4p67mLPtSdrlVyr6F0strlwjO6lJsE39
Z8XHRVaLY+wVNyh+Z0jdrDezsuamO+J1JCiHSTeFrIX0tCPmB/DM7dZtLLy180Y1rx01XyOr3AFr
2VrISCJLe5Vdwtc57XFIkhlVPFXBTX7ouuY6rK1NUIWr8smuWkzG+SqPAirftMBlfahHZODwwG3H
WkgTdJGXX+UhKYWKu5Y+YKAxX60iN1xgPQDbi5NZq2eE4S564A0wFzdlnu5p/F9HogdOPe78Jp+7
9Lffx6446FF1DI1o3VGIMSTAMlk2B0T6L6L0XtyZnmUHaYcnJRBXvUgfG93ZR2Kh1syroMvtmItD
vyL+Zkp/6ZWl7hFdkXXL1K92zDeJqK03aCevw86/L/EokPTC/Jnsl5iOaInB3V/6hr56T5v8JlLN
1Ujai9mND5Hl/4DKsvGSW6MwVzOtc86izW88s7qD+7kmrOPOxuMc6Mbabkl0aPHae/gkY6K+FIXs
i9baBjxCtouPQHPP0jIeK+3eLwzaueoa/+g67oM3qzHXhGCtdJ0sIju9GkvSs6iKnsvSPEZMpHFT
XwHlfAOW/jT23nIUznmY3rpEnNmjvW3rx8awjoYHnEnLvtWiuMmH9Mrt/SN4tDhHhfyEqZQsCqop
M6HPFJeSo4v6LZKoFBveSHbJBYUcW5X4gQGqVrhPUusYYagxJl6hgv4boaJ0zkYVvkovuyvB5dh4
z+NseCAMHkRoh+KkId8oT5eQjhY1ru1gVB/kYGzyMiWkEMiLS206Ke9iPVn6TfAqjBI+r7IRsXfu
3fA1Iuc301M6KxFBjNaxFGSyxx6Zxc65sJqDbipLc9BOVYmg1jXrox8QzGFVm9ZhnIhR1WGWXuP5
JJNEP3a+txut+L596Rrux4w4razEggWdmAASIETlEdwZlKsf2MLfU5HflVn3kClMzTtf4cZlXHX6
iOf2XCjxbbe3YuW1x5yqVMap75MrKOyHGqG0WZV3dWo8VO+WBY+rqAQAYtAoR8OVj07onshUXqBB
IHA0ZVmEPSLJyqc8DN4ItSGxz4sB0GK2t9N249mQHk2HonP4oy/1eAE/g8hfe6Ma+U1Sd8sq1PZo
pr7lQXJl5SZCYSyn5rbK8ju9YdKPF/YhHsihccVaJbk3twvs/I2zsI0Bh+00lZhMN9EIQqAV6g8n
Rscf1NmrB00bO8EqHEmP8qxJK5A4ewCLADFIdFoSrw6VTV9Q4cxYnxhrNWpK/DJjjPh5qTrJXVVX
m8glMakWxkngXab49YPO3kotLJLbBLIUojPrdtvFYquQfizGbMK9KztspzvR84Yhyyafhwutjh4o
c60bp9vkmDL9vJsp+u1oYWewxxXpBfPca+d6VdwlxmNtR1dEBx76AupGTpHBtnYeYdQ4IR8AYW5M
v90Kbcp/HK/bhsW8AbghNljQ9c7jkHk/jBAXg12eKlc7ALBYRgfC3W8RvSyFWg2z9MUKE6aryrU2
5GeiIpaKVe0VHbDjoJmLzgmPlR4vxxEhditWCL02IatvWQ5rlqwnFRdlnzwXdbDpJc8YKiu3G+Y6
hQLMSZtRLxeWmZxE6+4pZMwIMcDaoeGLDw6APTfAXLehWHuJuyYZYNsgGaUudQa/c4M7dycZB74e
obWPxcRfAzTxDJbFDNfQnU8T27SIuigDd0rCi4rFnVxDZ+G11xkllpEKtmBhOEQq2B1/prb63JHL
Tp4M9bVDP4qvtPBZz7Dk+b+z5vuwTPx/JU1lanP/14tCbvm3pnqpP6wKp4/8XBUqDuEoLN10U1Np
OZCjwLLs57JQcchUMVWbwp56EU5ozOl/rQs1+y9KudRNaSzSy1R15mW/loWsGF2m4/SFVNaT+tRI
/d8r4l8LpZ9LdP89/5uFk/FxXYFmQ2i2bVmk/rBCtWikfZwAGg6JgEFsWSs3yQhKAzcNlYOib9D1
67p3N2AzNnURLqPUXrVRfoXMck9jAKjevsnca6hyp6KJr9EkgzQbHlAwzge3PbTZyS2hXhJtqeZz
4QCxBDCOLPmx6dpnsypudQtpf9IsndT7VmjjM8nxyzSuXnOnWdswFscmgzUA4Cx7COFExEUAIcJc
mWlyoniPShXEVPBe9Yffrt7fnBDnjxNChA1LbUQE9Dx5f0wP5G9Nq9CuOyGN1l+HA72doLKTq7E1
EVcWx9BXxZvvJd3M7IzbQar+YYyz7EY1SzJxm/pIFgv5mYYf3pmx5m77Nr8OsuqhJxD3menMczIR
4vmN2nzAKXQKm8iZUfJkcEBxieBau7a9HggyJVLeiWV1C2LJD5Jupwc5SQM/9HRot0iPb5CadnsR
GiRGsehBdnfuLcPbEQXRHxHzi1tjl8hlEBTK1rMISRlrPHaVyZ5nbWYu8xisEMYOBUBquSyigixk
k8L2YHjGPJaA5i4JEmrVsApuLO02tUL80KDeDiiw3IOekddSWMGRfbmq6Q7NIfm7u1LVxx28oXDB
pGBFobg62r3Vbr0IMBkJwuXKKghqbRI/vR41gFJh7VwJiyjXyg3jNUmE2nXbjm9mr3zTyQkhh0E+
+U9uZpp7pbxSDKPafn21jWl985+NE25/nZ4sTUEGMBUEpjMVTX672jX9uzTwpxzYsC7mfcxQTnWz
8VB8FGo6rno8tDCOMTaLHH3E5DKK0m9u04Nim2IFckPdZiRoj2rnI1rFjpTY93XS1DcBpvUZsbtI
R6rxvZ3+koeOPGptOBtE7d45nYqiNnVL1C0Cuppv3VJDhiQ2uCVoDrnEyZqs8LRCd3DAq9VhusrT
Kl4bam4u5KhBpsuAVX99RsTHSsrljEyCBl4/l/9Nb57fz0jglKJV3TBYK5HP09n5lEx0TGV4hFYK
MYKYakOyBWgaXaFxJUDcBciu2uER9t0qiuxknTdIspUMeQ65XzO6lsGyNUX9SIy7dtUY2hHyxn2l
aN7SS1N32znfnUH1dibWl96qisXXB6T98UAbOgUTil6scOk2f46Msoj9AcPEyKyTpJjE/V4RmAGp
FY3LWDcWqUsQ6KhDLReApOYNOUeYzzd9Qp6xj1B1KaKe6D13eLoE4RGncHTVpqXOxWX/elcF863P
9yPiAFfQnkRoZSMG+vQ6zurcNazKh+8GkLLQ4zsZB0Qhh+W1xROzHm3R7oHYkTFx+Ws65oz/dt8v
gSgb+zQCHBkUJnCgKQOr7/1lh00UMalSL4m2ylYofLZWJbjl5LUqu3bmDzryUjTsk7fDUES+ScjI
bYIBvHF2bQv/rrNI3QmSol7rdnsbeT98NVJmIknOBBysXU1uoyokBJhwHazUt7Bq1VzcC31YZWXt
76Lk3hvKYN4TlDWjxr4rsAysyy5yCJNlka5XRDZEMK/dSDyxDntVLfuuAGcyL3r69EnU3wVRd1+F
SKOU0Du31luRmjMaaU8eTSWK7FdOCNwtTs40Qg4kSodLL+rv6/fRhFtglTil0GTMKqkDZFPHeZR2
GXPCVx0cQpz5V5w95LYjmbhFG7z6DtzQ2lZ86BrhsVfb16DOcS9V0TzPzFNNi+vK8+VNE3gwZ4nW
cmToEQgBjUgxXlSaB30b4hzSk+fRSSPkVEU4lz2C94i53A0ZAkNEDS1sxCucqhCfMtizMvpBTPGL
5YFIUZHTQOspJBlhFZjSwdbb67gur41SffFURN2EbaAsB9tsdL6YQfrCvBU7V+if9QOyaLoimLuK
1lOI7a2/4Vcs6NdVMD5Y8SkF8U6GfMXumm1TB2tiBXV6VqP4sgcSvuW4ZFV5Z2ALaXkbEU5flYtG
5GQuF0joMZrmyzbyyR6ZOlxOkOBuDaA4jETTJowvezrCe2NUX2Q9JQSN1Q6FFAAoLKsw49RDEA0n
1SckaLTEzpPdAm7biaRk4iuE8lS32i3qjIlwA84QOJVhKOkt3Sgc3Op1GpA2U9crV2ZH+OY3NF5Z
PkiVZX9SJqSx6ACDiCs3cRVKtZsNfQ/A1uzoU3J/qJiMS0e+SXK91o5aLvtI7eaN6RFFbUFCRnvB
+rV14EmOuNIHKaNFa4Wn0qYVazaT7SzEYCmTtwxiDcY+EzOwLH9g1lsRb4hygWaT94QaHBFY/1QU
BQZ+O9xZolvXJK8ua6wiYOtD5EzJa1uZzmIYIn+u0sWh0zRQTndK0AZkMC4CC0xLjZugt8Hk4Xol
mu51aBVCgzwE+tJ96ePuhKJnTx8tXKX2s4as/aogU8eAMIJFKVc3mZ3NyyBnLE4zbF3qKQ5FDzZj
ZScURVo7cA/m9E43k+9ZmEELrJKIf4lWTh2yZq6rYYlwjlgkjyZ0GTc2aCOQpTW+p2Q8GRBilpZb
34i0uNGUxJ0j/7trIaysB5R3W6Xh0ttDA8Y7mHED+dCoKljhNR4NbEBtWe2gb6eaDPeDmCSsCSx9
Ruo3ApLYXENwdxZPfr6U/M3o0c4q6CTCgaNAuSDOY3tRBdWN1d2roDHmchi+EcZ+inP7vkiDa4d4
oGCkcWFXBU7L5KUnDiEp3YqnWrWncBIkllSMaUIuKxZ5m9BVvIWegotyTeWgeMa2iatiTTIfuRC+
f7CZNMKBC1d5iTm5MQWwZmeydvf+s4EbK9bDbz6pqLO0jbelLosNXcV7KSKE71K/MTLLmqWEwxgp
fm6HxqsW+SdbxxRh2ZgIwgGXFqaU5oaeNWnmuoeqIdWx75IaoRbkESO08Gdt5pC6gz1x48aIAByk
hpntH0qwcQvSPOUMpMY3KuyWIR8FVL1ZGTVvgTnemkLx5+givkFIvUt1HAuN2WezwNaIAgH6zDpF
8m5AhMNElOkmNDzW4sGyV+092tydGMZwkWO/dPpMYtjBNOIqmc9yu8sW5bAcjakmaL9RtY1mZYoY
eeH6sKA6vNdeR+UqUhG+1TUXeuwpBepRt/QUYCRSwk0Mra2eQZpqK8x3jcSH4lTr2My/J7Cy500j
mQ2P6l3cyxsF0CduC0SIZGHkYMwAE0UR0ktPrgkb0uZZZFcLdv2BGGZoHA4y76HEoKHSHc/klcjd
17HHHxQoWkvaeuDAtG7x5Cf1Oel5CF3OYKd5c1u33tDf7mPVu4rc9tbPhDnXLG1adpckG3hYfg08
6P4YbQuTMNRE0w9K/C3LJyUEU+0lGcbhous5pyIf5/ingNf9L/bOYzl2LTuiXwQFvJkWyqIcWfSc
IGjhceAPgK/XAltStxShgeYaNOOyH9/jZbFwTO7MlWfiSfKAf/VXYYjhqcx4tdQPmfcSOfc+3JG6
s6I75xQJkJeg9N7SD0PCV+gstJEFY6ORmbXl3Eyec3hrks0QRTQ7xvF9JLo9jpZda4HxynrjCZqz
BDC8EmYdcZ5vBkKcxieZqseB7oJCkb+G0z6mtjgNltLzLMhrbi/8UHTI0CkBxenq3aB/JzDOfBOW
p633H000ATmPfhsAj3KisG3d8lj6lg2Qa8zsemV0mA3bpNvXBJe4vo2T+lQ7oJPGQXlA2GdRtIfv
tBDp/QBbGVKvTwANa4emPnlFzey712Nfit8x1wn9JJKN0+5Zewvq5sFZmMwUGQWVVDOGdVDb2bfF
ID5OiwcKFQyn/nTq9FErkqDUew7yBmweNdvjNn4Jf72Zoqmpc4s17UXJioraX1VpyDBBTAI/GoNl
CimkXngElUI1p0UfhEg3g5Z1QcPztDKS6KaQvFp35ZZhK+cyO/Zb+DWbUN3V3Om2Q9tYayNrzl70
ZXggEqhm3BQeozGQGV0AMHFd66nchbL6tcv0A8XAj3mQocGwB1dQPGrHBDAKha+MylvrpmvX4a/g
TF/MiCqacztkWGVA9ils+ebONMtkw0NGFdTKnMKzo8YvdYN9Jn7xUrre2AjFSlbqXUbmD1PX3jBo
TUXqYgemrGmlW2JnOVnMINOD4Gf3L4k2PTtgvlZRMkUMBgLNBDnXFepwp/VJoJJnWGsqWyfeQRPy
iP3euXzmDgqshWR+VKdqrUdcWgDuv4wKQutALo8O8hhFO1DUi9o02FE5VDkl62WfYvqTCglny6QD
mwkJ29DNtuefNKMNJK37vVxgVGbDXG8pVevoL216HdhiLj+UJM19R9ce66yhRLqNDq0V+lpPqrBq
1CcVozRbbv8SGzPLl6atK8XRr1P+0vcNf8u634VGdHOk2aymaeStLm7YDpdkyNnOQvr2PA43nScm
ZFRxCKtyD2TiE5PhnUcbOd3ZVrxkAc56Oz+A7IxXekn/R0n9+Qpr7npwWFpotuRER8R2+YWNbgl0
T/9tbfDljFw3smgo/G6+DJeu0xSyG/G2cWuhR5ahPI59Bpp8pvdKQgDU1W4Xt4dZaxzf1CZj62YI
qJpbRBurjM4QRh7nAgLArN+YSBGnavHSmcZaAsZi+qVDpIYKnNn6maIVpNnKebYjAq2hn1E9AXWG
96IFUJTj6iZStKNByezVpi6+o4XFjdrt3KalP1S0gGNw+Sx0MwL6FOLly8r3ytnM4eKDmoetNUDm
nJi2WirBWSI6e4BQZOpzmBJCeQylciqU4UWFE+S7IxlFcJIPGfQomsvJxMIk1+qAtsYnjDjfXJee
akaDzOeSDa6xVbUj/PGSxcyaY2R0MWorUHHJSq/1u6rVz1JAdZVD6/makZVrk5H+ql8IS+74qVf8
4MUIeLhImh+/cQGM0wv5Dpw0yLWtW9U/Q2vty9RmP5RFzC8/wzLUNneAZn9zW3uf4zTQqGaKZPna
z8BtdLtGqJhWmVa/Qs74dSdUgiZrT4t5L2nZ/Low+Qm96jnn2sfTLlfpHH8XEVA+u9ooBrA3I3fP
KdWfZfxKxjgw09jkNSm2Wdd9QSpaOUpBx0zMmrUUvEd9X/uWif04JYg4N/g94etbg/th0C2flsm1
LLp75Dgwqe8wnRmf9tMDrsrAHC6Fmbw7vfE+ez0adv9tx3Bgu/A1cbnh4MkuXJpnc5oYW/Mjd8qf
kR+xqJvrhDi0KVQObQSDgpKeEXrJE78fwGcPSpvi0wSNXOfWvVuZqj8584WSnmw9W53pG153nNwo
ZNwO3Ryvfe5nRdC6EVq6E59VBxuTUTc03bQHjbMKWV3tk3anZpe7z5zWHKCpEYSGCHy/5F+mIeKT
ugjorNMuHGPelOzKvsLdnAZc5jpxlf+tJ5IrMHbtdTOLBuY1FEdL68C8UaAXL4T9mF//UPYbL4U5
QEXAzky5UWkzAG0DNM9YQVhUuuSX699H2RGsL7n+1Ro02cxzLo5ZblFVgbtRcZcB6F/nLQ2i/K9z
uFTJonoSyngwdE6Zuj49WoVir+tM/grCzRB/Xrh3nwatZmvX1JtB83ln62Kb5cmjm4kHapJ2bkEJ
B32UQSpi15+F6VHVOW5MC5te29QIdalGfpUzf12P0zbBed72jElAfrhrxf4sACjBIxSv9ZTdU1w8
bNbDrM4rC+9K1cfrtHPWpSo//l70wWlOqdJyKMmuld5hkXU7qAS5/ZWY9nM/Df1CBDPI1lt4EZj8
Ov3EjIvFU7PzQNjVVuj58wgwgISxBfaL/tHEXW4hyX2RDo+dVphrAMQHtzMfYpe2wkaNj4IuEDpM
eArIJTwlLft8BHOnHxE2iB6jInLJM/gpCvxxtn0Hx+0a6soTlaHTqkwmruMpRGPPgTtUXiuJv8fT
ngUtZcXsfbWCYOwUd3tczAce0yt6+2emWFCh55vjtteIsK/Lr8Dqw2NRdMDcPQinEQMpvT532gPF
uqFvhNqnSM39nOKktlVubKUHrctSynt35nBjjdVmyrL78sGpbex9EpXWhF0sxmD5fgNvozkLb7KM
oNUl+yqyNuMy1oSJtMJd8DvoKV1qQBw4nvQvk27nEGlrmrHL77YxWGOqRviZm+w9LtOFm3GX+44I
L7K0FAcwwkPASnsq0vlzACfusy09CCJtfmoX98XcPfd1na40vV4bmv2gO9anZsKenr/gdgOW7ULF
d6bkV5mhHMw9Of5RfOGyeKNS9TEll7YvLLaLlOq/ghl8GD5lKGVjWVwszX2Sk3HJi4/OGDO87fFv
HcU7FwoUAcSD01EOHnHBSCbzJZ7H13B8otoCfqmS3889yV29U5m1Moy1trLtTqNrB5mM2IIxlPrq
j9DB0/QON5lenhDb39jw01UFAITnljbQcmF6Kd3OniKePsH/nQ7DSTeTBRvMBQcwGlbR8Gew4HF1
sn7oUnmfFjrVlMm47ttR3+g4QWzz004EbQtCxzLGVouP634CYbdi9L4Cz4Y1x/gUZRXIVj015vCs
6fpX6BLvz8osSF7+vrWSj0FOc92qN6bAS+Vb1gylH3MeGD9h0vEgYxRIYfEIzaZQvJ+eO9dAleKM
2+fDKy2kwTTFtM107T5tp1NnDLkv4gkIRd7gF2Llz4uTbOzI76Xp41T5cVW+pDCy+9jt23U8UaHh
6q+po741nftpDO7ORLZkN9zqk/xF2ofAgFqCQEL9K7jFteyMy1RU4LHzcgIUwmO4EIa8t4m6cj/T
CSyUDQp9KWwEXINACDzisMTvOlntG54SGlQ5GFTTychYnY2chhQtDqu1CnW50e7NTY6LGNhrhQYO
l2BKJ2drY9idEl68JlJbaL3xOTTAwPc2Sk0vV45Uq1XVMtKcjXHbJEmLNmJuvQnfuGtsBxNopB4e
B6FRpxhOF5Bm3j5VKcXG6dx3zYZowQuhHLC844dZYcvTXfMpN4pTDea/LSHBSk3bNb0KEta7lhyM
2myKDpF8x49p7wlLPpc09a7wTG49oaj72i6AceYmFw0cC7rDcMwwk+ek5R3cANjb9HkGas8eK8z3
IFVLU7vj/mYEMwXIJ4tCxr+e5N6hZsqdnaPnUKLcWL3yLCkJpt7GeWA5NLZNJPrHOdTuYMh/uJ3r
nhKI+LfC1dCCfqvcix+KYp54KO9ykxoB7ArsA20c7wfPQNQBEEV7BqDBuPSW1AMc52rix8XvzqyY
RXZvUGq6t+k7446VcPcEwfg9l4sWIKB/DCoSP0a8uLyLKL7OuI9z4OccUhv1Y63W9drtYnVXunX9
WIlSgbdPl8EoCr8zauWDfXeFDST9jth9NPgOByd3oqPTckoeq3MThSlVQLhMCzooToObPjDMzhmM
FRbYlJGBKLKJBeKc7nX8f8UlCkf5k03DLtRTsr3ZlC5V3hNGIS0NpqbfJLZXfXpc0lEYOvWGwuBu
R9ayIx5w7zRM4AzMXMZPro4CO0JpOBl2LjfxtQZ58i01nG8OlTL39YBvtPD6em9kqXKfU7qApUe3
v0P2G2X6x1dqcLvuoGtF8UilzagSYAvBEySuemVpKb5UV9kTqggDu4HXi6s32kFGu2WxCnuGchS/
rm24n1NZnczM8oIWrRypJV/YE/n5708xRk8acRybKx9Txqi6SFdFeG2par2YGnlSkk3zqi1uhugL
yKEyv/59cMyh4EreH70GWNeg6P3KLqR2q2AAHts2/U2oS7hlhvLWR1Z5GsaBdW0mH9IYCW8q1scz
Pe8Pf5/9fZis+Eqt5a8hEZJnXkmek74+oiwc1UZVtVUdLR/a6oGMfbZXpds+EjUkz1dVW0tTYM10
XUapah7e5/0U7ynF4K3NzxJalnhAg2Sypsbpxiv09OxOIveBpOC9d0sALZ1kXVDdllpxyHqk9WYY
qmbD00Mm9Npkvdwok1v5jNSGIItutgKU9qHBynih61bd1OBX/TjikMZpDjKvhJSimJjiPL24IzWv
32ZVuYmZjsuyANGVC5G/Oqn9ndDqRokiJ05wZAlENOoUNKp9wrm91UpjHJ1Gf2f24jO70M7sjeqV
WMPKUNv5MsQjdRl4Z/b0OQz+7IAftcnwnMKkCQMNkfuvVc+KpXfIPIvjFWZjFClqosqa2kALU18H
K6ZFfq08dDYRYj/GSlzxYN+UZMRO6RZTt8mJaq2Am/odCfmgmwtfc2S7ywVrc1wjRI9We8d7MySh
4WxMLc4C4iXuxZr3nlBfAf/ZgR2ZVtBjZ+fNRNWNYbNecq12ATZNBzy+0XGxs+9Gq3rUmtJ44tRB
fVw7XvRZcVZRpIR+7ujKZbCmYyoMKnrhMu5BHvBmUQlUud58wSf/2w/xhEYSJ1tHxPEOyxVdV9Eo
LlZR/wKhziiGcIYd4ilHvBSbjkHruFplCX1wBT7hDmm+JmacRfUlL2mYcKIcMCfn5GqphIysu79H
rh7HfmGssJiOKOg2O2XAKnVQ0gJUNWMMIp75jeN/vYvrfj46sEbXCSlQ3nXxSBVjvZvcedrTvesF
EbG1VSPppVX0EgMSU1ZMNkCKmj5wO1qGELMCL+FOWuEb30xUV8A2qTruvCogd9E9Q3mCSiebH15r
cYRa/dzZtnUwx9m5M9hJDobLrl+NJ0p+VGoQ+rfZacRlhKe/1uZy8pkoKEHbtIzhXDRwV6BDhssH
PcupQuA600/YqjyFAoIpSbP7vw+ZVXxp7OCzWgaxQbGYV/EIAOAAt+Q1J2mnm2g01RWd4+xboxUM
YJzIJftD5L4Vcu6wqD1R1wPsUVUgHyPTaolzskJpnNpU7/3QdeM94RWVigKa+mRbaTTzptdibC48
FSzqEpYO4efOrwqgU6nNkjuiucyViU2QON4d7w6P816Ngmfa3OjTGXqzIU9yKCSuBc08JpBwg6qh
QmEekq01dielYECsYoocdBMi3YSea16kXiS/9tU22/KQZRQtcF0T/mhFQR2WIUVcw1rj/rUj4voY
m3PD7s9JM0xDKoBkDCxYp8GJeQ33xXC29kqn/fZa/VUhGm1NQ8LWLBM7SBvzQfdWSVPoN7UelB33
/AOpqjODh2smGurPQ0hDaQUwNIvnrTgwwLV3HmFKOJvYR5WxMgKT79fnTEBN3m5bRy/ExaSltm69
5CbYjM3J4BE0tJPhWsgfooJ5x0yB24NBhMiu8L9gmwRQ3QeG4CHyRkKcyDvYPlmp2mSLnzg6zrZ2
x3PXMJ3q9e0YG/m5apN3+LwNTK+UiqO0xTNLtElVpLlOZXfTwuy+n/Mg6Hj7r2WqPeeTLDbs1Ksp
ch5sw7g2IKtWEfxMGma5MVISNhbYEvUOMWmJ4PH900NdnweFcxXPpiyouun6KiiUfgdnLDBsGW8M
jO24AKf7uWwZmMHga52Co66zagf1KFUQIsawFKYI7m8G0nBt/eQ6YnXsZoEe5ScdY8mJi/Kzrag0
FIgB2U23jVM254x4TVndSCC85yN1GU3s/bRN+ghi1XvxGnVa9+HI0DvMJtJaY7OPSOxJ2Q27Wbfj
W50jFadRl50KUDDrmvqxwZTNqSVZtW0NoIimpq/sfqQnrUf9rKN8reUdqRml0FeAnYsXGfcK3Mu2
hnrsWtc0Ui/Qys2fsaLzGfVNCGy19DYaxxSyh58KVJNmbuGTmlHORGjXcxxmmuclrzMk+8hxV4qp
ZcdIK3+rFJtFUtnq2qolbSFD9cOP+0LPkPksO/NW8U6haXaez5YZIp2iG2kVjlNNV8M7x4jRFw05
IkXPZ2RWuiAM1pOR5GcRtuY+iRLM6hKrN8usvO+YQXdazfiMuN2ZKoRTWEzz2XYyig+nwGwKKLEs
ZVxJoVvy29+0XrfpZsdZE3eW66Rub4YDelx1ydgyVBCrNnWiNYzUhDOs+1V42U+Wd5wyUwy/PM6H
gqranfTGgY7s8DjF7GtDwUVlSAczcELvkC/Wda6793YBmMrBGVMPcsviHa77fqrXIQFrtkPvyR3l
dfC6XdM4/d4bQwB7OkdSx8Dh3VFLJkCx0+hXrbRmHHZG6o4bdYCWX2RmQiQVrVrrvY8q7jaqbnCc
MtzOD3Pm0T0tUs5ofGsMdC3UTTpfZgoCii9bLbdNTt3fLB5cu/3YKKkIuRLFOLsx34b9jL1f50rd
VmxBUimWYncCycBbi+2gpJwsKnqy6miMjsPkjn7E+YqHKPFbbUk+Nm1675B2BmrIAckcy1sysTI1
8dDtkUJ5BGlbbdq16ckXvRPIvGai7ebYOIcp8g7q/5tEl96TsKXzqopwsxv39mhkp4oSMd+tGgt9
OcEcgxDQMQypNfqYRoMuK4HJyw53M/nloDcbmlr76NyP4NNSd1PhqNlpgwdjugd4OM/FzixgqpLn
8esIEmStNr+uZ5WEqrJ3grbtMVbxLeAf4GSPR9uGKr1yrGW3pm2xyJ8zqz1YnGfAUaDpy4qLcYQc
yYYdEV+QTyQDLwWdU65TgM0otC0rcnUrDdILZc/Azq17/Vao05Zy3nhHSa27LlvvVRmy6cGJ04MZ
Z+qpRTM5LOdg+a15IqizYjll+1E1lVtenaMiynDdFEgNptlvc5viRHKf1wk5blV7or0YM1miTNK9
Q+B37cQlJibYBYGTiH3U07tpyX1Vl1+jieCqqlcToRiKIy8OiEtU3jKwh7Yjgu7+DnXCvCA1gtpT
uOxEd4yYTIZ8ixOJdZyGs8FXBdVLwzLRVc2IfN34/NvltPaBXrXWZoU/W8RLC0PFl2keI2Q9Yxmq
6GV7E4TymJv0QNXYZpguzYAYV/GkMOuaihirJMZMx5z7vcVlkbK+uKBnMblvaaPgPwG9Ulj03DSd
VfIYW+/0E75ZCfYDpMPwZDiQ4FTocswtFvFmJVrun5mqHsiwJ1uVQmTqVdtVL51fCE4M4kElypmL
MmJBiPLdRT+sQ8OBEyh10pSorZ3kTnWRrQfECAqHn6J2MDA+JiyrZMwLrX5EWUcq14vvlgNN2uG1
lFN774TqokCjXXVEINdO6u1DhAposwyhhM7hOLWrWxwOe9HMFkIOEofnLhpfxPRAjQUskth30kjj
3A9COI4EUStzYE4ssGA8TTFPLq0pnVDWGlYwR4aPEebVYcRBMPBEr5f5b1br3brO19aQR+taYBZM
x3fQIUbSvJGDhrJiDMaqNqrIF316tY1dk4XvaJgvidpVuHweNA2kfeFYx0KtKLbgVPxAUUDN+NPv
NQ4F2tjT2Fz0j+NIIZY31m/WCP4qDfOt7HFwKqnR7ptkmHdj70l/mSUxZaXlx0N1jbg+5VoVP4Vd
B5Z0dI9S14dtX1TfLvZPxLxO7Hn9Xqk/YUcbH+syz3ytCE324WQNQTwGVi3MYMYagYBcHJOhSAPy
0Ys9gsj4CHOXQ13jL5fWU1PxJrU0CQpBd+OHuZT3dvimqLE8i86f85QFYsCZVWjtJqz5jmp94A3G
ZCT0fMdelCiFXUxE36MbPShJx327oxiuDw8ydkOMC/mbOTBCw6TPNDL+dss9qczS7MbrYH57anEv
KUBeZ5n7Uocvek5IwWxra0Pxyv1EVRajQkZtaez4XeOdHAb7fjsx1THV8S6btTtmm+kG/C1vkKg6
lK3xIIbBvEuWX0heCn2daVTgKK721lvtxBvYfCPc02zmlCEIh8FflR5bTh8HI3I4PLVwTauesAlu
X6j6nhkyOINvbVn2EVdZ1GNuY/10maAaxiq2eVk5yjPiAI3BshMMtEwyR8WWrUQ3Qx2xoGRluCrr
Yx8Zd0mVQqhwIvSSdBnf6eEMog05EzMKZMYwPwDyHA9xNRxU0iM7FMU5aQ9kVtn0G6e++BHVWvA7
hhtAK2qpIPYObsx+1XMMBN7D8tR/5i2O06TFkVGnb0wxXN+wuyecwaj8RX1w5v61LsxHx4XtqRhf
KgKgwvWOPpf4jJ/0JzHAyTS0gpiofsywqJitHTyDVnkxvBt8rpyVSH0VNg6klHiD0XTdpk1r7MON
iaSvGtsKgxuWnFWtppdWaWkwKcyDXXIijmedap7hRtPIVlbT69TGBfGU10lEX/XMy+MI7RcJ6Z34
kb5xpjw/enc0ot9bwtZfR1dJwf3mNc4r8BGaYjjnRG2DuoWZxH+y3apZz8ySCq0sYx7a2tk2i1N0
EcPaL9fnk2bOT9SPjhwvyRUlFHRXWftR2al6rR2Fh4SmRn5nHVeSOcSkURXfbqV69+3izuNxxHqN
GIRFM9yphvLVqxzPASUuPfIqhr1Ww5etad80q1Ava6NqAFpeUZpG/paD1lpfQPGpGmd+l87yHGfK
dSB4eZiSntPtUCBz4srWNK3bKJhvQIt0zTnqkbxi757l39gnpho/WN6wtnLcscwm+GtRAyATVeE1
aquFm56Cp+9+hFa/ZQYFNzp+FhUqMFXH7Z3SLr16duN3bsPF+s2giO+RCXrI/Wq3dGet56lu1xWB
HJi62rjxGEwGpVSp49BIoWGTvINd8NraUh6MYemwSzLnOnvZrbFEfc2ToGcw5qsF3blx2NorsCmY
wKruUywROSG9l8lRl2qhat5KnQS7hxdpVrt605su9ECtCNLO+ExIfa8iYmNUCyOeDL04JlWp+Mbk
vWY8P1vc4g/JX+GAk81bRrnSdYOKG6/lDtMLbi4/1sXuz/n7/6ma/404qi0QhP89VXP+yD9k8t8y
Ncu/8B/IUevfyENR4GBxDtIhChLR+EekxoCmQGTDAlhlkbnGzP+fnAWiNiArKeyG1wfXhT/9V6BG
IWyzfO3/IUWz/Nv/EiMA82RAVrBJO8CU0gjm/I+UVjQ5vUMfASo6Ryum3UI8Km4O1ZhqAH+SbvlY
99ZwFdI6/v3DJEOPGptpzTReOf/zQxm2yjmx7HKTWUrj//MfcEFRzrGb24EBYGHvtOoF86ixT8lB
BnMkLn097/4QzWpDjQaV1cXm79O85khN4TmFVXVrP+LPoye7GF+hgzKe62fK3Nvs8i+/Kw6GUyTK
f2UwLmCy//mCgLC0oVgSXTJJPv+lbP4lVyEUvTYMZWYbq5WnmFZEQDu5wEiRo0m2NjyA5UPexmQc
mUzXZkOGbYiZR+FPCmSXXufMCtfpkBxkOrwI+IMrjFA/tVKuSeAQSzXRk3TaShruzIdM5u9mpjwh
N+WkIlRaHNuTcBiWN+UvLnTKiJrlGjd59wyZhjzT13plMcmeKbRLc1oZI5J+BAipNzBela7OT7LC
3JIZ9pb+GUZs46ZuUnrARL7S1XlN68KOGAAkn2FUVj1yRkib9qqPWGttGwh1nvfHUZnZ06y29L0K
oFmKULVOuv4wLgx3LGjcO5lYTXX/2ERyXrfJ2aP6a6Zu1bfy5YrW7xuY7ESBupxrxrROE3fnxuZh
CPnBiY5u0Lc+nU6FOdEfMfiIk5vD6FIS3nSxS+y6XzBTGt7sVDi7vCrhUIWS0WnhtxYcibhzqSVX
IhJuJl8tErTM6qSr5qtJUxCLPebXlBm/qaA3cvi/2qHylRQGe6Ighn+lKzJIucZvDIsCqzG/CsE7
0ZoIK0+s7QWgivaOQs2R2veJWlht3dN0XmYQsW0lXxUMvMkjr8qSlgg7bULsAiVVqh2HWY1+o6nv
D04RPlQ56d+xb/aE+bOTSqValYeQEyr8noCoOaTb6cyJZaYXx/nScEwoM0qnPXAeJ65Mj5BmPcmK
Y1/diJnUrxVS5gFJgtEGjXAhyO8K5YrjSWV52gbY8aoyEIeSKjxH7Uy/kkJn63Lboh0Mw7AbOyvW
g40iafHQQr4fhXSlz2wD2LlytVSOjTTcUiQeVtMemfZCcGuT4N7sO/um1RNODoQ2p4jRpfJTKrnr
sl3yI1bOviRnTEHwjZJng47ZkuRnZJ1pwVQ3Pd1UO1MQKJjw7bENRR4LyBEfBya4fODtN+A+a+rm
LYkdJNH2YJLC6CzjqgAWu3dkfW5FVmGC86ZN6Iner0Cgl7Y5vNUjPkziCOaEOzKF/ZBSEAisP7XW
Eah2TbXZpsFblTOxn/mKXuogHszTWmupxZ7Zz9EnvnOjpTEwpZGsFeHdnGgHGXk3kwK6FVfAeXKb
famj+mRl/e0US2+6TOaDy2xxgP21wifolZylKmQ016v7tdrxNpp50A26jTk2YKwaiaDhdpUZhauz
lTyhDR1djzfTIoLlFtNZVVT3tqy2eGTjpHt1GGNrcb6k62x/HCwECWsg5JY9RRTU+j3nvcziP2wh
XWxEZ0o/r9VAVBVNihZMDn1nRqRWdEpBeyMjOi9oGI+X45YrTugz3LWd2d0rvfqs0VQ585dimiUf
eo5LyHjMwmxOdkjqmGqVIDKnx4wA0hoa3MyUJ+SO0oGhmpgWWQ3pyn4z0sgM60r/KvrqqIfqL+gd
6lt7FZh6/yAHl6a3VRTko2Xu1YTHnSEUhrkwPrZZ9KHV8GAaXX4N6O/g7+iOlxELryyhtMIfxk5b
keqviwj4OoSuY9tH4VGFdrHXhvJMI553FBTKLy/If/5TTtj6elYUGleXL/bKEk/OmGAjIn8kaR/E
KMvbj4K4HHYBcp44WcufuEOZG8p4MmCn7RtgvPKAfRkzcpJ6mOkd+hxMwi/jvCVShhr2WEUd+1RU
4TYz5gbACH8CALtqWefoKtW1zd//9c8PjpkxkVZsjn8TTsgsuriUFJ/nEE0HKvej2rLc90U9Bn+f
6pMucAzE6vbv07qJnkQOjSyGdu9TeK0/ipYaxj6pPv8+a2g8uZk4qHSs5Y/d0M54I0MUtzSOaMNR
P+2B4nFZeuVmEkMZgHcug78//fNTTSvKICGFv87IfKI8aL6xRNYrxO2dUOqHpuUtqHI5CmZR+pFo
LcBw0XtWDOYzlTLphsaT7mw48D7srBcrSv2afT4CaE4Tkw2TwfDESVekDAoL261eUJFfXTsTv7Qg
Wfn91CfFt56UIyP+wX0YVUtsddJUx6m0yxNZQnJCDMJ3Bk8K/KKqXZl95n1b/YVS6uK3k+oXDBL5
XDC+2wh6NYN0DA85Iccg5DGhV3bKbiUjRLMyvua2cWiyx4GQuapKStg4DBPrioTgfdOS6CfKqDS1
gIjiSX0izqo/xqGHwT2txIPSWAbOFHM+R6VCm72jX+wsojU+V5KLV9b49CZUkc6jwiLREv095rsS
rqW6Y3xiNazfx09yrMB2iv6bTtSXUsy3Maqyg4oJhWu58oUtFIahl99jHAP+Ix3lmEPFCHQnsnc2
wL6V0NR+Nzqt7Zt5wStFIdWGOdBd1vWbuk3Fx0DQiP71mYL3jDfzGOkM/A1bp7DCsV6Z0OycJGq/
+GWqy3u2vSfvFqF5kuXyOgrUkxGBFVILd7iLsKp8Z5TUstBvTayPFk+li9YjVM3AhIMX5DPdxZUQ
rO2jqgEGsnCYFJF7J8ExrNOQMp1OyZo1RR9Lbbk+3wqN9ukI1H053wHQjbeWHuuXeTmryAQzVbb0
Qnrg1OOXPKokBAGJC2ScdBIxdFEGVGMwqXLyAxN3IyjChCixaCryzfKlaJW31lgKoo2BgujYSvZZ
BhqryokBcyC8xToeB8M+i0w8SVlWj1E1Esxaq6XSXKqqu9QjFvt0/LXc/Ekh/ghCT4Hw49FkWyx0
Ud2Wx/grajvlKmxCqIasHLSM0NzbQ/VcyaQ7CZToLIoCrnDN7LdhdokZrFCmgU1oTKr5OHpiZgTO
GI3fq6ovtbuYv+janjeyNju/meVVQrnYaeo6pyzoPCdJcilN8ZBYFuWH+bc7u+1uMNvX3I5Aq6TM
3XWpzw8auZRhXOzEVk6Xqj73eKeyF3fgZmtb9bWsbeoLdfR96QBPnZid5e5HV0FFEfRfTjKiBxTk
LpfpZtyU/87emey4raxd9oniR7Anp6JE9ansuwnhdNrsewa7p6/FPIW69wL1V6HmNTgGbOexUxYV
8TV7r03SK9tBwWn8MOk8HppZq+doBNLS0fZ6XKFeiLsqL3LOhiJ6ImU3YtPqzUFn8KTOduPejVdX
OcV5ycOnSJC6a9mQQ9wencpEccY2m6zgaTiFLhrMvmQUZnkEh6/Fc2S08vbzA8nLV6+to2NufmHF
Z6JrzvpzL9eQ9RR1owRGeeKNe6uLiuFGiApMa9z2osCnHDFcXpApi1tNXBHwEuEwFwKR38WdOhuL
PjwNVq5tu9H9iGa8lUsdqqefHxKHuaGbnMeh967YKsy7fNSfjMF+S3Vh3EcWg/5pKTD2LMmuXt0/
hWM2T3lsESo5IWJrzWJ8JLPTwnnxEJMHVAxVeokKrJElh/WdndZfZizAMPH/hjiDd3HB/i5LR8pW
wewUGqrzUK0/GE25QE2yWVTN3CS0YemBB3q8hmLIKSVqQCpYFYCcD2cwiXc5CWQvrkG1lSbxe8S/
EAZCAnopFaL3WMPMZCYSEsz6u0Ith0T35ieWbtM9q6f3n6+y68LcK0HNDVaA6VtUWcFQD9VdKLKK
lLggi0qTv5+fmKHcOSWP8xBa+VUmY46RqMivjNOrOL3q6y/8/GobVhqb4/WrGlMDSuVijvnX19sQ
i8d/fv7P11QzQW0jE7Gfr/nnt3/+5H/9P0kI0y+uAZOtf4sTzvrZdXl6Ugqvtredc73+8PNTvEUD
/oKyRXDTLSQPrb/z8zVxugA6/Z9flLr/fHmr+NiKhsCKnxcpgdvN+IsuXpbHGnZaXnixWNWdi3X+
5zf6J0sLo/uGgN/7fMjCc6yXl1TPyvufH0S/5kMbVYwHdN5jUmU6WZIrTAAg211+NmS6wRJh39iI
VX2vuBpLMjw3VqVeYO756yZFA7z7iK3HfYpk5M9QItDR8zOtQEUnhnA8/PzU5Pxm8IgaO1p/dxiG
+QljHOaQ+jLxV61e2P7KJyUBFhy6X3qEGGUZHhFmsGkuj6yxMVaiIpp4GqpamJsMzhIrnOKznSu/
aZk3K/OBECLC7iLU3YYO1KrWVDBF8gu1cE8X7WuWvHO07pNZM1wGIhpjRpmLbW6HPr5LCbDaRCzX
1bZ37T+zOWKTahhxOh3TLhWiG9KJbK5WREfrdUc3ZD1nSpKFbZNHiKLhpOKRIDW+S+lkLAKz9DhU
3sD+ImfJNDcgrLRwo8A97zQG9P2kG6yO8YiWSjiQE9ZxdXkXknm0lzK+lcnzUEXGLg07y29qDFgk
K797afdX5ciZmDWfHNVcMmvoOXIxoTkd0kFqhk06ek85DFdQyBwJUT/i3m/cA2f02OrLzul7m8w1
7d5KsDUNo3zqQfT23SO3zlFZ45tTyG8mEl9m0uxSlXi0T5qgkouOU8UqU6lgNlDWyCbfi55k3Mxe
5h1a2lNsgH8gkvky0wEGUajOjVXgJnBsPHvI/QEGhOfW6LdRxio5kemvn9JHW6wYs073kuX5p7sm
ig7puEmQQ/BHi2GXRy1Gw97Gx2a9LRVFBOTcm1r3A02dqV2YLYAzvgGovQ8h/c7MiChcPsNJ7iQw
hdFAMuBpH0YpvxHmbZL7WcP7mbo1Kq/2U3Pmbt8SYqtnyx+I53/IOf226/ZF66Z8k1Q3S1N/dJSt
fUvdjrnpBXnaR1QT2V0ht53ZOyIFKDA/q0doTfnBo/wGQ2bc2fFK28MTsDXnDPc4m9mwHAF1T816
qmIM5Klm0/AJXRwJ6Ch4bB2EueY+U9pJa/iEkI+cBkPb/KHi34DMufDf4xIxWUEBelRSIX/o3rNY
OyMvVIhJ53Of9fBSrJiFnZZYR4uKXo6cAqV577EZ2g8yecx1q/cR5JTsK8vbklZbr5RfUV99Ljb7
cNkwJCCYY9wtdvRGSC7oPgfuQaKGgGhWk1azFo0bWMueZ3fA9V6NZ8W0ISgUSoUkCVEGVD3rIyf+
WwiYW1WJJFzxMayVuymm5g/TLuKU04rKFIceTBXnQ9rJFVwgC0zTmX2G49yMmQo89egAXXwr1pm0
QZSnFn5HefaezOq+7RqywYocarcTE+H8HDO1qudR+YRl5rzUJgyslr2jEt05m13bjzMCbhWaCEdi
53NdPklFJ7/0nvK2Juqxm0+ir+x7OS+HBocsiRNky8WZfuUp/as17Qnb72piqtpdbhWgDMjm3Fbm
qujV/8hxNyrRMpqCTthmv2vJ8HyG4zJA/sJbtVCM7MiQXk0ltzy7l1Lvg7j4oM7923hWs7UqVjvh
AbMHidsq3/UpYT1hTGk8t6VAqJW/xM3yZBIZs0sUZS7toG9mEXl3QuQ7N1PtXs3tc5uaOZSv/raU
Nfa1WFzzHqmBCPUGb3izM5b0xajmcFtX81q5xzD4Dq4G4XbM7e+Zjx/gRdtvGKVtrSU+ALOLzvmC
SLMwDqoob3NH9zOzht+Lyr5YlTgnDQ4h2fbaNsH1zIRN3mu95+zLqf5LYHDHfUG9BW+Pwp2YYicy
Xkdel2aGgIxyHWpLrZncrt6NM3pktNTyykiPrZPC3teO87qKx57Q8bNW/fTgNJ1GnDA4O8ybg3AM
gxrWGU/vfFSU1UMLEnGziO4RJXdJkcJ+Q2xN8jt82SJOqPsSnuZ4qgGpglLILzRqemCW8OTKtI2D
aURjXTzmWlm9eUN3URPXhjvarzK3ngaP6aMqsEL3rBljxrXsg0ckY1M8UM9nPkxG/VhFURPo3j36
lxv0AEBHRkn+somqIG/rvw2LJz9fIJe0uouZDyiEZj1bNSqTMa0eAbIn25xY0h34jbc+nfB7EfPs
VU7oz4s6ObZev+qY5bLExfwud4a9vItUnMsizDau1bAxYgHuwzu4Y/Tw2fErG9EA8qbjTzYu+6d9
jyDcwGPDU59zeTpM1oD0LcPYB0itEZqN3JFL5iGCNfin7ThGC+D6vh3j1havqTMQZKiRjyfEeAPq
9Ax7pdtkERwCFS6vY4cFXSeMCugeCit900pWnXbH9dFoxxKK6dW06RnYL+8UIgLUoLO268lx9G0q
/AUrsqgT/aiKFOkd229t4L6SGqMtKn9G1KI7hfXAdK2Wj6ltv3TK2BY8ysFU5nxgJDMSTLdopupl
N0n7OsFsupN197wk5hsTXAdLAz0NmqG1usd9yJSQ212RUbxoPa1xwz6NYE9yKLeaW+EgCcHTo0x0
e3UQXjMd4nIVLDryOBOkvumz9lNky5dBpJ/vkoAtlFHsZ8+tAlj+nMLM7CLXhUeaxQJjHgYbLb/v
7PkJ8EG0w2j6kNa416dUk2dn3NqqM4ImLfHkk4NzELbzXBQBQe3DQ1/pmF3lEzLy6JCTUJGmgy9g
CwaV1gWxzbuEnYDxSRvfFSOCmRUbKLG37xZ3qi49XmOvEK89m94qtRu/l9Ob43QmEtLmDTTqJ0M2
Ujuz5HnKO7Q+yjaPsn0zxWBuy8TBy2hSFmT2FxNX7NWiOcPFhz6bZqdwGB+daWwORE1uDpZq27t8
/YOZHqKq5TGYNaoakTL+0qw4MHqTPS4fGqAiPhofuZcKziuWmRctHdnJz+aHJWkE+OCFjeVtUxVC
OPZ01uHDIa3lQx4qA74ZPBYU7l9Kt5gl6vToA4GaWcvX5va73ejfwAi7TST7oyzMeE90zh0HUXxV
bffYDBIzO694nM4DCLfLasoYJScqeWIPNp58T2fRD+4fkxpnMhHhygk0MWqbFsWub7tHpB32wwTL
k1xTHh1kK7n3WiQ0+g5nfKXm+8T7FOyiURdO23EwFUnteOLSTOMKWoLGyZm+S/S+FQMHycykXEkT
Zem1G8Gjc7AN76WPR6bLG0ZShJZM/TfgB0Rzns74Lp4+MnhCENYA49jxb+I4sNieyev8FKX20M2t
7ttJ+gZWrPLrRQM7Fd+Q4cXHxOKBn7v2VvYGCqTY/k1nQJjFuYrxhQkPT3jj2j96vho2LBmrXe5P
ocul7pYcInW1CU350Y0eoxbtsx0gqBrVms+cOce0lYp4dJu0qDEzD+WQXg32zkEYGc+MtJlDc9Tn
sb4rXO83W+1fg9s+GCygPMf1s3p+oLA+mLnIDi5pJZu8eSknqiqxML1DOgghZvL+MjsugkTTKX7I
4GBsbJVVdjLLz9Zb3eKNLbZkoaNLi8J9PXBXSDrUrbnQeDhTjOGfqJCNnmU3IlWUsNCKl/KGy6vh
wt4azWS8sWJkmyTWchkTWGXj2ioCvevZNtji7xLZ7rZjRJgxAwKWwBmNmFSyMTeMHbos+tTQ4lpT
lEZeFuhcYB18CQ4wIkRZ5fkIqa6aNpXnekgOJjXZrtQdFaCL2iTfNvaYazPEf0a36qEBnevRdHcd
IAkmw+s7lADzhvfWmBBImmR9ZV+T99om6+gIFTAHx25qW4rcTENZoauvuJLFtjasxDdpBfq1n4rX
BUFV6neOYFLgVqAo9OYks2aE8pYAJm6J/cU56cfMDkuIOowrVjIPI3wTH1Fq8rzmo3FMmEQCtGp3
Gf0Au7OGLOaZ1cNMAEibZ2Ruo6AsSAfk4lJxUIjwUkVz6ds1TGNj5uzCTLVNVgAOGtvY91rLxluN
5NvTOt0fKCI3LrGzdIWXOUzjPUUFXCqVfIZAgosKDXiVx6eS01yEvTq1NapBQtCKrVw4PBww2gky
a9Is2JyhUdrGcIt3LYo+r83vCF65/jy/jg5Vh4UwVUkMhzHngqm1v7L+cBPrZa6oALHTIGgyZLMn
hOelZ+QDICM66p7zpaN4q+HO7iJAXNXCZxVLAunkk/mYRKN21YoChJd+NKpoQAvKIqZeBVdzLB8X
K3vIzSU8tGbUb4vS+Ypm7yVPBaNpmAUbHNeJQfJWJtZIYSxAGVLu7HnOHARZYedsCWN5T2G1+fwb
JcQFRwygaiRHgPNyUkisX0XY/iEI+E6gBOlAYN2T7kXWcdvI7VRNLGKZog6DsrcIw0MveU4gqO7Y
Kdt+a3uH0Xo1pJHfJSMDUaP565XcOym2m3go9pFMuJo5KvQkWo7a2Dw48kJmznKocQwDaViem6bn
05BFgUqjb2HZzV08gpbyCH1qe6LIs6U+al9jmv7CiPW1DCAzIK1DRR/SD5pK09eHZlPbEE6GHN1M
YWAKNmiBbyWzjEX0b/TYX0aj7Vhsz1tbx3U/exLxYDX8QizAQNMuNmZjJ3eMrbG8SwO6rpZsYUGQ
62zN2DtA7kONWXBGYAcoE1gnFoAwNLWDd/r5YeAOC2038rVoPphLcyIMoA+W9JUrX2zFSDuYFtrT
WDKeLtl4EqJi78dKYg9V0a1Gs7XYDst40IToSb9UuCFD8jpHEmNsDjjCiDCmufJUjHt86yLo6ugj
HbLAEfUabsMLYO36u5y7a1rM4tguOl1kagRCdQ9ROedBbM0j8MQCSXfv+oljLMeE9d1ispidwkOl
4eRt0XIaIY8IojsmC170PseTsZddLQ5OdPAKBzZTHCd7sDDJfhyqJ89wAjIwM8DG8psxwcFk5ENO
Xv8SaRO3sWQt7EyWL/v1bVpDpG1xc+nuuNkZH1jacpWaVfsCKyNGNfSV5h4HI82j6x48pK5Uos0R
o8VbxjrKM3kNY2F+GhqqKDctXzL2OyZ7h33co2ILW/vDqLr2NA5DYBtdsnPrdfRtxu/t9CIY69y6
Mo3vE+SpQIryg6L9o0PEnjwa4+Ngsp2dAK755KOj41uW8S/Yxg9FT74bo/G7hYiV4BPaRfXCH0B7
UlaszzPHHPcY9kPaDcAwSrfvS5taw+GkGAtIC5Ispe0qf+7o3wMVVzXrCG8FdPhmGFbnaDC4F2C0
b0ThHF09ZLaLrdTThsOk1b9ta5GHDJ24vxjjNooFnYH+p/UaRLKNsaVZs4CAYSSMLARqU9d8KiOy
cYv2CUZZG0xofmu8XEA1Ri3jOaxinDZgsAg5pgmP6ST4PhVZ5ZnHkZK5d3GXTtt4QhbaetqVdFwa
/2HJduRyUhKFzmbh/N6gkCx/jSNr6ds4Vu27sepQuEzJumZNMroDoHF1qKs02hoLiVF5Mz4BXME3
hbC9z86tyAkBahz8XzihvaHVSDRyEJVE2G7HMm/8wb1lA74ZiGmj0uGzpL+SjEvlSYs6HKMa8xM9
wpciGSZEbCQvpfZ34K7YIUh8zwt7ixH8JR6odDPMLq09PTYgVuGw4WbDGCBqxf1nLe+IA0wCG7DD
9iwX7AnZhGvpZ6mp3/ZotdtI/xrNaDzkDagaNzGjfaEWbsax+9V0TXJA1XnmMPm0QutlqWXpoxI5
hxOte97YasO5wc1W0KpzJb64bnF2+s9x0Rh8goaL7AI16Cy2KQIHv7HcLECVcsniSCKOiAm9spke
ejTqdTwo35sc91IwfJkmREkyq0Nf9wYsZ3CwkkyjzB/y7TzkdlBLSE1maNx5uhcfF6uBf1496iU2
oK7qP7wpbnyj8OyTjChjJcLbSdfjXV6ARUvqCk4FrG6tq84iGzqfGVcBaiWK30F24ju4mG6NaAA8
PUnrCPvxc/DeRCdiduHaota0EladHfWG75TqRGdLXCYqLlyekJUY8t7n7ZhcUup1WgtwTXLEWJ1R
86ezAUndHJ47J4u2C9lb+6wXjCixS+DzL686wecsItOnuUOLSRzizmafdpjb5DXr0mJv1/lXUvSp
P6AJmeaZ7bpKrvTCD1GyCEhS2C80g3WBVA0btqASYbkdsNuyV8muQEku4KT9wereGlqRmkq+wjOB
y6nw52452FXzAjK9KrCA1QZjTINFHHKgwjil1fQi3dXCMVD8za43U1SIAITAwLSJUnX24n0r0r9Q
gB+FwFVhgKsq4t6DVGMMW5s1fpE3wDeFt3DG9xU5dj5SM2PVO1GTMvFDrwumPi6G/hrV5SfxuOYG
1ixLIRsqTg512ZdeGAd6fwYWMx+iQV7BjrypsnkIGy/cC1l1u67/k48amvmh29gTy09PPNoEeLws
LCYnmji40trGzfTybI3gXio9MykmCLEXBtwc2BG+MzDZJjLoViU2yIyYQVWKc1yxaaS26fSHnL6R
fUXU7UxXnHVjEQeE0me4YDu06gTdWPazMeVm4E4ZiwHb8yMcpdvRA0O1MhRHmyZwyc92Sl71tODf
s2uGrRpAIWw0JxfEgy9Y+CQij7+6SF3mGgIjvfEdyppzTIToIUodWmekODNUoecKRwkUx1Hb6iN2
QJQ5ZzN1HvEMjjsp06e05kjsIFqBuOkCzXLMG5+0TyfBSRgaOm93VHYrJofvH2FdbbJ4fgUgmO/0
sWdVsyIw+cUFeCdbWOUeMsfd6zXjfsuB0TZ4Lp7GEr6GUX3UlXXs0pItXK7/HQUhjpShW8YnGWQu
C4E8GU1B5prFlRGLcchGsM5JmQdzhkckVk2KUB/jbcGKziqQ+C/OECyZC+irRds9gUbIRPQWawTG
0GjsUsrVbQJIZ9ZxDNRdhlWEEYTozb/lXI7BMptwC3nifKnNAEiHYjfkuCVtw/ou8jyYEqZILBSl
viSHInto3c64IITcmTbUQKPQUMNhpsOh4WV3fMq+FRhrXKks46eINqBGZxxmiv7P0cJ9yBHCrpcy
zM7OYZTdxpSZ6AS/pDSAGGhY5ram0P4YTESZIKbkrrjtTpuQ/EdsZUHkjaqHKJtkNZMcC2lQwVno
GvOqn/BAQfT1WclH5E/o/ky8vG13qgdumbZmpY3m6n6yqwGGUqTxUYOFBd+0tLETArTiJkDthYOK
GSh6HYFLktkCoeL2yRLiPjeCWfXE7mQSD1Bo3w+mPDiTJIOjYa6ZSrGl3K+30zhPvtFmb/jJGhPb
yrI6DgwLMSHzh+4AG/QBE1qXEIgC/3zYIGNAWcg5vqHTy1NG1+QxvFajvIL/AgUw7JKchBXeqOTB
goSmiYEddri6Rea4fgrFGLAv2y8hy6g5hP0gB/2dPMXHCe0QGTLNLtedZ7VkBSX8Z7dEHUe0xwRF
LScmSBAOj0TvTvvcLPls247pR1b0K50kZ7P+ktkKq5m0V7ZfdxRTEsBezk7L6jYlbZaWSKf6N5W4
pjYCeCKSSfrAuwRYjNyoDhF4r0gZjN2I1sh7XyYMienfpllebW+NrURJUBcCo0NEZwTUL9+EGSDf
BJOLUaVPcUjeUKkmQdpyf+4KhK7doB2WcqBijfJHkQ7lplQhfOXeTrZxbH5EhkvxqetBkX0ZmQY0
DQCZYVAXKwcIiSE92t2xIobQOou2eR5Vs7rdflmz/mGqd/KPeLh7BIGkkNDzuwbIxKJ4bGYJt2DF
/uGK55Qcmqu3fHaUV9tikN5eQzWnMfs6ELX6XevTwwxaVbMTFVRG/jQY9a8SxZwAMMDxA2xUak3Q
OoCaWg0Zfw8ES8UO20fEEbivSsYfXhe01H3ZgNkF1BQaw6Eaj7pBeJoDmjLKNULgL06djPvEZkDi
Wv1fjdLTA5J47CZr3yIKmfsQilDN5KHVfoeLHA4JPcG6hHY7QgEYwRxweBq+NshfxZQ/laOXHTAA
BDqRqRsIGe6OymYCyuId+SiPDT5yO15dlHKfekX3FDcCJchE9kdR8pZHehWeCqkO1IENl+DJZY7O
8zGwREFDokBOsNC87/ICWUPIQMW1Q18wecSJ8d2aSFn4h0HBfQurPNlXy7Qn/tLHbQytOrsr9AVA
Imd0VS2fk8P91JpPawpZjpxiS149KhhE5FtR6nh/CslsyLTkFl+a072hZKGWssoEig1XmZtngWIp
nFP4bIpoTetblk81Mg2BFoe2B70qlqMFqGZJDFaBrwqpykM7WHiwkBvnk36Bc7trjTW+jpwRLj9M
UnmqreF/uKxYYY4DW8lseNSs8gXUHU5Wdzw5/cUYULTAUs5PrtG/E0Gb34EteUqJvIw1Crpo9KrA
jFlY/O6WscM2x7C8KsbxQFt60fKU/d+VUErsaGzG/bTjbJcOmUV28SgnApUkwDcrh43hoRsOHf2z
KZuAYN4ZIkAKXiCOrzO5mYza9IbSpub62XQnYRl82ONWZ05dH2cvjDYk1RZnz+J+ZIJ76YSE3VBr
LUPDaiuAA82l9qdUW3eiiHEdta+heiVIP/eiXqyjjl6qCBG4gkB/jJOGboYBlzGgXrTj8uhkIxL1
fknILlI1Stn5VFXJKjC0DhixfOR/T6lLzYfYAW5g/RfXseGzq7MDB5kOsGTqzSUby0e7FBc1MGDX
XPHWuCx4Yvb8/qToQRKQbgLb6Y49m88WZdl1OVIyu9YpWLkuO2HhfoQ4va60cg/xUghxpOm5PEEK
HT1BAVa2FWJn/XPOkIHPpiAca0JcNnrjU1xj4FmaJ13DmUWcye+OXYOOB3vr1fNZq6bHwgI4apBz
vibWYnBQn2qmyQyNHX054rDe+t2G3bNjmK/Ef+S4jOh59IGFFy0XPTxSQBC3tN6UgHqDl/EQC9kc
q5Zb0MUSV9n9A5jLS0SqD5I0wisKiW+BNcoxN1zykDSfmPJNNNeAsyZGD3aYXM2JGy+e+AglLobQ
CDffzGkzzN5zprXaLhPNvjey45y7js9Wk8oHpSFDFbNsuPeQTYlak4cxJoNYayXMQw8v4gKgf2uD
+6U0r482YVsILbGEJoPrMS6FYRXBCMIOnLZsf8dnkg2NSo/wZ1n9PjKqP5PhdjuhkiMs+cOStfod
LuClbfsda+Vi28FDyWdGSbxVhYuC03ghEspCg5ccUrMpNm1KP6uie5YZOIA1CnynX5DVWh2A//xb
eG4OIm/tLQG7cF8CIY6ARCBwIM4pwva42ciQCznDBbUvJms7N+3XrI9vCDjVeZ33Jqyxw9BSp37o
f89I4eAZq35npquPvseG2cz6u2EP+1yPxl1GJgHrU4YYpIq2wXrWTD9bQZF1vhcb2SmX+mUIHTr2
MQUzZdS+JkoM8iWrAL2d9iK2vlvLe2Am+pCTEbHpLG3flBj9dMUqCe8H+mTxT/DD//dU/XeeKt0g
3fG/91Q9qzLpkl//bqr6+T/+MVVp2n9ZnqvbnskQ0bXMNSjoH1OV81+WbroYm2zumR9j1f+yVRn8
nsmhzGJLXzNs5b9cVYb8L92Upu56FLE4gTBp/T8YrLT/zKl0dBxWrmMwunQsz7bw8f1nKgl6WASM
gOw3U9qVe/YFMyMO+z2GXoF5VSCmtG7EK9JZue1jNZNIw0zYvcRCf7WSzDh2YND+b8Ei/5mMun5P
vGDdkohSSWfHivaf35PeJai5lMEBVvYvP55RodNVWGgT9xWwtL1bUxtF9NQPCyrhvbJhJv3bO/i/
cVr9Z1gL34Jp8u/hkn0rSZFCO/6f38ISZ6yMevZHUZywbkAoJl0AOllcEdHSkrrRZR158qbz/X/+
e3V9jUb+N8ubg4kO8TluOq5EKk/jxwH27w4vbM+TMu3fsaMD5BH0EBG+KHt0eaFewcVng1PRjPnR
NLVbSEdyY0EPD4ON7KjxzWneqRY6JgSj/yTWIrAnGV5lr/LAjUuP/ZY7UXuBUoGZQvMA5jLNYLIB
tVCDWo4j6IqNdMYH0+sOEHTEDqcgoo0le6A6IMJK67+XDGFLmoM8S7QgU+mys6NZnsximH0VRzpb
y0pQYiYvkuT0w5A7GXnpzZpjQvedH+qw196wvkh6AlhJef4CkdR4cq3F2CjzI0n08GawNAsYzo+o
/abjUqO7mipvPGuqfDMidUbxh9yXFLcH9Hdo4px9TS5loHOLtp7OppyJ8mYSpCHZE5eUK3wLyfsH
kCs9sK0wEAN/YgMV0CoLe2dWr4MBTNUIITQ5Yg0NIoV9zr1jSSKPr+Hcv3lUYZVs3V2GmH9v9SC1
ezovWEioZQmDP5NGaOzo0YO4pNjUy5Cxvl4C+s4tljZkcPpSN/MNGBldTdoeI5lf9PLX2DId89DP
uKZsjxr+br+Qcrjpk/3XNE1mPu3yq1x7W61OD/jNubRXGYM4DR7A/GwS+0KnuWxL956WWwBGCyLJ
zi6bOmgJ1TXSenEEPWIyv+r7Yz27u9m72LABb0gX5D2soeZaDNrJysqjiafxoLPuZXXdJQ9mpxBn
jVx3D2Ot8J8QN6Cl+n1O4MGdIZPs0BEWE7G9ZcxkLs9DsWR39Yhpu+wWnB20fFPafOkhQGDPBCw/
VhVvECZ+pOwM/6JoHzbZwxizrmkd5qkI/nyzrJtjjTOR2erCW5HDp8x73CT22ar1QFl9DAUSMUYH
doapECpgVV4rY7kzQiat3biGT7Dw0ViiovJCLDIBlmTA0YLjGOHmzu7HYMCO6IDaXBqaxiZMGD/o
WXyKTXku2Altxm75YrpavXRTC7R2zIftEuVkztItSiuIYEnjHUBIU2lwYhKV7Kx8KA+lnZVvdWOx
ygwZzZTupDYgH87sToH44FfctPiIEPfcem/RboAz4Eg/wFHW9qnyHcSfpHzcDQvbgYXIlW2xmPK+
7cOPfFa0ztIlFZKyi2kpTtekfZ3Bfh0W849WVebNJr9oILYBCATKutDKKEjLpglcup1aG14H9sd4
5WpWcNARkhT6tUgw3yTGcyF1Fluzx+gTtRfQt9XumPGvlqdY5+r6ZDn2d2V+5EbLBDml7atq6wzX
K2TjlQf6YPTHuNePpH5dPOCUQVSrW6avKzk+JbBwDUE5jsUHvdIxBhzr1f3Jnd17ztSJJQisLwxu
d3rquGtgMKtazcaKZ+g8NnZ+qbvyLwshHFV5ku+GuFyAuEn5ZHbzq7GQCZDq5r1pj5dEgzvDNuzN
jmwAscTlOWR8TYuyHjJv+aUg6BKyNVAZKce+tKP2FocCN6LI9tWg+HyVYKSmwrsTeiiCyUrT+9QY
Xu22fSqGHNAE/nrAOuwstNlb9lpvP9XO0lwWq9uwy73DZzttQA/2d7hNwWi0O8Pk9ccC0SvvTt3A
zxv0erzD/I9P0vXI7rVey9lDmce78whxvLkJc+LzzI5QlriG0lIGPe6We+Bqxf0SMdWjfej9RsXi
rje+Wdr0d7E1kONnJ0c7tF/EML51tMWDlWD0U+Owcz27p+/q/zL7AlxX3Kq5s88GNtWBl7afUgMx
7fRWqGiXd8N0NhQsfIgJ2r5GUxbY6JvIGIAJFGpsJPpca86NbhXvvfWHTUbyMna/y6iSYNFWLxcx
qu+TZ33obRpe3AwiWlqjvbTzF/ReLs5fZw9RlzBqnv3zFNMyEezLh5MbCgdMjSHI1tpNVRl7+G7A
LYayO6M011gGoA8s6drr/NNpJYD9BVpTUWjvqgw1fyDRioVEHV4sonzb0ih3BsgbwlxWA6jJsB0O
+WvJSQ74p9hYpW5eByAes33V8Wd1rjmevJJVOPTT9kHBscDaLFBqLLTwAzoZmDIbQSLgcXJb/Qhk
aPVKt9V9uW76F7iOCO+samPnC8GPcHnpcONgcLkv2xhpi9mEKKKYHpwN+MJYK0WDrcX9yBOZM22G
sG7UXH+CYRgYqwS2xp3ADQbLIrD7SsMPDW4IZ0uAOjBmAkTuGMPnvD7bsyWPDgE4Oy49L61ZZ7oK
s9+d6RCwxPeEMTKV5WutGS8WR9INlRq6pHypA5nuCzPNP0MOxP1k2i60nv/B3nks2Y1kW/ZXnvUc
zxyAw+EY9KDjan0jgiHICSypoLXG1/cCqwXJrJe0nreV2TWmqogL4X78nL3Xnj/pqQY8ZzZQXxdw
UlfV4uJJ73mySvBwhfjOKcN4oTNqnTXJWEFoPiVGV97RYpf3sBdf6TbD/p4cJv5DWO7Kqv/QecbH
qXPxpFDfrt0q/Ba0slr3aZM9D2bzeWaavnVAE+5sBw5VwOmbeb514ESeo1nDjt5m6IFoprmwNzbW
SIBCJaKdn9hvdPZ2/9fZUIBX9+fZuyYl7WEN5+3zNAgCz0v/WzCo1zlpvgO2oFmo3en042OaiWzC
xXYsQ0W4VFddzIkuqBwUOuNGH9J0RiYxMC3uzQ7VANzjagyfTVhpfY/qET0hsLgJsR6bf/GSONUB
8Cx9XJqqt7qqm5vD8fsiZmsXE6ac1Nu6NuCptjq/BtNVd4PG+Zh6W0aSDAByzsrSqtW5ZDmJbSHO
PASfQ+7OPEH+rZHDVBVJBRrDem8x2gbNeK2Nvt9TYcYPkqnEKWnK8cFsE48qXfTHUnoB2putD+Nq
P82fyO9xTzPxdivIlfOhDfTXgW7TI0PJ5mgTEsL2m497jUl8T47Aqycpev7SFUWcJYzyPA8IP6Da
v8ZVc0kyIifGhgKyNrzs2vXtIbcNqgDI/LVOWnr7BRu6lUzDnmjUR2B5A2N+KG+dE0w8swEwQMzc
ue/0fNW0OOGa3Ll2WV1z5SrSixDbmipTx9I00ODEQ/+OE4ohFC/zKVNEFaW9SxyAUgnMqa5/sWh6
08Qoy7ObLOJSu3rDozC9d66U2yQagh1hED0/AvmECo6TWfjfDAcve96E5ovpl+MG6+fGoft307Uj
Hmwpkq8s2A+04ca/AJqRJB35MW+ozTxXDv6+KsebxBr0Igkae6LdQFc9QYuUdP4m8afikoZlccGP
cHFDY9pbLiy0rKy/J307naRZ3u20wT2nsGb0bQvVVtVforxP6KQQEuIDuFv3dB8FLMG17XYF37H7
a5GiemlgPE+Jlz9KHFJ4ekz0w00IwhP2IfbgtzgsFgRoc7H8AnNGS96MipiFz9Le6bZ699AmHRlH
DQ3x8hUh5qkTvemQR8/PzReJe5DfSDCvg/Ba8ESvpTnTcfFJqQ3ho5seR8IyhmytA1qOnhktoWgP
QR05j2rGHD8+gmzo9z2dDc4TGpuHkJ9bNbkHPw39LZK/4CXP6i9BADhrnMD9uPtpNPNnXnJEKEgf
6KT39hk7ApJrYLpYquAIyuI0vqvAMy4y8uJncA7oTdMnhzCag79oEemducccoHSv7WjvGJO9a0cI
RrbAq1yM5bwXlV1T2Ens5n4nrxwY1rycLkUvYXSZWZRAV/UdZ5R/0nVKexf3tzJR6OXTs9WONpJ2
6ktfR1SFqens4jiyNz0pk3wFlyarwtAAgco8hPObyvzq1GvSYkoAnrTytoYbCNa4MNsZXfrZD1Ej
ikic7WFyVoGPnT3igV7XAeIYE2sCMnHdrKK66p7CKX0mgWfrhBVS7BDTu+U69pFsJUS684CAHPzd
uiyz7sy5fyO9Lv8Y8xaxEQ0BMulGrnDqWTcoiWCv3ewWDmzjc0NPjAaw3zcBUuY0WQcddp7cCr4M
IkExYGrGwqzcdj+pJ8T2uwIkykM8qYzQnCTYlxFwuXKKnxJgCHCeJrIzZvcKgK78QIACvcmrpUkm
ydLkNevp5s/jLM+MzHm8bbLscHCvBsfYV0OfP0PavYxa4gM17HPXivLkV2m8IYaehLtO6E1vRlfH
HZhuJtWLMWAu6C03XuOYiu8jFnbGdM/aaF+d0JdrSDEANaLE241e+bHoCSRtBoFosF/wz3OPfwZv
0l1DPmCYPWwQRKiNRgJ2r8SIKcwmwKONs0til/rKMLRjNloMOx3H2ZkYXzDoDIHQtoQjWDEEikm2
kHbNrsQb5TqHIJifs7A5YsuWR6OFtR7p4FbNVgD/an6v6clfLRPMsKjyPeGItODlQtgebZdgJXhf
ky9ItbPCL1aTZ59RCpD+1oQsrKicoj7Wj0HdngdXZufas1+o+vDBNNQzCym+5LBD1wORcVZZm0ov
WX8JQYLL5pSFgvLETgOg+uHRDaz0XvfQgAvL2DiJ+ppCeXzMqglRTmMgzje6iTQLTaMRPIbN2gp4
jS5M2/L3qww2aOcDUSQe0tnl9GZHDqSfY3Y7037QWdd/sKIi2cRRNJ5HpyUeitklnhOXxJVv1Vw2
m86bGMO2DOK99tp7lnVQdKB2VlROBFmTtWE2iX034zKkEWx/jGj+HnOd8VZzAnyoK7O8kC1U3urG
nzaqoCxEK8aFydH0E1iCM2T+2odGdE4VEqtQdvEFqNu7b2T+Y+M7cKqYFbRoJgjiNp19ydypA+l/
NroKzoTdfUzzAJ5oAFEwmi+lQ/6JX5qf2mB4kjAZcHPpj/mc1Weo4QP14xRiQAbtCW5SXHA1fJvl
GO1QjOyneEYpMiAbAKY5I7bPT12Ylwdwpv5j1oyPZtVvjYAyrsYtxOY5i6MQwlx5ftMfmYbkbwPn
GjL+MOH7NEds4KKnWjJ76Xrh/OVCzkEMezDZdz4wdXAXT3u0w/VdvnfIOVwstLb4YhmgbJ2sd68y
187JdaRaaYj9aSz9K/Nf59APbkWg5vSx0G75ip5mUWEM5im1u2lNXIG/te9l6Om9GRjzB0UTCjG9
EV5zcvMgF7A0YvI9hX2zSPgddWaGqs5F/F2VhEIEVngtf/g3pTKA/MTVjwbWdsCGuYooXTaiwd4y
+2i2uhxnGEDISRvGE6SHeaWMCZozeQbbNg/8S9Fg3LPC4YZiKTqFfEv4o6QlR2TWnAxVeqeKEzrK
x+RiZZa6kugo1hKhMPMWqMUBaKNgpuNjtZl1DZFE+cLubqiS6Y129aVpeZFsz87e7ZqEhsaEqOIz
LkGgEs73xmX4iYQXg4iajEvd5WhYG6bsDiL1wxzRV8pQfRxYpM5qAMHkIdnESBUUt9ytilsfAiM0
rIzatTN2fasuji6Zno9EIcZyOlckdxShmu+RgcXUqsx0h4BuPpbOVjQ5w6GBGFvLkK9a9Tw8o1/c
5/ETpsinPuawTl79y8QBm0Ss1r0AtTt5ohJ7nQzy1CIyZILEq6/VdO5zJmvZPFTPPUKMaEAqN/sq
elM5bSVyLxCxh2m6DMS6TZ/Ud8YnCFtKZ/pQzxiA8Oo1afyN0+WM6Du71T6ImFBK/SY6dJ22v7HT
iEAy2kzrUROuR9m1DdMEZoewBua+5rwKXcQFSTq4b13Ej3cJkcIOZYrz7Pf6gKUTjkVgTyTJmS9I
vjr8PkmKjkgvWorE3oKw4JwORQeZ0vKrYvXY1k6ZbZIx+5SZhnoqwvcMotS5NNJXeJzsDeoJrq8H
ZdjfABBFZV6Hb4FbvNgz8fIxMvNNzNN8HPBCVySqqFVCDOJB+E9xkJSbtgurpw6PEO65Itgrq1ni
2oM3tEuPqNPLg8fLfZpGbyOmBrhJE72KdvjelxOcEXKA3Etp2NG9Xj7GqPjSE460Q7AUns3sMIO0
ukQALKngEghYZrjDXVntiVwjVMcq3+2upYMWO87ePUHwc/Cpx+pSzt8Wd2hhFDNKldDc0BqFTUm8
bCwq79THROk6NlyXbAPElWZAMcX72jJmJACeRbREkN8qG8pjCnDkB8Yis5DAYZdaJyO/c58UxavL
OLDMG1QRtJJxT87jU+GoezFV0ZVS9JPp20hvZP1kpXbw5NK2Ljgo3Gp3ZEDXtXcs2EADK0w3xDk/
O7PzRY6Lek5FEETnFtGXWaBB7M5swdOxq8UTobl6T1f1OwW79+S6400AF/0AZwSwriySR+zy3ezG
O9uQPbQlPSP9GldWSnoKotVbS9Dj2ZxlA/mYwS/yXedB6gXn3KC1aaKqWkV2VT3bOEVkCUp+CNJj
YsfR1eid8CqnO9J5GBNF6O4ypxX3QeaHplck20zWIlMapo0TiYjCBhhUt3TuciTPRzkhnWzLEnLS
UIJ+9GV9ERjUyUrtopPuhPvYdBDCGlO1NG9seS5K6zkBk/LiVm26E1Shto/XxJQQQfNp8rYmkju8
T8RZoh49cVpB/WG6JwChcouWEcxUh3C3a6UgVp75KccBwL2OfphBdbyYbdUfoiwETg/PW0u0/CFH
OjSM88Thpdtx9L3g9T/IQfu8XYKuIIQv8vOcXW9ic4m75OoohaIiadZYs7tLMaP16w3n4CX4SiaL
QfRcYf62woAYu0SsPAFtVi7+eVF3lHzuS4Djc824clyJxP84cOJBkkLcKUoxsuHys48ivc9hRtl1
+eT6VgdxExKLxkEypCzIkT8cwiq79oY4B+T31vatyMFsWW0w4t89Din5J7RdAMPhQ51n3G+lHMNV
QBvhFIFQRUfFp4XmejVqrkV6Tia8S11ZfCFB+szcP1hSBd2kPKfauzm5WktPfEnxUwOMYMCd2DSI
nAEhF06pIzG5T6WKP8YgxbZd8ITZnHqcYmhd5u2+mnOOJB7lQfaVrE3qnXhfhJE+KhI4ezcNdtrO
aYRG6al2TlafzgD0gIerOaIwJVFN587rvIxTUiuBc15A+3YGzh+Bbgj2yIujEoP8VCqbrNGw2dvg
QBJ3IO1e0mQ04u7W+SU0mOI+oBlKk3LcE7A5VMH0MtflRHLuUG/bKQD45ZebKOQCGxampDLejTxe
mBsvncXV9QsSoeyegMjMMQ/eiJ25SrxsHw1UegxGbrQ0kLBDfuIQ3TyyCOTrpidNVH9EX4bFKdT8
e/DQzpDu3QXOS0orSRURtx17k7HF8ftmVNaZ5fyrgVgCwR2RjNKo1nEaXyu04SkZgqgHx2tWDRDu
kTMNoqHbi3rxAA4OT/a5rv+C2lwy9wenL10DOq7i/WM7WZJY+52JczziHLvVfVPuQ6t5JVCsODia
/npTXERcOATdEhlKIEFphLuEhRajh6jXnYUdLkpTeuk0TwvIJiun9IKHkGa7VZvzJm1bZnGuiWMb
zU9pmZc2eAMd/Iy33NziYyF/B9JNKQRjnIaGPQRMSocyZjiCHH81+bcsJfQMPvRT2Ey3oZ/XujYu
o8oAAEVb2eJgDOenFOvMQ48ujPYWYaCV+tiWyNwKJ955E/3lGDGmg0bIQYRha+tVwoY44ip46W22
xwyT1paxAv/fU2tvG6zMXMDh09SVCDVrjNkGcIjJ7eU5rL+pNq6PccUraHjQmuO+R2vIAfbsiU9Z
U9qnJBO3kcke8PvsVoXDRyevd3DOxNaco49WP8uj3wRXJNByPxb+hmhlsUfYAYgJcd62B+icxVW5
LkS4nq0hJzUSssE4Is8htjasIyAnVUB4OQzvDdcclk9BeDekEG5BwTDAtiQKZJyODq14AjueYy/M
NmnZX9RIFkauAE2YPsEHnAr8zUgU9Rx1EK95IGAjxAuGfd4XxvQedkvDzRy3Xe9HO1HHSCa7Wq88
mrZlXZ/aPOt2jHzIfEzHjTMKCrtMeSxZZDRFnfweT82wt4s0eOlp/YqZ3cGczF2UkzAXOSdHdEBx
8+qjgRvtOCUYJcMBHR0xsOlxhlvvlQ8iK6HlIdwC23YFQWc9gvhbOXa5J3msvfVkIBmyFgctWHRL
tvMQvf4KKZRYNT2W1SrMscf5595CaUlbbcNxYO1Z6bopqO0VwDleSfI+89nEHYOwn8Xzw4Sg8HEp
+83CNU+GTl462/ngpIz72c4ABNtWshFVfRfl1B30APhSBPNjM4f5mfCAcFWANlTNdPVKy79MjRs9
R/4umulWNPHTEJE9o0AfNEQzLHrM0g7E2hx5KbF3lYeajMQyCM5SjeQEz0HwVFWPXpWuTDfXz22S
vWeyfWZzFw8LDN1IRbqKptQm+HTA+gUOJ02prwKJ/mu56ykyXhNyaznoVSpJDDfTCFK7xAbG6rhS
y5kWTMZI5I0IbbRNzrXmveCFnTzms9k9niArtuw4W0aouPNdwYG+iZ5UDCTAHNS1qGvqdrru6FNx
P8Jzo68LP/zBKdoAAAd8i1ENWEKc8F064M5m5Yy72Ew451cVkBFGET+yMYYU1WWVIHTjQSWnmxFI
VLuUyHmGxYcN0YP8uh6U+OApdW5TDKqzxzlOSONRhx1XOeBW4GUleyskrb3Jj1boUgDJbF2YXg9l
riQnoyL7lszkNT7q+NUdzOkOLu/rkDJCiMn/0F6/VAc9Cxxab88/uASr7YF/r0qfqyab2WFxyUjQ
EsYhfPN9+ToEKLuhUBG2pK3nzEVObFWEcNsbOntqJXrhroy8wz4CXIkNPGO6137ivkMLMoIWObuz
ssZsPHMmY0H3W2x3nHEfHCu2NmOPIjXzxqsRop0UXjIf3BxdxMCetzKauYIruGEO+VmDf9oXbb8q
g9K55UkmOWhaKAnTt7wX9l11rXkEdfbZTml29nj0Fcveyg3mz0EiNrCNAeG11qs225Yns2A2I9LP
sEzbU+Ivnjt/mc5axrlYPgRqiVWBGXzVuoxgwVk9FJyJV9GIQtas4FfGZOXBYZEwb5CprKOxfA4s
gDITUtVHZRM+P287u18gVhKBgCvFIdTeYfJNkhxrj/YsiIRz2Ak8iOZjlfjuifBr6zgm7Vf26HRT
9Ry1PKFeLBsSWIfUB7cpa06iGXniBASvGMePJMVT2DdxsBucfFuAk9ikLlGCKUgitNDGJknne24H
677OIpIu4g+RjTfYmI9eVz1nsCJIA02dczeVX7KCOicz6visKwrA8TU2nJUPR1Wbkdj0Gn27QweM
nZMBS42NA4nCs1vI4ex66oPF6DDDT/TgmqIldpJd3+gDZMyF3a10YB/7BKl8N0uCIIp6b0XZX5Wb
4Q5FZXyrCrZ3zB7Vax5GG6txcwprJ793XkNwdILNO4j8u6oL8YJ2+r0Nk/Srm443EuiGQ9ZCcgT8
Rm8SJcLxx59+fAxQE1DohgweyyGDYD8ipYg6YpVVb9Z74DLJJa2acFe1nkFUdOFubDoBnCc9WuI0
SJhHZASkqvBQFhnYczCZD36dh9Ao2vmFf4OzHxHxP/5qiMKXqZUHsGbtadCZeOHHvbk5SsagkME2
K6wW3h7AfEpxYHd5gfq9Bxa5Z25AILMX9K9pTKzzqMbPhY/Jh3jN6u7iv6Ftn63KiqBwplL952L5
ALNLBMg8WqcS69TdqgbSgywlD0VmMAay8lvQDO7LiIFrjwjC3Kk+CZ/9aTyVDbzgoa8JJ+KYSuSZ
qfljW2EAcTlazUin1kaVWqs5N9B0JrFLlIHlWxfAGPbF7fqjgY7kONrRWXpyuOdN6h4ISsNb5HX+
GyggdNAjnPqwCanxGPiiTlBHIq+RkZAxcquE86VI0+A9Lmf0Xk2dbVt7Ct5ZXhizdyYdo9bLVrKI
/ePkfNKdG763wyhPhMZUNK/4S+ys5tqZouqgRK2ekkidJCxQAnfiZ1vF8m6o8c1ujfhdeoXY0VHB
DKnG+N1YfkZksPlzftobLXNOl8aV6OPs3Y9NH/hfIFeua6bvSmNkTO00OWbzGhNbwd+xVoObDS/A
B9pri7eJPEeV89u0WPGDZgHp4Ex342lct4N+9IRVvyeJf4+1GZK6M6WPZhu/clS3jsSkYYDhmcBu
NZgY5JwIjUbRu+/kQU6IiTZiQFecqbC+9qNrbYqR5YxBuHOXWpfIt9sZvOzk3EOj2FaYGE4VglgG
KAU+/hbqRhiU0y4Zx6vnpHc5ZM0OtdjFbACJwV9brq+0mReisu9xx/uiNK7geuq7t3wQ7tRTzGPI
zQHJuT3tBtzeIxMFc7zxYDJ2hzyHjMba5aIhVH6w8a0F3m00R3EKUbt2nsCejq6cBVXcehSt6oGH
wTggmHkD5ituNalbD3PZhrvQis5TZFD99VJQI9FnjhZC3b8+GlcTJoSfs0YDiwZojZCLRiwZQLG2
sDV4DC0y7xZWXnSyC/ds41/w3KfOUOLU+9B4kAPkWznQG7Bl3T40Yv4I6XML4nZYhdRJyaYA8WbW
7MlBDajBDWzz9uPDckPrZqjq2ZR2dxjRGQ/sBaucs98O6t5wrTzmg3XcoKVh3ph4dnFOBfouzYEJ
MF12HQo07WFekTW+yLH6Xe0jPMgLpF9itK1bOk8cxsm+DqfiLtzoqYWicPvxMXfqZYhFRjkf7/Lg
jeuQXp3YL266nYtbWppk1rnG9EBE++AmX1il29vwIXD973PMYEeLuD2qeX6C8aQfAEqLbY1H1ioA
3ZUlwxGjCMxdzop7+GehIzvUbzpHUyrPctBZQgRzhGcSNlD+pHNULp7PArMohkL7Q1HiICKPBHEX
3SK4eFF/VG31HYxoRrKNS6KFTTom3VePGyfMIyHGxYtRAJfxC7gMskLBQTqd+zAQ+dfdAhxN8KT8
y2g1442AiytBr9jjQvtOXMYChfbEa9hwtJVp/Ml1rerYyK9J08p9qsdwWxkEEckQCbirS3uvdNbc
ksBo1w0GFYo8TOhsEjuzwHXqDW21Vz25qHHNOuX2pvNKnLK/qgoXusFrPaTuQ2Z35ZESaKQR1BaA
yMUnH7dJF5KLw5rIdl33p1K54z2SxIKbM0Dv0Nj7wSeTJ9Dryq9oOeOdEwYYCVX8hNlB7ycyY6zp
lXO9e4w8+SRiI4apgY1f33rsw3DYBCYrLBI43/Hgz838paEn+pwv6EaTRTxnRHBpwj64WEZATorw
7u3iRQpxmfZAA/YSm8opMHq9QWnBtZ3j8LGy8S4b9GG3At/Ah4HU2OPM0//geVlw++fnxCNb4lc5
LNN97fBtkDoy3bSWhIifHhNCucICSB2KzEjdyk4UgEc0FmGzWFc52iGRn9seNalRv9naJ8MyYwWt
lwN5hKzChUEDYc6vOQ7Z/IPcIF87Mz4BWIxISQDjoOywOfUNZVxShuSo2Bme5F7BjwpsgFVtCvs/
m1OwkN2W3KLuHMA42omYoJQEK2GRgbLlIUE1E9PVVvbjmCdfUjKXdqL/QFSFv48nhKAWMOaTW1gh
0Urezg7s7+NsoJ8DKH9k1vVZi8k9u3lPxt7C+WkbhcvQLqJ9PjpbRtZojwPa+NPjAJFtT37tgwI/
d3LzTMPKaS6ZueTSVh9rbiHH9yLdG0vTxTbxeSzgk9YshkdREF9mlo+4i5pdxyF7bnp/J0WM3ZvS
L8ERQtwCUMI8dvxTmYtHIJsk8sD7oTPe4WGXpf4YJd1j1Cxaqo62nbYZS6sT7Bb6+EHJ4fI5q2Xz
L034//cc/JeeAwul/n/tOXjJo/bb1//4H/Vfn/9jgwH1r/Zb84sBYfnP/2VAcNR/LrmQmoLEQ1GP
Het/GxAcrAm2jWXZprdtW3oR2v+vXBdL/afgoWXh8PAoCJbq/xPrYpEFY9NF8WwPVTWaL+v/yYDw
2/ttu47GHcFqj9Tf0dDofn2/Fc6J0o2NYs0cHU+wrC5xxdtreMw1Jdly8wQpOuRUP/bZW4Ic8MEc
dPMUQGVYyF2Qka3qMS2HYP/T9fw3DgDzt/3pxy/G5qT4ikJpTBi//mKZ5WVOQZjD2rFTUHaR0+9N
RaGGaO5GtfxkOIyzpH0qwQCeyel4MqpAnv75l1gWt3/FwBy+/vf/hv+DiyO5Jh5OEUhl4rffoSos
laqCw1iebWXZonhRcOrhju6GOvo8UyUezCx21g3QsT9s0P/uRy+WEEfatrSEXu7bT+susDNFQQgN
IK/o6EwdfiXbIfpwAsvUw4Ym34kUwLJ7dL0q+sPXNn/zQPC9PZwt0nVMvja24sUh8tMPryujbNyY
kxiVWR/TVxgx5tYOqnFVk4Bokvz44Fd49ht+Rfpe/nD2op7TO8dslybWP9+FH4aTX28Dh2jLxpih
lxfi99vgzradDFNfrgdh6n0Xyiu+7OngVY15ifJil2oMarkdEd4MbLgVdC09Suih1PMfnsq/3xUQ
4sKmYDJN7ACCt/znCwOZLkFX4TRsR6a7UgOd4zKrqysMxC1z7eQwt7SoGFljKfWzP1yHX7OHlqfR
YxJOsCD/M7XtLnftp7tSuF4/cQAjfVZCG5pq+/OgGnHwwPtsh6zo/pB2tBSAv111xTOA3MBxTItH
8dcfB2dTswVhLywChnjBUDTb2Cm/ECzyavXT2Q+86viHG71cvt9/pEul4Xoe7hvxe7ERonOIs5HJ
FP4asvzIZyIRluZ9bOc3vyHqAIfiU6/sBPSPdS6gXhRkFu4yw4AeVyYry/D6PxRA1r+56lpjIcNg
xFqA0vPXy5AWoV3OLDJrz3UQcCyAWhiXfGQxGZJ5rPdxiRPaCVikcFIoBEOHRDevOL+ip2wiYMhj
xbyXA7nZjsd8QqeGOI0TrbzOCAFFxVJsmZvX+/4JcQYQI6QycLG6JeWCf/2fL7H9t1cbO6kQpG1j
huN1+vHPf3qIasupVFW1WDw9yA+cSfZJqIiy7jLKDurAdW2Of2UWKL0wnD8h1DLyjDoZxdIhatU+
JQtM+Mp6TZ2pJqwiQ5Aaof1w6RHKzr1VpJNcjLnxjia7DbZSpz7gtnr1vAQ4bUqiUwBiERET/rae
mdcmLGZ9sf3B2YB73fzzl5V/29wUzxArB342Njfl/fbGoP3BaDalxH8QJb6QQmaU0oRf0DaBp2k5
+adx+dNctRsnI1Lyc+1E9XG05leiVcJnoEPAXpTlHqecFU+n+gOOseyU5Mc6eMeJjz5gDp9wkQd7
4eLiRZF1sArrgzGJ7lr3UYmpVBGXRObRWg1yF5oq2JpB6BOjRHc7bJp4MSuR0OWQ6xSWQ7h1XPRO
zuzFL2Y9fSXO8ugy43/vRHTN0ln+4XH4zWdnu0pgryPFA++v44gfF/Cnp8Ep4aZlCQS7eeJQXY4u
ErLl29AjTjamjDLYevw+2hv/dLCw/7a88KNtyaKGmxL34+97jERzxtbLTNaEVbSNp/CbA1nEFjI7
Afu9MIUON60mvSSZUZObk4HGO2mhWjZKA6XB7ds6qYenAoFqXyq5AfY4n5ywJC4BUeM1gMy0tqys
XhfU6JmCG1RR1LV6UtfJHF4woRHLWsHqAyiCd6MgXdiCo3yIUqa4HRCUUrObxHrMcBEN07q1KvmH
B/TvO5uitjM180r2FDa25f78dP0V+16kmPvx1tn9Je6eTYgzD5GskEjTR1nR6fOgkPUkVmsShnNs
TusmS0uAZcgr//lt+XHi/2X1VTZloIf8HLcs4MTfFvxGu0NcJYo4ttFs4BemTwQaV3dMVM1btlR4
yFwJtu6y/qEsjG++RQANB+JPvQUeNEI4mg4EW1v4Uh9oU+o/bL1/W4eVtFBIMtcHGgPi5rd+Be35
qOpTr10ndnpQqcX+YPKQJmEdrnuim/70Zvx9oeRCOKZaaiBbUnr8emv8NKWd57MIe8SdlJHBhH12
SbQ1usdcQKtgoDzTlouSY6zpOWd5jhbLhuwIKxiBs9dsHORv+167rzR9gJ+DUphss7q464JT7QUL
b3mpcv8QFgjbIt+xd9R17+QV+1uC/eTGGZhRzD6JOROcLuWQi8MWFFwGgNl5GXZXR5obpvbicQBe
yBgoebULeUZ+aDI3G/3bYCGoWkLc6aSrw8B48IHtZX7JxnJ4cBqPCOZISTay6NyqIvqYNxjVtHww
zIwEAZvxJ/GS1U5OAQQMvPRVZMX7ZhblR7eHfgaN526OOL6gjT5LAaqsDYudnfCn1syhoVsvrhqH
tQa79KyWDWKORf+sZEJ3Dl/+WbipRi4UZAdaznho0WmxdW3aICxPs0tSbqChMf/zQ25Zv5cY1DTS
ZFLo2SYVxu8rXqYQVw1hO6zLOjG2iqHDukeuzNzRRbyO0JpZfHB0vbLZISdHrk3szarrq3UzGxYK
ZbO9ILnVKwJQOojSKIB8RJ/31pGgfEd6xmgB8jbs78PYe7s//PJ/X67p11ksGT8c68pZvtxPy4XU
OKUJiBqA6M3yRs4K1Wf81C7iIrNj9mgIXR+00yDXIOLQ6V20edlnG2pp9EAJDeF+JpW+rYLjaJL5
Qqf4kGb49JjXOZtpqpJDPYlsH4dfcxSeZ4goCELHDnbGzLTf0qMF8qVr/rAKWv/mVZPKoeVnU2qy
Jfz2tUixqRRHSDiKVXz7kcCDdQCpUr4DS/511ID9ka4ddBvVaJXmM37mbwx7aE8j5nTx8PI0J2C1
pZpXxoDjI+oQjnvVJeq9Tx5axbcwsT9XVpiv/vmGkHP291vC6q00h3GXVVxavznVs8qXuvfZjVJG
fIcajOau0bG4a4uQxrj0nNdxBN6ntJz3ozMJvJFBtcp/EJvR3DTDlc6dTTepuc6mg65Z2h+ZgjD6
0vEVa5diLsaUER0aCqQKqj5Epec8XmbM0vgcF0uKMnLHxcp7ywu2xmGEJ9lO92B5tT0a2RFAQu5i
CqB/+hZgW3aNZgEU0rRNvsPvQwTU+2/4cV8lCCEoi/43mXq4wQLCg3vra5TpGIeI3eNarr7rAfpd
v2jJsC1/i61izzAxXjMzxmCMF9XNipXsKyj5Rfpozw09/5HBd55goyA1nKcSI//WYECyd/r8TWdY
fRPmwHvhTx8yr/EYX4lTAlEg7kaE7jFiV4LcHztjidGRYliHwlkPEgcINd33wKgSUgkcZ10MXEWS
fPwm/AAtJtr6XXym20rlVbbmhvCk1agYsRc4Qh7Sj5MR5NcuAHRbYVtmIL5EPfUeeRryf1J2ZruN
M9mWfpVGXTcLDJIRJIFTfSGJmixb8php3xBO28l5HoLk0/cn/6c7qwp9gD43hp1pa6BIxo691/rW
1SSuWm49fUYapzHBRpprn1Dszqb77VWvC9P1oL+CunPcaSoruCpIsESokO0N+Pgeuvep646Qw5Kt
NaNCd8irtMDdbgj64aW28hOpCR921h9dtISbXqCAlM2YrFE6FnT954ALsV8bpLGvU7PblcsyIwgf
ggxcFQbWYb9ICN2hl61kRAyXGsSudQZuo05s4jNXQdLMpOSkPtJ7GFnr/IkVxNmGnpvvFiM7dGSl
gYCDf6ptNDVFRSaKuvOW2sdux1knsld3n8jys2CCs2JOAVfQyY7+qIbAKsmP4lwkCN74XSTLRkLt
XlmFjQ7PttAPeZtKXnFRYR0FUAmQVzQarH0ywdH0iTu3mpMdFX2QznO/v7JrRKQ2iS62U9hd4x4U
wiBZkjhE9aYytUNdAuclCRh+lmvdPvj2pBAUjr+NeXrUzQgyMK820BQevBhdXjVqi7p9eS/wv+4V
Vhd00/eFY6EECNthg+/oMMbLfWtCwBWgvjfaIlPMhyNIPYZHdYxJ/xvfNA7jFe2fFHF6H6AsrPbC
3NpRldxU8IfWuITmwE/V3p5TjP8G8zXVVXhmU8bAMRBg4Igk7Jrs2EuXfCHoTwuGjXXXT9mJRCwm
HGVQEb0DMrGuOZlkscpTBKdIxmmHYyO8Pkg5N/G+TWHW+Rj7935mcMkLY9dBsjv1Re/etdcvdmQ9
Ykb/6UahCMhTH85XKL2ECT8LIg8SQdA9yqdR/a7N2kVbCa6mgMMZOQP4tQlHT8sKQY4sFQxqL+68
dOglsp8Bl1Dq+hgJ2DCKwu7WnQUpd3ShsuOTPHhEl6J+STaje0wH+3eVMDxsDJZJP6irqF5POYEj
VEqQETWrk3UPyXvbdv0uLrsBBbUidk/gtWpbDzb3WP8A5OpsOYNQMYXNR5vtc/YAXHkdOQmqPiRo
CUrFZdKgfuRWyvHzB3FY2gRJIcP4rYkZqB+XcdN3fEpIeUNKiutAApAWiAsS5I9Wx0qPeZ0g4DF5
n6T/TKoAis4a8LGOSpxEhYj21jg8bUkiQ74Yop6ppsLeegPIAtW/wDH7dIvuqZ/pOzkJA5qqaVZq
iAgPshAPGI4ATa0J5Jq842w01zP5ziqgUGQSG3FSI91yjGg/Nj0KFjyV0qehUHY01Zwl5opZ6Bxg
ol21WDvidjWPERdTc9P6Neks7fhy9T0GAPcTfAAcAnsYxNoq0mMFZqEXg7WZUx5Qc6ceI/HSOwCV
TTTebhkSydHEpJbM7lnX1WsPnRfO33a25A3bo2I11ySvohtdDWPO7liWP2RF5gLUzPtUy7t0wqAS
2uWm4eWtbYecj5glounqmzyNXjsP1gTzxBbDTBHEcnpLTNx9mQ/nO5mI9zOzO2565c7qcGQt4Vvb
YYNXHbLnsP+A54xuFFPDqlYTeMT+tsmIXDN6k0u1eFrSPFyVxC5dkyoJTah/SwYg6yT6ERFOtbJn
ATkqAR7SLwIXHQbcPp7wZOcuGLvFOzLJbhOEV0rmbpBl/X0+AkTFRvplDeFnrYCejOQazMT/2EuM
1mHk9U4k7qLocTVarukquydrkGERVBXUdmXgLhfVuy8oSHsWW0cFjCHhaPU0b/w2GzeTNDimef+s
I5oB2fT2rfxJyreooC+AN5wE2wgta9NV7S4qRopiF4Cuubi3RoumvIFPool+pcCu7tI+f+vMzN6k
yPwHrUaYU5oMVpRPY6emnd1yXcvspSru7d7+VYcVqb0IGV2c+WIG4E/mQZaUqM9kvp+m4vcwJPbW
FqC5TAx2NmpAWDvVEjRuuweCeac88wUnAbdFKH0c3ax/nKbE3SQFuLWk+NnRK+D8R59idMnJH1Sx
sUXuQBRgJmf5yLvEl5cuRP/aw5O7AO+rrQsMlARfgBPMuguRDfDRkSt/BnADktTPM3xtAXbfY9ZP
+4kTR6Bx7FJ7U0OAQN7p4FSAFVzaPI/tf+Xs6yc3Zo8Fh3W0KhZQj1uOxPhkaaIQJlgIa1MOXE8N
906HD7WsjTP3Yqx/iGzJOcGglCbrUMIwb+WL5Yc/Z1eeseK+XH8js6ZuldLtJRvJfJUioaw+jrwF
dypJ/VgkRHxZ7QjrxVnQqxFBEhHxkZBBdF2PWv0Iy/tDRk6/sgbik0fWP/HodpPFqilyUqXT16Jb
fOCEUm9a8oQzJ3l0lv5lIhsGFRWoinL5aAebuDU5/AiRhhmHTJIfATxqjXFoRoqEgGjQmPqIVwoz
qLpeEd7Wzm9OkjffN1vwzGCJskhvZwehfI6gFu7OAN6628/dVc8xTPcOE3hUlKuI1J01pjB/w5L4
QdbE2sgKMplG1h2idtyyY89aWO2tNifSBnx1Z6F6xaDMl97znjtHFLvvn7q4BpvqoOyNa7Uc4dOa
xy7CYSQyN9qQHHqk/7McuTkjPqrQFm8bZgCrWZG92i/dE9MZ41QmCLGjmVZwfy0FQVdEFmbfiGAt
RHV7a5DyMCmwhC6ACcTS6snkOK0HD09D6u/VrBCwEewj9amJOsqc6CfV0G8hOoAdRVPs7XgwtqQZ
j8jHcbDO0TW0NbbijdtMZNRTgt8CQn9NPCgDDfvYILVR/FYtzBtpoBihYMUhTfETl7K4MuuuBGR+
YbCLI9GLQarDdltY2ti68Tkyknffy3CJAG7mXux+9VHrIYxZiqPf1HKfZnkKnJYKiaCveoLPIVIF
RNMiKnMBCLA1UvcxHPLx5L0Qy4i0ukgeOzmrx2aZ0iASSMNYTd8kuRI7t987qbAvdlw6d6HIN15D
aoxb1BAsCnc7wG8qFlWccBWWt0ZXlGSmsvlulFbYtvu7lNH1DglhkKRefmPPVgC+uj5lejg4Gc+W
MR9dWVFUHirSiVZDXniwoBCWsGWI9hX6nUqpg4E/nU22pqHqpgq9Y3N2Yk7udjTabeTqBQc2El8j
uo/86aubtHsa/GV6sojmXqNv2xKTDH4sqswTlAQq6oh/N80q3paVie6aJfnGitJ7thGQR4u8u++L
8MRQ7wmlGqqPoddPbae3eaT1O0alG1MboH0d7xd6I4HnyNxFYeb9mHu5miLJfXIxEYLMcXjnz/sy
XsajBl4TLGkr1i4SjaQgJUBgJsGrlqu1lcT9ydoCibSOw1w5weSIeI9sPEL6YFW7iRu8jMpwPZZE
GeKF2dBJfrbgnK+zUb9Gwr7xFXqzusa3Iggt7lSJyU1y4y10TJZYXm3jtK+DbMhhesjECVSH0ESV
3moaYCHZur5BQ/IadvmNl7IU9ThLWPNKmi14RKB7/84kyKU6B+LIxRykjBMpYZE1DYKBpjlHLyb7
hEzgACRsAXbXXtjD/IxG7Y5cAb1fDDM/+NeTua9om0ZF592PdCjXXcPwwC4yec8MFu5jHb53KvTO
hEcsK0IJh0NkWWzjLBDuJkiVahj3dFgn6s+6D/IJCFTbZuBGG3b8YRwdm1jkDFxZQURDqpFrRkjB
58U+csrfO1qJQ4eAfDf3WfdkxPCGaR4Nn5KkQwtjFydDT4kRj9wZuU/hDgzFVsHTpHEfSUCRS71y
1WIyTUrii6rtBEF5qB7c3mZomKFYmUhbu1FmjQp3cHFAQOgZQ1sEuiS/qGnYBrYVWmi/TsRTU5W7
2i1K+thdHVRFph/KAhsPdf+xbipywMbIf7PZeizF8o4T6r4FQLPuVD7skzrrXxF4rlpE3z+q6txV
BdLoK/snQ6H9xN4zKBbPOBYyOkum5MRWKOPU+F3JRUg5hD37dh6rM77u+kRvy7nE7s3YFHD0oZrd
L9XsYoNxVw0L+DOx9dfbZXbC5E+fdjIhgS0YFRtpb7p6ybfZVKHJ5rkAxnf2fs62RvdJ06I94Zg+
mhjsDghjCJ1tciCxFGmnefScIFFS32NcJLEZE2wzLgsJ4r11uxgstLLMkfvZZG+B0y1WlmzlZVm6
xwEr3i4JSzaySXrDiMNd11lrMGTi00S8uhdt9sDxi+/TuAg3LpnUW/zGzu0wmZ+py9hlXnxzXbh+
8oyiM3kW+fBeKz+iHWLOR6rBfQ8LHGjU9EHJXD+U6DO22hWVH3jk/whZuJsZ4fdtOif57Vh0VSDQ
P6/6fESlahO5N1eqwVGPLjCESTtItEt9khUfEqlNE00FtpoQvHhkzNso5hbQVazFFiKw84JoLfAh
EG/x2adnHXaU5HV3IH3Ev0AwPuGDp1IAkPRsxClYllhujJbEUT3O3rtKKL3xHFy6XmXXrkNKtiY0
44gJKAxZ4aBIHAi5k4qE7T5Jr8yrOwvmxrGwQm+zJATaZk17bHxnCAYyzNchKRObXE75noclIIg5
585jNQ10hh1CJ/qhd9judLaBHjQqPlCkPKQyHc/oHrWVEXzh9Ec2ub+qijbPoDv/Ea2cPkgOOTcZ
7Xjv5CcXl3JxKrgLWb6fr3zVYYjXpLnYez+pm21pER9iOSyBjpGDhKObGXS1hfutFA9V47nPWWLX
O3sM2UvM9ZlkD3UcGj8+LfY7lpYKMhr0iXhEQms7qX+lhONTHMXewHSzr0unvVBtmWu2Pagao7YF
ZGcikqBMOZG8iVbPYr/O7YJSpC+ZVTojUDsZsZxW8j4mUmClC5APhZX1e8hzcLgHZITSqeUB5PFy
0xgWdsEYU6fJCrNTrvjFvrzlkybL0ENQvUU8O9LxuNb9IRmMHQCRfHjqLBcJbzTKn2CizK3vL8+J
QlbsXo0OaG3nQy0xxPYuObbAiJNnutf7puIUISkxOkdwOJASDsnW7uG5jUDLX/tm+WzBnKzgcwqQ
Lr6+zEOpL8kyRDfEMj1Ba4qW2Xxwm6HH+dJicJDDSCNi0AFueP/iW/1D2OYsX9OYECHBklZXxN34
U+PsEJlTj6VX+/rUW89WBkM6FvWvFFf4rUsmTs0+OgStfGI0uE2nEj8goIatTJClr4oUOMdkjgc1
Fw0q3Zmc50ERrBrqaSu0sStpvp8a28xO399V0C56hdgoCpfilvjpCt6xx/LgQY9aJLEbuqVPn7pR
cjO64ca+XgO91N1tCVA6W/tJkkMnlCUW6cbeRxPepIS6bS1R5oa2X16+rbqybnmPnOSs5MlhSBZA
FRW8vekH3fBTO8z6vMA0on0A6xvYzHU37xtHA+sNkOQV5dqyeKeqsMFkS8wJSuAytgES1QRl0QaN
IF04BZSemdghL/OqoJLxrzrS2Smhl2EbPvlBssxeYQwcEaWrzyyfdxbVyZJiWBg9IhjgW1q3DcZa
oqqeKsruKR3iQDVzu7Fmr9v0OaEWXpYQ3xka4mIn6n4ma/60iLTjFN6UVF7HCuoMw/x4F03KPzey
x+pc15gq55R2iOVMtNJxM6UjpbFD6MEacF77YBLmN85x/ETMS8TVf1Gdn97PnQ+LsU3TZwOBhVrs
T8/Bxsx4qEVb7hT33hKz1UQwA13RU9uyT5qXeToSMaSPoxl7u6p2HhzWvKcYTccwjFbgXxNgzUyI
M8Jk8GmWy4Chw0yp7b0umviEihrpcznblzFhADqi8vWc1NjW2jIYBbOFAbMyrKyZZPNwobrCZ2k/
lOMz+TvxCczOs2Kv/AzRnxJKLPqgMIngN+i3vRWjZMLTwiTnk011vjJaJ0bb5Gw77K6lrU7o6oHE
Me/cet8jvpEkP6CczoZGz65PqCqqZBp2zeIbO787lWaPftqUdBG6MgSmCkUuJ0/5Zlz65AZrbsLJ
E2/drCPLlF3gGBovbo4Fu4Cufi6BiJ2daNyG7SRvOnwc8G/GC4wa6KsDDKdvAfA4kRI8xc3ZTPzy
SIL6dLd0Xr8nl/Ahy+xdnLsiEHnJrrycxi1YPEJYr8PaeQzFPuyBpNGqucYPAY9EOtUf8BO8+KXM
Njk7Ws6OhPyDeTDO8zQSPFUO9j2V7YtjdScrowcEVgb4kQovQ8TGlofHIjvF+Yo22jXYDAGScfU7
wrru+0cCyt57VL47bDby4DQTknw86pup6QAyFdo5ZnHt7aQw3nUI9AA3ir4YpNnuUg/qTJV3Fwtc
ARsfyzwzhD+yS43OmFE/4nzIb6ge53sW+vIep2k9NheS638qPOh0bhx6+KWJ0QrbXBmbr6OmRkA1
a7ExZFxrOz5AmYoRd2wU/bkp6VQ5YGK2A0UDnV6QWmkU4QEGG0mUCxr461+RdhLvyEEAo5jl95zg
Pa4eMsJNDF7X/W5MvNIGmFwSVChB+YwY9AqLjsQyHC14U1F8oN+VblzPFg/zFJUM+NcI78qLXX3q
vmSdSq1hF7UCH4Md3oABeu/Y3e166V3Jp2MbjINGKYQygfE71o/eU++VnKo9+v1hJykag7HNXvR1
oSCVhPlwUYcgKR9D93bwYh8gEnNsyCW331+u/Z8tRJIGbo9zHzWmj29CpwcgoYeJ3h/BCCRJHb+/
ECbSHP1Ii1VlYp9gRHHpiC76bVKLMDpJPvDYkFnmlvpRCYKU20j5N3FTAnphtaJkc8fHkFk3040s
+ZAchrZJyHCbokvrZ9Wr2TJfLR3RX7QOc3oP6XKIJ63vppLsDVc57guAm1/LnPCczHI8V9Lvob86
MAl5lgu5YcCeiFO1zOZYhSkdsL7v78NFEqVAK+YtmdOb71fcqXjHps15t7QHtmnSw8OYJf6WxQoI
ZhI5+FtmJ4DgNT85ZQyl33G6z5bh3fefA7J8Zk8R/yTSpiKjqRrPBbqBfS4ib59w8Zy//+P7V6I4
fhmuR6lbaAT3dv9Jl7vDPtEuTzNNq8BzaocNN09se6O/xaTVP3y/rO8XKON0932U5i66odmu39yC
MADtOf3991sskq45fr/tuNIwvHRlPUdQNGiLd85XmwXfr/h63PzrAZwdApdlk093KKLmQ54WxV6Z
TX/5PviZO1ev18+1BAmWoBQgim86/fWFNtaJG0w2rNjyA4y6fnHn6bOoKabj9roP+P7F7//48yff
33nknGKJcpCJXR/w+wH+eqzv3/7zgH/9N6vFMns3fx7p+7t/eo7vX7OdyV2ppUP48f2yvv8xub7M
7+/++vVqMWhBtO7jnwf78yv//nYA3u4JCe4O/89XdX3Df/0Ffcx0kyPNY0j0fw5F7accmj+P/f0Q
WTfmR2GAbvi/L+vP6/jn9/P937n1Zpd+ufv3l/VPb8eeTBHUjUPv718/mX/6nT/PcNUsgfKh5Lh+
bH/+/d9ejRv7gtu37II/b+efXtyfv+tUT5HCDP3PP31/9++fZ4/CZfM/U2DBDtGylMjzGB8z9Jx3
DWM4bv5B4VbJk6MfIF1Vm475+D5r6Yr0hk4ZKfFjvAAcnSdNENPvqnMpkGmYr1qzlCdyBosVgYrN
GTwuXueYJms1Eh77PdD/b/kcdl/V3Xvx1f3H9a8+qpqMuiju/9e//tj99XP0VW3e+/d/+SG4rgDk
HX+188NXN+T8KQ/0n7/5//uf/+Pr+1Ge5vrrH3/7+K9cCkIiUP6vXQq3VVt9fFT/bEz4/ou/jAmG
+Xdkttd8A1wIqFtRfKOp0l9d/4+/GcL9O/+AONBE+opIUqLZ+E9vgi3/DvSN3ZlQyoKcpVBqdTji
43/8zTL/7ippCxO7A+pxJJf/PW/Ct8jqjySNjobweX0uMQ3wHlEh/5voq07ZUxPg/rU4Os8I4a57
aiwmlEte10sS5LbVAmRcuIcOHyIKE1OszBqz2Lwx4y4ENIp4JGLRFYkjTlkhhhZC4SjUwfOH0XvM
zEwZ18Ts1g/PKOpClH99XiO1jBxl39jppNMXMwo9DH4MLmfqjW622wPIkGWBe2xHuj6wBhHu3ais
y7fEbEJ9LFCPyx2ITuKGOLmbuiA2Z25uyywualAjulenGYTPonalyAo4ugZB70u6LdxUya/UgOQF
faJlZGRizbfZjCkH41mmvZ0D4+kQltlEA47P7qzL2D0YkVA3CDWxq44y+ioaCeoaLk5/ITHIJXq5
tJ+Q6ZIZBOws3MjemG8Nj463iok6IVTZp5Lo5j111rCvpKWPELHmVTqxKYxAZ90snQClgZN/7btk
ouC7k9lKiyrfmk6bXkWr/r0ROzarpzfsAINrLFrwVw0xdS9GvoS7cram7QSMgiKXcR9srZ5RRdec
+bSMAJpoyVaviLNHRjzRripN4XB7YgvcKp3t2bYS7YSIEygLXuBGuM0GktdyRulZvlZFgplK4DC7
5LlH2A7Uz+0cWeNdHrndLht6sa8n8g7pGRu73MiBshBct9dgWS596yQHV1cDodSWcyQFi8hUu5ih
23cF90g1k8Q0sXiijWKSEbINfptYVml7pdWdn7kjum5gEkcGofNeIBk8FDZJXF1PjOyqxOJ924HL
3iRmRWZckQw3dHHtJ9RENdqBWDwyUmc+mMZps+t0Ko+mnc4s2XF7WEIIo6CBcla96jj6GUjUhKnP
pm/TcnhHj7xsZ1WaPyeMZGq15NBUPv22Mb+Q2KPe6UAPEHK7FAUMNZATyVOrawhAsdso46mxqrG8
iJH+w0MXZRguQWZRQFawu2+cqGkPzCKZZhudxHWb6taKbvGiJBcnF3lNvhagqSDXPZxIlbt90BY1
SMY8N5LH0ezYthmltF4ll9BrTbsVcnzO/oLqDHWkPVa/MBZhenMYiRPv5RMrimJrxBfPXvk3ZoMQ
hzUhkCVKlA7xtUEmgLkhubf6LKpaG2sScLV4bZOkfpYUvmG9sTsL3oCXlJkn1twFjHZtoL6hd+t4
YbsSdkxWZijhmgWWXxMctnA0fsAW19k2VGH0ODXpyMZpNkcy1BKbrjm4k+6Yz+NSIUMekUMzoJJb
qXoJpqO+hqMbXEGr2hs1YtDZtcmO0FUmVouru+fGIrUsL+RMpq4zDdDqtSeqc0JLZT5mje3Ob7YT
u++ZkMcklfrAgJCYrWmJNiqVJLKVS3pbzVbOLNRn34+dtAPqQilvdUX1owFIuupxIUFecrxdT8fA
irNyY/VhRHMqoyyP1Tmu5A8tzKdST2+9YK4UkW61vToe1rqomSOnlXzj/CWDt8l/0g77XWjzDc6F
WDstu02egHwAdCF0M8DRj4014Alysjs9wOxLypbkkzD5oP03rzFwo6mOvfDFAE6xM8aZQpMrUEfp
tI6t9C4z6LuVnpVs3LDFQO9AAiK4k5TRYUS1mqUPqhf1gyzj8Tr5WV5w84afgAY9BiLz/NUa9WeH
SGnVzwaZUG6xX0I3WscTd+AqnD5FTxvbj1ES+W3PyNaMrGNviPy+0WG0zzr3fhKL2kdx9pQsY0lD
36vfXTPxdjovi3M6YtrpqvF2dsVTmvlPmPSCjMhjG83oir13kAl2Ox5hEcM80fHNFeiw8mJW14DP
mHrL0NG7B2FxDfxhVwLyH5xaoR4pxaav3O2SQ5jKDWS0lXN0/PLFSt29tsKXwhuPw5h+8Gl/Abhg
gj0wTIrJBOGYV0l1Io9qb9XxB3wakEPiONdiGy7qtaZlxjS8/hmX3n4AtgFquF52SjB7g1FmfLZ5
iyDbjnlOmRO9II9WG65Qf+Nhmm+L0juN2g4EzoxS9ScHnkiZiiOzGvblVWC1pJJK1HmcSZy2d5Vg
293aP8uOvMdiLvT7Mo35rozT8ugS9wyxWhTuCgfTiS3vzmo8cEAu/Ts6yZ75yMwABaDv+xeQeTOg
NAJtRys9mAtbtVVL/F7uyLNscN4DtxlwJA7tuBtK45GsE8Bi3bTxwp7UTSU2UZc9WDBpyff8QuIH
eipJm0fYFOUqbhoYmKGHnAImx9aepgogFnDDtPAR7LU+lyxnaivgcDHQWisRil8zrXf3euhnhdAo
G6FJlHmsyGWQqlq2TpSUaLVdIm/Dcd17WfyRk0sMq69OJLf8ugzi6NqZgg0SZ8vPOUvNu9LK3iyx
wP2o5DlEO3kEa0Q6GMoSOXJPKcvn1LSeS+HIdSE786jqKjz3syimbSOy9Gc9ErgQ2yWboxKGwo9U
YC+DHD4IXqflBS1jdpR8sAPgINEuyiJ1sIuvdGREpSxUXg1pb+D0XOtH3pIgkNwl5ccIuEgZv0fv
LhI/q9YgqFuu8TfvmJOgm5tRKcYHH01Glau3yJ0OeFSYgaAxaqZbsKe7PH4O2/c8e6u6n01WnCII
TdQv1bqU/ksimKRcPxeHELu+2Jgq4olJfiMTNk/YrY5kGDJL4bQPOHFR8JP1F6enwtXrdhpeBhm/
MzfnEpleDSqylFQcq1qe9ATMYzZeMjjP0xLuccWTtnmXFBFhgGaAMIdhxUwEohXYIDsse4MOe5v7
R5eIONUNO1RWrwaZFjomjZWGBmLzdanHU5O/k4FOgoD3nJbzNmWTfo2zdTxx1JqEO/fFSD+xya88
u9uOmras/eq33anJXjNmaEyZ1qnBwVLv6QLeEDGJ0l5Aml2Q9clFttEGXlFQ2IrmM/hVfBUF4Hw1
yHsXaaAJINFpqo0yK/DK0dZPWGAa3mrdLsRfCI6SCTkxKefAiaNNyGCuMu3GXaMiZa83VRGSL7Rn
q9539rW6WWLAReFxqum6iSPDSsRyoFpidTvqG6g2P8ZS7OH6z+BCw02DZp/99I+FxNyc5NJORqce
ngJrwLpz+iDGom9BuGxgSkX++6yz20UuGydF02j+WtBG5NWh9fVmIZU1FvbGD+uTQCKl4bitW3/5
kvpK14ov3kI4Eksm8sEexeE4f6W08ifQB0aW3XBPJzywvu/c4cloPA6PC/u5UTVjnpmh4JvuX6bw
uMB6FMVCm/xCRbryUYU414TUxnmy6/ZdZT8m8mjFsK+h4kuu5Yohdj5exKAgijIbdC9jTcuajBRA
ah55olaWBA2wPyCHmIyJOwNVQPUmHTjD1U+ssVDR3jw692Or+ZyeF0h5zvCQpS+sEc8E6AbhMt7E
9W02vC25EaSUuf1AAQATOvVAsydnf5Ar3yVeRTnMxglwH8CFVTkX/B0m31XovuuESRaBZhHiO141
/B8cpnnF0D5cNaQwW8kxqT4RpDG3Bu7ZPZqpsx4a485JLgYRTe2U3mbz0RKQ2vq7zOfiUr+6oViX
frqy5W1CGBOZOi/LwNzzJQbuajIOC6lWLC8krMq+08W+lnfcLvYdcsXJRXGXGoE3seOZSZxiFkIY
3EpRFBZERmplBbS4ubUrjHOEvCBp70FSdst4CmcUJjNdEYYwAN54P0/SuWnc4yjeK4I6FFcu2Zkp
Lm7jtys8dH4VEyNus/G1YCEcPcnWhRLc3gDg1gpZ/7YGPagRHNF7VhOs0/5XFh19qFbS1RvV31t2
shPRjUQUyfQeW9gKsxtBIPCeQfURaLsy+08MmJvQ2UfecwYyQsQ+b+WaWQz7lsjhLCXwKw+QvwQT
UDx0h7rvmGeh7fbcB4dlW2ewINEtRcVVGpRt+oRmffRuLtw6FKnD8QenyWqxYPc0ZwvCu+LFK+85
VDGE6xRuCt758rNBEGY0IZC0H3qxN3xYm4lcH31VUYKejRB2+C0owhRDO4lVtt5fScxh+VzWnxbJ
DzFckQKrzCzY6zqoQJyfcXGzaKpCaa9Hbr4eZqiW8Znh/jTLuxhRH6dQaLx3xiuivXWm0dGZcwCY
ahPnDhE557zsOb8/hDKCsq0PNQ9iVqchnFfC+wGnNgjVU+IgsCC0F7ciiUPQIslVSDxEoXq1qP7Z
Gi/DdD2D+OBy95dhjzc5HXPOjNUSXyfTl5B+OYbAg4Ec0eMUdOxwpVymwSlY82fD/eEX9SFHY0fS
yomG83pOABHEV55X528ZHF2fj7lYhoQK5V1nbxnHAX0ltcv94YT+S9m/XQG94N80sBUjYWjKQQ3z
szE9dEjoBvfX7H8p/23oEcdl+WaYPtvktrfUgb5SmhK2MMXrxi9h4Rn3GfJ5i4+tGqZt7AmG+B+W
/0HJZiTpqoWZsK3jpzoSzl5F1tYyxakmjyUcPyKANYi01gMFS1uVa689SvPsuk8aXkmZ/OrCt7I5
L/2lj28RYaz90lgj8Xv0eh0YWf5UhPrleqb7RImEEnhnTOu3KS+ug5STnVjduYAOmbJ6hwq/Rmr+
LKuXFBmwHRtrryOVMbd7uVG5x3SrsS3Kb+nT0agfvEH+7tuwDFoyxlDtDLcxG/5Vrlt7By15eZO+
vXPnbDP3fbxBjuZhcI66Q5/7YmvlnY8CDeAWinEH3uJibtiYRei5uCAqHX9Mql7WgHxRClejh1B9
uCiYYRCXNlGeBYMe7myh8l0sYfvm0oH6O3rqxZvz+gm6nn3KRoLNM6DOz8I00ve+HU4ZEPdV3Bnw
JwZqUXLM0Eag+md5Lq0Xr/BvTUlGl52MZ27dN15MflaazcgE/ddoHO1gWuRjjeBuDy8cP4RpDCv8
L4hPO+qYVE9nq1juYzsGKBEiG0/y6TN16DgNWtpPxMdMJ4OY41vHrPd5aN7F7VRulbkMcKe5bzmz
fkaNm6/ILyPhqXluS4vMhAI+Xvri1fKY2gLRf6d+AP7izLdRsDvjO8ESN95VU2qa/c2QIyfp+oOP
YyIGlFy54/F/U3cey41zWZd9lY4eNyqACz/4J/RehpIypQlC6eA9Li6Ap+8FZHV9pjuq4h/2hCGA
VCZJwZx7zt5rm4HDSZJPP+O+J1nEbvO1i3uX0BNsQImNPKxJsM769SBRTpI8gNj+Y5wmtMgovzB9
3B2wTDuzbaDF2f6XMNeeIU/b3AziXVXb3/WWJB495NQIHkjcAgboHmvSEBD03LIRBFRn1V+jzvgZ
EdpNxDnZxrhe5mCu9ieNJCZ1+tMUwwVgKUv4dkmfIS3IDNM8WkaWZT5iJf9SDT6uB4KRwLj+KlTF
8mgctiwq76Kxfqns051QMJi91WzMnoCzJij3CsclKvx7meTvfpa810VevKN25VreOHXJwrrrbiG8
ZUh1eZCf+z4bIJf21HPKE9mupXzcWGHV3HSdIhrbxEBmZZ6t69o1j4EPqXCVgG5fy9Y8JaPVXbGA
N1tZ0r2ekHeiKEoc5IAt5I1M788scQ5ICEhDphU2SxH17pREakeO5on00D0Y3D3akoM39ibCdLHT
DQ4uazC26NHzeO10+YCek/WI7kfvaIisi9239c5Baf0lbkZ1cmzEFYSY2Axg9C+iB20bNGZ4aUfc
L5CAZkGK5A9eVda7REl9lZSDQU5cVmliygt00i3TljZMbRcTNF7/XVJB7WkW/KI35a+t2jtYGQQ6
h7CqPd01/OW5KOKDp8unMQ9ZfWGD3ZK6AYc2FaAMu8jfjw4qDA1LMO4CgxCHeXELgqjHDovM37Ks
lUEqMzFm0zWQkKlIkaB6lFN1qYbaPijwozqmpB96HGw9aZ1TI+aoov82s0xYK8933Jj4CJeTFTn/
fqZr+TC88oLyvR1WrgzmwxuFeT9f/coVoumj21IixBEhj3P7E+hDT6xCX6HRiNF6o315LxzmuECw
RV0iuKFsbnBuAowa+/GjqHy0kn0wnPWorvZ9F+wn1ihFo/YaCm6N/OocbQRk0g8Yd9OjW+jzhflc
Rvexdjea/gP2x5q43pXhmquc7JdOexfcUd30NfeuZkoQwhdJES2QmCYS7l2hnjrpHhwuwjvEMmi0
o32QjyfEVl/R+HTIo3rnNW0N7OcN7gdJSgPR2KQp2MTIN2H7TUgylQYTLU1hdY/pZKIkJ+JruYs+
5fTIKi6ZTOK3KjAQ2QwXMBjPMTKCBvuLmUNS7jNFCVufB5DLdQy+K3PPFUmgIukRzMe7EFuJI5J1
qNq17MINnVfWIOrGsWhq4sVjwe+2Uq1EnRP5h4lZdu12bOsNmsdhG8DCRA1EQZDG/aNGXHudy1Nd
0rJ1CFXqJ04YyoxJfVhW/ObTeYJ99tTb+pkeFnhbMdxLMhJR4L/NfwPm4FQWxqXRzwnMelvL9qhJ
n1lU3NL+PiIiH1J3/qvim9KMDRkIh4w7L1ovauBYPxsVWg2dpF71VPQmoWw04wPjV2W0q7FJ+rXJ
4DsgupOVWXmBa/c4mDN4Irk4MC5XSKKuilLZIccmnc1a+kTtUa5wkK4jmnhTMeLLQYwNvU3qztYt
ZmMmvIGWmhRjjw/aHw87zVw33QsExzU81twvCaJk7VvRYnO7h8CILnlMgNAocItFG4/SynW2HV97
wii8REsge39bj1xLcJLfMX5ACtZjpENViQy1ZpAm+QRxBrjbJzAHtXM/HYfQ+XCt9jjNGLmsJcsR
LBELITK54KL1Rx/yLwXZLugQBRfNifkDOU0vKORfqj7feH1O8WGQ7Jmtoqlkxpp/yye7X6dN+BCP
0WHuwVZ1e03wN2D3KblVmmKbt+qlTzr+cAkVMs7WD3TsQy8eHJeh2t4LFZIFd4CWRAeU2ItTNVnV
yTBwHvOHbiCnYJMw3Wqo6Ak7zpckJNKLpS/9HIO/gQkyFfKnDWCVQicBA9OA0m+IWXRDNV8GXcGE
AY9d4lk5yDk9hGldOVqS7dDGud+x0Bhf8pE5FiuiaqxtYJBAdD5arU97g5Q/o8sfOpUMaHbs0cIB
nvgAd1eGr4b8aFKXIwJKMAjwpydO+FNAQAhS8Bza6JJO1nPpzXhDk6iP5Xzf4BtlkLCbbbfmfmBc
k7Cqsl06LFUQMxVYTUXgcYWK8rDDDlzbFf2DCn02UjkmW6yWQvj63xLSXxU3Eo6YJ8fwWQtlkUbi
JYmcYVyfdIih2V4lXBZXgbQD0FdQEGiU560D1bMdbaV9mPBXmc4Plq1YpE1qkNyYERW0xhUFkmln
K7rtfAx8Xi1T2H1IMqh19+sxh5BMPFNO/oDn+MGXhlQbeZFen1kvqZ/pJdi6oNdZndpT1g6ESlHI
F7ivpSuzYjMEkylP4PSUhhGk0AeM0UHqP2qWS3n1p2nm4+854P8oZP5YxkXX/tf/NPR5/ven+aAL
3QV7tCdc0/Ec8rr/hqwItYrypA8/kdylI8gKpXv3qIoLVtVl40cPtjaVzg8LGir+UpguOWMkWq58
s+bKyhmGXUjms4KaRlVFQt054QuOIVh2ARJSnTokeAxqwuPBbqccudUxMKSfMltr7aIyV2jk2+ap
0uwRFLPjVAzrNo0ypHuP8eE2/o1o6pRAY10ogbGwbmvNI90M1D3Gtv1YVykgdtvyJDQccpesZFp3
aKJ9Jpz9SHAIE88gdOJiF9CP6U6BMDv4OyQLdCzxylqRw0bsg/Mj8eX4o6Vh7m10XbqYJQmR6MSP
kJlgcSt4RxP1fgdtlbO7cQcGG3jZaw70rDCyhyGohHwJFOurU5eg9zbpgUqY4CqiEPqmSSvFSYjH
DbnRKo98pX5Y9shCfxYutu4+rvUivGM/Dj6IUoz9talKVNpzHmia7S0fkS6yPS5k9Y+4CxSdosCr
RhxayvVNlyu5WV3txmCSW1gqbM+V8nzaz3Hi0nbjvN05mud/q+JGL4lX0mMiJrTWiJw5roiLqla3
4Ne6znCba6g5U/KqQ5FXn004qzOIBWo0AtJDLbxxLvH/mRP/6kSvMi70F9aRSj8iAjajR1IDw+Li
W/WsqWlio6bxJ/1KRwfaOTuhST/EwFUG0ThnUHL/tEP4sMexllr+K+jNOX1CD+Uovs2N4fZr00+0
2Z2uIpX0v69TOGyft38VJSxCgz8UC/8/CRlm8s2/EzLg1f4W1/LnX7QM8y/91jJY+j8AotmeLxxI
DCCu0CT8VjKY+j/QDuBfhChgCxjyABr+KWTQDP0flgv61ocPpTtoIeCR/VPJoEFg9OZrio9hEzgr
87D/lpThrxcq0I4m/EcXyoU/Kycs929ChtCKw7Yt6JWw+kGj1zcXAQn+wUqqnzn+nr0RjQTJ0gK7
dSRvoPHGFsnF4clrueVJWVc7vwY0GCmiznQVn5SW/Afc20Kq+ONaurzFGTi5sIBJ0LRnAM/3z+eY
FT6X3v9VC19apWAs4oyyOzWt7e/EXHzoZjTd4Z8l3RermhuDOnZ8LYqdk5uV30tAB5chdaa7HzQG
YdpwiUg6Tc6hg+KtdmMaTQ4thYR0ptOkpo8/HQf/j1vAgoT7+7v2BdyiGVlIT/hv7zoKojT0lKcQ
cRA+ZWa1v40Nr/xoSYExR6v8RsZYvRm6Uwv+at8K8HyJ6dhPOiOWddi5xlOd017yVL2rUzhGgR7d
kS+pmzE22dkY7bvL9Sq36cIX+GwRQtg7V5S/hIOxtI8i62AByeA7owT99x/tr6xBzzBtVC+Gj/hG
6Hywv38yna9ziKtw5Frc60ddw0k0WsYtZ4W8pQiKTrZEsxl2Gu1we//v/++/ESCX/xxjLywOAW+G
Zun85v50MFSdmyVxU41zn+3MHQr+ry1eCQi0TiRbmwhd6BHil5yOjF/ASm0ZRmvP9NDWel13/+Gb
+Bu0Z3k33NyBEHucQcK2/v5uQleMdo8iBc7EsGvV9KkiK7lyHTB3WddqMyKru5DtV1OHk2yHYkyR
pNI6F0rel8QZvS8wr77FStCfNX/EwWg9wXLvdtrYo8sddQgyGpp6vaWN9h++SfGXEmV575zztsml
x7IcbpF//SaZyGdVYCs8EzExs9jQAydhpIvpBaZie+EOidlVyIE4vlysoqEoDr0bWsfO4Aj+9+/F
/r/eCzA82F7QrEwSA8DR/vW9TJLqlSgAuHxwKlcqtqyLIjKKBrG1kXqF3wss4QX2K04nNHqNJThb
9DRRsDsCyv7Zkj/BPb4uD5xYSGgy7aCA55+JKZC9ijGfsAF2SpxdKpctuT7SW1NxBiizXoekFV9b
5BnG3NxmOtxccl+R6FQazUkj4xsHBtV2GIvsFBoBTg26hytL6+y7V6f3clTq5HZ9cGPtYF9giaxh
ZzeIW6lKsbCoV49V3hHPULH155XP6IWsx+M0mLaOnyT/gZPqWP5f8T8gIYWPTs6hWoKp6NjO34Cg
BVKQwbZtoA5F8hMYmjx2NTrNzHE3aVfR5LCdA6Olglg2vL1j9K0XA+EmbUGeQDf/GBo2P9ZjiX3V
wcO6/PT3Z8DY0w/OMuZ18wtbiyBzzR0OXGjVpQ2JV10eakMmknOE7Twg55BvCmrL/JpyeYbuy59f
vjwDEWy4SINErpKG2B//4LJ/+af+eNmyqcw4hGnfMYBy3NukN2B18hbzIXeNVVuH+9TJJwyL3d3O
EudaevLd75zqHIpqfGJFcy/E1QiPpmaLC9R8hoMig9CRmC+DGsf94FJQtpiJfYd8FFYR4jTFvrMa
O0N7qyrYPWMw0aQW5lMRC/sAjJfqve+MezI/1C8G/s5dpo2FA4OF5ncYNQbqGnfdqTr/DlqF9NZw
CzLJuATR8NaO0bjDyeq+BmbypXOm9EcSjY8xTvxzPYTvHu7NM+5r1jkIo44A3sSBUoL0GF2ADrCl
3Mejig5QJqiN1VgSNGx1+zptspc0Yizc4yT7MRIiXmfFIary7C3caoJ1X+tG7X2CXG74iXkKXcbw
9IUvupqanQpMgngzCn+7xyUchdk1HzaQKKz1WOn9C2Hc49rMJRqjlE5XW/vikdHtFv5FeIEDAcTE
ZpQ9ddgDssAVx8xldEGMT0UAIA5F5y2g7YJ4T2K+xj6daaK41JpVH/Hn3cwgnK6eyxna9RHsiwzW
B4Ev045mR0YaWyt21gyBJjXstbKKYW/gWSFxwdI+chPcHeL4e2jpcN37Xm0qpxD7oOYDBbperfkM
7a3zjB4B0Viu42KyPxPHuE21I1/tADW2X+TTTiOF9B0BIINvXmCpeaLRWR0T7NJ9wjLp6f434Kv2
myvH9NRIXaxH5htvRYAhjTV8s1s2oxYvLWHq3nHZZN7CoN5T1W3ZJOhom8bxdG8h0K37UHSHEKeN
UfnjLWbmd+cmz+W4dLt1AT6Pd8uzoTf++VnueRA+5xcvD8SostyzVgAx3IsvQg2famYezJ54Ohxv
wbNtlsFzrE13V9rxddkV+LV3TAqSc5fN5bcIzP3BZcLERsEvaVC3zj6amd+v4A8yd7rJQxgKwm/h
yottwtj6ESyx9qiGlFxKwTldxrX2mOLNfwL+lJ1kFPxYXrHsp8Wd34C+ATfiVcv+5d9wWP41XZg/
/LG/j4ovykQLkTUWblKquqdE5AmDJlqsAJvloY7G5Pc+SGVMBQdR087iJdzVkidrdh1OVoLvRndx
xGOm7Pd6g3Xv93YuC+eYtmhzxppwSN1TxWa0NEagHoSCojQCWOP4gZd9JZ7QFW2B8bBsLk/EnQch
QzQPoqEuKSXfRzsK4yBj2a2xmZh3MD/NfULkxl3xvuwpAmbwpu+m3C/Yl1qtfxR5z6x+fv2yb8x/
lblRPC8bgxv+hMxO2HSTXvWwTx6Hxd+eGdMnAo7veZA5zzA2/JPWVhEXX9M5O3g/sMAm74XZem+a
E+Nfpd3CHA9Ximw7dE5gzu8QSBkNmnr60yRxHADgzynSafkHnf3i1Ea8qzX56bfk5ZG94z51Xkx3
Iu7dz0gwF6nH3n+CXFtzMyEqcCLM+1NAxghsJ/ogC6XdmVOXH5ui9V/KYnj6/ZtVEK5Hy0weCiCw
V4XtfotMMn+m4SdIO5uoCmLcT4c2h/iQpVl6yXrvKOzGf2ig0z9U80OJDXq2GFcbq+Q67MgEr3pm
A0qsPe3gN8H0IvINADSyGEEQZpX7GFWmfgPzAS5OTvGdC+7RqWoHl0jCcRTiEV3H4M1q3ROvTj4O
T11NZue/tuxIHZifTJuwC7hJWJM4Bk7nI5dI63fohaA05PSIRkSHM6CP+9wrRnfHKM28cInlliNC
cfBa/UZjwbz480PsWcahy/L3Zv5fwhbJRDYld0ifYq1X53zI2ydSi9snLHHmg+u1Kz92myd/+pIq
G9PzEB2zphivRFcYG04GMl/xx9zEYBKmRfjtmiRh/bY8DPNP8LzEvjTgR34gCYueloep8KInGHRA
3oyKmRRby/7ODH7F+vhuqKFbExC90eeuG0Mzm8fWQyUKBiLaJJ6XvxboeSMI5Q/L1tQRIIlZTrss
m7JjpCAM8suI7eJUovENTID8ssSrryrTHYbZ/Z6uU/TeBkwkSgwnjOF1umIqvhsm0T/Lg/mvnxzb
qvaTGb0u+/WYcO8/XuZHwykexvigxjo7a4wozk1aQLcWTcvtPiWfja/rKMGVkane9TeWUj0zO34K
wiq5CHgnWsiuP/YvTzJPZVBkV/c86/YsUUt76u5Kue29puRZ2ymu/jJ8q2Pvl+nORDPULeE1odlz
JjJ7a1Mb3osBxMtkJ9l+wTzLBAy1V1efWi9TmPdQqtYsZ/poXQztmeHYheKj+rQgi1W59y4gRLDk
wZvbWE509z2wX34fstitDZFsSm+IL0lf4smt3BhMynRDH83ymRqA/r/SrstDW5oVFPM8ffW1sX5M
x9xmGRC5B2iyCGxdZrmL3bh2K++y/IS2YToNeDy16iC6TnLweuHVjmI+5PKjOyOsVULPsNIlMwiS
aJfPZ+SKwffIONhOg51b9+Y71vxtYOrZG+VNeg5IGgB0w36DUgbZfTk9pmYjHnjJ7IlvpzMxvPZK
4qPAlxC9tUkvT35WoVNxHCc7VYVxIXl5pTOpnCgyWvdqdsKlG+c320agDwgqQjVDxrBBYeNzbYhk
jAumZWEHcsR3q8cyPRtiTF/NXJE/zwgnJCvxl8eQvvAoDHK3e2sK2JIJzqrTcqLWPZWPwYnlT9vI
DAu+YbO5sOz56k1t9+SXs54wd8Kr6mvrJj2DjqkBg7siImz5Xuwqi+5eUIEH8nNEpxwZXWr80ADe
bXLMLQSZkz5GjBBRf4Rp0xS1wueBcf3j8lDkL7EfvKXIbZEv8D9yuG+XLa0T00s2Fju9y5nSRtO5
cQL30QEg/Fj65a8qR1INBZyqMcPpD311PCfzT0Os+KkzyfWa6yPyXJ4ZZrrHZganj/Nm4cD5d1SL
gQHR99rslUf2WeGdWkTPKyVra18kTfC4PNCETNEHZTPoIgEhLAbispEOPkm8Ych6CQQFgVBjxPxI
w8i4MLL550MyNDS5Rz3Y0uYd1i50m40zNSN2VNeSkOXGZr2cWHAMkj0S818GwMcNEnuZrXEX6Dsv
KOuzFpUPJZPxfWjVPUE81o68znhVQ5u75Ekpr5mn/I10uTeoSOaU5n65iwfnSfNG5rgUB3sFhAPw
Ice8S12+Rl3S3yTw9F3VtABPE7Eie6P4gJjz5mtd8xOL8AYLqrFLK9M+Cp+pB5M/7xpUNH1ooX0m
hpciwAGi2AFkOeN7sFeEE2F50UmxKGX5IQHhbqWvYSEGRPgWqHy77Ddj/C6VFk6HtG+j90h/VN1z
OCntZ9lmj0nvGh9xgqwQsECH3D6Mt15uEVqI5uUwRK48RciCLrWeObtIiM++bj3KzanZW23gn7M0
JXaWRSZpV6q/FqIvdwMIM7z1CQoMEYlXvbuo2gLRisj5ZUDovI3VIG5MZ9tDOQzFqdJyibOo1Hct
Luon1kZwczQ/+0KME9C/UL0hVQiQcsXnlGEBM/TwqddjJq0l/EYiu52fqhXPdhDln3nfzCLlKHgr
LbB1EMaG2nTe0gnnT+iE1veuRQSoa7AKpiHCGVmOP1zD+hVn+oCwYcYC8a1dExNyJuiPJ3r1RG9q
ZFoZbk0U1PzQNYIlMuKSvaShFK5lJkHujPToieyO1m1Dt8eH63ELxri90V1Qx8mfnr15a9n1xwNc
VsJjldikNSfCUEQDN1EemoAALRCu4CG74hg3ndw1ndW/D2ZEYVjH3xrNqzndRHupVF096rhKWGrr
q8FGLSk7JuHLbShxQPWypH8TBrAl36labE6UC3GrgwcVcYt5pzKpHtis580wr1FJYdi8xXCJcCjQ
4B26r6Ip3V/OED07EptFReom4iWuK1rQ8/axR6cFTFNLyX/+tOyzXFvdl5+GWItZeGstooJ+2hqo
7W9eWU1ElhFcC5UGVg/TPVD+vUtMYFtsJkOL31Is4kCS+Lg2dN1YmSjcgfMIp1/+fPKm5dndNMPu
S50AiSEKEPmi9sgUltOVWQ00Q2aP3KBO3Uggc54nP7mFvGAaxxday4bYKjVcbGtSTNKbdkvCavzF
Mt0X+lDlqWsGlDiN/pzZhvlay3DYU8bOuhqOY2lY31rUNd9xD71b89QcRWVxsPLChnpbVq+WQFgx
v4D5W0Qk7VTdeyZtR9sZUX06XXquHSZa+NkCWrsm/KTaaQGstMiixfgRDtjGSzoEv/dnjfy9P61g
q/7x+n/tj0jI/NP++d9BPZXuuz6XRHFxoVAILGm59sFrrdGZjejKrlmuBq+V2dozSo8ibX62zYW2
LzuE6DQvA5TDbbHvEtDBy7MDiYI7P/doLM/P4hZztv6IRi0j0ALPl5peqGT9w0SZvDb1ZKKd4GvX
1hRvv7egMb/AJlw2lpeXor+XhZA3Of8yOl6om25WHZdXNLHsd2kCSEsbKmgBkf1cVp39HIfXjOXn
ExWS/Txofb6fhlFDDfp/XpCX7i3kI16Xl3cggU9jzKVh2WRYbD9XAnW/Dg9jbeEBRJxhdmTOkkjs
1Ewil83lwSz1s0Yr5Wb0ibwDR+53PX3dzfIk0phon/uat5bmuMFdX6PstxFokE3/2JT4BZqhSZF2
p97vfT5T/Y3NEb6NpSdpnqSAbpYXquKWG0lzraauuY7cwvuNJcHrc5X9XJ5YHmJLPfaaF1+IMjSv
VpxcrJClnmGFoJBdrBT6oIDwBw25cfMD2N3kbBTIwYTNJdBSxgFZQ/gxBXG4g1mvH4JgAg5ZrrRc
195ZKcIlNM0anEyuvYeZsdP6IHgNuUEGM1FmOTgNFOJ9pKdf6wa186Cj2Vv2Qzf/0/4gM/Idfdjp
46+v73T7fchL2uLd1L16fojftfd6tCQ5m1Vu720rNTZDHsrX0Zi8wzRJGJPzswkfB8ADHcrldwWu
2K0WeV8N3uiGEXf9rRToyZP6EwaF3HIxM0+uGoIn02mL1fICKbWPgEvg3QaOd7TNutlpTeCvJkSR
lzyyP72ut25Za7ZvnbIPxHjFz2EtsgcraE9BZH1xfK3il/XoHI1QsU2mqJ9BTjFHlMG6q3z3YCSq
eEGW8QxO+zqK1jumRTrdVeBXRHOmEURUNZGmWDZcwTnWTO788yhH4H4v6mMX4YapSwcOuJFU68p0
iCYoyl/L8k3Z1t02iopqInvyRs/5jlzvc0QQ+SLfHOJInyLlAS1LoodBG9qnAjnezR+GvXqL8j59
b/B8nUQaGht62dm7kXYk46ikf5BAbnFFWC6ifxDIhNdTwGvDcELiqO89Ayl0g69sHTRe83UM0i+I
oiEXV2I1CEv/5YT6p2VXp8xL25e+kREWhRIEh9mFX7kM7hzSpV8ylFqPqEK/Lbv1IO/3WIuBlw0m
UZYSwD8WHo5jE7nAgP/gW1SJO19Y/YrtP8RSMXzSFMvunoAy7SR4grRieuJu360TqyOpOh6aexLw
16wl3DI0Js0d2MFhKijQwsGQm8BVxGxqCbZAhp84V4Jty3LoI6GB0gdl/w1VBYzPBPB5XoasR+SY
wcvBCYc7Ju7OPQz7dc0Ift9XjAwHQk24fEz9wba0+Ox35sXEzREQ3oooiOt+SUTQY9hF+ZblbnxC
LfCWR5q/AYU6L8ZNE4G3KBZ1Mk3UedCBQQJjCTl69UZjVHbNICBr6TRdcNrWqOC542ea2wAmqayb
SEasWxSyGwcG0oEC6OKnWYS2izYssFQ3MG9pZItzZGj5trEPEK/1q5FY9rYlcXzFITtCY6rkIRjU
VW/Co1N3lMs95h/HJ5+zzUiFSrciytaThggt8OVH1JrZHAYy3HSnuUkVwxqc3wz0ZmPrg2fe+Wly
6BkfvHO+RNtIxY810q/WmWzEpjPntXDs3RSEGF1iFzmH0VoHcJT2gzKldYt75iGdc4YGczfiSVx6
pGLbJcKqHJ1g32gRBaVoz6zhTNyUAwp7u0w3mHyzi+rMNzWHrHJtSV7EuMcoZz7FIawUCTxpNU3x
iGBQZtvYdDaqKBhZzVMfvCjukSskZKGqvC4Pgd1eAHjZm0QB4rP9wtn5A2sZG/FM08FJnP/blckN
/JjHDsE+iaNebVm95nglAtzs19RJ2ge7R4c36fBCl835yVph1pzIXQjo/cWp2T5Iw8c15YXfKP64
SmPz3UA6x9DBSne+rYp0x+ZcDZN2vdaVb54mqR7s0uZ3W/3SuoU8Vzmhr7oknakdExv0kC7Xmgus
Ww3ol90QDxDiEopW+1HPRpxAU3vOI9XuS4+rEOAqrPQeRo40kO6u5Q7EFI37nonK29X7V9tMi7PF
2LJW0bQt9NLftamO09Ce3mQvgzN4bw3UDUvOVKK067xKnBaOGBTPlyjJ61tNl8dupP3cpANONhVc
Ss01sU5xM+g5g1ZDG3fP40+wfO0z5JLgoiMUPpcK4tGEfutb4kExUoV71EfnEEdI6wEzbZYWtq1X
3dptupJ1DkG7qLAvhMdcw3FgzWR3fNt+gMaaQHdHi565tLqPdQXbOSztU4d4dZvbZAsQi1HsiqI+
e5jGr8IHrVuNz7Atg1PLvKghU+k6jP7eBe3wxp2C96w1fngwwpsnwvHm9c9EdaG8mwKHFUdUDcfR
dd5sW1NXuN/DFWYCpydX5e2EcWClkduyZYobn0mhTS2bQ7SHsX+rZPNC6o2FRUF3LyGQ0H1ZJ6TX
NunPSLkucmop6BIJ5utVsetRyL9UU+PSU/jlGPa4h9lY77WCqwcTZQJQSDKm2MzhSdTos7JJYelr
DaDbFW3TeazXTVifGTzf/NL4gaJYP0IAH2/2OK4zGVqPMdGBoxGQBq5l3rlF6NgOsn3wVUb0k+LP
2U36l3aiMlF+/hIyFzmIdBZAZrZzaVzjswKcv+8zUzumGnyl52ig9wJLtCJQQmdlbDbuuWjNr/Ta
x7MeEo5hEey5KRAZbOMmjzlb5ZtrQm40Xc5+1nDtuXSLx4ou1MlIpf9AqGW1c8vA22sGelYcwMhk
Jzo35O2OG5FjR4maR8ugLCvjVn0h79la8SU8YObHTOwW2iH23OE6Td9LCXcJpmh6hGvh3gZX/Uzt
ht5XbzMv1CpxDqeML2TsXmPlR3us+c0pyoLxFk7wE32yepGLGc3ernzMPYbJHSAJ7FUls+ns5tZH
UNsUnanOWnwMvxiOV91ECFNfVuYjRxkTSJTCntbK16xzw12WV/i2A3Gf+KYn1cfMF8lQj/JrCHQb
9C0QWrB12I8ya9pOWeluvZgSz1WMjmgjq0OpjHpDQRlsG2N2+QFp4MqanXqF8iHQZbWvbPxyA6IU
M0d/nph4lVRiFKscNsEJlma4Qcf7AidoA/zBPWgTZJGgiaqTQ/++KyN1dJv4sSe8eBhNubEaG+Rl
E97iNKPXF1QI1ZusXyEHf8664qemwZLw8jpae4b7YmU0LOKxeKesMFaDoq/YkDhXlqCyAE0EZZRe
I/gnJHiSlxPm07jVrEjbhOgiV8hFPeg6PiEVGd9GNH8Ix0nDi6yqF80r6wO5BB/LLbdpyKwLzeTE
3aM8Fr4h9lYdIYuNRiD6blZfW23ATRd/ON8Cb5ieCsbCWegdA1lgYGjd+nnSxe2pz1Xz0iMUAjNI
a9jXLCI0TD/60AfIIM7A8adyTeeebuUXDeg8eTs233ObPNdQQ7Z+6Hwn5L6+hbqFcxErAZOaTSnR
scZph/PAxEJGB00/j43+VksE66nL7biSlbXPYyH2U+L79zKyaQq3U7fWIQlwMBM1Q1xXukfwaOxF
xJ+vNQZq6KD9yLUiQiRs0rpxg1fdCuHJYuP0tBpnaOu9a/MEA5dTRDeCVhTUT/70MUngQ7cXxARc
xGSSi6272p5FUbtqGqo/YJzNjgXGulKujU6lxxTXAlhAcdEzah4DUKS4drQhfqCxzEFMPXIgH0a7
JaTWLB32nvipVafS5LH3vlUjg8mgAl1hTNH3NDM+Ean94oZovugtRMUYjQ96gnDN6M+5xfimZ2vt
nngu+orKJ02qzq0tNAcucLgimTk1j8DUwr1njdtG+tTXEPTXIiUUoxyorwEhrqiTxp3kt7e1Oxlr
xFnFqrbgfMeNXT05jv3KZGnv+ukhoMpAynMeBFpkavTqaxgRzz654iEaovBSe6rclAInbCLPQ4M8
n65pdKqlPLZd5eCZTzeVgDhHhpqEl+F1GJn1/03UeTXHia1R9BdRRYbz2kDnIHUr2S+UJVvkHA7w
6+9C83AfpmdkT9lqNXC+sPfaJNdYVtEFOmvxa9LKnvRmDKtum/Uvi5IjtKtrTpOyfm0q0oraYbz/
XGsYjOptVBA2NAHnhgTs6vdYz/R730ekrosksKvuNczD7ikmdq1zG4Y02SddSneYubWucbbGcoEj
+YWd+ez22RNpAAS5A0E7hOQWviWl2E2AsAygL0+clcl9QhuzZSuD+cPl6ciRjgFRiI9i6SSyVaO/
zjDddiz3x80S4Q9oCsljl0cOzJH70BjxAypjQ/LBdQaLhBvlMiVtdYp7XXk0faIE+lhMAZGInhai
zaG84Lpy8DgJdoVcEG4Q11myjyySSfqlrPdqzgygZV+IfuIO3mN67tTobjvKvEGjizGh1qsgSsvw
DzOJooms37K6UqEsKHmt7jU2QxAxLS2FNQ3thWCIz37a2WOqkXJJKlFelxhVrZcQ9SA0Cvd9kHag
9qogNwaWMYRM5A2ZK7kq8+EQFq37Tu7cWQUnw1pSje/6eAgtwWotZjBtLtGBn7X2PErETCNxK38l
WPI0MTIelNi8Ih6ENzoI7aRm8SFUyVnIsE8C1r1jAdz2Zit9S9qM6YxJvKNB+FMjAbjMK3WWAXm4
70xUAfA4MR8yAMiziT+4gYhphkbQxvFKkdTSwKmF7Vvk2HHAuvkL6SNQ1y3qd3NZPXGu1yXhXaPl
OjBFr/nAh+rT0LXqbOcWqk51OvNweXX1NPSY8PweiJTwp+okByZn0wS1M2RtASHBS6q+PrqKngQx
PqLSHP6xMVY8y81EsHD8b2ORn9DACdzCWAmAQq2WqmzLZhQiNeFKTojq2ZjunK5pMLpwPdM+ZSzS
TkGc8+QmdSAMpD2+lZIdfjmyz7YKuVsUIET14HR/yAR4L0TTfJmMbbqx2QKyeJFq+y9v8pViGLnH
uJhDzMY4q0WEzq3v0l+jyTpezFVAmonxjGIu9Sz8Y10UTUfsCw62pPE5bfXstPC4wkZJ31ThYiEf
7BcafIAdPD9EGRaPPKUTHEWveHWjK9T0/8py8vG+pU8GhX3RpC3QoNL1FH5iVLd4axEttFMdkft6
bzQ3uaudSa7JSPCTyvflTWX+1MtuPnZqui2ZPG7jEWgsAa4HRZtfmNhkl1y3V+py9mbPLBwNcitW
FAzq/ylOPIA2QBjKScOVhdtxwAL/WvdR0DaVcgmje6zA68now/0lyvxqTBesFjosiuleLrq508pY
4ZxiUNAv1CmdUSlAF/il3PhAgan46oS5QubC2IeWhS+uyOOran0Z5T9VL2sPzg2mvyT/trLoNa1r
edYkVp1hSqqt6zLJQ5Zsf3K+xUZV0GY75balOA6U2iZvEutkNvB/ZiYfmGNIcp4VIFNy5e8D8P0Q
wthxcjp7o8QAayvFM4iLag2wibxxauBEdfQBMKTU3bA2z2XjXLsYbn/FXeRX3exZQxWyhMcxWrcj
q8FSHqoQe0PErW9Y2geIcgZXWOKtfjipyVunONFt1hdOQle5uFKLd8MEJQbt6wWWmnmOe5KYZF4l
+5QsuKoyD2pYck+a8X6x5RUGe0eD0ezYJ2HgrmRADgT+pImN1bwUqt9WjAakgPAaNnV/sYj+gkhT
pkejllsZOelJyYny5FLRuui907T3StiIXqtlD+wKsBHLoazX3kd1rPyVDf2oO7yGWVFvOhaUPChN
eXH0FT+CXhCC6fAXlS38mQ7uOJTDnT3YyaFL3OoEBuA+9MLdKmm/rykTP5bM9OA2JXI1OILo9BKe
6AmKlPeSq3THDqv1UiP63QPYcIuU9yHIl5iE9HR+1kssyOVKWYuOYyOY5Nicu5jsU00GkWtF/kys
gWMrr0ZJneW0EsR/g5Xfxk0irPAT3lMVTCHJv+XyhqBj8NzFfiEFddnaefcrZJbNsLX+TR4CjzYa
gWlsaqTPUerhvYC/FSXXnIggLn3KSZsGPpxSVAmSJi6nqFMn7HDJ74rEL8zyI8bJHr0t22YaFzNX
g1nB3zmqyl+t6Si+bKvDeseKe9SjQ4llY1Oi7DmSXUN0DQSRHKi86DQmZsuEYo51FGkUkEpL6zHb
Cmm1/XTUbGJaKD1OtJS910zmFiNffe/r+O6K5k0aquMP4Tdi55e8n0ilc/Qtze5DLJq+Pzs5Ic18
Ly8Fx0nijqsTTj9S+G6WwijOM3B2xFCuVw0U/Fmv3DCinNqhGh8SYAogpXrwhEQlK7CMCNxG0iHy
x1FBHLluHzhJ/OKozR5zCUtyWGqq8O1Zfx7bP8RK/hrhLPqdHI50sBHIIX0VS5aGxcMR9SWPpvlU
q+FfF2B/MxGFKD7J0esOeeg+9KRKLhgh761j4RzMG8NrcWDxp0WJD9/iI2YrvBHcPR6MWc9tVNgY
qh57EMMwI0cEJIDB8pKxh/Jt1PohCxl8aCVzfrVI93midI+atvdsHGeDPGCYw93BHVU+aaf6bEx2
ggKueQ5T8S7tHGskBsiph4llDVZQmO0LY8VXeyDObxTJdjC6bDcO/UydA7MZQYVqa4z0qYk2Gaaa
wnawbM5kaQldjO9zera6XgKEMQhbRbTtm9P0hzpi8RbXDr1BU48KbFt2wJyY43cWhZjSI+M5lb26
cflHsZU1Tls/djxJbiB78BW3Ie7ZA10Yc41xODWstoNyqmAqAX/m8zcrZ406CGSlPLucVtdiGJzj
UqNaG1T2ZflYwsSNi9Qv27Tz3aFCIdbrs0++menhnGh8yyb/TBRP+QwBwSpBKBvXtv/Wkhr3nrsM
jIl24fCr65TGJzCN5ANNzzziCN9pXVUeeOCv0DZ4yrLsQQADgRfytara5Tg0y1lnMh+2TICqSLGO
AvDQiXxey7PN1bHckThTUWDRlpCGg55VY1bgFV1NihEUyyoJSRqHhWmrD8aYH7ghGV3Wzktp8wNB
bMBaejjyuGd9xe1PLTkx6xBNdBhz1AxaZL6VA5jhVsFWZg/dXZmTq7F2n5YMUWqOt84i2mOJsJ/b
YXXU0n25GO9gQEomaQxLh6DW8N4JlP1I6YjoRPxGbnvBQmHMUr+by/ewvYQha3XdEfGxxLwMZEkr
D11qw4Qg1JILerm0VlqfieO4gwS4jQSHebZFb5iM0RYTR9jNkCMNBBT9fGD0wkHoUt8x2cnPKAOo
fAf7WhK14JbOc5Gb8lYhcJ8qF4BOhWdTzcgAs5Q/I2Dnkntzj0uEJo+BgJUule8syZO2mAathH2G
jL9HcBLK/BYNsqKXP6Q8EU40bo5n6TzheRxcU8SpADMMpoGCEa95W5ZRnOwxfFE164CzmvemdSp7
PvTs0uLz0kETWc58ZDyYm850KgqopjEjyEGfv5dyoXjA/LzR2k/NHYLYQR8fir70OSaNKH5tMN9D
acvHtQ34VuXM0z0hUQm4glqawu8ItfIS6OgZVC+E+DvoDQcLpfaOcMuKuQYLxam68XRFeE0gB9jV
+laVD2y+1BCqph4cQiFrcuY6bhUCKvqPMFlOs4vIyC0lEpKEa0Co6alvBI8Pl8jVBpZGOPUo7wqI
QEPbWn4BeGWTzE+4YAgjZPfvoVbzCdramk0BJTIB5TMYe8eJaFfnyXwHBKLQ/OnHNMXZr6/ZoywA
cKQSojKJuN+jYH7K4mzcdsU0+SavuISxbrejDa1FXbsUMJTeuGA0QK68KSZmhXDXEkbtOPNb/tpE
XNqeqIM07Pb4SAP+fembhMAY7ngWt/3JpnkgUfxJYSB1XBSVrqsKCcIgB9NN3I+yYTnEDc2+xy1u
tPHVW5TH+wIpSBxSUEyxOx4GBH2Jrn0m5Q3kKblIg3MS6QX5VOlZcWfT0yr7AmGnD+MfO24+vyrN
Wec4OU/k0Qyv8ZzPHmp9rKxYXXzmLTfQdJQLKhKlRBQXhhAAjTr4yWYvN0VkfbfSegYEovtD9geQ
KffHMh2iTsNT1T1Udby3FpLePqb1q80pUCgRN8vwrcU69BRgUk2tfkMljQBEWsf1LbFICyJiXTke
/lZRfmbEeSkacR4zcWTsjuxrKV6IZvmMOR2pqNzzispdoR7gpfBQL23hS2l9x2PDRdK32LNgPlUt
gljyIMcZd5nUnFMhQQlNyCD8LkwAtjTHpg2g4aSIhoZPrCXffLq7aeh7Vgc8jCVP2SYzQ0pqECL6
evUVaLM38IGtMIkJELXA+9jLr9pq0x2hhNcdJl6NVCHn0xww34fhkUrPTfd4SQlOTd+45z+yvEIw
Ecpb2f+z8vCQ96LfSTwum3RIfrNcZPuoix0oZsZpkQnukzhlc1IIsbdDqq+fX/t5GTRli02j9Wc3
/mU0ox9ykh1rFxHW8pwivjrUhgNIZegsnjuFdcSVah6VTOKMDwktIg+JlR/G3YAnZztAhBjcCfOL
YiD+5IpJY0PxQpCmXqPsZrh8uPjG8EhlHR5bgms3CewUXwo9BbnEgcL8et0HyUPbt3Yw1dY/bSoY
ycUsJThtZ9DdPElacYK6T8ZMTjCRBT6hY1LeY8vfOKLkdBgq45jUE8QVUwcSk41USWkTEPgK1Xuu
EbNbUl4Gx0j3M6lxG0PRIn9RcXIQ+2E/6+sL8seMDWu5+mgq4esDlcSUFP0Ty3IP0c8ndunuGlXM
R/RYIdNe0IOCa3ke65PBkX5XNaDsk0Uklm50zUOQQPxErfezENuZBU4HZVCZGafme9yqj7ZyDdqJ
VFwyGh2w5kSoz8Pj5yUi8cxTI/tXS5ShvwzN+CCFZUDnh0FFm208B6gxtu6QKLfCic+6HHK2ACRp
zZlqbfoUJBl5B++Lm9TASxKBQNMlw23WXyoW9XyW5qfb1tFhyGl79Fa9/by45nqUkz7qM+95F26M
Dt+exjXG4UOd0gJvlHzCQgeLKDTT7ZyHuAwcIDmXyW7ca2vEYkPcGsaPHPYP7JdHhlr7iOy7fnKr
cE1kuANtZYdostCR+qD49XM4sfEssGQxMWRSkGHJpyNn9mtWTCSXud2Ps/Wn1NBGj84Vhy73j7rM
20ZUNweRG01n9t7qy3DtrVzdDkiBNypoTk3qy8NO+8SDx+ZuB7P7cBa32/X535j94b4wq8ecJMkV
3uZyUVWSKNkgjwQbS8GUlj8V7fMYoS1Vx5RgiiM/HI/3tZBRp8wngWqDQV8+eW2YXcPWBFRLTk90
jErGYWZ3hoX2Nim6uV80auHIdaKdydDsFn1hopOnnATIfmUylYPCHWO4pPy6+WsyfdeTZJxe99cF
ctB1Gnylmg6jLOuXMqtea1Rylwj2Ibaxe0WIZZpl6S6yEtKEYV+0RlrkmxwWW2bP78i0ai80W/MI
XgL4NNSjA756ivJCO2asdUDGTTy4rXpgOPi+iBqtWqa4/pjU37OK48pEGHidySncOjb4H+VXrhG/
HRKVdrcY7vmAqQihCou1vmay1hWR+5QrbHfYu6LpWVVdGRJGz0C7dJStpRxVhf3EXLGPSxx4mnp5
KFHKsqe7yj4yr/FECElPIJrdcnlUCTQfA/Xc8wyze2Njc/4Km2EXTo71YRmU0DLSebxkHKz0kdp2
mAfDq7u0+pOum8LEftJwG4EoKaotKm6yQDSVSBNiaahZI3uX9bNJle4opyJhIc7xmT+PY/cVpcrX
khPBKqM6g+S33BF1v6t4ov66lrORnxGz4d9OPb1KpItsNMivSvTfhJeKjTvrzsMlUDJgvJhcmZzE
h9TREcEp0dboV6RRaxHgltb4mELYjzwuuTGH5tWEnqKkITPJJPqHTbO+DzM/KKMwDhCx1L1jm/h1
u9Y5G7XxxebA78M5u4uqBhvb5cC6JlSlCNyPHBgxQ8RKvnVS/ZK9Vnyb8NGGTPytnbrbcJojZJUa
47fKUgCl2uVZSxr7JFULCUY1uqz0ebROQ1L8NZFXDowaMrQtvfjI2YG9l2llexNsVUrDK9USU6ip
Yb6ei3ZvsVbmb3DZ23dFf7EZPgZpMZpvThz9VsrO+sen6S1GaB2bToekqDRIo8d811Isn6xEA3hK
MR9jp/ZVrSiPqgOidoIn/t/L/7+kJyKgZVyQdSXqJz6faDuF2CQs5imbIp+0lygvN2M6KncNq+VL
OBSf1YAj4ecrrYAALOXEMjwNXyqkUS/M25atDmAi+PkyHPAZUNPb7Lf43RLYUYaT5xK34QUNdYTi
XrF3NgoTlXPt9v8XrlmNjpYCVWHz9PPrE2md//0fxDE310F5cYmHaZoJN1r9Ker12I1TfkVyMZOs
TtyY0f1SoItsyCI0glyPqrNeGOW5XP+rbrHQGrkVbvKlkr42MsCoJxWaf5Ya4mQkrruZLSCMP1/2
QxRibov5bRaE4oRcinNnKvc/v9uuv5us1pNxxHFjWqkDWx5AiJcCFCBuyHiGxs62Nhq+JrK9jqT7
/aaEjE/4AD2UGojZJ8vcK4d6WRvZLfFdDxMFy8hKcqOF6ndolyehLl859zd8SQKFGtmeWZWtHSKb
/dyHzg+Sx8JvVk2S/j08ajTHWocMAxFJvR2n9CZm+VDMMblMnbFZsvnNdVtEzlGFFNGtzkoMxdGB
LIolJvskbfBqlpV6RIaOU9VDlQER2JyPPN+l16dOHKjrAAKsNLP8ddCVJ6+aoq6NC09tIBAecprT
6pfQ1ObD1ZmxMcqsymcECJkvM2MjhIIrc3IwoESvMgIN3cTKU79cupQ/GDgfWM6FM3WBu+6SIEn9
zfQ3LMXZEie2prhujeallQlJqwVLuLxs/lY6fZE6u+0+7al1rGhTZcrdmPRDzxFqseX2atZ42BGS
v9aiTUE9ajc17Nmb29Atm4qutO7PmkNSIfgvn6HroApQmXKk/2m7i5QG1GQeKy2GltZuxl+ChL5B
ss7D8TwHXaZwYUGDZLCdPa9sSqQZW1drDvNkHQhX+aVH+DGNBpkKC6rMy03ct5HwWbVVnlGR/qvr
+rRDtqkGcWkwA8UaVGsaGqC6vRd4A+RQo77j7SMVhgUY5me7iH2u+TdL9kjXavO+PseXjNIyVC5J
nsz7WouYdrEEQIohbnqj3luyrjw1tPC8Iyg7oECCL4WPPMRYG2CE4DxuEY1OfRnAHbwIiYzN5UDv
NUMLzNa2QPDgoGZwKevwlMok84eFJp7bednw3gHOadarbE04ckOe+62L+Br8D5FL5teiz1vkZrPP
3NlilopIVyN9j+8n3TiDm53l0O6r3AFCVoSPibViqNHqKSY6vmzOj3NOIkVRakAv6Up4zux1e72Y
svxNh69v2jRfJBLwzU9bRR2eCEEMjFE99tZ8LavqStevWxmddJpHpAYXxyS7Yar+M9OvJlry10zC
m6GAfWvSgZFNu/rj4L9qqvkx1Wfm205ANAWh73WI1J7PpOXWCwBpOSxuN1m9pq9Xzi7WRvLmBoai
SUw6ZZgYMOu43fEisWEacCCyX1Yr5ZN4u2AIm5hLVz+gZqFDZnWirImtMpabodlrRo/5vyU5fNKY
8phENuGzS5Ahkg898YyjBJJ6vGMCfxi1ks66i7pAW48KIAx4HKbuZNmw72laC2S82s/lF+Qjozx3
rVUQYuww5vl21+ZQ2DOif4lxwoXZZIa9pddbFBrFstY+EtV4lhEO1hpHyWYiIVOrkbwNeab7jD90
6TxnRPCyVU6hDufNd+kI5ovd2U7mh2EyCjIy5TWV+W92TslhQFb9UzubWVQEc1IyXYv/EZPIUDId
37MxoX5boFH36W0yKqKoxhiXC0YKeMPJM6g/Y5t1NhLy9aVDPgLIGZyVmOz45EbitZNE3+kAinDD
YjAo021v8V7T1FljAZ5LR8Gg6fzVMSROBMtt6mpcdlQN7G8WmfqSjUhBrkoYG+hDFBjZcwNnroDm
pWlau7UFljRy5OhVdYJVTZvE8Vn/mF3kIKbKoJXqtA/spWYAksmvQUvGI0ba74rNuJk3w2lOFuIi
+k8Wrr5riAmGPQYDbvM8Z/yBMkf/VBSglGPOzUfi2VL2PPVDKLZlmv8tAZCe3H45a1pY+pw67Lna
J6IOxk3pEOdhOeleFrHtma90IoPvqsvoFfNzj2FHrRj7MDHsA1YXatbqV6x2+4ifOFbELoiU/J86
zkT/VSgRxuiDGfNLK8DN8KNI6ZEmWujRFeAFWePjhYtZU9UHh28pUA1B1rtAdEODxBIuNtn5Npq6
h7FVnKRLfLfavheqlXrUUhSLTN3q9IDmFYkICbRp67ygzPdHHGZe6rLVm0hZ4y4zPSdMLsqE6q9K
RsufkUZwHXmF4VKcRIhdVLTGUw4enavfV+OFdQaOs56pTpvVm0RRmwNMUFmATVUHtoRMaao5V/dW
Afra1kcvUvRgEWMelL3+ht+S7YP1VSdok1TiOYJxvpsIRIEntN4whJVHh8Yya7qj/QEYixCvc8Lt
1Dtf3GWcjmrD0LZDGC8f+UQ1v3AL8HTmGaHp+m9iok7s3CsMbXzzbc+SN0SGV4iO25HP0qiBTuaI
w2xyOWo9JQOZ+r4Y+iWQi+q1qd4HZtJS2Q4RgymOPepAqOSu8h72EjlHSUGcyfK+oJSG7dzLndZV
Nr07nAQ9rr8TvuUji31GEMVj0EPPLBz4/fiUKm0+qmKouXlBS7qZTA5OXB7MkWILRYUKT7jZJzli
0ZCTFOupHzWLdSAdpds1CmhK1xl2AoBqxSdcav9aEGi9XvpWyOKXMFflmAjrjBMafc1kwckG/sBu
oj64cYvH0DYYKRw0mxKO43LZl2T9LIvfxPHFnnifCWGZ3M7NVnH03xI9H7bRvONpFu00AJGKXdxL
il2SRXSfhyWfqx32Plo/1B6bQarnupBy70oX4Pwiu23+xSl+j6KM/gvdi1869FGReBhql1+7XH4k
bpcfnbZeK6Rz78qjYTNP163ytc3GezbDXEuc7hUiOO5Zi/12Y3G4lACIjYGIIFKii0k/q3mXXLoR
gFvTPccF2ErQreTdWDhJlLUJsGPpjxL8fUFCTcmPlFqch82ooS93c1QpZYM4u0x2WGgTj7/xnVln
Rw8eFlBpImYbNFFUBBVysU0xLIwN6Wo78wEUv/cqS/sdhv1Wt82a8+M6Ie/0c7SceAF3Ydklu/ym
aU2JYpz+WnPHvxGxIFyzoae6M8lx7SrYeyrqVO5ceBgBbdeTGqIGjIxjFRnNLlRIkF8IBGAYyfhP
x8KVG1gdSsbgD8PZzZIq0URfFfRxkFbKobQJdWXv5LIBmEiWIuG3TfJ8P2jlo06MP0YPPH0x9XRP
ZkPAGLhFNbfVW3fcm3jd0FUHS0+eU7dW0o69s7owPZARy+0qv5s1n96QNb1ajdvUeEtN/FUYQLbs
iOUh6x3hdRYw286QTIlFt0Ub+yWZhlAPOcxn5+wJvRkp7A4z74gfzTYcMWylVnNIzdhb6u5PaeQP
1U6GLW/Wq/TpmQL8rz4qzZ7Dmrx2R+zozZjXJH+KqrvAULc3pkMUaEMKk6cWxZ0g7gLtb8UEoZ6Z
7OOyDqT7wcLxV9X9mYbG9TF4vtS1c+qrmjUzxyQ8XxOpM2kYUUuYmLQXP88+2W5vFR1KfhSbv5wO
K2ULdnoXkZmyMaP8XmZ43YrS0PYr7DKcR247S8GsT9eG8u6RJGl1QBcQkIyWb9JoDRzFYrUq7ZGG
lZLwy+WtmNJvFRqvJT5osVEBDKpfdxlZ0Asfeb10vJcx8zNbwOEblEurS5ZmcNYQJnCMWRRqpNik
W9xIB2MJ6cJs7ppUf2U/b27IOfpjTCjA46ljo9NRDuNzPsDptWgDj1qydgkRIhrxu9BqhBNCvDg2
49+VBcno8q6N+sfCW9tQT1Il8PYVZP2EhdUPfHatpzNHg1uIpmo2mdLli7vTsTcEhIDVUr0Q4/YW
5wp51H2wuCGzJXN1/Gk0U33SchGoXtX3z3lbdHvTorpjIoqAYVwMBEwIQrP3WWLMBV/ByZKqij82
DheASulOkscwh/YTYWoqI3qoAQbfiPJUNrZ97Kqw8BD8Ui5Gs41+n6qqTDjx0iWjSiZ2uaha8oQL
jbHoiGOs1p5Glb9aW7W+WPuOsJ8RkYKyH9U7c7j6ZNUGIR2En/oz16xhsukVCacgM/eKR0CzieWT
PrEWmR2XAhbvIPG5KmhO7Z8uEQpUhiWCubC2U0pOgRJlt0XYGZWk1YB5BJOjhTslGyavqi3HZ21m
eNnC82Lkc0oX5W9iiFW+RuiWyWDas3gC75w4RaPXGecye9bwIu5hTD7NiULaer51DOsvBS1lMePn
QI2nU69kLFUNlfWnWCN8Fu1bmbVqG1Zl5tuG5jdSchEpi++uEqlEM3/nSvTeThVa6qxmAmbY+57O
dKtJ8aWrzXXpFcQbQ5Nul8yoWItF+dadlxtaLfATylBcLDEhJsr1ZkOIIYqUMVt8MAxEmyzfmRs5
gSArwbE/6k5lnEW0NpFehfB4pgLlxcjt6oO7txbUlTXJ9LbinAzJBF6Edh488Yvs7SKcjymAF01N
oC0MS7sxFirG0DAg/UvzJiANQd8f2J9RVEO0fJi2IQOGCyTjwifpl3pXqg3LDxTKwELa7CXvukul
gItOhKLsVYtnRZOW16VuN4A3zikSy8+oRte2AAUe5BAdSR30XCdnKzZ09Q50/mHMIEKQr6IBNonw
wvuKHTd+aAvPodL3iOFApWHZLyh4Cm/Kw0Ap61NotMreJN7BzHFxWaUEulB2aCWY86JwKdytzPlT
6sT+ZIV4c0dJY5eaDkoxlyIsdgPZ1aZnS84nkeklKp9VVMTGW+UZ5GSu9Roqd76B1l+gZrHyqf2+
/xdpwB6URoS7sWyex3l8j0f1IqJw3hMypGGE2BbmyDFgs+vRBGBodus8XuryN+Ty/iKLgVBGARMV
uAPlaTkZBz6lvu6Rwykk25d5kwTOOmJysP2T9UBDjJQvivL5kSni3inp94IsflRoo03cfV5NbuPi
ihlhpe36mov7KKsYcxaFcTTB/GwawyFqiK3wxoQBVjU4T5c9GmIW7zmlUTsynI5pt7p32MQrfeEM
+u0iLQ1ZnUKBP8mtxqxTN3TykQQQqjhZFJoODGJDciFBWPrrVCAtgCM4df7Z9U2xS7TsbW7aYh9z
6SYteYB5mT90+n4Wy/XFdSfGqLAKA4b4LfI38v4Mc3zJMHt7JiokOOFs0ytFkAABK6Bg5gK8b34y
1XLFo1Fm2MqQeobeHd2iDT1toJ9oWx3l4BwdtT5PmCEjQiYJkKdqj5WBoR1HJRp3Fk56Zh5SRlLW
avFsTdDEq+nz56tFKNOlSKwzMu7q7sxlG9TEvfkpGuWGyfg2t05oKr9S99FTBT4NYNvvbELSA8cZ
DfFMnEmURf0BJl78rNcqkgKzemtzdvaqNhl32Sl+5mjFzeyQINlTMe1o8cJnbcJErRhUQb381FYg
9tQN5ra0l6vR9PJZWBaunri86mFPB5+I5xZD4aMvULiodmju5rhoyOgkZqSceNq4ImHF04tbqKv9
S6L1wwsTb1z7UI60RT1RgI1XIMeIptJFRbHRuoBNMOWPs2Ni9kBWl3WOb7NY87tpu8wdfv2GogYO
fX/9eVGhN2xZwY3sfS6lM7pPhYRcJBt6LVSFIAKiLD/Ehd9HxktmLc+4P5UtM11tZeXbr/KL9IHi
sjRjxzfYBrGAp8XAHV1ciiIRM3UDrucap6Cb2lj9J6Q2P5XLQSvDs2NmyKSShk9zEtHbYtKPtCB3
zj9fViOWrrFAekd7WuxcOwWo2CPNUUFkbBocR1xlZKSpoiyvpngdKmVfWqGATDg6Gzad4qpKk4gs
d8bnOiCHm9WH1S/xAckzdS6dmilk9KZQ7tOQ8jy1MtR1Q6fcCGpS3qQdfTIFLW7l0DCPSXLzUKmQ
4mJmvKmOJzUBq4CvCQECnah+D0XYHGJjRKAHTHW04qvObn6XFZA27XQ0rpN7darEvfx80auZAZUt
BcwVqcl2pZ1fhhblWklYE5+vObMVm0Xp3oZ0dm5wGu/UfplXp2GOFnY8RhPlIMOVci3SumdnKG62
nBlCamn3TGwmEhBKfvZd/Ta1hfAXPq8JCFfSXFysQMw9CTx1cIu5LeWDNS0Xmzr3VuROtDcTnBY/
/4XsD9+LlYPfrvK8OLoG9AqMKjuUvOvF1ca3ZH2pZ2aeyBeA4lioG0cnSx8/LyUj8mJpfkncWEfh
NtH950WykldCcWklP/ISgMt2bpv5CfPutq6GdI+mn8Mfo3PDCTy1TumzCLKXu7FeAPEC4MPpedJx
yHdPuRZj2yT1asip8cXgeJ3Rly9iMsd7kaqeMTGixagvu6590szCfFm0cq9WjrLHYM58rhPFox/p
azj42Ye0BwDl5CN1/3QiRA70tVkSASgsGC1HtUEIRVhdjEabz0WLX7keUXHKlsm0aejHIUxGf+Jm
JEph2KYCI+UA4IDlAtmjeQjLKNV+Z8nEpn2yThFeAm7PoMYFuCcO4n+cndly41qanV/F4WujvDFu
oCPcFxxAEqQoapbyBpEaEjOwMQ9P7w+nqju6yje2L44idTJTKZHAxj+s9a03jXobYaZ532Ug9UDO
1NoMG6c6dfyXosUPm4GVyDxgKk+4Fer8swzN4TQQ0YXJZA93ZtxlNoq/WDe21Tc7OPR29n3tDONR
NNkhnQb9ZSLLoAUjWHjJR5lIfbv07OWagsADg3M76gnCKIvPLszUXaGWVzmBNs0wnDGY8zBFNeFp
7RKNVUiTF9bNjBGu9QP642Jg8jknrn60oxOmh+QshmDkoXrMS7KOUKIHTiioJ9DSSqkeSCh5QRGm
b/AOyZ0bewzFh2k3QM/lK6g0mBOj2XZRB264GHbrk3+DI9VI7TcLT+27HB9MTzviBbqFtEa3MDF+
bG5TNqB1kKBV9S3lfDcFRcM8UNAUHUWbpwNet2dYUQxUJYVxYEhGzNjiW+JSfjSlsFFUjH4IJoFc
1LPj1Vr4fCjm+eVfH6hwGz/My1dZCpd521Ts8PQQHoQO7q8P6fr3G9YwjHzn85ApYlX2IBC6c9ya
361utbsK+6xKXQ9dLV3PulmUpFzHzmqIjpLmwiLREE13iBsCK5TjztvKaQlDioyvMXTp2QVulDrk
PICQGzAUAz1nIJ80QsqBcWC6BSaCFDCErIOJE7iRrXXul/m5zvvQ96oCNdwZ+NAI9XeeH0pV/Ljp
uPjZpL+nsJkxnPe7pHe+K3P61VS4Drry0x3DaTsa98gUKYRxW2KJFwyVOmOrMpqeMDxL8JsyHP+U
dsyMqrH9ej4tuprZtxRXVOR/ppGhRlPEAy5Xg7ZVWxjPrWzcCrXKYWDBmcymw53spNTFmHuSKpsO
01IL/J/g30M5ofcA085k8hUDfIrTBZGJLA7UiruqG75d2BhbzXHZ5+n+0jKSt6pWY7G8araiTzpa
LuUe1RdNeRCOtLcxs9lOlbuuICDEc6TftRGGA2lWgVjpdhUtUrfK1YhcZU8wZvUh1XV6xUIMd+Q2
znt9bPUNFbm1yxRpLVYJ/CG2t21hDtu8mJ4bHBU8go0vgQLl4kk62lhrvX3Vlb+iGkjC1NlQFBLS
sBD8oPrW8aLil0XxVZNz99eSngCffIrSJ90xvqDkBmCQjnpp7eIaincjvEvlhZy+OJd2wntAJvdI
r9CYtKDoItmcJlyiLncH4xiTH4c07d66Rcaskx5LTBkjmL51E6bUs9g6UfGHK+WmVHUzFh4fokcW
azGlnbzXvBnXUYPNQNbH/pUSG8JSwhubM0ioHxv73arh+MKZ+OREcbxJ3dk6xXlD+1PbzOBkfB/a
kvwl5rP+0GbEUZoTWVcdgj9kOx5zuPGRBpk3JUSgxV22rYeQiVvzk/Zevk9XndRfH8JxtIhYsPOt
QxJIMB/cIjcCLe8E4tDqCZOTE1gYP/ah0d7KwuVlAkDr0LkepsI8ujUjBDSw12Igpiph6L5Jx6Y9
Lh9y8spDpo940NhM6+pL2ekUYDZhCSDEhaYNIZBNbJQ7hVd8ddOmm/szZEjp4wlFq9dLdHRPVki4
Tj3ZX6m0/8iITnILe+HMXDe9bxxh+IUxxSzLWt7U6Y3shkvLiMAvI7O/Y9jwWiGBOoDsjvdLEy0v
mWXZeNIZeVLzfghZ68c4ZWXNsTvYWGnCgQ0xKfODi9wxiWRPodPfDYaFeiyy3A0y2zruj+0SjVvg
GcxDNbIXCouv43FRGU5pnU2LVQGTeDQY60IpqnZocq2TnVIi5caTw8Z7M5sNGs7KOiLHd7eoiLio
Wiym1TGNB6iiFTusDPj3foW/ZZozXGKbGC0OcyvWQe2GoGwmFLxI7KKHxWP7h6s5kFX7ZYL02pRl
TyZlpnjOm+WhXx1dWtnZm0a17r43kMIbOnt2OzGinVfS6nbxMJ+QNx0703pKQgZdZJ3QE8hXz0BV
b4RQNdMaoXTiPQqAlJlHEZr3+vAMRXTyQbsex8r4rBz9U4IUGxWELkwNu76hI7BqBrtNGr6nBb6j
WWCVyvtqH0/6vTY440bJ6AEe8W9zJs9Tt2us0A7NspheCwzh56kYAobqaOvYIORu/x4NZAGMutO9
21KRque2x2yUrp9XJs5MagMW4MVRy+p95yJkHCjkA1WLXTd0bwiZuucKv/9DmNs7hszaSUMaxviL
57hTFcmR5x8JgELiEhV6UJUxyeb4ocG9S3F27XE+UJQ9JeznEQYj1x8lkZFWFVOGJ/LR64n864EU
o6BGK6C/9H30O0Wc/zDZU7hTmXZwEiyS4US+XLW8IbpMdnbJrkWERoIzK79KQ4gnpK27PppJI0+6
QNq1xmoN/ZysjD/YHrZgw4oNFIthl7Oknqz0c8yccUe3/spIkOwPti7bQcsf8WBQRMfucWyhGVg4
pmgFNXNXlEpso7z4HWPgg0KG5ESvIuxDNDx6HX+HKukhD6AGGaaE5W6DNmh28hdAh+xexh6RWdRf
GQdFKJChtnoOtO9B3RjumEfCzb+LIqZlaUTnixYsgQmgTMosJP0OSkeDHBFmmvbUJHhQFu/qLc6P
s5DYV7d0+r25qUxjZD2/GJsRq1X6uqDx6ebxNtIkFcoGVK9w67m2eDOgnhxMGBgmeztmsJiHWz2j
bmhZglftt1Gkv3AQGhebr9il9FeWaz7WoquZBNNIVq19CCuGhXgw0e8XBTpvFOA2JZIe3vMkPLVt
9jFpwGSQiKORsN2PuJlf80Td2ZV+U0YeHouKE1Ytzp4u/U5g/d7ERvdloYbeL/XNnKp+b1oFjWFq
h8dymllezBuD7Ke9C9GGtX/yZAiWU3nmGhtMbKZmRVu2X4VvrBTGtnQCF+svR1Lq8f5cnVj39pqU
mHupY+eJqwG+md8OJJt75LRsIcmuZiWDibL+keGYgybbflrEVnv4qjYiDpMDyF6cMP12dFxnj5Nq
5AxkSGbW4cFyDQpfc7eYbkx/G6Zbi0tdzHwddyBIC0Io5ir66NVq4URW5KdaD8/CveRO0vl5iOWK
i+0zR6m1dO5XCERnV2nl/VIhv1hQe2Kp2hsWo4LJCVuMYibAZs5EFnFWfR/Hzr2BrW2PB/vZmcyJ
kW5T7vR8z7uJ16i21b43ZUa6Y+PLge122qfZuWCwoBb9BhamJymXZzo6thqbrvGOv9y461A5bD31
5XngvdKVRIXrsQ71JwPt6/A9LOrbhpY8ZMQ4Rkr+rpi0hLVoNkR1oHqwn5LINC9atVxna+C7YTEG
cBuo5rWX32ZdlIeQ7CE7sR7i6WGw15FspoBW9AbvWf3oJDER4U6N3P1JJCU+lHL4Apcx/8oUm9UC
7WeZXDQnc072wiGEzsDuNO9UDwbwK4W0gCCCDK/z4uH3y5lw5/BQbMLq40TbJhGZKDFcqm1Wh82W
HGAsd9qlQaeXGvRIaWww7dmM+CTjhKVrFVt0m4wZvHrdUWZUeTqs0U2If9ya/ZYMsB0yLT9sOpgz
2ZLvB05hDIvMFUryBikZvY5rtT3jhWHdCB4V2RVRldW3CzvmZiQ4WoEKrogZPM/4DVhpxneYULPH
CIotG8OCYKbj0skPK/Lyq4mwHV/xfB9mg7kvjeV36kXLFsbhx/TbbeHEipX+EwP/cSFS4n3DApx3
+TvU9Bpt4rfeZUc3XGnaMwGNUaIO3hjo9DR+nPdXgwBLjzrMQ3uHuYf9PYkZge1mQRvSRSw2J0eV
Hh2nedeXEeikpu5Ul+Hkhz7RyuqJsg7mDRRUR67y/kn+DDOAojkkA6n9rCdkCW1l3IZiqPdzM96b
k04gbIGJUyyMvuWibetu6nbG6GY7ouzJstRTID3DXBzJlkoZviIQMUMifMF78rSK+KzrOeTWGNMC
YgXpauS3rtHSyTr0ic13KLunxsnPEGEufYt+1JlzhJV1tAX6f0ugCH24UM8yWbxUKP+BkpBMa6Y6
EizKcxI8oaX9NFYKtUR/MtORU4ZxtYZjOxdLQVZ8xYPBsUDyW/Ka4rCEuaKRZr9wUupQygbARcWk
b20Wf3Ex6EEcsl4RKEGW1NQ28IAoWvriW/XGelSRcJtWmAS6eAp55FoeKmOMi1Pb3TOC8LZ5Uh0H
o60vaaeubDf+9EAn0R6ghIDR/cpqOwNA1vuyZwPFoQ1UfP0Vll91YD79JIqp38xq/JmgRu3cESeu
VvMQN1xYn9Nra2kGr6t7KTKC46ea3OesgA9ESPEuimTsV9WtjnDPQdK76/uclUNa/k7H8aNuuHWU
gczZC6kWcMCrPSW3n9fxQ7cMzkvDzWdNxkHB/4q65HeHXpa1MNArxn2cWcQXSuvQDll7nN2QxaJi
C6ysM8YGxT0zooAGsHpSWunuo+QjEXqKI0jHkEP9W47zrgU+f4MjgyQ/q3alZoLI8l7ExctDguht
qGha0lf3veGtRYITIAYaj3HM8lcVpMlHCLWKtNyVE8Mxm+i1uHbIQG6H6th3JCq5uMDwLmEyL4rT
wLIrb0d+GPsBBXJ+CJkwhJC7bBk+KuxQ3MnVQSzGETo9gei8nSznkPKFGAfZv9jOhgb+IUlY0hel
LwvEKNjgxCYz9IS6jmq7WCoLqkFJeybKP5i5eQFm8rDrkt5ttAWX7E1LsqclbX7wEPjJYHyZ0Ris
UIm2xTCfjend1E0tINkpvWUN0dysCe6zmT627MgGQvj+HM1eABkAefR5TYQ0x+zAdTRvzDbxlUOQ
cOxh+ATB8uxkzSN0xJT1z25GNnyoaBY9y3iTZCYxiidkfew0ijczVJtlxqXhREl9IKIxQYPoXGZo
SCaH/MWSNWCHbPkak/jedWBWxK581jSFfkUQyavLTx4vn+agrnMz71OFs3Rw2UsBjQ+Iars6lTTh
KKtDmqsz3F7zo7X+MMJHOaQcc2trTAkpRkymyBaGoDC7l0okb16jFeeM/dCAM3Ujo7kMGht6at03
AYFfEWgtZyGmPer9muDRmTfKLbrfnVnV/pxqkm2Xd8On3DM3dM6ZhR8B989wGIR6nAv+aorsm0QG
m12Pt1yQxpuc7Zi//3Qly/4omt1t7LjgLMzLWBVMgkNAITYLqm0o1RO8ZfsSZ3VgGJBgE7aRdowM
P1GCyQnjh7yrjx5Zc7jFJIM+bh6uIJRluZVSmlgZeZHQOUiifatz3uQJyGsigmRZ8N7K7HmaddpE
DNZbQoKxNFk8XErcc7lWVDsv1H+xxH1IuFufnRCyXFVoN1LwrmrU5H25EPgzKA7rRbi4WttYbpjN
y1uoU6qEtp8vdbiRGsEXbWl8wwng8rVl+ZqTwrMVhfnTZZXNHCbDVrfOl8Oe0orzwKzpu/qhABxt
V9WlnAV6IewFhINwsebzdFBTfnJd9nU9QyccpCycMMX/mmfsufUEqzZv1LWDQ7QD9R2UjbAOCfap
fIy6PWQBQpq9aqevTnHNJEA7fzDQzW/1gQqitRaCLCLcfFOUEGVaavqTkwBpBD+o59RzAp/CqLVv
uYeKLmk9gZ6lfB9ZaWZEZ1KIw1V3bW8joFllY/hRV/SAfYFWD23P3i3N6oDdY0Jkxw3luLp6Q4L9
OaRoBkbXwRhAeG9SJeazKBxkFqF2dlrHerIZuu7MCKdNuDqrexMtc9OL9DQM2DmrthInZDg/Zgss
jcwc7jO0ZQfHHa2D2yYvNtUtACKrPYa9m1/0KVwTStwK/Xb6k8dyCmpj+slSrsZQFsmdE3cCA82y
D3sQL7oRNn7RVJZvg2dmAQIO3LNU+giWkbtKJ3lCBwdqiS2qkP4kGDDAuhlodgodQ1fftNQWaFKt
ZS5/1ab1Zwwd81w49gQmK3th09EfR001R4sGlFXCEEwp2kIkkqUn2ECS0r2BD2Bn6S93kb8z86cc
f+PBeSmTdPpgtMLUjrcb9jfxMqWAGR/lGCbyMzBjTiP4xkRO6Nc+LcmoR36OLn3xC3I+Dp1mqJPR
i5duqL6I8GyfkqZ8K3rNYbLG2dc0IVAhjhhqqIuRm9V9JCnfpqXXLh0bNJ7B1GuO4yYvaf2Nsmdg
vlCJfTIVzp4Uca3i/1TgqdFnZARkWxbRAqX+IGqV37UJfsCmmZNHFy133aKgi5KT53FSSRh5xNzA
owG+9aZ1q2zT5mBA4/QUZTpD0D9ZzYB2ctL6uFjqLYRluun6tmA6BIeDjPD6Pqygb7h0NPch9JD9
qp9mN8wWtCvTY2sgN8htBLSwYKddjeTh7LoH4oqxaehOfIUt3Z9GVUboI8GRcBUPzKL88NMwl9c4
gcpu29iCc88LmT02zdZMVHLI+taXUGY7poFMeKEtGVGyAL+PKBPuPYnImb4Xo3+G75NpSIS5LGcI
aU348rJuw1NJkaPSTg/r4/FhSOeveKqtANaDFrDH/apKV7HmK2LfM5s7B+LO2YMjhWlAvyLeNh/i
WD1CW9R25UCGAANCjXXUUB97z/hVU2OdZ5B73Dq/RqJ7Dubg9g+IePRgWcpv3INHXMUu+4fhkfDe
nqvg03TcL5lai4/NOELkaZ4amRF7EK5VVeuctYY1uWnHDIFnU7+Bk5oZaN2yCPOl0C2x6+HNtDZm
yfXqRukTz89NmelnO5920+RgBm+kj7kA2WkpQsbXZ74iUxho8Mzb2O8Het/PAVyxNb086fdGNQ97
eDGUgG7c+4ucP1zgpmfNLvZK4D5n+naRXRpfM2TZqq/ms7CAaY6pEcw9hldS31nMjZPLhJrs97iJ
3huBUHyA5nuVoWyP8IYWFMTqPc3Z5bXdBNchRSlMpgEeIsPeLe6Fom3YDonzkiZJgVOGGn9lmnea
awVN+RXndUFWBh90mRmBt2BkBW6UJrQNhFsQH41ce9daNOGajsctrlCRNIO879qZLrqAbclJWjzF
vdmfIud+SamnMlt516GaiZ6T+kcBIt8HuekewFBEe3c9mg3jJJgcfvBJJ9oCxWtlneUHbFsnUB4y
+WrxTl43H/ohvI0hXARg2UjIcvSvLYs0KGfIgxybUyWKXpAgh/6Im0G2hnsuhIUyLWWIQDlUXrQl
yCprFTjRhU/RMyHaBKoB1b+QI7HtQYbcOw4tYwIuT8lKvC8tU8rZyHZJbN1lDcbggurz2qrijckE
QRyZQv2r/tDLBh2kJ5Qvpg5qSbAFsYh8kLVfydC62HFsI6FcN7OyOU+icbGyuM5GmdTHaVu9eEW0
VpqsOUjAPZnjvZ1aFuwTP7bq+iAI/SRWGJWSoYOuMl0YTMxss4lYFYtGZmnTvUuiCuOn4tnqTVyl
Zc5bkqfdSeMVqFc+a7RCXzMrJZJqviczLPIBlxLojs3LhLa7LWzrBA0XeMfMy8NmaJNlQ3H0QFeB
HwzPel6nW4Z3JUCEFFqc5pycUPcLE1kjY9VP3TGfEs1qDk2PTxt/Jx4a5ixzqJ+cSVICFupRq+h0
PVESKpGM0cUgwaPueHZX+B53zIOanoG7Fi+HTlmUTQV2oBbSQIxGnhqh3g9m+INR5Kj1zeJPSMMU
38JupHvaDFRCaOYqJd+xNF4Qda3yBwaKZVQdo1DyXeTj6mMm6uyiKWT+YBAdhDnla5KI5DBm1Tr9
oXdwce1to8p7FTVgI7HqAqbTBIbmpEc+dOUk0GPy2utQHgm6823IuOAgaQwdukgjiy9lLt7nmVR7
lOd/xsm7poRpBE4SPsP74ceK3PtUVB+pZ6xJPlgUMhTt+8l9zwmFQky71WPwTVU2HnoA02mHbFGH
forSNdo7qYCh4CrI85gEwQxDzKhM1jmpzU/TGJJGFkXwJY7fWjMy6P6z/mg7893Sc5eT/AgxpG8O
0ZQ/tWmh0xhGcjfhBcrggzzw3FoXQZM/Y2HAqePskSr2gSXCP4ZOvFFvX7CwhX6U8nIDzPVlF/+K
5uRVsUKMva6+z3q6rCpsjJOux9IfrdHBHNqTr8oQG/08RETRNQnLFmZpMSlKrNUJMwehMStuaNvt
fkdIJJgRkR1HQN5dAy1egqby8O4+rErBndROc+YmB0cTJKrLCpc/+5JNJZ+J6m42ZdP9TCUiKATD
O2Oh4BzH7KlYocTZ+qGt4ULAjKD6VXp9WCGUwFbqU2vHASNF/YK+HwyuoiZEGnFpIimvGm0blxEK
9zjARQfZRb/XIyM7sWRQ+G4cigcGn/dQBYgaynNtawwsHjrc+QzeWhkIvVZHIwlZFXHaZF9KcGTS
YOyzgvezn1hXYEp7yPTHhMUJk3ue/ZMzD5dOo1gui44TnhcI6xFaRRhyqNficTiJAiZtViYYf7ME
P0aY9EHeiD5onFQeqAVO/KmQhL5pJHVpCQ/CS8/wWObdQuXLyqrDzT4MKKAZGsem+tEqwHbQqecA
RD7k8vUD8/lsj3ydzfZk/Y40EYRifHdHXhR7ZtkT8RTrUhWYVYWoPUmeJ3tmqBtSFwPJwcmzMnLG
yGW4CWfIBY/vqh+jhxZIF8HTdcHrUNqTeIgEw5bZiF7dbtrXraUHtpMVBwunDM+9LPcngZxQonQj
D9o8RYPhHpEK7uhkVlQE40IRYbLq2zWSdF5KRK/Y7fWOjDhzCokwn+Z+CP7+yz4ykW+VKcNBbjpf
gV3BlvhQeEzyGxMaVxqjlRWZNwXN3FMKTzCaWMJ1AdDBZgfJf2GYGLqBXQt9/z+iGb89Bm1YoW12
dftFQ/8+ZqdBK6Z3RKnMt1vnuULne2XZ0216BPTvXR0yHyZM6vjXp0O90FBVV83scC9opXnUSuPa
DPNyjNzcAaGQaMDM/+NDamsNSBqn3MM5+6+/8dcfMZgw7mbMGssINp4N9dnR++F+XsH6cPZ4x7G2
Hf/6TY8W/u/ht//za/q36Kf6Rzxz+8+x4//y6b//f8eU8498VQpkZhR3/3735D//a9j5+m3855/g
n/3Ht7X73f3+p0/w0CTd/ND/NPPjT9vn3V/fMD/A+if/b3/zv/389VWeZ/Xzv/470OISJcbjT5RU
5T9Fkkvzv0Tyrl//H3/v+rvg711xhTf/x5//+d12JGzbfwP/4ZieK3RhkBZMUPnfI8zF33QmcJbn
ecJyTMN2XFJm/5Fhbph/IxAZUYFuOrrAukVAbctsM+YL6n9zPAfhv20YkgNVuv8vCea2qdv/lGQs
DRxyQscU7nrImT3zX1OY2Unh8FTEPvMMUhrnQEXW/ckV7puFXmAHsCW/OcZHKWiWYl3SypcQxdRU
/NhF9Vi5JRJv29BOecQu/Oi1yyNtMqDwJWQ0Ee6MdDqVmUyCeHRmqujkAfCOB78qTpD+iyQ9ES+x
HInkRe9sSgVpr9A2jpgZSQHYwCGL3Hq1mu7wfJAp4n05LhibDN64mtP9UsV/ZKWiB2RFAwvrJDuW
jS2uWfvC4KMSAmQgibVbfdKaW9rSrcSxRJFrIVDWK6AdqVapPXKMeoMeDYbkON03Rfpey3BatX7h
XRly3kfmCwrYEg4nP7uT2OO+cN8idoJB2PAhG3PIYil6JaaEx0jXroSGxMRnormN5/oMLJ5aCKkI
QVSvFeHqayWB5kYSD8eiFItzhJzNBqmGq34VEWSur5oY5SVNpa1pP1aP8ExUeXbriubWF9gnyyX8
qHTvxJYqDSIWtlHaDPtesnfT48wfhPOEVIoYLw/HrdXhQ8jl3JOcxJq+z+PnwaNzn3JtPzLEug8R
ajH0BCybqG9M5ZSWRdremFHt27XrzgwQFKMGEdWwoPWaezEW7rskWg+iZCIhweEmYOtND0SgDij+
QzxYzaNnjM+mLLvjNDPXT8hVUK7X7nmvLKiMffyx5DFg4IIIitwFGov9tMqAmvdl/2kxc9lorfHt
knCE6BFURaV+gHnSXw7oFvPcOzhzBRcojsiRScd+x/a0f9aG9NnC8+C7xRjvK0UWeKFbcCvrqbmm
DHANYIGHscnfZgFEfR6o2jzg/nsa7dUCOcm7uEBkAZIv1WgYU54hqBIk+JyCw9xu77xZhX6eu2UQ
Ig7ySUt5HCHaYDpz4YZxW6M9A3jVqqY7AZIj34wRGJ4iawo0OUyBGnBKl3bXkg6K0pLQioOTDfuR
wMpBsn7LSCPCbHOac9b50Eg2Ki0tfy6vdf5biHG4K1MEp7gndlmEzUrE+Z960H5aBnpXLwvVrueR
cB9DutnXsg0mAy526n7Wemfc8epHUMa6tALZNS7Ga7mOHhqyvhjKWZ+mrW0nksL+hLn5HDmYUC2l
D/heK8lWB71tFetQ2pbpJxIiOhrK4zmT5DubuTM297TC3J9fle3uKf2EPzkk3Yu2ya5ZEb7PRU61
TkKIADyD9yiCrtX0xyxD/RoiXMY9nBDXMdQHO06fJaRomPLZzgzpBVLldXctwmmfFDuUIjM1ySoX
mZBUXZGFHlmf0oQfGJTwEIYTVzrGyRDVq7Fqa5XHP5zAWPWqIb7Ck8SODlFzJ3VIzEsPQHpmDT1w
jRrNcnRN2X2F/c1OkZeAjdubMEEQ0NPdYb6vvcI6602v45ClT4u5p8gC3vdxCtSgg6HnaXXQIq8N
keac8WmOcrk0qS32VoRQxIi5w820nOncSzDdGubXKGYM4NQ80JUdOX4yMv1CfkusANkBlEy5+YUX
KcSHEt5ktCAHlbQ5yaygqM7qSIzPR4adYWNAazvM7PH3Vh9eCtaviBqrR3ckuUGDsOzpffYhBcvk
sd7OpC+i7MoDxFaYnh2DpV2k8JZhG3F9E1oBYPQ4wA0FVeQgOu8LTe0DgB7CRuJ0PDYDgpL1R6j6
kRW9UNAYHV3bSQ+a4NyDqG7hFrllJJ5I3TsQZUtRPtXpUUu9uzTPrLulEX6J3IpwbSbKWuy4T7PV
uU8x6LBKtd6t9BZ5c2MF1k/YW3vOPObgzW2pJ+grYQfaKHlN8AIhzb+NtOoPzKnK4mGsgoin3WkE
/183ZUCoGUQFgZdjTEzCeiKA2VbTPfz1oSRMfqPPJNnzZHA2LvpniDi70hxMStJVtxbFMoBdFmW1
fRqRJqFIl9W9G5V7avz6pezFVqZgJispIRJ3cbyDj8FjYpS/1qivKbWfgQriKVBmoLzfHF7NNbL9
WPTTTo7rWttCzR4RxoOWmWdfktvoeZxtY/S/FPQF2+nIOsM6m9aTeXTKhNcqlEQpL89I+p4a7v2j
Aty4DUnH3HpmAeCBPKHXlraE23ciLo+3+tlkxQtVHELRr75V5UmOlKrQ0AUhCJjdmCcs/ry09UEH
PnbJJXMnp+5WeHGzJjFU5mnoLTj/c9GeDYsd4FD0+V036mukceURkFgHU0YGB8ufcrtOLOgxh+yh
Beq27ufb2+KONuraa57Fxo1sclzfk/0IFtzeVZVp+mbSK5j+yZM3YKjjgv/ljKJ5EM3EjnjdQvan
JvWWXZt5fyox0NbXtBjo07+tNDMOMRFNTEuZgLrkVu4z1d9y+q5naJ17R6sf63Sx2Oc55q3WHzuj
uTMN61zDBHy2vfRtHPmu53r1KRr+NNjpc+fwsLBj3fk0+mEfNaOHeC8KqiYRlxwYN2rvMAgHOUL8
wFPvaLx2HS6XoWJzR4ahvpMx2lbWOnix0iawjc45YF5sgsUKuQUnfHlJSX6MpZ0QkQSLg31qtBxi
2Zn9zrOr0DNOknPC5VDGbJEl8IejtrjYWK/uGlWgkpXAejw9/3ZSeKk2ghzNTt8zb2goSMC6h+PK
mseov9Nj3Hms89BqZKiLMs6GtmXPOk7ALWC12xbqnq2B9X0bk3hmpTyGp/xjHJXYZ7bzI5yuPy/9
Q6uFzHbmqPWnkeVU0du1zx2VI9lpm2NukdxskIbmVCLaFcnJqgr9iJfvaZjIeFNdUNlGeaxnl4x2
jMpx+VR6zc8Y6irIpPEamcMdbz5e3skitcm7JjGYUKmzpltM7pd5kDTUxsso1HTl9WruWUpwJsMh
h2vkPVj5ggAxftRj5H95QZaKrCdw2kcGnemh8zDG9CrByDZBHTS3rcMOf/4TInnfe7DdwWHc5QrA
cER4ZYRPTqezJavll1oxwJ7Q3sc0tnyDynhf2eLEWMXZzukwnCFTcEPExQodZZQPoVKNSQAq5ebZ
3rPCLXMBBI4u3Nxi4jgOlB6PrQ602WuRKXd/hTUjHGSSHlkzIyGong2MVvgYt6FsXybPGQlRyeeN
m0z2Jm70z2r0eLlFtE9S9YEJL5fFdycaxM5Zic8ftDmi6ba/A2vNQAte2Y5g51CjkZaIAvfIKHGx
JldSutWmDEcKXPOp1E4RYubJJhBvwOrUGDktdUrpVkSosauFmVqhYWcSq/1vhBcaDjdGTRWWbcSl
mMHDSGZodK3zqGcgcIAMHrIRTgeN7WRhUENYTSDHzN2z6tdrUmS0OTpEMnExm3G2KuXN90yC3GPF
ecIJjloD/W0P5ixoeYCysu4Eb0mDwxLqEkknovG95BYTei0U1OOSgmk3ED23VUsPfB96b5+kL2mf
H1hI+0aYITJnCn+dwvJOtc5rQjochN116lJ1kBLl78m1UJcRZ5Z6jJ44BItH7QPt6a+ePf9p0ofX
rhDUVU5tbGtpMLQy5ofUArMtYudBEG7jt1Quu34Ki00iPLmjzftYdb2eJbP7KEU4mFceYjI3Xhe2
8ypzLNEid/PW6YhlFtljB5TjEBNy68sZYYXn6fq+xBa2jez1/debM6uz9dDF6PS/mTqzpcaVaNt+
kSKUalOv7ntsMGB4UQC7UN+len39HeJGnHNeHGw2RVFYSq1mzjGNxH3A6bkmOuxhy3AenGm4WzV2
smVoLH0U82tjBFDAL22cyhswIyJeeHscd3gzUUphbUIg2ggwHkKAzJlHjmQOsw37Yq3QLhxTAbLF
KhxhZjsng8U41OjRsQ6PTBM7HNvRxsnqaFkM+aYS85XHrm4h3RiLc2SgOO+c6OC2kMbtFhBlhF47
LIJw7WXYJzM1nNyeCZc/E5ubmMXhSNAFTYvxpsP/WKUY0WCic7u2lKd5dDHs8lWCSmZtmGqHMMY3
kGhlswrn9w80HmcuGHljstjJu89NMj2SKacMLy14+/m0dcgtsp3qhgm3WIGy2Cqnf6qdg+6UELJH
7JOqew0dMJqyF+ZKc4tfyymPeu5Qr82WDY/ZfFS+w70vQAFF06ZsDGsRuERhG2l4rR1zzV49XA02
kWMpyvdl7Wk2rhpavz7AbGZm+W+PGr0HtL1TcmvLMFs2nJPrttLDlT//+mCb71qT8ZiugJJMtVOf
k8jmOVEGW9WVnwzMQArgxHRmfJm0bwXv1RL9fIWhbDylRO2tw1ZPF2MGMIjZmV47PWTuCqhMhTUF
eXpFek5JoAHGTo3nEBtje9+M43DH3/OfaFm/CLzSllN3u9iCq2PF6Y6zLL/bIgsY87OihfKtmKrn
QM6ZJKwaKU5O7Cgm2DYScLM+69rwnKebKjQlz0hWnBXgbk6rfN/0FLmWrnWrykpsJFdGsamV7mO2
ap/T0vynWVHxks7BozQcpWdtq37UL+yMllpZP4WB5WJCc6NNFpevusnyXtnirUpZxYnKoHBCRn8J
YmMWKMEuwFvj/1oZvzEL8OrkC4octrhl01OVu8nGZ3zdFTynQ8M7Z0P2BH4bYnq17BHHLMWMJJkZ
XZh/BAlB7d6K+i0Pku5qOU63lzUji9qu5TJGPU6FNkHnDSHb2f5BJsTAleaYrj1drQdi5leNFbkv
DkY1MUvJebTASyJU8liPJv7c3uLxTP6SQGZNV8RqgD5KTNWt9JBs9/p0sRAt7R0SUgc7ht/eA45t
xpAVn7AUKC2g8tmMI3cTbJ1A3xYsu6xt3NXPtB7slx13VXk2qfABbSvHMYKFqLwmKVAto8cVCJWz
eQ5MnOtJg/0OsIYwxDe5j/wTYhw/SF3O1NjTrhr8Z1vTMZt0IGg1x7jqnXyvR6EdsVH7lww6L57p
DKgrc4jJZNvMYs1AuFbtU8fHWWwoWj1Gv5NdU19h4sDc4TLQNodjpYotyq4JWEJKvLvvV0u2SvpG
yew9ncIvhXpuU+v+WVO63IKP2RLLDgQBhwQNTbBzu2DcJcFUHKNigrLutVBajYteBc1BVC2rVO2G
0Ou1041rlgUhS7ruN+51jGC2djV1df9rxv9eksllGIVAb+FP5WmKNHJYWSznDW8VuGLSceJoW6Ic
PQBCHGFw870z3Fzrv7/t7yWc7wkzZhs5KwyL+Q/BEQKKzWB4WcFzXmLbMQ/mPJI2sO6uQVgmSPRQ
yI5hU55BtWTIjbBKKXPY6bJmZoBUFqP902C8j7RwS9zUj7CX/4VebJxmBHBg9LdQPet0H2h55BMl
ojyHJs/8cJTdEUCJuyYbqtugx+84rt3Wf82m+bGUMERqB9CudTanRnHGZr4QHGT82FGhwY8zb0Lm
l1Qfp20acpDHjgx3g+kHe7/33utS+xqJ28MJTPEmtKvi7l9mNVP7EkwGS57FQPwd4QaLgXgZxIUV
esg045jMm6Uo+/by90JjK4klggdU68uh/oIDu//zwZD7APuap6tuGMNqstwjf8GvTRzlFcz4Vk1F
96OimCmamSAMUgOosbE6uJ4W7GO3/cWni3aTaxDBXp+uzYysmQBiHLeTDy4/odeGqHRihacpKhfQ
QGobaYVF2Lt860Z9l7GwXsTKe3WJZvKi6QHlypfhc1ZbxJt6n63bkJ2Vc70qzJOR6hHmrTOaujBl
tTtWT5yNWLLigp8R+9LacAAuhEPwbGgAQYNZLwyPqRw93n7snkPQ7pjMHboUuk/Lv8bS01s9N+/t
Mrcw6aaV/LY08+yo4UIMwZdCKZ51egKsfjoMYItpoS9NrO1MWt214ZtvuUuYpFWMS+IaQfInKy8O
fjGCInXwtastxhcm0fiignUNTQit05c9rgIo+GNoHLG4oZFooML10LqsIWCaA0CfIETEUMRdiFcy
YagbalAZlguhUjXgosSOsLJvnGu/iRddwuy7mqajk9lHnSGVaQ9LQQhmZPGbC/PoI/Ht4yCo2kMm
hUhWDVxm414vptcuMtejG/FdeEqyWm+8uTyBZg25/iTd6d3p6yfVIXRiMkj067QBMfGhccHCagYS
YQL/B46wyRz9k+d2uNSMikYC9E6ZkotoV+GP66n3s8mKmcAS6xD0/iUZmyeMOcyTvh192LtRntKk
MF7OKpyI9qsIhg0zZw+gYH3oA0YTen+sJS3MUHVP2QRsUmb+RqVfAQHjiHTQvVelDZnOYwfZ+gtz
zolq0wyMSU6UiJF9FaK6j1P13Rfw0bmX6YRqVHGmDU2KADcd6tNCxvax8sdxEXUudTFuVISjC+HY
HE0lbvQ4C4+xoxmbqmdKnvLcGm1cAxSVzzDj12ZTsfg0v7sOBb83E2sCB9ed9QVT7wTLs1mO9NIi
RfYatNsoD+8j9H4SINivtdDmg1BKzqWl0UbAOqfvuCQPOCbvQAHjb5Ph2qdlyKDsULiSKUaDIwjg
KUs9r1/XPsqOWlxb0CCjeqXhfc6DfOVANepMIuoTRiJIcstzwSBjYZucFlNCNP1sG5nKfNqQ/vPk
tM6n0bE0LM3PgOZ8QtoKDGoRx8OTGSdnG2ZO4iRAr42npkDC2HTam0ZpXMTesRzNo+/V9DnCPvVD
fa7mlRkHJvr4fvomheA9REfoV9kJrnK2jARyaxFP+6Ro3wsQQWFmSw7Pb4YrSNGJJSz0BkLDQCQz
gbw8Y8Po0kl33uWOR2FV+2j0T4EB47AsKrE1KuYu8OkWcaIOHKzIRBWSPR/nK4ujLZuRa0GQbpmi
lMVScWTFfaoNF1k43abv6BvLe/EV+4GpDrg2/Gpcuyj3IRS+9yTueVqCPLO4gEZ7tt90zTzmOrKU
0XwS1D11Xb4i9mP5MZGmyxpIwhQKG8TdcTSQnABME4wzS1puS+sThvCKmYKD3kSNOxHWOzBR5O8a
03+9mdxKBfhLevGPiVOosLBRRt2WDmRdhyBKGSoxKyJDEgk/A5PlwOAvRmaY19gv8dBIJE8DEmof
p+s4OJ8Th3apMQ0dxecwQWOhCOjXZgwcZ97xj+klBBAVVeWvFRa3QFlXJIP7JvDICQEqg/6pQV2x
bSn80974qEp5517YSZ23z/KJ/KWcP6dQ9FZxpe1wQDBbiY1nUNao5V1jJU2hQ6QCcZSLaUDw6mIh
nuIP0SjMbNrVT+8RvIIgC8Nl7C1MyHfLiEiAOLM/PN77rkvOYWVs2zWzrxtWUHyHwnzBinExiHTX
i3IbFWAqweAlGjBtXR7KhNQAbQ6o7106avVkmMN+ZL+4InoAVwuM11Y5T47H+gBaJRQg9nYcI9jO
8cssy45YET01TrVuY/dFKWiALVj0Q3aPPe1khh4i2co/AX36dDuAO1UN/LfFe0BLbkWQC+rERzpd
3gKYBEbYPLdJh10XcncVWktIKkstda+1br0rc6Jfj35CB7gqS0WUZ8Zm9N1T33QUfB7PPSt4ENLK
7JbrFRfYP7sy/+vp+aGH4c7ZSoKo0GtdVUnIEUls3KK+8M6Wxo5cn9JtL/xzwskakUXYlHKnpoBJ
AplgiXdMCVKOcb5bgvqUI7nJXaqLFJiiGI8VORc07f+c2uvI0yAvxCXnJ2Takwc8njodxYKs3Lvt
OkynxdYp0MVXuXuaz+o5mTCJvFfI1FS06a8W27+lab0WZRLg1poRiDpAvv4ZnfE+kbjs45FiPjXj
RahzAKd6dubKv2OEv1L/3nou5g6HXGTe0txg9DLq3cIWV7sniMmqJyo7bjzT8O7CHIlf0H9ksJuS
k46FKw7SE5od9GkltIbs3dadD3MijGxCNABfgkzDbtMT5WfkhKK5UJg56IOfUXX/3G6bDi/DUO29
xCYdLdafhapXo0+xMLbs1orx1U0JglCA6EAsMbGClA82tTgy2WVOPxqnNqs3HqEFTjXeAd60NdhL
hKIY0qjgZF29exF2K/YpYqFol8s2h9RGaewayQugo0seIrVGTEKZ4pzisvhswyraRHZSHKLAKA7a
VIJoCjLijVKyidNp5Z0csAJ1OSXbhgq08KZ3pamvqXVwZWnqM65DrGYIHhz7k1hllkLokupkL5qO
KqEixg5byRLB9bjs5Kf3PQ6oLxGCgQbObgYGnUOKrCuyhXv5e8mL2YZkxcfegeWnoYtk9p2ybisT
ZEcwnBY4DDtIDIwropGZVttxHi8Qy3rExvPi4xMt2PJvQQpeow6HedtwbKNItRZ3tDnOxpE2GYFt
DgKkaX1zYTp1tmGIIZqaFoWV2wKMd4J46Jd5hnv2W5uTOmVNGchLl93TsZLnyiXlIfAI7s2sgBQP
6DVl1kJJq15bkyo6I5Rp4+fNFleLtRw6vVqD+3s0XfYuAmITGd0vNOJQsKlH3yCZjeNs2OCPgfgF
aNItRgeoXWGKU5Hop2IsMVozqgNjTsabnIlHyMWrPVVJtBrb0UMkPL+1AxjIEJAVupwhJ/6HPUCX
CMVki3AoyDVWLBlkjClePqP4lnpS7vIInRRyYSrJaRdPOaNcmDvuyF7aCOgnFdYQaQe7SsGZLGHp
L2oi09h8as9S/QvC6V+MVnQX6XisWfOuXJYXie2lB5vuE+aIWdFBMew3G7ppSXiKcvzyUA3IskNf
I2wAVxN+PpexUMmTKa6f/YK6BdkiQ+1/HSAAHOxkt+fzdLzP30etX0sl7C0Oh1D99m7VbEHnz6N7
5sRkkm57SmCbVKKF0dQaw7vxv8QAOwrDiZMhYCaUQpUPWbnN2inEfMGTpmcIfUd26hCXqX3sZpva
7k8W+z/oRG0q+bC8N32TPrGCPVOrfWCzYs4jLFoINrgw06yfJKye49bei4n6VnpkZknTWrltHj1r
kmCCEYZo9OUmmruUhu/Ss9caesaM0pmL8QxBC3MaGM023EDYiK56eUmqkajudkb71lsjabpdYUfH
MnmF02bcyxhWhUzyzQjA+d2UmsW4EkvkQIDwohvr7TDy+ONuxiWanKCvuwfIhPra9PZlbn1aXfkP
54q5tswKxFq1csS4rZq2f4oHqhioK/LL9niWRJnoZvkw8SHuoyBAauUVmJzrHN2kS5RuZqgXr4yM
JagGDc+wPMba+ImkoZuK5GswinRD7ECJulosRKnrz2ng3yt3tjFZeoIcLkVXrNfV1QlVeIR2BL6a
yzrVtRYjywCohG4ggEAbhh9aguTAHgeNvWvtwaIxyw1anT0Y+q3dqP+aEAwikMH0XjMN4xYbdu6u
hYNrgx0odNzDYe7zzk1PhiDC0YGvxBV+a6ndNnne6dQrImeSCjIl8Kf4NuQx7uTSf+9rhf8Vn0ZW
XtlManduZQFzaDoTVKBfiINpsJU7LyKRlIKYUpJ0Imc7zrxn5nLMh+aP6o7sV0QMT4H0x32mGWdt
dgoPAuVuW2o3dh404n3wU2VYTqeiZmtYB87aNf38OpbYuqaBZ5WJ7QExHgEGk6ZtvHHq9lE4HXOZ
bJXn5zvQxRCBDIBUPpQEvacuzUHTbIYMG8lYad7BjyV7z9AE6Nwz5aN6Rno4NslRy9tiZ0ncWOPE
7xDMFPuYybwWBnBCNIDaS1xX1ZINd7wKdMKFGyyhxogqJB/Vd9HAoXKTDnESA+0w/E9M+qGIC55l
+nwZhxiEFnRVfmG/So8zLeQxbFB0/kR4/BeN2SWvXoPTBjtiaVT5M5OYdM27kV/9SuaMhsoTymj6
AkmNT6KvcYrHTuycgUjbCkw9QskIPkZD1cCS67ORuA/V6ETnatSSrev05kVzyJwTmBquFiEwazJB
que0GKFs+skJc1J+93uMJhG4OcS0bbzRUhOIlIiDj+ivr7OriT29fa3oiQ6089vKrJpfd7J3GMOg
DfgdP8VgYnWzXiZh4Xww30JRDQC1MNU0lsuYyc+Ma9UxlA7b6Xsagv/MIZIfQULVM3g4npKgy5Yj
coiV9C0fyCY2TBby+vOkYzfp22q4Jq5cmGbRwP4K8iPBMaRKiIQPANXY9sj8F31Nk1XxnqZ7TeYi
wVI2ElnBOZr7OKc0s5gOfT/AYB2KX0K4UERHEC7/Xhyxq+oMVa6d3ZuCZ33VlbgvPGD4C/Rd/Vyb
MDXWAfwRm6FjgFoOnh5uSz0nJH1Kj0x1/u/L/36ucuwvHV/q5u8rmnGYtkh6zx6aBhblqfQPJpsD
JlKgWhg+ySDpj2XW9Ec0uf2xCBy1z0oH4ILOBtxEnS9Dszi6WlMcBboNTJQZFWUOgHHDoDviul3D
/4AWUwb+Hq8WUho7Q8tj/2BLaTHKuODp+OXhD10HRSZ35fxfUMDqJStrfdknwRznYdv1LoJ3GpnF
cAzmF7L1xMHTXyYz82hULe/w9xHFpHeoOQ83jq5/CcPENTS/Q38f/X3vmJ32yBf97//z5y+INY8B
nm5Bb9Tz6BgJjC7tNKO66K0Ynnc2DXbL8te2GHGH/2pHYXYwa8YIc/zI30eqyKeljBVCheaOUCo4
9ZoOoSFgid38yA5veJf7OvUYiZTIntxTZlFly9Zut4ZwXn1dHMkl8ddWYr7qrme2/MUxXb2JIi+P
AUWQnW6tg1LGp7+XbB4sxpDcGoNz044Sthc6M3ds/0fk8ZG047NughG2oW5u8rnx13sBGlpNp8Lc
kCox42oMfeWSiLVwVdBQ31L+OpJc6p4F2lY40W/kBs6pLalZ/z6KVLDoOoOBdAgkJwq0h0+ONgHP
ch5KuQMcIXZAbAwhAOpgUEzdjS45byTpI3GycYbmxiiOjZKcuNQatojc/BFypd4/i4w0Tt/Q0hXc
2R+ZTBe7IfSqcKu1hu5yGacFTV/XnMwUbo60iIJJEGWyhtGcZ+B3atFXLFVqpzuGoaqWedJQ3tvT
9xiIlKGHSs9WH2zytg4ODCDaU8OmejvUc0JZdcjoCddBJH+DAr11HWhY44j2nhx+prBM2XbpamuJ
yt64PIc/cod0eZEE9043h/MQMrFq+xpdUVHk/A9SdKLBZLpt4elysgpz0jd8I/vNtevi7LqY55iC
1qhipH10qiSEClSy354EZL4mQy8ddPR3WnWPO8e5tAAaIYBb3aOAa0kQepbsXAz+81fWdQD0fCYL
BBRsulP4/+I2fCfBrP1oUsSe5hzsOBXDkxWm024KoAMzncRSUAEt61gKu8yUZjnsyTQG7YoCkwEl
IR4qdhhCjerI3NlAnzZ8EM1Uboj6qA8KNc7ai1xW+J3xbvlvdtYZ3xE2ZLaZ8O1lz9iWVJSDdDIa
WwPqRkolffKp3nYyxvybxwpGFoE5T3VK2ivslvbHmh6Gct5wV1tvcTaHw2QPE/gfp5ZN4WAlO1G3
zNCkitFbgYgj1JBirJEd8gBCIYPvug4h5QQ5d0tPo1PMeS/5NYJ8sAw1jv9Itjz2mkyuEKKeVasT
FJ9wnOqIct8GHp+CunzUi/U46b9BG3VXM9bEsSBtaqXACpMwiVf3Sbiy/04amH2wQAPWtVN4bQaD
RZAS3g3RE0ZG6R6VM4qXCXqf08+ai4HfPHyRwokV+yV5dIOGlbUsd9hL6xuLAQRvZtkvW+wwi1I0
chMpzzjHIVwR4HTNd+oBFiKC9aOHW7/hDhB7xElEzNSktg4q/efKuP12BrJ7gmHy16MiRQ/EB/0i
oFMoUQZOOVv228A3xm2fjRvmnMQZMym59aG+5xFSvMZ6EB37smhWbtVmn20rXiFw3CIwFPug1baW
k3HB1flXH77LyQcc2E3G30qeB+L830BcmFvZf6/MVBtyIKG3R3bwsCz/0695AKXV0B/+XrIqOqeB
l21hoxvM8iXy4f/56O9zreoexHsRrtUMr2xSPEIrGAlwGS8HI/chefHy9/m/jzqLiLY4I4eAWD2W
AFZFXOf8JV4s8rMVHaDxxieaTwDbIxb9qKrJ45VwJK0FPjs4UWM4bApRMK9NwZA5QX0Z25kmwvgP
cR9gDhvPZ2ixlzVgkrMoRHRl2hbW1NnDjpYsu6Q9aGAveu66uNn+fRpreHaxi5alajOgw2sG+lb6
tr/PR67Ln5m/Ipk/ykv1PnXtFT9hvbbKOrr8vUxZhAJLl+Cji4KSjoQptnaryuAfUKj3Ive6C+6n
7tITzv3/P5JB46xK4cENCh8kPN50V++pkexuV0vj0unQE1tK5jnSec6U0LYJ/nWeYGmwnaJKe8FN
mR6ptyH+GIxHflmfWPtKtNfRSraIJsQKZuOFYeg4Q7M2wjS6G7WWf21IgWkzYoiE2ZvHyEJM1HQG
qgdbj7e2gHI1dNTscRLHl2zeiPnWtWEoaHXK28QeG2ljtPp7g4W/kaZ+0wtveCm1a1kQu8BW2isD
sW/ZJaMqfkF3C/o6xu7opMPOITTh4mukGxbqM8B0DWWStoy6QNzTXlk3ezRWplb6c9JZsC9CXz7l
RkVrG1815TxnTl0e8l7zVySuIJ5QbJxE6oTrNAEPovo0vtuOh3PUwbEZMu3dulqfr6DexfdFGECm
WCKYwpxVZuWRuK9f2gW1DyZuHy/8z+lL65D2RYTdDPwDj1+J7TbzW5dhOLvEts2WgTbQOWnWe4le
fuXUMeF2vu7sLQUtoIwhWngxOtsK42tIDsElMtEUJcb4ZTcC/3ZIaHImjNNkc/82QvsinvTC925v
rW4yF8mMG7WHXCfoyNAVMsQXrLs6vLErqSr11kYOGrCgWtlIlTdmh38BQyyR07+VxIOFslS+JnWS
r3vXHc55bnesMtgGWv0tBdH2QtzlZ6TBavQCsqGoisWW1Aupxu4ffCO8lvYA2KkjRdDOIrBe6KTY
rZuHrq7yW1c2mC6o6w+qjrHgMvIhS9uzD8VoVw8PdWpSWs1bZlcNQdX1azLpW2GXxzJEB4JwQq0L
0j9ebHNftkO/9pQggTE2DWIGiHSKTAopwRZoC0flV6vaj1GG1KyjWawDMkGsjtWkmRb6tsCeK2tS
qkDeJhdhssMcvXbfN279lDoQXDL2i3Ahex78mjMQ8uPearsvD3avMPJOLVtIO34ZpImRttUAp+Nx
YGBU1CsJyYatu2/NSm3rwhpsvKTvpG6vJdFTRxQPJZGNa6XDcoeAA2xqPPeG0i+96Jydb0yff/8V
J6WJ/ET/yhxjurTzF3Q27FUs7hAR5s+hnjBO8wArLodm1485Krll0woP8DHamBHBcde+WbPIekw4
w1mKeaxwZWleYtN1odRrH5COseZLRUhvCzpYZiO7H34gKzL/M0MYacPoYVPJdrjpLI7ytsPLYqh1
Q+g8MaTqDOmzuVADNbj23YYbk97dsfe1X/r7yMjHp8inzKV5Ig7dVNmimALBFd0Ge/znD0Fd6jD9
xptSHqkNqbsjogdcs8RdJjNj44Tea6L6tQOn6ykonHtdd1tEyMAKWV4Wos6vRT3nuVSts9WBm13c
qWzoCZiFYjs5wsc6GlVJd+5pH1E3/JMTO+M2cd496HpazEw6FHZMvA42y7RHfzUxUcTE5uAbmWKa
ZQjGkmt1UcfEJnQp2sMB/SZBDSq92P78KLQzcUHNAzbRGfvTWK/9qaveP9QAyiBtDQDnQe5d/aa/
6xHDAmOo1GYAYw8O3ubOa/tqMzQ980E8envh9xSAif4uy3sWldUbRg9yxp7iXP+HT3F4H2SV7kxt
EmgStQ3opO6dvJtpiRTYOtBcE61hT/2+xKc7EjT5rOWZ+cxFg23GHk4tGGhOtTY7lPkcSR+x7Clr
Tr+pcdolZyzbcdLej6Y2mtepdd9srnRtyvPXwLLGp6Yt/sPLNbxxD/LN9a3TKaAmbSLfSykB4dUy
xI4fFjwvgO+aWP2rpnn3mIicdbCQTGP08A7XZqObYbYhPqreaoGKH1rMxFvO6RPDQBYiStUXvYq2
LZ6TNYE1NkNnhptNhOgq7mNxEHrmAhqLfEI5s+mg2jB9MHpfajEj3rS35LFgcXDpevT8tpDpI+nx
CYHw6LZeSPfPQ1ii/tQ/YstU11z59ks/GOj2x1XlBNVrWPG8a8PwKC1DgmyEo6ZFdXY0YR3UUcMW
wIrjs5tD1NKtNyW2f+9NZsOE7fjLM4tohtIsIF6DjCM2luxbij3Ml4zCVnA62vdsUGRNMNdnLy+2
9aC6W1WB3RnsiEgvBk5SgsTLDbIlat4aX2XtCbXAr/Sxx+Tzu+WRiftsus4p8OCvRjwOTnVXO7uw
TN4yAy6Q40zJA66QBBXJTHuUKJ+rKH3vjPuEVehB2h4I0rY7tjPQI1Ce+e7AxmSXPuypGJC/12P/
gGa+tDTpv9YB2BIzBNvmkIkTxXn4YK0igNgySZkml+yGRrnLONJf7LHAzDqMzloKJ6ctwjRtvU4S
lD6zHJABys/XXpG8OVWqrQahh4+5Y1h2eNVOf985NA4GJPm9rVDceR4rFt5LtLuu06yNllmc68py
0+a12kqD2y1AQJWpNy0L0ptZ684uzVAeglQ+i4a7WrDl2BscKHjhjE2ptWQqdW3xaJPJJvwSNquG
vkBMJsjfwf8AX91fDfsnEAMscSt+CLbL8BUYoVp16YJM4AtLjXNAI9dxO5pj9SiT8qpXlkRrC+IX
9unVrLXPvjTFo5zKfmXa9gZzEiFDUZc+bJantdscEXSNNzqiFiJ4n+0yV34GOKRxZNwmo/2Xkju/
4lyo17bwfhJscFEqnV2URL+D1l9dFg3PbTH/sJ3xZSkVnJmLeAsP6hbMNWD5c9H7oHd6TRX3YIMa
242C7gZx6FWN7vDwbN6TqU3vfgYqBr0nziXDfKrjynp27e6scqs5AjDFR8pPrbqvluf2egy5FGqp
3wOwh7diHM6Jy6Ezzpe9LKryOkzNj1OW4wM1cqdH/dq2lLeFL6Y9ombACJ10qwmx3TazvJEnX01z
FJv1IyxB5mQ4spkOYpCuJptfHtv3eiruBWkpCyuiNBU8f1nb8ePHtv1PJnB1GCwPe93lFI/aqr+A
Q18alXbr3M54yn3POvcWzN1C5wDonaTeKBrhFdAff89TVGwseE9bZhJM2sf3CC77keFXu6wni1Og
D17NUYfABizghHAl23q+plONIud1eu1dBXm/7ENEmJPOda+xdWYrA0fSjYPFOP90WH60pyI05IlN
2xWz43M8lOIRoN7fUqGgR7ZcSAtm9sphj7KFHnk3xWMxOz3ftDgYHqow5SZW4ZWBeohIlexEP0xf
/GLwb3+PkMznIRB2xX8iw6zIKg5fFEqqJQ8HnlYdembm2ex+cpNrSUU7ffaxUygE27FpUMnNOHJB
jJU1v2v2xBpel5rajzpGyLji7hkGkpIrp3qF8UQ8OB3lArpY85DcnWsMJTzRiSnap4aVrpMwXblR
NL4JEnGPnYIglTdkODFbeRnyfxbUXNAQ4Wdtu0g65n8McAuo3XUr9Qvdp9rbBQ0SHoi/HyfRB57H
ZL7D9j1VEUNus/7mFGOsYT0KzY33iK8nGHtXk5LtYwz1JQPgc5xYwS2L1dVOvOo4xPJj8l5SWLR7
O6IhKhlerDHY2rtYt5/cPM+ujmheGsuoT1NjITtQyRsDmv6VgA06APjXg41OlXfUuXkTMLrYK+9a
FKRvzBRWRlGMnyQDzGpCwj7GjZeMiAFs3BNGnk6PeGJ/M8ThrpNkcky+vJJFCGA7Uz8kkMOHwtY6
1BpsMkyfdsKTbkClAKB52DZvkmKeAawOJ4RLeg8Pexa/ZSsFy+Tha/4LMzH1izCRVRKKThkTCDvh
vlmQs5S9poSU0Ov2oJVqY9wrk5tzKstVlUyUkX2IsirSMWYo7Zpi8CCxKNw2keXdldu9gMRzf2Xy
qVyDG2hqvBciN18iE9ZTYnEWGRkz/thJ0RQIsjhlynqXxTWbukgiIuqmZdL1JTjNsNqmbVne6F+n
ZYNH8ialB88+vba6zH5Jll2PlZt/u5oNPdITqOmiOtqbJYsah1XpuQCUvoNOsMCWYhGrPrlPBHg6
y6pSh8od47vhqmcDbFWwsNMXamCEcm3xU3ADLfpMnCWryVtUkpFcgId5ahFWsP/pMIK5wYHJfkKC
EK1m3WjOahTkQQ9xDEIv6BKysuQVr4XJfJR8UfClc9hBTXF/4wQYPoSpIQx0huDFUgC8kIi157Ln
jYKniS5ZaxzOgcA6y9JycSM03XNkkeZXejw8Kl9iMiT4alFadc7SAhEfXbQmC7w1AG6ZtHf/bKX/
IyIwe69kQzaNMF6nKusPYwOIA11ddmgsUmmy2QULeNT7f+ydx3LkyrqdX+WGxsIWTCYSGGhShfIs
enaTPUHQdMPbhH/6+4H7hM45AyniThQaaMLo3r3pqoDEb9b61hO7AwfpnI7PuV+abLdwDnQ2e24+
m1C49ffom7t8MuL3htAG1FoZYZNKmCczr2QwGgA+MYH7BzlZ1rmRlJXxTFnXgDTat3M+8XRKkNw4
PBTUkr070sq3I7lXRzgerB0thkq71sbV9fffywaS4zBZBHhSqF7Nqo8uzIEPHPf8bVbgCrljk60T
ZfYuc9LkNrPC+yZIh6I9lcMSHSeRfHGX+9fvD1xH4RXsHOQlHO60qwsb8c5HLhXPBrk+JQ6cIamY
SiTLzkpwS6hOgZwY8axCNlSUbulpnFJxJgB4/d9a6nqjKm4F2Kwb7G+bpsmIvPTxfvFyd6utmp/7
7/+YWs8Zc9sbyxYpzgPYU3XuXmMYSQtJCWVJg8fJEhsx+WFLUf/9+7DlT277Ik+uQw/bycIZaMTG
LrWZVAwmUyZLkw5UejFCLHQE+a0FhPRguihBhxaAZ5Tx1EIjiUIomiqY4/wJpFyEHrT7I1ja7iB+
tIizDKgd319+/VOocTmFvnlFhWLt58rHoRwzQBnM6h8fyoRXvGh5AHem/Yb0jKjnBfN2Uxcvmndt
/x0KQnAyGWMJeCpjyVlh9S5SC028tKglJXybnr/pj3ln3VWLRcIhXdGZmMzy7w94Pmf8j8T1LdOK
IMZmB8CPuGiiaM9wf6szYyyH3aCBSJmxzPn7gzU6P4TXGLtk/U9ixtbAdYPf1uswgZLSXNVGdLHT
8ODIFgR2TyzvlEOszZ3GhNNt3Ed5xWYwdsezS252U6viNBFNFWFWASmwkV76JUrQlkRHF6vFPTEa
fO7gjE/fYnnPIzk1uZ1AI6LXKvogB7TEfbr+Xq2T+5SwzU9WxfNZDi7EGD991m6zL1mos2TG/qK9
bgwom52NO8qXopu+pDf3W5HgkkwL2gRAQfPYGNuZ9+481fVXDu6eROk12lMSDWLt7BqHNdY3+5gy
POZoas6+jn6EUQx2qG0iyg3iCSx8jlkcN+RMpXi1a4OAlWVsz7xSKqh5V2zwd5HRdPuYEV/BixES
EbDN7WzggCsAH2hUMqZVgJpZ/1TNuHPQPTbnxWPJLOLMhypGTHjpLftoTB9QXjawh7EVDJ73oMcW
hzqKd7zs7pH7FyzMUJxQtncr+kGASWZgCoHcsjxCjLhFWABjFF3ffp0YNcz6aAlagVyqTJhoGSwX
OdHn8xQnNZagibw5utK8ieDPqOXl+30atdrrIQzXKLZ7IqmBILAVPiiKf8cBYJvZyftUYQQeHmZl
pGdQPLXq6biFhSjSiS5RF45nsAdAHBPMxGlUhEcOj9WoqNBgdO5KpZc6eZ4iIhyUGtuj7iippGHZ
R7Z94hhpTnGu3xQXtCTecFjE1UfjtpjpebTFtBt9YUNvYKGZQuzlDZlxM3Aj5d7jzBRjl8FQrtNm
PltE8MYgUw9uXfZnuU7av//UGBYL3SE8pKrrdpi1fzOlLwPRzPRUZKRHYMMdvjIWvpzo7Aod5Pfn
AehoyAuGizW53Bt5TJVvDQS0qZphYBJCEpwQPNQ4MtDfDpGNVdxZ4LT1f7+/QKtJ6Uq6l9yyYcDK
6bUSUCVbUibrwgeT5PXPY1g/ZSQ0cwiMZiCjjvl1McF4L3el370YhUtTZrY/3Emjyh+rPVcJbjCH
BbsdAkzlMCTeUzmEMQ84FnvHeGA4W930Gdy3xWZjxj4QMHrS1g+I0y7ZVJm4wqBX5DmhfNkadidB
weYuWihubooXWr7GR7Vv5hlAThiQYekC8miMZweGO25uc0cQ2V2aHClisOjMlFk5j16uE7kBzauu
kRHd2f3MgyUm9tFpgTdIWxW7HFPRliYiA8LldEeDMOqtScnKkacuppmDaemjO5nX1xIPx5nLe5f6
3KygnyFneWF+rQvGd1aEUREv5znCmkQfo6+RqBAkdYTmDCTQrwoJh56U/gugVCWnS9vSnMHim/Nf
YpwOToRl2yvEIw+vNbQAeVPfmyWSlFjw/mNSHomKmV0L5LwpiJYqE0Eix6UfrO7oWuIFOfBtT/TX
DisNFhi336FKIexc5eOjEaMUXgqH2bCpjo7yPy2oNNDzmt/jMj7P/tAHSjTZOcsRTugEUVQDLmMj
W1RZo4OmKTTt7rh+C0mfj13djU5SECLSpGhNeJ/e2vEdplnH4w4NgIoIvEAAhYfhatPUHbR8aReg
VMQNhY76TKFRAWOtUGT0dnpgdgfVc+RN7Ja3tF/SQw/Tmq3sUJ7/+WHxeEwtbsJGI8YakzglIX7i
YEwgNkN2y8Jt3+2ogG7poYLZVDBltg5Dzy0AdwKoKygco+t/P4XnfaeKJ8RF3F/ygSXzHMiBTKww
jZtzR+4kWFNONDIiii3t6UTkdTUizNnIzjHOFMXxseNIrTV/K9cPjeWd0qhtDl57R+oSNkuPX06l
Thd4aT1wIfUUoTo9tNo/FX1iwHQuePNmvOyZKNFZo0ed0cvh01bEJ04RQ237c5rHcddFTbyKtk2W
JZDFql4NF6TmrpzrCyW4u/Vcu91+fz20wTnXMSSPMV1NdyUsE3qf7pIvhHRwsIYY8bluCh+6atZx
+CcEkyG6F19+1cebOLdfrHn+7HoGWEyP3xbK3j27y4e+cayDl6LTUhPHWoEb7/sr2YgZUSOSFIq2
/HlOYwyGcaJvcr9AEE/u/H7MGO02vvsQusg3Vdq9+JAtt8Dielq1yd3b/viuNTOAVHYjHO7FPRKk
dFIeRmE5oD1eZuqADQ1veHExSY2pnWCQMUgPq5gZtPNzV6KUy3B+bCo/fmHMxVZm/RABP92nmXo2
HfiToVwIkDCfvSLR57j6DNH17hH24LhcndiJPc+X7w8NmwTeDIrQLof9tAZLVt2vsQjtvS7lG8Fc
Lyy8ysMQZQEHq3kqU3x+hd9NF8ts/fOIniXxkNcgi7+oCvF2CgxAmTHqbQYIp3mFdzrZdCnrCVHn
rM+2xookMjAauNYIanCMG13iNw0JMdSIQoccO3Ec3efZ2TCmHx5MHtdsoEya0Flyr7b34wTZzW4o
tVtLSUSBfsCj1z1Q84znib4jtvBq8Jv/RJWMNoh96XZERsfFad5BoGhO1Zyg7orZ5ZRjsePKRcbZ
0x8TnuSRKoOL1Kzu7LGYeG8pLZmP/SnsjOGMFowfKprb2tLejc0M4AI/FoCmb1yXZcyfffs5U8i5
stST6EGc9q4uD4QAEv3RWK/LQD+U1iL+4ZFBQMnKMTWY5AcStx1ijZdIOaBekN/U2IyAb2q9WIcF
vVXsFuOmzzByup33y+3b7AL2klcrw4zKknebl/iSkwa/QJ1/mryg+3maniA0wB0KvQc3H79sg8dI
a8hNoeLspqzq93m0fUIph7dPuB/pto/qBRSUbWEOILMFbUGxUf5lIU/lYBXZF60pj10yAoBH4y8x
rXtmMm+FrdtjFP32mo5lsZHGhBJmW8mBxyXPZZCC4wxGjwhOw22ZnlsTXMpYlhAV34QLkmZJTHkc
lVnuo4FBcx7az32hklPSwUwZo+Zuyf840EOO6EO/FmzrN7NFKV6j293N/h9DzNVhmAVJIgaoQ44B
jnH0av6uo4LaVvT/6DLZVGQ5C5XMu0MCUJFfbxiophnx1Akh0AXzBiQsu8xIh0tW2wh0eJxd2uFX
GeWcqvOAsNitUPybvUJYhZk6bzP/GPr2uK+b+1H8WCpjua1LFGOTK/YF7/woVRqIgZ15G6EuzrE6
pPM7S7EPkeD5hofonUhLJm7O+wo75e9xfyCQcfNm3A0lJlJON5wFGIwKDAW7iHaVCc7qbnNJCW9N
bBNGDXLDIWASliqt2pBAecZpPc9AHdyhuEZFj1shJq+4n+WT48iG1p33tosrDGHAQ28RoJibPLef
XTV0z2OBNqHOGE1ZcXdAtIP+QrenLncRwLXFfTaYn3lX9cdyPbYJIwC53/32GaQE7OHbo0wD2AJb
mSli3RyS29LQ+SpjH9K1Yf2gQSAYdsluaVy2pofzPPLbF0AAevXjV5tch/aTGpPAaAc3kDhHdrM5
ncOJYgJTYbTXsv1qpAACjxDLmFIim6aOJBrXPERNl1MN2+52KMrPKLGJg8eESezPIIPMM+PtQpol
VoLsCsSLcQ0/XNwtDlB5ZDpy8YF9xB75SFn+OxHQz43I+RThUkJr0TdYd5nBwIXVxnIB4arFb0by
6cbumcuzIqoWBvRZhFlcJzzavTXyiGyj7VjkPtlxuDhM/TyNtc2IjTQKEqwPukEXA6FJYgmBZSEW
XLuJuBui39M01Xe8tnxrnAAdeS2HjgPN6K1HbiaGRqLYY6pteaB1pL3b8QZClBNMtfcwJsZnPlfc
wSlmcUG+7TZO9a3RJkRwaetl7vTAO+XWaC5MZP0Ur7FRPXXD8EcM/RmJ06YJ43LrDhAqmsgKBgrd
NvYRcMxO82AU4dWOLQK8a6hgcDPIrRbhfsmdjzn1GgoYcqMTV9DHEgBGVhxJRoJApxw+RwwOiswQ
2qOOndneHOMHx8AaLMrb0u4uA9vRDbBctZN++zB7BVdlim3Bi2L24VFUkqleXUUKIxUnJhV1aIJk
A9mAhUQ+aDzox84lrU8YgS4SNI6jH291iFdyeKtLRwVIbA4Ypb1Dz9IF/FDAzwmYo8R84rEcO8zF
+Nv3hvDq+PIlahzjCI34tauy23qGntw42KoGzIIpl2XQq5AZvyJ3BETFtrAqNv1iCWgNEbC09Qn5
1XZq4ec7VVlhgSWiM6Ftazv3TybFzRpdTIH2Z8BUeJdYcDViJzv2S307dq559DS14jK/UZSAymsf
0Bth5nYQCxDBAjeN1WLAubRViJS3Wowov+iti8LoOEtQWM6xxo3Dam3n1QwSJ2akm2VyyUk6EehV
84zEgpmBpOqlUVy7KAk4g/NtpCaTveWiuYfXxCfMzViHfyaJfq/rTnLxUTYVC0gBgiGeIXVAVowQ
to7jqTDLBS0corLYx7dfRtQoaRpwtb3OKURAP31kjdxiPVEwDwssZxPppo6bOtvKg0lIsk/lXbJW
/5BtdCwYPgXh6r/OzLYJ2KHdebQNnhpPA6PajVeyeRpGY91WA4n1fmXx8kvZJLmopbKRqqTcfkvK
lRKMUU0bLoDaUm0CnmmeDEgMe0bEJMrNfTA23d3STBWeCCQBDXcvbL0B4PNAmWX4ibW1YT2c2cGv
B1KEFh/HUiVD90i2RXVuDcUKAedUkNvVjIRHklDbxfLwz+ERpq7XGEILjg/K5JA2HpvBaMJ4l79j
JjB487FjCLNnUmAvD9jxjMCMIxJCam49rHUrlbo+KYDOYJCMgSqweSqqJSAerL50rQdpMzTBxNk9
z5c++a16gO4kxJhC2EGZT9bZK/LfllMfnQqzDDEAS6Awb2dzr3dOq1F2et4fVE3hLSoKDvBkSH7V
jsED76zBN/zw8+i1l/m726nTOMj5IcweOEy50T7MqbGuKUHTRS2PyF7wwq0HwhznYJPipN0ya6IY
8pv6Mdp3AOXG2n/z0Tz/qDlm8Px2G9mP4hHfwyfNG0lHnhNfam1aTDd5/veYku4KL3+33OrZ0aQ0
ol7ycL+3pIEv/d4cGmwQvmHdzZV4ZuX4Ubf+q1/AAMWvSFcXxn5+mbowJVvBeFzGDudNTLM8y2g3
42zeGOmkkVzXp+zb4+az5yVFAJd4GmVHXk4EOe6a/gCkRonxzlpQ5GLWvqq6jUjLYeOA17i2ijfC
te4n0thc8tMZCOgr8daIsXInPjS2LF69CDErZX7m4KJJTBdfmH8fV8Yfdt3kSQp/U7vczkOf3vv9
2j13QhE3xv8YWVi6EtuHMu6dFm8Bf4P7WI680ApbDDQGJD44qtYmyMf60PYXHDfdAc4DD6b2MNeg
7BmB3XWTj3RrdF46aoQuDceNZwJBsZLsJyKM6REaIqMW4kKmKCb92dc2T4iW+YYG9E0wOqpoPB+V
yhmcRmsexuhbJ+2Dv2LdVdDF5U1AS7XTucNTxgzzYzlgIBmovU3ajq2solNCZMLRr/t931P+LBir
m6w4I0rXS3jX2WPNdsSc9nU2WPh40ZU5OSElhSM2BVq0LYKNhylidx8X6UFnFqzHEZPSeiVnGqdP
Qkg3jnyFvp1GFiQKQy1+Ts7PPPPFjmnfcXAsJETNwsV7aYzHIocMHVn9Q0RJvulJ550Rh2ONU7/s
8LNxacAGBYTLwcQfd6TUT+vhaGFOmtgv7UA+3lnZ8jWZNTkgWORic1mjW6o/Gpacla+wDDTt0Yxg
TybMhVhZhThlSvo7iISVs+ztWN1bbT1tFm84O4jDq87/47gscuVDMotHctuTwBvAuy3lh9nhjFc3
bfy7S5D8FkhYDm0fxafOqx77SPFrl9pFj5CVx2+uhA/cwDIRVhn1CdRC0MfDQCCAqk9oAb4I+DNA
VIEVK4ilUF6UPnt5iy55MOKgqXR866Cv1pFv/zTRau/nBG11n/nyvgLfiSeR29sYdXkJyZnA/fHo
zFJ8kGmEtBz3/V1ez9kFzZoPLmSs4bJbFIk5Jp12DI9hQvG25GjBSr6l75TNXcnu0epN81hFhB+W
UuxZKkO5cR5NGEUQ0p+QjbONbPMHrN43E3M9h3d4EJiHqpSJKUJlMrQK7AbeASLbk8QiGFJHmH77
ZIcMvIrZQ3672rdWWXVKpo+FmMwV6xB5fMGmip7TsN9JoensF+FPnJMDnskBPwxr810UI4cX+eOe
KBW6MUYlkUCvky09BfKEdxzXNqPg5sdCfBBVn+S2wK5A28ZsGi78plt/wAFb/F4V13xJ7lM5KH6Z
hSEdgNR9NbWsF8TyRpDEdOObho8Y2mLOl/fuyZPZNWMpS9RCMlNwxtZN3TVbAt2bYzTri2mFN6qm
p1AuxJdhqGAwJyTbEzM8b6o6Zcw1M26ADMjkI/EE8Hcc5JExIgMQjDoiOE5ddJ0y603XDdQo1p+e
ekEvS29X451MPiKrxVejUMDkSfsxe0+jVfxSufzDFJUyV87nxKLcyWX2K7SwGAp7n9kWz3NnVdys
ze4YLkTz1kgoEtPfVPojrvtzYTw1lJhMrKf56Gr1C23+hYTGjncu4oabOeNQzaPrBuQa16Lf4Xbt
Tomw3+y6uBMtDnpcdTsGFeOmaGhjci998eL4BnLbyVPTY6Hq86/esEwkr+PEpcuBqi00bH6jidO0
1IjU4tGJfPaES7PPkLZvIie8tlSHuzDDbBaKvDzFrX+rO+niF0L6y8Qv3sm5wBDDMyOyLy4XHXGf
NcjoCOJhI07c0fUxFOPhO4LPkuohG78qn2oFdR0DkKqNLlM5F/veNb94GqZM1/x2BwSqPZh5TfgR
AK+ANC/rprfMj8V1NfPV1jgw74V1ha6I48aJQNzjRxhL48ZUIgvMnheEBax/qGfvEFl0XMpHP2pm
KWwqf7ooJ2UaIEriO8Ms6HqIPek8sk+/Kxz9C8Qk5DNKw0vLbbXRoyahAskYcsFdRVIEZdGwbwes
NBpLKcQ3RCtksM6yvCTyxg4fQqlfF1lW8HQK/yKiN2ahbHMpm6vCjy6q059eN+zQFtenaW76/TY0
eZYXyux+kvqHkbjbVd209t4Afa0GrAO5QeiA9XkpwY6avmk/2rH4MZodTTZDUGG3L/mox1M5Jsem
Gu/aXrx6RVMdrcqSJP6Gx9SyRFD6BakpaKLFPAUpbJw8gniXtehCmQQW8PtPiACwdpAYdJTtILYS
XPpIQB8RFPM17iYCPGeScNTJzIAjtsZ+TBhhOyQpBZ1DZK1hdjBGQ0xLcBW4Ze0TBkXm3LQRZlfL
BwtwhpAH6MAA37KBnccYPttYg/ep6q+UX6/j9NkOPHTrPF8O0ThCeSHTGBTKFgmGiw5bXBYUBsgY
66OLd9xNcR5F0sYVn5SgBJvudop94lYqUqGcFauI+SpBzLBky7MYDiGbrD1yvA+uL3vjp9mfhoks
KNvwPjdcfHI4VHkNw5Qt6K++K+o7iLjJxir17pu8//+zCf532QS2cv9P2QRPa2rAfzz1X+//lmjw
/Vl/JxQ4JBS4NDMeo27HFK5H1sDfCQW2+MuSzHA8IX2hbFfynf4RUGDZf9mm7wnfkcqF/P/PfALn
LyIg0TexT7elsJUt/yv5BHAw/z2ewCExQQrXkp7tOh5hBT7//vn+mJSRJgzhv+Nh4yTs+h9uKi2J
EbXOm6eWyWXP+DJqwp3Vy+YjHgw4waGRgltLsPrg+BadXweZ01UTkUN+x4QjCePm3egy85Vl7JgF
HgmvBd4Hp7VuiiltmGz6pDsHvtuRe5ivwzI2X4K1MY3akG9zCkmjZ9WX5yCwi8yy3C8XpxL5qwLX
wjs43pnVgNA9ZLdAp63Zl/TAVjnCT2q7ZXWthcMwTB8yLoT64Tcy7Z/itmqFuSk67VLzM9igkEfd
P6IZF1OrmCMWBupoqj6aNexR63ES41zl7NT0pEFvWb06TK1TRp9h2/jLGcgNHB9jziu1DwkD059+
UvTzsbaypP7DGhwkJdIozjvO0ho75SKLlcKktFXJfWdPZErrTJjkb6eEoOzLUGKKyFJXr3qFlh29
neauPi5Gz5eYTMUgpxPUR6eWnRLbAG0Q0kP7kkfHIZx9plZowUbsL7lhHvGWOCRvigh4G+5PJFyQ
n1gIiFY5LRhoNiDHtlfZ8qjh3qx85giEUgrowLgzAe61L6lT6CeZNawph07k3Y1Sia45Npt2+qUs
sBZ7Z4zb5YRCzUe7Kp2BoJSmzbI70zaM8lp0brQc+9qr6kAbynuiP/xKGRN9+X5cZOeQpywPX5eA
yu2k+vk5zyBYbEnQJI0bDKmoN9q3mJZKohO83VD3Xrvvl8ZDezbiaiXutvF6wsSN8pm3JZk3pQ2V
/1rJUi/3eWxX7R1EyWS8CZcO42TS2MOnXOpGH3AZmunOHTr9xB0LtVmWbVkf0BKw9wh7y05OPVnf
Yls50NK/6UTe3Wi16addZqWZH8xYtc7BjmTdfmAWmOSXznjJjza/ApA2Rzj18jqRH4vuKRt5eAeN
9lb2Wz9Ucr6CdEOoERR4uXtGb4RFpQ+VxwajBOUPloFVyhAazWdIuDlPglCSRPYzresGi1Ob1GQs
MxHU/rtPCT+fXFcBGeQzU5rnFQ7nSWKTlG6taxzJMLwVva9MTK2EXuMUd3IXH2eQYsEqeIjMtQIt
B4fTVmbQSIgYx8WsF0b6JKCDesTGzmZuFyFlKtRDFypQyNhmye/R3IIORMN4ACa+HRaLuSAReQM1
cmnZxMoGTWSX9ZkJNLv7DrpVPR0t4DHIauIBIiF3r9AGbYokKfMU8XOV1T5pyImjmHfyMHnIXOJu
Idxy+kA0RZmn5jNhnrZ8Jbu3XZAJRUzKsrW43Y0uulnms5PW4x6bVVNz79OhM060luXM2CWPSDpY
DH+HSjDpT5k7UG7kuqpoHIFJDNGZ8JFOXmI3rogingxiuDHYO9aXmhsbWH4mUzdoOl+bLc7HUSIQ
M8mVe+bUt8c3HSUy/Jmz++ayxt2iVnQYawQMy81bMtITnEkYLKwHF8GsumtTUSc7l9BkfDnukCEE
VRKHRdPHsj2jC0Omn42gux9tbY5stJdEVRbykXS2D+AwBvMphzh251poXF0/I2jRhqMDaLsjSu92
GQCVBkq2XC2Va7rJIeId1mcfiuty45mIORm6dwxBP0h88r9wvKL/Ybzlkn7m5dI5rvNfwBypwO8w
SmeNHWbHGzDq6cFs+AwAkWqZfvlk17mXv2Fdi0PIVZlv3PdG2rO7mTgVoJO7JCTYFcvv5xK5dX9O
sCHUkNfIMNwiQAWT4PeOg9rE5hU55yWYoK8xQWS9K/Ke/WPTFkBwekcBJrL4ybONdI38zk7rxgU4
aQ6Yem1dH6MutUwy1YoJYng/gnAZ75HBDO+zinBheotpj48QzQwiB/oyky8E7TjepU0sLJDsXU1t
vveCNE5SJvyMWWhB3HNgMR1MD7ZHEPTz3FU5hB4zQ8EXAznyGI/iWyEA7kdoENJwRp1OGx+JUpRH
pI91EvDQjT6NIeyjNUTDwKBlo/Xf4QfBJUCLEDVHYNRpvUtyFz4FZm/9x+46PW2Ri+TuPVOk3iBi
OyshVkezab46vPfu76nFG34pMHV/xMVIG7ooc4LcIlmma3BdXEY7f0kQQPizhqg8T53n71Bjh+39
MM/LeG/x3fn5cjH3KwiKKfGS8+APzMiVyPl4BLmBMaZAYuqmNJBQsZ2OAlPn6J8HZTZrAHZjqItt
p9rA9OcTVMbda6D/NBIEb0FW2ma569txFjes4drxUDGFahAdMHI6sI9add0I7PND3IcEzbe+5dpH
Fn6mCv6lGvtHlNZ/lH1xXyVlR8VCoVRX+RxV5enrf/435RBT7gkHIR9NlPCQ1f97eaMT6Oytt3xY
JXK16Lf9XQDwlSgGkr8rAyA2cf/kfpcMA6x76of/iyXz/4NpXbZJkNb/+Nc0sH9L63oc38uv93+N
6/r+hH8Uw+ZfPM1MMrl8k8rWUvb/Koa9v5CrKapkR9psMs1/FsOG9ZdJKwTDx3P4Z89Z/03/Hddl
2H9hh7Ik/+YKSP/KUv+Vetgy3X/P6/JIMPdNeHBK+QrHAj/Kv18xsosomYV6CimNN43twywN41vl
f3SttPB/LeVOL4vLTbocBjmOYNT8K7HAT17v3CATqU66ZcLaVD9Dv263rSmKXevGRF5E6daPaeA7
r72Pe4cVR1S0R0vQucvevvF80fH10zdtMBZpi6M3ZZpZPGKHESQ3pJ1O36KgZPmUwUihpGmoWEO3
/8rcsjmQs4L4kwX3DXaLPQbii6g97J4WHksfRsubYLdoh+faHG6k7Q0kFobVtsNNHpXO1gLgsMP5
pYJ4UgH526dejPV+1PHzpECQUlwyFyJrVfrdU1d3T1brXOpmfK56dzxKT/827RcC7EEAszrhtP+E
5Nxv/Al7bcfeN+0ixvYKNwgbIhcRVgjBSe+AaT/GKFdjZxh2i298aNT/AkfnRhcgnfK5OzWNfPCG
jnh0NN7sSqNbJ1HwmWBpBSlbZIhiCcPFCUBIPFYMUgheioruIZvTE+jR3x7l+sYVbLhac0JSZ8Tn
yLItnk4kspJ2+DQkU3MpnU1I6Dv0JOb/LY0cqyEiFKqUVY9RsbpEtBZEy4azjjEYub/lhLoAsI0Z
+2/1OppvVoBYaOpLXGW/hCBBGf+kwUkMq65ryq2Nyj6Y4j7dZhOYM8wWjBtmQpCy4n1sSYHUTnVq
CC9WBZDK3mNg50r7hRzEjcfj7lRN6ansMPb4sYE3vkWST7QkixGs4Dhs4l30QeYWwzI7ZUXAZTgv
sd53QJfJAp6vOZM5F03OYWLOGZgkzY7wjp6AMVBzHoUd5fcIHH/kMURmMIyzlVJkNHsyJNcq+EW2
RrpNkcDfhzwxw1augDrsQUhbAt1HRuArpzpIxwoMQ+JKXkyqBsLNWrVeIvHBtdLqgILiZ+kTBMTl
5Zn2FcfyQ9sb64LQyW/KhUkhEDPW8b2BV0dmF85298Aweq8xpJ+hXh6TIdIgW9VrmFbL1dJO4Ga/
lVMs27x/JSOYIKWanXvfYFZMczWAPsv+KCfyjmmc7POYDGfo9XHJgnsRbPGl9cdiGr9ZhvxLNMlr
7C2vAuhwhNt5N2jjh1CCQD2ECRTSdzXjM+XkweDkd3pidR2aL97C03KC22LPoNiXwWRVHh6JEGbN
77Oa9zJk/tO8Ezkuq9EcH7I0zjd6KA5WP2B8FPNt0xBsBMvcPcEnJwH13XeJgBpu+3X6CjyvzjCg
uTUkvcUvUUu3zj6PWoD+Bi0j2aw7t56RmtsMFc0YFqeAAyWn6lfLnDGQ+A3h3xsXg7SWJR+mOwv5
DFwi7zeghzMFkH1hDYuRpdMBo0/k6k3xhP+jSp0/vW2gJeZbQJwWr1OsfwzIZjc0eB9FWz5ZKk6C
ru3+IB+d1+nkjc3ZlcrsFVE2zDjTi0+tlhROUfNkrez7pXqZjBSVTn3sInM7k462AcIftK1+Cru3
esXPovG6FnZvbJ2Jib8du9cS653Mf0iYTrul55wTmsURMhUIwAXRzytAkrlnuut0FQgt7h2jek1b
zHKLKF7UwOzOCREbo4NvBcBPpb4YOBo3FdPkEZ89Cfb0iR5WpzBD7Fi26tKFXUmgifczER4tZDxb
J5vMk8iOqSzHmxJrMSPD4Se+aaRfmVsdIXmDU628G4S5WcIObWoBBC/dXS3ex0T3N6YtyEzwugYR
fTYdymQ2QVkmxblYk3nilCsGX1eatL+MyMNAlxV79PXIQmo2U1D6rh6TyRaeblH2j0x6fsYhezGW
pg4mewhbZMJKchloFMYb/zNPOQzjeIV5eeZLSWpbDV9W0/+eflkTdmKwJSRqGOewMQ4DZi8cKeHO
XaaPlOWubjS68bE6qKk8aCPcJ8aC+jZL0EnYbrhbHPT1PfQ0uVgdiG0fDqJJZjOe39o2sAabYj0I
nzojt8ieGx/IuJVXFD6fJKBvQzGRiz0sTzPZbdsCr9zOVv0prcoDrcq9CX1R9y5R5MWPxtVfs6km
ctkc+DohE2aksegWsVFdpFAED7HrmsNW7PHFFifQP8QZWHxZKBDzTbtgDKCQH/Y9LF9RcxzWjkRj
gYuFGOP/5O1MlmNHziz9Lr2HDIA7prbuWkQEYiYjGJwuuYFxxDwPDuDp+4NUZaaUVZV1b3qT0lUq
8/KSCLj/5z/nO+1FBdaB8QV8kOfiRU2t10CZ4z7qQYQ3NvZyc+mIJwYhLNIo0qZ7jf8jFd1ZG+8T
1vGHJCkwqLh4cEvGnRIKCs7+t75xgD1Z2BD63LpBBHkbXV6xWLR2GhtllscD2VXyZ13UnPBfksAK
x9fcrDOWSdT0ZUa60Wxnb8zeqZAt1Iy8ee1Bgq3o1dFRk1NI7s7RyguGagVgTSt++mhkfWkA3Id4
+aDS+FGWlgOb6aHqDX5L3cvARV8w/dFN6BV/nHbEiUgBBI6fDhGZ0BOMy2YvAfOU7gBwnC3+nNE4
OlAVkOBkEUgFgbBOGL5wjW1BNs8gd2OcyGRAtrqBZ0ZF1RFmUcSSkBYHAAoCzCCJg7q6j3WoTXmN
4SN7DLlHRRxynLOkUOPpByPkzpXZJXYBBC54lXTS/UinB0uZAATC9BMY4ZM5FrAmapd1NflF1bXf
3NaipQ6HZueATTKN1A9BmGPV7+3XsO9BhjfjNbfUF2GFtyDM2o2lATHSDcGZMSBgpZxG1KuQth84
wcZZB53He5XWmaNl8dCbC3Gs5wq1Mqz5DMFIsiZ0f2JuWWVQ/mGaxOC6zckArGGJ14dwtBoft+Fq
jnjKIbpbfs4HNQ18rXXFn9wLrkErGeuD5K5sKSoLnRpgMItEiVVxHm510fXrvnHXQ5Tf0tntVrVG
7SE3jRU61TWqp1tVTdqqKZnQirxn6T3R5Dk74MbpMFk1U/I5luWnGg5QLb4Vt7qVpwPHdLl5saAA
c+6SN6nLL264Ae6DbDYH/KHmL46grRcS3BTdh2JiXJVM7xxIkCLMFEgNRpLJKjdhJPbplOMymox1
3BTPCQkmw3qCX0IsM8XnauJ8mPqQ2IEuqHt0P73JvuStOGHHeXMYkZuqoO/ePuVmbL3QIfg6GJSQ
5tL+MsF0bdrSLSlmYpIdVPKjufOZK1RzQNOjX8wJ2KnHPRkQFUa8cpZ2u9oHSxNfMyxeRhF3N7r7
xqYPfF32GyB2b6ku3WOh6UckucpvazbPmEVuyqViDWHvbTAp7Y7MHIt5lG/svjRPo6DEBAD+IOYf
BZJNTY+a5vdOm91PDfcwRPHEH0PWhyQN/wx9+Fxym7XNAdmGoJiGVQhnGzbXwcl3QEA9f1kUo9fQ
jGby2wMAwkBnQvEb0o+ocShGpxPk5FQdWTZn3Eyd9DZU+ICgoJVzcIBlL+YY1qPUhcyceGA0qZ8A
hDVFzjoO2uUMIOFOvMdkLPaXVz2lUwrXe9VzL+pnbkPaxUIIXjIc3NtY9hm5tfNkwp3CJj9WxSP6
OpjUYIzjCz28Bu3nyMY9u7q152TYHabaWOkyJTugeXwAanRF7J7NmrI6i1LHaRtSApS01aEUNjFA
R6dAcgpgr1YH3jqBjLrXoo55dQbJ2naSeitNBciyUhAA9S5f9QYh4dExK3Ai2ilQebcRPQ97jXHn
PIzlWwNAomxm6seK/juZ37QRv3723uTGDYvSyY3I+1A5iuIKq88AfVG45chiWGu3eo9FpwcujNko
xnIW3RkmtNOMV/luamxvO+DzwXmrTWzUI3VfmX1HcG7m9oPZ6S5HKNxafUMuRhQnrBEpBniMEDMO
FYD9MSWSphevvaEyT5E2bIsY7FtTq7tJF7/UUCc3t9CyfTwhBzeB/Gm9gjI/nuSrntZfhPfCA46s
aB3BvgaOTlyCr6wjYq7ttFpI2lYt4klBOxADweimtVb+alvEb1PonrvB1rHY9t5ruehscF1br2UN
HYl4bQsvP2iLK0nPq8gXenAT2vgWxNaIv5VFONnp6gzp0STBgzjCm66LlmqL8gzAFJLadVBe7LfS
+RroR8cU1nEvBeRPxTv/zYv4loQada+hNdqHxt3Q+bKJS/PRboxPM6OQzKIhA8PD+Epclvz9A6A6
Tlx0ZliC5ksdYDKkuI5AJ+DHYnxy+LsemCOkMnsduHO3DvJ82yhOv653C39x13NYnZlap3MVxLxz
9a9kXIHzX6g5nGWYzFN8e5spMeg65OLlV0q2W9Zh8PQ9Yk4c3IFdXHKU3Z3m4HZP02aPa7G5Db1i
UwvrRXTvnDTmqV8uEtQXjHAiT+SExaYqoC8EZCoE/6qm0q+DmxT0JJdqb4f5gwjIgbP+sn0e2Fe+
WHPVmBr+8FRZa1fjB5Y9BJO4GxTmpTE4jzyOK4cKwxXxeX+0ijsPV8VNpyOxxoljwQW7PEoJVguJ
8iXqiBUQnY5Hs9sM5P/Wssvum2BpVaoETVTdYmiexjUPjz9bkuPMGbk/VveBRVgeIDQA0fJm0JLD
Y9gd2xqnttdz58EX7uc8BLgnmHUtUOcOOt0Cw9NiVGvyUR4z7jSnz2qgjbY0yQiTog9SZYJZvjWC
3RS66FZgJU1xIvPo5mpjONq+QJtdUXB2GnG88DHDXxYR8NB7bAiz+zRz4kEVBndoQF3ayCw8WS24
rCx3fEZZxhqDUVuw+yoG07wioC5QV2pFjPlDmcMPxgySmB3w8bFvv72+dYD3SKIKFEiBtqTBiXkv
LIcny7x3eMNgUa0/2nh8FHi/lBaBLiw4VDqzvrQpDj3eISO4gJM5L/GmAN8D8v1SJ9PdsiEdsTeE
7z0bek7WiyKucIC709/lFmkTAMDkDT5w2l5cI+DgNUS304heD2X2nnItc2j6wbEEdsjiqHboJsw8
y93pCuBGGiA6y6//j/rj1/g/v8pqauIw6v7t7nH79L/+okj+219/2f7j1+FPufnoPv7yC7/o4m56
6H+a6fbT9ln3zwLi/+3f/Heh8Wmqfv73//j6L1f2hv7fCZSPP8VP+JH9RaFc/ol/KJSaYfwNLA4Y
CGHqwhGWQCD8x75eM5y/WULXESldcLmeXLTB/1jY23+zF5HakxRiedxq2KP/u0TJLh/12XT4KbK/
QMU0/58Uyr8q2pYjbGlbwuEqyYtSd+1/Wdi3Rs2+bdAeLIMMp2HEz2OtobOoplwpm89uNChs7kru
O1lBlDSYSWojY6pmwX823VXIVuOOZttRYEoJyOngqXOM7T99R/8T2V2APfmL8s7X6fD9QXFHSNUd
RMx/0VE1FYAX1qJzNFIiY7bXLqDwJq2Tt1kDl9DXyafHBm7lEYeoQo05wMRQ4JaheuSKVQFQcAM/
D8WTQSPLPuqyb/x04bYmBcgn+znu6DI1AX9Qr8K9unTXZu3+2k12hfgJ3NSb3KOMpmCp7/tDlckm
S9L2iW32Ww6IZkphSDGT00uY004RprtY0qQFgOwkdErhvbmQfrAUNhfP3oCRhhTjpcQ5uytniNbG
6Gyhp7U7KiNBCcYphQ/5Xhh2eAQVRCZlhkwBCX/YQ2p/LIMrHt5uiV0ecKXx1UjC1DoLsuJuEAqT
c8nRG8r4QEIRtbRXcH766lufOvOcN01DpgJQ1ELuxrc101BVPIg0KSA2KbL7I/hirhR+bNXki1B/
4oLOB7238ztjlH5P88JGqYrSmKh5Dzz1MOOl3nWsBQVtk6CTvIbp1cCkpP8uvVlJGXKkppsJDB27
94nKWdr/VoMZoiSa4yVSab5zWnI+f/+LvRQCwlBItjk9Vi3L1l3QYc1CiXbuu8j7kzrWMXWJsYkC
gCOROZ+pkh6Cvt7E2nBSMydVrsivggP/Ezs0JvCQfNFF7RM54eIm020Zxve2HmGGrFoNNZRuDanh
kucRkJriSCvr75p4BOvkbdKKbSNYaQFBY8qV1e8Uz+8AGPcpBsh2WA1Ug6xUT9Nv0kafBNeFL+ls
2CgssCpjNwYEZqlN4pL6Bsvl17CGn1ByiZ6DP9pMuSXN3QR0NG+ddMXloI/t3gYy5PfJ9AkO5Iyj
T5Kvl2sXKxakR8TfmMjKhPt0sWdSodBvW+Vdzbnb5cG068y4OTZj/exld0Ndunsdnw1b09qlXguL
rsXO16Zk1CicfO3AZCIr2+XruYmaezZpO6dfuqNwkmUh91yE5xc49ETzw6eIwAvMheTTBr0bFNOz
zItuC+xuz6QzrBza10wz9Bu8w6eKe1HCGEZjoGE1xaGorDWXfmZtVyY+QCGaaOCIwd/C9uygN9RG
c4C+2g0MnAJPMG5V74NhdIksqkfeB4wlSUQbOdgJq3+tFRzIgmF256C80DNcrFMDgqxJ7oC9LKl4
7RTmyb3Uins04x/4XjcMmWwgjdY42t3tbnkIDOKhU8qck0ZUNk013B7CduwiV1UfLNagssGyXP9G
2UgzTDH5Lrv42HDMlU49I1VHKCPgnrH2H70iuWM8sKmgyX7yzlynPUAV4WDYxpprUInl6Z8UBiN6
TAT7oZjAr+k0auymksKtdDia2Sem3q3msrYp6QZiYX8PguZmPRP/1nyuDb82AmVCBYBpjK9WHT91
KVubHq4U9YAda/A1Xq9b3ExHp2xqX/cGkP8hNzh9PJPIfu7sCapFm7zRp4mcEMSv2UJU0QFrFgOf
sWBcRmL+NSmYP9Ci0wquuos9JmGKKWofI87ZUoR36Inj+7DXAl4PAxz6bSO9x7qWP4MVcx1jg7tu
F4DiPJiHUItWNd6i1VSrltRmBImBEN6Q2d9R9kC3aOYrPXkpKiekJTdBPwm7BpfLxBUaQZL65zdJ
fFMN/a+OCWRXZu3ZJqLB8hfPdl0ReMCVss5serEcbGOTSC9B253L2juEquD6OviLdYxG4iljEjS2
9DjQKBVwhQP6Wi1zgclZu4nKA04xA5upW24i+udH1TrrVpE8SOdqrQI2/1I6r4VMj32dPnjUOqww
QPExl0jSnATRJi5y0EllcQnyZDyOwXwKRioneKACxyExlut/ZHjwlnxg22pqZWvvpmf3V6wL+Ks9
5wBJySBViEBrC9jK0KZ/cASvQQJtZerQpi29fKs7rbVCMaZO08q+TIu2GpiL5zq8xi0yuVsWH5a0
kmOph99MKTXX5WBVxupS5byb5nQ/KZZNcU7F1kw/1Dx9wG4jnuFRhuvy7yWF4wCHJfGxbvLwJy+S
XVDQdopOk61CM0OS9Xue6Tu0WmJsOtHHpl8m01NHfobWKslmAUDTRjMPaePdFkpLkrL/oe3FpvRn
pUHTmJcNW0NKeeuy84nd0AP9tuAH1HTlKnEeySHxogj6rRoaKo+F2A2eZRwd89mDfQgSlX3fzDp+
3cMzNm2v2FFJRb0r9aA2q9EZJucO48CGxE+SLRu33jl4ELW3vcU5GBWktg247j0gvI0EzrtCvqUe
I/SoBvOQ3nVM73vBoUED2pqSeBerhkivFajITRtZEtjK+DhUS5/8lJDxboYtOA+WfG3bXipvKGGw
Bt8kv0jgOq7fpF7wLIoRat3GKDW6kZMBDpUDziiElzWT/ttZM8uEpJ2tDcqMebEhwUFMe/fq4eo4
0Su5NiKAVvHaKw8QDJHVpisMkrRW5Ys+FNu0IDbZC1K45UyfHmFI7E0lCHfoHysn5mVn8cHRM4oV
5oQAT4K+JpXON0xLCDDXL2kir5KO631qqh5Za7xluM32bmlFa3QVY2PHFFGnGPhONprqPU6Kz6bu
5JpnE3FOJi8gzVAqsuJHm4wZkqx5GjClbAUV0jHdymesi/esJ7e9HpibUoh25ejiNnGy32a8g6zV
sDu2hTjEZiL3qevuG2kkTG1XbnEt0w5/SUqLAR+ffh2Pl0Exo9MuULFjq79d1M0h66+1e7Y89UmG
iurMAWlg+YKoFS2kB46CDq7lM9njv1rlzcRtpJMH1sUrZyBrq5U7txs/G6QRPmVMquPvVHh7y4GI
wsxOJxGT94tpaf6Uil3pgT9ovNOUaL+eFYxHbaBusp+fyF9+kM++2CO8xqIe1kIDMij1fE3W8E+j
k/KMxvKY6/W0dxsXtaHmIzW54lGaO8fq4UvFwWPCBo7XQIEh3uAyybhd9z59KBihKuvaJ1l8JfwF
iMAHocl53QmaLPVjKKL7UOrmps5d9tMRdAL+YduxCEM70TXJxnpbeYqESjk7vmnmlwz4MwlFACz5
+KGNubeSfXa1GvEw2rm2QXXY5yWJ3qhv/ywdWWQGHfqjjkn/U+bo8Jg96YT2YK/2VG9sIO492dCV
xotl16+s2F+6kYpVPneHYLaxuCJTjPgaOtECymnSs9ml28KeGThU+9toqJjDRRXDfnA5VA1aLvwq
t78FexGS9neli51xBCazVjrX3ykPryrkkBmRp9gdNg9Ewh7jODFRi+15XZPV1xvUSpcY7DbHZREa
RY8amsiNrQQ6eecZ5M9PyAgTXAf3c9GHsYTmzPbektIIZPVIz5zkPKFjoetuRRR+uoJGjET0Z4pB
hzOhaLIvBdjqmM0YOXgew7tat6ONRX0r1lAb9xWrizj0PmJ9zDaefJ9oGbzDpqS4Uw+jP1Dessai
SKUOa+ygzjjQAE4eoC6LbVkGwKlxYAXL0iLMazBnMV8RLsfgCKOu3EextbzQinU8CFYEKqPmlZ9K
acs7ESePGozGNXzjN0wruyaYyx2OlR3jerWG7oiIErlod2ZHbBRNfDcEG2FWX+U4yn0Zu9PWjVne
g7paQ7/iG9SqTVYdo4l/UmCAWnBcXMLC+SACO2OrVmhQGNUHO2gNYgnUumT84qVPx1qtcxLT9CiC
4Q/b4Wn99//ZsfRv0ug5++kLEeFkx7yBM065nwnBHwsa11MRjL9h268aYRwIbLTs94+lZ2kk4IFs
zYnjbYaEZKreeh281qWaNsVtuBgu2uQBHivXRG1ZkmVPBEYjZrai3houJS/cayQ9KgRkExXGANEp
sdbi9MvovH5Fh6J0y7VrZ8eqttzXHDdfDE2VlqTOH0wS/axjQBrAz+NjCQxvbu0d5F8isBnkTOpp
K9YicZtyfJbxT+O1ewXtHuWQ4lYbUyCb7WDVDJ29ZQ5dY/rPNhqvRcK2/J9W9mydDDhMTH+46dp3
x9bik4vymnkowhmwLisx3qGCngyGhOMwNxX3NZCiSeA8G7k+UWHj0BQ1niV2veeG+57RBvDhIOh7
qm/XSaJvu0q/jBjy71hUalFF9qSiqnRCj40jh29BUeAKdV4KEvSqkJth1O+oDrjXE/bp+lTkz1Ex
MidEHZHQ1lpPMrZfcrUu5iZgxWImPNblm1fX+X0zMvOaYbyqvazcGiFGPi3tkscp+m3HOzyz8ujJ
9qLTTlTCKWMDaXLkDO+u0tVOTO65GuJXjmmKI8jDr6acTUtBVyzgibHEGTOwHKH0thjvOADTo50F
9i6fivkaBpD7VCe+DOPvsar41Yznp0L7oEuPGbCsf6t4KQeKgHhZ4PbzVehHjpvcNUvVSx1xSctj
EkSZbGCDJiVqfNPhYK1/O4yNR8vJnvEmszLtif4p6mS7qoKQ1bIBErRUF0TwDLYfQYBOHeB+X/dL
NMcbaamU4ZHaoekPgIQboayLo9mtH7VjtrN42fINdaH1gXtzWMpzC+JPnZjPZRdsPSOZkF3YFYRq
WHUl+wOdoAIEB8Z+XnKTHz7zVh0fGm25wTkDynX7SGTxvUlIcI+UYbZG8mvCn/G0sl6FUBzx0SLx
bqbKUhdGlrM5sZWxumLLR+atH3l8MqxbaxuoJH4084BdBDpWax1z6Ipnl1d+Cbq3nAmhR9LaBxlo
fqvZlqnNlat8JRCrdlFVXEozFCusztOdacIXLPD5dLCRRKi9pxoAthxLdmO6087TiBZiZCcVPYEi
S4kQux3I0QkLviQOyU9J6zbeZNbkA+NNKR0D3aP7wgZ04pH40UjKiplXqxL46Kmr8AOd35pQHglt
i0itbnBBmgYaQ2nJQtqKuwfaXOsV0FlGPVqv7fYl4a6j9dZLWud8I/EA86Wz5Y3MCjk+tbgapQ8h
Mvyal9NOETCl48UgAYLR2apm321oQcwDthq8E7lfYMfqDaQOuvD8bmT91ioim5SY5iubKw8TvkNc
Zb7iWfp2MqfzZTT3h8oiRd7L4zjA/ucKd19SuA3OJb+brYBzMChe0L1AUrC87QMuHfReYCJwiLDS
kkHrbJ6+d8SL8yK3kD/YNdripWyGZ1ZJl5SLLFeh/DJrKUaz6qutCAXnNBdruIvXHs68Nia3qMn4
vRTFC3uyaZ1h3MERQcI6JS3fOO5iy2UxXLCm9GM3PZUltMCsXMpj8QadWWB/Bk61loU2UG5j8Cqw
p59Or2C8LIisxEn3WEK+scqNOy+FUguw+Nj7tbdJoYC1zQjDIAlOkLR3g0z2GgD9QqRHmS7NbhyH
NKH4c8fnIOqGr85imJt7rhBigD7EQC8J5IY77NrbgPcwDezBglmwWhrmtb3Ju/PaplqDoy272DPO
DRO4N3NUA17DTziJXeLiRq1t0xIpSFZL3tzGuWkItEclfqs6gENvyBPeBnM9cciuBmAQay/1iP4W
65kwPdXZtSRkUuM/p2a+qD+7rvuWSwWCyY0y1Onptdm8EPLJys660CN9TkyXT1PzyOk0AAE7RHQ/
QX13n6LB/KR1wmIdQtjTEurRldEJuTSFfUQOsXGNW0n+FpMqV0PX+yxjys7Qo9n+RGG4cafwFICh
jDXzvoa+vuoU0henO+d0FQJUKiTpKBKtyw4MT7eN6tYY4/U6WZV3NiyLlIriOUh6U2wIZewA+TXY
9dAvYooTR++eEhZ+GDUII00bnmCw1HvpmOdkjJ9ktGdTzSlRJgbkJ+dNFV1J2ysk7x4f2Drlqr8O
G5ZEU9YAWzRokXKaHYakOLRfKklwKjVMKA7Qj8dektx1iabG82+xcHqLSb7a5ajtYOm8Gp2xnw1M
QXQPS8pd2TU2pyDHHwO4GP8nCZs1xHvCUv2hTzaBNm6BvHjAvxDycDz+atapj5OHbqSqyy1zmxaR
PCLP1mybGmN9nKEc9kTBx8E+RFNlcGfMR8CO2EmaHjXYMznaK3i7m7HdTm12sVqz28IzDdf0ga0m
xwBOVp8bQL2dYb1Sw+7Z3I0tvv/U9o0fXai1TINmyJjI/Eb+7qLjCi0y2IqmfPfyMiQnYr1qNbl0
FX6G6UCfrxl9UHvBNRR2F/yHlZkpzmeabQoDj99sHzzhglS2qdC201tCDgTZc9OwLuNHBshnKrez
jO60Tm05ybM/scvtqgNWxufu2x7oW+HY6Tm3KwES0+RnQYoJtNkk/XQWV6DcXNRcbwXqMd6xbduA
mc7u41wTG9xHjNbxhyvUa22g/HRWQU1NILmQwKMl2le7zdekFQ+6RjhCdOJX9uJi1u0HB7lxBt/6
JlvvRhpywxQ3Ar8ZTF+5NakvW+OHNKBg5R0dVj+mM6agncbnmXTeGrPfRdWIiYDVubqihRFUsFc5
dYkNFSOXCPuBp5FNq8pr6DhwNXgFZM1zg/sOKwojt0AqnTdTapxy4U3Yom6sCryN3uhwmGZeZYPC
kiE1Cc8fAt1MMRsVZOGe4M0fe8b/LCxUxTRM/aSVHzULXVhlz8HAPAGe9qvMnPd8Mn4CUosrx4In
nvpifhqMClXi1dMwN6hioZvMPDy9gPVXBja90HDyNk34hirSbcxqOroNaYvB4AxLehcTLdUCrQU3
L2iaF4s7ZlBQBBBmM+we4ZkPXf7rJt795FhsjkfEzRGzJzq6t58DY4eRQ2f/zVMu8EGtcLrjhGtH
XtLmpbEzMknS4ssbnoPR0m4IsdDqcfzokGTkGF16VhrI7Yhi7M3LMX7tcs9eJ3rNflfLdnwij7El
EKgcv7LSYRV2rKvp6MZ8PUabQRIiH9k9FbpnH/Im/BPY5v1Yi37jmMgnkB01gA4bIxZ32OW/8slk
rKRbDJVuONo9uUU6Te+KrL8NYFw3Xo3h0zb1z9HlsqSS4oAHdzeV071hjmvulnxSMbC7Rbzt5unJ
lDW08DTcj3SsrrrKpcQnod/bZRYpW3KnOUXjxcRZIMC7c0UxO6c9wbnaOQ4ASLBkOznmn2z+w10m
ukvq7ODWPiB2z1AaqNwmWQ79q5GnMAKvnXv1i5Fp916PQDN4vMDtLF0NZMCox3XuUW3Z6tuKQROz
xdjXH0nGnqSJn5oCYJmtWHU3pnlJdKfyHXuiRXh2t15Gz5JpdYnvYvTpZ0FeKYp2yVBSjDm1v0OF
kEJfMMbfckvOktO5X2xlDl6dcqSVvlTiQlO3uCeClHBmYlPoo/jchPPXhKvZL2T2ATSxxujDJ8oj
bq8Pv7xt3dwa1m6FWmrnMt6XLeVBfa2QBgG/h1ADx9OQal8D5jjUfMSTaeIl1MfVQTXFp2x0DJia
tauhRkSVOBkDHreE2uW+PoeJJVZOKc8hWcVVTjy/MuEBQCxsN+xATGpX5seZIo+kNPxwjLoDLODn
ricLEBCV6O2eAKS4uMnkMQtnj5FmI+hozh4mFIHl9iua1V02JIsxltts1wGwyYatcPmRJcQn0qp9
JS0BNQuUJYEwrOa4e6x+fEhJbq5HXcBfb79ZY+HNmjW1a0hOrtMWZT93SUnRuRpZlDHHpdlzYwgA
M/FKwk6G6CyoFy7DniAkoxIRkgzqewbyp6pIF0/9Ny+IEkQLsQWYAie8iuepKG7SCLCiJ7CFW9kP
lzErd6VutRsx8jHWnPGrdkeWgrY17cUov+xOM444JXy9F2u3i+NHzyN+a4TG1iu/dRhAfCHwTxH3
16ktX4J9XGTmJkDA5BlXX+EV1ck4aUVJA7vG2ebleMz7IMNE7ib3ylZPNTzgocFeh0mhYTcLlJHa
5JfWSelTU9pRAEbEpT2I6BZhKtqgUN+gKATrwPguC5gj8wBK0kpQyFPF+k880Jj3YsYZj4MNjXHA
0ztcnJdU6xkeZpnE5xi7vm9ixGTyHMNTzrmy9loF3SyJxAnLvXmKdW3AV4o5O7QdasAwIK1rcjzQ
pkLvAm9uM3h5cwdqrdwP5p0dIzYQ4B6fwGF411T3trx7pydPxuEVXhRduvRqa72i1AATR5nI94RM
82vIW3M98/0AfYKr08nb8m3MMMxU1vRR5xg0ciioFAyHxs1wu69pozTHYM9HrrF0Cv3OltGwtTqM
dIHCY4Yu0nwWVLVO9SUa5PAAon26gloi4ms7f0QxyAWHWO0rpO+1TSr8POrAjHPnDb77tEOkK3dK
1NFz4uTHjGJcXAafmosg49ALCSAxp7Ys10mSOjlUO+oGd3p8SwuHMKEVvKnOIYgE8GhjikAe8Pc/
epke7I26qA9SxUSX+Dn4Mq2ipzoCptWRBEbQmMIzmxTMVONsvnT00juhfEU6lRdVVjo3XSfd1OzV
BsdT26TvwRWWMt+nQwPSFCsv4pKil27QilfR4AycUg+R28y+TQihz6aWTBstU7xV8bU/6yOWpSSB
uFIlhAct5d0MsJs3ke866Xr8aZrY5+Wo+Y4MEj9n9bR1Lat8zDkYoSkBKe6b7KsIo2ZP2dLFa9HK
2aYRdsWf49L7M0XxsZ/ANVG8Xa/S4M7p6I0JjZo65MHY6bMQBwN/NxdhqjpTF3cP/8nG+kCvV/bQ
dkgsHK1FlxX79tFyfw3NStdFh+1osIhwC5cm2Nb4cLn9IAnp8Q4DWU1CgZPZ5Ye6GmpWSMD5BOBJ
JK30F03fA0e0LE6Zu/2OMojZ1qjOwTpQu+6joZgfjNo59HpMLaeO8RW+Y7rmQY+jOL626MQ0bsEu
o2Z6lXaYzTRpuMfKcZfbbP/YL77oykg2OteeA/Uws69Z+UdoM3d1ssxuRZXe69Fb09nyCf+zve2F
+5SGjE2UDjkXenJITBF5sMYuvPei8pmnlsKiwULf5iEnq9B2p7Tv6MLo9buxkQo4SnRnMjmd05ma
yT6Yj0knqpdpQAnpoDREDS5GCBMsK63iOor2u27DUwuoaKPSqN7WtYZ0VDgHh7zxuZ/OslfWJunU
sLN4qWauT213f5ea/GHCxn1u3Pamkri+0+RAh1cExaUan038F1uCgjavefnHArFgM9FR+zQ/e4GY
qHKanh2mWVg8sbfr0qzwzcwDz5gxTVHBmbwxZ5cNzauJq31N7rvUkZOmvkoOpGufRV+QzQvSaD04
U7HvjJMaA/x+MVeCVBXeoxq26CnNdhItCfYMgic2r8cZSbuBsLuLmlDtDGk/Vc2o7xozeBeKXhde
B6ytMrvYRITXz8D10PXqhcQaDuJk10m7TfQjE8dbG6n+IOuFj5nEV1PV5zg2PJ+dB2Um8HEcgB5X
qFIYMxWjYN8Zm9aZj2wqDL4TLlEj/oy+QhRlRKjQUTCrIRcJccwNVLGsCDZpXEZ7swVQKQbSganQ
2Mtw02F8giiJD4/9vMtsqXv+bJfk+FjSG1GofNgLud+PLQpAGXBhS/zSBlBVmLQ/VWz/tXa8FAY3
WbvXb0keF4eJi08MkXFfJIoVHzTpBmFnjcV0YsV7Ix6HJDj2b9lIOTINa1deyWSSAAOLpT4DQNSK
zLe7r0mFAdHtxV1ecPSLys2QoDK0OJozyPkVR/pYIMaB9hlJXbU3doj8CMlRrapuIVUsJHZGJ+hA
Xnuul18lrij+8ReD7W/KFYpPn2aqZz2c72wXaAm0VwoWyoC4Sasx9ngp1/ciXgN5MPn0dvWhWRw5
of4jjDxGxWC1mAYHCffuOI8NiIQYD2WpNcu10LWO8TxbRydBpegET3NfAwSwWB6x8J+iFzMlR5pp
LeSfZvl9//6bK4ijR90dwG3OFh+TJVgmghPtYs6RPfmHV5fVtrI+O1tw9S/UQc7evjXJl44TNZkR
9YW+0vJ6HecK+phyaI3PnVMezPyBOWOO3tz9H/bOZDl2JM3OryLrPdrg7hgX2sQ8Mzhe8m5gdyLg
mOfp6fWBspIyS91dpn0visbKTJLBIAB3P/853ykPpgm1wS2pJ+j69FYJWVDxEq/DroyWHrZ6X5rV
tWvLbp8ag36UaqB3c9oaKY/qZuqGbd2Zb4SCy5NoSyyt1cZoOAZVyIqrELdXNgVbYgYRgSg5HDpw
sq+Zfa3YvKDuQaWCPBDwlJteeKk7i6zlUVMfe9EGA1x/GmntFOITriYt6BjbHsnjfoOQ91yEtfGg
EDTffEb0vX61BcWijeP/qOEJU6OlL4lZrGujhroez1fT7tNloPXkCkCebSjQyrNlOxu+zjmPcWKg
C//ZfXM94FHGNLxqm2MEsHcfiabDWYKnrJ4hVzsO85s6sa4ozdPerOePYoFemaKqjoxHWmZ4KfDs
WALZsyt7K61jqNFwBvDb+86yQXxJ2zvq2HvSvGVnFD5GeD/tIiGQUOlbG+T7wAM57+TYZvuq7kFc
mp9+iQtw8C7K8A6NT9OK4hTA67tNWUzJixWzyzdayGt5cPJdTmE2uDak/uEFEAP064SqliGK7lYt
WdLR1Yn4AAeHoOMnAasu2FmIstFeVmhkM6LOHpiaIhUBwkxa8ynvVXgxDM18Sy2F2Ajrom7qc8/U
Y5cWgdi0kzB2cdhY4PThXNNgcehtdz46mepWIljgGcrokQVy75Bbzgi0VgQnKEJrSbR4QxSz3gfC
308wse7yyQoKLv3C/lMajk06E+sxU6HoXoUWeQSZKkLCPjJzR0DRJ4K9qlqR7XQHCtJyzk5U/pkU
GYi+blnR2ILkjDwejWJa6sCrW8+1tVKxcfAjE5nT0Y/xaNzpxLR35GzFQ+pdqjg+TEKEJwIW0Tpu
CphBcfKq8ZCdSL9RxVrThqm5sTD5YTuURgAykZVlXQQW6hN2fqFYnZLaedLojOspi44e7/hOtk5x
HSrgbRm6xMSKWvaduk+YnOwKDLIdEYvLSgNIWB0cRe/hMfgyLo9cVO4ybjRHCK3aZkaWqB3lCJS3
dHAw+/K1tz3yrWFwGADFHB0bvjvR/OAkOIujYt1ooipQZQNO8RZVQUKs68Qr32Q3wJss0mujX4Py
sRdOhjXavAX3PNhWhX2To9Ns/EXw8ur6NqVY8C2TLjQM/zbuTknJW1ZkbJHcN3opAZFGgnKFSQJG
WjKPUxvT05PG38eQ5y2MEpPhLcNqUmttFHJ2Fbbe9C7LWkTeCcpjxCJpOUdX1C1jD486hNHfGFoR
U3SZfS/mRzCVpBomg5oBebZMJ9tFzQ23Qn3Ko/mgg2A+MK61zk7x6KbmTyuz2osewz0YLrx20Wju
GEJvsQXb+1hNTykU+lUWm+kupgr4mpeKVpP0W8FbvzGD31YjxoOvEESYwBfXogWHEhbtQ88peDdg
OdzbWk9bMXU735PyVtKWzkFF7nJffqYOxACdB8Yhqby9LInul6Z5hHFurfPBnfie9ApnjCV9twEW
S8STxO0hiObyqGr0RJMx3trnL8+GER9NQzwXNu9GS9i7SbH0f+Ivh2oQZlg72xucA2yQGENoXnfd
VxRuBCA3f2363jgMEGE570OS74Z0UxC7XbuxaVwaYT8VGUdDkXEqUR5FAXbx2FcDXjUnZgDOgM4j
wbeKeRuOYKTW0s+vyThGb0+E/TIMMzaXlIl2pHsKcdxZNOsg+pX0DeneoOMvjczTYAOzqBIZxRg+
BO74s5evnm8sBVqmzapvNJAyS06fMvoVST/+GVrYSlnsmktdWS8DIwQeEyYlF1H9omsesB5Eynps
gk1aQHlksMlocQo23ISk6IxIrGbo2Ve27YySxlWr7e5N5e1lDrs9WBQWYyv+7hokXf0B/1SIRlvp
z3Kc3C2bWCIGmsk+W5NTUOavhPw+i7lq8RyxEGpmeag8nBE8cz6ajMkhk1vftGK2JAVdkIVmQJZ4
701rieexQ+Cs2afGskcVICsL3oxjXewXj35nPxSMGPbQdzxqA9qSR0X8brdtvDPrRXNi+bf8XL34
ZYvZtnkCa8OD2qWdICSsl1hLLD3iD2sb4UZm2OworcE53j2SZxTHvjF+EEptNq5Tawhp5R7OAZ2k
DUe7kLvFxhxZLzBWOhneqn4uoSZHtzxjXEWpib02qMTZaCj15RIxZdEAqHqmxpWvnt1b2MzvriuL
k07Ucwr6fGe12Kpi8Vh7ZnFoJ/17BIe5lMUZDk+WdnkRPILnMxVjTGGEPLopvVZfH+g9ncfD16cO
9IOgAl+UcTxE7kyNdcdu5gAosjg5S31ErmsSpTzawVBLJhPCeO/pqwc4RfEdYDevCtYWhDN2e8SO
yRvfjSgtOU1862ucpM5PPdYfQaNoXTMBf399wHXSkzmlbQ2OGzXjHX8D6N7xIUjKdOvKnoig8NlY
LB+KKmtOAclxoI2BRNqmZoWyTzfYQVV6QLV/ATYHeboq115qMIMFuHf6+vD15agAy+hrGJlz8C+M
qqFn7f/8J1//tyhmBFswkWoOCyYo/hOuM+ZYaE2G/00EeDMp9sWM0mAsKsfse2dgtHKxKJQTwLim
/+GSZ2dRyl79bGqYPqT0ctszy1/FaFmypdC/FPpn6uACCo21HDXZIevN6zhSkJ1WOfnADM+jjMjS
yohuWQ1zQnft0evvkNGAzKYDbUBFWWHvgLQMhTq9KCtfGQhdB1N5V9Ux2AtLSv74q/9kdiKgO+Op
QK5od+7Aeuk1abENVM0Aq6leDJ/8np0C2YtD69YbA8XS8Pd2qismUqEuPhs1Ym7ieb6plbnzh7zb
5x1w04EdvwMJoO3Re1wFR2IAGhoF9pUp6b2p+p2TfZZqZFbcFLsRpytcT8Fa0MfHKOvqPz0TCJ/Q
xcyZYZ+L/jEybTpYMEMU1kjdp5Pvcfb4eyGDhQqm6CVwxafvZuEh8OpLqWBXTLZvnOry3vscVAJJ
FI2nGzs4Mr9rIaXgZDBZO+ZsFCmF9s2uObwObKiJ+W3ijPo6klZvcwM+GRUD3u16WmeR91FBJn+N
RSVxJLACQNK4uJjtXoNCYZ+qEhuZYTQ4u5TBUzviFXBq4u/tuYkmf2sk5Ts9TGQF82E8errcT7q0
rnb5aI9xtseo85prxMuELAn56WEVhaZC+XRfg1S+T/3dywVz0jLuHi0/DqCP4HHi5P9DZKKheQv9
oytPxVCG+zoZniLVQh3Ill2fHOijMT6iNJ5Wo+ThKDHnH7Ms+1wEE4Z3yyJIB0DO3cCJM+nWFJq1
m26Y7x0kijXAqqVVtK8oyzFwRUBbMBcfTezSF6f91sBmVd5rXs+tMiiP8w+lY+N8nqnubaioaEWT
7cIaF/2UDDdDsp4SqENyAasYcv9hG36nnoD33xoEI7vpre0MddKdf4liKzlO/bbMz+VSQuYL/VDF
rDJQqXC9EE/uYwTktokpk/dKfoXMAK/eUHw3crhLwPhtGIattUZ5nIC1rxQIQWJ6ITsWl4BLsIxA
SAiXYN7iHjM7nkT+ViXAnaIz9unkzfuynu7ZALaGIzffavmFiRvjibQqiNLcKisvebJqTu9xjx/V
dFvnPobZx4yXokmmb2QVCmCGKJzgetCksKLGpx4k5EZjB1nJ3rgieUd7X42/mWumKzv4bZrNtGEn
Xm083R6KUp5S+st36Pl8H/nQDaBIyFo9YiX+6VRz8qASlySBiV05Mu6yBIsABYGEQPaj8MuE8q4C
YJm3SYpcHoo+xbLmdN8yfAkcUsOfaecWPK8EmRDQBtDzkkeTHR3cuj6/utEMT3f43vfkh6CaEWBk
sgp0FGAT6UZUjg3eYSoAhuUE62GhUtml9LR1FLPxTEJxa/Q0mRUjoT/Dd++KEvFVkjbVuZjckpJv
AraW8zEzklnVemTkBBwaiTp7V/S4rH3xkI0wN8gWXiKbyMVkGETA/TY+MX+7OCMXFi0hh8kNRtyw
KVH7eSRZNLaPujKuPhIU58vW24CLHFENhw3Zs/QYcVzTPg6xVhvmLpf9bmAS2Ps/Alhz1GBhQtED
h+c6xTE2qx++S3QpCfAf9f4fq+OO7s3xTAizRIsarJvH3oywRvoJ3lHvmTKoDdldh8QrB09to4kU
cfewHIWiPM7IVFjFpo532ovVjkcZ61zgjBQzifzmy83XV8mI3yity5XrScgygqOUq130RK7qRgzs
+OL5QeX5d2MmzVRI9uPsWCwmfAjFbZeBMgADukFV2GDd93ddyw2A21ogxY4ITAE+XOedEFR1SuxG
rN2eSGgzRx11CeroVDTfkrJQYPsoKw7DgNqD7LuwWlg/uHzXpP4LAzbNflQsWPj1BSTPtdmCKUk4
m65qhCcqYHFaJ8EYXoroye5r3hre+TUZ23KXd+rZ6MMnQNV/HIZlO7yL/YgEhFf00GEb2BYdoobb
MfUtIXUNEmvyGLMEZTMJbyZvJNEtvYPjjutXPRYY3jeJmEDSWDkor7bYBB2HggHktpjeIyMhWMCU
d2sXeJ0D8DgJlFN6e/Nka0FKJV4PCqKizcRQx2GgLKKdwqcyfJ4AR4iQ9Z0AcvqExlUC4j27F+AK
9aXoaOAU8ptSEKcRjXOkpD8FjcC7kZplThTMXBtgeMeUIW4/JP6+gY69qmoynQGVpwzUfnm1ya1H
PccOaBI+JiOGhD+YzJpB9qsK86aHVh5F6lmTb1amvPOzlJOMl7IDFWIO07tuKOrGqVacfdp3cC7V
R/hRDGnb8ElWxBE8VKK1WyT0GSxOTB2G4hhp2qD9uDvbc18iitChCwKQc2mw+1Iio6ilZrZRj2a2
nKlTxrtBKdjj6ZyqyfyXqp17hz4KfwLG49TRkNnZz4OMmJfW2R4xf7w2srnKzPoGoCY8FCYdj6Wc
yD+IhyXs5TjCAPPUvFAK4GLCSV7DqBMcz1hqKgPrbChh7w+co2kZBnGSmOU205vKYjSdTmay4dve
wcb6O8OPqDuXeFMrw35Rlqs3krrk9Yx1ynTs+R4JHe3xf18qxRrHawxPVZRaHKtvqck12Sp6q4YI
mfFE0QfvY6kPQZ2ru2Wa7HfkjzAlhq8CPGojbLoioALFDvROErrYcM0WSND1g3D9Z09O9oFW+R23
kAvdh2trMqJX4C79CREXTSBjcQyPsIzSjou4xIfCA1Od8ZyP9MPxyExiFBuXgzgXEKMV12k4hJjQ
kkBef2JQnFcefjPcb3wPoLH7qP8UnigubadtSk70M66Sj6Ck50PQxd5n04YnMxIfbIg9Fo91RQIA
A0O9VSF7sjSgQjlIiYCJZeGZqh44T8gDkj5cdgNJeCG+RSaU3RaTb3TFknU5Lg2eRYpE3hTFK+U1
6xnzl2uX7AHMwedo73AL+bi55hL5jjA5prSs8rZmIwhJFCLiTuDOsgNMl9aiUMwssLDevO+iHvpr
6TxOrAA7S/Pgs0bRsntfqraG+aM1IE4EIr3LGMrFoKGpQFa13ezi1xfOFSDdsDjlwPH2pT++TsQt
N36o9AlC1JszMbltHFdBHKrLl9a80jxTiqi4mlgrELdVsqsakuUj/Q2ljd7G7rY4F1gYtnNsVYyX
ILBIW46PhsFIdtSrsjI8jn4UALV6vkITksRF83g30lNkDM530wMJDJz4o8aScs7JqwT429hFHO1B
OHQyfYcZBFXAtf+kPg3zBZzWDVFP68AAiXBCXlzwGKHIE6PG7Zlkm6oqKsp5SmeDka5dDK0PdPkh
Gsn6xcES0XdM4+pzko4D5XA9PkYypn6dxMfKlNVWOKdUkR4py9Y/9RP710RN78T66sfesB/mxA3W
HTF9PIzxuV12G5iSmOmF3JXdjL+EVRU+CEwiFdpUtCLHMLxnUx3RA0brZb0vFPYfrToevzXAL7LU
ws576pS9ZWxPoYltqZb3mOqYOQtXgeybfcSQGUfpc8ZQaN+o7Jgxnj6aKqR0JC8OCDchWkmKeT8A
lRW270ZHxtFp88VSwfvURjlRk6Bba2ufcIy9AHiytm4ORiSM3kmlx2DffPySLWDlng0OS3yWnsXQ
p+evzxT1Ch0rD4g0rquqYVOjpxtNK4SKQ5TKUmf9FcvyuuQfa1tHTxbtRXF7qoQe9kFzIfTE6ui0
Z+xWzivJSNr1IMbaqvYPw+zHhzRPTGrE/yQpoYTZwRbph+63MHDhZrTDwTLnZGeL/GX4bBhd78ep
f51YQze1ZLTrdP6vQoM07mVjXUp9d3r7p50hDRYMlhFBosfGFndU6+A80yL8aLe1eXQM9VGGaj9X
Ytg5kYuuUA5nM09NtsqYC6OsF6fURcxtPeMYqTC4mEn6VqnycRiIMM4A+QZ0EZqEm5/gjHdNyWjB
CZnAwLZLrxMOavwG6E7EfRCrIg1cpY021Gr7V0VbR8JclfTuGztYhefBe9doKtgNcffGoXGPR0Uj
makenIASITz4CGVBGBL37rI1h/ynaJ446rTBe50sN0JjNajm/msCF9BsItCXbsOe0dI3o63fWMa4
/KieMl/scOLx5li3YVg0ULyQYJ4jfmGhHcwlPHMrXeyi0fLpNJ6/mWkqrii6eKSJEbkiYluTtOW2
Z+gKKrTGxZqYezln5hMz2vOAeHLywuC6SNAGq8JH3gp3U9Us7rLiQB+10ngeJcVJSGjVCh//ji+B
RO6+9PiitjBy9rTYZvRHB9mpTewbkzxs52N0wIXybaHSzIQPLi43UmvzBSCZPho1kjX27DcajzgU
tJM89fTEbTkyUqQyq/EIOnqVOFKeMid7dkp1a5zHcKo/ofs/kzVpuev7PJIHaMo+lRchNWITS8d6
rktoS43N4/nH1whQLyWF9IsXM7hq4g7jPDPYTBFIv/7N14dAEpuK2/HbV23Y2LR0wbGSpejvfBpD
/aNOkuCFHNov7g7Bg7HhIRu7P+wqex2wlp66eGloD/Nw/fVFX9/p64NedKbcIAI/eUz3dftR5xEZ
oyygIm56HJG6cLLHiJlGXR/KWR782HqqhtFH01i62SdkAbZJyifyXT0rZyn/lXnHkHt5xz2/PuMr
gMPDwe8wNT8mmxqmNrVJ+lqvOV5kyo8ytoVh7xzyRWj6+jC4Hd/661MKiBjbFeeMS5Lhex/O568P
VL7zRMYnUKQWSphTv0cOxqZGtBQO1SRoeBLxjMHBdDZVSeItbo9FpPfcdjFF6dgFK0xVlluzrUD/
H0ysc6IDlNLVS7StataWO9N+s3DZaPOpSve166GN5mO0q+b+EMwwC4rKlbvQjPYJ1OotPrRLmZBy
N2I4VGYB+tEgNchV9I5D4D5y4l1DnnoKJofIS2PtGlPvIFPj14KmAzae8NnywHQAjCLJUT7nEixE
dPoDa/bFMa3+hKVyNdXkIj3SP8zANq3OD5PGrGdDaJUIp1MHGHIWBAPZjHLmitgC0vi5REtr0O2y
YhBF3SI/syoJKgzu2a9WY/Wk/QDbNfPupjeO8Zim65K7cK0hfe5HAGEQKettTP6N89zr7Hp46JKX
TKcfSYm0p+nM9HW8GfqIeMgQn3ltLzx8SKCl70VLqnWK2FKmy6nRT/nvBIdZH6+ri783EoHJ+Hr2
tmXPiUDN5bazgU+M9vzgVurdAuCHqN1fbJbaXWXa5oHOtTc4VWqVRm2+rZCYy4h8GXOiRzt1cdtC
/PTqH7Vb05kB3hX/m3mf5+AVAuE+ySgo5ERWs8/pCb/HGL+wOrwzAu+ZttG1NzA50e6MTQDTnlXR
KDUzk7BoFvGL7C3uIfIWXvlKIcUvQhy/LZt2v5AVvyZHIOyoWrXgCxosCdsalBWqIMNv6RVHe8xf
4CoW28ILnZPw9EtYQwlkwo9Fpkxb7KjrKWF+VpT012VYMwQZCcwv6NvdyGSfoZIxNxfBKHi32Hr2
dRhSSjEjS/fQwKKI9WZpHCPl6TSvQP/DgyErstWg2yxlvGUzK+UEin3Vh+q3ERn+werpVXOC9mJ2
4HjHoNlXsmZ7AhZ4XupZU+cxD73gaGbV3XHJFBK1Tw92jVkD1/W6hEBba/DxYXwb5cC7OzCV/kKy
/Hdzz3+OAQI5859zyp/J7dU//sflT5H/+TsLiC/7BwvI/HcJXlwtKHDfgyIP+fwfLCAF1ccyPdM0
fYvHxlKc8w8WEDChpqAX6H/+m/PvvpQmzB9SPwv3XHn/X+wfOOd/odnbLkVAoIVswevBQOpbCxvo
L2U9VWBHtRTeUSL5PvcFyq3iZnCCKWFw5mwCyGc7jBuKLblxXHohxvanS3pz0zf0I1juU+3hIjz8
5W37D1g/YiH5/F/G/terkrwNfOJKR1jWQlT/y6uyBVpsnVFTNzbZUeGzkDrCWWu0D+mo0WBNc1hp
b0R0CCa9koTp11OI8z0JpneXRMf/vtAhUcGV+g9ezxfT/6+vx+alQEgyJRwni/8t7+JfXo/wKF2Y
0/LYAWyAdVPfQxNQQmjnzw5wLitDF50R+yV+oNXMEW9nyAvPGn9rhfF4LXrrCdtZsp7savHwNGT3
rPyTxYmuZ3N81VL8qxfM9fG3N9A24Y8R7raFa4Me992/v2DGlJHyZtLzy+k+c+yrTrtqG7QVh+E0
vFYuZdUkwH/gB0jXktJ7FraRB16HhFmjl+FdPvn9fNWZjw2RoBMCVfJL5wjvvWvc/+s/98KX+vu7
6wDaF/grufAF7/LfX2xbGFS0B+S0E1afmKNkkhC9pQHupATOaGpZgs04vv/XP1Qs3/X/+amOFI4y
hc3a/U/XmJgHbk9bHLzOZaCID7GqAqpNM1S/yFzs61X7ozSRIX0bMlI8eA9sKhjS+/+iT0Kof77a
bQb9QvrSpG3Ac5e+gb9dXfOkpFHP+aFKXbzMeqa/zkdyBOJ5tAF07mVj3/PcMS5fH3pcKGZDyihf
qnea0KRIPCpvfOMtE3GB4OqP+8iEAuL63pGpDBELJuYetibXcfDyCkKYjdGEqxRn5rqwcg3swLkN
01jcssVs5OdH0A3D1lA2svJQy/1sGE8JzIymmbw338C6LcRbgWtiT755voGQzfzOWWcFKW0/87Ye
W3uZkgwA1/2bdHR90bgCm2XUkAF+XHuzk+w5mnwPOB4eMALcBqvuTuyRFiCQ991TLi3H/qK0ekvr
HQltfhbsxl99AlKXndYxNccIN5BBws48+3I2LwiaBSI9butBknNEb9tPLhBFW1lybWL5WRNOxcfk
mfjcnX5cPLbRyZDt78T91fjp8ORQnb0TkqIUP/6M6+pBifLJ0J1coSb1x5G2BQ31eAiHJ7g3kAoX
gCLxBbjKSr63xFAPSgzRA3oWgTFMQ2woTPPagb3NwiR4SIOOD61AsR4t5uTlzAgWsPRB0910Z0ij
9pPE/cCmv75TWIhBqnga5AiIem71hmFZwLANBj8Vl/Njl9Tbkn0xB8DeOUn6pjb4viJwyCWdoAK7
fToAx2APgcTkg/jgxj79i5uIl/vPt5HAqAfKgcUDkJzv/NNtZAWOZUGL3AuoO5wFIWgPSXeWQdau
Xekvib32XiXhSAElQmYQ97jQfgO7Ittol6hGNqiRSPnnuO6fgEKWuyAiGVl75TOT4usCUqMqpkK0
i383qTXvPWfBOvnrov8Bt5ToaFwhJGeIeDF5slR3pxGWcOniTkjPPNZPwUyHk1n0z3QVfVKHxcF+
CSUWtGfLt6SrCLV3vOcsOMFWl8M77QjApxroivTNDCZuGOD9fdm857nfkSEYb3lOOUNEoAnEZOnS
MFaaKFsGBDwrTwjJ+t6fa+z4IcxMChMHm1Gryuh1sDkQ+c0vaQKR8/OZgV9JvJPDO6N1cp9dyjjV
+JU55nOnvre6+q7rl5F1mdyufujG4WAAUlIC7lvJdxhSa+9Uy0SiG/FIvvBC8J0yRvTy5NVuSqaL
GVvI2XSeM0NeuX0BfQ/TvMpG448i/pK5/u/Cgt/p2dDHFd41CfCevufiQkUsKc7QWjvDjPZrPnsm
iU2P8afhXBvIlhDciO7hjcGdyqGKqOVBEs2IzP61qhDbKXnQJGIriF9LF9BUbmujQFkohqfMJkHT
OvHFc/EDaM8/cmaSuUkMpzAPwHBPor7WtUFGbRLvc2IOIOSPduw3Wy9h2Rp1dIhnuR+M2N9Gc9rs
vNL6CTQeoYiSqjaCsUYZGfb0q5oVZwR3vrWGScIUTm3du5dIDs5R2g0z0PilqtLvvcuzyy+m90QE
+Va5+WfgUdVW2DqmY4NqJZT3U9UV8F883MdIEjJ5RoxLwLOEv2MMbC3YXZ3EcMtGUgy6Yj6P3VeB
3picfdf/iAYeAVMCkHmyGERZJpfgHDLKC7031a7zZBHuJqExgGFvLCvSTZ4B8Urydy4mHg9TuJ8m
4w+D5WcVzSv6Q3hmw7ZFFX2zVcM5zC+nWwpUrm4wvTNyK+nEe2ULdzKi+mNB368cetd2WPIIm188
j0bXUNI42+rilOICnTouKbeWO+kqmk9zyU8mrwLPvye/aXoI2Mo8jTZ7LhtEt9czooR3PuJMYKjM
dTPYLm5gkxk+jRuc3GBzUGlhIaT4teJ3rWaMaBZOfKqiEHGdgFOSZeyEJX5jDuPcX0V32yDSn2UW
T+pm2sPEtd8b0lDYr5w33H/VxQvHTaYJUHVdjR1osqYdJ34uDPiuJv79S+pfI1V8AiQ28VkdoqB5
iAsfoSPNjL1MprfCCbDXCJ4cGVgtlqNdK+NvEQCblQ3YBKvu+EOYbHoGUeyslE1u15nPwq2AG0/j
cxTk5bpUF7K+cs+46aBxt29rob/P0+9lh31wGnYw4FkWi9wCwkjI3bI0An0kUP88Os68cuLpQVmp
PpsxoKYyGT6SdpCwOrp+O841XFrQzZeGUuZL6urP2LLC/Wy7R6ww7j4xBnzqkb6OitefeMFbavfc
eTRyte54dJOBp5y2N8FEUsRdqmV9HAthjkSRuFgj81xdndrc4tkiMDhW4IYL0W8sAdh6nJ1r3BFx
tQcPf3Cj1l0deFsxd9/M0JgJLiqIZCK6WbF6FAPjZ9MysL9USxy1o/hXtM+Dyz8xspb9cS47JNTQ
3SUBPnUYNR8xGGOyWPq7wyR8LUN8PQ5sSSdkXzwlP314u6T/F4/x+J6Gtrk3TH0NNelelm7mYEa5
m00VYQmg3bPiPIylDAkOB0+Dzzsu11nW+5ivSdtOLr/fgIc+ABvdxahO0LFBGuWkUFp1TXPeMGSD
J6tAhgpcno4JknRId+EFqh1guNm/qxZedQYApV/KFV0pf3sdMN50Yo6R4N/wmwiKF7gLugh4Mvvt
qg5HtdZzzKLAPVBP7wtzQ+r4rFPv02EZYPx3snN4MVb0qbiW0nF5LkrFrLnysGqZ6Y2G1k1N3yGs
oPrkO+lPaRZ7AiGE3ruLJSbMlMEGneghC6vXrhJ3O5zpiLZ/ODA6V+moCFFic16xw23XvuzfHNH+
nGr7vcR01xf1ayasgdLyvsQ98N1cq7SSAMDSJ5iBagfdudNE3eUdg09OsbTHEI3OerSrZSOxxFFh
UgRxE261A8aFZZwE9ZKx8F9Ti/Q3WqC/z6pfoynJ09uD2vhjgUBCfwnW70NWlz9VUP2JwdyjL29V
hoJk4FY0w/RC7B8uXmnvvLr6yMlPajy8a0tQiZ3n1QraS4ZzDHcSRXMSYPjSQNV8k700uf7oLrSl
e+1LCgVsLBPsRmBS9TewOO1GjNW4dSeSj14F04EMSrhvMmZ8hklQPKH7wuLGS2KS0GGokV66nGzO
/F7P+E59jRGyHOVzENr47Kmuw030npeD3lO0R2US3TQQiWvglH65rboxX9t12q3bPmQUm00vRT+l
kALxfFRt8erj18WvCTE7xEYThS5KX5dv+2XIbNDawpQIfCbaVWc9Z376ZLSEGcv6gQTOz0nz6EpK
oix48fZWTrTZGcSTxoIzQlDgSb2BnutiuZCbbgJsp9hcAJkrH800K0mFeWdHTtZ1comLQ4Psd1nG
XiEM+OBQVbAerOw9yb30zKhkuRwNsNU0s+Q6IeTq9h+52Tr7Wt3DchxuYZJAruQJzTAWerkPY0++
kzat1jJmKtUP6YcO1bhr3e7UN9uxDsQ2K8bHauheLE7rOwUSyzEpU8pHqG+Yy9OyLw5BSWoW+2tz
YaV/1E3/qWMioJlHK3sdMM9seBYNFqM9OHB4hB26hevgagw7oBblundibz8BelwbmXzva8pdjAzW
SD+2J1tMNYOa8BSa09UdMA8zMjJXi3KXU/7NtX+N2/AT6puxabFwocqBicuZO6KObJrBvUOEYfl5
EBWXVxjRmy2MYdN73X6iLIbk92+rY4/ALIBdXjj8cAarXVnhH7+3i4Ou40/SzCfUnWBtC+bYra84
XszZ7zbkSbuYwqQyn3nqDqeq/c0w6UATq8QB6Vk7jxeZAXdZj/y8/MFprfeWZRtlM7uGJd5XO6xu
IUZz6Qu5KiCJHZWo3nJwOFKycbBALSXzum47JrUurhijfquyKNpOV7x94jJWPqTAgCY3e/6VZ+O1
Hp1z5zLSdUzZ0OYDCVPN7M6z1FunNRNgbAjUodNgahU9v21X7XkCLL0waXNIqJgpptrd5QbgAoJ/
9Kqp8olX3qLQ8xgxyt9Y6vtnizqoTUOACTjjfLan0DrVk6tPjlFipyzQyHVolC/z0N5eZi89uLNr
PenZoLwnT35RZ3kyGoE61VZQVQvjbJH7Rb0uOIHE3YENjz66bMTw6Wpadmyj2FLmhBeQLQ2Q2G1M
d8qeJia9jXLxjFfXiJpTX9lYbIeaQ7RZHkFAQqOotH/w0EPgXRUU95Q1QJvaKquTYw/l0W7+tKXq
T+bU9SeuwF8pM0cyKuGmM/8Xe2ey3LiSZuknQhrmYct5EimRGiK0gYUUcTED7oADcODp60NkdVvW
oha970XKUjftKiWScP+Hc75Tm6du+YLU9iNsiP4i9fW1GuPnnug1RDyiBxCXcAjblnMqOnTH1FVE
dfjWeGqXL7Lsok1UtHQQlrfq2l6eLNOL13qJOIkcdDMMq0+m50HCivDpwQ9Nt3+/hSaUH92sPzd1
lm0S9KFrO8ZsRiKQSeCII/d2MO9VGbME0c12yOg3SnP+FfNhwx4p9AGWlMVdgJ+hiwZMnHxXgdig
zA1d5g8gbAzL04eMSBdMX/+4ocw2QeQ+R4PaK7txnzlE5h3UEfzqBgAYCJZNHk5YeSukwDXvBNnM
5VbnsDc7i6xVDxfFJreqV6NLUROMNbcudi/Ec+tiSK4diaooV7rw+vdLMkWvqVdvBFtNQym910ZT
Xf9+me3sMZRpu6HcTfDivPkE0D4hlFuR2V05lXOuDGM6DCVoG8Phs028L0Owe+ByZBVl+7u3COBj
WXRCJlHEhvFC615Y1VOqw5/D2B6V4TyDBLw7QDM5058wzKk1NPLf8D74KTjiCTGlvp/9zYB0fjcH
6ZW8qWKjw16QrXGMc0b1c5Ju2zy9Yqa9+TQ6yCWxM87F2is7flWLjDoMt0hWNNZkT7C+37ZJfbEY
UJAdwJaPU0R3n+h4z1hGWMxNw04U5bSb/ejAjbWOA7gEUYxELaxb0rxwZ/jmsO0qucP6fnQpQ8zI
+kgyapd4WKT6C4NhmX/UHGI+ZXWQWs+UiTtjsF4KaT9rXT3mMLy5LTeY78gvMaWfqYkAWalvE8n+
usesLSpShqwyvCYRc5pIBwcFeHoV2kDDwjZnXmQHu3minPds4v9QST1BPVuYaResW7Agw5uu5WtE
rjl7pFXVjl+lrj1AOz3ytuYiLfMtkCYkC3X1ARutnKbn6eibHTCxH46a+ZxwtBIcAkxOTf5bZP8I
g/rYL6E/mNh04D+1kZ+syTg6MKplbWpQ0YyCrEr86Lx5+uG40Q9crz/M3Hq3QniJEp08gFOgQIwG
oU96Jppm5OarwGJlRzrKAe09XrvIfDCkRYBMvDgteU+DyKcnRx+0SRPxs3XSV9fPo3VfQd/Icut3
bMqv1DH+sET7YRHkgjfcxUMZMcwhgKbU3YsreXrbCZmahZp6wZyTfolr8QmuS7jypHmxQha0ic5T
CmZc27OVwwK2noZB3HGDgJ2N20/h/2iMyNs4KrjrCb4R8SQAF7HjhgILWAQDnanxU2js1GBtFT/j
iKDSp72O710cvDSh3pmuOCD7jM/j1PIYZvMqKyjtrc7QW5uVYMwMCLFv85LBOHTcArubjYx4Tu3q
ErfNuO+r8JcNL1foRG3cnPCRbrSAk+C7MPLgOMJaB3XHaKHCP7ahqsJrSWu2Csc+JA7ew7nJoKaR
7RdDoHDFUHRCuul+DgtZPozzlnowO1XV/Km7DLXfgKkqUSNlvfsCxBjVhUoIfkqRfXrgLXnK3c+5
LjgH5sZ9a+QbSdjmKRjtdks0JfFykJJdl/2sbJPvqAnct65n1164axSbPgYYw90kKngko31VXQ+r
iL64r38SwdeQCWS8qYKD1Wi7Yp3PC/wv2QYisyhbCNmRc33HKe5tym4p/bm1x1Zs8VlsZT3g3HDY
8RcpnT4AwU0nSB2vWuK9ilLIZeS0Xk5oWBGUvVBGwpXZTlhlfXlvAyN/FkOO05QPj2PwqWAqu3WU
PV6qM4gZoAI56X/eCH1qdsALRHXdHbre+9OaXX3sCgLMQbbtowT1ag6G5xB12MHs0YWcH0/JwcHN
m7YOSsCWJ8Ct2cA3dfvSxSBIHNXfZNZG2yYpfncd3ve3hpB4eGdosJp4Oza93gTSF4iA5T3OxZ4/
39n7vFL7NEcxmpKSwwOFW0g4ZrVlRdWu2FkXR+ZJ+nlu2BZYILG3LuWpWhz/HGrLYM77DpLEIZ/a
ThYhMqpUWgfH1dyq2fwdFZgXra7EhTw0G8RhbQfwk8F5YUJocAbEXWN/yxXgY4LN8GmICzpBmgFU
SHabZ09Z5297pZpzOD73VKtXg3ZBj4a8EKA69gH4GAjUapR8bkvCdUN8L2SYzc1OxjGp9TPou5Ec
vlyBj5zh+h+GlmQpp0jypyhv/hSRtXUWtbc9cnSgY8bYI4t7pOgVQMTuWas3m2DiAUb4O5LjvXX7
/qMOYGAnccQF5sebRA/exiPUaT3Hw2tC1sw26uwfVTl4yMLVUyW7b6H4W5N4USPTkDOaYZ5eF8AC
gOPQ6CHfqKX2oK/GB0NY96kzy4eKqy9cdcVWT+gKhTkVJ6hWj8kI9Ykt+0c6LPFkk1MeWihlgCmP
hS7Ok8s2YiYe/tz74addtu/2iFs1rF29LSAZbDMXlYPfmdMuGPSHgk2+JdxqONn0T6veDJ9TExOs
isufCRyBfWBICKtczjujE/z60m3WRhPuQT85p9FuXhLbg8XCg72dSpIFjL74ZTjOwGtcBAfHsIcj
ksZ0ZWFaJEWhv3ouOBk48y9pbDA1bC/hOHsHbzxFaTlc0djucAj+5Rlw3RCsTu1sO2V09r2EHjpM
oyeGIt15qqNrW8w/B4H+Lt+UmTD3IxzRGzAbpMrgGWHc6OZo2yzUHG55rJEU107upGs3l6fQV+2h
NPFVtb39Ll1yr8IhI+MVgPCk+dtqz06eon8GedVZyLeBhIdBvmu/fFoMvPf8eILdDInc2s2R0FmH
SrjymamzgU1iq9mghglTgc4fwt1g4gFgHPJuUGPvcdZQbNS2ffBdHkyp2mGPg3hnJjo6Cd2quxyY
GmIK6HapPwG8XJS15RLCwIA9T2287OH8J+n6eF+LSa3ikRY0p+HYa0GDBp+bEAqbAOMUvwx3LxjJ
KAPRoUPXf0mBXbE+EC9tPrSbGaimrMmVRVLjQlDaEacljzJ3ANoE6e+CcOHPGTXkqtOgxk3gTGaM
oyDo6ESgEJ6YKfbwUc5/YtmFBFAm/rkYDIZRPfDVtrKeXYnK342jndnj9wnZ1Dgt91NIWOxODwOT
Soyw+6r4OaUI4uuJo8MZiMRbxJw9Nwvy9PUIYo5XbfR3KV5IPfY2S4lWsiVv0KqTqOm1aN/kHF4H
KF2rv8ufTF3rXM3bYoznnRXSp4CLwJuEEPB4qNy99lux+2sT6DL2Bgh+aOxwAyw5LjtBcC/Ds9Mw
GnzJnKsZ6eqwJJvxoKo313ieysZdMz9L72bbZDsyGtZM6YDcGE5H7oZoD5FrPOH0pt/6NRDEd+nl
cHamdLx13R3Tx13m9WcIoX/TKmr7hmu5SsGq9MiQXS75rmBPGvpH0NMEvQ2Wf9DJ+PPf3rjUdPaQ
UtUqMrYFgKAD/F0Mj9bAwr52rQ3CRv3oa5v04RQJmjTDeyfKPwmnw9GkaMDt7aidT4jWJjJS/9Cn
Um0K06SR6A2Mk//k46zulPMgYY3OXPsiYg2Ia7cPNaC7MAAupzG36OYszEBfVRkVew47SDBgyfwB
QHjqJe5r0umN2SLjQsHJSbxAG9EswoiqMcqZM29AqS9kdc/HwJm+R5+VCexDE5mPsZk45o/aF0ya
MM+cIXdEyw1lXNNhYqzYRb8qJzMfwxt/NChtMFsV3ok5Cqx9H1ICV92zK7LuJ7BTzKfgWuOpFhgF
BZmHMgkOvRGpR1ElZ8+I9zoMupvb6UugUVMNnoy2PtlmK8WUiofxjeYIUsEvUzLwS9xpvJiDBN+E
Bt2He9IP/u/YxpsiPIJxGoIDjngSWKsi4zbZdjBFUc6ls7cG2ZGbwg9KZNRQYsroUBt4xcuBpUSN
QPlaDX86u+reEq9lmJWXF5h14Puhj1aN8Tt05+ypQSZtjgWPgQ+RFtgyl9DFMhvcJ2UrX/rI/a1b
clp7a5RbfPZMbvQIrGLmYmhzM3+FBsMi6U7dY6w6Z96OdiK5DJxHC6ZaEUSyHkq4Jo6ZqMNQwX52
znw+kIET8UCIH+FTMZGOMMyNbW3WJ9WHYsuAzCD/msBVWvLgJCuf0BqaPx90/CrpOm5wEqWo0oCB
5Yd6DvhLbcSe7TRt6qpgusFPlfDtY8IpA1NtE9NsznkzZDvyleKC7OepCtWlmLwSp2NYPssWCumU
63NZxiEx79yBE+SgrJrV3k7qD4f2biVUXbAyN7cuAlPOvIJcQGl+drAf31pmh5RR8p+sqFhahw4M
DMZws1ZceLVg+zW0MRVX9w3ZgwTi2KWimo29i+D4mBIMvut9y94bumbb4Y7GJnCXOak9+MCkGGRm
2Vw9oxW34RT29hP4b255PlkXT41fObg18M2gSQvAGR0sfRgW3CIC0y3mm6PRi1uBg5KYTw8wfMrS
R0JYu4xsL2mcjGMG9gLeln+XjflOqFJxK+JTXx3j1DP20ATuxMICVRgowKYYOXM7ytuENXXTWfa8
icsE/6vphvvCK7znpjCcq92NawIm543VtfUuxHhy17kc7xP+NMIL2ptoHQIxBjb/Xmokp9ENluFS
Yd3l8sUoNLLPKuPuWL5lSUakBoGIXjQTwhAn07ztUo7XlGrnKZ3ba9ZV46M7zH3HDC4srIe17IKi
DADh33/W2+ANpgk0Cft/flvf0a9FkdXP5jgBUGr1K6krhJRatlhHmzJxhg/H84frsNBHk1kMH5YX
+eiJ+a3//q/VIqkJ24YiKQPWNcSZfUii6BEbILk7+rhOmh/uWKECWYajsqleKjTEEziuFpaBM5Xu
C9oJOgc352RrDk5jZMQjS05acz7/Xff/f8Hf/yb4Y6X5H4KIJYHwv/MCr78q8gJRLPMR6dSv+j/l
fn//pX/L/UITtZ9jIQx2wKz5oED+j9rPj/5lI7exwghlGTojx/q/Yj/X+ZdNRim41TB0cLUEaPL+
W/znRP+yAvSDpmXxJbRN5/9F/Odh8P4f6g0UaJZlY3yKAoef6Ph/hW//IWxrZvA4BPawUXe/W90y
RTPEXkc4KbNBDLsOtEeWzODn/SokPNxfBZoLnvWD/RwtVmsizTb4s/xN6GbjAy3LuI3rihIgdtgI
5ctgsplhhgdTRLwv8fCGjigRBxyp03wiwiSVGKIIQCp3ZXRr6vBEuBOmOW81tjni60l91SE75wrv
Io9JeCZqjtkScugoZsbuh9SK+fDCSbIjZHjxKevjJJ23MsgB7JHNRg3z7RtZvSLVNFljZ4+tl6aH
yy1g1BJn0t58v3xhvvCleoyyTJa3oNmgMHCIbAlEuI9gG2AL+M46Mckkke7wo2oZVvlJax66Tm9V
0o4c5bTipCGmdl0De4AQy3zoVeWZdS6QI0Iy/2FNkXfKvSp7dP3cnpWvzy0WmpUbvrYuTlFMwPEq
g8Sx6ZOOXjjghaHb3eGgfy91RMAehiAysSFVhu9FSixJoKtvkuAiomebT8lv32v47EL0/NBcbare
Q09UxS/jYP2xnCBGM9VtiAbd0K1BuoFFR0GH/qOscXmYKpDbVhqMCGR+KZs3YgABoiy8Y5GrH9kw
JSdrxivhJ9ltEYwn47j0zBHia9Ut8G/IheP8lXToR5QWB9UDCRhrkOv4kkAJng289eulzN5UZ9GZ
w0oYoXFwbVi8M/IqLki1Lk13K00kEmQDVhjrdHNoiKjo+RzZYt518+hvbFV8xei1dkKCt27hQK2N
QC5Zh+3vWUPVz5Ilbco3jvyu+K7z+HXopPHS62zr4+hfo/smIoh9kDcIsfX8BplHbUBlYhO09uoC
1oDlLbOFzjj7jjjxkGYrhgwlg4oAj3Vh/KNLU66nYJLbMRZvBpGT55jcGTsPBIJtBucV8QcU4tYa
GicZylQKDNLW0jcX4Ar7Iykhn3Cvhk7z7gNH5iVABS/Tb6bmbPVN4AORF236Oi5OaTd2lzIPtmNA
bAjDjOEE8m0vZphVfm38KDM/Y3nVO1yJrljVLX+GabgvzsD72iMOgLrEvmyqkKFJoo38wXykdvYG
4Wh6FjgVXUF6g0Mk1zavg8VCU+ySPiieg4KPvV3GT+6QF/s6TNNzdXeMG49EzwQ3QxlAUArD95MY
lUn/YjA0cKL5Zy0d0llCUJStXV/6Ple74aPiVNsakSD5PbKPtQp8UuypSbyoyU7ayC9Tpj50uLOK
1jvSlqVb33skgP6pfNxurzUuX2u0l3Q58zZGSGj8NP6OW9c8OEkEZy5Wh84P000+i3GPnJHq9dkO
feeUm39T7+pH6lccAgMgcDXRBPTON0llf7IRT3SeZuzzFetfO1oYWQE3Lia2k4uWxiwaeIZODJwy
IENRpsl9FFcQyNa+aZAEkVYodnQn2HimmSUpXE8ETF/YAW5p4HsrYByktwO83FWwVslWhByGiiU/
BhaqxN4mbJBgF3YAZMbMLSOiyvhQJFFvg4HKFlHMIUUUB0Wf9hi5xKro2ow5F2OamjDNKqFxJ7QP
Tm+fEHnABNGiVp3ahzHj/RxyQEMGPrqBCEG/gY6n3Oob0NMjA7Jnjj426yQ9zyZ2C0J/AHphicKM
/ZS3U//U9sN7Vah3VF1AaM1lPJF8GSNzbZTXxcqK/HPngGlP2BjEdveS2QFUvaLHv+rfEnTRQWxW
CDZJOekXx24q0EJLJgG+OzAXn5L3tnbhKEJaMrAH3YxjOHSQ70wZP8lEMh5fpmWysg+GB9u3b0Ry
GdjBJ6yDE8bnh07DT5pw/QPrdJ7qoDhGvYSDzqmNgrw+jKr5rhS+PglNKUgHJiIM2Ned+CcabWoo
VHvWwHS5ny1AC2N1EvCZkUAQDNiCQRbGqcuIObMMXmnPJuhdFxnjK5oK2GsAgBqvJ1SWFUZuRKfJ
jTX6xjLBBbgXYo6AMqtvVdWLeX984VP1R1vAx8ha4RPqb6gb1CbvfeLgTfkzkc+hdF7xRf1DCMSH
GSwmq97lPS3DlUBT4aZMhQO73oQtmemmxZoZfT/hs4S2EGOwEcI7iIrJTgLWkDfCRIPUkOUpErof
bcPOLqtTbY23KUoT+LMw8jzf3nqKkZQHY5VD+SOcvQfBbDXpfPobijKGZmgLgFOjKcBvjBhwlXrt
x9wTCp8IwrsbkZGKHfxCZ/aLkIK7R33/khTui59Di1d2Mu0JP6F2Z/kaVixfCYYWByupTab9ATJW
YffH+TzkXnkcjHxeK7ItQi70wJs3DKt26BfyfWP1RLYn0DBRqygS2a0WByG5q5zqNH9G8RUMGPZF
FNz6ZZ3nFmgvUSJ+D3G0GXqgf+NEtjke+M2o6v61RaB58rqR8IjyBWGncYp0hkiGqTrDr2kiewcH
3zXtGTCZndlfDAGepCnr5NimGo/1eNM9bk1wr2Mk0CfD9Agygq8wY2JWq8N15Fx9rMhMLeWaiTxC
lZb3OcxaDtesejY743cbMopDIPteZPlXlcNlrtLxk8X2c2P6aAURdBAhYdZbLudFPPfJHia+eGH3
YRDka3eTccBGm6K18wZENqNYo9tc8x69TIWKjiE327ZZonf69tNo3X8KrFasvVMHQ7Y/bERM7Ls5
eC9pNm6zxkmeqRd/JyH5LdbA9ab9eZt1jBU61e+qVnq4ERk2GUgGVoNPBjtQgEduQ7JLBgYwL/j+
7I2t24dLI3ro4jF8rmFs4iNLCXZMf3YtSitL12dsxOCQZxAIuOlXguJqJz147XXNzSX89qP35l9t
zPOURfOlAoG7rnQRgbcrVkHMEqYKmrOMVXYdtV5gf/GbNSTgeigfLvNE3MM0jn/CAFZsjUJrBV7T
P5H8NR082zmUfs5kU5rIOnjAhiIXx6Zjh5N3VoheKc03FmmeYabtJ/ghp3nIP7yRwBjNGO/Z1tE6
0BZxCW7xrodUgV53P+rE+D0xNtzCoEcyQs3I0oNdfZN95MTIgsWY/Z0Yf7WFiTEbBowufOuGPu4R
58aHTs0r736OKr3/jgyKmhmrNmInJl3YvkPDZ4yQV3BSQtpkL7BYdQGnp181EC5ZYi/hZkVmKfet
Vdw5Fh4QCbbaLwAqsip24x9N4nxSoXLzIMKa7IwxdZT8qQ1yC4MI+LFNBKfTXJuwO4i2TfZIfHgN
nYmpk/bj87DsjDXhNll3M+Gxr3nzSP3l1BoDIigU2ZYm5Me1SzQdnvT5NTHtfqVUYQDFMMFApBYa
YZ7dsEfsMkbOWxF5Lrk92aUM5Y6p9rRCgOKznXsLtJkx2gFxkWUszHoTEUFDz4Fq697ayj3ksubT
6JksjcHMwX9MNkoC01Nh9cW4tz3NefelBQgC2+ZVGMffWSAL5mKyeHUIjISL8tSlbDBnSpqWTWJH
Uc7Ox3iOtCCay26de9KdPbZeLadQ4fZfyqGboK0wmFwSshqhApXe8zzld00DtZONdi6msKpjEg4P
q8w5gL0g3Q1VdjKIyzj6e2nbTzDPm3WTkDvWW9kzgAGl1SuCSnsv4kVMbZgmmAdK3SiMph0jTnoi
AiGYfDpUObROFixaPFC7mcXw2U4ViIa86lA1OSdv/GBo4lyHNIBN5OmXQFHXORVDQcl/SNhKNm5L
Tk/Ns1gj44IGNT8bPg7NFHkYtvBwNyrX2tZsYfaJSHjUk/5EUsu8y84Sfd+Zle4bexKWTJOLZjS2
PvKA6NbM4FcbmhhilDcD79NVuTean1muSkzDI7q/KSh2QWPeGyp4BEOowzvbhevvRK9Bvx8YGzKP
DB81rHvcluIlbEmbDsEGbdvBfhk8cpyslBJoDFHVd/6uGcTVNq19FBcJtEPUe/7grgbudhiXhLJC
nz8TUWwcDc+6+o31aTkaM6Tsza0aGkzB840VmziNDscV4DVBLerpjdNmzkdYJZQcrOsJoZIv5mKK
I8UuY15cHalEKEALApsxAUBToxIifidObsoN32QZfXUxvrjazmfWgiYZd0mzIbh6kGQSTy1VShbl
RFXAolyhgVlRU3/LSN1cTXFS1uI45AondS6AkDmpRUpj+6UIzuZUcIhHnMqfaoHU9vRLq5iUsaPy
S3V3ss+ojdjWm3vPRfCbT4hjuiF8wHBD1cU2WJasvvFF4ASnQ95YisAQWQRiaxRkSAYIIfdZAd0+
TeynEA3BhzLJxexRx7I1ZsLshZSgVImEwyFNCc1pbwtjPgqS+4hiYWwH02aroBaS4Qml3k3mN0sR
eSaS4TSOPZQpZV4qC4Gsb6MLVzSDm3TQTyUVyUvu17wkfUXob4otHJkEOAti/RpSCjdRX72BYcEz
bqR/hrhDI4z3eTOSynsdwoyaNFhIOd7IyQRUF+IapXZDmohXwuToBlSzjhI3ERA0gtPpL79apBwa
4CtIDYuay2BLb12EZo/iIWDHU9flDqpqQV8c9gezJfyPTHCgFVBCkq7tNkkOSEs59QvRFouaLnHW
qRtA2otjWsQOGTuOsbu0Q5uM2aRfx6Z6E6b53qqQ3NDCOAbgyDZ22r9OY/GB04qWy4ep6ALTKcwy
Y6FFdgaK9ozonJXNDmxbwllcG13V72KnO7k65D3Bey6KJDw5boLCqZ6PvShf+w48hr9oApqCDFhy
5vCc1IhvfIqHKAN3HISUI/PAAKec/J0HvEx0+5auLhFU6gK0Fehb16Q8jOhpkupJmGxdPfesx+Sh
rJJMYwmSja20BLt6nptLA1p4G9/ZhbCXzrNsPTUUxf5cXoWp9x2ZNGs5qEWWDTUisJ883QfXjP8i
xXtmO8lqztDhTBVYszpETBH1Bc/ftpMBWPQak5C2iF6dC29XdHgzRqZFEFdoD5EKoEimEHGi4taq
Kl0TG2GfCHwXdCYKKoQD62VKRPPOVvW7t7vqFoblsbeMz7lHVxLp2FsuJl73jF1XiQV7O/WJefLC
twlm2nV5iLT9u1EQlvsGsMc0TCTbZj6xCiJkOoCzP8LDnS4C4cGFWMk0GQkTtOFRQ31ma0wEZrKp
WkYOZcpKkwRZVAxp+oQmOSp879AYYli7GuWtWc+QJ/CqS6cPL33nvOu6+ql7CjTGBdT6BFatCERA
bxMhmiv8157aFzaFRUKt9fAJsjuVU7vV8HQ3GFh5StqURXmEJtktsJgEgwX8C4/OhovwONVOfp0h
CqfUwdfFmO6Ro3LopvjLdSJFSgwpV3gtVjqldLe6LVSnH+BRzWOdoCSUC3MAWiAh6CrZlgGFZ5G3
87It4gRLSENyaPN0PGwa+T2VWXIUVZ3u4rDh6Ip7+5b6hBjWTvyoM1ZBda1/ZWgkQjt/zL3Pg8QD
BChi3sgUNE9huIsymMbAnncKrgsKoXht6SY+jWC5jVY82AmyVwlT4E64k0DUFHJXuRJBZ/8kwLMQ
CgeP38t67xqyd6IkRRAXG8U1Dq4SIg7Sf5bus4re7PkQIZVHiGh4F9dBNtUyDtLOmUTbr8Qs7YMJ
s+Upa+ShKdz2yRL9tchogwZQOQBMYbJgaXaws+k/s508bEqKEtfblrLlz1/IB0YQBlaV4uMDSo0S
Sp/YtMGzJsKU94rGjDwBE/UPziZg7t9y+DLE2K3DdKBM8al+kS74K9dx+Pzm7Y++MmluRifcqiXW
Wto8gK5A+RBK/4nJz1oI/gT4cOQhxQl6SDIbzMLTMGeM82ybKSmnG/pzQTqSQjXtaHQMi+Qv+Za2
ZKqj6h99mh8yTkRk5PRJAdFSPGVxu4EVds391DrrND9Ti9t8RsdPFv/nKA/Wrp+eAsGcpsRKQYG7
Rh3Dxx11QwgMpdXNugr7SwigdhQ8CGk0nQC+0ltFbG9goONLf+fm/45AA209YQY7wfHNvhBWDxA1
et+IzXjO8cvUVRA96rtsmVBtFSVpflHrri0EpOfMwXkoyQ5GZkJYsfmMmGlGdGycB5TVBzrLdIc9
hLC/tlIbBgxkCQLO6EO8sEAo7h5PPOE0/trPy2vv8vxh+6BfmgmbHRK5oEkOBG3CO/T5cc4ErAqj
0RvtYbkPmSd1EVmRk89Awk07/C3MjT6gGp7Dgu/MciJ3EnLfpkFPtXIIA6ijKN1K+K3oz6O3LB3B
tyose2PVX8iPCOgJftkJp6GRcZcYMb2kE5CDUcunKPTHvZjC+GSSXX8q2oGh/eCsZRIRrqhRc/gN
ZKGhwalCuOmwk35UPXmgVRmFi59dDaUULJS1ixWzjzAFRunN9LKlT/3DLuPcWnGFIDh9alCv3KzY
+4grLj0FfnFeKnnZXjS8032Wx1CQquyt6WDB/G3UZcZ5ggbg1FSMzAQxskXH/xE5bpVbsWzDmWTB
2SgmnwTSPH3UFOq4AQyI1sTbprzaZh/zgMfoSgf3NZ4HG132dLKEfkiMVBt7xMvk0f5Q1KlsTRAE
SlYbVoa3ZFEqlg0lEpldvXDMRm3E6BPwegfkotVcK3eVJNa2VPZb5g4pgL3kgn+F7LeRcsRoftsB
kvWyJDtQNThVrQYsCi8/F8tTlfZvMPempxED/amv/SN726vCtbNG+LoAQ0i2B3b5jBEc6j5/wIw3
7hwH6b/9C0k00paX/TYoBXZlFIHrnmTtaszAHEUF3foQ37SskxfMETdjQMc35vqtH9WLioP6EATu
tdQVCTV09TSekNUapiMSFH8z/2DJXOxLV/9spbJ3mQzAwgQhkyUZv5NH9FF7r8DikY/O4h3cFIej
4/7s0tcm4y0skt94B5tVNwKst8bu1MfIHutavQ8jPpS2hrBiTDPRyWb8FjsP1LFA9nWfLkCsLWmJ
u6FjdCoCbzgZwvhVTaSSR+UguD8E1SQuEeB7QUosD7asQdh61WTzi2VY55QI9U8RNe95yGQOuw8w
OPIwaJzDExkdxbYXgqylMQURvYzE64atUY+OYWWTFYlN7r2czZRZ85JfyZxmnanwVvXuHy758OwF
UXEnRvcPavXmV6E72oYacFXmJSsrI/p5thAgEEh3JlUE8bAWP5PcXvMPatYsFtbiiOA/r/OBuIzA
HDlpcrRL7YeaeQJY2ees5MEAvcYZ1bSGVeOyZmNNlj50nvUHEauCI/qC+JmdWok8JCGheBjYAWfU
8lnufIC3NFhI8Qqb2rurZbg7jlV7kkGIV83BBsjcyly5rX7L1fiTRupoaCaBiNLXjgrLi0ECShyx
eA6sIIKUidXRL+BU1vj2fDe5ObMB3M6X1U3reFcXeETVkEM9lEl7RFz4U+T1jsCHB13fm996/aFZ
O5nNwWOX2UEW7rSSAxEe1EU4wzx65LkTepdnec28oNFHYRp3wkfQv2DnGTNvn0HOXHUu4xEW1w5C
1Qj9n6TAdt2b5NfZ5GSs1RlRxpqjPS7GbIVua+TJJzslHMzXkKHSmvReFo5Tj0kNvJMS+R9C5q1j
MORnvwcklAaR2JM+gGohwz3cqhGR3Gxv+8B4jmX4lXd2sban6pcgA3pjzPz7iSYEayqhOKE2SkZ0
Jg5WrbAzaWipYkLzhkzo3Q+jT7eY8Gd2ww+Szvx9Z8N/DB2jODbwyc9BVd8s9JGnmlK6dLsj4QDV
ljyTEXsDQVRGDMLUBgo2T0iE0waOnF2WKZ91xMHKJ4QvLph61oXyuGO7kw0tZj0O5IcAbWCEVzFF
nGMipRaKb+ekx9Ee750Xn/Mk/RTYK47Sdu88RjiTCoIuVAV2TyEJL3S7qgyLzmuk6ssTySXlov2w
vZhhdhpsah09fMvPDuwQ2QmRYIYv7t5WhQsQEmzDSDvUE6gZ9Sjo/oujM1uOU9mC6BcRAVQxvXbT
c6s1jy+ELFvMMwUFX38W58Vx44aPLUs0tSt35sqeCEaIVogAlJ4ih3QdoO5qm0w/gaiym5vV3+iX
xalmg70ZKtSRETpFvaZmaOjmFKCdcRclBIW4l447LlwITZn5E3DlUDqDONs1T1T8XewWYBYtBdzu
g/Iyi/i57cueh5ASn4Is1SaWpOCHwH/hL3lqm4WbGDpZu/4y8Ak8SI9YwQ/AV0HJFItjw7foBUu9
xy7hISsHxhpMoHsig8VmqjBl9IGmKFCaf2Mz+12GsqOdGPV9kN7W5fsTOtIHB9ay51LuQHVfy0XP
gqFCVpobcsaLrcCLzjMup3074d0cjI9YLBZf/JRtc4cLVcWtudig+Rxmvq5b2ea3xSDTaujECscE
34+RLC7mnxlQam1We9Zn//xxwqY6/MpJXYomIEEUxz89AXWcJehxGehuFY3M4Z7sdpDd8YIE1lk6
7SMuv+WYsYlzS/ynJW/h83oW2rVy92jLKAf0fKYCXF1SYrTxkKmogUpvMLrmXQ5seo9Y+ReX77Ht
WnjQNj2BNdBl3RXmxZ6VeVG5v1wm1Sb7GCQORAs3Ova9uKeeMti12qSrzim6+1Qi3FuRyy4Yq3Fd
CP+E7WYdt+lANwJ8l1Sod9Pqr6ETwshAQSwmPed5cJ+IeDgkzTxeMsqsEkCqsoSnk5MzAdrb7Hp2
jQAoffjeE6JSipPe5iJYxL2zX/LkqY4IF9Zq1UAmL6O1IHhKjJSMZfc8U8txFUH8mJtrtYncOTCM
Pa829hIiJiVSKE/IIF6zSHQZzS46mL451amZKN1bP/gJE/I6MNQJKsAXwS74I6rujryBb1ligFwv
ZrET009TUIc5EOkmDb0PjP6zMm6NG314hk97QT7HN1H9prpYQXzNpai9F3MpR8y9MuzglTibGAny
Dr8g49GCNB1YR91iah5nMwh5+UUbLzb+aFOt0FdND2+2HQjIUp6RUKErsQj7RCV2RutRKQk2RNsV
oxJ6gzmYXOXEeG/rfjrYHdYoQuYUxCJlHucxBQ5V0K2gm+eBW+vFFySHuDbyNUGyH1Hx0oWlEFYw
3u/eY2VR/AugggYWgm5jA+cEHPVLio48CcApVaD3GCgP9GLFd7MJuHi1V463Eh7HpnIiTIJC5Bjm
gTj0uX+SZF0fAR/ssM1NNygCA+2p8DNNTz1Wvm+zQKKOsaVbeFkK55iCD1gR7VxgB6M50XJfhIgm
QAFtTjU6KtOj1ZqYxAZ22G6PdsJyP7PkH7CyyQsOiTW12nxPucM2iUnMtrwPOXtT2NTpA22tyDO9
nkKiZdhhuWTQ4eDpTROXvLGnjjYNpKuDIYoPn5UoW7fyce57GDcOyMlS2mROXEre4noeLitS9Rzb
7zNW5o02DWisaQtO1LpgOE7uosQmb0V7dqnsW0yNN7s/9GLrYy5t+6GPp/jYTSUCAYr83iusbwvx
lv3KcKYQnUuFLKKdjSOTq98VDxpql1NfKhcU8pwkbGur+cqPSl/WB6zCv3puiCjCuaMqT7bWeaoD
gjlucjJIh7tdBCqIDTajbd8fplGewT0QoouzN79zvEeV5IBFydfABQl9S33kWJ/1jG4/e+1DAsZp
4V1PzNgIIfisAAmEdG9lhNT5ifBlj3e6uI5p+jgv8Cqld0TKIWAVu48DHNOdVWaXFqMKn0jmAWnT
am04xWPEM0H6esZMYf5lN0NJA7ILPQfJvbFwjhfG+O50kk+CVz65RguphI65bM7R22vva6wIl2IC
alg0igPapkBtr1o+c/wuW/D/6yH+FmTm4qb9JMSGOTOBEuDE3m/DRTcB8uKZCXaVZXq1FvrN6R88
qAQiSM4KlYoV5my7oiIF2PYyrdVzk6B0K+jLQ0s0HHM03xis5M2UHB0nu1i+156gGdOwTm2Cz+TD
f/mIHn0kXGQdxDS1lEoa17gCWB2n+UsQ0OFuj2BggdLiaG4fA1gsVsdgqBBv2KYzvYu5+awTMiZe
BlK/z/tXojcUqVB1E8bFAAGAiXLM43vq1O7NiBITNleHnuNkKRsmabDDPY5qoPstWtvVa8F0UouT
402qvidb/hNYWtAMSJ1T9Y1m012CFdrVA0bbJIH4wSLNZSHHAW3Rn9DIf2P+W2X4RNPpfspGbO3M
ZBvqQ/8muY3HSLM+mtAFIECsyXMjP2Y9b9LYj0sMxZa38wJOOgzynaD4qTYUplsAU3mLaujAt0iS
5OEhLjubyUHL4iJXzHE91YyTnOb7lBbDrc9ybCvgs9RWdlMY9jfdYSkwZI3DmnqJc3e38OQOroG2
0xXIa2CeJQb1cXpP5i8BmXc/dsFPX98z8H6XTneEzzvvh4Lge091zq1JcnmCAoha1P/JcZ3tCC99
FVlwrg05n0pUjGwZ0KY6YJj5cIpy5npTTTfisX9iO7eIycunTPqEs3xV3QETBfo5LH8G5rdwgBQz
ttlawplfA0DhJOiyp3YFXuSOCoWpfgYe3FmX+c0D+vYgVQ+fmu4HuIL4r2fC3FSl0I8u7E+Q/92Z
vIp6WkY1nO2UQJg5IVIYLEPWNPG3TOK/SaQMbr1Gibe9Lo8qtdIQmk6J/o5tu1qk+YB18WaWSXCJ
XajlzUAMphyo42Cz6NJEualceE8xDmB/xeq2oD5qRDwcwoF6yF1kxcV7i+DzviPp0MoeYE5h4nh1
bCxbpTmzb1rkcKSS5QDu4apoLWgEyyGPBeOcRdO5bwPjglVgEs5wpqT4nJQkKQm4pLdiAdhTDP7V
MPkNM8Gnc8NHOwwqYFEJ/0amNvq1UsyN94tHEnh0qA0xJrHnQ8ufWDeQu42b0bv2PtfluxoHCBZp
le5Ix0KTx9W+xfjkUhxFyD5G7AxpHRikgoXOVUlTdIBpWgGKEHQU0bkHByZqLhTndujHYHjr3nnO
fHON4umXRucvconY6IxwDIaZ1VGh1l3/moLEfOjtTMBtyKqMu8qLdr73rftW3JLA3ydT8Oko6DCV
jVFocvVH3JaCD3Me75xyulD74O3YOb44vJRDJrF42xTKPxlJEsoYIFbg4OOo4ovf+kQ1BeVyNUJZ
gslf4uAOIfT7WwxBmzoh19Qa3Jsa+gJTKs+ONdjKc4w6ACDf+Z0yslOLSR4Jit8DN2yPyowSVd8i
A97qqxz0SKP8QBVFMrp0z/PEOtj2t6roLmtt3ZYbCKdFaxmctoKOInsUF/7GLSZ5RXrh5hlRx1qT
D6OuS1LxHlRuDCC80pAIMtcNOWStM4bHYe93+qdkd9Pa9i0tzC60Fm0yufd/8aUHRzGW87XzNk3q
86FYGcYRxvkNW7b73Ijtx2IKLmsPWNkKPPw+B0c/4T8qE3w8+AyxmtsPfsLb1MoESVsySofIRWbu
6ZQ1WZZPHYEpXQdeqNDMLhTPPAXa6l9imomh8mBWaHC9bdIgGfYTxbCg+eIGSyFXWFn0ztGIizcs
Ddd+tgAATyTPqtnEF8gfnWQJTTItPH0fsw8PGGneNGYrOqTAcc2I5rJocfQDZWL1JiP/HZLkYUOZ
vJcxHQlaG7du0LsSh//DpAfNHBbnR6IvzwadrNfUQ0sHeI6QIfm2TJ17BL1TDVmzowLvXx4XFij7
NAppbXniyz/WzB/KlEUI6TcP4aCCIRE2BQcDRa0Tb3L2hf1aHoNOC0fkPBQMe2Zbrt0gLp8Lpjdq
lzcFLYitVbT35uDw9qvzVxkfUxqwL300VFg3JFLaTCpqjCVrMId2JM2PXnUE6ofUOwSeW7yKsQaw
QVUhrQn73NDyWI5HYmjQ+W3+kCTvC8r3fBXGXf93piTuXJJI2U6gk8LRzuPDZFP2VG79lmueNWre
4hxOub4khkPx8TJgnWT3zmdy5M9w6FaYmnRFFKZI2yd6Pxmj3GWidHQ5ccXxUBOQ7xuTAh9hv6Tl
Kjwv6SXLsaeWQiRXyHF8QroSgmj2Q+ja2Nn4D7cT0e4dWL2TGXDTqtt23FIJ3yWUXQXM3WcF+oo3
Nl3fOiopM2cCkvZ4KPWzUxbmATn0ODtomHEGi8yoaAfgZ1fvsLJ1m8hX1sUplvGc82xYjiveoLl8
y4GcdReAbolVe2EzZJ79kjFyfq0zbI39sPKqK2gPcfPWKEBppqgJmi7uEUTXdBJjT3+1Qa1JfFBj
Vz2buHsX1u5HiqnFfiA+j4GvG7k9eHruQDRPIbp3jjsYqKuaaLnua8oR+9ekW0Byd5g3CbtMoZ37
/nZuMePZPZ4Imxwv3Thq21LzWXblaywb98wB7Z6d9RfMwm+1k0NjjIa7YFB8Iro+u48DyouhEDB8
AYqZF1oPXOObZMlj6w52qKkr2AuIG/ZKA80Ecp8PVYF6Eiu60FpwFbr/yzXgpCdCswal35vAZsby
4+CfGLn9V+MS2ki7LAWJWhLwSjmJypGVoWRQQMxce5D7HbA29qPsr7Ro1gdLsVpZGLSlRzW5VEeu
eBETHItxFNOrHkBtFTQ/h7uBR+dEWB7fk/IsDC5iF2l1LpIsvtOJtI4t63+2ltjo+b5XLrvNruY/
9FMHvD48FMj0AP3IJV7Kvrp5A0wEt+8OxtI8KHbWVnvJHSlRV2lsH+yOk7b09z71P4XMph3h3gn1
vHqbVf4ptZwPfDamS9HTyYDtuyf56F6hFzyxZ6BTKDGunskerIjizyAd4y9sGLE7UzuVFudZ1HfJ
7HxirVOnZHo208WAxoGrF7OTc4o087pUf/OhardDQvYvCxqqIKXUh6Lis0ENi4IdBRSPIp43eLvi
hG1B7VLuh+dK5xODXoaJArWWdyr3puCtW5h5/alTmz4pP2NtcMGDUpdPvNilimZMAtmLbQ2rfX01
/pgGjQc7z3fgz9Ah5AXAxtI6feXOM2CNvJOZ9z4LA4+6+zpmBsTaDhFnrqqD39DDQDCawA/LKLiA
f7yJsCwTW3XEFsK+r3A6yq6AaC6mTULNz78i7PTYTYe/PqQ3CHG0l7tud9aZjUsuSOtNU0Yf49zQ
XkUfrlGjuLpKVHtvG1VgY0e/eWtnXoWZ9+hVWh0nU1tb7iUkfD3O32IkTI6jyqI/kfyi22Im6y/E
WAwIGPiA4UAV+y5J7wTZSAuXz1RGzywU8VVm+F1GKvP4ZNakCsmzMQHhEUTf13aOquf9uEh7lzJG
DohjADok4cC10exAu1LTRnsLIWRDAIGJsjlXK7DCNLGmrya0vopeEif4ofgatJwaOQOHWoS5F88c
hNw705mOrAmamBmM0c6s03Jb2zg0/MTEGkP59mHwBUv+CJ6Mn/6MZC23jUzvx9HHLxwk7FhiJmXP
x+yGiPkUt/6xxVU49lgyrEfZWdnRDfCkGNaaWIyuS7HO3AZhkznojkarfiJhFRtroPmY0iq8CS5b
J6Cc+ZXCQrldGvcLyq+iQTcHYoNEWJn+ws/B83kicDAWzfOCr+hMoBIjSrGPfSySwhHJPT/JvU1S
xaR85o8tWS5l06uSrnnoZfzZwvsJR0IzTjC/Stv662S5e2gA+R4luZs96tZNZPl3U2Oflub4mI4W
2pCMgJLRx42uZN9Mekkw9Az46jD4UeTZlodvuH+nyb+zSlMcLc28222Zln5GHD0wSbkvpml212pL
bGAYtwwFNFZafnkhHhdGLcCmqbtEg/VrGCiB47qDcSlj5EIqkhGzvBbVLmrkX25FlIBkLpGfqMc3
H7P/mNrs4gPa24roV5vZwKeUdjbEKbB4HfNZj+bukxEOYy4zawCDzSxW6oQqHACix+AzdubhOIsu
2fZHA8sx3CtcCPxKj4P7UufNyptY3ZY0iA2zvIyCR8qWzcOY5OIM1BcAx9yQHvfqN6li72Jnutt2
XCTwbsLZxHrVnqyiupVWgnWV/2HbI7ok9lPQ0el91DO3pMNqebeMQ+853OwojBZxvS04MGhbM1/z
qBB7hJ1fSUnHkOlbWXp3vU8fjehPVtYkD3k3IJPCHknLiXeuy5nDzgIbVyzNW1FnM2vQCKxoxC6h
979YxAcPht9QMJoatJpUNq1JcpzOBHCW+GPU8KLKCU+42eKeTrEs0LXYXGrdkzVCefb7+ba4xUuH
yJ/khvNc7ZYkGA4q6p+HEY5q3znlyaboJnX5HVON9Kpx0KVZjuUmOpgJV2JAfehMJHZy2n73AFea
bWKxVAAkZSMFiAy62TUfof1UtvyCMmGELEcfsiF/WCo2tzLXXAatDjuend4xy5O8sfFaw+9aOMaK
bI900KM+74aJt2McjOnduMBERbnM3upOPlsEBUK0Cl7QMWd3QtXTXqq3KQlwQVlg1gXO4KKGt1Qk
e8Nj9m7HX+2XfxGVKeZgjs1NnwLLEtdjasiHAQ8cIpu4I8G9DkjONl3VW+RziHqaNZ0PxYUz/NuN
9a8YAhX6Dle8AcB6L8CRNGW63iU+g6Q8VjH3mIV17iZS03Uymxe7sv7FUE131ufS9KxGU+8zVeZ7
rOfyokf9plJEnqm3ILPct6tShH5/9Cv7azLY2dUzQDdBgoE6En3gHFOnDiyxrKyPqCkbsNOgceIm
CbVH1qq6dlS9YMelDStg2nWinKep6WiESehezAfGj37kDuwGPCo4F+B5vSJ14xzL+HD1QMVGW3cs
IyiRm3ByIW3CwDLT7zYPuKb39EOzQvNgPlzY+GwB5nlhUZGLlgS4PygApo/O1sCc0lveKUYO2s3X
iApCT+AfF2v5pNUC2lvFFdJZ9E7O/lkLKz+g7KboQGjNJRWefCA9i6GHrup3n1hgMPFjGA3qfYvB
qPcxqT0ndnZeP3/phjk8L6ONdJgGZwgkjFoQJia1vDR9S3m7q36JLAGWwNRCmSS8Oj+jVnwY3jwO
Md81P8ao/Nclswit3LywProEXJ03nTdcxiq/+IrZSdMIerCHnkw/xN6IsQ/SHI3bLPvaB8I1j5pB
dM/lMeXRdE8BEwxsFxqA3RHwNZfJxSXIW+5TXWXvRU4AnvVo7JTeuVQW7p/e3ie8o9BbzQdQWPeB
rM45VaFb3SzRNjUxLORBfgFaFUoAiKz7Rv5a3I41L/jVv3hXCfNTlpgA0aw4nI5cO8xdHLcdy1l1
bmccm2xv/N0sNXQEAeMv9euzhs06iuDszfFzlpMgoaM9UUAvpWZBkP1rhGbZ29eUa4HqIZyzFTaL
lMyJvhytqY7MQEf1dfVa+cMBU+xCfKQFmO/C7llaGywvv3tpV/mWOIufhcqrPuxaGsfMCvqwVaxS
8/nNq1iSadNBhSmqoy5i1MFp2RQtFy1QQ5tuJIWT92x2ATpRnLS+Gnurw4N/BYkHczW1yfNn6o+F
xFi+Fhlg8VGJB1H39yz0CKdF2D+DvonDsbGaS0TJ1E76tb3t2jLaZV3+kM6Ds2ce5a8xiouCVbsx
zAFnUm9eHTHfydXEGvuQuElx5iHOdvZCqbgb/flBUQC66Um6hAWdVbrtP0fHU3vLjDh621M1llgR
HO8ykHsifdHqwyjYjjlqwR82O680wO7HOqXRNmymRr9N6jwVdslyCJJcoJV9cOaCj62HXw/nKnwP
Pg/Gorw9blJq77ss2HxDTJW3OQZt0uVbuigA46oXY5xWrSrlBIT1a0tCVFnBfXw2nop4MR+cGaV6
alebwvi3dmruGK38zcz1stLBEvAWbo42BBA95JIqcO/LnbgSuqo9s7sJjviUqT2OlvSYkDVmUQZE
zFoJozUlxeHi9GLfj8UTsjOeWOWnO0JtPg1zOOkg2p0H0/1MIMWEPUoAO2I+QtOU7fjxc7htLX+N
TDXB2XKRXkrubti8WC0MK2yoDcpkH8A9sPEQUFa+IXVZhQOpB34SvA/6l5xEHS8ZfBt+zO14Yd/j
ps3z/xTUyrlkqtjiefzJx/SFb92Rrx9m8oQem+Lp5K2Zg6OhwzChRxytm1WB4yeHCJYouRnjaFeE
2Zpm8ndumR5Fm9RPTZLQtLYkV4eJGDeIs+39kXo0FzA0jWZ3Q5zvsRO9N6lxjwMGiGLWmrsxgudf
1UxBzPeXLMHnxbEN+JO6BBMVCU8yi2Vm68dIJ7xMgu4hd5riOOMENydystr4aPylC2FvoojFzT7P
5RTyQsfGQwfcaETPSdW8Sm08YrM4L5EBtJszZIz29Fwsh9Ew4FXKV2827rgSefQOMiv5e88b9c6Y
O4hwnXVkg7U4KF2TYCEv4TWnzXGB5XLpq9XE2BhPQZZn2wYDOfCWq59tW8EyBbhbvstl9Mf1FMbK
1dBnJ0fXL7t96eCrLUr/z8yt+kQ2lOo1WBngTvBJgK/asTyDYdeD5lnS0ryrrU9zYkO6Cpxlqvr9
YJKclnwnbypbzENT4Sgmn1lS67Qdqn1ZEPee0maXu7xxya/096Wbbj3vmoNWfUqLGAwLt6Nq7W90
gnevt9W+XgVqvJzsGJaSoGVcZ6feo31JN0Q2R6LGExWJCDvZLm1FFsrVs10JvvHSSDElS1ot7ivX
PtdJPOy8FOD2kk0Uv7jIqrHGFOlp5+A27bt0m8/Aj+b7LDcuRULZqW4D+i6bYlVYgNpIgGrc2F0U
Nv729L23IJNj0vuq+dsp5ZPfcmQChVjGkY8PxhnkY+mVL3lZwIZdzGVbFNOMjAKffui6D3PIXgZt
soZaKEiVCeVbUBMryc0WWzX7oaWweNNWnOtv3LzwG1jmA3H0BtAHvjovNdSuKLgDN/DVqs7Fyz7X
X7BTaUI1bJ9Zy+OJqgnsU0bgrdC2JJa3QZEvd4Ll33r3KoaUTVshf4x8iQ+1Epyntflv7mknrBrU
eXrjsQIOy0zfpTWS9hQAWKZk74mZd4L7AkuKFtH+5EnsEmxD7vFQ4d+VxqbkMo2ACGy79L9qio28
+A8ytX0gFc1hvrivJAbdS2O0OdFy6LUdAv76TmFfnH2IpDyZZg7PLgcRanWse9OA10fGlYQbCSt2
xMy7VenzZizq/Uyv6mLQrU4Jw6HBkYLvq7yfswLRU1rXgqgS+i2NJQb/YEDTtJVkxiMmDIwm/T+2
veag5+scOfbF9ol/JJ16tWrD3ROy2xG3RZobLVYosQQfkvXNzWmZSVt3egLkWR1LEwR053O02xpN
JH6jtB4OyczOol6j7yopHkpUJZv+hu0oiHhiYabD1+gJR6f8wKTwmR1otoSnmMVMl7RSTNgHMMPw
yAXOppyIqoBbDl3ZP0u4ONms7yeqDRyTRvgKPXk7LB6XoKD4nrr2rANS/yxTLrPyTkPefnnse9xk
eg/S4Nm0FDomOF5MuxRNVIUbViPGeuX9jfN+Sy7XIjFRZCjfJT3pKw/Bx7vQNcxKmi5GoPGIxtXq
0vkCjsTCmeAY7hNIbsSWgBdqsU+xvs8ixV1qbgk34wzowfpRjVbVFpjf4NGWTlib/gcaDUlyOK4U
/W4IzndgOT9V5w9hUPR8mSPbq41Tpyo087YLZcQW1G4cWpTQGU7WQANg4/XHIACSngtixyxnD0T6
uflQi6sQxLhggI6UoJsRCJZnYIA4STGCbpbGuKb5arlL9s1iP4/lPseXeTTM+pkM4zuk4zN5uCv5
Ekk9qPEi1sZ3r9sUdreESLQUc6CLYSdrQArXX1EV9ZfMqg/WUE34qAkh82PmADFbIOBd9evOUIv7
MtjZEfaJCnnnMPqOexKieEmwIx3g1fzy3vBw3RucNFgtQlv8doVDdlwsiG66B8WsPKAEa/S826u2
mQloc7Xv/jSBDWgo871NIgkurUwstzBsaiiG6jAGaofdXO1wZ9RHXXP2z+BYt10ev/vd0SdjT2WQ
+ptSWkOD8D8foAR9VoyrhKr3pos6r4qZxTF4Amohhj2z0JfLeu6YGkAUJHcieu6tm6Ge1BAkxOIN
VrUIMIn5Wsa05gxQO9d8zUG1yF/pjC+x8PRj1i8XQfnRKZ9Kvl0Ns+5slN/C+owrTNuGwm3vLeaW
DmMMzy6YuiJn7mgYtZJXw1IvS08uDPQ3ZFZqMgI7cjn0BORTNKlqtl+7KJn2Szv2L5ml461LhAQ8
Sbzam/SGQgveMVVRhEnurYG5fo1PQeiweacFZXq1sB16RHp3B1d0n46ERl4v7YFuwg8ynpEqxutU
YjzIIQjv+cyChEMMFwG2Ap8dNGUPML58cErjN8LGn6DYgVS1iARLHj8ByUNzExr01q67d4wU/WlS
xnumBxmKamjBwVr7GMtRol/9yPtTsbpsbGHeaAK4y3vRrRxQbBRltdOzx4umVIfSweDZkYExABJT
UJktj06HH5UUJK+N6ATf27zDN+dl41tWJyiRaR7wxsGxLoW6a2t8HRjof1Lp/IIcpmVlLAiBg703
YXO40Eu5Fo137BUw8xK7leTSuZJTOey728oEaEZkwLPYd8ULK8EsCRBhKoogjNL7xQk83jvY5rzO
9gm2cRNhE3f2cAh1Du51ujr+ZYH6y78o2wfa4LuOaSQecDXWCVfNgsD5JjNiCox7EAmqK4CHN0hB
yeioky7Lp64Lkv1g8ekIVIB8p2kdt/KLXFOFXYkd5yNPjfrOUNwK7TmlGth805njhm0R/4xtIO9y
LExlVCyXXjufQ4nHIhPEcB2KRTdqcAh6ZupfnbESn1P7ygX/o5ID7LAuocTA8N5JZbYl5OG5Wvxt
Vr9Ls3qKuV6feceH1sqGxMlQ0+qLK4VtJC0ddtK9Nt1+LixsdlV5MmLhsD5ibLCD8nP0Zv/p/19S
vNfWgkSke7UnjUN/CvHguvgpZsMMpRVJJAbeG3ZOMAp2HOTk3HhWlu8cVQK1Ix8884Af4LmIjdsC
FBrBscnBGgjGxtTIqO5Ye1B6YZzhj9z1ZT6iFptPUdw9akOdbCTDXVSwf3PQJS5DElQ7uzbYiDMk
YSWyQlX3lPFmDpEYczg5EV19qVynfdbfWZG+d3ZX3o/e8NeJ3q2csFuEa4JlEh6IdGhIKGewaXos
WwfIqPh7zHTAX149meP8y6vWv0tM7yvvwYwbNqFJu/eOI5p7W0fBSYD+hwtLgBw43mNdlKeFKnos
LQhjXZpcHKuL4B3Y0NpnUPlIaSFh1fZgGtUftSB8uVZyJI5GEwashNqa8BLQFBHyRlG7pPao9e3/
cJ77eD6MKL7mfZ1c6WV06OUwiXNP4hvDfXkWOgJNWLxSSRiQ4HLItlMOugOYCpgmAYrBphw3InBu
BnaNiVD1oaOS4ZA7LDhnvbYQByajeg0Uua41STsWU8Jp7+IT0aLmTH/wkSz/VxXDtMsWVp4MAnDw
LPxPeuTq+kdinLwHOcH5VygGUarKirn4zsb0a93Xk1dmsQbzfv9kYz4imTQQvsiQlp2qhPlHJBvA
nZpIseY08cRttTo7f7rsJTcF4gt375CIoWHIq51nIS2ZuALqwghxVoKd5U6QyrR/GIHudkl3EFk9
nGbmkXlmWTCQagTfBEffL523ePiQCVU8QDzix8nh/424nIZzbBxFmgF5EM3L+vYRcItF9B6X7XRh
NWke5sX/F9hs202T5zKb0MxdgVtRzC/GMCL4eSI/JH5042J6SzowRYI5Zgzm5eLRhhz184TTIAP/
W0QfiirNuyZW74Lw9X6NN1BPM0EoRWpy7TS/wnijiH7dHSE8ITI9BmQFrrJ4YZH32BZDt7UcwXws
wmao//lG69w48x/nFpwmxglefrO6j+DX7VTmLRuP591b1PBoFORwEjJarWjt3cQGUpFLA+66Wmcr
ztTGMPK3wpyP4BrsGDLQACeX4dZ6JFFgY7UE6jL76RYcSXRu3efc1/Rt+dG91XQtcToDTnJFhLui
hAz0YB2DcAfZ4pG9eLDN94LrPPM6664uw1ORM0k9BIqHYdWJ7D52DqWIkrPF8Mw+hM1Gy0JRlb68
t9Oe6IH+o2qzOPp8FzERKmKN/IgvMdZjnpJSYBKI7OOc7ErVp6HEEUrXADsrPYywFYzlobnTrpc/
DvmN0Z6H3xHLC60O3wIkUO2SK/cadCedt9Sq4CQh4k9eOsp+bRM4Uwyys7Ww20WdgrtdctDULsjt
ZX5hteWjTVVJmGJTip07X61RXAsLu2EGyWUQo3G1mvm+aCN75y/pk+FWb23EunOhQOmmHS+k8/Uz
cJyAPmt8/BxV/5AdsjtJudMCuKBrsYv4KOEjdYM4ZzFPY4w5Bsv8TzIkHSqLXPIuxstLjx3Lw6mh
Z1nmnQU8adPO1T73i2+OERjPMztzRlRunJh+uSCdUlNnl6hufpTg4a8YL3UR3CoMruYUz9A2C5zK
1fiw5IW/W/ELGk4d4jP8IKvv8awhHM1Nnu2hQ7/nIllXJZjs6tg8YjBjhCkptanIiABZ4B/AWRZG
po0gBSiRGc1SOxXXz8mMn7qn3W9nG+QWdHRk+zQelbW8DJZVPYo1epPF/0YzMw7Uz79pp4cuEHns
x/yN7ycpbzPngXkEAyMtTLX4wL49UT6Q8U7r+m9z5I3IR+4MABZ+s+vtEiqz2b2DJFIu8zyIteZC
LDaEw//ARrW82VpeNc6bLU48Pshxt9fcLDfxyFyQTyMxajd6j5qJHxhuBzAE6kBBndikIw1Xk89R
5aHSurR5Kcs1TxCQjkuSrBsDNid1h4zDVHBnkhKv6FAwFft/9q/HjtIt36wXHleynb41ZFDfTAQl
J52gi9+31g8kshkD3loZPbffmDXpolUc4RonB1p3fAYyx1KxHx6qKaaDW5ZQ8dj1zyp5KMbqdXJA
aZaWvs/0Y86tihhze8ZwX51SR8/bZprCKJX7SkNnQl7IUH4VWDQI32TTwqFY3SQ9yxpjLP7yKctC
l40FO5nROZkZRo50AKqhm/nXRyRq0mLEriLT43/sncly60i2ZX+lLMeJKMABOIBnFW8g9r1ESVQz
gUm6EvrW0X99LTLCXkZmWT2rnNcgaAGQknhJNMfP2Xttz0jIM71xa8Ie0TMYIqkh3zZpr+qaXy3I
FDRYKozG3ZAVamVfKcJ9tmDANKIiVOmRUcg9TChm4a0zH0gcxKWMYsf9SArdWXRlfSAvkmLPQm48
1ahJy7CYkcMEJtxOt07d/uABgrU/yh1W+XirnwlglYvOYXoURfJXq+fxRkz0zmB7JCus/+LFMwk9
1qvwQxl4GcLmhWVxwyDjuhqs2nAXeSzkSZribA44Sypvg8Mh0Yn7MlriWjQjiRZGAwlJp13kRsVC
C/VXImZOIHTOSXRCLx6uGZkQbUBg3XoQwxwUPnGFwp45OBF3vUDvlyZv9J6TZTfxjlrUJxNpGAsa
JT+OAWzCxec8s8pjEw3V0vYpPGLJzLpzLI9qkcqV5EAmEU0wVwKeILdR9IXySQlIIBFj+LnaOmaL
C98bEzRwcb0ManQCBAMKXNUww3277AgGIywqaE1s7QxJwb3rkF3oKbtl5s1FzAytqVNKRWDaAPSQ
qTbDpruqnXwDjEk3rnF5GJwRbTE3XdIojdjgu8BOopE8pReHSMKpoCGLgaNwZzhkOZJdMCbCj77I
YgE8YaTFPLJBddBJ9AGDqLKZgbwv56glq+3YaJRkeBj1UeMqrXjLOk0sxtncSZvKr2cB8ymMeIwU
4A4Jih9kIoEfr6qI1k5ILwLRAE2wvP/FefLtqCzbGQkKc9jUVmBUa5H5a87Dr9CMxRIJ4IpbEppm
weClrBniFIlp7J0eWYOANDLpppypXdV4zWOVZT/xlesmW/0zcFjj1qOBlLdNZlYiga9c9T6eM/3K
oMVu/UK7j0U1zdsRRXhB0ELhmvoh8mgq+ojamVtEGjX0sGa+T8VluxlCtfK951a8gtV56lr4uJwC
K4RHh8psHLpt7dGxGhq8FaL43FXd6ha+Bh8nxHtPNQaZ3BAgiXKMYy1zgazMueja+FG8zrnrFRFj
7TQtiLaRED6ybmM4OOzCa4hUFG3NPDBmNpqFdW5Pn2UXilVEjgb4hOeaOd+isoRYiJYx5tQUaFWd
I1WFthUaXSeX+n4zwoBuwu98rIdPXTHcBN90pwo+oGCyzGtZfOL78GcBxlNu6Xjvsy6DFZznJ7Ms
a6B08ttJg3IdArsLvAb3v8BPrKFrBxjCsDpk2pXJyqC5r1itGsbcTUR6tMBulebShpJxlWkyFEmy
1wnv9brT+biwNKAMCsdno9Sfe4Me58RE2CTT9463Q7/anBBqFeEm7gsxjzT800XQ7ZXxpWUdKBeT
Pl0w0Ux0kulbw21LxhNCPk63eVZV7aLWB7AfNvb9ovvpQJriYLDXAt091+If10fQjvQaWcUkkIfo
LJK1iEhuNerLNKyIa4TZrdkUYNAwFqLxmxX6cxcUP7ZWPQFsQhqBM4cn99S2+YPnNVxQneHT6FD6
MdY4tXUVL/5ek6ToOonrcUQnr9XAd4GjxeU8rlHk9LR90BqhOjXsz8hAAxU1aLrDwttMWkB8BMv6
yUKQxWrH5qwKPnoniB4KI6BPMdnnyUT2VbTjLiZngIUYdWU1SmdrByEvv2I0UXoigcTBRnYMEZ/0
WuWna07JEiWjxggkQt557T+Fbs6tr6Ks6ZYDjvhtimkih1C7DMPkZZrUddLgLQcO2KoEL9XUpFy5
qePSqUEF2PdTt2ZJ1FpfRY3PnKQpHPbWU+1T0ROqCeSLWKP130spCG8x8mCN55mR0EicyIi4Fshn
glqNE1ANXKtaq9/LYnjCmHnMRDYvg4DuY1j8dDbNMwJDHUASwJJ0q8Eik3sHEifeC5uSAWH8Jhus
xxQJ+TJtccEDGdzUlDTLTHNfWDHfo4v05mNYp1i/27OUwbbS7YeJwf0d7RsGOXgXm6TWl5njDLOs
JpopJPQhaPAXaOG7DGtzJ2VGkgeXfQ+eH+HEChMAstgYhOkdI1tmAXZy0SXhhrmnr9PIXdtDyrGU
KHbFoDP89Bq3mMfEzBQcZhNe4ok4uCnOeX8E3AKFWbusS6ciX3iuOPsqdRYtgk+WE+02y/LXMoDU
ZeUeKY4u7bxGnnVBHwfFickbioFv5uO9otN/BwTX2E3ZpQrst5A8GS73mprF9mMfdOEhRf+CMO+K
FIuvxvDm2jvH0Wzq2lzSDBUNNpskqF9Y2+q7TLeenIbQhKFHf+S1bxrSfnRvpHwNRWWcBTmDgzLu
CIM4pQPeEoitJwT4z1AHSIkiPaRuflTKt6ap9xbTMIIlJpEI60AD59GhjtVDD42eZhzdI65YoDbt
dY8IAEPINUzXOPVMn7lWQM/QLjQN4q3dapemHp4Hi8aJQfQs8F1R0rI9EQCS3GWitu9DpznnRXqw
Wup44XXdLIfhtPg7blvfAMcar2sJrAF52qdzbZvHuG7uoGPgsRES5hL8MyMguSltJaqei5RdBOON
gmnQodGQmIBbjMAyPDdXY3cAYQFBjFG3pGz0PrSDweCG6sX1RurBHnj50deEfmx1b+c207kxi7cu
wckZNEsTbcsdbZuATkg+80XvbBgElJvrjLtptIH0GPs4ehyof1ehov/t5+GaqegeaOt0h+gK/Z+Z
oejgvs7kkMgji9EPqVZLOEuELbR7SKnpTMWaXNyI3f+faY7qo6nH83cQFf+EJxe2dfuEvob/CL6L
+b8yzY8fWfQZffwVaH77iT+A5sL+TdgOqdJULJYuTIvf1X+r5ve/GcZvjuk4jo4l3ZbyhjrPi7oJ
f/8bvvLfIOHbUodQZzpgfp3/IpozEOQ5z9M9KR1Puo797xDNIaOXpO3i8d38+v1vLr0Okws61gqL
G7auX/9O+ReceeD5Ia0X8aN36cHcOHEAoswNPmSoLUy351Im/M1fPpz7P373/8jb7L6I8kb9/jcA
7v/8F6GPux7LcVNIyzLt6zv6y18cRta1oW/+5Ar/t5kmKysyxztrtJ7AUK7++78lXO+//2vy+vxf
/hoTFJWPVoi1sjUr6soaYdeyBspV3RVaYT01LcxbguBYcSxKk1YJCiTodJzO1ZSc8FzqycErag+i
1+S08Zw18LWrU6uWqSHgknAZDgEqxhomvEPoH8FgT12qCnlVHLlqZ6Lf9CryfyrXZErA7MaKvBGb
8VSjMkoHy0wecyYCJWI9Vkmn2Okq3lVva3F9IBY2iZ/qnhtH9RYKq6vUglZTpnc71TA33IO0ovSe
B4lnmekvVqBCq7ZgzHLrzZJDKwFqJp2OH7t0x0+l9fj7R98HeueMhQGbo0NcjTy/bCYWRIMiFi8r
B5OwhdJn1Gf67vgVFCr4VdQRcrm4gcF1lnDgweR1BJ825BKWj3FM22ARAvahmosYEtwpnQydrS24
+C/SccxpdUDS2XY6Rsyr86cPNj7XLYtWfeLVzCtTrsXrcEL4BJweLdm8t8Bd3GVmajUA4HL7dawy
3VnhfguGA/+MqEIxrybzTrUKEzQtozYn/dDMXsfInt4yjQIWSGKFOnnJ6nH8LiIIq4t+KIDImQiS
6O2iDpguylARpoMiy8xVpSlluwMZqOFktt9A53ubyo9gIOa8eKUw2vvYebJ1Y+IrXJasSq2nfIra
+GU0YBbtEU5isYac1/srAEAQBrgkTIR3jgbBx3dpbAMEnkoiUGbkgJElZ0Le9PcaviANeMZoYMxj
MNuSChyXmPzZV9tt8J51fYUowCIMpZ1lKeQEjF/SqRTSktTVgNvBX86QJZ9ILLKKNaUugSyQVgJ0
OROHnESYGrfmI+m0GvExuujT/SCUPeBzNKSJpdpP3HXgBVipriZkS6uBLhDTsbZl1oTzErCg9sjx
TmBewT/bPYdlpmgwdWlrLUI9RBln+D3U/ESvKnEpKoWIgprAGk65MxrFO+0lmjc0JqyWlBQnyRzt
uQoKkWyCIBlzpMIgJLSdai3E6eu6wQL5Oem6Qr8rbDt9aVpRyPs4GUX/CEcDua1OxICWrdGVZz1g
5MlQ49LF7lrRVgxLUPx3DYJvFPSVGUXfFVA9igRp1JoWzbSO6Zh955mJ6bLYnlRXXeTYp2DXILxi
zugtBnVBHCe9Pk+JKABM1PUei4oE9JJ+ttAYhHuzt7xyd41QU9CwTcaYGzwH7nRyUso1ZWS+f2eM
qHDoR+si3TAYANQVJokJCMirCFDfE0w34JsOO7zuwADpcTvSqxYyYYbgtUabsv4zW0L5FDjIqz88
M9y3mkgoe1P2dsaMMeJTuCvQHCADbe2qhASK46Dx1wzIgmDZ1FyjFjqJeizheBuT2jKzauUW6UGp
dpmNim9vRE5sbDsbitou7rqkfRvIHIx5G6XlPHajuoYpkZEql4ylWm+uE17krTPTG62dIWiIA4av
HVID6WEMWBm7MP1yaTjA7XQQi7PS9c2BJkMpyMAaSIyTTyKtDRc5e8rqDQBmla+Ma4sUF+FQZt9Y
g5Q6RRmuvD3umMK62kfyMkfPiOFAg/pV00HCc9fbmLntElE/OeBiVKinsRJEFsB1m88Lq5U+AU2L
O+SApSmZ3UcYuVaEeYKBYPBMUqbw0BqtdZYyn6VvVNCEELEyJNWJVp6BukASJeK6ZVTPgjqgs1db
EBhycypWHiMEe1PrxAO965EpWdYEEW1oaBm6DyY2ovUEiiAX3wllY3qizdBk+1Lr8WbqDMGeg6JA
+m/wxuLnUouRIVUEkOf7IU+T9IW7NZ2NnBGWfxhcwwif7SotaMAIvzCesspzcFjT/ODyNhi1VS2l
Ts4jB4nTNMfbjfTfqvlW3wWlzrf6X9ef+iq4AMEdb/7znzfVH9t/1kn/tLHI0XKMD+33tcZSbcqP
/qOi+n998s80maexJE3m6/9asRlUHf/zr7//z5+7/gN+/9tjkX2k/1KxXX/ij4rNNn6z+MgJm0HY
QuVlUDP8UbFZ+m+s/aVwTde5PUU4zJ8VG8Uc6zNhMr0BR2RTz/2jYDN+k5J9OoWe45iubjr/TsVm
Uif9S1FjQAHSpe1ZBjHMdEAoKf9a1Jg+T7QwobB7OkyvbbglaabK9+6qeKldzT3pXaNOdoMr4/YE
7xqLi18UR5YgMYEaYEBvT7DW4xDqfLGvLemena5+bhtZvpddtKqqiPG38rXt5KB2r3wbs02mvUmj
IlMexPi68U3/rc5mKXOzNzvQxLpEuri47U6CcWMSIfNogONPGZpueMcUe32PA0zX3uMg97+0UeOK
aocvlA00Z2vW8Wl71eVOif8MOn7Z9aP1livDWgiSzfOqCheIC5Oz3g7DPqmLt1o2C4MbyHsepcac
HGwieBCHLYrGCeegHoDYlrUCxjDKU2KYcK1MjxavZqpLjrwzYT7wy67iJ8sDkZPyT98iJVIQJjQy
trzU2SJkB+zQhuEKXTgj/h5aYpuKOTchoJ35sNOz2PyKjWu2Lsydx2DgalL3TbBG1+Y/Gh1tTeju
4qsMgyNkufJFqyM6zpXRbUs/ZvZqYoMwcT4zVfl06696rPpv3MSMrCIzfHa6Il5Gbm7snHYKD5bn
ZIuO8f7FzaeX22sDv10Ywu8/bJdWQUQv4B7HpcT9bJL8Zg7RQz22RyO1MQxfe8Imw8ANFQVETBfs
K5EP9qqN/fEy5QYoVjAUW83NLi5rpZ2HWHGe5L540JMcRRKDwdMQYW/Tysg75Nj0IdikGQllSbLx
JTxKiTt1e9u8PTGmlrXCpOcdABsMcAEYSFa50yxQy5kPfWy0WOJw1CgdDugAgvVSmIpu6eDWr3YP
E4z7sNSBdRO+jvO8chQFqI1hI639Q1dqxnrKpmSLHSXbq8rSlsJu1X1TduBn+Ki4YsY4mmJLvKfK
eejLwv3xtRdOcZD3cB6XiSGdr3Z0fvpR4gSK4SNNwyjPhJxOC/52YYYpMSLSXE0go7AE2fEWD2q8
0XJX7ku3d5dWVXknRxuDRe91oPyJpUMkFFOzsNKhR8iMqfPqM6xg+d1r6TzWEkTAnblP8R7TtrGC
rbD77ssZAiSybvIGMAyrXBtlz6LO87lXF+OD0ZFlWJA/fhzaQFuZmbYgBKDfFgNJAxGmrofKw3SJ
Rktc0p4RTwXc/NOrp42yTQDPnrN2CptwUJk09zhKvfeKJj+majd6TlLgGBDZg/voSu5EPCF20xSa
WxqNNExMes0gjfPFaGThEWrXsx3TbIe9UH01ANtT1ogvYU0jThR5tbXD6xFH2BusjYpX6BYtuT54
c2uwwDZNGP5pdFgKt3TB7qDgkVJWxzYRJqNvuziHKVcBMymsC1pfwuNT2/woTPNoIOsFbdK8KmSB
4R2USULopH22QaLc+bb3mcaV89IHkhF9b6YPgon9yih8fZfHfbmDhswNuyrMe98i8cYkSY9MiOan
AR3+nTGUmWIHdArszk08mqRSWpis4SPoTzAxOEvsujvK6RqG6+IzrCwT6K7KvXtpVd5dbVfOl0IE
qtFFpnlLRRTb1Xgw4tbac6ZY9OKM6p1ssXk2OfLLzhDMSXOQDwQhFpvAhzzciTJ8dkvjXYcBjxGM
lO+KtjKOgzB4UERPHbSE0JaiEuP7VCNKCz2EGEHcOWQTN//HEwYxtX/8RKwn0x8/IcrijaVlvsX9
6t0z76MZrcVvBpJlDC+sAEzMCm+yGBmXRMELFkuuADq6tZZsozeN7AK6y/54wOpZPpklEO3r/oRJ
EeAe5k633zaMw4EOdh57+VF3lfWYl4E7F3TjsXUE1iOoLm9vBebb7UlxfUVZjHtie73j7QWooSpG
fhwotF5/EMt5r801T0oNrn2ifVKcoU3zH/sHqD1Lg3Xx6rZpDvUeq0D7aGPr3gy2d0EKCsGNe9iL
DXaFE8XUlqUPQTVMuAWWLCpOdPGS55KwZAU2BgfdgD769hOl4xKX6QMnvW32SAbsQe8e43oQ99ZQ
vtx2t33pr5IGS9xtM4tbcYd6HCyfU1kvxeX212jwX5OiOFDTPCPUKiA7va3aF6bKqP814C9WFVyH
d+zP0vI+QRD45FBpdz7YEn9U3sEvJkg6ep7d28htFpal6eeaxLOZ8PXyeQjbYFaLeJl4QfIWMB3l
cvVLz2QwCxgS3LOcsTfhoLxlPBTlc+M27+1gqrcqGM+v4Tg0l7aQ6pwm9iq26vZCgYwlxlMPxWjv
0HbVWzgQxr1jRckyIkmK2DGm2Ei4g0tAfiwwqNQ4YZzT4HCOLS92+71l1GpJDlF+Hj1kE4lZRG/0
CgjvYpLQRgPaBP3e1HS8Uh0XLKfoEsxQRb+ANJEe+sA1t8VYZiuKIe0B3WKGls3PPlRmrSfT7n6i
rNyIIQo/NJtubFvhzyURXt/4BGuinZH2E90s+H5+Z1/aa+5OXNrOq+3AVOw6PfioTPu1kar8Ct3q
GKpRLUnTs3fRlY3myuG968ARlNfbfGCW4cHOe0Zf0lPvLiQAZejaV9jzjZr9APN6ghF4vQUopybC
KGNyyxxO26C/aXYVeU/rgHHGofdIG6+w/p9Gs68WRZ9n52IUyTyNA+eJ3iE8nK4xXtLbnYOv912l
3Aet0v0ih3Rb6AjNSLAlNxdxJ1eAhhZ4UEYYJ5uFEHC8SZpIziQUrRnbud+VnW21qlHftBF2dec5
v0Q7HUQbql/wP0+54PfiHwZ4mDZfY6Y/Tl7mfTIgfW49p/mUWvc6MoD+6OLoYzTG7qOzja8syIKP
OJ5+jEQN78w9IGgPInpHlYZTFhHQrhwR9PYDcXGM05u959rjya8rwtKTafisPH1jy7p+4UIUI6Om
YpMt2uTczE/CJq+pS6rwEcshQD6vKV4SC1yymHgbUaQf6QihavVoHRmBmzCerM2Zcb2zlko8OgT4
vceE9IBya/MLAjpsKE4Zn5kpWItAsiyqZBzSvzFI2aIKShyltiN4wXUy5P4+vAaRZKVng0/RYtSR
UjuPE0c7967gHMQk9pJvgXVBtd9D/ZAFffSrTVo4KaWqz1xxEYUlFZCoHvU230T34k/IyxMz1rZm
OnYvTAu2PofiudaotlmybW6vqpM22SkdZNJts0W+u2CyYq9umxwfOLyqoTreNjFfV3xOL13eakea
NNfFsLtRgPEfe9kbSw6gYIV7sn4dwvoNUaO4D3J7PJu4fW67Q0kGNjY+4nSpS149IyTGLU3Grd6m
x6airqrqqpvHY6q/JSLYBFzlf42G/2pQljPt6rQFZNpm94+XUuwQ61cG+iYsCyINh/BXoymW30hV
uUhJyO8aN/rKbtPHmpB5hpq8xK3cJfy46a3tmdR1gT7BSYuHAx3ia7qA47+bjDdvLw2gxN+lRhee
+5ovCw0F5qtMJU9XVxM3goXt5N4lJi5kAzoDOFhseBdjbFoAgNeADJP7I/g1VukhkrsqfZuyESkY
E9vlbbeXjNzhvfESBHWy9fMImf715d5E4dzydwy/cnb4nZDBXvfLwf8wB8N5mIpEHDRVJDMSnvN3
JwDpa/oOOKwiEyfNxBChsFiMpSbPgSRKKa5GWmtcsC78NmpHQXwmjCFA0hGCucxABSVkXF4GFl5A
2kv60SZEad3JDhG1wiJqrGFJQ7l+ijqXuhcYNybWVD1VeRw8SC9Zmr4xbv0sqYk5jqr7UXcp2mqg
MNctvxAFwe5y34LB3nud0Bma6itcwu2x7gEiKNdqjzGRkL3SyCm+7ifyYuY6nbov0wjDOI3xOeJC
/3x7wEXLTUrL72P8XHdR3U98fCJe+RCnGCzXyaNLRNmjmZUzvIj+/W3LsK16KUHCkqgtYKCmXbwc
smlY66idFkYVeqDC0nSWECAE9Lv1Xq44E11N0aUI+0dNj8Y1EzHG3uBp30TlCaTlxnD062x4oK3/
mdWD+xaPbk2yA6EHdmjQqxyociPU3ljh4rcs0Jp12LCwDJspfnNEQyik1jxE2Zjejw6MkdvL4r7l
OtByRgVFs7aqVjtrA1lAWAMlB/BlShukf3xhWN8T/b5ukKG5GrbTwodGb+ettfbp1t/ejxO39qJP
U1IjrLp7o2192921llrD1Eb2msfuW+qJNTr4/Lmio3yn6mBaOgwYEWWzQjP0CBu7YOCMiG+8iMSZ
lrZlpEugYQUsPhcFBXfsLdAkeED2qKcz3UZhEFvdiL3aPBZDWLw3nnnKItxFXuj4u5q8cMRCnpx5
sCYzFoWIof0BFZ5nVf3BtdIahkLdLTS9lCfefr6jKU2OmC5PDuyQPVzQA9pNtMqA/HYDPc5dWhPF
AM6neKTtjIrAzyBemHwi0PM/yzyzXz1m8KTXSOux9TC4SC+sUXhiFUeydScsrV8Vedu+2daCuYL1
KgNk4+MVLK9kI6/zAusoGwMRk4CoFLTnwMvdH0K2z5L6ZYOCE1aG38sjsOKFZ0UVBzxbSDs6UoBI
MPRiwfrOYq1uBvX4qlXapvA88WhEH1xSwwPzZYktglF6J7r4GpCq8fIKO77dOyspKcfb2OuXxOW4
p85sHt2kK+eg11DkXq+9YjDeB7r+94JKvxQTLm26Qz9e5NQPlZZ8dNiaMCipft1yiBHTGmwYxRtf
VyTbXa21e67N3SaEKrOLm/451Jx2i0KoPEAA2DvImEIxxlvL70O2WtJ306TbTqVtcOkv0mVhWeMr
XruFWxE5G7nQCAft/fY/ROx+uHlmnkoWnfR+Ivhi/vipCWKCqyroj/nAQt3JnasJELMcRf3WCfph
FxBMvzJ0Gd8X5MzMqz7ekE2VHgI3nU5YAOW8Y17OIAltO7HEetjHOz0qP2Jyqw5x4qX3eZGBGL52
quA457OaP3QYCFzTqcIWkaVz2w9EuSmIic9DzV2CUFVLmfTji+H6IOTiztrfNoH5g5mIxmflBP4J
MPT7bXdb2dPaZX08T2RzsVLLuzNcmeOKaINtSoMfA6OQc8fuPTRDVxk11TimxTi7K3Sr2+MS7nAg
Aue5bf7jobo9mw2fRPwgh3LqX7Loxo1fS/2B+AWHiDr/wOBGf3CvuwLPZgwXY/lggBgfK+b0ZiNY
p5XKOYTeewmNY3/bMHvVLaHOB7PUy+WDvpDk7T3c/j9gQrTuUoq9chThg8jr8CEx4nQm64qbbC3j
oyI39WjimF9B40bPpakHgebjsUtyc+/pfKE964H3EgfDXan6bBWPhOpYuoHUtw/JcqnhMajKvhfX
XUWPDE+lPkyJrJj2XkbkQcz8gK91mPZ/7OOezQgU3HFbJ81B5+DflYCR6rZxdnRpnH1uVs4DJtqU
U7duF5piXTEbhQh2BDq++JatEAaHCNIZhs0dtzUvrnMV7PtOehwztzuyHK/uhC+WnRWnF82NHkP0
HBlV05lO6NLAbXfOkGQytYFZf9v0Ig3ZcmXgEgGQMW9i1b9GK6en5dHr+bbtvHfirqKDlZfvev2W
R1u9nwQDKwU1IQnESQAvEJ4bPhcQSADyOouxIolP10JFSmCF87s30BhbBAenaPWxO6N17TusrWKG
Bgxkh1UUpy7y85Omy2wTT/1HWWsHlwnLEIxAiU3NmftB0e+VPwyLwYR25EX+XTG0UPgnzTh0Q/Ws
acEePvO4x44pD9BpOfnCeHNNaEqWQx0vs84GQ9Bqh7okVOS29Y8HqxoYWaW8LR8q4m6gfbobEI3v
XEEqV2pwuxR27Z2aSfVHz4vvalN4p2gIn1j2yMNoOR6mW0fNDY60576c9C0LBVIubFdfFmakk/Fc
Um1dHwjuLXeIHVD2NZgBOhr/ZzmhWzXG1gex2TZnjADvUdZgzykxcqDrY+IugWMu+jhWgO+Vi0uU
QmHQDespJqJyTQNgYQnYULe3yTDeO2Fy+fOupIeetUyNUs5jp5JvehO8DCQmnCtiA48oBhH4XfcH
lG5QuLkFpJj2jSmtjz6IrBmnkPg0zH1UOqz1Qu0nvXLahpgk3cIHzew1wCFxrLnrkag0q22yE+bB
5gmWEECY1Ohndq24OfYM/HHPJSedT4ZRoDoYQ5UsSSOHUqjHeE670cBKisuHyRwFXdCCU5NCcPnh
YWJkRxhsJrc2lI5lSgNiWTHKeoHrgaR7GNTB7EwUd5x3y4nR9iGJuhZjfR8hUWfz9hD7VxKNUyRr
4/pivammbd9G04vrF9ssldgorj4f27F420MzbpSeNc+d6aIhs7JmPTi2esbpHCzguWxQaZXw8y1u
IoHdOHuN+L55T30AGsnZi0qhhXOtYVbFWr7ODfONmYN/vD1MpYOSsBafigIaOabIn4dBN/Gzd6xM
+dR2FUqrmaE3F4Xy+qsh1wC2XfiDLAbGX5U8hgJ5nx26b+ZgOUcCq7NLmyUQJkQFGOYqZuu8u7Hs
gqepl/IAsvBkut2hLgp6gYX1Pfb8/ojwh5XqMsyWjqY2DS1QWeGRI/WOwGQj8JiW19dIK/0qUKyQ
qJbCQOqXLQr4sMv+enLabltkPAbJXRIqZzWOMXVGo+kfRP9oB2HI5gWnpacnL9Vk+kf8Aj+BP1W7
Qng/FYPdrY57KMN7OBlbUkgHv2juW88q7h2wAZFh7vwhu9QmxldhK2sXtauwcjW+boMlBv7iPQNI
tN1ae5R1E68U18JlnaU/tezHzzifvjw87I9EvH6h+8WWH03dRQykNOhuEu5vm50lLjHTjoVVcLYA
k8zsF6jXaP+t/iAdnYBUvslDMxXWIYpQdfiCf2hnwWWXYvzzCc/P0h3BgIvbLhHC8VCoeZZ6rmks
d0j0g6AOnnGctIcyl94K5ThwuVaXLiIDQkf0Ul1KfFbPedAN9zItdkET1M+ehO7a27o2kyU2GL73
ZI1DXJ1uD0gS1QmB/p9P+FFWLQsIRbOyqYAs9PAVtHw074O+lbO+x79YBG20D6ck2ktgf6s4CyLu
Iip+IR/vxyYlYO/Szg3qrCDI2i7+4LnfoO63fWV+b4wl5nxoE8ximxljf7R2b5lMrpiEflwA+q1A
UqU/U0kAlO0xIb96aTaj0RDE6oTgMNHlQOx2+ouZlAzUDOp+Z+xgzTKZ0mYYa+HtEgK6B+YHQYWw
kmWTJc+xgnyWkDy0t2yy56aAUZPeaz91Uxu7Jv+2MjoTvnSvkdusHyO39Jdtmno77ATkSelNtMpp
Ldx2pX29quhokSJoZGiMnRy3H0mewJQbJmF4JJYaKpU51n8sHWPbQQsJzOfb5uA+BR2BSUzyoscK
AH0Pt/OD8RoIXR0DJ9y2+L4HP+/G+g7CNOqRwl/VbTuADuLBopeJwH1IXtLJTndWT2OtF7C6My/A
Bmu72PFH/RW+HzpuwxnAM3KKLIhjB0YRqPfC/xCq0+fDJHsyV1L7UcTvVWi0ZxeK5uM02CeWwmvT
LL0Pmz5E0rr+RfM1Z+V49bjyGsclC065EGWH6Xh7IFjN3U8QiVVPYs6U++OuGpl7OWEr710TWu7U
WaS+C7ff4ZWenhASOXPHR4rTczHbjYIbTFgdy7hMd8jl7DVpKnTYvOcM19uj5rKCMfXiImq/v2e8
cYpNutZi8N/g9bgHMwNv2E1NfnEHWucm8gVIjf+buTPpTpzJtvYvUi31zRQQjcDY4N4TLTudVt9E
qNevv49461bWW6vu4Jt9ExY4sdMGEXHinL2fjV3NtuhH2zrHahNmxgKt9Tb5EAJjgqw9H0sSVHKy
VO4cxn5bqeHy0IdIPKtdt3fYiy63R1z2V2ljUgtbw9lInTggyxnIyTHGTkDggrukF0m07/sh9+3R
K+9o72DKctNua/Tb2BbRMXNr+dJg8cAQVr/a/Wtt9eIu1xCb3XyrYtLLuwY3BfqT21dlqu3sIUmx
GZvRXdFELlAkMro9hqMczTMguxl/aYbMPUn1cY+mUQMIBIWOCDHzrfbAGjWWSZu0BWcDIpE2MWxe
f+YV2tbYrHqEsZ9QkGPf9NQWej825zqcozuBDqLzlAnmSLulMZIgSo79miCCQ1Oa8qKi4tzKyfwy
sVWRc+pGT5XEowKtWxYyAZW64AYX5qA0jF1sKPbRjLpNq8T0py1Hve9BTWKbN7GkOSS7GHCgsVXm
9tppgHBlhV29eiOw0kb1CIDwkhGiVQxsKf/rdmYHEs08rhy3749C1sM2zsfuMTdqDYFTpf7ig4eE
zct/FDGxME+Oj9LEPRgNA86Y9x0wJTk8vaNoG1EN3a50NjWwzXvasvZ9mOUUiWjesLa+WXHjvSPu
1aE8MuikMV091bF66nOsIq7X7+NixFU0M67RyuqlVcOt6zX91V45S+mtjHZ8zAWloWgSF0lbhNJJ
q+fyiFm4PNKt/iqYRe7pE1omk8OkCVrdfcBogQX8XzfaLuW8ij9g0S1FpHb9uamXh004nUSr6jvT
GoDT6ZYbzCiRbZXSxiXScy9HaT3SMlgQPz3VRq2Yj2lXenu178qVa0yfjaHJ35ZFf5vAWYADrotF
aZC/jLxBSUOd/JKEwF3on6lBrRt3WaeHlzxbCAaj3h8K20vO0AQ/SZ1j20Pw9TnWrOpCUycfr3x8
AAb2xApgfKAkddfVbIpTT+P8CtH0o2tD/cMFzrZOMy25A+k5Xyap/lDg0W0bmme7Kr8zp58+nERD
bx437XvEPGAVdyMIv4UOVqVG/sraFq1jYqwhQhdybccu9J8pzPdEngAeSsNvzY53XVM1H0puQYiM
Wu0MKkIPGHGP25lDyNOA5wqYTJp8CVDzhhdt9XmSrxNhL/vZ021yJKqKRPhjm0/VpxUveeIN5uGC
pdw24+Jx7rJ0j4QVipGu5Y/k3zCVA93Wz810yD3Cm0YH6EDcuq+eJDvOqox6rc6JulNVSKS39mDm
jRH9y2yyfHQD7mqCS/HAcag7Wk4yAX6vlLtMQU1q4HDxm5LCEzzleomue0nprZFsn4cbT2j2blJ0
AkmIn0LqZ17J2NEOWA4l9na9ewNgtaUJjZSO3hpMPNM6qSjgTkJPOWhazvRs492Uk668EfwyErhe
qT7jJOWtmeWXOzbWg0oR92DM9sfty1T7hm/zPu/NNgOePEaEiSYq0pbEOuUOQejt8sMS7HoEUjLz
keQFvmDAAUvDT2XuUhziUmb+7f+kA8LwUajOvSfC8BKaP9B39xhh3bVL4bcrkzHZlENj7Igh38+L
RKZBPgMhFL9GZzR30KGUwMvyH1oFLBfYN96LUV0OxJ/4Bbp7M9MVSNt9exykgZU/MV0oMSj83CX5
y1gDd59OtIAFeA3UJJpFG2qktXxI6kTsIrMkmllprQ0XN24Cj8l0VidBMsVuYAKEXyOFi1Z6ZCqP
GFyGGPYEnXJ3M9Laewc9QiJwNqQPnNyGVamBp2CsXRyWFk9ChuxOx0W7dMsJdOyxtmEG1zctfm59
bMNLGRtn9KwWKVUNRnL7XMqJvidqZC7waD82ZGUrtTxESx7jDNWwm0PfyusZJ3jd3kctiV3CTD6q
uujBRQkyoHX92nV1vc/DCpx8RBgEgS7ok41Z3odJynCuwmWHuPXgMtG53m7SAXQpW3F4kI4eYTUy
8HK2XPz5WIqjJjpsIhqXWzob3xyTmX2WcHnDJIfTanxnplBelSWHgMZ6csXelW2Vg1W20TlPu2EH
v8Q8DV9JOhfBwOqlJDQOGvfCoa/cw3OyeYFGUF6xVuzQi7yGjmZduyg0r7jUl/R30oLJrcDHNWrW
utYAS1DQnsD3/dy+7C7P11Vyf7NHDfPwHI/9zqJj5FNcgUYbyt9GO96kXPs00nDRWX5W4EUxvfDb
0rtLJACdpTWMl3Ewl2N+r6/iRMDuGav0zsmL6diAGEOGlWkvs26lHBD5Ve25IZXUxD1cxp+lxe82
up704fBjR8t0UFbssT7Rceadtdzc7rE6Nf6Yg3JjFAYktKn1TTSr7TnOJtWvKBoI14FziUV3N3bK
T4HkZUV6+Keb0trPNAI1Rza6gZTqTVOPzIJQwJJyBNMmqpuz9AB0RF14qPNyJFqjnTb0wc6zrqcB
FsaVMExtk0sdtX43Zo9h/zAAlUZCCT9VLXRyk0zlFYm/bSrFJpH1fG+79XfUme8DNWRQTP1w4NhD
vLerPLJnnEhWcXYMCUENE47GFBqZtPXQNsW67pGZNBE9sqY2+oBCf1r1etLvQAN8zhZ2PjNttl0f
ETHNBM0qZ7ISY46ZxE0+9qZTUI55HAu9+JkyVazBplUvTZeFGIGT+tzE41sWbtoMRlQ2OPFT6OK6
tQ0oiG5XNGyPDoAVzpgvsoYX0oHoepMLl9myoGnBniu3HCnYAgXsJb21TzjySSPvkUYJaijloYxt
TrNltjR0IexF5GHTMZFvjH8+QRLsa05J5wRJ3QrOcPUgtGrN6XBYAp41sq0UKC/xuszVjeYMV04S
7iHK8v6SLDc58jSnrOrd5FKGysqOcQNUEpbq+Jq4TbgTe08hxWN0tCdVyVwAbiLeDJE2bXswh65n
hneKAYo1ZIZB6Ae0KmZXIHMG92LSA7vU9pT5XB+kE4wkdBpGehmiOL1wAuMcMdj1qhh4P2aE7HPI
GdfpTHPLM1RyUe37iWb/xgY4Tx1sPGcItI9kM5WXXsHmofL/bm4P1T42HgSt55Zi1GqmdrPIEVhc
WqLrJuyZW0N/nEyhboUdQnbJlO2A1+zS7ZktWStVJ/JDNx33LrQ49+Z5fokWdMRsJJLTSpdd+lSM
O8AocFZrO1tPrTrswsah6TNkzKYcscHDq59nc/wWYZ8HjI7gWpBTRDSyJS+2QT6JJlq+KSJGly55
cxmrhdADpj0Y9Kne1m5PbDBn+4vTDYyCPdns5rneF1M37KPKhFkFLpRfhKhQOnS5XzPNwPBZ36tm
Ji61RU4JUwQCWZaHt+fCPUGodUidsdvU8LUviuHZ6L5mEgiHFH5rXK4c+GoEwi0Iuk4C7WKEFHF8
PJc1HBdzAquIOPlii44ZYm/fM10a75J5uEuxut+FRcV6KH+NdWofclM1zo4cfMWptAtWXe3iVrZ5
HMD8dnI82beXBPBMc1BN8akuyYJ9xYk3hAywbyNzkzFcQbfFu1dr5LdacfrSuJhlY6I+9zRTJtjg
mcJsjhvPzstTO8rzkICqR/S5F2b2uy+LGOICqYqOV9nLiletLXUL1fzsGotdMAZNF1ZRdYnhzNyT
X79OSR26eJZy6OPwt1JB/Lar9FhnWXvqalBBMEJXnEC8bZdV1qUk0pEflazT8LfWRxCIXdJa+5AX
30gHUFfTsghNAGER3V4Sh8lBQ44U7uAwRkv31Uvdoky4CwWlLmoHbW9S2aCnGN9UQpHXpVPukOOF
F6fnV6/6qtyZWA5QJR68wphPEH9OagqAATfOEAwA0H0yUH/ZmYksTwR2SDM/GXX7kqUuE2cdWki/
ZH7eviaWQBW+vpOkRKwc2Xx1qtABovFZnS1L9yndzM3tob58dAuxoyNpUxYT91ry/vRe8tDDjGOF
AHw7LStB0fMh6DlXXq0BuHNk2dtI1ExWH3PkkApJCR95aH7DG7A/3dF7Bh4+/NKL6dxHafEbzPW+
Tarwx4ASEM6dTvAQLHLHqBCMmm/klIEMtPSLrFVwGo5GPqkqwCiXWUGfELFIocmT7oXJd5mkj95k
dV8shp/k4dgf2lACRJ6s6p39rF+NljRfsxkufx8SEWGEmP9jFzd4CiSNzKx2eExGmuYp19A1oaO3
QSbsPVQEIfrzNOj3BNjILVqB4dxDsN5pRdzeRWnp7lyhCoYsaALAP9VHYG3qgSOZCLymAZ4cWQ0m
qX48hjiI9jIV88l0TG3X6pZ2ZxKyubWtzD5biJG3SNaV+4iqgYvfLS/gRIBdl95wJVGzYhPNnEdp
4ct1BnjTXlmVoCwbDQUxUmvdxLCupOxg6A+1d1w46OJEW372A8rADE1yGJUXVYrxe2yZ6qlu+dPb
2dZuo5j5FsEUfKaZNuN9TnG8IUqafV4VtqIC7IhGpHe8wlcC+waYvFvlgdGM5ndf1Q+LweBXlimv
5ax1n7ZOkSpb1Xm3e2SztYiRpih0hx0zc17opYMyG9X2mb+LOk3ltG+yB0Id6vWrpKO6aWO3uRiz
AXhpGvMHq6uSbR8myllPRwsfjGPfWSp9I0UuXWiTFAiFxeQIFbQ6xKLUGQoVyKW63DwQD5kfR/7f
/Rwibk5EqOwG0ifuZgM92qRY8ixiQKXoAYDAlBw24lKYD1ltJH6nGNE154/dDFhsHhuMcutW1/Qn
yJHEQ4xK8lLA7l81djy9GibB0qy3RLsv6ikH5edHLeYvNQ+LrwrqrDCQaNUNhDezmn4PzGPruKa9
7IQhEwA7RXs1vf71uhNySp2AXhShFNcDVb1ZEp5VYbdSO2AMudv+NiLjLsZv+SvVnafEFsnXwOcq
NbP+Y1IYDYpp8N7MmaZXpTntqxkRb5I5Xvjc1ToZw7UyPg0THfdGnYpHvc9GEgJSAKHqkPlF2KkP
TWFbfukZ7X1X0hDpACadVTwHu0bW+Z0q6mRfpWFyEjlHJWvqEnKpBvvAqB5/N+LqgJZ3cZiSyDoK
VEj7qkBlDWFh2AnmQXfAfQwqLiO591iOtwOgnwcUz8Ivanu4MNPX4f6jCfYG+AENhqInFHYzUyl1
fO6gN69pGCgvJqfOlXCN/g2HIn4Zi2ydics6crX5M43y14RF4JetzPcw8rxvU+iHKrbUH3UmmAOi
BtqzkvoMOwXIbsCBt8vew/FZhIsYTmO3d1pQRx4742CEyQ/HimNnD823bL2LR3DZV2WG7w7a60+p
gD6dYm14lzqOpsFtIro9aCZ62Q0vBWjnNc6t9NlSR5NJT01xitZjw+LTXBOZeMTRzumFbWf0zQEp
guN67D55FvRADI592sbHLiFn+3bPalt6uy248T9fu92zG7cg+PFfz26Wb/m3f/nz9ErBBrb+88z/
+G8amjTb2dQuf/3EP993e97tYVgoITrpPqWwz+KjKKfoiNHinzfOv+4VaUEMqGwRTNZsyqMBBLmj
/QRg4mgwW8b1rzWnaDC3t0foiwnYStqiPObufNKjuLsHVBKe84kTjefckwWIWSHl2u7SybmP0gQ5
cz3GAJDjhrit5YsulElSjB6mUs2DNg6/Y6pYZSVSJT8TlObHNLVXJXG/bKtEF+RuZrAtE+1pyHpv
GxG8ilxxLiaAyhGFMTwRGBAeB7QFI646pX0aaowit4eICO1zV1lPt54uRv/mxJUdngtXvtax6z5n
phOdm3H4lr1DarU2N8DQTPvQkpK90aWQr+6SoKGiw261rDhoUae+CbDpuL3lZh5Ue9/AhA9sYPh+
M+GqNaQwArYOX4+t6QeqVccIvTFQyNU6ZoBUDDO8W1ySbewg5WT9ZvT5NiLHbshMat1054hRHm22
pLN4KFASr9OZrkmzPL+SPdMa5xkV1RIlDltH4zDEwZEwiCb9jhAtmB3yXBC3xLxoOE8IzgGXIzyq
YLDvfmjFGKTLIkFwlZ8Vw/TO5rLs6xMBi5VksaHWhGYUCfgtDviHRO+XEFyNsXOdWRDlMnicFdum
FFhFTH/syJohACH19VHWKDDVOhB9TxTC2CDQL8/ELyrbzvrSlP6cDdFjlONYFBPxQks8rBoXUO0Q
+PmadrHoH1wTuK7UMX7d8EX6fdqVlEgG6WjlZxv6N5P2V/RX8IJtK+aDVr3RcaKDNpRi04x2wNZg
bpJ+wuBUl/M+s1OfTy8m0byuyIWufS9OmtNEfjJEDmvXThw5dJfeErMTWTrDqfcGxxeooiFp5Atp
b4ku7Ipyn9Gl6aa4OPazgLnkvoKUqwOYauXR1EmbHycCJYXZEvIBpQVN9ETCuZUxLqaF31lAynOP
aTEZNVRRmMw7w9yYg4X2LROQLsTwAdzDL3vRv2lDuMmyZyexh9/5jPM1bgaiyZoWFoUugf5DTk8V
D2AQ/d4VzWl/HvHs1o9qo3n3eEjm7WC5LRp75p2qucDMl/zp5mBH3Uc5D3TQG+Mpr39gqH04LSZM
w5ntnSi7AO2pn83loe46YK0GASGFWplbTUxXJDTao6vDHLQb5Gpd9t5KMjsUqg+pdoLLTME67UQF
n0eoVZFlVV9d5myNwoPDOxdXPiBYY6EkbIondQ6NV9LsNgO6UIfhyJdpx+ranaqIiFoUPQaUU668
SX7p5JWEtmjegNUg8QDfPCQ66WEJGsawZVjSzu5HJLQBixakjrYgSywsVfVqm0ZQ297BS632s1KX
kgcl8YPJQfbklhQNJKo5B5otmj+SpKbWpvJsSFVBKB2KLTSp8KO2VyNFD50VkCRq19wXKKQOCR6b
Z7JDz7d/SzT8BiVe37uqQqWJUX6Z2D9Vqaq8VzlnLOH01sWQmXJUvFZs9Em0n2Uhd5mhvqhmScFl
5b8QsM0fuQGlrssKJiyh+z5DmY1Nhml1lpjPk/0rQsXPOczaprwz+JuoPqBhaD9c/ccYFskvF+1/
Q3gyBR7ue6dgfLJsuG1cv7i9Pf1aipOmUxZIZCsfHC+5n22qE2/Onpck2K+oLL68xrU+SACivM9p
gLmmO26LQSsC1DTEUC73BgvVu+smDi365fGfm/94zn983799y+1H/PlnDfI21ET7rnWIVSnHCD92
UldBstwMwKJJJ//X49s9LNtVcLsH533SWx+CJJZvQp2LFaX8FOhGdLSnsqWsyaegV9wxyAwHRmqN
zz+uLBm0nZDquu1beyNBJqz7q8wN9aguLLgJb/OmzmlKTY9mPlNT23PNLzEl3PZNLgKwsb8y0vD8
kVSuHNc0H3Wrk3Je3+6WilYFt3v/+S+dZf2X5//bV/+6q0/KY61rAlplPwYgjbB9u85BqPxJdWey
zto9YcHLvS6J+X3+y9f+PIWy1+f4J/b18to0JAoF8yTAl+aIJ9SevYLCaGpYu6pGBsZy89dj1VNl
QEyNDJQ841npVFEHRcMXkz4RwDGmB6rdXpvbF0rM6oFnbEdyMw7QqVr6gUYTuKkF8y6NScbrs4M5
pNKPhw7XCj/89p/NJNkFMSZ16m5yVW+XR90k5V/XWkXNFhD017EuH3kHIPRnhLegk/VMPieAmv96
lW4vFZHnhLdeBhp5bEgVtnYtOoyVH5OPHERmNQezokwor4D9Rs40rUNPawO3cSg5BJkdGaCAjt68
7zTZZWxCjAw5FWTbMG3Te+ZuYCHsfWlEnIIECd6NPviJwwwswdAeVM7OdUY6pbEq1tDgiUpabm73
WvJecNhNe/QZXRBHROlYimnmUKK4e/tiG01wBaqLUwEZQOX9jXUTU2nXf3WWAqZRERD0RUdKUlUU
e104aPLdej+a3vxppM77rGrPwpIosAAenyaFbFB1DMn8MZythXLuV1/Sx5eoO6/aIhwY7X2kurav
gXy/SIPGl6zWdWgZDAQ72OcAC1gjPLTFA3iuxEynN0PLDzN08U0NaPtU0Tdfe8RRssdZxqYDdnCX
caZYT6oR/eoQGLSh+WkBJF7TzVhlih3dEVo1niic0NrnY7avMwe3Uh7TO2nKlUJ+rmsV8l24PYhF
RQfTgF3gHgoFFgD8BtEgxvectCRXquFqcnvvHuvgTibEPjtJ4iPoa3xHGV6yFEfKaIb7nJyYFiE+
+bmp+CXBEXuM/byCuDSE5JhSEPP4Kqw+OPNcsbfLljm/u/l/d/jv/av/dzv/zUL/x+v/fyEA/gYE
uHvcPv3nT/kbMuD/E0aAgXv//2YEPNHO+xvSaXn6X4AA7R+uCsfD8xzHNi1QAP/LB1DUf2imY2DO
V3VDc0zdtWAH/CEEaGA5HSxemquamsc/cVhccE/2PzQN1a3nOqqDmnKBB/wvu+CfQCVesr9YCf8F
sAQZhV/t3xhLmPkdw3J1PHpAAlwTncrfAQGNzDSiZ3+mtV0m8bX32vg6s7wNCjU6Yw7Qlwoouo6e
/kainAfHWikUKA4fEU3IaxxjOCDwsd87CslLXp4Ma02xTQKsBRahjPjOoTfuDey37OEZvUeNg1A1
G6/x5FiEXcUkUcKp2UTw1g+aCkay15wduY4CfaLMA7K3AtOg6NXTWmyJoNxKExublAvUUV8SYmZa
hHlLfUPWGTNUSs8Yf/FE07MEudFP8cmrGsvvRXpVzFqsxyR9SsKkXxfhA0gna9cNGSwQ4o1tF9qK
W3lE5EnkaQ7gtLEOvT3TnYNbOz8Fa9SAEPhuhHBCB8qw/A4OKRhp+Dym9QLeNT8US9Ssq6/FSNwm
uxyOCgp/8DIsrJXPMaxHjuvm615Zk9lhRzGzYfLJ/DlCWzDfG5XBbDlOWuwLybfiiuOHpWRfqVGx
VrMiklHvvBlYy2wGlkukFb1SVwTNQOcLU2xIARVPG6QSnyrGg6ozVyBGYMPOD6RW7rv4J049Go/J
Fhw9KQL2S+9ObyTp7t2pJaSWYBtjqoOpTBsC6CnfYxpQs+G+WArM7qTILmW9T2X5PCvFczKpD1xh
G3qAct0QsLmeMmNYq0n460YsnN/sab6PR2/fIXve6Amoc3ayfcyRaBq5itiHCcgbV2PHC5gN1zQj
2hFdP1T1+UGntW2hiVl1OgfS2sHpJMJD0TFOyci8JJ+CfpWOkLSj/ewIGIdJ+gMmK0GTVB2I1vuc
T/EIAUZWkHsyz9oRdUXOdPcrBkydO4QVuMWzp6TzwXWN73hS7/rCbbYN6lxOud57sQiR2yQ+xIWC
fZ2+vgMYMQHtk2A7mNJwXAEcWrtF/mBm2oNXwaAtWut7SpW1QwwR5r6cqXz5UxkQ9MMZ/6EUyY9s
lW1R2c/pgNnUjM0NySn026EEf6qjABIr3Z01JddsRAynFM3AyVk96gYFiq5Mjx7OWdiaV3TN/PCm
+4r1BzNPYKSCGlpFjIzXup1dK8cu1q+6Q+fVmqrAkxFz+IFKSY+To2sPxYbt8oW0ekYKsnvKR975
KGkvKsbilSQDc6WMFpIroFhyekg4m+IfK045s+4VeqCNXFiSSyq9QcUQ6anjM3s8ibFLmUUxeiRC
bWOxLcMeaJflBCkOnc6grt1TKLVHI7FfUjvLOeaAnxZ8yDJAJaBhG/JIiQUNnEZB5bLc+/OwYvCy
00BKq1VfBtNyo2nFP+9Z1kkhCYi4O/DHdoRYXkV4ENr5yqSzGujLDSnUJiEu855JqBXgdWk3Dj4c
iL21PN1uRESogEuXmgCis6CPpIr3WrhiS2DZc1ZoDzTzG/RCnYKszneAgyEZOZod+Sro9a39pOc7
i+b+JjZHwYyGTAAjdgY6jEMCEkI30I2RQqbTXl9xGrKOXNw5RHXik7qC6kzqXRqQvyNHLyWrBIHz
7d5Agu8/78mSPoSB9qqsUIRqzduQRc3GaPsTB8apRHeenxGAgI7E3grwfIUAsyINmXCJI/3HfEOG
Ijm9SE+bJb42Xo4jt5txtL8G4E9+shwqoraFhlGQJkml3QejNmsr2wGRSubdJsrJM1bydCYdm/6m
7hJgwSkqxRFR2VVgOjV9BM2jQ4KYyy/NBtI24ZEZXa3GsydKZRT6ehETKg/qWKVLrSynf1EzD9P0
dKUqOl6sipkDlKQzl5ovGKBuljCgrVRwp5Cf95p07nuNEoYjEQFt6ui32Hm2df7UcBEh6cWoFMYM
+Tr5Soj8GMQwbthTNrreLwYxkQb6c5I01sZG5ryeJm3n2VZD7BcUGi1i3kZR32HVrh+1tKq3uHWg
ArjeBc5sekQtc5/2rtjxKjNlbmbQTyXtlKi3/FDSO6E9MARdapyYNLU7Ar3A0TvOq9CQ9aua0wQm
k7OSiDc0EllSm+sezvJKZVYqE3GIhK5TwYtr1ML4koLPsmztL94wBQ4Jca/OBK81pPLUR3QYUncu
kxIRKDA+Um13T6l9L2wLV4nlbItUIVFM5jFa4HVeD58IWWBrcdB/cQu1I5eXl1fCzRLzSGOxc1d2
RMyRDvV2X2UoYxoGW0srqdiaRNUjGo7YEnK2qb4WX3DyXme8znCF8bvQb3TRiFjEDBfhdrRm/iTV
/eKAwdKhIAYdFM1C5M44u6zz6Wx5CxS2vZsAG/icjp+YVBMMaEq5nscHw8QyikaB880YbUeaQ3u7
RNWqKOQYR4oV37lahV21LngTG/Ex16zPtqGaq06Jjpodjr4NfBvEIATHMsYa/pyiY9s6EQHOc5kZ
jwlnJOm13YYUNSSitaNcGXLRDhQa1gQCQDPifSYgdzTsSGieu64PDI+UH2L7/NZhksh5erwrSrIR
2MkgTpsuzTTPYSup8l0R5+DTMiKbeqCHGyOCD9+XqbWqCzUQMaAcFuzmIYFpuBtaq90lTC5w0H23
ngNEmLyzLbaSt5rZw1G3dGIZlzw9EAintg0PvS7Go0SSvTKKWF/pUyjPXfydmpW7KbqZdqjNkAek
t1hU+uZaV5THGT72RXPz6ao22R12rfRNTbE/aQTj+rwl4V2jJjRl4/iZUx4UPneiT0KX7DVJIdqm
k7kVfSv3uqvlflMtexJ2jRXDv2ML4c5m3rfuGVKSEZPuM4TFZaE7q8zspq2VYqUbk+jeKCfAe8Rp
2QqXe8bRccPk0zgTHNqs+8YCSh7GpHsN7U6xiKDsQ6dBpFrLDROzbCXizMQqMeyzLrrGbfFjqkn/
mEU1nhvexSsRlSBn6olDUU3wTSs83OxZqcLRGYKsa7f1xCiS/M7WV/DGssMDuTadqlp7VX6Cvtie
EsN5LgrZ7TzMkidzqp+rOrSR0120nICQKnVdigHEgQKn6qo2h5aHDYmw3YSZRmW6ilSBVMXMmtdx
WxFCevUKdQyIHJVSaY/4ENRV4cHSntTk3YjDmTxePAgxdqydESu4BkieK7FxbKKUHxlbdb2B+5zO
Ur62afwe2impHKQMouvODkKks6+2OYz4kpSKztHuxlIldLNWtyTD/hQ411Z6R+MuhbGxTdChtmuw
6tky8K5oEhQIBE3jlxZuLV2BD6QYB9BNwyrGE6YzxlvZCuZzJITK2moh26Ga7NeI4IakD0w2NbRW
0MYd4XkseQSHA0de2TNw8TDv571qXUxIADVIu7Ubd5KIxK4JIKhWa9vs2REdj1lwODtEpfPOwPsr
0QXS/BjonddFZm0QyD3ZldhGbiTu+x6tIy+yGqTj6PiYuBHwNEhxaoK7JjJKrc568ypMQi7ogdRu
WlzqcDfIEUDHTxoh6nkLUwUn5awlKAJwTt1G+r4oopcJh2MEggw66Xvcu36JuWfdxRSE5VNau9oD
EFac3M9ottaUn+VhrozyHCEAOhtimgMvXdad1tjQnshpptInZ4hCYwpPhWugpEqN+quuYvV8u1Hs
9OTptTjM3rgmqUcb0zsPE7bdhtXJk9YvR+2zfYvb+Sx1mviDIcCbZeN6lFOlriKVkClRRXtHFld9
kpDb9fE9Vbr7rGG5a7KUBbC0z3rPe+maQ79FhoPRFc2zrw6adp7IYzn22rDV3eJLVilslHr8VWGG
RdxPKphGoGE2KXxIM2QrkK0zkgMpC52C4B1VDtNJQ86E/Bkh5zAUwZQV2zSpv2PDJVVAsd/GyIbN
MbIwIG9FSJdeCmRVImt+TEbc8ERZTrpFhdrkV6ZCw3rg80VAHkMs0Q0BHqsXUxVEsKFr3eR2tG+6
wdm6zeg3Gl4kMseJ2uVAENv8vQDq8o2q9htXI8VcKfk+BmnpRmAl9gZpBs5yUycznwxqRAvzblk6
a+mO5gqu7kvhFg+IZhTNfQQFGeO0Vl/iCIUiRKWleIkLOrR1Tu7YOKxpmaP+hi8PXJECgAavL233
aBDPCiGlD9XyHIbltSn0fg+FW/Wq+zJXjC2xCVe9t6hssCaxJFn6OjafyiInbYlMs4ryUwFmuYm8
ceM43e9MDK9mbbyR2OGt6SY8l6P2pqVDQP7HOg51Kg0UkciLBwZYVdysM522r1viwek4smNLY+8v
H2EDuBw6oVA+q9Ys19UoGXJkDgqG3CaIxaDoSjG3TUr5FjK8WBWp/nvOiZdHaf1FHdNtyhbMEpux
H3uRWNVW+JTH40GT5ASFHmfmAl8k0hZ3GxkkFUWsCs6cWv7Yj9PG4KzEDPrDHVNxlWXYAuip77OJ
HzlpQ72Rs8pRaxGzDeMJyrS6pZv63Fn1Fwo8Ik3vLOTAwOWXI3WmtP4g53E30V1dJaXzhuPzRZHR
CHAW07vl28XywRzcfambb6U3/Q9757UcubFt2y+CAomEfS2Y8nRFNtl8QbAdvPf4+jvQOvfu3r11
pDj3+bxQISm6WQWTuXKtOcc89Ev61ZrI8agGrL/K9CyZbqsCxlnJifeAL+3LaoW3fOJbMLAAFntv
CIW8kFpraOZ1+3xJ7+ZO3rdKt4eD7bfKj7FARxr2LFiMqT/aWH5DOCLdatJebIQEP7eHOP5Ijfaw
pU9AuvfGiTBXKwcaZS0J0z39QoVJga6TzEYb9GJa8eucrpeCBrmLvnDeZQWI2JhTW+TEr20dEZJB
1AjK6vqgF+JdTvVBTEoPl97Y2/iQZYTof2nfisgKptGq/Lxr39dCR/DePiZR62utxofG2T2oIyAK
5VK8Wjf8hJQkE77lrJrpRpAekBqUSEvS3hPxMe8cZ/vKY2AVxH+RM1sGNaO9sFKfjGrCTY4kCC71
S8gD400GhVYVfXXwsxIP5ewJ4nyMmF14SltrJ1LVyGYifKim9FqKwUupRa1xlyAqcUnYC90ejqBK
UeJG2+YUQuVS1uQiGeL4sxO1YF661zCPzWN7RxIk+WzrarlxQUt/uEfedN9jGeE0HZHxO9P7XOmo
eMpiBWHXVYFUu2+jSYs+YZEPcT77ujXbQRGXT9io9vGqEwQxYRuX5zhuvrSMj0zV5u82TC2YIENp
c0HiraneYMe+4hM70BJedurBKQxfokNHcihwssRcHxIfSB4DxF3p5NEaZlTjZmk8xdFJnQeQgls/
B5CWBIhd0AWYjEC37KDN8YX2mCdSrd2cqiNj17LjL9aioTmgwzNWDDZL+gWH0YoeEBdiyb1LBzF5
kjjurd1O3oEedb4xvaRb3IZYE782mKADucYdbBK0PaIRi/MjS25AoudNKdWbWpsP/bR8I+WKMjtq
jmGnHOnK1R4Sj1e0lW9MceAAlhz9wpi1YH6mtEIkG+cdb178KRp4M0t7uVWhDGTyTRbqexWzlpjV
xA232/stUZOJyq6ouu86WpqdzM23JftMqhwNw/Jzr4UvSl5ge0uar5Fm3NSElTyZxgfc2F8tcEB1
gU1tqmdvaq3Mj7RLmFNsz4X6RV/1lqk4K2fN8601GTzcLMfYGMcP8EHg8GovBSvLXmKnWrP4tL0a
bYIymCzkZ7OoD1EEKnNtH2QjOJw7TuINGptdFIZf8nB81IbJRhXidtZK/oQmHggH8EZleK8iiRLf
kA8O4qgsz94tmeJ03wiXycvKerA2WNXjLH5AvEDh1eq3iQKCLgsH/iLaF7iEd/DSK3fqCbZCX+Ei
Vv2CjuhtjIyvRkILq1nVIB0Ih+nAdfnTlDFEM24oYm56Vx0SQRunr+SXIh8ecgfgSA9bY0nWb1Kn
o5r2wNxikb5ULdnoxI4znI0ih3TJcDtJPmeO8rIaLcHDBeZUMfCaaMNpSlSN0PH+pHLZgrS1SS0J
CSUk+JJZNev1iqmBUqA+IM7I3JDOri+QGMcDWotpOdiF/dozhvOMMHNTi6VmCwqaRk6vVK4741hm
HVl/yGIqYrEUjRaKXaRnlPt9S0tsXuw9QR0KIprsOgzitpo6W1PyUi8jAbwhgrYE2U041bxkhGd2
RWLsGFktLqaRS8rpioAdAlrC7C3BJYnfLnSduJZ7qot9ZRFtNS/DPf2F9SKF7pVLMrsxUENYz5KW
7hC9mGyYpdQ0Tp71j8FZvXzL9prTNue4pE6e4HkMl/nDsuKJ5QAt0ALKMorQ/4Spx5BuK9t3KFAR
4m5aA2uITa/WUaS2ugrPiYbwWraXhMrOHcaZlN/RuWuJdaFWPymgvI6DGt0g+FQt09w5rDFTSNCr
9KbyRL8bNQkYRcBYygb9qW4+1SOHLEHAu5IdOSiu6MevraYvFxlHH1o1wlRdJBIGB0GgUEhRnMCR
8bWJu2UklU06GEmHOwPbx/bCsv3onSV6ADv9OZvi07jIb1sxTSpVd1GLaxQvHL/bEVEG3Rd73TFE
TIMJ7ShRJJ8U4lZyriHxgkty4/3EsZu9J/AidiPsO0nMvdHNYq8M9G2z/CbDwoQTOj2ZSp7sU4Ax
imJeUENwsBkcjOHxdpuozlYgIF6qqZekS1670vgkYAkAJ31MVvOBA+WZBEfSpQgot4gh26X68oXr
m+H6nEml6Wnbgx5hcyCvIjYdxNlcTM75k4InPRbPMtYJO7UQWouQ8K2a9Dgn9RggnNKxO9MotEnc
bOIvTlm8pUXzpkO/3ElAdSimmDPWNiK/nEdFQ7p33HRd9txqhwTVt8uHO4BjC/0Ox527FMXHXFmf
MWAcLSD6vB2r+DTW6240CTNUKZaK2ZrIbY8QTiiC1HigSXT94w+76h0XwOi3kUcaTeR9WUURjulP
ZYQ5kty/CzhgYxc+mqHzGNn1576ZiVIygNlH6w1DM9vJU5tRybV5dWfGXXPKdB0P+DR6gJdTcqKI
+o7SD6hnw/1ATt1QdhOtPpSiwN2OkYLRJdyir1Dg9X5I7i4F1idjSqN9343XmtfswuGI54Kz8aJ6
KmgJnyweuJOyfluYQ116ZzpvRgVhhJ9o9JMkmzzXzWJhzerhBlB/7ywFvEuFbn3br9dhfshygQ4N
dS3hpoZLLBrxlbr+GCd5czTt2A2Tpdivpmx38rEHStXwkPtKWzbuRNJplYOZww2qeuNIBmvsoFvK
aBOtHFzQSEWIMM0iC2ocum2kG26cksCHN54mrnLg5G8VCb+i480WdI52Gf5+nSSfvW7Hlls5ySvi
ITSkmICV8XU1sGLOsfaYZnu7Zw/rzXJw1048CJk6O7C7mGq06QfJmPtxzBf6LJwoSfwV+0aPDrXo
DHcxx29lW71gPaBKL5onjLanCZn0JS0gES1ztCcgzMI3HHszxKUrL2sKgOE6dcIGjrMVHwni6hEo
KMAftuBacpid2g9iZbVrRqZgrwxvSiGUw6qrKQCoGXgYSr1OAb0AuM/XZfNFKbXCVUhDq5Lx2Q6z
eGdJ+RXYSMYQZzyXsEJ2q8DKkrE4qjbrg2oQ37VktkfAASertHrBu/i8lkz2Le7ZsNpXi+aypXCC
g16qukYIGSZRslM2OxWQgcjYj2HOPtH0KOEQZzs6pyEtBDdQ18veXBg9TARbTIXueEDJ2BULfJrh
h0XXdlBpgmsIP/ZFqkJwWkfcwSBcT3mJxzmd7Ls1ZKnP4+GFkMCvdbTiiWi2/2rV7ljycpgpCzIi
cx/A+2msWcnYRKCQr9JdVfyB4jtmnrUEuICG8HFqI7hbxMMpiQaar/6oYwIDxjV7agweVTNSlR2F
L0EuVnVpx8EDnyJ8TuuhN+Cv2RoghHCYLFnV1xGy5rU6W1T6BL5gU0EOfKHvjASu4qC9tk7qcwLG
N5cNPwqzrwIWjI8p67SDtJiGgdrm3G1uhJW4Nk7Dpq5KdTrwWWycqhqOTQb7fzQWXtKOFAhiDfrj
GhHj1kZd59t0vnHkrseCWAp3arOCvOI5ZPkhhrhameVWCjYbJwh1OniztCa/iQuxi60x3jsjt53m
2Q33DDkR0/w0ZrzKeTl8kbVyl3EiyUMQDNaWsgVNJvZn1G3A/olmcUKTutTCjFeTBxZhradtWb3L
zZJhCXKhZYqP1cJN1G9GO1yu+0IQWYP+/6D17Ful6NyS+I7d0JHdN9JJtS07PECjv2id/C4X8U6P
jBOkwfbIh+eEPE8kz5Mr4so84tBvzG9WyblAhTjmqA+MlYifwEE0J6Vzrmz1krsAO8KDXudfatW8
zo3Fho2Bpdayl7XawttqSHSr/sSZ7Wnu1hvYJldruqc1ZAWsMPAVe1g7/k94CGaqyVPj7g053VNO
OYwS2hx35aI+x/NwhhZET6G3R/qS9KmYrJDOw+IZPShDYRCr1510NhE/kXPnaWxukaTsSSPQlJoJ
iqB62awGbsGiSAtnInK3LV1sTLeClx5tMTCTKdy1kh+WheQlMQ6Mxh6naWZ+xCJAuVUF9coGqCTp
3tRzwyvK+EcB4CPOM3/9ESNRZk3vYxSsiUL7HIGDn4Cix1nZeqPZg+/XafwSt65Ji6utM1BUS41n
SYes0490Lp0Qh4QOElvPVC7LYgo8elSUtcrLZBGVnGe4XKozlduxbSz9QS/NUxIPxT7CF0SLn6Rl
mFyuPWZf8JeX7sQtJy5pJmKubgEqrVubucFGm/XfrUSf+Uj0CGZSCOCIzG7GZMibTMlwtFB4PRfr
VPdD+WAzXdiRyVeUX+hsXbNu+j6noXowN4lsgWMfbbe5ob1o6MKyZo/rTLgW+Cof6bp5Y9tjaykN
HWidHvumJGgdR/5x6MfnWfdqs1tcmxFpkI3ZV5J9nlu1+0Rd3ga0I3mcGqq6mhgDz6FhgkSvJ+fb
4gw+dpTchVNweFuZu0qtuNKVXQ4JLv3GSb6RYMvWRt50aTjfNUcsvr50j7BCCH416xtYtOz8vzqg
v88KMdW/0wHdpo81yT/Kb/8mBtr+zJ9iIKn9IaSloVRGn/lvaSFS/cNydEH4uK7rtqZr/0oLUUiF
szA9Gqpm2gYyHZsUtP8SAyma9QfiIdWxTWGhSrOE+J+ogQxtE/v8GvFmM7ZhYTRBffC3GupvEWjW
ZKy5wtu46zqbvTZa6XxM6JJgPKavBTb+0xxBk9mBNH8ksulRBZSIqncZYeAmgL6MfM+uoO/0nNzJ
5uf0OrXvOfDGe33QrAMpX7DtmGoZSstZdQ3Pil66PcbiE6eE1lBIqV1Xee7vl4h9Rx1sy4umyTxr
K/6YTgF2VGfasWsKhPYDFVvpvFfKHYCUys1oc11CLC9eOCJedcSMz7I0DnH+xGzXOtMCoteNh2Oe
x+pojMOjYVrXsFuXQCUSesOm2d39rALqw8nNPMf5EDENNIQ8sNbKNfwEN4Zp/zrf6VJl90t0t6ap
4EHk9zKywSitxuykN+Fm68XyrVW+UJEK6pN2amb9Y87IaNIYIPjMh5fTzx8dWUkn4Gmpn4/dd1Xj
UDlSEFgVcbjqpmtlKLh4Ai1AOJvh3uII5NIOCd2mjI4lw+M9sqcB8iCTaq2EONMZpe3ZaZzsRDyN
RylADiSZytlqQWlYFX13GBShUFwu46VeGWCm5qw+5+JpTKV4HOeNDqIXbuysiJco/fOvOXFCF5mE
eyGa+tBiSj4N2dQiN8VD5cTMhCyh5Nid0vJe6UhBH5QOSX8aZseuE/cGmbhZr8Un1uRDSot4zu07
tMsXhtN0APO+d1P6SpfeiE+aljXHcmqfh1o0e2GU9AIassdzYNHXcvsxT9lNrkAL6oh2ZZi0mEl6
zAWc2mrredFYIxMgV3tLUVVKUjvZ2zSxUqVhKBXqj7bZeZ0F6YpLepW9mgXMI7iY1HJpnOVHozeW
vZpoJUU+l1BK9bEKwR4IZfhCuRXv2/xmMQgWFXiqDiq6RywdFMUp/5yg7mK2a/r1Cuuwy6MgLKgl
zXq42dy+AsGHvQ7ekGzglpLOCyKe5WppOf7U/HvstM2bGJmXM2Z6SZ2N+5fN3ScjxCfYTuAKCf9S
t7+1tfDDmrao/R4fqeMUpGVtcCTD+Ioj5rqEpo1hlX51PbeoRFJtOIbFzD7slPuBJ6cQoBDz7XE3
e8VDSZIxJZB3TIgxZscOvYlpj/xifB5L4q7j1Iaz+8D8p8MAMY+fa63d51gV7mJLnCBu3yQr2I78
5m8C59yotNfYaE2/Z4MrsgQsv1q6c7OgRHeM13mdbMh56+KtysY+pfkdd/hx4r4jPUL3Ij6g18uu
OFclLjM8uohR+vYe96J1nKQ8GRtiXYlHPre6XCMshRTvJo7wJuFrWLr8GOMZSMmIX1evWYjIMoiW
zjrUUn1TVYuSMOuJIwub/Zwx4h+Mh6ItmblVxUPOwlIrOIQGI/L1zFyCxq4wHMlHPOv1NSlfiNLA
oYqhnrkNOGAHe/Ay0vJRTEM7acmABADDSNabMwm86qdVr76KQm19y8DPURtTtS+S6keyUogmWDY+
wVydicBNkJ4khRUg5TBfagcNg7W+C11ngmtPzxl5zcQ1W+lDlM5nXTU80RAWrVuv1TLviRg3vXCa
NMpu3MjOFL5NVSXP9XZsCY3ySYI+W0BYvhaFvWsqNCZ9Xqh7rCqcpRU7OsSMuLx2AGNjNz80J9fu
HbkEDuQIpqrU0PxmUDyrgWvWSL1RHV5lHvoJEBdItcbiDvnaH7H6Pk/geS3KuwtMWoQ2SwikxyCQ
ONRody+tEphguXchK86ErIloigOheX2QY/R2qKpJBCA3gFgoKh+s9OdOvNIwC09p91BUiwM8NpbH
QUYH1W4dxuKSky+SpLJrr1qBaKq3h9toT9kRN+YVAe01YhP2kIHyjGU4pGrMX3UV8mUWoonlwkgv
R3DPzNmnwaAcnJGRnyrLN2Wyqm21IMGT2ADParTPaVbbvm10N16DH+ucMLRd2KNEhKshQzzQaNVl
WTJwWS0zttiMPSFmZqXYvQ4dMNZgNTMByCD5EhcOcxdG4W5pg89hpO62BYIpm0xFFUWZNBo2XuYd
NvZ73663niYNXQxZIsBOeozDZbxH/tYCN03rRzNd4gAZ225ypoJjKFiSBY9u0OMgcNUs9hpDrx51
PXnr1KHzzNxWDxPwh7JAdaaVlh00hP74GYv/rbbR5Jdtf99ZQ1DMiuLryFHwwd4BdEM9USroOCtv
bWIzqFoOZBQzjQ8IdPGRa8SlRSw1QRcCX4+1lNPjzx+4dWltt4GBD0DtWoitWxdLn9F2RsV8kakS
HRjtPJIrShEB0xkOo3UcYdfQ25le1AqzwDxcebm0C5k0B1aQ8dGwc7RTUDCO5N3t1zBi6K78qFkd
cVbMeZBV4iPLoLPl9f1oh3vN4ngobeuLrrLdIgB4y8hDD4xwkyHpeBeXTZCAVsfx0i31XMwB3cS3
gkIi6Bk5+Z3GYRnCvesYOAdTqiLp6OZOYfa+4fGgt5NVuQth7cNtLdFFMjY0CZDdDTYHbxNBjPu/
pffflt7C+NvSO2i/l19j5frR9kmZNMP3X0vwn3/2zxJcMbdK+//J6jWxVdN/JvYppvhD01D6oq3X
NWpVi//1fwX5+h+2jTbe2Upz3TYkhfN/1eBC/0PatraV7qjoTXhV/5MSXPCtfqnADcMRjBOJbDZs
R5P8wt9Clh2jRyZHeuQmlt69WwcgdhuwnarpvVpiJIkkTeFL/uWY8hc2gO3j/8dvdVTL4niB4MDU
txTBX6KPszqlCQiEBxDO67C8WBoJJQ3n8oSl8z0eD9MQiGiD8L/U+SU2kQ8o365pUe/pGsrGh7WF
rDjbJfr3rnhBVuQkyJQ/cKxUm2vwsHTPVPI7o3lpmJWu7Xc7/gxy8c934r81M2zx2P/5LYRAV2qS
U60K+e/foqUkiCfHQlRZcWbeGs2KH9vs8mRkLXxKoQaQxh5sqtN6sn1j/cTB3Z1rF1Ye07PEa2IO
885nnFsH064ChRJwHBxX07FzM83JkGcgcTS/aOkHgg9fAl9tLOOcw3JoaiVQiL+N8QwY+cfCCDoO
n9DtI721w9fK7j0C8Xw5TP7f37vtSPavI9ufDwznP4tHUEqDI+S/f2kKTYNhhll6A5KcJClpRaeP
0dYJIqguqdAzWLT9jeDvf6u2PYe//VqusGpLaRuqNO3fnpiY0XqYDBKh1kI7O8FnqDIsAdNbHR2K
zahPKK5ORQF9pUmDsonwpAmfUhEWmIKkOHZt59s0PJdDctAJw47pUHubVMkivaX7MMgqcery/+M5
51PzdhPAqWuqsZlhfnnO22lcVlPgyVCyYGvk9IKdPj/OCIhn8we9c9xx3mjFj918Kko8FqFOB+xV
Vm86k/0WwnOJBdu8JQyk9UM74HrvXnqEnWA9YDmsone3UAZFQTthkuvbPlvyGcgLjdn2LNvwH574
LV70P+8C0aOWZfFDmL8FpJNTPKO9EqUXJ1oQmW2AJdeLAOlMy0rqAbHFsYYuBAmZZh4BGlwGpIjK
t7l8Fc3s9lrQGuphrWfkQNPh75+Qv1rJhPrLZ/vtwYR1Nw0UfDyY2vNKchPsSB9XX7B56kKKrgIv
GzMCwFr/cJdpevztVbG2NfaXu0zeFqGXEXdZcg+ELlEXYXtU2320I15z13JtZMGwGfJ6aJl/muP+
21VIbM/Qf7wZ//re1vbpfvntajq2ed/x2yEr+rBvd03xoJU3tZW+k31k0Ey7FIdFEvpWg5gXPdI/
XPi/ejUdnSwXm0GMY9m/fX3p9OUU4ejZxsJemJl7yg8vQRscjzEN1Uu6pg9tnN0cgzN1WFyU+LQy
Zo/Rj6C73cPeDGo7/voPn+qvLotjaBqLsy1M4+ej/MtlAdGboTDKS68wwO7E05F4vqNWtwE+t6vZ
NkEtqrO2MJHmZkFBeNRT889+5X9/a/7qwfjlM2i/XZlonLoW7BWbK3y/mmAwjauSZdlrBzZiRA0g
CcGjp38esmcFsebfX4Lfsnh/LtVCRUugO6bDuun8tj/1XRcXIDh4LmnJk5zpKvaItHULOyC8kkQD
sPJZS1Z1l3ukNkCY25pLPLoWTa7cI3FvN94Lli0eHM/CISaTN2AOdYRJz+qDBPQl9Od/epv+ojbg
U+u2jdeQvuDWzvz1eR4HhWREY8THlqcEZjhBk1b7q6JSOhNIkvYrwlnAXnSiCww8a/dugbKGqndS
WOj//gr+3MF/f7ckLVRDSFO3TX37rL88RMOIHhufWukljSQVCoHO9FJCYmzp9TBBmmlYpG9KCd6t
a73wHlT0P624mvXvico/7yIVEqBZ9hENasBvn4F0ryVyxqj06tnxyhDzxRLoEAqIv7soszybJAmM
zBgqnSEVgtSIKVqyRkE0y0uDFWQo5BXi3eeEALawBQmmH/UWhIamuRojtuoxmnP8lrisKJ5M53uI
X9m0ek76USCH4uf/MtKWjOHC6+GDZKu4lOm4H9fCswkpd1j2hVQONlOoCV1uRlI9E16lKQ5DVHgW
ZR7OfuxfsFoG1MWYAdCRJbtyMqjQ7GM5CCSxkgFT/ODAlags3ZtzePT8roZzZ6tyqqRBClTtAjbl
APvykEk1SGoebD3EixL6aoRIvlODRWjIxCHgkqBp2rcQousybYF6gswLpuo94NCcTjHTDlXt9yPi
SrBII2ddx2meEpNxCcLx3tLORtL6pk2CtfJ91FuXP7FZv8hIU3HaHIUdBdhsGF5Kb7tWcXwR/aua
favN/FBMWNKiwtX565XVPEaTGqi15mYcwreoyBAiMTjnuZeItWn6rdwX7V3Qt8mGyi+Ui4kfaJu5
cvHHuPFt8oi66JXs0jZ+XzNo03SS0qU4WNrLgD5RdaB7gKcXgmdgDRKGWwX+1N5xfPqcaLx68As0
mSVj9ZhtO2uBt5Z+pxZnUqSYsEEHt8cj3o29zVZeoK9ZluJzOF0xVGFp8ObRcp30dZng+DR3GfaC
nkAIh6WABNKdWeNcYms3uWIaU7cpxDu0fRaWkIHc+e2qjjY3gN5vgZ1nNjQYs7tkRNWVlW7DryuL
bzBhDsnR+lTPMHC06ppJ4/NUdc+Cod6sYcbJ5vO1roxLuCX8cLx2cia0UHOg8gZrTsTJwrVDAI6r
YYDJknWtK7/Cus0tP47f0JDypZ/CJHH1bPBC2bil2rol2eN5Ou8NER1CMZ6KQQSEN7gAOTGZ0Q+x
7wSTzHDh8SblerRAhDHBlAhTAVASSd0qc9BUCPEeTPPZhvYV1TdSDDwNgUBRsuLSpOuyDMewl5C/
pwkajaA05DFGJLqtuRZyyWp5KGnRTbhRWvHcEGsx86i01NgxE2YBX8HW4kPUPEOoBGq5ogm1d5b5
1E5vhoXxF7GsyB3oOcRY4tZjNryDcAb7EFEY0wUdzgJUZDRQSJ7j1DfgVvUREak02nDS0lvEely+
NQuSpr2jDLt4qX10+24LQFGJP6yto7pUXi0ZptsvHekfdi9P+RwCBJ926vjBaGFnKvPOrWrN11vb
BQa1a3VubGzs2hyZhAaaf8KQRhmONDFbHsgL3O5kxMMS5qeat3ADhEiDQxH3RwPAEzdExBSla62V
r6Yajzm5VDNX3vKcQfezWAbhFAUClYSm03ltgLYQGZN9a7HXrPyBXGMabX+rDbmT6zfK5YWrCi95
18t3ngcvFy892p0KHXAz6rsSOrMUSHxayxviFncYUZv6z2sd7nvUJ1o6Bhgxg7XGnx5+JbXIg/MV
xELuDXYlZ7C8kQ82mzQjY+FFEf9OUNKcpp6BErgZh8AZwRYxYwKb5SUm1w/PCcJM+qmugUfOGAjo
QR8ilx8EEO16ZFsI7umBFgelR1BfZgeIPLmKmcUmCmQFlQmqYQt9tpAZgdHw4EV6sHXBXnVuj+w+
J2C+YqxvUIcucNvjejzbzHT6jHk/k4S2A1uEQxCWwK60r2CMjxvEMEfXpSR347ARdp87FGFr+5To
TAduFiAl5lT0ehHd2CXAKpWUCrlnYuHnVXGsWudl1Tb+5BcHI03rBEmBMF5YlyoF0xkQMf8wQ2Iz
ZmMPWMRdcVdWBPxM5EwPvDV2W10ThB6AYPm7aoBKpFw4SL4FvTgt0PHA6LXw6owkXIQmCDzor3hm
3TL3SjiHDGdNVw90NX19TbxlKi4Th1Snyfd9BCs0Vw95TgKS2h6G2tmpfJOtux/yjAw2o7eXKHwN
zOww1Xx7v0En1DUL3qKXBdCNKYtjP6H3gJ400Jp3is5ttGdV248JOQzaQIgRKCqsGV2b7BtgXUNu
BFU3BxxNoBs8SnQ2yxS6xH+j4PFg3bwWXYNcZtiHCuGhpQJxM/fWpN0nkX1sU9r8YXgQq6d3CyBP
LcBzBJro3Cls0ANt2FS91YIPyUNsMhxRYiIK14d6NL2taw5ZwbNzcY7V8JjIs0Grc2CbdDJ5Vozw
ME7y1Lb6tUNal035flu51sY6dguxWmzDNJ9O+SgR6b12OSIDNrRtV+4U/SwgpUVc9CwzzrZjnMpK
nEfaLGVoeEOrH1uRHZpEP01Wu1cEH6qgt6PKU7G2eyR3+zpqfN46r0DstVUWgopg+28RoRzbjgHh
zNvWyMqWXsZzr5P4xmXg/OB1nC1//vEhOqqqvKADPqSaCLaNqFS1s0nwdruAWWHDqSxxVlkl8hxG
1g+kOmFj+1u1RBE1NHCOY88u903zWkiE/tsuVa909ZWDbrA9aXTpqW6mMQoa5dLb8loCR2/e+1o5
LIUIhooVXrb7uQdN3pAkI1VX7dXAXnCfTZpnjmyBtuLbzpUGTVDVBF076KoN5z7vnfthtO6HXrkX
behHybtaUxBRaEUQ+icSobDJaOJSKJlXDdnBrrnoeva4pJyu4VLmWfxoTvK8/XtCBNw0qedJd54R
N14S52g0GHyI24xbWEWaip4Vjf4ir1bLzgxxDmNLOii+AZWY3sp7NnUwcvS7IoqPowoQf/4W1fpj
Q5MdVr7d8ZzE8ixTcSELYP+z7cNn2ookgSdZHXTUM8trP1pHMKK8lTeFDEugkSTFbWGHnqkYxzwu
HgXjNNNg2im6vS0gE/Pcxqt2DjeP62TcjZ39XNnVc2Tkl6WX1zbcUkjyA1VloDU6nHVJ80MwLmbK
BfFn7iiFeF0XvWHzsC50VPFukT6ij7eoFa80MRCYI1vZtWVLWbje6XQnEGoe1DB8bsgp2wo/OhYA
nAZ55cFLUrbhKnR+bsDMshMmA9sUu5+aVy1lLUg3m8n4PaHyFelwavR1L2iVHiUA0UkjxwdCwbin
f3btp1Q5zMDAvdwwqZ3eQhNYLz2us223T+YorrgenkjaXQF2qSCDa2pQRX3l0HFMapOkP8UPnfAe
PP13jnnnwVS/9sIBIDkHOAzZ7Oe7Lpnfhdk9ddl8y6nMtGKTA8z6m1IBJYnvQTn4YDO+lsr6PsXt
k64rb47FM81yoG2dsmK64F29Mdtl+6UuZ8twI2h0nrLitOkWkG+a+lWG5egBnvnUt9WZ3e5SYz1S
tfl94Zfv4nh8b1SBAq15AsnoLcOPFO2YBeJS78+Wvb5rqfqaC/NuTOontWlewBl6dk1AK5kFVvoF
1TSRaMtNIuNILO3E6e4mQsy6Xax/0lvFlYBA4rD8pKrcSWtAxrbezLaQnNyzz4v6Wa8nIIKJjldb
sEDl+rUyOG7wfsZTehDjrec15Lp6WxxBjM4JUmZgGtnjmvG4CoXNnZMUD1SvyVNfWCc1Au6JJjqn
4HKeU+6OsMXFqJJjzWPqhAvwvpbNP1pfZ1U/M369ZCbPsZTnQlGvCKIh0aokBaHRC2dqecKX+XKk
sNCQCO+dsfWr0TyOvLHDVvsJkvo4aZNT6Tl8JBo6rrlg64n9SXQ7PEDeYr4wpoUS1tkJCohx5yiv
ZsiBPoMy+K7P8+ZXBI8BcirN94chLx4hYXyeW/WozPs1KQ+CcWgZUpktrq7Ae4m/JBHZRv2PMRpc
QtFpmSXIZXz6VFwithp8dHEdIJV+nOrssC0hyPcJ4iw7tmxe/8WLbARos0YzmEtbvK+zedwWQKUi
MojfZILx0DgbbotUvH4FORSQOO4K1ZvqKOjfBoyc6zZmr1rMTPK0Ld0FcRtEFuaxdrYLkkZSzggp
XJ2MvhrHiu0EtW1CW/EMpY5jHoc0/okCDdQFBV6aewVR9ts+2iradS0GAKoKHJiQpBVA8UO3l6xA
TtPutVW/ZiJ87kGQ9FPojwDPlKzdG6HqajAv6aSiHEL1uAa16tzPlXO0qPE7hVMW27MjH6Vq3VWa
cUee1sGkaLV1om36bo8FP4jrHnI/61VdHMArBaWlkJqk38lO805jo52mofbzldIYoHtEz9+WUcDe
uhPN/6HuPJbrRtZs/UQ4nXAJYNKD7b2hE8UJgpRIAAnvzdP3B1b3UZ+Ke/vGHfagGEWKkqi9AeRv
1vpWvNOmS59/zY3rfIISw8PatiF4WD+RerQmPToEBtQ7fDrT4OlOiagip0+nJKfrpM2LIhN+hdgU
hfZkRNVDNdzbHhSO4z+RRHon8h2SctqQNP4gSxtOnr2w8NxmHf9TZunecEAhgjIu8DdFXGT+ScLs
maH9xfP8I9lcUE7FwcwJYunxz1TJRRox9aXaGgwS3ZAVzm18W/DEd2a8O291XiKt4QCiSwYfuY0t
0OoRK2HmUPq84wfPwls7DyRmMEXh6MugooMkwn3uMG2uprmlz4tsqeZnXeWzyf/re4JILjzT3Rtu
te0NZy8d86yhSBe9h+YZah61R9AwqGZCMC9nAg4SnSYhD+rt/CoT/3EcMzrYttmO6dEq3JU1AoSp
/WucmKfC4OiW2q5NtWWTPTNfIaTKPFalsXF9qhzbPJcgvxOHW9czLlkAOPqDK4wSCdOY+ySkScQu
pUxFpcC9Yhrm0YldpJK8S/NMhz9I+vqR47AV0BTw4irtNsbJHWPk23wV6V3Km2fvodqv5p/I0fz1
EHIWA8acwkXzBVienhY/pLXXmMOECMToJv3JXHmpv47ja4PXY34J8RSv57tJ8U61VOC5Btguq7a4
R1aaJuYLbdEwD5qPE6GhL+AOTG3uBsIm5qrVIfJpvrHnG3wWRVc+QyHuvCCE4NvA1Y2N7z/ju5Jl
7tHR4yX+pZhSLIAYbbkRMQ5vM2w0RMTuR318m7/G7bHWakzTUt1N56YiQF2hTRdnr720nQlZy/lv
mn/C+XWoWZMLn7yueeLCCGnyvXXDv8aSxUtmc23NY1VtVVII4s3cfg8G/+1fRrt/gc3+SZj726f/
fo5+VXmdfzV/B8rxh/zzN/37/5Nb978FSSeZHv/fkXRv7+lH9P7fl+DG/Bv+U4dq/sOBHOcRUi6k
zSiTDcJfO3BD/wdfndd50pHCgK71zxW45rIdt0zbs3UDfjprNAaj9V9QOhzx/xAIWKVH1CTyUXRx
/z9LcIrAf11subrBiFzaAg2qgZQJ9uu/DnqTyfEQbSLLbHoGBFXCOeKRd5Chde9CQoaDgLCLeur2
Qsdq2dqVScizrBYiHg0EQKdK0YRnI+MD5GwPvgxbjsMSCZL64ZF40RTwNDSIdQur6780KK3Kpgkh
R3o92OXe3Uqpf8GIaA5WjsF7iuOzHPWc/dWAf036zaLIEfeZ2rCedDJVe698izWmuK5bdGQhtZ9u
g/O47NLzC6UV7sYcfUjhzvvAadPU0jxy4LzbgCAW1mQYe9cmOGNIQbNLaBlZcUUKfLUa5hBGgl+2
wGMM2zfyl23dnKpRT2BfIIKtfAfRPLMEy8bObJKtuYKo1GyFk3ePIzRiFoDhZ6y3/gYc5Sd75KXq
pMl9rWBQJUW0dBu94zHJiCK0Rn3tl711wcU4bYccKL+Zpx8Cg9MRA+CNNXAE32aMtriH7RXV6u9Q
gAzGNDpdqh4yAWjiB8dQG6D56TpFYkgjGx4ZfkZXzevJKjZs51KbkuA39YAxbWmwsd+5gdPv3Bir
JJMQ9xa1IyB7H2NB/i4FCG2DnJxQr4a3gsgympNfSIDbZZi7waWhpXQyHyFiK6fN1AS/glHhfhX2
a60YbDUCb1qJwImh90MzBe4KKeglE039HJKKtSNao+IvzxBf81hk0OdpCcWT89jgKoQNIJJt4g6I
Z8uIaQjemZVGl7ZAhe8w8uG0tJAbkzPaLpEaV+fA9A1kYvMEVbrGqortmilAtGujoT3p6GFNDUBV
BFXdKZz2kOesmyqWuNcUFe059ciSxLNA+BaLmCsuri2xBOLqEuQbNEW5tbDvLs2GWXoPSXRthf4e
AWS2EJH8BOSzzxgCvBN+pijWwmbWQjOFHwi4DtsGFUlZ3LpS9k9E1EVh95mMQGAAlHbbydvqc7hp
Hcv2KfTA4reu3Pl+fSvghS2QA9O0Y93c64PBvDY7aoFGLriqXkxPpE91I6nqwujaknTx5Fx1K7eX
UVL1u8LB7Os6tXewsyvhGfS3LS5WXHU/FQB5tH7ec6yM+jRW+W/4RhC0hybbi4EAg3hyo3sT9SUs
yEg7lLpXnoKsLDfAsOyHtp8xIV4UvSLCgCf44nmNff/+EOUFc1SK+w1N5GSXd7NGEVGHo7qPQW9c
hlRxkPFZireZdV98SCOzupXzl76/7oTaronb6vzXN3hW+G4MQj98/6JoctItKjD54JYp36sgg4qU
WtfCsQqK9sA5lm2YvHb+2YrCNyOY1F7pBlF9BpVR4SQk1sMXykt7I6Z22JJh8yibYrgAwdk7RfhJ
oo6zy3wnXb6VQSqwBOnGOuljFKL0K0kFNIRp/3aMbYhjUwkqYWR4Tv5c53ToDCcGTl3iXM1CDxlt
2Zuw1ST+zexX5NS/lBe6PPcEtPgot2gcsJgpExeMiJ9Kf3yXlSh3if3CZL1ZGRS2RmNmOwCOWMwn
9TPRU3PlfxV9GiwtWHuLuBIoTPAKta5JDmqPEk5vLmaIPyXoCT3FhURC2QgBI2sOo87mQwBbW39k
UJ4WsRvq+95D3j4QsmEVrbcfhfh0M2Jhqs4Uq5QJ/agYlsF3SBoXW6h+7YIU9Eik1v7k3TvyO2MD
/FRi1fsYEWKWhC+xQH8NbvVTqSajvEXwaAiXexAEiSQLYqyKmxZzf7hlczeGol1q0HiXRgjTMXLj
DZer3Km2ANBkD0vgJa++abwEObSnOmFOPNDgBbErFqrWfqZj/BkHSIeUK8ulbbc3MgFaBITQu+et
W+vkGVbZqFmjeshaA8uAX/5k/WZdDH+2G2p4xGBAApZrsctmklGozVHRZJ68Ek99FTCZyBvX3qKW
9MUBv/MEE/EYg3WOIfXv+lhnBMX8E2A/hxL3JE8udOjyBxwO8r1w/q2iyIvWiTUky0Gv2zWH32OV
EmPL9h0NSBpcKnQrQh9QuOSU7X0Pk5JTNrhoXjwsGKucilBDCIOjAF98/9Rp4YsZyo70QVERg4ep
ehg4GB06Rak6e4kCYMfwtmQgrsM8XAzBSo+GY4DxPEnC/kV5VyIMoLlOmBrZuY1b38b5UOIxtcDO
5oE7X+nQBV0PPOzglr8UGaGH1uapJ8lBWg4WHnKC4X7ogX2iVGmXbM6G1VSzsek9XBOj2BY2QDzv
5vuy3Zbw1qB2TQFSL4B/VcozHb2uhIpgsuUEhr2m3SRhJ+B8JJqD2EgJLbTGJWsbL6mj4akfSnpR
3dooke3J52L6l3S4SA1/nxXVqSKhZlu3DNmcFsfVIuEU2AC+TxdeIvOt7ZUNYvRuTfiehQGdLQNX
STevYjdDkz/oSoe4LbJjE3XgGH3vzWqi4xhSLQdRW+DrQrRCcmewAS/CPDF2IYNCVGyYQy3DpMvX
vfg55prYB6Yp12UEx8CuXWsFsCdnv/qUTnQ1XcdSJhxdfW/ibGlsG/tdyl/X5xOhAAh+STkiNxHK
GLo/cGqZHh4nDyZBgU7aMImPImQCX3/FplOO+W+m9Y9t5QwMKuSu9XApwt7UF7nLyWWxO2lCPdwO
mro52oDt3YZJMfWLlKzB9ZDPq77Mhu6hkwjuYriOrUq9QMc8t0D6gBsOwO8mEsdyMBR4az8JgiHC
JxE3y2P919/ZmzF4UjbGJBKASFvRVL+yA2TYskGi6A2DOlSWZ+98KYZVTUsTN4xzePbqCyvNn8Ex
FveQJtDxxYfXS9aNWX7GSK3taHs0YrCOMthPERdz1iH16rpCbq0QU06azkAd1IESew/ZTf6+STz8
xQw93SHT2fZNL60fE6SQfoQtVk4TAEGdYtIXbcCFRWobMhMP8lvd8iRn79Lpzxwq20p25Jvb1yGt
iH5Bqo8XqI6CHhn3yAcSPXradvAq3V4v8aGWESN1Rgdscbqn2IdILvJ9zX9DBB6+nZ7auL44hGRc
eRxzczU/GumULKrXYWn5qyx1jnWl8xxC0NhRAUwGVI3ONoj9oEuA2Dq0G4hqWMijbhVOAbO4rDNZ
hBn1tq2iNdlS44mmrDj3CoJlanEFlNmE83pPquC09ySmJstEIwpgbqqK7UCaSsg295GwmnQhchXs
zaDYhdVkPeXdfAyLfOuwRErZeg01SGCKkuwpLFnwtJSzhJ6zqqrVmXlDfcs4J5dgXFhq1igOxJSK
hxR+SZCvoDcw4OdpDZYEbp+uGE2XG9nr440QbnfTNR6QN0s79yUh4qMRPHx/yDONGIio+TkB6Jvc
Xj1+f9CMNmK+OFQkMJP0VvIovNbzB6btPLbHGTJp1XeL4oxJpZMBXeZRzMkYhWhn6+av/yup+6+x
40xM/dmyZA4BN4HNbgrHRyTOhUDIBzWOvESfMJxuYzeIcEVdTxv42vVdRm5zAghw7UdZ352ozrZ4
nySzguFAKc/gIOCM0muXQFlCjKQc3WtQhd11nPMopXtg17LqrIiwd9DSm0mHDWurzryUsGsuZlO7
5yS7fn9SZ+R3sJodt8r8NvYtAxOdXqsoArV8tjizIIKrI7gSHmSBFsfE5xZYOypNdk3DDJjSgowO
Rn0Mja69UBrevJCXHElevZwUS1bL9YKXoE/XiUA3q7dOuLcDTTxmMMNxcE0Ht5DnNDC9S+tMeD1s
HyUuA0GrBFs6Zpdej5xLZJUQz4iCWegVV0CcQAYyeHRtoTUM56ClAqZRCl80YotP8IdZF8yfmsSG
LLKpIhxb006Tsy8o1G6abXzSHuvEGozjRQlT7LkP1w4nBgCs9DgawMVtp34iSTM951/MH5/b2tNZ
3Ra+xhppunNAPyXVioSmZN+V3riwfIQUFADdQsWOe4POQJ/YLV03UNy0RnP5/jAOfQ/ygLwhRnCQ
sKjqKgo1HSu2qiObybhNmKsl3FOIrJX7hsNzgHR3Aakpjgnv/WCSUzbX75CxUNVW2jVmK3pxHIWq
QqRqORZFuahTcOcob3wQMbn56LqNd/f5S3C8XMJJ8VJIq78z1r2Q5mRtQuhBjPwJmYPTuh6K9JPo
Rv9e2g1eahuUUd3zJvfMyd3RMx8ym3LfiaoXHzTrGlh5eO/LvNlbtl7gnqgBOrSUw+lkhw9Fmpm3
Ln+i9/6Nn4bNGfrpLN0lIZWACWF0Lfo6f0hteer8YjzrVpA/FF5pnumXTt+fZaHF38b1FsXIBuaX
lyj1ctw0XCW426Bf4vzmIZVF0UEDyHUPyX9guckMfxZHQDucsexkSEJB3HHf52DOgOTaboHaKD6x
dnKKIHyFPpMulM11Nk0qP5piB8ceUUaK4H00DLQes0EkgCHjlEKCmCbPqLbLn61txCc9Sh8ysqrC
mXHSK+OScJQAJvFtmBZlgixzQrfLWtIX7VaPC8g8g8Yor5BLf3DcUxl27dLnn5PREkLBhYiShAER
iV1wlqlKNhgYxmVJNZSX1QCPE73EpHsLt3nz3PTYKOs5STPtMEw5GTel/KZ68wg2kmMG9W0pffu5
zru3tNaPkTewMYu6dx/4IxJ+8pZS3kN8OEFPi/Xh9DbPP739xdDm6Mxw2JaDvIUrdUgD7O6c769B
yThfBe6yirN1Bbx4UUO5esBIkHQ2PJKwg6sqV57hvlZVC1Qu+Qp9kng7gYURxQcrFruJ90ZQvzzx
3hBonql3q2+NdblMurJglXa1wA8uzQBmaIuEd1V4vb7SwSpSZiKasEpnOQojPhY1udxwXrrxcTIa
8qY5bLAdErjUR3Ar5qmqCsC3oFsBBVG9quuAeNL0p+xdxOwVHZ86UPfFGsBtjOIlZY/l6Wf0eiwr
Qh+x7HARAlbd0FLxx/ilFh18epAlBqgUEsR9eHVNNa4qb8Zt6snVm+RVDk206syA+hNgsWWikWjx
dnEESbgOTHM7mBaApoxPKw2fTH1YxUMY0VlM9DF68csOh91YkJw9x1r6KYN1G2JJrhxooGFeHEf4
erpiTlTicqj0MsMdBpYlKcZVXvsJo1qPt2GIl6nh3toIO0JfEBZDkcFOyg0premJg47foyJFrLLT
XQZ4xChneQVN8lea6Sv1hof60Gc+IE2LFRBc3QdPEjHV+oa7tPt0R9RZzsOmDW9T68Mn8p/tJH6N
kwZlaDtG6wDk6OSRmWM4LjmirbUPOCrxlVovblU8Tw5PNMuUb3BGEDSZIESr6QfPg3Jvi2xNiedR
ktEFWdQKlVwo0z2RdlNg3dRBSXOhxUS3L0srvBlNsBaIIpZkP+Iz7cNV3lgo1Pzu2Q7QpnV2v+tc
8dsjI3jrEy6DOfzRbMNom4V84BU2Fpgk9RqJAWHr5jb2gtc48CgHQkJ605x9NtM5SEIDehFm47J/
lqB19nY1uogc011E6bYIszHZBBziljIBS9slKRdS29O/n5su+B3nXsr4DvMrUIhNUwQ/c9Mmb87c
whvVySECMZM0byWmxUMENBBJnFYbH8BDtoKCDiSyeIW2xUZMtJwt7VxjDvuB7hKYTao/BgPrydDW
VkK9WJ7LHozCmrttp0mXEZRv0LFa3uGvD4kzLBxGWVSf2ZnhLCnBuZFQQjBnCLUEY7uYB4FUiKjm
EKyOsbrkLf8A2qS1KYf3EZHIdsxYs8qm5PonnX6crI+u6n9UEv29p/orCZvF0qn7ZkXiSLdJeXCN
UtmIBRIsxrPkL6XlbHjsdEq9U5/HU4H+6FtGJX81WEyYjVUXw45+s7zYlP7UbSwxIVZggVWUybST
4iT68t7a5rgP0UUCkQSG3aXbyDdWhZF1S71vvsoGRSuH+8VKf9CN7yxnkssyNl2IBslTEhDLAUQI
+PMhiQ3aV6sjVcD3KcsDYd6CsvnIIvvSGu0n/qr3AYU3Tx/Unr6vyO8SzMvMiDw4P0hfZ+f8aoip
/UMrfhpgfgoY3SSFn8zIbLaKI5WRiV3F3Sp3tGfD8T46LQGkD1N2p9msj2PjwSssck1KTMcqTzty
ofdDD62ojKR+bnX5ULdVvQr0Cm5DNT43Cj+/3vtPuud8FFG0DzFtkZTSPweWKFGsudl6NBiUMgZ9
FubPTFlfvNkPIzxpDjKNa9KEqzsDhQAun8M0uwACWHpByF04QNrNwyEjNbLfmkpQh2neynJJVMLX
ir9Ta5hxUvMVSQiKqI0ObdbsQcpyW6uSBZEKt3F28iBCcnCh7PJ1NPFjbTIeHpAoBaoNlyMW2o2O
/nI1NRWSojmPAHPDMtN8hBBZyD6zJ8FeB2BaJ/FZjM10TEoIULh4S7Ct8UFnl60yRv1Ekpt7TkRz
aYsHOGoWLv2WkUPjvUcF1nXaEszK1Rw2Gq11uLu0bQd3stEwOGw9e5B7SZ5li7ZgJ2w3dNnII5cJ
lKdVVg4fNfRmojQIVQeBEBs18pYIvs7ovdgfVeTCuLUAxwbVSUFNXwY2M5kYau9St5gHi+II5K+5
R1n8KR19PMuvUoJAK2gDgpQwWc9Wu8KU2REPxRkggMAvVTO/7fuNb8u3sZtrAXYPWF7ltR/6DfFw
5touZ+OuhUEgURJeQkl0RiDZZ0rty6w5nbON5UIwryzArRo5jSjH81UlyTTEe0AuCMvM2Lh2ms0m
AbosW8thppm5Azo9PFqI1AGFrPSKPnjiMG2CQl21UmLlGnoWwcabzPL4wDhRO0hSiLXxaKBg3jSD
9xXncJECkUvMR1B/0vLZmxVipKLGO+R7O46sO4ErS4u6vnere5xn7/jJfpXMXABgLtwUEIlviyc4
qWLDdXr2kfIgFATU3s1QDG1CsWdbA7UT1+9gmm+16aMRM3+GQ50j78XHoAsPIXsN5EMjocQdzN8R
DDoS8qYVFGwa3GPQsiXpQvkrh0uwmOrqqmxGbTqA6H1eKjpAY6uZbb6M2uRHnPXsWgvznsnpTelH
kPwLW4a/xth5V1ktzlow/GQth/nIrZgQ5v3vmkyNBemyYoYChHREeh/u8sxDCBvxCNEF3OweoH8o
mC26lIyUjqai0fa6iMvIY46UIgypNFph5b0V7XhDL99sYMOfisR78WEyjWL6aPxubfaevJdkAEIn
5yYQMJhs3dlMfaagFgLyKBhUQPI1nvXavFuAAtbEgv92uJZOljxGTQsXbtDXads+mJEIz5EHOCLR
wi1l4x6Cfo0+y2Yr5L4GFXryArU1ahRg3qBcJ7f4yEyUX4Wd4ziH2JiWHa2RsYlbNtKt73tIcR6l
SIZbNlo/DYXeScvcZ72FS96XEdACzVnGCbMUCyGwq9shg9iCDJTAXLPQQ8YeQaezUwaQ5Bde9pGH
eZ7H484fxwcjr+MDrqmVmnIkOeisp1h+JJa3pFgblraG+FGvfqhWWvuR/LYNYZVPBXKkZa55b8NU
/uhYwKMGGH4UilkvQ6oZ/Pwy+NGPrgbtJpouXM9g07QPoTEm6tJYWIwCibS3l82m6ohCz0bOnaLa
iyAOkZEajzbqs2iyurtRwxX3n0SZemQbUrjCXDA34GXI8hPHrKaFE451rw0VABofH+teT25dD9Eu
0VBEouIAzQVHEDb+2KiCNxXeWI3+Ryko9MrWP0KdCiLIjIWqjH1Sw1WejHGAzt/tDNSVLn1gODVM
qD06WOHVz4NRX7uChMTZWtoigVoQPopUS2BxhLoBbSqxHAie8geT/yc9SKOL17hnJi8M8IHDciUB
Q3cA1TP1lZsauUemvGdMBw++ktO16MkNNEkCrXWk7yE0mtnUb2B9jhFQl8bei/A/lMa9qFPA1xbI
Fb+tUSPlZbi2Zf1auYN9nkqifuoW0C8M0oFSBl4sZLdhNirUj50/vSRBLFkEpDA97fIpCIYrx4ta
xU5H76e9OGGyhocQzitFBN4A/Zkd1t6OWMZd03QOQ02CGlBkzvGIpxIx291iubFsq3btoZDYsoYC
mlphkWrskpc/Ipk9jC801j3AgHJY5ylJyQHxC5acXjk4XJQwByR8oPqM4kXGPawXntFWGc+q/mFh
OMWPMJuS9YgAcIW9lxmLhmvSdZ5A+7A1jbzHwbY2jMj7ZVoVX76FRRwcbLLqHbRaVHhgO29FAJ8i
tExjX3HPRAO8crgMSJlDWDJ+w96EvKt17/UT/ZP9qINff+mG+s3v6lOqZ/mPzE4fxv4noyxgCbys
m8IPDHTVyYmY+2qZ9gf8CmSm84Jz22n1EmvaONCiZpjchFY/0ALAzrGs/O4bAPoi5t1ZyVkhNPua
j1l0R3muH0oOMGJcRG6Gj0nqv+htI7d9KJd60fP0TnjY2612lSESd/yMWBV5oK8DVjBdZb9wDKJ6
R6wWeZbaQB1HLjoUXwYRKlu3FTfFSJbpUKOvVJli6c21Y1BIhj6sk6c6gsqeZlcB1zydOhzuJWmr
U7iriAdhbk6i16QgriXyt6eTu2DvbC5lgqFGubTyEcb3pJ7dDP0S+Y4/0oZOvQJTILLCOAcWKA1l
JUfCf59i8CNbafFE5a3G/IP9VrWgsckMBJxXTo+VnzxPFa26FhJVwuDKXutNzLKmsu6pv5O591Bx
MTEYLL8S6xWPa8M0/tZP4mqnMSMTcyRHiEGxmDZDuckF7hKSsH9VkbbFwzenfK9tf/rscUKVMXb0
0In8BZMpqiNX4UiwC9hb9lcUG2dsFIKagGQ3nfDnoM3lraxHIFbMJgGpc5B9uOTlLbKuYP3X6w1O
AyhcNq9Wp9VHWVHX9qL0N8FYJdty7Nms5QiYmqcQhizu33QP1n9YqbG9BWP6qtXhZ66b9FzlyizD
/IctH1jfb8KaB35jOSNtAaWBLqNzqZyf7PXKNbRRyIFA8mG3lp8lqUWqBfxbkHFEGZrBbdQ+YTfa
a9DLCWsrkgY6t3VhOef9MW+1jreZwCfY7wTvgWV6GUGMmVMTbZGgvXiALhfsegEREXs0onAl2O4p
IgZ51QGDXAwCion5IYhlrWsHhvo8k5ikqogo6R5M2ISLCfkbRcyhdgrw1+gSkL2GC6uW1s1oUYjl
vr0FXg2URcSAc/I4WgI5YrWpFmnGvcmYcEHUx2mMtOzgWO9tOO48CabXrvm3KNP+TZzGHqDAwN54
OnLoywVjKH2VdCI+1pPpLS0vQ+wnnNuIqQnH5oXumZVcGxPqxs+xgBH0m/x6zsviralQ/iOXHFau
UWxRbGZwcquYg3df1ngq9BzHDaauXSi5cXpCxRHgWfLKdbAB6P8VOjn/XDLFV0VFyBhJu+09Lp41
7tPU3fudRKeQj+/8q/g6N50PjCzddVk5bk1d2zaIPHTb+GqI7SBQeinMycL4xxReqeTmFl62q0sx
bAPXvHdTASFfI0+WbAftQHzr0fCZw2twP0BhZuyGCzD+mXeq6khf5ajvGkEoYm+qeh8Mw680yIaV
KS215U8ad6URqpXo953Z/QhKgqimxCix0/IARVlt20DrKwIKWxEB+jern04qqGTijvQyN8SCKLcw
a66sko29MeoX3bNx7Rj2+0AmSR5KoGyjbS5133jSdHWdhpNWltVSGdLdgHBTJMXuXfg2a9KWcqkd
fH+Y7XQepqngGkbOtB1REi3qeuQQYjqQNCk4uugp7kb/QFUcsI+a5GmWyCujvMHpbh4Isc/3aZji
OCKfZFVmQ7QxvcjYDtg6qRqVQyUzuWvqsWppTe/QvzjixfioUjyiWVJozOctQZ4Q8qsUTvsicMm0
7WfNQ2WbrG5B/wwxU6VY69jJ+mhUs0tpGqecSdKiOTaddam9IoS3Na0i4KELF5cYhkiMbqGX3DTy
cVYkQgmsMiUzOdLjeLiIaNmgkcCzRlY6MwG1MQTOotrOHyaDKq9N2M9zSGJ/Q/FqQ/TGbh+hc9Af
pq4jIC7N1o0ByB6H9Ei95G8a2/FBCBu/3DbLETtvzKxBV9JvctBgKET4A8VkDLts7FbagLrSUU62
jMv692Amd+YM8c6YjJvyAtBVgnWumVTvwKKZvyhxKUrj0+6aZSXqEpu9Qf6jj3dKSwvKA4TuDjP9
nTkRK6L1NiESif44lrwWKXS13MiQlyvuUotRswv8FktusidH6mUS6a3yUKXJNNx5DZR0A25yrUjz
mqxsJxLraEbj1YpYj6XJ49hYG8/BvmqV7rbCaFnCDS/ZQNNg0Pe23rgMiQNbDHrhLYPy3qMZgiMa
PRtF9mCRSb2u6ixd9yDhWVS8EObSENG06ttcJ8QH9KheG299JjaJhD7KRDZCnu/txkRe0pjAyorE
gpXl7CvTAfLCXgwKYW6vrGZ85aRZuHZ58cMsv2sjNF7Y/oic2A+ohslCNsijFpr6qjN0j4VfnW5d
t2N0DJ8AQQrZUB4A1ygdydQ2h8eMfqqrJyaVeXQbMwxDqO9WQenHv2risRec/vPd0GIzSMHJctdO
YBFrueLA3liOjlq6bdJbHh/RL4O28qr2Nk3Ji95XOtIU4R7FZPL0K92WkX7EMixvVlHBI0Gl3JBD
VFUf/Rifsefho5l8uQ0zU24Bj5f3KUvfGd2jNVEP3x8yEFMO4JaNaxZqmbpBeOiHArMhEdUn32qc
0/f/fX8IykRfO5hDFn/7hb99+v3NFqHWLuPPP7/9+//+9q1F6k7LiBdp9bdf+Ns3o4lqDtVE2tM/
fySYXv/5w/352vfv6kqaVaZqIwTo//qWPz/Fn6/5oJ+3etO+//nSn28ze/O//9PjqDpkksnQ/+l7
/3yNqDYfWAht0J+v/fkz//a10zD2PBH/x58x92hMkRSAsv8fv6/S83bfAyf//tu+v/fP6/Pna5lR
32EG7LKmsU+9oexThaUapPP8+eg3JnEqxV+/GmOmPn1/3RhYnG76pCoJu+nJENDoDmIIyRh7TRL4
8HCvmgYz9Penc+SXYSFU0doSuUyXe6vCTdITIqx17Jv+lx89jEhl0U5lrwZb5Z3T4mPp+menHpJb
q2PtDAFfHc2imw49khgLQuZaNln4qokKGMwUkwJmG6j5bf0cuol5aXyil+MRIVVQas9OU8Blo46+
2MrIHpWP8NM2uAuHtNw741QfmZwQiMRsDdGUfAnpoQiLY1waV31BW65Ynub10RoepRcFvxXLEJHl
p94x4mtuMclj8kdiRLovjOrN8ePZk75y/RHqqf6hMRQ/OkEeUnrbJQGt07YUZrSfDMJkceIyD2Im
tLM6znoea/NkJ2lfmNqi7ywXnsLs3kgc0lFkYIuKQM2lrMDibD4VS6wWafOb2sfc4yrbIQdkqVog
vRhC7TWU+a9JB3ZVkV9IjRsqqOHAUQ2V7dnPoEFVrNZTAqZGlijEuU4bo+8+tLI6JoTZWJqxrSbE
yHMRXFkRhulsgdAXfyHF3xrdp39gTTAuq8hg4oa/qoXmTIWyt8zps+kMD3O2eI1oAQdu6kpGZK4C
6aP7Im+qJWqgaSHwiXs4JeyTlGmsUSmhw3nCiipAtB/ExHiDcSm6vF8q5xpRljA3VUt6DznQ7Lrs
dldSqK9LxAWc6RQlHdjdwYJLr1j9IEXD5o6/e1UrRtx1X7+ac0xFXLE/GMdarCo7QM8LDHLN3nvt
9d5r4fMcDuoEvUTGWO8jMg11DAhq21XhwdaivWE6+4idgesTkN0xdT1QlvmYgVg5HjUmT7uwIQnR
0N9QfYijm+Pxt5nBhBOAxla7l7PpTpdy33DebmI2NaKXP8a0yc+OhsAysrt+1TbVbXRQgrSjw+6h
heA1Cowokpi/xciprjxqK046Dpn/IO3MduNGti79RAQYZHC6zXlUarAG64awJJvzHCSDfPr+qDoH
/lHoRjfQF2UoVVJKyiQjduy91rfWKo/GnQjntyS39uRt4JWVOSDU6spB8YAePF8hAvo91Yt+I0HW
FtdGt4kDn4issa22bqTGczDeMqMpT7awfpQFZ9ahw6XeBUTeklA5ynTt5pE4UIuvgnJQ26bxyLju
0EBmifPHg53MhYtQi3xf8mc00eQTHgsGIGitFCVjXX6SqlEdYzN6xPvOMS9sN9lsyRsVRF6ysxKb
VYb8WaEh5JZcbrHw2fdooaF16oq6lZnsFpPqQ5MNxo6mGYLB4Y/qJr2mzENB0SwMN7POTxb2Gt4x
aOi5Q2peAuYjx1JZGD9gx6t1VFv5Argg7q0sf4ia3KSkEnddinneb+dmi8KGvAyDPliajcFu6rgD
ospftV2h7uveIMQmKKHMNvg5iUX27OrVnJmCk/Z5lzvGSEYSRY+IesyDfRNygfVkz8itZBbl1XBa
Szv9UDokh2ls6ZZphuwcXV3agsQ8vxkp7RLSeZCWu+0jMQZk70LwAFfSbMYI4sq+EZQ/A4Iq8obS
j75vP72CLCVhc3dXU5duVUpeoGTlrQLG9NOkuguJcx6yDBiuoX0guZFBeIU+f0jmz75X5h7gbuR5
1z4Pto2L4HbwvWTtYlo9h9mjq2E/9/RqNrT63HUW3QdMUtecWObDIOXXoNRPRWPAxwC4SQttsdLo
TU8Y5H5SyTEfcnuJfq+2TnI1kUcfUZ++wOJ+zTQ7fdvbu0EYL6M9fHJY/MxJeEX5BOrUx49nDTRE
RyTo/hiD7Y9oJJf+ztW9v63cG+U3A8K5qDlAA49ysuEoXQAIY25uMpvUcbQOlQNsAyOIh4mZjtn3
VVZh8l+FrlFtpqr7vfwqvVu+yhaGbRmVi6CBtilZe+uW/lyGpTYbk1ObjxO9ZGR1c21/NolRrPwk
fApHOn1t7G/nNMGo9xj70CasqH8qjaVpWtPvVFjHcbW/986Hzn9H5vhhmOjoRc7yiCwpEf46sYsl
ApFRl5VxzXskpW8aU24B+kXbcGh2MOmaQ2SL1wlQOTov/MRlhMxnqAm4HlN01LGize2mP4Ygfhxc
F/EqpBmvchEVmN39IPTLlBU0mEzJBDa5MnqJ3zJSRDwberc1qKtTdZIp0hbCmLM2Y9KdahdUXjOT
dVRFSISE9dolnBgMRFbK/vTG9r0zimWkjGkA+vmeWULNDDb6UZdMW7xsRBTb+5/M1+gvOYS/Lb2p
1N1BIaFzO0zEKbbeOSaTDuM7VsZ1SqQ6DUh9bosAF2mZHlsWvUObA1Lo7GdT0Pya2eM2oI7WOT16
HjmUGGb3x2ohhzD7zi+yOukJ3UXgMQBA9LVixb5kUSMOQuMNI6OwG8hX1oO/b3ziu3vBmdDitfSN
lgZNUG0b5Tz5GCuYuJB11M6ctJqlMZlWvzldcPJukYz5BId5cXDN444UU5ubVIcGrLohp6WYpnvl
lc9iHPxDlspLUDX7pBshyvRI8hCi0nVETuvX/U5Lj9e3P5bE6dhEfdKyjkEyV6Rzmr63nzHEYUtt
Xwvu8I1pcw435/EQ0TBSsQzuU5fci1yEnEJ0dtGczDirEWLTMpLDI8H72zvrwZU35I0c6bOwPPtJ
/GwkL8TPEIwhY9blsV1asyXh6DZa5LzOjGvlMQpBJfbu57G9dwODeVpN+zkiA9LukF93qYd6JjS+
Ksf8aHIrPFO+4wO0HJy6SMOxouCFj56rNnmwc+d9WeNnuic7r4owtSPWzRx1V7jOE1OVgagQH7Fk
x8Q7aelwhAzYdBZW8OhKpmmGPFXgJA+y9V6MkUFAPVgTNFuLLLIFYNPfRajg13bqbgYGa5BJqmml
2GMwxTYF1Zxysr1Dsg01Rx8wEFUvmA/1Bi9y0p5lW+TrKewisFGaNudA/4syu1+3vTo25XiXhQ5r
hSY/VTavuc0BX5NQNKQFPoK5X5YWfomhmg74NY7s79OqyJufRSHAIA/O52zWb35UI8mJpqP2jgXB
PACJCRJR/aFyELWPsfjFJYGaznvAD69fqV6Y/xLPt8qj6StlQkfbLph+pCjda2knm7ZRzVbF5lFz
MNw6Me87xuYnGt9bI3XoCjDu27cL1qp0mzudJf055QnWtKE1uqvejmk/GWG9Gmiz0ybh/ahqurNF
9GbCUdjLzILFrukq5PiKuxxaQq/Zo9yRBqKH7OWYP8VuxyUz58zieuu3Nch7hDbeXlv51m4HZ4/t
7qeixQ/DCraz0wX0db1o7+UFepcuxeWzNwiQQwhoREV+31TBQ+IOb9VsW6ehoMTCfr51grw46Q6+
SrToZCajIEsgkPdn1eQ2wbkAgor+j+Xpe6OdvQtguOrgKbWwxPsb2arR3sqHM2+McfTJ5XGi9p5W
IxJ4a0t6qdzibE7LjLdA5OY+1gkDtdzYzC0dJLxEUH2aSK3jhOgpi0NPSam9zoZfdbe40CP3xcrc
exsTRKpGuZ6LChtqmv1kaKFPoOV3AKSLQ8huUKjhGBcOjIGKhUO2itgoH5RH1GY3G/3vKUnq6vT9
kVXH/tFneL182jbcuwhwCBHwBtnlUqRq6bXTDexikt0ZfgZUbk7uc5boq5h+LRPfrZskpI2301ZJ
QrjbMqFSwdR8iEv6awIEwPc/Vm0QpEbyFzEGa8rY4hSSmNRbf4AU1SBQ680UhUvbBPiU4zkjdWHe
nCS1zUlMU7strfm3kcPOd+fgndQZk+bX9JAmyIfzhGawPyHwWb6lzuBsff+Tkq60slym1Qrd7kk4
3rMwx2nn9IRyVUusRGon3Wbmd6em9mhBqXkygUn1+zgKb1wZYGkXi7ezvDi4y/VhNrCgcCCZ1mWX
lCf6RIiSKxZSJ07NU+2hI09863PSk9hAgKVkprUyJVWyzBhPbTYS8DW2yVGJgv6szxxb+VCkwtBk
Kc3QZKaVYnLqBTCNBZMZHbAyhgH0bx16Bko22kIodT70SCM8mHqSzrxRw4znPBeDDwHV5qB5CFnH
HKqdjS1HFCadS/PIIZPKwmGXIT5JXY7AORp20uE+04JhrRLupxmom5sQQJTbgdhGw/AUiAGdpzt1
NARZYBFSQUzRTCUovf3+gE1UMWQ6dmK+mGz8Bcz/TZSnl9SGw5JE/c6J20/Ljh/pSH0iQDQodNvX
MgbrbyYmdSrAYzaxlwJf4TSmbwCLbGOf9EVHRVLKHT7STR70X27DgUgaXz3X2nZ00U2COKQyCTya
+mm1SRWbfO9jbyIJrcPThZ4ReEnG1H2LBxAAbwp3XRXk/1T0700IN03SnINSITFy8ODI0L6FkrwE
kytl3S1YgQkBiI3OeMzk4ziV3QpoRQdcqOjWOU30amLbSRROwJ4bup+Ll3J0Nx2ggJVfTQ2cJwWR
K0Ua1Oc/4kh+dhaGcg/8A3/n4OGymFt5R/Qhul8XNoXZ508kCr6Ieqa0oB4sO+sFiX9FyOZ4qsaM
5pmyD8yBX2C/GSsDfhtCtOSKFimS1RHfCt0AJIRlHLGkDAi1HJM5ecNfV0NXbSvUjCym8PhRGu7J
fb0J4eU7hxTtHoHxBojfPiWbZDsHNYSfIuKYOLRnI++b9aSm63DICRrbevBVojxEVBpW2XGmwqty
60eEDuUHnDtqHHdtV+bVdVyPpZy5BuGIp3QiyCap+TNd33tTAhKXXX9xbu12Y0f6qs49BHczDetS
JBt35ZMRumeI8qhGLsdhIaVIwUbZGysELsHSrSDmcwSRVfsOGARrJu2iI1ESjbg1+fA24HLs3Yvj
qVdtjUyZWge90hJV0tOHDJCBDsu4U9bVnZFyWYopsE4ojWrhDrB3SV0JaZERjFIeo/wsmshj5uJV
e0oe1ELUXDs/a7iQBO2WuZP9puXYg+jZpaCJXwazLS6V8ZhX2lnlWXrp/PY3aqMnz00q+rt/GJB1
CA04XdbVPZFB7+jgmTMlznstCe+KZMPIHD4gEzo8iiZTEDUUzqbzgRVoN71ZIDbpmS4NIL9AitJm
G5korqSWzM6OHgsvEpaDQgGqcSoUvtHBNPDnJn3YUfhYhz4uw32t530n6lsc4HVKfTUdoiq846zl
Hwy6cBsH38YSlBYQEY8CBn5NzbSXC5/AchYdUVU/MZ93yESVB7XlMpT0iRepK/sHr6lW7OHpbsr6
YGs3ggkohT0LbrHT7rtnM76NKubt0uUQbPv1VycIR3UpqNzM7ndZheixckkK6jJmJnnehdgIqUTh
liDcY3rQoOcr5WNvieLcB5S6UiDHm7UxbrK4Ozh+q+/jOIPvjdqVCcbZR5O3UnZ6isltAyeyBPgq
jbmvcmkhckq49W4cAE/JjGONjKpvA8gm8XG2jXo/wmYklhQhCuckUDJa5jvtUIRaY/I7GsNyLwc5
saPBsavGxrt2JQr62mfg77att/NJgIQtlmMJDBBfeK3Y+K7DtmY9CSYcAVDRbTZP7p6CXWtfnBQv
pk4lQxP8Xhnifmquytxl3XSDfRGsu0Uq3N7nY/CHiu7W2ywVcI/kOmI/PkkrG3aQJz9CRte7ufGf
jb4y7wPLeIzVuaZGWxupi+7VbquNpYV/EJZ+WxzXSQ9kT7NJE9/oApxq43Xblm+OtK9pNKBtTmyQ
Hd17w779TF8n3ozKnG/uODKmBRbClHSDBtE/Okb94pca81xjLHk+IJ9MzDgmaUgmJdQWr8+9n1Vv
YTgfKv3qttI8esycKDk4aFOfsufABtcoU8yKHbQtD0CW9J2jseWyVK6HwJ4341z9yRQm/3nIH2ld
jNxGnP1whTob4httCQBLDvekqt6yGlmGUQw1bY7Y2c5+eMkLmojYp6o8cQ8Isg4YNLGWZjfVxCj7
ivQwTA23QQR4OCSeHITdXEDDQwUXIXIPNOt4pcRPJ2mrXeXLrc8TK3p7x673nrD23/WardD0TUbe
5oSyWo7AJdmH+Ab0iCpbe0l8scb5iWSSPZIoSCfm64gaed1TxKzTpt02TsbwurHSy9inlCp1TVdX
Gx8hAauk6zCLp2PzSMuS36opzjGv+VYOzWdfO4e+RwVqW+LesvEghxEbbovUiaARI907HV3uADlx
n1lfdRO9I02wMCFKKo0J8yrAvE7vMSxTSboSkRZ1GyqeMNrQZrhAY4Hzo+evgIR1xpYaS+QQ1Xdu
NV0b63VK/RDSYfpo+3dp0mTbrKz0Okntr+Ut6xOPNTbnYAUfAM+4Sh7dwDlalgTbVLO5JzZKoyxH
aI6sFm3vS4uGmqDvYptG4wxZub72hVWuHa81N/spaVGQi8k6cGCJNtG7q1G1tVyi6xzh6gQh6i73
uZLqknRg5CvPQnYtwUGzOGm7eK1KorX8lgihKJMZNqj0nOn8BnfnC7Atf0czfeUur1vmj9zygc8h
UhB4p7y9qCd/1yP7JIARixXibsyZv5QpK/Iu6ZNBDfZ3iPiylevRKu6aRS0So0Kd4bVVxMIMnOfi
2tU7TEWSoQReaD8KCPwZuejo29s7SzjpWiGuFJUx44gO2n3amh/jMHooOklnNIzpVjSN3me8omsL
hTcHaNbrIUj8fZnciGgqrqMX7PwAAygmzhZB2z7rSRHLdU0IBa9eUYEfh7/DqWM4WUvB//1P6Ez/
fTjRwERyfaTRMYN0mH/NhcY1EIsP3vb0phIweYmmdJ9mcmBtC90T9SMnflqEuQHGx+1/l4LbT2rv
l2OEdw6gpkPFbbVG44fegk3F50iB5GZHBJq/i8rFEwdiEE4PZ4uCUxkdUrd1DnMefVtqqhU0MAq5
0ToH/YiWwI0RpKTGvXLHi/DKL1rMNw+K116O8r0122slffDiRVlvwimES/Crs2jwmWFXrWXfM+ZH
D+MrEjeHCRbfaD2SXfE6kJmAGsIot6bbko/NFNssoANluj+5SHFmB2bXwGZJSl50rBA6wUlCDBga
184RG6+27U3sAJVkFvxbgzOj4581S3Pll9GIewgj11jLT9FOP5NgftZOFO5kml9SH+9W8h2pZXHX
DXLZpULUxEAqD7S8wK2wCVhhGhI167uXpkenAfNLz2o6kggXY43GEJ6gFiTtXW+NMIWE7L3MHhUY
IErLz47gZwid6pMOE0jzQILWH4We8pCP1jPoNNrTVvajD36VWZ6AAkGok9F0Z3LvbgsOiWsa4S8x
SdcEezkL+LM9edbJ9/DKDBrICz7fS+F2wP0gtslPTyLFbHqjQkz7wwhpNxX+SDkv/WVasGHIznys
NNKj2VHpu7EibHEkcKslNm1FP2o1OpoOhVHvLMjEhGgfA8kJqYAXki5Ja1hiUPDXwYNG5r5V0cBc
hfZ63KM89As72IM64ayGmXueMR+N5WMYM342mwUha/UarafXLf+c02HyNoQ7k2HXJy6O7ARKFesF
keP1fdzW2WmhxdIsy+/irjk4i7Q1bt2Ta2EMqIb+YC2xWV4ZvSqFg7VnPrZzh/G1lv1Xav4qbVZ4
PGY+e+1DXFkoc7OHyFw88DkLelG/Txa6pdawfyaFMk/dMDoHPyHnVuegO9FMUiaV13SwQLjSKx4n
zVb5rQp77IyxP2K6uERGNFGtkpadSBWd2dSjs2GXQK8G4a3ayfVOGmOS6CBD1nP+kAlYeYXpAgiM
Bu5ZM13RrdoIExdlY1n7xp2YLuIsSopbw7Bt1eomIRR44tAb/rDTxtmPQ83dPMGwisiNXuWG563b
aqz3aRXD+KGbZuHqOmaO82g7HdaqmgM5obQOl/m4HA/1G/vxcxqKh8JC8DhHpxFlDvUvAHvbri/Y
QpztJbK8X1XcJzs5Gfel/e4YRU7aTMD1zimsqUBxAXB6bksaNEHuJxuybZdMWywUMQXIcodjDITB
4gN/KwSmDI0liYQysvn8RXDRu18EWT1ngazQhYWrwhnthy4iRZ1pVmKNcGeiDzjpTFRGzGXN+Fpo
7ovKz7fMAEFAjuBmm3o82qp+RRv1pxjC8kjGsAgh6iqdrUTYGZuw5gwd2DYM5EAEV+KbTc96QKuM
rUhi/DU1TTVStQmBtqdim2y7YtorrJCIOwlbMam/mKEn+9EyVl7X1LshcWv4QKwMTe3CEZzokk7Y
KEtbHGE5c6zX9sGJFDv3NF77mkwZ3j9GiQGBghWVkDOgNSsDwLamZtLnTMkpK/EqFTq9ESHGiUyR
8xlJvdKug2h+ziDeWkClA5oweWnhUWeNKVJEg6W0CC9fpFo+5aZZEs/o6M9p8YiO4TIDZyaZVBmD
0RrljBHFX56EcoE3ivyGtl1nCcGULDkA3egrC6hKTUtuZNu+68JpDgkkm9LAq91n0/MwWW9TmJxg
gbrsicGbspseHkCTn6XMryrUxRmmD94KRIpiYsSpsE+tsAf+xDB3yCuCD6shuGJoAZbP7bKGRbUx
nZRUM46Zhqj3lBgFXrLCpdTEYZCWw8XpgJPCb08ZMFJ3UlvlAeouHXEAw2c6uEC9yUyf4HMFv+hJ
cr3j+W60/4oA1AXLwWgwti9JfVHomDdj4m5UwiVEGOuXEXYNMlNaNw5LZ2MN74C6HtPJ2pZVeRcK
jgn0oe4yopdDstfikmUDJzRDi/QqMvfaWVN5kEIfyBFn8ODgDSJn9AqsyTp3sa2IrNt7LKohLawC
Ge/BLqN8Ix2Vcp9TnxpM0I2BDxR4cTxNEcuxwMXJtWgotOlyNukMp2i5rOmuCRkUar8V0KGx2Y/i
4qFo23aW+9G1LRBlb93EYX/qxRMOeYwlc3jqBKeYLEGRZQTJpWjybZDF7cby42PS+49Tr7h3k/h+
wkTIqlpio+BmkBrWR+6w8ZKsuE/pdixnMTbCsH7h5GavfZJWt15wRxw5wNWI/yX7htAJo+LyA42V
G+DeAcF+juK3hemORW2F/xi6lTMUIL6CDdIOHBfpoLdM3hAG9L3eEF1OEpb2JjCVFcrz9mLHwHGC
yr83CzgtHT5dtPW4KAXq7kQkD2XXvWdw/0k3tPHChGfTgxcaTv0ii4YfXATddsw4GFYhognUzAea
5c+1gOIJdmc6AlWei1tQhl8OrUraCAjx07h8UkQEcjaYm3VaTjefi21rmMWbS6S6Br4alL/nNH4n
arFAkkcOas1JySwypsORfGh9r4Jjs2AUoEtasXecQmzpLl4lt6Nd5MUhZwf0ILGZ4hKHpQSTMP7l
WEAnWnsO1kLs4xkS19T7F5hBX2ndvAAkPeSlOR0HCrhmiPZIRrEKKNzIsSTAdfRfCEHGOGsJgfRi
8UmrjASSSDxnHtx0PMPnsPoBrLU5S2ifnRJ4DmwTyIK6WT4K3BAN0MZakPDN8Mj0+CX0xmHVptMS
L55es1YCySlsvB+cHZZb6kdRtAJ7XPRKCaWvxDtyG8Eq0umn1WrUk5CEV+FU2Dcpw124t9lVqApN
CKqifbEzNyNro6Gorye2jLQfPjhCNBuoShNCf4BTAm06i2xhM+nOzLRj/FsdOhjuXejJdaGAZBeC
8EvEN3u8IYx3gpxBGKpc+D3TbtB5ezA6vFgB9iTLJOeR5mSCfCF8UKVaz5br0PA8CtXU5zBctt4m
hZWvPjzDfyAq89Kh+DqIpAP2x6iRtsl5dN35mMpkHczTbRTjo5vmp7kg9zTtTXMvE0DzSX7nq3Sd
ZAbsdipCznmkQLk4E6cWj2HTdvkhMmpiBtRwaBTZXFnPAp1J/N0sATHS/KA9IyY9pdTGWEic/UCB
CASWH2Wl10h5IV0Im3jnHpjTd+yz2skQHaTmTMvGYsM1Qwjptpg6Z3Nec5421uXcOVDnU2IUrBpb
ye8a7tEm7xJscbL6Q3jHgOiHO2ywomPs0PksGrZdp2Mg4+M0WVsfzCZ/hKax2CIYMHqSFMqOX8ya
QwKxoUw3GJYZliaHANJVhW59FaiNz2X7z7OY2TjBBQXybRZU91HpzOvY1fhHTF736FZCFTly8kTt
ju0Vuz4vM7Cxwgto6EnCoWLGT8itnaZ4E2FDoELhYr1O5HEY5qekpg3fuOFHIPEs9U2PuAxFawfp
HrcWLCA5MOIvha9AaEBG9eyJ4w1dy62ZUxMEMG0wk4TshhE6dLN3z8CyFkntTwYH5sFz2QW8ZK7X
HPPosqJ3M8dbG/i3PoXPI0hjHb2xuremmSudPhbYM/C3JH/VYEtCm7qFfXpLHPY2NOCtxvMNIMW6
6ZhGYfx89Zm48qhj3VYo2ANjr2vHwfAY39GEpN/VQM2ra+o30AWM+ijuyjGE5kAMHDlrzG2++DvI
iDEwFGZBGK/1r6i5jrTpKFpl/iDphZRlOezHaqS9buBIV6LGR1WhI7ebGo/T7HJ4ZRrRmpB5Zq0v
aRbcG6hGiCP4mKbwZ9p1LkJUw9i4+fRQxCC2GN/ja+24+fJwN0LQOaWJenbz9gcjvppodjoybH3h
WiTZ68QgqaahEjuksPeZoIptfEq97IsjFNdAQ+RkgHJy1UZoKbSfNPhS2eTzEo05SQoXQSVcj4x9
zIO52DJJm7IOOmOW3RrVXqkJn7sNA4mh9X7o2NRGE4kL/sx5PUW5vYVTwQlX5Si87JERSQOwbG0O
1iGBz70HiHCHoZr+IOlWdeuci9kkzKDIb8QNmcu1oM5Z0R9iM0tPFtgffjGnoBiV7X6m8weaVB5L
m7K+Aj0lOhRCipXVNFmJpYk/cQZWJ3pPnpyA+jUFkl4nKeME+odcT7ROYtI1Q0fhm5N0rxfrfxY7
yx9AQd7aGW2RLjy3XFFdHN5bASSMIPhdEhsIw8P85NB2Ls350nnidyGpKKM2PPmBy7dFxNKQ5n3L
iUvfRNLVqzHPK/jXUNJV82ISEr0Cmjeytqr3sbW+KnHPYomort9k/id22POMA5HYkvJQI9C3PGSM
VbjvSgsRhKHxKwcWCRxyQkwCoXOdz+hjmuPYcNbvB/sN2dkfEZYcEScavXZB17FjyJGB/g0U7jKy
XiYGhW2MuGbGVbHR8AVQBBBx1TASaZDfrBUIoF0GHpw6HE0UwtBV3Rfvnp+lx9CBlJxibyB9fazP
Fe3QiSs+RgXEyxdpZsyCTYV5gMgXpml0V9uqOwVZ+yfl/QMBP+WrpgvbddJCuXfZDoLxR9yNyPDK
nEyffPiJbpHZp7gl2mj2Nowk7IXdmiYQyk2yj1g3bJpXOt65Fq2wWTwb6j3x4C6YM8qB0sVPredp
a1j6Yyi8rVtlKb21CN/6HyPxhpWkX8+AYhVXknZ0XDPdMc4Zeqt1ERE1YTnLqaqUF6ti95I5u6lD
5BUKo0eyVvDSdbyAZsXwhzYlUOriaZzEsQl2gc1xqHHak46qlvpw/M9H3fLR34d/v+Tv1/3rS77/
x//D1/3r275/xvfnjCpEwvj//TTfT/DPc/0ff9TfP+Lvj1ss64yg/++vxf/2N/7Xj/r7NNDjZT75
R+yO9CCNamBs7UgGzIlvl6coZ1qJkEqKZgdOCCA7/98URXmSZb501ZfH1ohc6fz92UHRM1p9f0gv
foLot3zBP1/7789ioUNbuzxXHGGLZYf67+N/nsoZ8vbt7ydr7MnAYvLj92h9dJAIfH/URgY/8vvD
fz9O4R/M/4ziv0WltHl5/P2hgaDpP9/1/XhylyHBv5/g+3G9jPL/Pv/3l38/tFL/v0//z9P9/V//
PN3fx99f//3w7y/+93N/n7yczZ6MtPFD+El9Ag7XmsyS3eqUFp5THqKaD4XbICr+/qyClfmfx//j
f31/lllymq/ysTtpIln2rqGqM4L5n8iW36LEwJg7esMppGukYC7G08zbsPyjZAbUcPkocPwTMBEm
5n7G2SIYsMRX2JiKCryEO2J8ruXFCP1f1UhdlfVkuhGEarfQ4NL6D5oltkEGBiyxOIXB0aNdDRlM
D+gKDLf7mmabDvfCJ26KXi1TonITYWbflnn5NffzE+rEMxojIHots3ZGI9OSqzTCmMJripHrA6OT
uWrUeox8C7dQ/hBBeeXHofmwLUZ48M6SuseoxKl9U2bRVnqgC5IO5x8IdxzFAvH/yo8JXGgaScCD
dStK7x2SwyZvy+rW5vk7P/A+0MO0M5SdoU1ByBWnO4At5jOtIcg/Kawuc9MvbXlz6qgIG5KOGWrW
kFERKU+hdYvRc2tHOLtWR4+IuWwGbsnPVMztpipHhb2zGzb1QKZy+FzKzGU0NqIImRJ8vkShrKVz
NWfkhnpO83UXMgevOm2ubTH9Jg+UpIgM85Fr0whJI+PHmHv7oejUz9BXVBoFdWs0es/xUtaW67Gl
EFZ2QgmuvzrVEv4OsOfQiHnb9OFxwmKEF7j4g8S4WvX9iMGbKjLs62s84QBCRE2IQxjS9ghBinTz
CFrqioYa0wAHrBP0Kg1nEONy0yOaryc8vU7FnBmBe/mzCIxHsxU2cjqBFtvTGKLaflzlYWatAt+o
di4CClQpxPuksB6srvgZN89OG4onRhX8l2N6JjSwZuC5opX1kfUWYmmHeAg0/DNzTml/TDoOt/a4
HNxIzY2ldxcM9ocwFhJZKZqNaeWodBtJ0GBRRe8hqWFpgAXcNRw23QLNrG3KN1Vg+w295Eob+tmH
5FUHMyhCmV6nwYLQ0BVs0idODeIsnPotIVcR6zehx+TBWcpDElPPcu22ZXaMjeJngM7Mq3EZkq5b
XKI4L0Fr79N4ieAbiTupRk7Wo0s/GerZUyaE3gY2sQ5+ybheB4vqqXh0pPFnHvxxYwD7WFNMhHAu
rYcpD+8Tb9+1CBg4f32QT9YdQFHrVQvouYBpd28mkpeUPuZgjojTcTAquvNUfoW+RzQA1unFS3LY
ih3lRqo7AyPNAmlUO0SGrYsztOn/6LK95Eb5ENhxvsnS4Vm2r3aWpJuAqtzMiYWTOePiQh7NqkXp
hABvQWssyiDZMZMtDlnU/ipxxq4rockwYy6yZirPDJ/QcL+AhCMlgxslzniuy1VmJz/QS9Cxt2mE
h132UQv44gXaroXckTXOm2EtPqTEEvQCKgwHlXjkmrbX/RKu6hxMBSJslu7JbGtE6hbvtKExApeC
HEhutA6MgMN3Qr8sMR+j7vKfE9/fZ861FAElnRiQnwzJ75HZD3xzzuFzESAmwbXYaI52ipkXUZr8
ztpjQjwU5h1Hi/kOG3pxxkR26BY+fpSCWtOedK2NjEHTZrhe5++HHW/t3WR78yUkClER33fnSNdF
4bd8+P0P6Sg5QIT/8envb1KsiVUmhksuFt3xP59bvsmY2wOS/PDUFG1FnJPsQWs24/H7K1wOcx3l
/WWqsQtZ8BlCbbwB90H/YvXnzrQx7mfQYEV/IRP1wYf8fOgs+xp18kjHhpUyis0NPN45LAN0cMAq
cw0FFuMfZJIEV+BdNvhnu8SORHpLA1xfMWEOMoAXlsVPc49F3Y4bXDjvaHYekF8ne2PRSNpxa5/z
AgSr3SCKEFhtez/HpxKcBprd2zrJ7q1R5uuKwzBFNTSeOEDbFT/Vk8kba3m0X7l+VjZ1OgpL1+O6
0prKeIxOGZFkYMvIktQMvl2Y9xGYPg6z6Jm4wUE42SiuIkRbYmcKlCYWrWTDgxAxMV/geMH/AEu3
ylp3TwNBb0Mh7olPIPzbkA8NetwNfAe0j+CcuWuOjev+doz5YLoVmpNmHhlptG+NVaC7c9WBJ+2R
0TnIDwPOKi/4v60l6/bKa/BOktoPfp9dZDu/LZE+BV55dQY5bvsEjNE0vxGMe2hSfkEhg01Q5zdn
tn6pxGHLmSp4OLG3nYL5CjHIPg39D7+BwuZCNXKnAb3VWG+nSj2b5NQkCtlxPIqtkIh6ZXgmicrA
An8NenobTmvRDjCglyY0Ban3FZFj+AuCO+9/UXcmy9UbV5d9FYfGBQeQADKBgQd1+5687MkJgi36
vsfT/wvSHxWSrJDDw/LMpj/yAhfIPHnO3mvT6Z9HlJiBzLu+7Oq1boEXdFpuohUkV4+p3xKKt79S
rRQ4wslY8MZhmzX0AFozB2NJ7BN2WWDNaIQ5ebgmqL34Rx4mEwFPTron7ij0nQ2HlMYkLUILvLvS
R58zyJSYoIdKOR+uR5ma2MFe0R0ZLQT/uslHIXoCtbB/Mtp2z5vz0xPkiawy/tSFsZmhgI1ef+ay
9SHnt09RWl2tTD85ifeONBRuVYFKTvecEwejJUdmJIhR7i3TLqK/V3X7zs+vjR9369IVT0in8pX0
0pdR8ogISkWC6R6MRGJHrs+w8R9y6oJWnkcveEPBcKhwAS4CZeHk6YCRIsB8a9L0OIRJyGNreEdZ
DZemkS6JFeq5DxNOjXbtUCPNXSmyHcLmveqzR3MM98q0f7I0emdoaW6TpjqONV9uZMijVEBfqxeZ
0KDXdIgxEGnTqX0CNtgduondP9Prr0bbJVJQjbmUwn0zJ8EFKBxCwv9ckeWIyrcqhqfYOW9jfJ/Q
SSFUrdxPGZTm3in2ygBNSSfQImpSnZ2BZ9qgXbGeaI+svCyzllYRfQ8lqC3D8qHxBpjSsN2gQYt8
HlMOyQCAqL2IWp/Iilt65TPLldgHHdneKOiWXuA8joHTb9rWutcsg7j1O/S04ErggDAdQ7peRHtG
IsjlAmfgyE8HaxQOB5aUUPQU/C1EkE3XWmeC+zDh2QdAnMj9nbHazo4t08K5ncl93GvTyvXZvfL8
B+v8ooWNuynaqz7GPYkfVBVwOTurxT5f4wgqe3S3Zheu0l7dcXKAT2eca38MsJ5n5DOF0BGgMSyl
4/y0BhYXj689CyOxC3LS6IIOdrl7KnL67nnk0atOGf4M0mN2W/m3GvzBLIFaa2g+1mptLpFsREUV
6Y/L2u4P4/Q5ERU7of8E+wEusg3Iu3YN+CBBWKzqgqKSWptR4zoiAWKhZe2dLsjqGNlZOvwMDhLG
oDK4G5ZgrZVkV7rPluZ9257n83YWT1PeMjJuix8zrs7pNKOSKT6nAhthOtCTrtUd+Q2MXkxj6+Ii
WMv6x4ckpDN3YRrRdatoMM4IGeGHqGIbMP2nuu8WrYL51XCOMMPwZDV5uM5V9ll3/ppbHq9xllxG
u2jXVU+E5ki0Y4qEmt4/AQkku5cC367t45asDadcR1V+ci1327q/TsdOgaSc9q0Q5qXDKmD556Em
jVc07xbbPQzJZst4mdofUBL40/LQmcxioUNuWTSAD9Y06LMgu9FM5M6FN8yp8ld27wLxYPnNCJaz
LXa0DBEHOWNbam5SWuvyp2tx2rj2DAalKmiBQC0BSYAg9xB615jl4ZIhCcqHh8mgfS7y4rmfEMmM
7VPtW68sp+6yq1hy/PhoIJej6+o5vEK5RDVGonFaPHH5lyIC3TOMwZeD22Ym6GwyHHLaDFLXcu2n
TZzipjKDXapbt1MnPhWDiuUQfIZCvE0dyiTGySwQFY3gxnf3VYJ8kpngwSgrtSUVS9tmqr7LJ+0d
hCNDxplXwPLKFg5imztLJNrVLyCdTT5DXMwc67BFHxnKeBVaqNwz77vqh3hjloyQ9MYwGBq+F6R/
m5oaaN15KY2ezOWMlBFk6yWbX+aUpv8qyOo/RlRtv/PLe/pd/23Q1f8nOVb2r/eHiC7/O1+9N+//
+GaY34zz9f3rl/87fVcf72H0nv0+yYp/8luOla3/01SuMnU0c1J3TcVPfsuxsqx/KmXpBm47E93j
rz+BhNwE//rFMv7p6rY0cT/+7w/+N8TKdP5pukoHO27rIFpw5/43GVam/ss/ClD7fp7tv/71ixI2
v4VDlu7YtuFQCM8//3y/C/ER/usX4/+MbTUoUTNvJdmoo2XubExzvCVvQTDyRv5V5WRrGJ0k5ojo
0wOtzqNpRzdFVRb7sffZ0lgxVok+pOtAY0DFGPIwNScz97pZoHNXluA/s1LtGlsGK9pf7brVllVH
2gL44vDgJaG/6KWN6nwYFr/7Fm5/u4p/ZC0gjDBr5o9r/dvFCcfQHeTzluFKIZw/XtyUMcCociOk
Q6peVTleAnrl5N5fGke+C6u9B0305OWMD0WlPp3SOJlYtaXZvrqT+/33H8bkW/79nTZtII08AbT0
dOkAT5w/7O/udARutXBjeNNaGb3kqn6tnfwaquIE3bPF6E6F4G4ZrRKdO/TBIUAtmUfdWWbyx4/n
uYfyPnRK90XAtNJ1mDElwBPQwUKwC+neFw26TMlQKnS+jMB5Nh0nWrcSeD6JzDlsaAIq2pWsIk6J
dnMFOwnpBepWL5Pnv7/U+bb+7pkybUx5rsO16lyrQBHwxyslnY9i1vH1tdHZ3pHpC3pa/UmOWg0s
h4gnDQoEgM//8G3/2/2d/6pr8x4R/yYN/U9ZbNGYRFadZfqa/eoaoXHAXIMEccI7+feXR+zcny+P
d5ajIeJoh2Pcn54qoP8itG1Q3WPX7bQuhblKGXHo6N4T/xodJ4cUkf/6T9pCSOIedekaXOEf76iE
h0+KSG6syymqj9pIqGHaqKtLegB6JbsnLR45wd//TeNPS8P8Ndqucmz6AqbLTSVI7/cPrFGYLgjy
eliblmUfEg8zpkTeA9u1SI5gbm5y0GS+YRJPyzlv9fd//S+eIWmSDMwlOyZ3+k/rErNdL0LLP6z1
lEFmMYATx1mFZ8+AtGU+AqC6EmDx27b227L9FwvGX/1RAk9ZEi3LMDgR/vGKNQ8uI3jncW0n9Y0v
HmybiwXOgJj/deiqiHkK05m/v1DW6397nIjp0xUgDcG9tv70OJEJTL+zptyQVvmmhcQc+eKSh168
8qQLVCrtP602ODlGEq9Q15AmipIg/A/P9F+8PGoGB7FLEcXA+/PHKy8EGPkav/7aDIFMRUDznITn
Kw+///5q/xiYyDFJ6Io/5JjSUK7J8vDHv+OIJiL3quzJNif2IGFAroKj1e3mp7nodDLKBJUniZH/
L1PyL75WsiL/fI8t/sMKLFgYCBb686NMwIYaA6uM1qEFj8TJg6uvaekxNm4a6XkQ3YBQocTcG0F8
Ew/ZF08kCgsLm0EeNh9aeuWOU1bFhbkdsmgXut5jWkU1qiZznXYZ57vkUaTBOYvjCcNpvQNleApG
TyEyMTEcaPqjfO9a87a2A2bUg/tlFOLWI90QAch2iB/6IPusiMM1QyTwxvSCI/dtiGLyFWnDxQ9+
aYMUQCkTmAV0GJiEQzyTpB0Od9XIhDnBSZyrs6UCBIb+U1QPP3kIjKvK01t7mo94n0gNljj/lq4T
vggNzH8cXnF3XYq+2pF2qxkpAs1mD9/nThk2Eo7x0JQCQwh9FnrvTMMuVJ4XcGw3it+BMqa+RzsC
XkLfWaCWkuBE0MHeEGBCDP9iVRhlHFWdCwvBn4PxTyHMEw99lQagyV21kWmFgMMqPxBT2wdr0B4g
wkLobKJbwk+cLwzq/sbRnerIPaQDAqe4pAeMMIqpLUsXowVCvMriEbxEe8roYNGxyI+h6YAeBQ0j
4mzcwo0msNhvw1Op6+E25yDfmxe6v/Eu1Yo3QkGGJSHfim4/R42gS+4L68mz2Fjt3u9PjTSPkWvW
9OS9H4wI4OHgFqA1IbqHSGHTgzTAskjOrOkT/pkatKkYtyAXXjX4jDnH9vYKdzIemnMweeriR52z
qqX3GPd7MU01LRJRkYql3VuNIFPdo8/WBcwXIo7cmqXT6Sq0F+W3W7txk4NuYV4nGnXrIeU99jHU
8SChvxaC/6blC9vfJXsuyI9Qg+8UJMAT06gJCbS3CKnEFrbdgRIbXJzGyiShSQelkwzHJpnCZ9Mr
X1zpX2OS2fRhgCQY1Gsy4ekTRjp5VPFd4fb3pngcyP6412iuieCLgVC2JF8R2pMYXq3JGglRNPWt
7mYw5c1EPwZhvrLrS9dCh0Z1ZKzKDmp4hodL98GkEX/1ScMf0yjkCi1wu5vQ2Li68HboyS+aip6A
YJKI4dpYbDWzXKWe2gpfhKssLB7RAHxZrfuEc9jYgf7HggyJyWfEQGzyNgkhD9UTr1xtqWbXcqMa
1fUH4TCAxUKTbCPdeCeS0d/oRPmQBiZvCBUoIvPqNBY6uYqsuUDa27KAtEwHB09aHtDDrHWcUgkW
nnbmtBgubdZpTLeUOBgETX9cW+PFMWk0sN6OZ5rmICDC4RX7+Z0HnWNVolNdeUASVrpLylOZORrP
LLGubcozqspiF0oLKbgDN2Mcw2vs0GrKvPh2LDrkRnpvoWvWARw4RXZiKEL84tScqzlOzXFn36Jv
vALEosrciy58oQNpcyamy6hZ1Sux50sY0dekoxGk09HcNue+qcJD13XfgV1iskExafS9vQbF19KU
DjpAJy5ZPrwfKzsw7twYZa2k0HSH/D0jtwsokcknRglIYlGb+K8XpErTuu608+QzlPJROi8SAEt9
rH8GWnAM05QwGDe7qxuyBXUShlrYPXiMA8bGzDNRtf8IdIHrrrbvElkFWwEQFz4mp12EzCGYchrC
HPwjP9/OwWlpU+AX1ukA2J32pgponH3sgb6CQNHT72X9agj6Wtuj9TKkyXnMCpxkL3gzcG1DP1nk
RsuRZXzJC4NMxalxDr+yF8bwpqkt3mTNGNFgtR7qyaKlOzqkm8JytqFRfmRD9NPVRXRbBZDjp/ot
eLOEuPr+hecOa19cPDQRiNeBE5Z7FClWssYR4xYPyxaJDBbjgU8VWJG+6AlWBcnreHcy1ZmUsOb7
WYL3Wy+GfamNtIWL5o0PBNErzNTKHoB8w07FjjKiIhQlNkfbpC/tc0xYJo7Mb8bAJrCCYeaGxsSs
xYKFZEvUTJ6xjRGzLtpx0u4wJGq7yK+WPpmS264JfbDwHNDoY3VlHWxm/oZn0rZTFn0v5zkj82eZ
FQbdJOEmu2hAtpeQk8ssyXkSfrPpHePZo3UEgpLVRyWoq1RVYWkU6pup7hGdz+NYI2ciNiQAyEBM
ocyyN8ME1RzjYjNxpCXgxZDmJnDFehTHbmgehRBM5XLI4xNqiU/sMudBfDFmbS7ZlG9EYX8yIiGL
rOkurZ/e+mFD/zKd7pqIVlDnbWnd3ceJ9lUwUjAyLblk/X05o+OmCmNzPRZHq4lQAwfdw4iReFck
6hmY9pxeI4+GNN/LcbL4TvNnJo5IB0swInaq9H2ZlOjXIri5tP0m8x699nAaSp3UNJMzcq28caMK
1u9O76AH9WwKUXcTwJ7DZ8yMpnbpSNWPpmFgieIXWzK47yN57bL4LCpG56QHfRXOVhvFdiw1/S71
xCugAxxgKiJuSCVX22OXZWCxlkniYLXV7blbO7/QMwM7/kE/tLPM+sgp4yOGgTadUi3Vl4w7PqRb
9gfiivbkUC17pyuJIsQK1+njd9CnLbl2DiXR7LPNYvGgCd/e/X2VZv5b9Q3KnwLYsMR83FB/Ple5
CsRC4gcNm087xxi710Q2WLo611r5HnbUuO3SQ1VRXwxYiQ9aQR2EUJasnmQ89aP+nmecghKeOZxF
Fkbprtk1s4JbRegfPD07ORp8F1G/kLpV37dp8JHqiN294q7BclcGSXKJxpGQYkxFbeadEDi/T21q
bhI6KksFbHnlNeWe8ZR2KV/+w+Xbzp/aFSa9GFugtLMdYUoEmnOR/rsOQds4rRXDQ2Qg8W0g+yfi
0uL1qHHYpNGHZkYDDEEme1GOhIfxQIad2rQ4SE+6ZWz7GNOwz6F8CeSJALm6e/W9GIU6GAiEO5gt
U2frFc4P2vl220JFcHpTbHI8Kguk2T3uPLzORYtz3GVGW+d1AFkoU8hQhL5C/tIdCVdmRbWFv0Zx
N5eEYFNvDOGpg00iyLIrgaA6KXRaARbivlcjoqTGINjWOUwWYXwdqXarJjWmQ5GDkI2y4tCjJmWl
o0cP6HmysE64hEqDYTX3keZ76+JGM+hWMIlYt7VM7+hXvRZT7mz9GF195TMGaqygn42zzhoDKfRT
KwI7ntMUgf11LKsIsS7bfUjC9TMK0XPsTUxmu35ihtjleyf0f6RqXknrDhlVsxnZkzbc69+5rnfs
a0a7rWKmtxEihZjvYU3MCbVLpZ/Skfl7CQOw7eunEkj1WpTIUhLu6NITPLm6jbafoBgULSRTOMO7
FQhyUkivYYbqltvIEPm20MCikzbM0k/5eGQ6AyvNAyRLT2tbIOkji9ZIthV4ilDDxFwMuzzo3/LW
Ty5aQrWgu/EZuSMhI6HMdqhB4Y/G/bSFvv9WwVKv2x0j4mI1QJNeM1aD0Zfwkllm0mz00UeK2iaP
VfRZgoAltjzeD+NwK4KaKHo9+so0ojamXDWbEeqxNkDn6IifDckbpQURvLU9qWDQB7/NAk3E3B0A
uGZuDXr18CyLF8ACMM46jPppytdE/jdocuIKV2GH9BTCDokDyQAJmeBdDSsKGsgbgxuxlDUabBsk
9caL3Y9MhNahcmCU1ZnWwYRgJ17o9gggMSBpok0V8xghI2LCALaVbdNcQmrxfi1EZ2wbv9070QQh
yIN6k2nv5PBkJ73AO0X8HzBnHWhCZLVvMBRIUQryei2hEZUFNj5RU09Brx4emX1tHLTRh1JLjn1A
fUhnNbzkpjOtisI9FPjmnvqA3DQ3Ts4ywbszJczv42Ew8MeQcdK+tY2/ap2xOeaCIcHgBNs8V5wZ
CA9AHkTdP5IEshiqzL9WVgkfwOzPnc/ZM4gNfS8bUpmonHDTa5CiylQBfu9J20Dbw/cbQKKByQ7I
1/rsK/wQZuX1xyxh6m5Fo3fU8EHiFth3iWvcAh+Eo2yXxjbTtSt0q6NbTT1JfiRvUKozmPXrfqeN
XUlT8sbsSYWMLA3RappfKtXdZD1gCx1AGHpmsvQ8N1ir1JCXMXW/vHw2sYm03ZfTO4ZeVAqBdYwY
3O7JUb9hPY3adF+lQEnIZ7wDxhqciYLvNpgaiBzzEbEPhXHGD3a2o6o/DP2PMcTZrQcwj/xJNiJL
4hppJqIehvSjNL0vF9VI0tQaRkLFmqlj9XJMxkrY3PEwszohjaE6JkYaG6V4KjsLaXH/LXK/YeMf
Bc625jsBdrb1h5AIL99jtrepTT9+im2QdjwT+rppEGsbwt2HHN2WWK52fhI8MDl+4GxmrfI4aKn4
Sb5oVEsse0GqTmukjI0qAGXFq6aTSuBCdyAK11lDqc4XMckahEUYxgo1m8nXlL1pjfvoRTM4Erwj
loPSNZ9Dgq70oevOrcZ752PpWjoyOUK2z1+zap8IouzNjKjijKgeAka+a5/r7O0S81/KlyCLU1In
N7GPuiqJ+vfU0B57Iz2MXR2fAFZEy8FrjV0SYYXKEh0FfDsii6tJfa2dWTWWnZkRV452jpIqfmgc
MBMSXnb8lPrM8aXIzgGPAeEhgwPpSz0XrB2bqowSADh9tJbEiMka8T2Dafwu1rArvJRdvefuixHm
l8pTniaB2cJC+2bTQQYsJ4HyFjD/PAbru8l29lgOsHqnKPIaawbauD4Tfl93Nl4GyUPPMhsLKefw
uOsZmF2SyMvJsPeyDRXmdxZ7xxDCgZzUcPXHNw/10hnj0q6bOhLQo/jbrqwb4LLIuyo4q0SmI0ZD
WYfcb+F49F8azsSo5l6yhJaGOVVX7H5fTQLEH98+SW5JeZFd5e5Lx75isnUA0lDxB1aI4cPHd6K0
oNx7YpcVmn3X1iqBPfBpeOE2INj+VToPpcs5LbWSDLhrHmIw8HHEBZm1tqFyFcnT0NsTRQm9kzhN
XqLAIOYFkye3EnuI1n8yfdLXuF8ht4TuPnaI34Yqhhu0xR7gJ3jixEzUcTNKZ69DoeriyJiT1zPc
Bni9LKI5rrYt7kO0gku70TZoNdAf9d7WzuobLa7VuoDhCwYQEoxu3VuyukyC7o7VI6+bZP6WWZDx
mq6Nl0QDdxva9M0CfcWwkVibK3on3YR1e5raaMOh7zh0WbhxM2rk1seLU1acHhXLYG+HzcEh6zLL
O+Kbke1BnbNQryG91IRUS5XKaVPMzLGFlciQMQjKhihxT1gBIj7wJraoZAIfz90cntSPGgm5CcMH
L6phyMOWtMOZXBKgTJjsE12BeKfn2JVia5Ugye0axJOMyb8Hl4BvZUjaVeNnOtMg4ualb2W1sTLr
WNi5cR4886EXnrlWEwdSRXDgUmste6tSDvl+l+wJfEd/Mtv/pjqjk+4xzEFlYtfTmoYUqolivMVa
iNGqHX6cntZvWKQHyCJUZ3SiqolhhsGrQLqBDrNuTPSzSEFboR6MecECA9sAX4Jtowtp2Xbw+OTn
lOEigr0CFoBlfGGdBJrGhnZBHlwJP0RVAdhX6jD6mdbAfy5/vLjOCY6Mj32vjK09AWdjfpQd8Zzp
MFt9d8FrbZ588/JrZ7pwQYIb3K6Kta+Iku8k33UznIC7Hi/pOeACTAt8YRUHUwlgZkMOhX3O59k+
oP0eVQvVaetXmxbAFVxaUwcpUt15Xhc8WE6+0eL0qpWuWhoDvr3RhttTTDD5PDPpDj3LOcyDWXrI
icqvbsl8by/jhEMzTSSh4H6/9gbWBhuY/bLPwg9BINTRg21/U4b5JbXUrUQHfzWZEUKl9OUGBGd3
ki4vR08ODGY8ZN2wKYgYmOLgbOnJfujYe0DWRNfETB7rGv1jPyCo94qhusFI+tKZu0w6+N1tjW5X
1Bw9ABHnCeP8yspQF2RF+FK5JCU0Q7tDXGGShBRpW7eHJVtw7VlNHKDVODWFXEmqowUuYdCK6Ky3
qxQz/UUMxAXWNSigXK6DDh5SMnU0rofxNjEKhBWBpDY22d6C2Dwa4RRsunxwb5oMxlDW6nCjRSJP
uV2FxxaT76hocmtu3h1syRAxSSPzltOkNhK1FerZeHQnfNjmNDOnlN/zalfiPrHbp3JCHudPEUZt
pFyugLZkF+kzmd7kHs+8VBFfpsbOLoZlp3u/TO8LHT56Gn0CmacVXBLPELWwEOggzrvPwpxK+5KT
eruwh+m1xxP2Ecfuro/aZerm9S0HpxwpNcBQva+9j/QMyvdA+43IKC1qz4mgfYMg8jMu3fompvmF
InWh51rxEJr5XaDV7I4VxnMnRhZf1RLqg5vld4y42nVBr4pBX3YTscYtYyMpt5UyyGLIzY+0KLWP
unDPYZ2kP6BuVirCtR5arnXFpAw/3Mhf3AlGYOC4t40RZseBNIoXEgot3dSeMe57x9wy8Vzy0qPt
kid0aPWiVgo3uOofW0+l+8C5H6A3amFmbvQe6Fo3MLHlUjakQX/NIa8zlzYBOobkDB7B5InHdqrU
nZ/ScyGWAekkpwj4HFH+qKrOo6nIlLCwwmOJ/QBEoS4gqME2q0ciKSmPSuGctRL0QawN73Y6PQz4
61depz6DbJUkgtlpoWPsLr8SxeHb64PptiHMdMZlGhs5+QCekaUd627e6nu4pih/j2R7BIdaK2+H
pqt3ekfDsHf9D79v9o7gskKXnNLMmlAifkU9ukRN5I8kwCCgB6fLgc4l11RXhGJAW1nkPfKWQqb0
uSLKcJLKLMbY3dUlcWxLWhjzkGnAAuhi+9SHR9XxP8tsaM9MaSg1K2LBkxp6jGfcwACNVraFK45G
8y7txbCtWhcklSlAeI4DtvCs/g5kenAzS7tQb679NkgXImM2hAH8JOmWL2yj5O/VyR2zd0SgboWW
MKgfDPKccZNS0GXDgM8wsD/k2Kcb6Y90tUIUaW6t3wu4tE2l8qUQQ8VIpmMDq4316Acth9j4vaur
N7Y1MgA0Rp1jOu3Ccbznjb44lMn8VhcfmVWKVa7Rz+QQHnX5upqb5ybd1EWcmsEGU7+28htGac4I
kK6l3zE5xJK6076xdXlwB5Lp/By/NivlUkvADNaegcY0Sx+CIkeHCQOHItb50XnSW3wET0X/o5k8
f526EhMyW3JRiUZsFdkYpfuhgm7raR3yxBH4ZxqS61bdFzY7uVbRWnBJZIOJ8NUKMmInaWKSS+sb
JyiWkxZpS8aw1IH2p8/Um6dO81a9RyRYn9ZfLhjrNRNiXIi+yWEJRdzCcBXEJA/sPDFnKd4U8Rl1
B10m6MYQ9i+ydIDIUVonnXw11HBPhKa7Owd8qzBOaOBB8qlVhJZqYbvdli8TNJBv4N5rhnPjYEgG
J5utHHJLFoCjrJ1oADFJTmEId+lgGwPpL4HmbdgWr5TC8kydMgBbrKw1qI4HTmkOp7q2WmU1270R
FMwPUGBG+DwSyWLd5OV4QlvwxZFccvBIL6bLHKVnbuBAuhhpXfEpaHWizuZU/a6Qx6PkD9F7oBAD
uodM5uTQPiV2FmQ/ChfWEF3upEGMdhKR6gcaKWs7HM+u6hd0CD+LoXtQXUZUXvPMSO0dx3VGqi0u
2AEFDnLhYAMG67Ozrd3UcVgflP41TCEZbdPCcdA+1gWiTxdKCfCaeuWo4k30Jiz+nIR0NnReWiVo
jPZn6pI3UbhfeYAFANPjewwUN0ZctPBNsqJIY9Y1m+9wFuSlYDZpkhYPUoe3nmhcuEiqWxI9DuhH
6d3YM1rmEydcxYwIWXSLH5eL3rY27VEjM3584d0HendWlldDIwAPgw0jsUzwctK817n6yc2eGxtt
dIW3lNRSopOc7M7Rw03ki35RjvKJgMeV1rDJ6qQnMK+ax2hu8C3anUUKOMYfaEJZoKdX0omvAA1h
PRBUfkpp/nPEegP+cCv7geU1zH4kinAiAhxkvIj8BYmhbagdXQ+c84BhfaHH6qv0QBnw+MUbFlGC
jVFk69XoY6xZepL9gDMp+eSBgpuHeJd1cVWG/oPLanRKlAA+0flkSen2xvLTlAYSlsBUvGqVgXMf
0H2bz6pRLGchUOINlSh7UNGVC99mBqNc/0cpTMZSHTMgpDyoBXuMQ/wgaZ+sXczVDaBSTImyYEJi
VP4UpnqMMKF1ofgJB3hKbvQSQ9gAieaKlelbD2NCiN7ks7IFNt2Ksb8dKfc3fmsT/TLnO6PoXYde
Xmwgkm7z2P9kuDxsFM+4OWkuGqYJOlSDT5cx3GLqEzSfvAuzQdGbeO4APOQL00y3XosrTbOJoGTq
kYzcCw5FtLfjOlk71kBPolYb1iKg5T6NOA1usaljnkgaPM2Tem5r/yWr7qVHkz+ZolOgNHFCJZui
h9j0JkDKTnM/bRmRPulZmM5VLNZmbFx9ZwLgUXb6rqWREiWefZ8BvMmr9mAMjriPHKs4Fj0p09F0
Q4u+XfZ9ykSu/JFMOWYzHOpd4PUmviQtwaui+ukuyocrAQjfTVsp+teYlfvGrp9UwcbtSedkVni8
U1V9TFrWrwpiNOhjvaMBKgFh2OlF3ZL7IiUbO9SQcQm1IFnYalSXwBuYATOVjstpB96VWrYyLhn/
cKlK9cRvjF390OrOywgHY5gU0SRp+6UX0GJHojQNXKomFokyyk5xTI6Vm3N2y0wuonnO65RJjoQM
FjWMQ1+9mBgrf6LPRVcLcoVePiR4ecbRbRaj6D9BLdtLOKQ7WL+MHZ05DVy/kvTyqIbsMU2aW2eo
P7XB3ZCde2+4xpPNwZaNzrkVIQ2uqZLFIjLyt7ibnpiIPzYsD6D6jrXVb317JFMPAE8aP7nWXQaL
Qpu7+JQzbJ4xhGhH0sN4m6NJgsR/qApxwpnz2dBGZhTZXmQV3gW1dXTdtuT/3R+RM58B/FMFX+jk
sKOVDcyaprzr5qw3VFALGPt3gvj2Ac2DNyR4MZXEhg/kNJNLSQ5en76QXHdtLcr8SXkYtTfMK04q
6beVhY22S7aMKbXe4rRGhB8zrAySLmYFgbzK4OA4uQCMVIXwXabXtvbucse/+qxudNdqMkXoH059
b5JdMDePYOUBgYfWmvFPYyHtFUEj8xjdOBhdU6JKYFau+UA4Oc2KNOqX5F0Ts5TctG7zMdrUArGe
L5NxuqAkzpZDi5QBmiWJG4tg4LCcosHW/YGw8dHa+hrexTzD4t5ICPmsGDh7cWWNCPon/8YUE2OW
cFzmZESjYMW7PuINDVV66A39hNydLWV6ijnIr1IYVa7f7KR/l+gIq10IW2m7FSZvJMjc97AdiH4O
rVsNnjOBzq9arB/rplgF2XgppuEjL0bW4+4+m2jY6tFj5VYXiqkElfxwShFbge5Q9/N/qQQ5cl1C
fmNYr0uhYG2bTb/UZbgOKnUo7PqZbMmzXTxWEo11Uusvle/dt0F0GOHjYVOgmV6a5I8OgDAmsJLV
0F0czi6LzALDNkzEOmcmFkCLAWBgGQAOAjahyN+6o/eCweTTFN3FLpnUhYhfmIeq1zwApdZZcbYK
tPxDRcHBnHHtdkYn0M35ZQ1zcEmq1am2WWSj8F0GHNwb8Ijs7KD3a1RxnF+uJLoYa62JASYN+gPP
mbbspyK8mPh/kFwACinLW5DFksQiCPelwxiX8ZX2rAbmfG1VhLuO6ecm9zMokMkIkEOBpsiSo50D
7YFTDyd4yU/FOS+S7Sg7jTiN4c5xow5tUPVMMna8DekBbIWTP3sKZqRI3wNXPyVUTI9ESiZbrSa5
RYAtif3Rv/Xk9EOcwiNIvXzDfFtV5Z1j8lPZ6Lcp8KulTQ4I7gbgMmx8QNhbRKwz7Upi0bIpd2tL
XIFCsJNiHWSyB68mJxYe8b69AwiV2jZLgTx6lvswTvYr6pRd1A4XIqDZubRuVZJLNgb3OBIyQAhB
z53I956ETzK41RuCYkodOad/uivu6DIgnpNgo4BoBeKlzBxZvp/+D3XnsRzLdiXZH+ooCy0mPUit
FYAEkJMwyDihtfz6WgfsLlY1Rz2rmpBG2rvvApkRR7iv7X4cc4Q/ON9gEUUEgBP6vh0bagU8t/jr
ZjUdg5AUB0ey0SskQq/zcMGjfZNGyqzw8naWt9e+7LLbkNILWBBcTPY0t+46/wDqyo4dEFfV6eTu
dc/Fqy+oDxoAtuAuFLGsMExIRhfcOnUymGNLCs5Vtso0KqPlHA8jB3PFcfuj4RWMn4l+1wUUP/Rm
zash53opGCT5jBwVOlCAIDjc9dSehFxVDK5a6USGONh2bfCZ1V5ANwyehhmxXbQ6YbdBukJgYBXL
lE2ZKicSOV4gqblP2f5PH1ZPqd89LN05J6N5AFN6jmtoH+4Tx9ZVGI3n1Nz61b2QX6fPyreNdFb+
YD1oI0k8guQgzXDtrUKiBwsMfaju3dDaJYPHRKK3rHWqt9WM4uqThIdazUgwCrjPEb0ylO/BL1bM
L6qrlvlhhSVN/hCqwYwy8XWOAZ2mmXUMsTSaTNHpi2zU7LlneOSFedlLoCS7yhu8XdTRGNMV3r5v
/RcuKoydpZwFwq4lOCxflZQ1rWO3NgkKMd7w8Wkj6+lAiQYOs6U67HvN3fIYg5sL5Gkh+PgpdumW
bkfSpmr64YmIJCJWaqhLOY0/gHwP4syEIhASIv+s8U6aQFvs2UHV9hg3CUnUps3MFEtu4wZrwpFs
TprUm5emR44ND5M5dS/GoBF3FJBvic+vvmkdgTyWo9xz3dv5pvgdPZX1Ihj2o1Ne7cRnWRXFiQAs
b2ZP0QPpulyWaY/lOlGlFjhfcRiWZ8sO5eiifxG2TnkRovGKOUTypzSemdg/RCWyX9d6Zy7tNuKR
na3rKdoIJuh3kQy+L0oCAc1fWr0CjoXkyRMbaizoT2UjIZgmjOx4mfYM2gEq0Z3drbAHOAHqDee+
8Ed3zW1hw+s38PoG186l53A2VCMyV3vOEau2Ni5e318cOgx6L3VmjlVeKlIkN5WRMH9UtAdYOgJp
MoMJLq/x2b7yk69nm1ilBhZKb1bb/aXtmm+vJKSypv0nYQJwSdqe/jBBHZOcmfvYojspV9xfLuU1
j0dsrp1B+Y3T7ru1HozaMalnNHdTDD9sQ6s84hJSF6TOex4VCPgBw7hxSjcEHwfBs7OxAcJo6BfU
kLYKbgXVYH7DHt56N3n3bCLe+glzRK+Do8KxoPXitWEWrzjfPBm1/qTS08S4EXlIpVIzbW1DldqJ
86zESKgOA2ozK0WACvQbZMlzKBRpNzK7m2XEh8oKe9/lvsVYHp899GTSy7GA0mQdUtaWOxNld0kr
5dEOrs2qKhusfB1hTHapj29NO9xNa9PwY+5NzuRpQsBESy4m/0Z+LDOzz2rFnT6T37bXFHNZZ8mK
jRTOTaQYiFENkHQPVvliVsNb0Ztn1Ju4VD4IXGQ9GNDn832UVfWGvoE3mc8pmHFrtAoa/QE8TidI
TjSjN+icIopjbPZvZlgRm6d0MCs0H/0lEcxQDJ1F4HJ/I/AwIISnvkxmeqpylCYGjCm9iHdGRc9s
OsTm1hlw29WxMmYkDGersrQJ5urpV8z6g0j1HfWMw8yatHSlTxGfFK7NZCfaAbjOt7tPxhAeul9c
TKa04SCfHLoBtigPtnSO1+nkITf8ejKgFGaVYTTeBqg9ArISUgWGH6LDs3lAZCm704co2Q9jmiyH
Enouh2mdOwk5kH5aLRziJHShX41B2BvdoFDXajaOas00O8iJQiVTwLiwCGGvhWSs+ZRT8a12e92L
rHlkDa/dkN/iRrYF0hghy9dtiwKZInPW7aQD8Q491XkoISFMoFUZWBaNJiuR4nCdhjcLw9/FQHu2
XDmFl9bV2k2da+Oq+qsedStHjOTr2VL0wuA6OBEAfVyRCwJeyPEyLofV0KbLPIztvVfYN80dbp2Y
voaE7kS97/ZCKT6G0tx4dnfMFEFFXtup51A52iN3OmVUXzlfEjCM48GmcgXxRI2r2LzCGjW2zCwi
/q34VLGUzeyS1K6E8hDN8nccGp8LRrQJbOb6lTsjHUAOJ43cYx8YVVAr3yQgLB6dbewXzqlYc5si
/SF+AZpgZMlbamoHpxmxrPqB3DreS2+rtgqhlkgn2GNAOQRwHX1L/WZUgQ84G6tLZ7ooClP/8qfw
5KG2TCy+KAp8pi2+/aaGzJ+R8LVlKVDJATR+J8BTgDzcD8uPs43H0jiPWNs4SOrFqbF5NtykIaHL
MtOlJAqY4i6PhEZA/aTaKnC0bDnYZrgskahoVC8JTSspM3ViZrpdhGOHG8KZ6DrnHIx4V5WIh50+
aKuxwQSIRGVxv1BrDsrhQSsJKJTHTnJUyzWzoDcPmWwRVSTI2iOwXoB4xC2QnJB3TQtCRm8MdR50
OMmEHF0cv2Nh7NkJMPNMQYnoMBgfE6ZIFNXFgsoK7pJK8ORYtLnTKAmBKRd3xd/omCcsbQxp6eJu
4hcQgAZ6O8ePILCaN2JGEWC3QXcgaKFLDlXWk/syZJ+cyUheR8b0J5Ev5YB6yAyYozu/imdVHAQo
DBSFRUzZjTzIgGhdj9RT7s4UnNE4qvCouipFSiR2rXCzjkWH311B7grm1p2GkV9DMT+6amyXdqpx
bRQUM7D+5PymBkJzXkqTOiQocKztXSacZ02FZIgDKupjTTkCXXMjyg8Ku7TFrlCr8bkOrZtiS8Et
oZuAUZTJT7q1aaL0etp1kDsed05rBm4eEumi3n1k8ioPT1WHA1i0REaQPMzmLutn1drYlzkjZ2E+
IDRB7IOEYNYgjPESVsDCY/yWk9S9H+KaqjvN/wqmoCIiz3tNFPEYEmtahYO+iQ1vWtu2+OizaJ7E
NX1GrcE8ata/aGr2xEZIaPsgO1ZrZRVpVORMYnghCSlgnJUsBT3X6CZqWsSP7NINvblhtzQ5z58n
nwFuK0FX1ey42Y6OSz4qrMFk9vfcpAidSNqL19TVZmAwjuvRtoplo2d8jsbMXAvDpMuqn/d15h+h
lcUlafpr0DTVlr5mv2SQJQBapyRyRwEdmeGOnS1t3VFOmSOWqWf/pJqlrGuo5ys6wHiM7GRnhPtJ
AZydGAK/eJbDuC2BPjNfr0hvzEtU5zDDyFEfg4GTwJOEFHgOUebsPHw0NVtVE16mynjyIs4L2dpQ
LM4zpJmr9eNJF9am1OuHn0wvpMy893Z767Ngj5Z+tFrm/TNLe27cbD2m8XqAESZPxuTPAIEt3IYj
VTtQhapsp57bx0gDcOisTDNetLlC1WdavnxTWvNa6iTLjvmNpoWnIo5uuWZeYndin12UpBFbU3Zn
NgOzPXN+Rr19GcP2ag8dQe7kcWrKxOsqlkFpdHOn919qtVlQqSnbbDqU3Tz7JBEaRgeUAxvU5mQU
tz1reE7ffDR+wblAE4gLBUpKNO2IL9u3iXlvTUcW8ZyLKDzGDkWvPvHsPoHm3baXP3xnxI+O5zcw
Hp5FyIlGkVGQ/2LNHAjCf+3c/NHV0a0S/bnS7ZnNcTLy+j2D4GcjJOKcZfI22eLTizgsZvG7VlWn
MEW1MHd93tyDzC1mKcvlbOT10r3x1cdHmZsB2xL631YLjWufFTTKaB3ZAytwNQdj0gV7d6a1G/Kn
wYZjWnCaO5FLb6Uhrt4QrLuM8X1SPTfQB1t3ak646JupJZoiPpZxJUG7l5CPrutOeAKHMIpWPpWK
MdMWARmw/odP9nMk3r3KOxVWstIba+lb2lX1jTv9gdQMqJs+feE8tFCiwkSuK45R1T+R4NsGL2bb
XgTBpp5/V62U9F77mnbt+zD6O/VUMfifhC9ZmOxSg0hUK104WrTJJmXT+MqTbQb3nhBoOn8vpcf0
Ur3FStuVpbhpvsJMvafRpzichNe2C7cdxDzEQpl6jS6b6bWJiG7qGArRV46vbJxAO6eWT1K2oZ+w
reXDep4C72jmCSco1Bc0piHxOO971C7FR4egnL5du3QjFIBnY8WMT9Wij0J8THG4abVmH0TYcm10
RHHZuwWTWvm0wtbdCCIPE24ao35P2IZl3gUtWwQg1In1nMbasVVhpJv+bPf1KjTNbR/TzYF1FxIP
MEOWp+cHsL4oAm7O0dmPnvMa5aSiKarNX7UAtz+OnwggQuUjWibCsJrGJ8YV1qXEdZTxFvruG3eL
Z6dy70CRLbaLE5FgMMYnkz9eGdPOmGimNaxDUVRP45srIxzQurBwUqJEx4kcg5LJlDZ56Fb0KHrn
JF9nnS5ILh2HTqsIz3AYmNU5HmpBvDG4QzZG8FzoyZUcnkti5ldiKdahSi6KHh05H55IwD6mjrZI
jHQ5WdWTZRuvWgRNYfA3pMlGbVlHk3HvsDkWODddWL4RjU2jbK4/V/QINKV6qVzzp2f2rAbbaDz9
VVGKt8J6VbVUW9dkKXObpnYwUJudaXMI8a3fMmcrbZXh0gDezRScFuYVhi+jrclPWOf2jmrQN11t
PituTKSg/1CeJkPSJmnBS7RlPJB9yGBE/6NIVrfCsE8Dc9k5EHb0JcgvQkddH2UuY8oap5ZZwlRX
dRCexjid2Bp6cpQfYdNNx9hungxGc4taf26OgWc9Mcn+YYkJWUVFS483RWo93JwBCOOly8yr5rRv
U6DdylhF/40XjKjdHB2PUaT1HVvi6CrF3hXDeh5ozrEHykAVNn4VKQ/Lf8RGPvXYE5NcENsbnwzX
+SLN4b13w41r0qlDznUIQ1hVLxawr6KK01Dcuzh7Cqz2oAbOdeIgOKfdfDa6pITEI6aX6pZfhaPs
K218dsz8k1pQvDqLKN4YTTaqrY/Y714iRg5Ec8HZ3Ur+toBN1PpwlQTBIaiGTaN1e8fyNq3BW5+m
R1NsKsV5RKH/rvqUfTXE+TDxSeSacD7QJpcJgqkRK5+N4V3c2j0U2XT08Nkr2z5QyUz4cJFdCE55
ZXZrV8I+xRlcqXcJ+miFnMdBnFoQtyG3VljaW1kaH2PEwxIXw5HKYjyTjcGVk8v3qhBklYp2H6ve
CURuaZr9tszNZZMbUKwdZ4rp3Q+Td4PS4Sms5mlMD6SzStF/VMrPepQTyMilo6bvjOttPaQUvjiZ
D88tEDUC++oaGrzIebgxkmxtNc4uC3aao2y71tzXvC0FEwczBC6Aymxrk/4flmj57ZI1YN+Y9Bz6
e8o4zlaEcdp4N12n46821g26Xpp8uCrZPE60kQuYzQY9TfyCUXmNc/cEQueGJnLsuEuSdhvU2pZZ
zVNvxO8e66R8njQjWEdiy08cZ8rT2A7HQoy3bHT3qt+uR+MAW7wSoblOlI6ZzkqZ53GFNlQd2F08
7xTkDJdUtAHyyzByuE5bKsNUgvfSbtv2ytWt6nObq7dcKOqsjcUTJtNiVPx3xks5lHgQGGnOnJlj
MFKR/DqTfuN726e010ecVUIat6qXOgqvAVhgTiQJ99QtHvIb5/yrVuVfLmtORKRp+oioOJb7vdaO
Z5Lez4nDRCiWZNFG945y0lx1tlzCELe48C7AgYnPFTO/Tk9C/PpT9mCs6EX09YXYrCvtnU4D6jyV
QFRey5TfZOwIZmrWrt+sLAa8lqGD9dqCrtdJC0mQdI+sIv+mWlA/696qHJwvrH0aPI2eqUenX+YF
Yhp7yp1ZMT8SzaIayGKZIAhL3QvISCTQy8zYHjw/TVa2I8B7Mtu6Ts4nnzxCe6i9+Vo5woJyTcix
XM527NGWS+jcRMp+7nabmgurZy7HwgguI+ouhWHZa1qk2yIMlHXjNN4i58gyG4sS+dfVp21GW6wz
EbkvkRGKXqpNS9ZRF7Y7EbVcMtAqY+KUl1WkPiYzyi++nmMdvdKhgwDoq7cqqj8MRhy3TOHtiIkC
j4K1GAPbWWj4ldCEUbJpSV1Ogq7Ytl5NIGEN68FYULFISqYKmt66N0Od77gFoy1FVZbecQM4yabj
u4h8iyc7zFa2in8wSnsjNAVDJp7dUwJvUChHvvCacl6uzrZrHhVCisKRKQOaptZqBS7eTxs/h0/Q
Bgo81XAAroW4XiBQvPsUTeAbTdMLwPDVHKjH9kS60RryLAaz0lEU4F0qLbeOaJYnuyE3yva7TWer
455vgE7htiicc82FcdEM9BzFtHFiObH5tNj7OUrwSh28jKTr4awyD7ePivC1svi5hS3DszREmHo4
K1HUb0b6m4gd9HiS857YE8M4B10avyVcX93U5uiT9tWhMFBgc82mQLih93VgNt9I6/Eg6L1eUTAu
S07ruWg0fV373PtaegCfypTfuEg17gk47gyDRcqrbuD8cIOqpqH6LAx7qXJSbR1kyD5I35JaUy4p
p9SoiuMd1B54coOvy9V/10yXuhDJSgnUFy3WXiMSgCAKTHsLVr1trGq8TX10NAsCKRt7mlZ9aRx4
ttdjpdizXsF4i6x2n+QGNR7xQXTmT6P8qi31KySBEitmBJK+xZ1gPLBm1HJsxS5SM/YIB7lBNMEN
JBadPfm0uB+hXiQ/lcvpCiK5semJIRVV9hOvRFnj+VabjJh7TaNHUzNBBeBeyIwFb2VUNNl3frIj
3JgpElQbUovYWGPma6N8Xob8d+JY3N+mcVujF/z9j7yL3x3FW4WZ9mF6QBVaSsZlO4JtlNZrneP8
MDyxiOrmeUoQyoPJOTKSRzZ2b9wGGs5Qy5MPWwtPYbOnGMCc8cG6M+YAjWVD9SSc2YKvsV5SIS+H
AfVHYlDrnvtJPKcNa+lxfCAFlqTQSKS0XKVAy2HKADd9RRmI+sIFJ5BskeysDpZFPu6qYDpx/1gS
aGHO4h4TPHRxQ5HrMvmpAsSNcPNZMtdIdqhBUfiWD4mnkz9OUgxspvvB0EJEmPt7GmpPOSdIFYNk
TkRAu+RhCk9N0q/Ctqb40mID4GlfdSaxfi3z3kqbcQMZynfywaMjNN6t1Kt39ouL0kafRVNuFISW
GU+gO3OnyJn7vnLwS5V9uC5/6kZ9F/c00/xV7Xd3PU4Ouhrxm3i/WcbzTy+lvyh95csim4JRbRo6
54WGJyqcCA7K8r9zTDEiFHjkrDfHWlEFcxd1+fBVu180gnH1eKx3/WQ99YO5HUvaDeIm/qryYCsN
5yIn8jWtl4VbIyJZ5Fe2vJpm0T5NaOWZjpjfMwy1oPagh8ygrDTpoielfGnxphZNk2szw5LQJflw
GgxjjZO8UCOCeuHIKVrRyldD8Z1N0AUH8rdkNRwD423OWGG48t3+ifS48kAukcMpbKPwmZrWqB9D
pfgWFdV+kcuhXw6bF/b3MKq/beBf4ilC7dNhfmrBy05zl6XwmqQDonRLTTJF2SciMG95EB/Nqfru
EyCK8DKkxdbM80OjguX50EbrLom0XdtGJ72Tkl6szFVwtwVnlm8Xsy02QfNNHhhkMdDLIdAZIOMx
MVLneSrHZ0x7a1aCcwKJnXBPDzEpeTMydBiU6KNNIEEkj3LORWoJAsP4IThlGTMjxrOFq4kN/E9N
ZydsM5Ud6iHsYpoHwvkujHSb9t0q96g2UM32OnomuMvvkMrC6lR7BOY9HXGjRtQhm78c7Xmbm3h9
pyktToaankkkmzdK9+tEiFeWGTGAmB4qq/1s7UmmFnynhXtmMMYap+fSHl5Zf885TGlQ2a88cgyk
GOnD6OGSTXstKLDk7l93iPVMoPH+EB4zI1Z6IjaGls5oamC1hrWvxd+T7JScejrm/El/+Iw2NZC4
8dnu8qcqp1uPAwSuPmnSdac/CD3l2TGDE896tbXV/hjxPTBXhFOPsRvOHA/XH73HV5pLyQTeYKqy
Ff3dbbtvmm23Sh4/e1FGZEXDx8x6LqYRtIEZWpFli9FSD4o017PsUNjGRbfjn3gUiBAY/eRPiQpy
JetZAj2V5I8/bYgPwleTFwgLyn4DkrtlI4qm3UGObmbUyDtQN+8SGNUg++50sRciutOZtSFj7zr6
BRunuSAQODPeyoBvp1uq9rTkPrAg8otsj2gv/7+gQaxukossXhgpZrFV9wjhvnDT7EZs9caZiOty
zpmRrlqXjdRgljTVTq2VPlsmMzRO/0ToszziZWe61RemSoBtPTynAxhpY2vvSKuvtcohwsai0pDw
8uqDVOGVGykLQsVv1CYQUSYZsXh8TT2aGiyxVkL1ISxat2rSmh2PoSWd1p24Zw7USllJx4AVzVLo
4UnfPI+2+Noo6zmMiMfEGK9jkzP5YmwUROuc+qYMuANzMVuQwMNDY9gXYKLRDp4dvbqUGR+wFfOg
DN2SkLELJk1aql8+Mzlc2csVAYZXETjYJ8GREutCK1aj7XIad965dbwa6fBi8n6ktN7k6gALUZ30
bEuo28VRAdyqJvh0c+uLX1GvnIedZo9kJOig8n/ycqf69nfdlS9OSOhxOHbPRs/ybOTY3ult4psd
DO7mSYM04In8OmZUQDoY5WZgX5o6vpQqDFTsOyNSXrgmiuwMYpBINf2z75iVjcz7GLNkk0a2bVIp
kvv6K7WNp96XPdkmRgIm9gTuemUf/mAI5ycKthWbqz+Y7xwfWd3a6Ncp4mM3qGsLodGS5y8Tq0nj
a5jTB9/PUOO96suIbJSkiFX4f7kDiAWTgCkxn/q5gpeZCwVWqLH6/vj3H26rWLMOgMK3EeLAeCIS
EGi0UXzpuBCiYjfXkQwL2svNblerKYVwo5w468O9Z6+4yPP6mBnFe4zTcPhjGA4b+l5PjCl60z8G
1v+bhCASWvUFxERPgmj+9/+QlESS0v4jl+lfUxKr9CcLiW76R3TiX/zg/41INO1/I9pM1R3CoTyG
jjxG4/9PRKLxb5RLO0R6aqrJ2cnk7/hnRKKhai7ZitSVmbrlECjwz5BE12CYXrV1z3V5P/+/QhL/
cgL/S6AdM52WY+uGapIv9y9hZP98buMSQJYdw9Wy/K7m03fRiHjVi5owKzapK6sUabLhPpjcdSOf
Tkc+p5N8YgseXStnYI1grGWvoUK2zE34XTwuKpWxK40Cw8JK++PffyQ1pFEp3xCfV+U/feyXf41F
1HVXxnn9l19I5mE55GCptkW+5P+bNCD6oYYYb8nDyq03ptrf7CKL1j6jfcvqrY1kdZBSeZAICcRQ
Xm6M2N0IXU0w3avV0CvnjIamlcKVclmnNceDYFhqmk28Vvg0Bt031y66ZLjyKUNLND/wYQVQ9DSI
op+1qQLj5iEd0ee376b4ge75E/diWPDri4USKKR8mDnDJsGxzj0KijJZNVUApuj2Xteaa1u66Sbv
UeqY/VtkbmfMqQoc5v7IeWVswiOnQm4qDROdA54lyzVRdtOcvPpvreMKGKjVrJbigoPK4KI2xOrO
noYraXcXEy1CQZMIxS+b8ykSs0YKFuOfdCFFjAI1o0fVKFE3LFQOoj82E6qHValneiMuRo5lqz1o
7AVxP1pB9aWL5qqH/ZtBXXiBkiJQVBqUlfolQmWB4tzg8S3UINpnhnkzYnKRG2vXTlCpKmRwkMID
jh2z9oxKtHn0ZGr0gOuVflPz9tyO4mao/Rb2lUFiMSe2fN2jCY1oQwKNiPftVDDHXRwK9KNcCkkp
ipJWMZ9oRqtSHGvaACJkvCZWb+x7R7cWz4aONbrV0ag8tCpGJM4D2lWKhiXQsqA8ti7alofGZTMO
huJVoHypKGB4rhsPRSyXanOhU/v20aKX4USuaQo5huhoNnpaKXU1fw8nu01R26g4WJZltR7FEVF+
W48OJZABun5cnOQvg2HHSPbORsNzvITrWLAZFeVQuPn1T6VE8xtQ0nwpAuolBeKoghXq4IBKqKEW
coNZcvJdZfFZRUtEvf1S0BYtqTGiNbZojhXaY5+N24YUJrcjaQHptLHNYwHJwFQYrhTSQwkqNx0H
KWkWaJsBGifDWMq8QfX0pfyZq/GqKshrUvYlAmc84bro4audFcipHOGpYj4I6m+SgOcflbJGZ9XR
W2N01xL9NUeH1aUgq0tpdkKjDdFqSzRbGTaMgpuGCVc2xtwL8sONcVNo4mCxkCSpsm1Ihm9idzsE
3QX6RU3HF243H1FGqEXPeMqsZ+aiq6mtcNXnphdEUjRfsevRbD254KgqoH8K6leH3jXv+oOTF0/M
yjvcQRImuevqJULF1lGzPVRtitc2HMvemWv94uJxIm57KVqdepQB262+BxXyuIVOPkjBXKCcrzw0
9L/nCU1d/iOuFNmHKr15qO4V6jv5mTcdNb5HlY9Q570cuNB6lGj2Ltq9jYZfo+ULNP32WKLvm123
cf3uiZviURpoBLscJ/yAEF+AeUqgBYyCDMdgktaBgYeg4iUgYux7vIUMj6HGa6AuJ+bi1P8UuBDS
jCp7Eth7pJ/G5ELRdsNPx6qP8vkZ4mQUjFERaSrdDVyOgIa2eSuNjw4HpPqzQvBELLwRgUeSSrOE
zBOqGaWBgkpB/9Mbk2evDWc4mfFX47e0+C6oQyy2Ogg9hkyPM+NKi8bNPkccGw3nJhnSTZCnj6GI
npPMfiXq/EmYGW6hvnAVku95W8jCOYYDPEUzrC2zvGqDfsmlY+SFzzoOErNelOxKUylylq00mQYx
HuAyrxzFNvIj9Iv0oU+PTt5LS8kJCkPfcK5mCD5jNQzJS8NfwdfS8bdK6XPhdylDfLLxv7hjLnvj
bOOKlbhjVKQDYI63AteM6aW1g4tWB+1Zka4aX4SFy6bzx1kDXmvlVkgTTuGXw5MT0pzjqtdJs47U
CvShimsNPl6En+fg643lePaJwks9/QjB8pz4HHEtBhlE7kczO3oVtXJOBsGoB/ddcmbykBlM0u5q
4r8CU9mnzCtmXUTxPasPzuMgLUhpRskFjGbdtdtvR5zKDMfSlNalzD+sSuo3KGvD2fRwOC2czhrH
M5PWpyu1fbzQktEfnFHO2W8KTmnnjp/ElMxrmo5lTXsLxX5Cux9nVoj8XObKNSndXRRv7SQ4up5+
GXBlHdzZFpeWkPBNVoUbHgtmav0dozMUTT1Ty37QTvQtMlQAHo/vq1n4v/49xA22cIUNLXyxVko3
PvGjHenCIDPOcPBHXmRio4xO0HzjruA066W59Fi4pIFWaf4bowWuTegQjk/+5iv+NsKzbvCuUzxs
HgELR7vC2dZxuNX2mTqaDY09pxj/e8AH76Uh7uOME5B+tYPmrbbLuxux6tUOSkEzjgAmOi1neUU5
zrIfynzRA5ItCqFd+3zaAjhRpsPcwFwf+lebfEu9R0PqyZNG4yjvQWPsQmWl4+8b+Pw+fr+K79/h
/5sSBEgt4kn4bkc/3xgBi1rcnsHCbkz+PyynoGhYGlvJr8ecuTXkQCSPHu4Ad+YxSBDBwopiUulA
4I0K3enZ0TGFW+jgFzo4hhyeYdLUHT693O8DbdwhY31RNBjMEzgIBx6C5MOXkdIHiUm48BKpBCcK
iVA0sBSM+L8ICVe4UBY6tIWQ2IUDf0H51HWCx+jgMhh1rOBxszujFhvoD5WUK1PTL0kobh5ch8m1
q4LzEPAePxFrXPePH16mBxDlw+tsdNYiVGENqNd0tXyd8m+x2KA1mBK+hQnCpIU0ySFObCkvTDAo
AyzKAJNiw6YoMCoVrIrBn3k2oFfImd6Y0CzSRgFtUWFcKliXFg3EgX2JYGAaWBjIO1L5YWNgZFoJ
ywwSm1HgZ/I/kEYiNaqEa6iJzc+MKMdQN77EbxoJ4jCERD4+bE4OowOupZwCskCYjwfgAQveCYge
OpVo/q52nPKqbQrzM0r4Z5AYUAIPFEou6A8QYn2VwFAj0aHRWfoSJXKU4GIqDOipUEaGpI3+sCMJ
IJGB683VPyhJ4klZ991LXKmEW2okwGRAMkUSaXIk3KRCOcV/uBPckyUBKEuiUMIqnqixfeG6w2lv
orXHpHR1rOOPOEjU9Uj3buIqEwyjeNSwVsoIdBVAX1H2Wq6YKin2DmSW9YdoSVhLh9qaJL7FiY5B
fIl08XUYe09iXi28Vy7Br1IiYCUsmIesVur6vSJFBIQNX1kTTDEPAjocj0KJm25NqojIeCd9CZtV
UGdqT8k1l+SpC77CojwU1LD4paIcBzeJl0M7/XI4eZ4g2XKJtNHRnpGwzYBUOoK7NeObqI72QGDZ
VJqA+qPzYXCRWNImBjlFCoVnpncXykRpGypo+DHqpIdSDVN9mZJVFDZhvbAVMsz07KkeWpgEXVtU
BV2b2eD/honse6ICU6J8JJLJyVOQNig/jq/Gil/9MEkAMJcoYCOhwFLigatQooJUZroMqsX3QmKE
GjzhJMFC+jNY6Wgo4xZGMEH0hPLGGLXEEVXUw1oCihbOQyyRRbXfcdBgCl8JL6ZXMD8fTCo1ybZY
pYxEMSqiBACQDqt6LJFIX8KRTKDcGB8q10S7kc0IQBlCUtoSqYwlXDlJzBJaf1VL8JIER1gPCWO6
f1imBDTJcPmsJbKp/8GbEuMcJdApJNrZSciTGiB8phqNGNkmliAoMb45ye+4NZHERGMJjPoSHaUy
LdsIiZOqJWApiNpvLlHTBOYUbJeuGijU7g9HlWCqJRFVBYnKlNAqM2ucIsFYCwm0KpCt+FDHRqKu
1gTpTNw8s+7JTqQPGTEBngkeq8PJtoXPW9zuSt4V19evBFhIqDaBrlUkZjtJ4LaQ6G0oIdyAbLU1
84DOrJSIbg6rq8Ps0uNWzxwo3s7iEulKrpdlhjl0UF9PQr+WxH9bH3YpBZWwKbBzm0B7Hc1xVRan
rLDVcxUwfjVMw5FCKE5T9QeeUrdPAmhoQ/uylOk2NO4tqBt73/BXJ1YPa1d3zKP2HaP9nBXmhY5q
y7ResTQM/s0p12CiNIxXNfeudjlVay0MyeDvQIo8juN+cxv7KiRUys4XTcfkIVVg8PDMlxc9Y0Yd
nHUigWsH8rqDwO4hsROJZPeSzYbR1lOF1h+z2SsS33YlyD1IpNu8CAl46xL1dmG+K9hvA1PJlDC4
ARXuSjq8IPyucP6duTPpjWPZtvNfMTx++ZCRXUQCtgfVs6pIFkmx0yQhiVT2fZ+/3l/oXtwn8QqS
7ZEnBzjQOaqqbCJ27L3Wt2pIq7j7/L5Dt0ifl9whxthaXI7I3NSH2mYi6Rv5udaW4xil29mhTQ/Q
qE/d9wLF+mynexUyNR/oul0JVO0u99xG5e6idje06t19RXUjzh6CaPZCgtpile9ckHg4itiw0c5X
aOhJSDGR7BTFzpQFT1yQIk/IFLg/08/vY3VlFaO1MWYCriaZQVerL5CW0eJo8f6kZfwp0YIo1pH2
xwbHHFfL/elZviQodI1RUblhikkjrklYfp7S+ujP5X75kQ0dPKfaSlCdQvaQtSHo2Wd4DWYOEzgP
6Ba8ePVjpA0JtbYmCDwKsGHXlTYtRNq+4Gi3umpIxsHZkGiLA6Ag0ky17cHlP+q1EcJ1D+B2kAW9
uNomUXVgFhsmgpbleOAT1ees6S44QKlP92hOULtr0wWr4YmgRWNb5Dj709gnBcvMTqX4nmjPhoN5
I/SXe39SpwJeBr5YUe6wKn/qPEZQjfZ+1NoFIrQfxJmchzDo7U9N2j7nGVZxTjh5Gl9P2ksSVSjV
y6Z8HZP53i7lm8Bx0xoFJ8GAGajHq3T2gtAhPilOthmbAqJLZvU4bRAKvzt99WyEoCO95d2OxqdY
e14G93OGqFdhhYHdQtWk3TEVNplM+2Vy7ZxxKYxi7aXJG1w1HfaaQPtsLKd+a2V/aWMMOGnm3ARN
fjB1iWxAUAsrYoW4LIz6tIOn1VaeyQSzI8vLpF0+iqFYMI6XoHEvTu/A6MNLt41iNjym6/M2r2ln
1RiHbAxEoRe/TxiKphBnER4/xljabVSM5DvjPqI1+a3QfqSo+OFMis9z0lzHIS++9OduF8zOd7ys
r42f3jUpggu/w1zqE50m9eZqkgSlIFxnIWVZh/JmNch8S7Au/sDeqHY1xBNkKTFuuZYxXHlNwsGR
d4UgbKafZtTsewuPWpRe+iS5N2qbHTZvbpnRo7LoxwjeruoooEkG9R37MbT6MxiIs3AAvwhEOIzJ
4XQrPNvnaeSIVzXWNb5IdPQvLaJI2Q7EK7JeVCZ0RiwE07YGFbJxRaxdELw5IfC1qgZ84Bm8L24g
x40S9T2hJsdauJhrKypF2NsI9BFChOo28WGQDpPfbRMCO/eBgoUCLhCLjkHzcDUkz+QpMDYQMZhW
OnSDXXZIPeHztCUnfhQpVsa8HL+jlhpeN0AHN0PrXOURrFN/tNgD0nsjXZ4Gq3d5ePTyXWg6+vAc
EqvqGMV+Qia1MJXJWN5WS4/7z5vi9SBmeSh1/CGzPc4Rjq68o5uqDK6Z3J9IlIH7zttYhXLTqwFq
tHS3sFNuQ495xWzat/j071S2XGVDUG+W6CaXzJhKz7pzzIT8MxV+4kC6L83sLQ08iyMdfe8UWoJx
nKeoWFXOyFTUtpN9Kodv4nPGRAKvHzOn1s/ttWzzCT07p+qxM6HhaeAt/ZJF6Mpl4DFxHECQCwpl
ZtFs3TahLwa0m0/Z2O/q1qecNoLhapkwRaq+/17zxXwYbMS8vTHRgRsIg2aSfBlcneyr76nIHwUn
HqgYG4BQ8rqBdzqP0zN8YGiCc3AR4SB2TcpWGqnwUVb2fecGsBvcayGLBBaMg/7WZ3iVPvYmZ5c8
PnNsOkiVndqixXlvLrfZMK+KKv3qVzzzxQyqIXQpGyLjNLr1E2eFQ5Jax3bwEUm691MLpcLFRmVK
jjFBHz+UOCNL0T049nufBz5GLcqL/sexsY5BZPBqjmaeYriW1rGsyvvOpB/YhA32eHvAdIZEypXB
emLwdugWijHIoFfJWDOTmhQZ6q15PBdstFtbgKIxLK33LoNXdkTgFq5cOzXZuFjGKautm6V1apQo
ZLwN3WgeTcrEZLZdkjB1vUF1gIPQB7eT++cJPT6yLpjsk5k0uzDgqN9BWKRMK59c5OXTMFpbp0r7
dXTftQTmwqJLGbDvoznP10bsHonmvVKo/3dWmTxy6KAlRjbghu7NuegDf9968gJvEhyGhYAOY/dq
afmBMQqkNZqYbTFX9GhKn0gfi9vsuZBe+whvX9LSllXBHiYkd63kLo7IcTibYqIrUk6DFE5+V0cb
2xPHySAedYwjk1y7/AuZQi7IP7A8sSWhr/Xv4VKQCT3Yz0n/ZHbBEbwDXofqWqQEagQG5IeGsL5U
oG/mREE1b+D5cf2XJjMtKko/2FQj7J/Ru5mIdwwHNiuAeXK7ro0+34RL9j7nrG/hhC69746iWl48
KBkANPGrONQbMmu/hawCG3/qX9rCbHZpNrwt5MetzJ6SW2nyS0E97tvWVw5oPIdR+GL4430+8C8h
DL5V3GA/afp2wzymwfp4tHAFbzhUoy2tkcZQmoO4wfZVWoDM+5TqEz895ir2+xrndlVMeBBYLOFO
IukL088AAnpEHmpdSp2T3S4Xp5PmeqpIKw4XB4moZ57y0dxaPtCdxm34+clRRh74j5ovshgW3Ie8
+1RL2AVmhWSpCtddm+c32FXfs1hkT1JyrrBEau0tJuCOj2DNq949A5O1ZZW7+M1LNX3BnhEbje6z
kT0V6fAgkuWd449oy9Pg2UipxKegWD4XdUanxnqrYtzGzjK+peZ0bHm8AB58ljmg59Efv6ZWUW2B
dcAU9LH+RROgVEN9Rk/6LtvgbepqZ9/NwsNYMW266q0WzIGllur5fSZX9oCuY8yYDvv70KNiyMjv
WIw9MxI6RNOevPRqPZh1Cjsls0BS4XkSaKGpGNGiaRl05Dgox9rkPA5ZthvFjK4Z4a2csSMfezs4
ZjmRHR0yLNkAQWjm+ruo/bugcBgP97Ale3frg2xcI5CqDh04n7gIwAmI8tquOrwgThHsqEmup7I7
kihYevGNYWWXBQNbbgLxWyzGR5HxLffY5S0eXy+z583kcAX3fiJIT605icVdfi1chJkF1C8xcJ9y
ZZ+8gUaTgWNqYWFBndS15sYYgKUQU0UBZ6NjHFFfec73Qhh4UgYQAWjqaXo8QbmfqDu5siNirMiw
dopSrBJd/GwaPEF2T8Q0IoRun43XiCT5OwP/fp7xZ5UOgpiwPXmd+OI6r+DiXlRpPk9j8+ql9vc5
HT+nLdP6Wp1qd8C3MnBQpiiPSBvr/X1WVldJ+OJBWM9xgJ+BFOKD7c1nXPCIKuGPd80raD3ogOsF
U84KffRednJHqoNbs49bdBB7wnRMw9qSCr+JUCTncbRtG08veegUwCKor3mc9PTwvN1SZsnWNVnY
mNTh8QYVawp/w8J+kFW9zfPxyeRtXM0ShEOO6rgQRP2ybUo0WpDMoxjdjvwum7zEUSxRJHKDzLJe
mZ5I9+DsYdGAgLTbAOijoLvTUFeVCbJ8kgZEnLLvt1iAdENUTW9pJBSvJMSXNh3erDnCncYmhT5z
E8HyLYNl2KUxFYxTgQSt4s1UFvMWysB+Gnwc3xBqbRVtzdQ/DspgFgaKxbXcTR4iS0vSL6FD4UDV
eJR6v5f+98AmcN7CFEAPvz1VDl3AZqpgXNsvomTgZd0h8hLrqKd5CzX/Sz+w9nn33h1BHyZnNfzd
4P8QLBkjIpvxU2QZ895bZn6SE/WbVlQ6xzPLNoVBemQyJuMmU9DRnAylovIhoBd5sc0bV4AgAyCR
+BycZhPXT1FvgESz4owXuwDgZfe4pb3xvetmc+NMswcsdHiwSvXaeVhfcnKcYaUatC3XIYQYpIIJ
37hDmNaCRfAEruOWLn/UjR7C1yhYx5V/m4TEmlfpXLJ6smDto46JDrJh8ggOINu1yMeAfebetWLp
z0HMSVfZ9auIzSuAWg4D5IUORTTpo+9QH1VhIePuRYYdzfyO0i052AqOZ18eeT6FYqIGHu6ld11Q
iLMcztgwgG8A3W86Xm40RgxCmjvPKhlBaotg7ZED0YLdbhuyXYB+e0Ofg8OdoQZk5R5eEPRvlIZr
F8Y6nImXdmZWsVSgtUbgepQST/O8MGpUV8RRAJGEeTgs3S0WqvWQPyx0EXB+ANPnvO1NNeWiYpGN
wdWGQKJuGYK/FMkCZC3x6Sy5bAojOP7S/GRF8mlijUXQrgUuiKcgQgDi9M9t4JyQ/yl89vmV21RQ
ifiTJor9LewSWpG3XAdzXSqYDDG3cnCyfAf3yFj7/tMUkUdBlomhFeFbIx45W1LfXyPbXLnA8c4L
5SWNJYHvXVjOHkrsJc0NsJRzeifoce34/cPRGebqEHTw2lp+XJxG4aZ1LbXjdB/DfqcfCJje21Bh
3SfDOL3Wo0VeZDBfK605LP0b0NvksOlAnZlkHVNH7FDA1+CpaejJVgfw6CgeANr+rtLxPLUO6jEQ
18sfd0mH+Iws794t6wv+PR3yE+u0Hx37w+9HnZQWRAFRbzc8pBh1gu8R1kayPEgO4mNTnSSUAeVO
dLaQ4xpPbDxvTd08WgYou7xE05aRhmv0hrexlAmYKcufRh82kE4visQu0GlGnSLXqNQBRzrpaNKZ
RxSv64oQpFynIfXA1jdOexMSk4Sb0jzR76X61xlK9kKaUpNz3CxASRmSpCURvQVedxh1ApNlPZZ0
wiOCmbAIYMsnqakjskmNTrxXYNciGd8lbffi9mHyXLvzyQm8cZsOQK2HyKCJ4/WXGD4cb55BycRL
x748n4sSE0Vcl6ewvLTGHBxiqiS/cokpoVrbURzhFy7cPU17uhZw6I5e2O8dYqoCTsDHOCG5KtYZ
VgVhVnZnYWYj3qo1ybkSOvEqGa8aArCMmCSsUGdiMbK1HTScDiiaVqdm1cbGYb5+QsYPw18naxUW
FBeCJiJczFC1dP5Way/5WmHIFLb8PtDXvwbNAMzLGs6WKtQqa57o1WYPKTbVKJGwnnXWV0boF3c4
PQw2hZX7vdKpYIXOB7N1UhjHr3kvdHpYZHNu0XliWEbvIp0wVlWPWK5cCnyyx0KdQiZ0HtkkThQM
6UqaOqlsJLMsX1xaKkN0qUsO2zbBZrbq3WPq1F9dnXkWTZ7cDditNi6BaEQ3rqnPSpji0Pmuw8SD
22VdV3grVjlk8jQ628SraRtoTQNlJnbN+5G/RhCbNlWC2rwJCGgrwBC2tXVAT3606fxM3XyP2/Uq
abID+UUEMRwq4t4UiG9B/JtS8ctIukTYG2uZfgMbs6kJiyt0ahz8hO85MXI2cXKEy1ynxMt5Omeu
wcUEkg9pJdEroc6i82ArGBXpdJ1MP0nm1gy0B8LrCkLsrDh/rkX6yrPAZAM4JqBj4CTIQi4TEXgq
CL6D2LnUr4B4HgsdlBfqyLye7DxJhl6uw/QEqXot6XoZKXsDaXsZphdaccEjTvQDfljGvzqaD45z
EeMv1JF9lg7vS0jxM0nz04XItDDRnNiauT63jm/lJ1UalzkV6MUTFyX2mBKi5ajNf/xXYmyAAFcS
BOtM1donGNaKgm95RidpyvMnQXRsS4SsNLybDOaRMYx02d3X//ivkNfJy54xSe9DU6ETd7s7qYNX
K1NHsOowVnLAqcZXDl3zrRWp59QL3lCmZOh2GYUw7AxI1Z7ICVhVuVOtQ47/iw5/DUmBNRLiYGlA
fi+o2EKgQY0OjBUz0bGp5+9j59D0RMrWGRNcmd+Vbf2aBOHLT2G/tg7bnTz3SIKIRqmS80T9kFwG
xEE/Inp1WG9iq4NXtbhxZXMvbdLkCzxyVX0MDYJ+Dc7hW+Sw2WbSMcClDgS2mNuHJASj18J+rEOD
oQ8AtVQKIiRjFwJexgtc/12qAOH8ULX9f6LG1F/jX3LM9l9J2Vrk+Mu/bH/EQt/179hs3ts+6/7X
/+D//Gdo9P/pH/5TIflprgiX/lb2Raf/NjaAX/KlLfsn2d+/qS1XX4ow+/L23kY/Cy71//OPUGrf
+k9P2hw6ybC1Uf2jkPyn4lKp/zQthYDDlcJS4Jj5k38qLi0t0xQ+ikEpiIiydY7mPxWXlvmfrnR8
1JZUTr6p/q8El+JD9Kzj+WQYgivkc1DyevrL/ZyElIfEsEaQHw50DxWm5PgxTThjSmMLYTQksSlx
dgUZhVvY2bySKlKrny7WbzSSggvzs0KSQtpEQOogKpVK2Ggufv0GhS3SdiAu6DAHCgWi8HFiN9Ed
0+MV+aIl5oaZ+DBDGdsWKssqLeijIq8An9u63Qr/1tc/fyG0rP/2fbjmAr2rUr7z4/v+lA1lEcPR
D6UTHix8fjs8VZoV5ZOUJlC7SfnVpLXEyolv68+fKz6kHesLQYiz7VokSXHDPf3FfvrgYmjmpfKs
+NDBPS93cIfGK38BMh2h4l35Y/5J0xQDMBa6E3UgBOelCfBVyZJWdT0YD26UnOa+Hx4f/vLNPlwS
ooGZTTJuQwMsqFWUjtP66Zu5KV2LzFXNQYzDo4rYLuFq+muPF4mNqq2u0ozSfjyE81iuwZT6N539
efKJFarCUN6gHvWiiGlShbnBOXWuUH+JE7Y/pN3yDS1buMKRjpQe//yQdpuO5F8TjVwf6nF492Rf
02HzSIvr8+kqrMhWDZaYNOdxM9mzdwB6YcPdiHtYUZsxf7KM8jmde9huqUNHpLkbQwNipu/jQIu8
8UwngUEivG2LSdtqxMi27WpUm7ygL8xMitoEx6aMmNgHxkVeyWE0T9tzZuKB6auhvPF0hT5YcF/q
hswoaT4kHUP1v9ymD+/yj4vATI9lw3JtS5gfLgIK4y7uMpOLoCLgojUd7Rg4UP3Fpfuw66Cvq2yY
toGqXutscY5//nj7w4usP165IBtdQmmRj7sfXmQDSEM3dH17QFCW7IQaOFN51n6p+gRrXruPiPG5
qVAsFTNn/iJUzr23yFMIa2YF8tE5jCbmM/qVya6II9YeVR0Ns5+vwJU8VuP8VfpJRirVC+RVd6/o
47zEdb22O5cJUB2+uqYLr633DxanEFy8DAogylo247o//9If6dQ/iboJ6rZNZlieZHUQgjrm1/ch
7zGHG32QHpquyPTcXF6FJcFBLXOYajOL0jqNTtMdLStYVhNyjM0QzOEOCbs8zElYbARZjw1+oCs5
M4XM0BWUvhmfIXnf1iLc+Y2dbjv3lTDSjUOj1Q5NwnbnYzyTVziG86VxcoHLs4HPPO5VnxKRApz+
GmvbC2Plkz/iQvMl9D7Lsud9rtrHCswfBkEvwPkTQCiOYUVUdvl1Qsa4YzZekzOQHEy6MWdQ5DuG
uc6F0TpomqJq97YkDjZdwPITieWcFJGoyIoqZ7sQ66tzjqy16dq3NnECJxUVsIwZfh+qOd6GOT7S
CF0E+GQmQhkIKirNzvpbbLu+5B9vCfYawfOvl9CPiycNRsGkKc4PqW8/D1IyDyfs7lwFziPImo4b
gBKnRiej20890zHfP7sBr4SdB5+ipampdz1wWJWBstqYp6OK8QWMpWRwHnpiTyQFUk84LhsDmP6m
dvjJ3tKCP+mKkxc9BIznTk5Hky6xO6yhXgTImJy4IwKiAZXVZemm7CE252yLqCOANdOb69mnhULJ
721cN6TN3MYwlzoMlj2HHDSxHL6OQ9CouxE4P/0aSNV9nairtCWINmhs78muwh19tHhl2b78Yjbl
2Zbk2LRN1txIgkPXgnG7dnQfqrgaLgl30CvK7IZwqwfYtOipCeVYhzMJM4mFPAsqzdlxJ/OQgrLD
cLf+y5vzu7skyTcRVDemVB+2OKr3AMF2lB3CBl6xTOa1RxDj2tSTBGBahz9/2sdNgddUmCyDlrA9
ci4/hsyjXJH9xFMEuQmL9twP2KFS3dJGhQT724Lqb/vGNX9JgI85/NuG/mE/16uEMF0cMWyctvAs
8esqIae25sHi4+28DK+n+mmcnS3flW4zAh9SmPu/XF3xIVv+H5/I9myDvGd1sj7EWuaTxdmubbPD
UACiFDHWCv8iR/Q4NW/DZiqaBIAwWB1PKoihzNqjoD36Y5nugPvQmcmG+0Vlf3PBfCwf9IXAqe85
bE1sS5a+Tz+VD7ZP7Zt1SCuzcUjOnEzo4GmZnTkD7CBzb0XO4Xh209rT6Fac7zydu9LhuOy5zMQt
wz8sm703iuZYpeMu96bubHUCPi9JdUnl/VB2gk3wp+o1p/d5X/o0sXUI0SrwHfA3zviXJ+u3V9rl
R0nbdXyPmujXn2SMnkwGPBMHTPnrjo7XxusQWEEHdI4B0idkCc2VkbQgoCNWlDJ0/U3dj8G2ENl1
2894Jxub827R139ZCYV+rD6shII3zHN8NifT/FisWblHpy5SFdIk+87GuyFH4+wwooHE2uwXT+Wn
1QELJK4iJbK/fbouBT9+uqc8fS6h2U6U6K8XplBx3da5xQCoboJrxDlru3TsE3fBL6Jun3PIAJ3E
jfZRqSLFDiGAMspp6N9WfrphQhr9pSz68dR//ErSEmSV+S5Vn/PhK8HKzRZ3pAQrCqRIld3uEj0v
yEKl1u7wouZenePwtm8mec16AjxFZsF1lAC3gydfjJrgYe8IHzou4RgcrX6M9/Xoz+eU7LUU1cyp
s5f5XAlz64z9Y98Ef3mBxO8uKmNRhBFKukI6H5bNpUUPOSi3OjgRhA+AJOAKccMW7rSKs+q6hF8S
jhhFmIeXR6cYgXBac3i2mpZ+DRQ/HPvm3Z/X1t9+JwJ0LTZctDpSfqiBMAvaZt3yBjTSkCvDZmBB
9zLFkW+Uh7LrFZcmI2fNZHg6Vq4+wrXDWpgT5xvfye6a0VxbC2O/P3+v3601dB6lSQ3qSQ61vz5/
lWgDBfqhPMgCq3UytTDPihxpCRVK3jwXffYSjLL+y/njN59KrwuPpFQ8+Mr6UHnTXm7cJY9gaM3V
46wBtdIjhRcOvL9JvYSqDomJEQJ++fOv/Xhm1Cu+ZbIQWYJoOd//eBcyFnEDxRbr0PiV5o9N1GqI
eIjp3lGE7oKXvUl3VNj7ioHBykpnhLQtxBGHM0oYOqBnzQ50KFv+2lzq9wbwxl++4W82YWoPTgWO
9LGWfjyZNZgHh2nCyt4a7SVoGUekojLQc5tkBQ6mf8iHPv7ktO3JR52678k07sgCQsUxnMaMPljq
uTcp4tkrMqfBzFoEm5d5GG9Gw8MC+y+X7OUfS8J/K/r8QiXYtf/zv+tn48NCYYGJ8zkoCCGF+rBP
GazedscmechSz6DLbx6jitCoMt2PAxlDf/6wH52Vj5+mj0v0sD3AER+f1AESYcfMqTk0KuoAq8wA
XEYDV2Z/ExXyU5wat5juRnogu6Ugkj43LBqN/fCXG+T+pkyxaUoJixMN1dIPS+5Pu3OJpy0mDhNn
SUSbYXHMR77w1irH+TbjWZoby3iZiW2teAJfhnGs9yjF5bpwupd6rqaniaEPMo+3KeuL/eBXIVjG
mvaFSsOvkR3VO2dZfHqgrXWwnegYlCqGuSeOsoxwe5hhiAxfyVU+1nJPlh/bVBcOZHYVYhtaqXWP
PyTZJLn/NUZ9o4hBXHkDMBRF5JGOOexXaRvLK1Jc/Wwxj1aE3KxKfWcHi6VbM5PWpOpg2zA02HL6
WFlnZ2n3c1Xjc5TVjpQDXkz4eEaCy+7Pt/i3VxaMHLZpmnvyx5X/6cqiU6pRdRjFYbILh3mcYW0E
ecjreWy9Q5KX+2Qp0r+cwn9UlR8eKxsft+vxsSBXPu4VZTRztp8r/DgqnL82szYeBEH1UFsINuFF
rOAoCA50QbxKKmNgG2wOSxLK9VK5z/DE56u4wiANBH2NvS97MoB8b9pkGPTmBsmsJpQpUuc/Xyn3
3xdQh4MbPRz2N8+mevh12c4hd43mFDSHqJ6R0Hf+sK6JmpvnCONsNgPV4QrGS/rFaftk0ywuErLE
Pk7ZiJ4w5IwcVW26M02cxtkuNFHGZ77p00BE2Mwg1OC3mu2+qpljMpozv4QC0aYTTsX9nKJfaDO0
WrnXDk+Ldxztby4SOE/LYcNRhgejxdeRkH0MGLhJtyr1FG9D4l2rOngmNjk/0EJdZTwJF6LSLt5i
ZLssxeMZ94W6c5Jsm1Ym01LLrc9tPFbPVLY2AvHcJPApFgzOR8tAb1RcMRAkg6i33/58eX/3IPJA
QIr2tY/f152bnx7E3lyoAWVHZrnDKSeHSHq2tVcgF8QveUxlmDI7y18WFvHv95QuJvsSqA1b6lbJ
r59qp46nT0D5oU7HAr8AQ+jWN+S28+eXxH1fQsCAc6RyPfmfrxaP1aWrXt3MjJ8nExG/3cOsKioa
HOXSHi34S+s0R4b852vzu0LG9lyf6opIu38v5X2DpgdBWvlBBpV7LfPPnlMDS8yAK2GIpqgyDOb2
Nowcv0p3dVh+KhGlPQyAZ03OKNci9K/+X74SR1aON0QxgWv49cohYsMqilXkUHTiOatbcbT9+q7N
0YsQkUwwrlkPa3ug4egswSs1zgvIkoTJebUjAvmBccLlz99I6nv1cVWh8WvriYTFsPxDWRW6nsgz
UocPge24mwbh6HaZ6uIeb1aE8MWvrofe0XED9rCCFCC/dTXrR6sOWTQTqunv09xkPtx0586mLTVL
1zpWfmAfBp9TaBI3N12I1ZysV9gEShu7bKm2/Lpu7QyUbAwPHkUFvQa3kDD9YM9hormKXGmtFyGr
DWj7aZt1UBzAxzqHTPs2knppD0smOOVGfbs1+tTZTRZ9e8+Cs4lOKlhXUZyeTCt/FhZzSkzgCVFA
BlGZdcVpOR2PLNDj0Q+aDBQXMncRKsbQ5b5Vi3vrFiBwJo/kLofj9bppHbUjMcyCzBgfZzF9UYU3
39oCAFGHaG+dFtONW+B4HDILvaJbJ4c5yp9j4++NgN/cLsekuHD1KcwUHzcBaBRt5xQmnm5C5rZ+
4x0d1zk2dhNvgTCMuM2gZUnHeU0xsEc0q1bWZHfHMOvtbRhlYv3nx+c3K4E+u7AMwA/xaQ3/+jxL
Jilqhml2sIo43ExEjNUj5r9FoFXxvZsk9L/hik3/UpT/pvJ0edQ5BDCWoQ/zYf2ZzborZmvOoDDn
NM7UcufN9tfZqW4bz7/tutZeSQNnkDlR5vz5B/+4wL++LyBUdH8AhAl1kffhF9fO3Loz3f6DMXjP
YOux8Irkqop848CZaYINUPQXU1Qwmq9Td8jvoOOW+xKA8kaVzNDbFphmUyDE7evFPUZIkLOkVSeM
6ZeCHstVCjcaugJhpcPUy50109ciMAxQF0lWNL04jan2MyiJ66Xob/H+kb8zJAGp7QNSEmIp9kAn
6Sxjti8pKje4uK56VJiriLafVqWR3xDN/gGzE2pm47V2HONcBuM1xgOwF95fx18uPYp/W2Sk6wpL
Mgw0weCZHw7q5LF1QRiKEp00J1sZ+xWMeXr7i3/Mx/zBn9z4vgQgeEvmIq9bXR3N3ic0g8nZox+8
zr6PQrKVT5hxx1OHSGk9lQHGxx78nYPd6yYcb93cNjlS0BVHkf+aqGPk2Rh+U7qgPojO1I9PrhFm
pzB+qbvBvpTvcFGq26wu/K0XmhC7muwtIavHAaq5khXKYws1SiWDAyE5csvkgOzI0t9k1uhtRz86
qKEnQyS6zuJpPvWmxqmptTGVtAATRpwTJrXOT2DS1ixe5N2DTwu3cm4/NSA7AQekj7WZfZpK+8Is
ClMSnsIQsSayHeteoW8KmxxtnwIt5frr1iCcqTeeg0qF54A82VAHTDa9v+uK0dkrBw9YZNOzEumI
pAuQMXkb75WBv882Q3Kr4xqeZ4C1f/S6r4sJpArnzMbw6vjQJsAfx8S7R5CRED/EA/LW+IR2h1Pz
fc6Mb0GDdsoN9mmUfa9k9H2AbrYeWTyR77SbAtUoGnULGFbSUKYZUMJikZ/rysd58QWNWLjNcvWe
BOKBnOZtN6WAGQkDdYLSWnE2xGrEWXrdmfZD76LZzzIkDlVDM7/1Hm1Vkpc7LhHBVXgHOr/eDv1C
eMQ7ET5iy8iQWIf4pAp4XUtIMhfglweJ9yXI1Y2j+qe0IpR78XtFs4SaWTkjyZOADja1iLexV+4H
SsY1qZlYctT4EsoZCp16j9gUz3FpPVLrbzsRAdpcDMI7En8NepHUoYGRAXCgt3jADlai56BraWxM
BMVsRra1Hk2aS41BuPbMQQndMSmUDej8MCL5ycCjWPtLT1QvYbs5nAiVw25JFpeIqhKbKQJFYdTf
2rYHFDdh75ZqwfESAwJFWyjtcT12SX3s03hNnxq+V2htySQad4st2suYXXzwAmcwJt0VQtLzmMB0
zRCDbtq5ATzjWpfZ9c9LmBfHdg7VtZHPBG0gI9jmXo9oIDKOZWlX28IuD2EkvtuIGc4WUTXbya4B
nBnJgGzLxDA5+EeRTPZeFfWzYcBRUygOVji9F011AFc6iE91RwgIhylCsgrQtRPM17J66auI7KHO
Ig8nC9ARzyqHvQNrucoJQZFxdJirGU0brpAe03E8IhX38xrbgXUK4sJbmeHdOJkwP0OQsdk8NFuw
L6GM6xtffbbyIGZwpW54unUeHiWE9qrwmKkAVb3cq8zDbVW8hTbFCOL5XTYW3TYd4WPEqPWJObyx
K+5mCAGUwoZM6QUdtPMp83xCgMLA4jFK9r5NyC9tEHc/wLmr5si5Kev2guLR2dqNBb2hf5eqPmft
dFN386uI/BtDNN2uD8NyF45PFFK7rk4epV15qyyDZ0gE44TJbC9kPOyCENBz3qINyA9RaH1hdBdf
jdl8sKyXNJrtq2Gm6WolPf5FOlMijr7lM/4TEAoC3jWtodjaNiq49aXOlCwgVc49q0PVXs0txrEW
FIMjq9tIFTuKn3Zl1BJOJkLIhrDWk2hJNcVaNMmiPQkKD9dBspZmGWIqw31w01he0589M1eMN57g
3fE7eckq5e7MPL7t8bOjtLKihSzbFmRO0lUrB3jABir0ig3W2QctjnHXDK4WS5bXaTleLMKiSexq
zxjPbhANv9iTOuR4B5aBvJgsBK1V99+EN8GyGIjMnYwzNQH5rx7x1Ym+S8twCezlhagAUlyL5Jsy
aFSMTnKF3vsuwu0W2evOCHcQKAuStQlaqrKjaxn4AL/6E1sLa/bXxmJFTto82g1Dh+mQ5tFalnDw
ggwsr21pkGvGKQssYOC4q66xCP8g0nTTchgdAOJiq6YdpbNkLQ6K5bWHzo5YGZJs0/Z/c3QmzY0q
aRT9RURAMm+FQLMned4Q9cou5hkSyF/fh150Lype2LIkMr/h3nOt/qyn8nOtMC7iRrEtPq3MaH59
G6IhCntXZRAU/SfLAxRAI/FGlFebvKmVT71sAscXD4Niv04TUeEx7V9VP1/0gm4THNhPjrFYWOA1
u6ZFpW/Lk5ApBnUUik7fuTvD974Af90L03ml1QvWzoA/z4J/orKEMEuKEVJFVrr4gewg1T30xIw1
uuqv0rMumD0dAHTTvFLb53td2jyhBTVIzt4Al7/z5idCHqVNTDA2/L27ffNAH58VUJiyGqqr7Fqu
hNU/+diiGov4VTn1xk7PaISGgthzaf7i0f8LBuGDkcErFF/e++2cw33XaGoJZ50bQ7ezK0tbMByF
OOZmRbzpcvK9+hOow4vFbI2ciud0kjq3F6p3orVYzldFAOrhde0hgWOYhx9iBts7DayZ/8L8sA0M
WLWCU1B282s7Ve9U11gvs/ySQeOyau2tWWjTWGv+hYJ85BAg0XfpX22bz1Az4Z6tbtS37o0p0Pfs
54feR4lS8crJnLh4HPgzoem4oiczMC+Eggu096TZWMPHqnknwJ4g9f30SwHgdfKnnK5pZ7bFfZnh
dVitfrLd/AF+pONud6zGAK4jkIcpLTcBdtTOOVrtEs2Z+OlcJ5JmFbitsUWQ+SlaJ/M1Twumyuix
25gzfH7olSItmaAgvr0UAphrCA2l2DG9Mj1kZnGE+5FeLVarjsHua81J9h7ErWuW98mY33gOt0Tl
9CD75aoRrlZN+rNtkMVl6dGSZ8QjEEEj6pVLlkKuNbgpXUA2ej4Fo7IOCzTO3Wr2txR/D+HsRSCq
dIrcmR3+GmsHSxTvgLHQi3HvBmCl8IVqz4kDzX6s7otMPya2gmHM47SbbZjP2PpefCKLgwGsH5zB
+ccq3EuHadNekjdYmmSwlikTLzmh0MSmDMBjxXeu6AM36jJ3BfdFCrNgSQjxhWRExM2cQeRD9gAS
lHHVep5r5myFMc4QlkGjgjkiLvUsxtbgv4XPjcuYYmBxzwWxrpNAdmpDdNh1+M6J0yP3diRbz60x
uznMgSvP+7b8t1bzisC1NkG2cMcDmVtdEGNdMtKH2Os/lEcEdbfwMWbrB13gC74Nkj59MhfkyLzU
ACIYFCCcfAOx/DhW+PqG8hF2EJazggxAoLNe4j0V2LDnlqO3ytf/xrItT2kN9g4wBu7fQfZ7L2/8
YBKU4B13RNSo8pS37u/UZ3Ayxtjb2ZuovNYptgoXcGAGoVX6JhhByMsJxC0iSTGII4sBbssJO/jZ
vN9QGLfEy/Xrar8xIn7wnPnWFMoK/29dTVc+KweOnpSIm5I6VA4iK49356SDmzcKRAzGukyhZgA/
SJcizAatCRZnrngS4qe5iiFDmUZ2cmYzKLbCtzOGlnNr3YNdZJq8kP6aJPlTX7fk1FetAbxZAtah
zgooJ25tpaO7pbgam2O15fbgXkIvQ4lDMWZ6XftMZtLIQLrjw+zFC1Oeec+0LQlFO1ADdP7BGXMI
ApTUzYpD03QJYRgKUHV9zeqsdC8NTgG7LVDo5PoDTOvQkPhS4jUm8rRF20YSROkkT2OniLDn8J7X
A/q3/tLHPOo8tnVCIiyD54tqtrXvyD1JJAEkoPhgOXI5zqb4yUwmlkMOIQl//uK4H0W6NV0AtXkQ
zYe10H66JQ5VYv4H3KGReHX1DEfFCDOmxFErtBq+YBUx8qGqtt91esyghqdkzc9jtqZhZ2unaSRY
U/7JJwolrW/fUrHoIWcrPvJzvvLa2PRs2IaZ8K30MY+Xk+uDq1kqHkoIDlTLvxYEMLPq8e8RrZo8
CSC5Vu9DVzYmVmsEMcdPFtbbNlE/8RxT1804sWoREvN28Rc42RgK0MqPlBEztWuvxE36KYozz/vk
6eEDuZAfeEYbfMH8qu1Vk1N6JOt+clu0gDonmGbuulZ/ZcBKdZmbgJbAXHbzZ+nFL7lp/0xEuQct
SBHRczEtlv2TgU2oYrgmsM50Rwt11cANLo6kljwmiCGJ5qm/EqIog8ECvkCsIibkQ62yv7FRv/F2
PmD7Y/YMp6doxofc7l5kozjLu3oKuNAhIUyDtTPL/JaVAAVVLD0wnCROgGZ/SE3xTPr05h4DMuCn
ayh8JlJx8iQHzjLm4Wq3zmE3xL/MDtFoOcb7kFvPOvEZoqWOdLTpDlO1xnM1YGPJME20hc6wyDv7
FZ1/Ty0C4j3m5THQkO3Z07Q30B9L7D52AtPy5KXsE20BRuFRgrWuLAWvAqX6mp18OZqkIME4oNWP
KApuQ7JqO6PRPlShkxuH46S3i//S2b6rGcusctlj+O3PWuDCTxwzcMh2wIb9FdtzeeriPoeg6ZM3
lKUwE+sXRSoQpIGq2rqLOZQFnmeHGgfkTtQuighB/+A5HLA80IXDPxp++jJ5BbbjlG5hHJ1fz83U
fnGLB5VaWMRcdfGlnQVZ52j4RtcBVjtKZib63qNy6juix5MzDb8kl1CbG+nNbL1/kwVLaCGRz3v0
Hb9litJhS1jqc98O8bUvzQKWIaoXs79q9HqFJFm0rdTVajq4QgmzRE5lfjdsIWLDLkxl68DKc1YH
wL0vzmJH5mB/qITnpM2592ZsAbUVxGV9RC5mYBSlB4WLMW8YEeuPCR0kxFp0Lo3s1fP50c2aADYs
rD12U8qlwOzvI3lp4RDXKHRy58Oos7M22q+FgMmjsZvYGXJlp9Y7fzVl/2CrsQh0LjCiuu5v3hqE
8ujaHpqqvu+ziSJq8L9q0Pwj3AkHPBsY4SE6adpIAIfWMUZutVOyJuxWypLdHyf6nBBJWbpec4vx
7B5xi37MLpdiX35xXUZKNXe73ifzYgdtZk07K6cAMXCv71a+Sq16R1UFiM0ipgiZI8ofkYEY5FDC
fMoxTl875vKtsCYSAqz1D4NHgEFksmskxOyqqdBBPgV6Nr6AKrkBh5nDMvbjQBZqOna2DQwOVH9d
xHtO+PFQUHak5HnnGFvrwv/T0Ubuk2409hxOz23CGMFl5NQuNGlrBmPRX6xdorkGI8c5NBKUTr3j
7TLYSRlomci51huPVeL2C90i/euk3S+D/R6RVEt9R1BLBdALfNTrWnc+FkmBqm1twPnFtYhi/2vu
5uvc0jXJbZXL8GaIGLpU3IP5Sazg4TViJoPcJoSnG/L70qSQMdKFgIeFv8mWGHj7JH9xUVo9KFF/
FlXv7nzXBmGi2xcu2ZjzxQjmrGpOOlkwbQ1VtJ/ErzIxvPr0zmjVzUfuOTSe5T7xyiIa2eluhToV
gUdZkMr00PeCW7Mf+j3ZXTvMipRABlNp9ht2FGtiuHgDRit7frA9zt60hCuSs4hjSF1+kEH/D59s
iKd4AVQPxQVbqxH5MwFMBSCQCqlAZDFzS3JlXaYsoUx1McL3vXqaOK1pz0lnGtVNZmuYj6XF2JRn
DKbdD/ltKAQnmkGiIxAWoyc9FMuVLqg9t1b3VKo2CZP/Y7A80TyYaXUXfTO8ZM1fOUJYsvoYr1ad
7ZVtV+dUm4+1jknf0hSO3lQ+VXVZn0gR9YN6cO71TM+ja/M+RW0eOJmNaSq3yktZ8UfENIS569xT
RkdMoAT8hAFBrm1KRjD0gVDUXrCPQiluQVFkRZuf4iRlQqbznfWl593XcTroYnH24+ZPnheGajXJ
KrGn3TO+IblhUuYjx0ICSPmIIrWS4pwLNFHslWDFVsZPmiX/dQpSZFlhtTea/FFvkfqkdQplbeh2
39BNTyvYzV47es3ZKBrnzXNHPNr0e1GZTgGtmIKQhIncy43ntey/SWmzomLdXJrjkAZNskQuB1c7
43x34TsOUO+ISPuKu+w1zboQmpqNA8r1MTPiA8kS7vAYl+bO60w7ZH0JMqsK5DKSBVI5D1Lnc0Ay
++tp7dmATbHzs5VrCmderNnWtWw63ut0xvhfFf2zM1hHBtHJWVDdXXEDSzk1YRdPcaD3icVY1/zU
dBFClq2uXMfoU6b8y9fgLDdqveRpwlyN5pgHb3mYy1e55fUUm+JqSf035eoMlP0TwDs2SaPzzOy6
jFgIZRAA0uywGsAp5+6dxCpyUkYGjtqUyKA3auTz+XdjcNhDAMVfBlHURcwaag32R6+fb2h1DVg2
bXZrswdZF+MhrfNX5MVLuPSUEl5rHBZBx276RkCMXR6BvMO3PZC4MpSo2awEc4k13EtScXa6K2SU
JuQR2TWdsE+P3WBHt6W1onkmQrrQ0yfPX9ljLcN+SvHuop0g4UenRTBjopzYqry0qxeHk0jEvk/j
GYPd6EQi7z5SPSqq2IomFwLVRImbmc7I6YS4wM7jcz9KZhhsJRLcFMOymtd0QoTHkHpTrhvOccn5
cqB08l84gsNcj5FS0dCelhMzI/tqwkpYDFDion5s8BBiPPiKqZXvXo1RBcvXwzJOF3JXaCoZ3hrm
dCU2GJiCWK1big3YT5YkKrvxJAE07ucV1XNeahwJfukRafmYVdknLQDppIj1q2SQ20P3R1tGDnMR
r2jLfL448DQyCE6UjtXMfqTFADHBMDTW91mUD4a3ERnKBQNqY0Q20owzJ8YZIQPo7MJ4JZzriCjr
VR8fm3Q458yCDgl9S+HO9GNJKBPnmaqMNbo11xevL286I90MKIXH4+0Dlg+Q6Ju4vLNLjWSDGS2A
AKNPVvgL6XAd0+WsF/u1ZcbUD1RYLfqdfS6cz6rJ17vAOG7B+NS7+t3vR05nmzpdle8w9KyrNSHF
MTDeyxqB7eDh+ybLDhrRpyBZfKV6jU0fuB50TFmrgyqn8ji6uHbHtMeQY7mPEx2u22hRrOvx1dMO
bKoMvNDgLDfGacaCPxBNCXt1NRmVbUREy12/eyNNw7zusJQCHhCCqb1NOFhIIXjvJirhZR3fZTO2
4aIz6HTMp864IKn/XkqpRW4pH+OvAlhW1COIiYwJhCxu/wnyqPXb4UFhR1NS3XlmfSaeE8wTiR3w
IivmU6Fu8q0WRtke1s4+JgzUO5kmR3fi2fb15L1tmH8Msu0joxvHY+vhc56Ed/PzmcQdcio50bvk
hFGLu42FKp1YQhtixWdCp45dwq/w1PxlDU52ySsvglrMPLJnJ7kmaogqQYh63L8TeD0QEfacNe5H
m/LBxHPzKAhnO/caPJfFfVur3EK2b7b7tMmy09B1hGb3AHVSYYQdpgViKNOd2aUnGcd66A5NCDWY
UZGfM+4rLlPhqoCa9XkiqCdotOmqWx26/EorLvTjB7/UqHmqkoA/W32z4A39hlI/j8UtES6z0ZRi
0RvbfTc3XHypimTtPTSSjauoB6BY1B9Yn+LjPDQfyUZOrgF1B6wrtb6HCFqINvBq8rVAS0X2YNUB
4Zcnh6Jpn/g0OhTo+tNEBI2dgwtR7M8vRTEaJwhwzCKQzkX24jm7BY0IetLF2TXZ8kcvq1/URF4E
RNA5baIdN9f8m2PE8rrRtuFxDpGS5Z/JXY0bOEEr6nRuFiujZkPsoB8c9mDQkYZbRubEra8cC0bM
GvZ8OmyzIscm7qVfDKZ2GeB7bUgAPMAO0WgoSYCvYBtQUIvy2V26q122Ucqk0zWW5Cz9bRfmMJZk
9TKfM/6YQ2rZTyB4moMYrAzClCYZlvjOaaydIZSZNexNUssWh9ZsnMh50tLN2TFxk1LEvPs3lcJO
J+q+Du153fWcYJu/pA1nu36a4naKICL04VQzTpdMEBWPcoEqdqdV5utQ1X96V4HiFzOFUZzTDrM3
9eQjcMpHexqt0NaakyvArxKlyx46e0zSdj2ZWvKJUgYaUr7Ft5dmHy2pDq8NwXRm1/9i8gy3YERG
zSRCpKlYAVoQ6qq5MfYTxFma1yyhns7yqgiYD3BRXBes1QggoXqM3fjkmdym81RtK2AjGi0805mT
mlGSU6Kp3mUMVbsOOabzcmN9t9zq2r4DdaVttNfQcJz68f//t+pl8ZgcRgjlsEfqjuNd7Xn6jJfE
c7vHblKfbD4IBfeZuHWkzUUlQcR7i4n92EOHyDSyyhyD9C7TQTGHTobVYEIZT1/AmlF5r0ApWfM0
nR5MAzydfITyII01Wht25vRNdqX5Z1hmLEAnol2JW0f90P7tFDtftWhURHHNbcrXbpPkzxAXEeuz
juoFQ0OzqQyCTQEaudXBb1rzRCEVdLANIhLasl2s91tKEkdHwXhOm+y3jG0AayrtTqTvBv82z+yI
xFv/Yw19E1rOArLf2ELzzKdBeOemHFmDF8uty9Wl9OHB6lbqct0p8aSv6TdcoICSzY1Wd5gu5HAy
bxjmM9g+FtmzTfyG88F3nbvJ649i6phXYe8H7ce2bT9D/V90D+BD30PVaLgU4y3Ot+oK3qkaQlXp
/9MHHzSnPMhm2uIKbEL7nqHj5iAHGf96vgVAT4v7g2UWTLw62DBwvL+p1a5qoFw2+/4vf0C8x1l/
nNe2J4V6eocFYJxzqJFejQRHzmiJQf6SpWctFnOXzjyjPD4XbfuQ2RqQqMoEmybrKAYchnEESQ9v
7GUy/TYcmoJZRs6vZfSTaeKasxJoM/WcV/U/wV0ABSoVe7g6dNXlhZnai9WlTTAO09XLDECmuvXN
niBIdOjrdkXD6s3Ou7OAYiLx263H5J64EBWSvhHR3K9noOCQHggzpAvFo+q+Z9XKlEhaGi0fJ6oy
dUIWjNe5jUWYWP4nyjYYk/4SZoARGXPxx4zgbCIbsuihrwvECCICsGfw4x0/HIcRuzd7IK101dGb
zMcK7sXOGCfyiw2UMVbFgNg3E05h8yeRRog4z4VX2LkAWZxPg2/dbqUmDdx0Aq/P6meoqymonOyk
Z4JNadd+uUQFrBbFgwb/yYfXmKb+s1tOyyG3C5BuKt5Pfnxzc1y1CKXXoC/4ciVU7Vpe3xsUu4PX
nQ3hvyA4CZrKdx+G6ddsNqIFK9wvEBUM5Lxb1VIaUDvc3IxotQZ2jV+zoig5WWgYQj+3rr2mPvjw
VGAu86dQ2Utf2HSVjAzJiTVXwEn7OWUkU83qrI/dCxTj5lqxz+s3yZnbFe+9WZ25U/zzKvOoMJtP
2t3XPBMdxW8qIIDmN6S3L7qTyOeyZS0r6sOM93OnucO62behR+SeG7IHm3ZJSTdfQziP5ejB16Pp
KOsPqfTffCkfhk7QnIkUxxSx45A8w1YzjP2w8Hoy2WTXfiTaqHEfefWtIr7PBODlJvo52w5odoRX
9lFgwKyVFMS0/3BmTM+elZHPgFx2oHLsNISzjbLf+kTA/Pf0i6RAb1T1IDP7IgCU3U1w8/H8nPfL
Co0tw7DaqjdZsCKS3fo8cG31KQpbIh4CEJTA0PJrze52V7tQRVKXnPkaHTE6U2bFQ+g4/EJznJmJ
l+3X3IqP2MmZVLneT7/GoRRgqy0x9+HIQI4syPm8Zvr7bM7bT7efECsmQEPjSzJRT8Ru/FptWFEJ
xKQuoYukkJ9L89//Xx7PfrvLOZi4l/2nqUZaodrSf2WLhDndEeh4+sjXIKm0Krt3SWZHo/u8diMR
Dh7f4JxpgTfnf5SpaEpq7aJrJvnFpsf60Wr1Q1G4X2zKWDA58ZHcR7XLXxN8jGEaC3YlDUgw4YQo
MuiVMdcm5V99yf/ESF8/9fJM0VuhALeYHk48VQZdM1oE0CWecrO9RKA2ii+udjcYXPkvLv3xYgIM
MzvvedUZ45ndZZ55eKpOAsvkw12Wjv6rfZMVMplqi7yLbbs+9K14K1hRspiXbXUzx+Qr9iChxiI/
p8o+1YCJ07FjJlL+MWRHRGv9K0C0XXqSoWr81ORpk0mltd4f5phqbIGrWJ8APf1oqIAoqz57YXY0
MFLY8h+t7KcuRxvwYrmNBBD5WDVGDQ9fKcMuyPnQaOyZCeJEHikVNsVucc6zpY9qp/w1Xas/VBti
fwbcaG77RWX8bT1W97ZtPfEeAyOr7nMsHy1w4TnRe7sSPBY1pntwWuOjWbI3QII3YJ+/ac4EztPL
XxZaT5W9su/rmGw1DYVyucZs9es7YBdFLKQTVo35u2ghptu6iWVkgRKPjEae6lZ/Lkt5IQ+h57Lv
X1HQveH6xmPd2zSvHaOWxQkYvP6pyq4JTVG/MtncTRsaPhbLXghmrT49Oxqtz6x6XXhMWbp9cqJ9
SzRF3DeO2mmNPNiDeJhanlcC6v4Zxrdu0O4PnNukaiIj0GtqaanBgTWN80Z1WQUG4SFsulsmV1KA
BwiWxbx8wuO/lfZw6OISxvIm82v1cAasGQxx8pF7qtl7dCaMP1a18wVqqw6X1v+ziJ1uCSuvQHRf
w9zs7I5nVmdDmz971XR37SxyzD8dG4zLMkFI8BDg+D4pr/P4ac2U8q0Dp6bJQSJKyUiJRTgVrOO6
aA4ZGLPCpntQxbHoQe4NBu/1BmxrdIMEJPaQVZEHKldfmZvuY8q8J0UlW2qp3KOOfury3CDm3Til
jTguKz24TFxtg7F1Z7u74F0AqtthSC8k2EQrnwF0Jc3MkxvfKz9mGWV9SqkVUXOXuuCrihiN6gyG
CFKRedUPjZlsSSbDi7kxCPMSnqyJkTuoUtitGlvrGV5dpDL8mjqtHlESW75KwQoPK+8CxgGvHRjk
TYk2kSy1T3TtZss4suw8pfsiSsyE86xmSkQ08ddKeJJ1rnpxupIvB58mjdW7tNATlX4lgV+RLWGS
RkARHHNcpijmkhpBkADPm0IkQfdCoIRPQAc7PC0jaxoHBIdIXXj7QRFIUWHo2cEaRlnQfTFBOHCt
miGbeZ6mAiyYUtWfOHaO9ibjafz3vD27lY3s8nUtjWI/jCaY/jRF1dFkRzyF6uDm4l43YFV9G4jo
8ge6ErKlofgeFwQQ6UIpjtqf3YnU7q1CXe1P09lryj/N0lNwONWb3U2vNYdJ2OUmr0VYv6Wl3+2e
3GXSBL5NY9xnIFEORgV4mGL1YFkrn+uQPEtZvvetk++XhMjmwgFUOHrTFYvXYU3gyRoIvFIC8Hpn
fdMtZ0vUUf3Jsoe/Q5GArWHC3xL2vvhPULazPRmk4iKk4A2VhIW32Sskt0gURGqUVBGVzEPCq7hc
PYtJnj2FDDEqQJP5idDsHFOCfOzy8YGL/YIZigHNBvFTsJO5Mnp4iN3vavlkSIvqBpW4OZDLNUZd
17ZBuowcOQUlseN/dylru8zNCkRky1s/+9nesx8027QPaLN5JsqMOK3BRxzPMSFiQoCI7LKjLO05
DXTq+rRMAg2ybrDCzwvGvNolDO54gj9K+0jK7QRKdLQpsupoqIGpI8fLV3m3Rm4etRZsjMc301xD
swJCLpgR4GJkdLwJCs1g+x8brn4nbF+eaxCxsW/81fHPdnJAHeigscm5ElBQund7A1mbTn4mUOLH
G+NL5/j2cVj49lRXl3Kc+657knjN9zpADEB5yz0rjQfuyn09or51mWGn9FRVld9M5X2ms/GhoQuh
FASd67b/CWJB+pGlYzcoanPXuWZkPUBS7KlWbyhgGvIa5ks/ke1hLGceWBn4OR+nRrDOLpWc7Ebs
fIsY1bMFPMt6SOiOs/hZuCOCMJeBZ6tpDDXcdwvG2s4f0ufSZqa8ioRa87XtoL/l2gW3wr7N/Ydp
NQkBjtFvdDE01u3emtxrSnpLSc6XvrAfLwcQCpPF3Sj0Ah0IQcyiIzhc9D8lckISeztO0ZqzZILM
EGltSqPtu2MIPS1wzOQXJyK+N3McwtJr33LCR3awKmC4NGMCecwIBO8Kl1nLY+6kQRUXB+ZCJllR
6V/k5Q61fNdFYPtQ9Wrej01smWdq7n7J+O081NlJiF+3MCiw6kns/mTFaJ46efATB+h1/LemUPb6
hnJfJ0zDr8Ou8TZypK2FbV7tWzkw5UNurGOF3vm5Im+SGan0Ge3rdXEZtYF/AfB8YiNWMQjgFVll
ebfIAGk0MKqxXll7Mo9ht0Nj1cd+Dhe+DwVZHlb60LXbdRpHdTyzYdaHB0vBYG2r5Vua66PfWMfM
raMynm5CJj+QWhz25STDzQmrgYy5kZ3339KV39bAEset3krKk+0tmfcEH4SDsmCNwkaWbkG4zVgh
q0vcp35wEdppLH8ca+Jw1G9WTgdObA18CkNGZu7/dGsdJZ2gqETb1zRMjQbLYbFFNvJgf5K7qQdd
Gx9W+OdlYh2YhpFeJIe9QNJNcR0uPlxEggdck9a0XP2/+czXX6+GJRRo2xFUb+i79TER6g1t7UpC
QvW6IunsJm1vu7D+2ZeZEJv4rtWM1ttyD8H+MNkA2QfGqq7W7SmXPyXFOEPImc/U2CFCcaLJBiRc
MzqPbFnguqoPGLavhtPfmsUzWOQlnzpcmVYzf4yBzZ+Rs6LU/YS4Avu1bea7SdZG3pIEYqFxGKX8
7nSum9a4OJoFwsS/MooJxr5nQk4elhLiPbba0Kctgv2dPJepo5EU0vOGSnPYVaip1pKhoWKcU9ur
Fehrr465w9/sIuscEqCCOYORcRxf14Lhp41tYavWR6/fa6KxmWKhZ7IT+82KAfIZRdhV9l+Rs2ue
ppQZ5vrk1Fzb9oRhoMxHbsUCiKC1JM9ajjQIDc4jFZjG5dW+d5PDRHlaPvrU/GuW40dXYIIQGhk4
qe/Txg31yvltElIpGTWK7JYUacOSSj0MKaFTPXqpHdfrv77scGXE8wkBBwUJYILI1curXTnHSSAH
zlk2X+Nt64bpsHXKEwsfzgvur9Mq0o+arSqBtFO0oGHrTET5VuP8wP8lsG/kn8ho2HlpbzzkvsS8
MS6fg7qmtZuhrBufZ2UIqDcupxKTu7UzMVHa7W1chv8y/JtBH5HXYeJZAAdOsjhnbwEFmqmGvXoM
8LheQ4wCn9CuABUXJDtPdbunHuSdgLNKnOUSjS2DPsc6zKr7kD2x3hWaq3SbvxXk7x1gBgQyZj+x
vvN5QyaPhbOXboptM6n/WrlNPqkDQm1FKk46FYns2nSxnJiIiDUnHDZ7WDI0uYC9+xZIjBl7XmTv
OhR1B2yZNG2jftH99Vib6JhHuV7ZcNd84fq7aZCXURYGNbOqnqamgI7MVAklyhAafWmES2LxehS/
nJPRKKbluPA5BJribbUc5e0JMotEAq0Z56IM11W6+9RWUVp/eKlJBAUBAgDNY8pG9HZ6UX+L2t+C
/nI8Fi0qFUNmIbhw5jPoChsXr0Hsyzet+pd7JBXqrv5REX4K99vfxU2eRMnanca80Bj3ag9yMO+9
Hr9V6v+mnI4Mj1b+Wydy8Eg4BQrV/8PJGdQunw9tdeD08L1MGtKFicJxXbsjA/ktyB0pWc1IZKe6
9t+UIJ0Q+aUQiqSsmaGPsdoGO2cQsXrmnGIdWWqb+O3emNP1XKryP0eWb1UlPsuUJK7+rXnVJA4N
LcdTXW9jm6RdkNb1MWnBGqAgF6EfuS3Iw8kpCyAMv4imb6/58lVOq9onbO52nTK+RtGrPa1dEdjK
+08S/sKUp+UAsyEk23GOA0X1RDf2RPjM4lGlfMbdaP1a+sCCF5VuZC7EnxGqhKJ8hOawgBJo1B3l
ZomLds9Qbduggxt2Y2J8LTZAIFODLrP/KY2KNlkLQSXUoOgkcrdwpn07xdEgp38Ve55jgQUaIcnH
aFLRgpE4y4GD0sBiHbh6fjZZ4rxQAv/FXJGQyYXBGkkHiKxBQ0JXEoLMGYcHLax856Iq/0srir8F
b8i0aNUpMUx+YMbMcJ7wH66jeVwT7pxeT6Zonfw3dg5nfb7n82xwJtJOaPVnM1raLtVVT0JjAThm
fhqFMiH1IHIemBtFDT5kYZPXl4EdDpyh+Z1Wd93nLamdgOqPWV2x2pEuZ0t10pXPJHvu37IqZUYK
ZH102PF1NJmZ9l3pxBcqcGLkwxy0ctxrJqsnwuRO/WhbtLn6p1vIT3pf9DldTIwGQoOjSqFgzQwC
K707xaXCZ4MQfk9V/53m9ZejwOeDBbADIy8/Jr119k4F/D2BPEUtw2Uwm91JW6YPEdeo52qHn2sc
wAVQ+Ttpva/N58wqtjfMegdG/R9tI8LXgcxF3vKrxsjropvWPzq5yPHRw40spWbrCvC3P2Rjg8DK
DrNxJQZO/ZsdXBu+XX2UNSNY3Edv8HiWQE0A5tzKYjZngMfK76N02Dkhe4ORRE0MSMgeydmSIObC
iR+6d3QivUgSmzkyxGfNbtQyaXwnvX+Lm+lTpenVtZeCNBGyG+v5MzaaLzseYpiJWtCiQzTxQgYK
U3lYD8O8z7Q0TM0/QlTrMVXie57sl3lZik0Byu8niGcmXWavlvUYpzq5XaN9apeFOd54ndkLErPg
6GDh0r3eDo96s2qB0bEfshVPWNK4UMUpRc+tvrwaNTJSIzbeXQC4w8ifT1ia3LGBeGV6emgH1taa
7Ij7+h9l57UbObZm6VcZ1D3PcJPcNIM+fRHeKySFTOYNIZe0m94//XzMc6a7KguomgYKQiVSKRNB
cv9mrW91ch8WahuNrVq4A9IbM6iqg2PmT3ZS72AuEVeWguXOjp1pnPFglltujnE1ZTabUjM5VKJc
1z27DFusDOLJELHRCGswE4vpM03nuwonSJ5G1Kl+2xAk2BPccwNX8GG5NcaZriFIRpoHizwAkPyN
e2p15c/nQIBXqL5o7iVE87phU5VviHj9xCLdIMjlGdUeK1Oe9VhLscIwKRIhaIdY0C3DP4nWpcmr
zg7JXnlZ/tXh6b1lE1zGqWQq4FgdK93IQZraT9vS4e5rR6riofo+EL45y7iRMvlaPxvWx2UhBSee
yyUK3PIpc9uzt2qJ/MM117p7C4jbUbHXSmBYH80Wv6dfJhAD9UVpEboghpx0gLKZTmYSzFlBpMOa
5qfj9u5uSsJzF7Czr3JPrlvGxADZBlZJWsbqEjcZzqOppzN2P3qzMtd2op9ddifkeODUkAMDghJc
MK2jYW9lEMiV3yqAnI2P8UwBWi2dsx4S8djEOsVb2OlHlGM7PUEWMHpqP2ryS/iUTKnF8zkin8Kf
s/J6dmhMSSt2E+i6ExVYS69MId3gGAoLjQYrqAj5zIutb5gaxYZF5pzvXckB/CajebanLk2Bbtkp
yAYw3R8Bm2m2TTy1O4X9iXXqtgbtxZwZRVnliE0RIMhgbkRaTrXLh2kDMUqe8Gg+lHNxiIrje58X
QOSwabNOVsfioW3rYK/my0Um+iVpOPBIw0Bs0GtqneoEaQHPWvXgcDChq7NvcdxEE1OkyFrOft18
fEkCwpDbjtwBY4xe89TMttMwoPEq9XOhd9XCCxzeNe+eCgIfLYirtuI8JjIYb4fCa5jXO8xQEN+T
bE8lTodQD2+ZRbxZjBSd+ePBryXRAgjbrZRMB6d/bRS7LEZp2UKzGs5ZVa2qzNukGhKgWifbzahr
him3Ql4guT2Tc0YLR96A37DmNTNyHjEyo/+mV9FYUw9QQBY8P15DAm+CnjVkhvx/pbubKYm+1T0m
n2HgGkf+4d8lTfUUFt59l9hy1ZoKv9m5dNxznbx3BS4SiaKBjJy7wggvuHihWbi6vio7wjcQDvDo
iPeq4QWPUufDQOXPSIGgCa8Pq2VeWEx67X5BadYxMHOplexNNGwbw9qhgYJGiU8+C+i7w8l7rwVj
QVztEUMZYurC8DHjhlhlsUFwLyrKus+tFZJLRXU71xI6TozIeRjJRfUQwi5BNaQkN5CO3ZRnZOUY
mSMS2d3JYAhp+EcE+Dp5YKbOspzbX3ewoRZIlNPw3W81zhduJ2zZvHUIZOPV6FR3lIpfmRmm+6h5
aQ18nGRgIIPMonkT+01F2K5DqMlx03506GkTradCdr6lw/DhFQWACyV2Y1Z86BFzaORMkhIk/Ro8
AS1r1iiRDQV0ErKA0W0NqPuNFYPAYPZbc1syFeyuNTF9mlpEZfsUlAruKX2W2d1ptHZycO6MoN73
9IizcP2ew+te+Tae6XATAjhPe6piWmNb0RWXcD6kEWzJxWFcN32DR8fFwS9HM3LrZXRJCwN+oK29
2MY+L9jL+haSl9xUP5JoQtpCdHBXe9VRmMNHJ5J9jfaKSXPzNaQxNZHJ3GlKP7CGqHVCA7nMFEt8
i3yuWLY24D+vW7ctr+1w1pCv8609e+lFnES015lyGXhqyl9lziONh82KEyySPeEH84JrLAVRIvOo
N5jNATyyo0HuZMkGKlXZnV9m13SQ5KTVn7hsfX7duMcJorevQA8Qwuicfjz7EefxSbpTnvo6fNR0
auaKR5yTkJcRtLhCTAZX3RisRqtldKC9p6N61RTjgygabqUHq0SX3yPLecjQyLNQRF+vxi/V0kLL
9Gj7B0UITdJlsPJZ6boY8RelHn6z2CsujLbCY0QGQxeaxyAO1vS832zPvra2DXXH24928DmNtMdM
YuUcJesn8dH2nGU1JCRIhs2a5A+a7zRY2P3VtsuDj79nMV86TMz6beohXTO5jpmbrgivcNbDnH1X
t8PcLPolcunx0yoNHXUW6tswOjZBQfhmzj+zh3cm3IuyTZ5RlCWsGaIfbZix75gQGctwXwUIa8fo
Dm8rG2/GfgHJG+wJOHbQ2I4I0S13qyvnoUGZuzENeLXlrABBAGoEk1j0pGYanfrs/RRngspYP1th
ha5gg+tD9K+cG6QTNsz58SmEVl9udBTzjNV/4N/+IbRtQRgz08dZQifPPgLIOeD0Oz6j+8FmTu4j
ienzW+nbZNOb816qwrNSag4ZL2zoF56GVMjI6y/yCsUKcctOp0xcGeBW4IyTrFcR01nuceJ1oIQn
RFyeeDSD4il962wCYXJiQCi8eIx1lcRzzEiKcN2LCHptPZr+PalQr+Xk33EVkS1URGpd0IS2Xkkk
rEG92wWkpjTE6xYG+1wSqfaJjs6AySbJtxHSiGGWfoQi39u685UMSB2Ljieo3aNJad3NDK7AVEsQ
mt6GqPnDt6iZ8DO5Y7fM+vveq4g/c9sLQfffhtL+8qIEQEBOburktKvG0O8re8LMS1ZUaVubKuTl
mLDiBKVgmtS3675GFT4ZC7fmTrfu0QTck2ztLzpu1THkMSpKYoya4TJgUuSt8rIzLWDH6sPRHCzA
Q8tOmv7TcvpPX5Y0FG3l8muftUq7kSmbbMJhwv5XXHUZsqPRGAbF3msU5dVxQI0e1ywgm4o+UX9r
7OSLLNqrGqyNTjrFYnojQsdsjTPPemI9YBLQucoQX3LFScQ16JXc4anZe4A4SVcV9ghW4CNmdEjO
VPiMuZX5JBv4+Vs7tvFMPMypl7WzHnkaLIfAuxLTOkuv9k5ISxB68MJE7R052UJMV+E7UYrZCp5T
YCL84YlwrBNVbGTKNtfom7Wssl1T65fWNrG6ZU8O+Bjk6zWeF4bgrAiZYtdoRB29eY/pOXGZPDk6
MNhKGs9gpneJ0TSrtAHSzRsy4bzcVA2/Je3dDl/xgt+7X8uE8LAyKP+FoKrlrmpZ/1tuAvesfCo6
Ua5yPCzUlcMLGG1eC3cicW9YqpJaoeube2Jbw7U1E0PUPGMyMtoXt4n0VW8jv0gsfH4BDnflrREU
sTS07PvcHOQqDwtzUYsmoKDxXhUDt4Ur4wBPxZb1fbRFmwquA58pwihj6SK8HGnElYZyfo5XBGcC
mjA/G0X0I8nHL2T7xIRh8iEsEcV4fWm69iGt4zs3m/M6cM153M8Lc07/s/BzI1eab3eEy320KZyU
ttRsyjW/HqYTiSDNzNnZj+dy9A6urootAx0wRATtTms/D75Gn72wEwzPVhSSooF/UaEa6Md4y+Po
mlqQuN3ugqp+hfbxjszGl0Q62yBX6RZ/Cus4k59/js6lfYm2uglZpkt2plYgPa9zua4drCJlkiES
lm9sdcjkAAKyJZWPzEykSNEYN6tyzL1dZ1C0ACDGByZ8WNARDhlbgspTSiPOz3DArpBrmpmApg0Z
r8Pys7OnN5eddZXFX4JYygVtDwIhCdfSLbk3wGFS7FV4OUYnXFZ9QzBaevMc3gyBXHdF966gQdIG
FNL6Ek2CBDi2X20SFWflXbXVsTBecrTudup0HLekpYxA8JUG3soMsgGoJLKgsZ78fdomlxIL7Iqt
2anm0RUITZ3zwkDEZbvhoa+s7iEk4xqfMhmrVMlrrdTrLeyQfVHCLvCK0luNNSAe2WrPU68YbZbq
pVHd9GQi7OGRoSKi47TC6Elj0oaNUTcvURwftEj5r97Rhe+wTVrfOowHN10lj5VpVm9p7F6jVsVH
/72DdoFjGWsochmx7yXrZiJnB2h/BRFaEaqFdI2xhyyrPDi1pUeEKM4Dq5YCeUgo1pmML3mrUhgK
rORCvLbgaF7CFtQgL7xJma7dmZJJt8izu8CEeeq2XTjDqtSWkdKUEM02RpxA6YRGIhx0lKy2Cf49
QB0uRLHHnf6OZt/jZ5JP9OoQZVg1J6WueMVaax/LeyFkcQowh61aEgigdLrxUdrprZG06AO6fZUn
d/DA+MMwPFRZ1t9ArtmEIKL7gauNVD+y6yPRl2edzueE8GqZy0A7px41D6NT81iVhJwX7bsJTHHw
saC5iol+1Sn9UhkUoAieOBQDjPl4GJIlMuPpbOi0FNo0PrX9/YywSWLrZYJB/8iIAIty751Uqbja
LW2LwzRaVaAXV1qTDNuQDfRgGNNybFRzyoX1EfTK2mlmItB4+tYpRwG0UK51NSuoKS+hHdT3LFPC
dWmk3ZqUCRgvrZ4+hkjms0RiSoi87GGgLS5T0BZS2N7RGNilOuXAS1DX4TEXiidpf4voYu6Ih7Qu
mBgOWuvdJm7D48SoLRX+LmWTDdIeTXTrozPGXdleK/zFWMNYXGFMeovj4c6S3QDJvVerXiHxmenK
0If8lVMzMEH+zbLFMi92apaUIcy20ABdkFT4TKD8D7f9Lgm/XZPcesjpIxd5XXh73YVZiHoyWCd5
yt7drvtLZstbVGX+SZHmvHSC8FsVsx6COkbPNsEhHB2Xr1lbDNVqJJt1Jbe1ZDARknnBFnJ8BU9y
9aKWbL6mWZo+gxzt0uMOzhPRb4WP9NJK449OTfetKqdTnPOcbyJFnvxoriOk1NUA5il0uSQNzRlJ
84YZyOIWOtgPiIXlwc6Y7bZUiluRDwol/vBa5eTdSfxqm0FmNVyEPHXXpps1O9yzaJ4Np3ygb2Xu
aoH9rfXsHT5Jz+PZcy+bSdPfIedkxwySU2xl5hKiUL1VXjunGXiY+4xXuFHPvoEKpNOtU897cfWV
z7giFNlqzGf3g8sT1o8Cax2UJ257vae5S8ZBu3oZhiy9ro5dEl6owvxL6p8icAInoIzJMaLY5v21
d1hgV0IPv/t9+hi0GIrIWIBwIWEAqs78oad0IpHePpt61R1D8Uoiq4Kp1bcviQleIdF9rL1M5B2f
nkQ3mnNjEqSH33iJwq3Z215Mf5YXhyyX7blrrOFeZiH1DGivcKAcrzy6TJyz7OqLHkKDxYoy063u
1BXOjuPQOIverR+woO/RTh0MZpzmJPLveki24TfH/cB7ZN3pGlQC0GZi180pYQwY497N1zKqPLbe
A3dqJj9JKCh3npmuMTWqB19m2YnQbDqkolwqRpvPnlbA3KxJmHXyZNzKfnLuXJ0LEgYMkXvBNKy6
qv7qLPHCwt3dy7TKV8Jlyh7JWRhP/KWaUGQXSFzcsQjukJt9Nn4mtoadnItmCu6c8bMikPNey8Uq
a0OT7pc5Q5i34lhp5PwoSuDFpGZPV57fMxz8HJWZPgxaQJfmjeSDqh5xs7HRkgC/VBPfCg9KS+nV
CMI1sAGcnZw4hyz5UlMS7yj8YuyAWnZJpmMwO1pd2SCEof5dZGbQX7y4OCZa98w6q9tFrrXVY+Ud
jNnD6CERp2OLl2Y6ITmADtxQ1JVcctsfSTMssspkAhh/FnXfH209oiRuXGeb+4z2QlPr71QZ/tDt
qjn30tRvEB7wn0wm0/DA2M0YyL2EdLRgdEm9aFesGE017oUGv2vUJ3EJ6JY6mWIQZF+6Iv10XFoI
YJYJQ/1VF1vmnV2s2rELH0Yne8Afg3AUNTMlebIlwIfy+l9DTYZ9syBV1AE2XcKHhcHOm+HUBfOh
2rguwGjgAj0BLdpTNK9SJ7es0MFxljWNpZ8a9652QLlAmoKcG903Tufd/bxWBJTw/U8np2wlSizt
yaj5H5Aab5xIG4gp7jKzNXPD+vvdMHlWiUa0eyNy+oNuoqMMQxJTtRxl6RgijzU5hbwg3SP6TqlC
p3l3NYwHcoA2AVondD7mc479adJnAQpY58cWUXXXmQ/B6BgflEaFUXQHqwDmqMMSAxHHtT1Z3vQG
4ngGBwctu331VXtY8qsOwJBdieo+HePnciK5dtLhlLGZX9pF+y02B5K4fZyQufPYu6E8TBPSBLv/
QIn4Dg5K3wp2LAsU7sk6TkW9n/p4NwklD/iVxbbpzW9DXGHpc/IDFQO5nIX+2LeY/EQp85PjMnoV
vdGsXSt4MQZgo2bOAMlQrK0UVikHdAhWr75eUm3WiyZhjDIpO97GoebCWSluYVegSM39hnGUqtCP
jd7x5wdMqes+B/lveIH5RGZdhxmti07Kzw9FauAZ1NBhkORerbuBuBpdrwu+S2HvE419nB9bczC7
gbSx8YZDJ/YG6pSdb0es72Yeiu7hZc0hs6AhZkJL6IxaMCl+stMYTeYQXdu6EcBeNcYhInsd0t7d
Wu5nY3O0oF4Bm2d4V6+vJKYC8q5K5qBj1tjgkDDLlPy7XZJFj02qFSCik29j1WrXsuDh6Q/+qe2y
R9ufZmHuYMHbjBq2ZtcIdFoQTsnRaLIP1x30fSYCECrMXbu629WEbLPIh4lnBkzks4qFHhFYW4/p
8mWsjRJVnjuQ7MwKy+qCYx2ivS4bkR46o/zBM7tNu+TJavNwkw30J43lHYZAfFkeSntWTHLpe0Wz
tpqBcWt+GXy3uyboQ3Fmb0svZjM94tmFUYioBbk/eZ8EmZbyu98EimG1rp9D5NfkUW1Eiu/VlQhO
EGyHKUkzWLS8EbIfOehoh7Ij4iiXN/wu0b3VMITfG+G8aA5LGKjeeBQDivomcMs71XUvAPvoEOSG
HLbu3fHQ4aBpSW8KqyeNrwgOtp6f4pZmIqiVfW81B7bLGOyq+KTa7sPu+7cshczMJLm/ovYeuqa7
9dSzY1kNPaZKcWuLzCa4TJqntu+OcY1uHiJqD2SGrMy0O5SMqdEq1MisRD/d+S5nLrZ9sZZWBKJQ
VMbK8QkywCCJLn/Q7bsMb9VywG0Sd4nJ2NfQ0KXa7pGG9F2AGunz1ttnQ0lP3mpzmJQWvtUuShl0
atzvoXOukWWB2PkeKv85a5pqa7Vut08lq0Dh2Gj/XdIqUpMnj+3BZx2c7YAOFC1VqfDwJYvGvNfH
iTwRyaDbrWx7W4/ZuhkbueoYWF76xLyqPrIeSVxhHdtPpzyoKQunvSodZ+VNYrg20s03BmBEBA5I
uJzku0mtcJmAlVPVyfZZAu/HRQGXqOYQXiB4uut1pLv5OD/Hu64/uPjBqKWCgyfCDXCYa9+HCEri
8cJCmKlQhbNF8+3qxHLtUNnE5VL2EtVcQhM1pFLLRKe9jUYKVTwj5amNo3xrCr6tVQimrnWZnsB6
EFTJubeFnoCIZjCLK7C08jokuGudwHgULbIOK8b50EZ+dIR+x+k5jiZqhEQ/omlsgWuKa9fl6mBm
9wS9knCrzzausp0X+M1WtxRhlVPWIFy+OSEZd02CDstJ7e8yj/F8xfUBrvRqZNi+t/FATCpWR1ph
Lhc9fdEdGAEySXbkyGTI4VkKzMWDPWUHWnl9D+rX3FitelNCpidbmmKv9WLb9Ww4QS6xgLQH8sgK
/Gc4O4dFmqGQMb1T28KXk41/iTxuPEQexO3hjzvTULmrygta1g2CEGqTMEIaKZyCJc1F47y1ZvTI
aKjdTGGzrFg/nbG03ktLz2+UlbhpxQlpDCKKIkN0lbXFbmiKp6wlYM4ePZ54wg+PYV58RpjiofFA
0OgGDBWJ6dwzMAgOyta/sUVgkqqHp3hMy5ttYBtAFp+Per9LNXVQHTzmISguoy8ubt3YH2NySlGy
GsnEQjk4W6qpCfFurhizoUP0xguzwF3GoCvB48n8H4J6Zcv94PR3JI8d8zLeT6NXbgMq3iXeQ4cO
4miyDeVCaY2DLrpdbIj2XlGkNo54rNNOHsSY7M2WJkb0Job3MDipRILv66gy1KDqexvpAT72FpmG
j3mv8GAiaN665RkBVsobzz8/mEairWj6mp2V7GwFsG2woT1Bjg8PUgXcq4qxSxz2N9uvwFzU+zyG
Ka1XYjzbgR7jXo5KekFWB2WJLMo3xxPW8a2RIFdz7WC8pKbe7QUvsIVuEd+S5FY28uj884NfVVs/
tfs9hYg6xdmEEirGEo/HkoCf2Nkrhd9ejWpcum0wMHpPr9gb/GMbt0+6XZvkp3fnEVD4zmJUuyMy
4Ydu1c42HchkmTQsnY0el88MbjkInWMbFN73ti3HRcC/iBx19JtZWMwGdjPj00Heg4kviKIYSirL
fh42AyhYowFlMm+54lRLshfHtDgYhaoYDcNHtbCH48kCiKhRbOKR7pcRe8OwGk8+UouuD/IVOmcT
Tg4R214GQ8cPvJsFa/Ux0cQaN/grsgEQpDivDpUL5sRZkLKkX4g1BjjjusZinAiP8hGE8vChb7dn
U3xnHbrUTx7EYAagJLuagRfgAwuI4Sj5dCrygEmzSdpEqcUbvA3hakism53btxFf9jIcreAQzc2/
3udHrxIRYAJdbJSFd9pQRbByh+ro2X1ORnL0GYWHWJFWusgg+zgpdLvIqfU9ZWu5mpWgMpvWk7Ru
k9ePj+5In8wu2b46NeZ7v2r3PkrlbesO42utJzciOcS9bRyx9NQHv4Q9yvSv3CU2D6iwGLqlVaEe
42wakKAJ7My2Fx4YDgdYraBJe/geXnWBtmXg3EQPQ9wWw4lro3AhrQo3uqhyCB/rvu1BwIH6rc0R
5bGHTJdp6Scdv9h5OpaeWrbZyijjJ4b/KO5U2j4XqI3OfImdIfMfONySDUC3WXCQD5c0u2PAXK6I
QOBGirupWrW2jgTXnl0gMq0XJrHjOXKkw1hGmCKt2ROAeXyjj6xnusl/6dM58bUMSZNROEmNmg+6
4wwvNLp8wXwddlazNeJB3SxWSn3IpZXrvLhJy7YnLRwUnEEMi6cVsFrnkIscJ1bgNvmZGgAx+7bK
GzQZAFfmwO3pezdaWNa62yRI1AyZ750astWhT6NliRE3++yx1+S2kRk6NskqC2WwbGFOHnzC0Hdk
6hxjrLSHycd4iOScCBO/wkvr3Y+hKb4Vxabu7Oq7N/UVDgad4BIzr79XgLZcHPeOgE4TA21bhjHY
osAcBnytQn7HxA4GsXPv9QkKkzGBURpaop41mRskedkhYrDCfsV/ViZV+Q0QbruXDtyUgaw/k5aD
o9aZaAZKpOUua4lWcPs12kBVVvhfBjkbDkEYTAQGe5+GQL70NL2OmSruyInR74PA2jBG2XjSL25B
39B1z7qzEt1tXDrxA5HpTmb4MUwutrXNDcGf8Q3E+pGVu3MTSnu2Wv3FM7T6ioQJegqen6w2nH2T
oywVvhcfixp4ZyAJmJVDeZ5SU3uaRXDLxnK/qtHRz57Xtas4k4SBCAGcsG8fFR4T6lFOvTHWLlEU
8pCo49PQxzhNEYNfXJ1jUbgVar4JO5mFW376kIYhlgJm0re+wm8dcQ5FSQ5niSDWdQVuYInRAqVF
7I/PBoQRVFG1JsK7nx+80Xv2BZpgNrD6ytAJ8ONw3WkoWqlk3BVoQTZbSBcOCQuEOx+0N4m4/r7v
icnB3RSjeEANobEGXhdd0u/Jv9i7bKAeuCuYkNA8sS5i4Z57CAhZ4W8bE96h1nJ/dHSCe3uEPmN0
XyiU6scihNPHvukQWJGxsvqi/AZmn52d64ClawwqRHxOZd+6hzqaNEDUX60j0/coJDadsAAO0Nbs
dzYZQ5sij3Fv1lq5jrTikzFHfegTt1ij3euuAZiitcS0tUUHguU/MfInLn94vPI2mkpbDzY349C2
A/d5mOxFmlv3AgfRIjYsb4vgyDgbwJY6K/eOunswrdE8s2ctTpMx7rxIIstyOUMDzTyHZvMmCR+6
sT/D3VKOp3HKvJU5Cm9PW4mtdrDfx9gxN3rQPzg9L5thlwwLFcZap2vf7XmgU2UAINyYHBY5go1z
YIEsm1IN19o5m4Yqjx0qadSsVA4hUzbkPk8U0h8KJ822UlSJEBcEm9i7qLQAuYEOWhmVfmeVjKUp
GtjSkqLTvDVfkewRlNPs3TvtsLdZTp87wEQLvb7moQFLSbPRXgh4V3Ud3UOSGHdGkaEFwg1Mo3oR
YwAVrC7pRiTxpQLQVB56X9LK7IeOhzCCMbaPSHoWeuWDbqLs3Ex6010io+6PoguvWR5/pgHc9dFy
qVDomLEIjggHKn0dIwddSTPaq7xgch/XHMKoAszSYoM6uFv0kj1q0pSY2EkFmzxqd0TVosAz43Tc
/OTw4+cqTw1sIvZwWDnRLBwKl3jh0acBxC/5kLXxk9QH7+YhD2U0X1mUy3XLNt/QEVAIxGuQL9GH
DEzWVhjGZn0aNm6nCo0rSpgdT9dwVfMnBuHFD7Av8bFBjrKwWyO8MUsSeOvBJ+oiubiO9Om7QrXB
775u2cP9rHFcA4AAma6s3fTJPGpVifpp/j/gvS9tX8e7zeTwRO8FcGtN47zSU5AYLZbIg07ZTtHg
syXCu9hF6FkMyVoi8UHderDrRJWfcZTUB880eDv1PdQE9WCYObkRVnNngAjFYIevdTKjXauXl+JH
V8TvzQAv2bFCBEaiOmrdiLWcH+WQ2d2G6e0uKLT6VXZI6bTJhPoveZoWQZsdWpWtjbztrmEfaXj8
Y8zjqHEiEwamNh0mAwaNF+bOUhSTf8h95rm1BY6G/MnpELQOJteJqW/jxswsK6bBMXY6gxrhLauQ
mjRD/sYKITuhUCk3GoPRU8Rtc4x1XW6MrioesKDvXVW+N+BZPkp1Tnjk33Tdvge5Gt0Nwv/uowTd
kyz0ouVFg3Opqfcx6P5V18FFiKrKYSYBF0FWen1phVfeO4b5iYJd3HS/3pN+kW/MrLTXUd64t+5r
nKS9c8I0Wggte8qzdnpCdoBzLG/Ok5bkG7uegr9JABF/DuNwJI2WTQiRSTaf90sYBy+epuuum+2k
gT2wtGYWXMHwPqmMclU244s7BdCjreABpz5V41S/xtTDy3YuUj2MACeaZrbgReoADcMM2KK66QRc
FZ7tP8M7/vfH8H+Cr/z6r5iO+j//gz9/5AVtRRA2v/zxP3frh/V/zP/ivz7jj5//n9uv/PLGZPAv
P+n8uLn9+gl/+KJ823//WKu35u0Pf1hnTdSM9y3n7cNX3abNzx+AX2D+zP/fv/xfXz+/ym0svv75
2wcM02b+asSyZ7/9+6/2n//8zSAv6r9y8uYv/++/m3/Bf/52Ht8y9Vb9+g++3urmn7+Rh/kPBiSI
/Uiv5zkied/7r/lvPOMfJE0ZjmPTqFPwuOSUZnnVhHw/9x+S3EIJMNAmq1HMMcB13s5/5f0DYQuZ
a45FCYSLyBS//b/f+w9v3H+/kb8P9JN/Cr7iq7m2qeMfNy3Dtn8JUkot5nd5NaQ71wkp5CNNbrTK
1J6B1oodT0VjhTcJmz4H5ZpcEvPw3x9qaBdpMZR7bOHW4WffZ0LG2sS0DiQ/q+5G7T0sTLsIjw+k
3xSHsUFo57Rh+oQ4Xjtk/g2jorGGhWvvYs180mElmFCjWXGW0ve3gceaA0ewOP78vzxFAIYxlgPR
D+46Fl8/g+IziMYHr+zD5UD+BBM7xNhOohHkilcfaGC4MXr4VVXAECeCcOBlkAzLHMJT3+TWUzCC
AMx89pCiDtGKNNHfRLf9OQrX1l1bZ7YvXN0TXAl/DPdhAmlGnVnAchDBqzZ208Ueb9Vg6HfEOiFM
0Nt+jfwOx2PQ1pdO93FfVEI+SJalBozA0iokQ62o/psMnj+lycw/F0HI5Dl6nusYv6TJ6L3sGaYn
2Q4RdXseCH7e2GXhLu2yYziXZI+/uyn+fe39/lr7cxSnrfPNALkYRD5zM8xPwN+FrMFLGf3MRYpT
KLfbNrigt8GkHdyq/mYrBBsOKFUYjBy0dbuaxjfRkDtrpdGBmIUuGyDnaIF9VCZ9XE9T8tc/3Z9e
DHA1wjQJ55KmwZ01hwb/7ocTDkJ48kXcbWdUxrrtCVzkyAWUmUFVJzUl/7vwt/kL/iEAyePlcF3T
wVhoOqgt/vgNzcKTDttJAKmWr7YFlyFFsbdjXzpuOqdBNGTOU2J0OvjkmSZy6u0q7H/Hv/69/3x1
QmOy+I98Td3mEfDL1em5EsGJDg53+IlKCOzHWbu1k96d7BDwsL9ymjA8F/C6FrbmllugkeS5D59+
UYWPMOS+1GiWP/76p/rTYwl8n8dbwUxJSJ6Qv7w4pMICYw6acRsro8VBZTyNqcy3qHl5iDAYFY2z
/evvKH69AGxkZOwvdMNz2ax55q/nr4wyYjnCYRuF2hKICrLe6rGoee4lbnLLpP5SgBYjOG2Rylfl
tPrKTRib+lWIFFYVpw7zY+v70d9cJ8b8fX9/ncw/lzAsm7Rg2+KamX/u312YVuMAKe2dYesastpP
CpddMdVfHjP88wRthb0C/tlGtiZdcoYYusaFMHb5CyHuW9vRmb/iO2xcVreZbNahVlFMCtu9ZFAZ
FkxYu6NXaLeqTNmE6WL31y/rr8FmNstRT7iwly0Hke6f7vlI69209vIdiW6g1EU5mBjRw2jRBGA3
jAJzcJizQ1hFAa/o//R7c6japNQLC9mhkL+8cn4wknYAr24X2dWAeTB81+oGHAheAVmzYzVr/+jg
EPsff1eE/Q7RZqZNupz1y6Wbk786WW4Py0PTwYsS1YGUm9QyMe9vHQj6KwwM6d7GUfx3l/CfX2zp
WpzjrtR/1pC/3sr/l7IzW6ob2bruEylCSqW62913wAZMe6MwYKtvUr309N8Q578obxwm/jhxCNtV
ZcSWlLlyrTnHzKzSyZDG72j7/sroWYF1AVvAQWQVMmae6ICMXkXgyQjl91Pm4Mh5RIYrAMG4Gz9y
ZsWgj/55y40ZFoYRoXQttOybNefLdQrTpOgwDN1hC2JH+PORRo6eSaKJ4l0gy+TRV3SqYhxNll7Q
i7Sncp9S98O8/ubbfimxbTHXOK7FuuJwYNYvbo2pmZRnPqGQYRbtVV8y6O3JGsJ0f4vDFTB5wHAa
QtaJUAAezs5D/XSw6mxLl31kwDmP76aCHrurBoi5hDBmVvQc6cN3FcOXd16wRwp2yHk3MtmZLj4g
ycqr8tHfFnUaXqN4LhHzIqjNdUinKfSdEz9letCEfVUOWYQ6lwlZbVVoSqbK3Ratevz3Q21c7la8
ReyNxM5QqPJYX55O6MaAqRvHYFd65jFP67tO05DuxV1zanGw5D01YgX9WouN/EfQDnQ3vwvuNS9P
SPM1UBULz3E925SXO5XV13Q6C9KsAhtV1FSk+bGgUfm/L5+/HTwfdfjnH7YkY24cC5ROYbaI/n1L
W0WJUa9jPK9r1cdYRiZ3wAzmZbtBJaDoGtfFeI17g0PhDcb/fZoZ3sksYyBPKQRBAi0Ona+hT5Bj
snGLMmC87iGdcnAF0kikcpr/7PMfCKQ+e9ZqKLrzv/L5ZxpWm28WG+MvT4qklCIj2xLOXF3++aSQ
lDhJoILBznYysSMF5IkMNPdH5kR7woLix9htCC6TeMXDeVybeOQOpMQi4wZjNATR/uHfD8rXewTm
cb4YnYON96WMqpxEOXZTOVu/h3TpeHV1A1BgBh4jHGxc0Z/DABVO7JvmlYdv7ZuS9kuNaQu+Pzu4
R9nAhTgXn0dEaFFhx0yf7ai8tmfvkC9j44dVQL9Xqj5NLGYJ/GOSs5wNPJtfVlaF10z512kfwu80
cv3Y2OmNponxEW7J1b8/ni/h0/P1uYYk6toTPMqXz3BkYbAqAtObx+sBGcM48hKFuDYMAblEnfum
EmP/WXCBCUNBXYMEwVjg9MOGlinULexgd1UZkJnT4dhaGWHvn0fZhccx7Y9aIrNv6g9jXoz/qD+E
LQy4/DYvC7/6rJv+U39YvRwwVMTMjTKsYU1IMCskYpyCuYPuKMj4FB1v4xQi3fMOPNOT+y4r9G8f
mnDIvGZnw9AqrPkl+M8l5DzWqhlCbasK+0oQhbWPdBiSSsiTX79Pmpde2UIfIHf4IUGAGDmKIiMQ
KUrfMnIiT7U3uXvDl84pMVxaWG4C9W9iDDFm1Q8t9cqXtM7u/32n2cy+fnBscyRKO9Q9tjQvFnFf
b6wSBIe/tfw5aKz3ildO+kdIP91vcn02Umb+T860wTIYyNbUWnkSiaHuzLG8N5EivEw0KEEtoSwK
Zvaob/GFzlT/vy9gN+IdoXjPYRsDkxsVYli9qK5i8qEkMcHX3gDfa0pRkeCwBOPZlNnKNwzs75NQ
RzszHxpT71nHiFpZmA0kc9vOOhbuCOcRESpns7Xh7RU4fUI7Jx3G9tyDYaL2qzlor/ohB3ajEQrq
BleJOQZX9dC9ZoNAdh5GK+yWOjYwfxPQLCU8tWWqZkpGw4Men1iQ4rMXQuNlwriKo3XaBnKWDd94
kf3iQaShQdy5yIxoQopS69BJd9aJliweVLK7Et/YxwYJHQiaom3Zga+iI97TOEQQSIjVna9P9h0k
0P8t5WS7nUQ3bcwU//fnFyMbgr1j0imQEDuQUnWnmFRLALc09dElLcVoFxsaku+mNaBFYKVbMUAl
Jyck36SNTLH1nd45T1PqnKMJFz3CakZYJSU6haYLUzw3DlB8rjyIA9d1/M26/5dl1pQsdMKgC2Q4
8uIorU+trDq9cLeEo2wmkaVnKPhX1VRTLZSdxECYMZkkjNXXGD78+8meq6SLBYFinnLAFK7N5nPR
NuhooVnFaLpbq23Da03FxrJsa39bJ9b1v7/T5zHv8ltx6KFc89hREEf++eIXNqTvsc8YvVPKtm8+
raFNEifRvpzhQ10/5q8wy99a13Tf7Bb+ItB7criBcpDTTds9MLYx4e0bU4I4mh3mVulByNTGR9rY
5iFKGdEE7TTiH1HiUDTqGKhYbD7L0gCtwVbvjPY6V8ImpEg8DVrR/ohJKQpi2Z7warU4Bmzil3Sv
WRJ0la39zs0eemvtZgK4qyKZxMujdB2ZBKGQB6dtRBePC9x0HmFktViiOIWBMJFEZqKUWmql9stC
/7AfeNe24HXQpZbhD4ieOOsSmhNGXBQv2jiOWzysUKgZZ6z9pmTW4tGtb9B06gUZWP++DfOeeXkX
PMt12dY9B6bZ5fKrm7nBSuZw8ifiOJXhMmDSuAoTooeGHKaQNoXl5t/fc14cv3xPV7iWw+mN0+/F
A+4UHTi/UbO3Iyrva78Uh1HgnCQ8EX8kLaDD//e3kzoHaEopTgdfyhYhG7dJw87d1qLRlx4K+cU8
Al9JrJozQvObAv8vP500DOppKWmESeviuY7Ib8D9EbuEnubpuUf3saY7JY8j1Uk7lyn//un+cgNZ
LGg+8g7RTr7ciWq/UiKzGxSlVr3WFU43zcoZDifMGLT43Kvmm6LBnNeAi9snOYnONaBOi2tubf93
x3aJ9+rZwoiRUqV1dBC/SPgbJ441PZpCYNxteWsTr23WUuxLpEXbCGQfBjJ2l899JlEVxuoU4Hrv
DkBOp5bAsGLWO2ZEaPWWio+ZG3g3n1/w/rwHKGXPoequWR4+dCO0f8zj4hUv/EqbwOJqBBrmiTnc
FjOyWU74QP/9If+t9JS0eA3L4v/UdpenWhRxlYdJZ8tQtT7Aj/KgUrOVhNmsWJsd9BEZZgctDGHc
tkgc8n58AzQIrdxVx3q6R6Gg7uhO3+pmqiH4jaZvXqqvvSQ6/JLVFO8vIwmOc3/eFuZ9flB5nrVt
A93cE57+bFclTEUKCzUFHW5o1pOkKgxawjLcGJgWDyP68aDMp+NoZ9MhTDLQb51xP2RgCUqrD/ZB
hO+29v18F0PRsZIdW2JtFMH+35/vZ0P04pliPuYhh/CoA6mj/7x4E8VKSziStcVHbd5xxoer2byE
yoCpW7qPbulVhyIfEQ7XPtU+zi6Q0aQQde2mKHCnToXaZbj99NK6GqcsPSjaDZOVatjBbkkL03YN
DMFlnk6nZBLmUwtn+d8/gvGX18JlJZ3rfwEa3Lx4761a6ZqdO862xJu/6z2zWdacdHEWN9YGvdMq
phjpyKU4WElQr7UeRlPXJN0ucXugIcwfr4NafrM6fLa2Lz5Y7Fkc7BFN0/n05tXqP+V1OtgyTyLf
3lLXt1eu0iSqZto/Cckk6yIkjnMUMTXiNAri0yJ8ZmaVPBoT1sVQNfY5jgyUqaotnwrtru7gqswH
1q1rZxFRPLFYKgUkR+UoGkds/tvQMpxrTuUZgiFgwKkqUXyHDOTzaPB2aRibmPDY3YD59DuTvqSF
1/g89KgYCKKj5OggBLQQrhTk19e0q64a8n1ev7lXXzseuO5sAwavbs7n2bkM+s+nYsV9yK7AytTj
PdpncJlAclop2vHoOGRmve+9OqZ3RCxK5Tbk5lXNHRXBN8WWMT8Sf96ceU3RaVbx2MgvJRCeSTTi
MrK3LjaIWhbZFUkM6dVUlEv0UnG1oFLYcHwztnTs0kPixNZV4SHYb1PxTS/X+1r5cS1CN9F80ihz
nYsHxSvKMMDIYG811FXL2KXW0e2+3AQVToTIcZ1NnlTNYSZWfgZSeQivdlnXvNNzMO08XTmAoE8V
Kp4ytd1dJ03/UBIIsu2r8qE27OjsWZDjx9TZZTG9AVay4TS26XiyFFaOrqhIzCbFa9n6Tn7SmrQg
CYkv9PrID0FEdJ7EWkWx+ZDYT9nw4rQgiDE6HoypOsDzVwfZihdFo5mUHW+j6JwcmHo9IGEl6Rwj
4GpqI7QRk6zXppble4SvhArRCaJCeQY99SRlqOMZ7eOtRqTQ0Ssy5lFDv4f52V+ljep2rucpe4sl
Gwlm4qorvwACOwg5bKSRY1kKhzfLA8CXNzXpowPSFqtiR4tGH+9wVBQn3wF7ho/j4BIfcRtWBBbO
67MGXdLltL+rfSslbiWUqNplvstz2bLnVTCGm0dpGvgVG6e8jqf6GjuWd8+WL/G/IJXKW/Xdw/n1
iMsDweyIUwiADUYnf74jJc1SpgydvUUeRvhzxTsyGCXRVXVv3DpSh7kOykE2vv2RVWLnaMQK/vs1
/dJKNnU2BEoMSfuLns9FbZrkc4z6fMieZYRdUP8SrZwQEw842jULn06tR8c+/6aN82VszsSc7F/G
+Q5Wct6wi73e1NKhwBpEvdhIa4k4qFcLpDO71m+f3L72oKKiVwopbredBS/N8o1niYeIJS6HUZrr
AylHxsxKnH/5+SVsxbvDYXpvoVvaFujdwXL0OaCFck3zAaBP9iw6WzyYwsfpmrnIwGa1K6Os2wCG
dbfQBt1aV2E37hPnzgo4Kufy4TMt+POLiiu5nzgcT+2IX8CsyxU8AZv+LUnbPid6ZJrbHhYV8jp0
ajXUrZWcj3g2cfZ3jCQhrMzHql7MySHxsE5tM/yZwiIaJyFv/n1fv4wl50+YM4dlUkxxfrrcKjWh
RqbFurOlbQEFVWrxXUZVeeuWxHt4+0bPUDUV4Y07BHiTe4UTW0FWG3hErktcyqBcMjJmyBX9bhP/
siJzZaxljHZs7j0l7p8PPSb2NgZv5Gwzo7KOAbPRAntSXxA0U8z+QAuxmzckLAcABZjhVh+jydOY
jOd/f0Tm5duHBIReOIPbefdmg7p49u3MiOOoZIeyx2pcR7ONItDmnBNd35bSuSmU9mjp0+PnithX
TYltunn2ZdTfj63q7hXp7YVJNKOpbfUciEPiOcEuKiX286E1dgJfOqRJqC5V1hA9xOO2GKzE2H0+
JGoOQSwkfpAc2M3ZodH0TZPjy943a1xolNoW4wtHsvP8+UlrwHmQ/jcWCTjhqknVrR7l4UtvRL8S
Y3z2w/Y1rYGpKSe8xQwOhTslJo0Usm/WGHF5x+frcJlfWranUzxfCiVQxtfQx/DPVCKuz3hPhiXc
imRd1L2DbBlPJwCddMOBHpNVE4SnvoNl7enNGfnbx3RAYQNRUgX9aSDJWiSsiTVHX2wJ8aNALe34
hTpiIBPfHMM+j1n/LR64cE4iDHNZquYO6sWjGuGcsUMmTFvXg7+TiYC0JbRI1M1DTCtPOiS/TMOu
zPGhAyJrNz7H0rsCF+okoOZXVuSuh7Irrn1Ub7M8lV/Z9nU3Rncc+/zbIoWIwx3sbjJy49b+Z0Ei
NGKL0iHbh8xwmN038XGqew8tc6yQN8CQquLq2ZjK/nfq3xt2WN2UfQi2FX/EIumlfU7MMDmMVtZu
5vHhYzh4N1jDorXvG+06TSOH5mOWXguF1NicqY1zgUbSxrZhxSaOJ6qPkC3yNZEwSOHG7mdTzaCd
uEmOjvNWhrjz3QaQLfiyfqGDtdinsoQNQD7IA3MfHyD5GD/3E9/GIe09abrjJGgjeVP3Ovn2I9Sa
ZsOPg8XXcfMV7h154JBtbOUUY/bieJk02ovZVc6m0ouf/37tPzfVi5vKGd4irY9TkEu40Z9vxWTE
riNtZWxNU2k7LUrkteUQAsV+O5HDWZ4qE2T8qIie71DQ3eURW6Dwp9eUkyekUGACgVYcksm76UmE
3hANjf2ybrBhZsMzuZsQbmaUeIR++9E1gqPtTMnJnb98/qr20iUC9/o4glb87pWfn8gvPxyLKrMG
3n152Wsif7LTxqQkJgYKckz0FDxIkFUEivVXeeW4m2S2DhXEGSyVXoUH3Q3sM1Jc68wLCc1q0CDd
ZvH8atWPHtbyTeuYzXdH/b+svAz1MP4waXI471/cgtwAkxXDsN+2SRqtrMigiRfgpuRhz49RWbSn
LNCgUqUBLj1Tf8Nb0H/3Sc2r++Un5Xk0f1GHYN3QL64B+gsNssgVaMmDdj3oAylSU+pBb8xxHJKf
uBbkvWwi2QTHluzE7SAjfWtNXvwQ9zy57eB/s2fP1d6fVzS3CFGq8MEw5bo8oGukyA2CMxkHdKLz
Plv6SSD3n8dxDsM7s679zRCYBuBFtP7/fi0uC0H2B50TLI0Nh50QreWfb0WSI+QeyK7ftun/Gj5Z
Nx6jAj6Fn9Y3I0Ne2ynFdzfh6+PK2YxJNNsvTQn+9+d3NetGEHOLsd0ZYDzmtvGu9UJ7LM0QB0tj
30XCsu+awgQlXL92OniwbJ50+PqwtUi+vOo1nEJ+0Z+joLrTrLH4pmny1+vjw2Dt50nRL8eN0i0y
MpBd+sh4gc65cs17zEL+MhrxiTWtSPZqkM3u37fiy7yOe8GNgPxm0HGc5wR/fir6qHq+U2QQ0JpU
G6QexpWhjBQ7Ts0hf5w4wuuVuS9989DK25KkVezBbga5I/uhkYGyROg3PILHIlerHUlliJyKlgTh
cpYBpIeh8hEuLFjub6776ytFjSEYpFPZuaZpX9zNrofTPnWDsYXLS1tC5A9Zmro7jSnMMm6dN9hD
NOhk80ogbr3yQhNWKFrxOVowBPMIAcVycfCMHw6sqJtmgI3aOwlcWxLdrkhE0PdDo/3vd43z9O+L
l/Ph++LtY57MxsAeZ+poyf/80KXmMwuCcbvFvKoWej6UG52xHMhQAprWei7fK2ZkR5fR40KVdvHg
Jy6EFbf6RWTxdTclAq7HYDCW41gDHXPXSEk2UwSkZ7R6cU1m/DEL0+la9jWNDvta0Do2syHe+XU1
rWEJPvVgQJforYPbrkV2RXcwAqbVV5ugz+/Gif5WZaryahrSlN3K6A6E1iU3VSRfJBDMq7z5rQOa
Zlw59XLjTzNeE14cjWvj7t8f1pdGnMOZAlGYjV5qLqEvOxmBsJ0GMwAAH63T4DuF1dqCCLZs+tBf
8t+BDOqI4eBkPu463epOersfCzu9B0gE9SqHodaL228uan4t/riDXJQrdXsWJ3FpX14bN9Rdh8zf
raarx8AfCTDxCHD02XA5RxRQiT2Q416avY5UZovOBlRMr0LcZsbbN5fyZYNjy6SJbUokqgiWP9/w
/zS/+rH4f59PYAMJiQmfXtlDUkM3K2Bxd6U6Ukyc4cDCTjPPkz1a3yxcX/YSLgCEzizgM5lwXspx
c9J+G/K2pu0It4jQyck9mZnExM/QIInoYPtxPYE/JwgiG7xvpkHy650w2FQN9ngqB+7HxbtErNQI
J9mxtoYV+ddeQlqNoWczEgQcvFnBplN5Wx3wbhe7pGUi37SkoWq0IbRyhEsgzXCXpMlvr5NE5nZm
u5eJO9zxMVERBlD5+z5dtSkdjYWga7K26YOujCruZvaxjgzAvB0pfTeMFPJtIIUJzG7U76bBWgfP
hiurQ1xi6JxLMo+FNFDENjZtQ3hxg4W2o5hbi5DYURLGnW9qH4/GzpfnlKGVN0vUUOaiyZr/+X8e
jgA4I50nz9gWbmvdDZYZI6lwjFtRY2DFhd3t9STubgyJ4N4jqlSCeHlsVD1uyh+OZqKuDuPiIR6F
u0Xo16/q+beRp6EGN8ddkI9oM/s2IjmqXKq09x8iw9g5EWYvMyzu6iCuzuEQtcfIk/qSI5i7qFDJ
7kBDqnNN6MVKkHfLTN/66C1p3BFmndNpVvYiG5EshFHbrjPGAzfkp96DGzCWLk3x5eSn79Y4kveW
VnPiUm1uU4NAY5vCuSTdAxZxO8TQpCQPgpiIguvMVdvT/qxke+hrFOkSPEbs9G9mVL2XmV4tuOY5
mrt+ol1bATholoWoP4rJ/9VF6gOsylORF9uwOYLFAZZawl32SDxfoCq99SNR7oza2LR0KAOzI2KA
eFjKekBhhrGuPec8Tnj1ymjjVOR+kUlHGm87hgta+eGCbZ6Qy67c2XY6Issjoa6bSoJQE7ANzg5d
yFqRcmdLuRja8j5p0ydosfwNjTFTPWBrOPfkqjfkfT3I1twOBEer6pE4jy0tgHoRSfLc+7xDS2f2
Dj1KgDDBnN7u8Dd2UUg3c7IJBomZsLvJpu7zmQub/x6Qxawn8zfqyR9uiPw3STNYlka1KnpJfwFG
AaFIFXZjwkYhDSIWG12Mu+DuAtJg0saf4catXKlEwXYo15WbX3e9VW0tm3ynMr3izxsCOo14gQ1y
qRmQwoIPETSzMoa8K/0pjLFwuR0clFpr3uhpjYt5Q10oFPeIUJu9bNDHhlr+qvS+3Fn9L9EHYEp7
1yIeY/qJz50Iq57RHrx6CJWaAQQJlv4alM0dHIm9JO5Kj8npJiLFo+jbBW61T4TD8STEvpf6hPn1
b8Ew/PbVuO+0Dk/6HOkN825lGMUNpcebCf7OnSNzZVHpqyHvn5rK05YTUA0nj4Fb9+qFxXARYjHe
J9A9YGAB7NQYngAAISxT1lCl86NMSClofPdEoPS09Cu/BaoPws3tTBIkyXYJIRGvkg7aEkUZTJ+K
c7t6qQe56vh31k6b72kp/tbQqAMhLUglb6CO48mbkSb5k9l6fAT4fGq7mEnm9NvoCnKw5ok09PG6
SNSTHYLAtLD5kIeb58sBHBTJbTP0GYS8XWr9yvJvbJXlxN4zNTWsGIzSbLZuDlFJjGBPgPAmVYwt
q5KEvg5HRlY24EwKezUQlQYaS9GUMn9U3batDdJfZfQYh87Cdg1aNQFm+s7D8znIfIMA5BYRhaQ5
G8R8evouduRvoibNjchIV8mIJeO+krKe+fQaIxdjqX2iBaEtyR8tF67T8zxxsOorBNZZ4reUD9aK
s48grzu/gTOHHHZqlr0Di1DgYoSSBdU7mbl4WHw0/isPyHoiCfykSw/RsmQX02b+vdDAbIT6ySl1
c1uERrkMXEINvGldev1Tq5OiYPJSraaISZo03+lfTOt2CF7zM8KxatEP483Qs0UZpXwkfpLYeVfj
oRPaAg1W2XGnvJGUBUbRTFaqJX0jHP2y+oX1/9pjsjoiH1g1Hlj9tNqDLSRgMzLuBrr867Sc6GIP
h/IT4gmxA2AyU2CsWrnBHSM2LS1EtlaZAWC46B9D7UB6zmJisR6lk60JXiYkVbo7uwU2rBKRXoNc
WEIrubKirEFpIR5pZvHXlhB3c+eNFKarqYIaPf/XgpVoRY7Ka+BN3ioB+IjkWNBU7X5pdcWq3z6S
AQ4peXBJjRdvaUY6vU0eA7dyZNWAvhohUgE0CKkIIy1q9zeV65iChZcCbFinQepse9TFIILVtdMZ
3mLQfZQt3RMIRj4Hk3StQaqTAb8TYIYNfLs82wLXmTXkBLZVaj3MW+7ntTVp9NNNp/fP3+h2ESzL
snscXF63jEnquu68bWyHv5zOvGub5lY3yp9taG9hxGymqtpFGFGWzsgLU4TRuxmYy89Lg6DIbIWP
Du91Wa6dId949fBbG0gsLNJtRVN8TdwBGC6m0GtDlECaViXRQ0v8ZB1Ts+5Z+f5dg2WXAqa7hysE
349xWKLsfDNMDnlL5HSlSfWOr4N5gPajb26mmmni5Pr2kmPYjlkI8OIp31qx/UHyxAbVNw8RGDmw
gdW0MFw/XheF9UjyAcEizQyIzvprXuef0gMbgfn7zs2Bmw9TlC9dn+ibKdsFHbxVv0SXOZv6sxZW
ggF4iUTnAAOcgXQHbIgLp5NQmSSHE5kLddAb881xAT4nWvmkg4V12jE+oVlgNAkfjZNvgUp8cDam
laMVqGda8UH4UXYVg9fsEVoxULUfs5E4v1rgQoaBuXYneSiK7pnn/XZwgMxrdA8ZAA7OsKQf/qC3
uGbc7D6M8nrl5uoJUyJCCH/hmEFIgkD3LEWN2drETmDlz4GH+aLoE7hmbmQxDk9fabmDp3TydZWq
j1GNO4IhjVVbjWS01UQ1KEAZ9bPv2qSlOlR8PjDdqRzv9dggtdkSH7ZRvJczgDn37q3M6rZZAoap
GV9I2VKLwiWBytCru7EYH0Ra3rm6rdajr53DGO5rqMsOkG1V7fWug5LofcgwfhzG4KdXAlZrJVgi
BqFmSzJ6U3Ufpq1xdBvXdeP3N8jbnwdJirKhESVvNcz8xmBc6HM7cabqZ4KbZKV0ts1YP9l6/Kij
7uMVJs4he89RCy+5xJ8iCc527KwBz93RGl8H2AVpTPJNsuLcynInC8gUXgkh2C2Sp2kQKFczLV16
nY5He5IYXECGecW4NHy2VX8g5aEff0C9suHV6NkW3eKO+iFYV874aUznn8/ji1a1OKKZYmM6dcyF
P9VHxaYM5Ifsm4hIu+7JgUm29MpiFUXqCcp0sHai7kSfZ1W4OOErmA+LXJNQMu0+YskVMZ2APkGn
NC7raTCBE/cvk0wfIosQA9/WuEgzJWgocUjyMfHjEHoxAsHBaBucxo4Ue4aFCzzqdBpJJ9Hol0f+
lNKjSYm1hTlRzK90FRK2KaHJsBAOvQZNJiQnmtj4W09DFWv76jM7gjwQyfvItzllI1lF0YIB1Y9Q
OW+fP2KdtUAqiQr2YIozLiKMIazP47wklx163JxM8QXTiZpXYjQA4Q/WXVNp/SHLnL2BAnHdDaJB
7LGvXPOXTrTfBg/Lnp/UW+UpCccauIqJSCCRUbr45THu3PS6qOQb48MPOY4PJVKWJTkxbJs7yr8b
t4MJ409cVmCjZijT17YUx8ic8IkJ6lGv7t8rq3tB/f4+cuLZCPGKxlFuClLAOxgbcOW5WBK13qO+
y5dTmI1r3QHfReoORQnm97H0dhU01VU+hHtTDW8lkuqpNpf4jYj7dlmVnA7wYsjUc5iQT2q5TR0w
4VrI7LPbZNspcW+oMbwNR1/7kPr5poVOeCAnb0mPnpsn1Y+56IKZDeure+4s4hJIm+bL2OwbO7om
/w94JLq3yqFLDO2iYrdfjHHyMnx0hu8cWKvjuhSs7A6gyzog8qAExRnH8Zodbh3rHw7qOfjSFBHA
I69NUdyTiFGca5q5XhTcg2bfV4N4M0r1YTvkD+VRcnI8RKlRlGwY1/CeltFLNgNTQMz9DDRFBGzX
Qfi+nbCGrSKsgDP9fVs7432zgwRKCrMVgWTqmAB6/u80mArSkqwSX4f3YPPBLFsdpopqhxv8mt3C
wHtIYZI8t0bVLIk7cNdQXBjCI9rRJwilMaHtMsI8o2Vug6uWQk/g8zYcH4iz0xPbaJWvFZOZKYal
k8H37bPe2/QZYhDgbntPSwZagjgto17nDZBrJ3UJAKm9cysg12mkEC84jrxKjwA1AED0SbKDIyje
C++3VfYEbHXhWyQVa5UCMEJJtLU9DskGLLRRi36YyG3NPiDOawTVX+TeVUWm1LYqnVclz6FN7NPA
5L3NynjpWdG6jsCkOl35As2+5iUuwKBTB0avdZ6+9sp+qBNC0PsM7ZKKil9KRb8gDhNPWRCPA1MF
5mr9Qwteimo0GBuNW8dqH2KFKp7dCfiPQ6xdRb56In4ARH7WRLilOCWVb4JV6uTvyiKDzbG1n6Gr
fjmB3266MjuLUn9NvXYHjNJaaCwmC71lMdITIOjaS+BJTOWp9sj8tnQOaUJ6m1u1HqfHx8DiOYkt
lkC/hf6kwfuEyGJH1XAf86CrlMY9jia5DmHcz/OlhXBN4og7MS8axIVriKxt8Wois1yUrUMHl7Y9
oK2mXbhlbS5iYZ0avbkdk+B9itNNkYc5JW7OYUVpHefEmVXTQeWMLQ+iiEr3bcgYm8mPr8VPtgEd
PnOHjxrHk1+OC5+A99skYgjj40cLiGysg00fTT/zxoFBFhU3Qyx+aV72A0TIe6UnvHQ1qTAqRirV
bSdeliRofuSdyhadAJakNPfV5UQYp/6HWRn7gfeLmC3PheblL3oAK6pT40rz2weyF3ajVq+l4w4r
01U/YRr9LlqApVEDysRSEkaqd4fXcUUhjs/R2gD/2uZmbCIQCI6g5Mj3dIFn2r1PBTLIneOB4YzY
i3KliUVZdB+5rqHtUSjsAgtovVqaXUjwRhn7+7L3nrSwAvbs3fcEofsB+H8HRi/i3ge3B5+CUHJO
5UIqJyjkAie/pWXzPIwAxbrgprBJv+QYtiVFo5uUcUOuzO3UTw9JqR3ZfON1aXU/TbbgxZBkt74r
niwPq4UqKUTmIyUvF3G10TJqoTQjc71TUZZsopFbGPmK7ElofZKjKcJd59RU62oklMOqTAJBaitf
Z6z0q0oEYkk83mtWw6cj7fZaV8FJCYyoOZLzQePHF4T1AC6mXEvrcOMMNTfRrI61xzxppgOjTfcW
GfjpTV0XL0SgOtQvpDrGHXfASgiyJpVhHUvSJwzlPpCFqBxK6izjYwtviqEGiQbYadHbAMhqQVUE
4pBFEjQ/UCoeDH9GWWblHTQFA2auXi87YJYcoox072c8NWOFWm1G+XtN4K8n+5WeANxaU3sPaS8s
c0CUC4B//TKGtDMe0wbjDB3GYk325x5iDu27qr5RfQKIVhc7KxPjooBOvWZMfde2OIez5q6B2rhq
UeScTFBeHcCKzCUYZp5A1hUYO3JQyKN6kZrZLXoLeKAP4lhm50iG2B7xb64qV3N3se3/EHlFri+M
+7zz1grg16qKONzG1dChsc/IFYDK5OXYBiGedks/t7JlP8UvmcOaX4De7lJBhUBqeANF7XrySLkc
0z1/09FJC8ZhIz9ApxO65XfDUoluUXnTAyEyv72aU02s453lBT8ywoWW3mLCTVR61ohQaWqbDU7b
mSGqn1h7HyPCdUy3nZZTEO6wyMcHJ8uvRRa/BaV50nXywV115lTER0L8qRaSn+rXc/68tahi0EqN
q7EUZc6wlnaulrj8MYVEbwO336mNgciwweAx1O8zS9yIQu57rge41LgBjPA7cim43BT9XlV0586w
JvDaBGyJrE7oY6FXr6qbyQKGjYUZ7V3I66ALeAH9T99mh6xmpA/+qQMOA/sqwWdap3OWkR43m6k8
dA2lYU1ox5VaxkXLG9AWxdo10CCTu7KsI58UptrayqJr6TuwAdceG3CjsV15mb6t1XSgPRKyeho5
8TchvVgQasoUKVoH81c1Zi9m0ZOKmGnzRQNkTwRxLxPJdynySCtACO26x975P5rOY7dxZAvDT0SA
qRi2FEUFW7acw4Zw6mLOLIanvx8HuJseYLpn2pbJqnP+WLh35ArhXEJlfwQEnGkiNI8N4B14qkce
8SbsW0bUAWle4K/0+j1icoAmB3cW6Y+SwsDaYI7T3C3Rj7qX1jayc5rrrAth3dIoJmtKCqW4uMqc
T0sChA00w6Ui2PtSkeBws7+JYea24nYvfXnnGDzTvBnc5d52vU/jrW+U/c1siSfhTZf2MFbgZP2C
emPxxYUCBUCfliWkHPx3XRU3zZx+rS3PF5rse7VkjHv5wyhaDZqsuwMZeSKGmdO+60SYOd3Zz/NL
vdK57cw0Eymi5f2G388l37czyP3gZ/m+GVEnZ0t6gO2Gb0Z82S6GQ5GrvJgxi7aePCXb1YewmprK
4dwXDiXlwGJzl067RKmYlggcNIPzbTDGU6/ofhrdPcsJGqKZqrzVYBAZ2q2c4NJpJdW1WfG80AwR
6KVx65Q6ibRNEVGqQ4a5au+WhsZEy+n+akHIcVdUbsRPgiA/8dsXLB0tH5nRiN2iPQ2DUoclTu6W
efq3WiABBIqbfAPPRrIBQVkeWNb0Be95mwvr2G6fe9nizehm/cYD5BoSaZJ0PeTBOLr/0CCUO29Z
B45LSw9GzofU0vyT6ZX/lV8uIAftKSnVh11aY9Sk1nmgKgoJXZjpb0VbrCGO/2LftsZ0U8XieV6Z
cn2rT/eGwsxFEwQdN2TPUw5+bgfjxUjASHN6DEzAvtKYCWHsiud82YIb573AeBD0nsXD+xnPVESC
YRpB64tvck4u2XpQenqr6uKhsh+ygpiTFe+/bNOvlp42es9KIH0Cj3eFvdzMyMnCEu6N6O1T9hhX
85uRJRBhxnXRGe1bV7u1l/GY4OOSs/3S3AzZWhGm6/4mgodnqHD/Gd5TlRIV35ZRnkuENwYleah6
dna9XNwseciboN/Cu6eyesl8HaimMn9kXaX8CSpHbOH/QTrknGowR87DQiKlmXKg1alzTOPxZiIl
EkfsTDsakdutd/XY348UmvgexmEEfa92u/IAe/2rZBUqlueZ4DosjCQ7Er/hEtxt7+b6nW2RE1+T
PyUVGiQGM8cm1h2j5r726g9lxi4R3OReVxVxcXMMw9w194ValpOnigfKKWK/DV2DPmWjTF+dTJU7
uggi6ScXM2sp/muXazvHO72HVCbCAAKBopc8GZhyFhVUc/6QtoKyE8nw3VnzrYNmC0vpQGSfxa7c
gmSSZvmt1R4GPR+kdqrap0437hPFtWq6R1Vne6sEUWgbmkOBmIlUq0PZFg+rpw87wrmPY1a/xssU
mo6RRoX341MENyzhhGIawDx7YSf78P8jJZR7Bhc5ETnKVufgwKWULXFLB4W4Yia8Q2DMqyA62lMm
vWVaxJSaPUNkPekd9b/jvyF29WONAXXmXbBfHNJC/ZgigHJLLjT3NhG5BHMWkE8Fmm4cYDylY0UW
/fxR2cubpY1bHqB9rrZNiLCXp7b901XMikQeb0q0akZpVrOIrfOHrlVujVDJdWLRsfZUh1PrRpbG
CmQwcdB7SuyojQk1V36l8/+XXn1JQ6O/6Iy4PPrz5wzEysMaYovvefAB9CjGnbOkxP+T/eROcuEK
e18nfa+6htgLIvBXym5TRWQmwA1dfC+TNKKOhgUT4n+Af2z7NxLQQ3wjN0KLyR4VZ2uI/aCrPvyS
jl096SxCNPwjHR1YoM2jbn/kMr03CRum+7j6NtKJ6V0COczup89fnyOXCRE6nZKVFDwI+p0z+hfC
VWi54MdBzMrtcJspJfnarOtY9SiR5HJ0wLRbqpxkeZZ9F3UeIdNLyZWJU/NcOOlAr5ABfDzMb4Qw
7ru4REun2S4fWfNBaHvkbJ3bpF2+tj1b26LxXFg5tT5SvHAOvuBe5+5gJ4VCWbu3tQCO9xruAzN+
HjoOMLHyxdXnpbZO/ZI+8OeUXjzSIP/FThXpxByPJU0Q2vw2iuSHSPIjWiuAkbSJ6lkPt4rBJDae
tdXZV9l41Bt1ydLpy9bYgV2Qb7oI/sWxuBQKXKOrfkczGrHDM/5O0bLQCIQFJ/VeWfsoDatDtI4i
TIbxnBf1izXcFNr80GrVt9mqi7S757ZOGEi04WoZ5n3puDe0F0T97L7Ab5ymWqOaQC7hYJgPfhpf
3bZ4GWxJsakxkWeMEG/7MsZm3c0uXnBzIf93fZ1S/ZThIV/G8abVl5jyilnfa6P3Yi7V89pyxeJ5
uDdU+i7FDCnXurh2z03T2AGAQpBpuqBmmrsGco+hsBg+LC+NBIh1yXzad4YGTJbD1efjdcmma+E7
y95KCJKLt6FCOB9uVT6SB3mx7R4GUW8uk0kEq+CH5dIHnLQcrGLokl1MF0BgTEY0Tfw91E7yHr9P
ugoyZzhD1kYd8RK++l7qbarShiSkAcTdNU3522X+X97p/q7w2Ltp7gJmGv8Mjnub4NQNdirl8F3K
kWRKWb+V+npfuhJ8YwNmoJ3vVN0Qkou5Xd/uKV86QLqTQorPe9g3SZjjSwUuqINuVReNhAuw6UAW
2T0w0i2hMch7ZfyhHBqjp23EEvZLoYDW9OaZNtabCnm3y0ZIq+t3n9JWgzyLWiyN7GI13NvSBFag
PY3Ctjunrh/rSnEEW/hcELpbhLpUecNkLA0C+PoipMD++qdLkigkgh5GAvtvYqQbiQWm0ghkLZag
uXyWzkj7wQgEKmI7HPgdhmrz3il/PDN7dRte05a9OHKQbv7XZ1FEsdHSQOPVz/6Gy2sCLDN595OO
ztshHU/W8lTbsdpR7nREn0e/6lJkQR3TZyh966okLOU4jP/6VeOuaONPVqJdMZpLhFPwknpIQz2i
17jGcYaqJf8h8j6oZfscq/HPn+YzEtxgpOhLb/s9TzEGSHbSsQb4UQtkopcg9B1MIuOFmtrQ4qkc
GWFmIY5aNYDIbq2LRJXl/WfKc0iIWxcUhvbd9Os97hEniIdBBJYYGh7aqGKa3+P1agNf/VO9/SG5
QDkhkZUNxzlOPyk5iJlQL1OffixD00eqan+NLt+lc3tgl8lhJyp1nzVUmw98yuT33S0eyJ2V0Lbj
oQIEpqLeXGQCF565gBjnn2Ldkm5Zb3ez7zSEi0wIGOLiJWtYyhsL9twDjFO0qoARTGQ3fJj2WwKx
sCNY/rlLPGJGTzRXb4V4+cgvwz+MaDVYT495PlcgRpaXPGQrqIEsvauZ+b9akWHIAfU2VHzvLTEs
aNnepYuIoxgLPO0WQ6iaMw5pgL+cL7uc9HsSqmZEFz0ok7gjoenFbmlUMPp/xdx+V3n8ZCn9MtAP
qXEjBE0j9KjJ4+uA3FuvsDrnJXHfA03HpCXhMo7/uctNQnHgDjqH5YL+79BmFaMy2vixc+1uMQjN
5/HYNx3wiGLaGwkWynO/Qi/Odrj285sADbcn5yXvTErH6afj0IPfG8YTF2t3aE2cFVvjbpHFb8qB
uGrye9U6QOnLW7w4d00a10E85vcziBRUdXJv6SvcWntq0y5EzPlmddqRXN9DP+JsqQHLZr04mxND
eJzTQyamntyAanyA7nv0S//RLYY6IFB7T17hcNwIxcnjUJlgJHZrbjzh6cWyyQHpJa4ZVAJgsY/N
+UwiJ2IWtJftyv4tKIkmC3hny38E+gYqpyoVdbHYTYl/Yxn1WaUwUljmSjopH7q4anaF2jLEfedI
rhpAld8hHYEMy4fvvhIrMbSc3lLd+1tkljQrNAQz6KptjE8xRbAYPalUxn9bDTVD1eAREpraJXId
as4zO9+3q0shvAfIZIwdzX0LGyVCH6yiKr6rVQ9v7dHS6q1RZQ8/xJo/V01Kn8ti3I1QToudfKim
J2q4yjD2pT69VCmHSB956V858YNLTKrVjbp+KhVAkTG/jgWHVKGar7jewidtqjwnPYMNVCAtycjE
5YzibEsfZ7rCVLF9cn3OrmDzcMzciKO+cDY36qCk04V2chS1PYaJ01CsI0+FsdDeRejM5b5rz0sK
QUcgIoNxkv+Tukmkv2u/wx9RK96sQ2h2K1IenY4HZ/WIz/a4SpdfKkZk2AvWiJkA/laKaZ9Z+3IR
N8ojQRjzTHOWhFlDoqy0zKK1vKjUunMpAeo1GiNHffpTrhutE+dQ7Q/MjlS3FJpNFwxWMn6g2mvn
dFXk+LkfxOR21na2IgyiMbxrvqaKMydnEEJYnoU8Rg7dajSjyf1q5Mkt/X7fSebFe2NFEYe98T5L
lomXGSX8NGf3jgORMQ40MRArnfLfuPcURp1QKz2nMtJ0MHuCY4191lkT6Z/981xW/8REXRyhuvs+
UZSnOmGcU20i48YHrCIcxzHGHZw2QeU8OXQqok6UP42zoJLSTsgNOT7sEZrOMf6N1GvWlJOolGN+
tepiF0/+Kadt9tab4HcWh6XUSX8tihatdB5ORVV/doicKvofopnuGRqu/cdecz/ScbojeabdeclU
ROZAXm6aUUizDASp896Uqvh06bYRMdoNqYs+YNljR5HqbRoQeQDhYReaSMtJ62cOJzLeI8fKCCCd
O76xWNtZQntQoPbhoK+0h9MN6frzRVE9ysyi0EtLsqp9p4eU7dmOXJoz/P4EXU3fzsh2r2v6wSFz
gIx1xe9jWggWb3lKZdHetjXonNYgKG04VB/Sglpz0GVKpSHPdeCBsX0zWvrjWq3NIbrtxzwvH0ur
oae7W1AhOLRtz91EUnDuP3m9fSTh/pLH20rVJ/j3cspd+u7cOh1nfu/8+ESqhnbnnObK294cZ1e7
9RgYVRk1eKAYFewRjIkVk7oKYt0II4pJDHPmQLg9Fv7Bx6BSJte1HM9ED5Sh7Gy5n1NiegSXENAq
N0Aev6za/I5oHyO0jaC8qXeNFtvHOCPmOI/h1UHB/MxX5GryHTvJuO6dIWu4f6d7JybTXCPpJNAT
l7OJVFu+IjKAUp4qttYqC/uS+9glgSayaeyK9YRe4ImzwiqAe/UE4SoBukU8R7QGFUHa1/GeunQi
yXLn0CIsMmTOtzFDIQ9Z9yg3r5CVrRli821q1HPkj1zs1cTROBdUA5uyPdqyDRqqZs4E5B3KzOyY
LvhmcukeDdf9Y+nVAzFOajfE+ZMhQF45/rqDif7O7rfde/pKynk9QtYY3VZ9VaONick83yHRZHai
n/KQus4xRjC5iJUAjmq5T5YCMaVq9BCHN70pbZxF45RT5GzZf6iIuj3dlJDN7rpLh9LdN21IBRQp
qdYomaOTu7hv78nruNpe+04m1QqwgTCkMewdJ0+2T+XFymnEhUu6weGp3ygMSqZG8rk7usQAV4+m
yTxaZSnZH6gU3Y7UpmIi3ygutvcX36IrcZybKF55LihAKYR6VIWd7/rG+Mw6NBsW4ml39sOGZnKd
q2AHiPA2+jwyTdfiIVMkRW0IR9J4v1RrUTeQCASq49VAWrCLS+sC9/3Jo+BERvVZIeM9pLP+Vbr1
ISdFdYeS9zGL3Tk0jfzBIGAlgvug7DS1o6EU+7K12mO2utAN1MWqXCc3cJMO0AJfSMp9f9fCUZdU
ex8pj+atKXri68zjaAxhip715Jjl87TySFAdSvNEAqxctzSm6CIzD5N9IsR1QN1DXyvB+eDZlXN2
h+EtHkA8lv5LDqw11qq6XYYkp0Omokkeea1K6mDUnTzAsOEHdFktVl1zu2GbRpYAixSbkR6rKpgd
hCE4zqMlVWTNS+/iA6Awm2MatjLUqXPVHBPzydNSjMWGDmSmdRefModg8Dv9VEzwTgX1ZqVIkFX0
Bi8O3B3vEhIMsZhoI5dDLQu4qpHAESNnYWkjw+/eLLsjdbhXBhFKvMDMxAmdAUeBzBotoVtRRzDu
yDC3nz0wMxqc3AcOvDcdxf+l6ZfbKl1QYKrHdBgOsKTlicUJ3qx/zEqQNgIMEOT1dyVdfdHgmsdF
ZxjMucJRgi5B0xVks+Ge7Ny1OajBa8PElNCn9c2k9wUFeLq5W11iFDOT3roiWUIxUcOCCqHXik9T
yebQ71k9KL9wiXhTtWjgjJD2ORmdJJy46cBa76FsjIYZIfQk37N1FWFVy0s71Gwr4m4dKgpeGbHh
YklPz5oyGByRX/C6n0tkE7eFMflBbqoT51UeuHWhR6gxmav00JbFHiA64mU4JzHdeoUY+lsbq7Tw
1B47Qxo4LAwAksO3Y6s/owFqFhWdsZY6mLw3Wxs9xCKhgG9GWnls9D2z4xz2C7XB3TxrkWt3t4JG
8rtEQYH0Y3kyKq/iTI3vXKOzTwkaQpQT1b7Wz/QYs/X1K7A6NV1kTLyXKEXGxaCX0UkitmAj1ImF
5YxRzUVLdN6RT1z8OQ+J1d+SahFNDWeXnJLDao3wa0Z7LYoPr5tR6/n8C1Hw8a/uD2Q8JjMDmXJL
/jkDSrlGKVBESMLxszMhj45ramn8uN55c72E+qB5dGp5f36zhcS31u0WFBuUmwDJyPMdObiMEFl6
FnU73ayT8e0atyLJntFMKRS06jDQADuO07HJpIpiq77RBUUL21vAi4RM4+CQjM+C/Wiij9hncfdq
939zSatYxnrZaACGmffjuOkeAdB4qZzlC1jiT6ijb88zp9MAroIsGpQwox1+4GdkLiE5BJwnlRmV
RuNFjtaPUYmzKlDgKYirKG6yBiqyMr3Z+ab5l/Ciw/Sy4S8k6etL8k6VH/I68qtp2WOS8pVHd17U
rL7cJ7OSIXx4B4ZQmqDMk9CnG9PcUvayPyGSf7Zy5D6Df1ttxpNS9DuxOGO4aFtBuq+0Q0ltCFKx
OaTVJcBldPEq7cWjga2tuQmzwd/HtmCgMvxQlDnLyqxC6VEuwjdxkzTLgyRdbNdNsMZEWfDYrvkY
LdtE4NofrpIjCn0INV2nxkwo+5abI3/qxiJqbIIv8tG/1donIj9wONvuZUwvKAa1sHXI2+wp1CtX
oL81f19xD+B47xUILeiBQ834yUIgl5OLxbRKedYSLnMyHrN2iAx3tUNJig+sc0hE2EQtsm0hDbVG
StOOfK3N4wrNgZ6Nc07Y44NvO99idIzQsVgfXXdfGkV3bAkZCT3qSYgj21TpWbyTLTGRBVuoGVft
wdTqkzmQ+sPpdD8MhCA0c5RN5p9HIfkxpqY7WElSPiY+ne+jNtbhVp1YDToC62mmogfukIiQ5Dhg
WWoNCfa2GDzP8l0QsLgjnJ6rzjwbnnbvtsmTtIVzsj1UPMRmImdX8A1xQyGP40Sec5Osc7/Py+qc
dIIw+gJqpLYn4KzZOjsZDCJxE9TgnLx6eKE3+SnTzsRAPsaLeEfHmRomt0j8bSf2kzQHcN9Ou6W1
mjw8f76tEr7alvq7ikLyheuYN4IdMiRX7KfYQsqR734IS293bjW+F0zMlXJu44IffUX6D7KW9VG1
6ZMGfl5DGsxmwSSgWSe9dajDwdfG2ukOyztCzmth5rfTYh9GpZ578pSKpdiTIgmr8znrFJM545dX
m1ctpvBOE2chspfCMe9GKk9RuBR/qpyLXavXT1r2qwEb978Fn1ntR66XvVGq8zuR8qLsa7bkJjK8
AawgGZEvTi+9wN/u/le6aJJZqLd89+BCvo+sfXhIwHj0Mt8vFDjtNZebYmPx0eH0iqZ40c03i5ka
gW5lHKiWFdJdah0Jxw9UZ5g7fYVvhXAKe8PFCS5GkA0aOY21uiETYidzEGJtO9G85BoXUA9+yrVi
QfCjjOPAAjHEM6xd13ZC4DBRyKyLL9K0tZ1NCNKucOAhWwZWjXhXtlDecoEMKWhf3YR/aI6N9M/i
tZ9W47DalKatCHDtsdUAbb9UTgBaQwTofVXAiSz6+3Y8lxpOCpIURJe+NjpotGqT76KzHvoC0wy5
cdDjrgooiPxDue2EGD+IfrDDdY7/JcsAW2/UJ1cDzOzPGLBfKemz9nMPEuvXp5YSRgzs5W2lxJ0h
FXo+MDFyIqHse07SMQ/8iQuL9pYikqT/5pVs7vWVUP9ZhnOrv3Y2OoV2YjqqNOvPNSl6w059YBFp
ZqDohcb1YY1fJcd+OU/7vuX4sFugSIFOlX56vlDtlAuh74YUALJsWdq0YTiyI95hTWrv1E/TkkLv
y8omm+xIqNl17Kvs3OXddZyMEaBUvbq0UaO29PyjwYnpZ9ZJoy6xXOKvoWIZKDp6luYhfeS4vZMT
exNVmzWcFp4Y21mPJR+eZ47gN6b6mDR710xO2NEgtgMZdHk8l0cC+PYuDrNdrqFRMaVz8jiTMTfE
G2f4iADxfU2qhNCVbpcUk3sm5f+xlJsmqEBk2LYIv7PceYI25aE05Y+vp2i0QT1IhzM0jBd4jL3s
b2VhTkaFpquzN1w1/iQR6KOKETZNU/3QOXbkjRYRr0WI/8CDovMOi55ZQd5lWajl2Z25JnRBemCE
iynPPQqqXZMP8oHU+3NOnneAw+CQgrPsEhOvWb9aHyvL7LHR24hZGxsSJBj4EhnPUdJaXuDI2EDp
q6KK/D3Yli+taguwrPq2zEugHPx4DFZIcmqnvG0m8+SBpLSKQ1qJLCT1xXoWKyg78RM9gkQDUYWc
rxIRTBSPbopGbCVN1ySIkMY8tYKFj/KFw2kvbNa2zF46bCOcmxUAVaBDmeVGhqmmLLUo6y06YQrv
e9zOeW6SE5hzE+b0mwbowPmBxsxJi6OeAD+0YJYsfYUm6IuvHBmS5lPdN/ObrafUhGPBj6f+UmUI
1otlAeuV4jQ57WfSa1Bp9nIgUSXbmUUK5hfn4pjhwiDdyLzx+2QPnXFXJQb1E8okSTgwMpf/Q1ld
O1V/Go37TbijgcUlebTtRRAETPwOxdvBRDUjHhUPW8EM1k3w9aG2SpNhSMAdz9vznaX/7IVoXC0u
LwmYZoERqgQGJn3IQ81g+sxJymCesy+W3wmwynE+mNNL146cXUPqXKnoQgPQP9D3uzfG/FYh1ZhN
ygRlWsGUVv7vUpFtU2PAGEyi83OrvuoZ4s61BD4tm/Q4Qq+sK4uOlzg7rbjtazTZZvXRzG57IDb6
pbBqNoWciltT/RYUCkqz/GLkeumclqVsqSOGJfYljCWj8eRkM7NCB1I45k5op9V5Lkw0K9VVFgDN
Wq29TZIQvw4YtbHpYTREcmOIee9WOtnI5ZnTerqty2M5su6CCHIYXgHDXjMkB3jr/Oc+Takm4MCO
qgmh/yz9a1LioCqGqjtNYW0Z2r4H46qrjHFBv8ypdRGKyE+977NgLG1jp1r3mSQF8JXCQUxO5wnC
ZRJclQUVYcXpkX/9LWSah40tNKriK0Qw+vta0TvbcZHXVX5Zh+FsLRbiktiKNMvYO3Z3Jcknom28
DxtW/a0a1IHJQqUXGQPeswa5hTTdej9pKTcane09Uw0GHR4oMIyLLxHd1Sufp7V+oG/fKnj01cux
oI2/Le7aSBdJjncB02R3LpBoIJqr2pMqE3QxVQ3GsZR/hogf0y0bsupz+TzIi8Y7jV39DSEbQqzq
oABP9h2xTLsiS9ddt5iPTu9d5FV2mLE8kO+9NWG0KsR8nKqkD5gmEKKk3UtWuXdWji1jRph2LH0u
SC09+AXYMUyhR+lepBeDicDL3TMmesghPNLbABBYAXkzMQ2xZgrVRGXaFbusQ1UYx8nTmiBMbGub
gHwH3a1ZHFjE2rDPsjORi07k2ClHjzMeh3h97vwQvBcVtESwa3RNKAfvE9kPJK33qzE9tSr9luV6
a5lfBnEBO2Eq9CyaoJq7s2jVSMuDYNbdrZr4w6ayhe+JkSgjFOv61kREbuh0ULV3jnP3oY9dh8MI
crqtbkyrg8aqzBPR33vQjnekxyurBKJ0DnovSW6QQh1oc1ZRZ61orhtiy+K5em3xHEGE7nuXZtbK
XU5EI0Q6WKpcBthhT6ujWQHJQz4jW3cubl++ZRWTSLFmbP7Z/LL0YBU68TpoOpEPLtw1MVfVkvG3
F52smHTmEhOqvLZl/uaQPHTE/ZqUr5wB21GLuQuVhgnqanQum19F/pGGrCeBseoXxTJUoNuaN7XH
ynTkpP5Pm2zgfsrogM9iTXDWDKsYQq0F3EFFl+o9CHq+p8H8qo0g8SnO9LmD1xM23AYkLXTfOlKL
Ee+UA/9FWO5jQdeqgX+CWPI9lckwKbD3awWmMpv3XgPEiSJNkZepDpxvl8xIbAoq4UOkPj16TnvV
HNQjgz3+FM0miyVN1+epkkZWobCDV3GbnG+TGSaKW6XgeszjhK6BDVkdZkXB1zpDTXq2ouPe7o/C
qdv9NhMif/8pe6azCiR5V1bedU4Xiqc3Xjbv5KcmhxMNE7AM5hgqzpagIUuo9xv4KPyl1TDfcFQz
iyDncDq5xQ8tr6sab+uGkHiUWIfcobMgPXaVtm9FMWw4ZR4UfZOFZU0alEniwUK2Yf8zdQDGOLqQ
WcJi5Hmvhdli/fVcYwMJon28fA3acIyNag11SuEdZ+iO/UK9YyJXF0cDD5KbGSbbChYXbbtuK53z
MDWiArNDRkXfURVtckdM+0/WrnxN5ICfU5nfUOf7jh0u2RfIvbnCv+c0+2NUGVGUF0mQJ5mIKneC
nqThzqQdh3MRXjJDAOwVWPt9FZlCstUO4JEVHrOkGTyMKJpH7ZJ4kEueBr3Cmag16XtW+jdjnLrc
g3juhhQTzzAgxRIlqNlK0ENpCwwu5QBazfJX5wKgvGAolQpfJTKYG/wgmJZEgvuQ4FTwCW4/kCVM
NK15nZ3xNfVIE9RdIpE8Swt0CefQ5rhVfO2u0PNvDBfdjtLit2YpXufllr04hLV4aIigWDJQrhnn
pbEgIMr0Utttupwyt/oAOWmHyyJ/q1HKIp6ioF12gl69wdwUP5ckVuvNmxarf4PqDpnm3i15ftNi
mt25m4qLTngIEqo/HcnGCPPMTCOro+rlFHQGWF/icDn994uJapWngvF40VoAtJKEP7e4Uvi0BzPC
FzH4/m2aPrb0Yzix9jZ67oMXdy+zrt8pulS79iKa4VWb0EcamkcewYhdBp6LHl7W/TnHZSQJ8+xm
liGcYll1XRBnMxJM5LpK50uv9WgYq2xP1/pvnpk27h1sH6qZ6StdDzIFOtA8zQ7MDBgT61swmf4Q
tpBN+2L+I0UU8X/Pqo/N7JmL/ExQ0B54TeP/k/xCwKRQYi3w7GRfjGH6xbaAZXNix259zwErHukv
/Ylr58WwhgfAsajwu/e6d151wNC0Bsc1UVLtasrbYe+DzhzsE28pZuR6vNh6dh4nbvvOaxHJjBcW
1xk8FTlVSd6oy6fm+yjl8FNRbTwvV9rUl4ir612Ny1MulX3Oy/incZkaWwTyVozsJGXuRXGPMCbp
vZAMDweBsLHvuoc1UbfTqH+l2fCNf/PPkhm68/KfNjj1s1DlnTLaiyz9g5lswDxKBJIKkAfSSLaA
PsRgWkFZ+Pyo+jLdzWw6hs3+Q5C4FvZbsbI2ZY+D2DoThzYYLWAtSDYwTkQEo7CLPfhzOOY9SIXv
uhBi4yE3sFY4mbg2svvolfhyFcNlzhgEq2sGS6PfifV2FfqPiV9qc30FopFx2PT286yNL3aCHLHC
x4usuHVPinbvOok353FBRMeSQAImN2bNI+zmY7YjKPAxs1+SLX+39b/+o9+NYcAqYFhPq9LIBSvg
5uAJdynJrkkOaZkvI+3BFS0Ui/Jo6CiQYJBObtlUXpcdc2wji1/NBt4ko14GpsqfVW888fwcSapI
okTWQRP/EOoZroxDY+I+IsDqKhYKJr2HecGxy4YXJB3KH9KLUtI6xgfUEBwbzgC4u2ghWM217YxP
L28uneyXXVOJiyE6eYZoRKlb5aFm86BgcRAh4qYK5V6G5tpg56/z5dHRkE+RbcoZSOZ7HyUeWik8
gDk8yX7QJmdvx6SmzGI5lXGh71kg/jyyUcp6XcOMQADe5MhqMMmno31Sun0PGsD1m/B84+AdD8ik
uJaS+dZdi3s8Uze6Q5tZofrHSpUMi8WjkbhvFq7BIYME9Lva3melhab0FZjKRwUXSlXzS/9S5dT4
9eV3XeRMZRg1NfTzj0ql12ysttEQTa8ccXUZU3Gcl+KpQvxfVKZ7iP0ScY2+3vIpcIn3sAWom3kj
GLN4ms7ciW3o1fWXv7T0AZKPmTUoza3HqpdfnehKhGiID2OiiQKBIdqiyCAAE/nJyXBNPHHjpL17
cGv9LXPSnZ43twqbAPIf2mJ0Np0xz/b9NoStKUUYTk7plu2MtKnkJ89bjyahiHttZkVc694P+vrF
LTn8ZezfIOVGXdDaRMRV/4iUw8uMxucWizimgXHEuVaT1JA/1tlBVibE5FIV56LL/rw4Pq4ux8nU
5+p/JJ3ZcttIFkS/CBEAClu9EgR3SpQoa3tByLKEfd8K+Po56HnpieiZsS0aRN26mXlyJ1R3jyFh
bfSGi1koiqdISUzihnYnRxqoqFkR5rT56bn4a2vtb2riEUuykkjDUPuiQjBYhvicFTON9kv3R+jx
0cTyvhmb2tolnrWxd2pYkv2kgwrRlkviITtgAMehYNATnmMhjLD9dcXajmxDfdabNwqMbfriy4sO
q4UxjJdtGnMeJuKsl9NrWwvatkmJ590rhjdr30hrb03Uiaa5sU0cRTkYYnVb1G/cMNc7pdrSAcnY
6DFiFxUiXGsWu1WAbcqavTSC5cQlLCaLBJZPbAvscRvn1C2mDds89sH4r4VO3pqgYWLRG9vyR1mQ
q6R60FAyOvb4WdJJy8/xBJzQTIk2KYuaZ6ZMomFD+UBHNeKgVi2HwQWQgL6HqwZrblLheY3SJ/zT
BvuTTWWm0T5stZeUjG5meOBIC8yJLcyaltDHlDXP2EacXD0OWeXArpEIbRTnCoWTw5EMRwAlnhrQ
Xt4Yj7xNRyxsBO969xolXzOOAY/8uoim5gpKH22weJwqcvhpGh6sQnsaZvOjx5Hsr5oUJhB8Bp7Q
Z8ibzanpVOUvJLn5R8cpuRFRhYOnmr6dJi+PTjE8GrXF/kxvginpD3RhxC+4kzp2t+EQAJ6MxaL5
hQavzplJl89jYK4h6vVu0apO3+aezi+I285PH3Pa7Ie6fol6FR6yebm4jkVcFgqwz5LBZ92l+zBL
EkaNxJ9FTwxa0571KrkyUZ51TYUnc4ix6s07nQPODZGDpTB2PY5kmXKQsW+rjt6i43Eipq0begB9
Q5B6fk5gATX8wbemwgAmy/QcKz51Czt/MEJWDbuu4ekDqYkD9s+Y6ESjaKyHgsjyK68PHabHTiLw
OG2VXRJc7tssMpkge7VfCSleqOBHzZY/iCji8Jg/+5aRcbhOUGMX1oB61SH1p9W+xinlVzNthsVE
QBohUh8Azi3Q2pO4HAKXzVHswDJiutt5GUMj6IFnq0J/TLAtiOlk8K4JUgYt383fKew94qbalh4r
HNH170U2f+h6OWxil4x/3H8xuhjbKGseEYUxI3jfIrQumSizXcRkaFAdJeHUmHb9Nje0AwoNzkgk
86Au4sBty5ue12fcZN65jLSgDo1/dQVopQ4bwo+2EbKmtvcZl/WdFlaHNuVQwXQzBtF/gJ41ib84
ZvZYdhXegNDe8bBpD90XoWniamBAg4jNGLcYB5Ps/DGMzJwESSh9ynSsb91wctw8ZKe+UJsK3GQL
TYKmZTbANuEJzhy8Mmu9RKJ9C0KfJ01E+lngS+U7jcynKJRQ+NY2fTYuQAwaM1BmVwcJOxu4DxEL
7GXvyiRg6woHH/iQO3v1Ls3r46iI/1RMiuTVTDxVVoNxaZQpKKrVsw9kYzVyNWsqo0PmZMOgMdlB
S/Gafebpz42ndkPl/guFtWAVbLqTrsXdqc1Z5CFi+yTpeBIL55qS0zqJ3PqbQYa6kp6L+SGTEZti
+YwH/sqfF4JoD77ArYSfdi4uuZ7l9TgZmLdBFG3YXie7mgM0UGiP6xdpXzvlx1x1yVEfBNBl9key
ysUu1tJiM6VtvBc6znVFCYf+lcmr3pTPystVgOkbU2tnaLcSxPg5Nc2rqIcYIY6gIh7wI3Sj9rYS
KwN8dpB8Wa9tMJYccQPhnE/+WBOuDrxXfDizOAk4TL7Re942MTMJkQBUnUXFyZ7sNgLb/FCTIdt0
NdudggbauadiIozcr3heftocWdNz/jR1zg4o5m6qGkZjttT3fBG7XIO+ZynWV/TYkAboDHy26luD
+RDggCFwEaWPUqVHq2GFVozjENSQWFBIh3vnzY0/qHOOf3ALmuND17hT6+WHalHNrClHhMOjZqOS
O0CknYLYw8LQRQmVurROOpzSKnuNJzf1DUfYx4ZbVfY05uLZUHzbpGV9O7IcLlObWodY3eSILBkr
lkmY5nCq43cKRkfeSJCxRtWbNFjK7Ls00JJK3JlxGOZ73HenuJQffY2krIVIyXbFTX5GxsEfHtRu
9DvZ1Q7h7M+86ATLzQdtvpv6hHcwETx7o2i2owb73a0fRdqLo1GUFEXP71ApfKGz4535qbdFbJ88
xp0HUJRXqkswFCTz4scee6aCcvllGb95Mzo+bRs7F/ZilmNXrIui3LRODoGNHMmi89cm7znpfJZO
MxVaTuxnFjGAdKGuxuHY9TU5+QnvMx47B0o3uko5sbGhWa4T0eBPtvNprouafjECQ+MiU40ck6XV
7upJ7bHB9Mna0VP8GTXHCEp9SpGxjatVG+fGZbNY9xkKuvC27ag/c4GNkcmtwNP0/kp/2NUu15t7
hRKy2MMGLjvVo3x/yp4q5r6xXpBh421pmmQELf3ucNk/OIaGi9DKz3pRfc7G1AYmNpBm9BZ2HtNF
jNGKvCJ7bg1WsjHAIKJtxs91pgcpXIANViWbP/E5tRJvO+bRN57wbVyyUo8QE5PwJY044yrNeI2i
8c4JwfYtTj7KMfksvY1VI5mLcOgZPxcSaE721QIRAwUn7CAGGtcxjfSKlXlIbNEI0+zmTU79sOoP
oWV4WzQNNOTsv/WozxyMdwN3hYZYGy4F2Ydu/S7ObSC1dj58y4RtfJK8FyJJd9Qym08t/3PegSTU
rByQehldcC0RVu7MC2iN1lcLwQmkEOyUdXrhAppeQLmkF9vTcMVp9f2/zoT//jFrnjq5I+NhZzPj
TNI9Z47GaU8nIQmV+ttV+V++Etnym2eflD7jAXNa8At09BFUCNiGt0V2xZIv/ZbmZl/IR1KlZ2tW
cP0W/YaR5aWaZsnKkusOXnHc4Fnb8zdjd0c7hz2uTYRwvE9HW8pb6Zg3z8ULYTGyGEvzIXv92WjL
B3BimNnTOw05hxkRfJcmdrn1hvkQx9UU2Abm7GUITxp6Y2Yv92hZeZBLbwHpC22Ek4U2k1l7ACZ7
bxd32bMBQUUxAo+2w42MG/pfpcnPVjG1WkDHYH6XBwu8iS+XiXjA8mpEnknYrP4ts06dpyyliCiE
4NfnnzHYP5kN9SOkFwO9hWdOWfJUNLbaTWP7HhH4dLFxWuEbkgio9SYnTWUcF06KLX1NJfjH4aVt
eWVaklhwHOHVrKvGfNHm5M+waEOQWDMFwSvLtza0iswgmveboaUhjOYhuVsI1eh8QHTsx7Zeo0sp
Jk2G+91QvDedrfkM7jZGfJyhLFJvCcty3cE+bWQfxGah4EUXjQjDZrax/1o1OPrVkL2KTmELF6QV
/1yZWieJoOPYw49QrNW8sK+eGUk+bTv0PoAcLqzkxdsS1TpFkHhYpgwWIMoHddos3SuT2Fiof5UZ
pUy2aGE/oD5zYcYfzXpAoodRiZBRBAznltfLGjqarkN7I1SKf5oIMa+tKI9JoY3OY4rjd9PSE76R
bnlOXXXKxGpjdV4bnS0gPkYcT3HEpThfWJH0bbvtU1YHc7VsUlFb9Ax032OWvltEHpUk7hrl0h/6
UfGrcidKuFFaUbirHUYeK4n36Pg4I9rmQGVDgRj0KnRHXmZ6OycLiyvpM5wxZmSchpHEsqnHz7Zl
3tiPP6paPk9hN2DI5O6SWCB5+egupT2KKzduLE80QIZtihsnNYqth2/3KEMqxKyHzFXVl9dolygv
8CzPfPoDKeUhIqhgaW/hiNBkjCg22GdN3zamP836EziwKw5uET/OOa6xeEzu/WRMwGxoMmi1xB80
x9vSV87MVGrPPb5n6RrzqZr4ZRPLqfcT04qbMRnC3a6OnUn1XUeOgqX1OmnnB0+U3q6LjPfBKR7r
kH1g5XJTi+0fa00e6Ombnab5YfRwIYyVuU+jAp6UUcrNmKNYxb2FCWI5wj/oHyip3OAJfFg619zS
gItnMCq/wqjYm+vHnofRNY/aV6fuEp88t8sxGOH5JpHZsOqDJ1hfZtd8TNLhacCKH1iT9pX1fH5j
j2FWsrhY8qhmmkvIuMbE4ZjFXoZuRgLCjYq2V4F4Tuqnuqndjev076oc+p1yfky6qfbLGN6jmUWp
qbPDMOgjSkAYcf2rt7GKZq4Uzj0RO9hCQONnvlYD5io/TLpXtyme86KzA22+yAm7OZ5ZDrjK+qVj
zoA0qdt+Spmeb8vmB9wlUmMF78ma84eZ6AKzGkmcsNIpRZ3OcxUXFzbbN4yf+lkREuhELAF6Jbwo
c6CEA1b9PWmEIJUxQxBHoVPoErOA9ZZKktlJgp8klyWNgVjv8JDMY4n1jeUbIQ5t1zJ1DCvko40e
l5DMBKurmUkY/RymOK6WH91tzR2gasl/TG07UIvgVD5NMy+hTakXJ4MlkdOjaNF4/qLnPi488Ea6
s0nU0B8gsGxNCuR4ch5DT9uOhUEfRsx3r9LY9UwmOyOsebwT4j1ITJyEbfrVGcuuHef4mI/5a+5F
r5CTf5XL9y+s6Y8xKK8Cwl5unQnzH6CaP85UfZssO0eTMidhJpBvuvZzaDlsQMuNfhI1J1eg2TkT
+0ev50TJOrbH0n6ASuKi3c312a2Hc8SJDUQlfRos19sQ4sSi7o8lOWg7jaFOmfPZXqiuiCRdFyVm
e+gOPucAyZtJJVfMgAV/d1wtidrm58UhSd4Pl6ad9yqk38awywmLQHZv3L7edWsdRhOyMSbV/u3Z
y7wzGq+9NGIfeTjAsn/OmNZHz2GSz/ToXZ87UuqrKwzOTA4DkwWMxYgDJTIp+xvSAMkUDSsff7Po
gOw4HcX+hkZuo6iiU6TrWP0b5sgoNC8JP9sZg0R8q4uXDDfDzilNiMpuQwlrAbI54hoe1W7oDzJ/
LnrYc9HIC6+cmhJyHuDUIp2eWMlN53RoTooebYh5rPZbcg0brlxW/xKPGMdSa98XBLYpQGv9yYz0
rduHLy42kG2MVI9n2nxHF0quRoi5A7IqZ6eBoyWzf0u3iU7tCCShIkjN+MRGAaf1CDh9l4X0n/QO
m+mWxWSUiTAIC/NXmhNAqAWZtZg6EBYTMw4b+h5b54SuDWcljcxbXtb7Ag7vMibzduh6fdMrmZ6r
UHZ+mtBRJ0MqTSaYVwEtEe8FBjKmGp1Zgy5vYKrIO0a8S5lM8fwanH+kCLxwrSZMsEXzOxQPOqWU
63da6q5F7Bm0ToyC23x2OclqB2Kjm5vxIQERNNxnU1c4BlFKBiL8MDDYpApP486+Vm8XRKrwUp4N
dNOdkLh5qb3TggrLYsDiU3Jz2ad52WOSlCv1bMx9lXSSw8+DZAfRqy8TgzhazlcV73PInpa3QrWx
u/FlVr2NAVo1t1rkLL/quvPz3KGHOS3VoUrJn0wpGn9SY1qsiQBscnO5FsXyaVo96wqvwUjWGBcT
uxkOJho0WolOkGpaGSi7EwjQcGOzxrsql0wW8SqDKq0jPiN7SllFYuuGzDNt9aTwcx29KqI7Lsiq
kDVFDz5UF1zm8e9xAxcc4guSdo6mHvSDWJ4x7HOkTeTjCpCyHTXTu0ZWX23RFVTCjbti4aehARJ6
dkMurLeKlxLv+YtBIyDoRA5hcnuO1H7JV3J91Ypt3ap667gMgoM3nFthxVtv5JxwFFQTwYJjo6rc
PXf5X7P7VIUOUNwktcuOd+FwHiEm5Jh5mRBORvTah1EGcSHh7YaNGwMD3xl99ablFktPmfNfhmyw
xnn46B0MLsmpahDZyphNDMWcgaA7mRdtdBrH/LvOjXiv3jUHXugQcftTd9tycO67BKmwSoDx9J2u
iS9l6kH4rSlsJeXKejQcnpcMS4Adz0gUpPPDuRAwpwfz3KlcO3D6VVtM6oRq5PzeOIY8AOsHpyTB
3mjQtiz1NCbRvdAq6gYSKph+PDdVN4pmoMk1j7w+EQINpm6C4yXQs2DIXgvMXjK1nUPbApQcu+Jc
s1/2q3ayd3aKl85ZbIWgBkAhsz5owhsJpBRPM3GRYz/pZ7f36od8mi/CSG8jFoxmJVFqkbv1cJti
jHTmC1lLvuqIPaxBexEezIi3E3MOMXgeFDWeGKjw4EWnXojoQxBOl0bW+XOXRAeQJwS4dTA9DEEb
ApikBlMu0J4CFOU5lm+r7A9WbGebm8AQckscoqw+uJp1G63spUpwRmjtgtdEEL/1EknotSV4hysW
dXjTdzONLvmLmvTlRNEmKA93OdXG+BYx4zwtij8BLgtsGAOXuKTiDNaLfmXSj4f15TLX1R/TSsxb
rfXmbbFAmkUlk/4wUs9K3pmoI/eemlFGDmCCowrsT9+jHEhEDeU8TwukraK98oPFZKUME2P/dBcL
k5QZ/RRi/qoH0IBt1Z8du5TnejC+4FE9EmYbr2EJXZIKir3iGxcK3l7NkAeVNMD2PjVl0/jzkNk7
ikbGNZI3lBMvIGxVbo9L3dXe6i+XWMVhaAq2oKhPOfP3jrQgGQaPBLHlTgfXqEp/KMS04/bJ+Rmz
/B8X9yXpiITTMt5t3VA/iLV6vhwFsbCq910FKZ3F1cbz4uHdSafX3opvuZBPRTb+8cAHmlX7hpJE
E63+KiqBb0AYThCnzi1tsn0pgURWa9JZ5wuSZdrv4M2XIpa6vwje3KyHdmvA7Apm0TezlTvPbq3t
tgT2WFfmq3ecFUDA7wYapvzguh+QBcclHWFY9YwQlZ5Oj6bMqJrs/ixGQtSsrx7SyubiElfvsRRc
A6MTC2FtZ4fZs9nzZaoG40WE1MLSRoMGZyf6uTDCs0m5QahSx3ebvt62g3UDKKVtJs35YSX0T3lk
fBKXaq+2tT+FgJWrqqoixKbFR6X9A3NH8Da0+EK4swjyXph+YhCsSyI36L1V310zoo7gphzW47wt
EK04xRgoyzHWT4hvuGFcsj8VmRq70/VDO2S3UersfaQNWL+QGIggLZMhyzD4aUTTEEQBOwhyXrkG
7zmfNgSBMVW7MU2nJLG9sjhxt7pZ0iKpp9u/rbImv5DqAVblI8khgWUhc3ZxJl48LGLcunCkYM64
y07jdYYXN+tL8w1XGILL3HN5SdFHq/lDpTxAVW6FD61RBFYaTuvTdXMyRw/Y2KJZN+i140KpmxvP
PqrmJzTKu0gWF6eEcS8hJbD2S/6GIjW3Y2+bu+Wq42DAuJmg3DhoDvnyrFmzuy0L7V+Yss8ADSyP
fVuckyS5DNmIAjGPyzYc3onnYG5w4t5vCxcJAnvfxgXYtY1d5yjqhWBQ/uUV6l/aL6TElnHZtwQP
GvHce6NBjg1bjaH4FzXYl4nYAqZ3h/oXmT8sjfdiJeoMQQdrK6TYjVzEsU0dbljR6p9tIoXBGMkL
1gI2W895tTWEvJOhJ8yzqTwliKp4PZOCyH/Nx9MucF+9fmtD+/IXTJk7kk5+NyuWb8lfuxB8b3l1
w0nvkAR7edRz8GaEVOYEcTvL6+RWkoXnYcEsZKZ/rPU7pqBMceGCoWIM19wdJNU0gm2cYexMOYNd
ROyXc3euM3P0zb7akQaLfefNRNPhX6pXfajzY5tEQd2b6E/gA/d9S4otUz8OqX5ywcN0Lno0VrKy
WL34sDT9pBVRAqNqukTfFsHMLc3XE34jDr11f8CCfiA7ZVsRsdHhKy1BUyQkcDTFcKCvaV5WvP44
WWdwjKyHcyh+C5TEkFwTMz4hkIl5ghhY5Cuic8xzydG02axYGmzuJlqIvnRwxwmXUUkxBDiKYXOX
BfqTS+nsYHzm3Jifs0k86ZN+8rAzpoDza0cj8JAa3JpYm7iNyK+mJ89V2YynCObpriq87+Ta8khc
kgpTWl/2w9ZxSrEfm7eFjr/Gstfz+BpVcbS35GoxL6uvwRT5PhESI5p1ieR86Tx0ptWp06Z34k0P
ZgJrorKVvquA2Z8Ml1VFI1+lEjXxxTI6GjQgcq6zgOqfDFgJS4/zLOQ07qIsDmy7281G1+8j11sI
2WXFegvhyjETDSZSwXD9o7U6IfJQ/VNz8TzFa02PkVwTfeGT5ftAdBHoFoqIr+chV28CTXw6/4Ri
FE1ygKaY0TkjrEeKTzLmw2k4eA7TUYNusSk97WGY3/F8ODej0IEEcsekMAD5RQ0pmFJCGNDsUXAL
6TB09QNB4Wk/zOwjZ6LeZJ7rIK8FcM68nLZlD19l0OKTpaK/ShEpgvwImEUaNy5rvxD6iHXH0z0L
H/NKwQ+O0hS1p4ara8xkuOcgA4exCvcIPo5x7qbY9B1QCrjEUKR64lg4UWYhvoyWr2yGtCfjJaLs
kY0PfqZbdHG6dN42C4tNqtkynvHqOE9kDga2y9WaQe0bR98UGVvsVcyBKGB9UOXxMbGATQXyUnKy
QU8G+IEaPwGuFeAb4SWEsO9Gya23dAa1BKtmOY6gyB1BtBoIBHnhzehSGqKqhLh8epf5ZDBecIjb
7GOHaXYCUs+Q5zVz77GuK0ojxLRsvkorih9Lr8VAw0GSt4sddIpPY2pceQDFLA0+njIkV9tW9tPM
OgOZjuRMySDc0lbjNlRXzNb0jyoYGiTbBT/qzI4i07v4NS6m9xi8+hg3KXoxnShwQojOi5qyny4E
5/Rohea0G4DdvWCp3YJC/C0QAkBrSwAgaId4S/+JLvUOyqsQfdqC8zKMBYqXrW/FwlcXdv+tK+Cp
9w3XIo/fBRb1ru2jtyEZ15QwekxZQe1NM803KCc81NIEDFHaNSp7HxjmGO80I6TQMKuulen+nRDR
H0Djneq2O7tCZx2pcvI+6pHEbLJPFS45klrUt/R44sLO25BKGJ2G3KX9zEKaFpccyckilrzVUWo3
oWFaDLSat7NgIvtyZhe3zHrnlx32AkWl60Pd4SNtl6Y9ouvBV0IYsPAIAGzlUsetxpFUJ4WmGUTd
8OCS+6DtoCL6CT3sPC9pYOvYyawpHfYuO3pQKu5zZRp+cXQJvLLkWXEExniGh93t6pL+y9VemAv7
Z4nYM+bYO/ulXUlARLAqnccJHjzdHPqUn5uc5zaO9Z+oN4gRGxYDfp7+pfsD7MqImiBtYq82IxYs
kQ+Gc3WtODMB7b92vfWjjxOvz0LdmcrjU+G+2ULeWhu1NXG7MpioywnlV0xF0DYSi9zrlvppivGp
17p6T/dqhAF+vsXh/FdW7njoe5edts4nK2L3aAM3I0D3sv6nDmGxFhDbZUpLi1cAZqIvgR+ix8Zo
4GCjf5H4Lj74lGROu4TvSx/tLJPmhEYvna2wo21sK5fnToH4D6lz4W9R1Tm3J7qpNh6HFl6j37bS
U1+M5XdFnK+X5i5Mve4Szw6+pAkS/NJmPb8ieCUvei7w1dKvR90RCHi/qws2tCLD71CEr67+2a5l
HaI31pV6K+kxXe+noKE4ePDKUaQJG2thR+6Y+xb+BDdOUEZh9SjR7jPbI9FSZHe9X3BsdQcVaele
dEySNvM3YgqGDQDxRXXlDwh4/P+p8HfdxbeOr9LzszE+hQOuO9kC7Fg6Nn4hXQUUdlwnXTyZjr2W
Mmm8jp3sIymHm+ZBLwKmMG/gbGsHo7ykE7eInJcxrhvt74y1Fa18hjbk8UUzVBzuYMNeZaVJVmk6
UtjUHYVoy0ui46CtisYhfDDy1+DlPX92/rpK0gS7KtoXLRtoS+jGN/SUrZH/1rV8nIX1OVQQhSEh
Klc7NylwwWaww2NfT+W1yaGyTla9VzWOX7fDDD7Re3Tw6JDKXI/kbGb82qAad4bqVtaj5l2zlqAq
VO2dsLvrLExrZy49wjwRJw5+jDOMhaG0164KezgNQ33HMcOPG1LJ5GDQfeuMW59y6SdJdBYOhmue
650du/ofbcLVWZJCmievPkzzxP+jTrVn2b5WiX0paJELSm2hzjbPSbZ0n0RtHyOdxGEkOYgW1BSy
Z86xI5nT4jdwEzqX9CT50nJC46MdYTAce6xQXCMOpvXTtyxucDul97LXfkq5IrhdI9v23XkAoRmE
CYxB0yWDs57OWnTusQC6heQ8cSZvx6b/X+7IdgcHR982LZ9C5PRnGqrGczr96SsME3J8JsZXBVpD
igzJf+fEwE319OKMrXbiq33gMAfL6eBaIrzUlmAFRjdR3Ba6xywV094aeANYKUktHKu0DLVgpFee
x8w6rvWIzWK7LvcoQa9hZf7lbpHd8M7hPxTnkVsSSDSkPVK4h95eiME4wxmktL2Jam0C1YPBSOuY
XCzWr9vS6fZWhiyXZMVDP7B38UziAVS8c4rH/B5wwrOuYBJroh33EozzGeQoOj7tE9EQDr8zYOVi
B3iPyFiOnybrOBJrXT+1SJKGZYZ7Unnm2XpjvxxtDMk+2Z31u0JyOqkuvzUL8iWAL8ptJib9ONVo
Sa/Ke4zSy8ONlafoeGy5X53TymiPauRvUIcqesmkQQhncr91gyvJ5BGoWODgbQoG/JvKYzbvZv0G
0hPQQbaQ6IcQdDTSqeapBmmZx61GQ2dyaoy2IB5gS7RzwZKpcaP9IDqQnDHW4FqmTOVs+ihuw0Q8
wXjMKttPNJd2rrl6aTUJXlbU5O0t94UZObcM91xr84E6Aj6dk2WZ7i6WZHyhcCF6DKW3ryySxUnc
trtmvUOQ3fJTw6hvU/WRjGwiSR+og6LAq/LoBI8l7yY65oo9NV7xrdTurbm38yh6p9+PQH4+v1Ib
GR/San7WShJV+YxyMigyAe2c/2ebwiTH8nTrEZMkduH+JoNNiQhUat/if0/nT74lZICjmZVqBqXs
Iit9K+vsCSXr2od3M46Mu65o9KMY6ThERrUVtRk+ustnqppH3PB/rNmrAh6YLxFJl6eHYUW81uQ9
bwKVZS3L3bpdauybupjIfy9HzQZYzSdXb1yrwFg+ptsxdN0tMDoYsihpyUL+JsLJ275SdeFtTDu9
WSM1SCaAIG90NbZftXZK3unMwI2PdTEwKsD40WnqGbwWxiiCYhC7TKD2Tk0+n29QgamBxdE8Yxdz
SfKYaKibXnhcB2SjHky2JKZdvnj2a81wfQx1Z/RLDV9lvFh0EhVAC6gCZ5MBLCLBnBGG7Jcc/H4C
33NbYMbqC4d4PJXqZD0nphhyb0yXOFMSE7UVMCmMcnMNbxwmfmsv83iZLTMvg7IEL9EsOI6CqlbP
pUiebYywPktiPCNtvYfP90YI7gsqIyZqXW2smMUwZMc7RkzSxdH8j+/QQkPXsS7F1sD67ROqAIXM
Gp7HrGRjO1xsPFeYNC9prmhGsM3U5yl6nIfoo7PaJ7sKj3pmfeWjrBj9Wd5QkcZh1mcn6UuOrKaC
zKYitjmVrV0UzVPUByXHWkqilkLi44veNDO1Lo0SZ0e5X2gszdZpvX0yluyXkOEM661KMV+aVQXE
zQSXWqYNqxYvta+K7VgZ69W+cMFeWy5WSckGZglpdrz2mvs71kQM4BD2225ZnmKB86ht/5lwwnob
l9tgTzAWiM9t8AKTlS5Z+CX/pMC52EoaDxsdsVinwElPvnIJLYxaSWzcAxwoqBUDJJRdO6Q/Ig8f
ZVpi+iRTwsJnnk4mNmJfGcU5nLsL9NC3PsWepo/GiPid7OMlfPIMrbl2/WM+j9a2Nvg1uJ0f+EPw
A7jdPcQtsguT5r1cYC+aHbtyz5TPdtOwo6B4iEMm4OIgT2P1Nhadi78ghq8hNNI6eFtnrT+PifwL
wEMDR02n1tSd8/V57xZ0RpKkvyLXmBQm3dmmIa4S216qoLTZprKSb8vhG+V6XTnlHFNG+erwfLoW
Bqui39E6uq8GHga3mlBT2+jJgu+Hw4TEzfqS4hk36a00ftLCZgAnEx4GHQlwLLjuccnEW9LocMQA
DyxdzyjV89ZLoatCy6zPi7YYhEbZzuiezfJplgP5tXVU8GDgxb/lkD31nnyEwdwcy6R4actWBHjN
eQm3KZ4tMDflnH65zvgwTmO2R+T6Ecuav2veqVk3d51sSDdA3XCa8CmptZ1R1S95o7W7uMV81DoO
k3D82ZQeUCvUI97WbEYahjHP8SK/C/sHpJj8SMZjUyRdtg9t+6FWEGVo6H5olvYrij+7xMq3rbIt
dpT1PrXZBUcGos7UvrA7RTaEXEj/pPfPqdgLu7yy+SKz6ebbAvyW51ImKzWsHtuAywwRC3gLqOE3
yP/Gflo0zJZcwmlDZoDb0WVu+GiG4NKabdv0r6RG8xMJ2SnBrdyk0Z0Gt5OpUCrLGsAYEI9yYw6F
g1I00A3lnCZybnNKJi93iVYQ/INVrn2ojs9DoSFv6h5Y5JxDEjOt/McylueM/R5SWKAEOVRmjsc5
+xh766vqplfADUzw4JUW+9KW9bXhzYKfO37Om+gP631uFqG575YqCtgtwk70SlBZ7E3d8RwZklJG
kvx0sYg85awMrNmq/oroWqsiyNE0nSFGI8ElhM3zxYiKChmJvybX6C+FbT3MDlYxx4p9rfqZ85SO
KN2hNzBmopmWo8Nh/pxOxoEJ7ICXxUCyAmfozFYZWJBkreu8ioFLVtHcUWQfZa22/dynOxc7Pwcj
uKpMnqYwOWUlc36i/kfUmS1HqkNZ9IuIECCmVzvTOU+e7ReiynYxg8QMX98L347uF8KZdW+V7QTp
6Jy9174Vo8+BT+LiixqsbVLKYddET04/v+Itvjd9wnqohBzWsG4rG7zjPMUoRs3poZLI8CzRPiWV
/UTH94cR3YX2219+G9+u9UO5QqqtS8Pc2Lp0xYoA+MCAVrwyVcI+jya+D6CmTUmzSRIH/0yGbhDp
5dm18peAvDuGnRXA1xLTEjx5SZJSnCNSZi/wAn7zyOdASurq1i6Bo9qx6PMlOEwtM3nnJoERg0Oy
e3cErLyYqS9zw+LBngQnjkM6Zq+yN1EJQmB0e+tWMSIzLKDfSa1v01SuTVx6uYUFxaszSoj6qDrk
W/1Qv3uK9EqM9n1z6xoGu/4jemtrXYzjWeOJcOPgmM65WsEk/zc7LLjt9EJMXXQ3BDyC9LPwpsT1
ORHw+yiiNkkJTVqG9aEQ4Qbm4NnobOBBQfTVW9ZjhKjYIiOHtZSZrluA49Qe9Jcy2Y4VGpRylhWY
hUjQv7VJ9CwwsAWNesCZeZmS/mus4fQ2ooWN4lhEyLSEjCBWZPWfLpQP4iaiYe1TGdypmVSCCKpr
HfBsTrS2y4F9AwzdfVIaX42rbpLcSwYhd3XH8NYM5GGe6nc1pPl9KYE2V7Jld2u+6rZcSk16hwkP
z/LUTSLb9137FvE03XVMAUZiGOpM3rq5OLQVauPetY7zbCUbF8rDCpHzwbaVvWk0CsUP5ASg2LxH
o25uZFti+ZGPllccguEEPYzIEWlOHMvFR59QCmvzA5jLoTNxAdXltPWn8YxvPbpPHfIqBacZTwff
jcVEuBPOa4siORT6pWrAyvvI6UhV8ikWaPzPOEjWxkl04LIMGaGFcOZPkr/unGo5R2f2tyWLF3CK
GT1HhpI/dKkWxGuLXppnlLLjBUdBhoPXcoBPkD3QXF0zRjUZ/qDFvSAdgk+VKfUQkgUGKZDg9YBg
KQafR+H5f3s/5MmvEupinX8RMiy5L1lVxZKWpbE+YD+C1kdLEnZ7/95W8ScuqWM0jKR/eaAfUgMx
pM85LLboz+BCJ/kNKW3c1Av+BKAaKTswqurkg6LiLrHFV9qir+pMa1fkxhUl10mkAtqOx86fJJ8d
a7nnxMbKDwQPDJoxvIdV5j0YSwyBlWL6KSs+H+MvGBpkTyx1INhJoQ1i016lJgGfdRKbd6EoxF5a
6TWT0IGU35/qkT2DoJCLRY8DUycgiTJ4qBvH24qMqLspfhsnQGqD231mMWV1wGNjDD19SIa9HAdF
sOxyVvAc++gggiTeg1dv7osrmshqpUX4b2jhSSkoqwWOoF3QT6+VK161yBFQ1eB04ccNmiFs5qRf
lYw2btca6yKlT2tbrBAipr5rgYDiVfokoAr7s71IM8qaRm5vHibxE0bKR4GanWIfcmQ9f2QL9DPw
yNQLBFgYxnWrIbZ3ChbsfdIvpu0ifkXWzewHS1tv25gKVfUZNMW/ZKas6KhqcSAQgGu+2yN7A6sq
Zx5dfqdzeFFRdNF2bG/lLLazhQqBcDixQhLn35ehQHHYo4tccTJl9B/7p7hJf4By8M0MK18lGDLq
zmd50vkB1FtbdH/6FAbuEIuPZH6rCGi6z0IWLhvhx91UjshtqxQIjUCVnwc/ZlShWmEB1T2fRxrX
qOEN/NVW+Ld1TLp4/mgekHiuJzSHK2QAOBGF6rkNNkq6Lx4xOlZPl034zCtR33NIw7OUTKT/WcIn
3ilMLr7/abiJPg8glExGtpYIa5wJjcHc/xpWqXs32ASzFPo7HkyO5ONyMkaKNVHL9dLY5HMVEJXp
Ce55iWOYqKL7XI/VyhoCnm+veFd++xU4ccvGTsE3d2RcVvOzj/PxvjFJTaQdvQTpMfhkzv8m0tHm
u2YXNUWLTz/tD4OtoSenhOtQOsNci8x/hV1ty8pWZOIaxCt0ybZwseRDUkPYPwGQnCJYYqMTHL3c
sa71BG3NnTGspnhTjMY9DghQdn6dkZqeXyfbbK5ljpWnQpQjLKZbLTTMvk31vvaAW0MoKUUAFafC
4hqG0QH0/rzH0fGl8cc0SUbWsVE5JwHRzKvpGFRAoGghcWIyTAKoCAxqYBIQoUSpCaZ13Sys21Fo
+2GyGDeb9A8evMxYKYO8lrRHFegJ99vDDrwiudnms00DFDCUdp0ZHyo8F9qYX6hfquPk/8Sg6Rlf
Du9DGpLrK1CXJlO5SZBcS6pLLB1UGUS0s8nFS/9AYdFy/O6VlMQzuMVd2jpPHJAFc31akGFycDxZ
raVUaL9/hm5mKVMpHFbMMTHo77X0sSIMjftSKqx56NWuPcgh1nr7KclcbCVlG66ZyAAoG8JbN9JF
ZCTE/z8/qdb5AWMerd33pJSAQI3sGNvs4Rmy81VhsNDXaQKKkywD/hlwGSax33li/Ph4DyI3xEtP
AFpO8NlY/2uAF6+s+HtJH2CxIz9cPgrZYTfVabKFRg4ACX2mLOq/VcF0C0PHcJeWQYdxwYFVoucf
nkGIGqzvtL+4IRcXXexXctMj3pWCoL5iaP91wRQd0yR4E5nDyTC4B3hwZ0DKvXild0/Txno0IF34
IyKnNHYfc8UgrCNDqE1edMDnTTPmOTRxmWdjscn9nOjsPDnRNwght5GoJBnOz6Z3z0jmM0vG6RAU
MTFW3XJo3WYW/uaMx8y2BYpyz/TWlRduTb8+uArboV2wkBk0l4e4+nYisYSdYTQueVYv5Y9qe/s6
iLeFkHJA9HRQhf06Z1hFI9fGPOvv0cZ9MLafNkQoiaPRX+zBbM5GG4fboYIh38Qu9WnvDAeJget1
DAL0ex9N2dcvM5med7pBHh4zjyrN0rj4o5M8ws99aqo52NOgd5NAXUWChsk2p+wAB+xoB+WPlHP8
kbGIKrwgP+iWziQpwvjzzJc8S7xVG1VApVDPHAqdumvXdotXL24+agN0MqSUY5AZ0aMVEAJrCL3p
s/Eyi3z8AoK9D5Pf8BamKbCvmIkXmN6KwnH3petY/JjZznOH6bvOZmYlyv0TRfo7Cm9R5kLfBGd8
+700DichBxLozoMDD1w+eV2SxOxCTYz1Era6Lnj37MambGZMXy9OyTx+9eEs06jT7lkGDdPAEXiP
p83g4NLB4Fls3fUce95ZOJ79kMhxX01fpcI1SjB6cAI92N2oF36Iw1OfqIBs7PRky43ao5/ndMar
GUAsyaRDBth0auY+faBbpK8B5D+MIcRiOTRR6bG7yxOL39bo5TsypeqiGigdQ2TIB6o5NN7uUede
9ZyjZjqR4fjHdxiCpqo/FD3TMGsurimRP5e26UqUS+K5An68cxL54crKO6GA8071cpEWU3TVSvOM
zqKZeLCEwe+6JWLvOXcx1FKc2TvOUaEfTp8kqlHCWNB9zLjfJiNu/nQeps8AdXXVjflGTBMaocGP
TikOmxOIJEo7otlWwBNCdqK5BiDtPGL/Sh6ZBcaPmTcz3y0QCGWDFT8WywVwG0eulEavYbgGZOqM
9Yn9/SGi1FzHmVc893rERpo6WxkCJQFu0SCxzpsdmu3pZmMWuGFB4kyy64E8vDRzgHyTQdH697td
3h909b/vZ8v7E8a4x4yZKdXzEF4dkZf7SpTfY5eH198LLCt8bsxUFYBRLMZOv4nsWlxkq4N9awDu
acxgQuAMNNCIjeki4uI29Ln6mth3oCk+zFANSbkYi2fXIxbcG2OUH8w+nmO82RvA8unq9yWVuXvI
vQxYi9eRoz4V9ZZVLSB23F2nY6Je0CDnJ1uTVypCBnSqwNnbhcY/TMUJCUBB/uI0xMARVBntQkcV
L7RyEFKLOt38/qkuqhc6r/I8l8lwGwKEmwaNeSOsz8ry+6egC06M3x4bq+jlPfomY+xAFXR6uo89
XCKdTo1D0yXmJu+9lWzmQy2tL4MR8f0kU33CblYfyorOQhDwbMgi9DaDOSFGG/jhWUbv/TkwF/Ve
xem7cPASopQKJ6u4Gn2BAb0ibVrI/tjU4fPoIvtVI8zB1A7VX9JYTi0tFrOOMSxj985uOCbdVeDW
3TVrkdi3XmWdkD9VW/q66QGDGlh2O6Oe1zChOIzhbwAGcu/U7UeRNvFnZ/dvGdLpPwSDFktXWN8K
F02x4/rvvsuJ9vei5CKdj0b84grUWBu4Ajn90kJvveh56DtxQWRxXzGXCrsAK9G8UNuWr4aekQLm
PxBM0viYDC9GPJS3p4rcj16VKENmguimXPX7Ag/end+5CEW62d+DvXkQxjQ8IIDS1zpDloMTyv+b
UPGhy3O/p4TOTelE6gmLz7BBvUCaUhylO0/F9FeE091knsprZGzTLO9vwEf6W5bP80XU8u73z3/f
l8DpzmqiuAkKJBOBekPtXTx1IMllnyNNVQPblBL/RNCFb4EzF5sphh8l0mWwS75mQSrH/RjU7toO
vPY4tc52YL5wb8Hx3qU5cZpAqGHb//G7GOw+w+OdIgj3xWxr5uBa/1G4bO49hNFQxWn7qWg+pm6F
oLSnptF2AH51nC/gKqE//LWDXD/5Cf3k1rcGakAJyhGj5MZ8+31D2qHe8RdlkIoJqzFFtJ2LzDu3
cFeLCQVRGepug5Y+QxsAtW5sw0978IhzMRrxkfXFqq3s6dWQIjpMbMhQE8P5AyUbpZhBrrYlgQFB
AGc4uvxBYtcFBwudHCgaFDohCQNJB+gxOzrd47woGlp0nuEcX5YeAhl91ZHYC1Jdft/K0mk3ZhUs
2qxeYd+H0m368tbMX0OGFLZXZvUSF9C97dbS17ZFIJikvrevW6ybSeFatHNK+90glNlqBuN5LGsW
IRxZBN9y8DC1Uf3Rhn7uojJ4avN52AMoX81V2e4zDYctmiPng6P/Z9oHKLZzm/2MzemaOOlfdyoH
pDFFwSzL2FiVdl4jGQ0na4DB0rfjuYaKRQd3yf+jP4M4yGv+BClULaoafcWkE4Fic4qtNwf0CtFm
gSRw2yvMnhWdCwCf7kOiXB+hovPmIBQ/IsYPrzM2FIa8CHocI7iipSP52e18hJ2tf2hxS28IpX3G
5czpbLm0y0VXJpahJPwY+v2gOZm6kX0Q9GRO0DNpdTTNG/6S4ooihqQWiey6bjPjqgaOjW6HZSKz
e+NK3FyHtwWJEA25v3lq4FzSnLgD3QwA420sGWUW3ZfAjNRsAz4vp2k9NQwQZ5qeW3Qvb33b+xtd
FSDsXf9frazmrzml/whCIKuvaeCodiQl6FoMr471XuJq3MyhfA9mEpr6Utj3Y8G6QVdQ7n+/qowb
PwDqXBd84JSQOOMQlWhGbftVuDyjIuntF+2m2OKFv/iPLOgDRWvsYovzdhHOqDmcDuKJE+0XPjJ2
WVCe6m8VRUuzVUanjqDVg0owGgQ6urntYJzcmVtv6q1N2TOeriznOXD8cWuSoLUB7vYyDPtI+umr
bE6zg5OxjCwKFt2fvXImBFEb8Hsz4E+as8fh9wL2ixoy6dU6dqqNI/r6hgNGryNnwD0H3vNWuucC
XPO1hlrg4Rw9dt28kqGan4jmQGE6ltUeR2rxVnvjM5od7Asceydc8r9/GxMDg94PvlrTLw5Vr+8t
4HWwXz9yPG+PIfyRvcoqjsuMLx9Kw5g4VqRQMpdLyV+xbgp0wOhBsh1EofXv4ILADZqaSAvu7MCR
J3TgwWaMCVAipq45I7XmQGbJfRHr5pgEcDl7K1F0/kV9rQ2JWchaCIC2h/giMJ40GTkrJ8MwFGry
w6rhrw8GaztQm22iqSO+w45fshlZurAavSncCDFhqNxDB7ukMC2xa1yDAYYVT/owSCab2YBJ1Kz5
5QOEw6SUh/IhasLqYZALjtqx/KM52Ccn6SZwoqhO2laHLBsqvaHGWFvgWWxazka+pdpEgZWjJS+s
/B30By612f+B/rrX5TwfmSTfbM9qDmXHspoD4HrIxbRrQlndm6KTqEGj4J6y/sozh2+vVngQo0re
kgYp2RxixjMMYwAqH4dYxGJzR36njU3Kke8DExnCtBVJM9k1ajyMXVWEjwuLq3kkW7GHoJuT3W0x
SpXEiq5S7QJZr9loRuxxQHs06h/Ru5wMVfFQUFI80tKhE+sUxx7BRCzr8CFiN32P65d4zsRh1i0q
IAGkKQWt9pza1gp1oPEZDW25DrRN0FY3fkhlAJOqgy2xjsYmNshEMDUpqrIKroOCLC8L8N+S0Q87
YvUtkJfuhjA/NSxVW5cNYdfMuMKyYikM2gEYYgM3shZSbmbt6oeAIwLSRV8dya5/UxIPiWUqgrFC
+3P0O1Jjvb7YWbPVP/mtN9wsD5dDp/unStjZ0ZuGa2Ulct+JMUSmjKUPPbMFqlhP3TFdLsh2CF6m
OhiCjoRAP2KGmsVIK515OAIWATygELdwkuRwqpOAdCd6ir+VMhnOQLMiKGihP3SPg5AfIjIizjgk
xLQWjdiyUu2aWxMXVK2pcaUFtI0p+h0SegKG4LA/tSzlV8ZwQAurDROj7J1UCyQUNjFYkX5lgErs
ZdK5dy1Af4Q33KHl9FRUA0dAwIY7pzZRN3Xhn0HP4sPuyGRifXVuRpwsZQ5eJN34rwDOEYT7dvM+
9X1G9IhumZy4X4VfgS83pgMJkeXZcIKLn3nWbkb5doZJ1WPLmz0U1p65ygyI7A3PCefc0n0WtQfS
M2wyIiCQDKS+hCftOpjBwsC9LOIfFv30YhUNY6pG3NATi9tINgiI0c8y3qXu3MFg1JF/zpYLth0Q
M2W76Uqb+JyIHNu2bfGN+BGSMf8HfVbwGCTReYZ6856NsqOR4bYPE76a5wR2RTwZN8dw1HNSOXpf
+GIRTdhHnQ6fhM27z16Zzo8jpmdsvO4zPev4ZvYeG5HlsjVZwB1s5FGIlezXka5zTrptmRrPQc8A
L0sSRsVsPS9WyPooTTNnyVXRRdbBXgat3NDmDlZNKXMgDPQUcKsvMSbeD8DlElmLax88mX9zhh0+
4kn+K6vp7NeyeQ/lcGwHNX17VvLGPK98dZSZPmROlB48Nt3znHNbQkZ/YH9f4x41H1lm/0ZCGs8i
boZzl5Qvv6/8xFI3O9u6FcB1Lxi+ctl+pSrwNxHew1VYh+wQosVQ4lKXeKh59m7l7UK2F3RNSOHC
7BuofGpl5ZWsugjpG5YJlzHASS4XB5/HOnRNVFADmufYwiCCWCbaEl6Fkybu49NUvmP3Kc5shCRO
BcmJBoGJupgOWkkyBms2aTmiiAaI5LXGHY+mBATo/Fnb8X05iJc0KsMvFCAPHMyHD9/vRzCkhrEB
gMxZoOoPjRLuMcht7kzEJiuVcN5R/mRcSg7qeaq6c4JdIcLWsSX9ZKQP5Zz9TYBR628UjLtZGMgA
wvKfgZXk32JfTJGb5p4/3sIeQZ4wS++zr4tdnZMdWpBLoEq/31HRIED2on1VC/dQ0xiLgVreZtPE
UAosDexkhSJuuZC4acFnGxGpNfkcX6soXmfEujIE+ihdsmpNlXdbFWPpMFVoPJAThepf9E8MXZdx
iP9aDa0+5LOlD+lyGUbYJ2WTdusxKJpTxJx/RKmKfpUZmhk2E1tf7Bx6v36A2EQcZgMTs22mvW94
49tEi3vfOGTmeTXpORl6ZWQU1pUGaLv2U+60uKEQplvdHRzK6YNevrKL2tiNqCMq8tdXpAMSVKO/
5qwsr24+ldffr0ZLMMLGZrCbJb8UqnA2dFLrVBGleyuQ06NiY0JVn1tPlgywb0jeH+Lmu4NW5g6d
90dXC/Uk6buPJCB1oJir7C1sQBM1LNfPskNsTYP322RQsTHLOn7psCVxvq7Co4II+6JrSJ4cJEP8
btQFSdU5K2yVzaaDXDHRbn/TfbJtYEn+4K9+0jUtJGWP1hXZydRI/8sYqQFKXfFzuQE1lRXohy57
01ngraqU4KEsMLIzMoPsDPgWe/4E/8+n3F6zgCUNoaFDO1/IPh5oFU3bMVNAq5GHM9xmW0VTykwN
laltu84jn7l+SIpk4MzEttXWvX2alslVEyXWDis/I6ysfCthE3MTLxyQXBdvuRN160CK57Dm26Gm
SJ4SKeKn2g3AA2k8+drqtk0m32zLL3HIW85xtLmVNQFktSr+QW8Y38YWzx9cZZpMxNAhxaULWQaq
fB5s59Fu8pIU0USvf93YAXOSM2p+vGj17G+ymdlW2YEk8QfxJJdMn6EKyuM4ZvQkXE7VDkn0c56a
dJdp+Do4UIt+tAiBr/yjqEk5I9uMAWJCUhXms+aikormY5vHH0NFLHgNV2EnfCGOfoez1eAEUbYM
rD0HdTlPJV3sSFQ0d2UbHeDuVOnb5AZfzTwqunKatCvgjlfi0tS66nJoO/77VInq5pdro44kaxnE
lN93anxt2HBhBwQUavFrBMtjy8gw3hSFWR06Tz0KuyjOJrzXfetOu6xRzNs2giLrsUuYaI+tYaIQ
U+lD0M76vqjl1uWA/0ITT+8dctTu6ff5aBx8Y2v3Yb+3tSboyoTG0xquPlq0DI5UB/o4EgH84Nmc
Wv//PW6atwTW/JMxQbGuaS5BchhPpBghoQZmzenRCTdI6e2D5acv8Cnc0+8l1wG9egsTO5EF7mnE
804csDPd/f4pbkAXYqEoNwZJTnewKgA3yza/aai7t7GaoWAsdp6wUN8VXY7D/1/08jLpgg0jWOus
84kkX3a9VtCb7L3vihnypcGCdPGyPDs2VkoT1QseYkLID4ZhUSTLJ1TU/AYADMx9ZB7ndPjvMDIM
aXnsC/uLJ7m6alOhxzbt6K9J1jAhJ/sxjbIv8B44C1V4PwSG2gE6yVIKV+gPpO4E86rXZvOCMQM1
IAM7PHwi/pAFXRGSdl4hSMKIiJGJYABW+9KI9Sa2ceyVi7EiCoviFCnUOj4OsPffr6JS7UzDEsA1
4Iw4ZTY/5O1IMvbCshdV6Bxx1v9ERbptIzLDAvVhdAmJKcpC8+G75oPQI6LMZbAXE7vSe9nMJo8W
2W5upJkXRwiL70gu5wdagHLtCiYdRdTDhRDdJSu1eQSIv/59NaZGd/n9ilFndyhyffh91Sz/KQfV
Fcpxb+1P+TLqsvknyoABO77Elj4NLg024EjWC76hqIyVW5beElKzMZMMQoGe4m3TF8mq4+f/MMBA
3lUMAy8RHN/VwIB7rase8ymN2kOalaQnNIJp3Qw4W420/YeJZ7391eaYzutUFHjzhxx99VBDPMKv
fee3ITFoYypP8Kce1WwZ2zhR3lEObxF3+YF2IKKaFI8ycVoCv9Wo7kzCZo5FpXvSRbmwKs8ry07K
ezwooJopzlia0fcRGHvvWVADtI9uOazRylLWnCM3z57jomGqG2ewQ5zkRDuPM5qVXopgamkvlO+d
C/DV9BDS16FQsO2KizEHK6AQJJnyTa9t2vuXqBuCpdN9hOCVMz4WzlpqRLiF0TxRE6XXqWZwGSO4
Xv2+zAOyKCuColbjMnMbHZIaksjIVpAaMsSOhXPAFH2X0266p/+ynvIsPYHr4OfBhVqQ9gAtnuST
BhFrEwtj/Xuq+++AN8hSPdQ9skwUWWCt2+Vpg45P9kYe43VzyjWKOfuEsuKqwX/tBSTjx0YRbBWk
2yhMqsukMA2hAFBU5G3wqNjvOW1yVmUdfIyrMdoMJK+ulON/zU0ZXbK+8tbSLDlQW/XwXvT/zL4j
EQlV7z4EZACo2vjrW5TA4XLpIcjz4S2JVHV/nCCLHvnWGX5XdYiiFusjYystDHffC9teewVTfyY4
/r1b2C6mYrc9/l7yuBP3k67qB1kJ95pP2VaYsfuc4RxDNVX+6b2h2LdmtRkdq2RIQn8xAkT8zmNP
VYn665TPgGoVaHeRB4CK8x5uZmN0B1URV5/JH5RDitg1x8EQVVp82NV3XJr2dTlrU5b5Ryiu2QPe
dDz5BSPQeXoWthguhvNh+4FziDv7NZ9rCQC/1RsA6pAmSqI/Bpwu9xiKsqNVd1D6PVOeeqvU52lJ
0yUufkKPj71jdjk1o74NL0Mw2FRKeNl/X8ZZG2D4LlG/lLShZ3fcmSYdRAaR/j0dWcDnqKEcKouX
YRz7tTLkUrll/RPn/PTOGuHJ4NDEo8yJSXoxzXTXpws+zzLYUDgw5RokhNhGvE5y2kGWG8kABThd
hJm1S43xR/TcUrTG5UYwOzh7qOapsr1b2ekRlrZEnU2UJXkhpylu7d1kLA1yer+7CnwV6l50AEy+
5odgkSE4vlxCYDExJ4X1XhfBtiibEqMSEdEJkX47iOPGk592ZDtD0ikStZ9LM2XgwqUPzZf/TvZG
nIENbD3oYROdLRWl46vj/eewEKcKNzAR9Co9+yFxBknz4S2rMXRDRPbLy8lRH5CLx1vFanRJE495
7zghHeYOvA+9wbuGE5ZlAFf+YB5Ar5ZP09xOfAYXxr3kdJS4dwFnqVNtVmgZSb5hTsNLWuncT2H2
NVZ9eXaK/EDeU3AvFFkSGMTDA8iZcocfDHwVr3JrF+dSHpBVv7mGVW0Cs0LlQghDRNwoE2lEZEr3
n5Zde8euaKOnGrpf56gbK219i+YQGIsPmxnZmbyg/eLEqSO6FD5kn07alJxEmxBoZq3MjKl7YAWY
1hCbxxqfeUtD08AARlxjRyZlNDwtaERstzcCuwskAYZrHwcziMDDleovPskr2QTQ9ejxbvIhh4bR
aAwNzKoAzGXJwS3aHhEKxhKfQqTtpX8c7Mq508m7UAQti8wTT1DQ7GuVGquaGC5I7wNS9sm3zzDQ
gr2AcHdXeShL8pSpf1PRRkZ6w+d5sqI83U5O844HTzF3m43dhKx6tZyz1ZRYtwHlqB7dmzvk7RMn
P3NbC9Mh8C5SbzQkTAt1Z48Ch8wd7kHHpuMJNfabeCl2gh7UlRsW0bvFcPXOGqbq4vbcWXXgiDvp
GPaGQOA/naCTbsPnvZM6iJ84+hhHz3GftQTEUDRqYv7gFFeFfe+qyJuPlOOcsHq0nHtJum+z4GBE
BvZ27B4AE7uh3TDMESRPO82bsrt3S6HTQ4JrbSxi+e4yy5a0Rl3kX5lPfyR7ppWD7aHU86uM0B76
FgEx6F88PAIBWjF64QZpp5veLPSDmjDstWOm75WY0wuRxMUmkPaTYdsP2AVnZOvpW2SHzsaewvM8
TvtOD9ke9OPS9Czp2IJdXoUC2rhN7/hYzt2/wIDsOQyV3ilLflkcZvntZP65zvAKL83vgMpvNXY8
inSfks3vhbmc3oQuGivDa2lqtrvSmoZHxDs16orsk7gw/v3k1FczjPr/u+SGiDYK2fXRLovxRAPg
4miD5LPSH05Zh+NgKruCcPS2uHUp4iO7t/QudtLy9vseAFx6i6z+W8FBWfnVH7oo6MQtZrqZtN4b
FU0HLeJXy5coHAiLvfxetE7I/Qs4EZJ1OFyCnmaoO4eIigd7Ok9mMp3TgR5JK+G9pu10pnm39m2s
l0mcPxWeG+2psCe05rwsszanag8f6wa/RMNGhTGvmU64/O5tibDUmUnnIh+ZfMjf0bVVNfVjZXqv
ftDmEOEo0Keofeon0C+kRCAZTuPm6PrZEhAW0cQvJ269homyM34zyVq5mTP9C2HaocJk5kSuyP1o
VQlRrDCkbGPuH6Oo6RmbYqyYIgZnCrvEiTGURzpRumQn5IBLJOiKariOWVSvkr7u30rRfKHWzT/i
oEeGpms8dVa7od916+ys26VjmZ5r2HGNxvcJdqY/+iJA1ZpHI65wT21z+Gl3Cb6dm9GOzT4FC7B2
krn66GIy1tF7/s2UVsRmMzz0cN6s4yQNtnYWQvxYNjRps64aszqG5Xsh5uTyW2LhQMBC35kw7iGX
rzIXJogyWD2M1BKHxgU3niMm3i01ma3ZjqBFAewVvvfiM5hG/hkeMtQAh4yNkJEz8zLDw44Lth7B
cDbvyZWHNx8EBA5j7dv/vqdir15xFtjWkU8xMvjNczllfyyUyF868d/jvpTPnWTunzr9YS6S6TrF
9niVFPhSiU8tB2flkLp5oB+kHgk7+ddaeFjKuRcbO8ybiy3G9GSo5s23O76tJnKfOmRoW5w9Lvbf
FPhfa77hKjtWUed9L1+QY9OfUd7Mdx5jhANo02zleQUaeD3lq6GfmhOiUfpqBUsmGlh/X5ZLDOAI
8qzr7JsigSaKO2QMXtw/kbCu7idXyu3vS3uYyMIENrYMvYakTIe73y+bEqEbePhhR+893M/1GNPr
n5M1BI3xNYm/7SmBf5lZCQk+YX+cRw786XzSeLeOJWGfpNo37SlZLrpKqZ0knZ80sNoT8wOCtMaa
YBtzzI+zwAI9jGEHTgPtnkfzaTdYUDHy+uV3tCXSfDqTQEnuX9fYF7OR7naUXnemkCSNDZw1uEVM
hjXfMnVah6a9Nx96c+vo2jj1Q/eNC3a4j1L91fDQmMJPHyvo8Y+ojqOdjoj7+H3v94LztFzp/+Hu
PJZkN9Is/So0rgdswOFQbV21iEDIjIjUcgPLm5kX2qHl08+HS1Y3yaqhTZvNLGY2abyMFCEg3M9/
zne66lsqi2Y1DdG3yYKim06VfaL/gl3qnO2slPan3htyPxvjbzPRGFYXE5tfyqV1zX1W1WfVmPHG
lnP6BEKWKp103xtau4osrbmpMVzuSYdEGyb2BVOMhKWgFZ3kiI9rAiIi8YE0lLTFQ2w/JqKHYJrm
3kNvAgIWc3hTNKFL8TWd9j/GeG0RbDt+CwSqQL/JCvYmw1zW52XCcyXNkVmTHr+Z9qzfmkJ3Lopx
FTG56sJl4T0b4BquwPzRohLa4ZqsNfSAINGIciUffYTTWFhL88B4RQXcxxw2+AnT6BDbxkx5Mn32
5w4MdR8olqYh/xV67pObgCkyILbiFcL6A1y3Wb3XFIHy9IXaUhJr3uI5D/xm5n41xCWwtyxS06Zp
WS1NS3WlJa5JTiPFNDRxGVHoAFTSb5Atx4dYenAMNN7Rwt6akkk/UGO9fNOarDiHKWcGA4pXk0eu
jeWLNXjpWrdShKPln5roHrLeHXZgxRpG3MyLbTokD3rUse7E+nDrZN6hSkvM5E4LuZl87hWKM90Q
gLhQPxZHf2ycneXLj/8yyENyYewYL2PQ4+pd3xvLF1orHnVQfkRNsnfBFPrQNNr9uBjmOrc6ECsc
Dj9GUs1U4H9ESzRqI97mdVBcDUaXXAY1UtBBF1HeWnRnZE1+T5IGMHg4jbuEHBrdaWQi4uXLIh5e
JS1gTFh24IMi/MAjXRwqDvLrGODQdRxY90xurMvYMZCCFAW4YtTF09QWR1PfU1RTloX1pLPo+vmn
f/v7f/zbx/jv4RfV3NlEYXzz9//g3x9IReB5ovZP//z7fnO3+fET//kdf/z+vz/HaVx+fcbvf/ld
5/vtw5+/YXke//lb+bu/PS//vX3/wz82qIjtdNt91dPdV9Nl7Y9nwCtYvvN/98Gfvn78loep/Prb
zx8Q8drlt4UomD//9tDh828/m/LHO/TrG7T8+t8eu7zn/BjdH+37P33/13vT/u1nT/xiCMvwXNOW
wnJcQ/z80/C1POK6vziW5/AQ/i203eURVdRt9LefhfuLCWALydTyYEBKy/z5p6YgqsxD9i+OjsTE
mtghGero5s//eNl/+OD+64P8idXVTQGyp/nbz4Zhuj//VP76CS8vjPIj3TEQTHRDpxfK9eTy+Mf7
XazC5fv/BzFt4D3Eh/ax2X6wc7zGmXUp7W7biVYdA80hCxBjU7Y+RyzNK3S6i40KxSVmgJleFA2S
+OxX7qhBDQRGos+v0oxu+7zHQyVLNmoIvX5vj/NpBK63y2zrmVgSQmRfTldoZjjwMPuTGP4ioE5t
Sa/DdaJt4BQatwxuoXIv/cTUIVKGbQSFHzdaSppZPlqenmyRa4kc54xTksw6E+NkGINZEenM3MhI
PiNOUzr1MdoJ2n2ZtJsiZFzcwSuuasWmq47PXlXc5Rp9mFoc0XFc041h0paH1yLcqBFMxqJRIOZS
71xWLeJ5u++4XJ7V4GDAcJnKqIzWGqLPitUIbcHiWhJwq8UEYQAGBaYLNIVMq58UXQssEQoS/qAe
epGxRpqYyaWOtnXnbxRTq6cubCl/QZtLk6HyqZkD7hyMBXXPhDYda5tj2t7mbfnqUMp8JRrnzc0T
ZL0w38ga01FKsA42ZCBWOijnazHfeTd8VNO21xk62Zm7NaA2YP3FSuCqHgPUpJimF+N6mKaPXGZv
2KvcfevO6jSMzWZeyjWsqeroZOkBPBsQI6xO2ttuYpIxvBHnjo7KVay++x44IyXECZ5y1zi2y5e+
1NW2baNPlTRPURuZW8sr5qNjFSnuhgQaQpBBL7aj1wSxYsohH2hNzth6cSI2YUfNS0voDN+JvS02
2C4Inw3sEa/48srWJdlNTOVOUYrvYsgYMpoMH8144u2NUIGGWiLQQzaHFPBha3l8sF3iKDlMJc66
bJWZc783qnE31RoSsWV6D+Y4sH6FjerF7+zEp41OxBR/7p66hH7D7xD7pX2oSd8Jg2GyMTBeSrwS
ACiLgco7BvHzxuI9K29rHF4HWLUv5EE3wu7QjnJwYS40kpWtQaYl5xPf3Ls9wmVKSokbnf4MFu4F
DZyeukII6ltzzE0m++2gea/GumHudRfgKfBxtnv0gnU52DSGwnRq+oWnM2p2qHEdq2DNpectmmqY
U1Z3mEv5HcmYPV8HnMu0H9F6VxMWrrsB3Gbv7BOPHuWk6MVRnbyg8vZBq+20vn2rSDM5dbtNNSzi
ZgJS2DXK9pQ481Ioqc6z51FN2plvdUqRveqphjCzw4hSBs6eDV1MhrkO7Ett5Rsi8Ty/CvKMV+6T
2vwIBgx8tdYmvFp7HzlIkhQow73hSWPoVtBwQalD7mYuJ7S3Mgme3HHAi1AxWHaQOQdxZNOur0JK
xm1XvbYGR4sZgT7PKudbZNzYgDpWJQmyAZZpOkKtYbAGVzwiHVfeSFGMq5Qn1slPOzYXMxaMqGjp
fi4yHxJDsmEl8NG7Qq1DgzMlHRV87pD6Oa9dGx1LdQ5kAjZqEzHjY4hxZoS+iO8yns9IyuUNSuVN
lINOZ2XGkL6FGjkOJMNyUB1eBv6JIBIMKEKYoIaKTdYENxWGMWgZnbadq6NrAQmIeDswI0FKGIxl
kxjZxHaUmZ8B8LU9jD/T0nzIZPQM1vU1z1E+kSAiszDUZ00uSyIrrPa0YOyYsVPvGEmXsDot8Gxa
+dCKs8d461h49EC7sByEgXN5ZZjYf23tpl8WeXmPYbu0gRoVpX6XdRmT8jggFTJ6G6Kbnl8NI2Kf
1tKLUhXXhozee1mXK28SwCinHqDqnL3YraVtXPDmh5hmQACk+prlK9o48KAt276jB1VicScmvt6o
z2YotDs7hCUdB8nz4GQ/eNnDW4/F3a2K7lHnhgZl43qo59DXe35sBjOuBgDHvaUfYpm7O0i+hVts
7bZ2n5RRwPpVJKC4qG/w0Hgze4kEaaSbMc+OsnoY7AnLEHuCdTFtLZsYcBKMr00yg2vzNDalgAfZ
AdSEpmpP0HgtFQ1EWGGqgRbasBx2GNZvlIk6lJPWBlBFU5M62uIFpMwOmwOJxTp3D6j0K5Hi7G2K
9sscgRBks/tgF0RnwqIvrnCsPVt6RYs5RlrDLJVvYjXa5Zgdwag/6YbJIE6MciMr6BKZKgo/qwVs
E5ITaxpEuiKbL2BySPY4lMFkbU/UfeqPdt7BDAR4oRyMRI7DLc1tT+4OyiOMPsPqTobR3pNL/dJY
kUBIgRSLU5PJIh6wptAyXwiBm0gvH8vKZSQHi3SVdnXvD1LYR0hK6QpyJ6Tisn+CSGbum7i56FnY
b+KC+TJNtPN1NrI8zev8LYh6YOduxGkpg8+ioYEY/5Hhg8wCUUojMC2KDbyvZgBpbr8Uxrg0IhjN
FsLY6IuHJqx5bx9A6xO/z+D2NDJ4IHU8YZldu4kTX7eKjjFRUbDT2PlFkPE9eW28DWzd2IwdEIuo
5LRKRHymIFCwcytTP+IO7DeMDSnSFKAk1TYdm/YW7Tc5zxqdk1FP/5Tob8y+KTY2lsl9Zj6GmPuM
9tkRwKfbDOfS3Gzp6y78aECHqRL450PN4RB+AmwOfDfPoOei8DFNS/RjBTMjnDlXqL3w81EiWE9A
1t6l7MrTsFwfWBXhiiiaa8S2ivJYomqRkvuGYK8RDupVjTpYXFyzNAUzpcWLSJJDutz7JqbJ1KZb
EYEWFiKYAhtvgz6YM4RyQVdq0Ru8yXIPdf6Sx6E6OEjkOHtUtZ9mDOFI1WzvNfdQYmu7BFBD0Zic
s5kRLqLKZZXKOrykJvdufUoPpuve0oGV7dva+wg6u99OHq6deWzpWOrGjx6F+aqvFCazUq2llhAf
yzqecGNfu3i41zbyCouQAvE5P6SGx8Q0oFSqZiDSkoVZt1HzUmTMmavG+JZA+D/kFn2nXnjtVRKo
qryh8gnaVI27tiAE3Yl8gyOObseCoEBB+I9d1dRw/4XT4meBTp7bYow5mAuKaMY6JIvuez5MbJLH
gN34kL12dVWc8wWh2Dfmnl62nWAyu+nn8tZLqy8w+/V+wvnlSw2uqhQXIBLJVZroV9YSoJ7S4ALL
FqHUfUC51NaFRCcJM++b0WrK15aIYSHxcuKvJBCWDPdhWxYXkozOJSJKmRpibTq4qABhjBvd2EsQ
Bjhy4i/gJEBzieELj1WHB0ieShUNlINTv46wxTJb8+Cr1rp5SdzSvEzBpyy75iqodFYXdXFqsA84
NYRVO4SyZWmvOV0cmzYQ3gl37aEOARmV0UzYXA0hFfYyJKcKFoWwj1OtAjd+h7fMOeHYe0jWZnMn
7T7Y1OjvxyEGqZFV6t6YhwCGGHoHKcZNE1bOCrmGO1ZibtuFC+C64sPGEJzU6SeoIH5vH35G2kgq
TPJEW4q38ZJo2jZW2EkSzARxu+GOY2N7H98LV9p4boyTGYrjqNPQ6E0Y/gj5L2WAHpJJGQlUMa+1
ABVVdLQiVxFKBrA4yN2oa8FhmiCqxo79URRJsQnL+CRnuOsddTgcj4JAOIFLtLFpbQWgkrAZknsc
2wPFSxamYnEP35FiAVwPTF6y+2m0qzNEggMqz23dCkLYDtjWsD56pVkxsMV6iWvImuRHbEbQNqa8
PKRl/q0pO3pOKOroAj1gV2Bez6aFkiJ6vC/lg1562bmvYan1MZ0OnjjiNwcpnoePoMWDc+NIY836
jko94KbIUJOfmNYbaiczfjMw1xo7MW7FXgL1aPzCxQOYsmUDAOAS8B40qjn0zmVkFBvE+iepkxar
82s779GvBPTrpnhNvJruSbiam5E8L5spoMwZC5JuiAfON6/m8o6yRqOB9KzhJkGgqWjRXmUx1TMq
x7Egl6wiAtau6N0MEg7cBCLaMGpRJMuSNKYDawBcILOD1nukMmcrdHRUAY4TCF+y6oL8qayBhwQM
3hknAyOQdJu7BcqNTuPBac6OjZHFO6JM9aqjEAmvZo49zBJrrELTFdGJo2cDHBIahNbBgFXGETaQ
/9IP0D8psVdjfjaUrPyqoWe2JHxnDx45Cgh6VkQgCzoQUh7FTNqHtCuQy/ot2zQAinH34M6B2nOV
K/1w0G6DITO/7OZFqR2z/4aZkcCVhRnyrPfjvm/i7NaIUjrlAuM6iq1PHWs0N1p9Uwpi0ZM5W7R1
837E0mp8dyJBZc9UpGo9R7jRtflVqt+3Td+tEntZKgNA8ytcb+uwkmdahGmCTI1LHmrYp5Mm34It
S7ZNjQ86d0PKHkyt2sR6/l3Q2r6J3Ohia0wlFIbc2Z5p4BwUUJ+RurRZAlZRVGCsbMmCPYarWJGe
YteDw6SKH1NLXedVc8e6M9+SDt31c7XcWKlDEVr7HXhF66M5JsxrEnXW3XxPQQ2X3ybG5sIduS/k
N92EbtrM4bc2oQe16WqOB5t8Xsjaqxt2ItGAmY7N1VQOziXX0CNyEyNJAWl+jqnRTOgDdyGhTmA8
VtRhtOscPo9P612Lo8ZKoC5Iz4hWTpnROIc33Q9ZQa4FbNet7pFAYee8kUXLBo7RHNxFrE92Gm7p
d2SENtvXuZkeAdODUyonOrzDifZcLZ/2rAAxIgnntk3HTVDQ2i1t9Z5EQBOheZZlbh/ov6aPQpRn
99ixD/RN2rZXxJ6qh5RGxQZeoYpKh5REmvC57l0PSP6szy/xlBSnNp0oTaPVFEKjKejgGCX7d/ZX
BQeL7Y0zMjSImzmJw+3gBfAIwMMxMd6Oshk3RjWdXmBL2zNb6aCaj7pVnUATqCuVfUhIuAT4m0Mz
srbMacZeG2W/q0bNW/sDmUt2J9TYgN87MjQy/dhykBa9Rm0rNEvQJtRANLQ/GxGdGLVqro3ceg0d
6qs7WeQYlQJwi4KnG0IBXRlyeMKYYGOCDVmigDooY804IZo/wvlIViHbQ/JomLQjjhUfViq8VjpM
8EFL30YPw0oWnExaZneUoyxS/PTCO1IyV+EwlJq4k4PZU6o030dwhpk/ymNRUtROxQOrsSmiR2/E
kzY4mwjxlJkA+ZZRfdYVqHSYW5pfRShbqVYA16eM0Xe4ZlfpqB8dqIWlLhwq5dhCGflrGar2QsfG
1KsXfVDRtRvr57EU5c71oLDYU8cOL41PY28QF3Ntyga18N12iLdUXMCV5ZpLIZDtUwqZPsuSVLQK
aoozuR/WNEZtet14ZbqOk1s9TLl2bGeqvYcerL03Fw/SZT01KpNCH0PexJHbHJbF3NSaMQ0JiAC6
g1leDwQlWmxrkZIaf3JwxhcmgBfEgzKF1Af/2STaYaQbuxpOWTJAKOpz9lE6nXxBWyWr/wvi8e6r
WKTV5s/S8O+V4b//v6IdO3+pHded+or/oDXz/b9qx4Zh/WJazPpt3WTjZQvrH9qxYchf0G0dKi4c
z/A88V/asfWLLi3oDzwgDUbiBoLub9oxP4PbyfU8nSXxj1/439KO7T8qx55hLldjsDRcIFzTlWjk
v1eO51LTI2kM+UE574mTbdFHvuW4HXEQew9tDNOVlZi9giC6Fg746SDHS+HpSyXcS14BwJjn8jJ5
ydvv3r/fNO7fa9r/8ml5rids4mvLm/DHp5VnUZoHQZwftEZdUazNvT6/sjxyTVpS+n/9txaN/vfq
+fIeOPwt3lZb6vgT/qSeO55WTJ6uZ8su5cNmZ7sS7fQt63OKa2O/3odFcXCtpTzVYVcXj+UOfs/m
r5/Ev3jBf3gO3h9fsGaz8ZqYHS+h/3rtpYLJo3tLRw4VBuzE/vqPcTD+1Qt29D/+MSyqUZbWRnaI
ouHbWFYX1WjvkTpAYvnMGG/+9V9bjvA//znIIZ4wpXDAPMvl8d9NJ6qGTXNEIuXQ6sFzBOpOjAKP
aeCBpMErG9m3bOj9oRwxNkLmLYNg5IDLTuTjPuxEb6D3hTT0ad97i05DYTPG1FBpyBh+1u53r1cB
jpMQ8UGYT8JMgl8vdr/Ogf7FsWjpfxqvcIAIeoYE6QPT4XzR//ThlHgowghA+z6kcwWvHbFWJKF1
1aLgMr/Yjxbli5QP5xv8gcTMRNkc0o6CBqtAeu5xNF9ympKjFHj9EI83VhJHVyxcErZtrC893Xtk
ZA5cqUhpf8HvvxKcgaYZ56izfYgwGK17fHAEtcZbFujNI9AANKUmvANwjr3ShSjErkXAEZXyFijH
xc6OcE2rwwA/hA5coAqh+GDGXF2o7k6fGNdeUwEHOUwPbi2qnDy3PJCOGy+YaF6XHRltObLx5B57
z6lbaGNTPj/jCY0PBaSWtVSUVFGaW10VBr07yTweVYThozJEeTPM1HR1uTK3xYAzK8MmASQwZT1q
HSRVI4CXHVIrYc+q3124fBNc9/IdhnewctLmTacsvbeqYW8b+ad0BTHkoHybI1nSpWjkSAcrFYQD
TJxDARq9nqzsJC31mQ5lv5V2/Vbg5qB5dCYmQjfOasjNS4aV85TGWgTX5TWLFjq7arZ6D9VWmFTc
oQlqZRldwwsp1gpnF4RpdS9LwRlvQ8/SUHFlqvbkFl91NR8oHVm3sdxogCl32dSAG0Ef4jCBgmXV
GBnxhpZWzM4KuOl2dPZ97iHpO4FgeCLxJpSP9CB0a9y155Gg35rOs25HnKi+0ymeVGbF8KcN/Nbu
yieno4BgjsHAIQiw3tRcz59DQpYz6/euuWMzA6jb9daztczL65PqvICoefpajz19BevWcQMU1Rjk
PZt81/6M6uqSNXs9I2zmPFdVO2wnfXiLcgDePB3i5Fm/HQNW06OtL16Eu7kNls49Mg5IafqqotPJ
FOm2HonW8GqdnUMTb7mA7DoCZcoa+CkKsnwnGTeuHT9HZT+tWzW8UV5kQ4FoX+Bkd7xj3ievaVpp
FjklVZXI62LEP07x0IAnC/USFg6Y3YRdMkM0nyHdLRxN6eeyeyAbcuvWFBLJcf60ExR8Q+CVGGW9
By9Qt8duoYgWBfMhndroXhmUAS0V3Ux5TwEnwXLPq0JkPkLOOZc+MxencbYeYV5sVEOdDdGGDMQD
/vo3sJ4vXKQvLrXSoVZKUkyNscJYDAFgyUlD/luh0r5XYfacGMO3qtTLdVY+hLCL4BdsGIqwCmiJ
uJ/6OkjXaUnABqmTUvU5D67UYF2bEW3w0nKbZQ74Le+6/JSBXiX6Pjyc9FiXN2Xw/MPsVgnjEpf9
0mFawRRrxTuJzWeZC23lgvhZeRUj0qkfINmmb4T/HueaUtAy8khjcfE0G/dIKOw+Dqk/NqUGHFaF
LyXmQSei+ZGjEKMZY+SGitU6o7TTCJOVl+B8IuS/KhHm2sZ5Hun1wdo9+rjM5cFocB2mJqCByNVf
JvmpNy+RcqxX6PjalsTrxlINxWwFUrw5Sh/eH5elWD2EhrpjG4tY71lwNfFc6IpUAS2uNQX1Agd9
TyxvxvlJv0HfopZg1WP1RKk05mbNyN+sdj7TxgfduTNescteZDxwtMZldHY1Zn8WnyvEczHv1DiH
O2V0cqtVzkW3g25H8wNIjyGsHtsNPj6CT118KQJDofkuzVZp4lxIFGNl13uQor1+aOM8v4OfFGw8
O1gHpeCSMejlTURFFzXOw8cMWv9CGgpOEvcj0+i/e2YI5i4U29iQ+FP78KaB50oMNvb2tKgda96A
YxhzwpUJ0JiQwjDfLqi2i2oNblg6fedWGK/L0JRU28EymjRTrhqWDX6dNac5h+vCsQ+5eKgi3zC1
jRZrObMAhtRWlca+4JrGZqi6xe8HHFx57iar4D3IQ+1CObMwfl6Zbo7UNAWmX8Ta2UzU3s7PgUiq
Oz1J9HOWzu920Ny7RFIBSvRgwJf2Gy6AcziDu2mdTZZdmVEub+bWfgy55B1cVa69msxEE3jOBWmV
uPmKjq8E7l9wGxRoDyOFcSvUMFSEavQTsDbriJEKVTJPSgvdna6hhmARpnynjbj9FOxC+4uHlHLs
Ju3KTL3GR0IBDqisW/JXd3YfEr2C0lbML2pky5ZS7rQhJHBXNaCuA1ij7Si+ta6DHJpYGLv79l5P
MK4ZLR3YxYsqy2tuW94ObcR3ugCm/zAumtLByIxrD53eN5ucOLqEpW12W1HG2Y2OSl0R2wNeVpYn
I0OMbSaMQRQxLGZDgT1a62k/JoaXBsbS1Z6PS2Hsi4vJ0oKkvmrzkraChjThKipKNunOQjdoSn4H
67R+PknZMhOqXCB880tjJ8lesYprS24YoYx0nwyR1HrEF7fm7lQ5z2X4fRZRvrFG7z0vwaM683XA
5vOg1+lVMBtbmQxff73cM41/Xu9J7KYOGTFh2lzR/rTeY9bEZAg0NGfCUgur4wSozOAuTowt2Ftx
a4GEWbVwuwyXSp1WQjBaBkVxIC7kAK/xB+TrCIjfuUvgVtReB7WNKyX7+PRiVe5G2sZrY0fippLO
fcCRLgLER+FOzQli95XDuHwlRcjdtmEKGJrL0NSQ7PtNr9gWWr8N3GQJDqn1zASnBkxOpVK45UDZ
GBZT3SBw7tUU7gtivQYnExLGATzUsDdNMVHd0Tw7DUuWqKs+neIlgA3LqD4D5E9r3VVq91Rh68nR
IaqzHSrtIfSstcs8z8e+kK3hIj+TofTdIf42AZpYBJXS53J1YyrjPg+LfWBbQEvrnae7X1ljwexU
C2qZtkOAF1bfNRuzz5lDMAMd0jtTqOsFxnsQuvfuiuxMQgKmfYLDJ4uI/qTcw2Qz3GgEMyXKK+mt
QwtVEq8wBoZ4cD8IIDrX9G+B0Mn3Zlif2+VOTBSWfph5r/Q42XczhHNNHw/LOozmtZ0Vql2nVeN2
GqGwu9TjDgVqT4IhT5NxxVhMfreH+i5yaZ0w0GrDgu5bcnakSJtyz3qVXIKurfpK+hwt5zBjQdYJ
RDPXOpsBsh3MX1LJxbQeKokn2F76eJMl1bOHDajl/dvyZ9JSXvWQpyl/3dsOq2xKeUrMPJ7pfXC7
gKVpJW9Nlb4NLX5RGMl+fs0giZjD4orMApZNBq8AbCd2mPAlGPW91caXqgxfzFk/9Y1Vr8Dv4FPG
HmOlnzPNs8Qqj67Rwom0n1VcXfB9ZqsqwmUT9s5t5tl7kGSPOKB1TADCmutVAZufGZ512zr9jpLq
fFPn07eB8otVaoM4NgYswxVvgKnB0cwVV0MxJW8At1KY0FdW5j7qQfMNmmOyNZT+jbzCJQw5I4Le
yVac3nvAYNrO0hgP6Hh2AW9cgwkv2QpgidiotPhg1+Qc7MiJV9z/vpld8kkZsVqPkc2nDQEY6B0I
UkzqhD9XpGJgsXvyK8HSw0vjLmJN3TrAte9L4yPlwwsNo74MRf2gzbic9T5v/THyDnYx3ymYTatk
QfW3+Y20bZr/QlNfk3C/tXqcGwoHzq6y+wMKcvaohc8sAIQTRyf2iYzR82EjyLSsSc6u6SNlqhEK
a50P8Q1LU5tPmSc6hMklbOybKUezL8UAT74JiOxjXqXv4hx4yWVseFUxlPx1Znkv2MzvUNEZr0WM
k1IeqgE0ctw291gl7li5d6dsXIIUzoCt1FpCmdob3Bjgx+JLVfF3s1Fkq6jaW5Mvek0xOhMx4YyE
H8fc9KDrJeZTcGk24X+g3EwFp5iqjtxrV2YZf3NyiqxkaUKBvRqZ0voN2xLcWw+zSmKfzBqddxRj
wFJi+89cuy/ZzKijJkv2DS0Z/rrydWywO7tPP0g27KzKszY/Ltz/Zx2h/z+JeoaJCoNn9n/hCL3q
hve4/b2q9+MHfpX1pPuLNA3Hcl1Xtw0LbeMfsp60f7EsTKG6ZF5peMaiXf1mCTX1X3SP3Z1nwDBw
TNv8nSXU/cVCPtcJKAvd1i3p/HdkPcv+0z2Y+67FH9KxZOsS5/Y/CWilgi7eCoprqk7fV9z6j0CA
t3MYZ3t8KsORk9c0cFMYwzFqdKBFLZf4YCYqeNW44U4P8EepH7WXAX4TTKw9EYalBXP5Z9XNpP3w
kRFwYLyyimzZHbPl4V//HVAtQx+1vdMsHlBzZXFqtQpPpicPWveS9szNp5TVNtUuzuQZd2p0Dprq
qEq18bl4Qj54SPhrIFOUq1NbzSCGJiLXi/wpJi83WqXczCmXsKlKin1clyNGruzLUkZ6zEOg2P2D
ngcejjwGtWEE31RzHyaTKb0ZF592MITbvJzx8oXN5JPfzW+tvGWW1xAz8bLbH0+MJfLTGDr6K70k
tA/rx15ZdJ+UuGSCBpNqCrmAfiMrXbe1UGCwEx+Mf3uDXZSRm26dExXT5gWjJMqr4hBOU7oGAjIT
dwiUn5eIN6n2oBlyN9BXaORN+JTPqofEg59FxxizZLHZ2UTbniHbCu6ocwO1djVGNHXmxXjoFIXY
zUKVizDmUd0Bci7rAnlqK5zpVohPSA03TdPXa71xKXdNJrya3txcF5Az8rK/E61xJZgl7mRPgpUe
1+kissTxIQlQ1BCakGpPQFZYfGkFSemkui+wWzU1UKf5nE04jrHFUuvaTDMgSEU/V9yfmefgb91b
9NlvPO7ISuvuCOt0IZtkVJKFbIwkIhiYsYJ22aFxj2QF/qrYqu6znvrgYWAl66RECuq099uqbojO
2Fvsjee61fyx1Z+ctNhiLffoRel2TYPJjYQcZQ5B9hglNVkEiFVVZhaM2KslxzWvqortpENQx7Xt
jDWaeJnhrJNdx6OE529Dbx1de9HEXmNuXhF9d83AiLSY2xkzKtlbo8ufUqpV8ZlQkfjrK7EH9owh
6590gnanB8eUMSsDzRL8S8VPGxn3gj6kyIjFi5D9TGsuaeTK1LcM0Qyab4xrLYx2bc5YvbKsZ8ol
FXoA3UXkvq7M2BIEluuc9VVlbWPYyOu+gFSmRmSDcQL4RuFhtPVKEj5sKPy4AJkP8nMkO16lx8yS
Z4OTegcO4UZBxMWWp8BmT8a44+jSGA833IjKgUmzK+an0CtPFDE/9JG0b6zW8A6IljTRVNW1ar3i
NqglG3hsaLtKhxUzJ1TFuRMegNoJv5AdjlOTk4xNRe/bhJS4NyIktd7px5eywkxAG+XFNWZaM8qO
YurcZsbuGfcDtX2uK5Mdc0kBWVY9OVXm7ch1bcI6ppdEYPE6WIn9USVB69tJaB7snrW8SJ0SHj4g
v6hwo5VbiHm/Aqo2b+elsqJxs83QUStjGfgm0+yDglidPaYcOZ8mEnNt/RA4BOs587p17+bp+sdx
0AK92IatzmiyJY1FyYJvdCzYLPFOfJ0cPou23eywBhdEuca8kiem5flKtgRAHJunIyqqXtHXgNzr
Lngk5w6ZoCBtB0ecMkWBX0RWXKgCTYTbugmpSAxre01POF0wis5c0EkbSf1sRL6xbatbqoOp+ErM
DmiwC4tcd2LMuSb0hRKPW9dhtSYGvBuWrJGZ1ZBcC0vfxpb3NRXVfcBHfht6zJRRuC9hXLVHLRDf
TZy9t+aiK9eEFA/c1KijWP6fp9JPFmMLaKX3dqEFNzdDjL6lK6Q7lLZ6dfCf4ZnEWJ7VUBaYGSEK
4pYD5Zxq1d7u7KNQIXqS5jRHVbftEYfGH76MWbuPg/rOsTsY06lY1JAZUE2J4ZaXsq1Ynud6Vl4y
1kMXukWsNVTzgWNoNDbAH3AE6mKfGZ51opiQGt8EX14rWPImncFRaC1N2biNSularxQf+/HishVh
pEMjyiT9vINYT2yAFgxLN6T5bUMFGILamO+s0jHY/CX3zQ9Gi+PRG+Slj/WoFAlwkEJ1euiFK97N
Sq83nCk9qKf+cXGFs/5U0k/mxVpTCe2WNWJ4l7q4PULaJ3fQi6/6TFnPSUcUlMqWz84U7xYR+kec
zXijQmqTMpr11k5t67dzVNMOzsztAGdtV7bm/2TvvJYjR9Is/UTeBjj0bQQQOqjJJHkDS8GEVg6H
fPr5Intsrbpmutf2fm/SqiorkyEA+C/O+Q7iPsEcSjdrTu9zM5ijNbMTfRNu9eapae77YUrveBeg
BMwuwuSr31s13aWS5qfK7OeiAe7HLmW+F5jZj01v0M2Yi3tppX5tVmTXC+mLX0gMLfDgv+abCAl1
dPdkJbOHQ0vWrBWUt/VgL2DuZoiLaWbfzMrhrIFb5yW22NUOjamReGcNhZg/rooX/mAbWZ2DlGrh
YOgU9NwFTUpir+riFj5CZPp/Jhn868IQ/NaiDtHiVv2FS2rSmz//+OcXE3Lf0ZiDfWzYBOEZBCav
WTZJ9B9Of4kn4LbQ//2oSjUq91XqS2KNXyTC2bs//4n45+FStJZ7KDznnKyWjd2E/JzLyOvT2OIR
7GYsFUAYcKR14671/eEixw6TrfHnV7ue80Nhz49BSSgeoy+CDUaW9kZ9TLwl/lQlSHfU6pLE4g+B
rm6LLxFXSEe/lIFPOlpcYdu8XvNrPhLRID2S2nPhvsU1j7EU8m7oVRWCyBF1F2HP43Xs+4eWb77C
eXMknqG4K2wyUpS099A+CC3xL9rp+7DOSgbt4xCfjZ71Cw7QIazd2Yi8cpqjtW0e8K5zoNamea5Q
4i6uvounyXucA/i/aSy4vR8yczRJbGQyME+MrrN6FhiUhQi92HRPfymr/5cFm33bN/7FvkSx6lKt
OgF7KsJhbPm3ba+B3NjCfzmEbQ9daHBxi4nqUa/g2wSyGYj8CQYl58STsAs9WYyHluVHaJRi2VVl
/J2Hws+GMfRFJvrA7jiJfPQTGCJmlGbBdLDH9j1N+0+x1ITtQne8TKRrBqWuTrlH3WO74tpq5sIa
wFacpbC+JtRoaAVTzB8AUNUDNU8STit7mtV7X7FmhiJgfPefPwjT+Z9lu4tzmpodArUXsJb/11Wp
YpOYZBqsL1tOfRmp9PYWGTfhHIidDTTs6jg3KnhB3CjLsvowkeCGTpVk7xiQzz2RP3cFVRpuagvR
dAIdiyLjICpDfKQoU6THHl+onJSLspsesgLsnT0M+zyzPqcmtw/A+/WmMJvvfyoYx6Iiqi1V7MR8
mznmbn1kfxtE0s9/U4h5YEL8N8MY4C2uxm/HJYW1gYB4auQuKSxrP46mc0qs8l52BZGhU3+o0+Bl
6EnZ9rOhvmO69s0bkR0RakMUUbogbzcGmlwzO7e+RpxkMfxZtZ099MF3kPvEDmr3h53Uj4D12kNc
9FzquJqJQfK3FeS5nTk1fsQsi5IeN7Y51vsaTDpoiZ76Ir9kN+kbIILhYC2I0kYWOFi8sExI566H
ZO4Fho7cALvqgqA889T+T9xCUAwg6giscHMkEUJYPxybuDUXO3+oKvCb5oKRroPf1bAO2jd2eU/n
goCT4aXUTAOzAbc9Hckpl6+1csFoNaTuxWv3DPDd2TewQyO3GdEwK0wU6IYYQ47dQ84COVQFQL7b
Z4uLZN3AtF9C3bJFVejx4VZI9VwDGexE+6MtJC+nDvZCtu/K4ZkEiYyX6dgvpchf7ZjXPJXih7Dv
8mAOtqaXPqVuh3LTQ26VJyxBkePeMepKr5Wk3ImzD2/x7BdSQ7cDutxzUn5MRvlYCTi0K+kHQIkA
ZsAaKZYvpHwo82JVvC15df3Pt4bzN4EEzwjfM33bdCVeSvnPhvcvIoLSbQFfTyk+EOBDGxXzURle
+mBaHtuq9EVWUJyAOK24nrkcqBJGve4zn0SbuVH++RaIJ5CIr2hrn1iSxjvSJp4QELL+DYLQcY5O
TyNQzMd4KCHZQiha8XakVvJSLvIsbieKt5JiV0qojktSv8mm+ghm53upqQIDJLDM8Ta+IpDele5F
3xRZNrpOo8S4M7UUxKYDmxRGHFWS8cvkEYD2VDBoc7e2pedd5deKY2ZiY+xbO4uVakRK/D0Bd/qf
j5n/P+j5d87f24Hz7+c82+/VjwaP818nPbc/8d/6LcP7h8vha7qog7AT3tRD//T+mob8h2WBl2KO
g+mWEfT/GfSg7HJ9l9+z8f7ilHBR4Py3fss0/oGwC8ERnR3nnuf9Pw16/sxx/nJ0+jdnsY8aDIEN
skkIlv96YKDJAg4+jxx73YitFjsimteX2Zvzy6Ds5jhMHjPumORzP0X+nAwaoWcLGXs0moPqHP8g
zJhnjT9VEeAmNCg9jQ9hlyjGSRJg5MhU6GZdHVaUkyQL4eVhp75t6vW9mQv9OgBVOSNvixZ7Ds5T
kbA396l2mpo7lGCdDj8iACSvzfa2yXCafVu5t3t0ZEGqvw2KnK3YMXd/+QL/l4rC+VtFcftYmK8Z
VuBLh0/HuSmg/vK0GMZgqLIuxXRkOHcKbfchQ7EZGkA70dWgqi1RXrN7t1XYTb5z/vNZNcYCq9Ac
6ROz7h0h6ykx2nv2OOKGfym3lW6+ZRP45b5UpzabLXpsuZ0Xw7yjQdQhRnBGtybeiLkwH1MdwzaE
iLrNqz7by66T20aj+q34HhkKpzUy3SnbW+PyY1H+vEsm8T4GorwExnhBDn/TnB0TO0M5LkmS0cnX
KrJ9TkT4sYKz6nprcdGz988p8L9VO8m/icP+fHQOLA+uaBlY0uGq/pePTjUgTxJPHeyA0pg8Opwq
Hfs4rH42X+PW4kiBa6ab44IjcLfe4v+IX6kFvVCZ0XDW49X0MG6pZHwNGLTdoSZiE8cxxEW8cV3e
M/6BMhSCrR2/+JFoChgVTFJDPePY/M/Xwk2c9a93iGP73Bk2TkcbDebtYPnLpVAaQy5nzGYHJv7Z
3sUD3LlKhAacnr2qzLcqIU+vcspDpUbz7j//7JtO8+8/3CGChX2Tx/1u/l05RjM6aE+0mobzxt6d
K3mqdPlS3774PxfOsr6POZbVOmX9LLOcGBRN3iQKqO4w1Sz9+QKOhZx3GMHGK3QZ0gHRQB3+L6/z
VmH/7UOiOvNckkQsTln3bwq3OEfIXa+8Tj6om+FUrMd0EISzumzJAPak2ocF6y98zwpagFlVz/SI
2fY/vwzLtP7nC0EqiwYT+wSqEMf7WwEM9Ij68sain5PyBAwdIgImYcXmbkCIigGyfohdCQl+mE+u
ad+cXupLjQ6yBdMBna6fk4KwOgY8knAIk/5ujMNOYslzc/Vee0empTvLWz7TJq+Yw7VwbtS0q26W
ETG+i8m614V7GXGUbDIf4TThqYSXyBPEn2mjlJ1e5vrVWGPn3N6SKPvW3VXgvoiMs8iRm03vmAb9
N3fEQoS3Pw2h+b0CrFe7PNfTieKIefvtn8jUwSzsd33EhrerIobRWcSspGWzW4R9ore9Ud2wpt0U
0qSYR8snu9iqCuubdAjvTWAw5xNWg0WmZdSt8BT62y4YOqGzyZIb/ia1cdg7Bs3rQhjQLdx7qfqz
h9X7MSBw9g3USVRw9OHsc5ttMPjXcdW/UXE+2y6gWJ7zx8KwHxc3ebCGtcKNwKgrN9qPSkEhrLG4
l0bi7Jwf+L+LkOkDkBpYkHh+hIBzLGguTJGGeSPw6qVEY+jCzA4pUXBhPJAk09odMH4E/6BFo3mO
gSP01tVnzrcupE7m5MpsZCscGOhIz/I0gPneo+NJHP+5UvK3jQVh0wQJ8wT9ycGW72dPY7EZ4o1d
slwOHOtHTqhCRVD9yKgnXgDjG7F4zHh3SAeWOHjEVvfsWYvel0YzYYeBcleNPMrtYrlqfr4oTZCs
AGdmUJWABsnxi/tvSw6XM5/Ul9EN33svwHjEVIwmA5ZE2zo3zQ52t5j5b20md3CQs7BzbaLH9ygI
grs8gTjMSAkDuVR3YLbaSFfi2SbWA1Emq8M14FlrvkrAumsLSrqk1dE/Yul8r4KAQBFAvmGSyrOM
xzsVHFWV3lfOgmYSSEKlcee4A8lw64Sv2C3PSzpnV5hh332L+U1suJ+CvM+l1mAdlwvIoAeTpLdU
qA8wAHprCMggaPxenXaiNUwiUacXpIzlltQu71j2n8OCqA2FEKdYwOK3sJ9QKeZbMi+ryG3xG2EN
hIG+atqyNb7yC3PPOkVsIj6NqU22hpSa67NPH/Dp2/vYchB+WtBZ8Z2ZpzidPic8ufc4b/BJIT8f
3No4JOSn3zYNn0tmjTuRILchExX/de48dOSGeOavkXMUZIZYuSG865RiYO6aWwvWCcpqsyx3hW2q
Q1GyF6bo3iR+79wnaiqRrMHiJvxpjy/5zsGEfCFrCHkC6R6rNG+B8cvb7AwEOYjmGle8rgAr0Eai
rtm0CG3sEUMqjx44JSMELF4SYfDjnVsFZ2MuExhcZYhL+j5OhLUdAkVk3ICiqNY/yHLtdn2OtB1C
HPnPx2VIjki0tk7SIARmQHoADWXOzlsKbX3HLONnnjZfRHnPzyaPqjJFgaGwGDlzA3dCk/8o4IS1
rjN+iqPbN4cCosmR6CeH2Se9fGqbH7NpYNBL8rciKH+jHl22o42QefD7g7vAtpzATfCi2LX7+Jvj
OFbfCkO9pzkyplmyi67Y8JHSeRXQu6zUqKLMN8VWB1l7Rx7lBz0Xa/x1+qW7tNxUjfHo4m3f5KMJ
fcEevo3tZOI/JaLI7+U1Jtux8J3i4OXqohTXjX4vET0zsCVMkIEMCQi2lHyDYwdwLSGScrThVTTF
Z04ZW6PoeJTlXbCY4xmAaDSTLFysj4ahyqjqGMgv8haatqIbVgUE49WMD9rLG6J/6RqtfvzVxMZN
RYKvofE+5+qIpfW9XybBU81o6A7RaaL5Y+z0mFn1E8acV8/M7vrsKwHNX+DG3o+Z5UQJIAw5ktgl
DXULIUelBz/9gcBzjFSSPcZxzuCI+Sx7di8NwXSRXFMdEVOxg5Nt8rH+pPREy9s0IB4zIm+0qrfY
D8HB4UoQvkaqAmxTAJqcE+YaQnms4YDJ4FaDfLK0UGUttTeN/NwXsLljaXOXBsNd7pF3b+b4T13C
QVmkOWGa70bXJ2i+wMCH/PDbHHQ8PZPuPYmIPZpPaNk9lLdiVMZWtOSErqo4xSUMOoTI5A6AQQO7
NZRvhuc9e238XAXx907dQW7OD/HqfhZecAzqoHzgbIj6kdmkiTMM6H51i1FjyXmPmZQbk+ANvwXF
wEDuo1wymExzvAUtFCCeRuRcpP6A8CX4MnJNfjYmPUkqwR5PFRjpdg0HC6/A7HeHh6qDrRf4XGzj
yZmYozNNCtvCfhNkyh+CpLy3PJgFXcve1Bf6xXH1NQUdj2gyfu9A0/q1dZ0bbZw9DRCjjToG9UQQ
S3Mnank0O+dFiwq7Y2IjpZvqoxi9Z9si/C4An14sP3UrGA86qChNR5Dt169hCn6sX7NfVo4+32Oy
ADU8vaLlVjuf8QsCQHUn/ZA55bxz+hpGZG0ixcrTYQcUZdwqZ+kj10GnbRK30YKDYVKxt2tjYUjo
77U5qZPaBY0liYs2t/Ocrq8jS22Gz9+8FkKfDecZ3WJSXTFRo/Snugu5APSxAaSOi6Laq7mR57wL
YEQk7u0hup9G6Wzwo7NHh48yw226TCNaRmdw+WptJCqyGsi7mFb7Miz1Z9au2SXFMg48vd+3ZCju
kWbGYUaQSVgN1pHn+s8gdT6Hxmd3bXDF1onvngNN1TTN7c/Sk1GBCmjD0q6R5m+Rrv42F9j7le0d
wWk2QPaHV3+Cx++zGowc7Lkb0yoghgzOsG2b/ICQjetxteDQkCOLCPx3DqnlUrjup5WXx0Fm6TbO
oFf4QDyjoKyByvnNle1ZyB1Ih9xOv5fOfPDZ021a5DjK+zTngX0LWfRJu+wVFFe8tlyyYMb3pVk4
QJOW/o146s8+xdFA8OEly4nQbEh/2t+Ys+Vs75o2f3aD4js5k/jzaZOxTaevCuMx/nnjV8vdMzlk
cq3QKZPFgKMKpVmUrEhm9o+2PLTz2SuNJ3vuoYXEc8rWOGH2ZJ0AmISYal5ILg3LW9S4UtySSE8K
oEK+Cz2IlOokO67p4oS1R6B9M8i3hBaARXz6iAGBW2l5zylUFs2X0f72R+ubcgGmkgxCbsRKJLhl
bgi/fuiM7j715Wc+BR+d37w02a8iGL5MO/7QgTVxZFntBrxgd0L3/mtdIWZ0Fn0jVn+w0/ZuVu/g
OkhPiskiLmRtRGqMf4tK/TQG/VGA7Nz8OSOWVJ/MHBmmTpeodNhkk5d6NgewCcAY7wS2umjq8BIQ
q/Db6tJ7ooy/4vVemBOUseFHJbo4FAM+aHjRxs0WypZ9sun7K9AFdf7WBed0rF91zsLUru0tQO+f
9PyLj0CvvCVgzwWirhLlm8uFBbODzicIzo3aSFMYRPXMSBMc5JkgRwXr86MzsrWY664/O2txb3Rl
E6KuCWVD6kCrnphXwlovhucuAzgs5K917ELUwXjXh1fy2d7n1UarTggq1SJBwv1s7hxKDAjKgYCF
jF8IIKPRolisbB8RtDDPQ2Pf5oT9XZYED2ZQgeyqGtQXpfOQxrBIZu+Cm+xHbFhRNhvPpT39MDxA
XisJo0Ewn7oqptlwnZNJC7xplsKC9Yi8L1tKSpyZaa9pGN62JPUoGfIPXYH9H4KLZ/lXM7ce3CDm
8dBwjHIP/KYmhc0wdNfCtR9wsulwFWjc6+IC/d4n6WG6T4TJc8D3PpyFtidvMThILMjQyrFEayCc
GAz5UaN8ZeMPbM0ImMsmSD2qcXxuVxea7QzwB3gnaed9/dKX8MVXmtWnwZ6uQQ9GY4Y8sR11SjsB
YgTtE1Pg3koPwUQaU8/TmuRJv0AG3CxArytth7BDMzTjFdp0s2bnE/wkot061L/Y/Z3h8LK+N/Kv
tjBokyYXxc0Apc4f6003CiMkDu3o4ObogJtfl6BESEy4uOW6ACiCY59r8GALmIOJqXkjcRcuhn/S
/N4uX4BFje2IW2eNbqrttAWrm/h+5DsAeO2pwC2NOGvgum+7qt9VtvcbNNiZaEKfm6C8bRUFNqF2
PSjaAysZnpek+1a0KUBOPFT4Se+1V7/L5QW7P1raUp/kSGFkNPmvbI3IUP9FFI+zUQ5x5LrN5LZA
1+M7TheJAR6WWQIhcex9E4/lpbSC7dASXMCfPtk2qbEJEoamvEsCiXF+LWBV2KDDm3X9AXeD0bbc
L6TUJAPq7dWczjwaSeZY+buLWyiX1+sI2zQhhSbQfsxoOgMVUpj4VUofoViNNnSZJpCxhDz480pc
qgl5lo1wOI1PABnWh+qECZ4zJcjYXCTEihR4MheMgSwtm44YQxOEPPkXDuXyCCSLx9fKPF42mmzd
Yb67WcRP5EbCRHTBDmamvoXRAb6o0GdaXfUrjxd7x1d4dK2EDNbpIpzu1cG0UATPFlp9yLVXT7p9
SHLIkWcev5EyPB1BIijDO5k9j1preqDVfoo9IGuZ40QliMlnS8ALiGUyEJvC7CHD8fBU13J+IoBZ
NCMi8rEu94H8ExTn9Meg8Rn9lXMReQ2haQnPFWUoxTrUbc9gZloaYNVvcfDUB/gW7cPcIC5VMDZs
PzsTyH2a2gltk+G6yOcMrD5O+lBMt6HCiqsC8lcIngRQ79JKYpmxYEIxPojU+55MRrPLZ/qsDdnn
e0XEDlHGILKsm1h3sDnfBguxrU1x3I0zou7B+qlKnpuFqRHzmOpaGbo/pEMFpr+q9oj4xy1RB0/V
mJKmMfk8xlHnK0CCDBbofNl2sN9+KZv3JkjjRxgf9WbI8omQ0fkZbu4dg1sjdK0lIQYv27Opwvcl
R+/JMtl/+7cpmy732eJc8SXMW+Q6JKAi2x8mmn+eKMHWY8gRrWrcMagpNxCByi2RvN/cmeffzAE0
MBrcWhm6bSK96GbMPbNyuBMZy0WRHUXFV+ZkCFWSPI4mgm42uEU2wla/agPxcaXVTlniUpndfpnn
n15NYIMg6QO9jh++uIuRb1Tpac7CZtj5EiufWn/birDTDDvJaFV8uhwp5DvDeLFbFSUWFXtZi09p
dI9MpLNN2hJKVfX5HAYrKDvurReZHKYG8wNEMSazpNMzKduYpnwmGjveZRhv24EAqKqBlZh07WuK
gHyvOjgNcUvoMfBuThkUCwzDJ1/6J5khneuzD+7IdWPF7hCSzAI8zlPZ3hAjITLOq6qmCbzAiGBT
LC+YOc50MjxNNZOynsK7i3G99C3bc9sTKnLxz2yqko+Yhz1lLINi1qX2Dg+UppkrrAiF41sw2hJ9
IkFJaEUbDBasM1IxPa9JjpyxuGZjx0xppLyiXeM4sY6lUZSnOQUXSObt1QSGgJ3As9l6I1irITv5
t7PX7419jKFr65rlXaG+iCiFM8NMCTn4rl9MhvXZQ94zvUkmZBjx2n63ftoGVwcoheMa1Kc5W3re
LvwuW3TIKfLKwBfnfqTWqlBIFZ+jbCcEVyQPecxmcFfh5EZUSPBup48kOSRYtfxIcjFc8onIjRR1
7qYn/1q0CINY7RNUFlcQuak76yY7eRmsnbT96AKivhoDz1BzGlojjmoCvTbAVreecRcMJTsZLM/0
luv3QYO060iJ5ADvydfBigmS+6WaRaiT8XtWVgjWrbTf0C8F3G6sNwdZ/2YHSWzEaD1WdEIhw7Jx
01bBz06jY3RSV7MbMnAKtP5usW/Z7k+jqd4T2xi2elre0tXiIfFULaiGRpbogNuzo+1NzQ7Kxqup
QYGa4JEqQz7XJXFLWHV+O825iZcHeMnXyUrwy+ItBMFzo4ysIP+o8sBPBneduzzrEtGTEM7JgjIW
Nmhpt5y/xjJ0kdGWQTilyYm79w6hk3fRjfHDVxMNQUlQUsL7cx1OqoAiI1xypKCkhSCJYgGgffsO
pP7RLtbbTHWhViUaOge/k01mGnVV9RP7f7BzSbXdpLW2dwG1xGZVu7q6lbBE1pZuf5g77ypW1IiZ
RsjPfLVuYo6/A74SCuyWY6RuGQqPi9o5zdiG0omCdp72S/eoU4ecHck12Ar50jnxs+zs+3ktvvTS
8SgQ/Lb5FKP7AtLUEUuv5EANk0Xm4L3Y5Cdh1fMO65TufYKb+8bZuTJ491InJoFhV/X0xzovGQxP
K0FDjuFsVhdazUIaULf6r0RBsPSfMfPKVN6tFl9zHYjgflzyH5PH8LV38X7LGcO6Ny0fxZxilbYV
47PqkXyfx5lJEOB0zAztXeEaE5stvCV+KmB+8VORG23jIV4YWwUzc55cbRwvfXEshzpkISumgo2b
KhNQ3i1fKqkPBGH0FE/JQA3A9ybolArs8NtAewv3CSHIvjY+uHYc1pxxwhOGqdzBt4ry0KagEIsZ
J3VQbKBdcjjXebI3awtR+3Lsrb4Ju4RjBm8qXRIDu8aFeYZQA7uON10bx16JREGN2nd0l1U5ILHm
Yt2mSf00TqKKPDQaO9QhuIGJNardnhChqfye4I/aOjq+MAXAItTYT5XrvEq6tohCg7l+OmytGpIv
nCrR3OpRlyRoaENUIr1HCUN046RcuoQs3rdCMDelxQMO2h8yJ5cnHo5PNdQZBuZfEA/v/Hm8CJj/
1UiXosWjRVLjzVn4rOvERZ5h8Xl3xc8lOU1VdnYO2WBSiKE71ml+5zr6i8lCs3WQqtBR9u3TIM8Y
SzJm8FRdK+SSaCANaNtT1BIgxERWaxKg14eyCnM4yXwyFWHsw4qdXUJaRTqBPoif6SBkAyRlQ4XF
+2Zar16S/Qy8EU0nJut2PoD3nFXQMIELmFwQkLIpSaTeqtiv0JxvByoahvrllytjVFnNV0Zltldp
j/Bt4yr7ye9b5HkpLqrGQAjsnIJcP46NMrcIxsLMdItwHHwGA2hk2spoOHRb+kPjsZHLeJxXlKmT
n6+hP+ZQNdf2iABJ7F1lMJH0Hs14eRIqS8MYCdRGF8N86Lgil2ncq+zGmmO5GA4TrfgyHdDg7ixy
9Zoh2ydcgTIQBhGhe4/09etg+HxzxmvjdE0INQK1I7YfLwFDmoPbwAP+nIAx60RNqSJGIJiEQkSS
7cXKnjDiWTrvYjvq2zxMcLZv5MClW+TjwXAVIl3aGmL4lqOsnxjbslsoujGauZpGHw00Nm34uoEi
k0wj5hnz4UWpwMJYjPadKTtOUl5vN5fZzl3yx2UFSaYK99HMvC/YdveNn1CPTu5HrubI0tN4sKzp
RGQxg/1YbfRSOqHBasvs3KfYzlAkMZya/fNKaMuZ5AjaOj2QE9TKgz93T3kyoFVixp5BMbrriS3P
m64HCmXeErHLJpL4QrfU9IPq1YYH2bjlztA7gUWF/UAAU0Iw0/TqJWy8EZR+DmuAZ8TsMBRhmsWO
bM5gJ3fda2kOYZD/IhsnCMfJasMyGOEii9Jga1cNm9jgPYwTvEbWnGyBFjK2Y8KPD+wXPscgX54d
GP2Mfw5jTuyeamtQrEoC/6cuUWp5s4zgnoscM5ji2eziwdoOJRvSqkT0QyrHRnPj4PTPazSH8srx
AFgzOLQmZaXNUzAGAEB0Bk9/NzaIdfZ2oxnr7TB7lFY2V3CFVLWW7hEgzoOR+l9UIQsOyCIIY00C
AysVMxS+HEKy6pLQdL2tnvnAW5HxYMXYUa9lx0vKXyxaGTwAVOpdOUVedcCPYe2KybgfzLca4eg2
Yx2OitwM1zgfsIMC3etsBi5cCJ5bv+v5V2mSBtGI9FtdDA/tUP2eZ2V8g9zgkE6cvK1NV99gXhCa
0WeWlepOZWE+y0A95jVJyvNLXTXgbXv3NPijcTKYfnv2JNCNJC8NBnBn6L4ohTGvE+Xt2c1DZrEA
IxUTrktOBOAwkM4yTNap4rtB3FW5kbek7960Yq4QgggYJgHaKfLd5BFybqxIr6j3j1DYKpwAN69h
V4SK/mVbZ/6rso5WPIx4iPGtA7UYi8bjPZf72ZyekTqEddA/9kwtMxyBlHgOcgSmBObaPLpkN3qS
nR/yXiaTFV6MZZ13WVq8pLMnKb6Zm3nORBSVZPIKlHwwxYNNSKFSxrjH6eDMCt0hnttL0uF1Njrm
r7GTYmxl3FnlDwlazEiZewvUxxuzpDPabWubWYAYtX0gp5o9k4DGKnP53TCX69KAX7b6b+PYU716
E1YDyWKgdRMGeCA947JqeP287mLGtWRQLX67VXQy5sSbBnWFBNnyhtIMMFlZv2I8gqVSvTg3S1GX
dc9TwoKIPRikPneMqiF4KRERb7lBzmtWR9xz3ChQyLa1ds/agoFhcIKYpL8C8kTWyb7qs65qh7uX
mU2NG16NS/Mh0o+gJKHSDop3che5b70037ZDfSXRzNlnt5fROlijFlkiRBLpu9+uPxvNXGsGpGb5
PLRa860Khin0M8xBy/s0+OxUJvXLEMlF1r2xWylCsN6MO2prcR6lxeKHHYgbHJNbZ51NlMWSYCbI
UunOEij1hL+6WyNZodzG5JiZvxl2tqdguTdN5s11a19jawVu4ILKdBPcr/0IynS0rmn1nonyhKXL
DEvIKGASmRCO1g+o54gmcSq4bHu2yPkOWRkoVqiJhGSMiJ+/K8xl8OH2/g8H8WLf6282AxJDYyXt
nHHf5DHEEnN+CxaxXVqDzhSJ2aagnU8YQS5xzCJRfbMrnmLleG00it1EakmoJdONaV7Hw9wzdhMD
1+wA9ZvcV6n2rhSYahv09GZs3C+41BN3aq6EalOpL/eNwyFPfSs8lDAmutntqp86GZz06C5c6Dcj
itM82RCaDtDS7R2pWO/ZAFpDJbo4BPpJT1OBJxx5sszFc+cJqHQ9Dh+zBTSR2Nt0Trh9qplsVRTY
WK5mgNiVjmLjPShGyDYCq5eE67NVyvooZA4QePgjjuzpL3OUEGm79TwQ225HeWcxMIHwfFp7CrqB
aEIUSHnK+pntP/AUUUDUnMYohnswoRQe2yqLwJwgYmK4D8bMD70e3a5swMLEoKiJUQTCH2Oxqbzs
xMyWiGJztPa2nqFxpHbGhM74ShmaYJPHi6AyjGJG3H3M8Z1a8o928s+90T95PtNj2SE8maDwjSrd
UgbW4eC45rYB+uLQfTEv66YIm01P+hL/SoT5zpuH76vB/9hQOwxJmod4S40osesCWvsmTZmPkmlT
RilOv1bMjy64qtPqjmzHq+yDq8DaOh6y9q5cQgta1H4d/G8+nz9vWfblY8Kkl5bNuiROlNnqsS7S
b276s9QAAbAbbC1RveQ+cNgYDkm7wyEfuvbt0SqLgG2f4Aglb4RVlvFasVjf6tWfLkZ6F8y1QRZT
s6MX788B0dwqTr6PbECAnS7IhN3laUit/Rw7j3PGu5gjdiBXO0jf8qdxaOendH6FbIuVaglYXnP8
bpxWKkjKowXmPb0EwEmRKs9vWrJk98eKIqEgyC0HywRiqNn2qLDTlirPgOK2aaz0+wp2Hhp1OGmu
+synMg4QMlaQQHrB/0ZGxwapu7n1Kovg3/qlw90W4aDgcs5uuWEyPjhUCD2kiZrJQzQ3ub+nh/ij
pc/YyI5vddrAJZhiUoDtjkg9FrQGLVwwZ/GxVHQTPmymvu7tYybsyFnUHp8rp19nfEtmk6G7G+wy
uKJRLmtgUyMOfjM2H9AKfsV5yUIBEhE8GMyfk/mLDBqWIRVgjBiKKRtEBkvrkpxrgs6E3zwWeuTm
BhTi0Gjs+gx0jUZB05Tc+MQ5F07CnZJ6byslrzXOA+CnuqF2xFtCUiva5Mz40aC8N6scGDNhjIig
aOgRaLSGzvGj5zsPwx88aiYOXu3valg6GyV7jfdy+QT1v7WMabhUjPSahJ3Nf7F3HktyI9uW/SJc
g0M5MA2tIzWZnMAooZVD4+t7AVnWVcXbXWVv/iZhKZhkEgG4Hz9n77VNGoxt80NHab0pyeei0WVB
tWR0xtGR60m0XBAXLMPE8nJESbeFeKgdNSC60opNoesn7KsonIpQQH910SDgvBF29SULx5ObUxlF
9nBocUGhKikurUmyjDHQoCUxmJEDd1MSMD0Jof3muXPVnKY7J8mXMWbJUC3hxVUs9T2nBqB++iNB
rhdo7oLRQRduLKz3R0SjnH2AeQ7tT7OTZO21wKUcE2eDFGTAy5aJV1Q/aBb3OdXD2IIuKfP0mubE
Q9ZReRiSfq8PdH1MlC5ngshxZcTHMTGbA4FBNu929+zhYeSMnumXYrpZMCfWbZ8/OAjOthIIgsdA
aVeb3i8AY9suEj95DFfTCFDbDBLtDCaeCCVv31moK5ECvM8eznWVpWB4gjdyNw5OqI9rfTK49pwO
7Db+7hKyzUiYHYVMuVVqg80Bzn3zE9Bz6YS5dQ6G67EYQJP4nnLf762pRUvlBOFhsp9RKaQbLyc2
NavoXXjZGiXHF1lFYs+ORD6Gm9NRcYIvZgM4mR2RTmC3rVxmzrWw3/WRJB+XjOGtBVkd4YPnP5ro
PnrcNWBTsR9AOtoYg/dKQi0TeAt4rIflyQFf4gc5PU8eOu69V68huIy0bm09+YoK2cHrU5Fhgk4R
5zBni3dRh1/0JPsx+dhOakUSfX5TfdYAwk2p7wkXq8LiRWWyABFBGjI0KvuYkMw9DOJXPt5rjLWI
f+m2gluVGE9GdMGqsVY9EORL3vHveFT9dVI6m17zEH40xZ1eWb2SLY4C+UUzGXSOFsgYvetfKN+v
DBTM1TtFrIXaTuxxD+RrDbjSOGSbpGr3hAHgTqbhyQ0H1Flj4SUMnHN0YAJKK51trcV3v83pVHDB
1sTdQBFy0UG1yuf6UCdOshP75Nin0Sv7/aGpDfMa68z04OXvIHuxFeT1QWuwAQ1udypLK92atVGu
GzKIxr4cVwR0s+FY37sYEzujVQj8IGlF8tUfh+TkTsG7SajZxmbCGOXJgVqMbviUv5Up8gBOBdtw
xHqlO8PnniYHmujsOxB8c5VEOYyL/msjRcpGRYGh05baZkg4g/oYu/CF246YhR5ty6o2gq8HIAnv
phzAcsr4ThuacXbXtDSE1Y5RDVZcK/4+R2btuZvxgkHxmbUmq36cSHqIcKWXBRWQR7w4FHSmDjby
OzZtpBCZ3DCsataqTOZYdSagYZ5+5ah5tGM8PiqNzlqXo+JyEDmZI+oGpgV0e6C6YOYfegJPvABl
mKURIUsk/TOAYMxyPBQMWIM14reV1afPVHLu1Uu2pgsgfxrFier93Y8LMAE2ewrLSHvioBgQKU13
7VdqEQqT6/qj49ESRqr7zshzI7sgfjYBaeGSe4oUaKNCVp8I5Um3dPSOlirZ+7stY9B21UATf6HM
3SBA2QsJQYphFxxtN7qS42ruuD5XEWDia+aixnJBTvle068g6QOmrLKfUTd+9bziyBgAabasfnmF
v5qKcE9el+Ry6D6cxOSz9DWkC2jmmXqxnv+k1fqsev8rmpAr1MeapFL2GXxVb9Hgj/tSRO+hLk5O
lqFzylCzSc3YhpIwVsPnqBJZ4assq6/Ec4K/nNS3vojeSEVI92S1w5Yztftk7KH8vxvOdLbK7FM7
VpdhABg+hDRqTPsHc0P06uVeScE0V+e0mTohJ/+ajdZ17Df3UNetxXOhbjohjq6RvaWjCHYFB1Fu
K1zOhiFWTC52KmmavcxoKRYsBVYWwRqrxYEITXuDgXPfj2h6Ctv+PlrBhRbmQKr2RCfMjtqtxZ5b
j/43gtSM/aS8z2VuY4r2shRX59Gvhxg2jIHPc4w/eR3FAAe9bpv6LqlXhPKYrsfANEbSp/G91vzq
1RHCsqL6IqJvAwkKqzChCweI0kwzE/I1P0iAwGryBu3mxHSauvq1wdix6oss3+HI3uPa4Fl1wb9l
hvvaBJL7NZme8PxBLp0YeMBRVLV4a9TBzOt9FgYUHgbHWkeBGTTybQvTM8HhsOMxjp0QbnszLxEc
g3LDX8d4PIKSyUdkcwI1+zib43hieDa7tmqLQ0hqrQNWq60MkAw+ZM1EECYVy3MLioCQFsITvhLG
qqNKYi3th+jrCHriUGkDk1UjQpeDrMa3OUaWuNHi1Mu3STcLpsM9bTUbw8sgV3wR+ZBB6hvKj4Ek
L7xup84s7y1zQ5Ah4SXTocOmYXSOhZod9+mhZ0RW6n24LjJYvmXp/4ymiJgw1J8wCImkK+n26pjd
MVbSVu50KPO9NoLh9rH2lWz6jsfILig4iUisc4ZOZVo7jLZytAh5iBhJu9JE6c4CTzkzFKbuEbNR
ZF0QT2BsbJEY09zIT4RtfzfmhO+4nuYemH8kPWvYykn/OmThGi/kuAqC4F03GwFXq8pBgkZkV9kD
Z4xp5Aise1Q9HDSsg2YTA2HmdLE9yXrv0wy0quhJ6eGho2JAS0ukQNE6X0ezfUPXdzb7F1MZ8cW1
e7SRFmJ3J87wxOzcvM1QbiiHSCxxAgQbwsGD98Jko1sXVjgrNrJPOmr6DaM+kBi+eWKNRn9laors
V4x4EqLAFk0VMjEag6Blum1BaMQO4SWLkxU8k9VZkF7iIVvpvLuqUCpXOnnjaU0N1tOlQePlnxmW
/5ogAi/GEa8aCMaK7XtqlQ1Zf+WEoTzrN6GfBMwSmvis4LYZ4V7TbeOxuQZZK24y+pVONjksRJPb
nfGiFaZNJkw7L4EtgoDIiBATEo/i2asmNbKrMsuXKprhgL1BSm5QcLhOGvulVcbWS068zURJszEF
oMgaA9OnC2Y9b8PiuvzZ5Tf1GWiejRAdU2cxR4t4MhAsrYI2KY5MReBysgdskMyBFRnQUoQoBpr+
atQowqth6I+dFzyF3HsXd2j3WS21o9ZMjALxKFkDaVtotvWzF4LdaZsnHTzDYseSSBvW1RTGpzKA
lNeE9VGJ8Qe4MO+k9ZycLJlvVY4wSsstuVv8WlDAEJsZwSdn7n1HLXFUHrECW5AMYo0mmaJ8lPUl
C0hSqSjg2YkRnufXInjhp6x9iOCRGieenvGeXj8nmFRuXRjnTEGIAG6aKJ4lYfy3A9qtA/TNqYkf
9TR6ytpo2NPrZFBJ7xHpHqVMncGvQduWA73H1jsO7qZA8knoREaRFLYPohGvnmO9yjhL99pwNofB
uRKvVW6HPlbbWqhpbVgEGwxdVm2Y3xvrsvtMSHsOcVPZu7qPv0OcvLSVGT5DtPyicf4644w46lkM
GwFnRwZg83EOcN0QdvxQqoYMEtmUp8TPEBJE+k3adEYKq7T2gR4cPbNOSUr3PYaf1tGuSuvmk8/S
aq1BeUfIB2eSba7jmVh8b7mFQoM/fs3J4vOaOiGHbAo+66iLBEyLuGENKg1xKeDmbBxl58fM7Xcw
ysmNbUW1CSwv3oMPMc+5oaPOLQgk08tVBtJFQfzg3+0m9EM5Ebcjo7S06TcQPfM9F88Dmaa+DjT+
e4+mn9J5Pyh4GquejmqyeVLrhigl17yJpjnYke6cNDua9Ypps9OJTwC2ASegT3V2fps0OMQlq4hk
4p0GqhERMe1gDpSESzIkXBWN+XOqugwtYl/gr8XzN9qM1BqgE9XQIkbRTGc7ekP5rmx0vFHKjLNi
+SQHpUCwjgiYx5ejn73NPSfbNvMFbefvjXZpEqLbfVk8XUu0phYHp3pih4ktP3hqVbJHYhcdKzPG
5oA3cyMhLxxj/YH1ElGMzepbCOB7lrC/L3/xoGieFE4x7AtRDtsGC9vKz71xHxHEt2n69HviUEqO
MVtkBjafSqUH6DvyRESWn21MczikGC9XYLALRqpAkDiPt9rkXIqI0PWI6aOga3REcUnCl9MNhKvB
67CJI7NmeyQ8WTRyY8JSQrLIMRj8Lb2Opy6mbq6ir1gXkyfbKCAhcdwM/Cbd1pUaHnJIxmzlaH4t
9eQVTPsXC6PPaJlGZHBQivXYbbId+fL5luxv7u87sA59Ow4FERgG/CytKi86+/DaNqvuTFBcRRPO
w10Y2AeBPjnOmJdpgAXWYFrHi+/0u8mJmGCmyZOjWdnaDgd9FguNQI47cbPojxaB0d6clvF9lFg3
Wr1bkTrykfv4FMxdvLFDYjXENr9TFf+YEkle3Hx3TV5trcLOdzZambVHmWL8T/uHDPrtLRABTbIU
SXhpmbvlZqwGC2F0aGx/aNx057Ylq7ogGhLi6ZPd09CR0VsRE9eqaWG4gmLCHpu2D7K2jYulGmbF
SGO0HgliH/T2Ke2rcxQzfkSUVq8tjzvEr7X+oOJQ51g03CMTlUXjZtbOrcYXc6y/FUnOCdB/T5hK
fxji/tep/f9zagvs0P9g1b4Vqv86/tWovfzATxwB5DuL/+gOEc2uJygfTOH8ieT7jzRsiwgH/KwY
uHXxp1Nbiv8IfkD3XN0w4O95/NAfTm1b/scjk0FKSwpskSif/idIPmI7/uaxBMinO/xDuk2oB7+J
9H4zokoG9JlflBjMvO4Ljw7hAcbeQPprlnV3Vzk92UGp+D4FCI4TRh9SBtnODaP6ElZuThrrdNdV
br6SbWmu3Kpqz6JzjI9PpxQAaV6O2ansR/UI8zTZJeOQbhjuP5jcuA+eAxWbpHpz5TsI8wkfZWBS
fDaS2kJghykpiojgFVT0PBbTg1uzzvV51R6Xn3Z1hq15lsZvJmG1HbppIMYojKwoqs8J3ruj27Ed
Rpl6gXDirUaj1g8NCigWywyDoi7i+tH1xSmOUAoFEZPuiBXtWafkNACbIr1jO47cjGi2BBUXsnJz
FcZT9l2Bxfe7sv2Uml8xSWZXV4n4ghBggAL2LZoXW8aZLUwSvOY2eX631pueBhWY4SqzLn1p689W
pl2Aju1Kfwquy4vWBicz7vn1xp2VI8Tu4WE3qFQhfFNH7hyrkNfGG+WVbdE6D9iH5n3KCus16iE6
SQEzmyCky5fHKI7n98GSMAxdgZ+x8Ya7Knp183yvPevF9CufNPIdZYE8bX6fYzYys1PJ1i9V+BxU
+dVNEd2VHQMxNBoTFL8ng1vzMJVxv1W1Nm2a2Mvm0E7toSpC1tq+Mi4MkI1jG7hAsTVY4n95sv4f
Hnpixf/rhpXcr7qDj9Y0pKnPJvu/OKf1iY4vmkMbKUNuX1vaZWufgvIcZ07xKXW9U4hcDzcxHYjl
jaaM1He+MQ1XG+ssbVRLnJeXqcarKCCVbJU+jsT6qbdWSVquhBReIDtarwPxRc3PIcpJ6OpqfFMG
Uq9dLKLw6rs0u5swtdr15Hry7HXAb7oBgWxDmKl/Fn7q7tkJ63v3HQWswLvrmEd6XY8inLyH2ugR
HjeYvIXqquPyaZE2w5GwOohcAZVBkSn/OE19RpZkEAPOne8SXyf5m5NN9Y4gViM7rioOreeqQ0mb
ElIcQtxkCuo72QJiI8wJcoJX25tWomsV81NKlHjolsXWRbDc4TtDJrC894XXGAcbQeYqM4oQKVBp
0lznN3oYOfe0jaVf6vmFwIlgU3apzqDavCVgA98Gpcl9kmD6LSIVvhWOuAFn28Et5Fw9ZxgXrnvq
CvMiUFFw0G5xN9Aapi4dnbXmxfYt5LeimWge5lbjS254d4Qm0ba0xmFGrvE4lIiJzkKN/gtzanrJ
8RPP26qKSjpcvqhuEBu8A8kk224c7KNv6c//fNsZxt8N+6yTgmXckDbADcMDg/IbuwF9Y04qdI4R
I7G+L8sitAG48aRV7oJStw893iq09W38EIvkbswXexT0js0mA49VNDmJrPNiZsrKPfCvXJr5ei5f
SqLCoquEENbOdfN1IgXFFfrLso6SWw/jAH1+LmGUdU3ETNOlEijkSF2KCMhcewCBHqEc2NvYsz8J
prRXzHXVvoozQtiq6BBZNVPfqmiesO8RUQE26VIog8iOMZ6uMkDZmmlc6pwxKebvcdcC+nwYtekJ
PD6kqdF77OjZvlJHI6smGap8l6Xh8KZX6QoJs/naJCHdvPQ6So4YFbimyxT4KAUn5xbbJl1KN/2+
aGYHIEgfv3phK3LVRws3jTUJLI0sZENdoZMbfgXYqt+mAa7Dx9uvBTQwg65Vp7EnK46iaVfWEWoi
N2M+Q2tAekG5ZXd6+2P1RNR5UHNWNlmI/lkipNnVjO8OJKfo2ziKGaVH+mPQkjQ6e9cRKd0kC6V1
nAhHOS6P0Jim+Dbj6SkaouHJVOFBNmEITpkXDveHj0dz/ruWv4JcA86maDMOicpvnVv+cFzbI+Rm
kjetI+RpH9PC3+vWVO6DTupXPQfO1DjiJUlkunVdhRLM1kgNmmW1Ax06FBZgOXrBdjwv5G2oOZtc
ZAzBIEPldgp8FZv5uTKw6I2qSzeCaIe7NhLwLKI3DHz2M+uPue0tOM/U/5O7ptWqX/wRiDiehg1P
p3FaVrO0TQx0XZm9beYsWof2DBhN8uu2xdBHmyDO9mHiOz/IWv2mI1uvALl9DsGBr2x9NB7K2HNo
bvvlPvFGlhUGey+wsWc2njYBtjfoNZmhUd9ldPFJJb6pyEY63FvjYUry/MFyOqQ5XvUG35Aeihdc
cxUPTCj7x4/nqKcfj+ReXYKeabo/QAdA4kyKXtRLoIjmhCBgXiaWmygY4mjfZj41hV71P7DsIhIm
xwWMNjYyE8D8HjZekbIlRmXZNivpsH9qmgOSTVRqx8EbqH6MMYVpZbPl5/urwMW6KqDykZSb7hsO
jOGmHhWOYRQsYn4CgJe+tXJ0b4bdmK82nyWibPldbZ9xnWhyJKuTOC8vuuUKZBNjsf/nVcr6OyVl
WaSkSw6bY3nQPdBl/X1vtAwao8piuOlkKK5asyBrHXn/bllJNAJrPj5dLqo0WDbT5FAEbYSAs5fY
D6qvPqK9mmEpXxu4OjWsHfCB4UTWYJ1lI8k183ytREzUBW11boiGXE1aSir1/Kkz9SjOGmIWA+db
lafRlXEiu5Lc6jIYv7TDdM4SZd7HCkTgoJonDImvXZk0rIqoThQ8krWhUj3f+SMock1mxm4sOZZF
cIL2ulTFzZ9a8S9wGYru32sKSm08u55uSsrt/wKNuCEgBdvrJP0cIi1pAMhrVGmwCYcmXIeOXV0D
tWvdnjoA8fa7gzn5QA6Yf3OUu6lRswGpNHye+jbliaVdQleNG8svGiKD6t7ldNzYx67Eoo5cAb2M
5/+UncWOHWu5/iwsREMgCMVzUERyX45shczE79BgvIfMyjCL5sZDz9RB6+npVThAsSlg1I+a8j4i
2seih4258xmUNkNb361GzoS7EvDcvHSIIDzr2oSBZN6V5s+s2vMejOk4hF3yYGtlfXZK5ynuPPNh
eRGlRCZOMG+MSC5ALK+/L8+WGfYP1BsuduSOPv5c02DLmzbLf3+5IstL6Hb3LKIWddsqWsc097+0
zufc7nAHOVWLnYQrLOYXrUCG3INC683qM2K0+hHYitoXWWrjjK6b5yn5ggzrgYutPy0vGU3OtR9n
9jyDYIthH9BbFd1Tb3wEumScB7dlJx6Bmq3YIECbIutlb7O+tSVRBV0MPrcoTHos9N9PSW5TUtjF
s+em5bNpoeNXHq2i5WuiThHdhChVl++2QRauoll6qhXxW95W6gYo33NOehlr+B6hRa+iSoDtE9p7
EIApKOZTj87sZlOZ/DA5pqLdtdkcqoLm2khUdV8WQGcqT9xct+VQ01VRezcL74YfuXuROfhnL6+P
fUvEcjBV2kMx10UfZQUpiNO9klmEHpgAhLYz8wPT6DtoN0VTanpU8+0Q9kl3zz1veMCgRRzWSAqt
K8HjIlUKH7wo/OOFAJgTsNzoYtOQmyNtB7jQWf1YFZw0TJMtYr5/6Gq3M3ygOCw31+SGX5WmXRmz
eE8cqPA5N9Axddd4rVvyRAMPS1/Zmu2ZrF3iSR092NUFG7cm3pbzFylgORGibOAASJ2zw6U/d//3
o+VrjezoG0Z4opZv1uZpUFYOLQm0X2D09X2cVb7aiAk5moT1lNrfe2IgX3Rfpaeii7+noecfSKZe
YVz0b6XzjXChEB1UFNxDp6jNTV/HmPNRI+0mWrH43k3ijGu4I5pou12ToQ8O+ijZlH5S7FFhhM+j
+amcJ07VWzF1BNbPp9nYDZ7jOJSMxNgtdcK3ZqeJb/+QZSOPuul8I8t1uLKauTu7y9pTZlPpf9Tu
Xhp+LcsAeL2R5A9troKt1PufaOVIkeFI14KmxGGqb0HRmI9RWjzEMBeZesKBxcM6bVTbwV3Jk/5G
djA23t46OeA2bsvXLYtUYnry8blxevvQTDkl1wB30a6Nh2YALiEDDZc/qNYVBUn20ldounVl46nU
EJ581FV1GTKZwOn/OHZtsOtENiCpte0XosPp0FJDto3yNhr8+sfQIFBCyu6xQ/79yDgqo0ABRRYn
gCcT4eJNMLX6afkIuKwBl5lHua5CCssGYcxad2MEJNOkGXu6hcmWwOJhy4ooEdFDyn11A+2xLL6b
84EuQLnw8WKUxnRqG9j489l++V05zglj7Oc1QD36YQUOV9a7xEnuA2PbH/MHBUfeQ5j1VOqxItyN
RniLvKrJoLq3ZKPZBb6G3n/MrSHCw4EaFqCn/6i8XHtsyq7mKLhRkW5ccPJPZzetql1AD3zDI1Su
xywaWTWVcUk05xhPUr8EWs2t6ljxwY3tJ22uyBBJMNR0awzlejadeq93jvOv5pP0hhxAhfc/X0Kb
UxDqE6wv8ze6ROzDrCC62ISU4vjDliPc+DkNGIHxVsR3JSrn2UCN3FWSYFSHHjY82+Gav/emPq27
NEpOY2BXWPcrsTdwveLu/hZH79TdEcj3qX37+MgRTF2S7MViCLYl5IAcMtXUxyafJqRfHDyXl1ZO
+9Jg1p7iQ1/OrUDW6vVHxYwkg4PwfLK0oVNxbDKdB9vmKplF+OwBztpP5hiu8y4vj6j5YB5DnoNH
KZMH6cwpqGFm3awiPVnTHEhtpMY9YcHlNI3bF+TyY9x31hMWZ30UGY8ORA/YxOsFGOaUBBAuHxWj
r6OwmU8efU/STSa1/JZFHEFZn861i22qlvZ4K9pw2szdXFl0CdoJTe4kpqGNFQn2cYbngpUUROdU
5hjTRk++VmYbXFpKR2x7zNHrtvR2BQqJo6pRyeNS7Hf5UFEJzHd/ZvbPjeyt5Ipe2MTXIPbNpKxH
Jk2EfgcqOkax6k5W0b9U1Hx3hLzd+eM6ekxytnE4in1eAvXOWlc8lKLAptu74QFf8mNggay2K/sq
/eDFmm/f5SXjnh2DurtAwvEfu47OmWEG3U55/TYEcQAaYG442e3AX2PE8mrMG3Vf0cuZIrIhpTPc
JfFHITYoKoxMiBu+yG+IR3t75egIuaA+pQTapA7Ah6WboKR0MA24GD8zS0e+Ox+EReCWO8AcSGI+
DjOBfdE0JteVBRl1aozXsq1+hV8pyrWDhRNfrFoC6Nh8rWaL+OW5T6zi5DRY6Gy9Y4kJqlPkIjKk
dC+uxaiI6kk8dYDx1G2y0lNUsH58FgOjrQD5dtd/0yYzwCvHi9TNl1TFFvNW/BJybthZYN9XtBLs
S5t8ibwoeI+aHqdtjDebFpVziL0kxwCjPmvMpZ6cLHTO2YQYEoye/i+4QOfvCGYHlKbBUd6RSCp5
VuyZBPrXrpf0mspO6OLAdkCWJLuTJ37kKkw1RlMdxli9Dras9jUtxgT7TUae7RBpf/Q6LVtt/C4C
mOYMP60uHh8AqZR4sWtva+qxWI9++4yvOb/odl7ccVASLt5r647U3H1QatZzljR3Agv8Y1io4Wp0
JQD0goNN307mXrVlcPk41JeQAJdm0fJiNIRl9ASDw4WP33toUXNXsbgIy/rUUcGtTVVhTlEDTc35
Bdatux/z4QetU7VFpgFgA2TCSuQNVGIeE/z9+XRLp2G6RYCcl/d+iqonZtjuWkwuJRZWuvaaSN+8
2YHl75y5pfXPpywhfj8ueKYjOGDpEFRIzBG/wxsrq/R0gNb+mrFTfwZopthgyGjC6L3O4vKtAzn8
o7HMEy5mxsPLmTjuIVd0wVDcnPnmotyOsMN40OXM/hH0MlO22Lt+HArs6Iu53O8uR85LXICYaP2n
kvbi4eNY7dTx3kcgd3FEQbMohfuTB9D03JyomIGSGtVHhBRsFEh2J+w9B2OEF6qn9rj/s8jvaVyj
XzRwC8b1ZunQm7N4L0srd5+a04szyIzwTyyzdT+8RDKh8W+ihqUu6feVmQwrNXc4lzVfp99DlC4F
lIS7cCQ9AS8UdMRL4vUF0WeRf2Ig+fKxdiGqf6HvCc/GCJJD30iOLBg/1h8LB1lcwTqZzyJDg2Wg
7UZzH82fWkz+/rjRlNP8yOeO2aTCgBuSU046f5oAxmMpd44hVlhoNvqmoSf1uRZBc7TRFX+sbcjA
N8DbIADa5GOcyiR9cDEPH+E64peeHyMSN4vN4FclMaEtpipKJ7YAUbLEpsUu7OxriLxwqe9bvzB3
NjzNd4zNdFrQw5vHjqXJQ7ePndpHiS788Fsk00/tNDbwW8P8ITY//cttaTAU+gsucz79C8c2dWnr
0rKE83tiuBYWVNJdG26zWo0nFG3NE5GHxTF0jIe2LX9WVp7R0SuzQ2baeI6rbmIQk6lzLfTkyKKi
znrA+dMtnWtkGsQd2jVS2aGI3Ns0v5x1bHkfH1rZpG8/DjV2bL8NIWZRAwoQ3imaLGE+HIyyeNez
oL8xr60eiE2vVkVljF8y43Eap3GdxKI4VPCsX4zetPZmVmJUig1tb9ropD+ORSi08H+MGcJUEmTz
aah2SxsTy4KJqhQ2TeUU3wtlWkgOXXEfknzv+eUcqkoTydfK9BANOeqHuEQ6Ybe/EodYwyGpXOc0
EruApNhdKUyoD3TAhse+P7u17Z/jJn1aysfamLJbUhQn6VaITtjibnHPWGjZKbqx9XfeVBMZW4j0
9WP3GMNrWJHDY1kmAq65ZR8BBbBwsp0/2t910I04PbixTPfWdyJYx5h1d8vuvryAFSEbW4+fAicx
dn0q21MMMu4wxA0sslh50JJKeimoDejTMMzX2zB6DoDYz1c35Fhu94Y4ZB6h5QmD7FNAVu8unKq7
Kr3hczdvDF75XhhR/oblM3jyk1dFnaLVZx8h/X1pHNZlUvzLsmn/HaI6354Go06GjTaePekug52/
DG4sLUWmXyMxjaPoNGiJmrYyqYoT3q1lXFNTTZ/pFXybdHc4j0zKrnYdfs4Ty7sZ9GZkXN2XK7q8
9CZx313mXtzSC/aokUiyE314X17CUoY0mRhhMBMEvj5V2ZnWWHYupxIey/Jh4RvJnlwjY98GAych
RPQ41Yym2460RZd+VRn2HpGcPo5E3qitIqpyp7XwgVt1pldOfM88j6vneVxrZN0lNCoq0Mm6eSqK
ON4jXZgiV53/+UG3/mtki2+PHYi9x7NdqcvfRraNFVS2HhTgIRv/CUlweq10L7kSOZ9eo7r9mYqA
5v/8peWbtqegIfSwpv7sQC4f1V7FEcP2KVQbxjS571OjNu6mDf2bmKvT5YUEMkAtcDbxEXOizDMi
eFVk7mthrkthF1fNLne176e0Wwh7YoTh0VbpNfvotlRrYyO0t9bH3lPVab01LefIaU9/TGcNlcP8
8DEpCaahQZo95ehSNujhuqceCdpGTJr4l5vwv8c45jzq1pmrYyawUGT9vY7yAsefGsuhah/VuGJ3
TKzSbrdM+567MVVnahyIHsuaIVrvzojnFwEC5iVWdveSewDz/TIkq4H2zorzzy2fwuKsdy2CV/bj
5tpglpIuAkUZMS01y68ZoO7PISZJYSD+XprDIxl5W7BNX/75vjDm9/1PXDIPmCkspAZzcSIMyJPz
ffOXB0xyOAmTStofg7NeTjZzYNoNI9NRxtJ0Cn5O0RMzZOuXbWVveLQfw5jUVGymj05s9hfbpa9k
HoU9ak/I1+3nsTYPTpX093h2MjTO9G1MSXVRacL8l6PiiuDn/F/eIvn7OsH+KnWhSzmP21xL/+0t
SuyhbIpei3cfhZNME/0eD3jk4sHRd3UXFKc/X/zGwC3nfy1F71/szpIvovbpF2wM4Cwilp8tDimo
Es14L/OG5Mxcfx06syMjigWvJ/GEQ5yrb7vYwUVlePCK3Jy4OcclxVgijXXKcbz1vohOo1L+2Qk9
smzRV0+udluu3FI3VWKOrtHFEXZL5a5LA6Shn/GGB1Eij0ZJdrSWHCyeWg7rXU9Tu572fZ6W3xsg
KTti5OjQRq1xAp3nzZ/ErUsQRlRamyFTBNEm3mU5MJJIxgDYh+8pe2bVTSYvH6OPAvj8TtcFaDzD
+G6MQ07/yo3WyvAthpB1lvwLRdz9fdhAQxrbMqA517Opht3fjiSWEeZKlEa4MyzkTTVIUp/06BDn
XzWNrNb1hpTK5ByNWUo+cWZ3V56Rqgv3Xumg+hdxelqWG6Od7a7wvF48U0Pwn5RPYqi8l9iXnx3g
Mtfle3k4Ygca9ykX2Yum5ksdjxxcqiI7Y1hPmBAbcOzmjlgrtUPA3G1bTCiNM6zwD0i40zW5tKgq
/LS+Q3Cs18vb/lEKFJXlPLOCX9yxC0+JlbRHAJMcJkLHD0GyYBQx6lbbLw2kUQdmSEog1h29PX/M
Jz8KP6hezNOAJkCFiI2rpBA+eoIQe7u0z9xB3RGwQr+H0ET/xDn1U/lD9P+HsvNakhppo+0TKUJS
yqRuy9u2NA3cKGiMvPd6+rOUxX9mpjkBcW4quhkG6Cop9Zm917a8Mwzti6oJ7ehO+A9tEEYHdP5n
hiz6zmZI9Bm5hs26r8lM8yV7Vg0wO9D+YbIZLceiWqmHtmGEkCYsDAiJHvz88+Hy24rEE5ZuuMgu
bOk4vwPrZY88mCxNBwx7+43a0n+2WCIcfdtlQsOy5DloRfuMh2UcdHBVQ4+ROY/8cM1GXZwsAHt7
S2ICANTePLq1UT86YVZvR9LL64Lc+hrd9c6xC2djRzPmV1nVhB6x2CYAa7HGUjClqY65lbE6j53m
1WicvZoZSbKADx6D7jVJZczKYPefsJPnh4LhDbl51nySceAcl11z2cdrluGcdyPdh6flKC7sGJly
RZeyymKfmqQV3xMecA9/fgPfH87L+8dmXKdA103AqO/uFljPoZY5RFDM+IvBHDBbmHK2oFU2ESTs
ffvz3/abrEv9dXSopoXCi9nB0sL+61nAIo6ILzN0yUdeFpBdWnyLppJ5WGLZOx+b8v0w3eeT5nxw
vehxTpxg48cEdaLe0HbcuWCfCO2IqIX7uLwkRfZDekwraxw7V7eRH+ahmW7fQY072gvNYwKW+TAv
s06kBc02rUig+fNPJd93OKrFcXXLRAFnkh9r/venQtJowW5CY3/bfjjp0nBXGjyYhfyjthOVxXM9
tFsGWH1YPVg4X1Z5MGDqS/NTNlqP0eKWSmYSrEJiX9WFZVvw2AC3oEWQwGUnH/JTVMno3pxFd7U1
lx0no+AwrYOPjMBwZCcWupflq9hEPRHmTbLLqjF8tnJ7O+rNEaKl/zBIl41NqXt7k+1cm6KmRegP
uA6J6IEdTLWDbxDtoGyD32Hyl7Smfu9kj7hn9KeGMCjfNJy7IbM3qWay6CCsPhHltZHhWxN4WABG
096FoNDbRTcNn9WGf4AMbpm32yaIHuS82qZaFBB8khfyCySUhOraa1198X3tLV8URzjMgS0syyGU
+N15CDKmj6DLkoUmr5qaGsEdiiqHDD+S1gz/S1QF8o50Trn58+f7W2XL5ysMIk9MndLM/m1/TTjJ
1KVWBGm7iPN1tMyacjxlNExLHeNpjU3Ge/AttAECTbNVnVq51JlmSp5WH27juihh3ksDMJfVnSjR
ajdhDe66L1yh1RU1C7O/dNBeRqognLfS/czHsiliM2Ip003IeazdEBTTFzfs2y2OKHFsOI/RxzBl
0EpsXHZCZjlCX3wE0wjadrkhTAaOxAVIm5JhSB+6tP4+Cgs6+7DCSOl/4MneXkzQL7dvozQ2/7L5
F+K3poCKD8SKwTEjGRPKdzd8Y0wU1G0ot2HW7NWIycYRurHBY+J45Y3EEkz1TVxEP2GCr63+sVr+
7UwBIN8DEGMKFETbvvHbxyIBS5CAjO5spv+dle9HC0szc/WJbudO3WfcXAxDopxSKXb2RHgypqOb
u6Ot/FFVccJ1xYPQ7vpfMjz1qNenIN1AOdFXyLdYOZmWtSsT8tXq2n6KUM9ubsWMiEdzZy+KEdOf
mSAY/r6bPLkxrSrb+7ZvnWr30NcQFOhT240PqrltHIu6cFGBOKjCrKpleSRCuBOJPV+wph0Qb0Kc
bntmMiQ8spsNSuJjQYdxJri/FrRDNhSfyhJL/rRsBa1GQ2RlBBnekkDQbAXOzwZL4jedPZjm4z7C
uDVFhXgpY4MEDws6fAa7gM+555AhtvqQj+a2AWB9GT1JDKOEy1Xm17iOo2cXNOsWbKqS5k8sD7bh
APXuH11YrmePmJhnctyQ+RUaVCNEUoCAujXM3d0/2+XeyxAOGTAmM6sPYKgME/IcDWQJTWDQMGrE
7RpeA09HzZktNFIPGpjDfL5AibMzjMYGy9MO1xQ92kR/7B0YkQEYdEG+VPOow4A3zQf1IgJCnykK
7/75pdDE5ichzB/aNhS33ybjsd9ZVawDCnM4wZr+BwON8Sory9iFIz7WRO9xl0P8d2VICkNZUrq1
+bkuhP/BtmcMwbbX8Udg+sYF92xE+NyijkQLy90qMUJoT0zmDKxaLfLfD21bMOS5qtWSWpGbSKx/
LQ5YEicbTQ/uhsqxVu1yQkr6fcjUk9iOKQJKD3oYVR48ADbUFraoxDv5MZ++Zgx7U0uCHS0SkCgx
IPaY/HRdDwnarcglWDt1DpWeg/oekH/5RfTDzcbxqpNmsprxSzC+FidMG/ol6uN+17gZG6bR/ZkH
trwTY8NFsKTZ+IXTHHo8/1HqROfZ+hIuc0J/MrOHqZ2+Sh+0xxCSvaiEbeoFcl5yQH77YNjDI75A
wrdb0GUaerc9gZsoHeAsko6SNcWe2yl40+LxhfVa9MaSaOXp+vRZusNVyzWmW8XsrNTfpv5e9WKS
+UT5RQSlWgkNfa4dWc0fxdRhnojK7I7KAV9RWsIb7Yfqs5OGzUYPqh5/qhacXIxY94WDxSF5qVqn
uTq9HtMMmHN+Foz61GzWNbsfNv83/ihPHKksT4WWTjaDBGbRSbeQpprqFJhjeWk8PziG2jJyc7Q9
zNP0ZfmJet/tn30v+KoHSfRWx/0VePFw4p19G0Lp7MpgSC6aRwJPTzTtXrUE4Ae6XZVyK9mDsSus
Mb5mmZgveRqaG27a8HTbcBBt65yAEgRXkUlU8Uqdndtts1NbWxfd66ntDD44K3xFpyPJ28gsaOnZ
h9HJ7AE0WLib7DTcGjpT2aat/UMRwf/06x5Yg4fA5mAM5dYlLZEKvy1BeA4C5BD7xbVh6UskSFBW
ONlKuMv2W8QNg9i23OmBWQG+LDJoATBPxOzv8jIfPsYeHh59fsrI1gBc9L/9nfrK7T2ihqz4hML6
k4Ecf2vFQl5i03mizZye+7xziJ2qmwO69/wvcyuh9iL/GVCYNmMXB5mVYQKLWAwP/y5KizYsihHR
ACA3pYl1gy+90umhCVshSK12lShJerYGA1937OlMVoZLxSN/1SVACOB1dafOySnMkm6tM85nz5qy
wnDSg5B6+TqOGBSGeexOs9btVNGgXpQmVjPsek/sNyGfHnrEYMq+tRl2oVI6r/EQxdtiiPcodOZt
D5vgibdWPN4eR5jTI7yVQEUdr4gODIOLzwzXM90PPovZS/hnLqouJl1cp+2v4bXet/u+kt4lqZIX
J2UqYS/b53Gq/DOPumILDO0oiPNsZYDjNeFx48Snrs9thgy4KzLyVM5A4lZgjwd7RUVTbbuEVhnH
hnunXiDzGduhLIiSQVmAymyOIdossU+kcbHS/KquW3iuwTV1gxet8+81eFdnSFnhhyRuHnxtBomx
fBYz7pWXYMy2BQ/VtNXWIYPBH0IiF0tj/U6WoB98nURvyKL9iyOsaO8mPrS/oSWl3RsnPoau/XZ7
YNJz1OtxWfdNcTkTGCvYqMvsy0gftpaV5+0AzRkXa4K3YGWGvqFdYza2yCjH+AM00OHOHqzvgjnU
Ya4rcwfOMN6NOuaxrhm1t2J0NlmkZXf2RHYSSoavgvH/I9zU+d4BbI13hWlOxyImXBuFNXNJk4tO
xtJuLNyXYRDOL52wkZrTMxqca+wGASk3nXGEFovVj/CWY8vCchvYwFiQB94rrTE2uPyBIwR0iOFT
35n5QS2q2TN1iwPOWgVpdG9YYOAtExY1+sWHiDU8M9LG35bDMJ1umoPKa4gDgNxzYSj/3WS89SEN
imIbcIEBC2vnO/6Rn9LKSM+OPaRn9Rf4UZ8f3GwhkY5jci5TXCcVLXVbNuOHFON/65Th1ySxcAzI
RpxlRKwAlI47Ziuv6t1V3/EhfCpRnJ+9GVqOC7Xo2HGCrtGklCcWlgipYgh+ueUt+o/oiwvcRIRS
++gMmr+biK3bVXanfaQrAOASVB+bbJq3JakV05ptyBlYFvVip1/Ulj8iiwLsGBtF9kj+sdJtuaGu
1D9zfHxiQOU+Jkzo8b21F6Mbmqv1kNXIroqZ+EVP6aERVn2/bZe7bgZ81Pdv7rDqnCh6ayTVTmvh
DpydmEgGpTAoa2e6jK4QD4VRUwOVyC7Ut9ICQdhPEZjpKCOSXDjfQci+ugbyFuECMpn0diSgY1ni
ySWrAGHHnZ5IsdIgJuFbxdQzJYSU5+k6RMx5LpqgOmvd/75Sv+bG4Axv0yORoXxzojLcmo7fEBxv
dE+3/2LnQBBVRZDNoXm4rT2t1sDWkPS5syrMDVzHMPLc6z8rhqado18nZxxp50QCRV1qUbP2H1tI
N7VvS4iuycpWtS+Q3+QC0C65qK/YtHcrLdElCW4wVRm6NTACgvLV5/1dxUIgmeR1natnr5sn19sb
0dr2UzkSCeDy4McKrK+HzmFdIr4Efuqfu7A+Cbt0/TOo2mo9L/cwmBPmNHah4wfWzRfsEB5ToVDf
S1NrH8wOTjRAK6ZWyxj74GeLQ5ge1SrhnAOOzL9JLkk7I7ZL6TCUs4niMt/fHr7zFHJowmg+D13+
xMZwRI/f0dyZhAAQ4HfngqPkRCR5t0pm3MCGfoTExu5XOXPsiQuyivCRtVGAMWU568UA7HSprR1Z
SqzMQGSVhq0Yxk+qlPxLn7sMe949CIWFUpujwmZda70fcY9TV0A1gRABr1Rf9V71CAtrwJzriVfy
S44jw83tWIXoOhcdYzTx6ZhDfGbB3lys61AGr0NvcwPM/ifXjqsdBUZ7XL6TBliyMABdhyWV7gSv
OLVd6tgryblQ1JDcUPrTFJZd6VM/dNnJMiPACf74HALne5un9EmEPJA1q/uk9bIldmuGyQRq/xJ4
Qc0utHj88/vx+2rQZJFlMfZ32cmQ8/KueUWq35h5FcAdb0jQ0jso7er5HJTGtnOj6rO25JdaOh5p
ouMQncWIXNiH8jQZw2FnuFV6DwZuCVLiK05AnkbZ4ONt41v1a0YZdFslPSOj3iJ1hoIO0oyO0q8+
Z+JnwmGMaCJMrqEdEts4RgYYF+AQgQESXXX5fmvTyqkOc4h6QOOzmW56whR2dTGmu9tNnDUZ8REC
zVfW0EZEGu5mdFH2NgN81NWgJbC/A39bNJ5VWeDcXi67P7+d4v3lhQDbdB1GgNCREaq8r7PIM6RE
6PVxQyz4D3WB27H5nBVyvlRph13a1qHJlP5wtusPdFOtkaQ7R4wZ5Bn2qH2iE9ay/Fpdoucww5Fo
7QA2YDwEu1j4A66l8JCHbXfvGZFzcocuZi+fuB/7aHzEdf7olcHeHHKweqIP6r/NOn7TQvHjoYNi
Ksfs2LDeL5JTrZqMsCDNivDSZtE3I32BvYmD/aB+WD2dv5s9w/estU927lsHDw7eHjl0R+c79ivX
8vM7YNZvt7YmagipkSAamZWh4xwaH8tS69E63z7tEaD2kLFeSRvcscwcbebcPGh7+RHb0XScwhlT
6vLAUS/QnOoHvwYc+P89HkNzxPidURu+R3Zk7+rnaA6ZeQEL24hk1q5BmI6PLCJf7KV1JpZX282M
A0O0lzB+XxmxHbpS9I9Onj7dBEZmdrb6aFe33fxcambEhV8BjTfrz8pTykzMZYtcyrMn6k23NMkp
6CamRN0h4PhVc8MmbqOToHMQOr3n7bk8aKRUqvfFDCJOYw2l5KJRR6TaQz95bTu0zG05v3q1f4V4
84zaNnwe/YLVfInY7TCUGVlmFs3Yn+8EdZD+96B1DNOzTR3HHh3H+4M2TcEvw7saeHotbguo0/2x
RZ8EztcDeyqdN3yU9pnRn3FsO7x09eBgACjQhqI7QfaDtBPi14A7NIrwKEw/bMChhhtJrLQ2PFVU
M8BX4nBcIW7v+EGc52GiKk+duP3gDMM6YT9C6jYsoKE/k5+wUaYJUNHASuMcsrzf+igHXDrtqkKo
ZRmRfSo7+PhMUOTe0WcLe95YmvfZlO1JvB8uRLa4f1m6Gvb70bptOrQQOqNDg9WuId8tjx3bKGAm
AMRGsIooNtb4a7Pua5BK6P6aY92rF91N7XvhmZ+MgQlcpH8Oe2NBgCauc9D96FmmBcPvZnl4yax9
jCG2rIDbQv8J88+xtKYdd3UIwdLdFk3ZPYZG+4wIJHpL8shaMfs93HT0vuUQ2cx2eZW3+VNuEWBp
9/NBGWprvF1nRyse0RPAFhduQ8yiJ/dh4lmbQJ+NaxUb4Z2pzY+DA+wtqyTO7aWWs+Dxd7C1noos
JHAir09KDGmZpb3pM/Ty6qUJbeukheYX366mY9aUZAVUOlEEWKH2gkmvcoR5MwlkyP/yDZK5b4Ne
D3fmUJcPdRmTH+N8v9Uq0YgfSvTdU02bX2CO3wVMm04F7UgVNzF07OMoYVo0dgD7utTm5g6XMiDv
xRuqiugg0RfpSrUGLVgfpzbiIliG9QMiDX/W8W//X6VGkvFGq/lE4bbuZeyCAtDbcm1GzfAKNr/c
eLrT7dCPJi8Sl7T0aZd9LfKYYHM2OHqenKXHQoHDN2PUZaPAVoMfFv7J7S0M2AyQf+lc2E0LKNck
NY0auYUtR8lz1eukWtVORfqBTA65yM1NKAfSUUzN3vsmCGEC3JCflWQlrDwq2A1nb4SraR9GbDb+
qXXzxl8npWHe8bPaazSd806tNfQFbtXFTzx1gXdiIERkB81LC1pjlw8IXqi6PoW4TmTNXkbyBzIz
pSRV36Lb/P7n80UlUL87X4Rts2IDxmBx77yT4kzVBDCkRzjt6h12Upc5v+PmCAFRKliLMYGVUb7t
Q3LT1LehW+rrkay+TVHKZdRROs6FSE/Gw4uze3bpQo2g0+7ymjj2wBXxvUyCbl0YC1CwLACx6uXa
8RDnFRPps+Mimh9QtTGNBfDblQCrs+gosnxt13Rlbe+n+zmaX7ykdq7K2NHUHLPIT1Mfl2kPQR95
pGir8aAR46LzB6vLu+dI30CHnLaBazUPXjlfVac7uM65sqfu3HtmjT8k++gvIJUBxGHQ413GZ+/g
+jTkJRk1+Wqcop7BAthkhq7VRFwd7GRgvUTIaGQItQR4Eqk5P8Cr8v92pOnityrbQ6HrisUJqXu/
HWntVFQpJR5eT8AVhLsgxlO6wGTKw6veEDmGZZsgI0zbxBMKv4LXD5g6Z9AMTnZxawYZbp+IC/fi
+HS1ISx0eP8RprIkstyLQyZuEs7Bvs7tmOo7XztuR+fMQzPNMv2spCEauNQ9In5WR/UUbRJ2AZt0
0ScnUVht1f5RFrM8m/pcYn5qXhOJdDS2L2rNkk7tcxX4d4xKxE6g/gcj31kPqp/tBq+7LJnfrj2D
9HHYVRnsD2DcBTtrWZ6IyUn3QTIS7xEuLmzGhrjhsF/wmfcY2bE7+GFKhedW87Hkp0Y7gja5gVSh
FHm6e+EX4vvSkClnafWopLHqpR4RRKb+a+WIZK+U3Ug/ipPWXGQGSqObQ+eFJwOaaNcEmRFk6JBN
5uWuB1Jz0kftorWuxs2iexvDMQRkWd8s951TPWk+rXzXpsmHCCstPPlJfnXS5Ehu12lMQOu7MzzJ
hSavxYT8DIyENuqrXJq7P9/f8n2pybaeusERFNHoxqgi/juxRMkV1JnGxuQ22GqiymeaDmjCNx7L
yYo/spG1j3i04m0YafUj+0g6NY+VhCXDYT+K2rj5/GcCQPhXontVv+YkTMjUe2+nHFssJyGuWUQz
2iW4hbKuknMRC+/N1GuJd9bod/TG2gZXWnfItBi3zJBlFy3xF42usaG24Rhos+beGfX9kvF8Ye7F
o4QA6kEm/37RZoQObVe6R41O6IiBEFh8H37CiMYFc5tuR9Y3qJg/lLi7XRTeGjZXpvjJ/YT1Ql/E
1nFNsrvqhYD7in2WdMMznJBVULdnfvwIwGCLvBL0mYwibUGL+I/uhGcVEW/LZ9p0Vzz7ZyXzxWxc
csVkRAjX7bHFKYnVSdQPzTztyPGLNr0104MVMHE1sPaP5AeQMAui7G/V4vsdqidQB7q6jUEYjYvx
XhwYS/hfjoQ6c7N1NmCa/zkw1FfqJZ/4LbEG7c5sh4tarv4zahY+oCjXb+rthJTwMjhJsUFncs/C
JbjORKwBww69fctCSZ2cpe3AKFTvu5jbJ+UPrIZikzUWxbjBNNGPrHM7CUiCXuQfwlnbq1VQ0jvJ
R0aiVK8lNENDJo/GSKvchi589dSjDYWtDRXRtB6hQLd4lTEiLd9NjpHd//lG+b3lFMIwFi6LKW0p
vPf+lKAX83L2Wes5BgYW2h3aQwfhthMAT0eg99AXRIe2UbV3yJ4DnfM/LZZnDTu/9dpHNeKM215/
S5CLnrRlLEtqaX4x/KIh3NwkHKvJ7oB8nFigi4sz9RhIes+50/JdtJhApdcuWEIJxs2f/3JtyPeq
RKQJkkNASE4jWCDvOwmnzLw2xBC/lnobPZcZDZ7ZhPl9N8faOXaNN+ZmGuTYOaHGkbDgC6Cw0RQd
xt79VIu2PLuTW5zRiGIkEKN5qJrcu3MpY/Bi8oBlb40VYTorIIgdtPW2lfdOJbP7shIYogGB8wgL
UU6jkju0o5ZdExMKczhEYBGq5CGchhZDCmTjFoHaUPjaF5jz36w6CA5ogZlWymUX6aY/AZ0Vp9SF
4yOIC0/GwfxgpuSRa5I1SluUj46fPKdjBjqW5NLjbDtIHMCq5EVvfR2G/Es+TO09NFqKlSyjYQoi
EjTBWcTnviyctUTagtczJ2aG2eK50L23KSGUA3iztuWJLTHN+sFdORYh+1i+MpnJbk2b8Lau7JEQ
VP7DZPX1ae69fhP31CDLxyuy6vnPV6392w3PeISPUjeZxXG6v3dMiAYzaUxAB/OY2V3dTPsT+asb
5NLbgVptYzqV9UpGu41uy+q2Vdj0Z1trbZCME/wTI3oYRGiTItfOGzftca22ubeOU+JH6mVIHvbM
VFsxMWVbRugwBD5LOY336j82wQmqR/wxtuZgTbY0d7dGDgSpw/SMWlKwHF6nof4pzX6oIShg+Za+
qdO3htnHK4/gHhSXEQqCvAMGYoXTXpJwch4KyNyxi/PRIlv7k50ZZ5xE/FbhQoo7RP0s7wqB/wrb
tPiS9xCox7j7UbjzB0J9/kqlWKZ3/y6Sl/7bhtfkcLhwvL6nUmgTGkFBQuSvYxXSSXV1OwzZ/tyc
w+Sr3eY8q5aXiOcEIKdqVzBo7FeAlU5zVEenkD3pKk218Z7xJoNbwxZbYfQAc0G1b7SGdxu7PdYz
2zIv5LWnd3DiZ1omFKf+SAJw3NwjD8iuofCOnD8jdZejv3jw81axAUOkx5G+BfIPWQC8Fza++aOL
9uvOL6Y7qp/wLceYjLpq4nid541obGJ4kYltwyA0LnYA+roIHshbiv8yGjX+HzJbqlhOHkohlFGM
M/5bgkjRt6xynXJ3m8eTYIVuTP8mYJfuvQpNo9E5j15KOLKiEgUj+zLXoL7DXtlQpJTSOora1Xel
WBICanhX6mklK0BpyVwxqgeZDgIaS2YlMUrc/p5KI9YvdAkVwz245P34eCpR6ytVjoK5TEhgCkIY
28Ir7/TGnK5lq/GZAlqB0qtHKLYrHkg7xY36p6FVX5U+9HvX9Xhh4pbOdKVcPCOVj6QWL9N0WEF6
IXV4kevqsqjvcvOrnHxQsQMYTMCv/Qcy3wJAAWwv+prk9iw1zIXdCbqD7vdazDw2szKiw3y6rTgD
DWl/Lt3uAV0IsW82M24vgwiKeLZ9gpGZ7/QUfls3LjXczd4YyeKg+iGz2lSsoK+0DuO1m+uDKpAL
FC0PN/u+PdMFKydcSGdqRTVxb82IYkGXe1fXkefQY1MYD8QYOgW2H7UdU29GZGfkV0efs7pzH4GY
U7cl1mtlZHvHSPwrra1vKY1qubUKzE1EB2j7MZ+YPwwDooGyMX7cKgiiP9l+XeXALRQOlvlrV1PH
SY2tatnStDU5IcvPUC/6nklD4rfwbRhwj0f0EkQ61BUsup8MyqC7TKZ+wH6DPVaGS5CLVn4Op6ah
iSBzxPbjCVCluBW4mkZU72zYI7blKVqHHhfWRl1U6kWJmlTpy7Hab29eTRdex6nE8quTpNR2NiKN
pr4rAHGoRavhcRhWg8eCLIs3YxC7d8rPjwVPJ4IlkjtIqgfs27wHsw1aAMf918nL2/WwSDPreMiO
6skxVdrXsGK8fdvx9PO4oQVfPv1C2464j9cB5+t2ipJ9AAnwwojM3BszEbnm32a4qob892Houqah
LwNsS1AoYep9dztnNVgoICHb2+Sz6nDqLcrR3noBl+dutCp3Tg0zS6h2XfkypEW4xqftvuY6RSQJ
CWlZGed4eeni1oBz8JSZ1IRVFIsXzLzOGty5+kxj/EdnugNcai4hNuvgMoKjOOuyB+7Rh2yIsEOL
fbcswJTxMajd6JfwvQtMaK4LVEErXbrhNGAoNepGyqDDg4KRTuZBeVma0bkXS/BJWYKJb+Tk3E3R
jLUn9jnFW92H2xpzo6n/4mesawPo/Wsrmj+2PWZ1mVOMH+pZoELTmh/ZspdRSCr1lShaDP+p67Bw
797+/PA3fpOjLB+FENyAlADSMvSl5PuXRproQlnopuWToy7NlVf04R3x4+GdXF5cEZDV65hH9euh
iKO7NGngAATwQLCVJwimUpi/s5Gche2TObGsh5EK/mQ1ER6CYIT/rRM7og7beiKKw11C6OM8TQJO
vADSbWI8+uOS3UeWzBfVmDfWl9sCFrQIAIrMgMpUsGJlqmjv9Gz42bd6dpac5HciYCnnJelGT0Az
Er4lP5pEgZLO8NoZU7YJbJKeljwWNVGdYc5Ie3LvnNDewjweNokmqJTnSdvfgG6YX1aF/NTXHeZb
Y8nzisriZGF7CHnQem3XG4ecvO5ZyLXef+/tYYLgmxN/nfZ36jlymxVm7ed8Lr1NpsYqtDc/1H9E
LjzslM5NvcRjnt3E1x1w4Utv6w05hO0yVyT9Qu0H8iTDwaiNGPFNnPUhEqobfM3JnJ2M/GJL6hhp
epbh7Pxmxm5M5whtdJktukTI7ekQva3R+s0pMJZcriarQHOYPFUEMX1KbTZn7Hub0ulWc4LdK2Pq
wNJn2oJ89O5DwutWFTLTQxEXw9Yohl1DisNaDcKM2K93t1PXk/3BK414H1aT/5z3AARwPu/7Gi0w
ZorgxIoP9wKn00VZFzUP6D01NJKRRWihBZrx6SY0amYTdcQ4jdtMBtX95LrDKa4aEyYc+CxzRLGm
OELN5D6hS0yPloai3QnJLxCEYXxLC3KuauKMMLcV/HMMm/qqHnYsl7/f+EQ6UKG/4LNMxT78z5km
HWm5HGimLl2Or3dnWtenPqDHdtqFfr9Rup9MWBCyizk85qH4BEDCOfrpDFcyxVeqkcuUl9ovHJVP
l2/YMjvaizkDjcN47QU3Grsa56v508+SDS4H6+dcGNdaL6IvM5foau6Ts1148VF3c6gCsNi3Ye9a
CB4yHzC0oIpGNbVX32pQBWFoDzr+eESYVhsMp9u1yvZ4PJCRhJ6hLGyu+9r22FBkMSjLNN0oe0kH
VuAYKjRME8pxP2Pn3xVdZ66yBhmxHwTGk122HQ+/XD8bwrXOIiREqGrDM35//miZOLCcxCZEQs7e
99g1JDQZouFyJo8RLz+u5oXXYg3Dm5Em7YPu1agAZuhby5pYH22m6rb+wZmz/gOjs3htsH1gj+V0
H6oOyXGs591dWEQwchIIZRCjGBERm7XQmrQeYl5Ssb1Uo8Y+AYv1T+mh5/YNOqUlDqfMMutBaBic
lsbtAcR8DlTcyg/ZCAXKnCf5QOu4LTOrQOnOSU3/E17VV22llTtGDxMPIqSltxuj7VCmLdOiOq15
h8k/OrojYyvXSJ4BS8UrOVs/PTbsWJZ1DKaEc2xnHnX45TRU5rX5gPZoG5sAg0OPvCw/+trMYfkh
x1rZuSM7x2T40ZBk/cUv43Y95Wa0UjrzPsAX1dWA+/G427yNtI+qlIxKtEW3z97pGURFQyp3PYnT
JKIulaaHn/r2b7cdfC+d3z0YGgZAMM5Ab+L8ARzXJY6MjO1RWfyqPZpEyAPmet66JqTsaMWFqQAb
CwG0Tr07xhBbG2jJZAjpBCO6acHTXgE8iQljUEOe6nGYnQFRcmsR8tnF32PqYFxi27QjggjRKCnp
E8yk3g2sAy2xe7oVtbTp8oIlNP5Bhu+bWRJT55Av4QFLyYKSZmhhmozoakg1Ni6K/2gaVr0hs76/
4SBZLfTHFCg9Npd9FHRXNd/jka5du5pNXWOflV46jSbrAqaCvKgefdcikrKj+mi3+t6aQu7aWPQP
COpIWgGGf+Yo/fXC5DIsV7MMlsUqBBiu4mbdxRDAqia2cNY2B18JvRoRPuqQaJiURMcMjOPZDkno
qpzx6XbsWaN5PxdWelJ8jywsrMufa4LfXG7wr7FpgAGk2WLJ/n4CSCsYF74R0yzZg3tUtLGbtnOc
rWLVlLWxvSHI4snewPSHPayOtUm7eMaEGGy2/LOJ1etMjaVn0OjUrzTFrJ+D5KhTDz7rVkisGIGg
neXxlmAeV9v3ROv4PeNUxJwuoOXCdiKjSxVrUq+IaLPGQzNKEp/FMCR3RannKwTq5V7vYjJ8rZAo
Vbbgr0Mt6kvo2N1VrQRG4rWMzCCf17e6Nx/rRW7AsxnFTB2QV8PfxBm/jVQsinZh0ehzTzicdv8t
qrrMGuEXWiDsY2HBk/HwuYU/9cjqdmXp0mQncXAugJ6sa+ISScnx+3sxTuwhp0SDjFq3q06O0yc0
sNlW8wp5UN+axIKEaFS3djv4Z+Ga19Ai4XVxnCh0EycMjcf/hqFBQYjaTF7hzhbpZc49yczN7XkY
TjuzrtqHMHbgCzsNhIxATzYCN8tf1k/W+9UBCyeB2nlhHbC++G2YjAErT5C7z+u5JlQC87F7Ui/2
//1KfWuhoM3h4xCc6o/Wg9/7w0JAGh8wnMyEY0/TDuA13GM9/XDb2hXSW80N2QEhCYVcMVF5JKLz
vjHK4azGROqlnq/RwCDwdpqFQEieepKh13x8cnv7xcIURJBWsJpHhs27moKEZx8zRJ8RXWNYL3lw
yhbp6KLiC1N4z3Plvgqf5PU/33a/6b8YvGNf8qjUJJ8h79p/L5qk0mxMPQ2rUUSAt/EEYiud0/IY
uGF5jyqPqMOc8KTBJo0rjuuXISb2y4yzJSxp8GBsJ6hUR6/cSNVs54wTIfbRyUdBfxoWLUtp1+OG
OWS888DzbhfA/kGH+voJux25mtq8jYGT7pvUBlXtRtZlXl6MEkY66GFwBAKhZ0aarXqkkbRDspxh
PdcLVaMgnnTinbz1yLdiLmwNNm0OK7tAF0ypLH2bp8OzkYT8Nh1glXpS/vmddJdp0L9LMdBEbKyW
hgYnnY6B6r/v5AyhgHAtQUYJoQInZRrQuIZQqGMfgByobwCY2rdR0f8h7Ly620a6LPqLsBZyeGXO
QaIk2y9YkmwjhwIK8dfPBtQz7umeNd8LTICQTFJgoerec/Zx0xU4d+9G2RIgOAPFiuKQPzlS2i23
Weow026hiW6XEVy2mGFDit0P29GE2D3vQrqQC1EKhX4H0HmgxaDslOle05v676gR9VEhexIeENRv
QYtqag4TDTPNHvSRZL/AwFIym60NApim73OnGMeqJy8nFPaLhVKGUlDn3EOFHrMZhNhHJkDPvEmC
96/bqMdVahUpTXGJ0X++AjoRvWkYyXeB/aGNaqJuZyCtUnyGyahuK0sRmxnE+9XvdXPNXmoJgop6
Itk20wZpvzjOu/Ojof4PnmB9uq7/11+LUUBnfFBBz7ICnalff1uBqnzHB6WhFZgI8Eyz7L+qK+J2
E772hefC1u8CZzP0zrCP6gSTS1ZRp1aJabQGJheZTQdPa4GP93lN/dI49skAaGlQGQ2zJLs3xMKJ
liHWm+qmWWHo/4EC8G8WFi+f6Ahm4AhZEUL8QzfkZTEK4QjW+1xbsRyipRjviktbOvCY09x/lZ1F
+jQThuuo9t1aqNi1g74eTlWmOghHItTA0jWWlOnFzlUE/dRaaGfNy9u1a+z+/y+I/q9hmdfrOoQH
wJlDnfXP11vFIInGnhpRljM9iogcvGreuet15TLv9F1mX6tBwuvLMT1LQfxa7eLfjxKsGF6B9SIz
toXnE2tphf5h3riqkR5C3BHz0GBFGWaJdrDXSpTbm3SIYrg25Lj+h7fyr5YUb8VjycWQCdPE/Gdd
3fON0sGRWC/TxLg7eIkJoGMZYbT6u5UEVzcqD77fopYvfSKGNbV7CTSmXnEQZ590ySALZR8jXq1V
01DTiBNP28eSftpcq1FsDQYy0dD//4t2/vX5mwCqUWFbKuVsG6XK/x6ggqJ2PfoPHZQx+E801Ki9
j+2Lxir4yQrUKc6Z+7EOZnOGw8bVSOiYA8sIpwy1nOyBoMi/K7a/cEaNyGONaBLJX9CvzFWrJfKQ
VVIe5kfzxqx8bds2cbZ081rbB9Snz/OmJDfp61Fk07KEUaw9gngbp+E+Tp3yZMnC3Aetx9y1z8RN
y5pmbzshYsUWcv7oRe5uEK66rGmHfoUuSDU8KzIj8hfp/UbqFMQCM3y1Jk3FLKxQCBhHWxG0GC24
ByGKyXtusTUweWf0t5oXvSclM8CtW1XYu+f2ettr+qIfx3htoa1c6g7LWNViYZXWsbce9EJZNm6N
stsdlGvRDHdsat4h8pPyP0xophvxv4TFzIttqpeWDvfu3yJBPRvsLmFoXH6hWVr4HqDDA7qWfrfQ
6iZd6PoYvYV2vCOnzKCTF1LoDoDetan3EhtL16J5miWCYpYbIeYWQbQIO1vZzY312Ev75ZdKv2rF
d80NdqygmeFJ76O08vhumny69ViXj75hFeIXSbKvrfiX2vtyl6Cp33RN8Zkzw7j6efJpFOgACdlg
VAnju1W1BGKr4YeTmSGV8eSAi+zhwEtcaWYQPctVDTNoA8A+vOtFoyz7UC/fECAESIRYoFnVFPmB
s5fuqkIGYlYHzrGw0mNtZ97NFNwhkYBSv27fE0QGL3Cnu1vrqI/GCe5aW5QvpSn0RRzm8pD6DmVH
p1x0UWZd58aN5bKawMifrzGmvsziHxzdydKtCJfAXznz3OC3mlcYgCQ0QDy0i6Q80Yt1n8w0eEuG
rHyGCncLRIMcPSoQ9kwVgKJDwglOY5nyVVjTis4fmaUpR1HSq/bhPS+bws+oVWB7V0wUKp7DcGD7
Vb3RROgecl2nXOU17mIYgGmQBe9d1R7TmYm+epVMcujeUUJ0IeDH88leHPDB3ZDOaOtSCcXWTZh3
Eh6srxovsB5IvaxFFHnFD992n0fdrn8bxRW/rzZUzofGO1umiE0nYqXYoempAXnwzfFmg+SguzcW
t3Sp0vw22yVyE3UtpQqMfzqNqqIMS6xZgL93IkGiGkttLZSMqNvCUa89tWBMLOFCOGDqyijrT9bI
6rg3P8XIhb8ITYCjk0EdqEZ7Kpi+7UbZYIuqsdYw17RL56Lh3kHVqdYHbaarT7t8yEeyhnGZTR/5
fEYn/ZUjlejgOUI851H9AG42/nCwFazKOieWonbEMtacYWH2g7YDIckIPvWiqtgl/jZ1f3nTcnJe
Qc4bvtnvU2R4p4N5nKNCkpQvUOFgeM215OxEknftTO26oga/O70UuzThMlKZQXRGaezPJlHCB4vN
euW70L2/JJmkQhDbplL1/OLXVz6I+Hmpn8cuEDmzG9YEYdosN6Ei55TL1qXs4idn8I5x0pVvkWLr
a/KL3CtS9asSYj6LJ5q0S1Tx4LedvwnqyPrqqiulsYxyx7iaBVrDWR9jyardmmYZY1W3lA/6osgj
5mEw1qvXESbSfe67eW7PXM/P/VOSjtGS7xAQ+8K+ziklfWbcPOkfITRRQhFe+BwqyHCNhrBpcgye
fcicb1rfAZW1/1L422oVXGdxMcgg5klOMew0EStoaEOxiTQru5l5He+4naPj7UAF1kOdXFl7Qawe
zWcFF/WrLZrrnA0lMoNW4DAaFHpkf8N3Y18sB96MHAXA2DhoiSkui9dMLYHkJuJ7LJpwVQilBu0O
cDuk8v5XvkuaDMQcw6Q9xf2IhhzZIHScn0oSG88kmBtUS0KMPsN+dK3mEwvAT2Qozrc5/5rltnLE
NZ1BECUoL+3RNs7ZeEkpguPgyceMBvlTskih54DGb4Amtg1qou8kXFSLrzoTs2+KFRiy51m/HMmo
mR8lFCItB6lHG1XDxtG5LLI27v2NlQiUYEHXEllshQtqX2sF3dKPyog1OBR0bZtA0FOUnUIMsVh3
teMd8tFDj6kJjbqVoZ6EL56/nJkxd9k9IuTjMFG9hxQFXNTaxPjWSnQk9+57ESfNQTQJWe2GbF5Y
+X4alQeFJvKDv5x7xBgA5j5zN+5Og9sgnwgD2lsUDoOy3uRB3j0Uk2uSsBmS7GGcrswqCX7iNRI7
mRGVO3gENc8UlSYOtGVtWiDoxzrcOBPOiEugWScq9ux5tZnw1TE7rVwbVfajMxWfwPsmPlc2rple
AqUpnezgjLXzUMvodz+4sCT7plzPNOLcjrtNC6hmiWrWeKMokC+mtcrJZyqdoGFjfR5vZKC8aF9u
OnSsny0WqiPh8wyupUWeW6+76PKCSwz8dKd0BILAhqvWUUVmE9nfv8wkwZ6YM3AFhQoYYnJsgEUK
drM5iWUz+ev8D7brMtcCEnNOjTQ+kBx50Q0rvmfAxUoa8ccv1AZK6E96XoAlp9/T8Sc6YipFC+DJ
4KIGY7TyfHdv17r90+3btz7W+eagmSCZOL5HyAwQ2oBraqidHZS0Cw5Bl7192aSAZ1MIY8ozt9hS
mlIAm3WTwMMoyT5HOLcqgeELGjrP2iT2NpTilOF1zuuxOzPXlJdK9yC6pqf5v4+YRCqCYO2vKxvU
ymUefBJjCDA9EtzomuX3LtR+57SVgHlRYAOdCzyHtqe2hO3w6quN+Yi935YygiCdMCpKRG9UAkVa
uuUQnpiqFSCB8I1OQ2sOmsY3r10HFZ6knY1AKRy6RrJMi0duS/fousEyG0m7LPR+0/XRJxRhMEz6
eNEAIOx8fGoO2MG9pocLLa6ctUnzdFW6U/u0gioM/5epMaiB+neT0Csflep7l4pF4sUmnQ9yphtX
DrBrxl+jyiseTSywFnQaqer0ihLYqjUNFJXwpjQJCUnr85PwQCHVmqOth2xaP3SIbAZilBc6BSBq
bRpCN6GFqx5/+oqsdSK8kL1G1hnO+bZsuhjVGUWCsA6hZnRBsBWa3cFSKY4xTX4Z0R+1TGXv287S
MP3XsRXdAsa6t1B+VgmF/ISp96aP2gWmvPc0K655l/1SGoye1XtgBzcCkreEFO88MjqU0ryCPBCK
eLfhU6pl96t0clY6yU1zgqPnbJHx7htSDT1Mb40dPkx3sNbdKD/GBLxPNjLR0mX6IDV96edair4W
dX4uwOZoGVpMvB6Mb4fU4xnxZGMT9uwtIQQnJUAb5MMVVAkbpWBC4DKpSEXvcDvoLr1G2pNTEdBS
peait3/6VIGW0vOxBE9Uf5ekbEcvUpQLQHvUdNgMDsvhHE+oWVsHRIbByumBqLmmgT7QxG2R5epz
SHhtYwZrHcfwFpTAz77W9zBg4FKOVvuUpuNdQ2NV2uEJQvV3JRcQ+oNtbCeQjFAGhVw0Y0JusyWb
W0iSodKrr31bXHtCBAjW2Huth8+tZAFfCGgnzSlKSBWVyT5QtYOdON8HQ1BL4/37PsWkYVr0M3FD
4ef9IsxpyVjFKqjh3hQbZNxVOb9Kpj9MVZn+mgr93TqB2sMn5o86dvBlFVLXFsLctV3+1vM2B8U7
Oar4ORIq4qF4XgAEUMG3ha9CK8TGNJPdiF18SdRpQOPH4c9CoIeaNt1SOiWxMsPddvW32JAXEQfu
wwqz94rW+2qQ+PI9VAwL+sGoQto7zOs1fDpEe/qulsVeLfJVN4n0bTT7lTEGFJxYS7hUmMsUoUNm
JqfyZpjls+MTE9BwOxlD72EWbbXYo78ccNpeYrDk50xSMzDStMLFi5kA6s1W6mYIia6cJADau0uY
njQ7sQp1v1kgNAuW8HMZbjvvd0sSOF13rr5Ou7e5/pPExre0OXjWk46kGpQo0+iSYBFQ2WgIaLHC
X1UQKGDzrqcUo/LctZm+aCF2wx4hdUdXy2StRVW5qwN5ChVl2BYKYcsz9dIDSIeDn9EMAE15ge7N
V6l8JRD03uTxp65Z+rLV6nIRD8dEIWCHQYHSa1j0C8GcpW/al7IO0qWl2x9xrBJqoh7ptQhYS8YB
P12XwS0ZqS7GDR9oVmZwdsqrYzb8/Qe49qXUb7CnngJP/04KYLIYY+vsa4HPpUAEZw1R0m8udUp0
BYL2aKMmzjK3kfl0fn/0HR0vl0farxdGw1rrRmDnbfdCXhnJ0zL6FYUK7VB7oZX+HmnGXlKPxBWd
SLQX5asdDzhJLbJ/gsSm7KmBb8X+Ww6nrldJoLeEThEoPoUUgKdroaKY4ISXjFxh3A9lBaRDF8mH
I+K3tsw2GhyupYbzZp0W8S1Jh3DX2OXDSCKiDvpnjbe7HprJ5h8p5GcQvaaoBm84JMbUUnaViH9b
ofcNGgflemTGtPBXHjDTVWriabcBKRVQV+Ez/JaozpYBGAkUG8LbenH5zL/jNhmLcGqOPkaiclKL
WgrNxeUYwi7CRH3KrFQAQtgIl6zvlBkLswiUKX427kddLn0c4Fjli4NbaPgTCdJGi+z1myB9VmG5
h3oVHiTnqlY6MKA7LpKj4dSiO0dQiiXPGMTFstx1ifl3FRqI0EVYvhRjsS7I3EYyhpvdsz51M9HX
VkRkJvIu5aB9igrOjbSceO9rlrNsWMYvDB+3vikoFBqV9VBUj+k4C6hd4aerXDmoNkmUyJYwxeGg
KPwu4wKOjPNoRG/2AGyTGWi+a+2o2TZC61d0UcJD9Uis9AEuO3+xleERh4wscMSjZc+EyJBWu+XG
v7e05LP2uuGcDt0vz+ZLKonPWUYaJ7Yw+Uykdlwqub3uLHs1IPA5wAynuSsJOkcP2+DFw/TGUmUZ
x1hi3JDFgmMj8OBTLxauToI5UFCwr7nPPccQS91LBv7/Eq0bbyZDub3CI0ND10PbCbJrrcTwrU3x
G0tARqpMiv69gdXIn2pSpTuLwm/NA6wh+obEZ/eR4hByoS09bDLTqp1+hSoRabUp3M2mBE6NNRpp
DDQxeCCEkKpbpCTpETbCytOSepfZYNN8uARunZRnmo1kZagfIe5wMmmKJaWi35YVfI6eshzM5tEJ
9WQpGXGL/dmS4cuQOhTd+qes1h+Iqhn8zHALlAR6hp49YZ5K6bCiLexMY8/qbFjGXaq/6zRPXT1W
XjqbQRgU3UF3/fxQYy1e2jaC9zG3fkSDzNYh2umNngT3ujeDN+jH1EIQ6Hs2vXe7ED8yXswGL/cH
3cZ1xctHWmMSSU9Tw9bJ0Y7DE8bfj1AS8pf0z40P3rst+3KVDy1fuP4by8biJPKQT957eMjSLswq
nNWQkZtTamDQTE1ZIjpoMGSXrITzb92Yu09t28aHSjNjSiJhT8dNjy/6tEmgUq1GlW8Fo6N39ko3
PLQiRBXE3ki9uI2jbt+EsbNTuWwDlt9wbpiN2Lmm7/yuhb7HZ+o5DECsd9YIWfK9EkXpkfS+IYPY
5Dr1OfdtQh8Z6kmpU1fIZQnxK7WPNnLFqnHSrdaRhSgbzBlNaP+QVvohve7oqSW6wdDZwFHVRfE5
xkkAoKNLFqY3ZbgpEyEDiVifqLsh6HZdlkcrHKo708vJG7JYC2mZFW2EWtfnKqwfsysdpHa0zXNF
3xiTSX0cyzVZZsvQL60Xln7a2ZQh6zIjtl8aOQhUqahC5mcrqw7OVoCS2IZy8JKQKsxqzzAOgWv3
+K4r693W/UPgt+JVIS5khzIi2gak0n6rKmVJXd96p4zPsAbMcIqiD+89855FNT2RW8HvPM2GJzPB
jRuZebKej4/NjXpgD1sYV5xNd42Kev/LJd7l2PmKpEZmm0srpSOY4qg5GoQHc0P0vYm0ULjgApnk
VXb5An6pvtmifoW+077JqMz3iYfmLhzL9s10K5IOuLvsi+nZrBbPVac4NxRD5qOuocFOh0fCjk66
wz1r/iGiiRpKysztB+QURF114b0ds+oSq8oKcnl4x+Ue3ufjY/yu6CMl0P85Amzl6somOXm6nwTL
0tUYBsqMdDN66ovQCMb7vLFl+hvVSg/mvf7rkK6LqwN44PR1wnQ8ovPqjqlz+XNIAdEbyeKoYLVk
Ftx8JzPKWBKkXOz0MZV7W3UqXv5AviwYflb3Gp1SNf/QbSjLwLGic+u6+XWIJ+Akg9dH7gSnFCDA
qyph2ZGsZ2Jr88dXDXvDfILSN8lSZuVaNxLlnAlVBZeKuaFt1foWtsq4VPTA+VF41pa40GY7FJnK
KgAoZNON1nnEhPoGLBVeXYbUukbCWJu0qbxUfXOASmwp8njgmIBoWKWGi8fyweCPstywipGsH6HJ
WnnmArJM5MOrbeMWqOm28dXuzBVO1q8xHEPPU38wGhrU+yr7gJ1Be+ge0oXpuF5QYRjjPj3mnZY9
PKlc+dU1i3RcPZlfZ8u+jMbvY1w96iKIKEJ7mxj/QkDE3cCXPEjeg6E1F2bpSgijRbKWegXrye1a
silbVIfM8rvJ92ko1G1ixkjKGJk842dUNopDwKBrpQA9mrhDZ4V4DFxMtU8ouJ7MvOS6zkbxs47t
xagbym9dOheh6sNJqgCL/Y5Ki0z9itoNkINUk96zVdnNShOIUEvT1LaOR5ZqVCmUJdWmxJPldvuu
sJxTGvb9ptDc6G4pvb5o7Eq/9qHXXAKjEQv4APm3PkUpUrSDtS1kWXxrNPFs6fWPqml2pdNoj1HV
lEUqhuRg1tNnKnOyOisn28zPRpm7MUkOojyBwjb02mbltqH3zC2+Xwa0xV7hn5iLkfy0XT2M3tJ3
XUgLDVXzRpSbAe/UG6s74ciPqhbONIQax4i55A3dKLK/6QloH4Rsa9YL6zVrlQfjTUcVs2211n1p
k+rG89pHonTtQhFRda8oUh8o6PTrvLLkj1yDejmdQTHMWSZQcc+dYpvEb43jJnn1A5ndh8GuSZdC
7GRS6ALeyNKP6JFED4J7AXD7piCFOGcjSPRaU251In1ayMWr2dvGVW6GOKtC1pRxuRvN6qF3mTdc
GitINyV8PORYrrLNLIYq3JcnSFUKUwVX452w66sh4XbdlPyq0Lzc5sn4bX4ix+w6DAbRnMQkn5Rp
Y0pLOc4byUVXL3LXneaWWbtSBgklhrG7m+y+uZP/tVEm4y8aUA9DoJYkBwMZ+HzKbAv+c958rJHZ
kRSL7LXC6ULG2UiKhf9eYxBBa4BkWB9Mqt0Rbbi8oDfkqWKPkV7/KY38qc1V8eGOxU/FtarLQH7I
KvGHVWWWCjMJyhxcte2p27LgAz42PY4Ku+U+Nj0s4zTARBUMhLnmUK/mg4ZhUFcmhqmNHaDNnWqD
CyohB80PK4xbp9D8YQmYkGEDUrpwxM1JO3Fz5WR91avfYjo0ehYqzDIxngZXD4/zGfO54ESTLRaV
cAmaSinXhWRZCgHq0sbSXXAh6asCPeKmwaBwKLmjXvqizlelVoU/Wv7SOpOVX0YBz9AJulfKKvQ+
sOmdUhWwkdnq4JuJYPymeON1PhWKxiUvU/ltbLjO7ciqziROOSvDwMXfWlQLM8xJ33J+dcIN6bMn
6RdlkOcR2wgxIJEkv9d9HDzKgC7ZfArZZ6fUiYw3YtzdNX1B5AhZq16HsqqX0y9C+eG/Yts8qrVj
vrSgs/cJYLuNjJ38vTzBsZHvqRVGG584kX3dUc1tw/xsT8f7PDeWxugSNK5gELZqlbxGsK60TfhU
iPMclo4p+3WCPX091AUf8LRpKAQnxENdMU0ZT5Fw+l3w7qtRSxY2F01eK8WD2nTxkAZ5gZ71PO/0
NQ4m8pR/uKUm9gMKGOzKcQTyv8CXMj+cN5jLoiN+jIXV2/RmAi09zxvp+n89mnfN2tuauZcc0tIG
DA33nfuaQR8jxgu36My8fWER4S2LQGAfzZN8SW6PwRxDAc3HFPo7X5tiEQyucVWmtQ6EljtdhX5B
2Y5cZoonB1UrWMJ2Mr05Ys1ClS+IpJ2KtC6t90Fda7d508W+xQK3j1exl+hwg9MoPOWCulkLf9e0
vPcxs9TDvKFzSsVn2hhWj7VrPigdt99YMnj+c8r8aD5v/gl8QP998rz/j6fn3XnTUEdclzqhga0Y
ixvLZ3EOZLQpar+4+V0fe6xj8baJAMxCNh2cnxEewDjNak7z3nx8/nmcD8PC1sFTzbsxkb83u6Fo
lUbVy3zozw+kMRwgIUFVz8cUo3/OSgyn3AX5wNXqNhYUnrPQWKtwXPd4zKDCBe1LFlH8b/v2Z5M4
4pvZmJjjSsS+nvdSSsi+JTMfdN7DJRCqsQI/OJCGbfys2hrmgzsgYU4mbKQllpEwP7qxShnZff2Y
Jqn/3He1Adh5Sn6HhPucmi239BqoA0sZT0bVsxC6eGb10VAug3M670aj/+RhXNqU1WQx8/P22can
Gvo0QUm+0FaJicujapQTYdo/u0A/6n4Rf3o0QRe5hZ6c0NxiV4MoggcRVTsSEuKnciT7q2P9/EIO
yvcIqZbTV/43E3jvVvp+s42KMfveRzk2qiR9lwiB18B9A/D2Kuu2TA9f/KK7qHSl3x0dQT9IWRZ7
kL5vSj4KXub4jrNbe05q/UlWA/NVSda8TH5osbB/RL5WkNEKTLEskKIpg9I+rD7MNqqBJGfODRuF
5R8qjIeTq05dVSk3z1bFzTQBwNCtl8d5L1FJh7You9uTbmw+hAJj3NSFuIqWigHVsuLeDXZ+JwtY
27hdZSzDySyZe9lejShDRwYUHlmEUzNwekidDeiRKTBHeu7PZsiDz8Ypv1X0uB8pa6bdoDnOFk9f
+oLD8GU+wZ3oqVFXFM8D35M9js1gO5SK9upm3rnv9eAzrux6QdnIvQc68OS2GvJNEBbMfwwqSNN/
YieCy9vauDXlgiq17NtQ60A8DOQPSucXdxCU6bJO4+TFEdDncAEc502oG7gsZPo973tyw/ppMVNR
48N1lSqQJvFJrx0xxePo8F/raHjhvpY8e2kNAQqUgJYPhJrqD6gH3fT9zPn6D83eCKdhP+G2VPdC
eRnCjqshDqKfDSboQR/xrbtIC0JN32Zlm710BT5PjxJZQk4Y9SjWjYb3Scgat6kaTEht2kfcYz5T
hgzw3yi/hzY8s5QMwk3kGfX3RFMOI3T7h3TL9FzYI9fudJwV6bOHGgE7VnnN8uCvTY8zfRGlg7fB
EEFQqlQagJxyuM4bUgzQdMPSBGwn9jXK2KcY09STKG418wBgLOmPVljeHawbiWCZ8zvRpXefNzTI
uw267Xj15xjZpwegLg+4D3SACps2v903e98dL2Qks8DTUSo4Se5sPDr9it5nt1B6XFGl8qAwsa1U
E+CsYYolq9JhZ1XNt6pWw0uYEvsMHIt5gJEl51ay6m/DT24ZNeXUob7Mj7TpUdRhWbLcXlsFvfIU
OLK/eDLuLz4ti8u8G7VNRbmieEsJqVmQSdJdLXoC1zojs90Ggbwa2jbl78HufKyvlN+aZ0NdoKRl
5eQrzkQPp6+tM0b/Q20J/54Zlb2ns2ouuQwh0ytucy6I8cU9WnkTA6bcByMJ2wNWJexQ3PMVp4tP
atPQwwL1Sqk6JAqgZJ2q6LHBTG+M72VeWKvOlJ9eEmSXauh/pXEcvVAcYw2USxTto/jQ4LAvCU4q
q0a7lL71zEzb5bcXo0+t3zKXhgiIWg9htq/weeRL1TfNVdo3hEamyg6YS35uyu7vm0qMP1p4k0LT
SERRTOGAS8UhWA8B4ZepYYnz18Nh9N0TOd1lo/IEPPRncOvWkRd/rDOFv1Zr9U9q0hE+p7q/QULk
GTw42BRNW43bPDQLyngEbEsKfFIUNIUoApFrzEaBDHWAQtwtTJrtq/mJ+ZhkIcqnPD09nygDFc/H
vO8bKXGqlB7uiHD6XRnk+lknxJY+pNFz3ff6eT5mYzf/69F0rEtrb1FnprHGDGgyvkwH/5xTsJZT
K009/PkFX79lOg0ubn/QMpoxf350fnbeJEOjrb0WtNM/fvbPL6Bx2y38PmpAa/Oq/q/z9M5bVj7m
iK+fmk5TcS8QCkIgGVCK4eu9oMnqFtDE+qUlam9j1sI8S9z6W2Y3VytQukNGu2TMLkpnHB0fsVXA
0nenGb69zvumIwHClPtKp5hPGwsp52gnhz6oiaqrCyhQ8LLGcSKOFow1vuIAsEmqVxZVTlhQ3xyl
/lKKO7Lrj8ZT3lozQsoQpxC2+jL2N1XTthewgZgZ++gw+pqvYddAMK1bWbTlyzCwiLaGdeb/agdV
v6qkS9znjYnHUopGnGxh0dwJV4MetE804HLyBr3XylWbJ8+R3dnwJDby7tPq4x8KhsEd3kvtllSk
JppYnLXMsI9OY0IlQm6NdfHEWBd9a5rSPeiZGa/cIRFr0xujKe10RcQDUoreOtR1Ua0Z7Yylptfp
deICViUm0kK2Dv9fe0erKJaAZXVm4Y19yfLm4Y+A9hrNfE3Hlr9TJbU3J36JiTtABos4CZlmCcNy
z8J+q9cDGYIaJVJTHVZyDIoN6q2l0yOfwg1QLxxYOroJrT+DUZIZQ/sE+oWg0ZQ6SaK7ysMhDWeb
Nma98kQZIHItzAO6Gpu1Ms+WVUFMn8i/RdNelUBLTr1gPT/XRC7yPPx11BF6IKC1Mf7SDQOf/byr
z9uEkfcwb/62TwILg/30TIvI/fBn13Zihyz06Rnf7LOVAWly2cKOeQJpHT6VJm+oiOob2MnwKR3T
/sTy9uu5+SxU+KNrtRcfvdvXJvD1ZuU3IdGD/3NsfoQotDvlVfe3416DxdeZN4ovad/qFS2I//5N
UR9kzMwsIqR1OoV+GYh70KI8ibpcA9GuFsf8zQBVv56vvFaI6N51AHWz/opGyX8P67fRMFvmIZTP
R8OxVlZPcxuUdrGmBkILE+QYkv7yKaIquh/6+JfhQHkkCvzuQ8G9x32At8pONz6TrEVQD8Od1t5A
3bIJt5j+k0XWDdvaLXPgVnwnwYWBQDZa95YNkXsuS4JCmio7iiK/jliAT05UkScd94igDVS8TlHI
dDUfVAf1r6ftNMakoIShRZiPv56f/bOZfw1ErxgE5UMFsAKynlgM7njbQW+irVuG43cEB6xHHWoZ
Nly3KghddB4cj2OavooPeMswIxSIZCueYjgmY6C9ZKSEbPFgcQ+DMCP1NFkEgu6v3g3tQi1TbLkt
jQkvF+PBoclH0s6t0XN9PWhUsotAG956inGLUXYGTah8IDN7S7aC86o7yNAHxMgEwHIWgEJ7i50F
1/C0G+Gwx8nQdkf+ih9aotcbz1fqV6Wn+CixO8q8P9cfvaH237CBBUergyOWOZr9TdoGyCu0JyeS
/8wXyB8rPPByR8Wk3CLO9Xa+F/eLArl+SC/LrXdd4aAwSdrJcjoYzLA0GhDTJhPBGmNkcPQr5a9D
bqfBu89PnpWV6qIbydYTY/csUX3sGwzLSL88L6f3b8Rwb1hbI9DgnD+bVCTVOplwAqUltIPjq/Ag
vXmr4pVnfJ8OzwvOeWNpTDETH2OHZwQVLuiOdPmk0d8CHUdwFMGJMfW4eqPDNR8mpZQ5A1j9aGJJ
R7Zib2CNoqeadpFoJtcZKG3RLaUNUd/+cTzPTOgHfz89QXFCubQ65HE6HtHljsf5kTeEkhVQitZp
yI4+uNev411s9EfiIMtI+aAcSXS3EfwiwfYDgB5qmyx5tVsonmHpGus4jn1uHPFOd5v4rU67b3EN
W8QtR3lmHJTk/vDBz49Uu+ipK/eUFGZrZi9JIgsCGnOGcpB69F9sncdy48qWRb8IEfBmSoLeiJQv
TRCSSgWXsAn/9b0AvY7Xg57gitJVSSKAxMlz9l4bT2BLugQWQhTxPQu/SX1Ejw+LaBW7TGJDj89F
RYRumTOXRKo4aZlKlNny4ZTYVwhuGcvFfqT0oLVZEKaJZwa4Dit5V3Yn1WYRY6k/SGUmEdi2eNDr
npuI3U6vi88g1tqN8OTz0BNchlmG6T5t8WNmZ1sKOu0QR+Fw7tRyOC8fLYdhfvn7uaInJDqA7I3J
i6YQ1GHvzN7+PwdDNN5ZwDtglCq2VVedRQZZbMYD2YGDG7DC2Yzb4QAe+l8yv1o+n2dwETXAW0HC
o3UkqyDzjIvqTN6mbTEvFlUR7Kl8CSvJmAyoWO2PJAoQIzSsDD2fbnnZ/ltc+IPJm2zUk3eIk/G5
GjP3hIntD6WgCaKCvf4nrKL0kFj6O+wScbasBu6CPnI5ed0hQ11fqYp6qEW8Swv9RaOFfixw0x1L
M3gDeYsxzjW0TSxdZs+9XYA+ahnAew2MGJxFGlL21WxFz02GlXWdo/OI4dUoMPwPkfM30cKnqFaH
Q6bQ6Uv0ce/oqyKJpZ9EWry2Wv2r75KnPnHhScY4LqRyMCTOZbNUz1wX+7rQr5nLsy27esy4kfRw
KXZqjSSHJOjtZGP81MhKmozpodKUmS88XJUswa8dePp6tHUNyd5XQR0I2uze5KI7EcNaJGSl9jg+
CQCPfD2lQMjdw5jW0h+K574E/T/ZEhuJFf6kddEckiSSK/LD5aoJoYzgHF+1sDdXiZt/enXlj6jw
R+6nJHSyVRTZz2o4OJs27HctkAFf6MREZb13iHqe2gpZQOuQgnhM6T33DFHcwX0VViHXapbdiFYA
mx9Le23ESexLqiM4KcQVgeU9TwlGc89NeCQG3glOLC0+rTdZ1ngDCiLBvTi/yMSwVnrxSnxSv9Vh
o2Q5zdcki3PfLmFCpCWj95r4z9gO12SBPBbolH0O/I2WcRyGDsfsGNqbpPOs1zx9cdW5B46K+4L5
u70PYQvP29ykBrBOl0QvzHzvrmzyt5KpI5ValjLa5yV4wccGbfwl+ouvRT+gTSJaxzxgbHgasLHA
2NnElde+JRLjFGPPdZYhiswcdWBerF4sLw8PJRGJBpHb9kTDYMh1SuU6bPZh5NirRFK6koLbJgzT
vUliXVZdncECCldBa2bMgeJ7Dn7VrCWzVkMcJ3qTpIIcqSuGrkcRt2c1ofvf1ZnfVGzrXaW/t418
McKiWlfpAFo1ZRbAxAstK6OIE4bn9UhQUhZLcawi868TkhpESZ7TawT8g1Z5h19fT9sfWuCHASRU
OKiXvAj+qQxpVgXj/11jDxup0dUBSgqRmEFxDK8WOV+qrRFLD6pE+A65usIZ0NOz6FF9lwUyfNUc
n5vBqE+0r1YmJi2bYhbbUJn7CaG2FMH9ax15ij8EyZ7oTOWaGHTerNUcMFI5uOMk3r3W5YEcK5CI
zE5JkBeH99r1lK2BfBD6NE+k1uj2RtMwDnPJjUfWUDzye8TeUzF69rqsutHvYvZDjosmLJF7PZzq
h9EGnkpg2cCY4aB1nthjiXmiTcbs19wWEVKYDnTyqDCFBNErVonZfMxMcmNIrvZkWycFBniPaO+c
5xY4qB5dSokiMLBIRlZonQVSCXwKwWe2v9fAGvGv9217btVqPAaxt5ZFzg4c4uYZ6woc4MQ7gG78
JBYeZsowY8IROSYxO32S4wjrC9p8K1Sn21mm9pUzXLl4PX/QRIDSNjU78UxlG6vIuLytZNCziiqp
nHCIXScW44eYMWAgVl5LN7VRRHEXSZ0/MAVcwzXc5AwiHkSBN0er4erDkljlZePRQmkt322o8OpG
n0hJTz4ZFzYXqxrk1lQMpNjR+NLYdHWMLJn84cngspgFm+M5zorpPCQRqJL/vl4+6qZU8VParr9f
6BX0y42RVLDAG82vY5VIu0keNCPeybqefLQfAOClttIQ3l4DloqzS36VTavrqLQ2FinP3Gm0cA4Z
YgF0t6tsSGFGKIxD9VB7HtEpl60br1jjM0FkT9th8s6EcwhSlfE8z/rNyMNopXkV1igGq/Cpt0Xs
zQMaG7ESxgXpbN2u944mGLrFUZDX7nclcX3asRutgjIF9BkNvigDhTUgCIDCjYgw+rk/llZMrWqY
LwGxSHWe5EDY6vrm6cLwg9m2pwCeIohQ3ApETsgppLxO2vRQx7W1CgdIS7mimGfdBZGvhLR56+gg
Y9ZA1fbiPyzvO2OqsfFo3OpG9d6p3B/MqRCmt0zK0HHvzKjZg2coL6IDgEgIDkYtZFky406uZuZJ
4Gj1Q5DIy8j/tU9nbUcmYgNXReeXrPsTfXCk6RKWNt4sTQqPJTJk8UUZKUxyHXGJb+3WepdoB9HW
tAUec2Q+LROE317NMHXdpq7YI4CSr84WpoKzrgbfmKbQSRghe7XIfI4sMewYJaEA5WnKXM9mMWEN
SZFvK9RBEyKgJjsqg3YlvFTfdejRMyX/1rCEbyGwgkQK0YHSJ0fo215S7MXHwvsoGTVu6VDwlgkd
nS3bpWOrlH+DIHPYk3gN0y3Pu05W/tNq/WWksX+nW4+IcyaqtCS2+FkwiI+msR7dakz2hGJxaoza
eGRRq9d5oIl9RN783WDfFnr2LbbKuxnVMMoCXYEVg4yn1AT9dpV0g1ESHji/suu+emiG2EEywl1Q
h2C6O0WiC48c1EsVVEzHgYjVhGyHRLSr9PGhLYRxWQ513RkXpS7Ldat52Qbr0H++YDNqYyYw/4+j
WW4Dhyp3+Z//+73LR0ZFIzUxoI//f98agU5BuJ4X2GMt44KfCXXsf3+w0+nXygadsnzz//mR3P36
MXZtX1bhT5zn/YaCYROSXfUJiyVd6Qg03hsPNo2Ewzdbct31oPfmIwbHeKNFZnbTO73ZtpNKfyUE
7Qb/YZZlyRck8cNJVVdQkPHzjM5bHzsu611GT2dUV0HOrA+fxBU9EMWHFtUPEbdBY6rRsTIziJVC
ZH+yHBaWhQbxpFcJDazOYWAAgSmankZV0J1peutYleoJF5z3UPaq/syQVkUoWyvH5WVpe56PAzLa
LS8rWwHpX+NqQzsw7NVZ8BliHj3bdfbDfL5/pguvP1rZrogex9QVz/18KO30nyuV7rx8Shpqs8Gj
LLaOFd4rAI6ZLTNafN0/aEqHltiKtahCsSqbv05AJmhYzr6COCcAr+lVX2mbm6x654jze20UtXZX
4PKKosWOlvMAsyuZ3ZIL6ey573rxsCPS071HIdyLKlfmTC8sUhEoGmKiv8IeG0KalN2u6CjOunpH
VuwmrPSPXqsL9uncNn1jXkXZbIVDZLwKSmQVZuUOqgtG4YMr7U8Xu+DKdsJXJ6CmJEEOOWPAeBqt
ZFWSYps51h9s5OuodveGHrUPImz6l9kC3ToMMdH3RzvhTPupTUkcKXrdr0rMA3VP6R9Q9L6R4Xoz
lZkdqSNDLy65mT0yKXrI2no3TBX75m6ftJWf4FAq0unYaNGbLYMPTaMC0grlUBTeupf9FSqvljho
mMdUrmq8IeCztrh6b0kNh8dS75Vpv1RecavDx4nmqYQVvp4E6RVODM66kA9uKO66fmy5nUGT/YOb
deD0fbUUyFlt1KvCYy2RNjtDuc/pAInewNxww7a7VUvlKGpyXKdHLZ9Iui4PTuDjGQZ3N+A+GxmO
pwFKqai7oxyhHqBV33ASJ/2sPKJ4RbGH9yTNSC+VvTgbI1sD9RJn+LYLt9wnuv1ZQVghneCpIGdm
xVgJMW5nE8CRb8E9X8Fd3Co6kp6YPsKGnOzvrC/ZLVh/LOPRHvK9HeuI3AubW05jY6WtzQEdkdPA
IrXrVdZ53+p0Qa5+qIT+gtT4rY3hymJu2RYZ4rlW/Akt86Z1w5Hx9qvJgjlvThD5nON4nttVW0JO
NhW2WleRNwjhtoSW5T32zSps83OpOHfb8W6OrhzopcwxAvQnLWhT3qErx4I+8sAUzm4e8Hm4Q3nP
AeZ7/fAUm7Qo1BFvXkApXwEiUG49S7+p7uhL4410JpwL4tjH5UtPzRXUweaUC/NHGewjN/mxIxKC
jIEHNWFKFZGEg/OJQXWcvRcUzoirnjpRUXJ17PRdjUdNrx7clFaAVKyPymS0YBIwgVYMKFzF44Vx
5Sx9jmiXOZX66uSMjJu5GTi/X3SB5EpwW60K1fyL4RnMxWeeEaha5YjebFYfBssbJWeDMDQo8ilz
+0b2KxHLz1H1DpkWbywqwD4GDDOLVNeDjVqLyiZhTUxteSyx2mbs20MBEsCjHPb0W0/EhQVeow80
MDwp7pMwOLof/WAfGAIo9vQ4edmXNIfXIbQOqODWKRTaYTQvGBY3JSPwsGX0RcY0J9P3rHaHfHcb
jzaTCZO5T+0T07zPRhzMvQpBd7irDt31PqJlYmDjbp95iBDAF0Bt/WBCO62lyq411kHUptPe7ZIv
LICb1IQhIPmqU1oIVmi8YnliOZ/8IrI3dSseuM2/s5aFSzBOiyNGdclFqPHd4XJxbBL4WjKLQu+9
G4Dtx2xf8+K2b9WVZdSHwejObWUeNE3ZF3pydtwLu6eD1TfF2knnRI/mM7cz46Tpf0vlw0IpuC81
1sa603xdVwBSfze69lW5KXsnvJWT2KIQfbQsSZLGiOmy606eLf4wrUBkaYQI96PLYKvP1NlbWwNf
KpOEHTKK/1gZ/kwt3i4drRFN43eERyE3bP6FHP1Q2ty0VY320mE2biCIJpJyFhpiAl051qujo9QI
o5yrYHpu3eILZZiGRwVqH6e++TNa47HGElZ4xcn6xka0Dcv+qvFgwvmViQgnBffloDQoj85FPjBS
UHyzIalKT/v3sZrQhBakAHlXfDQ3qwTWxU4PyUmyg1kBNgb9QDYdw3Cb9dPVDswYK1nKiYiOeWOd
1Qo3ghPykAB7ELcrBhnPpFyz82Ra2bvf0RS9GWFynTw6r8O/nEoJIN66qd+QVbSnPAx/9CDYpsPM
+dNCANDD1YIkBjMmH2y0EVxvDa2NrmoxCFQXk+2rq2gY+bPNdC07VOE2KgnkwQQdc6tYNCistMFC
Hbonres/2bIgNNGaTTMFhd9Eyc0slGNvEEkICnl+2qhp8K4pje9mWGMc9XU0cRw5dO5sAXWRZ8sO
5v811FNscEr93kk4is4zcq27OmjetjIe0s76MsimtjpgCQ1XbBml+D7qP4UI7olNCYGIY2NIAGce
ov9JR8dkZvIDPve1RBGHr19sdDzSCk876EsrGgeHnFC/yfg0A+uv3dfYKaXzWNBw0QaUdyD733Ux
jDDHBAEvDY0r07oNZv8HMQDdQlpnkS4fR1N7t/Izm2B3haU7xH2S7Y2Jq6mjKRIz7HaK9Gra1g1h
xKbI+xPCNezrDfAbOr16QWMQSs9XsoOtsKupbKmryg/FTd/vRE6QyaNobLuQHzqdavrS5MHluuIz
xd9Jr+yKPfW1zvN/UxDfXACUKzYZVAKG/WLW2JxzsvkqadYrB55DHl9jlalhxz6xLrxNPQzaHmy6
PxIpvbOEu2ObEvheo1/1HARgYKX0GtOfPJIvqgOEz4jo1FBQ4aS5qrER46SYdratfqplCKhK36A2
XMfYZSyK8ZBpRZCubEUnYQvb6B+L4AILhaLR00hJkUZDWBi7aqNpYtv13RpDggHiFgzJVhnVjRyi
nYzltk0YtmKMSp1wk8TpFumwKbYp/2zCPzTB4DLqyI+k2LR6uk3r5EAMsZ+ZtMTHtYxQ82sMw8lb
kozdU8th4gGxS2aowBukLPmObnU6AVAyecDK0kf9t4l6zcfCuzNMMlhFs28dYyMJF5XpMZn0HVrX
rVYEu8j5ytk7xWigbWTRQ9Ef9JwQW4NQvfiFn31OJb900m1VZQR2Fd5ZGY9jwd8NeCrs7V2gGTv4
OayY+lb243ZwEdvGzrZMim3I3rckw0nncSZd3yjGTVoMB9jGe4Fzt6ONkSXaveWna4a5jdAH4GTz
xexer5W9tJDvyOecXu7I4yNAm05T+BCmHWN+mjuNeoIhsS0MZ9OnbHiHeM8sYaMWJoLReBOW144p
SNAnh0YF9zZph2BuNOAdCHFvsM3bCtdDRtGjt1DRgHMCGTeG/AtkHWkkSuV2v431+FCCQurtEolY
t9OcxjeTcavE9jqHJRLlMKK5wEcaUTVdA6d6IDdqN1TA2R11g71pO6K9sNgrAwHzpXRoCsOdI3l3
qIc9+IxtrSOoKNxdQTCsErgbsD2lNR08DYsmSVkJLRYnucaZ3EyAUgrdRmXs7JWWeNpE578Yk2Gy
5kikaE9jaJ42psoGTAD2DmNq9XjTyR69h/rkkmw5f71wFP9RiQEA5WusOQehYHgWo18q4pIGzoEN
3K6wHbzV03PY+rOVWzNOamPsZxPurJrq/Pn3caJkz1BxbyL3i1pzl5bFwQRqkjYI8ydrHxJOxwb9
2DliO8oYWNc6N/R9A/y16Ap2DPIUmtk57cxTUcb7GWAKW/27YG+lcfFG6rhrLWtni8GnZpyjvUa4
3tLdpIrqx2F0lfRqJ4GwJlH3LrTZSjlkneOr1neajn5akhGrWMfUy+n6uQfuX79X91KpjzP9P+Xd
cQfKOneVGn+HWdMi2m1O1Vn0tp9i1AWv9iYLecbdHFYfA8TknPNmqNomm5QNEnQcU4oP64Fz6tW7
2bBBj3yyJCe9xecNuZfp/3zARblXCsGgq0M3O8dRJU0WHUp2XYRHReGOGdcHcw8T3kSpbiDFOBfb
JJqyYYZ6aZDkuUidgJkFiIkT51Jb42Mvuz8MjXDYFPVwWfDnv1x7zdouEI5GmaKzwCkis7R87/t9
3dLlF6j9F/pvw6TmNFnoPNpSOACyoXpHOKrwB+S0VrVKYa871ncTi9oqDmrtWBv5dB3yk559otvD
VFZAN+7GID1aYvrCXDh+0KxXHtzIK3xNBYJASB1+E3oAhyxS2Og0/VcBFCMJyecLvWs0pxYk82HU
+avwmmB9hRz9B156xXrvqWcVwMDZ7MK3qi+NF4u2NkJl19f0kHR0s1XPS5zAQvddXppIGedC8buR
irZiwjS8C218tsypZmwl1HxrNxdGoZIk5ZmBvARF032dthSMf5fs6HCwU64hklYFbX92PF12NuNI
PULU9nhctHRksmhHsTlsFVYpf8HSELMU7VmgNgvJMs8BSYJ0oAAv4nzN6gMPXoNesDB3HTgltPbn
GCoESzxygGDOf+wCEaTBv5aOIC1vpvrISE3Rqgbpji34Q6mwv8GN0O4wI5osFQzxA1r2v/+W0EHu
Zl61ZouP8aAZAmoHDjiO0WF3DONZqgUgG1ClpFEohB787yHvic0KHDGkb6JnE1802WLOTp/CDIbM
2O6bEDqgaXRifthJhtVg2nwlaN21UCKKlZkl3DeOfMhVnvq/v9DYUYpHzTHQxp8oK61rgvGyc7E2
zT2b6NAQZrjgwZfAheWj5dBUDRYcWw7wIEDxrfqOnDiinQ+6V7cPv2/MULs/lvPitoTejqaSUMlw
MO/s6ruLLsI9NJLgtByGsQpOuRN/DjFk5Eab6Ufx/FX9qtLMu1o24pPl0JgsE8xejsurahYwlbl9
NfGc7hfE7UKOKdF17gIZfjZCrwz//ku+iEbtT+U5Bc9rCNHapCoMw1KTvRM/qV5+6H9/pd/Xbqum
JLoN4Xb5yvI7QSK9A+SL6Wcw5rl1I1VHWEqXmNtmvGKo/elcp96PvTFPSlXU8iSzoJD0VGVjz9i1
BR9WVeKxHqLusLyyQ/M7qqoeR18zYBg0Kr+emVidab7UvDn7OB69c2dXfzNSw3fLq+VgaWSh+cuH
WMorXy1q0Gsj1oCkNN4ILCKLb9B3rhV2d1O/9/WgXz2LUSswIhJeYR+eC72scFqGUMNp4y+f53c/
qAFWwYG2tTYm40PU1UhQ0bcv7+/yTnNtsovVESLibsDGa+v1dgw828TvbqIgmg+9GTKjaBILpRcy
GFzDQeNHlW6skgHXwnKoeqwKOupSP0uIWNE0gzUgqOiFZ1OT+DaAF5hXtUU5I+PHIg2f0zx6Vppo
C+tW33f0wnfIb/FfljPTZ1586hTxldPRhyOdmxsVIP1+/rdR6HSHwOsY/HjDnhZD/FITds/iIW+/
HNvUmmqsO7SHWt6cG1PRZGtC/iLpjT8+DtDSu8lXPJ/pSYvHKxFgxRXD9q4stOwxnxANlF2o4G4o
pG8EpBO4LRDxuZerD4l5YXpjXEx1+Ds78Omb9c9RgxHVplTftz0cgVp3aCyXy1X5Qh6mvmVARAsf
nt0ojX5XKm3QkJ3DgoGPitTW6DWITBfhe/Ko6d2x1abxGBsZl32VZ+jnE+8YdOlDzIb9YM2GX2M+
9FXINjup9GllkQ3hk1OD5XSubDw1h1VQ4PoeJn6IkUbY1Occnoae7bnPTKb9iIngYp/0JcU0XyPL
iYadNufqEqSyRlLnnH4JWbYuCOypW/YcdU5fTe2DZ9naJFtq44CYOIb9NsOm27Gz902cvXkIlNWZ
h2fojGE7MxGvRuRe6TDV9hRfsElXl5yL/CKxXZ3SBmmKLNTiQs/F8E0aqqvMK89VBC4PfLe6m3V0
57LdpnGj01pBcupE3KqmUTf0iPQh2uA38LBXiIxTjvzvaFeKO+/xq2/ptwb6B2dhALkpgn+3Nv9V
I/gU8maSh6QJQU/Vk/Mg2oE/PeNt26m5mZ9KWXovrVuebc3wnh22SKEBVV93DHXfIID0ew9YlGc5
qV93wkBrars7VdOadT7gVU2aTv3Cu3Hj7UrovaEMVtJbDOFwCuWDZ8p7qFrtEclWh5TIRC83v8x5
RF90WmQOFZBa3sZ+cA7zb5yUm2isI8Ro8A/0yqQvaSRPPG5Q28lGKZg5SWfn+oVeOAcCON3fsCJj
ji3KqM1QRLt43UUTHlOoPEt2IxxS32B7NHe2uEqE++k6xc8oPblbzkcrRLHv4GXR2kyiA4jFdp9I
ToGOvEUGKJOXsxhpNUOYuTk1Jl9a31DHz/9cmABDNMqou3A1krJIwtBRV3F7IHgQ59+TBQ05PxLU
Bmg66LdDnx7D1A0O1pItY5eERo9AIVb2MM+upwq5Mybf0/KR9BrGggwcdb3rV6pUCFyt06w6Fo1x
XMqV5VDOY7owi9/Mdr6yvdjb6V3zVCAxw7mf0wCtXPseZ4GxsrK22ecIvwLmMjD+8vHgqEwRl3LF
FB5uTEYagmJwvdBYtU4zGamOO0c4CdoyAnO1yk4xTAKpLB37J8GliKUNnJbFBHGuEXo7cI9mH4IJ
Gx+DUnsbhzp5UEt1CxoVsn5oEErchKPDFqnbL8Art3C0D6JxVldQ1xUhLk60JervPBDleWxbHXWV
Q4YIll4UjK4O+ycK4sfGpK5kRoF+G3fdlO6JaUD8mt2WwxKCNEsW5mvU0+NvoWloCYiT3mH9HK+V
IJliWYR/F1Q19QAsCfQiy3o6AOtT9B5ZXV+Pv9dzb3nZjtxBPN96/59IBOCEP0qDY0qRqnHx5gMC
xPzsdEp364k52S1Lwy+HrbQRlqE2MW5jFvPnFHBDKr0wb8vnsmzUD2nI0NKtbgv2gJw0Yn6XD5XS
6i4aMeGyTq9abZGyGWNZgkluP3qmA6QgtvJjnQz2YxAgDmCNu0GAptHkVmKviUy/hlin8NN6xls4
thHT7feKm+OpAySREXC8FQKpv8W8Z9MmwDlSuqz+hIxvp40pmcxFe1iir1Lm0vthnY/eF5qw8EnN
+/huJwXyQ+DrkMbCVZuR2bcKSQG/AAq0T2OPxmSmNDg9LUrEA5DlE8W7LJ/zgAxehkQY+yKynpfy
LQLTzGacwhpQwT5hGSH9Ybwup62OBVp0m7Yg2/qiPmapDK62YThX7Hoz7jRy9ffMVY39UsKEIHrU
ICEfhRbVg0pZuTWTGnG22fXRxiI8Egs4A4qOVNT//WRNh0ffxV0KAGRZuaz5M7VCTrCFseO+ZIY3
CUNKK0KaxUgQ6YooQv+38p4Z3kPgaifHfl6WoOXQxra3HioGYPGoAYyDmHBobN051ooWkdha04xz
aKQ4WY10BM/mc2194+hpNt00qzPmSB2IfuqlS9P1Ek0LMTZdGRNZi9ZsjDosP2b5CtmEGXLGY6tj
y1pV0PF40FbBUYsZvQ0l8T2eoj6ppEWe9Dgxb06j/UQxI4R9b87JFGwxbmiIcegPl4XPRmkDjtEN
5M5q9MdeG4KdOSKoX8KI4DS1B7Yatuv3WaIyPyzMA32h+1J8xBZWqo74+U1UWccQX9xHWihkVTp9
fs9oeGynkcALdU5iRp7LVGJevpq+r7ch2iA8f1WLbAk+zzQi5HG9cPTtVFR+RgFE66kSr+2Ac7gq
C+emW2jN9MEjVt5tbWAn8FiIr4dJG8Fssb7iOWWqYbRwwCb6gBA4vi7Lg1lG38vJi2pav01khlsK
Ue+mpO91WjD4tCmGG9GcmMq/ArNhBxFWN0tXzJsOp30CpDKzTEda8pZYAsLmXzjXhXaqAIaACKQP
Z/c5Xa7udaHsOYl2GvVe4OGK61OuBs/G/G4D912XVN52HGo3eyq/QnabZ1v1xNaIUO5ycUDMAeHE
rcGhaMinaGQS/8bZEEl9Bz3f7syKCASYPlu90G5OgpP29/wMNQLpzK7vgJLVraVFsF6VlsCLGCCe
3qAdzR3Q8h1PEapy8UpYfPzSV9NEklT3WttB8gwIm/9dhaXcYyPIyefFTaLcw+g7mn9V8teyY5SU
JxwQ6tWchOJrkRZcUFmChSRlXfwSbwucVVp4KTqZMO6w3Ncw7e8oWKbHKLH8LATmzKLRFurTsgkm
Qcyly5Opa6tEo4jaaPywVU3QmIvzk2znWHgz9R2zF6+hSX5X8Up1q/0xMFBhUmFSptR7z04tevlu
fR7s+kU1vIJIhnHc4wh7M6rszYg9v52JkQoCzFWSTHDLQ2bqcq4nlwetW2k8PQ15j+e1bVngcGMQ
Nks3YU2ihXYJcwL3hn6g6a3ows8ohUF6ZlviIfZS4y4gTD3y0ZAfeeRZPUaR7mNCh7DXNVjc4F1R
+pEVubzK2zo6GlhvBQyCq5s0tMos5zZ4jcMjLsDCXwTqVxaZuD/67Cype5+a504MxJVkVX5zymSd
NpBq9KehDQvQf1Vx6TqW4OUbZebAdZ2XxcyOADronIoqmtRrUJEVLdwOjR7kBz/UlT+K2kEtCd8j
VeOEa/hyMnA8xCnHwcEuA+0QuXbOXxsFcL04aDlTuXwUYQlawEG1H6RPWW5Zj6hn7EdZZGCdBrAR
+fz8QtF6DFzC4mDsfBdVHL+4XureysTcI4qOXxKtn6s6SjQegsz2IusVPOc8LLf+LK9ytzSggbqS
JFq+aGl2vK5Kem2emeN+QXQUEsj5f1ZaFSM8RuXhsISrefX01YL2EsaPiNrHokV1NJTf5sy/pu6A
ocMw5dxN0GvYumINw8y9L0fAxvTp6ONTNUcjNrIl+mdiHOTBv6/ID0Fa2Ca+1TXtNrQi5dHjbl3q
nSasP7zRMx4lYIyNx4xts7wUei7hnjLlA+jk7WIvexOqe6uyarxwX1jPw+R9JWNaX9q0jDYj5Omd
XbucPJwUpxG18N5sErLDutA4Wt34jKQkY2rNzgjv64wRihmAh+Is40Fu7DDHLjN1xa7uXupBlGfw
BSd4MvUundtBo/XNksCzR+B4ykJFXOMZMT8o3bXWvL1lZdqepzdDP4vmuxVHz0FiZfdUGO9WXwYo
eZ3woCrO+OZGzJ1cps6BPtZra25HBmajnxEBg1tVur2ZGPpqCkbUcNbINyX7Wm82zGTQ6Ue7vu8E
aVfyh1/YvWOgzHZVlBab2ELyuizgoaOrX0xoHbjUNnRousJIgVXQ3ULPqgOLM03GMUvPEzahnZE0
qJVlOcfX6sVWp/+2z3SloD8tJWoRVLMAgeMji2EFKCKLj5RCAy2Dh8QiHzLxsKW2KHbsOjbe0Bvj
Rp0Lxc6NCT+Q6IAZu/wUZbcXsuluU5oBNG6Zp7Ctcta1IqqD3idMdoRxbaPoZEzU2Mt1odlgiZes
KSC3m3qySCannY3QOXoMo5/ETvRdoQb5TufNw78HngZCdbzOdOufLMbiVE55vZ8Cknz0fHw1G0Pc
czAxWw06D/gd8zSEpCznNIDNUOfxEICTbIMMdYth3o3SSdFDQbeLDfOTwqI+51Mtz8tHip10DBpU
fe1EXDYJYZg7b7aVI7rFD60+8L2Txq6PFLtyHZXTdDWbs6m8QdnbuFOpX5ZC2HY6LHh0aPV502bM
21F3SBNIwPSDVCefXqROefa7dJgWb2oIfY7ZSfjm0kVY5aHOLC1Tf5aGpS2rfYu/l35yxbyxIfS7
p8JpeoQugc0pkZay6we4EHU/JX4ZAwIaEoUwdWFI94iFpxVe9Qa01TjC57oZDXDzBfzdz5DwTNNr
VO2DS/YyLk8XCdG1B6S+6dQsWOeWBE1TtGQbNlG77tnXyG2vkzCw7CqMwim2U2slKCn75KS0ecJ2
m8kinVGUwiy7Q5p2G+6Rn3b0vv+Hq/NablvZtugXoQqpEV6Zo6hkSdYLyhEZaOTw9Xeg6XN067yw
SNrbWyKB7l5rzTmmIsFbDZCxXOcgObukpgVvpWfDxdfdZF9jQ4tBfW913yA3axqjM0KTfw8EUMdM
VcKfRUGQjwnt7bHAr4IXoU9hR3I+iHN62AUDo42oUNmqszFFDP0GCQofFv0hHXAx+kYDEy3p2eHa
7DmOHNDBIPbVfjvm9W+k+j2BUwYa6cYO9l0I4V3UHdrqGnZB0pnQ8Igk7DaDVkYbn2HU2iys+paB
BmGQQQio518QoLLPmTJJmq1XolwgeqXhBMOCXTdlfwi78dJq4sIIgWO31T+HlftaIxqHj+ddehV3
Q3kskHM6B7v6ldoukEy/xBPKqmkghx9Rr+TUsroj4BD05gjS4ykaRuZ0df/E2e9d9QwcfLcHe+hf
PMRAA9/uoyW94Tk1tf1Massbh/hm02YDNatPmKt6wCjrQR4kctnxrL2dJcaroDt1spfjW12UB8f2
y201Y94wzPiFNPbqWLW4ULEptfd7gKuHtV23nLX6F63UJmF8Mv/c2wXmWH5kcc85eixGwL5zAVAR
mY3ZOsNbUUWPksHuySxTWJAc87ZBojPJkDHewrk8Z272o3cXwGWVL5PMLjjGogGaZdbPSdvGj2GN
+WkpQSWxk4eWDsNKG2rYtB524ErTmKI6FOKBFsYn+g3Gk9HqvCfrK+Fv+gnW3Fod9PrSa48OlP96
rMUL3l4Um7G1GrtiCQlrfvoF+QE19oumJ/QzAVzBAFUO18byaA+5tjhA62TckNdbZiPBJxDLnxEn
H8NgROKH5TvF5p+MrXY1zbN1muLReggT69Fu4+aUGom3rWwqAxhviHOX4+5cdRdaxda3KtCchyR7
QnHcrQjS0x6zmX5NrSHENSRWnkISKG8SVP3gECbrOeJba3hzj/WjeDFyM91Ebh9/pC5FNsBA7+S1
OH0nEKCRK8v1vZkU5WjBhUezyqyJgQ4I0zzoWRIefZ95dtR3i4sDV8Y8GL8YruavhqaV1y4U3j6s
iuFIjtm2TYnPjvSoeASKg1QkxjXdGrimbfbVANWeZ5SfZpHHz/f/J0K8rV76cFDh+54jWBM3zt/p
twWVaJbFVZ2UjTQDFzkSA9Nnm3hEvKDpWDlVdVMWdbvVLN1jekMv04011HiUZRv1sunsW9qlv50c
UKfnas61nZv2CSnlX/9YbbS+LTlhZ+2b2eaYxCAUYW+w3wFLg0JYnoCCJnBivrSppV2N0vJn5BGM
hdrIgTxHxRj+dJexgrodwrzK4C8sjTmrLLBZpL77rcj1T+ywzm/0L1CihPfqTo3YIZucSLenla0e
ajDYMCXdYZUL2H3IFTrzfS6IuJlBVjzn2XjsQk5nIhg+1NVpRClTJkK692rNTtum5mg7yftLuKP0
KSV4bPJfYdhj2OHTebWSYGt3mNRTb3jn30zIkq3p97NenqI4+UE2Rbsm7MLYRUttri8JuBz825Xw
RbmHtzk3D7YdU1OTjuAX0bWmJr1VVkwHzRl/J9IUZ6Sh0Uvqy4EgJBi2mvYcd1H9C3bYs9YP9a+J
JwMpt+smBnBSSFK3ofsy9nTane/MdC3GeWWJ1vrG4Ba9nKPzntaOgJuGjdFRlyHJUu0K0VL5zfju
194wG2fDpj+hnvERktoSFz8rVgE6IChCvmbGQ1pILFgQgPRKjJtJ5Fj+a3IxolCh/aLHSWgloxaQ
8nWKEqtIccguLTjVfUtGVDmrxp5HbC+kr0rYEEuQkHPQwLyep1YvwNwLms8TnfNSs186MLrbGjsq
IletouE1PIfLDSJFRbIhovJDMkkslgaZcGTUWmc7GPPDhF0AkjqzWYfyXd2aUtbFolXx8dGJ/gIz
Ch4ZW/BwkZDBDcc5N5aJdU03zl9XlxqUEA54q6UXg4osAxYnO+MyhzW+xgcWb2IpiRaNk/HP4LDy
qOqZs6K3oraq9l1qFDsdi88m8l8Aalm/4lcES+K3h1kqJsVAmImz91JhvzjwPc6mbOFGLxUxFOJy
h4rcx+OGmRu7BlJVNYMDx3Q0EvkH62f9quvGmlmS96Resd3MQBuA46mXc0NbD4CVvkUE1wPfpvkD
jKh5wjoiDsKhLR2KpCd7xyb0OfY7CyAVeaf/3dvUM2bs2AHUgjgSK606U6pHxYmyvXSDvL+l3k8R
Ua3briePwdHc89eDk0oU8k31zrE64hfmlfrDTv8h5u/q4KIXIXh0X0twCtnBSVWo+KPjc40SVJWq
IPHwyHJO35hQmC9FkFe7tE+LF1n2NOO5EOyjZcT9Wo28vh7itNlkEeB/oXNeg8K76nQz/pAVyING
x5SetqZ9GxtT4F+If+H1M8hQF6CiLGsftB4pqxoGQyqT5bsG2hzB9ojMbeTotxSc47s+eM0RgOIG
ufaEbtqDdtWO9WMSje2tjx+/3lFvzwNWqXJkY6Sz32+smDlabVByMBFB1GwJ++AMnb6zpW8ffLRZ
m1S0ICJcBAEWPp4NnB8oj2UCUa4bjPxmPDFLbfhZOG7Xy7ParfKb85IWtnslexYbX2luCozHKF5Q
HtMks6+RBtwmcZz5s3Q4H4eiCU6WRq6a2hqUQoK8mZQtIcsr+jduWx0MKu+DH7v1Ew7pYjfmYbLh
UkPEkoTtfs48+iJdyLkhCsAqLZd1XUb2xokca0eXULw0NtdMZYc//W/qVrGJIjF2rOQhOnUS47Ui
L588IdelgIiudszWY8JbuuDliBnBlzkkV23w2ydDK6s3VvsJTudqbOgE2MISL1LQzQPSA+TL0QWD
+HKUjA9772KmuQeMkUyer5exhB5LXICxhr1EqI66xVuyao5KdVDxW59gSD2AMqsvTTLKCyL/eSDR
OgEhWRIPQ/Nk4EuPosygn9o1N1W4uf7Y/3BLnaN86z+MVoczfFlsumXx6RzUsH0jGZ8FDsjVysGr
KkqXEaZInvFwQRBtSzTrvHKqAJxneFZLVaP+ieUhowWIlw3OpPqDickJ5lk9+jNaLE/0FtpNWxYJ
/+yyIRaYIlm1udN7L8DwLgrsY1775pldzuwE21ZdWs8wgWkEJTN68CUgmRTTfeHM3SUVNH0yl+nc
TNeKowUDS6OnzG+aLnkomV3i7sQbDBuIYxegiehmBjklX9RAwUb3+dUGz+L5e9l+r2w+wXoJ+tAn
+YlKaTxniWivQRfQhkuRktEcIFur1pcIzPYtjGglhf1DMpb5q27qCCFiSOVUe3D/hXGLYz15rlCK
+Pn01CVTdiD8ifF3bKJqo+y6lm6TnIzQqbZ+2Jg32+zfoyHB8ZL38trl6YvjWjMawOdkGeTQR6xu
xQ1xtM+vTA8Ahff5rplajkkl3GvSTL+3JmIu0ZL5FKlVVFjVDxfHex2ZDt1ZUl7HBHm8ZTY4zWX5
bWknlm44vjIe7NdTY/xEIYJeRC1UIxKhEdG6B9StIh2m6l44X8FqnO1j0gd/CKKM7xVmQJgOEDtU
+SGbi1J8hWTzLoQd+zq3PeC3lHGCNnmYyNA/FQ7yBa9N4r09VyE/iv3y78DF3CxvFkTH8tfYbttd
UTM9B8E5Xu8LfmG46dOYzPJoEna5CrIyO9oLw0D1rCUma4If03it3jOXX3maGXsOhvB2qoOv5RjK
Im3iDF0ZNPRZYuvW0fdJ3d3D6FThyVk/xzYlta2vI44b0Ps/GyFNCXAsEDtc0O6Vmf/MSg1Cfkez
K0An2i8ptPMcQjPM43ZrL1XT3ETmWT3Lsm5mWlXom4rpyqWnbRFb7aE1HO4CQ8TGoUcaXWTyFizz
GdVj4W96TOETQqmggQbMys30IS/li7ruTMDsqzAculW2RH9RWB64EwYqLF4FUUe0hwSCqkQgYeCV
+zSe33S3Lh90q8HdU0qJmDzNwJGlDDQMxhYJGNhVoPQsLnZM9Uxa+IUDy9+THOLgLpX2wSt0To29
eCgrd35Gk7CV5nSFbByv4aTI9xp//y6wc8TyQQ44wS0mAvmQa6iH2DEM6Haztfl6L8KJ7NrTRk0p
CNJ2WWL1GZ68EejkhGcMmJpZo8MR1AlBbCRuqj9QL/2AJglnIqXg8yEXsw7g4ejFCUcn7KHlwWOU
dH+mXjpW/h2Egr//ej+InHSdzFq2n1pM7DiWSWx0AD60bEM2QKkz3GeqANIJrkafyfUk0k+iQ9sH
dWctrwSBeWfXIrtxkUFNixLLkT4rvgbAVhujFC78HF6xQ4UHaJCv7SSKaBNECJZn3Clxjy7fYVB2
YUxTndWy3RAxszZAEeKFWdbA3hy+cUvJQ8gQFekl/8f9gM1+p4SHTcWdvgf1Um2rwq6fRuPUBLG9
Vv9UkDJ9DpsUAaIb3tyRiBG+z3jKujdMAfLsFd5BVR+u92InvSR+T7xAHbbOws3CR6ftoguSZ3sl
pd1DEwoS/GsElkkL4UFTdzBq0vR3n4BQBnAjYMDCeF7GIHGIRQV4x3DsaKufpYH/NYJtvpoE0cPQ
Mgs6kDwUpW+cetrpuTc+q2UEEM1zguY5htd59aqAyV9opZAb4jLc3WOAay8mQshEzSqpXlq6au1r
nPrxRR1awwmMQuIb6zGo5HfNxwcjuS4mFKlXafX7MJIeGOdraNb+q8qFslP9b7fcyC1JKceg7hFr
20V7SBw73Qsz9p5bd7DT62xzlB1HKa+mrUkwF4b7OcrwHerzTV3EWuvfkAylq3G4BlE6fXhFYR6T
GRPoELr6d36qN/Q7v+vYw+HuhwgUuTa+HrLEGfBf2ESrRTSSu3j6mOLsj/oqnaqkr5rZzUGPA+em
CT2D+Vd5J9DfYk3jYDozg8GNuAFBUT4VZb1wiAy8lENHFBrnGiI7qp9mMBc/+uGV7qDxE5M8xXPq
pPSIkvlB5BEQWsqxB7JVgoO6t3QL64DXkISlXorl5A5Z7GkKTCAyJKKsbGOIbmNOAueqJ0XmnLFl
kx3t7iNY4isIWeyYmfy9PGlATDyymsQrt0urQ0PC8ZpsoRkHHtF7ZRwfGz3U/ni/PDtB7zJof5b3
BMqblWOL+AUt8yFlj3iyAWkuab9LrAEpDUHNDai+ys4ipiGx7b+c8ApwLX9CMEGr4jGI6I2vs3jk
SALaYFM60a/RzcX3oCjY40AEQM7o9/f4sEbkt8oxcC+3fNKe7JgfeekurlJ4MBaOKiNizR+4MsEZ
Y4jShqsZLBKkcIAlyKTmhI4vBuox0rDJI5T0WilOyeB2J+lXuJcAy/gmP2QlEiKGq+otMFtECnhJ
mYWk14b77iZkEDAWt/6wLnSHuHSxeC1jwMw0XCzhEbeTnRyppLwHzHT6Rmhp8dzjYuwWvYHaXFVf
Q0Iw2hrgh/j6tfo428OTRuZPd69mIDpVWaJ/Bqal3RrNumlG6m9Nr2YmR2WWlVP/Q+ZTYdIPaYsf
Qy6WzB9dlM+sD+b9FO4CjbgYjiBDLvgdyuQtxJlyiix6hBzB2idkiMVy888/yEgqVrnN6C2Og78R
JuaXYFxmFA5bspLxUFcogfSMD+6qayMWvIbsswm1Hy1v6730/Gk7OLDqVDY152U8IOw+tijXJEs4
rwFd78d7uWT3yfToMWcOkUBN9go+qbOfQ0azXmRZWzLBWITKAMFRCWOxNbDLhpIRkmaY/q2b14lP
aVWxhq0Gr5/e+zaUe0ireOPb0VyrbYhE1YRZ/n8e1CblIiPTo+aqVbRotS4adoYGO2xleqF/vi/h
MIbiuzAYnjC+uQmMflqF12mMyYoLSZZR7QoAYojGLawkS/NCTc0Qg376qRT7u8rYycujrwEBNiKw
LEwA070TxxGaBft3P3XtKSfhdOUDxpOMY8gbsWOxC0oONTStu0e4Q1hNGZQ93C9nEAbxfk5RNhWJ
J97qAa2dq0fTQRU9Oav+quywaRekaJSk0b7hwEjXUUxWdaqRk4MEl4QgcrGM5cRRtcDcHNTeS+Yt
FSkUp01RJcY68ZruSNngrHxPh5hd+Fg6w6d7mcCPRL4eHf9H9C3hY/RDraxJnS75ysxvXRQmj8Mc
BZtsIZv1+eyekK+x8GkoBZweP1qtFF1VDtx5LnDO6T4te9cRzTM+Uu8WkLhhoZnqbdp8jEFn0m0l
MwIPwAgMpcT6RgrCY0S1Cz/CJdkkH+gs3kPp04iOk/o6MDrb+5KQkrsUvK/6raaX7a6eG/05WX5d
5tp5jT6ZOWjqXsxqU3k4T7FnnEVbpRdCwI8AW4ODMKxf7RxVWPJGvN10APqLHlGjPXtR+ihjoyZs
IsIUS1KOJUvvkkxddg3iVqcGT+VnTGJG5hVkkUbDp/o1FyP/jQSdXdpW0/r+3TIOseWMzDrqaQUv
7at2ovb2JGkVQex9+K2dfyR6cXBt8qKqoNM390/orv62/Qz8mKdhVLQ7ZH4avahR6XLMol6rYZK5
TJTUs/956bf85ASWfgKIBPXjiQRbhWkVWzXDyyLyk1ybbtWXQlpbQnLJmiSse6iuI2UjeX5mBbzD
07gM+E61OBI30yHWeTnwOylxZL0/YXUpArnNgW5shIH72l0eZNK9N1WFPdwi3Bq/QnFiSLOmjYhP
AB/H/Yj2PxvyKAFVbLtWr3eukXX7vojF8f6J3HeJseEssXyOnBWeOlFnZ7zoV00b09dwip+BXU/v
wyB/5UyD/ah/KZeRRDUEizuXsBkbC56SB4FVdx+DGf8ypBrSghfJUGgHIUbS7LsSeHy5P5hip/uK
OLYi6er7aXFeHFqD5SAcsh6VpFhHfgK/BxPO4GfdWs7CRmv8rArgxK8OroCdAXviloK5v9mt8NcF
EQaMIaonM0iSC/l7xCLHsiSOBmBDY2NRUcc+wyKxFuA9wCjljdFMDMnSq3+aaVWCQe2YzNl+synn
dOYw1rlcXpqHsqI+DnOW73uBg8v1wBBnJjLjZQBlOghMHYvTa1JaGq43IDqgiQkHK+1nKMntw9TR
G2g4uxVExCVpjlFYT4HsLj6ae6teht5W6D3nN0L7LpNoyIyQPzQZ5M+BrYvLsLDJB+a5/3pncc0Q
qJMzCJQqJgKXtWutNNp2Hrh71iXrOI58bbNbiBdsHf4mz6xht9a8kQznUeS/ErKxa9ClbdnoDxaO
cpByIR0zra7ajepLwi7YBuxKDKsRfa9UY7Kfrx7qgPRKlxHVVOWj0x8yyvdF+ckgbk2nfFv07L9G
JZ/LyjKvlZN9J9ZGfmeOhqLHQf3XNOhH04zDq+u1z5S/+qc/X9G6L7ItwLdqH3WSrnlmkUuz4VcZ
4NsNi06+52PDXW0U/iEtjOB8X7kQLH7E6fzoaBy9aHeAlTK1c9vBlAZ+gDJtzPcjB03nZA1kh1Cn
KhtP32PGGSczX/cpK/iusZiw26VuEpmKZ4DB7V9X666+aKcnEkcJ9Zuib9EwGSf07em10Bbfh1GD
2lxa7FXv2NQX43e7GPGf+yVtuBzd8mqGaI4+TYDMdtJmO2CJWjvLTa0547Sf6a5gmuZl2uQXwMi4
0MHTXEYM82ubWSWDZaaRDqjNRz2AIEBkN//mUnl0y5764dYzsaiuB+OmIiizm+NfzCgBiPz3LVBN
5wG+Jiq3OicfJBjoX1VEppK7dbzXHxEkoaRnCpy5UJbVTCGZ0SAwaStsWuuy9xHEMQBuIJAUYPYw
/kmt9i5NFP/1WeBf54BMtRoccYna/bVMsxNHhvCk7v5kWKghPZECRu2+NmiLT/cbBFEPSnvKLjCA
p7nM3FfVEIFJQTBb/DJErJUGyS5E2jV0z4UOA3+Mh/3c2vGj5urB7T61Hu1EHJRFYubMB8TQtgni
0ZlLFnq4c7Q6ubcHvKVH8D+NAsqQp3u/MrJc74gM4WbPQ/CkHvj77r4iBArM8IA9Tc3Veq77lbL0
ce/EqxzwzcnP/6pBctOzPdfYw6ue62Uo2hMQeKZL41Bvq2X5TGPjJdLL9OAlSQF3tJnAk05Hddyw
8STA2UWJGSTE5BQ+60BBmZ1xigIvN9T3LVm19NUDV1pFfjSHQnXcEKSccVMyabt3tkdteOxDqF1Y
ksWwGBF0VOo49Metst2te0o/xi/dT8Kh33QSn2c77S/ZmDfkjw57yIqru/THKdiJezz6kyQEE4rB
G1M6vE7L7BCvmgWQrGSys8wTw9ltV42O5wsX2EcROf11qJDdaiWpw3ajcUwBrA1wYJxGZONxtNWX
70w9NClnTXrpkHGW6z3QrPgROG1EJ4ypFYAoxk6BlayypfI0ek1etODIEuWeMIK6J/VMPfjG+O+l
4WswyZc/Ve/JkkBfVzb+pqijDMs7DOvTvVfl9qB9bb0gJWu5sZCRYe4u8DQTz+mcEhmdZ2nj9xiY
dyYtgh1rco19Y3gJ5GwUVvcZkMgzpPWuAWUn0X/hPbwXCVqWVQ9F1l7U2pa5G8RwJKeYJKMWLce/
PoA+GKfolu9P24SiooU1s+kj7SA6QEJfD9BpKNB1rClW3ldsLy7+RCqR0fI+4fGzHIRG/InApDs2
bUa0byCMDVydsdwX7lGYr77ZTz9ZHZMwYSegI0fJZZAS5+vprnTb5OqSTLLh8Dr9tIaN04w/QrbW
g1JUfI21ZhdpSOwj9w9awM26z32NVqt/b4jUmNGtPTccO1/qKCdgNvEP9/OnQ84Qpvk+vCpNrFU2
L2XInp4unrwcAMO9wCDoCNfBIqL1Q1fbVh3cjcHsnmpzwB+nU9H4JYrYgGbhau6tZC+B2auRbG/z
jXQpqV1zmdCapWe9nU0zPMc25i31bFxeTrRTD5FvHdT7eP8D4jrZ/Mkot4w9SqmBJgj0F1mazUUd
4cucHrZTNJv72TYp54pQHYzx/BcuHjz/P5bgpb1t5Ect77fSy1OknPTTVHutsBk4JDP2Pr4dzu7Q
WcGQoHFOSufzfndkPnZSchLUzaVus8S2yHDOYkYlfOQHDuk0t+nkrIt0sC6ckK957NRMSUc6ceT4
iauTfBhIODBvox0O4cF6AKK/ajATFGQWiP4YT/UfzA3TTplssToAdlgOD71VJms1f5ex8G8xeR4M
s810rUvxAmE+xlGL1lTFlrTQdi7kzD/Q4+pCgDdgtxGnagedsnmb9siDTHLAMe1Rg9AtIkcOXJPq
2Tle9hO7lTzazEH2xDsxQ1WTlsYluNAKxtWYDdMHa/K77zHRzLSZLLiMFBu9z53N7Eb81saijrrv
A+inX9RRU207eEM5dHMgcSySd9WEUc0bg0n0hGvUA2N1WOhObdRPMjbfMJKnx2auzOMwYlgLw6a4
qZYMQrGK0/t0tcDJfVo2Kiut8KKXniniLqlFDwJh0XbkI0ZXt+lfcx8wvG9TBfZN9RgKoir5bppr
4EUk5KQVDKXULbcogpq10PqSCHPAnATCItDDcgJVr/PG6SMhn3P5ZlYsz4wKO4/gzCYi3NPoj03W
T5+hGf3yEz+/WEV6bxt/dYZF29NUc4KKKFY8WxTcM+zvV4Rhh2rsoysMK2T/THDX9VjIdyCegCtx
/exHF1IvjihUXbqNDwQ+k9fMpKmnCft96R1DrZKPqT3Cxy7w5Pt1O6P2wW/1r/ylEbDTdKPfzwIN
HKcPJoNevSrypH0tcnNjJIY84fPIH8uM8vx+hpvymS+R0WZh+dXemWy5CZr0R0ngLRxALX+0HYtv
LW45KHoa+cINp3EXtMCzgCfBgYRWhbqR7KSsNqNVEJOGAeK1zRsC0hnMgPGghRFWw+/KAgeheoFS
dz6qhCoIhcBc7NANrjXoBZfGQMYbml2/Ew5KD/WybA0bMVSyamOO9mooO2el+7Tk0as6HJ0PZknT
eFD7/JzCcWZoim6Byt0gKCJbdLJtlI8bVl2IY0hHCI/od23VQXKoBInUTZhc7EXPl9tNdzBmRnob
I9woUd1QiQ6/QGldmmlEGGBP42NsSqKAik/N18pDtaw6MAbdqxICR8typHUwEPF3/lDv+xd4QzWM
W3SDDpaBxfVPLZCtC0+crBxlkvpASRJr8CjXBxs5zr8T9hS+mCFo7CjDz1lFk3ad4hYhUkta6NV1
RxcuU0PlAG9/K0lWu6j5uRqnV+XUrl1qDTCbjCobD+g0Usb+aEobA6LIBJguAyTX8qOr8aBaSVO3
edcL99WJ4uai513EcKPEaO6P7a50nPG5nHRJrlgov4/C+vfs/t5oR7vINAWg3Xk6Fxyq3MTHYYZg
hInSJzd9uAF66Z6HEfFMqIcf94PdWBbNkv02biK2igtZCP02jpg/NMtYwiOjZZ+w2K1HyJ902xZt
W+nn1lp1LLw+nDnURCEqvOCdnKjsW48m37Vz7wPXCgAWAQZ5qBvrKkj9WxlVHr4scmhocvIHPJ/o
xphEfwvxDaOFNJE4jtWrlyZ41CVQGBqM59ZnTAcoexWUhHv5C5Cgj+rgxPe312jSXzWaEIAxWhAt
EtHifx9k7P17GaLP2SF5MDc6fWVC1IhE6l0YeGpDMbpg3NIwLNY+9rNtlULKwm8+uwc3RCupDDMe
IE4WARfcbu0845etc/1FzS2SENM96pFNZ0CGXTITr03ZufqGHvcSRm5j9LK66GU2Q391N8U3JhrK
caK5llgAanPvBeHvQNc15kCV+9gah9rtrlDLRzex9lpG6lpW9MsoAIbfvsIjtJ4WodlQ+f6d21HW
9QuGe8LWZEWRvTAHqD3S53xEbITEwZ8HsJy0ttRDs5iHJ9PBLrC4cenXVrhx23B7bw1xhj2BNecg
PCYCx4qFzFa99EQzHd6sGKWmkqsjSVtVNqiOey3hRkO99yhb+ZaG8lx1xadfOVe1Bfe9/xPxuDi2
lEVYO9Mdnyu6wjEaUBsQc6QORuo8pJ65Ofv6MHr9ymraVWt+9+jsf/q0sraT1oljp+fkucSgBUlc
qXfcNPR6fCBsMz5HBLsQT6bhXW246kJ2IzffkiETr1JCJJlpmvYP6VGUJvPTYJlnqo38VU6zexFu
/sup2+jKTDzaVp6AGWm1PQDobM3oKCQksmdRKheUTUAYbY1CSjBIXu7zQjY/Nc2jZbW8qr0KRXyW
dLsOlCd2/oDCZXGPs5ZtSymOSvnAvCR+s2hWrUMNbnfjoaukgjjPJMTcO0MZr7DbmrD8DndYCB1A
h+wO0ny8miSWpe2aOp730HZ/VI9QPZQivCYkrqEplPmx1GN5Tvq5BpHR/1CHRt+xmrMcxK+Am3B9
P4Ky/jKkxpmyJpDZeaD9vyUZcfGRhiXYCm4w9ezrwcQuTjIS1iatmKzHFnrYmkxAbxcvwuDGYGCP
A3ek2fWfY6WYW/ObNVMFj3+HoJieNLgxh9jTSV1qine972GHUh9fLAEAZs6N8tzG7reh7s1TlhPd
HphUN0h/v2M6osrUjd9RREc8bhhTWASRHV2i459xVB21hc6JfZsUjiqmBQeEYRWmM1/IMm0JdVqw
yrXjuCDWmBboz/1Ulo+eb6/Vq5xO0yUwTHlQ645T0Aa3K4BK+JIf+MD3cyXNo2pCjVb9jxagXnan
+7VhoHFTdtGKgIVNO9GBGidu5W3vd9km9ATG0TiqyGDW5HfCHeyNz8547HMiiUMf8859n0EN//ZV
6xPxU1ar2K5+90jN9rWFIS03wz/V4mxVD1Ey6ic1gMRqjzQJgmZSa9/GrI92nQkMthXjdjAa70lH
FExXRGb/hMulrq003/G/Szum1RPL4Pvg6kejbMDhNfGlhhb/rRt/3Kd3OiKEcnbavw3wcd2nba1J
qV2J5EGubEzOrYnf1EEO0nh0cMlkWlWD4+PYTw+1jWC1onUFwwKWW56vVeeO1ZMG1RKqTY3uD6zN
nU6SYJGHoBQSdrG8y7b6gIZyGd2LpcpQJJV5hBs422AP2hStYWinSBLU3VZ5W9vwv8fpIOH0DsZ2
HOtxP6A9u4ZB7l+JmmZSCe7JrcwKw00dnjOEIBTl6FFCMx+Oyq3BoknGiUXjweII4g/5Rz1I65tb
yaMWms577LqXMLDEb+zMl6LpyGUy3U0fJvVmzN+hTm9sfGRXffmZIhfEikg9hk7Ly1TvF83TRg0l
/bZFyoe98uJpcwt3IpuO9N9F5ZTfaosJXzN0jyaJZPjGHO/elGlTVEexQVcN2SoUnf/Mp1V3XA2p
6Alvo0g/EsslQYkbYAQ0X+7vNYRjcqXFpKsfKtO0UL8ttmxKnpUyuRJvYZK8wiebRwjj/w0maFvg
n0uLx972620kyNq8X/JlOe9RjsLxWURosbCKB6dmLj35xCwu7V/2YH7dEtPSUN8gCILSIQ7uIdNl
e3AXRXF+Di0XvvIiLHZSjR00xigTLOoQQbY8qSUTHe1s8MwtMFKOnLWJ/ravmN/MFgTWyAdyR8JS
1VMOQzcYARTbZu1cjLo9GbSfDkqu/KVeTiudvoxnx2ySVhLyWQfe5v7RaMOAyNpNyJSPhu7sy9bY
3Y9BzgQmhalUdijFEpA0TgUuOr/VXjjKNOv/N8slOZs0Ppos6IrDszka9k09VGJC8W3AbFcve7xd
uePIy6RIJJzyyNNI3PdgltidW8Sjh8J+lLpp778aEuqZxCK3MiY0ZarTq2YGOhVQNfL/U3LMkdpm
ez/xaY6erL/+XpbCugjc/KiulSjlR28MImBqMDpNgOzbttL0tdKcTRtzxmzY5KHd0RzX6cS9q2dp
29d4CgkwGhZD+KQbKB1dy3pUD1YPqjUrgkB8xEYWbrTMyZgeynd86qBubCOJLn3cRpchtf9mILGM
TZfp9VnH17D2OW89kWFpvaqxh1ehz2EpOVdeVu5KUZjnpF0iGujH0Sox30UUtd/SNKZkGWPzNW3G
127RINKG6rdpOFDGEEIfrT0NGF/ZhNXZqyLfW+epB4HcQ3hryPB58YM/MP7LX5PiuWhArxdm0H8M
FkrRCfLW/Zl6j05tvxqW9+7P9HQzGOCLYbsmpMde7lNURK1EbdIho4hOAsoQsyf4Pg6udS/sFbll
ZJhrYXdpRu+1gfRzbM3IgDT+H6eteiYIauVYCVDWJH0pjLr+pSEc9VHE1f2VYxXVmkppmpC5sNch
/kjBk6rOYd1gG59MJDiqBKpa7htGKMFGXaf2VHLsXP7OpTTGQsuQqWsPflKBw2xRCCEc/6O3bvHW
oKqmRuompqHTH6Oo4G4t7vEugMnRzpzsqx7jIzyPhFbQLDcynd9nHz07Ajn5rEfII6KEmFKXbgdT
V5TSTIXDXT2ibnOtkPnZskS4jfXZqsuDXR9c3AypeBW3YYMTgVNbTQqB1TAQVBLAJESwpPbxxrKL
U/F/XJ3XcttKlEW/CFXI4RXMQZRESbalF5QlXSPnjK+f1Q3PuGoeLoukr4NIoPv0OXuvDbofMu9S
5keMd1hp2YJNADknw8xtZ8WiYPmCjWLov7rRqpidCzo3JEr+x5lyhiXpqLuTcV4/lrBnUkAFPO/z
Gjah1tX6fgnN2vUTy7RuTfWFHyhmEtPGT5V41noES9i5b4WavpcjnBlIjC90cFdDC4xtlyC4+FM3
A/JHqyY+VRxs0TsSRqOqBbfyAus6cYZDlpMf28Yg+f9R5RplcvBb4DQkb5OpR3gaRM5wMyfppUC2
SuO451/VLp/MXekoNdH0KyUaIZqS07oCrGQGHQc5RS3UMw2b9z7uAWAy5XtjC5u3ZdUpt2HSrEPq
uDu2ScHbQikrH/IEv0gLx/1kNr/akhOfKZpdbmiTHyyPiNQ5nEyiihDucv4QHL6GSMJNNrv5Vv+/
SUOURuVmSSPnUNU6xtjaMiF31xOTm/4tMrR3JXGmJ3u0v1nDfH55euFYyHAuIhSmJbolVMLpRQ0X
80w4xb2ib3EZnOFZDmNrkScln6X1gdkAzijs5oOrIvKLlIucVcezFW0S0orWbgY5rMcyGS14KMCY
xqKl4BgXeOppDTWMmbFQZ+lG3z3IVx7ZgmijhYoJ06exGb2igA3mUL6KE1/RuYRXhPOeuezTODvV
e2yGNtlJBCdZJuuk1DyH2gATiZi5NE9JL5HDFtfxvKtuuFdgMOWHrZpk84Sgp2tTB7dOf/MUCjim
rTY/dRsb9UpZTJQP2blr6emDtVI2stDWZyt5Knv6DWN/K/qo/a709qYyYPuluQh03WQjJ5WVmlbH
mqke+yz94CnRpm0g1PqJE5u+VhgPtRHSmjHNpAJEq7ePRu4eJ9fiyBcm36vyBAwXzIGkPa9ye6/+
6knfvE3NKVaU6PqPtQYWZ7xyC3kHb5leqHNbovkIVS+tkuFSq+Gz08OQ4hRSzaw55I3z1r/3U/06
x169p1k07SydiFuFtvnWRUL5XXVqemLCOx61JPtZhot9j0ka2ul9hvSL+iHgdqO0bfXAfafnCnd3
iN13fLzIvxrK0zl5adNxOWgdcF2d4TaQGfdULigOtES9MMwHNd9P3V12ghM4YMyfNjHznYfFBSUQ
OxS/is2XUGXUho4m4PHO9KOIIN8IJEqvVQPzXDigGBxC3Gfd8jLwJT9Fmr0jtGF5iQLeqoQIKFww
nwMGathum/gasp4f/9+zcSJFYKwEaayLVMaNeKp6zOiXJCKsOLNptLXq4FxFid7Wdv+Hae+BViIp
cFgN9+bk4KkE5fdT1ZHe1HggvkbP3RtJrHw4RTJDxOFq9mb6yX3JoWruAbPYmm2eR6xMPkqn+rG3
VGtTjyXp63KsvKgmRkSh1Ok0OkBRkFpH2TKIJue1Qr23GfSmPy2WPT44gOTGzv00Cvp63Hdm6AXb
FGb2JWrg0FYKDrw6QGGv5j9IWvjVjs7NHaYveX7oS/Kt82IWckKKXkQWgsHdMFzl9rtlMzzy/1u2
epuLi7SKeuNqJGN0SVC9tM3QbhIF/bqCXF0O/vBH5KfR+bSw1RJZopvnsKYL7OiFBfzTNsDNgKKQ
w8ucXZ6BywUD+d2l4FolKVCyLDTb3XBQIphTlVep23Ac63eTmoWhxJvqZs1FLplolBJi1dxhF/32
HHTcsomfglDZVRFiWHxGzEpM5YEw+CDdzDQH9kPS1VsDAf9dM40O3XqpvRVzj1Qc6TH8uCrUSQ9P
JvPRbGhaF4OV+umYYTqg/4xBgyZWk71wSVgnvMHt07wlYcYD3gDOOsPtz7zUOwALX7mNYQhXgTv1
VzOnBibtGGsS2yoyu+HHaCzGk9sb0DTKFPsOv2etekmZI6WQH02+7N16OCM5uyhmHGCEt9/l8inb
FoZISarrwwLkGwMetM6g5pxgmHq174gc9E3TPqVzRRCF5tEDFO0/WdBaDqfDnmaSnJflmvY9eaW1
7wP3JhXEcTn/wujhPEcx3lwBVxjmjvNHNK/zeSiriGzy7q1PQ9HfjrX1sx8a7W8RGg/wjcN8+lle
5XUBSP2xcp1i62DLftWV5h6Fw39pYgmIJLUYxVAH5iH/ohXcTx9LPoIE/pOPwb6ze4e1vLw1EQlB
dHh8r03BMfRaDQleLKq9Z7+MevlsyToMwgIxSpFY9WG/xEVwYzob4ykwMMrETnrITOXovixOqgBm
n9rvqR6xtHQaM9syNVKQUcqbNfSvcaYHJ7frgYFZCcxsWWeYKWdqzhro3qlrUAVrD/JB69uALnBG
eGgaLt8Vf96DmTnjKerD77mfLRLsOH4b4Zx/gT63mpy4g5gJioYjAxhpiADZzYtjY+j/IWbqb//e
ly8x974VSgpMREin5IOZLj/m0lTWtwK7MzZVRz5VOBYZidZFtjfDji75qFjxARgAqn86npFTAnGn
4JAjtug3sffnPHbpZcnKj6reupqpRaMUMmNY/jJIADuIfttoWx0oc1Nw5Xg2goM4UXxitsZ8RiAG
GpmmG3C1xpApiv5Tz1Mum1ILj/o8/1rPvXLTLk2j3Ibh/LPUnfqTjEdZ9GiVSXzEMsNAF4f6NgKu
YbcAvcgO0fdcft1q0v93eEsSJ9i3bfFQL1N1sQvngkH9NPRAIDWFJhG8AKZog0L04sgyj+WOHkdT
Z+XWq6I76v7mQRWNdxPNlpbSOBnc0GCZ0ckHKOzvLp3e2Tuwy3iwdeVNp1rx8qCR6wKFGQ2c9MNC
y0rR5PHVC+27B7gp9f60jN/EVKe7e5BPUKRHR8NNFBEyk7wqdfykRs2Era1FOqAq83UgtdOXFccw
oL0FFUeHqqfqxR+Wnxi3lRu63dq+0DV1a3u0n5aa2kOdFeuQOPl8RYq1teEm3FCQ/OCkiVg2FEGZ
HH4RTmHrOEJqqzeqTVnct9a7WY+jWOaJlHBU2ufSwaiOencrVUzsnUZ6OAvbCwJxxmJVTpdSYBVc
rM8+x/tfqEUx4g+PM9lPxJGBkQWH5+4I0JleysFbB2sYFU4JAZ0nvOfxFqqdLRQtJXQRlLKLqWC4
npmIWF54G2gdnoy6YW8dHe2Irzw8rnJfmlbHfiZXT25R8cIpUAPKesxg6cJMTbN7XyzPRq9j9Msw
9SWF/qjTHb8wKsaXYpEolmr2ZxvrMQ46di45iBsDVb90ZnYZG3O3KprGig7OEFvTrdAaexvYqGMr
4jlkgRc37qa2p+5HkGVnPaqcgzdW81YW6Jw/N6OBBZ3r69vVpoeiMJZv2r7lZxsafzoGbxc5xUDS
YZyryS59hWgwv43HL68XjBu9eq5p1z9IwWEAthk5RTc9JRpJ7nIAMBWAiTQEk1vTgK0adeUx4AqU
5hcX48cZNgH0DsMewXMnxj4UzwqVe1hKxjM0tpvec7zjZGXxc2HTyRKHJpTdr5KV1DC+KKwiu4CX
s3w1jU2CnazsFDdmdcwqh9ifhijVtUFDmbEpNZMAnFLN93LPnRMU23h4TAgBocqClNhbtcV76sYI
B8IcWCbh1U/sPRH+bHU4Sz8WKkd0ZjEUedN1DnCMo88hURdU72N7mIOBxd/R+/9YEx6dqkQsFhXF
Llcgcf5bBJCeIntZlmBbYubZuSRjHGMDUjyWhPljpvdmWniO0Gbou5Sr9aHwmsq3BlreXKfJSR2M
zg8Qtx117EXMlAQGd0RcXlM8U5tHnCoADEn5XGmH7WUVws5o5vuO8DGaR+a95QjCCbH7WGbWhI0a
ID1vIPwfuFo50ygRjQ+UO9dMBABG5MZd7TpjgjGR1SVeGQGsKtsh3R4z0VNptNHn3A2uj5WsO3vl
8rA608P8A9AFfloyjf5Ks5tUf8wbsggnZz7rKSFwhhRMKeNUvyiJoaPGa/qnFa0rexcaovIGL/PB
GPKepr6WvWDnfi4LjeylRn/pzY5iSFgnRiDLieDZcF5RuXNLfhb5UjzIZz2Yql2soLGLCi19VgrD
9fkJku+8+9TbOrqweSCoqBo6OVmQXp2mb7BvCEUX8Tg/LPTCu9hQw/XjNYpws366tRdMtzC41QPj
iaSsRsDhCFW0YUKtWCZvRaSCy4B4o4UDmhIxjpDESTSHFJ8hWUTCsN9EjJ/janJWLSSz4PI8FN0v
+V1qWi3CoBE++g73/zFkd8bzwJlqcRd73CYIvrnccEKzL27W90z0iA1SlEcbiIYExGcn2qzBfqiq
6HXMjNyfg+Q/MvLi16FX6T6rCPd3dRh9rMc/InyDHX/W0SxTDf8RM+IhHHH0yNOVYl+xtoDYHInl
cQbu9E2i1oeqI22vtfTgQhumeAW6SrR6gAWxiJNr1JNhpmPdZZhSzxdiGB7RUy1MocBh/3VV90S0
LpVnnGlX4DE2ae+7XfpXR5xq6aEVs80Qp9rWIv5rI9tla88MOhcAEMbIOh7CXglzv2uSjqBBHpQk
D66I+I620JrJt5Zk+QaKoCHNSh/ldsa0NXmSrzJIsuvYDZXPuM41qzBk8CwiMKTRoy6ZhhbZXHIb
YB20erqpSRuodzlOUu3wPyNS4mMTlPYty0Mdwxc/aG4PL56D2Fwffrip4d2kNpYlwXvMhvFnVeG2
xeTr+aueje6RdW2VaxBUyyqo/tuS95b+UqKWoEe5ZF9dpR0YfWUPyhT012Gw7hPpKv+ZUHKCbnjl
DkcmUQ/vkIuKwzJC6IrS4qA0E5sC366vj3r6PFf2TJaWfZTbq3wY4wRFTYXrMy1/z53W+LKMQHCE
6lLqqROuMilKVTPs8OTtuuOm6dDeSbkD3yHzU0o/P4o1KGKiySkf5JeoafQAK1WryYvDTz3EGsAZ
yVHIejRxEqgrH/TJw46elO+jmcJcFdIaBxEFoRYzBQHmC0XNsTolMdx/JY73U0F3SBp2odSRcyKP
4o6a1Ft6dHE6n9dJGy1i4mKQWZcQgVYhSNRleIcBzXOqEuhtgSWXDw7xVlDMaQcOVfcnFKSfJEoU
Etrmee8J0k+5dF+RsbVKq8XZgXjfAmi8c9gLQa650c6t6QjlHTgPmIn8QxvPucYW2XNdVXCUD9P4
c2mXt/oQpm32u+zbL4YQ1e8lqG6995/UloxdnF3MPBagQU+7Jk7IeUbxMBGvAp9qLrYGHpVLqOTW
g/ImJQryQUpaCDxF3OoQfVeC190mc+g+06zHakzON5Yw9nZU0S9EVS7sFDO3e+ldyimLSblWr2Sr
mD/qLPwa7fDRiN3uqtLGPsXL9C3l5vK8FhGX5utoGU5SNNIapY2pph+2Dax6qV9CsBAcEqBKfuyE
yWdI0CySXgGxgTNWZ0gjrH6b2iRZGspyHZPUeAoHdcGIk3+hVLQuZZg/SFfHkt9lAzllrKcGP1lc
50PbmepVc9gVKyMv1j6mFpBUk1r0xGV/wEMzg3yA1iuVKigq1t4W0s9WVvtGWqmH8kA7f37RdQcc
Wuzc+3w49pUX3rVaC85jH+XQkMp4Z3hzw8VFBEg+cooL5/E3Yn8wM0r9e0rDSzLWoBXExL6cLY04
SCp8WTQVdGt9VPQd4iniolZdmV65dzmXMU2MNxCCGM5ala+h9r6G/ZLhBReKnBZnRZGa5rWiU3Jw
kxqnihykhGp30buBHi+YDDKisvhYjLW9oWWkEVc2WedpIY8MswOwgZxlq54R3qOgE0FAc/K8MGTD
6d06p1YEbdQe5nZfPg1F0Ew+mHRycuKJfDVPPtlY6PUQW9QEpAqxNCg/TLPn6D7SW5QvY5dP2CFK
0Ra1OBUD2vGr/AEROn1nwZzsBtReq/XOFHS5tSNKdvWwHS1irhx1fgwCU/xEURIQhgx0TNYWmQac
eq7R9kEhc3PtGiotCEg9MvZoeNOdrEc7olID0EW+R3v9KC/HcqLZsv4ti9NoO5e8XNGhTpQ0eNYW
JNC2bX/lZEg8R8rSCuuGtyVpz9sNbbrwuRvo/erqcc5KrDLmcowRfx1bTy3B+hF4FeoozrwBF6F8
cNHFrs/+veeIX01HTBkVJKntv18AX3Ukp/HSTXOJV8C+j1I7EGfUAeKlXI+BYhoE0dosjljnb0D7
Shc/OUt94xq/B6NQ7hrcKL/QVIaNVv4EWQoEaE6totgWteqE/7gUmT9FoiLEiOu3RZxfESupAj+K
UF+81DgsNG7S0M2tZzrKhO5AD92EPWkK+lJ9UY6P+zBv0x8o5VKgiCnQgVJXGGyBFJ/349Gem/o7
FRoXDR2Nj35zDynO+lXo8BNlU8fp82a/ZIhUqtlEUUtlcYy6bnnLcNN+DV1HKyXwsLZidEoirb0v
Q8xQGTT6WUcZv4l0xuoeGQgYsmwUkRRXD/V0lp1C4NT6tcztH7KdGbTtdxk4jkijYnpWDcFT6bKV
DQ0nC3NqnFM+54QY0b+L3BDIw2JNT5Ah63Mbp5mvGFDoacU8pzkfL/ibk9bpPkO14d1SQWYHczOg
nAVwJ1cQCkbjGqAVeu7hKfpN37kcpBmDyqWpKxlVZWl0/zfjqUa2nFFJp31op9ODFaH4GfR0FTSJ
BJVHFQqp2U09smVvOiy981a7Sn9YbX943B8GBLyPo1ldsqoJXuQDeJ070uPoJl8psATATQJC6rxE
eanBrfxVddpJ0vta5zjPFdZ3JfOq9xyPzd97sQQb2hLXVbNNhSPaRy4dhbwkse80DCATFxSXBjBv
m+Ht+5hqkI0dodZ57+z/H26h6RBiruIxsAofCXivV50g4NZU57+rUk7K6z89g3xGJ6AuvatlEbOi
JpDrwz5uXloNxl4zI8ppar1+STysyJWnvKqu6d5zWJJCD1fXZDiamGjWtjCCz3Y/UJ1uCSATRNlO
Oyxxclxa3fsIFbCIHLcLv9KbEeCncHQ2cbzsmxpNAnGF2KvV2sHIrWrHvCh6TkxBwUC7iA5e7003
lwYl6u+YOkt4xZZCRG2Rg5WZY7f4MfeibzRtdigiBLc5tTECIWE3onU3orWIZh80dPWIlIWaErix
BB5PDlPgvsXxhdK0LDbzl1k18z0LpjvBNS+rkK0nDbiqxzsAByLSRkbUJDLfbRpdz0pH72rtzadm
R8p0YHUXNSx+6IpLZ8Vyik0+ondz8tDcRZwXn2Ejh5DIFEJY3S4nQ4u/7xo5zW9rboqDfKV6Kh2c
PKMDK18PBCdue2iZG3p081X+somt3BKy+PnqLI51iJltJnl+rGLzOCwnIiLBS2ue7u6XoEm3smzu
W2UbFdYetDdcLX0OtxF42VPqEfU0G4/OwNiDE29WX3o8b/J0LKfd/x7keyN0BNDczV2+X4pJQVst
yllvOXdlPSOW2h3SXWsyCfCj3sbW70E7XV/nyfg1temfoCCtba2I+Fe+2k6vn6PSbs5FXUdXkj04
z/SViUPciLet0f9gudNfLDv9aPCf+Tm2uasU5BsGyvrkf4mDVkQXy14A2ApLrG6536W+kNDNEGMb
BQaEXYrE17U4HSqu0iWwD6qdA/zGlX02AqO9ZZhDtkCJIuKZ1J6MxdDaLshaL3GfEbybkoW6Nj5C
peHArqe2z1b+1XvD+1xn6c4yAg9gbXcLifJ6cZbYPYwqGQOEAJ9DTbN/EuRxSszceBjBsfwzsqgK
XOkpv48iy2NhpMd/1Y2RIz4UWVMECVZWF8OUJYyengKKVNeQY0hdUUgY3RQbGzOrCOlynZ9smcrK
FPynz0F8zDbRLzkyBnHXOD1pK2YI39V26m9ocJQ/prLoGwksWv+fDqQhZrJqN9YgsRkoGD8NJ8Jn
ETr7zjWMx6y+Qn3wYbgnFMckq3X+YFT9dX2qwqT0tVPocuJaFQC6nQd8r2LSq+IGl/PWYFCcM+0Y
ELE0EB1D8faeSydHhqR40PSObRrb60tbZKbAssXxjVV35+TJe9ahjTwYkHiOEhqJoJWeusxxsWrj
xVVm5TpBa7jDf/hspPFBpJpjZzg507BZRajkJCzE+yLCY8yA+olAt2qfqJyHGK1SpXRTtJEmM90I
8QzJp0mlbHvCvW7zAHocvDkQUykuDj7WhlXTECUC8+cxmAYAOmZY3pG2lTd6hif5ahFvJSFXWxiU
l9Ia/ovYgzuTlp842VVOlfm1Nun8c2ymlRVZKPkQWVC28GsQaiIfAhfrODFW1u7fe/SkU9Ip8IYM
rlVuewRix5YewW49h9UhU8XRQqpZa6CnyvRDOvrGOrM3rQO+u0Ao9FDkC44GJMVvBeKPxI6eJu1x
3UXRiRxSPZ1uy9Qzda/z7JYmAOf5mM7a3Ln7Ylnys4Xa72SQ+Cx9tMgiyGcEMA/tRKzNc6LEBwKy
mZSanvvoGQgwIy/kwhR+1iKDP+JZgXk2F4tlWm1pAgi9axQqy9ZKCYDjyvg2A7JI5FWE9OeS9a29
K4OJHFrhGdZKkcFtZz1u5xTZb6F7Z13jgGY2Xktma6ruBB6V1piGLkk8KxfzmuSVtssqqBn0pvUn
xL9gCYE1+jOz2fe4yJ9yZzrI+6qMZx0lslDXqQEnBWQebJdwYRJlfDXsXH2OQ3pPXMqLln4QSOls
o9kGQ298S0E1Iq59X2PCq4zQgI82C3ujOT4lDpYTCeT2PIy6iXLNWpzP6z3Kl9H7stIPiKG+2DNZ
2PWUk5xNL3aw4vgzmTpUoOmeXIrHEAjIYZXnNxmmsmK8TW7jPTDIL2+Aam+AP8snhYb37t8zZewQ
0JsQrFZZi6czp/X6mhDwylAPk022qBR11To63nWByjKRQW9H1tXtHTiXnmGfZ05NTxa6NCYy1j3x
yu6JlnD3FAAKOWWsdb5DsScVHQ7wriN6G2dXlN20Fns0NMEIL15MzItKRK9lfYOPY8cZ++CpN8pX
JaktDvT5fCzV5Rdgg3pfI9QiQbcId27AkqJoQCikKSxoc4RxHuSUKi/2YYYjnsy+m7ckP8MxVp4x
NueHqFLnm6FBG8ZC8Olge/UROHOx4tTAL8lyNmBhnqMntU6/2agQKliz9QpyfdzQ/M1gaCvW6+gb
v+2yeJNDeUt1uwNrZXDo6paVEr74MWeKtF87PMjQmd1k3hHe5vSuxeZLa1dVSq4q+pQ6pjGI/j0t
FvKUtEnZQTmcLkCr4fos7WMeftCMaQ5youDpL/jFoKPpnDtke9chMaYzB6ZqzWA8NNQr5Lhye150
5AD136NN6IR/CjfPH0uMfvaoEXCIwQvPtDnGq0nE5Rb1mnCf95710IFGeK5MaJMwgH+sy0kcknAi
bBTyoh5rRAMMrepj7RJQiGLV4LdH44XYknyTigyDkeMVWcrzvTIUZiViAqkxGT93fIaEyXAaZwiR
HTy7TfHDeN0lHmvkDYNDK32B0cQFkBxGaI/oQIlVjkSgPQerSCEPum+ewlh5d4XipmAwtneWsDqm
Sc7JelyGizyC1Z8VGLKNJ1Zi1h3rRUmRrWiN6ZF7UpPlvOjMK+2+2egZhpm2XHrMvhmeY7cb2wdG
zS2UooLWgXGSL+TbnAa1fT0A+XNE30OO7DVNQX6LTVi+FRv187RgcJpIjzh1AZQI27oUBexJu0I5
OwoF4L8HHVCZz+gtP5imkPNArTjJll0OFmzf1qOxCQmV8JGGkV8WVMEjZVl/jbp8z1hcI5tUt7ZW
QGKoKhpgqcif6MCpIlwFJTAshJySiLVf1camhghqdj9UOx6P625Nbg/m3ODRilRIh5yTt/JvJyYH
rYG8q2SLSLFQvUmMQaET7FN3swYLtHwt+3oM+XxJbJa+0L/GiCYJN5q9mJT7IRBXj4hRzhg4tAZD
tf8XS2OCgcABo2Nmt16LkmVWXly0tgRZGGEjsUnzhlU6ezYn9063QnkVtSUlqV8Jhg1xohX9VH52
ZZiqR/msXhAemeOhS7Vm9fZIg08HuQO2dv1rxb5SlCcU/dX8S0/RlNHy2IMY1J5CCBc+v3P+ijBi
rn16vpR6il6qpVf2JGH6WMMXxeD+ZabzEoYD5fR0xfwwPXehFmCtXrjmSxGaTRyS/Mg8l8w7CeNg
Jk2mI1wUOJ9DeJiEF9TB03JiVaBcmoPcF7yJs0rxPmStclurjYn24oTPYugI+pRiPPmgwaffw8PC
DdOq9rlXNFAAsx29102FGKD2/orM8zZqHvNMnbfoJZ0dreITmmEYfT3wA+AAGUcXhcAT8ZbjxT3z
BjGMUyZjeCpzbg4UuPEJ5BD0EdrsVURyMn2sB9l5jyzgB+vlFSv2LEDFxXaZVJsUVigGtKrALHi0
th9IdTaU9k6R35xte/iz9sI0xfT22RVajeqDPIXzGvTJf1bR6H7XueYNF6R5M4KK2LaJWERpcnTM
7DPVugTd5xhw9B8/NcjA94KIlNDHijMjkaV/XNRkMWjxAuOmRHCv9fiRpIvNUIa/hmBGaPCvDO8v
fyoY2F6AQG1k95ZgVKoxpLUHyYSbbdujPVeU9GJZscEHxwjNhuIgZ+XUW0At5R2jUDetf0Iq4p6G
mqGNi0eZs4vuPmkK+EWp3pH8WxiPb5Ho3qvkoKzslLxBGji5hKw1w/xaG44gJKYuqXDynCA0uvNi
oIqSU/2Ztv0tWSjfRgjAZek+yvmJ3SA5je0EIYSYqcTOcC84fF20ztUPtWfqPm/H24RyPd0nZPxu
ck97NWoreOiMPn8lXBHwuDfeB3hpuE2Y4UsZ18Ixi9Sg5alNOorLNp+OgTontzA173I51F1cFXRJ
wN2IGqdXVDJLydvdBhzQH0gN7Lnnnqn9nH1U2dolw6FzoUuAWUV+eniUjrqIUfI4NLBAaFBQK/3i
KnXlIxlsRLQdk/5y/D21BMJzuzzJFnELGBhXJgCaWtmlk1ViNWjqc6wN1NXEMxCQNIAKdFvjPoXZ
iPRreHAinL6BqWOqHnMMLKvK1CunR6IClFBznvQA4URPqPs5Tkpo4UN2Ux34PY1uLMygp3KrKH8U
hF/EwFmf64rRQUkS33q67/oqvHLePM6hGZ5Gi0GYTNEgUHxYFVypUKnwCZtr/HKgfPXM9t+axnlA
9tw/h+6ivtXej4A+0mn9/on6Dg5rW3cYs6NcdzVAnReikaNt4zj2Vq69MuB7qMaLbATZ+Fb9YXwv
9Szae7Hdnhc1hEMCrm+j0PS/Qz4ChZIXzla+9CbS2RmZ13yWCQBr8V3KYyNckvmQUxQ9ZJsK/+w7
euH4VKHB2VmBkb+oywJGx9MJ8LDcrRw0YAQ+oaDGblwVcJsgw29s4cxuFnM6ScaZtqiAfNLmtZ9s
qBoTQ7zYbX4utWY8zFRBSEFvFjqQAyTlyZcv5YNiAt9LEEPo2TyfHHBXh6h25z0YXhAa9Zz7ZaUl
3zbHwXDuxneV9COmGI/FTIz0JArVQTw4djKd9Wr4GYsCdimi4Drg37D+zzAl/VOmEzOrRNQYV0X2
zPDit2z3aUsnwO3elSahfSzU0TnGjAn3RUnudzPjLInByTpGxT4DlkQ6jOzKeYw1zriLxzFY9tZV
cyK6U+57XUqP057hfnY1uwSUDz98p8/q2b4dqbHIX4H1h7LyZz6BK6shZ+/1GEE+oaChaZu3kn7G
vqVjLZTM1SZulGtJf/y778uXKfKAjFUx9H+TiJtch0MV4zmIg6K6dVFIS8tw7aun68EdAuad5Kj8
S1vKn/F2neUTGoMjs3z3kM4/o9wzbnpsz34lct8W1Ro2YHI+knCut3JK7yrY5zsjvHctF16mLb8x
FVbbKXIJap0yfbtuyboWBzs5mUwHEir6GF2XmFN6szE9Qo/1G5J4NrVw1JEPnp86+TKcfhoRXeJZ
rE8ZAGQssL1yCM0E5rXXnKT1N8Xn69e5t9yUpdqRgfyel7hESQv6WFA+x118V/vhEWCNjsyPwsNm
bCtCqMKHvGXaSOJ2u5fBCoORkkoe5sCmPIJpmJVol6hPqqNjlpfBDvWTWeODFdSvOgPyRCqLfrbm
xbdt0/iTJs2z1MjCCYFrWTjeqXBsUF6Zrj5izCZnDhtpylp7lFEvRQPwvIsKdY+8WPMNAlF9TWoH
SG6vDqUTkolY1Wz387Jr2sHej7GxlXVybdKgBlluoV6iUwYO982DtuHbSl4z3empTEIkWACr4IqF
1kxWXkrr3+J9iy6m3WjN89hC0mmtBIIO+OwtWVfdyaBST9IUbUhOM7i0aLV7Sv7sGQqpXYbL6FeN
SGl0yLrThbZ6GgZi38XLOQhSAsAodmg9NM2pScpya8U2Ann3tYkzuogamjyR3Kr0LrqJKogYmDjR
p02gRxUAA+47OubSLWwRJbQp8f4LJ6hhBuWdHFC08yGAS40Qtp8ZxfRRDegfIQQLf9oRlaRgdIYt
3NFiJjNrssGUwo1Njqlp4eeBGKlshrLX2Kc4M1dxdxJXf5mkTH1mQ7tlSkNYXYgxPglHbw9JudvP
SvU9auYtGEg+gqeBFSiAfOlrDtkwhYMpIR8mSq8eSlvz0rSdu11njStwEYdVhpx7Ks4gbOa96VR3
ZTRj/kVLQu856jbpTN6HzT94a2IM2Q31tHAXohrxCJXdrtuNoxXVm9sE18JiXmRnC1QKAWzFbB75
5pIq71Fe7pPFdF6BC02nYEIE15tcA5qrE7ObiDZk8tL0jnHCv3Vohb7XNQNQlqURbWuV8wENHPKh
EPU8RHh3z2GY/5K4oang/2icgixUIQupZ4tuwMRCxjJ0VRsIIgNFx0pDzpwu3ReeR0KmrSLfG98C
yxSztr5+xHKSf6TgL+SINjKTeS9JhioDMWBmyPJtr6IVr8e4S7Sq33g2f77g4mB18xeyULwCOpmc
T7d1M5zzzBQHmKk5l0OV7It6obdf5kh40UnbyL2eaGdnV05ZvyVxCd2o6dtxQy1aGCNxkuNnlOSH
ZUnchwZQzGUouYRmdezvZg3zCBpgcGxj8iqHLAx8eZdZUWhsOiuufLW0f+ILtL8p5U6KsvxmUo/a
goDyU1Mb7q4QAGklTbdWszxUlkpYkDvppwiR8qZ28v8Gc9DfEJ9gV2mYiA4hMXJ2k1E8CoF6XrDE
Y8j/WJWMQ89BiuyIx7abHtahJxrRfhdM3rbNg+hcxHO/QUyxl6tnnumfzhLdyrG1XmGqFYcOYPNW
vkz6Eawt+CG/c5m/eInL5yGwJHLkiX8zBG5ucpiz4uSgTwwQyyY0gcFE3YWGIulAJLo+h0Z+KUYF
KYl4FVddyQ9MSiXoOkNXRbygwLi4wXizSwfhl2e9zEaoPktbWqpw2o2TJf9SkH4PAD1Ifn+QkbTg
dpcHZufYyrk13Kxv3+SzdjKXp2hh7TKdufeVolM28f8wd17LcSPZun6VDl0f9IbJhNmxZy7KW1bR
iBL7BiGpKXjv8fTnQ7FnjlRUkLvn6kzEsEmxWCgAicyV//qN+S00Rm9tmkNOStbUsx9SEt4vhSw9
9Ut0VY2FzwbzNsLfYNsv9agiTVnoACmV1S29qLY2jhaO9xBk7wy/6286PUajkoidRXP8mKu2RmE0
9fJ6FPebl5hm+htBNmO0wngjNW+h9zjKuwyVtQ+O04U+YVLTwIU+mQOxEQCrSIQIU58lrQiG89om
2sMlQOmty4OlOicPYcvZC8eCDpuBZ7fEXeQySkOyLpbs5T8W5Ans4hiOMDnE1dFSjQeeSdomdfeV
hD/tLvfh+kOXNYlLxgYAf8eAe9CXqvoRi4NmeeEu4F/irYw67RZBlttHl/oZB6Q23Fvka4UVjfDL
upAr7k6OmL56HSJqi8CxeRobZwM/9M+NtVf9Dt8JzFR2blB8TSaXxA62pWx39OVaXPhubKtjn2vo
OqN7VBYWMO3qhbJYlhULYxtuowpn7OkbT81omwzdmTpOUEELEhQb6ybq8duuC+cmQ1W4UPyeYjun
xbdHaUeDgQ3BrLq4Fil2AWQ59ossJrPnokLCfazG+MY+YEg6xR6jVbpwBIuSHsMF/1O0JNkJU/Vn
lqKOH7UqJhRSOarNyTbbbFeActxkA9R7TDLmoZ52Hy/fwTiDItNjSBRpWnDoyv72hSejhGpySBMf
gY1qhydFSddebbTMr2l0mvo86jg5+QyWWaxiREDzVklgVeaLUqbdNzvzCf5wJy/0queBs/vbcES8
5BqeOQemi9ZBMbj3mAMsX1qVLozztj1GhdY8MZUqa9o4Md6/9g2zLKzuLs03OG/QtvS87aWErVSA
Ipe1fh0Mzh7bX52OIW0qIwUYpHBUKGtLFAIdYe8XHWqPuSn1i/7iGYYr9n2r1xP/WTvrEQX8lAen
4pgJT8Vpa7btGPzlDUmmjRXcAxxGS5Ehqmrq/J4Yb+O7AvbF/1Mi1GIazEokzgop4zPdFvlT7lvx
0sa7eHsB+Vl8cDKROOBYNaWokMWtScTwIrl0ZpgCera83tk1vcd+cgfDJbmcl9jDdtjKbCuTDCKl
0LVZDoXqYmE2TBFihjAruAP6ohpKd5G3KfT2xrp7qVgyjOUUckIiqMhH235qQt6yLYcAn0pQybHB
mIEFNZgFCbsrC+Xg/UAdSUk3fgEZkmiKSPSYQNeD61jBrFKSYVdMkv+pJtip1fBF5ibqOdItLtBA
V1vVKa7Y8LSVwHV+qoTtMEtv8Che4AgGFi0Dfa9YYw4hEzZ2SAIjz+J4X5uiPKW0xBYE4Y7LogVB
y/InKeEuJbomFkFdx2dZPSDUxNajqAbUYDQlHL38qNB2W5ck4UR2CwW8TQ/WoLo7nxS0mS7skpGB
yfhFsJHacfXyYzjehWSanF+sK1LPWTZuCLGo0pbNZH4/TQt+m1HEDvZTMNgVpFqtWyht4sH3Lvcg
E8oxTpv6LrNg0pmtd0B/oq7bcfgTSEWNkQxMXaEX0cRU8EV1muz6yHBPXVnubGNOrymJZhA8q6bW
vxRB8dhMDlhF2+0rqVn3hZvDVjY33ZDTjJ/a9LEWr10UhfPKaItDZJf5no6pvSLeQF3WuPFAT+ir
g9t09byd5KgavtDYdS20IQ0/aab26NB++tb0DhQO7APTWB6CCcXxpi/2QGKjkuqLzIdDm9uVOJU+
Rx0j7w9cicz1y2yH2L5eFx3OBcAQ8eTCGN5RACRNpW4S+AloygF3rSQwPgqCHmYwxg/t5L5n5QCN
l5FnGZ9GK7117bjA+XzCMRBbgqgnOQ4Gk0LMK1W5CyzlJtI+AmNY54vRRKciUakS6qFeKas1aCJ0
ukubXE1wvW7TORkt0TqaOCnhs4VSfNW3SIJfDmEGRGr1YwqEOiUKt6loNpFbfr4YjLUAwrixpv0y
74wCkmaLKZmZQ32bPOqKwFfxVTI28APLWwVv2qWSVwMcIEx3X/yqshiaehHvkdY3G6/EkMQR5Sfo
6FDqEN5judmANBQdi5YQ0aaSzqPXJM8X2ZmmGyQz2JkEgHKA+D1IpL5+V7hEK1sKDHU6VQ2movDg
bEmahptH6THW7E+6Yn69sCvLxF4VsP8KyHDbgk4IULN0Tpd5ArZsvYChltBZSYGP4Ywwl6YPhiCJ
OixoTk+bxxFyxouvYmx6OXgbflG1gvoC/shFCtt1U+RcAqGorOsvePWR/Efa/YvdEawTWg5IWBOj
pws5bUGnL5riz02exUdXWLP46FWa9cVSWEGbqIQGiKZ9pqNINWaxx8Sl6vjBFr4xfC5r7dPIp0sV
hGjaChXNeHyBoi1pe3cMkeQvj3P65fZkkyO+qtBN2cxMglS9suYeEYdHvSzo5BrNQQ20dYHSp4aa
qAe0uSpn7lMt9sNnTfbG7MNv//XP//nW/7f3nOHeN3hZ+lvaYOQXpHX1jw+m9eG3/OWft3/yo+PY
Dk6/QtV03SC0yNb4/bcvd0Hq8Wrt/7BeSS7E2CK7nATVft5gaUTndzaUor27fFF6Eu5LqHWby48o
qsdzqj924/bieUoXPrifvB14Hmriu0mITyuCOCvVv7l86ZxSoLFRk4UwlOKQ9fQh7cRyyDMRJvad
0xfptDPcbVPMaUr39gWnhAY3vqiUeC6TeRkVzUqramdZ6aLDisWPZ1GA2iQrwmAG+F7+EanFEUuZ
fZqJ6gbubP5Jy24sdUwezfFMAkV3btLp/CYfubHoWKa0JtunOZFo/TSodFCjhVKSjXzhz1eej9vo
WCJFn7rrUKFXPruFwxBVFUz9qMcRttpodbZ9+6ZcLvrVTdGlgWuUYTtol03755vi4TJHN3nSZY+S
wOvIajduq+mbmrDMqhke+s53cN+lxk0eKULBbymBb0dL39i5qZ79CFfbGM8lLrf/KNTR2wrFBjF1
smqtlma3bBDPzWuLLptjWSRR+l13V5AOEritfb78xFqSbFsVv3DDf6QJYKAKzMTx8h3ggDrvowZq
vm8Xh449Q00sEFs5fXUR41ca1NXIH+xF30E9MEkjx1vlgnC2QZnsHYRsUe5ndynPb5b3+rnCxEna
QbfsDEM/GngNbT0tW7QlAhIq0YL2Ybe9IER9DUc9b7X9pbdvDbY5H536izPq1Z1V/9HS41n0JCTc
eEjHwWdSgix6Wu9ouMetHWHsAHXx1OTq4+XtpBHXs4Fnz3OcbAuLrjirpAo+Xu7of/30nFWX5+5b
lg8ITf366sd/rp+zmy/Jc/U/01/9+1U//80/j/erhzdfsFneLa9f8NMbcti/PtbiS/3lpx+WGC3i
lN48w8B7rpq4/tdEMb3yf/vL354v7/Iw5M//+PANZm09vZsXZOmHv341TSxC/2HIT2//1++mK/CP
D/dl8NvhSxp9uf6T5y9V/Y8Ptva7bdmOauryw2/d8/RPlvO7KUyiPHRbmoL8Q+Yp4odq/x8fnN9t
w7QsVZWWia08nPcPv2HLNf1K/g6IKqVjGbYmHY1kvw//OuW/5saXm/TruVI3fporLWFLQyU2QNVV
YVCNXT+WcVJKqfZKv3QydV91Phq31hdbFkhv1qANIYoEvrNb+Q+XnHQgK7qQnYAM35rLCEpWVBCY
dumwOo3ci/zEevs0/dxkJS6wvl7uSEma6Up+/uHy/mKaFz9P85ePrhm6RQPNRACvC/HzjBKZCumS
NAOWiQMNcvC0bdQ2J6/pMKkrClRt8Ctn2GYB9VRiHxaYWBaa95gDnyyjJi/WbMwfyshz1jRdW9DW
rIFLpZKhO2Vxuu5z7re4oSpBuu5GG99Fnn2d9sDMjepZjn5igRDaXpSRTOY4W6EcJ3tyxQxm4rmN
UYMZW1zSe3wv6QZLWghdktuLROn/SDDp1JFXlY0fLmDr4TQrMdRJurNWmVDnw1qfv32xdPP1fdYM
kwGoGRqj0LxaE5FAjxSGTb+sYLYSSGXdE5kcbruyfqCJCmpTd3tFOva69jJ9njsBsAWzjjt9FIB0
WFKXS+pbHz1z+O70TTKvlUafy4EXaLXyPbOfPE2ITTc23+rINFEtaNShJA68s7zrzi9OxeGj8D8N
hqCcxsUPyzs8mySCs9Itw3CUuDjurFJOXiHktI+Jwo3SMbVMmgzJIExj1a2sNf6M7W0Zs7oi0Tkj
9DAVMrfHODAXNBEFZL6UeF0Q0j5asOUOt3k86Bs4dYBy8YrUIggCSuSt+gpRgmW14Pd4TL19i7Rf
3CJDlxjrs/BqJt/+fF4ASbZJsF0H5SMEhgQuLKk4p1Hn41ukYbE662DYa8UQHRSPUT4EeTZxNjD6
g83dTLejbsN2Hdrt6p3PxgxzfdVNU7ccjUaQyYSlO1dPG4KYnl1wmJEPNZhUos2umiIGgtTeuWAg
VefFj701bpBfaFCLwz/8yA1nNhDj1jNi7WvaatGmCIKj8ImEtdLYWSMxtdhjh8dUODsAWBRc6AhR
YtgnsyHxTQvIWprgbwmzaaHC30/Clueq83aJe0YY2N40uXGQ5LCgqFKJYPZOhlSoYtm9EucIj1Fv
B2fl26a3s5D5Jd3XlMpkjhoWZ+HM1dkIkH/QaYOygewF7cwOghvD7snGLpPnRLbpTDPacdOM7efK
ZN3GUjYpoGqa5MYDBH3FVo3ggNjRdqP2/QKGexYSS7avcxKRquVoEjkY9zhq+YZA7SCIoc4b/FFF
n8zCOq+XSa1XZL9kNekE+bAxA61ewH63ZqnufSW5a9FN9UKWiDkSE2WbliLBqQNTAOwYUfgX+Rmv
8i+xRb0Be26jEI0eNo6ytrCKWLW4C/lxu7DTNDmiqkrmpqPOU3WQ+9bDpqVI3M9eQxWGdO3eL0ZM
CTGeAMIgDbTWVyxAKnOBsTebHLDDaV9uAHT4e12tYP9CzCCvA9ZJB72YzxrKhs6DoHBSWqbGCQ3b
8SbEK0Y5fvU98QbT611w+MBk725nYo1lp8BbAGpn7659ujibsbazVVFa4SzKK0gXQlE3GGbi/w3d
BASrhzSbd3dEaS8HC01WKHwb5A0vnq73ULbgHifL9iapNW1xGT9ecdN5n5vGCW61Nj3Kznb3/fby
aDHnsW+t82SRuOG8H11tN8jOWfZYcRDb+TAGSbOw2jZYTbaPrd6fu6Bx1kJ1Y0TLTBB118MPNJqn
OEi+QGfEbwuvGHLEOE8FJ//p1bju3DSmCG9ecN9A21h5hwGsp7i3UV6udWFaB6wwQB2nx90KwKPb
BqXzWOdgnyWnUZoKnG5l3CtKiWkZ3cFQGZUljftnPU/G9WAPxjGS3lrJXPVrZWgbGRcZYVqAHZbo
YnItaRUO4Mp7xfnmlhlpnkVVLwx6eHNt7LqD2ffODCtoqPleidpDqt+RRVhKMGBIRNfRpQeAIKYB
jxzJdO8bWO1mnN4kGh5InQuKECjVIq/H/pjkk7AYf+RV2/azAGXDsckrazWUINRBXlfrhmzjVddG
IXABqX8o65BixKpyQGNjLAU9g/WQoXX27f6sQ2fME20k5lTBatUavohEyD0Wjg+DFzwNNBO2SsM1
G72o2WU4r5KR1OxDvLAPQarReEiLDsymKWahPzD8Zfuph4m7srnas76x0xNqSlEPC+iY+hYjdnOu
h8O3y3jl7R4c0dSLy50Jhmn+mcZxNc1LGbRPtuNQpjLGBusmcwRPhQZnsLH7fNUsW9/UtpnDkptZ
/AH8aDLKy+ohCPnQXmd/Y/Mx/Tc7YSY+ETJD0glSDK1s2Fxn/G1GQyDZUN1tWye3Wm7js1LmGDIY
Gpo1JP60yw6ZO6WIlA8Sv4l11yKTCWnRw4JhLEFdV6aeazmLmnbXdFW9I2/8ET8cfLSc/ERAnjUD
xBlmQ91/VE3pH03rHDOStlRG3/hkxFDJbOpKdzYJEqnYWnpXLNw6uc8peFYaitq5VMN23+nVPOE2
H30Ti9hUydd8SYAhV9UQyhMaZayVaE8tIXd9RGJKldbpJCyGq0iqcIykju4kRcwREyn9ootkw7jq
poU97LCwSgpld7nucWFWy8AhUSuX8SxU+2GHVk2fh1PZ5SkB5lCeebzcghy7rZUKEaRuinzVO4Gz
brUqXCWYk6etvaDdexMZsQ1j3/kUuQRhePRqAEVdAfLpluteGjNhNp8HlzJNq8CfcmNAuu0oS0U1
bi8XmdzEb25RQVo0qAXjnjJvGH2y7RyIoy3bglmXeZSgVrsl1wJ+UKXdhUltcIsyB3KxOfco9Wd4
FNQo+rJ0NjY+PspS5MchnLLtlb5fgNljv6uhHkqNUscegJwthTxZIDO6ZI23AuJIN2Om2gvCMuZe
FOOP0KdfcaDwoU8l6Re826Smdesh1RLYJuFkoJ+ZaFtjdYVaN8JuKTohM0BVbcTbxpSwsSpPWcmh
GW90BGozuPxYSMfDPYEbVLYIR3zV2pI7P9wl6jCF/IxQIRN9zj1r7uLaolFftOCT/qamgD9pIbJS
F6LWOnYqOvVo/kieRGViMIytER6y7WMv2+aLy0MWEEWCa26gPKY6PN8w2pYJdJ8Yjh8TkKEumpGi
XgODnY22j7pkaD/50AOeIlJfVAg+UhTln1lSQ4yPlbWim/2nCgjNiMfuoau7GB4CseCaCB65j8Yy
z4IHz4ZtJN2hO1Ul3ci+HO2bFoeYeWz+oQ9K+C2F9zJ3soggJjgGaZUz+8giXDcl18vqc9SwtXii
U0YITpIcQ6TCiCGSB/T4cNQQr2Dn53zRR/ypwMeaeY0O6HFEY9vz7KMkih5NWSpz3DWPuadoez0N
sEfK8YbTJqJSmkYAHAE5pUxwbFXEQdS5syZ0mCDUlFGWBMEM5UEyaxLp3nqtnGgXcDu5zdDWAnoY
JgKAvc/6W9eJskF4ietYFtzURdFuPYHuQzXnHV6dMF9wzIayQowQNkGYtK3Bn9gq6lAczcQsV0K0
5yZudmiM4jJKDpdntdebLzWBdEvTqY1NW9OP65RFBlkdMVJTz+E5KXPsk5gOy/RWt4d6m9k9gqbG
vmXhQrFd8CsMdyG9WvsaU9xtZaWnIaSva/pM5azCcp8HylkTcMg7hSTNmtmW7LycmIL8kWYT9Yts
jqWH1rdmLyJwyyRI1sJjw1TmTuTfQAdMSex0P9WiM7YYAWIci63ipdgCP7zLUP5ti4a0Fa8v8rum
HbZwu9DzWbfknidblCYWe8qpJo+ypYyM5r6TeNM72eEClruoGk2jlPfxOvLNvZVZ462jC5KDlAL5
+ogo3bVxnWJuv00xV1sWRfw9A7S5mWZzL8dojYf3PiPN0W5i+uBqm9L4ZX6TA0y4fshhSfbRE0xA
EFqfz+bUWnprowUlWS+Yh/hKcEfxP1NIv5i3PsR8mdkfZZjpi0jaSKfdVGALPbSnphrXbp1bc4Na
cO1q5Yns4XSVWaSnoGqUMzopMGfwIoKRKqxl5mNObGjrBJBiixGShFjZ70wXfnjcYsF/MbWKQ1ku
FGdRoriG3FWcPaMYVwiu5hF58hCPzvRW0fFa7mOjdukpqsVuqE0840EMzNjPpjCbajGItF02Q/Un
5UdBNAtzy6gVn8Yh0x6irH7uVOeulL3Y5fgiLjGfhCqIg53uaE8x7n1IuWzKE12FwUwLeqnacutU
pJ94JhZ7A6TSbR00ym0GB4pG9qNbFkwhovmsikzHJcPGFLNQDkit01UsFQ+n68lpJcvTtUwGsdHh
I6liYA8xrSyu1g5EAkGj83uhzrPCC5Y92TKOosYfE6Qanrv0C9U79noZzWu2yRsxKjgcVhLb0pQ/
Jj9pJJK1a0O8eg3JQFARUtqEMgk4uViOOjjzUmH6eH+12raISyx5pvMEjlimnWpTk89VyW728hB4
geltSrvVkF2zi8DT1MDfDkKiUzbeyXTSrXCj8j7M4k069mi180SZqUbU0xc1Ju2y3q6FrdymVV3s
hf01a5PNFORyb9TucYjU5FzrxzjIx1kxEYGE485Upwt3UqDDwttpZw74kE1Ob4EeBzd95xG/0Fnb
tLNmeZTfdKTsrMoaSbESPNSQj9f2tCi3kfwobNXeuHyynZ6tAtPA0VoikfK15C6pUTJW1ce+L8Ib
1y8XeRw846Mgl3rSYsnnqrfJGHxGEvLdMqL4qBXhOHMVgaP59BaS/sXMyYJx71k+9n8IPTZWLAOk
bO43BcYpnj/VqTRsC13QdzvrtXmJH8cqawx7G6fR0yjUZpfgEWk7PvIdvO7nUQdef0F9LlvIzLbm
qR6qm1Y65TrKEKw3ego7QivXDRaCnpl+Jl/a2I8BzgLqGM+l5uRfoQvNXNXGsyx0sSv0g1s4PGIZ
txTLrXD8QxNpwTxQv5UaoqA2QDCMw0c/cxIHOxT4W0umkp78CUiP0egDNqkUPV1GZiu2TSUK6PyP
C46DVJ9GmF0dnRgTAIzxT23DfOXXVCq0ww4aKyRsF4ZR5bHl0XpzE1SjjQCZh6IRBbN2NndHO92k
vf1UNDHxmb18dEn+AlAR6iYyKhxpYtmv2IxCygeRiUbTXBGWPeXcObdqLO4kvOFTg8dhH0a0du0a
qpqWz91iwEk/qoObBjIHwjcvPohWh06mGdiAkXWYUsK4DLfauNUHbLlEGaWQYQa4aW57BkRfinQU
RFTlFNJBggvGZV9fUF7EDapjNzF3L6wHISwNP173Nq7HaKmNGNGJnqq+g6wndDCKTiJa0+w43+EL
jnooWWXASyu9p+aQNSWULKIzjD6Cc3pKetMXR1eEkENUSEJKHZPgq2svTJksDLoZbnDV5uKf6U6v
h7ixTeu8mdqO5zpJ9W2kskJLu74vy/Jso63aXUohKOX5Sq29OxcxwtxQg27RmxDJMhl+vBS6VvSk
5565eylIsxirUu8Wg0QCOMjy3hOROnLHHJQSZkd9Bp4zQ5raUZt0zkw24XdIwRitsVuFX//JBJ48
MY88JhHMkkvtmyJxmDHwsrUzuPhDwa5awFGR97jl0kSPonGp68MX1XJmZOKkizioLRzF5SFXm3yV
+PUqqdtsC/qDKB/t34zz1zZ1Hx40z4l2oy6+5q3TrfAqHmYpVHdOByNBr7T2rd8+F85L/U5vNaaV
FznjpvNDY0mW4rdeD9N10dwrg18slIRIaQ1UG4b0NI8iq3doUyrpvVKVJlyfvLnBNUklJKdaBTF8
cfp7d5aoursoIe4399ky5pWCrYtJ7W8A2K9xaGdu9p2GAPAAYWvTDTdmWrbsDhLQ8d4Lz0amJWvN
92n4p9hLZprFFqUboqM3falQ7s8qJg5UaTLcd5UYWM2xwjQxBaC0CvOVfWnp0PJR5lFpqAff87WD
xaofmYYKpzgvz6qscX+pMcDqiCeRUeHeQMZ0SczMxkXHDnKuZmO8At+h/2PrJTZY5kPSp6itdfpN
F9J/nynNvp7sJSrdXgfTtulyg1oRJEviCOIjoTDB0szMc1uNz11D5jelRbMOdU+ZIel1mCvajWbJ
+tB1K/QZwY2lMWkP+kgKQZEQhzM9uylZLkuMSeaXCafvU30+30Y9MePYqbqu/QyW+N3AuGdRgbfD
uPeLlUoSJmYSmEhPpya6s+vJ5HtsGJvcaNOzGntgMMgQVjZ7YdHG6PycSp+pnivmiQq6m8YmwljQ
3rnni/gQ9vPCw2lBCiawvgry+yyQ9BPxu85C8kCRwBFDh9PWLfvLRZEebRVAA8tz4xYM3l9ToNxE
HZ9uqHK6gx0Aq6foZ3op/fyy4KeDbGA5WTsQHOzAiyHdXi6mqCz45EP8nI0d6mNLW7EvwjlOe4CH
RtdQKsoi1g2ETpW7CgXkpyESJt7ZEFVgc3e9mh4jv7zL2gpZPl7fLMVDN2sl2RiXA/RaCFfDLvoD
sqTbl4XHbXb4ffH6Cd3MG+dQJKhYmC/6ma8BssRK+L3KoRoJJb+VCB0Xecp18SaiTpb0Jlv8+jmc
tMehq4Q0vI1oN4h4HkgcCiFeso8HgFhAuHQQn6Rwl6wbpnhaBtiqrO1qA9sYcTyt41BLh09gkLJV
kXFS4axkr98YhZ/vPTt0Z/RZYZIUFbQL4Pl5hcx5kcNXXPqDjwzeerrs09m0nPUy/FPtAIxRArpL
QzXcudpUeO5PIDKWzbRfrJqNj2uVJ1CWvRe2yTKYxl/kWk8qeYokAbIwuG7rzr3QKNcjGjpKSBdt
ITjBBSb/q/f4U3vt383O65bor5qZPzVH/+Oe6f+PLVG6BP+mZrxqic79IP25HcrLX9qhmiF+t9hw
WapFZUPrk97qX11R43fTkKYpbYemlzBtiAJ/dUWl8TuNT0cgWbGk7ui0Pv/VFdXs3+FPScNRLQsS
CpDK3+mKahMZ4f+RFSzDETRe0eJJeLtSCKH+3IqJIZ0qigROyTJhj08q1pLGU0DvtuhXHa6SmYKT
N0UasQyRZTF1IKUjTqTLe2zpQUkwICGkTqrONxrvQn0SkVZ2T4XLYAXcEU6mdUtL5uSyJOPIM77l
H5grFz9c7V90SK8aSvSNVWFypYU0pXAM++osDEB7tnxpcTLRRcOKUr8DzB4BSqC+1Mrj2web+j8/
XLKXg+mGhSoae25hc0N/7MrFZdDHjRslR7NIzW2BH8eqmta2t49ydWNeHeWqCyUhXaQZZ3FqoBRR
rWBHgJKRyAhHW4hcHsrMd2Y4mji7t4/7+uw0lcJbarTKGazGdKl/6Dk6gZLjH6Xg+N5KCukuMvJ2
ZouoCN65Z784kKZKBr9Jh/P1PSOzTGLa0OIf2hsDQDhU0HbsN2+fzVUvj6toQByQAnqqZdmmPl3l
H88mV7JIpKqPOTCGLVTQWL8lnrqpPDN/p/H8+lDS0nTbNiHdTM/01bAATfT6oSrESe1NQTKaUOHp
5/a8VBXnnbN6PdwlmiAdLoVtULYbV2flE12HTE4Zj/To08+6hgQ8Ubv2nDh1dSP8un9nLP7q1CAM
C42ugMGTdnW8WrIv11ypc2qee+tOVlRaG2abMszz5ds37PWpcRFNTTVUzYQ4aV0N+x6jFKeWZbxX
Y+IDRhGvvcxGmOdjthrR73j7aFfECobHz0e7GuytrtuGphX+2XXTJ9qiuBWXMSFKMZtVhEIb8uGD
/+CQpqppDqnxFpjX1bXMw6yM6ib2zkOjKNHSjb1J0NG63T7ww+YTaXZRNgd26sK/PT7BURyq5Gm9
sQ3ranxiFOr6rtfGZ9uvcaDqyH2aGLaTtTnb97ev6+tnm5XF0qFgSF0wcq5OMvbRvxZm76GC1rH1
CVDSGuVgvMO0+8XdE6plS93mGaBncjVWHOT+aiWCiJZnxkZcqdtN1jvkC4wDso/KO7Y0/t7h4rx3
zKsRw3Y0Kkb2a2e1KertECChG/CSR7+LChl6DpC+Cmf6nUHz6npKldrB0WwJH9uyjKt7lysxqD5y
vZPn07BmViVYuLPa5J0h8urkJOwo7pYNG4tRcr2MxhnKDtgXMUl6eJ7qzJhuGJ5cIZfS72EtY1r+
9jh59bRzwGmDasC0MIWlXl3N1JpMuk2/2jeUIMgzVKSg+I7O0tT5Ew+Jh7eP9our+NPRrkZl6vRh
iW9efIJ22EoE/nW+TDotdt65jNP7/FQgcELwdTgjTVKUXM9htd81BpEG5bEK3T8RGJ8RTp0br93o
jfaJyIxHZRyoJv9dbv5vCqCrQ15dSKfGk2IIZHAavN689bzcc+dJX01gXJt9G4jj8BZ//4jUB4xK
XaVQ1a+HJL7ViPIwZirl3Whl6WpozPachzlS5NEs37l1V0woW+f8fjzadGt/WMepJgOjVPvoFIiI
sJUmqYA7jIoWBPXd1s6zFl5wGiazCF0L1A6s/N4+3V98AKFTIFMWMedIeXWBy9wlBjyKcpq7n9zM
JvDNqGHgET8q9efOy7tVFSTfUIq8M5P+4gkRujkRILGLYlm8YrNpRoKvnGyyk2D+XtiWPCAkwe7A
N2YAVIe3T/IXD8hPB7u6p+i1C9xFx+yUoceERTIYdxfY5+2jvKomEGzq1mXAsgxRQv98L0FrIR4D
q54AM+Jl1ruPmdJ+LGvzPzgbKJ8UxCYu62Iitf44ZtrCIk+jLZMbz/EDepg1KDzg2DuL0K+u2Y9H
uTobSRJU7RDIc2rEMKA6KyFWZ+aof/v7F83QTUpM4cAFta8OEyK4RqMgaA6qhvhMpakAxoXxg12B
SP/9QwlBrQBpidXGuRrq0Dr9dHTD5JQMfeXRH03xVPDiJhvWbpuDsL99uF8sOnBzqcSksNl32FeH
s9gvugaGngd2w0fXNv+wYwt4r8WVySqOoY5TxdsHnC7Vz9Ozbk5cWqj5Gud4XagjVHfHUphw8Nq2
WxV4bq91o6jWbx/l9YM7kQinDbwt+eTX5VaJtdpgaikdRn8kylI4VbobyAGEc5SGn8UQ4rb39hFf
X0iOyMZNWBa7QHsCGn4c7zX2JsmYFsRewW8HRg20Hasv6kKURlu7FMGNcNru49sHff0wQ5E0bWFY
mg0scb2C+3APSxMx340r0yeyanHYJ2BzlXt+v3/7SL+4bT8d6Wr1Vmw1gxgasMc3ipaGOn2yWkMu
8vZRfnHbKLIMk30ODFBVXl1EzahLnSe5PBlt+1hmOhZpSUrkhZbhNFJ42ju77deXj90Ue9PpnmnW
q8c6RYHBUMxTkv6K+o8ozUIw3iC+0zDLeudQr6uSqcACblJVlmvbmFa4H5ZQigFhmFCDTg0xentc
SOUSKAVjNBmOtHjH4dZpYPmldd89v31Nf3GSlgbbd9rqs2O9XjuZHkXrW0N+6rwE74AWlzaZZu0i
zvv4bz/b7IfZ5kvL4DnQruEsq43xsXLg5ncFOdQIazHrmbVZM2jvPGyvRyMX0bCBf9jpvIZJYhgB
QV2M+SkjrGlrd47YhHaUvnM6r68c+CBHQBvhqOy9r+fGhlzN1szCE0LW7CAjzGhIUml3Wpa/tz18
PfClCajAIKQmZ0t1NfB9v6vyNMKsE4dfOIADzH9dcZtlVYXtJPPP3ilsfnVqPx5vusA/DEcWOtpw
ahyehqHRlxNc5zhAWzKJ7t4efb84MZBX9qIqlC82G1cH+r+kneeO40jSrq+IAL35K5XKS6pp3/2H
2J3epfeeV3+erA9nt5QkRKgXGPRgpoGKymSayIjXQKopWsxo/TPKXJ+rDApbpXybKMTv26Gf7m8P
xi2mYmMijhFVKkSGmF+3aq7pqKZZdJS4pYvY+uSDSMUFOfh1czCXAgaPJwepa1fOCeZIG2I+kXau
5rjYqRZdAVCNf5vWYNwZqJ5slS5WPhnx3ovSKkVp+WxEb8cwUV3XzkYSZY9O3H/SW856pw6SjXW/
8s0oNUF2sQ2N00q+PAEYBw7UNf1MS/nfwLx+q3CY9/OsfMMLbSu1Xw7LptxECdyhJmfCNrpciVBh
O7vx6/hk6ya1lySM4EbQ1rKrXYsUUb1xcmyEk48oBBtbNmBinmkjYnbEA2YXJtoPpCfqjcW4GskA
eilybY175nJgsYluJjQb4wzMADFAbfaB+3FjlmmfH25dijYZNvQkm6ODKqgUCqJsrIZeg2oXetlR
OkYHLNzyQxz6I2pa9dZhtUx1MGhxPZ5jZFgcw9In88IiTYywsilITilamlo4/d2BqwBKhbD3W6Ek
ffhcj+WwVSFZLkwyA3HiG6ankrNK44yBzDpdklnPXWR+jyJc0wE/dlZS76GRbVV9toKJv/9wRKIM
5NRlrGnngWraIwJCeEdMw7SLELF8G+1N6tRyvTgw5EQWogLzpLVxGQ9n9dHA7MM501CvzlMy5Ich
rqrP+GjefvoTiv4V9GX+hOF2GYrrbC4sbyJUhLCqy2/z3S2xd3EqS/l5fWmKH3WZ7pN8WHDRKCvT
iJOXZtu1ltHYjXuuHHtMn1wFpjut4A6EARjs5i0bLO9N1SYfgYjM6c2NtEtM2iI8BUrXhsYoHhyX
Iy1j2l1939XHRPO9PZ46INyUzURhuVREhvXfKNJSKWPfCyY3dc+DncafB2gn+6jy88dhRI9vBMe+
8WhbWSqU6aGee7TBHGhSl6MaNauv5tS3z/7kALlwcQLNFONX6xnGxvW93OoO3U46KqK7AsxSyktS
iO2I/+gu6sz0ehAd0esfXTubybOfv6Opytg4ato0/8EIoaZavN4EQdWUZrQHi4gyO0KmDZyWF9XO
3zJdVOobKi/XF+jat/sYSZ7LiJ2dxNCOmgGedWOlJ792tbvOiz/1nbnxvln7cDw4aAHw1CZPlqYT
Fmmh6XHtnbPETr4GaUwrIOLkAuHW3N88Lt3QSbuYPco8cnnecDsTCyI0qfwwRms87X9M2Fuiqi4w
tSbyGNfDrYzsIpz0weqq41fpVfes4kexr0KIgn6pNUejHsLvfxKKmwcuFstjkZ7oQADLBoSPWbbe
M3Tj9FEHSfKsNVVwuB5q5fTSDQMIqIYEoqbJ7+tRLf0IjYbqbOLvu9d9qA5FVqVvBeizx9CwqheH
sui9ZpTqzeUzHjgfIsvLEiQ5ClWue2500V3Jh/iMVEbz6fr4Vo5Hgw4RG01gJAAgXB4k0Gm8YTR8
Bw5CZPzMUgV5lFFVcI++Hmdlk4n0hPXI65C7QBqNkXCn2Vnnn7skdEvo0W4wHdo6Ir0DoTx8UnA+
SDdW5HJsDMnh7nJhE0E3lB4Dmo7eu9ElFJr4u3v8aiGOYURxvHVkrsvLkOIZkBGX/XY5gzXWtR6V
Ov05sSKshtV4fDGDJj6nOCsjiln0j9fjLffZZTzpBMkd30oQ2KnPUWihCQz5pHARZs/orGutHW0c
Isvjn1zL4aZxoeMyi9L6UDzAh8rk9mdcKKzHzmhQXYmj6vm95B6PGmYZZrJZSlusFkFK1uDpgFml
IWZJqyW0+jg0kGl6ToIKt9p8+Gza8787BYEAgFbn6xO6WCaXwWzpA2qgI+qwRIAu8hL9M9II0X3T
F1uN9cVEcgBzfoBWpI2xhFuUHeKQUwkHbLC9o90AuWjs8DyRy6Nr3514ub7dPCzLpMBIHY2giwu0
bukQJxihUYTM4h+JmULxswp9Y/UvVqMAL32IIn2pNtOwfGtAEiKYNn7BGlv5FfkBzAWlL7dW/nIK
Ta4xNjSdINVcpHI1OqMwXivrOWhwf2hgbU4CH/COh4iYwzTJ+41ja9F2oiv6MaR0qRnt3FQtspqn
KhuLVz1JtG+Jg/+wijDlnQoYGGM6pb5LoZH8nN0qfLj+DcXsXSSvlMlNi/aeyelMA0rafSDu8R0z
u+hcAfXdBWXxhpJ/tKua6kj+zMOgP4WauVHWWHxSUVLjHQkMyUWrQy7YeFytiGA0xQtA/OBJ9WNO
tayZfsY9NYDr45NDodDjskBdR+XopDQkbb3Rg7TRdFN+aibP2KstctNoPsf6ES5cs1VneD+JP87m
ezRdaI/wcF0+egw7N0oNld6T7zXBwTSmCYpQ6kNUScr0k1sMMIgzvfknZijRKZ1U/VEj07D/YMzc
7A71WODUFLkv7wvcEJGIGUnY/QCvIOxrpgMS88XXPE/zjVCrI/4YS9qdM7ZIYd9p+cmuy+wUKRC3
9hFWIhEc3aYbdmM41dp+sNrEu0uMXoM7kXXKi4MFSbdxkcinrJh8j5MCvB6VYcOQPrXWKa2azHi5
Rm1d/rtosCSLlE79en1ByUeEHEW+HGfdiFV/Lk6RGf2e3PB34gCR6vrqqOlQHXvD/3Y94MqwKP05
iIOorsdLSdqhceSnQ5TF3qvoM9yPSL3utDbUDtejiDUhrdyLKNKa0crecjKzyk6+gWfaHsogV25j
WvrPJLWE3wg2GD9uDMkdpRsU5IC+sFodaekgsJYC+NbdZ7vGmaNRQuD0So45PXewF9YbXdzFAIkG
AlYFBEsRk39dbgo2oaNXOkrP7319qDYRvHZPfcbhIX2pa7XeGN3isxGPl4NIRQGRLlLD1i5rVLDo
SBdugzRLMTClu37Qo61n7Hog+70yAK/clr6cMVejObnm+Fx0yO2jrjkg4bC5uRbn6Ptw/htF+lha
V4eeNtIFnOpqPsGQGx7oByGdObrDjVeSIRr6rAcVvK8G3lda8Aio5w3ORfXJ9seC5rRq77LJixI4
aQKI21HvQIrRPYxq22UbCf3KKsEzkkoxhX2eY3Kr2vNH+o+h55z1EbvEyGWVBA3bfZf3qRB/j8sv
1zfByte7CCjN65xCKVU8jHIxCxJ6EtCwjSi9Fa1Hp5/rSAXRTCfB02RI4lzFnVsmXnuKSlu/11NK
VrteS1G6vD6a5SphzsTNzkkM3lwGZMTQHwPL6/IXtHaNZw5q90mnLbkrW47G66EW5zC1YQDMHscH
KlA8Hi73M+Z/yZCFWJtXOdKlEbZZWVQf3SZ/q1GJxGravHlp0G6kzs4ZTGV60URQw6kQV3l+9rx5
QEM+BXbSDf5dN7bxQ8UyvnEbcEaBZWMboI9m65oM1VOifnDVGruVrpnyA446KKBbOBwMQb5jdJ+g
Uj2L2+62aSUqq18nLeO1SQVX2nwW4DnY7/jmwW05+n73ubD8325avAXYlOxHPAo2loy840RAekAm
iCv6Tfq72NeHEviYo6RcOIOCllLi7WxfS1+QFykPBdV2nJbim7sz7wEdHbaGrlHhlOsRBkIFY1iX
4Bkm5BkaF1WXoMENeBpuBVsRiaIHDSzgq3xDT9rbSqR1kNmiHM/yuQgOU59F4ZM2z3Zx4+V9GQip
vcu9kM5Yg3kogp9crOV3ps/bJand3/qs4vJTcoZdXyPymSXCoa4HkIxqFZADaVxha2fqTN3hhFFm
/IT6d/rSohC/sf5XFgaEGQ4s1r8gfUhRvIJG5Fy6RHEQOgZ3hyyFERaPOEwGd/VQhH/dPCo6rbqH
giA9Cz7b5SSiYFxDrSvbM6SS+tWl+P1ArqdtwDhX5u4iirS/xhrYeDNnGSB+w7hr8Ah5jkl7NmrA
a1FYdHTsUDljCqUofRqpgcO+Qg4GOLpwVI6Hv5RYC7fE1OQDn6XASahyUVJFITeVVl4ddYnX10p2
6sY5zO9QaAy+6olV/Hvwmi2QyXJBGHwfmpCuKJjQiLz8QHXrtE7Q6/EpqZBIrSpexShf9Ec9tYcH
xy3djQW4HBvxHF6NrD+IEUsU2VT2RpMnpyz0YlSQonT6WzfgJ+5HixNxY1PJ95lJB5dpBNXi8Fxd
lC/zxPfI4qbk1CGcBLvdfctM85eNovwOG7l2FwvxnOsrfnWAvPkBZ5vw1mxpxYdBgGaBYtWnIg6+
R2MDIJzyBl5Kt4JcxNgoMFDmUFXuM7nDE49WaKQm/XcMmBv/DjyMozyjBNL1uCqkqbGRGiwepSKe
Sz3KQD4ZdI3cENTSaPCjvsCpDA+If9BMtU5mFPiPusNRpSaWeY+TrrLXp0LZ14NunAtbse9un1xg
Q1Q3OPhpxkiTa5Qkp5gsZqeGoi37UB8OjTYbD0ZgfboeabnZMQ1hffI+hCxoyOgGK05dBNPLikSh
hXgbYdGTfM5RmCq//U+B5M2O3ICTTJ6bnqYqq6v7qY+icu/Avlc3PuDKTtdVm5VCJsKhIu+8dqBi
2499drKzot4jn9M/JrXSHOy6svBa2dzpqzPowMjmH4tNKJ1ifVtaaNoY2Umv1ESBGhyU7mcrsZL5
6/UZXBsY+iy0lTjFXEvO6eoR2aO6iMgc4/AXjha4PZB5ABGMAKLUG6ncyvamXUYRiFOXBEseVQjP
fOq1IcFQa6hfdbx1sKIpuleK6/3GB1s5vACk8sp1yciFlOnl0YxQXo32nGMd7QwTQptTCyWOPPl3
gFfrnmPGxfhON/9gMtnp4JfRTbUWgH1riEoHb+3kZFfNUVfrYeeOyRfbrI4jFsUbI1ybTJN0B4Yv
kFHAWJcjxFOs6vFq84+s+a66Mzmsj7DHq89+SQXs9oMZKt5/g0lnx9jUA55QdUI+lyf3agR9v2tL
7UGbpnjjkltb+jzUDOxC3hWapVBlrNB71IMZmIYR4zrN3hpGa6siuRVF/P2HJH/2c7eNFCs+RWlo
P0wdHXZ6SluElbVVCEEY6h1Pd25t6RvhlouFQ5zZmDX5v00TxzhdheZX5cjEZ0n+zeM5c30/r64K
Xl3AhLhoFm+0sUzpCtd2cgpqniydgdCu2o/6X1Y9eRuh1o4OGo1AN00NJwCZoWklAS5vYZCeCuoR
CFQ0iJtinTr9xDvZ/NHUrn5/+9goH1Mzp2rmkO1ffjO6BnEZhlp4Mlu67Y0GxHyyUvtQ4na/kXqv
fThKS+DogeyLgpkUiiss8TXeL3aSc7FEo1ppGMxhKzCcUQ2JuyfcxLFTQRJi9G5FFXCEgHMBGEgP
yxPAicvgodeWehLzzvY903+oBETVHWf3KZ8Y8fUpXdkGlKVNNppG3rxYoC2a/yU8gvSoWiWqsEoV
PIVVaR/+tyjSh8vRe26bzkWndI4HzH9i+2nQrHnjibHyzdhjiD5yvSBcrkubbVQMN8q5/Ok2+j8K
z+CWMZ+HGGeweTaQk022misrGwAKAtRFvpJHj046Q5QuLRFx96OTOtDpR2RkCkCaU4JBEBIGXI0o
eLK7PpMr29twqGgBZHuXYxC/0odjq+1m18xtKzq5CX0Nyi+gid267v9qoRX/wXy6lJd0E+thhGGk
4ZUpPlzvVNcsnoIdSqfffDh+B6son/MelTyvaW/f4JSoRbdTEGUWQCEcYMsywCbjFM28OOwhhS4M
7eiQUk/YWPhrE0lPDJwElhnwXKWJ1Oqg8jqjTd5fGqoKOK7AeAbOBapIt38ymn30gThNYOpLiz+M
AxtkscegwjY4JA1VW9442J2AM9iYP7lzy8EBLpUUn3gA+GUWVegZXRimMQW6ukeBqhkS7zSIumOA
/uZzNUTzaQrwDfD9tj3netJuTOraaUIm+c6L1hixdHCNKlp4U58mp6atMfATZUhchNM/WJe8Xhy+
HNUE413p/cMeyFWOzMDy2eeu+ezbCQZLvvmvqW0/6xHXOKKrG6iktbXC0WiBUX2Hvktf0ClHD50H
uzoFvWPeB0mg76a+0R7en2zXF8vaGfYxlLTn2s4ckHQV9PIavC9Ks3eqkr8J/q7loMClllt5svgk
H7tsLBlOf6rIJK3sORlcnFYons5dbWB2az+9dxd4DBT3iSfUwdriOS318TFVEYy8PtCtuNL+C92i
h+ikk1Cio/E1U8HMef43FWbXj0zzi+HBsgOYOuA89GzjNhI/ejFkChpUo2wUKeX1gxpyoI59ydaf
HPwEoS/4WMU1ZgoRXJvLn4pi9vbj9eGuxgSzqjuCuEZ54/LcVop+DiskHk5Fmn5JLM/e8578q3Op
pYRGsbFBVrYhZFewv+Khb5N7XgbLtRghXF2Upfy63zcj71SFJGLjC67sCq4FMEtcfBSHZFSn5yem
1bloRHbAf41vMOp7a68OyD2gyx2a+vfrM7iyM0xaYCAfLR7gi2O0bkmKgoTbfQqaYTeNGEmb1bDL
guI56dwjVbPf1wOufTIkr+irmNzuqvxYnX18fuDZMr4G89IhRnY8CL3fyUi3w8qtDQDKWoUIsCUF
UqqXJtJ30iEDr7yN60ThVMNa6R6pPZFNU6T6XlmcoEGL25g2oeM8YlX1u5rm9Cl2qz8oMPJs4Oqg
gUXPUaZzQnYh87Tz5mRjbLkLEtXAXA26DUaL6e2HqrimyGSgfy177XjXgYnHDfgZJJqDPV5hzLvB
L9JPZpJNW5na2o74EEyucqCToyLyUjYnpDn9hyAz3SfbybfS3LUdQaEQ5jzULzJq6fAukxp1hzbX
j0lSqahWxTie0vmzGniH19fm2mZAmYNqHjBP6ObSYqFZ5PtgMKtTM4a/qolAk9Z95p32vRT/gdfk
z5sDCg4nuQUNfSRWpIBlGeeZW0/VSVWDNj64QYBvWmmj1jjR3FHuBnLubGfZYfnv64FX5lR0ODXA
BLARAU5dnmW1C2siDwsTLIHwixm6EVpzgO57iUnB9VArG/4ilDRGow5G35ky3Cyy1LunQDzs3+Gt
UQ5/SdVqfwODuRpPwEzJd4F7ygdMqdpVFbleeQrCUn2kPPdo5+WAkmv+FlI02F0f3cqS4Y1HMYJ3
AzU4uQHTJpM/IJZWvbdRxcsIy1/1EMXq2ausX7W/mVmsfTmEeHheUgxG2WXx5YaGtsicHu2kilGF
pRnjqfURV9FbpaK4T4Xkz38iSR+uHd1CnVSnOpl+1r1UBsa15MceHneI8tw+i1QDoPDjIUSzURqU
ovqFXuU+a8TEi8JNNecTVQlURP1QxSy1Cb8bCGt/ux505fSimEjXjIweTxj5VAZuErqZ4jV42nvD
QzZb2l0+KcOX61FWHg9kuPgQgRLUBdfycqeVmKQ3WdY0p6IVBH63aO6DQfPPalbXr4PjK8EuNjCt
6tS0eBzVIdh4PKxkhBbgS3Hv0L5biBfMvV64SPM0J53C8x5JP/cBC9LpJ4679as1pdl9EFB7RH96
66G7Mr8w7LjlxQsNeUOxUT88KIxBMUIsp8uTPmP2nUXJfMRuQd1YOivj42bQYfGho6gteu/wUYai
mZB5Lkv7uQ1cDWuIAoP71nR22YjzhWY+h5vyKstdCM6GsKS69KwXj/i4nmYkejL6riF6uGCx1C/v
WeecjfFGI3l5wohQdN8RRuTtt0gIw9bX3aYGh2ij4mSP9bGjEXoIzfrYj+EjNjEbRbq1sVEGER1/
Hi6LppqXpGbfGyMBc/vXO9XBnHz0fhX8h6/vjeVRTbsVJTrwQWCWFivE83VUxFOcqSoVMkBS2uUx
IY3ah7GWYI/QVv+8Hm9tZKTWqgd1BHCgpV2uyHBC7VF0E+DdeAlmI23+7GoMDRJq8el6qOXif5fY
+08oadvjmFKG6RSCWtLh3CNivMMEO9hdD7I2f+BNOKhRg2CTS0EQHgdR7Zn5Cbvn9qlpGu9ZTeBR
FA5oFOQy3duPTLDyHwKKUX/Y0q2FDnWr0j8rqIjQqgvqneIG8caRtbLiSfTAe7H4yJnltNKqw8g3
igKsQe+pX/UQga8Y6+XdlIXRv6YxdF0Erkt/i829MpsA2Wj8AFOixyrfB22hqr0jBP5pDQZ3voAd
IGWu7Cq9/ay04M6uf7yVFSJwUMhteZilLOotY2mi9N4RrrLr4NxUlf2v0k3njd7gyqC4wHkdA6Sg
tCOfHrVWKLih1OlJxz55n1F9v4M6y0XQD+2dNkG/uXlU7+peAPV43oENvFwhBkLXeo1+5sktgb3o
uf4dbbF0Y+pW9vFFEDHoD8tQ6UzF01GqPoHnCiv8pBwnOHSpqf0zxPfE3mjIrCxHzm9uFzQmOYhl
8qNlmAFoBj0/FXrBPlbbrA3vi7xDsb1NoiG8s1ONP+EzVc3GBl8Z6EVoaaBo3QO3MHMF+TlyZ0zP
7Ve6DsNhTPto4+G4vEd5WdHgEpsOvJf8ytIy9BarVE1J05vqXLWeOuwqpFf2hWeV+4B9uk/nkJ6v
Q5Hz1jVzGVoaZdz5CGgOhnusrCl4CqbRxURo83G33G/oSlKKA6JHeXOJKlL0sAFyE57cttHRVMLM
Xmd/b0zjcr+RMwtcs6CjUMWRMtm6KOym4fh9bQJ0+rBD79+GFAuOykryH465reSxNiwyZpFc8pyj
P3O5FyyI0z3uatUpwU0y29HHMK093ZJ4q6S5XItgzj8Ekna2E3jZ2E6pckQfs78zu+RL1nSfHZ9i
xvXlsBoIBgR8JdD0C6Bob8wpTKTMf52yLjhkPDzuuq60MPyj6/q/hRKb4sNBgu4EtpZzoBwTIEJ/
NX4UHRojKjDDKrak2Na+EwAGlFSFrga322Wo0ku0QW+7gBI0aqMql/OxDpvh/vqAlmfVe+ImrpT/
41xcRrEiV+mzPAhP00ilyecJyiz/Kob+q65Vx9me/+BjiXco+RTQTTrI0t4VIqdxEXfTi+qAXTNz
ECdkzMbeSZxoo5CwckJdhJI+Vp30TqqEZfQOA7Gp27tT8F3kwwU+PJSHnV3vbkpBr+xnnvVkPRDE
IVotntvlrDRVbuJoVloZhCMtxX3Pjl6GvBjuHbPcIkEun4vUKD/Ek7azF+pKHCtueGro5I67QoMy
V5E+3vtu/NuPvOmvYkKHfaooH6ocmxtzvDZckMyIHulc3wsOt8fd3SsYPRyzCuc4nfwfKAUiOv1d
rE7JxjW+9kE5LYHZc1IKuZnLxZpDjW0yjFaPRVG+FZGGuXyIo88wmJ+UWPkW4LRGy7feiLqyEXlq
YFmM+rWQupOWUai0Nofm5B2rVvcfmhlAoNdhcHd9I65NJJuQ0hAdYq4B6R7wpgEhhW7yOVlq+60w
8IfbRU7onKd8DD/Nc6b+uB5wbViwO9GCAAmMU5i0EfOy0INwyr1jM5G92gMKQYgAqxvp3crZLHJj
5K6FkTUL9fKT1UrV5/3A5HUVUl9T1T1mrfM25pV1d304K4HoIgPdB5gCalmmbbfxANhXbcZXHSPr
O2yBlXu3RJo1j9Ru41NthJILhmGQK56hOIIFoWhYnXv1XYDXyy4OlC2843oo3vMoDglCurT24jBX
AiPkvjE1nIin2f6FOanyVMf539enb2X5CX1b8h0qTvQ+pK1l+HnjdGPnHwMoksoOzXcehJlWRfEh
xWbqL6f2NO3+T2LyXONcEIQdaXA9yNTcw0H2nJa5/hDG6qdEpZrnYHd8ACWr7q6HWzkpGeL/D7eo
GZZFMAzGHIkdpvvId9BezZp53he2WR4jfwqVXUbz5zErUGyr+y78cj3+2reExkLlCRqqcNy43Aqt
kvhTPpn2OQKtd59MXAphHlXoNKTFH8wspTtq1bSRBNb4MhR+3D6CmQ1AxDCIX2Ab+3e6NlZP0ZQH
B8NToo0Xz9rQTICk9CHhFHhyTon75Dw76N+9wdCs7tSBWzUpeAkr49Ru7POVhAUG9X9DSUPDIIg3
MvX6I3WiF9fmtqNp/U/x5HZCHJR1GhO3fzZ0JSmLgE8XTcjLuaQopDQqJh/HCdO+9i5KhG+9X9CL
4M0TbAHiV/qPyAcimkPTGIwuMOfLcGXYDp5Vpc4xRxCiz+I3VES+wCoG1+TSjOga5P7s2svfkmL6
IXwKro925RzgSgCRI14HLFXpGqqVNFWhAmo8IKE/uQU4gCAK5zfdBa+S0jDfWKkrK4c5BfksdFI4
uaV4I/oQrRGBD4Z8Ox2offkPXl5Hu5I64MbKWRsabX+qy0KYnU96ObPYQyc67sH6capoPsJPSX9X
QdectDY2djmIzU/Xp3JlpVJAF9p4DA5bFSnebNVOULShfnwncKqx8wlBn58VWjc7kqQTZI7bX/9g
dU2bRQNTxIKXezlCrRjBNtFfPeupO7x2in7fYbu1B3+9xStbHdt/I8mAf3oUKBNZgX6s8vRT4sc1
ZuTDVzeN6p0AybQ5U3p9NsW+vkSLiPI5rVbueCHKJS2UEAGTtFYRRwCZGjxBIlJeSm1T22xljbgC
EI+0PZetLZf0rD5rssIZtf9rlgnJ9aYFZzD27lvc0e68Pqa1WeS9w1JGy5AbQVohYWHbo6voLP6w
OXaD/Uv0A6MQqg2i9p/zfPMsey/KyLOIGAyvSQqJgqp3uUJysCK8lDPr2IxO/aNS6/ixqywfcW/L
+wxkBIBF7Q/nIlfmTxxE9j08C+3ouQF4K+BzTzlVib/MNI+m25Ns8g5uKngqpAOeOCc+PKzhKaJc
bZbusUhUvNOxXLybS1bT9Qlf+bwXUaQJV2wnVPyUl7TtZOOLjjJfk7qPAcTenRr+yeelTIs2A0UQ
7FVlXKrT12WdwlA4uibJW+OY1WegZM03NdSDr0pXlweekNnGVSy+oPSFBfBP4/ta/Gy5Fp4OpL9D
PuPCWtgh6rNlfQD/Yd4nDc0LP+70x1EZIM/X9e0sPDYNsoAot77n4dLNPDtdMFUzhtpdNE27oK2K
+ykl36DtjKmzF25pua9cHRfxpI/ppLMykzZTBayV4aHh5trpTla85hVK2tfXzcrhw8Bo0JACwH2W
Hxex2qckznV6nKBPPiUmnjaTOm0BKjeiyO+KPInasvY751iksQd7vWnP2rQlibycNcB24H0gqFJs
XxSnS90bVK0UyEa0oIoe6Ru/Tvs7De/X63O2PNwuA0mfJ/fmbsJsxToig1I9RC6YqSniwO4ybdi3
Shc8OajUPlwPutzgnN0uz01oHlTf5fO79gZ09pPCOkZja+11JQFwDvmfVimK8UqxMUTNWGw2Ct+o
S6OVJ3Sh5F69IeTx6IY7R/Q3x5cAq9aXipO7UM3hrooK/+D2fp5AELX7pwQt/vvZAAQYVZwJtols
Za7NG9t/ZQK4TEhvyOJEDiltQqUdsPwsDfuoGmECHEKfd7jgpmzHLN65nrKFH11ZTpzatIl40VBs
k3sdbUyP2YmChMPUMn8kXpLc20CP77A4iE/Xv+3KgroIJS0oBH0xk5oU+zgoA728LEfzo7LT7pXn
gPKJ1EF/6Zs/oMKK3gabng+N2rAMzB2LPB/QwqqOgdVRkrHTGr5mhvlovRMP862UYHl8v2ubvFdj
RQtJGiTShGneqEr61tXIjAypqTx7YRfeldqo7mvTqh4KL2reojTdojRsRZZSg9CkzWfpgXUsfISS
4PxmFoqWbjv+I4zdN9XPcIjuUGi88aNS7QLODXKIOjQvYymtM7rcDmqO8hdhdWjXGRpcIWlP0Bkv
TjN+ddLNNupixRLRpfFBq5i7ajHDbWDGSeXN9UuT6hNYRxcOaVFNuNDbzRYUYyuWNKdGpfR50E8T
LsvpPO38IKmA/+eI04zevNUVW2x9MTB0ynmBi7a0fBjNao/itlVOL4GlDHfqrHyDb/9LlPF7G2fj
699tPRhwMg0mNeKq0shqLRmjASz+S4MK4P2kYTji28hPgspqk13rV+bv6wEXl+P76P4TUL4cFSef
0ewaJqzywix6sCktTDsHLvd0dz3QcmQC3qwKVS0odfTlLjPR0geBZZZpCaYTw1+gV8Uv1UFTc0rH
CdRTa2003Jdr5CKeLD9V2zi5F2k9vXAhG3s7KMHlVfzPeyXYRLBtxZJuB43mm5koLBE1L/5OVLN5
FuYLY7Zp2LIWCO0WNElxeFvew1bs2DHYBBZ+pWFLqdDbsUxfP85qrm90INZDgVRAg55+y0LTLstq
X6Pnd/RrA0yxCpYrClzrIfHHDWDVysoQl4ADpQZtaDTFL1dG3qNonJedfsR+tdxPFZquQ1ePu6Z3
j5pgGV9fiCsDuwgnLcS6DMHOVMX4MoTQwaORrBb/IpDn2bRlnbI6MigYpE3QlRaEcEW4iuolJa2C
FPTQ+bazC3J0VJLJ+d3iWPfz+siWe/mddS7o0pQo6dxeTuTUOarfxdX0MmWevQuGcdh5OZI716Ms
B0W5FwSlwLIAeFrACcu47zjX9Rf40rQ20wGHSP9bMI/2Ljazv28OBh0Qti9EURJBeRVaDnWCxOqt
18yJfjO+M24T5R7BsjfDwbr3erDlyiBx/xBMWhllphV2ZnX6izliDKfbcfvLTHlkhWO3RfdYCyWk
IhHMIDEBtnz5qVq9KnXHD42XxrTTB70yvicdPeEqLrZEGtciifcV6hyUrxZaxqEy1m5f6vqLPUa/
WaLJXtUQCucKvX21s+o+RNIvx6T1jtZGoMleAl9YK4dgB4dm+kfBu3XfD1u6WctxwV9GwB7YD4/R
BeYutBq7Cp0qFTJWQ7hP6kkP7vRy1stHz0Ky9vrSWC76y2jyCV9oRWHU6vDqW5n99A7GtOOqew00
qh4l/LHH6/GWoyPnwDCU8xd14UWRE/iKM7TKmL/6YVQ8DHUy7d0mmZ7CKZ438v+VULDbBV0MQACl
aemzjbCilTaz8tfOp0DcRYn9pIexfxitPti4k5cHFBeJA2KevQxGQX5GeiAGnahIy1eza6fvBS39
g+m18UaU5bciCrIsqCyQri0AfWUU2GabBeWr6uQ5ZNCQfnaQvwUx6xB49NvNXwqIDC81cSfDSZMP
DSCfA42h6tVXi+zenHvv1a5t+36eKQxdD7U2fR9Cybma5yFcPw9e+qoXuX+wewOkRVKPG8iptfUA
Eh8MNzVvCEzSUm87v3VMIaLWae1g7aGHFI8+SEL1gC6gtdUGWrw+gciQfdJAAGIEAUZaffUcR5k5
hvlrZaXBi9VZKlyfscf71KVfAdPBNpXkGxz/jfRmJS5UHyhpaPjAql9KqpXg6eaofuUto+3IRt+m
0PoFdvHXYHnf+v5m/2aBBRDMM1hnNEvxRbo8HXO7s3K6TM0rhg39vupn98VzN01glksEFwqqvTyu
mRkwu5dRjDbzmtKb2jMqYd5rZLnNr5KW4UY1RPyUi2IoJOgPUeQ2RW13ne2Du3wtfPtVkFv1EMes
Qv+O5+TPdIRvM27RFRddZqogSBYCiaS2xtEoTV+N/5E5J019agwlyt/asCyrt7EFhTHeu3RLgn3h
V+EXvFOK7O94sLXAuqvtebCy++ubcLE9pF9EnD4fKuoWqgduY+fTcaLbfx+VHP1p2zxrvnHrwSJA
VhxiZI7A7xYkuLiv4NAm7XR0RfMVDjgcAOtL3uZbiLjFViAQ2q8CpIBUAB/2ckReXjiJ647TET1n
+xAICb7JGtqzrmjFHfdNJRAzRnjrYSZ8TERE+ForZp5WoGU2tqET+j6OX+4mSs7evnfAAe2vf7DF
dUAgiolsPigL4OOk4Y2qEXhJxjzqufvFLvA6w1Drc1/br9T5txDRi/1HlwW8vLjlYKMstC4tp7Dc
FkeR4xTCpBgaKKyptynYuzIk6GB4uKEyK8R7pTWoGcB/inpMj75BNcvNq/mh8Fv13jZmDzXWTXDh
yqjwBABeIUo7S3IydW3oacpUHl1HUPmaQH1Uhk3M5MrOsulSUV+FUscMSls8duMEU/agOE81PevJ
pI8rntF24tzcHUeA5mMkaf7GUCFPTYLuWCCp8IiqbXt414ah8bnl4rYyKHJU2hssJoT/ZLHo2m74
J9Kb01AILec5Hv8xlVF07/RDtXEqr6yKi1DS2V/i1oM4lwEvqePFXrg0brqWFV64PKYB6WzBBlfO
DbqrvJhsGnnomkgbq8zG3DG6qkUKjIdgpOTfsgx9P2wGnkdh4gAlbEsIdW2IAKmERiSPGVQppKPK
0+vaDeFqADXNd5WGU8reLydKY03nhcbBqfRoy+Zm7Qt+jClN65hWqMGELYVbNf6dxFn5pQ/V9q7V
/C1Q39qEQhIRPXIEpxZJ/6x5tR+OXKfv5YJIp05sD8H40JQcI3Y1pd/HalMOeGVvi0qx0NJCUwGw
iDSlWVFMzTDDLo1jL3mYam73x7AvO2Mjr1z5dheBjMtAsZeRvxZ+ebQn0GADpaw9DTX/LhpNRJan
aguCvfLdBH4X1SeUsziSpYFpAMHQGw7Vo2oqmIDRZrfTfTdFUXivjN6w5a+5FU7aDbgLqxPKVtXR
7HXlJUK54j7J1PI76Irk6803mqiGCHtj4HaLDB1FxapVkEfARy1D2Ce1X4c8Kw+pknwCffr95mDY
QZK1UkF4VzSQPlvtGcH8/0g7r+W4kaRtXxEi4M0p2pHNblKUH51USCMJ3qNQAK7+e8CN+ENEd7BX
+x/s7sRoxSLKZGVlvmawu3MfafcaBgI7aRXpBu6W2qTgKt4e7cpu5MXGO4LmEN5caxswB1HZAJh3
d44sEHbgCq1tpVd/rQNB1IJfQ5cCXuWyP15/05j3Nc4Y2njUq9zbFqQi596HZvZfdNMvz/TroVYR
K+1KzPY8DTOJBMUbCWNjQcy/KORVCXWYXN2SR7nciIu7HuLeyLtRMVtLClh1niZdUEH3HWttbw4o
M0qynSMerLdKgZer9aJXssDGSVUvnMpF5sTKiHP3GKihOb1I5y7ymH+dCL8eZRWAnQJJEDkG/qkZ
RgRfpn7Q6QxPmeE8510W3+LAX8Ypm3jIY96hb0aHcjVcXYumyZJgwbM51dav42+iNJ7cytWPo19+
fnu/3xhs3acbsMuJstn1T+Y4fHjhFDcCuqN07v8LBf8rOwPTIarsWBBZJECrvdjrfS5FLNmLpW8d
ZIpPVTGjPzYvRIq3v+vKzsAai5yAhPGFlvL6hAXRbDZNK1FHoPZkhXodd/7Gqa0qvpHdX/smiKLw
2jEJ4JW0OsppliK6auj52Wu0eIe8y5OlWdOda89/HZlgYSyyJxS+6WCt6zy2r0nw/rJ6mJm9jdKo
Ps+xXd69PW/XPuePUdYlntTmKcvlW5wze1B75RgR6L+0D/FtuaXPcfmi5oNQO4GBgZvexT6H0CJT
Q4ujc1On/ec+G9ODKmnARKUpD8Jryzr0bSDUkAHHu9K6me5fiYx/jr/e+oY+ZIRoOz83cW7+yGw6
JJNBxyxztHEOnals9j2KLdu/n2AaMtAz0MYmJ19lBWOZaYPW2eJc0HMc9kUVmf5dVbVJfq+R//Q3
iqtLsHhVKVlKnQsHkYBMmFzjcGt6gVXui+IcBVH6aEa9v0GppP+NqAb+xpaTPWd9N4aj/T8kk4wM
TJZSCTAAY12jGYZ8KOpqKs9Ja9db1OL7xdSlPCA9ax0KnTEJ1Tcm98qpp/f0kpVQS75kbufBiP9C
Wp2TGdpogoj7djZvau1fm9MXdg1UaoQi1+8OI427QAG7O/tTwPEQJXu0bNx7vxaITkTptOmyGtef
saUO9vbuuRKu0ZeBqmcvtYQLFGCsVZVM5VCekX5ROwgNcYhC+F1lOWqLLsuN0a5NJzWvhavoEVvW
grBlVizyrKJefHq994kEdeAo/9Pbn3TlGDp/DrL8En/Us0oVCL1WU3F+MeZQOY7KlDV+wfl81EUd
H9JSu3HnXYlxi70EWPil5XuJTZlVO7lWU55t8M7hBFp4D5ax2tcCPvzbH3dlBpcSNqxxlF/AGq1O
Ow9Qr9CVSs7Yd5pRqDxPiY2HV06yfXugK9/0aqBV9h84nSqIltkZUwG8YzLsflA4i+5ng+349lBX
9iAF5AXVT36yVHlXC4ZjYqznXXLurOCsp+mTHPpkW8T6E2v51yp4TBz3EVRqwHgLb/v1YHE8O50x
zMm5yLTgnbKs/IBsonP2jPqWHciVKUSxkA7A0itHKmGVd5WuWfsSv/lzkVD+eRG3He16Q4n329sT
eHUg0lBs2WmKXnAjZvobZdfV9dkUcwLKDVfjosfYO44RZXh7qMs7FkYu0pNIiy1mcf5qW2iuCuq8
RBjE7FH1i3Xvne7P3WZJ9FyJ9ZryHbpU0HRL89ZL6nKbvB56tU1qLwucKbOic5TU74pxMXld9KJy
rz07801TzWujoaDheMA1mdc1AD4WokkTw9ROvgM+Kp6MQ2ZGTyIq5b51bn3a8qu/vlS5wT3ySwq7
BJH1y97JG1erjSQ6F2kzP3dz6u8Srrsba3e5TXDVWsRPuMkWXMoqdhiq86DMDdpJq4I+dLIB9xh9
6DaxTgn57W1yGYMZykBTiKbokp+v1qr1O1BTzaidOrzEwZOWgf0pASZ4rzD8/rREtqNW3UTsXVkz
E34xQitkB2ARVh9YUzMvYh6n56xzjkVmPAmv8Td+rT5BE7jFT7+yZq8GW52E3GkS24pYs6yX8SHr
e7LbojRvpFtX1myJHFyVQHS5XVYxJJ3zNhCq1E5VYjOFeYIYvZyGd5oWzLcU5658EZB8SloLI5CV
W02f1lul8qxMnDC77j+bBZTwQcW3gKtXFoniCyy5l/r7xbMD1+5sNuA5PBWADrZ2U79DQC8N6Wqm
29rqfry9EW+Mtt7zWpkWvV344hRJaGquxfxNefa+aJHRm29Wc6+t1kJrWHh5TOE6kUvt2B8oZGmn
qDaCUzcuCD0bZkPvgUH4Hz4MvxbSNjIBUv/X95gnLacdoiZ5bGruZ4rEUejL4PPU41QQ1LcqFlfO
85L3/7/RVpsdj4chkI3PN+VJtsU572O2mAktKISXEWWp30gVr00l5pdLYkDxwlpv/NJ0hNA1S5yE
OZVfEZ+SB7fIMIWlPHrrbX9tk1ApXrCcUBqBmr2ey6Ce6v/E+i5RWAdQGLdQryv6Ognz9KYPyCUZ
YOH4IKgC6gzgIxyY18O1dpYavVNrmGrlH6Wry+bZXB7JW9eW3XD26Ig227HQJnW0zUrZT6Nrjdb7
Imqc+sEqE1rD3bSAxeqm7m9VEi95pfx2PrQPFpuYc9Hwi2nENXkluGYH09pmBlZOlYvRxkRDddeb
hRXiXuiheolo2wRBGb249Jabw5UFwS0Cbh1lTR58F4gNfXb7qPN1XtLFrD/bg4jGs4ohpW0ksal9
nAtQ9oe/PlGo51M8oM1J9WD9svWmefTnwdTPNH6KvdThY2R6/NR0oj4G8ha95tonUsOn7UPFgjr0
as8hbGK4lT/riN7YvLV8qRvfkwC5/squvfdt75h/K75HvF04raSIBKeLOgG5Tue0idaeosF56FLO
k63m35oT9bu35/HKyX010CpWALOIvc4I5nNXoEspSsREsw5pKWMp3L49lLHo6q0SJ59W3SJyu5Q2
11TdvsiS3GrN+fwiAeuNiKIWUZdutF5Ed2ZVC4JiP7/T9bn+0o1OsEENtPmQqZu0xCsBEnwbnWuO
zuIMuSz3H4/OoFVmOkaDfY4KTGOi2j2JtP4sy+rBLJJij/nt32LCWM4/B1wlBobRaWYTeMyycu1P
crS/NEnWbqrRyHdqrv8aqcVw0PWhty/B4SIq9K3j1mlnz2dceOZxYyZ6LY95YBX+/7B78MrAvhfe
KenweiJtS3Wj283nyY6rg6uP+qlD//0rrG+xfXv3XMl3fNCqS6aKCg84h9dr1lIV5yLHfUGPM3qv
bi33tWFlN8qs147Dn6OsDrrXV2Ku20Q/s5z5nbLjYC80Hme9PdxSZL0SU5YDjpj1cnPCQnz9QUDc
fDXUZfJooge1rzxfbYVNA7ujrb0Z9L/X8aVo9cd4awMXLZaARz30s8HENB86+jE/MtF/tSAk3Fiq
K89OyLEAUJZc+FIBpOxRqhZgBc+4nSFelLeo2XaVq35JEwHcyGv7f1s5ZxsbCaUtcc26kY1cOd5/
jH8hCZIP/myKaIKXMAzNIW+c+8Qzv+jxMG+FcqNwzm+Vyq5sm6VmQPec5yDIgNW2CQxRwIUaseYY
CChoOIitamt7l/by698eA5CKlF6AsRJLLyq6w9CPMlfWeJZJ138jZamPGvZY+7dHWfbe60gNABNB
a4RVAALwwHi9Nx0nAGav1/PZksaP2Ti5ifk02Siwua31a+qK7938+e0Rl5+4HtEyeL5TFicmr1/w
VmS4ha+54LHS0f0u6QJ8oSh+S4fjcmeAM1v0PiiLglJc3+O5haBPk4P60hPzd5EPH9ih76vGfh+r
4W6Ii/LWlbdEpfVnod7AgpGkLLJvrycS5qJnBJTYz/gztdsiaPSTHGldC5isT8EEFV+XrdrbIu7v
X5j5PS/wzUJAvTM6Hw/0t2f52vd7C1SY3Nmk87yK12UfOe7gjCM6IOLn8uaeglzsCiAXxjBOoaXf
Ura/OBikzVQJKSr4EHnAebz+/sCcjaZA4BfJtLb+HSU+DJsCdQ7dvHnpLT/q1VSvhlrFU6v3aqfL
kvlUDc7xRbVf2Na3l/ZV69PDensmr4z2Ih4GwxHgykWMGWcBaT6JrNOU86JruuCdX1FIWxRrYiSZ
3x7syiwCjcQXEzUJXnbrZUO/InFBbaH6aSDwqw/DfrKAyN9u3l++J7iHiNmLVAN44Yu8Mx5p2fiA
W09TOwTGoZpGvOfKud7aNWoRUPE79Nk+IiSBX8+ockizpe8M7pM9TMWtSvNFSFj9LuuzM1oGgwrE
OhCuNe/MqffNDb2CPLlxSq8MBCGQtH5BB9gc19ebdJiNoRJVG5wmwctfOjydPIhf+7cX8eJWfFEP
hOJD2kmVeS0LotlumzqT45/sIJ2LXaVI4fZmr/vwVOjBi7BHwgLjKpW4924N8dwjOy1ufOpFYOeX
AHdOSgjx8rLoFtuJXcYKRxdzpCPeRFF1yCYrLjZVM4uAus7iumqY1bu8aW/l/7fGXq1nCgEzzwrb
O7lN9Y+JMgFiM990TXxOcu/dYsBU68lfa+fwvf/hEKIMtEikvF5axyvTOnCUdaKT5e+iXEQHvSi0
8L/QPLqIrTBKuFLoU4Adoj23vjMLn4pcVfGG0AeB6Fgp/KoM/Vw1WRTGGmHykHRJXh+saRzljXB0
uYVfD76Ks8Y4Db5mTOjNmrp4cuG37IUtqxu75zIOmaAcYIxh7MRzf10onue4bvjj+T+0oGRmuboS
WWAti/62ScJkLkVHhPwXb7c10pLqepqK3hhPqI45GuD+CJC76l3Ycfkwivrw9tm8fJou4/HWRmTF
sxhwJQmf5L6p+lEfT+CJjvjZfEYS+DfV76NeuE8cjS9TLHedOf72puQu11z3xvpdmVkUYSlnLXLZ
mJaszkbpNcpUM24lpszcQ6TN/db2m/gLUnK3uF3XvvXVWKuNSgVnpOJbjKdFb3OBg0Gdb0NB8fXF
56bpmvMiVBSgGpsbUPdvl1MuI8GLCpNHWwHql7XOiqzZHfzE7MUpT+1gC47X3Fa0dh4Sr2p3kzYN
9yPWO/e+Pd0AgV6ZZn9xM1igVS9Weq/DwZwOcevnDJxF0Rdrnu+csbxbLGHe3k63hlmdxiHBYEqN
gzh1NJ+W+USy5NCO8Ye3h1nnIBjRUlawSeiQV6INs1rIueSljJT14j6RlmGlUM1L+uohi/zkPujc
j2+Ptv4orBI4HtCJ4cJS6V0LHc5VNvSRO9BWyysJtwBTxyQiWfWC+ff/30ir6cuLovbx7JiPrhPZ
75NogRB2tXY/GkXxlx0bPorrcCFhLX5cF4QldI2yorClenAn3fxSpaU5hJnfxR+bDMGZG+FzHaRX
g60BFdwbSa2l2XwsUAZo9pICJj1Yc5biRji7slRLNZabnqLwJUd6BGCMy0tqHoUG4kcW9Ukg9LeD
HnLjPF3uQGibi24joZN5vHhPlYORjxB12OR5so+86G6WwR1aEXQsZfzz7W1xZfrAMfFwQQOL1+k6
arRmCxNASfPY2ZPX0BmyjB9ubN8SFF3f45wplCK4wgnDwO3W5ex4Ii8jjbePNi6zjYE5a+UNz4lv
fQNWdHK8m2Ipl6u1qFIggcfXgb5fU/NGK3Z5vARsCzCuKhR6k0IoyPJZbtK+HG+19C6+jwIC6mUU
znkC0mRdna44F1hlV9p8rLgFNk0D/kXO81NSlukGlk2/zSv6bm8v3cUnusAWaaMsxUhAU+tWWxwZ
aWqnhn90G3vaLRuy4cWwjf2bTb2LHbmMxB2+SBBQKVwnfGkzWC76r/5RmMaTqr2T6IBVSN4qW2Mu
//n7zwJZAaMYSOalzE2eFLnT1p57fLEuBQmk77ogMx/bFErP20Nd+y74CAtuHPjshaGGM5TY0g36
eE5c4ykpXH87NcXn5eVuNajrvj3YteX6c7DVFqHZXHVmOrvHaqScBYip2Rd13z22ughuNDpeGLZ/
PttRWIPOSdUMateSNq/GauPUsUsz947YBg7pB1FgGB/NQaLubFXmzVbJySu33SLcW9XGIm3SdgdT
75pFbiwqkru+0cz0f5gAVPrgypINUUtfpWOzlUB+J3YebZVO/hQWAv2tTaGEW/9qm0m7ZZdyOeHU
2aggQkZm216A5j23iifXrMynBLPPpNi4UGf9YzPnZVaH/TDI9kad+yKWLoW9PwZcfWBdF37ttrN2
jBo73xV462xEppwbt+s6zyO3AwRKuxtWIkDrtVYHKMjIKVW/GGwiJyQqKHWJbXxhBk7JLB+jFk3R
6lax5PKkLFSA5ZlCIZFfYLWhNPzPnUSM6UOdBKq/H1JEUJ4h/rTm12awZxEioz95N672a4NyL0Ad
wc8eOvhqPtPIS9wgL8qHOXbbEzaYhfM4GbkCVAz/x8hCp62a/dun9NaYyxr/0cXCnMvwItoID/jQ
mpvGVu3DVKLLE8HBHuj73vSGubJLFx4hdUNaPQtd9/WAOfTCEinG/CFTPDL1BtIPnqnJlkP09wdw
4fVRoIDfhzffuuKFl0Q3uwGJRQGdG46Y+I/vWBnd0vFYV2XYoksdnRhOQWTpWLz+plg5ytZEUoMw
rLGhtI94AJyiTPuMgTkiquAzDJvKhGNW27dX78pkvhp4tXpeszj8Qv4/mpn51JORbKyg+U3t6Ja7
2pWB6IZA2EWGFX2J9XkY/DGI/CJzjq5Q6r3IrOLsxkC60GL+W9EmAAiAnpa2ASVE7qrV0avzPA6a
qrSPQId5ruvzHC4crVLUt26oy/i1jLQknVQpr8gZzGnr03u0j5NHgtZFSjz1YyK/vL1GlycMlB/p
Eu8dQKjURV9vjsHoW8UuxwcddbawSL1vMga603nB59junBsx5OJhvkzfAuha/pcm5Dqbjg1dpiny
wUfqd1Hz0czhRr7HJzlNNrmBhxbVJIAYxq4wUz/5HPVm7W3nvvI+FFU5P6ZoLwQ3ronLvcPPW6AI
LOkCt1n+/I8Q0+cpz76FYUVS5+7txnmfjqO+Az53i8t1a6TV1jECaCeZKtxjp0Gyivr4m9spvCuk
/euv1/QlQC/CcwB91zWsVMILdszGPeqObE8FoENj3y1xc5OQf8e7wSjr9sZZv7KPUFJAnNBF3uAS
rJJTDyzwiOFcCCD7EL5xf8+ZQq3U3ZDuyK3YcuV0kEwtlTN8vC4ZmrNTBg6mPzxhxoVbLgfod3h/
/nh7Ji8fEqRsvPlQdYJeciG5SPcgkUp3iqNeohQuO3L5yBLBHU5zP0vp/+z9m+XcW0OubqDYrbxi
eYsem7J+6ILpu67FbejP1tFJqs90YLsbZ/Layi3ZxH8arjRSXx+AUbVBj6+ufVwaZgL7jE2l5Nep
BUlVNrfuomvLRnMSmRae7qhSrAaLayFh4zX5Y+K1CJG2seY/Gi4GD3+/bhDWaCWBn1vgj6+/yesn
Te9LaptCG81dpEWdHtp+H5wwJQmKzTQL9X6UzS3hu6tT+cewq7VzqOjGmM2yKXNPfZpUmph72x7s
OpwrT3zPfS/rtm9/KZ90ZVTkDwiqPpoOqCSt5jSv9XTS50zH4TqKqSv6fSvDDoP7U6SncxbixF4e
U72PD/zH2HhKTdPGxVLzMJYg8+0gSN2wcEf32cU35b52J/mzCACwo6CTPA6CFrVUk3scjTL+58Xn
DceRPqcaN/rRLp+i+neTWLK4dxtZ/7bTIo+22VS33iaRZu/dU3fO//HHLH+fdGMzboQaqmInErc8
CADE+wL5ju86grgz2n2RPYTISmofIlMbGmy28LLXx0b+4xaTdm6S0btzIjQkTCvVvoipGr9HJmxw
V8zDfQlqsg6TUXp3sHPtjCVf4t8w5mpfzJE/hGpIO7G1E9wN9orjrkJzkjoeuvQl71CCacj0grzv
N1UyDc9lZilw77UuQpYy+1fISb33OpeSQhTV3xIokFRZF7t2044+W5REv0CIUzupNzZITU/Yn4Sd
Nnuj0XIzzNx+updGZD2UlmruEke5J2SmYY2ZY4aoK+2NZGt3LQ2xSCuxd4lKhGgi6DV3emUi9Yau
ntOHvjGZ8y7ygGRW2HhAXtSTcVNX0NumybHev2gGDqipJgc7g7ze1Hb6QzcHUCqofox3VKzNfzFF
j5/Bb1rpgSpMfAcpEg1/Ht/xRlpJ/mRkg7kr6NuTeDtYnxbxbO6DVJvzXeAtj9M5k3k4pbTw7MrE
XrMukn3VUs03M63SDyg5k0QI3Zg4d4VsPuhp5HycY0g7usMP8fEu58ZXs/xZ6bJ7F0jsOQvPzX4O
tevfZ1PlUrYfUJ3QAaZurFlL7rE/SKjYS+OQBvl0LBrfJamcgw8ung71psb6eNsIfm+/6Xpzp9V5
H4756P2LaU5HqJnn6pvQeEaYqK9/iC1reNfU+rRtq7rb+9I3n/15yt/LXGBnqBf1rDZm6Y3uJkEl
q7pbtlUUEj20TTxJlBV4fTwiw+d3IX/Q5puhRyi+lAS/TVP6+jH1KpIXE+vTb9XQQkH07d59tOWU
nmvRm18ioXdeKCbLix9cAuG3SfcUukAdPehmjPofkZdFe7x/gtPcg5eCgDFSihaRuGvtVBUbSkDl
D20S0TEZpPbLHKWzTYGEbGYNqYdp6mtta/gYaRY1QMtHtI4CJNRGyw2nqY3/SabekqGbVlwvZoGx
DxqdzjZB/TtUmm7dZxDIjtIY3O8vmGOS6npHKVZtfFVyzJyCXNRPFdankaa+1znO4kkNG0VQ6svD
lt4EGoh9PT8X7VzXn4qq03TOEeWVKdPnjUKNpgkLG1O0jpzxHFiK5TZ7S38mmgz9xjfSmguCyk/T
YO/Auas3DfzV93EwNfeTI5G4cEV89GofQXKJXOFjjHjctvDM4qmOWv1UgHJ7slRS/XB70fUbz1Ha
g64F6gmdp2jTKtN6wsMyOWWNEw87rZ/br4LJUluG6c9ZCUeD6CIPXhGNT5Yg0wgHDZtvnvmIIjdk
qohKxlYVRu4oYqJCbcUbVZeIfDcRLR4qudoDZq35F1cvsd3JRPG0uGLt/RGpGruYvfddPU35plMo
sZqah1Fn7uUPSRTzg5rOgbeH75oeZsGYv0sNs/1qFkZ05nozPtQD09DOWbXHUC7blD4eXn5WTpvW
4alQ2MuKJjV+u/MgVSilSraaPxMGELtiljjAj3Ie2oeowc9BVdL9ziMk2hSgQY7jTGvc7eW0nQRK
e8HsmnIntcBVmyJIPFT+HP4PDRyv37JXoK9np+jirSnz+q7XCKAPbjzFJ1uk4r2rTKMPs46CfUin
Iv/Mk56d2vt1ou6FGivE4cZOTeEQB+2JzGH0d+bg2cP9oKVjdwiauc7EXla603dhmyfdma5qFT1m
2lwPmMTIxh2eRDP66dPYthY2H609yzos/TQRJ0nGSoUpao0ou/d1YzROTU9PdpNowrB2WeKn1l7z
G1mFsddq+CP0szqI2rPS8yRLxHf8JsuDUPZ2oI5Va/nfGxkX/5YI9vthF7jy56zK3kM9MkjTD/lY
FuWuRSjIuCtdozTuEi6Deisixc+uaWi5u9nytHuzGJrpmNhJnm1VZtbGZurSfjoIp+65b3S9rVBv
cbQ5bCqr+SyHpH8PxD07D10v3+FcPsUALFzxyasni+qs4Q/3udX5XujhZiHDOio8uXN7/m4J/LII
hSE8L8S3xQpCaLX1vG08v3G3Oh3vaeOBdwl+1wzjbMq6VBY/ANshlLz0pDxkXdUMO0h17rT1RjFq
zzreOeVO9VHTnbiG/JNV2W6y9+fRFfdM25CErhqmZGt1oMGeohCunD2FdpXo8U4zJy6GvhpySCKB
AvEdz1WU3mlVFgWHRJ+8ZO+KKv4ZxaNINpY1Yj2PaoQrjRAvg+qTjJrgwakmrh7SOt+hm9up5ph3
ZCiysoV7zM3IdsMsdeIo5ChmTSiNbrmNxtSNH5sWRPguy/M22S6/sjwHRdbqG0kX/qmq88oP205J
4NmDMf7wYyfN7+uqqTAm6LyyeodPvX4cCKbRsQBBq1FB6YZ6Rw1VH/cw+Q37UbiYUW8KV/DvSTHy
iklPCAxd38X6NkuKIdgUXl7LsxqnxN0a3Mb5l8WqgS78UPbpTrpFAV68njNzU7Sd/lSPtfwQQY+G
6EiMDEXvTs69C8VnDB0R870qifq02fT52JT32GHV2V01sbf3jQzIvDLQ5tkx6wbXC6uGR88+LyoM
nclL2/rB1kcT/3FYk4D+iWc95EltelfV8Hv30xzEv8B5BMPW7x01I0mcyOLgTyX5igQh/Z0iaTR+
mp0xGbbcbP4Y2k0bFffAZFN/P+lj+ZUSMzVteggq3pl2z68tJkp8d3jadN8Tl7Q8NKhlOmEy234V
zpNvD+CHUr4scnzng67XebOTcsJ7tQPnI6jZO1LciTRKtNB1eirYs+a1OruqTb/bUHYfBA0UfxM5
TlFsCx+yxp1f9q37nOISoO1MXQMRWQXYXRx6oxy90Gq7TN+1XMhROIJnkN8StE6Th6xKa3nQu7bF
MiKti2CD+AYXhIU2LslJlDOnpOHEQrXoAR8sfYAj4iZJWm+6uO44ShgE5OFcqPwk0QrzT6Pp9hDN
ajX+EGmj6ffVSA9g3/S6+73n5i2Zwab+6Bs9O8DEhA+U7zimQ0iSbMstXQHucj21Urnxkzodt1Xr
q1/EzOin03TJ8DzpfrpgGzQrjEmnu02DLjaAFsXraytSysgPleYYM3Qt6tYUVXlKC99u5o2tYt0K
lZWMH9uR5OXZz2o2RwRNozi4aWuUkIhb0rm07vEtzSyHTdnUDuJ4Q0eW2mae0UFvC5TcNGiNU3sf
pXqvJ878c+6U6W46q3R7zNnNtgprGZfR4j7PdLQRBLMDFkDWvCuGmW4hemQksxVmzCArh5FDyMbm
vydHp44CuoaEKbOMVt8NsTfERyeGGbQ12ykaQ5zFeAyJEdeJZ8D1kwH+Iybh0du4BBDSuo7YoDvi
9k+u05IORXXNXcoKOPnGNgs+WZguOh2KAOXf+UiEzWHC5TzthjRirewh499EU7XMfu8HeThOnfEr
4UybYef36feSy4uREgQh9pFZRT8VXYssbMuSgf7TDp3nWtKIsuxGvVecCHGIE5rNSKAM+XtbdIYf
TonIngW1iHwX2XWd3lewIs4Ghy/ba1ng/qroBHzUK1xFtm4WNHSzUBWZQk4JeWyD9EEeKlVGP0lv
EdasSz3hPQGicRdJM2mf59Ro0oNknvQQ7m+jb4Q38fcL0yuTM1RPjmZiS37KNHmjHhIuOyqfgH3u
KwS/ojCx3PbXlFbl19YvibYqarN/81F59VaPbErpfiTtXaOK+VyMDXENbzfmta8DP92bQrHyPRGh
IQnvOUkJZ9wNMamf632Hr+BDxTRm2P4U6hdJVv858s0KGR+xiMtzrCIt9JpUbzYKTXHegJJewbPV
x9UPQH6yfay1Hqpe0hScMt2vgUDMWZR+SDJJomXyjvnOulcqxHxHD3kG5/dTMdJzyz1raI7ZABDs
TpqDKbaoCtruxjQBwIe2Udv2wbb0bt9llb3vSDA5s77Na0G55r6ve94PlBPp5UtlynQb9bDltm7d
OUVYWLySN3rm8QkuULpuM6Wcuy0NdMcL6QrIIlSl0/M8NSdk+MgYoIV0GStDt1dz623ElYSlo56T
qBV9433CkzD90Rla9gvPQFE+OElpBRubJNK5s0f+zqdpSpt/IFgTvzqKWtaun+PeCiMdCPNdZI6c
xmrIyBJ1NVf5McK+t2BCRPc5kNZyrEYNiGoh/FwgLJF65cOwwGT0/mXVeo8umxtE/Zkk0TEedXT2
vBBR6upHlEVdvkWzk5FtK2a0BjiWuEfBTfvmYjj4HZo+vp9jbP0jeN5+z2LdjrcLT+AX24zKMOBc
Xrr+HHMZF27k5CEvPbaaL5bnPPdcO+3SCTOqXZIas0dBuauLf21PcUOhdcPrLanJQp9VVadfu6KZ
vhCZ3GhjWi23pZxmJOmpmmCSSZ9pOUdUU+QW1wnrH2VBxguV07CJyNhh4vkpNkihbPLZDKNCp8Sj
08LJsX+cAZlZWG4Uu8QS2Se0tSAVJIbkEkPlsXqyNQpCB1L2/vOUGowvqzyo9m1LKazyY46r9NPY
vYvLbhktNRJAa9Qt8qfYKvgIZIWED6tssA0kPEvGNzWZW89mIL3F6nmognvHUOYXvxz7cjPH1cxt
mftt/SXoExyVcCF1n0Wa2didjC3HrBBuk++V7fGgDRwZbGdrIQq3I2RyasckAlXQZnKTUYh/H9Eb
8UOhWam9w1NsMRb1m5ZXoNSLKERkkJ0tSAtqBHXTzghFTP00TNTEdQY4iSVVnscaeVUUDfe+SNNx
I9Vst3tfea18kFOsvppzYf9M2sH+qfea+U8xWv1TzFEcKB+MZneX9gj3fhQAjkuqGrQUQqIk/1yI
5Yki7cLM7nDrkif6G6ykQn6gDxPH9f6Nla9/bINhieOQdtot5WWOiOsKmAhm1pFBRMqLv7hRyuVC
qjBmW94RRLhMwwsvtWjQo/dpNh+sIRVJmMEc10I0jtiITeN15obPClrctmviHZ5e8RhiOSCeItVW
9tbUYnveRnmQdfvWs+aRV6cr/KfEVvqwLdwBOELYGeP4wwBDbT3PbUc46ygItafM8ZX8lOE8hPKn
iQ2Z8kUcbyYp1IHF5E5YJKTsIOMg1zzgu1wlKtQ1netm0mb9ox/3LJ0rBdzdLrf+j6TzWpIUV8Lw
ExGBEe4WyrY347pviLEChBMCBDz9+WrPXm3MdO9WgUzm7zIjfWf8QbyoPNYFi88wKulv1K7Vwe+F
f+LnxoMx5WfSYqaye5ccsRC2J7IUykwsc3I2YunuaJe6I0PEmo9Z9NE1MGHyI6q66MhETwlgENuz
kDghSomTbVh0/GHEXL7aGERkazz1KjrTf7YjdN3ikcCwgIgcGEE6HDkeueKs053HQPZXU476wlkb
nKdmQ7hWJWY7lenk5/tUT9e44eAIjROeJwOOofooyKet0QyCpIEOO/6iiJiBx52evsuhqkmQFEAW
FZEdfkz5g0sLefzMmJwCr/d590vWFnmNWdFy98rZ0yVvxqnBhqb0zmy95KgcESTqiJngm0L1Y1yT
nB24868qCptjHyR0EF4jT8phJi7Nd3S3iIkj2/GJHaPtqA7GZ1XdKudvU0T9H82uuqPkD+4GkhaO
egOCi27t8rIBO9rqpn8M0ikXxgfGYaT8u9k8bpf/py4nevsNJa9P0LJRVgQIHzJdwIowO699n2si
o5IQXNhWnrceqoBpsnYImzOaR/WPZFtynezq8jUxtmZdd4uiWQd98nUcO3c6DaP9REygJDr4NkKG
GAjOtLKx8W9NhkhDG7Gyrdx5cr1clEv52rld+ZrUqwXGmKNPUkn1R1927iUCFACswDjfWsYCEw4T
0jSCARrep8wiB7gRqXt/mFsiWiUP8onRjOn7xvn93rfd/tJXSXO2o+Aj0st9+e8N0n55d6OPvn9m
779TmfX3zuyW3zF62C9ipqNP2ahf08bnJKkKMnwnTJYPsiYzVdf8CgiqS5GblHeGf07aQfwp9tZ/
qsiDfNJG/E1U8ifyeieXRBzdR/Nen1laUT4vfnzBICKvQdf97p1JH7Szq6+b9FCDWYRntEs1BR+I
Oxq/9YLokEXnttY92oWB14SYbQzcm5fwSbWLe+x4KU9icQOSQP3leywdjSboFrfBSni30TwchcJQ
ua9wUWIiVm6pIdaV5yTZOtx8F0nZ9hSOYgkzuyekwgbMgub3AG4mDBh2BEm8YY5n2GFOQPTMJy7j
iT9cGQnkR/5ylf5Q/6QQKF+rJr2Va6vxzoDWySFRzDlhMAjASMtRVJSbcxX9zqJ0fPNtrmXxUjK0
9KWbOGP8eMceOYTR99oh767SluHFY/dtTZMGkGOaP2TadYetCtdLmzQzENWMYXmenBy1rwQbr9fn
ik1/EU3LFVHxKQCO9Lvc6un3vFb6Y7CWxS6XYAYwGpovVBD7eYmhfNBFyGvazlWcBxulym40OQp+
hTmE+Sa2OvkNxtfZB9msVra7FRz80zBEx37rbsWPBQHrOmGPDGCdnhOy8wBHHJskmQf8c+oFyuTU
Y2HOg78D4YubgalMxBdCQpfrxmAnUkXU+tz0GHpNqfc/qEKApbt5+xgnZliojWADORUDzFsKOCAd
MsCxAtmzb1c+WkdC8RbN+B0AVuCpVXtSnARPmDXB43w8+oXy5HUV7ZgDNOiOd1LYnwsTaS9qtebN
hdgAAmxDex71WJ6NbH/PQ8vxPOJIJ6cbRKj1xWmQDGiKcFqcQGJYbmEyHjBihvcd4+UPo7cQ7SW6
7bvcQtIenEbrQ0m35eVyTbyfRrKvsrnb4g8GG/ZDljq3wAqFOFGopTikdu2OjgQlrzhSj0nKCTG7
C0WOwzWbgWvI4xYS5K06Ql5Uzyy4YmS7mKqmb5PQQe8kbrsXoB73WCkwYR0TjGCZFH+1Fu9LEpI+
UaTt7ZRr1GmOEvW1F537SXZvQGNJG9xGdZBVNyNgEhb+a9F2MXGWk77858T8L56/MOWfqMGvrBqO
Rg8DGPuFXGqSc7/jcO+49kYBcMCq8m/JVmZmSG3rDRToJg7PwNzphZm8/dkkQXLqYo4eHaFZSrzb
GMZ2YrFZY/YXE7CFXZVU/BnDbXvri69RjRFbEmWCMA5qwvaL/ZuE6UbOuO/dJi3fYFlvYv9L0ioN
AaOPoLTyse80lYB0pvGHGZmnhNODBnnHbPVUU6Fe9kVVp2WyTlao2P0iqTlaLlBw0mybmvbJr/zi
vLW0LCTPR3/tfguI/C+cJu1UeXActbzh3gDHlZ7lTRsp/1TMKKVhFoapx0NE4OIADG/9ar5vB72o
8xqP4EgaiEQzvALk9KZoHpypfwy36JfqqvCLJrr3CSyEPtVfyowyniuXKBLQaU5TZvIYGuye+1Kj
IwIDEhUHkc+e+//r3ng/Vck2KYa2PSVT3xL8NU1htgUNYYVBQQXAnK6T6Ija0Qm7Ay1rRQdXVjp3
CDl3Mpi4wMsa7TaoaaP+4BSssrZGKL83nB1Ak9v7LqLwnfcGLrUqanlNdMVl3oAa9xRCQfTN+qVN
LfWR0CggTr3fm1PKnsPjpgBRKDYANzpX/JEVBe4OJ7WeG5U68R3RlIN32dW+Pzr1UF1dJijAu+3q
tTcd84ixsAz53FEbFdto3/rYWfFedw7Z2rK+4Qq+I5aXbRfLD7LBRi+3skr/oK71QOnm6Ht723y2
MeunwO+ScXqmp6p2wqsE6nsHyJv3E4Kx/msVwYkxryXFtluoGkR6pmKmZseTRI/cnN095Ni7hcfI
a+UQAkMituZHomSCP23LMHLuTGPK70o1nt6yWbBT+tBbnmY5d0c3ImdaYqt47UZ4OeN35qXYEszx
OoVMBgQD2DrFIRt/VQvVnVnS5JGlXWVibtk3PSXaiYCm8mNzrH/agNP/7gvlSsb/brHPGwyid6rG
RH6YMNxcxlVRNLhRuTfMkdVso2bb22xSHichso1iPczSl1fU7xxANGbNd1+2+m5bGOh2V3isAORC
4CjWcqI+d11Mj+nULRhUqKkZmoobir1UfsFCZd4s6PmcNS7FZI+igr++cVSd8u7k6rGvJzf9xpD5
5NkJS/dkWrItXfJKrzFTOvJm2SQAeTFN76GM6/Uy11G/XRj4Hb20gJiaVh2wSNLW3N5hNTb3m/WX
9lCQ3t0f3G5yxheb6lLfVW4AHkpnP5p7svv3+GCGG43W8pK5mgdg0sXbGj8PaH37vO8AIi66TM1Q
5T6dqTorCsD6ORldCYDVdN1dVTO6Dw6FmYHC3bk5sZHyXaZb+0uKRXuqoiaETkdICMaZDvR8rg/V
wIMQ4v9VXFFN7fTM9kzia79T+tq0sycZbKV39GuELhQoaXFn+nB90Oiet7yHjAer2+cGUJMcBSs6
J3j4j0WLiSJ9HqMbGZfUET+V1HFIRd/3lE9ag/HPzcTcwS6QX5Vf1L+Bnzxznv0ewYkMItk+bsHM
5XFj6FSzzueppPL2oIMOmIYJT2gTBBX0A0VysrIJ0quIm+nK6vC2B7VuXNhpm3THonBMfx6CxHxL
VrJ1WzFhJ57G5TKoBVo/SprUz8PSxMPjBvJ+RRkXvG2bCQ+rF08qD0lZPScl10e3cTxd95Gy/WCL
/afB7XTwitoReVJS4cOVxLS3/gZt2RYoN1zr1t81Opd7I2rxbyzL+l1vjLYLI64/07HCD6Ljgil8
bJkHhktNX/Bzhu8N2QBHwPRe5x1Bbt9aIYr0WJeq3o/M8N7i89JgAmTaDrIO6lxgTKgFMpZaVb7G
cz09MwCOQ8nRgsasaUc2b+enydOiuWy0z4EXRw2volqi5Ctqv/SJ9HfIlt72EJ++pK7ySx5/n87p
g5sgAM825vS9JEwNHzI/1ujdZU2VOI/EsfkBOx6BYh1eRSms8zj3IANTb80ZIFjmRXdjVvTUsOpw
G+/3m1vHH7Ye9hclnJYFARozo+prgXyj/tOkov/8b4fujazu+FA793mPb9btuZ4UEjbvxBy48NIn
c3fXuiWgu5rIP2TVz/1Fh1r82IBNEEbwoVuPJ312GWzVXvDzSKolj1ZiQCfWl06Qy/GGG8mtm/uD
CqjRiyTlieo6tfduMt7OTxr8z4r2vc9Fv9BTxyP/wbXb7sS0ll9U4nPsaslIPMZGly/KEG/Gs914
woqxuQk8CD1hG7eA2tKFEs2i3bQbnWsaL1mxtMmUyz0ov1syh+J77c+xm2+3Gb6+O3rf/BSNZ7+3
FRK6kQuu6GT111el4gv4lI9J5XKu9Usn6hyORe5E8i4aHmTxqnu7pAUQ5bTNH7YrfHOuVpX+cyOd
QNnXqckLnx4igW96TRKudi4uLtJuYJSwKvboQExCR5wAG/Fob7mna9zZMhsDG/b3UTBKPPlqJoH4
UuzgPRf8MBTsgK4VJvbMBWH/rUcq+oyvfbvlMdCNEL1e7zacjMU0ImuxjX5otfE/E082VczwPRfM
p2+H0n2qFmL8jzcb53beFhf8J5rt+rPYzLidDFrbAFjJNso5SUKJ79EFsdbB5JmCCB7XA13eGGbK
JFqf2TAI5kUt5CNmPjC/ZWk0TkVzuoT2ta/lOp3TsA2/1OAbOiuLfQZEqwH+LiGfyD34u8ORj/Ha
/GzLQPyop9790ctCpYdIR/+RNpJq/LY+g9zy/lBgAPyMsKXRrP5UkgP+lz9Eq3vaQ1s/+k1r5Y8k
Wpu3Nqh6c3Frr/5ZrN4GWEuyw1etek+e26EemwMT9tZv/KrHCCdH6zSTii7sUHWmii5e6dFBLggT
tkPfMdlX0fp0h2jq/U/s0l3/qO3kDg/GnVdwzWr0hufNgxK+UeQof8Qk1qe2hoJ917Jx3lwEEw3D
7dX0qdZ+aLOO8LThoJd5cM/VPJg5X5XaXy0Pds8QDznrIYSjIEh2Woovdtrlwsw8t4ElYDm3Wb9u
zWdYNtK9E+3EA+O8iX71SOqXC3PdTX2s5g5yd5gYDSTXZvfuvKYZ/jEGmpdAnCqd7CSKbrsUEIRz
viVB/Ht2bfWATtZh+DUTBJKs8rAl/QqncKG5C+C8fK1a53lwPPrOQm/grSw9dRJxl5a5KGS6HPcG
EVBeDVv6TVPsoOMQyq5nJCDIu9xgHYs7xoJRQoqpsnkIPrTlKgQuOwAgg9qtsY3hz6ShI7UwVtXL
zCSB5CFpLUupL4gayH3eKcH/dl72M5MHAp/WaGBBtaGSzTEmcJhe3pRLdVyidAAiTUT/u/QVmx2p
l/pU1USdOIV6O+3SK8fXHg4iQgZX3jRNFijszR1NiNxlFOlLNJTVeGJ5eAAoYuSYkOMOYSWL1UeQ
Niz+EwkEQlz6eWuQlUwuVXcRr/ohLkaPU4ZTdbsAF/63T0aCFAskcddotW19gkKf7314MCoI7nd1
HJHPhUdX37jEat2i8khhBlYvauizY12Pu4TFSsYfFhHcnhMTKMO7ToxsDrrY6Oc2cZNQ/vGEvntl
y1OsjFnFwZQ++imhHQKCYe64ViKGGxVnchDX4fr/oog9fCOixRr4By4AKFpSUoiyHP3yTScS3tAR
NVgVDFn77A+LrVGAxJSYodeP6lhtN2QdSpOKy/X2qPvmCel8T0pf129e6soI9GFWRLmsKmzfi7Hj
LUIFQxu4kUS12VZyGfmTYr8XnZj8U+mmHFEWgCY90UqBc9vJR3VUBIGTvBcbBPRFVuBL18Are/uA
d6GkWgCFih5kUfsxAZI7JxHHcD2vz62a4v7FxE2YXNH1Nd2dDDqWtXAZdbOBdoP1LhnHK+VxK5Cx
nbW79A/WeAhZXcbiXMyIBu5oZVT1764M2EUoO6dnU7fOfJ2r3nnrl4WDpp+5fUGzNS2eIq5ikpm/
R31zFmVINFjbkzTp9iWfAHIKNQBJzpwEzuwDDq2pMNsP8OOtfy2aGwsmGGXN5Gr6CXGGzitdCgOz
9q9zl3rvCWv8tbCIB046ZXkcxWBpH93KHf0ralFWQJHwzV7rIqAY0NH0HS5uby6dLG9NGoXMv313
Ua4VbqHKbE2oKg9JyvzZTJRcD5nEA5Z8iKiELm02TOtf08UJwkxNci3yuQlVlDHIFoVtP09eWCC7
EY37zZdJYNaj7zf6ztdz4kKOw8KJRxhhGALfd1g/RMLRVxVK0TsioZ/18LOaiqI4kGrWIJPaN4ea
ncGWYosOJblG/THp9+GJfgmJhypc1b9DlQfNM0rWxbh5lFR2OQtxe2IzJNHVKAVnUektbY9te9Na
ZJWLve0640p+8VII6GSuiG6Ju4KNm3TUJceWy9ccVTxvM+QeF709SkMTxF27c+p8U+EI8SXipK1e
mDAHpyhjmqJj5CRRd1+Re4XM6SY7bCGuFSoBLg2ojnb4VwxLYA4aUBdOxW5j/GdjZMZ6RuNYjL90
d+OMCn7HHNS4w0wSYWG8Q6fm+VPoCZHn4MUJ0dTb1P/0GaK0ZdJMantokkYy9qrfxR+nLsHwQPMo
u9q4UCsDXdfVvPn0nsmhK+NwOC7rrcS2gzfVL0rrTl31HiCFWxzY6b+edBqkVozSvfMI6xn3LAgK
Crw0tTY5lsGivBaq3xU0UmmycdkXlCzRZp3gDvJ50XRZYxOfwTD5DHvcDlFekLUh8rZHjPTSw0XB
GGraRDUqPuzWWvPVN0mhwLG17x4VBdlCNAdxscet2em3oTAnczAxIN79SAKbZUO0kKMheLFPmMeN
xl/pIkFX7bg/DUXMF3f2kS6Szag+ZwtecbSkqbSZZ7vVO8iAUhVaJ2JMhxwEqHPrzoN3wq9LwRG5
TSLvhQO5RAPaj9O1XJaBIAtjkUK03uLo3F17J0Uf6SXbU4hatLgOM2rmQ9PVCDs9f0D0TZRoknyg
+5XtcZlhqO+SVbjNuVjbMHlLHWaRH5KxTe8sSsIqw9hV/yRSB5xp9VGuvrke0BSSr7LrTKaGtE4v
ol0IF2h2hbrUTVErQ7D6TXQyWnYeyywsvtMsKn2IjNZOjs4B4WjkjePfEh1GfSirm+7U1LToF0bQ
tJTR5XLDWuiAvgYIk8AyBtmwBGuCLR9rYlln4m5nLiAXUVOUoXUGvayKLp7vZSlTJkX2PeKhDULZ
vzAWQQTHoJjj6oFFiJyhDm64SdV2lMpG82JhCDh36zTl0fM86dzcOjE/08ky+ZRgDIaoDCvcS658
r1xONX0bFX8D3n3nU7ghpfnvl5a6pPq3M5nENkPmFkxHRFBstZUTOcnCMJ7EY6JK+wiDXjn5tu5A
CFVghuasJKrrmn70xoVU18LrZtB9h/P52HTaITA18Vg7C8MQfujhJsFxMbd72ejB4CHtQW36rUR8
QCfTl0nWYicZs5rx9k9tH3Lsxzu1HJ8/rr28TG+ahEJJNZ1nhM7XDlBuy/34JmDbgJkQFojd+9uW
VYSimKyUjCPKvOliD9q8XGrq056SmZXbCgqmsnQ32N7Zjf3Mw17yOMvoxupT7uMm25i5gCLSRp9I
XCiAwYx2wO4e3YZBusT9bYboJw7eMcgpOeBpQugfB4jI0lnADt5Sd/dxDV+cfW2bzOvY0g9VXWsP
nipFyJsve5Oa98mVLeIXW8T0b0vosG7CpRBbcYzV1Ljv4VY2znM1pPt6qsK2mD8NBZR9oyvdvDfO
lToyWbw2I/tMjbY/Ekbi9X+EwlpIxxcsbGlpxUbL7kiBbn9ES+2jwefcFNkwzvN8KEgu29AKbsjI
sE7EQXHfR+6QPibBBJbagHJ5L9CVm/zlS9QcWUyhML5Raij/AA6no2dEIoh/EkNXdu/Ec79+87sV
7GiQ3ZLYjPyqoPnBEJrG/5HS1djrYsHfnusAvdvZRM5UncRaxIZWd/RbyPMlwd/BfPCdOoQRwlUX
Nl9GlKXmsg3IM3+NaP39v1UbgnVE6yZuS4Hq3Fy61Qn1jxHFwoI8dGjsF2CCJrnIm4g4U8g757sB
PZtzF3poQz8hvdrgpidtUKlmRWEQ69SD26S/7D6kwanrx1g/LW7jxZe+q8xwjjt5E8i1ZqLgCUEK
Ef/G6CqoEQq6IjyD6/iTEtIhu8cfdPOFLJUiIb9oRmE+pU1QfU6SvM/fhQYeXHO3dZ3tX+sZRx1E
m04IxhY/WiEw8OGBQDtz1cbZYGyyHSogbP/Vd1sDXKeQa/6NATZ50yqSqiRAq62D7o6gn3JEqbVs
HAUVfkrnLYAp97J2K0XxdZhA3R4pXWfz4GEmdfMR/r5e8kYsN8lsFIVr7aOIx65RvqVhss0algKQ
9HebsIGkExVNc1zGzbVcktZ3Ks7JuXD8IDPlKpAnNbvsh29J5W3xl7HfevGMJKFa0AgkjC2WOQAz
8j4UQh4peedxLvr0X9Bj81nzPdxqWm5BB7f9GxZiq/GVah3MCZmMZLvAb1APbWHGrNhx8A6KA13T
IxVxv9wlMYA6ljv4q8FofBcJ7+Shcme1fKPlGvuPONmj+GxNjwQsL5oFZjDr+nld7qmrmy467K4f
1qhBNHaH5qB0H1IU1Hssh8dySm3CJ3QnOS5IV0zaXstoQuR3bhY3TnwGWIKVzySNezsAU09ejxGZ
4y3Sr/OUmB0f6jhc5l/e7iRBc8Kq6OzVSRdSjD/pKyr1Xs3l2D4DrDn7V5wWe7AeAhlW8k0ViAM+
Vi/aiyZ3b4dAhVdy1yNQ266i5TMqpkj9cB1kH7BmFbaYc4xzE6vxTs8+AhVLLrrXtu51/Avzrome
q8mr9ukewWbnI63jUnQydEWBt1LJz17wJkQzR/quKBrWyalRTeK9Jl1QyS2zGw25c3R4B8l2CvW6
V8FlnTsI+btiipmzfHuGEcd4V1W+ux8hQIoiOkaNEy42c2h0lh/I0WUXZ10N8/vPQby+/NrCiboU
Btqk5ncPtS7Db0x+C6At6lhAGORDmJqWM90L5ibhmJ34ycNYOA33lWjSwukz32598AQPIvzuiG6f
YuyRiIrK+HcBxSzq7rCg7/Y+ZNktxrD9pSvj3MY+/i4AHfLEo5cxTuXwsMh6rrxLgf7EfJ99dwE4
86cymX7Nu4V8mebWROriJc5gqlPtJ7JSZ9/MI+L+tScEbjuIetmxKoP8WrseLEEWnnO1DRmz9hhU
0WLDA2VOWF4cxeo1h32UCdoXrpS4PCVYvgSZdcwq/k1NVPUvdJuVmbnexKpMHnsaICtfALW6L+5t
UvJb2u0KIoE7Srd5QOun/5YMVZsPs1aqo+38TzOwuiT93Pts4yTMAl8Lb8y3bU6rilqykdEI6wyw
IU+UuHzkw7qvY/VPMB4cf2Ji05kT3zXtrlBldks/qWOKryf2DpT8SVofkLROjXcMxVgb/+ogqZ3O
yGqD7lorawsfoSrWNFbC1Hrxa1UHYm/yGknVlHlhyI48e31VbmgKzeJCzxG7UvRx1kRV0ai88VPU
6ZSeDIxcjnjUy6Q9xPFYeuWpQ/uaJhdPD164nVhbqRiedLLGaXFgNOAqh3yf3W0AeqBksdtNKVQv
fyValiS8pC3Ti7d3d123ObiPKGU3otd1UzX6vkBz048nIszE+tiPrjPsZ+VGhfiHlSINvXunHvEq
XHoEO2H7iBfZDeur9hndcXKreIkR37Wr7KEQSnBBS+QyzZbUL6hO4lI2p36vbLfkYgV1MYeCR2NR
XrsbyB1z0wggxUtUV0y0yke5tO6vtPK9+InNsidvNB41gA3c6zgEB9BnrwjOeyjKAVicKRRL9Toj
NkTQiGdozxdydLNhWmp/w+K48c4RQURJ5IzZFK4ezuUo8qiKMsqRpnZuEvR0ZfDmirDj377sbdlk
k6mAdrJy62+giN9pcA3K3HoswAEreTuD2dSBLvNxIeZdH0FmpXyZIxSzAPA+0EVz2G4MLr3w2CXd
i6dsGv/o4E17dab/G9s4dyxxZ+eOrOq1OhpayuHJBoXkq87+EvwdHR1IJ0MpF60/8bo28y/gArGA
26aKxJND0uyd65/1Xq7Trxght/6T2KoKcFdWJi7Ts2L5jAJ5FHJ4wHWkGgpciNSd4cpOarzxEOMa
aoYsrvyu+I5Ce4WaDvum+5DkfOBhAh8rQu+0OWlSgc4N7vTq9zennACMUmjJ5zG+oNiA/dg8Z/FQ
YDDMB2hOOHhKvpO0Qf7EjYuI/TcImYaeA2GdfztnNcp2XBvhHBik/UNvm/U8umYbziQnL0l8wM1c
mRrajbb2dXJcEf0kISgN0O/1Zi5/OX5BLW7rpf1LiRXpABlLWsb7vbyd4ckfDoWd859EAb+2586K
hVeKbTJxvnqj5ftBlrLsOU7jPVZ5Oq7W4iWJjMN79ZRhenTGt9nL11EVw/4LWnwM9zMJ71GAY2Tv
buJAcLC5dLORmU3xM41+US90kqjxwiM431Jw4qfDwPK+Qa/BVbvpcGU+wQRzONa9N10mWo7FuYJ/
cpvSbVld/IvAlxNurtos65rtQ+uXTBxJCovgDDFFe9UKwNfDXBb2XNwCfUb82JDhNN8J1mr4DwEO
onLCwCaibYnlENELJlV/+ag0fryrZZ223xPe517kYmbmT3t0LHrzK95dnXzlrBLyE/KlAIcxRYun
8Q6jVEkn0HTcR0zpCUQ9kHmOVXj7lwAfregian/0oJN76fDaFtunNfpKXbTeCyPk5lkdG4SH23BY
bR+S+TRSRj51FayXOuKT8dlUlLGYkjkKiqmA0KWhqxlgabsubY7+prgk0wgi9UUUyxqdHeHP3XeX
0WPqT1tRPr0P/R5qnQeo2ddXRArG9Lk3LxHKMElILnV0WZCSmvJtGVcyHruJ4Po3jja4BU5gMmn3
E7KVUX5gP6rLb0Gz17O+2GBa8DqHZZFbqF5QQzysGKsyyGMZeXlLBplBOabiMqqolCkkkpP266J8
aghAo9FcACFxepWbDj4cvB/FrWH3mRGeRX6Fwj0bF2yV09FZYQ7vuGwLi3Y+8sL0ymipeGmzRfg4
BbNO9vO4HGMUCgHGkmWIQ2iBFgztw5t7h5J/r3Skimus4p0ayQNmGtCYt2SYUiq1daPteSXLeqSN
GlJyllnje9rcN3vjzh9uQ2dU6ClIj+UtTQkpKkoktOWVXruS6sIWwbfbtRKTjkV7VuE3wDM41vmE
GCJpAKabpOZcaCUYInYt5B0PeypqommDtZ9wz/Of28df0SzD7ZgqBgQn53136kfE+QlgaC0wTaXX
vRiCWZ2461c0ASLAy9Pmzhqk4b+o9kyciw118MUJAxdQpE2sAYIGSbc/vXQVlJUT01XjbNkWKsuj
3zYiLO/Qb0LuHcyujO2RJlsxHD0O23E7FLtTJHVOHoMkxILCTAdXj8cVedzaKNCnk5Y60H828Ojy
JyVZnzw5Fo4OmnRN9XLbyEhVJMjfBOiWIcWtfTg/iDTv21h7St6XZeROaJ7CYB1+jovtCJUtlNN5
r4MmqOhtiXumGx0GMWy6PlK+iD059Uh+YXXKxK+xft+iTNbwEHaSai9r8VYhk/N0tC6/FlsxmQhL
8RzoX7p2uG5pHjY93ANpgIliqgjIpYKpQqsAdyW7FpV520RlillspqqJABBr1T557Rx6yUXBxddf
A3ethcnWwAn9z6n2AHwyd6tmdJlhm4CJx45aZU2AGSaK79Av228uWb7JWWv44u+0d3v1UVnDSZPO
M9DnqbfLSjw7Fwvujeuezl70DtLX7OBRKYzOcki1RyJjbqJ+ZMQqwQpBVz/QvXYoMb2Jv0wuoTcS
S9wtYzJHh6ELS5XkfQkJdeVNlnCVtemr+Q1986owV0ZgqEEW0MaNmExisN032E3Pve9d33Qooie3
GouHluMzcqiD9ah/4Yurex+FCP30dsItYIp/k8u/iyytNoFzRVStEz0zvNsByHKaPUSv44W8DAkY
5//F8RqwzQbfGbt/MdiF+Ihmf7YYXMowXf+sUSNHhFwBVg/AmRrkEP8GsdZ84hkBZPXU+hh4Liu2
dnjuFT3VOkP6IKfz/sfZeS7HkSVZ+lXa6vfGTGixNt1mmxmpEySYIIsk/oQRJCu01vH0+3myeodM
0IDdHbOeIlSGuPe6OsePrxhSFbnRyi7NOnwHRauv5tU09ODnTuJN9vshCqU/I4YANykr2G2T9ikr
dQMSBs0foRc95kOiajRjOfD+Gj497yZnPdOanF9IXKoyXKlgH9n3zOq0TrurGfk1Bis1rOvoybar
OthnaraYj0hJTGwRyO1qd9BiYpfgzcjCGN+i3Da9fj2YYdOxAUuX3oqjS0+GbW26SpM2t2nUCwCR
IWWSXgj1zDIJpuyCvqoVNc8k/8aSGe2u1SJ5mt6D3l3wSYUBlFXCUES/xI17r/nLTAFol1XF3VYP
kzXQXBM5G3hjCdWR+m0X6VlDt8jQGR/y3MVbb6I2mPtP0MsqVDaMOuvqcFcqWkZTCn0Y1bumyeZ6
h/4THMFpNogr1w5tHYAH05wqoDFzHN1lpaVIwDVmhQa9vYiN5YlDp2VvHA+tjIF2B4gy9yYLWXwu
Oq9GfGEGqbUi6AgWkxFWmVnZ4TuzpZxCO8tQwSxHn8hVCdUcLdHHeoOGBLkRnFhbLeFPtAr8SsyI
mwCGqBVom0U3LWOKjx3d9dGpCyOJF6IldLbM88uS9WCUKZOY+8TytkRf9NqqzO+haJ/YRXx2+iZ3
D0R7zrzCnSmokOoWjTRRKlXkDl1Eb42eWEEXdakRZXllkd0R0ulMGKqCO72o4GupgWqYa681tYMW
QMBZJYlaWdh8zb5zTKjuwLcaBEsI98U9Th9F7xpUvaQ/qjGmTWdm03ZQlOgv8BmDzjOnUT+TgLSH
isb+xXfL0XnrhfYMVdDS4lWSj+U+LcuF2hK8996nal9W6wI4HAicbFZb19VsftMZIXAeVC37lLWq
6m30lvThnZvngwbsZgzg6oW7nxB/+D7j9o80+vbhqsgG+y5TXO2rggZLspJqe7UjoVOhRJr6u7Ct
2y0DPro1k+GybxXh1p42CSlJBtI11ND3Ynvf4kEbjl7RZvQQJHW9p8+GtoCKkvKCEXirVqZ7R2cM
h0/RTeOoe8h1gPdCHMsB8f126KczgJ9xLlJqxxXg5XdyjhZyGSkeFBdATxovACQSZOXoP2MyNewc
ekWCZaIJqDYC94PrBcuebIBqnptHcIBGeG/JerYrJfTDZUDsJlCK8eKN8fImrJJo7426ECxyx3jL
3CoVNE5LdlXDyL00G+C2mBn1eZup9/k6GWpzsxDGHVACpvGZ6G1nU6j+wngTdR9AVForZdugOuC2
TzbcQZ9C3bizJtjbtl2jnELkeMlVzfkMscv80GK0aQfBUsL7ynvdrycoM7E6ajtRgT2WyZzWq6Fs
qzehO6rbcYnVT2jGQcohOwASAzJd7tBbs07OhPRH0FeYCcpr0IjHKDkVNTxus5ums932y9qGr7U1
9QYYJ1aQ3gE9HLdt4sWnuJM/pJpGlw/hwbKa4Ji8LVvVOI5tAxZDwx9dERVjf1I6VQSGjY/QxxPE
TsLsXem6bC8ho4YI7O7yHoYXTLiBBsKsZsyNIj3ZEJbeLSb9QcVskQfAjiv+ZLQ6gimjNkFnDuir
YSBE9bFOeO0E1cRvTYOO78qb6TFAg6A7ZBByHoPQnfYudpl0N3f1z1RBpvdj7MUHOlvjrWLQCjQW
OhLXlD8fZm123yce6ieUwpZi782N8tR6iu07tHrvx5pWnSgiXHEVAi8FWGiNZLayzeepPMe2dEHF
ankqaIjN/QbYZEshOXpX4kzI5hi4MW+Axr0Hr8JsMp0l2w20hp9RRIFM0dAbMg3IkqAqU5orQcG2
9WKrh1RBys6N7fgB7WXg5WoakifXso1j36AVMgVW9tElYbizJ00/0YWITmxOf7Y5yjSCLNVIIaMk
3VJPTz6VDk1fea4CrDgqk+YaYubPQVrjHujf6z9SKPT2ujbb72oPODYN1emRJh+Y3AFCJLRSGuer
NlQIf3htm1Z6VFFZuhusIH7j0SH0caij+BjHtEfoTjyd0koL3gKtJE9BUzcQwdBCpCtqfqNDAvoy
BwqaQS49UCenFICIskd2zqM5Q/pIWU5qHvDAtp2QzGKpjB2jr2HiMFje+rOa9fxBrztUNVL4eug8
LI9hOlsnG6XcbTJJwQtxQv0EbZLhehXE1MRnbKR11xm2+y0YNLqn1bo/g+Oi20TMYj8g6btcyqAg
TlPNTwUjLE6lazWflmKqH0yMxtsJKFbzoYman8IFDiPaSypcmRZ+NIBVA5ucbkjjVOGy2zMqW9NO
DzMbEjaMr0+MXRjuAzeEwy1yZik4Al6eGZXoFy+gGgER9Bll+ezkuEV1oPhLzcYYPGqXqadHH2dI
kPgep0wfZ6jz5talgfAT1PPp3Cv0CHF4LBo4CWPRx1Jo9reRUPL1zgMSpA8WBD2Ebbei14V2zxIP
ctSh9d0FtNpCCnBCX8869TwTpFJtwEaENvTGOYad3xpZO29cKEJvyfKEt4ookk0EGW0Kq54PPegR
fq6YznM4tDvXogtxgruzpjqcvwnxIRRrwmS5X9DU/xKRuyK0kMUQwQt3l41CyreKaFdp9tCuape/
SfsWLoJtoHZqVUiMpcwJPyKIkWl72umXnUJRyoEDRKSwGmA301yKmvCxSpz4Dhag+z6o6HGLPSP6
7hlesokQ9mHGLH4/ahaNPrgxyrdk0vNXBV7Juzi0gA8LndNgxQ00vYgGRsWFU9O2QpGlx7M8zbrV
3oU4G7K9JJ2/QhdVtoNVR7vQ1GNaPVLez+I65nu3YMTbivmv8BJia24/9LMefKzHQf9IPuTsHRf6
HrV1WjkJpIneRqeBMd1FtnJ37aLibMYbwEhv3buhkm4m3YC2ZbbAiGfGwXaknUi8ZNsA1574dRYC
w2pw9RO/Y+KOb5Mv0gqiavaxRupl3VCYArGltU6q0x9jLYS3DKkQY1ugzzGv64bgHD/pElwiAmV+
G5gyQhunnZ061D72xSAo7kDkDHVicsc/ewucNk7D/GMdQV6np0KnU8sBrBOFjEJPu0PtqQo1JiqX
H4saO0e7JbzI1jTGDx7lmdQv4R+9D+CMfgp7aCAWOjnQ7Pok2Nt13X8cAqwTnbpBec8zobTLSMA/
2zSHKGtUeblFVyZZk3AHe7UtCjrm9GQH33c+6MhDwBRYhnvyL4ufSrM6WKZxmuuphXscaA+1RXMA
ghAd7aKa8plhx9l7z43KL4zjsN8qjRl+yKjP3hd5CQxR6SmYc84uoDc5BR5+WZvvuTa0KVMrEBhx
kNl3zRthvi4x5iQtrOVIo5b3YIKgvKsnZzgAT9P5lyIEhSbYFJorzEp5efnavxEFZGSGBnfHoq6t
3l5bCXLIdOVkHIOaDIjOUS07u7Q2Qf6JlruwM6H3/L9e0VItkC8brMvkXzfih15iDUC8kX5kZvw5
D2N6NpJOlHHcZIPhfGVemLy7XzXVZQY5BRYPEVACzVvdWtr7it4aqqMZwV+hisigjtUyEL68/FTP
RVs9lUYPZscbeBX7VvVaIWwtKhPLZUb59D6Ed+pTibbvmZiZrF6+1LNHcjQmf1I/ZCKDi9u7eSSm
tudNpEPpp217+Ua589ui5Ev2ylWebYybq+i82K9fLnERtv/8Q/sfGpBOYjZZeQymOkC4LCuQ7zG+
g/vcJ/b44f/jkUjm0Udn1KJh3jzSQF9ibJVVedQRL0XXkcZsoyPIevkqxjPNVOStIbKaDIhxmPlw
K8oMXcDJQUTLo91V5YwxAmaZ7gonHq3tnKJz06ycOstBi4caNz5PFJmHEyCB1b2t8aNDvmZYbaF8
Zk5FMO7HhY7yGhDBTaevtauZ7YHmYBegHjm9mDgXcQ/FAe3obSQ9xjny4g8aCHq8b0MNHuwmdgIg
GzpINGv8uNRtFH1nVEk9QVxJxoQeJ4LIhgKVZmmR8Y0QOTM/zxqs7uaCnhaU9YznrOA2xXQGEMDW
Xq/s08iGycGll3T78vt7tscdQ0amUcXX8SCudbNKTp8vlNC19I2LINX+2u5FPO/tFePVCXHPV+rX
S93uPpsp7W3cQIL0UlhzvX1xZ+sSJ/DpVIXKUaIiYfDy0z0/VihPaZxfxkq4hn4r6e7Qv4ogXk0q
Ytb0DheioUH322tSwbcq6x6mlsEmGrLWoihly7n76VxBt6wSyBf5HaGL+mHu8NGmmtMJXCBbAI1/
vjOo9/hoi7coFWMTX35K7XbyNNc3NQt7aGou6/nsDCAqUkqt5ZQiQfrdU4hpRmoj71NKDPBSQ/sQ
QOu7wO8qDuNk0g6eliEqHF347eU7uTUw3Ihoo2sceaiwzBP/9UU0IxrRpNzdCbLbGY8fbOI8tzfQ
+U8c1Fem89zup+vFHIfxlJ5HVGvevHUnJv1FQw0ZUl35U1+oyjPlz71LLSs+Veh5fnaMwnzFgt5u
qNtr3jg6q2/aKah5QHUa5o+Qe+KHAt6l//JrvA0euIqLJ9CZJG6zrYyb16ioI4FFj75OXIe0qakq
qir4VJoW3qs6qpswG98PefH15as+m47JZT1VNzSVreSArd/YgoiCN52YSnlCW4QCioOsiFtNyZ3Z
ht2hsrN0FYaktGmXOn4wV2cDqb9XzPnz98uYSlbUxRohbnk7r4BuEMerlSGBJUSMi3Bw8iY3+vKV
J/3tVZjVwzwSS2N6wM0qTl5VRwXNv6drWeKq9CBSGT/ClP/8Ov3P8Ht5/yMiaf/1X3z9tazmBg23
7ubLf+2+l2++5N/b/5K/+j+/9a9fv+SP/v5Q/0v35ZcvwOTibn7Xf2/my/eW5sXr5bi8/Ob/7Q//
8f36Ke/n6vs///ha9mjc8WlhXBZ//P2jwzf8v4yC+s+fP//vH8oD/PMPeHHhP07y/x7+1+XZ333/
0nZ8hGb+B6M3DQ6jajvsYV7s+P3HT4z/oOUd0X+VOQPMasAPQbrron/+oev/YVke+w3AkfFQ6IP/
8Y8WgvyPH0ESYW4Mvp3xDuzNP/59f7+8/v9ejn8UfY7+B63J//zj9lQhdKY5RKfMxrMosqlc52cr
XcxwxWHQqKcI95u6SC0XT2lIC5z9pLUXxdBesRW39un2erILf/IKiVWYpHKjenIT2F0Ig4VJvtFC
iK2QU73q6afV+Ptpf366317NJnxkRjd+9nZPL/R4MWCgV08MAvfpzFqVFDEWNdiYJpwI2OcvX+5q
DH4Owq9P54jXoZIN7VACi5+erh0d5vYCJJ0MCtSNSmKf/xWrOyDEdYICNtJL8KIpgYbWqs6bDQSs
Vac8Wg3BTG/6swmnCbEf08pJcgtfWQpaoQ3fiqxVXp/L9rEilpOvLAsxkLOmXtJmAg+/iwnY5H+q
V6wVunRUeoF7a9kiYHCCg7om3XQpOOjBJjC1NQHHaoRcG470NyaPbaVsLORJkaxe2fQFp4afTBcS
WSb5rOaC6FG5SNY+ZuusTldEYquk0NbXb/Ep2fwol1Qg7Y3FY5pa8iFO9bgYyiY0LpqK1m3wqJfX
H7WBtZLLR9zsy+/+Nty4ffU3jo8BQHO6OLKRuSbdj43xxHjxdehdRiqxLgOWIKO9ck0ooyzo8wU3
PTot8eyc5V8X3CtQea7orj8h0kATI6iEZvhVVawHNKl45takq2z4PKj191bpds1E51Hq69G80qOj
rDHRyxpEF1Uwe2WyCGrG+rPCXvomIR0m9EXNdEcv04pOhJWh5r4bFusuRCGgRt3AprNT5JQ4uEWs
bKZA9xFHAAbVmZRlrorAXEFS8av5kgy6L/80iy0SuytXtVYkX+s4UjaxrWyykk3AdeUvbWeBlG8C
YJvsIqj5rHY60wALWLosrC+FfvnbTGl3ioMIJmQv9IDQdITqZD5OtJuioYcEFxpS8aPkHwOlOihv
K+4jzR47qC/ecFnmfO2IIEoDMalni/fauuryvVnCatC0NfJAEN85EnxNNwMNxwjRNaYvLyLQH2Wf
Gj13NwK178J7UZ9kN6vqRd7nOEPCOyMNQsdq/MoxN8QovrTqYnZ+OuYzc/OC0l7Uk1WL3CO3X9Wb
wNDXspp9mKN6zqOwC7hNN9DWHIi04oRy3pqcoqVxqfPMry3QTLXasCofdT3fTlq2pzbhm3BP0RTg
TD7K2w/nZte5yh7GyL5jO4lpGYvmlXD598fnvzfyjfcPGyPz6JlVT+joQYTLN0xwhdxurlE0XLVx
jyo8Na5AeeWyYhCfv0mcoMpMOGZg3Fy2ncfIQwdTPaFqsooiaPU038eTuXvZOFyrO7fXoXhGyq2R
DZj2TRRX60rQWxTpTwE8LDmrsmrlTPT/0Jc6NLxHi8YES/E2an7uY/kO5rpuVhfFvVTVbqF2SU0d
rnqzydt6Q2/dtjLNlRxz3Ova41DGHH1W2ga/GlX6QOnlTpWn5DRhQuVoqA3GWWNz0B3XcQlryPxY
zga4+PDYhq8tqfGbDMjiUemC0lXTeRbRpZ0XzU2uT6cAQ8hWrNND6gLncvxoL0I4k848XkOc+6l9
Ggzuntvh+emUuToDByXguHkUNyDuouM8ihnI50enSaHy574cTaU/Qwjz5ZFbMFfmqb5iZW+3JhG4
xcgZcn+SKMt2b5xqoTSax2kDZJmLVaQW6ygoVngoWICol61M88mcX4kbtNvA4XpNgmBSKOpPDET6
9YTDLeg4c/N0KjTeQVysTdiiIeq3dXI/KnuILWtQaNroijV86lWNe1RxdLb9KKRR28v2srovb2Jb
/U0maVFngAxGNwApibypn+1OrdZlR2vCaVFoRHNZxsnwU42OGo3WM7aofE98s3gi+ufQlQIXcTIU
UZLVMuIvUDkS+yH2mW4cVq3IkLGCXSV2lR3g0B6FXjF6Y9AVMWYl6jaZgQNpsM9Nfv2gfOF4sJ8N
mK1BeuwoUSsN3VIpUvfhTj7NUThLJu5I166Xm5acQQwo17BdsGowOw9yOmy92oiz6OuCmOQxDc8d
mLWYfTsH6OA5TMxgozxq+kMRQGvDYciNz1p9kY8u2XbypFHSy6acFUgQbFlDy/xwepTf9jhuDALZ
hshQSlQF2xVBD2zArpi4eSy2ym/Jak5s38LcNUPqBwW/6OEto2aTxJyKBUY+pnsGKo3hptA2sHHw
VwQaU2r6Baw06N0TeOCMf5WbGnXzGsQx1XhvRxq9E8apLJ03aGHsevcB4Am8PvevK9YRtdlQofC9
oFYof+lbWSnxszqd2f9+bXaOix7WqG/4Yr5A1IPwDux7rU3Khk6TAz1QtJsTeIA26QGHO1/T/wP4
rm2NqgGBZcfWLazHzC/yelNn7F6r3sze+NFJ+G97dlixZcJGDepaUS4zdyF7B9skL6st/0JLBlAN
zF9CWULUGVEyAg/CrGtEK+FLV9SbhhgvmA+0Ka1Bkv1ZfZQFEouTFuFWHt7Cziz2xTDYHimeEhom
I0oIhRmIwA72SjaXQUMegISZ+4PCvuuZBvIYh5nU4HYSnEgoHI4oTkGIdL2NjSJ42ECUCYPNMOk+
ZbW1l2lrMt21273NS2VlsZkS7pcmcQqJxCjYtQprhQKC33qbbnwz/xU51W5Sm0vNq2uXR4wm83BW
slBsMKs10I6S0w5BiQ+ynIssGzy/FRMC1tQ++TwDesdjAUudcN2dj43TrKMOQbjIhMGCFoV9ESkb
l/dH2AUXlVimCbeyv1IhYuCe5D3K2ZSlojCwlgCAqIa+J6yfsmFE2sbK6NURnedirYZws3kSTuxO
PtVzcWXAnjV6ORKjpT2YCh3+NJ/zxub8QY4y3BpEQ/sVhWq/JSKRlwlVeMtkDj+GJy5HXx5HvKBL
/ba26wvzlu4WmpatUf2YVuhcqggjRoQx1F5QumPj08JNVDkwMOsgJvOxNt5JvC8pjRgdlyWyjTdW
/x2MbRvonNLO2Iba1TdJoDdXIeqAEkNitepwm3gsPvtWop4ptQ/yuMh8HmSPxLkOK/jcM0uGXYwO
2KZhR/MdCb3EpTvOHSNsxRqJIVEAz7r7GSqEqf0pgakEm0NUS5AV1NFB7lHsmkO0JjtUbKD87dUr
8mIIwuHjPerkNPIaZXtcT6ja7eRrSZ3I0IgVZCF77hcqNfxn4yibTF7GyLUYg4LqD5E6m8Vogn0P
Rzru0j1SYisJMA6wuvww5kRp+6b5S86RBM5Mdtojz3IukAgd08dwKS4lY1ut0XvbY7K9XD/OWEO9
td4YLY1aZI2Vg4UhHJF1EvMlPkFOvLjvpdLXst5yzwniPiWHW0IZMXvkKRuxhvpi3jWusoHpcL2h
bPKrgPb2RvtIiD3YYuKSvay4/KWVmX6lem9HtV5rwegrkndp0wMc/V2k6b4KcQtO+cFKkAEesk0N
KVxPyDusFq69djLG6uI2DkJKnF9Xv5P34UKzV0r9w7BcgsJ6k8zJk6KSLxBrWTyQxF0SjziLTmuM
ueoIulUIeRxYFYmsYtgWarpSyn4nCayO4DUfdPUVNXuKzEFnwROUwSCm7HUmUnT0Co4kFor+uNhy
7mWBJMmRxJlGW19nB3uh4WeKjuPhwUt2FotNMC/maOyJ8Xm7M/+1G22tNmjKuQhKBx9TFmJie8u9
y6eYdHi5bGFJ9eR/IRRkWNJXV1YZH7ouWhMA7CV/19VmsxAR9x7+0FgQT1Sv6dCUBrSnWUcrwFRj
8WRXVUSrNEWK5ypweUvc7OweiV8Ct6jZiVMsOCUZUrQlEsFEKzvxMyUGC5EzBwYTRL1TMJsbCDBy
7Z7dK5me5JDymiviCTk1uYFHIVxoupqOlXwNiX27kI/QRLQp+BkUqs1EW3OHToj0nMRzu6MwYO2c
LvAlhoCk/icOK8vCTY8h6E1k6qxzNiO6zpuI0tyXlabXfm31Kj8Kt2I95OVew00ely5RBMRZQHnx
OO6X46xr0vFzsiDBH4qjUnOViab6TZiVj4Mz9r0xniSRlIBT/J+qH01HnCGmmLrnRqy0mFLJRtGG
8LP0i7g4Gjk2OGf5qdgPT2dLuRB2CHxIMMr0LDY6Mx8loCaGlRcsMRi9TtupuwjtjsxYA4OU4yiG
Ci0Mi75yVlWOB+JYEI5gp//9RsT/iCbc0vavvAXtNsm9eQu36GvPyD4jRyH1JCY8UtekSl1EZKQ+
hWja04u9aqankbQtRWqscPUN3JeXF+JZdcVTmTXJfFNKqJru4oB+jXfDyi4Y6OMS+eNtxZ7JXozI
TsQ3ycuxoIjLpujT15KOZzPKr9f2IClQsrUd3b7ZBCHiKNGMtu1J8nnxh5NBqDBfvY6I2VHHMDAr
cpgVBk2hP/TK01+R9F+3oUk+zmxpchBS11sAq58YnEiD1XxqXd430auXlmcjQiftyzUjiU5UaM3o
BIDFHrtwKMAG6OLBCRHFOVXvW2nnk2munPlp7Kw16+W0cNrp0YUrpz11NZL8iQUv8QmuOr7GohFv
MwSXyjvyY2RqWNvDQPksZkOOeK15Jhr7+vIq31agedEWhAVQVsO2QcpuFrlzZ8a5pPZyor+TFpdL
yluFK0PTV+9nZHzIcbzyZp+nUVzRFHRcV2FLSEH+5zSKmn/egbIsJ22y6J7X5O05vAAltrcvP5uj
81E3a2ipNOYhfEBDJBWIXy9F+xq9Sd04n3redeE9KbQHrYKNarSHHPW/OrZlVapJX4Hir1VaUmer
wKFa+zow90NtIb4lfQHcnEXiq5q7MM8ZFcTa9tYOURu/iqw9+mg7HXftGtV9NeX3Lc5Vk0ugyANV
vmBUBLVvKa3I11DmfYRo7nlqu+19ec8LF83y7P6sF/rBm9gS3O7YEqb0OYLK2Cj+bbOjJlgLUkdt
27skYX4QP7repFQKKBQZtJ/IemHZSMtLHktomcXEVQprlw/WofDsA1K9ry2pdVtIkl2koSmDkqsY
itsXDbugnEJYDKcpRu9b4sHrS5qsXWU/FXRTkLvIOZJXWHgoDirWukeiVS1DdDebB7vimDD/qKy+
tvyIYybARJsrGyPK7mtFfxc5nS8LxXqhWRYh/dqhF6qhAxWMbk0AZB8yzFRpPA0Y7HoyqcgPfldQ
StNoGR2OY1XCqVY22LpdW1s7hcYiY+59hCzv49jc67m9c2PnDSz8N1FovstV8kGndhGgdF85c89L
KsxFNYGWsGtkAddt+1MhYVAhXbdxNp+y4DhGPLn2VM+f8vhP2RsKqkaD/hrw8xt/ItdkeaACcGXz
5ijQJldnSCLNJyl2SWiL45TYFPUiSQal9pQCdkgqAatTNO59rX0NJbiixLcHUhc7Q7Xe5PDf3IVp
R6OdVtFMPv61cEyUrN1tSwecRFBiVSPVoor840RUDbgueQjnNhutvQap0oGZL+6Pjqh9Z1lrLYcu
fl37EHAl65kG4hwwn52iraq7LmLEIFxVA36glV1eti1X3sCzR3EMIECyQECum0dBZWmu6L2dTopO
pZGtR0MiuxKTwWmWm5T7Z7eK5bA9i7zG2i1YExihiFsyBMS85I7nu9fTDy6Vrjm2Fo0wynIn/xq/
NtoX/jG0K8QfrmaEkhtthIR61BmkiGNgQfTVqF0G2keH8klARLP+ivbPCvV7xohmHP8yzjbMnFwZ
E2WWgCkQHCJQx1eqY7oghy+9DjHFP+3poPEshDMDggXSR9NqN2Z3pkQjL4ZMXrJa1838gYq6ZIqy
zSRTiEnA5d8NGZ1EFIyDvgZXRKx9+ha2L0iWEj+8vHS/Cy4sC0CflgWAV/U2wiwXeriXGmZbSno0
MXqMtH+mEiYIjGQ/wCa8W9qiVl1ivvKinpc20QaHgImHw/3Bq/v1PUV2FoCTBeOppqKPcLyJCZLd
MqcMOizL+5cf1fyds/35cjfLonsFnK7AHU8SCofuNUeX6qLUgGrrUWpA4JgCWDL7i7TwR3YlmBAs
i+uxROVuNZANSM3RapyDxL7XV9Oe6fKUbBB8UdK0ZXzQlG01fcjUt+T1IR2/xYki/8yMW6kZSLVU
SpBRA9e/A0h5tGhele/y21r0Gn3R+N2O5HgyNUbFJdER/uubVm0XVaC6nhCnNn0pCBSVu56PUiJo
u69jTC9nvxIYVdBXOiuWet1zRqS4UDqUi8gUTO1RfmHoKXrxSkAUJdjUOypsSXbNfDNcsAUyIe+z
p1dtYy50T5a85yh/9/JaOr/dOuweqT8bhMY3lfi5QfYEHZHppDv9FSRSJdOvHjLPXFsmbgS7fVVt
4d+kC3LgxZmIORji0e8Xi4oijVr4X4TdV5b5JE5WzJYUHaJ0P7IWSx9sloGJdyrhhmbujEBfTfZF
IQ9riWU50r1ugT3aWzFmqAFuRgISMc4NzlU+u+mBqig1SuAj0U2ZfJ0LKA1Bei5R9xFbJPEuJ0yr
/ly8N9g4sVNSyJVg1xrsNaoU18Ku/O5QmfucJ5RgCYGm60FxMx4cpeCU7xOFo9i67ni6mivLnxfo
Gbz87n+XC1lwf2DuWchSO1dM8ifzBueyYCBKO5/MjuGFxsUDEYWrIcY8E8gukYhLePgvX9e8Rbgl
sLI02mFNG1axfsubVr0u1z2lIQtpzszH2UjZUEBiqdvJTq6XDzTdXmtcOUL2DpV7QR6kqigbWEol
M7fKzu07ioWssxQJ5b+Lp53mioEMRU8B/U8X4acsoMHYREagW73rxnfXYrVCsU+gAEzjNdUDLBAi
g0C7Lz8qZLLfuBACE2QATEiDsM1+PbBV3qIcH4bzCQG6beJQSeZi7axuxfSki3WUsr/cCGhF05zp
YtgoGljiQHWxBnXh6yWgoKOVSF+lzFgDTgMhWNwV/ZXXCriARgo6gV32IOVoMQpyvrdQbTU+Qaqa
UpdzqCBpDkUPcV4KfHiqNqztWsWSKehYIUJpgRJfK88TgDyVQbktgYtlFzvOD2dXWZjc6qGhQiu1
YDEuYkgHN90L1Ck1R4FmpG6BZM9BFmUg27UFl6FgJeCHsAgQmdzZLn3jGSg0gDUdXmcmxW6koCtV
UPGtcimJ6uSu6VM/NqV7QIbHd/i+qf+ozUsdHHhRqXKwb4gj+Y9K/hVmpHgkL8BiKjVzgu8tBV3M
5kN6DHZsD7SqHufi3GftRuql8nbkuh1xj+BAkp0zYGOlm+8SK9tLyRVKqnAEpDYtdBMpvUGtWyG3
wNCF1CcwUHYO4cDiofTTmWdJZLpOFlXqZsJeEBOKW5DaoBQbhaAg1W6qMyalw8GiKHb0JKoCE6cr
o5maz4KYCNArZSF3Nn1nn430h9b6SUcxTdaRsffXklDHSkh5t8nuM3aGUCMExrNZN/n3ghYelTUM
lMMrFrKHIKti+WPH+IFPxaBsALdi/Q0E7GXZpKTJxr0SQJiHvZUtKd5Rnk1oOVAz0CbyOceyjXvm
AQYXuRFDC9ceCokDKBDoRg7NQmJz2XviG0V1XrA0WMMr2HNrLa43Lx887Xd+xbJMj5ITtAKIcr+e
u7RG6CxEt+/Uj+RcKFkKZ0NWlhAOkEVOH/YjUa7WRIovtZuu3RLvkj9JcqUM5Su2gO7Y39kCxwKE
Ja3E8t3YAiRO7Mo1qL4o0d+InGKeBSYQoyeV5KxpNmpZbwQ+YgwRtVBbIIIeTpcEmFfiVHMWDE+q
8GQ4UhP8d9JDDtloR+HjSN4jG9oG8RHsAt3crfytwC7XoN5qNphF+VL2+d9HmqgU6a+twESJwkB4
QgY5ZXJfcpoBG2mE/SwvToAHKTamWbcTIyAshh4EM6SMJnVUsaWCWYr9uOKXrn6UUtvgmkem2k8O
zhkLJRtlxFboTDJPHB9tGr/Ikh8VWfalwLk6FfOmvVyN9Mg4rY6HY0OHs73SgKvYQlKpRxb/el3Z
nZhRKV6K0IPdBgxv5ClA06UmPVIZFtwqk6Aw8yfL5ZRl+xy3nqeMaRbQm0MtZqBkG5f3zfABPy7Q
i7DtcoUn9LqduCPxVDYQhZT9Be4FJKIDfjtlTE3BAsqyyJ7uaor8JJyyEBKOBoW9Uogo5J2OyGpe
0MjkBygho4LBcWRHXsEdTLasdzdzPPBTWqrspTxpYpOluu+BHVBpQUXBFyhYQj6o+dcbyR2W4sNC
XbFAlJgH5/doKd8LyiR22sBDIBiydmaZ6Px4Nbe18wbS8Z4puw8an77wkuXGJZEWiLEBFewmCqM8
lDwInGXISV/ELIh1F6ueatbhamqdCypWG3mTUpqmJMCUKOugOsWuQzB1ZFS2pmd7clefVsErqIog
4hXuQ0wVZW0sB/luH22Iopio7gvUkzWiihhu3dw6CKTCS6o1sAAoJ4VLZMA9BLzT3CT87pGD0s95
bPoC1JYMQ80hlDFa+gCFfY/WykYIFwIwgagKAIfA/P4KzkOdlLhCQcG76K/PSlux/JbDLkrV8Ckq
nIOLAReY92oWI7xcrG2K+NAnyh61m72qVZu8ufN6BmEVDQpaAJT8RcmdCccgo4IkuYIsIf17lOVA
R0MEjBXes3HshnTPIOvVrI97gXuuxpxAIepRmcLkUitFYX8bsSTC2RPbL+hxX6KBQ0DTAyTN0Avy
IdjIz+nr2grgUbdIHs3O9dVVrX4npl9hMKUy3kmJG4eQEWP1gJMLiRLSEGvZwfuAljo6TA8ct11G
GL2dGn0ruKigqOIlhfchXukKaHBUAyQlCg3MFB8kmJ9QlBgJ5gtDIKV5nXG7FVLdbMUQJV9iZZvd
WaXxenI9NBeB6Sg2i/UQYOjfGUgjPokBDOAYGbtdnj8nShBik7A85A2LL5aNo8BZRN2fWGrD3IhN
QER0RYpxz3JeqBBJHCXRkZgmfbqLUUx1IVYNS3M1g+IgBNDUqURUy3HK3uinJQl807ksGmOfq5U7
AJ3h3dtA2yZUBKrYOUw9jz3Pd3H1Wk79uywXVwFWBBXUca/Fr5+i88AYhthAp+IkNqzJthrcX+FF
yNNQfRAjL5muINpCxpIEOKHWLpg+lQZJ/wnpTeexYM4k/5JcWXafRFOOdhFyCrYB9mSTfZEoSgz7
kH5BbkPeEdCThHZi3cXeSUmjdpR9WWqnCAIQSMU1WFWpvvwwb5JKzmQwFceCwQsSlMpJETSxBMoS
WK2+p6UH0V8VqRj8MHuXRZFbJ5/mjiUHl0MtGKyYb0mp2ePh9K31KAE3ULMQWSSG0VDGezlauBYK
bws9DhRrWPPoOujODZfPUcacuY/acrLMp2VGqoDqN+rkJynfMYyIOjWq4hSkpfwVju4qtD4yThxp
qItZMxvFo+TYCemGDITfEtgEx7Hwbbvh23ygJH1oVSNPdKXC28b3vp/XDGMFVKbwrgdH2fJma6/p
pVhLSVx48pIDyhNLeevlJ37GN73mYJ70AngM3kL/4df4KBqnWZUJylccjBQVysoju0Q4U+YjoYBE
eYypO3iQh8R3C7FY/JFQEwhJNBvbiWeTaFicpgDlBRiwLGANXimLKdGdeG5x0XnK5C6cu+xC+V6M
VNnLT/S7+rNN96NGY4NlEmX9+kCJ9M22Dbz8LmWm4V9SATCrC1xtpTLhnIFFUUJ/+ZLab69Je4sJ
PZ//u217i+I5JsjU1VOvWu8oyKps/muMawFJc86KsNmJlxZ/xYaQOEUibGEoiwuJ66Nlt77hZuf/
zdx5bbeNddn6iVADOdycC2aRokRFy77BkGUbOWc8fX8Lrq7fVrnt03c9RpkFUgwA9t5rrzDXnGPb
/cF+mP8utlIjcihbGJgPmzrGzzcElqNInduRG0LcJEMoUaE4LrFBnAVAaJnco00mpN54UA+yyTQZ
9oUh+m+Qh4B1gKpKFlPMgOaQSKegLqGWbKKSW2lTwGg9e83wDTJo8c7Eg5xQqw6wKovbx95CICRX
L5hWMdge2pQyRUqifr/M/nDpvyr/OQa5SEZF99T3qxmpJajJPIpxTGhZm7GRYtQsKJ0ABEmnhvb5
9xPhTz/4zrEPMpP1bfKDIzzGefDGf7JspU5KBkWqWL//vV8FNz9eoP7z0NKAWdgtytZLGZdUlImp
lvST5IgKTNTvf23JUfzLOv5wP2Wm/bATQXxp+fQYz1K2DyAEE1+0i6xNXem7EnS5OFKAeuVlYnHZ
mGS/8JJvgXeWcjrwBlnvsnVKOkHc9D+c4S9vCJwplNbJtfDv5zOkNJOqUHDOp44iidQupF5RGp+L
5q0hJS3mu4YKQoxzgCyCTIQyuYUCDnRdu9EL6yAJRXO0kaGCMcR5icp+KbMgILmTnGOALDYmj0rc
789c+wUAl9QbyxMOHtJw/wLgIiRmG3nNWMqeN7dHBZZiiROWtI51SyeOGh4k3palJEVI8Wpk6Qrk
S0JBtWU0OEXJgbCdA2ukornC3RKHfYYJTvxaMd0SZYIoIzUufls9ZRv5mBh0XhXDLeGnPJWIRkIU
iRvxtvEWxA4IIjshDsrB2wiAQUZd4gEB9tC3tBPYpVDxi1M2l+lBYAycj+CKrCQ9IJO21CLEdsjS
j6EQRXbauJe+HfwZ0tKkEcRuCNar1amSsk9I2k58ZflRSVHLJ+U1+ZshPU0FoCcbb0bKMOYC8uUr
Z2KxJT2REE9QK+ND8tSHpU4ccbl8CZGI2tj1xEwVoYVV/qRzCTDd/sEcLUn5f60furegyAFqDeni
z7MTWiQ0WAe8C3HdZI+QRJBukMWTjBMjI+h4wTpJ3G9QoVnGhd0SDhMZ1boM11mWcctoCcGKyoBK
dGSHHZaUr2G82LgFACaYLAm7STPJq4HLrSM4kDCxy6405xmTaETt/vez+Jf274cLfLf8ghFFbVhc
5lNap2C9mJvBWwRPm5tREqSS98ed95eVOVf1dMq/KjgW/d1ur6WOmncNCx4KnXUCS3NuFEDcyIi6
LVRFCsi4EPFFfSWp/t7t1i261vhikmQH7NKS7s8jc7/k7cEmqCH1aeqN+BArMdeSq//9LVqoOd5P
AlejNR5lM9ODUuPnSZDmFnZLQT2xte5lJ5ZIXDBtkudR8ZRGwm7JdktGUHZLlouMoICAZMVL3lrm
rWCyf39mv7qXxBnI3pmI7Kr/8pxY0xB6FiNomVLdxA/KrRnWq6jZaQiP9yeGkr7v7Wi1CwA6Jl0n
nkLtJlupSMNYuRX0BuyA+4NUZqqUWkUc0WP29vvz/FW5wlZpoJCN3XIc9d0yoiEfJaapnheXVezU
ErLM92JRPGyGwPZSQn8W8u9/WZpm39eBbSA8NPmIicbD/Hns/GnuQy1jA2T1xDSbWURUlKXTLt1C
gbSa2x7sINpRmjynKEXFR7aa2Luz0Dd12H26gJQullAmXNEHp6WYT7QsXr4kuv7okvyqUvjTOb9D
JOWwWUYWypYS0kxjsKsB/43k+2WHLA2mOZgoEvmyWgljJHRBMnptjh1A0rVAWaQUJiCemDc2yK9X
8XU9zCvAevIqicz992CsI0L+7PSf1YHwZvpeui8+/3+4Ib8oG0FBoLLNo6tJ1erdCqqmEu3K0iSl
yyUYpr3uEZhBYmNLxbns3CvZ1QN07QRR44K3kLUu9zkGGCD3viqkCMf9pifMwhYYTOvfTxSWs7he
75Y5hDmq7ZmGYeqW994wIaxsR042n3qv2Y0WtPAWSKX2LRq+IHy0tbJ2VyvNTtfa3RR9TsAWKLhD
VVnvkuxN65pdOXxoByiZEOXzEPcrVTbc6RkFQXiehz08Zjun73apfYuaPDTllCqMZgfVZyM1d/im
Q6fe2maz7dHd9AbSmR46Z7pK3pu+mqjYUSiz4qMpCVYDZU4y5FqRn1nleopyPcz1ttedruq02SVD
u4OD+FGuItG/o7piZGECE0VUaqDyTyV5IkrQc4kbpXv0v3SbaeBvhXbpISXle1uzJZfY7uCT38tJ
Nq23gkRj1/F/pSEjpJEsoumqKh7Rcd+LTUT9Bbbeho7RSzJo/OPTQbNFx3UrVyyf8skzmma/z3u4
tnjuzR/gXd9AxIdkBPWoJDl6Frs5jSd1V5PZmNfyjWM+7Jd7Sg7UtNDeEJ+0R78T4I1HlVvgb3D4
7ZNaTowTJrbV5g/B9DSRD+buVNyYyLt4EYyF/h0JioNG+RnSwF0we7Qp09U4NtsAHMZkIJXAsa4M
ZNDiY89tgShlj0gcUnzxcWSKGtDLDQyUU8FpYlUrz+hhN2y3s2Edymncy7GbJ2d0Fx4dQjnLYlgY
inwe7i2SKD1NWpp+WkBBaXqUr64VhM8hEa+mZqcMd7k7rQ0uFMUZUj/Nbi6mfchNoep8oPPnYE7r
Dvygy70xE9w/fTrVfNLP1IvFxQyvyWxsIftdTntI/ZVjRMdQRy6kvweptI7dGrXzdgeZ6Ms0zBeD
FBQiaNjEZqvlyirTonNWJEf5mMywCUi5Xw73CLrvTZoXqgtIA5KFzL1m2sspwOS/Gk2PqmNNtNHs
8paMG/cZzY8bsMo7SHtYvs3W4B9b6kHuQaE5VDl2ldPu3KDbaTnoWea8UaiXimi355iUIW2cO/kk
zT0r+TWb6aYx1eI4h8kPSSxGTP5fVPYBOusLGg4brCccmS85lSPRodKCe1lkRAVgg042qwjKaFrB
663zaNWQhQcHsNfnbnJuqir9ViOJanbOjUzJ0DQPYfaSJo+mnDn3R/4C791eJhyCdijTtLCkNzsY
MMi4U9dwhr2M3ZSuHA/kfoGG49eanGrcKTvPbh48EpJWnh5dGS07OVaIU4u9sacXQ6GBotrDSzOq
xbYbPK4a4w3FH5SCux6h96hoWLr1TuasHk+nzGt3UZue5crljujQMnvc1OQ+L+c7WShm/dko06MC
xFVOqzvCe7tXwDNLlRJJUy6CY+vKKnd1Ql8Y08AZL74ONkILCbxoIWP9i/kTIAbycjugZLKQ+zE5
it3qRQqgu+Racpy0mFaEeqlXGZJIVIzD8ok5OcpZx92ltOgdd4wbFdMwMjO9rF4ZTDGk5chQo83A
D3RMDpMpKRepkeOXBdXjeS2GrlaowO9b4xI8W8hZiV3UR+0in/PHOycvt9AYmSaSSyx68hxrhQyk
zCWi700I8bN884IGoZ4sl4bw/FmmcBRyZgxwRmtvwlqMIpXKaHJOW+j8OQt9qOiTARGIbRarmTHV
Xcx448/k0dW1/JaMthmnZ0vrN3M5Xcg/wY/wZqD4OrnNYvNG08BCLNcsZyHf4lfdcmbGxNTGMMlt
Q2XkJlaxCjtVbQ5W3m7FzgYplo53iGGQJaTbzbbLup2JNRf7K+YIJvbFRCWNfSjqYX+LigwAKGLV
4E7Ge8SkiVkzrRdvStbylSW3RvDDxYjpqTcG5UfZAxCcRNvhZCnrhiXRR+cQ6odcVHOIVcmRyFK0
hvQsdxeh9q2dWQcx8xNGUuw3gjIAINHk4e0yKU1vOhnWuBdz7DLu48Ckmq0bGRH0aGCVxMiGVIn0
z2pF5JSZu7QM94kdUoXC+iXjyUG+IwaHAyHNrgvGU8W8bOZq11nWYYgh3uVGLKdVZbCdrgdyelb2
TezDnH2dAT2HIR48Tmh1sVMWB0RvQ7ORC8iYv8tOwFxV6+Q8deO+7fpTwy+0Y4WO3lF+mMvOdXs7
s0+zjhdjpNYsiWYr82s02p2sJzEKspdHefRqee393BnQ3j7MrI+SIZELzqlMyjQBgr4WF0KGU2yZ
bGaJa99Ec3KWjVnOKXWGS02pJvBGZCHw6vrkrLFoZBqiMLky5vi4LJQYyBfYskA9L9teB3y8tW9q
9kO5gTUs/xNFQd94LZj8cdVeG8tFOUynNBj23iDJ+uF+VrtH9Dwv1WShRE9Mxpij8btr+46eQJSb
TeNk2HsIvp0k28mSrvT0bPf2YbbOo8MSVewogRHEXNdW8M1BIGFwjZe+Q4beoiYAwc1Ork1OsnVY
KuycNpPe18fLkAcHDADZX8j3Q3hhFHZpZi/S0Jecz8k2KbddNnkoL9focByzUHg3rY31KItT7nBg
WDcjbtfybr45zTA3NCmzMyTdpSrTc64SLGEYU6WHMdw9TGAF8bbkPpHeuUqDF7lqlAH2Gmcho1Aw
UjJ9ZC8Xyyo7sTdHZzFlMn3lPeL1mCwJme5+6RxKhiCuVMjGdzLrQ8y3TDaxJ3mUHmUtygWKcYiT
9CgbWzr38LNTup4/q+VbOZS4ArpzFY/GAdGh5erGwrsRM5Nh9BZEsnIcYOZW1JuRyqZWRt+0zLux
UIFcB8mb28ZwACO8YoHaYQWWyVnH/zb6B3k6TdNJ9jKTOVQN9Rr5LpnZyTw92uW6M4pn9Hn3vawv
bg3fo+CzyI+KCxtW40U2RNmCkE9hIqqnwJ5OKGxdNUDpJHdCm+sKEvIzpGPkpKeTGBzZ72Wl45Ft
Vbw/mcDl0J/C2kGI8GM9TDtxAcSEB018lnUTs0FkybTVUK6TtWPk886Lbmt2Hgy2jYsu4yJjISuo
QltLvnhZkPgjWuyjhNRukU0+DFq3VzzjEA7xUbafeMjP6DNu0OfgDswn2RxFejlDO7jJ/cURl+8k
i7NFmzdurGuZEhPQ2eXjiMLdIrV2aSf8GlZjG2dnMesGtsitsKEos7FnTvp0kQUvX9UyrWRqFCVf
j4ZwGHWLx47yCOk5+2DUSK9m4cFkX4kScI/xU+NjYng72AwECb8UObwHn8LCP1mtcyXix+xUUfoq
FylnphGr9E2/ScVVYVeSzRtBkI3sVD2Ozkg9To1eq8E9KJV56HwaST3tNr2ZMWfOaCKFhEiWR+mY
0Rdvv0yzc6XF54RNSSzvckeYAuK0m7Z+oKhxI+FTSi5HPCdxvsQbyf0ZvMmrRDdyblDthSvxtGUL
k056lVK4x9SssTuKa30U0dlBb26MAG+HbakguO3bGam9odiEKNwoTp/ux9TCv6J61Wfol1FjtQp4
kmqjWsdIuiDf6fcgExVn1VqAsjwFpeXKpfahzdnKa7RvQ3PrJ3yXrasb+LjhFOgLdNOhzim9Yoaj
vzspPbTvHf2QqKu0gXts7ImgzAQorNYbiwwfkDnymMFJ1r1s2zPzR7YIyUzj3J9la3O5MrH2YVbu
rOJtwkWWm+OZCariw33tdZRym11m4ZgrLSnR6VnzSMF2Ka6ne/JgS8TaUSEIhroAP9K/hOwRvUKc
1gBNKY0Xr7Je1GC471oQ72y4PuNlK0GIApa6mypMQG566dp2x22S5ycY1RLGZHyWM16+WYewr/IJ
zuy32O5REArCJxQo9uSwbMs8xNJ9z+QSt0hWk4nL2mHI4d2zk+kie76EE6GHHyZueTs9e4P5ksxs
FXa8RrfrIl9TWpckNJ4VqD5nLzl5ylUGe86qVeNvegYqiU2zkxk+Ips8JUQDJG6CMbxv1KsiM9fq
fCsRbY2vJWY3mDBY6ngPM7NLJRfN7+epiydKvNFtlxdvEo7YkkFgw0CqCbhVerSZ1OmYnCOAAG3G
XB33EkD1WQey95NYL7HO8u5CNQ8p0ZNYKbFY8k2yoD283oQtVjaV0ATrmmlQrpOGz0HjKt2jBsUK
yj/P6ti9eqj9imXUiuER9oqVxOyZZR/E+kF7f0PrO5xe27T1l0hvdlA8I4STTaCzpv2IsUBTBOoC
5B/rkOzdF0NJTk03vbWB7BP6flZ2ajzdL9Fld4m6SxlI+RpFWct+USUpwT4ojqwEVV0SfpPVLN5G
UjkvuqFe0MrexqaOLm6TbUdt3on3WzThdVe/5DFuaRw8YEMPmqHD7U1AXCswH/blWwUjdRx/EMdZ
/K3O6e6RPy1ndQ+f+ros4rPmZGfxf/Imfi3z+SIjCp58H1g7iZ7dK3RgCOunZ4OvTTp3M+rPSW/f
ZO543wbKHqkN7miwdZ3qQzipF2hQAcr066br15bESoyS7D+9Bgwz6naSoRn8QDpq8ejYo+WPsikF
YfrNqPu9EfTxekZ+Vox6ljkHCaQk6hIzRiX0pE/TcwsX7PM8BujXxcfQxR8iubD4VcqeQHBAUVxZ
jSFbi0Tc+Vf0CFImRfvohdkRmQK6p/sdqWEGm1CeqK0mvJDbYY8XcVzl7sg8EvRAWHZ0yVX7KkBS
FC9APPOim/bWrCIY7b7MkMd7SX6eCLJl5xYldQv2NAsE2HTReu1UNfFRhnTsUEuVCV+irKxkJAkj
Atx2XremfSP5isqwD5ZT0QWvLNNWfL8M78fuYACQSddW6slHgPuz7HqWh13mprgKjiMBYY3zHtCH
iALdTrwo6tMnsQV91e5+n4j7Rb81LEUuuWwb5DCdBe9yhaM0yDh9iG0xc3wywCgURgQqg+K0iA1s
qM0CjQIOY9fs/xTHBALDQlLtdi+0dwJuEAyeoCsdOhWlSiXAGGm7FqiblG567anUtu6LjeyO4Nel
i1raiTWblmKB4bBvSZlcsHACBVAV73EBm9XaDsCL4B+BjF+BgnEJ+OQXpJ1RA6r3+7uh/zJzaug6
7LmA0Elg/5y/RsO36hENJMNv0JJGaZP+AjiBaI8oljywpHrTYGlRLHp65mndkdKNkDbOVOw1PiWJ
U5V2HoGp/LmgvZzB+7SpBmIW1kipkFnvxstMyyAZ9Zb+WZ8GupqWB/NzaPabHq4kKd0TQwpF0xgq
6/xe2kHZy4VSULYes18aL35/zyRP+68Tgi5T12iHs1T7XbFBRz7GsEfne6e0NPQ6zYLckQbM3/+S
Zv7ip6CT9Oge1FygK+9Sxl1mTYVKAmJhlEwIuSdEG5BxW3BEM00tippshStNjrFSoq6nKq+VfVxO
5G/K08v3q3tHnPru6f87bO+3C0nqDxyqbz8yqn6Ikqj8+iV6/e27zg+7x9++4ea1v8q/Fe/fI+f6
zy//X6FrpWbvCH78f+ZsPb12UR0lP7O1/vfHvlO2Ou5fDkzNDDPc/QDTpfn/O2Urf6EyrPIS9uof
tlZD/wvyOtui0RtWbdEX+Iet1dD+AtSCZTA1i3ANeM//hq1VWxhLf5jqKCfosFdiJR26VASa/rN1
aHx6zP3Q8PfaYLMb21F1qubZWGmUWK+z+kuv1/pWN4FiakN/B9Vcsc0i+6me0SUMIvtbkBnxroj7
fJugZLpNq/ljV9s3TZEl0AtPD+jf4PsNN6hPGKS4KFprqacetfmr2lCQ6o0BhJH1kCAdTtqz8A5I
RaHdBhc9uEXlS2XHw2oKRn+jKeklnmhCHwALa2n11bOV/gATdzY2z0aPenufJljWCA6CVKkOOd5o
mXQ0lxiwc1XABYIU+ZTSwfVD6DEAeqqGQgfkbU0/bW7TYThWoUYruloJkQ0NI2g64NDP6Y2fUj+n
TcNAP9UYMesU7eyO1g8tgqylqz71QYrhaqaNM3rdrT6Z+3ZKTCTMYur5SQPjiFrNxySl/cfr5gYl
NYUGdzPy72MkQDfjNG1Vdwr3k08DnxMFp6AkEExU/64ocANapwQhrDZbqP3bdR125crWmkeTHOkR
fTvy73ujiJyjO7oQhJXttoomfwe3WL9PCs/e6Pl0pzqpuXXNYFjbxRwf/vfW4xy91QWsXe37df3j
sv6zjfmV9fi/aBmEH/5/NgpXOZHz1yZ6/cksyGf+JnE2tb9gH4SQ2aLqDjSAxf/dInjWX7Ar6qog
BVRwIAa1279JnK2/gAoZHvgB2BfFkPChv0mcFU3FLtDQx3LVwbCymP9XduFfVW8wSbqDYbAc16Fb
zxX04w+wLyprWtm1LdKaQeXv1alN96obu+diVJK/jyCcWPkNclOxnuQX0xiVYzvM98uzrJ5JltUz
wbTpu6QIPYcj4rzQ4kHxRvsUG+qNZykkRmbttYp1Cz3dabpPuhBRb1+rX5BU+MxyU76oNC3BVI5Y
rBJ4mzFoqi+d130ztNb6oPnJZ9Q275J86u8Q6VV2SlePp16NQKw5vbdrMmO804OEZFlc2i9WED6n
Dgrsk41AzVb31fGU2tD61UZD+6CRaQ9t0t8n8zABhh1Y44qmnebBVolh2nvUeyBYa9Hq2ZUl+jwG
yYSojUGfq319B9tCjY3ktbLQv6GhpJ68KbwJTTV8QD86fAi0VKEAH2QhRekQ9d7YMPZ5Yobn5Ugx
6+j70X9e+34UWMaqKtuRrimE7pLemz7l8RtRl/dizWNxWF5u9OB6zmPPPgYNMPvETM/46uo+kKNJ
Mf4+Wl6bEDhDc7TzrlPr4sV98tDAzfGIOGqPC1gFp+Vpk5HFiVqz2GoeuLo26J/zCIGwQSuCT8uR
glLHxx+OkvHZaT9GOomRQB4Msa1tpQxrGkEcOjB4LXWLP6gUmO8xgC68E1D76HRX6QBmFvjID9MV
A9kQohrWvmgduE2arjsHDeBbY5yjt2BrwFv6VuZ5vDHHZD43jdmdfbWp1qiQi66h3irGmWS7/hS2
xRdzCifMKI3t5GkcVK9zt7/OqwmpxsAo75ejfOqqexRx1c1ylKvt6/cZ5dQdED36yUm89vawMeKv
oZ6NNOgYxZ2RTkcWFm1I1pBd1XkSv9AWdjJySHJS01EuqKk+zWEZvTRT4O3R5jK2napHL9GQTaAC
/6hq4Ypv/cP+77qg88CAw5MDK5Ctv0e3tMoUxZqWRHsr7cnU5aEBtzf370kr1VPsVROVNqt78ory
oRrrjDxp5MkUvzLQflzrCDxvW2sYzqGdjOflqPYGmlDVkSJ39zKpZv3YN1yVG7wogVLtsxh4STAD
x3CCZN4hyYVe6lxcZbNV3ChNll6TJjj36JA2ac8atCdjexU6o041tDWeBvCvG6dvHlCIKD+qcXjq
zCa8VWLLvopRt0Trq6juA4WUXVOZ81tjhqs8TklciRqaWxbt9+/tZ/u2NL3kcTDbGU5rXz+BdPXu
Cj1ct1YTPaLhFj1WTvXWhWhvanRjNztiOWOnWy153xJMT+tXxofSpE9PjQf9ui8iF2LppLpyyLTt
Yj2KN/Ty1HdRqulb366Lda457dEhCbFalpcyujVE2j2AIid7DAOt+UMo7LIjvBteHYZbUDP0eUP8
9L6PhPheHeIxSPaR1iAalU/jtUOe8/tRjm7PcbIATf3zUqkjHVrHZECSIKjPRVg2wD0Yh9kMvqVo
cd3a/pdQDemo7QzK3XoEWbY89eKuv6rNngRt4Zz9PLDP/ar2JueMaqFzXl4l0qzR9VOL1dA6za39
xffsBGVcLASitM2tZd8pUWldNUHZHicbSrX1cpjBjZfSPaHR+6Rfp3iSr4WPpmU6e19Qu4YkL02n
x9CJjB2yzv2x8nLlxksVBbyTYsPyaW5bPfa+zOH0xdErZ5V38UzLoWafRibqnk74+wzZ5ROilPap
pogLcqc0B/pZyO44STqhhQmMsRim+q5Hi/XOrT3Rx+Q1WCDDUm1eoWJAwn1wwxeITxrQ32XxEM4V
YuC5F9xGRWvusyqqT3SSmcd5Krw/oDAlWng30rjwaDvA5Gt7jvl+IWPtFd0HgLQvSvrmKrzR2yLW
iqu4c15jADS3y8Pyekx5fnwmFr9XWtP40I1BcDW6vbnpZEIXTKNV5dWrZdwlHVLZhvLBC0rypeqY
7DQnmD7J6zPN9pFH3t4Ja+2mmgPthv5i9SarCo98QUABQP6wvLb81cpH/ZzSddTP6pWjlo9NELgb
5HmR3rTS8sbRx7U+1cURkTn/vqj0L7nmhp9BeJOiGAftrou1xyGf8m3ma0cb8qnLTDL6+8NAEYBS
mf6YTL0HJxNK57XMXEs7DWaXbIZ6dPeqocBx5lCKdnPF3y1PY9OartSJpuww7646K4o+l13fgYOL
85uq0UvJX7XkDIPpD4OGQ/fTqLFrqbxmkmYgYPSgtHjnZql1kdiGbdRHJZ8N0oHI+TV+bJ58qgfn
aKi0TZ3T1xYHfXQdVKpHf72nXWGJrQc3M4KresoLNCqPVaPdVUNpPNF9mt4kZfd5edbnZnKjuMPn
PPYfw9EqPpIHn/uI6gMHSVVPb0XnfGjiobwEbhqeojKYt2oOfjYAOL2zSd+GqQ7FsDdUx7kaX5Wm
jvB4ApVgyZhe6vEhzxV91/aDuxv7ZLyKgnraOn18PzEY16oBFAGay6dGc/B8mgZZQVcrb6eMKAyc
J9lI3boaIU57aNvaO+SoxtAUYjhHGoimXTb7mxlOwDuqdflj3CvRWrcD9crU4/xRS6wEYimjvesR
st3Wfdnv4459Eo6w5kx6h23ILpqbjK6zR62YgfO8+oat3rd+bzypsbshma7dBzW+VdDhoXSytPU+
fGNvKx9UNVRBMDn1Q6aM+q5m50PxyIsP9mxq1yi32sccImktq/JLQ2x4ntEAcassPPttR9Rq5oWy
i4YYvGFhNbc1GuonMwzvShbiNh9G/zrW7fo6iSg1ImmsHHUT/uhIs7LLdxd6pD8xwV+B/Fby5R48
nkUXFufMrMjceR4EWxYo3Xkw0Ay3WG0hJb5dp8zKHargO3pIxis9xcmNesemcoBW84l57Z8U2/BP
ECFSwJG7gH5Vds71QQXOI0cq+qMzEHN778VFcvCwBfvMpA2Pktp0Rtj7EwLUNayqKV6mXUY0vS7P
UUc9ZfRWLy8tD/r3t4xnKCrMa8ui7bSOxv1Y9eMxzqZvbKXGyZkL9c4ek8MyLDksgbvCVqVSNYQb
emP1h0LFXx5dCzoSVBVXWeTpZ73ptkjh9iRfkdZMO1P56pfxc+hW5kf2YMA9SRBe2bg2VH3bZ8ec
9S9KCR63q0HNgEqihW+EYmIIt6lu91+RGUbYY6peUbosVwoe8YdaUap1rtIdnVTuJ2TuopMVN9Fp
OdKj/NREvnOY7VS7NoYJAdjUVa/dAj3YHDnpZFuVHhX41EYZ1Z4PYTIB3go7C8o9Aq7sBCa8hJ+w
IhNRQLPYByNd0gFyovTFw3vei1QcnGrDpoJZ9Gl5avY2WdF8Dm4iy/xoVl74UHTutBqMybtS1WzY
EiAG27EY1HPUxWdSTM398qDnvrYt1chbdVb2FEOT8za1YEjG9LMzHzzfAJ4jXweRL36b1w2rRo+y
gky4+slJbRrDfdU6qQROqzLPPlqG2l53lUFYU7fmRuu7Q2cZNbx20ZtVltNL4/TlzvbmG1WpiksT
QF4yKh42xsqu2ykAPVXGX/reqZ589J93Vjy7xw7e8EPuDhoLFTzRkA3nUc3gzx70eR2XMf0QddAc
dS81P2RNd1X4cAINdQoqwiMncuXqxVXQppT42/qRpHJzq9m3fVjYh1I27uUhU8KPdQQEcEhQ0qZd
mg6aVr1bjoIuWMgMYcuz23vTNoZbrc6NJ9/t74dC7UX1uzhlvZrugyHxjmE6GteZmbhbfjl8ZOuZ
GU99XJHTTcONkoz1dUNBNC+n9HNUY/HsebJu+0Jgi3NyryEtjHaxj+xXFBtPLa7t96fDEENyPONg
bwI03uC9CcNzpCYYFbRVjVWudZAFxXisRdZRFi5RHu0GqBA9A7ggk7DMlfn6RpVDzbGDtbn49igq
z5taNgm7EI6CdqrOy9xyMhix4Gc1j1OWb21cn5MfBl/Tagwf1KZR9ujNUfZSJpBg5ZDSv7/EmEza
LgVBkvjVY9RF00tpWuF+JKW5ambLOrnN8EnQwnVefCETF6yzsavvgjQjIYjt6aJioK7bDunHKFFD
uECBGTAs88rWs+JmeQjRC2Wl0nZgd8Ow6gqYuNq4TW6NDqx3bqr5iz0h7W30+YXcXXYpbSq0QVB9
DNSuvUIt+vNQ9sVNJw+eknDkaQbvB0cT+2WwsYLc28cZTWOKGbU7RVFiYMtTcvoh+fN3cv1H3Sjd
/TlAZaMHcKxqlqHhodG08j6f0kdsjjVS8+j15BQ5ZO+MM/+bZRXurZGNCYhIjW3Bqz84ldUhmZF5
sMtU5gfWPAousFYElBofiICFQZujIY3R4jNRS7X7+oFU4N+v/+cd/zlKim+l3QerZuzwCqlEXBeJ
et2WfgBCsRvu6n+OTPz8768FVvlaGjG98HLvZmbn8XuIqLbFx9mcyz0AI+3sOna5j+XIqkBNjeVH
O73Lq8j/iCj2qW1K/2ucNseSfuhP82ROKyNWV7pvlKcx9E9e7lCea8RZrclgrjqtk0mfWIiVi+8m
YaA1dMmHrJ3KK9+WNHOeMhcLekU2gdUU+zDM2XrZRPaF7+rnQk+gCVCVE1i9e0XX1I72U1O9Toyy
OlH230E7O24bgqKP3ZRsB6sobiZ1YvqVkEWYnRdtF89ppu11nxqlsm47T2mvZmsKt3WdPHSLXZwy
XJdk+qAM5XhbWe58p0fVS5B55cdiJOsc9Kh6FHTMb7Tv63hm1mcZRCNqHsGASECcBirMkEG691Ui
lSpvjlroOfdQpZP1nfqbxc7Z7pxsnbHKww2Qf5LMsnwtPey2lYKIdhEVxn2hq+g3+/aFG1Bvg6D4
+6hoNIYsMXe1aYcPdoygRKAqWHZi1bFshrVeAyMqq6K9Xx6i0XpF/4tGLrvttl6mFnvOuBJYf37J
3WS6sezWXdUdl9wURYroTKRdt0Q0BZimNa0i2vUU5VgpzQCI5zVKfDC9IqFeTnubb5EgmLl6iN5G
C7ClnR/DsVPWepYQRY91u0l8dbjyytQBYjXWV+Fox8c80VANl+SazgrZBiWwRC2pipuGIH1btdSo
h0z7OHlQlDu64AAljTX3/XyH1dzobuc0EFtAVUC6wC218ky3OuNeBfEGbs7XtNGe9FDVn2w4K7BG
nQ7rhVJ+jFQTzveIEF4RbpR3R3mW0m03qtfc/0sv+yBqSjZCGfmrMhvBOTZtZeVqUb5dbHfiTjWs
XdCD+hr5T/JT9XSYHf3ZMPz7pC2sJwcB5z3fCtAy5GaOwZ2Wzx/zsCO/IV5pbiWIVylKcZjxPo+Q
XFz109Ag1AY3ldO+tREdJKXuPFtgb+6/m9Z86KGOcVZ9Okwv3phnp6SszDWydSdkls+aHzRP4g3o
wZS9eXW6hjMbjThOHwhqcF7OvMJ33+mThzZEEGrXy0P8z5E97IhflOvvVzVb9nBeHgo9+i/CvmQ5
bl3b8l9qjgiCDUAOapJ9n6le9gThRiZBAgTYN19fi0y/63P1Ko4nDJKSZWWKCey9uj1uPW4/mI7K
FWSjk/dmiv5wSG3O99PYikPOJAW2k7FV4jpxs1f8FkRQRbVZXe3KaVP0DEq9LNn/ARRZ+kAwS3g5
75mJlmhKDX49q/1bqm34+O8LNwjy/+7QeASHYYRYAaQuo6kOP3dolUxyWTTEPd5Xv9jJgCU1hocL
FSX1ZYrZyUkagharTbLyO+Ksa4nMZC+vPNh68Ndu4xwBHo1E7lwRZSdWF9mJ8zHDaAlMMJlWs6Zv
hosp/G7PwoFsISUwD3UsSyT1QBPLFaRr2dTC19NCWZf4f5rOIv95cNMzWtVVNz0iTbcUvBwR5Mbj
M8ro24xhI5GlxNLRVajvSgdDfbDzwaPfLpA1FO/5BE/BwNDs4kCPkznqIc64+8PE2Z8TU3HIeU3W
ImwI6qwICOuStzR4TQFIb3iel5vCmuCV6YxD6I/cmMGV7LXoJ8B+SJAyV4hy69U0OGQinIRUVL8M
IvwZDjD1mgrR0CCn6m0c8/YM+0W88ok5MfTh61CBvENJi+oojZJ1XYp6606Xhed9K7kxu1oXHxTp
udBfRUavEnSZme0yjKst2enPwSh/isesyerPvfmspsMV0DGQYpdj1kAIOZY/9SkuicS2G9pwmYeO
Dw+TU78VXvia1b74EAl8NVJDe9dxugv8buG5mv9MxwSqKZY4TxC4fLEEekJOAvfdazrUXb383uQ0
WXWVH50M0sb2LGrZca5zqyRbOiXyf7p+rDAFO41h3Zq65srHqjJdzk10XPnuSueALivRfGjTiw+V
vdCgrX82iYKJoa6/dCJDwFEX4gM8HZAljafBNzGeJYSZBgizgPsbTSWo4vTRAH945H6M4XJleptv
NUEEFWhQFRlidOg3FYf9a8uaX2hz1C/YO3XW+b+6Rn4deZPsygSSEfyhkahjyv48mXF1UA17khA4
Nto2WaoBrx7OWHcNMHEfxBW2UYWuc35Bkii6dT2DzODp5YYZRhL85QP8SQ0U4gMMYAzOQbACAQcQ
+kldUsC8WpMs4UdAA2xrRicMsZK2chWEzrgmQ7rLWSNhm8bKmYGf4vEuIh6H5qwogQ7Hqn+IvP4j
RcYA4otovGOscJ5l4T1nATxvE/xY9dWy5VW/0bRCITrhoRIa11WUya+lIv0dIp2/CEVpcJn+UTI2
cJEVCdrsNrR2n00QcGEcULso5o/zNpZ2SOoYkmpcl9r5AesoIpLjAE78Bl1eONdOICns2uujHEZx
w28lE/wGI7GdNJXzHdaP/EaH4s0VeXT4cyuVztugWY8BrWi2dTowe7l/Nkr3hGLpUHU5WooMXJYY
4/OfA0GitU+4ydaTtzKZgFtY1821xK7CkTIAxcH3mnd+di6C5Iu2EYIt/fH3oXGF2Yw9Q/nPYsgI
pwd/BoDHrkMl6DndU8rceI+PG9LPKhtjsI10V3WQAI8rGaqsJntPlPgYypJ8G9DBd365lXk//iIx
lpDpZMAd0pn6ogc+LKLB1bcgllAnUntR0x8oM6pAoMCE6DusuapBI8gVLd1JEeodcgdt1n9uBWP+
IIHQPbRGl0steHMpXZpccuYCMJqwQnHxx+Ixp1FzslGQPhbIorgOKK+cIOnw6lJP7KA/BI1Pv8VB
io9EM2ZyxzTQvBlMxjDm8tTO3VAMohj2pKM/YHmFK6G7GKY0jEqu94ai7G+DoD8ZVkOITkAW44OB
+KPJ3/xZG0bbiluQWPmBic6cLCZIPvc+gsu8urq5jQL11UYaDK3pKT/yqQ0FCjWhTdBDCO6dcoSw
r4exwzc2CrwXIyDJhirukFmQ2GGtxtqBHTRYw0fAT8xrkqc+8/AtCXaTHkOn8WeAsr2sKd23ZT9g
DCiWgfmyni4TuNERL4TIQqdA3FtSDvJxPouplo8VnpAlpcnN2qmMtmXyFNI+uzljshahGuDUaDux
KZvWXzbSVieshT7eUYP/B5/dk+0Hu1Rj9VN4JHpS3DY7XWi6xcPrL2PO/FXtu6BvTdMjuaof3lme
Ery8ofvLIhV8KjLwd/C8EBZ2jFhHqoH7OR+ABRi65KkkP6RZlQBE0K+da/xfvntQYDpiLAnmDB4w
+2YtoixYiI475BzZlm3RX0SQ050RKVwQBQhPG66a6ZfVcLsgDNaG5wHaR/A2ZsVy3Z/DPvuaK5gC
SmAtZx+6mv2d63TLgOwHieFHmKjz3unY2cVNa1BWB/3X6b5wYg9Vz+DtsBF/VBOKKji6r0kUXGnX
/XNFBEoBDFupDnCNh8exBeY2g9bzYZJ8AjZt/9ZkfwoJQJMNUBKqBYggfLyV/ue83X50sWC2rjzc
l21pWovJcQ7eO6RTeYlbXe8NJw+vje7bBdo7+dMG67hp+M82gXO/LwoklgZlv5/xh4AWZBdAcGRK
D2R9Wz2UuV8+QB6oTzFzboWqzl4SP6OY5RdXpeZEo5Kt2jQJl/cFJigQURh7o7jJWsKhDiWADYFx
36tJwsZuOcAdeNK2zE6l52SnpC/kvhaYKZcl7FAA3qm+3AGcwZPtoi0iu4qnzXbedt0Qm1CY6GYd
VEFerTQm3jlnMwOQdbGH/wNeCiYAx9QmZcfGwAExt+mB4PVFdqo6giR8vS9M3thUx1qUN4gfqA+7
XghGnNduj9FnGVIDw8o/9n6Lcmd6LwGcl7BOMbmZG/j5EH69v/X4meMa47JBmUr53huttllNqh0y
/9jL2KUXIAYcOY39pk6CdqHZAJm/mfYKUFsAKeee2yPi1FBVLhU2i7U/PbzzMxuhY0DQQg2FNIfE
HkCvRYht5JzmQzid0d6Loeqe0AS/NbBTlTBatJCGnJoQzvpC9wcPkxPrsEO72mEow7kQRfh7P1Y9
JCugHVC7+64iCLjBf8Ky4/yTeUfR77pyW+D2zSXlR4nciGOKSh10EoCLyGP5Xk/Ymeqd832ndCLv
q820XHcoxy/WxTuwBG9cLYmHjW1sinaD4QsoTGyHBY/PcJssSmDTYhQYqoHDMBTiyGz0+zKQfYFo
XSW2mVdbIDsU1NXUBsy9wHxPFXWzr2v+te4Ssac99a+C0xLexvHZm66cOg6u89noYr5BFrQJ1o/p
2wTxfqOYboJc+T9v/Vi0kEjbYluGiFuGKLW7NaDet0OdmWET5BYNuERQfq8IWiCI99bMauT9TpdO
FYMS5rXdzg18ipp5H2bmOTWYY+Xl/wDRZ0w9JtARpGUBkjZxYfIEi30jrkcvGnTPAiNc1eH+sahq
fKb8BoyWO6wsGff/XkH+r8UZK0mEHOF5EAw0nJ8nN/FJc2Wcsjp4rndECn6xrFnivsxnIfGrywjk
ehWCuXmui8Cd5i2j3aEJe1Z1MmxHI4cVdin2XKRgSIYO/hLHNOx5hGz8qmp9nv8pT/t6aTJau9e7
kATzZ9KtUzeHLm+996IZbjmz/VlNh7lFKYtSbTt0PUsLt6BqQ+8FqsH+OAYNzIwxd76AHwLRMcrg
ikqS3kqCwdpRYukXBZZuJR0kEd/FSCIs2reOwlFpPPaTQE2z8ApZPXkmH/6ieP4UiDQt0pCpYXSL
4zmIRcdmh4b7H1KdLgmSErWBOdjEu6UJQkPCgLpv8ZSyHxdeejUjlwieTNUiQS+xm0HL+eBNPFqn
YmAvsGGsS9RiZEKV5kPHmv7MLKZWehCg7svOR9YrZQRm8XY4MO0/GtKPCBGQa174TbJMuC73jUWe
4K4IR5hC0aZtk5GQ1Yw8/Lmct7ZqrMzy3x8siHb/C1uYFMGQ9mLHx5IWQp/PJk7/H2+FU8qy5mHc
wYCI5kLTctMzEYO/Cr116SGdr7Gxd4xr+5I5SOrXva4eHAMDA9O9WZUNqY5d4WLJns7s6Jbg7VKO
zAtchrk/RMsgHVZOEwJjaCv9XWeyfLfP2veH97jHp9hptdjKICPnPEIxBlkX/dKVbFeoslsUIhYP
EijToooq+SgaxLgbP3qMs9bdj6LxDkmgf5/N9/rpXjrdi3uqF142hX8UhbyYsAgQGJeV6Djqty7A
fA0Cv9O+gZUWsqwgWzVlDLYHHdpZKDddNSPTPx4/fdlpazAOoDwWpYUWIRdhtU8xZPwCeRnilu3Y
PSvqjwuaF+X3wnjbpJY34qvhS8ODLYhz/xtL4esJmRc9agcVaKWQZtCYZg3bRfVIMolgAp3A5Tld
zgdLo22VDr9XGqQlhadZJoZwP9mPdgViXuytTtvDkMhoCsO5tz4ZtI7wQPn2GUHLXmSTI5GJe/PS
H24quw/p048mz/Rb3yPUtcT+fbMI5dhiS40XHUi3XUUcs0wnFSLoywTevdaC1XUVtnnvJ+hOfkUN
9GuG9soK6bd4vGDY6cJ9Z9oWAAwFugZr7h7rE85cKI5AtkLaZergiUUEVr9MfneQlYhGVEa3nvnt
DkF6WNL76BxHY3WV0wGJA9U1DA05TPfnq/m+sft8RCAkaD60BzE2UAyP65/jSd1pCl1fQSUvBCiK
HUdA1Hr+PZ0Eba/EZ2JNAjXuhCoeZgWV61sNORmkdPNlGIdLgUEJ27KJM5Q72BLXTiPbHYqCdDH/
amlUdQigagA611xfhiDp9+pgAuC8kI/oHzmYHTtkznMZiWEhmzBZd8BnEV6DPnQ+qKnUCPrub3GJ
/1uISCFAhKYcJSgFkeJ/Wt3qMTSUtqTfAJUmOy3C7KB19JSjIQT7z35BW7dFejK0T7mc5uY5L11M
4H3vuuFQwXM8qUQpjXZ96ybXWTiqquLXOLdYGcsfZixfWKEfwgjs+9RReUj7cJuUXTAcTmFwR5Jt
8qCC7Mzt3Jvxh/7mytK9IQu2utVwaIXA6SOrsesOiBqExWDE4N6paFJNcxT9FLwBGNxc4gnH4D8t
sOzr/VxF3l8Eat5nqw1Ab6Ay8P74IMggQfy0BAJQIXDg5GrrjReFdebr2EYJxqmU3SUVNBtflYPZ
aFE0mhsxBRKee9+iqIJUpQAltQEGVjxVUe8gEL/y1l5B+1UJypMutJPfHJQxmR/FZ9dEINcx7sVs
RQ7B4IZARXyRk245J3mxsY7tlxVl8lSHk3RjBEAwN901ryVCfdIpscd6b2DHjzL68u/7QPDpPUDX
Aj4EAJUDNwfMHtHEHf5jG8CYaT/n2m0O3sby+ikltAXvGgbHYKLgm7FdQLUQrNMIObFQ6gBBmK9R
zuI1eewCtwS+L2742k278JpV2aakFVy/mUoo4OdqJUT+PTGJec57tHLUAD8BKtVbp//BXVgt2jIc
4DvP1hUSJna1Y9snPL/xQqaj/lFhgteQ6K9OihnQLMidY49d7an3skfCBHlhbXWnDQSKwGrVhZgr
TpxCbWeIvhxqZB1nhO6DPlx0pRft5iYw4SrcgNh04LGHmklZRa7F27+/s3MtYdQQm3z/8//+H2yw
SNzzPQeNte8EeMA/uVt4U0VFbEt36zDw8r5rMWlawMvVNPeT6Y7TNfWyK9BI/+frpaze+nLyw/AY
4xfqJmsxrgztx70psKLnCLWuokWtuo+6K/SPlqoXN3WqlyHpX8uOgoShQ/88C9AyVoKCDyr/L+ox
UPX/VT/gxTGXMlRH6HQBEWCo6X8/OGXEB40liO0JngDo27HyQs9gkU1dOHzp5Gm2RFJRcgrq3Eev
V0Ic36sROobJwtxl2cWl58Sz3S1W6g0DYLw3j6b9rmImXWM2enUBLQIBZDUixTN1sIpB4gdsrBLf
xyRcBUHs/zLOY2S74FhgMwhHDwTQfwR5joMYEL+oX2NPwWTfR90PbW9JJthPSB16jDSR1RLIodi7
QRld23oXAgK/Ws+NrvMdxJSgKurMZKzmtyIeL91EZcUOAEtp8/jKQ+uBZU0RbtBCdeCKLt0mEyA5
y0lJanxQAB56s0i9m85gYqNof5/ZMNhQqHpvNHM8BIzVKO8zqa4qSBDDE11FKuOrl/X+1Xfz/RRj
ljbjC2KS6oc60sVDGJvXgfVQIZqCLgxgB7j9eaQXNaNqCwsCNK8QYJwNXEHrbF7JKl3aa5trccpl
epqXaBCD4wKrgjwNMTsJ0yZPKIP9K9eoA4g4Oqy/SzQi9PHomYfXWbChEwX4DYEzWV41r6OpjknD
k+89YagZLFQ3sm2yjT8GpwCK0BNzVXYiCR0wx2G6DuriORqmzR7Ty4sLMYPe5G5YwLD1PBSFv3MG
CflSVhZfkqj6DqlF8sAcIm9xjR3cHQkoeinjtWppsgmKuj1Z2KWOVa4hW1KYoWaC1C7rhMfbRBUl
4nWbdda3+LMT+ov0Qjxzp3sWTS6WAtqOHRiT6k1k+Wbs6uqbX5FuBTnFeOS0t4+B33/4RJTffDhf
FrGr6NUbkTA66rNTR+2pj/PupGjR74UbY/R5153QOsRIHLc+jvP3YIY2D7zqC2QJh3yQ5oWXfneQ
GR5i4bcw2M/6mL+sPQH/LO4Mo9ALAbfQadIV48Gndb1qTdMiSEXs73BMZjCwU8gxfUDaRH0wkPVt
/IojCCJXsLRrnaFj5j/n6tyB8mvjjLEL5R2Kda2cC4Tq2SWCtGs9Q9rzjtzx1K7jiUnAUv5d+7Y7
zCJlS5EeBnB9iusEueI2AiRhUycnBkfOjGy1VD70rNXnLERVMXpkOYswIYDQT0goq+IEOhxgdHvI
nerHuk3KB1Y9zhcUfTCKe+keKq9DPKSX1Icatl5M+jXuKsPQj10OFHklY7c5OUj0X4HTZYs2gU/l
jjOhRGWLobZm11RQ5hIBYwtUBMmeqswsoWcMnqyji6cuW6lWlau7LCQ1VC69tNfPGUwA2A4FxLJd
pJ/dKmLHRMUT9oWW1lAEPWTQImHOcOV/A3337mK8xa6bUFFq+NYiaOGxheqTeuO4d2lnd2WTx5OM
OEXyi6fek258LbyYPQqSvNMiLE/zQXBV3c+gtUaEWxdC5gcVE/TlPeJkQsK7qblkfAVxcYq4D+iK
eQn1TAZLYRTLqcC3+dr64pfIKWqPAuHEjdV6P0wACZOYW8EovJZwh5lzy7tiXyEQaZxYc0GGEvkg
BdIM3ELaZT67S0pZtCfXfW/cFPyfrAny6xqU9VgxM7oWhY4Q6NqIQ2Ozh/nqz4F5LfpF6hXmGo7m
mDY0WigP0lmg3v5zQEYUZF14pkzIxzEYvUeXEuhJsElU7hZtRH2FJR6DAPIm283L9bxw50WqryF0
aMxPr3egq037AjSg9xhlQsECM9InP514XOj4Iix0G3SuHEqNFujyvDVl3C9WlUUpRyTHY5jnUGbN
womYIv7l3s/mhjpXZKsgrTbg7VOtnGpbdeW4xxw3+EygevFk8pQT1LC5YJBX+acUddZNW/BsQf+j
CZCRc3+wwhBdsFPZ+uLmxVfMp3Nfcn+8XxWTCmH+mvJfKBgP2Phbgi2MQX/n1nn4HkcIc9bcSbD+
a3qRVGxmCSS0XOGOi5gvSNlc3ElJOESOs0n71lvPlwITTu6XvfTeddoEjyQkZ5cb/oI/S7VTBbSG
tM6T9w5jWKW9zJunCJoPjpD7l7Rr2g3MhWSRIxBmGbWdd8kbIlc+ePOvIeNTyYh4VFXNURTVA/M3
JCeYnDoM3a6BrPk2H2qvLLfZmCTLsYThp+lthNzLSX6YJoj8jKbeYD7MXYIOdYV1BFOVlmCExFvs
Ue+YcA7XXjDkZ1YTpIROrUNhDqrv2+vMuQGegtYSeYlLDzZY5B/JBlJKw648H16QuXKL8wGDxLH0
5xOtXeXVc0FV+CZUexsMCHnLS32oW2YwaSyhq7CiPT56A8B4NlS3+woOlBD7aLeiQf3FVJ1XfMc0
Wa5ixN+NfXE2NcJY0uksmu6ZECYSH4EVK0cgNSPueXH+882kTbNtRP/x/X++IWDmO4NjpMYEmBXR
HIJhGxXXGgKIhyoKX820dQJ679djnvAd8spaZFDz6IBJmNu5Q/VTTIyIwpDckDDWHuAghJ0oKcjJ
7YoEgXYgphws/BeB1M2zQs7RnWtUMt+5IyjjzOpyZ+rqHVo5FPMAzJqyVj/AR4YLLXSC6ESD5Kpp
8ZG9/TmYSu+GeAHzc/3hOt8bMWY/RZI7+MQn1dMA1mlZ9OLBRxjIF129qQl48MDDbcrYqF0zJIeg
tc0GMULoPqCM32qnSC7z+1+npAaRqfqd9d0fvGy9/Z8NqkjpSjjQ5Kc9ca5uZtJ9WVTVLsUcAOSo
4nXVDXxZnecDep5kXWmpHuD8GfZwkKPYhBZyOAGJWQhdBGAhACBPGsa+GNdxxk59X3pYXVWKj5Ef
3AwG9Vxclm5mI+asGgswhPsMORFl2zJacuu/zT8AwCSo6kFX7l677E252fr+Bw2HLlyi81zkirTI
TZqU/C6B6TOXLZLqJLOHJE5h+pwEr0Ih1A5soXvKoCJ6RdArlOhe+pRPKJnjCQRDw5o6n+V6dB4G
m2FUUeMeymy0BWCsGLkPrUXq6nytdZ6ueWABzU4//Vdvgu5dlKAr72xREjUlxgOgNJz7iraNTpCj
UJAiEydVqe4AF9jPWCFBmMG5B4moKD+iAAqNdFDl5b5ddTGDfBJR1HsN7QTyIrPhPeswzRw2z4ch
1gwxsZqAHEQ4D8oC5wky0X7Th5A+E7SBZ0IxNTFyzdcQsYwPMbJ7Wpi7HgOJGCU1ekeZsO6FzE12
h7wMrJFqQYrI+6xrrTEDpWS8xID1STKYA4Tf2678Xjp+gjm8VX4S8Eav9ehHz7HyNOanKbtzpzSg
UUEjxj2VYU4T+oEixMBvC1cZ8bV97pR+k9CefocE4I2gJfvmezuPkl8ZntanoSgp6k04+Ooofxnh
BbgUxYAUSrAze7iL8wt1JCJSal++o5GCSzjvnuORDNdIJr/m2wMGXUHCwPuNN30XHfke0buIYx5h
4YPNYAGfDRrCJtzaQCJnK/LJeoCz55BUNnlIxvRXAAgznDks3+bXBg4KsDAa81KgVrxBjdXvkFwA
0UCC9KL7X0R5fKWr0F9Hqe8sPI6QM8gLcw+5lk6z1A6DP8JJxbFmtX2CGvfZt03/xhxxqF33eifV
C40KB0aqu7D8zktFDHQTmN4VHxh90Q3vkQepIZBOvHHls5qt3elD6Q85ZNhB227ijq7HOPqlUWHe
WCTNjiSgu6SP2INQQS2ZyhG8Hm85cskwpxTtaXouB9e89niXexksSQteYIukYHSSVd3eQup1SFHq
BALkG35lfR8ha9YXS2lchD8hDCJ2jfNe0LLeMQepS2VtyC6mEI54TjPA7qbFan6F82UaldhnZjFR
sCwl0ogqUC8bNUJBgdxKpAprn5wbfxyv6JQOnfF+OMMQwpXjynPOEI8wy+Z05t9YgRRC62WYPtG2
TXG4f34cgXUAMpD+RUq5mRW/tQLNQyZxsSesg4imWENbUNaPgzMFPYHe2c1Gs/letWuVMI/zDZPB
nMAlcBEysuhM8gpb7gRKYT3Kb0hOQnBvXbOlzKGtKLSAZlsg8iGtQ++ucy2zwj7K1rlfEWSD339J
hpDcuZ5njgNqMSjIKqtV8FTCj3Soh34Dk52/HGjdXB1YJg7csGiDwPjwNBi8vFDVHPPtmPqGVXgh
28kQJHtyteWA2LtCRM9u6YRrWnT5Ka/waI+IFzZaa2j4JDvPZwlyY+9nmF3SLpFAbxDplXxRlgwX
/Gv3pVb6S9x6BPls3g5jJMQy1bF46gE3LE04Rk/zvbjH3Lm7TNJpvW75P2AXFG1xZ+AnAOANJCuF
nl4Cze6r3q4Ycr4usbvxPNg/SanQWfoWVkju6JcqSq5VG47fWADVFsLm+3XS9gW2+kmZK3UJwUoj
oVaLBXmFB3zZd/74XGLXemxyZ4/fkLwyZ2hPokIUT1tL5LlXFLsrDLMgqj11Gwr4B0C/dKhPwu6L
l6R3//mn70DAA6bHhdCGtfqrhOi5GCT9DiMdopkk5ef5UIO5X85fgL4NYyOhovcVHC8wttFD09ju
AeI5TGwzzek3222gAZdirFCzZ+IsWX+ciQxMGonPNZi3hSX46MkgYdv5KZufN7wMs467Ctm3LN3J
IkPMitPb6yDhoRewPb+rqrw2Rfqt7/3+iRLZ4OdY+mybBlGa45ifKyyCh0aVPeDtV0UuM1DR1gB8
ChpiwxbnyRqnBpI9Ay/Bqlkh/DwClQfl5DGBvRC/J2b7FvDtngGHLgu3BR8O+ZLCz59qUY+M/cYJ
+gShbNm4m+FZRbpXzflwa/GnXiCLwF3LRtdr8Cge8jyrei2ns3i6N5/N9xBJ20Gzlq0GDdVBPbHm
sxArgk5lP9+bC5uk6PCXg2xul0io2EkxtLcI0QiHlEDaG5DaeUEy0Dso2/RnY9WtCxD3FQe1i9hS
5EDUcBSmGbohWSJ+rPIQMN37mBkXeOMr6up8Uw/cOXgAC68BJoBNqbr8R/5cN4gz16EY97O/tdZj
DYcAnJIzsBanb4mKxAun2C6cbPyaOZiOmdEREz2FTAG6OHwDOQ+Qjwh+uhO9Iku8PAGt6k5iOvA0
x9fSmkIInk7zKTJ5SHMrHtH3hg9Iw7kUvPWwcSLirHCoWnIY4tasa+iXKHMeM0D4j5CssrPfYUG3
bUy/kHyiFwFJn91oSgXO4CpAhCZ5Pc/HklJz8xSMu7AEv1VdA5sRRKFL6PwZ6Gtf72A83aZoOn9R
QTZVaYJfI07UdGf6UhbGbFlHY3dKJYp7eIKSUyE6CrcZUEQzOYR13j9o8uR1HEiVaMLHBhHR0Fek
72BL1b50xmCVYhbO+9hgtJ0E53qKfDhaa0gGFmViMJ8KcY/P0ILnm0Qb70hENZxcIK5rh9wGKzHS
BNrAB7CULwj2e0LThfDHsjDnCjXneT77cyibMN+r1j/7Uu/vpRtoL/2KPKcrRwjCR+WLDRuT8hug
7wqI3ZVzka1do+UJxbs5J5nkK8en9GaNPVAfPYRDekR6zOC/FcnOQiS0QMYd+ZqC8IXlG266qO4x
6qDLH1MfsbIchd521Ly9EIumCWzpO4EMZ1dMqi9E57Gjm4yAAbla/LGAeDXhsHWX2VbgCbwQJ9mM
k4tsmEyO8yHsU6yaouigg2se9eiKq6aMglXqAbqoDJAhjPV4WIv80nWo2FDZYNLJ4DPgpuGrL4Pi
SzV1Rs7UGeFzHTxJ3e5GL9nKLKteqQj8fVo3gKAmA1DRxf+4T1P10Sn2jIElQfdboQMTpaNSe7am
+EDWn4VnRfjbxuXvfySroXRgwo2KN8BbKyCI2Vuutd1T1B5r3TsdRl9DgUNmYqxWoMNqr/0AzNst
ak6PMfFfZRshsTgffh96+wPSouZaQqV3vx13AdRInlvDHADZTTARcxWk2GuIKM0a5KkyyzpdlaYf
oBCFHycNhHf/IqkRpBjHUYdcKgPQKnZaf1v0GMTKJyOc5Sk9CwwlSEN9wxaUnXvdIcQfV1wRsM/J
+DoLdGaGgvRVcs74P9RS823mYMBIZuIt8V3AwHrSt+YZF9uCjrc+8bKNIRgyVQkO+V+QFutmMk0x
2eLNGJoF+kX3WGIu/dFOh/lsPniwDBwpMiDEUzwB+0NuuwX3VfSIQszbZkWif6OrqJjcNZQpEzdU
ia8lg88BuqQPGRWXzITtVijUaWJS68Ycmi90b+NdT41y/coU5hj3hBqo8ajeI2y1u3YMVvTCDOIh
cZCVguCb63yIUNxsfO5BWAWh9P1eiVSs473mHQfyM0mK12Ei9PCwjjtao2GeL2twoUs3GTY5Erpg
koLzTVXNuLOkgU0TXSr+15g+Z5GOvvc5FODTSfs/J9OXkgB9iArY1///9yXSii+0LleOk16ABLGf
Yxk8wHLcvPlFg6TqPKtORDnRqWrgzjNM5++0UZduEif6vcxAk5AeBszUHDQsSu9K7dT0qaNRFsJg
thGoGleJ35i3VLd2VVes3teNtW9dpmFJiAJgZg4I3pLbbee/zuYr2cng5LdQls6XKco6GOJhKptI
8jaL2yOjT/8UckfQHeXIbHyI8XA+GsRjQyUWY8Q4phBOzPN8gFwkPogaEZrF1J8OYxMec5AQEIhx
lFtxPzy1cLYt7CQ5svDEhnoR+lV4m7Vz8A64G8eNbyi8hlWLju8oSAWtxwiRRtV0Pqa4t1vGSkiN
eS5ei7j/f4SdV2/cWJdFfxEB5vBarJwUSpZsvxCy3WIOl5n89bN4S9Pqr2cwAzQKJEtSWyXyhnP2
Xrs+pYtAZqSXfjRUl/sw7Y0fHoBIfF90R3qaOG5XFGevE+WhTV0qdirwFmORDLTkzEVxP5xJw8Ik
gqYTO1z+u3bcDyNt3a0LO3StqUF2mhefatt3DlbqUqWfEBF3jz3nMKpe/ky1sGRl90B1wtv86yhq
Q7LRl3cTeUTJc11pGD542E7y/jP7RsHrNLM0We5OLUzIIil+2mg+yWKhnbJUexrbfIhtcgqJWdoX
XWb4RWSF+yQd+CvXHRlTg+td5lYr3wx659i0w5eiu5WLcMxavC0z1OtjoC65Ou4zPZlgHVbDBbie
g7k+Q2toDS6CQzdTTm1kHgMbsle0qEFA2qFIi6pzIrUhZTvhRvGSzZzW5aH03BorxKL9/jpPsGj6
pmJ2O22+tT1xCfJvFGlqtbtvbZtR992gP4Y2LL/loImtUR4gYQvOQgegoINRO9V5wZy1HMmXefYo
B1ThWV5P6VTQS2guci5LA8veZJbhrnEWt8/YmzP4O0tMoEJMmJE03V9BgwVh1JvfOY0+P1Yr56mf
IAabFhODUdXBw4CBy0dEEu6GXlO3mWF+zKpq/GxG5wP31edBXBjcifUjRCPcRyV9HVn8tYu/BqsN
Xvtkns9tWCS+vOw1wRIP7vwZ3Qyb09SZ1zYPqHvLQ3d8CD11WwWCZegiCpZ6YDqojNiRAhA1ATu0
KSIUPaztiPRZtrnZ36fBlPVPU0f0+lL2syYC8opZ3ZSxRq5i3hlQsru5PiiQvNACGd80JWxu8mzx
P6aFxwgn7S5Drxe3oPIq5GTa+KhWhjhUVPc3AAvZqZr4dpcXedSaPXdNok3DIZNVNtfrP1qne5pJ
JDzrSc7toKNRDeH3oyWIbYGcFObFo1OMp0iCEOJEjX3o9QRVOkZB3sVSD1JiT1vVRI8eqkmZ/En3
3AtZ2fMVqhq10UW9pOftqc8r1iVheRTLvIQspFiXVHR9HQPS/R8o3/DKJ0sELNTCsbxCWiivQwXH
1w6TaBPZXqbuEsM+NXU0dX/ViVpCfeuvjqo7OzM1tdPXy8wHJ1ZigQN5/ez66SLNZbsVnOSRfNF0
M9kHXnatMSP4RVr0G2lflCg0CUDT2+5bUbHzvH9kkOh63C6KtaEGr67SqWCjtMhWSISq/FiX1sja
gLSSWmTMNza3elq/oFC8dW47v7PpSmiwaMY10L3mCoweuGSP2qvthYlRNv1lK13yPIeOey5nGzmG
SyuK3t2wVpcZEhbDyTUrF7IFZ9EykbZG6BCHYT9pcSiwa3hF+SD0EBj0oiK3EPUQoNDmq7u+vPr+
qfrOFJI6ltGe2EuwtUJFuqUlzV013wDj2JAfwFwrr1FjaJXaPLRj2p86vSUjZXmRR/La6Ohci11q
z2G+F0770NWBeZQ9i3HpVMxexJ2i6M1eNi74BFktmrpAM8OHyaqGaJDlX6O5VXthwtnJNTrKvwqJ
TzDdV/Bf63a5lvccsPL52Jz0wD6AGWgu90lGt1DjTqsOv/lvtQr+zInrMKJpb/dhrJ1b+5ehwa2Y
De93N9hElHax8UL1Ydq06ZztF2iaNwfsYDobnp5abKYIOFoAsWCvebO3C3XberFq47t8Umj50gqf
yNwKMhXWxrKaUlTDjyekW36tJvuawthDFA/mLtHMYuMFwc2j3/Mt6KpuN3qBtidWdLppXgKnUe/S
nyiHthNtdvnz2zzEZG+J8bFSqdZ5QYLDoTLiH8tXqNP8pwB89czH5K1LbeqOehQ334wJ3XyUGqi6
G4TOrN+IGNWwrKD5vlVlqO1zyWRgVoVlPv8sVbfY8vAfOgICtxO77GfDiRGDJNbw8FnUpk1N/Fu7
l/+qKIWFH43tdK51gYRlKY4P0wLI8apDjPUtSWrcJxG9/BCrkaA7cbQFZfKEXnIf+OkolF+zGP7q
myx6nWKv3jQ1eMVudg2q6G18kHvzZNQD9t/q5EMOc5fABoAsZqrVa1NVgaljBvBDO2ye9K6pTyIX
1RaqYwEAezTeVEUXG5p1bFxBTb2RjDtSbpPKPSnYc3l2fTe0XhUlGDcji7sXptb3RvHap6xTv1vL
qr6xsl9K1Dd7zXA9H8uqOFW59y711wkZrd0Ujm+D26z6xV0OCms8zJVjrGYvs/cGS9z7Cr1ZlulW
j/ReD4JDNoTRzkzg9fdTkK0k60OI1vQ1a3iS/1vRusUVqxsPhqamO2EO9UvcISEz9YfO8UI/UjIE
YJMzfq9KnFBKmF2zbI79ygL90ixlO/Q/6UWeTiKPTx1UM58ZItxYgQojaiQlQBpMIr1Mdm1o6Osh
TwI/d5Tiamfnz0V4lNakW5XegyAv9aGIS7EzCqJOTRN/BalWIf8z2CleFCDVFsIQyJAoGkDJ2sLy
tG5Mtc2TUVOYdArr5iVJeLz/5NFUSSkJvZ9J7Orvy0GD+0ceqIOVfLez8min5Vbvbf3b3OX583Im
Rb0JkUJqGUWPAVM3VIom3DfL8CGXs/IaVrJqm/T5Rv6hh7bE1gMwENN2sLvvESiJO9eyfwH1QmjD
Mp7KTUigNfU+HXGsjEagARtu5+4v0xP8ufrJLdelQlZObiukCGrFUziHJdQn75Ob90XQ00oT26Xr
km0lmRmhZuzvtBmr24rFfThriod2vNHWzpylz/IaSi8yNFLQBqE5xY/UXZ5zo7d9EaiLlrCaAW1B
3FEzi2yP1OweBg8NaevG/f2oXo7SwGTCbHvzdazHa07H+htDW7efqinZJQVKzfvnT7/gHXP7wlKr
3myrci4IfSpamnP5lo+426m0kAZj6ukxmJQQl2ThXulvrEY8cihVE/NRHiWz8hwVM/2h5boxm+Xe
GXNd/FIxwmxtehTsSZ9lkz8xq1MjYIMA0jDuXltlpgFtla1yqTUUL7Y2gzdQ6WtnLEDIV4CL1GYF
fgfTUgHNsWoQxfD7zpfCz7OtWemRZtuN62IgKAH63LTj+7tTmKTmNaCXtPXa1OG3rFi9vd3/BgaC
s91X1YGR2llPU0sujfqSzE60SqKCkpem9Kw6qrlBGEC3aClGJmmpb6IsKR7lERr34nF0230yJPNK
ChJoa0w7ozIz301rMrMQeGkXOeYQuEV1DBIHCLuDLBLI2kDrxGgULO0ALHbeNV3Gcmq5Z0w0qEct
UX47jW7/cZVVU1v1H5b34NlQEPqBkiZgNhTzhoWl9l27d/bULK3bZBkk2Ei0EaUUmivFvNPV3D0r
/QwNoYS1uHKEN7H3KtsXY2phYDOM1CTj3O+MOxWrNg0ijWiW3DebQW5UWxcNOtVoxtYiEsXCNwLR
s0ByB5J8fEkOCRe+qGG6w/7zMdf4MSrDxsX1agJ8lipgatsbz42R72DU3LEl3eP2mH1Ay5azbhD6
HqxYvHkp0UV2EI0b2QluzITHPzapUywKT2kwaxwtBOeJ/rNl1Uywjos0bbGDkcZynerIOsRTBEuo
jevDqJQb3Jvfsf0uIn5leg6b4FpCN78w8obsXRZdC4/WqmD3eJECF7s1CIVwmGjDpJh2VYaHR/q2
dIteEWomjXqxy16RsK4HeTQo2XSAGw270hMfvdnr39Qp1S/sjj5olsbn++fViBeKTv0+oefyNAVA
UOnaWX82btN+3D83FXiP1tl/zLxnO6AOlDEoyXhYzgiO9fK91ESzG8n3owOYVJ5ijNjeW+hqxwBW
2fFa/mktFrm+BlHiPJbtcrT4TIZ5cn1P71ikNJ7iq838kQoVzbZd1OeBvb9fdtX0k1HnzRsdZ53W
RItgjYvJ/VSdI59p+1ymYnwos2wTiVa/3juGdmFuuPPVO4Mk1QQQo56EraT6lQTWcxEY/VuRsvtV
wrL7QZFjqXlSvbqzUFroZkcTQN6AAm+oj2hGdlXRjNYq57m8t5fGBWLTCGDKRtmc5VFYTc05Wq7N
y7UwnP773dQL/HvHRZvtBczH7+SlECT6hFbphP3FLM1q32H/uQ60LDdZJRzmKVgLQaPYPzJjfDGL
Uf3QvZcW7fMto4vutwrN007P3owcNhgbd56BKBzPmryJOhNldZPa7BsC17i66hTsIrhgK3PR91rk
G52pWfodZHwSdbOGIUXuHY5FEjXneDLqc/X3UUl+HI5BkjKrZynUniMbA4f23Cz6p2Zs5Yl8x+0H
fWXPpdgrRZHvTIPTLytIhHUeqeLSooGEkT7ZmVLsokmMG1Oo3avolXRjaZEBmzHqX2NV9FivPNqp
y7utRwwhzMnmMhdF95qY7XXMIvcxaGsLKaGn+xYdf9hCLBeUzB1xjKQfahhbr3eTJKrWLZY59noQ
fzbqkHuvleheimyyzypzOQrzrau3iPE4GNQevBd7qEHg1bGT1ttrLLGeB50yrdOKB3nWDOqwL0N3
p4/5ry8hiRLQuIjr6Fe2FJnwYaNAUfWKimX81phZ8xamHpwQzYqvdVDVRywvA3qq4F3HNgzVPEBd
pxruryoe/Hocgr+i1COeCenCIv0jNZJu15yLs2H02dYIzT9lQNaCEda93y11yDFl96UYwtgAkNQO
eGb+yO+UTstJb97v+pV4KtHkVaWrbZUMyEVos/yTUB/5IqE+k8BbZ48BscTAFR51S9tShqIh5+bz
gz1E5lUR9jfWC8CqF7VNVayNug+ucryMc2GvraAjYDcHmtzlfLZuapm3bGkwZ5gwspmKWJea+UM5
jsraG9gkYOzLUfym09GhbbgEwqHibNa4ENJHO+iJctJtkvfqFDeR0JD/mDm29440bV8PquF+w99v
bG2TqrN2nRjkVwk7ovTipnm1aosWALWDdjXGYvXN7GaBvjNq/qCQWLlFGJ4HRThrpxIzfKGcBs0y
3zSp8ijitn/yWqjtdRuVy3RRnZI+JH4uLOlATM5Dntfpi7yeLddzZSLgJNScTebFMyv/PjpYWmu+
GFV5axbQC3pwcxWbzqnV8o3shMZBSQ+1BJO7rKHzQrmNclN93wSR2pSeNc3oEFEXry5TzenrJevb
f57KN6bSSFcWJNB1AapvLfFP+DTKCCXxVM2oIu+KOHvQPb9PyGiekQ3up8KL/XgJ6qubkkKozi29
SA3uw/xo+f2AWFQOrhL1NNwca+6ZCsnJMuBsb3s1+DSFLdLJPZUmolD1yN1nSYBPcEECaEVMaJyt
9xc5eHydynfRqX6+q0+kXkFbpb9LqEWsx+FbF1T5ta6g02pBH77FQZIe+ipv1vLdPiOUVxlOdzW1
UnbavhWdFNuG5s4xllRWL+TRba2zRK5qVfkxGwhmukQxtxSwE1/WO77KHBaTxcpo9GHvCtsictz2
fGQn6hO2czbllNfk2cCZvhTJ5BnlPIiZf8Va0p0lUxCzfXQQdV6uknQyTrrXZ2s5IZgW9dVQGW/y
Oq22bF2VqnPSrUmnhlWIJ3b/D4YZV29xM07HgYwy31pOk4Ymf+I0a7O10ToVuuqshnL0HvC+IMsK
2itPEL2NkKi8HpLXLvO8lbOUuVH6NuiXGEmEKOtHbGrqasxMcGS1UtvtZphAisrVVGqkylaILgfN
ENNPA+phgo68RVHTH0YnBDmIBf2WT11xKCmm8pgHL3E1BWfGt+imJRbBt0bxbJpedHRRiB/lEUEu
GJWnB8TRNJoXIaGSlcAjGAGvmpM4D23Vos7nF3sxbXEqlsdwbN0fTZklj5Weu6iownXI/Xmqorz1
u8Spz4aW26s0ccu3WIwu8dUs2mSXQykBUYPvpIupg8EokrjZuZExXlLkBlhBe8hlC3QB6XFPF03Q
4jaZWWSpsnPj9sDuNuAPUmGuX6re8lS+ACdfOa8ptXHLuqR/PyXW0GRbAtlA8Hb2e1kpKmv2yjwC
urM2Sjsaq/vMFKRudi1cS5xS0md4MlEu5iyOLS++qHF7JMzwd75MJUYDjBPHUUXi8/i9WdxEbPTf
LYUa3f1W/1zC1BQMg2VfI9W1piOKPVyjfpV21u//27vwvzgXiB7CiragSCy2QP8yFqGwUqjbUVtp
ilusxOXuq0UcN8s05CSPsrRuKu1Mdvwc+YFaU4RhQyv7BrKD8K9eguERtXp3VNWRy9rSDGivDU20
z2oAlZ1aXqXaTF6/687G5FzTvAEfWfKckzl0akYWcj3F+OtAMLCVpy8wrExWcdl4jOBjvNBDdTeV
w+Dc5X3/UsXhdLQSj33h8m7bikcizI8SUyf0eTyyzdrJHYZbGC5t1yKaUSPGtbIeUR3io2cOICM4
RuvQ+XQYtH3iMbjXEgNplOO3Ymq3TuM2Ow+u4bBG7Hu9c2dEMKPDD1gyCqu0VxQnUWDXWv3khP3w
/3jBJITgP5xuju7oLhQf/mwulq9/+SiT3AstR6vjnaZ3dFYXtbnVoy4yKbyhwiNgTBJxcafSe0Qz
AKUAZ68ys/VVsM9uytaoHqvmRZbHRN6Nh09KxWgRd09m0QMqMBD2YC3YVpw6l034hBPr27IbYEiZ
vrep8ZHUoBnMKhgevNKAAhFPzWsWVwSGUH39QzvPn5qogWcThkdAi39vuOSuKxns78VskquYMKqJ
zoEK79rTFRrxdHX6oNJJ1FQvSl6QWlBO6QU08+r+oXt6O2yLeSKeT3XYrneG1/lZUfenfP4dF4P3
oaXD46Qb+Xuph8Mqzqz4tayqmBgWNFSmZeZb2kL9xahDb++kbXwPSCLaKPyr/F8AsEtk2L/x/K5B
15FVggE56N8Zd/T9iZEoCVfO8Utc6clFN6+GrZip2cjQtQBBaIP8DAvDBPfEoFl7aAy4fxeJu9wb
irwy/NToDXSnKQkrpnlhRh6OgRlnvmIl4boJdAvTFGFxSVPHT0jk20MwAZVTSRyRBZjUw6CpFrBU
ZXmmasefQ12RWD1oBOtUnbkl9DF5pi41sikKW4pQnMqXqRUrGFj9o5NngCqwI26+Sh3TQlBBUD+c
3BZJrVwKzpoghwDc2Vaxuow+Y5PvHEfoi9A++1a3zWswsvhXyPt6EItQ0547YkgIMnjTM5YV7Haa
692rtDRshKE+QhKGE7WcyeuQtYjUaLNuV7BnfrTdcCO9pATcmDfKtT/josz3Qzl52rbhWW7QST2n
wn4nnASh7zK9V3AEvRnbcxQSf/uLzov57tUDsWGzwoAinBF7o7L6v4dXaej9x8O6YIpctEP4uB0S
a/4Hkg4zTQVtstePd7ByWlvkUVIXfwuD/rtXLgoh1irsJLuf92pPWs0+vXYHd/dkL133zyOzsp6i
IH6rZCVPZEa6dlX2D4r14fZ1drQiOD0dDyQoDWQ4CT2v0u7hCYTUQO5HyPP8MFJTaKilnV66kdhg
RAzxBlOQ+tMaiWVbpqQsKimJC0yCbZ85J82sfTroHsnHdDL8uZwRqaFOHy0DebVpnOUL+C7zjC0P
JIXhhessmYggGqqY78pecrsYlzVK+2yMk3pBtn+R+y+0oWuUUBnyLjLmNDqdpxHCD8o1fBazC46m
npz0CdyDu9f1Ito3VtLuS8Y4Rmy2UvKl6rMPy3T7A7ddSZUuryD4JBgHWidAN6q+1koZnqNMAxTA
cmSrhoibyzbF2Wi1yslJK9J3y2GTe43xmqfKfrAKwT3sDSvbAboPIcpdWRqPDoxhKEV1Ha2RAXvv
//edov0rh8u1Ldc0+c90TDoPDo7f/7T4BiFaaMpMyi7L4wDFbvXeIaG7hVngHVrINJshrPSf83ij
ZGyyFU6g1duTvdXFOOykPG+MVN9J2RgHoNqZ+LCN2oucL5nMD4fO+GpAU3wKJqsD5ixWnq4GbDaR
Ya/x08arNJ/L/TQGV9Bu7V6xiQ6QSQKD1c2M/Ga2ow+ZriSXoHQE8ldXWduL/Em+xBjR1mNJr2FQ
6sd4UJ0rHRd7E894ZzEaxbt7XcqoQD/a7HE3ejWae4v+7I80/KtwM+3NrRrrmBcOcygZ14a19K6R
XuxEb+FtXB5jMiGwIqDnDeNA7IUQ2uO92ki7aB31IQ3wCnDdMW2Uyx0DjmkR7pNiXVXXTVY9XOKb
oyvL3znOdvVopSjRiieJ9OLOhztCeYUaYlM+sGdoD43VAQVD2v005fnPO7xPjlra3JFZjdgciWuz
d+Mi38hTC+26j+mJP2EWvXWVRus1br9llH0u9YVcrzkZlkr55quCO4iyO95LU/dfZsZovarDAote
h6wnL9KfeZ/ktKt4iKAfdU+juN6fISSqx7lBJkvJa4WuwXmUgvPBBI2jChbmfTTY/88cZ7j6f85y
GNJNgwUsAn6dOFdXlXFE/yAZNO04tV2nhIfGpgGrsVZ7KUiY3HbAXzZqZngvsdN4ByrslAuXd7Vc
TJcwD97lm2QY2U+iS+/fKb+gMdjvQB/YWlpHCOTyPXNZ4eOwDQD3/EDHK4wVqfDeUb6Jn2VYww/H
8r+8+/V/l++2leYdTMz6fuda2X4eOs+PKhLjM4d7XCtu8qWmV4JUJHe28pRmIY7ysNpnalTev0Lv
XAjEpGndv6vSp/mc1sH3r58x9HjeY73OT4HeljcnRHhfw8hayS8ZCWdAqVNcnc6+xbogTXzZpJgK
SCKh0lcoWOeDfqjMm2bP9ppRz9z0uQJsNvGc0xAV+t5YjhBXwv7rcvek1oa2N/vkYLcaKGrN8MjL
VBt7R+SE5ssFR9TpCgtSt9prtYrYSqj64XPmIIFi5dCOOMgtidC8p75PukO3QJWAE5HRHifJdlhO
Gef9vimV7+bwbjnB8O4mjbEOyTViiqqnYymcV9BBzekfnX+9Qa32EJrG9FNHCr6SdItId/bCLrR1
bs/aG67vb5JMoRrwf/py+hVTgvAzD89GSUIpSxzkd2sDITqth77csJ0lGqHyyp1cDORtQy5DwGA8
efomz2ETzJl37MCV/lR7AjsdFDW4sogEZP5AXkwNZtO7R9eJE3dHPyJm/RTB2nea18IGlLWkayth
EfzzSOmH/3HtH1/XsGppaH5MbVF8i3O+dAAqzjM60rGy41NjNykJ3Ri6CVxOF6bvcC6F5V0bTGTp
hWQs6J/juDcRAGsrMm+4lcsi248oN1csWlDVDFF/wZ0n7qlcekWjNLPt76Xj5mspMWoz96CoA429
YhKHO86F3oxPOB6gMM0S59IQ4s0ImUOwfqlK+J4ABqkrN952ia7dJVNyv4dB8jufLwKXRUVlzqTl
RdqhceFliKEyINdMCmlCouV+AGhfjJVyKKq59ZOp/nNHmeHrsZaKSgCXHgzZ11FYIXFuhdof1aUR
a3XkreZk5B2FU+Bxw3GqTLN6hg6dbdnuwXH8+5oDoanJ1femb4zdrDreD9yAPZtYKLYes+KyPpSL
xCR0WKl2FBPccjrV8TSd5NHXi8qe+qC47f0rvq7bPg8IZsw6gj0LaX5xukaXTwCqo677meW2a9Hi
baExWk1FRXhZqEd9pK5D0PZMIUX1xjJLKd7mOKoe2rL8neZ2+eZ1SXSgaj+uxYQm2A0ml5saOZwl
6PaPySR+uE5IAckcA4Zwt31LSX6W1ysA/xtUieSt8JGpwRvry+ZFnmTjGzzv7NqF1aPkVCYKHcsy
zsGC/C3AMfpwvl9LW6ffKxQCWSnSV4PfGq6MQTQ7+YSPov5x574mFJJW1DjSXYMb6NXx4qdZq7If
LF99y/KsrVXzON5dw9JOHLXutZ7HldToyBdIb5i+vBBHXB9pQC2qYkuSlolbernnqRyTdx9O2rNS
2FTrpvhXOmEZnIJEeQLaHZ6AXWQbChX+/V5OlHkvetFBHMGnYJKO0eN1fGEb2jxqQfAGPaC7Wlxb
09vfSUV6RSDMzkgUa9svH2+lqzD1CJAaG/pSqXJDn7A4eG0Av0r9EpXe/Ixx0AI/MPCbUIzisVEP
zXLLlxENRfkYyCcgG+23tKvWpQVJbCVX2zSG2KySzy15mJapbNuSJniRN9WWHMlonUIiv/8qE0kg
SlsfpVRGQb6yRl7mrS2yNvfI3FlqppW1zYUDiwlD39pNhXOAVbhLMcJ+LAdRbN8PcOHdD+Rb0aCs
dZIb6uG32aPh/ZKHp13qYE1gKx3Ueb3h4wOZJbfMTecxuuo9UaaFA9e5Swe8C7j9kzxCdxW51CoJ
ZWvr+CiScdMK273KYsFE9f04jYTBIgVUH4m6w3oPo2+W5uOlT4pjjH6IBAmbcfkom8sFJFbqPoLB
fMH/2JYekrO1r4Vi+4UxDoc70aAMbfcw9hj1VHLoautRc/L0c3zsNXwbmlDQ8vJ8U+xn+EnqJL4x
WTZnnM4/PE1fZPfLu5aqKxsjt03xC+gJ/t1lSLPrzN33LL7/YYEIOhKZhoSdFBbPd1SPnzCaSk/1
E0SMs27V3sPXdW+wvDU6fIzttb6Vn5iKtBhsd17v5ClV9mQVBJl1pXJMhzqCdtXNm6ZDlZ2GI0Ri
mCkgT5dTEkP2ZUEggnw3d+eEBaO9o5yd7uTvNupF9jgugOMxnLfe3JqHXu+alW2F5V9OwwaY1tIw
k2kqNLv5VhTG9yypjUPcxL68I23gVocepsBK0qrtqwGT+0keF21pHkePxosq0dX0ROpNWSuan1fz
Ue26P2aRRQeJYbQ95pSRqv8pKSjLTKiDoLWFae1sY3J++OctxTCKxsa46KzFiM4gaHcWDvWNLKUj
5Wt3YqH6Rz3op6R3H+RXyEtyb+4s8H/5DXbczedGUpUkA490LWVlBaK+thokuamY7x5onI2EGKK9
u7N6Ra5Gx7rUsVQo+vySlyqLrrS61B5iUYh5urqXSwehG/UlDB77MMnXKFyA3KS67Rwqr63OwUS9
OCtJBsuIEjXdalXAOvKzsSkZh0VvszK1iCfIzOsczTQzMyN8gJ3l3dK0OuSRGLe6W1tnXFIrCOTK
TytNA5hXSOpEJRRUP1JSUQTmW1PWB1MbxJPc0yxnxpiRM2EI61BbZXKBI937VkuiQ4VCavPJ9/Lg
RkJYI5grsTd9kmkHNxrtm9mYVJNpRvVWjS/SZg8QasVwwLy3SVuRbci+9N5ETKfdyZw/TpkTAOB5
VyeoP9CYiq021wAySzzVoxu+tvzlflUTfMWuqrvHcYQXiVy12rU4l/kgoqvk20v4fVvAra9m4jEr
qznIHz8QrBA6ifpLlOQ7Vyx5H3vHe4swouxi2tS+RDulCVrfojEHAhAjZz00JVN9bKYrm/ytPyop
640TUj/Me/OIRbR5D7oJEc4s9BvBVAgEKMCvrAotixzyNCnaUBO2oMMIycJVdB1zpWm/O6RlSAGM
vD6WZXQsothhYqYNaaaNe/C83H6ird0hTmxY1o0v8leTL1JdFEfepVeEdopM0II4+JVznOmw2tQE
7QX1UVbPuLrGeno0PSpKDUgGiilt5B2tUXwrEKIFKzNvyIVXckqbaZQ+981orK1WS57d5r+xN+aM
R4k+QZQm5YMKsU9O2bpK3drEUYApdFmUmySpGAZa3wti3RsZDYvkLm6d1STRgW7sXeQWXW7KQe80
q3Iii1YZNQYRBcOSAhhSqdt+LYw02UkGTzRVyimq9D2Vgwdp0yARc0N/X/mJlhc8tFUGTLXx4wyd
djMSdHriYWsPYaV+Hs0QQRi27XKHWv+XvK0LL8uuIhhXxOvBbiE/9KF2lPlhpAa7uvNYKnYVlyRs
w1u9iAriSkFPw58vTInVLV18qf86IvOIEEwt2C269pMdLMKuu7gj9BYQlK7tZLm77gICUwDTEHj3
Km84Vcd01A25sk313vuG6Xe9xCmxWB0+ZK6SGY0fYTpxhZDUocNcK6xJQ7XZZPfSAzG4V1fP0FhG
XXcwu6Z9RmxSQbIJmkecmIRII8lZ0KDl6ONjGX+3ml9VGPbiiVJbQMbio15bGaOBO20FHK5vuq69
NjUre+JZ3f7ZoXu47lVtfrKL7kUs0WFMrRExgkPga6EZ7Qs8EO4BghfUXsKPtHi6xkn7+TIPxnRN
RAsnIymO8nr495sIB7CwaO+UhnZyBWtWRns2m75eaaG4SmuM0Y7swXVjeO5S8CI1OLujdHF0zZTu
iPvtfLkQgH15CRP+TV90cokoV5ED0sXrkjWtyXerUAHqEAF+nfTunU1SCqhhVZIFc5S+uAKpLjgZ
/XfvFcWKqEv3MtcOmCbH0PAB0WhAswy6qaZWNc6NtkVYZH5jN+FLaAa7QvUgKmhFRvdbNsrkS1Sr
4opdbiVhNAMxzJ9sP7NWVD912GwHWTk86JmtnxRC6jcjFlC/C4PMr2bUkA6Aq30fGNG5zpBOebrS
HNQ4u8rYE/lr5hUtKsJpp62tKrlPHwbEgFqrp1RBMKrn0+u9whoy9Gn1TVZVrU7XcE06/dXL4Wer
VdJtOv0Gm6K5DnmlPXYzctAJK4C8W3MhXHC0jbLB1Iv/3YIjV07GH4K0XSgL1PBj/FQII76P2qCf
hJXilw8D9SnJ7Ceo2Z8hqbKCFqiBsr5344KwP3as0f5RtqsKjUV7E+xK2x3BO1CccLP0NQ8866wC
d996GFLuSP0eqTnSwYDo0co467lJMnOaUuArVZxfCijTguAKiwXtqhjsBzP95XXttEIgjVnbe8ZG
UT6DYd/bS8BPUd5izTu35fQ0OpXu13pj+xABnken9u2+9NZ1Lk4I9bk1wu4AsDiGKGFPG2NgTupG
6L8DEmNPWVcxraiB3uGIByprA6jBdIVIXDPXFqSZVeLp9sp2va0W8C9OVe4AveXxNoPu1tYJdEwD
GeLUPsy6h2zkv4g6r+VIkXaLPhEReHMLlK+SSt7cEGq1GpN4l8DTn0XpjzM3E6Oe6W6JAvIze6+N
NnirJt1DJvQ9Pn1rq3tCB14zo6AYxX6YXCLe+VvOk+DvdQux9dzlSZ0JgEsaj/FevEZomvtcDlYA
Cv8N7fODQIIajhN2TVvWpIjH5d/KIl5lmNl/JR62Q1K/CuK4Cf8zmMHMiHTLntYpmZ8sr3d3XtGf
8UTDPKsdQg+M6WC1NmlMiArZAOYB3HnODQmVsGL/kTQzYaPMP30e5udiQYkUV92fiuwyX3wO+mfV
BmWdia1eTkFtOudlQEHUEA7qx+7o+Jqpc49E+OM05xNi8N4p1Lf1ehF/ztI/8Ui1UWf6LqYtFoUZ
pQ1FUscc4+BE/FYTPJLV5hdThVuVW/MzBvh641XtevB8NxrTd2M413b5bZec4IubUzbjaZ6ccg/W
4Jjo6afb2nddZ/oZd4Ami7NlKAWpGQpL6UV+MTbzQUEQKViQWTVbqH7zmVDpzorrYzo7V6YB37Iv
36rUuTadtfguR5Wh5fpG6K1EpD5K37PUq9cqR3C0yqUe50PMkITiWUPYjt4fCEUTNItzVOvix6p5
1KVhhJpt/kHn/JQmpRVqg7YluvhZWQq2+u76TRn2llUYAMOpVBClpU9lreFq0l6xlccs1ojuwHQQ
FnV1zSxdOzSXruEsyxaoTVOGr4RCs5w8EEYRW04iczTMkloUKG77lIspvRt4pXUpfRPuiBB0QusP
CmazJL2sVvYIzYgvNfOlHFsjcFvDCSYX5WBarYQsugvkismHpZjmGaMEA37HR05c8KGiDrW09Bt7
9b4VxXSK6rTY5FqCIaQjjrIjSBTdyIbX8RtZHx9FIWE6tMwHIkPBMCbcMKu6Fm8oR3mqDp9G7rFv
YkQwppgW0ZXdaxaFQN+njyUSnouLaT9SVguKOwd22sxBhWijNL+jESfAkuKIkay50cC9T6l5xtH2
QyUz7lonfjBJcPJNbPGBbiTfXd3k/uCu8KiqWEJZd8OxL0mxded647T9cQDlE+qoXJMlJ2rBUbxA
t8+9pKhCqP6jNRjJqIGuVo/4LbWHO9djwsdy7AG8qhEyIW38XC5/SZD927Oe5bIXuGC75RA3OkGA
5HRMsr/ONki2IkrUbTVUx14Vr7yY7/HUzIGTMuoo3A2JT1QwVfTpFR1Qc7bTfg6lgnsZm2AvSmQ7
akorYi+BpNRS++wtY3oRxj2ZsYm1y+oWhkD+oGj6B5kiEe1g+kosixNWycC2Cp7LlsDl1h9n48VB
aHMSabazByy3Q6ewIsE0zD7uJU4XsZ/ssKp0UkU0aGVLW7+WNb2JEutBrMR/i4T0jj4m2RrWeGEy
OzIv0InJstTLd5IL7s1ByQKbZ2M0EOMlYtjmet3ssMYBXuzE2Yjf+8jZLIo7BgtJ8UFFhiFgVQbQ
A90V2Q+nCnb9Vp0Qa1op34czkf9TpvcevLNca7qwVcRd43L3i2dpasvLusJJmh8DztpOI1MsFAn5
S0OFjzQ20nDprklifXFlW1FXr8uCrdSyA8eUJM+hLMXW8AS7+InPcjjaSWSGbbxMHDfFV6/pXKdx
1/TM1vPkQfIXDJP2gK9Ee4jS/ADla950ffJR1uRGTarxAQUPAXQUvfcxHusafT96GcZ9nSBkzhrV
S9MiPjVV3j1shvwpHlA2QewIddodv3SZIigAKmAfQruZVdfcpYQckqUSYJPfztqi+u7YMFGwl5OA
kQ4bXj4JtkgyG7e4vl6NGlVpQaUUYjVBPzUrW9VOxbZJhpFw2yG9F2VyAuvgS0DsoUlK935prlAp
9c0cd06QK53jF8bE7df+WzLxQIz3QzuObBZ7X5CoHMKPuNjd8IDmaZ/BlQ0ACL1HlkOSS/aloRLe
1HKoQgD8bGpAu5VSedYz/V2tk5xwYNLnNShmXusJWGvOs0asiC/dGOqwJ4/DSDU+04SPEFfODtfN
Nwb5kRB0RsgKWXWLVaEXZBBVRfUTJqHInfVtyuzQrwWuEo98PVvmP5MeP5bqiuFpoBrk6qj5soNr
1dgLPGajeRRy3AzCvrr0K7yA+LRE96D0mhq6fZVfEEIf6F/RHHW1Ho5zovuw7r5ta1m5F1epQnNj
R/Y6KGVxvGOk+l2VxjVy2GjVfH6sjr9KQ+PeMesN6Q0JftvXVHYAAGciTSO+MXvBf0HAnH3JrI9Y
V09tM+QblGGUtrrLsdCc3YTsQYgwWUkvJy2VQ3Cqt2pf3qlag5NPn/dcS96vPERel5E/zvNeRwLU
bxMnoWO5H+Uq9ylWxJ9uuM+2iB4cdTUnVSyDDBpBXHloI+KrGNiDiUxDhsuAjACtaDPSrPlrqcl5
gpbdc/Zx2j7wDGphSzoDEhvxz+nSpyGNygDpaufLRWGHnGpTkFTTNW4+8NVUWyUVkJIndfTrFolK
DmPZjDVt08Y1zyn6nk2c5WGOthjTjaf4nglOOdOXS1EXH8VAgLXFlAkC2oPVn1vtI46KNpQ6RWKD
dSLt5UaMF6lLKh6XTj7LEt9QWnwQg1bB0xDUH/LdkBmaWdAqFzF1VwAbbujpwyvDqzFcJow2MGDd
/dzhHPB0Svt4xCE5t+SOMXM/CmecWcvF+Mdt6W0YBwrk+lB6ES6jSh2VjRuVY6BiHfG9usCns7Cw
bMpqK6OeINq6MPFuSE4CLf/TM5JjywGCyFaqz5gLrCn1s5kqNe92a/DttcSJomJHkAqtpJEYG5EA
D15Y+Hej8Z52zrdZcOsbS6M+kxjfzfbGURLBmys+C72mFqiNf2nh4fFsCVhKmEhObBRCYFbHnEkl
tThzeavnk6+4hI3BTlga0YOaDaeKM5jbp5MHohcEUj+zTLvDKOstKZEVRXPX309EZhKBR3dkWu+J
qQyhAycQGmzKamqesbMsr1ODZYJkTzSnPO2jbn+ObnxUmLoDEEh/aGuQYCw1ZlyPK+cN5lOVW89e
MpWB+WfCBBKUtpKFpudd3aIHH9dVmc8+79JXJSdzn4cpApqgW4zU70a9YjeOgU52w9tINZ4Tlb3V
upzkS/en5DzMwW6j27PKcDIbepO+oDxKAHwpOlMUMVUsKA8IIrGqsG8StF7+JNyMYX0T9hg5Aq3W
e167ZROoBSVx7jy3JnnKqObBUgIe58HsMiMF6IMue2qSK/7b4g2EGKEsLwNKeaZwlbWvEKLytIz8
eP0Ij69Tg1qJX+Kies9mQCx8rJne8+dFGDATF4murAMPpTwo2ORquGw9LJ1ygRBuDLIWAS9Rc0f7
0Fhwi5Ai0C/NeAlck7zf4q+bsaHS8+4vAwz3NBh/LaWqfCeGocpk7URBJQNpYgoFTuPHRkFJAz1r
W5viTpbaHU1xiYCs03aSlZc0wHm4g1gCj8VP2Dq84mN/ls6JoNKOX/SUu3hK/tpecUEkylYuVR+U
AchWq9Qo94btos7SX1DThGzg/wwO1v9i5i6N5r9mUx46HoXcA+tkIZg1bP3CXu+pzB85Cma/oiz0
jLQ6jizT1TX8D6DRE6K7UzxCy2kdUB+zJ19zZhdVtR3sPTqLP1FsAzpnqL51UeRfFuB13YIyTedh
Ze/GPEO9Djiupo7Cod9YqfNiq3oU4NIOOwdftq6tZBTLArE4cjeuD7Lqyr+zLPYIrr297EHs2al+
dga2lphZgrlY8Ao/zNbOmUT+CSH76GAA9AU1zwZjf4se8q6pGvU6tuzJrfIAoX3etLZHp1f19kEw
x3q0q3gzj2QELzRWS8lp042K5uuzQw1bkvkcoWrpouwk6flmiBUo3/m7F9YZ0Jfemlh58hrPBr/B
2nCWbRHY6Ja500fYjm5/GhKFQIvO8kkLG0NDJfLHdJLULwBgrcMk52iA/9vaafJhS0ZQJDtdvbgn
nYVad9Nrx8IxK7+oS8S/cfTimWi4y/5d6UDo1DXh4Vb6EuWNEoyIvwDDxJ927T4iJIAGXXcTesOi
3o4w+nsUKYQoL5cauixFCYVvUjrZ1ivZfPYR738JqUxBlwVU8K6oY+5RdS/mLNr0hsQGmBjSr12j
DzymqzB0MCqIiDYcreVexStFt9hEG4+Sq2TKyudolERSWEOgRZ7ui8mgLeXl5VmIT/O+eQec3viE
mbIXZp21H8vpWqXRDJlhnN6d5i8vUg7ZghdWR2fmuBOUR9uVZ2nDI4hHIoSbhF3uKPKDnFpe566E
69ZfLUs399wIHyRtFRCRN1CrryJRAC9pf9tlZK/u9aRtxAC8cVb6UVbgHeiHx7nM2qNic3wOKXZ8
pwlSLZ0uavLqThAa0ROyGHaH0CzIC7PSyPGjEc/vtCynXqDB7WuxA/bbkRIeeEmjbuDfbgaXtpaT
it7S8Z4arZoOsWthkCrc70nIgdVN0j8A/IL3pXzA2e8D06wocvv4UNTqRruIdB6Bz6SQYtvCZstT
vuX0Gr5IEEKs53gxRx9Out60qqWGagrzmbho1Es4u3lfLByDIbr9bJcTS4xPG9JmZZsUoOLBqzhp
LbG1CgSK6M0j/gwqC1shtrEzGrID11yIePAOzGCgrpjaP62wjvUwfE1DzNqUtjcocyJjlEXbqm1p
BwSXc00Ajx2QrVukJmbOKkvwW6/9V87RtxY5lKqaeSWKOT+yNjjLBrKqGBtn4xE6GLCTNneoATdx
t8zHOnZYZXvdP8060WC6hyTq39I8e2yVpNtgSobt3IR2MunXtGl0X6ssuBxF+y3gQwWTBjFcwXRi
NH225bD907FMG1sUrQ5UkpKJD+Pif2UnnZAyPg7spfn2dG3jJChAgWTc2mCrNeONPWhvRco8zoqh
NQy5dbZnlZRFx89g+tmxIygNI0rgQiGRZHiZ0gq0gj6/603HI2GR86FU+YlYC5s57fJARMJptCjr
akv8qxmynmyH2CzPwtTYqt1xiFK0PvgSSSLwMPOyyUDCoJAmgpYZxfbnrMtiV0kITDrEdOQ9WwCd
vq3b6kaB27CL9Og0TfVDriQQE6X6PE5E2bjc6b5FQgnrV9aFsaiDKLV+yKc95sNr6mVeSHZpFPQp
n51iREET2yU5LLTQ6Fa4HlJ9GrvG2Dr1lPmkiPWqJKFbfbZAiG4X68jrXjCEgr4rRhKDBo8TWGFt
33HYWv02XsHs4BI+XfXflFGYFnLs/WF2UTdKKlaRtN6WgFa/GaafauzKAA1peeySgZTixGkPK9LP
X6fduHcpItEbmVDyciqUaiWoxlCkR29+JOiLQmEZTX/JTKaGoGQVXXyDv6OKzfpA62tjz2mBquQc
FUwgsyE+0gY5m6JF/epN8VeOAi/Qh5bbeVx2zZq15cl7nhSyMgkbC1JLe+6REMlS2dla96LHSKkU
jYcIFtNLMgviHTP1scyWP8m4dIFdpLsy63lV61MciHUeU8EbxS/J5w/PXXGsxJ8TBXSLwhjMo+t0
VPvLhEwQ1k5zdCR6ZcKROHk8W+Lbm54lY1zakG9vrC1/8mBmWa2r+2QTkdPzXZMNRwP+wHyHLXas
7fD3TPvWzuFHGhrfuI1Xjzh12LfNOr3S00DjyCskMwG2E4jVOZl9COC07+C3DI39tFbBjsFXzlGX
7iJpnFFCT6dCa0BBxc3ZBKPjx5FT+TPj95lQ9zrLIOaUSwikiWSp2T4UvfXuFQuOnhhuvmfcNxaj
sanNwoXUL2Zv+Ej0KXlEA3CqDPfeKKTN5ND7sp3hqXOaK2zOUIlY0sECwB0FRJWXsLdLUApvxkr9
HnQsyQxra3hQXGWlTD4nxdkwCWAqvFQo3yRRuYitw0YZ9kuFDj53EmWjjeOTw07P75vBIBQDBPyi
2ngwu2zn9tm7tOeCdsSafUL4vrJuaB9gbpnt2AUzpNySQR1TE33c2C47AbtAn5DLA6rxLgjIlhO+
QpUom/reQDIfuAx1z8zfocm16NeA5wWK8B4WY4E6KiOyLAR9vPD+wmwJp4mj1UBmylzle3TrEVv+
CxjojVKumrQOe2Jcpi/kmybY5qCKthRdqKnLTeRNS+gEkYizoF2RpamXPmsEmbKUZpShwvSkkGM+
RlWPX+FlrA0WFXFMyEljOahjhLqZHHTycB3igpZ7lSctnJ348ZcdfbBMy/5lcYydVjfNOR6JmUjV
Dltq+wd7FVCKxvZwkER14HCEa05iYrnPP4GwYRHwXrocqbouG4xGYPuQQLURP0H2d1as9OQWxr6Z
sndL5DPwxPwDE+zOWuzkLgb7FJI1nkKw9ackAcU6toy55HGshnxbZVkZGBhWUB8mU6BRmeJPzUK9
6cuNMXvU1pr50DvQhTVLtNtCpp95G33APwKrROOQwopwstdZaBhZBMXSvCTb2h1iwoUakPgOhEXa
UWYqJWC6cNIB14ByFaRXDfjx0xev5aZ2LXrJooswKVsV1CQCM+KhCTVX+SmW4prUUj+kBu8+3RIH
YKDMk7044bHvzG1dTEmozgkFV2X/wLUiQCWV7xbGPaI51VVTu0JzeedAnPgHZ96PqfqJ5wql1ivH
DPQSw8gfaxpoP6P2Pppm8L+CuCqAD4JB2E7J8n6L4m/wJ9eZ0eODKvLyjRRdEUyJ2CGbo5bQ30Sb
E/OZZnbIci8A/1XvjQbNa0tKymxTPQz8qD3YgpBI7zY3XjsPCoRwX1OLTgY0eAE9kB2/sJASeRH+
I+Oj4WL58NvXOfWLyCFQqImZBXWkWfu2165yme7KyeZAGy1tlzc/apoeStnsraFXHiO427uSmJJF
RIzbQJmlcbEx8n46UgV8xDMu2yJGfuH2NZIhPsNyYdZVK2EsLL7osKcMzcmupj0uLmwZnnLimEDz
MHs9P+qh1+NP6DF0X577T63tfYumsxz0v/3k7nURH3PEsqT+yeNClqzd6jWuETPb6to5malN8bl1
XCQ0FTL/bnUob4iQPb8teM8Tlhk6gn2VSOF49nqJJXr4GcIam/JudKxoh4FsLZjsc1VWZCnLLxVJ
V+jN+Yk4pw+CCeNgkbEIl9K8mhrS0MSsFj/Culh3LKQYbPxJbB2yXOfS6dXmVrhTRGgYoDPL7NEk
KykbXfz/BtrOGl7ikuHJEKwzxgRZx6JGF8uN3ziOycn+N5Y5WTspI4S6XAJspholT8WUI1oegVhn
TLcHm1BVqnTdQjNle8JvyCzw23Y0r60dfbusQZGEjIxP6GTJsCRL2U7g3bGVQz3IdkQaKPdN6iYK
zeTblcUYxsR18JbrkGmZ85dIalgn/Fiy9hsDAQfukRcm8joztF1KvNwOoaeF0hPBMTAb4Nto1qjF
z2nmvThjQXQAl31oFWuP7IhNrKTyk1G5rU9lzkR7QJSYsaN7LlhGwVnhnqX3BbGwcuC4i4cBG1Sr
9n9UlwgkRkQfxN7hhKviPQEMcVB1vCyXSFwd9FpnRgt0RyPVt7Mx7Br8v+IYJAVpxOim5TbLBnrJ
pWZFmLz0NkVKDB2Pm3Z9Jj1vk6bjAzrUMZBzYYT2nIHZxeqOHuI4ahphx1V/0EtxEtl0mhHEqDs4
seAiBoJX1Uo8Ec5RTOKpNVVS6jgG7cVgOxb3Z7uZzMMi5b600GMz7me4CvLab2SzxUb1atXxC0Fv
GY7inZkZPyYM26Ce9yOA6y3QAjYAkY4uSoNLhiTN1IF0Ibp/LGuEB5A07meHhRIok33N9DyoHR3s
peMGVlfm3BxzBOfcdnzSiRgrGM3JKPTMR4UfkOfGJL2n7xiZw04dlPTIHVmqTIgcdTk2RwPZVzrz
Vtcrd2+6zeuszT/1W5OM0X40MposoTu+3nglUvWyvMROe1xaclD7tSRUy7PWMcFd4hygATAGfyFZ
D0UiKlTaXvzWm8GzUCXkEwEszlGrp/eCKTz8HJWnz/0mx91qoaJmbvNlTvo3spBthSPBn+p6506F
vc91MlrdydrYTlEAx7J3uh09a928j3rVBM7Apk80QNLwWZDBavoaqbatqn8qHq2/657bIV0YVEmS
qRrrRRTtcqLP+57InKpXdL05SzwxZhFmgm+dvpErk5szbMV/eup9Z4QS8YlQ3otCuTMaRqqlVX42
UFCZnkUsk+rhsAx3VfUYCaTBarxlBE7Tcz8NKij+eSJWvbfelHj+NzQsrdZco3C2x7PpUc5YNR7X
JkOCWdQvRL4mIaOVz6ZiUYoemiGpJRYsFF+KpT/Z80y9pxI4RlIAg97uCeijTeWgUykZeRFOw4/l
khfhJi94U+AdinjvOfOK5wVQOXJHGhPjCo3555h4HqRI1GVjZr4IBCl4PN/ZMXxVbdMyOCHThwh5
p9wtvjcP9dqwXEgjeLE7dNmeNDdoqJGnpp9VmX6Lpt1R0vQBctUFMQvz/2mq5lC3Cf62jDApHmRJ
7yLJjN9qc3EyqsVEjIc+LF3sU8RMKigyljStu0PSXuwKW92NNiiIqGVpzqiK3T2vIZOFXW+YQVMy
fPS8XGwoN/004aEwK566zObH8woE6YZ+GnuGx3rOy7hnb50ywmew2darwn+rKOly7xmLT9OSnFKp
bAqpL3jzk78dW2JCXNdXfMpFXhilQm0zNiriHCPVktPEsiPW2exkmk7kSE2IiWcf+2qU8E2tL0XY
X4Ws6SkW811puZ0I1zZClIcOpzkFDzDeWNe/lVFz16P6pVp3GGjrcr/Rm2xPu3uYOiPelcg1TOpG
7K/ehzYzQCz0orm6Uw9zbT1z0hr3tqF8Ebr15enGv9L8MgTzTV2qyNZF+0TCaajAMuP8H1iKwyFu
WeRgilTr3WC3T5GnNodGUTdGBMe8jU9EAYgDGiHGnEprMcF3K35b9DcVE3uCLr606t2kTMNK9V+l
syOfDxfCsoduOxf9c68Cq0iVgUcrAhBuf0U8kZtZmI9LVjc+Bc3B1TVIfZ377Cx/qsb9w7bavhBv
HQGcwpoxPNqZQaYwhEwNspYPjKhRbb8yxvs8Cj0b4hH3p58Vrk67aJAZyWPCTFOf14CjnbM6AF08
d4FJMSiWPt9mVnVk8PzQ9M5KGlVf1UH5qddNaSPwpNGK5EFUsL1BSeCEiqKcW5TuRL8ajLtMxFtT
+6lDtjlXjtk8NXcJZpATOb0FHsrO3tg9cxWrj60r+dxGQOJv+eFG6UOJ6PBflZk+Mw/rjuUy0cQd
LyTsmjBd4kL+cRoXWDOu4GQyDreoX7lakW/OZM/lYTKajKWIsyYCaygKKTAqEYrZfdfjqUFrSaeG
1xDnC8rs9qbwb8W0LRuibxA7549a1/8GUyEb7QPwHmSXrSTDrIV90+XD/saSG2L0eJ5Cyfj75ZqZ
WBdooiVIKt4Airqv6kjZdbWqn//7NzfKP2y1Qwux+sHLcYnvmB3dqUyUV+kpigkSiVqStfWZEDCa
jxsN0XHm7VS6eF4IC9nc+BnzBGEYiH18vlFtXF0EtuWmyI9XK0rNlrbBsUI1pOsXRUHJ+JskMOnG
3pwz9VKgOhzAg15KN02PLMyIBDZA85eVbT0J+56hmIG+yGGFIfq+3BHKfd/W3kTfiTYSMAHYXsNs
DwAB69AhBoI7PpX39O3V/WwiBLthFG7/Qbfx/gk8A1dwGOjgo/bZEdZyJyzkCciS1c3v30OAuH1R
aMU2UmuN+3lB3vsLOWPzpp8SirsbSmfW0vQZ8/TvV4y5+AHX35mxsFEyN90PUSQ3YNHzrbMKOm4B
4nn38r/rmyqgfIg1uzBv/LlhkTGx/X51E6HfNOmkxr6mzdJSc8IELzNSpbvC+qwT5fX3j5Ew+r4K
A/Oqpi1/6oxsSYMj6mlAaoHbxe3OcJTKE0LCzYx7OqdrYvUIIk2vKbXIUTJ3xtAB/VWtdwPdiMC/
/0c4Gp60RDqwUAs4cCYDPVsBC9dkMcJsLf7berXzQNZmxgu9G38hZOuvD8K4drP6hlHT29ywO9Yo
yVAsymjDVlt/MVpqYGmIj3LQtHvFJEA+rWP9nic345xf5v0tKBbtuzgv9Tj9Lzi2iGo6zRuVbLTG
c8/Y7m7s5vbqRD09vZceo5HZZerW1eaGoEACX+xSRT40sHLiSf9Usfp8LuakBVFC0A2JMhXBcxhA
Yq8oNvXYltube38x1YJ+VX+rbfnR3ST56kSAlfCS5RQ3yiqlRQpq6PxJTmceS1XLABEiF4eRrGx+
Ff4tseHXhUqCzFX2NQZbPd24sQdI3ulEql6MrBBHjsA0FJF7nFfHSkELQ0CN43Lpm22/ZoYukPrA
yFr2nr0ioIsMuCDx6Z2SYKL0WrhRN09uZq9akYXSQqks8LKKYRwZnqoXxLrJZplr69XVqamKeT4b
qemxmAbmAn12jLJrNteui+ZKWWf9HIWRFc+HLDbDWxQNw5qTqnr9SRfS24myWp/gSblWFk+60qH+
ZCkXYym2qIL7klW3qu7bGXnYFK+VTgyFe2zQYlEE13CFCNUxRqcMpTe5Adrh+M5K6uSC4qULrYbc
LjYvEc74Wu5FlXwRO1LdObo97Wg40CasNntLqQPiVoq7/yhkxWz8lCNRbTPzptBNnfYBnN+rohs4
r/AyHes2t7ewjsfnSiVX24rs4dn7DZyXSQt8xV7hF7rxhucr2RIu2e7S9UvU9CChJkfshASbeXsw
YyO716FTXBe36gKtQU6XrMReDQr6tu7QFf2+44z//xrVDD+xqg5YE4BTr68vzdarg+1guqq7tjn/
XnrZetNJJ/HnxuKBuU6Xwgr/Moick7xoH91brroApbsnM+nf7Y3iCETOjsdThgeaWMVSJYPixht0
EbZcejkOR9mN20TMVCPagMVdy7jiy9A/R+PriDPj/vdSkIr9j30m+x5Clo/YBPi3zPGC1o37/Y3H
duOw1SaTIkOi2fn9NUIgQr5Lb1dN7DyKzmvv0WwZG6dqmKNPFDD9Yhff6B8C3vHzp6G+O3T8fSZV
v7KIMPLMvzfzkJ0s39LQm1fhzeVGZnnOsomlzE24bUzWh56242+e6ZC4H5ZedPBHbTqpW3oJcbHZ
QbF4j9yeUMUt13iL/LGgiL46wGF777WLDe36SwfryhBponL4felLmc4PzNVlAd4sDWWl2/gXYUvW
rVaAfEtsUovAyM/5cU7VVUTSz4ebrYkkVvtY28uVdzn6v4Qg1UNv0xXitFkOXuwg3qnT8Yn77jc6
yl1tgFXVkFqz3mK5ihZrjui7yYGJ/3i5tnwZbf2kR2MHkEqxsIla1ub26+ldBjTiK8OYsFFyfT5U
M8saMhnbg7W29p4ZG0cXbDU7QE0FtUesxC3MibK1XFOG14A3FvaDISUzBm3HqYXWRsvm33ch3d3w
qLofxopdzWNoLWNMDtckn8txMr5cJhJh2UfTWcYuE2EKof1/UJQW0S76N9ilCenct4woBZGEg3Rx
82uvcHtibxDXtXdA8iEZEwUl8/Fbj2fv0My1ukPQZT+UbSMYI4GprhKPRfg4PMh0IErSjKFBc4qs
WXT2K8Y/PxsJG/w9FqyUYyzKs4xZS93tgG1l91Ni3d8Ac4xvy2s3jt9mYuNIW5FaNUnjlCrLoN97
SF02HSnfDyM2dW3FOt/YzlFnoB9oSufYjeyeJ+b9tyC9G9Bg8LJzn3F8376a6AHPGbOisnleTO3s
kbv8Z07Q8A+IvO8MAssvJNAwyF//g1iyXW2kxpvKnm7XLSRRpYoiXtffefsfbr+z9JCCJb305TSl
j6OjXG7GUwUm1CEDRRTewi1bNDrhiO9CwXUX/mY6IHoy7/QB6WWawjzUZ9IeND1Fb0vNtl8S/TKs
nipD0Oc46apvnNvxgt8dtu7s2a9lTj+h5eeKd8cjnsv2sc6X8+2F6LS5c5CtUoQu44BNM/C9JyD9
1h1adMf7XXmC0LC36nqmH23lmpw4bqrVOuJBY/Otto0vrun6pM2Wz03Pfj4fipbAib58BvA9bEpu
3K3hqcVzyRU4pawAMtP9ZMFoPd2SBeuZan8hA2bUJuspUanq1pmouXgdSuuhep/jizqlzQeJNoLv
VTabREqCalT1o2wg4UmGPXdK6R1vzqLGjF70sVVfp8EyNgsv6ciKvpKmRvxXWd19RwF1X4EeaBWD
bMOmq++tKh9CvazqN890vgqmf/+a19K0xn+WUT7r7LrfCvr6UDU8eanovU+WWhgb0ILD5tfl91u8
QZK8xooKt5NZ6SpHX56jzAUi5UTjn8Jqd0u3MqvmvAYtmbTfjksyTWSxZwdVhNXN3C59vWxvr5Fx
sgc/sRX1wo6lYr8P+cDQk2FjIBLY3jzD1vplozQK821mXygd4qPHBAOfyJoqAUyNuHeAQCSYs0D3
Msfc27V2vh0jJkPvTpDntp4pt3+UgoHi78+hOwikb5QbMx5hOFdRFt6+vP1DtRTtOHqa3GdVPJ3w
yuZrCBTwVko8sELoAAcv3S636sNQSRVgcnVh3TS967Prsoyr80tb1/mZwd9HlNmfU0uDefN4O7MQ
e6NMVHQA/Np//wFXoujYc9fD9E0wOAaP29tZTmDMxz5ONlPn3v++dY0cMKxVLdldTMANyG7r/wg7
jyXJkWvb/ssdP5hBwzG4k9AyI3VW5QRWElo69NffBY9+LLJpRg4IIhDVVZkRgItz9l5bftRt9JG2
dvCrwTvljGjuoSE41Jbriq+x9I92k2fvHSnNDL6sK5frni+O2YyPhi4PgZd9QlcvpPz2hwzlkq4F
oLyZ4/LbxGi5ts0gfgS0YhwNh2VISazveuoWBd7sdCHU7enssqN8hZI87wa91I9Ely/IUPd3Z7ms
4l1sBSiYiuGcLYC0pteck5gDenfLS1HZeBWmbsCUS02LymGvwyizFvqZn9vF5j8zg/wF9faHLiWA
sHiO5QIL0i2s4tjA/xUZ1IC91Lqqzo9UPdlCEksoKY/H8S3Erb8r/nEmKL3er4HQ2pCt0rxB/1/5
YRK86cRcQJfE1O1HTv50z7goc3RZA5DEmZ3U1p7HZmW6KfEv6iJqSeM4UXOJdTE+an39qNOVPN99
jh1i3K1u1/aG+lO30quwmN+N4XFcmJa9OmTpzIIXvdYCtlTX02myrm7kfwr+5RevNNKd3es4sMug
PDeuJXaJUeTPmLwhRsfvtkMwopi8nCByzuhCFOshh7TSIrkE+XhQEFp1iCUqzbABLKlemoEO09bO
t2VAx0KBciPdCq/qzIyM9xrb57XXu4+UDIGHHnTXG02ljwFFNrplwBo5++S/GLrED9S20z41g5+/
tgNNMFd+lJhKdoYhMQkvhyCL7QdX6PzGXvradeaXO+HHw5OMVgUHNlhnWkfNnAX/hdJj4Bb8+w0i
PNA0VLOoExkApv7GCkypwbgWK5MjAWTxCcm/fAY/tHXZUnBXNtWutGREf5uDOdKRvxdeAsoL26Er
ptNs5QT9LhHVhUlPB7eUubclYgThyGGXuXnztRxpbi0hPSgLqAj4HnmpnZk++nXLdigL3S/CuOEy
Gc/DjEK1LohuDwRH8x8BT/zg5d60gp/KXKjPJEYyzd0oncmneYQCYNSCjdKoqhJQR/AjRe7k4bnw
L8kyaKDAPALHmD+tAGZl34jpsTRsb5cF1WOLGXI9GAuJv6ObsVOvF0/bLpAS5dNQlNhVapQ9XZtU
EegF6PYxFj3lk5UJ/TgJlOeiXuKNCfezhqStqnx3UzV2fcJpQA8pGNG2RyEORp3txKxXX90c3chM
rOsFOnlyDFqBFV0EJYIvo4u/IXInHy2lyBCSdpG4yYlio2Mf+tGZsXQR3Zh7Y7lLO4QFyuKsrqFN
IlYmwBQ/u8b0mFkifIlsB7VH3yQ8kyVjUqS3V+pQT2w0GbFqx/iXd9miXp3CZbjWGvFI1QdSqeYi
Nk6M6kxakJkS7olgO7ej4jhDZN9brfSf6wzRYFW35vv9F0nm8TMa2/ww5wYb/pRc3DK17e3cgNCH
s3T2IhIdhtYjhyDI/jqo62Umz38uBYW83N3xmUBThDFIbkOLlHufljgJcrjlNx5ZFnsxe7+bKoNL
a2C8hMGMm9pL/IceAux9tWu39Z7GFdt2AHKgJX00PMuta2rTCyQecYzHib8yI57nmofFXze7ToFV
r0rnWSypmsrB7ti3KcnGH11WItqdRjawbDNPbZZi1BVG92QPfnctB6tGYkf2jXqDtnt0smp7fGRN
5l38eiDFIVlEdIEJMUTlqPWCVOVc6jtFwkg6V+wAQekbVrmstVKqHrHt7LEkupv7zZA7Fl4AF+2F
0ctwG48B+Qu2Mzg30jtZy73qLMf65yhazcCuQ/R84aokRa8ccrZ5YXdoqsNYGfGLcnm3wkGyXcFw
VjdzHqPpIabwTJSo3CNusg4sL7qX3sOn5mBB2ocCxA7iiIBN/VSQtOgHHxa7oG7ZX0a6vQ/75lpl
o/bTp/y7PIk9+ikE+e38poPA2urVFO6g1X9RjuOGJcQpMKtP9QoqmnlI6hRqkNVo+FLabJ9GDnIH
rQZ8qHHr1vl81rvUPyJA6NYOS/anKXZ2xlK9UbkM6PBZe/q/KoMxX/2wVoNbKQAqtR1Ht/3akUCS
jhqjvzTj8c3UaWuAJ27uEJ9Yd6tVZ+g0MtNGW6PGkzuF+FFvUKdrjwrISXw5hcB+zvZONU0Ykorp
AYUofPB4bMD4+yNphX3ubnSvvRJC3lBYDZF3EcxytZGfkkTQ2/eCbdu81zx57+7gug+d86sqh+uk
gleXA25pIliXgzVM+oUuKFNL85Dw+2+SIUS76y0JF6hyizNPDhtxjAeU899MYj2el1eqsq1eUWHa
qPnL8EtdvTcwFqzjOAr2vdaR97gczLZH+pZiMT0jso3dadW78IwMuKmHIizTXVbspZk458m3PxVS
QMEF8PFg5e7ANybt60w+3Hq0TPlawipdz8vZuFxT74ZV9TuFhX/rJ7N+WRRG5gI1gr5Sv5hsLRxS
TTStF49q9Op0VAC6bsL6qnprVavRPpw8GuUCPPpKd7tmD2n8S+5OqM0HPSP4YUzrvcoTrUzpnEFB
XBW8gbyq7mqH5kYNneqAfYPyQB1o29ru4iOpPc9/xiJ9ynAcT94/DU/PeM4LWEuApjI/lHvIuwhe
/QbWvynvH+P9E1Qf5jSQwOzxXc2aP7IG5Naqj+rJlyxPz/fZtQXmsUbBbn00Pg8m6POn1tGtFx3w
i7rsBQamhCTQLgBGNMBYVb4KZ328TaBItgZ23zcv03+ZlB2vfjVfkyzJrkYV9VtJyP2mUwvvmkIH
Nq9FJFYTxmHWH56HqIjR0ZoleqkAVSWkp+hO9HWJwIVeZtcXny0yMxzluZyy3pao1uxoAp++SlN+
J1+c2Tt2gYgNRK2zLbUo0TbjZfIicytovj7dfebkYT1KP9YecFh2O6dvtQfi66xVUeg3hbiIhROe
w4jq+UhiFZprWmbzcjZG1PDVmbpGMPxf746dF26X1uLmzx9WZ2OcC2QS/cKziBava/SlBYN+iKFa
71Q3gp72esw7j576AqKi/6jR08C4NlG2XAYDKx+RVCGpDFCRm7V+VSOMwhpFuXct3SbahU6y8PcW
C8I/zsa5ARJd9jRG6rHd0ukU9TTc/2vDlNruPldmUV4foOaFVwmh8oqfDdOVQ2MWnWx8IFrrFx+s
fI69MXwqtZ8k4+BmtioShOSEqgM4C9JZewCWmmr7Vgs3auz78zOGzKFDbcDBcnvtQJ/TJbuWOqLn
+vPXZhzvi6Q6xAXlXuuY4NKuKrQb9OJb4Acwh1zNZVMbStAffblPEmoY6qU6jChStr03ySvK7WG2
si+JMK1zIHF1ShCB+3QmHlH9eqkRR9e2op5Nkt5JXWLztrpX/MoZYVrYUEnTpWfeUs3QtohuYjuJ
qTjncH+XxLK46Q5hLmlpQxfGLla9MOGwKaO8wTIMQ/Uyw+qp9dK6Fnk8JNG86zzmJ8hfiP+9kLn6
jtnpkwFJ0lJ3V4fcZ1DGt3O5jwyBcxbEkD5l2bCnHJb/4JO2Vsw8IDYq7Zv6gGMxIGHVpFg5FMce
nO+mXZrnarRcxia+IVwN+lnvp2/q22PX2T43NHE2E08s83rXXvUECfjyew5mZt7sOQ53sqgN/BJT
Fm00K86u6l8SeXONapGcogF1ZRXrgAETz7vk9klTyyAho71LHOYmnuP+y4KqidoRumZhWWt1GxdB
xgzlQnNrjG1dBMVRR/G4s9thes/C5AZrCXEIScX3Yn1AK1evMYCW7WA9FPSiEohIP/JSfkMEDPfL
JCSXTte91ZaUrQGgBUnvMtXEUWS8lFRZF9r+kVxkg/WuZ79MiXwOIonEaynohXVlMx7F+jY07Wer
M6V5iwPAbPcEAvrAFJecbREk4WuVo0MrkTtxPwHbuN+JNVZJ3Ye1PsWfuY83nDnhk/VpviWqdD5r
OFboAGHqqJaD6GiC3V+iYvoQLklMVsA65g5oD3E5bKwqJxAzbcyvhZHf8sK2fstMrutptH5EVYLq
Z57KJ0PH611grxlEG4v93AI9ge06odhGwtEUyCFabc4ugdHMh6rCeN1SJqRmzh5fJa5n7K+EsK+K
5uaW2ZqaRHv5U7ZV1EILU+jmzoZrhzzcCpTM7ATJuCm10C83gMWbLWoGNgS1Vn1nkeeQY89goNAn
ZeMh9QPRc5KUxucqMs5jvAgQ2fCFV9sKrmkeEFBp2c61L6BpL888EZvhKbfDXd2xMo8ttAG17UYv
zkLwZeX4cK/OJGzaVmHuQ/CzAnAk9/rZ5CC7T6lQ/9Viyq1O2yFswpBo6B+5RnW01Dzk8Msd4kjL
PJTx/NlVabeGB+EfVIqUJq1dF/vzq8XduA7bGP3xmGd7YTne1WZovp9RfEaSrSoaY0jS42LheJEA
tK6NJd8tIjoadODTtSb1QbXO0cjbjx0tmC3mevts4326+VrzdH+XRmV3EpFEYRosoEl/wUuSUATi
q0Y7YcfddO7JdzxHVt8vSWaP6tWf639egq6h4TPrIdWtGa9Zo44qCjYUFqbeYt1OUBsbySoHtRN/
RL3pVD42CNLs7tmxaDPzXdwzrMsJYo9Ayk+//UEdpDszKUahBrbGwBt4f5202THIYCa0JaIK1N9n
rLwNEUkcwrR8ccPJPWtT7j6m5UHPK/s4la7klvWnzygOdlUVyHd13Y6gbla181kLRztNmTa9ermJ
UsV5btpZHv/cx6pq1aYjqzgMVkUl0tuEyvCIzZvoFTHnT6KhUW5gnvrWwAK61xPnInyMJjpbW6KP
06x+DOx0evRnB4uwkRNQoh3djrz3aMEFVplZPqgzfVnSuwnMMfVuB03+qFcygndqoIEw6ZTPVj1g
KirFCwbBO2NQUh3SQUk8BEVwod3GdhcuwqGMUrf+XqKMfWwG/aCeykkBwvIwZ5mPrAktO1851Br2
2f/0FlqeCicvF/VmZrqsCBfoPa+8ajJLMKj11htgNARrTRGc4oWVk6XO0WbmesDTyFgnDR+0CA/h
Pdt4rm0LweA4byOCmHCa9LSHPBvYXXd04Y5dSdHzrrnmPGlNUj3FbGrHpqjf4sF5udf0yIVDlDM2
w04iH1urZOE/GcN/3vhzTdbec0fiAYQz37safneaXVGcvIy8ipVc/j0HktPVFN6wmqb6GURUu/mn
b0mEOrUymuXLd5YF/fQYsxm9WEl7syxn77pDfVNjRhBSDfLsjhX/iEdrPUXeHoJLfWMCjNc6Fjga
0xC05qVNB+BqiV9MjeeJhLtVSV7hSV0zcdA96DR31JtOnPvndHJ+mDYYII+khuM0lcbrAPhqFxum
vlUvhdck8DUKUiaWd024ljdhmLcoNQzWphgr8oG95ug4v3vLtE7JQj5Uhyb4ZTn8YtFyRQxOeI3j
8cEifiLBme26aC1rfbe5F27v43kVvDUm/ARciowcgQufQWCw2akPIUOWhy0X29F9HK1E/1RiSvrr
EwJIcX8uciA8tExCmqLwqVRfG5XHZyXdVwCy0UxaXR7U79LLSZsx9S+Sbtv9v+yj1t8qvYog6Gbr
4Dbfq/9evWSR3u2R43dnKuHhIbT7cwQF/Kqol7i/i4s7Tu/Vwg0HgTTsSJtHaf/n5jei92aa4YLQ
EaaayXxQO6ZzjYvmprmBdcnj5na/l9VtrQ4a5nUyhr4YhtUf1H9jmPV8nqfut66JaU//a6mAFzVw
Ize1E9DTTrRHA12/14wIRAVbq7/mPhJKzxGNiFuIX+c46tpX8l2IhVXXSM3w1t0wm1v296hOoiY6
ZkCpErlgYponxJDFU3ZR5+pqlfcwtE4qdLqw2m1gZbBUcvGmPi/XaMWplAOuidDU3uMxe6US5/4k
8fqSNPr8hm9oMxMjQ/aVFxysmYZhW1tQaczpM9XLcEeGSkhvbRldMPi7GD0m3De4t57UWR2hlGja
cC/HQD7YZY4WfWqIQvdjiuEdZNS+4QtcVgoYZgRiThSw6h6LfGrrHuuTs+7Jbu97bbNTM/0y+VdO
jmhcEtFJYZNpuSc69eSG+Qc9RLPRho9qDvNLGPmwMpZ6V9AQQx4U1Ql28eZvQ6wabCPZxZcCrB02
yGZbkaOzHReNTSfPzRjPWC3G9OKW4iFwW2D7CY8v/ip8OoPPQr8n3Tpgi7KCPRuz92cWXsD8oYO9
9P6tFriXT0KMTw02y8v9L6DExpo29F+pGdvXqkXWbafBIeRD2qNwc57IhlK3ElQt7aCF9A/4/wJB
JCAALthkP0AyOGhl4/6Kwvre/lL9rs6ZmZCVckgrnPag7lG1EkrtAJlvir7TRCu0vxeQ2XAXpyGA
t/WfuzGWbf6t2g5k1vd9snks19VhInv/2o7p6sbK2d1aJ43q83YYimJjT2+erJJdr5DIhvs7c5KJ
egR3rw0dkdZtxvNqFZ+TAQ0ojig7L8sxImOTpzIiJHl6drxnz4ggXbUdVTI5Gdu+YA1lpMaV++e3
J2sSZUAwIbx1m/rsWL7cAlMLvvj21pXGISui8gudUKDuZVGf0iZ9L6Qot6pFKawUMFCNxJCWNKQD
0Abn3g22ZMOWD8k41qgw3PY61/ljSLLhj5GTxA98dRKm+w5pKB5nQIdUjgfq9mjgmYgROKUDq2I/
RepKN9leT8Mgzwmiz82UoC4KnKwhsxIfQQPrAbiKNM5dQNFC41lBOite+TDlKtXZ+BDhSECZ0fWv
fVQ/tLq79CmEdpMiq/esEG+qLJXa5i7XSv3Whhgb0DOJtZnMxU2i8lcB36M1Fhfb8mBhYJd5MyUb
vqEnEUZVVKaAcAHN6mBFdb7WHkszyslfZrkQtab3UtrUB8NTY9jNfjR6lg4iL6nKCrv6OgeefiAT
st2VOkhodRamGWnqnon70iLaMkQudHS1VDy2tXhwnRyqk+Nd4hGRIRK3VTkZb2Vapp9jCIKN/SMN
TwevCXoIFRFkeeHFdkvwq8xWTEGafkrDjo1kOjePtGtYeGtSfpiW/NnOYLZDo5SHIaSe5IoESebe
b7TqZTCJK+eFqGoPLhr0kX/+I1nnYDWougj/0fIFKvTpMFcWPw9f7X3PKvAKLSExlDu+NSiPXr3I
+ahwm7yAZoEbF0/6w4Aj/XHO0B3j1y62ovStnYMX8DBmBhWEZc2ax1108AAOocRfWhZBqq/McHBZ
fpIBmttYeRJzkDeTzfdcDgkyKkHiLObOfpuJ4F4qMBoQhQL4taqEqI10jmJlDlsqYUH4a4qbR1VQ
M0mUOhrsqjduw5ieazoISUeC29CTnYr8Voc+1mifsrc71svzWcbuvIrbwl+pELweptsal6e9Vy/z
ckm9rKqDEvQigd3KBM25kgbM2XTyDc15dvQsfNb05qEz6J6BOEXM58/y5iHlWCOqAfHpaWfINhpu
RQFpr8A+0B/7Iume1ThQ9BHr1WZ2V46d/ySnjVAno/YySl1LwxcWMOLO0aNq7TOzqD54YA75LcnK
c12k9m6yPe++aPSDsjsk1uKDKSNKgsFUH/js60tE6XDrUVZPvcB6CF2sp17tsstFrIWdh+r2YTAQ
H6J1K3CbYiDFu5ZrOcuhGZLFUtGqifQZVnifLz6ZcDijQ61/RpBuHMZOIwgjcX8qCUUfmQBqun66
qs8p+hVYLgU0ZEN8GtwWtItMwKgUNXzkCKCdxs8MkSLpTABT0YT7rxY+k9j0nKOkkLJNxinc1FPh
H3IguWeom+jBQt/CtOCa+2JpyffG3MNaoCdSFeUvJYnV3Ni9Lq8qMyQGhsIP3K30Uixs5KhLX3Ed
a+9gym8DeAasH4Z5/1qNCtBCAqT7qpdV+Cq5H/wRUrRm5ObOW9aGaoGoDtk4fsjasi9p6bFxwKd0
1ftq2Jih7R2GmTt07rXwrk/rJ/m9lqZ9q6T1Myel7qh2QxWT8wpCBt4aR/wQpDMcOkAT/0VDAFHw
32YtW2fJ6xE65NAo/nuPuLXqSsJ+m09hjOG1i4jd1Od5rSREFs3EdZZaXwIYbFtarOYbcaTeqhPE
nSAs0y7YjBgtzbiITmqpMZYzDaUMYoRvpN+WpExrKa8ZS2k2tW/3eZA0yHnjyiS675X+rCzbrni3
DO0QGZ6Rn7GsjDDqWS6pvSiIy3LrWlO+xboaoK1IaMLRznilO3LuJ6/6OjUd34RhoZXvgXFP8xIl
EMmzSHrnfQZQrGRKAdArqras8xiW+5UxdPPelRALSZAmXB11C0M34i3TMet13o3tc7+o/PscT16I
Mf/o0yu7iaA/lQY0JB3X2/OfszDz96LBKa82/Wr7f68EqNeFy/O2/G5L/fAfGsF6yMpDRCDeSkkG
lYKwY/J5nGLzuUJpeJoT09+ShuztJUaDlRgAZCL1xSxbPSQzd5dSaoUibtH7RZQZ6yx/IcxI/X2p
sL8VQveP6l8MSps4YGG/u0vRNRzCUw/i7uT6WbxxRTkfGBp8kjgCaPu+7lzUHDe587yfwwJcRdeI
c8DY/aDeSLH0FNgfc0K6TWh06mLpT1iml6JTTK9rH2rSAHPhBA+z5IYoacZ+QdcChou01ZF0IXpb
CVGGkU7WBV/BBvCgto+k+1BnCY0faVpvDR7ota0XzrGe6+qplOkjLGjkXGOh0xW7jotwWa1a+uVs
rM1kHTWavc0xPd/fWPSLAZ1huSiIXA3iK7FK0o6AQFtVts+WYgmXSTW3gEwB1uppth/samCTkU/c
q43W//AJegSA4hLicKsDnaUxZCoEZMmzBQfkqBakeag1a4FxBmcySsDAmT7cQS+OSiaoDhJLIf7N
sfoaxn15VDNK7cG2a02DOyp51gsNIJ7ryGfI6/Jceu4PoH7y2WpSE3Dt5KyzZPS3WV8Hezts0P6l
/SU2QwSRBty1wParU5trNKMxE6+sXBv2XaSPj9Oi2oqrUu7rdquSa0F4jSfdd8ZNk7ordCLuT6FN
sNQs137RO2iFdqgVHyZqxT0YcHLe27nda1qRPmCX6qV+bO2h3GuUbKBflNbFqUz73QwAc3vD96oI
0qtNB+F0n8FJwMXN0sOpraDsHdW8C+erO96XF9HwS62JYtsixWfKPh0/egL/hYVprJyn0owJXdWs
dyK8vZNIXfvVIbxFfaH02w1qRNFfxXXaJVXKvpGqtWo3qkWeWvg1JnE/PXlyOGXAkid5cG6hErMB
L3p5vP+YhlkOLB+X6Va2wGiaIW92qnkz9r2zsWxAAqq9EfYecy+iStV3rSsK3L7TTFvVlJ2T3N15
y0sG4AP9Ff+KcDo6ByCg7pHThRk9aIjPt+XSOGWFXbHYEtXXcoKcEKbBr7Ibp2XlzXWTFh0e4vo0
d7a71YLJWvljhk4ckAzCjGmrVkAT6pyt2YrgGJ8U0zug+wWjII3WqLbqTRZq+s+5Tc19D811UbJG
zHHjfFYfohTFWyyndoOnpMUwy85WtRdMwhjWKQXCFb6/T/UP1UvtDoTVzoWv8JTXADpnr7yZy16w
SONXrQYRO+pyp/60WqIV8EruGXChwD67DOyqKWtEN6S/5iUGVeS6ISszlq3Fcwd5Vkgd3AI+x6So
/J2XCUiCjsYmAs8n5Vyru6mFZpLEjKkjXzpECYYdcs/bHUuO6pRl8BxoLIL+dA0GXTQPI8Q3H7em
5pXplgBPQMTs1/dDlecn0U8lbXkgYW6DhNiocMFJr3tiw8uW2ZHN09Qa/nWAyDjoyWvnF1B3l4xk
E9j5Pqc0pEY89UN4hZVgLfMPNeUtABfdsBFzqO9SfArnzCuwi7WdvuubCjkyyGDIOri8zGZATSr9
4SLNzr4UzLLbaiS9UPU+w9R8LQlw+V5O7muZZtoLJurwNFM+OZZCP6m4Z9OCU8MeAnOi0UeXLJnj
tXKLGeM8bseBMUMa47e7EK3JuHGs5vLnADq/OwAgf4B0VB2LKXkjHan/PoYoGc2c/IglnlFqtrkh
j4JixzJpCjV/9mzytsIdWKqHfravLB1snBLdVG4db0dd1CgGdP0MFve3Kp+6ccNurkKwlQ6/fLvS
vpsR9XDRYASjLNkv+qGkCZenB0p+UTVns525QQo2aSthuRc1wZWzzoaF75tBh81TuhWe7m+SxtjQ
FCGDZ2m0mdoXtUDxLRyQZdNCcmILKuK0ea0FrD7P4TnvArgRtvhtR2N+q1Blp4ZnLvSz8OpdBr8X
F9YU48kf9NPENmjlCygfmWNcEbe7SFMRrRDTTM4qjDTUvRZpKevCGD40tpN74Y7ZyhtA3E78QoMP
M4jER9QcwEnxYlsfblSWZ7NZpM916a5TpzTXXQynYApqfgqeqjX1B1TKPVJSVXbSZ4yOcySL05If
ALfHTLb/uaqBSvDf1ocOD4Hrerbh4JJRebc/vj3HRSj/93+M/xdlRsmMa4tTL/FQCliOcC6WZqHb
vzArA4kqII43lSX3GhLVg26X/Qsl9l0U6seDsr2IanDOfvzO7dfe4Ni92JQ2nFx/DirDfM2CEZk1
PtmTaUfJrYJhF4hy+EZ8fIHp9GfSSXiKc20dus5SUTSvGbjBe5AeiQv6Ko277yXepotezO2ut8Hj
qkJ5OQY1MuEkP2NaUXaSOoVl6voSwSUBvBsV/tSUaM6Cwgx36qVTG8W6mf1XdWvdF2lkRJcu2TP1
/UZj/7YjV2eCocUizetQxLvVCMNeZDkCiSwFTiEz/zWsTBqXti3uZ9FybSYDdR3yLPVjSFbc6IU7
1RyjMv87JuCN/Iqev4RVaYtAA41PCur8Sm4rdYHOd9EhGDU1BtJ3ZiBq93/RrMqV8gYVPfwTYUQC
ZDXasqhJvtkwLcjtg0y+nA1x7X7tgBQcZiU1cjPjMi0HS+uiDRGBxVFk9kAbzPHue3MrfUEEqPNz
0fQv0py42K5on+w2jLdZIFuKJl7/VzslokOyZ5pLVn+8WE4NTk3iornPwyT3Zk6UvqERy9+acQP1
Fhkcp0NlvUU+UQTRQ19CvR4DIFXoXBh2l/LCHE1v2PFnwhsQD1Rh9WC2gfiaFMWwLhwPmq8xN2zN
A+OEAfY685QZSto0L5ocdSB5QodqYqISRZDYTHF3nWCth80SUooF4AYNDUzcstr4z8+Q8++FQc+z
fMf2BZsPhqK/RbvmgRcG5C5qJ19EuF6xUki30H8sJ1Zg3k+cpMk/7K76RqUYZ7zRP2SmOR/xa9tr
24iyi1MElDFrdBIMg8cEAcDacvSLsJmHVQVsqqruAODl130txZi9dfS+eaKMHl6nhbIH62XtOF3z
opZEWrXAlePmpfFYVdjA2zFOTe+DmYzfm/9/kmr9OxhBaFBY/+kI88mFS2WGxNFd5g3yoi6pgxqs
a67bFYIU4SfhfxmLHKH/21gkXN8DA2t57Fc5/9cKK1BeHEepl52TZtyplnpCy+3SJPpKtdvvxrQQ
GOvK75yqZIk+x7sR+M7Frn3z3EZvao9Hq6rYNZCBANwU2lPkSXFtYrxpBCE+WfMQPBVzZxzo95Is
sVxTh9CmSU+C0KkhsfA6G651pnXjbOu8HBnbmotLXJrRttVN1Va9KXmdl1eVBsaxRD3J7mixXzhm
ItBBIgVdLBmiteJLstZVg1JtdIO8+nrfJaaVoz/lk44duPCcJ0wdHfoeGOsFwgUElsmZjmb9MMP/
wJrqp7QpWt4jc8E0p5OKD1IHN6LTkMQJMr3Fw5OiJDRI/vrL0RP6ycYjYNMojipzZpyrbdh56dss
/FPdwrbM5poU6aUPIvTqm3SM4rltcZCWWvumTDtFm6akruAPdDXweZAXoa1q69ZKOEvNcNOos+Vd
K/e+izJqviyX739g+aO2Le1Nklg1IiRzZxh5963xiBwssqJ8clDD7b12ONrF1D3WfbNWn3Af5HAV
2GM/RnX+kPR593M5mWm27jUdQ/zcl3zPPeQ8ZZDSuvImaM0HQSyunlV6EHembusWv80TDVibupHT
r2O7vyaxZDVQ9S0KWuj34ELXgfCA0aXW2ZkBc4LLaQiAoCQJpCfoNkZinSG9/5oDR27yMv1NGMnR
G7QfhYnxMAuJ43C8z7kDhmYVnVi5hg8J29pmVf5tjtOER3WjmRULmMZ8N6V7TGqD1jFyJCe8QGz6
EeIp2BWL7C53o59dAiGqToOV0U/+iUdXY0KL4WjGu7i20OiP/I2VzyrFjPdNaWNFS1CU2IjV1wH6
hT7oaN3m7hYGbUeuCjmJEyryHrX9xgOG3e4qPM585dnb0PovMY2DQwpvOu5JZ5UJVNqsXwr9lHeB
x5HnZBn1viXdpgpD2BZwG9F/Ntt0gOST6pu0a4pLB/IXlNW0Qj/G/pO4JJsRiHyL6bJoK/EPyfCZ
vXXgAQpemmOnKa+egyIPd3iBL7JGBzmGpXl0nKMhGv/iNRaZAQs1ApjaKRL9eOrSYjzhfn91XdNA
RhH3G3sgS4G0nCjs+q2bFCPhDYTH5EzSyEWOlZRfatZ+jK3zpapxPKaUJGv752xT1J31T9t4hK0A
HS1esUEsLrknVwmUs/3Uej+7wudOT7r2IAJ/DSoCRoo3v2R+gkAnooHVG/axDCeUVCHkDNI/OlKN
ndNU1KxMoB4bhfazMYxHMnFWIIDFTQ+6KyyQs5egQdLhHtY9zzNpFtTxNShdfjidIMyefS2GU90g
NmLw3zfs+qHsiwN7C4AZI7h9MQpU5Dy3opZXGiYvzmBuZz9/ksVvHaVEQN5y3Jtf5yl1yS6DTIFB
0LdJqiTdRx7sxRFotUs9qIsuQm8+hiIar0o9Py1ncFWVcNuoUFZaIjPfZTo9UB/7EWNqfEwFtsJK
zIR3z3r/khTDaYipi1hd2m6NZR6jKpdA/GHJ6PUticB+S8J9WT21Q/vuF8NDZozhSfE91AGFe3mW
ZM6melY9RMsYT9ce6D6NwjJ/KPq82LRzvuedFTPuZrQ+cwuccwb4lB2tR+aiITdBxnPW2useqUnA
VzbyceWokBN4ycv/pv6FLSy9TZacU/dcev4DUq01/tekw0MNayknsrVgrBAkYMafFeZLw+qOSXuR
XrWPql+2BR04YXt7092DFIcwQ1mGVDnXd+N47MHlZOGXuYO+El41/wVaVhZ/GToBM4gdIW4P078C
wBOp3PqUyCBtmvFp0nd5c/o/ws5juXFk26JfhAh4M6U3IilRhpImiDIqeO/x9W9lsm5Xd9+IdwfN
AEhViyJhTp6z99oaUBzDJQpMVRb2/GbnGeQ69VbV4fecC8/FTa5ugZKp6wh1wmc5UJYrV8/Ng6Pf
0cnz1ccY4S20DKI3tNzdOJ3xYKQHdXTr1VyM+TEfqacGM/sKOsIuPd8ML+Scs4b5NIa2eiRDAJv4
HqrrQDpKD2UrzNHYmUl/qxG8z6C2rr3vL0M3s7aB7vWHpP9wLZhwneu/1I2fren23CbIokFToJlI
+9cejssp7QgTqFznyNmn7qNQrba1GG5Mc8FNQiUQDFT5ztet+NhpsKlmLiNT2aT70VaObV4BpSfH
w63CaBOEdXGyJ/MCx9N/qnKSYZIfBTpCpVp7rfYNN0m7Zo0wLlImMpsufWSKvydYy9ynRvYt8W6t
D8fENdsfiOohKvap9yj7OWC+tq3LfTgBioaQ7WjqTbkjUwLiZDXubDsJH1TfeZdtJvqpuG9dmG8G
I9SDbfX5bk48yjezMNfxoOfXrCgxAM+NSksR3ZDdBd7GNcxkWVioMiGFMQ0uHONsxIAnG5PcSfmc
fDXolGLFvI8YwMGIkdsPD4pHYeTZOfFncgnewLdYp01kLoqoGW6NSkiQg/qURVH5cf+nJFd0O02r
wLIHFneGosR7D1HRa7xwB0AnW86in2OWEFuYZvo7E1qGXZYOGEI87LqqwgAh8P5UFmhS5XStbZRp
42UuZCPQJiu+MuOuLZ7glSxj1Zo3IImai0JY8s73CWrIBx+TpD3iZFJTyJpjhPMgak/yM2d4yDJQ
7BYJelWge4ACLXtAL1j6x7pAlKoD9Ln3Mv7/sl3TxMD+7/5KT/NUU1Vty7NdnDb2v+xzOlWwjQot
PbYwOhYy+811W3uV0MFcFoETHu9zOFm7ozrcNVzu3+pW/SgR+PLZgbwdJoXYZRJ3Qb70z73aPuez
o+wsy0bDwIX0BFqR5iNYuw+rsVZd3OdvWHZO9+WqUfzUwqssXvBUMxdr6uLojap3rDScrVEGs99X
Jv8Zhl2yLUudJn/j0c1IugPTMebURI1PyIKUl3bkJAI08C0EsAd5bnLRYaozCmeyUDOSvLguuSGG
fzpWcj3BoTwBzvN+DLMdiebU/DyqgGoKWPnPQ7YyrKq6KY6Y6WYOlovONG5zsQ+ryjmnUd88Tjrp
uwLikFYxmTa9y+eDQCcZHZWBcGfDCKUYxYrgno35RHIsMnoTFXAQE7jJ4GsLbAV1tledZFu9Tqtv
ygBIVM6MS+4qG8/xZwYwYbW0kV+fuqCFWdK7zZNfQSCfIhbCueaG3ztsSkSLealKIYWrhlCfT6bm
4UMvFvAAVZOL0706o9Gc721RIw3aU9LU+WUEkZ22qfXsMoC8Zla/l3SNqWogMGajeU3T4rda9X8c
fvZ/rXZM3cZ4r2NVNE3+E5O7v3VejCGkjst8RODuNOyZXZnHNICKKu6+kTsSDAEOALESwykcG8nK
NYLfu0xRlAM4iXyhdFR+bUMLD9sIO1kdNK8ZFabSnO4HCOFUjNLeEfJxzcXDpW1coihGs62uRlI8
uk6mPulGnYE4CvdKMiYvWlUcFBpFO8PrrbOK2nnl9+HwqsLnWKCMHH6gFEI8aUfPRUfUdqi7M/0G
oOeF6WM8xyN+sawQoUfeaM+G2BoVcj5qG+xDNdhvkhNA3/0AlzcnaiAj5g1C32h26oPmuN7eyw30
kKb60IkHAg5vk49iti6a5imZ5uCxn3+mnGKXgdRGBrQGLXw5o5ZNe4/QNqZqgpDJShb04iGdg/7u
+vnjWCT15qAbPedGURXNB+EvJx1c+SoPAJd1kCUnmF98E7IYkmVR4teo1BioJXaWrs1Qby5/bBRB
JP7g0HnS8pTT/Z+1VCovgSCttQW5y+FmUEJIAUl9Gk0lvhIyHWx8rZtXie53ydJqO9DSaTbveyXd
jkYwPDvCVEQaCG0CzU3fKTV1enRH3LP5wxSoVPZZa52yvFWvtVm82F5pfgQj+cAYswwKVFggTjSO
SzmvlA/wVwnWsOD8/nmOOBC4wrkOk7omtwnwO/q3yZuI5gSqsUS2YW1qvY1Wkuw0DtZpGDX9LA35
DQxdFhq4qLUhOUUZ0h8FpthJAXzUpCm+gDJ51ab2ixmS/TOvnTUkiu5/dGKM/7qim2Q40oZh2M3s
EjfyP08pJCEaz6rmoeqzBznPtgzhKmG5SeedU6SzS2VDTMzv3SCBy6vBqTda51h4LlII4ST+a7ei
KxnYOtKIjNjD2GmdUyge5Nakxw6XNW0k22Qhn55BVoAbBgQ2p8mVOGHKLzN+kpnc8gGqJ2KZkMGM
3FXKWDn9/5cV2Wz6x03NNA0x5jc1w9T0/+qh0KFsgcP5HvTg1F2XhEU48Vh81RbWmcpvyOhK63qT
m0pyNCfHPhWqpq0Kyx3fucOdPfGzdtucmO0QBwSndhUx/D87DlmpwVDASDWAO2PFejYMfXyM8Sw4
bSiIU8SMTUHtrwNhuA8SK9vefbvAegoyPnHm7WMr5ihOUl4mR7lwK40Br7/sS5G2V1d7vXOINBe+
xT8Pmlabq151x6XpVOmlqDOdlDzg/T1OgUtAswKybR2ER4zrD/I5oFXZ3jWwbdXOVF8A3X/J/vuE
q3g7a52+1sA+3Dx0OQiVyXCbyhQVUMv9zRXpouhXX//5L/MqQxdkQTCd4btswYkmeK0M4cnBr+Zh
4cQoAlIbj9lCfrF6NYz7TEv6+5EgnwsHdJ65BfOT+sb8HzAA/b+bZzbAFRXVoqXpjCRV819dyLlx
FNMIE7KT6YHtOU3iRVzl4cZj/n+UDywZGYn+2TcxqURO+w0h/3c50kLBlp6zMfoehbZzkbN+xAXJ
zgrs77k+kcKmEI5tGfQmaedQ68qGOF/jcS6QrnDdso4mC/XnTq2ek3mYPivY+mMNNLZQIv+BXC6N
WwNWLk0gBYzIfwTu4KAXU+7Jw4GIdykgzU0ZRFrHMu2Nn3D4eIH6quT2m2mgM5VCghw0DQUyu3d5
KiF2K7fx8Z0R9mbYJdRHitxXtC4ibtryv6bv0JiSFW4y/anWnI1m6PU3qw2apRl76ZNlI1lDZkUn
DvSAvPJJD4apm+5ysIx+c9cAkywIaNk0d4hfMXYP2lWW0H/tyXcj9mwVMbzUdf/12u83jk8yAaGy
GC1SRBWNuB/RmIZTS+OJRK7rOJDkFILuP4e4wk+zHoAIRgAGTl/KwlqpYJTyArPU7Xd9bg+0yuyf
XYjqw8j7Q4eECqAOngZ5ta26bJVadf+Nf/k+YBlFsoXp2xbGmzzv04dAGX9BunOf7Cl4GEmVWMoj
Vj5kKmOqWevptjVVT25tZj7YCElBRYd4DazY2hc2yR3cRJsnR0wD7hMO3evMlZ0OzQF9GE1RoXvN
gLERF4riD46Ttg5EFpikhzmBFhxDcD6RYw2ne3vViM+uAXI10MkvK9Dtv3RKt7ZSxbhZU1Pg58E0
Dmv3/a4FUOh8VBnLJNc8x3DuECTZ5kcVjtrjRJDDujPwpoRZFr05acioiTXX/R8GiBq3Qmx/cmdF
2cM32XmCyhOU3+8XMGaxjEHI89mOvTO9ArR6KVtF2Ywop1dpnXO9Z3HRH1Hja/kmwB/JmSBEpu4W
zFzD8nlRoMmPANiLWMj8V2OjHs0mLj+TBPoRvoJne6TJ59DoedLt2/0XW0NOGkbIcjQgpmeHbtZ+
xr0dH9LRMKiGulVTa8PBpFG/ccL8F3GNIIynzNWW9/+Bjr4AE0g6Pial8iYFuKHrw6OP+ogpJdod
Zlbp2ul9inEBe5fggMnv4iclrsh75ftR0x5an2mhTMe+gpEpOMduEhrCZv1GCEy1z1PgkmMUbOUb
ZEbSL2tznHeqJH8hptjDrA11lYCZrMoftb8e6kp7wYSeLfSwqPe9q6KPnwlKmL0wesk90OfKBI7B
GbmMrYb+o6iL7IkCEfFVYkabAQPRevYLAnlLLEyBNWa3onPg49qWh4FV/5BZ8UpIyCllgL6wpPhA
ixUE71NGNgn6vvMkHqw2//1Q6sOeeefQxchygoR5puBVyQfX6o99mROL0SPE9kDJbNTW1c55lhNr
0JLGugi94EvWGWmhOYQrc6/yKuQ1hNzYa8vPK+5kQmsmHtR0Ro9XASinc7oc/ajd2uYARjylG9pl
ff9SBcRVZr7KnVTsOqXl7PLCgWVtlc6y7sx8K6XP1ef9IyLh6dWt1OwhSSGakFCnrBkyGy8VqegL
Z4ZpXiqdj/i5C+rX+maQTfaazc6z1w3BugyG8maySEe98q5NariU1/9aBWUlTgetIWS5jkZ7LXfL
UQ23pT5zKmPoMBqCgWhWxi14wtDtjFe45SBaSyJ7kyF8qeu4QYthC7U3+o1xpvmNCrI7Eh/vLtts
NNYwY0JWca7xgEtH1hBdWx7vf9g0GZdGiHZRHZOSqyH7Fnth0q6gd8xvBWubhEnaoalCildqLlQB
0s0jHlzxADpIBWwvNDECP2IKpUP87Kfj9NM0TG9hG9hwQvggzQfGnXRVp2H9gI0JR6Pqbx2nYv0s
gaJJYjPwVPRuQ/21NoSoDfqNvqUB/JUmHPYWh+Qeva92LrzQ5Dzvhre+9X9VYGZOd/5SzypYfs7o
GzeWPjsvwRQkx5KR89ggb0d5KyBHufqeevmikYK2uv26i2eQnDLXCri4S0kbd9LnGjVrGoTmxY69
/uh0SblOwTnT2lLrox+wAhDiV6VUb2pR1W8AUChXGyKn/enTV/I3ra5eaYc3y1xo95K8ufVeBYwD
Kf8q4oa59EL2132XRXD+6XuqdlFte0dzXiOAniBG1Ze4qa0zS7wbxuOPwcgtHF8IdEkW+wGGm76B
bm6xHOuvTumQv63QLB14i00HSrBVQ/sIt/azbyPODvFA/4NlWEF4JRo6qC6ZVlClh9azXkXl82Td
L1VqXbvLsug6Qh8oQg2nThj9J9apAWe4lweqIg7eTgmahzF7avUmO4UFpVEjjsPKjrJTwGlOOmgN
OS81rCWDGAzdQTF9ouBYKqmtQYfiODB0G5yvcMDLReZ9pdkm380ubw6tjti1hDBDsxirv3xwybIY
k3CbkkvI7Q79s5U7JdptDJpiYSXlV3rkzqv7YYdqDlQdEhoYsdO7qej9vtAINzJhMa90EkV3s5Jg
mDaodDzMJy9D6EfnNtKek8TJXoqek5y+HNp0bgek7JS32i5K5hkRWH8nKG+q78IBmMisQicO0yfy
HgMLsFsRUA3LrWCg7+OVXGD9hkTttBydjYTXqKFSoCHov/KEqQ9pL2+a2dDzyhhgEMNFIzqtPAxE
fNR2TDQJvIh6I++pWKhXgdYxIMUi86SifEGX+J8ttTa03f1WNRsdudGJ/RKLj/iPZDjw6nc1TutT
p047XL35D1ebifyyu29lGutHIgUGvGdZdHA4hc9xRiYijonxjIA8Qq0TrjSQE4B3MHOaHcpXG1nk
Cs1FXiwDGpgIxoZHDRTm8ziRCuZM06c2MLBh/u7tVcGhk6efnxlbHBPzCnliL0LuAEJS++AW1o3b
CEt3q3U+C3uhgBdepUNICuiBiAJqraYznoIQXk9dvdjdB/MH41XuRPWnNas/C3TX9CqAaMIdsh9s
zd3aaaWf7tXerP3i/C8XcQK8wBJNh2qafl95q1lMC3CFrWV55bVKdQoN7UelNWD65ssgZlgD67QF
Mi1APFI8xaCxPGJvg6BuRij7OEkzp582aBvGldztsHnu7leqwSQy7D8tQFlA2MO+1TP3zaiKjoY1
aFeXlJoxrR4Uu7avllnd5Cc2dbj76tAtH0jOcK5ZW9yf93LX4T0DI9S6iXgGPr9KQbmi2/lrgSfq
UtX598nKuXM4RfPYBf2n2sT2mwvJae03qoaZuUsO0bAnIEnZOL7jXGvcLmi3YTrRjV0gfOheMAGA
L7bg0lAKFks8du4n8XYL+q7rAXPPiwp669EokjfpIfFRM+0G23z1qeI2tU31IyUrkZd1u1bs5krc
876VaHf3tLA8UVrk25O+soCrYXkImkseEMBTRrTt5C5RdwyW26mmRsOKgK7qFqqRtkVH5WzHNDDe
urI+jD2ZeurI0E8qEFk3uesCs8fKku3S2vGXAPj9PRyc/jhiPlxQdjWrEeHiUQlarjMtkBpeYd+c
lFOQdTdw0MORKwxJOOLYlod/oBPhMKHVOozClQPxbTwa4kfkq2WQdo9cRddKVr+WGPIe4aV5ryVG
hxFikN1q6XkqsJPRwMoukWV9dXg5t7YIBZSyAscNPvww9x6xaNhPSZY/y74296B//5Q5Ef6DarF+
GE3QZCzPnMv811YxqL+f+7MVhMSBck37/XOFn5QnI+RLMYx8S0ogmTVJE4LkY90DbqK6WVp/66Is
WajcNE5uRZqmYmOJDNomf78LnnKlfNIY+AIoL24qhInN2LN2HKcfPNudMH3n5xptdzA49g4TJQVw
yh9DcAo5J9LmFKXUOE1uIy4Vl3d5Ve+DWoOK+BozdDm6SVlzXcle5BlR+bTOQO0S1lGW5jF3cnzM
YpEcWF2+TOjuc8qD5hsJPaN0ajGoqVn6NPb57y35XCiem8VzcotoDkZivrZg6snCaAQeHoxuJszX
xq3Vq0Mf06Ng+kL7SniTmHk1F5tl0Ab2D9Y5ErSPmhke/JFkoBVZpSt3Qn+BDrjYWJUXPncpV6f7
NXoitAzLZ/+cCXGgUY2ftWpPDwSjgWOmO7iF+20v5YsTgXqrSZkMGr5UV6go4p82ikmitL7jSHWW
M3aCc9v03RHPCKrfwkNGUdI17My5WRm12jxmaZVu/XwyOZAn85Dk4HFMf0wvCPeDtYXK4EVFospt
G5mAqkdPhjMAcBliY4V+MPqupO9m6kUfdn6Rk4i2S6ZNMOv8iYllPpO64x3tlAgMs1/TkSUH1J9/
J07oYU+OcKfVu9mqkUmo6OtGtuIoMZ5In/klhc1Qfo0Nl/NqgcvdeJh7BsuRaX+rgJwOYkFewxRb
dBUkNbXxWabETbxOq3ZYyau9fEDGdBlSX937U7u5r1ulufH+iRMqQsvYiT5dbnaHVNwj7jcKfKgr
FAx32FnYt1wxHGzenSbM+LHYj0MCfAoRA6tGavhdjyZ+v+XeJmZKWzj4FQFHUXUA7TcvgiAg+TUu
6vdwwAIYWK7zCgBtkVZdsDK0MTsOWJNvA6oYM7KqD4uF0W6OI3eNIxNHKGqRGLWa3e9rpXmU4xSQ
FtZzPftXQlBGkt6/3Q1/QQjEn7jwXSh68/K51KwRfhh6fjEI64SW27Ti8mJv7kO/meiKJb8mWQEw
t46IH/tnZgfPQ+n0sG/GC2fVVRqjLa0ot7jHhw25cPF6TIr0YPXpyiKY8d2zsSkOOfYsdSIRKM/M
J7/l25llu7s1zHMRKxRRorThqr3x9aI5+DM+VCpzbk8KB3B1oigTYngyZ9yE5IGBVtlsKkT/EHN3
gq4LYgnn/MKoiflJAtiL3gxSS1Wz5MKZGV25db06Q1l90PXQCIDH70DqUAS2W/izw2mrhZguS7tV
yNjF+ZIP2YusF6T4Xuy1lh4cmsZT19Y08qXhR//mR81TjGfoV0cuOuehDfoF9bGiTzA3tfIDeHH3
wUfoL6LBLh4HlQNQXAbSEN1s7xn1+g4x1Mz+e5/DN2WAyxos88oPJWK5OTlVSBY92ecKedH0iKJ9
p2Kb03pWexmQ3Ceo2YAzUyM+Km5HD4bx6CY14Ca7qAa3LHweEEZMn44JEDhNGv0QgS09cJyJ3CBh
kC3IOiAcjkLF6Ltb338XJPU9JmP1AYlx+qBTzyIDwm1fAb3RCgqQ2pjMjUK+zh6OCOuvijZZOpIW
2mTjDpcB8VjePrBa/eufG2HoPPgwJNCViNWklrUnL6f3AlsqOqRW9GnzKyCRdO3Vb/32XOb53nCr
fqtjpVv7kd0cSp2/zyiV5n220x2lRfoj86ikQ4WLWggNOeaGsx3DrjsFAwitWWyF4jm5JZ9DI8xs
Uyk5adH9rXxocR9QTw9Oo2OntE6V4vMnlu1j16T1lcSCx7DRUK5hTL2bbJGiCrDG8DAZ7vyYWTcb
VBk4poBZZoW+xcJZ+9kb9sX1Uji0FVnbLoHKCxaezwaa65VLsDMAZMgbfYxyQ0IrBQj3TOeUFoK1
GTsu7Mz10yN6/X4JW8LAg0yMkoExYBP3xtUzsuhBthz4xr11h5XxZbCBXPh6hLfA0Oxl6jYzjczh
byujplCKjW2WPbGJTIbKrvlhtiZproX/ZXXmR4vK9S0sna/O0qalm49Elov2IYxgUFca3bo0vf90
1OffR7sb3zw8L2vOG4CAbnO9ez8mQr2SzJn3kUjtladR65IhUOMUgb/Wv1icdc+EPoAgsJrsyuLX
PmQuuIQGtfinbt0M43Ug3OoD+nOyc5DfEynAkpmnSy9OPyqzTHYFK5BlhORwb/+UXpg01dMHw5kP
pNfke+we/cUAX06nkGxRTynPA9ikUwPoVmRY/OojbXgiwkQnN47+NBebbjfaCU1ZsTXLrSCqt/fe
RW4g4wu7Vk2XbmP+ysc2OhZWUFyd3lb2snHqz0255FYHE4b47p2VljQugwJaGI7e+9LTbfUScznc
PFmmalPl7u83nFBzjd1vT0cT6tz6OuoNRBhwuB0ua89eNNCMZgVTeA0nYlJ+STlM0xKpOtZExErt
sR9/Nm6NKtdH1lNULlkojFJD0osZlKXlsoiGcB8A7TvKLdIhSMSwZnwSIHjUcEcUof+CGtqdlmZC
0O+Y17BDF7/bO2ncHoKGPBQUq+a+VxsMkYTZbjJ18BaxDWd1aEP3mEWRQxxMmX6PhA5R0b6bdd5z
yzSGB4/MuIs3oIC5v6A6HJBmRRpRp60SA+R9ogqGYNT6C7msjXPvbUzD+aCPVXSiYnsPxobUkKT4
VdjlvzbGtN7FnuI/mF3mLaRRz6wrfZ25jPE9Vc19RGlBcuprWHNQbjSyiyG018jWxYPmG+WxBsoZ
mG6+xFQ0b+WaY3bCYaP3CFTlbirowAF8+wbawlHKfvLexFww2c5I2zw3798UzsWGjDZ2WStrB21Q
AQ2J5+KuRlspOlh6jse2MkPs5jkl4ZOKJhmdxqc8PMgMHQnqxpVybCjXWQATFIeuAokGthwn4ktH
N3GNTZyS9WwZZ/ngR4QmNGXnHln0bwKV0bohpsgOYr17mdJz0Bzup6qRQGB12/hvnEHZYLF8lIu+
SZKwE0/zmrmZQvuR3kcdmQNZBmBj7s0Pyr2x9JwHgjkV33tWcy14ITuDGX7R0vcjcOQlKuxiO4vu
iXzV7rPokiZYnA23vwRhA25L0/YEqee7wp6jxxGqKeKTggCEPH4Lg0I5oymZSNlJ3/VG9Z7nKp73
U6gkm4x15KelJQtaluW2sEx3G7CqP1T0YRd/OkJVRPdRJAMuXB96Ru4mw81wymPDnfLt7kysNALx
MHAe5cUQEO1BT5P0k56Iya0qnPYsCy7ySMH7aK0NPZ3u57CUIzhBjJ7U0lEousOWUnne+TCTdncb
SakYZ12hUvMjB7qOPgIpy8B3ClxGXyBTi3VcIS6BdauxbemlQC5acekpP1vd32Q6gMn7t3XXn3k9
vQ5Pp93cZNlwm4dTVCANuhdUMOsI+BOtc5IG4rXqoX8ta3SUTrgj+BOhOcFE67EjMIYyJXwTz4v8
ch3M3K2M3HwtqKL7Slfur3VVVONtsKOtxcWCDzYjViIBtGMn9iprBpaCkfloG4P5y+/QGOOU+jml
bbMweMtCmaiv7u+aXjU6RsaQMhFNm3Q6iamjbZBjQERJlZfIpazAiYoJlgT2D3O0N9EQla9apeAk
ZOaAjM66KbBurgr0ZCW2zO/50Px7oyrw2U8EVtnOV25BekFQgpSYsozgef2nMubfC3Cu70geC8Zr
U/ts6nO1NjxQT7mPsjjLsm2QNPYpSlGB5PzVJyU2f28F4rlIvPrvn8sGKe96jam8Nr4T+8Tz+M0q
rYbw1c4Zkxig8j4KtfxAhAmPwNHWBVSgaOE3R4u8hACcZ/AQZ0q/sWwKqdHTWfRVrDmdqG53VBfW
LmQu9Ugyb7e0B8IKUcuy5oy7L6rwz6qe4KGU8bilVvYvQ02GlWw+6kzEQUjltN/pRcZVD3exrMhL
ccYrwTDuwieE+0eE16pF2fgFhOpd7KA8Lk+tIPBXPmPRxirtHQ4WltRoj3Z2AgcmDOFbBZr+TVdo
goQkfJRh8hTFufVRkQsEM9arr21il5uUVQ1oh0rrXju3nb/NQEYXUZGHl4kb+tnxOiBMyMe/Nf4E
y6CIlnf+Aev+iyG8MbmSQuoxwh+KbyfnAfXN3a9YFSlNALULj5ZBxrykFShorBa9m/tnv3Grpzvx
sA+yZ1W0iJkKeKcy0gDcsUeTtb1SBp7SSjl2RT4kSxqsr7i8kgdNdeNrgfL9MUAopZo6c4kg/OUz
HL8YCak7EkKFgHyFnVb5MNDtrZnftEfDL15SM2Kw6lWoQEoNGbGmvapdCteliytAJBClaemcq6Ev
Wbxze6+jXD+6Ykwrdw1i5Z3GMpdGWjaXXvWbi9yKG51lTV54xFlWm7xtxKcifkS+kNCXZFaavo9z
TzJMM9i7xi7cFcs740ZiKwY5+hxHrYccNngv1sAywOlc5UEOz4G1pZw3VzoV5RE3UPbSdyAfGhPz
g9xNXUhWDrgwIPn5qaY+EGmT89HGBLUMhEzRGGZQEjj4tlZ6lM5XYMEVRmg3jPfW1O1ZuNlHDeHx
OocptvA4Q4/yIXVq+77F118slDxT8WL7CMzm3tCOVd/8Z1PltFnYzsAf6ueHLNP7k8MdbQ2PUQFZ
0fDuYCz8xF250Lv+5+A45pvTBVdYyjin7QQyadySeVGp4yYlMorslqzfTy0IHGniyYxMOzqlzsBc
yCg70yXWqur6vTxg6GQvce4oF3nkhDlqrdJn/qbYGOLFHT3KuEHqhcGuGPNFDsFzY95Vi4DZE3VM
+2xHsb9vhs5d4680Po3iOuDLv7WG8gH1dS87yvLBRoW57PXc2967zFYWXOo+3dcpuOogL64l9sVr
4wVr+ZvR4qjX0lNW8ttUVD/b1PBblp7SP8l1OqnC9bYaBuZcNhVH3jTqKY80JtV4ztEnsKzN7bh8
VwKm18oQGTst9UjsohNsKGH/K562rUP9B18iu0bQND70kWmWhTlwr/ezApJoL/NaTNG/SjwbZtS4
l/IN+aAquP+zMoi2bW3sfs8wZ2QuPc3Cfd0E4go6eqekR/BDtI5/tWwPkHnXooiKqs9JH4KvVkM8
1JXT50iPYK3V3YULmXFvGgO/KFalbpBAMtJy6jXyf+Rd1p+Y9IZl8ZTzpTxMMV0BKQD4a5cFlL9L
O2ylNaE0D2GfQ+3TR4VY3OHkjsBoxjB+kUGQYm/w2vjFTfP9/d5GhvpHT6dyX0SommTiYT1TA7kV
eRAlvbBVKla1LnlBx7Cev8j0a69WEtunXqDpBqQABXeAdSTlE07hb9KChUZqTNFG/qx84MsgBSou
z1ZNUzFH6kAnkqAYlFh7k2YjCGb2EiufHpvGrldZKKTQSXWuxVVczezpHFbDY6nNTrMc8nhTuDbx
AoH3428xe3VHgwu4OD6P5P6u5e+enLkVCzH0I0k9nO7X1CA1tEcyLYiLIRyNFRe/JtBNdetxb12h
iYieAwllsXzvs8fyII8Cqe6RHKJqfMB0upcX+Ei0pWBwIREET0Wb/pyg1JE+4L5Vs2Pv2GRf11SG
emDkHwz4aGJyu0IkseudpjqRMYSvPR+IbXLqYeVNevaY0lB+jEKNldOQ1Cskg+pCnhy0FmhY6uPv
XaaR+r4cioWWsJKPqcnoXHuiR8cfk3JPfnTmBM9408TPntts0T/Ga91Vyo0UZEaqGgEz195pBzv7
+2cDXVG512GM8MIDC+hpkRdm/6jEw4is/j9bUxMPjwEUgfVUJksPo+1ZxrrlSXhGnaQeQU5NdEvh
AlLxuItazqSjulrYZlc8sjLvz7TkQLNUVWizKCA1sRraeZs7frJOslZbVWqXfQagkbyAXppi0rlV
3N65zoAxqVDVbNfMzTOULv/oUnUuzX5qaY1XD2kWUNUFBMK0rvKeDsYPCx++ZmWP8i3KMLp08GYO
FRiC0eDvhtwLjrmutftJbCkmdxRChMqV3JUvyB8h46HdU0GFx0Fs/XlVtDXv/4P7z3VkHJFtRJ8g
QHxujOVijMNwX9DUI3maryIeehZ1rFe7neUXzADpOezoR3oLyaQyJ3ujRnNwRa4/EMYrIAZ4mAll
ch6Jw+rOf7uF8pRSXvU6ab+ioKKOaYZ3s7crBj7g58KMBFAFbuKGnLQ73FnyFVVjXv6VcxoN5Ioi
cozXfV8MOyPp4zsYPO3V5zvDK2vpfQxB82sUXReze7QwAPwkhQoCXNv+7r22U3FLiD+8FKKf1jM8
uREw+Y1Ue/NXWUEvDJwTaQbOMsF4sB4yt0N7EZW3weRYj+jXwqJll04Ay4pshqHmwGLq1GZXi5Zd
b/Tpq+52b1JyH87uj2Gwp1NvNLBuRKs76+sNomTGy3rPUlM+qeb5Wmu04ZSIH/HoR3PaZ9Epnvqj
50dYm7LxyBmefTV+e0z40u56tDSDx+CE5j5KhvJW1dUbGtP8kfDN+K3KnuT7HsvxzenrDKFIcJVf
nJsF6mWY/SemuDqx67V+iEsrX5GM7J3aic5kKJjllpc471qLiEn0iVNONQq17KjEYfmsgHHD4sKM
PU9SfQH70rjlpyQKchHG2O/lb1ZjWtQ4qS4AEsc3Y6J6TuIrXdYvdVDJJRM9Yz9lgUxtFp8CN+9e
qkHba3Op4arTXsZyCA8yQFXeg0ucUgf49uSpil4N4IGnASAZ/V8hjNP0PuMMHvS9LfRmA8Labdzz
Vz37naffQh2Amov4CyIy7zXrUDPWYbSGeQEIETXDc2GNv2TVKUrMrHXGVzQ0/XZiQkOyjJ6y2uHO
GypdfIRomSwYt2grKxrz7fR/hJ3XctzIskW/qCIKHnhtb+klmheEzAjee3z9XajWOTrSxJ156QCa
DIlkA6iszL3Xxmn4GJrpUa1h6sxm/er0Wb+S0geeyYH5ZlkUiombfJXE7vxw02vnoy1becJ4qGPf
vTOrrEGR55Fx61E2ui2Zf8bAvDlciIvE7pQQMr9G9Ilu3zBmVcTmncHz37+hNiIG2qN5/OObhLZL
0rT9//+V/3yD+jkaI4Ol7oZnttvxZaBTDFu/Fu+jqQ9ISkLJqijnZ7ND7bm8H9taus2M3DiiZTZf
O9yq6vudmOkMdK9iz1C4XY+Frm0nR/Mexzndqysyiubm58JXMHAZkL2xdVz2iWNh0/evq/dZCtqm
iCUuiVOHrEG2djaJil0HvpteaMyqj11YfQ97lQxxdTpLJmaWC9K3Ao6SpAjA6mW+Mer1XZg7Bi0C
k6Y30e+TFvi34s5xtWmfl9nP0yz10Fy37Zcp8rG0BzJCo+IGa/KG+3fpeq9gIce/THLqK59WKZZJ
EtwriqloGj+MjrQRkiPK9WSxSFZa4V4nN/LZDaMLza3Me+2ldYVtXn/XOudVprH3CcMfNKGcQYvO
zXhP5NAMVwW9zZgSuVth2l9XnZs/QXMddjm5w5cQoeI59Jtmzx/DeuiSBMBwgYZJzRZgYFXO/KGF
/cH32hv84Lbnc2zuZwfwgQTJYpVm+9noxvJE7HWxYRfckBDEJkuNlIzK8B/ZvQRn9IbJVmWDus4q
qCzzQCRpCeDVIdTK4B9KvI7tfhTFm9xtsjWPzPCzOmKrH/w8YsdN9Q/LoWb3LmZkvCES31uU5TyQ
BqybzXe9R4KLoj3/PA+4+qby4wYcQHHdX+V5jAnTSJe+y8QwsmrInoEK+6BeGs+9GTpcYyjuMw1S
4Ji3q2akO6cKfkcMgj2R+1VOGsZi9VWbzYKw7hK7hZriJYTmqlkYbVTRCvM1mv3tJLhM2CCRIupm
6b2JcWudxBAwshZS5zLlwH4arRwzli+BAczSRkdEwlWxvSGFzZHfJCUKnKywxR8LemKtxMKt7cmj
OrWYBq5FZ8z7bCyfVdya9OxgJSk4NhMxy6seDggR3MDG1YPQtssIwJbx89RyKuRVC48lkuKLiJPk
UVr8wGIiESYtKJ07g6Y/WjIbQWwBdZulYy6Ef4rjvFurJze4pmCTWNHtPwg9/ZvL+O6qdl0+kCww
sjZzrscu87WrOUEpVLVTST7WChUrfoN8to4lm6xjNMt6B4K0Od9+KB+xSTLSGVU/u8zC/hz9fpoW
NBhFQaZaGUYfeYDgQcRz+POo8K6sQv0jhp5qkwV+f295pNwMVpkfWxL/7lRfzERBEFcifEj0UtAr
mN+8WW+eVL1dWDG5zdQRU4BXgKTxf0F+6PqSYfmbXcXTNWkY0D50rHCY4X537MRQKYq2BkA/mRkf
dzwAb3N4SiWTHGjB4u5GWIghgRtOuGAwUODhX10amEgM21Nlyr/UWTJmzWOQlnQJSwllCa+PKe0j
fun8sbaJlI6Z0QAE9jcqXzb3kkupg1P2zeJLKa5F2DEj6ybjIihovgy+bZC553QvPV3arUPf+RK5
aD+00tiWlR69tx6pugv6cvYEcA1Rjg9CdM4pMLATsTyJzaRNPCn+G3lrLEd6l2bbKGpPtu6QZ9NW
fLM/RtAd2kE7hEaV3+E3PkZL/rkYAneHBkeunWWVnpGWZkYVPuZBh7HWGB/BB+or2SlyrrqIQVXw
18SWb3TmJ8RTX3CD2N/jWd8PBMiQyKiTXGsBP2BSpqdnH/NbGlneE1vxfqs5UboOuyFd5PwAa7to
ehMWmXlOYj4y9t71C6cR08+eS9J8VKOmLDT3aVbyaOrY2hjlkyMRanhxUW3dpd101IwIMagaKUyx
4x7UeOM2T8DquUqcMF7KCpQGyXjXN9x6aQNz6JYXlE/GPkCiSRemoo5eJkza8rnWbnccaVXS1BwT
jN9wTZypwxWka/6TjZxr1aJcWd3qXKHn8Z7dvLt3IUgdK3Y2D5ODCVsOmb+aZ09/cMfzQD/v+ziE
MxYpviFxn2INHfSqT/xxzQzA3HSR95TySZ3VSER1270QbMTceO2h1Ba0vAMozM/6nYMD/IdFMLaZ
F8kXr2mSddg6zVNt54doga/wFDQPaWi1zyXbiFWnhp8LLbJNhwckR+UaUn792EEq3dMLn49aMIs7
Aj2JgOqjB5um9xqbHVYjcqpVMNot9WhiromnVZKh3SWMXKLu/teR69ZPHmt5k7N76R3ZPCWD3x3J
pzcJSbFWg11vO6xTez1LjFeYQuh1kgk1ntZ/cpFkW0b6YtXmST2LBLj6vQaqlE4jMtcs3+XST08q
HoYBVYlLJKeKNnv9U255i/UzpssWWoRypsVVvfRC2tvarnU6z/95Tx2ZdVedzT4+aoAfrrGL2rHN
UxtrgMv45J/dcsbf6GcLzx2zFLW1JT33z4jd0rWbmTXMO4MyzLfJIlphATFORiZ7sstovKn3nFZj
q3Zs0i75H0NAS+F8SKT5M9m6tCy8s0uUqYON50zornZJa0NeRuuTW7r67Z2ydd46n0grexlpV4za
g7nN79ohFduJpLudi9bjSEhUCySMWXZVke0AC2FAMx2wZyJn+EBFqAE3+ue/xd/ihmHbe5bm0W2x
bYc/xh+PYpTBVlcaDjbe0Xuc8p68Q7fELbBowsk63ESV1n7yM2HytJTyxnkd9ZKc1Hhqj1mRO2ty
BklBtRgnY/WfDw2SgZ3K0BzpS4JrLd+cmucYvKxpJW10qW5kjffx5EQ7OCMj8Lgw3qn3gkyLdomb
rW3HaT7lPHYmjMLPrp95pKfLQ9OV5SteWPs8Sx3JU56gxVRpgklWtGexDIdCoiVi2YoT6SL5VSei
JRzdH0p5pFIB6xgBEAP6eJ+D4XnoIzu+s6ZojW4wfFBvqRezLUijtoall8S3qRf1LWmkHeN4Li7q
LVnKlYGC90odM9DCccaPJHG1VRu3yX1XpPIe7R+1ycBbEcGwBCeBj87yV9lY064NgousLbCAdoyv
eHkxlxUj1jM2hqM8MoFPj5x9JIbpSHx7f/UNViyfJxjz/US6q3IAngCJXVwFwq5/vjgc84912pK6
jqVU13T8tZho/8ii7nA81f1ILEqW2+6mZkevpIsNPYCdOQT+gQ2N+VqNknEkZWYeWz/fz5MAwmVh
9XvF7HHpm1G8LaJjO0P2bISvRHdSVqqvdiZKBzNtKDxRC6Jh3SvNz6CPYOpTkpMKSpaz3cVyhfwn
+tYUErYB3YjRl5fC7KoPFGvNeqx8Y596jC8jK75qfdHfCB/WkF6N385GP8hPtxCxfKLOIVpNQxhE
U1sdBeZcPEUjzOJ8EMVTsBxFLaqn1HPGW9U8zyEruT5ZRzUxiUAGHcyEpJCxQUkBvpSIYosc7Fw7
jU7Tv6iXDDSez3PpkZ5h/0Jgd79qoAHScsqrf7mtNf3vnAHL8Nhe6QxjDVNaf3x0A8rdIXFhfdHi
odQdmaVeBMJwxzUd4kxbbyMSzSSyaRIUsXW9V3rgUAO8ZjXYPuw52PTMR/f15Jfkm0iME17081RV
WiRcsJgrFaAMoC+NpjPdtAdkd2kHU+DxdcbosYpzcuUWZITdR6j5r+A3ii/4x5xV6tv6fSOEy4x1
keUDVXrKxgVClAbJEVuHfGnC4EVpGWfbh1zfFeP97L9MAq2fMpYAJK73uQex1c6qd2FECZnP8APq
zHY2UelHa0UYIDqM0TQlHUnIpP4oKQMYThIwCJvYTdBR1/NgpQfKGNBCVlM/YhytTlnS/ggCvbr3
Qed2ltM9127J7aotmLHltJ+i6dJn9sftDNzwsxFOnzs21qt0CIu9OWd81hlFLBh2c28vp3EMrLy2
MmLQllNMclAAF+NmObCH1+x2GV4YzrEqx3Qf1txnjUwoGQy7h2jPCEwtx53XDpcCjOjPtnJrHOhi
TTeyaTlE5B5YhE1nIZxROxO44Vh6XOgSV/pt9xFJCPtbmJqmMQXSGGvzEGC+06NNHtDawpWvTo7Q
j//8UFHs+d+Kf0sSXW47xKpK0zT+TFQx7ExGsWMMWD8B7+X+GQmkS7twp5TjknnaAZou7srF1oM2
PbwW6IB5Plwcr4eNtGhXC/oJm7Fyk+dZTgWwgSJ9DkYUmuqogGZfuDljQgt6OeZdb3djFWv0igea
3jcxRFvp4cnpmmhlYe57rHEIQCiLxUa5WnEC4CVoErxHpjgQAhJA1oNHoeOh+TrGzjtsb+05g6h9
DICc7cpP//x3YkP029PXcV3HlZYEEWLrrmnYf97Cjs8fZujCah+aw7RVA8HRADZvcrmpKiWufaLr
GO+uzDCJaCa1rND+oE+QfnnWdjhRNrU7Ix8yg/XNti1dczhY9jxi4hXDtakF5qfFDzQuTmTwPe1T
UeR01Zcj5U4ORi0jO5HpEVeeczdE6EyNPn/ApVvfVzR/br4po/pmNeGbEiQJ07/6c+/DpkQ1r/70
ZkykFvxUuf6lt/a8YtjUbbUU24Lo7qUYZpBd7hEQYZoPsOwoURGbaJIfcSc8VtK7Y9uCKN8aAQEL
oDKr2fOuKKzM1dxyi5NaNu1Kh0CWfHkhXY8a4UtcVTunakqwyRWg4lsMYdSROFGhvMo6MksM1w52
sunIctJSba04lCjN0Iksj09DFGRVA8FqFPKwiH24cIQQMzsx75ez2a1mepWZs6JbQLc1pBt+5yXQ
2kL3OYbH/sIcP9lUdTff+XHtnOaM/k9s4nJDdB9t1GBKjaisscn+ZcP99xAjgkZYDTSbhcDVNP0P
SkCHYZx8I786jfn4Ok0BcfODYZqbHEUN+mo2FsplHOviEeHgSnl4FTd3qOSXyHlEe+HsZMI6j3Pd
vMv6ePR3QeXH+BnAKP8yyLlVbG2BBEZ7dhbRpkmi/J1Aljsd29pfthVTwYXeB1rkl1kL4quarHgh
q1TijR/qLOw+vNHy662FjNHBAA+BmSeSVuycAZXUv9xj+t+2AjpBlKbBE8m0uLbkH/DRFp2rpUuY
ZkiXoI0Deeu5GmNtR8swO/jAr9c36zo9F+TGS4ogM9XTIDQE2aZZb4wJW6JZt59tzcDLMxhk0C6s
7IwyTeReDsjMef316WJDJOV79l596FOYqHNioHOBzaf3vpGkPj6MC8x/VkR/mOGNngLrMHv0e1F0
DxFy3Iq+ji5VrcNDi217E0r+uDDQlZicghhIA+THc9+49iYOa7ktQJitmc6nn38e/XUThhkiAdfg
lx9W2Iwvtkdig49Wq4kr63OUJotieHqLy3A8doSyzpq8kp32Qy6ThXI5GzlTmlASREkGDAPrrJNZ
ai18ecw41iaWuApcuK877nGG846nwZETT3HjBCBFA6JuFlp8k5djAb+sAH/NHWVNcpMKWlpKPKqQ
OiaN41Pd20+06pKjBV55G0+GtXODmpZDKuXaGgR5f9owXhAAPUYtWyuQafNxDh0INiEALbdq4NYF
5bDFRQ8bPmdK5I5fOjlXGw0G7IanwwEPE3luKIuvnj1pe8sR5XvnWhmShXK8uplfXlzaO7hfp62K
THQSogGqeb6fbRJzUC58IM3T0Q/JkrwU1P2sEllT7f/5qtXl365aw9FgMRmOqWPQc+0/Nm01bZfO
ScAil+jsNo0xnRXHVYvYl/VlKU+G3TkPYPJeIK3sMlFWZ3sJBsF5mW9uhkAjTZ1rXzabYbELjjb1
CldP+lIAqIzycVvEtOLUUULoz3oG6Yk6CVdZnaX6Rq9ThGYM71bgOL2r75Awlci8eXaIS9+7CQ7F
JqQA2KFt6FeFN6MtN6adlHF1IKqk3MqeKE5jLgwMQ/P86ust6I/SWKDdOk5tWg9Q3Ls7ZdH/ZdZ3
RfqUa/WAI6h/aD0iA0xTPikx63LWkizwdJN8c2aa1t6NrT0bCuOsBMqyDVkve1IP2O+6BcB1pd1W
qQcJuSvZPDP6F0ayikWnX26kCFeIcK/CeyZreOO+Nw9j9DMnpR7XSHHkrRLlz0Q7G824TmTZpTbL
7+oH6000X8uZzlKArGcxo9sREWgiid29R9jAMbBD74GpILQnSA0rknQ6zDM6IG3JI1P9K+o0IUqO
rVGE972qpt2gZRtJjwmfzkh7R9a471dhgtoNR1LBZF1qd6rQ5WnS7rAQknu6SHhnQ3d3t4eA1QKc
M3TCwJtEn46gz7TPoCt2ygpt4VBkAcZ+o9qNYzyTbEhb/DUNiKJe/EURir51NQ/pXQyh9jDEIFZm
pFwPY0b0Mt3V8Gs8+G8NSrHn0sxoFcRBL55Zshd6psbYgLi5YHnQVC3QMD9zd/RgJW5kKQ8iHu2D
qIvwIfCEvSa40n2HLStH56jUFzE7xnL2sg9/7Iw1NVL5wGVP0wIjnD8EZ6UGYlVs7oQ9fMb785Yy
HD0XdeSBxMrdg5Ute7+hD47qXi3mfMcYbBVmrfGgKuw2kxsTxu6T6usHqbYxdCPazEbZHfCmDBd2
iubPzn7hvU2WNz3NMhkutGLNtXSC6UMSUZD7nv3QaV+mpPPuo4bc+MlGUIYX1buHe41mNuvqYG3m
WredCDtRCx5t8++lHcb/suK5vxeVkKEIw6P5pZvGsjdkc/97650h4Vzh6XZYUXzu3gTefBvYLR5g
BylsDlKpzb07o4YJ09KR3tyCMsPgUxT52bO1vF//933Czz5JI46OJb66W2K4V7HbgyGXnVRkOF6V
8WBm5PzQ5nvGOoHKsoGZO3vu7pbwQBNDv3BTH3rTo7uZztlTj59yZU1T/D6YcU1qjV+9GGN7VGcN
M/Lb+6lTGo8WRFRaK/nnntCh49BaQ7hdTnNPZHvdH+8ivE4PgrbyQ1VgpvbCBATz8h5Byrwn4M5q
VJolLSOIajNu2VKyTy39YtpMCRnFQYymPcxLalBVjhLxLLxqj0HH+TrkjHcIEfjuAgT7/WDu5ts7
MN7gUjfOisGm2Awdv2oetMVFmG1NKCYZAP+8PNCf+fvGgW6QZ2s6KDDH0Zbl438YgzHsnJEwzGKP
YwlTW0UKQj061MtYyp/UC6kvP0Q3V2sonNGqJT5GeVyQJyDQBbtzJcnQeJzBpQRBeArORMkld2Un
izts7in8Fclq3yA2bhj8zlVY3iVpd6zmpML9gWSW6Sx5wKKtDm2ZYhdQMJeinfrdOBTiYDps3zt3
xP4GFGl1U+PVRr5WmBi6MT+BMTr42jWORWinpJsWFQoGiDXGuzqC7Gu8hxVo+rHuL9ayvo3aJDCk
RG/KYxh6rXmtGveo50N9I49mbclkwSVdQvUt5jH0d+BK3youwk9J1US4DXp7vbylDdLY5ZOd7hQH
UFUigWbDTkyjNVah/M7sI6y9RiS3IxXLg5Hn2WX0TUTNMBvXquVTG5QivlPdGkDqLTleNFGNz0EK
ICnPNB9kHhvXfNnC5gNaTaJxDHAmuXxsZqs/+Taik2iBHxPzkbxiM30LmP+cZkNATY3Ge69z3De6
5NkGU1JxP7luc+z1oNqIIf8auTWwi7aUe3WU64PcD8UhQoRzUEIPN5QvcjZcVGa+eJ7qZkeI2sLk
RhlvzHj4Iuy7COpR9Pi51HZxYC4QFE5jFD1ODte4mpyvDfk9cVUkl3+5luWyNfnVLXA83XAgsWiW
hphIOo67XOv/cy0PhJRptGe1UzGG4X1S2t0Ohb63dWoHarSQRnItDPGp9UR6hz4+xLwE0T4sg3wV
15j9p2TYhyIqduWQdQ+dUdRrwu3Cb379LZMNxX6rAdjOogm8pFfQNPY+tLqdHozlBRyldrhdvDhw
eYS1l3hp3gZ9O+9Kr9SOVtZdk643Qf8vFUztahvGG98XgQAmzPLE6LZ4RAnOFVcRTBjW2rCPKw1M
VQGEumSDXkzGs2ll9dOIC+IOOWl3M2EmE27FMg+GY++ZZP5WVbcfJZFlaZa+mm2Z76rZ/8GDExEz
S/tWjjXUaurcdUlYxSqbBBXAAsyZpqm8zml3T+jYsZxt+cmFtHCSWFNvW/fl/QksMa36bzW3Mjvs
9js5dnco9L1n1+FP2dSwn6qEhnw8c7mthrLzMASynEXsJWGqRl/dmhIklOKdhka2Sww5HF2ixNZB
Gs3ntu78dee57jUq5/mnTJHIkPLotR2kXARCYMvCNqNE/Naq1nCl99+LJhr/ZQF0/qydLZueii2l
ZcPqYPf3By2yrevGEFKy5YhHeVAh2lPqgPGUIdyTZe7SpLp1sJfi36t0dkQdsP+W9f6+LjAXd53u
7ZIh+W7UVXgbSmPd0R8i7ZB5kiuoSaBni7F5bKasWnsTCEbAkPnVFiXdq6Ummr1+WzVp9ebMdrDv
7PAasku9zqCLN6hU9MdgJJYgXo6gPD/adZGvwAA2X+Lxr4474uNWkOlzbr84E6qu0hvfOrMuTkDk
L0GaDS8aggJo6cN4tLFkvYbpCNM1Dq+iMOD6T/4XYuWmt2Ew611sO+0+5K5fA3fLD8q/Y/bMNYgz
2ZcSjXVW2VslQxIC3bo6zV2rOk+5kW4GolsiBkuPTZs9/gqccjvR7YqSgBL1HkAl8S9djb+VMnyS
uq47uuYAZ7S8P6cTdTga0rf9Yn/b0RRuMOPS0BmkyFmcFKUWy3AD020kwSYZwE270X+OCtrGxadf
X/91pL4zGK0nXCg6ZQXyAxG671rHo6PsUlpbRHZeOjeEY7S0JlJfe9MEDjNLALdoguisOIelyThA
+P14p8U9WoPCGdc60hfZWxIWmBkAFwrCi1bGxQUfjculJIZDggMAwSq+SbXqaISqQdtY4jgtg9F0
OznjG2UrfZg0+dz2ncn4Uvsy5nq6ZcPrXlPNZAxHVMcBD0r9gOKB1nKGjnxyqzfV4k8SWhws/enB
hDW1vTXDwqVfrb5cZNmRoJHgXlDMbwa9oAYvw2I1W6X2mAZ+fh7Qv26bhbVgUgXVbPIFCR6fhBkd
UXXkb/+8Aqh28K8FwLUt/OG6Tam6DGw140+6a5YxJBCenPdgEumu1Vl0GyYEUffUmE59utkf59G5
tpDZdlWLyUUb9fkJxVC+sqGReXksjhC3qOBsUq/unIEMWGTwOh0HJFq6GzxVrqY/U5kMy2hmWl7q
MYVaVcR36iwLTnHfD49EHjv3oeH80GmGPlEevEACsU4Irkj1wLgqBp8zF//xH0cqVRG2f78y3Tpc
qx3FTRNu54TMLX6cxYpDKErEbUMOLuuh9WxXlnEAeQ/e7lw5MC18q2/+ZcrHY++3NdaF5YwPxdLp
M/N3tg19+fr/rLGBZ5VuNJjGEZ6z9zV56kXx0UxdezdGen7pYeXtDOARKxtmYmZGtr8K+mILcM3B
6b5RnQXd79el3sZHlWYU1TUtodyeDoU3IBR20uwog/KqL2M49ZZpDeVOgyrRgBo+iSF1H/peais7
nryvpMl8V/8q8uvg4iTFTlhFd3LCCK1Lb+ufbLvXEB+Y21GX4G/8ttokQ8VchB3kNndaF4oOtycu
YphoWUKX2TmomRVTMdC17C7XCInmB9pfX3o++kctMkiiHlLKYDs8xpLLop+n7KHIzYPsuviHN1sc
2OPB0ogyUyqkXAj8bvnQrtVQPyzMd2ilXHtOTelUoKFxUwJQcAs8W55hr3QjrHe21Im8C7Ppxa/b
F3fRywi/0FetmdunHkfGSl/yrhW6KykTQn9otlE0z8VrERdAgPD4A6lvbsZ6M+/Lh6nN1qKexGUh
RahmgdklT53wpnsPwOUWKoQD/Au9DW4i4wSez3xG7d0T0zH95U7Jh/qBB1Ei46sq8t4L52PyI+vc
dojVFjCXATxvT02MzCogGzUHk4a6nuoBn1Tt6C7z5wXx7pTpWnOSnRp056n8IqIRDgSWrH3EmHY7
ZwVurKUDkTWzBDu3XElULfaTG1KtFVpxLUX9pm7Ramq87ZyHOKHVHcvIgcwRRl/qq+mSam3C90x0
ASYiZsrQC228hVvOBVpgP8T935jDu91Nc71K0KVuMRQ624JHLzMTY7hq+zDW/1KTkgLLHSLAaF/Y
4XuP4GXfhDT06jHMz1bqf0NaT4RwIu6YkfOvpVZuILSGe1bAAV1+TPzisj4i7BpeEfOKJVCqIE2J
NabHL70uXD5YgUj2idYYXNdlhJQydoDvJZ2TnjC9gEyXsgkNuo80nnaZ2wZ4ADHYlQAyio2QYu0H
bou0ZzEODjRrq2yMdzQv9J3XNnLd0wi6TzRbu+BE2Cpbiwkm3R+F9ejhzTvZCU9q9YyZkmSP/r86
2A3p5sKWOa5pXLNhZ+gP7hKp3AC1KWMr/wjcJN51caodZT/ND4FOHo5O+jfN9PmlrvVyqxmorGea
Ckey7LnLqsnfJZr2lzVa+cXW6bWgTjtHscSP4yGQFoVZveeutyoG0WtrLF3JnfK0h2XtYpEm3MDS
nU9ePj0BCTbvEkqtQ1c7R0dMDsnG5KInTj6tVStevUy+zTJ0/udlx/hzfu6y59B5IShClyY16+/P
RISTHZKr3jqS0fUOHS84zmz3nruZPmEyzyvLxr2qi4TpJHTLjRe72oFO+AlRmH2XFra/LX0jnvcA
yvQdv/589UxWjbj4IfTxq5rF9lPinpazEhiK0qgLd/wq9NBkg5yqkRSDcfy7IHny6Pmff0F+kd+e
+owXXVMud7zh2VDT5Z8ZkHhEg6Kd6/jgIPbftE7dXBg3rmBDO1dDGKgElhd1pN4bTS8E87tqhtL4
JHzrvc+MHhcpZ01vvNdFFZ/JSDqoWRIxuenGRTxC6zS3nqtca9imzDlG40pubpqd0OXKnqEWsacv
qJkXflGHbnAVjN62aIL/HHHz4Fzro30OiCYYi+69R6fIDnCOzlPSPM6Wa8LDsObrkEM9XBypw2Ja
VUdNSlWIpOgRrVq3xUhv7WGCFa/dbNd4NP2JuxzSWZVS77ZhhuDdsc5OSiBn17rryXeDu9wsw6vu
EI02p21/MA1t3gZu9kn2vfV1OUBo4R1mv0RkXQ73zdz1qJKC8iEu529Zm4oLCW6EwXFTHmwogrt4
Ect48q2Yhug9To300GgdEdbZsPWRaj8zDSZifYGVjpjIe6xXL4grUC4uqZeNcPL9UMPttMfSONeD
86lfyOwWI5GVhXjgljyNMXI1kXj+6pOBE824NXDHV6eQPOltaozuvzSduDd+u5xoLFqWZSzDNCoJ
y0ZR9vsNU9Vt2BLVXJ2zUBs3sz6gx8o0PcNi6OQrpWbFqYMUqmDSn8dreC85sY6a9snmgxnqb65R
IbYgaR3xMLCIpU8OS/8BWDe6c0Rfq3aosm/0BtFOBhvwUkvPpiv66ZN7UldhEAZQTgmBxY7hEMKm
F5eOWvVCula4C33k+rIrkIgyVauLx0jaPI1uKZiDizWrwLd5HBc3mznnFeijaRuwlGw8vwhJUrfk
axSSlos4+l1vCtjJbfzZCPADN27i3LdN92gXCZJ1Rr9PyD/vqhLZ9eTK6saxqYrdGPbdU2o2DRRB
vTpgNPG37J0ReLeU7iChhk3fmBWuTcM76ChwzvoIBkftMjQBPc8usuOtcR/lw1HB6pxqqA9BMXxV
DbCbhnaB2KV2/+O2TQQz/seU1vfz5PCT3wXLhPipNtgQe0x+CqpyZ1Hpm6H9I9zlfunCVpuwCy2s
Oxq/jww9w1VBhuIlCFlowqqUD+ooXo4Kv3yjz7GUUM1R6VOzxQbpOVZ6p+N1YI6mQaOJtO2IESvc
Arb/AZ+FcK/BcmjMkTjvtSn8TEdqCHyUXge307RR2jjGiqBQo8RaRwHqoTmUfIEZLS0zy3xOJKEP
4+SPG8Uiq01hbTsjwg7Aqr6OA+JtS3vi95y78w2JPPuA827PC03mByF8SFpKSWGOWrl2Bx/ETsAH
gqVrvFQGP+ckbXBMkDH0RQaexYkFiS78cP1oRGGwVEFx9sPxpnp/i6+uc9qfOL3t3TDS53AyZIx7
t3uJDH+iYFtCkvwSgeCN8gsQwL4VJxUwtC0oYXtl5ml7cvT+8OsDjgKr3ta+3q9VIaRKolHICkgt
wOKlNtJsEka9JdZIlTrL1mVdVZ610eoq2mul3mySyQejM0zyFGb6z6MmhXCO536jBDGoj7gh0FIy
i0N6P5QhRrXMPKqoJjUmhTv37k/FhQiU7qEe6uzszvHb7e+gTsdw2M9TgGGJmjGy2nADk9s/40Uu
n6t+eMF3h24nmA6hmJrwkY4D5RcXdJRInlKQbpg8lU91+pr77rOKHerLMFjpOHCeG8z0jeafRs9v
HnoJBWiOSu94E2yQn4QLn6a8CtYhrYsEA7p9+XdlGTB7VpjWraLb2KPCXnAcwuSzO+qfk4YKQzjt
p+45Xca+Y2C7SK8GbaumwFbWv7npMN65DrJAllV5LIO4oE/AA0qhT5YXdbnGRahDAieMjvReSjnP
sgm7GjSMGwuILSGoi8oAqgHOIGvl25tbp3Gwteii7A3qhc3fMesKpHY81lAUhskuxQ+3sebMuHRL
a9AmXEs9AEvATafb1BI/A2BgihSuXWk9qzV5wBVMRp/+aLFNZy2pq4PD5b7DRAk3yS/bi4wcbAKG
JZ5gsNHlbsb6RcSYLcUAYM/V/RpOR0GTysZ9o3rm/XLaVpZGAjCEYkHX2Ccnp9dm8+xNVrjz60Hb
R2p6MmGgDrV6uoiFEmSV1l0oGjQ+yuZJYqFcZ0aDIKXrEHjxgLwmIe2/qMLSRmCY/qCloAGcZcvU
+/0FjxBGttH4QpLQhzoQhf+Ry9541DI2/jzOwMhpZOBV8XgC50mYWZLG4hxEzCbVNjJC/XnJJQlK
KM8p68eeeNQC9LbTJiutWMUQ3ZKVy1fUwX+/NKQrK21eyJdZDJkAwUNMDEdQcsFroVWIE0jH9LQ4
PTF6EVgQDECNoTG95T3peKVHumo3nFS3BbGjfZ7qXW0+tALr27J1DKewAGqqlZvBHOONulZICMu2
VexefBRocUgJxR5wuhiJNtz1WkiSb1vd98ih9jd51P9Rdh5LchvbFv0iRMAk3LS8a+/YnCDYFAXv
Pb7+rcziZUtUhBRvIAhAFcnqaiCRec7ea4/GLeJxq/5IMEDcdgpUmoz2fcZSeoQJhSE/39MFtwgk
5qOtuoGxDZXPxBzLfrzWhPqZtYWqQvQZ8/UmaAElyRrFlOM/cuo22NuLT1oqpuzNJ7tZEKGnnqd2
hmCmHFBKyatdDbP4jNq7PrWqrddML41JgGeR+HdqQ8Cwd/CI1/nLucRts5trNpE2FK/cijApoPVt
r/14+W3lis/++YrKg2fyYJ7DMr/RNA2dN+rcn3uxfr8koXMSUvw2OyUrOJTrGYIyLIDpU0i69loQ
nXs1PHQdBAh1SHBisckW29jBxezv6gH2nD3dByKd79WeFXGZOGMtVc/tSzQM4nGhI/VIjA1iUZax
i92Mu26ahk00hjHHQXMKtGGAksd7MZ2OAIhBzU00blQD2PGih8og4rN1luH8eT7yyRb6db7u3IpG
Twvbq5meHDjju0Cr053qXwt56LPc212NaboxsQh+CJAL7IvOKL8mP9Q/ZeJJ3RupPe1pbsizMFnJ
+R0065LFQCdTREknQX3lP5Yg5u/JTbaBwNyzPUd3EB4a+m+LrAEUQM9UItlfFWUIAIeLCjdIq3kf
RNn4pRAmoMxZ5qVk5C/Q1d3VVa01Wy6llZxbPwm6YSuCaPw/7OrUKyxDgFjWXorkLhH2d1IUSZeD
AvGtouahCFtjPD1SxSi/9Ph4ANYWD3OsT3dhMn8o5XlV2G9RA4yutwdnb3t2eeiFlz/zq/ooA65B
2/YRh9W5f0foabNngsk0HQPFnRa3sp0/2uMKdpO3n/MpgoVRFTdlFtymTHGf6Wdl5yW1SGuWAoEk
Cu8AWW/n1iu4/yk8ohM0Vw4T9ZM6RJ0lcHFKo4h8ddKj7rSQO4BuDJrS1R8Dx5bG6AiNW8Q/CpIw
ngZJzSdcFcfR6N2hN6DS63Mz7rrISG4ryuKQLZOF1m+h7RwzSA9qLd30mb2CQuJu1SHapyOrn+ZJ
S/xvhZ5N2CV/7gBa/9ASLJo6q8w1XzT3UBNnE3zT9Ck18ViokXrJx3uNBKkXI13MQ+ag8JiY7X6p
U+YiOeEjaTenFwcl2Hbpce+KOPBfzKC78sJGkwWpj1kNMZF/QTLnEJcQaluZa/4yjFnIKkmHmMC1
EA5W+H3oKvKN7WZ6YNmcUTYo42NL9fs/Og+GKy/MvxWlfRoO0E5pPeAi0m1pnPhLxbSiMpD7GEYO
oVObuyqgXk4h60U9VX4dKdG83vrtyYynLeKFbkvIhDjWvpif5xLrCZSRhon6zVVen6NmpZSD4tDP
4Upog/mHSwzNTWGXd5HgzlwbCNnSmQ52S2UkZjn0nE35gUUISj0girBx5KrJKlzM+E0sAVmO9qj2
UrJFr3vMsR9CaaYhHHrvGjgK0/g7ig6MlHKjA8ygsuneJm5VHXzfZqFdFV+5xLtbJa2qnepraxTd
rSo1yiO7RR1a9MQyay68vkYPoSZOw7NQK9jRP2fCplVdZNXOsQST+0A+mlEkPvTRUB3GEUuikTvJ
pgczyqUvC37dPCI+qo3ooOazxeJ5K4vKWrwS4WASI8dHHTyiJOLkxZP5mUFaWGvVHrE1JrujHZtn
s67Tlc3aOthh9QTdIzfttJivOmWkHPZ6owMqEFAimLzLLCBZ01OblKjrFaZscZ31ZZNKTSdfSj44
EgKxV4Sjf09B0u1bsFskILfd0erN1rzzdQu/RZy9pXMdvWSDEPuqWGpaC1W0lV7QYCWBnvugaqIn
IcLk5GbdSIt9SA5DLKSuPW5W9JR10HRz82zDgUl96C8t2gtUeoOGAxunkJptEmh4FhW2ehg/O6Zq
I/1HJsHXvWBKsTF7Z+YKy85CDr6PGCTezTDYBkmxvODQLS6VTjw6X1n93qTa1o6jfNdlHgAqKi23
qgpvlYTyXC+tTn0EhqqRyBjw1cvQA/VLjTX9w+E+7+lgOWUZHKSnEd1cCdoqDVBRZPmtNqIEDUFn
jUKWMv7jUaLqcX+9I0E58xSRlSyTi9L2fhPyJoUlZrxT2Tls+/pFt7V8DUYifFV71By16zm1F/pk
kXjRN3W79nXEFLzxxHVOOMrDfBFihSvhJ+gNeRg0w5CxiKmXuf9kBvVTl55yK34y517cqmmtkHsI
2wM8snyLFjDwfeYxdQzmhWhLH4U+xLJpi3JCv6g5Kk8vw+tv+YK9U8QMcLcgtH9pZu976OZEoct+
QWy8T/FMD8F2I8hy0fxoVO2zOq+HWgE2KO6PKSJemBwlsnsf49w0PQ2AIR7GNnqs3cF6g6OUHPvY
wBoeDOAMqpmOYGOtLLrsN2qWCgUwmx5+jiIxFiUYpwscACWnmcaRZUqiySsZSL5rIGEatf61aKCK
0WNudNO5xCW4cFzZu2tXLrdBBG9Gz272Tmr4p7pObpWNVhlq56xs90bdppvcNMACR3Q49TyYdkYa
XK7VDanqGYrB3dTk1a78FgBNUPvWW6nH3m4u+mHXyB9NhNa4ykzY2XXU8ChD9qC0D4M3v9mLKNbX
UkKmu19dF3RR6U3thbSTeoNUCqM50UH5TI1Vi7t7Sxv1mxqD4bq02uhDR8xeWrH1Vtky/qZxvo6x
XxF6gwCeGxhXWn/TxzLdbIpJxNVnqtoURjtkljWhW4FLKaeovDvhCGNtWjLc+d+vfev3hxGXvosW
WDd0JlJC/O6m9xjgAa5x6Xe5N31fICzDnQcUZrAnopHftzOCcwytV8/w0pciyix8SCM8niZ219ff
9lga9qUS+sabfcoRBXtVi0hb7V3PyVcLde7v7wvjEF2rlhbbvGixtOXE/SRVlV7Sdrj79x9V/F6V
5wel529ADoUd4Bm/N4MjfaDLALr1jOHBPebuzKK0x0eYt7q/tqaanLkcOrM0r+bw3CtmXM82SuaL
Xk7abW97gEd9qHtKiSmXHinkj1M/9k8UXFCzyFNxWN4DeORmJLb5ZhZ4bpVYwhi0EfcfdqECJE1g
ELSK1dW5EEwwXuqR+KW5aXS0/u69h/VkFAFeer5lWALFn7PXHQqniJ///QtRE42/DXsulViBkEX4
Np6q34c9DMFkCc9iOlcEH+K+a6hQyspU4E5HzB7aW+N7X9tp/KoKBJ2XHLA2P84A8x8SuzFObuX/
qWqztDTj4wR6KRX+zzyET6dOXiQFw2kXb6EMO/XWZrJ1sGb8ftShmQnLtZAm10KeOeh7nNXuSp0j
6Ww54023j1NdmS9cl4P1onYPYdGwwPZL4ppl50qNqWE/H+M2ts4KyIY6ipZlGC8naoMXR1YldVhh
KE2Tt9ydxm0MyOrfv05Pztt++zpdHNF4NZAImfrvlqsgaDSLLB3tdDV9iE4PcHgY+bZIy/agyZHH
SKwv0FnL+6UmZuAq1nOEnR1mQqc27eJVO4A71VNEpNRdRO86IrP5KZEbntEM6M6bRlTvpbLSU9k0
yAUNwuk25JwALpc8i4D8v4x65E2o9f0JOE63EnKs5v3BMulvaRGHu96cTqoq1wy2vYnfK03Dmyl1
QHHUPk5xETzYbfLHgCRvx+PABgYxBRfCMJzrXiP3IAhVBzsFD4+OlbW4FGI3tsbvV7jGoQjEQtRR
0WwDw3/1/Sm79DLCTsBhRKcWw8UMwptxkp1fi/g/5Ozlm1t0ztaAarTP5WEtSlLgDQIt4VjRBQi8
eWtiDNIl0iEMs/BJHqnWPL+S8LYlRWZbWD3gdOlgK3rDO18H13//RaMb+cdvGnmsbngG8ArL/UcM
/MS8aCTPLTrzpvLIQLg8DuTg6G7q73BXtDtP0rKQ9zT++KInS/HG0mTLmmt+a8fue1XOF6pVAZLT
yX5qwzTf+hlBkJrH834eYTKE5khqk6mz/pNFjatGSTCD12APXGXVjm3cMT7nz1Rhy7M7JI+VHjxl
8gZUG3Du0U3QAL24/umuM8u9D4NnZxLwsl7Q6N1PchOm9s+iC2a1ZBVmMwUByTaqWBkBF2suTSTM
axOmx4y96paW5+iS7ryo+kYmQXZqWBxiTBJMJ0PzOGetONS4AX62G/RijB8UfxyDzb0VjOO+mOyP
jpzHbex1wVqzNZYsseVMN2Rh79Td3wvrvncIApni4I9Mr6LzJEi+xtw3P5Bzc829Lg3ndH0EESgO
CUR25jHEaefFwstoWxBo9IGo7FQjoa3ITplcyEQlyjqi8m7Lrhye3cgHwWvq1AorK3hDPbMOJLEf
qQ6rZBMclDkvMc7ZojgFfgkI41ccY1DE1pq67LmoC+YOVrVHILc3OgROhV5B6J9vZ6Cfr0vuA0KM
YA7ASQvfDE1P9iF6xm3Q9dFj4lffymXaRcKav3Za22w6dG8zIY6vXVTs4nF0mHfJKYLmB1xE8soo
Gg+nHBWP97CoxIFR/G2R3qolCez1v1/s/7T/+boD5YIuC6gHl4nC31erZh571C8QijaTnz0Ts7uK
+wq0WmLUN6x9zK9Tx09m9HX6VBJvuqsnBlyvjYk2mzx3m6rFfTe0qLdzMLayo0PugFWBUP8EkbQp
ugBTl9M9UZ6AIDaXTlmAkGHBqR9G1gGAqyADPGvoH76rnbJ7HgCfPYaQOtZhaST3lhnZWOkb86BM
HtLRMeBj2wvpK4tmYf3HysH5x5DvG5ghkD25Lv//h8uWOYFbL42rnUvDPxRV9wVFDyTmadGjnTFK
I6o6LlqysLVen45Md8aL03evXR715zRGna4GsBBc0Zl8VOt62MhX1aHh7enOG19RiiPIcHz/Xifi
4zL18vkBCOubjUE5TUTzFoyFtteSoCaYdYwPhhba4qB5hbPC6ywVxaAYGuFg47bD4V7cE2FEjotj
h8GPuNAfoToXX/Iy63H+uZR2J8s+Jnig1z3xcANw1AdtgLdEWJL2LTPrLUnGwY+UPxhVAWnRs5Hu
Cu0JT6uFHbtyLrVHQIcjs3etjstiiXJqXWX7//0NCKSbJpJ/h2QQuPuO+ffL0wkgkBChNmEmEDwe
aFHcVn6OrT3ti33fNfYuZD25TrP4aV78+t4ssSg646FIWxq+dmc+TBV38GDZr+UIXqJviZSp5KFp
5vMhzBesD1V6LFu/fxtHfc0XRopGaNxag+a8u7M7rhNCMx9kBuUeQ3lDsTsIfvZX5QoEb2+3Fh9z
bTt3ACzuG9Q6L7+O1Iz319FUt+9DGHb3edIaB4c54VY5nHBZ1cip8j9DUrLOU15Mu7KznItJW+sY
IQk78sCqb7AgQrmvXZwtE8qhyiUFT2h1uTJTB91IjhU0mef/kNmrec1f5z38CoTHJFLpLCl3/SaK
5rpz+iFfiOYr/R/Kc682Kp5V7c1E2Pso5ePCccWBWVwYGPPBS/XhcciyYaWiknKj39RYGr7Orked
u3O6m2KI9UtWRwF5kAxsS4kDf9DIqiJZayYKbnLC87jUcHbw96eFCVfPjPqt6i2JNHidwY/dKsKQ
a7uvSLsw6JV+dqH049AARpASzSQfeXW4HvFTkIbDo5UMbio/xqNpDggDE6HvQpbgOQu01w7czYMG
IOKxa+qEOdvcEOaGhu/fh1wu3N/mF7ausyRzcd+YFjf3776FvvIWJw9re9eUd4VnLm9+FKxdJbxX
4VOEWWt7xI71xiKm9KjINpYfvEfeZN2VRmS9kso2e9yuSmmEOrbdKshKrof7oMva18EGPfB5Puq0
3dw3x6hx9KcBPvQuNJkyEpaD2ZuswmNrE+vjVE+9jBW20ixaxYU9XiLTHZ7TESdCnef13sHWBMWx
LoggwIUL0Sa4J0/du+GHwEfMMH7wLcCeEc2FfYPcgrkJ9eaE1vW9WTQ7fv3lWuua6hhZ8fA81PS3
yD64U/+qhjJxTZiRebweOhQUDGzXk95Pj+7CfFNl1jbiGNV2eR79Kt8E8sqAsNRcN9hv2kte459L
aM/cRzQP1yXrnkcwrhe/rk8toWXAdoQLMXcsl8OIiQZVPRN05QG1vGDY1NWM9i5jfUGnz8YGH6SI
OGVpcjLT+GLZ11DGMSddSptQEF/zLcjkrmIzuMni4LvCXA2Zf48avD3mrftdXbPq9V9HSSY8nMJw
aVonNCnDh+Oql5lYdEXN1WjM8V07muad3UhdsE8rJ/QqZzW2RbofZ5Q9WhSDUqqMd8emjiYIyNuP
oau/TxHIgD78Is1ckGpHJidhR2KaDK/wA9wmUWvWtzN1/wM0omTtVu29pULchoz+MW6Lg3pvbIh1
bM/hY5M4R60r51NANvRGCZSmPDuzVstf6AI8tkuG09PK0/d2fFXz4tKnPRhMqPM0PI/yNJCq+Ej1
c9w6XmUdaoH6VhHlYPEQHJBZFDQtOiCBZ+xzsxre/v2eE78rkGgk6Qj2sPyS2kND6TcZcw/OMI+d
eTjaVAluzURCkxtvb+VWdC9UaVYYc7q/KjxiK6622pR8Uemqmt1T8CC0bgNTGlaGIkQg4PGwIcoM
yJyoi/N1mhpcaVfT1FITrb8bdsIaSj4kQlOrLoktWUghCSh07IiC9Z/tgUSqa83T7o1yO1bPbZos
j0qkMrn5uCZBYj6o6LyCxRDxZ/luyixu99wp3ypam9KlV55ieWiM2aPb4rB1ptr5L0mg+H1RRNFE
6K5kRHgm6+DfRY9NYuiNlpXFcWq7JUlWeWs73z9lFBXPWeh4pAFHS5JRS4nS5xn0KJJkakNjObpP
drxo63Bh2DI6lkNFMxh3Fs0oau80wOlIe9sp7XpMw+FrPhr1oe/tjzI2Gmuj+t7qnB97H26l/XnF
01z7fcWcW/jyyvFCRMpvSyR4Eau2NNxHsmq/CJyOPNiB9yBIwzxaNtONFtnPlqbNB6UGyToNygeW
m21feMHOiCp335Fui10U6Gyf6g9qFNLj8pbuWP6FtLhoG2opyKQ2rWFQxXCsUrFsDTvrtqYwqkef
BohqRKP98Ie0u4HK9UrsV3ZY8laczJ5kwF91lbnqi59zu9450GzjqwwC7QNsaoOeCV2QoyPVRZ2w
ZRznURnBirqojeUmye56BZID7ewZ0LkOAWCml+LXJhrrLV8tXsbKycAd1to3ayKUTTHQQoxNl2wK
r8KgeJqpuZoBtO2WFZQ0cNnDY13q/n0xfISgfh9Um6IJcM12nXcaSi2/xSjp7yLEVCuKZvq54Pml
qrAaHMeT3rpy2kJRtsH9svE7kqJIh4hxwY0afYIkudhL8nK9I643WmuErzgDmr1p0OYJ9YgVrdwo
hD79M2r61H0ce9krsr56bZLvR1rkrwxE0De40f/yYjT1ZxYyyUW9lem19x/P938gBGHzuAxluEIE
zhT7d24IUJmUuAi9O/qaGMDVVct6LGffgCzFKlP1x/A571XHbAJ/8FBlcuRxlpflYHVLtA+9MHkO
I+l+LS2ouKzYxzZbHnrqVZD9aRP2sOsOKXK/e7cywk0Q1u0XmvAveSHgcCQvfbDcxWVwVPeNEkSo
PWdctrNv8tBPTezOhlu9B+lDXdT/8RUYvpyX/3XSiDrat3GLWAJChU9Z9u/zdiY1STrDqThePSGV
6TzxQ1HVC43x3W8jal3ZHNw6ifFT7D2zIAlWhpbGe9e6THBVH4g6WW5w+V4IPoj3bQfsMKhGc80s
qL8dmlo+DPlWtNp4gqAav+kQTrZM0VcVSYxw4trRAHycxeextRDX5FZ6xyMUv7B8GdMyUZuhZpxU
i1TSNSdUDE2mJQ9LNDcbP2uzW4A7zm4JhvcYzd0mVGt42zpPcRq/9GQDzWCxm5VbRMulmc+N7YzP
evZWOplx59GpRVSU0lPz637jdm5/stH8MIigcVGSF1LhHkN7jNeMjt4Fy6G7V3vRrz3SilKWxdaj
0kuqBXWboAJJq6Re14Z5bbuObtMeiLZGjtD/0ZgOYsJMnwhGQ6zKFDL29unQ4Abz/6SyxT3tN02w
wXvdrlVJJVLDYBJcWHy4ez21q5WaDk2Tt1x0/5uf6T/0wYHc6WbWTteWO73XnG0YNcF1D0JugPrM
draWWRHWhcGf1FBnG0EEuhO9zC5SHZn/OddIIQYesPAMCMcJ1zDqSzOv5LC2raWPPHe1grAx83y1
VNgII08g9KnQ6AT6kO8GHQQV7ij1uF4afvh8uHut07JNDTv+JuCKNM4qwjbqff8FMVuxjig1nyfT
9T4MnrQ3YnTDY+yb8dZDyb69+k0SkVuI2tH5cPnG3+fku+khiBrr5U+jExSqu95dD6bf3oW5n6Av
mLOH60dM7RpMFi0Cfoi0HnbKqqSNzXQpgldtTHJE2ma7GgpQrnM49QAsyvnONrrtZysV1s56xANy
TpudOgsb71s1telZpXOTxXNADi5W3sJYJ8V0aI74+Q10qWG/x6Uynz83cKQBv5juRIDhYJzoDeJN
mVC7nrWZpt2/z67sf04OfDqrBh0m16DbZP2+Ruyp9hI8nkUne3bhsNkOq4NF0ll1Ama2HvCibQhA
9L5l5bNO+nathiPfCqsVEOtqTz252i26C9xZmoqu3ySREOkaAlW3sfIyKGWwSHFWxwM387XEGYax
sXOtql5nqU2ipb1MVxRNnSXeesl53uR9BSie4rTa2M5HRQgfFfCeLLhkNM44sCdm+CnAf/PSzf7y
PBNotPLLUPth1zdaV1gXY8jEWmUoNFn4M0PBcjvaqQl91XRwcfVGUlk0bFUzwo2s75B+2hdnNr8W
2AtPqverusAVjdWDDRHYD/z1zA1+47mOdUpQFMD/7ilelt30LSmGXV5OwQ8/G+4LRyvcA7zu5hIG
vo0nPKYkz3yPbvQo8xCpn3bAK/btUkYb9ZbFgEJtVmhDVXcnmWnFGLgWnAGA1dBCbia28AAS5Ojp
wfBGKOKPkiv3SyDvpcqNr39s7hrz4qRJRRzXJNCBufFV9KC0DlX+Ogd2dK+aDZ7udLvFRjQ9ODCs
pYDBa9L2hvyqm6sECF85q/XbIo8LytD0E0ZDvKs7BZ+NvXZm58iI0ZJqN7SYKbuXSvQTIV4/T18n
7amugddY1aEhXiPy/3a6P09beywIdWU2p6Z0RW1bVLKkh0jYZbC2JUtKiZYsu91rlEw2RSowPLPk
2I8fPx89/mqcq5mmA+2HlESbtmjGAz4Y5z4pi/XUpPNtItJ0wxA6wPeek9ugbnlmTcMSrevBlLd9
XLWrcMEwLkFRCjmL+h5ZmLtmLeCdPKVfH2ZIANc7Mgq4oRWVIPHnVZ5p/lNkCnFjosYLqQluRG0P
OyHDM5YWbXBQviBse1biBK82q7usSJ4xjw3YyLFnDqVnSeBVeXFgX64NYJLDRp/E0O8SujXoUtwP
qymml2L2yp2/aPEpT4x+j0vJeqn7NoHyV9sH33XRt9jrKe3LR1JhNYyHuvUxYpv0TUThiTZoW6Lc
0c71WnVM2hjxi/yOGxuhuaHX/ofh75alZZ4tu3ry7xNG2H6U4XAk+1lsrw/nPHWgIjlLRYjlavRc
ln6RcDd+GSSXYLb9D8/Py2MvHSxdGd31kZGuaaqBC0OcqqRAYa3vvJZRzdfr5qhRVGgkhk19mCJr
fUA6S72ri/S2h7l6GmU7kUkYBV0mJFnjJJeSCtVBSFWUi+kAv5zfH9A2GMdS87auPPp8m4aTa2Wb
5XDSnMS6H/zwYrNIJuon+lG2xQpDCepXajurqaWYoZ42fll4N4oi5bjNPUm/HVN4EuAggN0b0rCX
LhoR5JgQNxW24o+5Own4pKwfkuToh723b4OSSYNo8+OAoWdjFMn3ytOS52ZwOdLmrVJD9FKS04fY
PQmuOLv9QixvCFMFDE+5nlWoWJI0PyrkwBLkHqJVgmAZxLcDQwEtKlaZhlPvSrI+jmMSHLAQUGAZ
uaD21UwBvk0AeLQan9o1OqQYEvGE8np/9VAOVVYe1OfIRkFowzBJMFpAmQGrpvKHYFSnoCIFEDqL
7o2BkPr1+meTJCB3ka6RUmV4jVue6r5+Tyu/uwEHlBp2uI9M3I/HQn64QieFUUvs7rUQ7QfsxWNY
5P3rbLb/O63eMFoHrXSTx+vbx6l+ogt+cZL81pasU7UhrzBfN0FNcrJV7r2msw9cAyBp2nDv9la3
zYbmjz6ha5n1FFm5lh/18F3pnFW+FuOTseKusDZDRxVDCWkny0Qc4pbF/tom7qM43Y5ZaZwSGolb
BGbVY4awuCn9YVNVobFT3cwwr1Fyufk1dKyMWmc9ZW6/ba27xRi7b01ifzXmbng2tZoHvoPqyrNj
Mng7zPkC202LFWw3pmOzvXqMCSpcay1mGitdDlezz5zNF5UPC43MpmBIJSJ6nRLkT0mc7wnHyc+x
p0f8vnLQHEnXQImbSWidJjp6UdNtFMAzjP5QoL8OQzDMgWK+zAR0XT0q9HanvTAoX8+6yQyxsKbD
HCLztqsebrgtorWtdVgOLBSoGW4SmdYBOf5id6I8Z1H5FKLwqcmVIqQRpXvmONVGTwbxwye58MaQ
kS3DnZv0zjGQM6DIbaczLZrXngTfVTb481c3RgfnCGwjnxIFpx2Cy/U7uOZoOE7foB2VbUmceaQq
wyZKUxMPtVuGB2jSf/aGmZ7UCg1rG79kD8MZkPW9MjypjbDIRVPneimhd/v4lrV2fo0DcAn6vUJL
IfTOR8o2yZpueI1EEzeSM2vNscEbipnWPqQ4Yd9FEpFl0DR/yh3LYO6i0HQkZul7q/Q8rrAFndlS
uRD/YQxyb2OdLpOXzI+0VSG5NkaOrSPQCIXwU/3Vp7DoxaHzR+VW32bs4ecp8ovyDpR1vSp0J9+o
LCq1V9ThlzLXHxnXl7MQUtIAwfWrFo1r23yulhqwYeNXq2xy9qy9h4NXOt3JoIuyd2EiJetZ1Bfy
N/2dF0TM/S2vvYNhI5hsBMZZA02/qSxrXXau/aK1Vn9DcrRYuQumr2vzeiDW+tw2fPD/WIjC7v+7
lZWVuOcLnVm45+v8x6r87ytRC9FeOGLMu4HSshNVkgCxj6tTNzbVaZAbdfi5Uee82GHUzMdmHc7M
tVcJGJeTUUjrP6Tlv54UfVieFrbIauXuX96vjtWmLu273h7nnfp7Ps8vrlWclmQCrPj5ytK0//sX
r39Z0TvJMTbzlWlWNWOjIGVIbro4IgqwswqmQ/J4kMfqpDpcSsZAFDlrbGbFKZ6X4pT92psI+12b
dQe4/Nc59RakyPzrn+/+7Q//dqjep859/jUh/U+Er9Vx1Jz6pNXzz80EA3hVmIJFHmTzE/ZVOHBD
46a0e9gFJMOqIdNqslPV7l/e0JF+tNeDZN/jluK7km+ydVAu21T+WIvxBo38mDvmxXdp2gSR94PL
ASfOIOwN7DqgEUfRZHd2TD4h08u7LKEh1EXVj9kTcBrteZ9zZ9nxs+1Vm7KI73LT1ldtwnrPCuOL
ng4/dKbLceGDRcdqk9f9VjjBue28fDeXWsVoUrerJqFbpLUYelMgDm6KztRtN1ZHFt7kFpdmFNuh
pgWrLyW8WJzCLjaXdC4JU1/id9JON2lJV4hJBGiHVw8PL02PLlpXufFUZh19Io3+fMTQatbmxgIR
M2m1u/FKOrBlk1xaYz5n7gfczXgXmPk2E8NH0RVfmyat6Gk8hOmAQnPxT2YCk8cfHggZwKw60ZvH
L1BP4VeSW+Ot8Mjx1od0FQyDsSLH4zkvKPY5Z9Hb5WZuAuokR//NsckfiYL6pi2HY+BDKvHWTWy/
pl35A3jXKXYvrst9AUzlGbL2Cmb1c+MhWZqjotgMY3JP+fhSZcm04ql5Toy1Fms/BHMYi2SQzZBH
L0X2YMqOtX0oaUf1+VMKuOCUduIJnSvpPSHF0MX+4dTzI0GlJ6MP70WabF2dQFCXQBRCIvc10bFr
Icptp5srPyDwhK9VY1wlD3qdRA5uvXY8jpQ2CsofvVaHq1YMjyKi9Vguy9cYFxOs17i+FKG+9huy
l0nrOCTutMuD5mtXEpGm58ve7jE7Nka97pbgMNdlhGk8HDbCQExZay6sFOKxGv+e+1LnynQNQHPj
TifPB6HpMK30zsDeDA/5m1uYpGaW9/0EGiwk6WDKsg8RJM7GTtxdjkucXucp93qkBhGks27sSJGo
vwPRYMhNH4MkfvKicIu04QGE/YRq/Blxyx+iMu5E881M/UOannXa+OSTOa+ei1GuqI89RRFyDESx
Wkzj1ZVJCtGAFt6qXsVYfgwLaANhTahFbbIanuMRq5xW9+tmKHcWtnssl/EGKBXATasnR6PNp3WS
xsd4wArnxj9AT9lc1m4wvbNINrc8Vp4ae3pMCuNbWJvvkHio4njrYtTfRRBTYOlMlP0ofzfBML96
eVmv9HZJN15c0pg110MJuJCA9PeygA8IcmAz+xHECOeEJKegkxffol4gv6Z7L2Maej1iz4SPSAQY
Zgr/R6E1f4jJZ5aVz+2ynv0K4QAlabcKIYSMeVFRzwjKE/CogzZp8556Y31ClledZsDEmaw//jz2
BzRQpVxnybFJbdTYqMYntff5ghov1SFPdkPal8sV0lEc73ITGh5DohoH1Um1UWMh/n1U4+r4L7uJ
C3yO5dkhdvx5Fhj7h+KkNpE/OlzKGZAdKjpUZIy8OBnykaP21Ht+P/z1luur8lDt5de/oZunFZKu
fKM+/ucPUuQj/8Dnj3h9LnyezNso+Pk6FnB+CvW9qPd/fk0d0MRVPoXhtozR2q0s+a8T+JdfnxVq
7/OcOnT5CLgwf71HvXz9059v7wv7Q2AQ3VYtnb6zIx/TSAT0n7vqIRwgxiOMCfPdaArzYDddeX1a
Rks8BBUskiBg+J8wn2oMaZGcD0TDnHeMifx16jjs0jeYk9TZfLtZiZa8JyjN4sHQJTc9x+Bsosfd
qGVSCvPrJ2iycTSP5fGxBxN/U8n6Zx+6Hbz4mJFuDhn+mq46ALSIMdI4026p2uUQinlYhxLXE9Sj
8QhcVtiW/aTOoBex/o+w81iOHMmy6L/MHmZQDrENrRkMqiQ3MKaC1hpfPwcenMrqmrbuDQyOCGaS
IeDu7917LneTJD7Ia1b5ocLjv4jQJTA1hDw6UzhlwyfUAfEHXt6u0zGNT6ONO5cezZ6A+bFmg+FY
WyWIYPVTZyft1Z/oQCbJwTBpA0qtUdiUxCmMY7m35l1V2qFgx3L6ZFEHJH3UJxJhFq6xnA+b4SUB
2fziD8vgKWIrx0f5Jfc1cfEQYy4sJ/nSGEq1oTzIay6gJ9I/eLlKo+aGM/naPQ7s3li1avPk92+Q
co0adsSuLPx0n6ZW9wRNwzu4rQHJoUCVv3RC7VgGUJwHcDoE70W/TYWabBQRiMf04B7g0NSYXNz4
k9nRrvzuu2JH9cohMRv3s9s+FBOCVUzyCyOL3ee0rdVLYbpPcqQqafjUU26To/sB2zYhq+6javfu
M7Scz1yvrVNkPqhiFM+J65DhWDsqyGJFPDdokYCnkt3czUM8vkCT40os5RChl3YK2mze7OkbMpUI
qJ2M5lH40cbsmrRbhiA+cHybN/mvWU71rnm6OMv/agqsn1UQ4Dweg0fF1HlzC3I8mNA45ErYkrCY
+NA9uw9/qMXnfDIltvikk/2R0yr8nDjBfjq8Z7M6IgVEmUSh9VBGJBBjDDfumy9zlknIB+r5AbM1
dk2uHBrLxueeeRb03VA7tUhsTjJ5BUrEcTTU5ppH156OzGtYBOlVn7RXSbXqgAjuR1WJZhr8op3Y
+w22YVxtZ5hoo9AHQSBlXuW1Ti/sA9CoVzlq02wFjjt/hgZ70bRQeWS5Yd8ABR8AOWS3sISSZU3m
hcAI/dANZErf0QhcsmG17fqAFcTQhh+UGIe3kGl91SGxeaCoROStjXvJZoanaNueyiSOsFaTD+3p
5oQ2kqjLxMrcp3T+qFLAsx/4255dd2q0FRZLtEk27xoopuBiiTJFkBEmAb+JFW58x7TuQ7cTAbRN
4yCAf58Dr1XWpUZicdA2JLC3hfZm1lSwa89Vtj2mLHBkyOJMGj2fE/IFytem/9jaQj3BUSFMZn6g
0MIj1XD3xTazbFfhBsJgi1wnEoK6QusfxwhhrUKr69lUAz7vaX/J+1o8Z42tPY8b+Uidutm+G+fM
C2d40FiSXprYap8LV2+WvWLHe5lj40Y464ZgQKg0lMEu1TOfmmcB3yGZvg6e64Z7x2CCnq9TpwDQ
mlmPogus84Do607PBkYVLVgJQYCYKutsGQYodJuv3n0rPzj1RTJu2smN973nuQtuksPGjbN4M3Bv
PstD2yfvlV260KDKr0vyek3ZfTH5XbquSBHEyhbTDWK9Vy1G+Jenzuo+1ElrdtAnsB86SqOdw/5N
Yp/NptzXtdM+dS5asx4L2rmjFnyrhfvMLtd6T6zRXVUoaA5qEIxvLWJQbp/2e6PWzZbPY8Tirrnl
pBYvxNAUT7qjADLLM2qklW0e7iUVvw6TXS5BX6aPWqm30Ys32bClj1ye/5wZavv3ayLpUVE3tYZH
GZPjyoAWe0ybblzlbUGtIPfOjRXTyQth9TcYGBAX9BiTqzZdmHqirP4RFqga/xcgmONnoCEz899d
2nhtoA5XeRhF0ZwdY9o0tHuunR9buz60DFaUKa+c3mbPoRd366rxzDPUv3HPRKzuJsdQLiRwihW1
QXrB5rTX+Wo8A0LEMRHH6NnnIe2AmOKJ0yzR/XfPVDhUYuvn1HTXG8f760qFnUiGxHosaqu8lB22
Pfl6BymMl1QF55QaoX7zgpq1K+9DZAHbpZGxtKZAUMUq+2MeJvUmqEfvyUSPRnR1WhwNF5vDhFVy
bFTnCdj0ANVXhygyhOU70i2o2Phb92qZPOljmG6AhYTf6B2Ui74YyovVjf5rwx6nUIfwmxHW5ZHA
k1nZU5Q3RZk+CXK+aVpr/XQ9HUrVVH6bOl1ZWfg+J1SsGJprh5aNm/0wrbrf/ilwy2Eo8t/ykjxM
+Pd3d3BRVEPp4Bcledg6IBpIHsN5YIwkQwlgPfIhN+TWGLjOuFVhVRI1p1NbDoeT1O31MdC5tHyS
1br+V2QCibO9xD1FMam3mlut9N4vn824sdhZ5iTtALYzUsssvztOW+z9sb1YFoIEd9CXaPGGHwo7
LbTvbs0+MP/e0BhFb48pKex/oSympVXmLd03rKkiM+3jOPHB9cmxT3q7FAeRxg+9EhX7Mn0N1NyK
z20f0MqxqKcucMW0gP5ngpbIxmuo5/GDltNfrTosFAgdnFAx1qqWjDu7Lygvu1QAo6J8o7q5q0XE
HjfQf9Kyia9OXhbXyrlKsy+JxERNTbpibQGbq+2v2Iu9Z3o8RC+D5n+UuHO/Nb639dSQAp+Yb2oZ
KsuKRdIBzRFSl4kkqW7axlhxD/1f8LHBmMIH5A8iHZK1LciFlmrL0Zn0VW0jZJIayTAeIF9MzYhC
By1mX+E6xmXA2gkT3BImXP7ZVNNK2qktn5T5zB/U54ggEyhEVg2/Z0T1kDVQkxRnY81s7i5pmxWf
t2xvzkM3Sj89tOsPcdyql8By3yM9OJgAKc/+7KSWDrD5kk198hy0wkfaW80UcsUdl4iptNOUOOoJ
GjorlJryDoLMT9Abm6G/WkFqXifLMq7mfKb32bvWRAAH/7peGm67opnmLksl7JUnLxOPMqVW8Qm/
MPXp3S47RJqoj9jNQzCLOkgzY6J638f8dzMJ+9scSSJ7bcbA9woGmVjJIfXkvW4G2UGO5CFlllgM
iKTXI3qqwsM+sqSeoW8H/JFsVvlcjz2Vn9SyxIn5On8jq2c1qlXyDNWdGPmygqKUtiMqt9Ag+Bz8
HEuFCvMyxY3IJr1ZH6Ai64V2Av+YPRdJB1E3D5xd3bvpc6WRAaIYoBKtodlUmpK+IRkjNia31BvR
Av0hz9VuTVBh8qpUyr6aOWZimgA+Amy+92RT3TjZ2GBoU4isXuXFjI6OE3c1aMRMRSnuFn/AxxPM
Z9N87c+Z39cT+WD/9zxKHJQfo90/npBbPci9ITu4vUl/3IaFpKtptYoQsZyD+SDPsC7Z51z5yBOC
s0IcUstSNVx25x2rQN5lXsYi73boyD5nkdcZ4Ub6HGEhXZfdoG7kcDCSFBsBlXER9eaDPHC/+VRN
Q/3bJY3C3YODHnp+kg3tneT6wtmS/ZkuOw2boWyl0ZlpbpF1sCLF3weu4i5r36gOdpURq6FU+sUi
2X1teYWNpXOmlXq99V5qw3Pp+upvF2KcSyZnYcWPXeRW11zRznL78tfIEI3xQs/B3vgmhQRdFwsV
20y+9GzSH5NIGzdSARi7Wvg4Pyp3RXKnVAxktshnyGvyGVnN/lxJqiX03ngv9wxQPk86e+Cr3DPo
Bhy6oYD3KR+MQ77ztAunnXw0qaB8lj5dJbak9Tbra9Wl+Dk1H741EkBSwcyVDqW6qKxtYZq4UGfD
Uppk1coq6mSvFo1zFgUpx20Y7EDhkMgFRGvN29CeclzpZ9XtWRogU/0wK8TUVuiwFWKyVuNkWKCN
z29umlJmVkZrywJHe2p7nQ05jcWfbh3uzBG6vvBYCsAxKZb8XsaNb5qyjluo53pvYyfrPH0XUTG6
cC1ft4XJ3xNGLmC6TDnbcflQ+e20H7WOWFOXHtwqDBxlKR9tkt+ghnL+hHG8lE42XoQnXChpeb6Z
krCk3te6wyWb3GrDd5NNSFOGe27/m6krxmNd+F8HAyUKbZHIGLDlCJjlaXb03cA5TX1/siW7TQ4z
2reTMa469AfLmtXzEmstSCqz0e3z/ZSsAbJIF20VNqeqKYNhQe5kfpYHFjv5Gbl0v7JbxMBh5y/H
wFQeZKQvpS1tLaY4WMuYX6NRCbaZ2QPVVJmPXUbo1NToL35qmI/jnHCrfZp0gBsSDb+6ZR0ouaa2
202nBzeFhfaDVKKrZnRLa3Idp9kiMTsnelV5lI9LXfrAs9352VGgLMu+Fc+Wcq5NRcVcMk0XNqbk
dfQTbDCzE2QwmW9tbuY7Y+740+wW/UrT0RglcrWpN9lDktTrO4x2/kLmgyU2dlvReDHodxN4AwsM
OQ649J+p2drnykqKRYjXfoXtCUG1WhqvQkbrhQqZsYF5rqSnBgcuG8VondjKrvTISsVFmzwR0LcX
M2MgzKbmMFjKuz/pL4pGvSIfP8CG8wFU43RDGFNzk7+BxkckTYqG3GzNONp580t3PWVtWFZ1ZyOl
xfg1DKqPWC0yyCfm+OjXR/nz8gANuVze41Cd1F2htGGR5ueDsW2cpFxI5bhMEMwgaeyDOv+WC79B
j39WmaSmqMwIMh20Z6ew+0dFlGsAUho1eLtay0v2FGvPtZJmAEGQUOklnowiR/xS9TXlwbgQNpwv
1V0j47vBx0rXY1WmJyFG59xCGF753DI/yyxbKn4a/XT8TF20NbQiPw31TZazIydOjZKXHmfXYg5t
tCo82m1//oPrkmc0e7t1hmt9mZXNA3ea+Oe/nFAQSO5XegA+nup3O2Xkg6SXhrKTqCl2V+TIloqy
i5KOqJas/G3NX1h5aMkjonvcbFT5fZXXGsMZL0VVY/PKlQfNNgmEmfcUVq+NV5+yx9ET9eP9Uhdn
e41lQL3Bl88xye77227pJbp5DJwp/kbbuZwl5g2S2iMbfhM1IPqXLkjKLWGWaHSnMDsOUWG8pfSU
2l7k8DPKkdKYQtpDHMDDHkKk9koCzAkhSbjR3bRdowsyQAcmWPVsE+R96kJz7v13hIH++v4JhrK9
KwTpWlJWpCLZ3cthOWb5pdbZGczN4yl1KsQmlbXKZ6Dmn2tYlM+tET+aTg4XCjevppUuyMGKOHs7
0mk9RUcfLvxC6ukqZ7a3SLmvGg2IWTT9RyiVE3E7jPvCFdENYIR1sZVhY01JfJOXpkxlAg2GaBnR
oV/E2N+PLXY3bDPjd0cR/X0UY6jdpKzyVnc6TeaoB72YigXp8yhd46o7SIC3x8b6GAzFbZx/4a8i
51CyvNciSzmCVCcAFCiAPEgyALWBKz3u6ViH3e6OBdEGTYC3dPNVWSvtnjV48Rb7/nsSwVMFlT+8
djG4z8jYjdBPF3L6D9ryFyKw7ChHXZJGdLvDjXLrnGb6rHSY/skYdEeziqJbV/TBQj6Q13GzMIrO
vEYmFDAT4cNa6mL/pAzKoTsZbFDZlW8Mm9C8VlS7nrji96yulsEc3TEqar7SXaU7hV2VXOq2J5Kg
o5Fg0S0xO/Pr7M+1viBFvhktoG52cLNJuN5UU+GfCBSOj3qPJgXRs3JN4YYRMJxOh0KtlJVpK8t8
3sTrduRBRY6DvVa54WOQwIZGQLqoxsi+WvmknPWc5rwUB6Q5EQbqmC0c00xWsgJnyXWamro0UkSm
7Caa+KZKYAXiZpu1cZqf2VoAlIIfsIbtGW9SN4RL39nMlCLsfiEwZCaGkScM8MeTJ45hqX0d/gxL
u+0OzBzoThcGnDvTHMtPwnZ/yBOn8/92UmJBjqkWaeDlH4h0bgY8ExmoSb51vvN8r/gYrRucXCoA
m76L1T1RLun+/t0XYeZfKNAR5Fjl/RqOQ3EBSECwCXVy2khw6lJyaYcKBQp7tJVw+tdEt+bsDVV/
KXrfXVf4/u+TQDYPA6h/Gys52/D/3zWjwtKfe7/Gxt+N6eR9OJYy4f/yV3CY7KuvWNku1kW21/28
e2gVh9jqOgnZkANA8RWDHNu5hCrPFN8c3tmSZojQOcPWAf+aGtKSsF6SsF3UyqNoBiJyEEpapLQu
86kvj80cjBU9ppXf39xutO7p22FQFIu40zUgb2p8rjy2j6qb3jAhsThFp4YLxyiSvZQaBXUoaHBM
T61aAaT2KCdqoqefnYcsvyJHefT1pXxm3M4fSF17SDHPfwXz3L+eqZbtg7ZDxzbrwg1FM48DdhJ3
ipyjOq+Z1MbtTmmEI38hx2mjIKdS2FoNfvb1cOHbzxgIur0xY7klyxIOcjcVDwSvjetQ8ex9THaU
VNT6pWAjM01UKtuA2hhfLkkMmcre3SQ9myZptXVSA0ZD31JnwnuRhsxGugz3sGdyWOJhItVNNswu
q9++mX7myFofWjsKyOTQ2t0wMQk2NV/VqSS9WCjtsJazoJQlVzP4XxOC8shceWoFwcKsaz4N9O9L
Iqb9BzUx+4OrGB+sovRlrQbJpR/xEf27szzR//5o/hmYKC3vWVFD2YeHgJ4s2xSNHHtaBathas56
mtgXuSmkh/miGmHykIQV31ZSCNZE9PirqU30hyZ0wj2F8JoMuUS75n5LBJN+8+0wfnGKrF/Ks0xU
c6LDNJ2nrjmH82a/t0NevnSclnLbLwsA8hr+tV0V/ihngzlRBvUxdLVgYaQdN58IUOvkWvWWDIZp
b+p+cqUO0C5r/L7rZlLidWl7lJGUpSQPmrMCbEgG96uAt5PTnYzBrdgI7pymIOR9ngcLE+3wHXyb
wKVaDiL8zf84bKW81tG1YqcWhrbvZ7yiGVrp0qxqBKEStCgvqugeRq8/pA3MFPm/V9UIGNrwFdZA
eFOTFhhR0Vj0gvit5CFImi13PyLrsBScmtKxdp1dQzCKSGWy7vQNM3pq/BCM0UzhoNZR74SP+Z1U
d5pnhINvifuxnkoVDm3Xdxns0rTatZ3qAYfFaMGqt8Oj2y/UltKZl764+WQ9ECVk70EHp9shMK0n
2hCrrjCepYprIliLjWD2XWjmuEyTIFlmVIqITGCezHKjfJNnISuMt77jfom2mSzTqvPXkkHq8rOX
DqS1I1VvWl2L812gyKfJ2U1J2qySOarL5EMdea723ltDhdk87zbaqK/vxsiyCax1Xxk3I6PTMZR1
sFZ0xf5GfP2BCKvqJ97kH05Y+i8wfu2NU8bKvrXC7NraerFsEcr9sJGlFiOhMTMpn35Rj449ab7J
s14HMYSk8CKXOiLGNNJQKVqOU5yeQIGOC5t/Ev1WElP1g7+cm31wROJ7U1tb2YRm0r6WqvVQGC6Z
PhN4DVOAeR6dgG7NzN8GqjKcgzLaJ6QPgBQHzkf1rXpv22sleS5DKjbKpPg7eVkT//Zy314dikak
BuTPXVKFt1hdNNSnkiXTCAoCi6KSRcTzMCnBo9tFQPw0VSxL0SqvlWYq65Ql5VYOi4xVV9eW3VH4
2ZxyGVxbz2Zh4qXWzwQFRow47NNMhLOkFh0/dE7ZQPHrjU1kO+rzn+fqKeFyBFRi1tFpNlOrvbtG
MuHVG+pK+irj9aDfSNPHTcmNn5LCWbghcxy6tG75B7QUjBHBmOI4zf0PUKP1qbx3RqYx3FdZd5EL
R5AxxiHTAjLW67LD/I15aj2kJn0UQ1J+3ZFdY2+7xfGut2/Taun2Tnf0R+bMEh3OQU7ElYF3aUrQ
WwyEoam2Yn1gprmhvnZfPDMotgmi512i+wX9NNqfgxi8VToNOiZorb1S2ljIRex9JetO9b6NCGqV
QyEEJPjYVzeB9DIi40rXUUQNKB4N/z0IihMFieGp6FEFdbYKQRoPy3uS6cWqZYN3cIPc+mZf3Ugk
h6xlC6Smen+D97tUcGR0Szxiay0eVWImaOiaeoNthJzgUz13cMHw6GhlWmNp59FvCbGSB/lSC5en
jmpwue8pCGT9KA1dYfkA2jVOlcPfZq04qgliI99GEI2zo/eFRd/Mmy3LdqQ98zCcu8Oh7vyWI38g
eHYwh0udGvgr4ROs79/60sADr6f1RwSrZTWmaKJKEn2upeXZVwgEgzCvYpjs+6GxxEthW+Hxz6W0
mY6xgA5tqPHPivv6bE/MplqHi21162bw2S6FQbByU1FsGm3+JuAzo0tkzH3teaujwMg4tnX7jhKW
ImMy9We5Sawdj1yZROnOUkbNcu/r0T/Pk0+pk6K/P0U+ABsEE45R2hfHoC7jdO1wF1T30RA/Zggh
5EomLwjw/Ypxt6NhG4m3IW8auul5iUcwqn6HVXodC1reUUGiXm5X6luTIOaatMF6GodEQOHCKO9k
EaGiRZZj9MeQ5QTI2u99qKFRyYmYSyyrwh7PtbC6w0B8ysKw5shmMWoodPRkJdeaqTICPLXwzaoi
faq8cSlXL4kYsic9HtEQChaXs7S2yYhwqgJbXxdzEYQ6s0HQCiinRT95j2YZ+3AHeEC3hXVwy9y/
/0u20n8NgdE1T20VL92/LskfkM/48/N+kHF7dYnldjMhjnT40y2flxcyLZG2y2u61bZbGIX5Akl0
cGPN/VICkXwvaeGve5xCd25AQmPTGPoV9JX2E5V2tvDcmZ/tTfWuMXt/l1e28UQEB2IfK7Z+FF11
rE0/+DaMmBQHI0qOSu9vO8vpt5ZOcMQ0wmrC1ZD+cNQ5CsVVvgU+fRCIwu0GXwEBeExPGJ3mbAuZ
ckFAj7NoCJ7J+4GsRas/SKJBWUfJilAh75DrWvMWKiy+JRUBDQgdyqjbJcoc5ZIs7hWF6IBAq3vy
Dcl/MR+9xjTeEOzFe6235s1PNkvxUQvcyxxtAQec2Wgn32J/HoaduSV9hpXkLI9pctrWceAe5Ege
SINtl/hR86/yhWEZmIsSrXizxbgyaeSsEn1igi6pBICG/aXN9iQjDgz60M4vtQ/GozDG77KU+W+L
mvIREdgXrbKJYQvnZjNfcWM+wDVn4deYW3npz72Azc3KarWCnBJuD2oDAgMgGMq/PnK2oa+pe9dG
31Hy0V75Rt1/g/y1T4ffptErr0Y5dAczj6elHJZKWmxawoY2csiCrVgi3RA7tNz1AloxKA4vvmf0
BhZpWUKL9FUKDw9mUfEMuH44eZNe3zS90s42yYyNiwKIGMNDNe/klKTUd3HvNktvDLwTFNlXKciP
zXBckLdp7QKB33sZzmMp2lcdf1xk43jEhV3d9frSDCHhoxCh/3bd1JWzAfcWgRcSjbyDfJY65qsc
SYUGXQXSge4CjmZLFaE7S2GHvBKWjrlqbTonpdvRPIrDehmmhsdGCVE82EIVBIv7lUCNtzQjGtX8
ndhDu8yJlHxBYtouXSah+5m81kT1Hn1ogTiypC4Ex3E78fcdLJOCul8ncAFAODzD/GoWsVI4P3RM
U7aJ3bC1jQfICcM7KsFpqcR2v3Z0wMiRqQwXVF4o+yBvvFsFBs6wF9VRU3vxSgbfwty4+kzSNGOC
m+zCIvBttvcZjooZXxcrFwccUD6Widwrxgt5noWOhNwDgJVPB3lNHmovrS4e9DOFaFEjowKeaBYe
jJhF3sVrotUYGMM18InwcvxgOBij+WOE7frUAKY80PU01r7GfotAhYi3dBEqAT5vxxXcPwzuiOmk
iqMct02fbnylNLYFG4dLGkPjs6G9QWL3JxIVGf55IJz55LwRP4J6GpdWMmZXuQCVh6JFiayzIksK
Hzkey/3cm3yCodriWGjG0p9hBL3ht6eeDAQ5chumwSQC6SRnPL/09mbo0k6Vn0NFKHsUBs0KY2kA
dmj2DP/ZYsozp82oe+nEtMhhgNC8UVLvUCGu8CatPsnC8r263LfTKiQAATQCWGM3Br1O++OUEYT2
SkkPSkDU11shsmJ5J/g2QberECIy92hU+wyXIO60GbxLAnr5fqjTONkEvjp7nuaaat0ZmzoIu1tP
o2X1787y0ksQDg3al2/MJRpg25TZC4WKuc4dBmhnrr7roOXhJDIaUISaeq0Hn8avb9n7ccb/JUP/
FugtUot5ZGdIS0Jsi3I02Povt+3GTRiW5olYJfVO8htt+6O2q+JmVL55ItlHRc9PveW+Ry9TG4pH
00HKcAvFPlSavpAr20QE5AsnA9FAQbQx8tre2VrsvIGUuMdEp/N1bb4O8ldLhHmRL3hnWPWqaEex
kvX8wKIi/NX5KAl4lC9iaXrfq0Gxvl5n+eo2nWesM7VqsPcOv30Hsk8fiWjv6Kzt5YRs8Hbdh2VE
RBzGFX1LaGVOFqOXbOUUI4fJEIcL4Y5YXAG7fzP7jkJWxcJlRhYnaGaJSVDsa90hZyrpvXx2rfFT
MHXdRG0YByXjxZE/ILR5Fx++pHV2Sqoq2fQwkvYxNcOXIhgeqs6ZPm13phwULrkAtF0fHGtSmP1p
cYd2l16yPj73qWX8nE8Us7yfjPOV3gzPYBLNnyMnsOrEU+zG70GrNUuNMJSjkNoDIvJQitqPk9Xm
z9HYr2hQ5m+l59mnDDbvQoaJ62lKJbSg1yF/KAyGhvUtee8dx23L27q3EjPYN45ZnEutKSkMdsWj
hVN21VPfe+kyto5IYLyPPNcfyV1QfzfsTgoURqj+FMwjRCpXpjsdI38Yr606aosMEtb3uKoe3Eh3
XgYl8bZmWYptgupdwJp9EUJ90HUjf9Q7NX2JSZDpKOi8+VXoXyywvvdhF13+s9fe+P/0MBtPky6E
SVyvrar/RGtUpVoUQR3ZWzeAijqoLgGZcAdfJRyP25RYsSHDiTEriUNjm6vNgPJ93p7qOn5FFVvJ
XlbIm7lC7tcEELzEdAR3NRKR5wmzqSRiVCY1pKwnHc3ti6UM9jMDlBIj0qkVngcxLgTJKFX9oIcq
s7kJ9564rpgbu5rRx2rnBlVR7nS1aI/S+O7XFZgefIbrISuMTeHO7sS5o45RVkeuUmhrXvp83RFV
v0o8ZILRfJBnfw61Y3FjNQuWnFbvrVzfgrEo9cpSzfq3UyJ4VlHrcJOt+Djg5I6RuapgOZHPbuzR
XNozNxinLhAJAj+GwvbXdm+6FJdzetg50Y09OZOPNfi7hTbncpqZ90sJNHGLuqEmvz0f13FegGmZ
GsvcjXhkd93gTZsgTs21NFXLoRIxjLSaKqzjlzvySqmIJKOFPKt119HcgfMEdah7tgOUtGTrzf1Y
z0pu0r2fzN3bws2o4HXjkmWvPauoqmNl6RW/QeK+eyFR1BX7VjZ/7VkrUyb9NvXOCL7dK7SgmGoH
cpBkYNOFtXP7jwfBCCAK/Ounet8nG3yyHpOheiXxBClvHtBp6tVq5ceRvstBHhz/fiYyOgAz7en+
NyQ4qFdS7Muvo57ukpAKD+f6zq3UZNRB1KGyUTI/3uqIafdmU/tPhE6+ukCbKuw65ZOEjcGk/AS1
ld+Yo80TW391WWVu+XB/I/OWqI8hGOlFU5fc5qFDXciq6y3Jc19nuZrsA8ry3WAwFbKgPPe6V2+N
+WyYr9VGfxohPBFpxMcxczomCTpWx3og509o5cWPXWKVAqO45eXIWZ8v7nXJmkALKhz22C5kUyVy
RL8DPv2AWPN57Cb1BumV+WXoERQQtHshD7JaISu0cZxN7vYUxC4Abrz8a6MiUncOb5CHyLY+MM02
C8uFJe5l7qXOp1e5s6CyN21cRzykhd4+qobYyTZ+/i8jxI3tYxXbO4H0MCVF8wXKJmVbz1GXMgqj
JhZtqXw4ipvt0qxjhRyhZ2B2ZjyW+ifROOnTYHgbhW7/b9VTNgHKxkXiRARqzMs/VuAGztN+2seQ
JdAszW9aReTOkrAW7VTPhwqN5Car8MbLazl3nC2fQ6BpbB47QRk1mKFPQfC71YVxn2ErUY7A4+Z/
TQ2ARFVDvY7YVn14RFiVRAK8GjHxdPI6BqGOm4bSb2TBWEVbwIpDR7VM+RjzvEpPJUMzyldjGypO
dCYHeWmLqYWrl3finOtL2XeIRs9lKzkg35KN/CQ3h0PUDsuWtQ+FbPav+oQ833cm+hkz2IRP0HAY
m7AlI4hoV8myS0OxCIu+290BVjBtllOh+E/qEHsreryIvucXDm3z8x16S04ZK3FyIqnl1KBGiBMk
Mi97AACCKb2kli3b8/IwwEYCT5BuassaTyTpEMo1t63kwqAxw4kIofbhD+qiVH0H9aMOv8Zri63t
9/W9qi4Xpa3S0gjL6lMH025rJiXVuVFPr5HamnirKn8jAVtyPcurdQqtosXuNE+mufgwdPJHm0Rh
Mui999Z7v0eQBrzge1m+EUls4d/JyaRxuOOooUHy0dRZM25yeqEJpiyiOeUwdZ4ksUOy11RCOVYh
GpNVHRUaaKHNH6SX/EViLfkvfFn7/3GqHAID4NUAB0QKAi3/f/4lrMc3IjSj7H32hdaf3U4DE0vu
zaHiHr1k8yteCUtE7VVVwcaeH03EGK6QgXZ7+ag6kD0qKnTpoR5QYhFmshcgX+TMYhnBTq+4OVOP
r1ZdS8tqmDR3KSHJCBozsgAyi9u5QqNxHial9QVw80OlWNPKfosnjSoGW7h5UHcdDA1OjEIAA4Mz
kpJCdjAMJ32YnS1LD8rapxA1UXqU5vssJmNvzs00QI7kq0q3rEUboR7r94amBY9mnkdYh8f0DZwR
6NZ4HIMtDfb0eWJlBYSoTNbBPIzdEOJvqv7AvJ0+szgckSAIhc8NyTZT6b3IuDh5UGdXhTwT9BX+
y9rnnzxmPizChjRkWKrBX6X/I8jFpnbI5ib2D9QZ5lZ7cG49xfxQ0zBYtgb3KzUo4N+HqnsyeAXR
3ZOlo2bbrKRWBlZw2iimlq+KMm9u8pC09a/UU7b3zE+txQDaqwaxkWXzca+yKaQCZmni/AwnjbYB
sm2H5kPTRatSRUi6qBoCKFGj79jY9ytSiI3Vf/6jWdXxGfw7S43MAd4ZUHI2XkbIcv/4qw1fhdGh
ePVBG4W2jztjvI1tvNbm1mvVRf2O3R3ekyYBy6GPr1Ej6l0ZQ0e10vLdL8J3P67fhzH3v88nfgFf
vUr06k75o7yIVSYFG5QOxv9ydl7dbSPZvv8qZ/U75gKFUMBZZ+aBUcHKVvILliy7kQs5fvr7A9Vn
WqR8xet5UVMmW8UqVNp7/4OxJa4FATJLQ+Q96uyaB0YdOYjzoUncK1Rp4iVoQQ0WM1plpmK/01sv
uLV9szgpDX06adphQDvW0gjtqXnPgmmRwChRDTO7gLYIRUXxWLRwYDtkn78g05Q/hraxUoHJvOO+
OXJhPME80HvItZ87sZLJta/JBZF/Kq3gLkbRCigUmefafsTCued47M3Tqh5TRLkd8yQAgP2EIvSy
0IriC3lY0PNjiIvOEH8TWTKcIjTqbpTKGpC5JQTheTrsMHfe8EJ9zT4lxLe/DthB4jAB3UKc58zH
cNFqt0meke0x9CdBJeZER9rCG+9jgyI9HxvFIkZ9B/RBe6vFgXFLYm9Ytdzh0Z3ufOxk57zt5Nba
enL86VrXghfC9vEpxDhwYSvjNkcZ7UEWkLMx8Hod+q96nP7kFqxfR7aDHJ1GymBXqRo7Cz2A3Fh6
BVAJtEK07Hr3o1Yx+oZOjQoyflVv6PVKD6e1nSM7o2FRfK2N9vPOrqKjrHzih02x1rHf3g5kXJdO
2cAOG1G9/ZLNqpF6+d2rfft0nOXosYJaKz/TALqNyWWE3dq7V/3UpctRIoS2QyCNEgdGqVv6kS3b
8Q6VSD0hTVQV0SB1KXyzLvb3bMcWg5fhswrB3IzOBiqUYLUuIRHcBCOybeTBgxDIW2dCgHAaNV1D
AEeIEDMrYFstksWJBue9VVD/oul59yqP9PHtVfjvf9u9O9QAvv/+XJCoVzIixrn0MHkYhA0GcE6B
t/2sJ2tTFug1HQW3yEcBltAdq3htPjMGZOU4sHe/drk3nTiQ81a7X1uz91Z6FP0gJeItmwyHHDTm
2cJjgVvRnNrvdr8Cu9ka0490x3YotNk0vIzVFkgwSZL5R1LDBMYYF1q8OYWLYS6K73wIu/lVWUv4
HUlUbXZveKimLBRu2qepoCoMFR7TFspCX10y9KdxlWNbNv+qLOvZqKJ8uFElKdhZavlv0eWd3nKl
2zgC7rD7XLjPRK3aCxKKOwW7vvHjtUfZYLkDixpaLbgRkVyOsy45fTPvFBCegdRD2CxDbHlENRI3
gi2564K6ucEsaxHreKIsfbO/czxOwqkO4re/t5P0yshTLd/yVMas1qdKK92MlpOch5OJ42yPcrL0
UhTyVCgAidT+ui3T8g1pZ9Wzc4CX/vVvpEOIrMyg3ki0BS/ID7//0YSAO32Iwbt/jytSaGrgxhNO
NboBQdYgeIPWHFZTs3RWUJz1/UQyo4lu9YzCSZQutWFG/od+da6Ry3/w7HQZZMgyp8iNUDcGZ9WS
sl1kZa8jGAHTMXPq+Dzu3a8A2axmHc9zqOnTK+RKXKxRynqlOaZ/3natf757JbJQOxcTdTqwIAEq
c3/FKQjV1PBh0oem0228YsDf7aB3hvJIAzsYyuaTpDjFlrLevTu1BT4PlHzJV5KiJaUgvjCFwWAu
42kaXkJZDHAw3eYsHWrzVvrVn7CEuSg2Sl8NNcet09dPOcieVelCus3gz50KJBHX4Vg/1Yhrbup5
clP+zQADpOlG1slATmMOx3KXGlPjqUvN05NHiso7jzJECDBU90hzYl5vXqQwBleWGZfPXRGddXBY
EBiHrfF34Xr3avcDd1OCRAcNiqhmN0f8BVHZeBX2ffk8OHUAZBVl5bCujTNdQ5AhDeVGqqB5rJLB
3xLjVNvUGPsnC4WDnS1D2+rTChAZKK3GxDfQTFZgEXzUnBDjXBRiwtBjJIL6IkhpL8iVTYyF4a+G
kuy6maqHxCt0sFEzaWbHnMl9tfJrDSnTvnZASvfeyY49JPLpbkxd98sYMBk2fyk54TJ45sY1oncJ
NkANfNpd9JkplJsEkoTrnZYWHn/Gqq7qYU31ODxNldGiaof/2e6NocxwniTDfAVnBJHLMLlCXada
UGQunqMxzgCpF+5ZW1T9owHdb0d66yqyhr7rxTdWkp7tVEFHG78zt6cA18AdR2UAKtu6sDv7R9dr
BtsgKXXNxDVCIfvow7rnDDYfi9FfkRMtEUUJ8yXXA67Vbmp+0010oxJ/PtyNL3PluxXWnFxC02xG
cDU7G0h0uVDO8MuTtxMVluN07pqSNDn5mwROypQtyJI455hLCOi6pnPeox124nFzsTqBIN24Rc3d
vqn6wrz3RwrCifzi5/Z0xgUToIg+3eHyVqxM2CGrSjoQefGNvk5bPLBxPerWwkj155qtanfEo/3S
bt5Imqrx5LodhVpWFlipJsyKq7BkghVsU1xWmq+G/nZ7aarEWhAL6Bde7fxlpBL26IoC+crxms/O
cUoYF7sEEEha99y0MUzKcNomaVe50OHzizdzEc/Qzn1dPNSIZ4udtDnX3OwKcDAMnBoPy7y424HG
zKpbmpGb34lZGLKy23hJYoXqBwUJkv1t+G2nDGlazVPvsMRy7U6rTO0BUsgGaEuFvoA73fUxK19P
gkfPVN1F2XroXnMNvHP6dOnoqXvhF/mAsaRgfUkYQjDpEe9XdXhelWjXbN08ga9fGiSdTf1Lkgcs
hFFzl4HN5RlfcwvndQyepN81X/Bigt6fXOaO0f6Iy+ztRe7km8bzV2ki0uud12hUO5d6XKXXSiXR
smk9isKt3xHez8hc00m2vjLEY5fgn1JPVnZC2ineSg/1n5S72CpBYvFiDPCrT2s8JrIebywtEiAC
HUpZ8zUWPzcGIbUnLAT5GPtms0g9geeLSC92gDQEt5tzR4PB3cVudr37ARxAnhvo6JKNhbQykfpA
I7Jc1jPcKAS0A/sF5c3qJi0ka0xq1ynZ+4Wd+aTCsvF2nmzPOBo1y1L50a1WNtOmqN3gi6eP8Xk/
PgoSfJSIB/OxrDKNUoRVfNn9Oi92bfa17zqzurIMLae+11TPu1dGKv96tfu3XhQwx/RvnGndTTcZ
AA0dWUKnpN+6tP6UwZAtyjSoTp24dK8ie+b4zMXCruGCm5lVfgYVdKDyl7PvqUxCZEjR/zQE8NPA
lVdtD8kgM/PTXQKEkDq7MPt08WZ5aMF+u5pmodim643rHg34NXaSMB9cbSTY7qqbTvji2hZYLI4+
qhbBjyDRUbvQjR4QvibX9SStOwun6O0bGKOMNRMjoxSk0Y7j13Q1utKGS1Cf1/WNEY+vQZqJJXTM
aaURAq92mewda6PMOjKWjjROQdNRnAtEo58X1QRV1a+v3rCqlGqFK86QjZQ/SjgV4Khe3YI7mTuZ
7Qq4lk4tk6gFRMMzDqHj0wTjY8mJuB2hL5wUgQ3iY/7OSUrsUQfMUDwLY7+YVq7PSQQQrLwa5mpb
sbMbGKbsW+jLB5GV2Hr9fdnXs5yNCUqjc61zmn4hIz1+SX2p1loN9VRT9XXZZpw6ZobLWoTeQWpa
l0bAdQEptE1eOWS7+37dRaPFkodnNmd2kJ34apdIRb1p+FYTgBAlp+/+aFGoT7q/foBmSdDp5N9c
cwCzOMvLeeX06vtE/rt9lqAWsdxdDTFvzes+89b/z79RRcaSsho8rrhGS3GGewQdBT2Z32qWGu9V
Hb+AjBIv84uAsshyYGaf7rJZdb6SIvAAMtk1ZLhiQHvsHI9ZgreRF8hu3LwJ1SWg6DDdYCseKzJX
BeMz1CF2V017hRVo+Gczut+RWOzPRFUhojDbeOtBqG1cJDSXu1+xbvXoJm/0Fvm6ZL5wU3wuLtE1
AlWXeRdvqcih0hZsPgYpUfNldzHsBqRJAreG1CwD6Ax4Hq2gvMkTK0bKUYe6dkkB5YlotkQZKwbe
B9dix0oB+/qWdfSAOp0HhSA9H06bndzzTun5b+Hn3Sscy8QKua03C8T/8zr8d/Azv37LOdT/+h9+
f82LkUpV2Bz8+q+L6LXKa5i1/zP/b//+2P7/9K/tz/zyJftZf/qhi7vN108/cLK+XR9+YK9Vvtxf
X3710rzs/bJWMFTGm/ZnNd7+rNu02X1Dujl/8v/3zf/6ufsrX8fi5z//eM1b1cx/DUMN9cdfb53+
+OcfhmG+S+nMf/+vN+ch+Ocfp+pH9PLh8z9f6uaff3jyH1ivGZZu68ITnuOS++l/zu847j8MiVwh
hsUmlpNi1i1UedWE//zDtP9BQoj/gc9jRykNAuA6b+e3nH8A87Jc3NxMKUwDrvMf/9vvvcf79+P+
L9Vm13mkmpqOmHTkXepJWjoYNF33qGVCJ8cvfU5Nvfcyz0A2uFo5bdNEAxHSo9xu3gl7RPcF0hSa
QZtw6sLmUVeoP6Kj2UkyvI3tDLeGVgQm1YvYmNSdY/WlRJqKhIH5EjVFGpEjodZyKQqtMlakvBSk
lGKk7JQAzYSfFyIFZ4EeiOx25TgaUQL3Twg4cu2VRHMTTu7EbgJwd8Qf870gSoG7mHb2pEEIZTnZ
okjVvYI7WWGn2XfeCdeqCMWzZOyAto2FiM8hn1ThCzwYdzyF0638p5qa4rSNyI63l7o2TPnzGAVF
siE4SkhsiMIfAuhETqEuG9ehkrqIS9hdp3oObixdDYLrHHY2sRmqNWvLS/Sl2Ui/zxYavhMY0A9I
xBhXlWxKgckPHYOAiPNM/+eM1THvKyvOxEld57WQi1rCOX0sRDlM3yMSDvWzR8nRPnNdt8KJOwd3
j1paZ+d5fz6isK8ufY0AFN8rojpngbBxkAgSdK4zPEOzFimUXr9Ofoy57VX3doKU4iM8ErBz2woj
hOgVGReodqOSIYWeOIkj7wZ5xQwo34RZA33AnSlK1xq2Aj1GfWYuLpEA7pN4aei2McF+88PQP83M
WPQPda4NwzXWDYHDfboyfKWWnqN65xXiWAy3jxqpsL5ZJXbst5aJpPRzaadjeZ2MVpas+ZCNuwUZ
nZai01ROwwOxJEaBUa6F4CJTTxkQxkwfwMditGNwZP04dt167LK8ePARKTO+oqqrgvs8pOR/nehO
xx3RRGgT64IkANZBRZgEt0gRNc/yNGm/YP7lTGe1BQ3yigKL3m9QbpXdQkC687eJYfbE/KGZ2BgP
dtgj3LmJk7mnYeQmzVlZGnzdRetZ4XCLzS003SS0YZK+2zz+WqT7i/JwTXou/gX2zsxIOKacfZDf
rUkhmrJqRWGjCQ3sq2IaWQofUazrDLmxx+IV0d6XvqtvyxSLP79YwH7KlllchkcycXNt5O+8NNNS
1yWJaWfeJUjEOXNt5d0XGeFhm3oNJXhE2/tE99L4odID6xnD7UEdEXLdz/nNbdGaKWz2PCJAQz9o
qwU3gr0YmSY0ZMvFNKuuV2sLHEqJ98nCr+yHLvNOIZlHRzq5X3J4a1giVkzaVzdISB80jHWEUID1
iOnYRfyNC1/KQ38obB4+f6z7MrXSApRnYExNgonEJjfR+f13g6mEiZ4MtqdrTeXWJvBapJ+MASdQ
GD2AGBd+TYbu8yYPn9/cpK3DPXBcHbaAe9A1zwmhdltokmrKJjjovltoaYVad2QEP/bMwR/GsdkP
EV3dHZZ7PQOgUYH7tdeFET544RT+NBDzRC/FTP6sEje+/91ekTF2sJq2+WEIc+71u4HsJdtmomfh
poVDVSRcj0P9qz9keksdB7f5u99tTto8OctwOSNdY2fA/q45spLM1mEIEPQesT3wJJyrUP/RKYAe
n7f0cRxx4LLmg1g6wnAOO0aKtWn6UQs3qe84J46NBj8kYno4VugmBLo/HHFU/9iga0nckR0uExYF
qAPlZAwARw0HAXsdwsK2Uu1Bw/t20G2G9JjJ5L4j4jz7XduyBU9O4phETXb/ocF5TNk5HGsNh3dR
6nMi8lLH8JIDpNSOzMfDreSwrYNuoebn+0PYyHU4qLUfZHdkZh5sy9GWjWhfyFVBL0Gttq/y/PTz
J/hxwbk2s0HSVTzoqObt95JyT65kNpIuDxNyHgBDpzsM78giDZwjR4Biv3h6tmNapOxMR1DiPlgH
UwbRv0HqBCChld+GYxdeACggB6Hs4lwMY3ZktnzonAfDAsNs17FM1oI4sAlNKnDKeTihlQ/2a6Xh
bHFShwJYQTUaxyxJGaf3B48NuMVxBOuACePa5sHGBSscWZueiVkN4Xrq8xO0/TYw8H/3cXke1xYK
rhJHG2HP1+z3O4nZBC0ZXA5aD32M+Nly77v09fMZcXi6cJ7pAPkoZtrWjEQ4eEgpN8gid0J7bXvZ
aiq5daU/Pm/h42PZb2GeJu/2pwadIyzqEhtViQg1lMtGBQsj+o8asU0CBWF4ln0wUlFRaDWoNXud
1k+B9qdf3UTWkYfxYYeYR0oKl0lmCK4cc6Tyrh/Ub8e0G0YuG2lentkpchbpUCLaa4iviVvgfZ7r
w+bzsZujm/15NrdJMMXOpJvshPttIoXsu5JwZh3bslmFXZsvdbSsW9vJF2mOwBsKjAAPjECuP2/4
Fw+NI4XiqOTqYSD4u99wLlBDKL3SgmsZUReKLlCahf8THBnTD1uEhyUmGxG3SfZd5/CxAZeXU1W0
1jrXMxj+9wkl6chbi/b68+784tlhdMuFfb7ECbHzIH/37ELoAOwZOanzeh1aDYkbY+mGHMfWNnv+
vKlfjJzwdByjTZv91du5AbxrqvM64CFxZ66JAhYIEJGnXvbF2eeN/KI/JhMDZRIOR4ejcf/xiBEV
P5X3JgZrP+thLol3OHcRoQ4PetIcmQuHk9DRDYQKgCcJxwXwKw+OKySa6mEi1F0HboyX1Yi4Eti6
cVvYT1HVIJU8rn6vdw7rlxPK5oqBvpRpz0P8bghHmzjLAdWxLj2y4EtdjQBurQoBvMTtzZfch2jS
oUAijtxvDvdCBpJT0ZGMrGsLNsX9dlXly9zLG6Qnc0JJvcs6pFJEemQ4jXm83i/quRlJC3jBsrrc
w2Z4dI4f5KW2QhbJpZIoceqg3lpjfZM727HTfATckYjFwxJBk3GoYXwRoy6ERObsN6MavoskvwKY
AUjDfEjvdxmNs1pvIeitSt2iKKQvM4UTAXJyqULjQwOf2Uq0AfUjR/UvRhrYBJcDcvcG4soHe6mO
G0gI9jUkgtSssx6n2zUp8OD+83n0sRXJZd9wBKueBJZ90LnCc/UysexwnTUOgtWm0ZymsR59/+1W
PMvCI55HKWzMSfaHsJ8mUwlSJGvURFvwcPW0hnQpt7/fio0l13zPxwhdHozYWFdhGVXUS42hd8/7
vokvfAf67Oet7C4ue3Nz3iEdYbpMS9PBQ3S/M52eDoWvyMeDP11I+MY+4bsxhouxcE4yBGjRef9W
JAYGSyVoIrGGJXYRxRg1aHdjdWqrJ0xOFl79EolhTo0tGZ51VrdLo75Pu/LCq5JbEcP07yMyA84G
0ieyBugJmWvHDo70Zl6vHztjuyxlR3KCHhxiTRW5mpEgxkKmeVG5zpmuUDBH0DVv7NWQ/+z0YjOW
1ZG5fbg3OzYWxTjL6vPlkHD9oFVVYlLsKLMjkoAsVaJEGEX1Q5RHZ2rs134RF0e6+csGpcdTs435
emLvP7NCGinxgujWIBV8YGCeG530UGxS9zHVXj+fIB+W1Nw5UsJkdk3MGw4vJCWO3lhwAXmO6/ia
NP23wpSPnzcxf939p0YWGKy1ZA5KIQ6DPkRG3HhCLXpt1fLPLHVO6kBdmEa3/byZjz0xTKSGBDkP
h9TA4dVjDDPZCDa/des74E4DLlbx6vMmdkHjfldcV843C5fjk1z5wWpqhIVH++A369A0LgdRgnxK
lm0WLLMKY4oyXJpUNd3e3iJhd+SGcHizokvk6EyqdsImTy8OmnZBSmuuwDG6rMwFop+bbgrOvOG+
7YIj0ezH50VLnNNkIQijP4RdTgLDA5sXaqfjJRYlPR46Lv4x/8FQeqZJiAeEnt38YJctAZ4mCH+i
E9+96E24TbLvZgIMGY/B4oeFjGFeAxcBl/l5ux8657COuZxiKco2QgJwf22VFgqZmISiHFRVj0av
rqrCR3TAb4+08+FxOXMUxmQntciBfDgbjVxklVX63E7jYDtNrkdyGi0lgLId1NMjjX2Y+rvGPK4g
lGo8wov9TrmQt6rE92isV2urKJ86L//NWzAVzDmq/HcT853y3RXO7Q0jpkxSr0kZIc0wbsGMoXRd
LT9/PB+GDbE4znXSewZ7Ldjk/WbMmFwOSpQTcjkUVlDQn+xl2unqDmH3+NbJM3XMz+uXLZKPoioF
zPPDHTGA7BBjaDhtcb24TJPwzz6CspvV2QtcUXnkQX08jukfMa3HFY0sqXWYdK5yrcsyNYsSpEFT
NusBOa2iXwlnTKxrUwF1vR4iGBD6Um/xjcmWTWoNaFMafoW7xUAeKNqGEkjG2pe1W11igiOtDTZn
vXPbYh3TbJAlsqZrJDIsd2liUdLfFcqsAQFQjmm+R5puhw9m7OXxD70vqSsvuBDmTreAWeTLmzix
Su0EDEAaZIu+E3XxA3UExHXqBDfoAvMJQ0zFJkf3ZBL/wbN/PzYHSzMnB2Spopm2Lsp/C920rHM5
1MWdrWmYeU6gdT6fa/Nc2tvMPTlj/r35rsxoHN4mVBNL4v0UpJabRg82DgpnVqNZNw1IWBjlmWuu
URx2jvTyw1ol+GcpsZK4rWLnfhCTONiY+R6SANtWVu5aeUOH3oCZxEdm2od9bm7GmVPIBALs5vP7
79ZrlKkgrHWJuHvlY1o12mdQrS6DJu//o4ZsknRk4iW7xH5DdYynXV57/Var0rPAK3s0Gctb8CRH
ntYvx40V+r/tzOv4XYcs2YoOXki/TZLyrC/FaVXYm88nxMcxc+fgRZDAmOvnVLr3miB1lgXUA+UW
95lhugphlTWLzu6SGLpONEy/G516NEfQxI4AHNaUB3udAkCKlJ8jtwny1Pe2zIxLkXXHyB6/6hS6
F7bjEg8SCB+0opmTNemJcrfQCMYLMfpQMIqoOqmayD5yUf64lRJlS30+9Vha5KX3x29wgggnBOVt
Y6FZ5ARBYEfLthf1V4TFmrURHDstPs4Jyj/EuiZSNFRnDvvmZWlp2T0WkjlOJ0svUALL5tZffz4t
ftEtUOtz1tsgdcEdeb9beizadgxDuTXaNkEFfYjdfjwDU1RqNNdp2m0DDy05/f1WmReW4Cpr2vxn
v1XE9HWZTq2z9dC6XXhm84NQYTrlmj2LbFjmkeZ+NZR0TbAv8QA5gPebS3oVDamJqHc5FfE9CTGA
+pXqV7/fKZvrntCJfG1m5H4rk546CElCNG8iJPfxI3LASVn2j2ZqrEt96Mzt5+193OIJbfQ5zCaD
N0c5++2hZVOnfV2424BrXrlsBVTUhRugS7lMx8w2FkGjI7LXo29X/va+yH44s+klc5MbzcE+rzdF
X6dkebe5IZSiZKJVqP+mMjEWJBL96shm8nGZ00Mao6V5jzxMWoA4AO+qN3KLeLIKrgYIx/4dVmah
cxpoSngvvzuwc0rU2BVoWIP2wa6S5ZooSpQ9t0kVxtMXX2v14cywejAmQHmKUzQt9OK8BdzbHdlk
Pj5SjyQ2aViWoulYh1QdzwjSKqCIvW1hPXkYS8N2/mqUhU5Hy5BtR7e7KvgTNAOU2s87/TH8I7tt
ccfiik2uC4rn/nRCbcUMs9Iju42w2laxCy6bwo2vuLZmW89VCmflYNi6mUIUIzK1M7ZBPAw+/xYf
t6O5HDLXv1mmgtf7X4IctQJsOfrbolNwHOJJIHIR9e3wRLyTRcsKRQDr9yczlrfcyY15LyKO32+z
qwOpI1TtbX3peyujJJI/AyMyRLeBBir+SA9/Nc5QsYibJMVGenrQ3NBizdNIrJUKDKbjNd8qcJbo
Qnhq02sicx9st9TcrQWR1ETZ1fDxyJoj5yeMUSAL/t54s4R1g5yTbromYcmHC45ThJVKpbdtalE8
EqBA07D6DEbHJEMsXx1EPY80ebiYaZLmKG94MzcVPMz+cKNUmOWYaFD49B2MNfKxsGf52LRMl0Vr
jsmReX2490uyaUwnADczLpAk9n5zrjW5VlviHgKiY7ocYAGvzYp81+fj+CFNTvqMp2BRaOXMRsfk
4KkCbHfwmsHOwxqHLFxkpOYvVeRYjyBhC4yVxjqFdxoE30Z88KxlXthqWiBZF4qV20bO8+df53Af
mZN5PFVjRuGgfnJYzI6AKaAGnPo4Qj225lMnsnNqkYsClmtYH1s/h2v2sLGDB+phyDLEVuSv4hh9
bo3s8toPOXiKDB5DPLXfP+/bh/lz0LeDB9rpLayVbu6bgfOqegrsH8n48/M25oD/ffT01iWCGIo7
tmMfThriFpd1qnmrKG6/plydFnhKXYmxOKlVdFapQKBVlR5Jgn3smJzBBzw4tmGXEGp/pgJfrwLb
V7Ab82iFO8nGLvJXOehHpuqHBUHJ6F0z3sE+D1Aqh9OTeyvZpfWw0XMBiV0nL3tk4X2cg9IAV8vK
86hDm4dFWRBafjb0aUCmrcjZwqIGkvPUVLD6AmfddYjqL3MIw0fADh9nI2gwS4BzACE8V+b2R1Fh
GZpaAOnX5JNycxOMpjEs0aUzYenCz7pJ3S6rj2xpvxjSvTbnJ/sufEsbI4Lj4WirRhr9c4GZ3Bku
W/aRB/eL+TEjnMmrgHsDgXYw8X0RhjA2B7lC/TW+01sEBxeACnF+Dfykvvh8Bfzi6UkPdAIVN1BU
DOR+lwIA9b4YcrkylHvRm9EAZhXBWcx+HtE54EwWyfnnLf6ie5wJLDhJctYmjbnfYtgqtxinEHBP
6Z4A379JvaZZTuhaHTmBf9UQtWFw2pTaqEcf3JtDzSkMldreqox7SyzQz+vRXDGDBeZ0+TH0lJiX
095WQlaRqh64hDm1bRyWh602yiJYK/AsE6xAE1bAcxgb5lZvy/h+KuED6W3uowKFSTNWH/qZwixq
2xjNre0U6cnU4LuAgsRzmeK9ioec8hB+7eMqXOAo95xh7HVkG/qw9yGWBfSQI4LiDDiog+eAhLWn
jRp1yFnR4JsW6VdlMm4QtUl+jnF45/uUpzR9FEe2iw9rCLw8CRaCNINo/kOtBqJS40iXcnbdMV6n
iF2B2R4TuMZHHv/MNth/IrTEOU3PCD9d9zBLjiiLWbIT+CujS61F3fUK8xVgc0i6tZsqxjI+73pq
gWOsrzD2w60Ia/XlCH18hfzmtHQKaW1/c+6TpEOibCY0AF4AR7A/99NExyxEr2p8W9LL0Tbv7Cx+
TeS0/ryZD2NMDAxwBVguoTcjfbiog9yo8hYNrB5jNuoe+VNtHosjPqyuuQ22/beqImpK+10Zswwu
0gBvGcVQNAtr9c0OxnTR6sXr5535VUMwN8g5o0Qzq9HsN5TJKZz00cF8RMPTleHlYmeb5emkMAj9
vKm31Pz7VewSfZKDYbowbgJY6X5jrp0HVucW6ZonWNf4+JWJIQuwBgJ7tEWNoKR7B7gW7hiImjQ4
LVNlBT9q10NPBiVhs5NyGcV9xKg74VA66xY+gZcs7VDXs6vIQFH6srKQzBenZWwMGBOGbtOl8SIK
m8w7N7Iu6BEjD20NU5ahaQsc6YWRv2itiKdvHqJA7jdlwUh7HJjV3tLQUHa+QwkgTiGqdlZvoN3M
NoUvcF7FuMKcdrUaGSjM3iSi/7ICrvvDqyzM+pacJoh6KEIwF3HdKh1RfTDjGnkn9DwL90LPvR49
ynLsPe210lwEUSEPuuEQQY+N0vTSMUeA2L1Wa9VN3/eah9YYm8hNVyepgdMWk+dbTALZ5EBJwyI7
GwNZi5WUVSPvASjImbY/ee1tGQ1FvjCMPGrQQ6oNUNAdCbMFEkA2xBFlkfI7L0Z3nB4n2NPV7cit
t3hs47j0qsu8AD363cSWOEJjBTftReSiagC93PVe4jYenSs3QqpkHbTWgNuaDIS7RBmt6rZRJloo
niykeOVHqoqWAxweLOcDoLcGcrM462kbUPZCGWurj3AHWxv4lhn4rdZThRIjvslGtZkQNQ+KpemM
SpyhQWmO0RfT7sKI6j7SrMHCbMfBCxBo84OJ4FPzLatal36HNj0OdwH84lXgK1Mivz/4cX6q+9KI
8oVKRw2BYaMbsVAsJDLoCx65uAUj5j6LoivXlZFjfuPaU38TCqrFyJXl4ha3ndY+6wrdK5BjJ6NR
YJ5bydNMc5EdH82mCE98q+wMopK0Sc/1eAz6FXMxviU17amLMrJhJTZ4O6PEZQx+XS9T7LSbLVdy
1bgLkQjVw/10ijh8bapWIU9QZqWxHq1ywnMjN5FDEUHWV+UKnRTUjpdkmALzkXFPwKCp3hQIsqT5
9KNIggx0kyUb8DbYKMd4HkMSXrX9FFkopBGjt0sXiusT/ByNZKyeTa8lomxUqrPU9zd4AbsYy7eD
C0/TFz/RcVPlCgj6UK4MS8Vo/tljzYrwNezpGg2XzAWA6s69rlpLV+smLqZhJccYVY5i7NDoTmFK
i6XdII556uZOhttsrSttwfpHKJWkymCu+ymzbQwPiw7D0cmf4m2AvoixGQxDQ7hwSm0C/Viad+jD
ITtIDq8olmEinGzVQx2NT4NUtx890aZYwsKhRQ1ZdtJCKdBIhpXvTZ2+aW00Olc+oPnsVAV111yE
sNzOEGStvDu766rqp0XgmZyqqprSdeAIZjCsZeyGnAlCKJj7Xj75RdYix6XnY3+T537+05kkWvhu
b6Xjve9U7XRmFL0aH1Fqxd2FAHgy0IROprjeajG2s98z0w4GF7gNCi63MlK+TxI+Uw0uVNnEziON
DHlHXxv95D4DRDauEKN24+8yHuLmhCRXeIIStYb9h6cF350mQFamxhQudBcg7dLkBY6sY82qjJH4
MphemIDtoaDt/yn1sk9PWJjDcKK8xm1P+jzLjMfUJiP6GluK43uhmY3jfzHUJPrTqKnzjWsg+wZg
ydqkjo5FOBqTLmMqgqS7K/wk6i/9ETHZ885QffTFyMmbf4Or6nRM7H6qwGk3Gp6Oi0F1o3bVe3pX
f0epqRyeHNGgXGCkboRom6VE465dP/e9q0pheXNTaYzEGnp52OLrOVqY9MqqjRvct3NUXnDyQg3q
vkCqFE601hoAdUNo64+hUd94mTPZW3JKKIxYmXWPrj9iNOFoxCgOK7/XEEpTTdOo09zNArwi0TyO
zlpn8PWNLYtWO+NEQaFYUHptL8IcDd5lE4YaagaeRMW+8LDW+Y5JGGcSPqSOiT2Zj4ZXfFJbXeF+
LREFdaOla7cmuz6ZjgERjpx8nESlsLxnwItX/BkyRCSUTvbjnuqiZa+NqdXia/w1eh8ISeZ3Wb9B
xLPwn/IsKPnOhRt00Kk5r70QkU3EqSlIeV0PlktEgMnPXQey+sZ0tDo5GawwcL+gxqY4Qsn0TMug
d2FwY1SQnQ6g55OHtmvyQS14aqO1LbLa7b/D85f+mTbvKatGKc0GfayZzqanThn8X87OczduJWvX
V0SAOfxlB6oVLUuyt/WHsC2bORZZDFf/PfTg4KipRjfsGWBjBjPQ6mKlVWu9YVskHoptRZZS6Qb8
GtIq9e0BGc6fBbpzyX1qSFkd6hwy3ae6Ry238ivLVbJbJaw1DLAqOKDPY8xyvS/JXLObGtGW/F7B
zUwCHi8Fkix+hCJKfCdaOdg479Z9cxvNDWQXY5QO8geOC7UAO968ync5y6l7y3EGoKvpSBQbGx8j
SaW9CvkmpZr5TsLdV6LWg1JiDPDoe92k8bfeKFP5Q+qqo8oNqs6p6edcx1jF0IfPt9aohWLTYQtM
9xfZAOwGWFK3jsEXhchnZ/nvfkqz6FFrXQVTgn7SsUxEe98yn6cyUbUrLt0y2UYuQiRvqa0LOIJI
O5rUBxUWxe84jkflN3+ijnE5F4oz4roN3fW70s5zdp3VPcKsFDJD7d5Oi8WoFosp+b0zkl59bTND
2sxa0oZu57ephfkcB0rXx+lGoGfj3cmSJGczKnplI4fURaP4HKlmHb2C08/sBOlhUAFi50yJic6C
XpgR90UNg/Ow8J3mn0qpyei3WtbYWDt9i34jrmVDhn3GhHDT16TxVPfadHuzzf1UT4yS5o1hFONV
arhKJNAvC/MYM0SSS4xfe6+22TMWU/WJnEY1f6jj4FRPuSwtd2t0RYUa6kDZy7mmtKk7+7aJhkFs
8HnpMYvnuONs8OtIJ52iZhmJ6mqaE3rcG653rb/j/03l3bY6ZDwz6lTWjxjdagxsjFYf34Y6L8CO
lBH1VW4NdCytxyKC2Q2dHkaru5WuWytfUqxlEeK0atf10U2X/Q2X/FRtXbvXxQ3yC68eZvIvUZtl
MUpyutJuZ73lbCIDhGzmR3lsy3afpuRI+y5ti/y1QVVjzK4VhCR0XqKOy7WD6K9TjKiwuvpc3bgI
gNT471Jw5eNqgx0jodlxAyKOyRtAD2bpttO3EmAqXEQjUyNglKSpLdtK2pODlcHoTPw30fej1i7C
POjjuIYIa3WjWGMnUMdR1QkV9g4NGvtrFTJ31yE0GvVeM0RLjXfoK/w2PBuZw6es7CpmR1QtfGJO
rbp8c3UhU3i1ccSb26884dHBQChCaK9tqtEYZwGMpoUTT1ezzP3aMMLmEM1Rof9I00oPOxxQEpaz
X7lx1Uq/K+DubnUEjPTtQCFbPtZK6gwunXXEQ7b9cgd8Rv9HcW+TknIvWoqOPl3bkaqWv9Kyz1qE
Ve0JQGkz4A7WUAcYC/upz5KMKnLd8P5F+EDCncjSfp4/JwPI4/s5jSbvWUGu1vtmWyPdGpOU6FuU
6PbwZZaKTHdF66bKs95VuKdGyAunqKwIUAYbEq/c+dJkaWt/wekpnv9r4h4Z/G0amraG9q2XGkhi
Dd2k/xSThEqpVZx6m3iErGQvsgtKFcMgTTVU+UxVix8AmNjNrVeg7ndlSWPGljdWp6EMlKWX95yW
Km1yv511kgKwiwjYXukdJaw7D+Kr5V5pdPDKKyNJI/mgIbo5b9zSaRHiMdK6rZ9Db2kyBt6oDfgF
8RAU0WJMqEpfFGrt7ucIcTaoNEqDXm/dd2n1H/qAXXRfj/aUPCb4ZgObVDyNZd2FCfLD2HW3d7Uo
OEXbsJ3RU5sGS69AKcRq/wW9H5CQ/lJ4oUQwN43cd7QdtzamLrgCdGJI7bsZNQX1ig6H1RR7bxSF
laOUrOmJ6SMR0MycV3VKo9hvOZuxKWq4Ua64AdP8wVYK1XvunKlIPleTsyzAyGzFPgG8waPJtTHV
dK1Qfi/QykRwPNajaIfMcI6vLAybyNxombDmfSpriP+h17j5/RhNUfpiz7Bybk3+6PxpKMnTNjIu
lPu0we4+iFRPNPfmSJZu+TEyzMx1LCPZ/m5sRR1v66pzuk01NW54x/sMPWodEcvkkWeuatW7EjCP
2NpIXVSWn3KLhgYZQTvC9HX+pzdALob4ADKkg/pUaH1H2TW0Ul7EwiowH7BSM0ZsqzJjXIlVozW3
6GCZ0u+jbq4+g3xHWcuvGjHIz+RbSE7y69qOVa6xPLdC1/ritpadMH/zVXCb3WaZRh8fB0Kzvcnj
hThuCGjJj2aD4sNhtuTYX9ckg9zdSeKEHJopcgyHbFTD7FNd6She7rQQZbRPiKgXiOcjJD5W+9JN
7eS6QOtPHNRBLfkhIs8Agyd5Uzl7mmmOfVsVajTmfth7VqtvvVhFQzaPTexC/Cqz0c5J4kqNto3p
zDXkq1BiADA4ZbpRCvp5PEaVAnC1jWM2rBFRydyXkTGhmqW3Peai/qzk6Jqhh5LgF71lx5WKubT2
S57qIoYwi6NWVc2FdmgrJgyXEVtLyYxQ1gTGu+EKQqwLoQNP+yrayYj7R9eYoPVvzNA2umsDhy6c
XDB15s9mNCBV6g2JnTj2lg68pzSUQiVmZ1vESxn2ViX/6EJg74Xr/iqphsHlyUe9nK/5SpXy7ObT
qD+GIh2Nh8m1EvHTnc0mxsIZuY4Hp+XfCIzVtWYjG26rHnly1cU1UkGzqwbGjMwULgH2NDmvWKSX
VEmEByr9s1XneoxxkBwM8RwZOH8+wzrR5WOJPJiBM0HTzL/K2tYbboEsYWe0vCg5JEYO3GdRLoLw
CGYX064doxFsP6AaFHwqr42TCXsWwJpYGtGKMJytOoWtfYPRiD7cWgXljNsha+ryyUQXenkxjzLf
JprWtiVdjNmK70ekiyxYJzDqn+vaLVpa9KOqlZsMU2d7L3sFyzfhxDrKxED15q+lAg7lthXuGFJv
jioOHLsWVeLHI9K4CCXowgm/omEeP2MZORdoj3Xkpvi0SDPRv09xKbNHBQwQBqSTpybqLtZ0qaN+
Zw5zX/v9wl9H2zEpZBskNIuz6aCLKba+RGmxPBdrXVrP8STCFv22rHeeG554OYr4lmIOW5V+V3tX
CiFx9tJ0sLCa9oByR/WcD1S9fvST6+7mZojm29iea3XfDqQ0D3ZTSO+gmVP2eyjI5AKVi6R6IMUf
vKc88lT1erAiq7vOnGZu7+ifRlGQTqObPDdZpnjXCtmDc4fshZnbG7crdY0H1Ihyl9ji4q31yZb/
n+sovu7CU9jje+6M30bVFBLhQJTKs4NdaJH7GLtVlSO6zTUN2TGLvLK8wc4iRCZeddjAOUJxtYYU
XWMk6pMT23b9jPv0HN/qnWirwBZANPcYldrRbyMhPQkk134VoRGWuNp1YvFaAx+Fs0Ijdu1kC+1T
0s7VYtzZY4LG8R55Cu4rPD0tgSC+1qvpLzuDtvh7GtBmDtnchqb9LEnnzA1eHHF/gw1HiZ+GxPb4
zZ1IfXf2iPnGrTAGlxl1dFW0L1lhp+lLSJ06eWKilOlZygK9Jx+fHTX6NtdGZvyMofI4GFuUJddr
JsoivmkwW4xAc/Qljy0n6THf8BNk2NjesAxIcOnQIpvxEz8Ew7rG3TNVHvCDRSjNH2jE40Rjgrxw
HyocWKjSkOt1QcjVqf5yh7xzDqGiOdNn2Sbium8N+5c7FbK+Ru8JUalyDkPkVytZvA2cmOLQJzLx
NrOaehSfHTg1lF/U68ZuDf3naNpT+IZiylB80ycLmT/TKTvz0M9yxFCZjEFhyUNCn7cqBmT2TzWN
GmqHWG5a2lutliJDfVp1J14zvYDh4wxekqGIGWkDvZIkMo0dLDxODzuq8IVHNcXF3TyynNDxk3SW
WKuB7TM9MvK+DPXeN3mJ6/+lE2/s5dyxfzkeQvjQ+eSNllBU4AUlZX2wq3SQbzChlek21ooi/1Z0
VYNV/aLf4mwyzey8H5MZ6dZTYyZda/qG2ql1A8quRSzY76xeNGjgL7cXKaXpVe5bYUy5tR+9dMYe
PU+EA+mi52WQNAEEsTBSfVstFsmvsu/R1watYtsUr/I+z/JN39jeiHt7SYHoxwiHnRpXOEhkZREg
h+eAZ1Vu2eCiMSCKU+ydQP1N2a5WYtgxpN+YQyd+g0OzWQcur9cGyVaqOoiY4ofa8ugGXYfi/hZD
Ts96rfo+bqpLtXYq6R8q7YuCk7lAVQFlHFfapyHLm1iIfBdSm5LtV5F8Kc1HpfvlNg8G+ALLuATy
XTe86BRzZwOTAFkIVnrNcIzrDtlfVOCpWJg7M3Tw2dMVdSu8xUavql8BN7QH6aWXGlHrbswSl7cO
WC/gZmzlVdOHfDXr6JF0O2G5PU8qxZOvXazOm/PNi1NhPIg1jgm5ZukuHX9Q02rayMmhvvZx/ojs
23cS3wutmHWzeOm1AyOCBIXW1GINcBwiskQ0aYNmYgc++VJ6N0i+mfiX48vnW15zYUCXoq06TBK9
Q7aB0e3qKOuxPNFdWllN8Skn/yv9tudVe1ORi/2tfs8yShJ6uuEqFEoAl6tRFp6qeNScUWhu+l+6
kuHSBcgrBFcQzxeasOvm1p9YUKJgeoFCMZzVGDmFKmn0ot+NendTDwjxu9OXSR1fz6+NNVhiCePR
z2JUFgDLNUtAdCGGXZHVIzPYmd0267XZ+mV6yFs9OFhjUA/DNKm85EvwccOBckHehsVoq7QjV4Oj
bpkvKUW/U5T2ucBeO5ZVUHnTlVAKJMhaNKkuUerRhmB23p0rrgoCDFQIoErQjdCW9OPZ85zOFGE/
Iuvb6TbSAAk1LwpNUx1hOt3X1Mhm3wuzMY2vqYor+ffsT/EjqawJUUKpVkPvAW5Ft/dWR/0xg3Y9
CQRES/xZ9Zm/UfZM5E3zp87S5s7QIxlJ+aXkuqAU43SGLZ6VQURashsiLwsPrY6c5lfHDce08odJ
T/WY9Nus7Vdl1mJvH81KSbcqmZockBj0ZLkFGjtqOzCgPEptnrS53PSRYbfaVSNaXL94GbVZsyER
7cU1SinSvh3NTBN3FpqO2Y8Sm0MABwnpNOm/0krQOHOUUw6CkzqQDlVp1N0qeVooLxlHZZhtEdjN
eOnxDNG/0rp0nZ3rdCNONmJk4QZToRQRqWcUqvg6WdxWylXS8LXQt7LB3myU0I6GnQYmxn5WSiTw
DSzbzS5HUb6ylZu6cHIRXkHJK+a9Rm61PBTzOPzUj4ZR5rdOpgoH2+4ZnfdvHT6YxmdVFZrZb2XV
GcVV63BVYCddQiN9NrIO5EA3Qe/DgnWo6vGbmzuComSfTCSnfh6mo7YdVGMElUS7x/7pxLXaBhYW
GMYNNu6hudXVEPb6OKGWUNGdHKPyrkcEe643XsEN+AO7N5zp3JY0Z8c1qye/Bnd0cfxE0S4x+MGY
Ft/E9Mo0TBmy6cXuLBcNEZnEdvJip4ZKDab1jAHd8nkw+gS55Tpt4ViikfUo6TxDPQ6BRl6d3+na
sr7fr39oHwvMH5kHmGcLL/t4/YcW7QRTqc1dlNbKmx5m2o031fOObDp5moEuBil2dp9RH02u1NTF
Er3uR3FDiQfCqdaLC4f4Ggbrrn/P6jR1uEtwp8CWGWXeW7XvvrhedadV2luqX9W4o+qt5UfzXPlp
kl5AW6wukP+F1oGJISoHFm7NeY7wHwGDW3QB1dAt/rMVLTA2/YAPs+2Gt/144XpcnbJLPJsbmC8F
wuMjBEiydaMQQecgTJwXZc73WKGiW97fj554+/tpRgMF5Bv8TFRKnNVnhfbmuliAo79u2yj6d/SZ
kP0PqOUPm7HC0RT27yZsi5e2GXp/1NJfVD3H+9IOL12Xq7xjGTUfl3+AZFwkG1b4DC2M0izWtTZo
8bjxHWe+F135dyi1/8VwHMRLnOXTrlG3Ze/mHMxeG+jKtBNm/8zj4UvSN/tidH7gd/5y/uuemEgY
vY4JnxKUy4eLKw0H1+JqaAMThwie1sGkNQklvvC7bo+/z8fSTqzS5YYEprQQLT4AaeKSqyAGdRTY
ZvjZwBL0ptAz/PI0HIALGnGuyVNGKXEstYobYPE3AmnQCq247TTGXzS7u8qlYfk8218MdEjO/7oT
kwukk8PKgfYORHB1hRtd5YwOrxh8HBbzwp9peyHA8gdWx9VRgGUq3kEqrUmn2JLwqRHtIu8fn+hm
I2ypigt781KcZRbexck8ZzbThjiqJn2VB75IflBhuPCoOR2FVI43AySDP+jxd1Eo7Yu5iaN28Wv4
pPMs98FHPA69eQH8einOKskp7WKevUJpArPTrsxoujawScionZyf/XUuxa5mcv7/cIzjj9awBi2E
SvGWXpokqTK126QzqEmGmtw2BvKaLEVKBIhQzxfWxSp3XHa8y+Yz2PIG6fF64ZVDiuFKUrQBFoLx
Nppw1R6VnZdpSK9m17kirp0E+M358Z7aiuBFaaDapK32evpi3VT6lls6SCEz0oMyc18NozskXLEn
anjk8Ga/wARa40b/DBTZLuCpJMk2OLfjbzxqvP3HbjlrLNn4ajzcKUL8hywttRxIJRv+172eiyuR
WnJjGeGPuRoeQ5rTQ9nfqtX8jQqOhe83aaiYUUWR1R0+3lvLRnL4X76OA9GAi8wy1mD5MqUbk2ZW
E2DdjSnBI5UCv4m/0yXO+2/nQ506dtA2tTTKhByO64fmopDBuaNaO1mqUe7TosEEQBpaal2Y8VMn
/ftAy0Z7t2Fxoy6mHFszsDt5Sr+40H198eO1ndqvbRGcH9ap/WSil8a4MDJmZMfRotiOFXDqDfw2
k2pAtA2nYY9JRVy9KaodYPC1BUayOR/01Fmx0JDYQ3xNc603BFiw1QZyvqCV/y0uZp1zn8//nY9x
8jMyINrXvL0+iEfVDbLx9XJQCC2QbQY4Tsdi6klgG3Q+0KnBgJUAsM4CBty6ui54UWiJcGUTND1d
V8wHCgpZmIheWOqnxvM+zOq2SJ3UjjO6sUE4viZ0IFO8gnMElwFRXpidU0fO+0irdF11hTYUCpE0
b9jM7ufOOJR4RDrZLye5sPpOHak2c7PUNmAArnkFjtYYKv5CTVD04yMFns08OpsyKn2hZ8Ae86su
N/5lusDFU1imbPQBY57UY+w2U0VJ05zS5g5M7ZzfpaIp27esmuTVPywO2I0UY5CLgtt4vL0AfdZA
OzucTOIG93THH2JQXcqFGTu5BN9F0Y+jTN4E+Ef23L0ggqM4oWr72enKf/ly76KsjgqQCLFejYxl
tt+y8rsVAS2L/iEGan0mh7mhc0Ksvlc/tZOrzmSe6nwH3Y2iNWuBQvzfzwqp9CJzyInN8Xf8vXIw
WbMbtiw7+HDCeNIjIPhYZ5+Pcmpxv4+y3CjvDnI7ETFSq4JTDhm7m1TXsauPhmeQtd+T3niZgQv4
qbTC/fmwxqmbircUNVcEcqgpry6QLo/BoYYF2fvUzpthzA9jpu60triTWNfsO6s7TJ1S7PLUoak0
eb/hnBnf8IsDQQwEbaMpc/S1tKe3EeQZRkhiommgvmEG/ClsxO8+lX6mS6pmyePs1L8dFHnwycK2
VywQbN/UURWpAT/2WnllJuOPUY0+631yE7n13/F2/iQqnB5IO5og8ZnM4y8c1SVtr7RuMLe1HkkG
aj8R2Wd36Izd+W966pNi4LDoOnLAowJwHIgHbTM4A5905i3rxtkOQPaF8/3jHkapgmyLGiEUvA+q
qXHZVByGZR3w+tPzDR5EiwCwobTgIq28vbADPg6IAxAEF5VXg/r5OnHK43lWvK6pgm60NV9Uzqc+
lj/Pf7SPN9YSgzY7iTOslzWrqqihO+EJUAWa+SatZm8aTmCLbNPof8nrZR0QiQQZRRZ4PLTOj6fH
inSjxkG1CqTdyHKbxkl0nwsreXVlpF8yIjY+3o9EA+iJ+jtKhh/ED5zGS1O6lFUAU6YtnlAYFMMN
DjYzLjKKk+XLKZxqVzQ/BufGS+hd8JJM4+EmkvmkATPAfeqWZkZDssURqBxgNET6pq6TOdtIcHk0
xFMHP3ANLMW4E1FVYC7vpZG1R968rL6EOkyaT2Y6h/X3puhV7x4RutB8NEAWHoapl9e4glfhLwlb
tf1m0GEzbpsOGsk39O+i5G7SVLwDUXgE4JBGs6194r1WjN+qCQeQT+cXwYllffSxloX47hC0qiyT
+ItVgdJ6vM0wXYA7ENvNhQ16cq29m5PlZ7wLM82TMwELrYKsnjcq2n61ZW3kpG8AoFw41i+NaPkp
70KVZZ1UdUOoAYA6MMRmZyWZS+9duXCQn9yjCxkOqhgturUWREtzEPjkXAV6YYB/UvKfncnz/fz8
XAqySvZgM9SVDMcqcIr5MTbaazM1pn+JsYhZ0FOiorSmmJlOpEY9tM6gc+zkM34Z4Z2T4vZ0fiSn
5gXg96Kup6MEtW429o3oNKuknaOCstu10qjf3IYqM6Di5O0fQv0RNYMT6314dmq1MJxpzBmQ+St2
7uL6i4pp5fkYpybGtDw4iWRCPDlXd1sb1UVaeBnDmTGyn+5N60LB5lKA1cynGdhhxFqqoMYkDPAO
uIN/2Cnvh7CqIyBVnYQNBNSAato2me4KHcSUfuE7nZx2nDjQfcNQCd2O4+1oDoh0SaBJgWL+hCRk
DgHAp3+JgfQS1VC6r0zIcYwqm3NhuyVbvv1ShjdZdKObF4ouJ4fxLsRqGIki3LK1mQ1wR58UZL8i
SRplO+nT+WX1MSldhNm4JA2qWaRNqznJ1QzG3lAhwh4a7u/aUStgvOX00KaJ+1w7IGr8wolBixtO
Z72cj33qkOaZDLuXQhZSAKslbaNhhXMbsZXEcna17DsfxsCV12XPWA5dAh+c+qLAHJDphduN+sZq
0ozO9aSmsoH6uIRqnURPqJu9Acn9h5lbtCiBKLNZUdw8XhyAdbPZcEcwx7T5FGjrppcFo3qpa3Vq
OMsjEiU1jlAaLMdhBrdLkIpxiqCsRdDjxSJs/fviQnN+jk4lN4u43SJtt5T+V3OUZy5Ur84tA1sr
gBVh7AiifYehZjwFlpYaxt7Ea7HY13mVeBdOpFPr433s1YnEke7EFI0wnjc+13a3cbBQn7XXObq0
n08FYhfA40LwB2W11SCnaK5p3hpYcofKS6z1QN/Tb1GuB/qcX/399+R5YqBsBGMTi4rjaaswRgTw
25XBrOIQWJi+Ov43IgtZ6JhMZo/ng30cFxAD7j8wTEjMfiiniDakiR9ZRZCH33HV8vs82toIgvWQ
gc5H+nh5LJHo/HM3kdmvr/QYqBnYeKMIYlh41xAIMbcCXgmO+nyckyOiqAzHmlz7Qz0gK8IOQ2a1
QJ1Q/V7a+P0CbN7jwQLYx66qzflof6rpx60fnl9IM8AgW/SY1sOqwhlogVqzlxW5lcKiV7KPu4OM
Lb8R1yPWq56GbR3v3UuFohNNckKjp4a4lbnU+lcLRTUrCqJ2VQZpOo8Lk+we1GXrW7wJ3Kz5rgN4
9e0mOVDtPiihd5gVY4OV/YUj+uP2P/oVayUuhGeGztbaBUpbew+uJsONSNqYjYJzdG3OEEWRtrhw
5pyY5OVa4F80qDjf1ndfW49JmgqIAtHk4igMGziyXnprDkq1HS6sqI/nKLWlBYvADANKWHdxbGB1
OSJXUGO12Oq2dYf96SZx2mbaMPQ8urCklmlbrSjUQhHfxTOGE2fd8DcyTaYtlocB3rIITFvoqGxT
DcdumJ/pbRTaIdIaRrLXk7Tz+3Fkls+v6RPjZUUzUP6BMO76wk/AVVEOavOgr7UgtOVeGtNVBQn0
fJgTc0gY7idUkjEDXMO56IzlBWa2Oe8869YafkXdtIlqZbdg189HOnH0EImCscGRSsNiGfC795dM
G70dyyoPWs+DTzXZnR/P2t+B4KgocA6A5CKxxCbnA0ByGuZCbTywQrnz0AyLz8R3BSPg8yM5+c00
WgfLAkG7eLXlZdJXXgbVPYA6712b0nQDILjzldFiZFia0tufj3dyKVDypty+FMzWvcSkqOsZxhpz
JOthnxl9fgs10sD3KU4u3EQnJ4kMgnuILs8HLIiZe0o7pkUejBEYqLm0d02G0PL58ZwO4rLYYFPC
r1ld416cVnWrs7QtGIU+J/cBuclL5Z6PCTMrgSoq/VDy5Q9VLBM3ZCdqRA7+3NiD1rmVVr7RDfhT
ypU+eb6SJv8yTUsBHIU6BJfWLz/FpUyEhlseOHIQn7Myz/bj4GkkKZr3dP4LnlwR70KtMi6wSJDm
SnYtVSrs3PpBVb631qgGbUjj9nysk6v9XazVakdjOPX0nFijY42bEmrlMmW2j/T/Lyd0v5+P9kfH
dX3wmh7vDHpLpLHrxQFxwc0brWdzGfbgPGSLZt2VJ4bGu3KgmG9NW07OVdwOMN8K0VodP8ewZfmk
FV0j3tyxceyXLC2AZhVmEk20pFoUAiOtLj/JOU6vixSKbeJHWmm3N13uecX1kJgy3tdu0qiHfEI4
4GqMMCi9y5lRZaMYeZn9Oj/MU1uAHr0Gyouc70MehkPt5NXWkAVh231DDOw3JkMXtvJatOjPWUgG
S6YMBp8y1EqApqboOI7JaO0iHSp4ad0qlrkDWvqYWWjBxPoGzKWPETdJk/uU4jygwnuLqwvlnROZ
if3+V2jHx35sDa0KVpanVTWBh+xaP6amnEb2K2o/34SXbM9/2VPLlYIiikLaoqC1TtytDogZYoZZ
gJ2ygDzrIbtwK0fkE1BCENN9Xfc8if4+Jn1JygCwVxF0XI1R1ZHYyBMrC7iW7Ef0d9J9W5vNF6ux
Czh7hnfhcXJijC7xeACddKRAPE/twjzvg3lw26eiUcS2yCKY3Bizf2pZdbvz4zuxWjlH0Re0gfAs
BlLHcxjGmav0MA4CYcKA8w3kATza5YMsLgQ6MTCWq2m75HkWQkirQG2rS693wj4Y9TR/ioFi7qum
r/wuaqofk6L0h/MDO3GOAq5cGpYE08lljwfmRAXkp9zsgzxRnqgG3E1i/OVI6+8w88tO5F2+gMgX
ZL66Lmko4N6yUgm7IIuHa3cI76dsuvb67rGptb+/GXh1aZZKI/EEmHOaYhRNDQugquGMV6qEzaS0
SRzQXhAXJuvEDeuh2wW8ib4XMJ7VxZB02BL0IukDN0obzBGGoB7nmygqP+lj8lLU0yfHaP5+d4Pk
Im9gEWOutYa9NF4mDCNtuyA3Ru0+zZTidsbB4ZWGbbVT9eaSNNmJ02sBHOCatpjCWmtlO3uKujYH
ahy4MvNtpP768FeD4Z1ZsgGS9sIXPRXN4spbFolLXrQs13cpcq6ouTd4ZU8/DI2/CFoWOgIAvTGY
31L7sfxqumT6eGoSF8lLjTXDbbT+oJM3ONZcpH2QTc49pSM/VxBvSr5GcbTJxU+RXXrHnRojfF1g
S6TqpGXLWfNujFHOb6CegvFiar+quQU5LTXhoyYvdPy/pDjiXshfTu3x9wFXH9VNJIS3tO8DiHP/
zYr+e2hAwUqZfj1/lpw6uyglWkDll67PugYxoEsgSY56mKoQgSVcokmrH4w6svwcTYZ/GRUAQ1eD
osuXXG++ujMHx2TeEsf14xqGsVrt8nK88NQ5dfJjBfr/wqxzCHowea/q7PF+zp7tXO5Rj3k5/90+
zg9PwkXZGQ18esDrCzuJvUmGpdoFAr7qwyQaxx/bWrtR43/IDQilY2+6HJCLcuTx2ps7PhA6lV1Q
F8PzVOjX2qC8lX34va/r4PyoPq6G41CrZZ7z9ugVJFkCqxUy/yPe3G2nLkGOsxa5+aDhT/z5fMhT
H5LqPG0tTn+UH/Tj0ZlJDDM7psoMMesqHj3Xd6zpm/Tit/NxPq4JvJXh7FFE5MgAPnkcB/wBrJy0
WgS9XjT7LlN+nP/7H0+I5e+TuAKYX6TlVxu2tcu8tBTGkXbWIZTWRkN1g2e9X1azL4wLje5To3Go
YC0VPChLH8oSGS4Zds9oqmI6QLq47wa4vedHdGIxcE1Sudb/XF3WamZAX+mVM+ltoDnzQ1V80hCe
FAgyzOpf2l2SaSydWu72xa8R1PMq58cdKetUF7E1xISjDWxe8ZjCXT8giYZr+qAWt2gSPVYmEgGK
3V0yXVgOneO320JMRaKd+s4fCMnxyiiklZiTbraBK+RVE9Xb8VGp71XjYEvh5wOvkL64cECdAD0T
E3lNahXoh4IPPI45pKFHLTCmt5Ia0d6p6nSbRUl56NBWgT/PpNxlnbdI2ZXdC0pX+TPKB2kgNXe+
ZhSqX49mtcXAWwb6NJcbd8rdPWp4+l5KYR6ki7QEqfi4Pb8kTixyrl0887jv+fnrezflNRGX7dQG
ofpcR/dKhsDagIiT9tNILtiUn1jhUEJ5EVEZp8WwbrCDcXRhvVptMFjZS2SHX7wKsa7zw/lT6z2e
epDcdOxwFaGT/yHFjdzMgg8fToEzqs8zKkQBSgDxLjFku3FS45GsBu03w731uuh3I7PhUCu19OvO
6X3wRhniZNqFl+fH85DGMncX68KgaPan0vAu0whRs0GXaaxZGfQ7Uv0/dcyvmzK7cNJ//LzHYZbN
/y4MmmpVAd29xodM+ZlVsb7LUIL567rmEmShhC3sGdqwx0EiJ21gtPQ13lwHy3l1u/9S90IX7+OK
JAT+CtizoIfK6X4cIuzjDJ2HucY8CHiSFuJyCHCut3KN3F57mkbnQsCPpyIB8cYm7SSh51Y+Dmi2
ZaL1oQ5yzm72lYGi6RSiVW3Ru7z0bDi5FFCJpk3BGU854jiUHmktZ67F55vdg+f0n0kzX1Cx+eu7
hI9H7YHyKdz2Dzfj0Dfz0GSKueuizruSZh8HJajKCwvuJFD0PdB7dUGmEu0RdwS53u77zbyft/Jg
7vKtCPJtvi332a7ZJLtsVz2G36LAuNb3iDRtq225q/ZtEO/yx26DqcOuvmsu1CX+MEKPTwGK++9A
HavvrISzAgg1hZq9Kw9uYOzjTb6Ndsmd2M+bcYdc26bdxDtEZi9cA8Zysa0jv+/mL7v0/S6cMCKN
3akM8oPcmkG3bQ88oXbhtbHXd+rO3BjbPiiCYTvupi2duEDlP4mDudd23SbaoPNz4YD/kwYd/yLS
mHfp2Gp5o+zWOzkV6ED+p37Rf4nX5kXcVS/Gj+R1vIofypv0vr6Pr8pr51BvjUP8mF/Xr91r9ZA9
VV/Pn84nvs5RWrD2iXDLIip4rosAl4GDc1PsUK3Y2MH8n7fPrptA3thbZ1Pc9nukEzcYe+2afbaP
9gi6b8cgeTA/X7LXOsHlPT7QVilRk3ECJULWQWQDpg5G65C9NrrfmJsh2Ra931zCmp7oER9vzlWi
EHVmX/HcrQNToCTmtrF2iLoRWcF5kWofHIEQcRs+9Yrq7KPFhcJHRMg8UEKuLyyNUyftu2Piz2y9
W6tKHqsyNtU6kMr/UXZmy3Hj6pZ+lR11z92cQZ44e19wyjlTkyWVbxiWSybBCQABkiCfvhd9dndb
KYXVdVGOcKgsJpkg8A/rX9+ppnBIQZLtjTTxxxLQts/Ihx+dT2tECNErfBswAfX2zUCM6cFsS/GN
cKB2NNaCECGfLLAPv04CkTVqg0h93yVxcFqj8L9ab6nFWH40aWd8ac0y2LrGKM/QAA8bZdflXRFI
msGupTsTVzqfHPgfHSjQDSHURsENgu+r3YdMFPZLHdZUI26D8cWY2TZo0WDqPlu9n13oarNxuqFT
8LDC4u1e+w6TDpjnqwaKuZ7P5AXvyzMosP1yS1db/WJoCioPrhQsEuP2wtzasnuRQupo8J3XiVkn
6Rl//X67+Oi0hDAP0QC6MCjSXL0pCKkkaWwDK2bG5Pegmw1b1EEOqN3/7Qsh0YM9PqZT4LZ/zelV
bljZjWj5phfVjVfKhHLzYOnPOJYfvG9vLrM+5F/eNw1XQqvyG77JWQOUjJG0za4oX+0AY/UAaf3+
nj5YGxi9RLCNYi907dcapbKHdTf3C46K69YzQaf113RIJiRv/n78hCsBIoUkwodC4WptTKaSRQ0L
BKhZR5oJ3r3AuPsBXthPhq8/0wl8sBBBskRgj3Y31IfXhVDqaTiS+TXerTnMZE0Tt3lxLEzzNilx
hqR5/f1T/GAJoh4ECTWkQz5UwVdfmTuCcAIIMEmZmqxMKcfczA6HTNyxl0924w9SFwxw/HKtq+Ve
GCDiLAK35uH9OnctH0He1vV2Kht2gI9989UXTXvuLDGnzJ2NrO2sOu3g3hADqlIkS8XQoVBEPPz+
GXywkjDlBPX1OusUoB//dtkqHy6PjjN5KSt4sIfX/7IbbMu4d+dwzJrO8j57EO9jKDyIXy549SC0
ckICkxJIl2davOS1MODHZhgJ/FbQgwFBET9xhJECODBuG7Tf0APq2s8kautV3sZN+BQ4sEBcWaHA
1w1gpwvKmesJ+mb5bAdTJABWCcOHyjgSF2HbcO97/Sd3/uHihhkEnvJK9bte3Bo+nIJWJd9AC/RA
TKWTmssxrpQaIPrhej/YDnwL+Pjl99+w+8Gt4rjC9IuNqRTYl7z9hnFe9wOtkAHZxjJFFC5VsQrG
299f5IPdb32J0JXEICOsA9ef/7L7IcgqZGnhItI2aBO3VVH+MIESeWYFCqLwsXW75xz1gb8tr4XJ
BqoyQBYiGzKvLdJQZBcM5CJkdxYCXcOHs6mf9qbc/v7uPtooUIaE5gf9hPfIMMmANvHWONIzkLry
bhxji0ie1rP+7Cz+6H1EhIMTES1KFG/Wj/LLg8x5U0+wuWWbpefkUMD8/8nqG++lLXX3pbBr/vez
SZB31i4eCpMQYFwFbqYzOKhNYfzCcHm3R8lNnwIhw+ffP8CP1iBanxgpg7PNStJ8e1cVRo5qWeHV
dlscNXHfKx/RN4xldfb7C330TaEItfaP0SN5N+cxOY2uQoBjNrOGN9KOVHANgjG5gIZuwAGd/v5q
H97WarqC4V1c9PrhocUWqn7Al+XOg8GPhZgJNrIWooC/vQAD2LtgOaCUiErkdYekVwvWZTC6KW/r
Zz2Xe6NdYJaoxk9C7Per7+11rlbDYlVTMXZEwl6gmjCS0YSYX5LegRa5PEjDKXe/f4Dvvy54G66S
wLWwihHNq9U+5JgMnZZ1dkKYyjiFzVwX2eAL1adDBw3e6+8v936XQgCIHQOqbuxTqMe/XYYuLK/A
4CowRxEKutGid26px4ZXOH9Vf044JIFQhCXXJwHoB3nLOh66NqDg8rb687y97Aw+TQCzbEwgFtVN
2xgxh2do5HVGAtVPzH0zc43iUoEiEvV1/smxc71GyfqArVUUgKwMo+1XX+lQlhz9XbAUcyfUOw5u
agYgxd+N3NarIPFDgIO4bR3rfHuLE6YaNedjvUH+5SR+S52TJH15ygtL7lvfBrQbZ+5GCUyv/r3v
9OeVocKDfw2COHxHb69s6HCyVNXWmyloYAtYW99I515CD6M+df6Aece/CW7FfAWUpQ7mVjEigJn9
617A3HR+WawVXsugt4jP0gAnwe/vaX1av0YnPy9BVo3fSm7FSMfbexrnmnGM3q1PswVHYrV9d6wF
zrG18fj7K10HJeuVgIf1UE3EIO77oKSDBy4digoeKbyPat5tWUdImksHr8KSmr14QbL9GU35+j1c
r4oDDiMPDuSzqMu+vT+OIeyR2LLahAouEqOB+0MweGOF2EPN7kYK4/vvb/PdK4ipPxdFA7RBILg2
YdHz9oojY9DmiQKlUh+ORwcfeilygNJ7mo6hzxZ265gmI0/Q+3WQOdmm3b+URVWAaDSVRvOJO9j7
rxfRCqbFUY3GWNo7aS+rSQUGZBBkygGkbCs1DexNWQ/DvDVGJetPWjPO9a6ODQ8z1qsMFg0aNKSv
HreGLRHkiWWQNUN5pPNO1vfchPu0EaZLA4nJvCR6vLHbex+IBHd6nUZQdRhMuvmN7YnIkLd2RaJ+
foLjPbhQFNScNsKER5TDzZhW1gkzr1uKtlbV24d58CKzKLMGrvEeDBrQ6YrzYNoAz505n8kP39U/
cWvYzfHe48XHcX/tVds35UAdeIVmnew2sMjPEJxmIiiTxl9SxFH7uRRPQocnH5ZlGcMMYMP6eKTz
xYYoJYJBEJgang+pzQXwWThXm7FTfFd2mJqDBR8nAG98Bn9qgM23llqhPOyT/fn9lwNCElxOUTTD
d/SunN+VMFLoSjj4O/Y0p8aEWRm3XGf6YTtf3GtD+Z+10d4tPzS9MZ6DNg+0y6jXXb0LoHC4wrBz
H9k8IZk/eibKdR7sNumxbhzDzj55995dD3pFdPARjyF6RhB9fb2FNMMw4jsagLrjEXQtw2tIe95E
DuWtvYO/u03SxRfOs2jguBLJrnEZ2EMgdOx5bQD7FE5uxWO0Msl3zTHkshp5/e0hOqRl0GBhJWHX
xXzUdXSA6lELDY/nZ4geCKgVHvhO6ZCbwtgrTIrzTyor74z01uthxASZN9KXtTL1dk8iYeMK0ipU
x8fO2c4+o5scnmX7yvCd1C0J7LUANkMPsyDGIexm9rjkPbJlqPIeQXVqulj13EwNYEBTNOph/pWb
9Al5r/jsG3wXQ2DiCUEaBB9gMaLAfbWBDL7imAwISOZNld7Cl7E5Az5kY8AdhaCT1y/BNgDRBTgo
6cAcU0L4bil5MhaJUSzwlvODx7kb02WlG/1+dX2wuEDPRAoDcuoHzlttbZuD8AVJq7YlMBCgrni1
hnoM0xJFYe+TYGP9St4czOvo1y9XWz/NL9mZM5iGCzE1yfKx1uBokC4vY2Avl+egr57VoItXaCPb
O2Ua5lMzyLz6pEX77rxeSwc2ouVg1Qpi4uDtB1hwsoqOuV6Wt0DmwaE1gnZ9Sdq5S/Oqc2CL3GxJ
nX8iLX13Xq9XxYYB6DiqqO/C9IblTdjOuZe17r5hdx7M8on/0LAf8AX55Al/dClUGdFChRIStc2r
J4wWQmlBUe9naJrkVXNXL+XFWdpjPQI/Kcy/fr96ProaQjiIChD5oyHtvH2cJZttlNgIboz5JZh1
sMutDOt7aSw4GxDpRSTgn6TCH32D2F2QBSBltMJ3sR2YJk1l1H7Wd7ADZ/MTZiTvO998Bh5p2/Fw
i9mYT6Kf9+8Isp2VDouAC/zx6/M/d3r4HVK490+wOTb/kg48UA+akFqeUVNxi0/Cm/e7BUq4yPIR
3aw76vVX6GvDEEXBvQyLcXmcvH6Co8PwWQXvnSYH6iPI69Dah0ccXv/rY4VydxQwXHezUbXTS+XJ
nsfU0qDRcQXlSxEBYLqcptylT70pTCoiMFbmCSbeuk4dQ8jbsBryc9FR7x7TVfx7I0N0klnR5DcC
ezDb1x1CyogvJrQlkQ8N1/Q/i/1/fdf/Vbyym//ZOeS//xt//8743NOiVFd//ffmlZ2/ta/yv9d/
9X//r3+//Sv+0X9+afJNfXvzl7RTwKjdDq/9fPcqAT/9eTlcfv0//39/+I/Xn7/lYeav//rjO0Nn
af1tBWXdH//50e6vf/2BIZJfXq/19//nh+sN/OuPM+tV+Y8D61+/vftXr9+kWn+B+U9kRMGqAEHC
hpz4j39Mrz9/Yrv/xKAbZirAOsChSPDadOvv+9cfrvNPpFqYDIAjEVIFZA5//EOyYf2RQ/7poyQF
G9oVmw3xu/vH/7n7Nw///30Z/4D464bRTsl//fHzwP11d1/jrxXxjWAF45iwVXm7GyitqJSgRt5Y
vp3vXFbejW043TUjkCFKbzVY2Wct+YJ3p2zPEnS+jpn1Phd9Ho1kIOfA3OmlW3bVxJqThEe6bssZ
ShMjC41apkUIknbH2y8BZjwjGxTXNAciOPJcfvTJcCt5Mx5cOj+TuW7Bg3G/zqLcOiVfQGvMH/ta
QyUzzUcSxLgtO1uMEqDXyvyyFHxXV5xGtS7ZJZAao0hzd9PU1Lsp+uWmxXhDXPgMLA8fEB3APBO/
kXc5nMYyXY0Km175PddwuIcPud6DTtt+ckz/3Emvni2OkHWI9+fO7q1h8C8nZzUyf9JFK25kTsok
ADAkmSeknEG7bICUA6sO2pmkkMeqU11qVmhE9pIMScj1MYQnZDKUwYkw8JikM96h3rbE3Cg2IEuL
C2d/iapdDiInX0c2z8kvq/g/6+TXdfEz8Lv+7PAO8dZTAqe/eXXoajAOlBVKfsMdHLFkYOYeTU0Z
UWpdKpmb8LqHE2EAg/WYYIhto/yWxAv/7owe6NrGPIDJSx9VW35WFnw3F44Vi7IObCUwv7uaaq/n
2y9PVSnAQUsixI3T5TSmLrBRqHv5ERDXMaOtypjdL4eGNiq2guKhYJ3egHuYx+iIfOa1gpftbXCE
jHUtweN8QZ0LphrryffLh/FNAL343PQ3waj0BnAiEwAFqITdmTzY8JQyvVEjR5tRnJ11rNQEdShI
EpRgGeSVPPl93e0GH20/m4npVohv09R7Sc+IyCZ6D41XD3JmaaTg/oBBWLfeFhODT60cPGStOsNY
IigKA7bqrvB3wA++jtr8AbX8YUB/OAnoojfCeJGtTWL4zKvEq3yVNrAUTBy2PIlZo/W21FXk6uLx
90voZyvxzRJCjmfCSw1dBPRgoBt4+2wmQYEwJ5ze1uAVM7CUZ/aldJmVQRyaeULhns3h+5K3p36A
U0it/M0w82+D90x4vgkFhgv5CNN5D+oeXp9Ajs3kGMGr/Yhm6hcgbm9hQvPq+kYX1cQ+C1k8gkd4
9s3m1C1zhl5D5Gvk/BCnZ5Mq/yxz6yCo8TAZ9rlmcJkPjdPiNrFeIYief25HDao6sWkM7eTz4kNW
NbkLvqZhW0iSECX2Y95mg9veLlUDYlbG0BmhobUDGhvwhM8G1d/NGeKsJ9ji8ezgEIOGrf32AUo3
qKtudoJbhqHQAFw4D7bVOxNReNQyImPgqQ4aRKNoqnuS9B6B/+7q0wDDKm8ng88youvA0UFR7qft
BGJUmP6EV9sZKkZc1SJobxQzLhawg5GDU2A7qPqbMw1VShqDxIws9h7I4CezzO+Q6MExQlosAXPZ
25iUx/XY6tjrOab8Cf1sb3hX9Vk/IvTgpoutC4UfcrU3TC2bAWCdmhu7MgfwKcEfzTu72/a8O4zt
CsyWAhilCRJ+MKrKy4iSZqDtp0IV7bEICm+bK9WcYPqQCHjlnk06GFEu8VZTM3wcbJnBwO+5l53K
SG56UavpuVUmixWE6HEujK+uBD7Uxu2ZqlbZ4rMVbWzSNB9RUbEa3VxaiHIjz9DmZ1v2dZSNDTGA
kRA6u+FPtsRVYA9kroXuY01vwPhODVq7Z7i5lFGLmg+dWZ9a8AjIZGWgse78sKoFxkY87I/TtAfJ
FMz61mljvZ5PDidTCkpNDWjxZ3ZL7yoA+JQrEQHJDgJmBM1XFYCVtsLmNqc3Ks9v+goIbg8Vuslv
4FoguyAKW5h8WCNwTysOj/TVn+M4Thmyzr9IiwExMps0k0D8RSDSkrTM9WcO4+8mpZGjrJnRenCj
qk+Cq5hIwzOi7RqD3rQ9LthhJnPnisV7ztlfpYFs1xyXA8RBG9eupjyiLqWRi1vaTxJ4RqCHv1Qu
PmPBZysFZ/CmNDzrxE1GM4PHbm8bD7k//6Cj+yOsxiIWhlsf9PRZUokB0vUL/3UDXu8DmwcYUEhl
QRm5OsMp6NQ2fMuhAFIwaoGxKuCqS3kGLYmc/QasJO6asXYxnexivNUyGoQTZftcVN6+M8d2pzpT
xDUQ8tEkWEwD/+jmAQ6f3AMN2hqipaYC34fB99Jp59hz+1u3X8xLkVtbrvww7pzSj3Ltlwd3qJ8K
S3RbCZb9LsDIQOaG3I243RVpD7HVtLBw43Hw5uaQfkd/+yurXXku7fZLhTn5mA7iuSv9/Vz3y84z
6gWDZuOYSIXjwKrFph5rawNJl47Asll2s4vyUTWXp9kwb5sOI7xhV+hzvdAMfUVx9AfLi4nZk2Px
xSRlsUGnPwT1OaG69Y6yUiwJlyX2FUIsWNb+ydvRyiop86SoeZEwTH0mwNixFK2hDnAhMAlBCwZJ
zyc31CyOtPfGB27h7Wd65hmQ8uJU1NVWdMR7Lvcair+Yq2I6ybpLg7ZpTt5gfTXHxj/MvWtjtl7k
sTEhemLTI8rbp4r65LZC+BzLQm+sSufbnrLHdgBf0emXEaXcrMQA/qlAKSNZOEOhio/6MejGi+1Y
h0J3xXG5wNYZ+6JtlZsF1dBkHTeJiTG0p7ANdUbwrcZd0HBEKcFXbDNdyg0aMaYU7sg9e5i93ow1
PYElCUx3ye5qv5IXYd9002hsK8zlPY7eiyBBd3SttZ5AwvYmJNbRn3oZo6aGaERAKqZof88HcFwN
MwM5VN+FPd56sxJ6RzQcwzA5bCcVvFK3Qznojezdl5pAeIzK8ckL26exn9TOK215CXBmm1Wf3wo7
+LG0A9lzzz8Qpwj29QJktctwYU54gcyW66TkfZe4hWGmfpF/m/MhoV3RXECWJilljpeamBLJbQeE
ZjU0pxHyHA5062sdSiuZHfPFbvLg0K2TTOACn1taQIgmnK3NvPtu0Gwnkerddo4D8QKLUAhtj9au
1NCf5iYGrmYNZLAKQWVwCdpNSrgXZ8T2whd1jyfwBcBqcE8HeUZ1eEwHb2LJMjb3s/quAbbdStMG
28rurNTG6zeGi35wspHit7uyflXS/4472+SNZSTUcb/je32h7X72x0PbzQdSTH2CJXUZIOg8SlfH
lVO2UbXUFzkDsGt7sS+CpJboXlShiZYBf7BBlt2SAZxukNIPVi/DpPEQSmk3iKwZHFqBRw3MMgof
VRe1hiG3GuWHnbWcR612MPElB6OB41bJoMFxQ0Ml+YREDzT6HSyzzAQFcjFs0CcFs7tXiYlHFQWL
kxWF2IcTxrgGGIuOlYFBEw6PomaMik6eZvh5cbcf98wKv6PRN+9bx6GR5dcbVI/BnqR1lZhtu2vY
OINZW0rUDAG25zwOUIDfhW198RbnFq9kkw18HuKxNW6C2VgSi/ZfmMn3lVm5mP3UJ1E52Lba6QdG
G6pI467canzF/ohd33W7GEDjL/h9QHmZok7Dy0DtqMpLgNYFlJE24KkJIFzPTOMD0qq7lxzhAsCw
m9k2x4x+80RjJFND4EIzdbFPGtwH6W4MvyTpbe2yLrHcLohr2mFwpEPZmUrfiWhv9Cj3kucWEkVT
KC8hs+yi0rEeuqCwU9twZDSyWwpSbFSY9LlQvkgMsKOKwrqXavhmtuQHzdv7xZQwc9B1zEuYVQPB
UsdW2GRuI6Mh0JcmRP26Q4gfAfH8Dc2iB/AveWbz8rlcxiLpQK+M6rY68MnJ417bU1wFEJ3XCFrR
kAmwX8ln5qMHAjlAZI7zA5JGsLWruJ1CNx1psaQS5l6BqvsEHUqEsPRmqvdKsUvPlh1VvN3AiaGO
TIedsGcGCUoWGCfjaA4bo3+PkJAcKh7EllvBlgKzmjiz9I/Q8OAJRqada+MRlu7I48qkt0G1+LGj
5JaV5VPNwFOzSA8ebt1HFB/SUM5+9sCS14Slvt+B2oF9MWz6KrGARItyhXU6gVw7/YSsKhiRmmek
6YDcIkdE+a3P/AnkGpNTCwgb1NCgx98MdvhUAsu4b8ScVF1BY23Qfa5tC9NzCAqC0bt32vBoa+8y
gjO/WzRQxH2fsyRv/Ry+eF02EHDtHAXDN6OkP1od3qCH+cBqKLSGMYd3RB5mixboaiUBawJAVJ0f
80JPo+JjHFQjDkbja4d9PXZcAwX8xtrnTcASTArlMCwBWtdqykR7TZsAX/nUYceLML3LYmMUcQcF
B5ocEC07VmLBIyc1YSaRYkRwbztllQU5svDBrEHLpggtqjJWTg8m9Ag+ubidPD5D9hHMscjZl2Kp
vxgDsZO8mi8zr0kyljjrKu/Rd9s9uptgAqhWp8JVd9AVn0wZishuJ4HOiwIrrjGxSc8h/FO9Hnsp
pqgGLwssscRob5qnXkM4CeL4n7pFI7Nd1d3WPD97DOfjDJVEsPh3E0oaVQAMczVUUywsY+8H1E0r
ybfEcxKAd6Opn1/CcV8rhTl61x4jxG0vBaFtOvWI3zv6AtFMHntlh/K58JJZgrBT9yiX/MADt/ew
3w6jYQySwnc2w7CEW1B+wywnAnRtGGfs0BfcNzoY9uVoQy4dGuXBQG4b9YIueKHd28XsqotZ/Oiw
tcUadniZcJxmK0b80q66LUxeYa9FuF6F7GaBm/RezH5q2MsZ7XeZmSg6RFA26YRUtD8O1Y2P/ZUU
wQYlJjvSMgTeD0lKOk0Ntt5B3BUTrMHrYhnj1h7zk2zH7SDwtI1GuEdAt7+S0W83OUD0kc2LZ7vw
p+epx0kop+Clh5wYqemwX6Ycz50jKsz6Opjxgoxu1JutunesQmQDg79/0Y5jJGyN3Vb7zi0GZimS
juJitdw4T51pYzHWVcb90r+Uqnlsp8V5rBAU7i2+nyXygg6H/7k0VbtFDLzsfUr7Tdcb331OeeKb
o/EcCGuJgiqsz0Njmahu8xj5qfdVDZ23dbDbou2ooibUYUSD5c42JrIzO+vOcMnRX4T5GBJ09NAP
r4MWTXGY3Rx6Nt9i9Z4QhCPx8CwHpZPujgYCj9dAa1eZ0FoEKoPpv0zxGYZoXiunTNn4TEPvxR3m
K2K8kH4W1I89EHA7YKp/FItTZWXrx1aJPMNaVo48CqfuqECiH/KdLuSPCZvK3QTfNW1rgeWdl49z
WH/NyVHB5Oh7w80TFwgd8tx4QKpUxarrhm3umt2TB7QgemSuezu4oNO7QPn6gi2X0Nj1FcLQGQLr
lJXkR2P9wOTQlOZ0YZkmVZmwejssfElUGQyJKsZNYBv2YTEmBB3tlM1dUcaewj3ZbLJRWtIuMrca
Jar+vuHLfAlrakaQVwf7iSkvVkBZxHOP1u1cWRG8OUegNl1jP1bYEXvqIHawqiJSQXViaGde/Hqc
N+7SqQuIkX7SDPALbYwNJ6xJuCGMbJ7oxs+RuyKuWA5O3XgYi2m++au7mucXKYfjFcJ3+9Ue3CZd
MIS0LJBx+MoSGdnO9WCeTDKi1W7nHcpEjo6DwexvOrIczILVJxhfhTs6gabZIJaPha+WFFDp+TjA
iXK/KBs9UVrfjb4NG07V/OgAM0WFuijuXAatIsq+VTzagmyKhWdCuta5GWUR1wi/Bs6mnT14Aa7r
utE0qgnbAbJiv7AvYT5bUSG5fli8VkTKQagZapIUPcVHJJqfa7vde3Vrgb2A+tDPfAqjT8+i9OeN
mAACC+BjlED9aTyCg/7glsbZQSf3xtjmcDs+2hJRWzGH5Recc+irpmIQ26UKyD3EsDsbOLsUWVu9
L5i1geV6eRe45akCftNufHNr4g3PGoINDk5f7ATHqy8uwpCEBgyHv9OaiVVoKy6F5UHNCyq1jb75
hU8GTaS0zKxClTahrU8gil0anP4j26MOdnEkNhsfJxxIgn5mO1002dp8JPl3IJslCIrlYeAYZmGj
hiWOx8AynWoI5kdoVLyuOdiw6MncYEZmO3/DCYvYscnjIbixBcrDXb7D9AjdtzOOqbIjc4bO2YQa
sVBbOnn3vejGbbgMiDC5N6eWbC65WJwdjhj8Y6l2RqEuvkRVEOlahsj22+Q2KPqoZSP69sxa/m0N
XGeYo8EEP48mh+aRhbpYZxAnaaSF488qjkGleQRhX+ZQkFt94X/Ne3wSRHQvBB8oQuD7F0OQGs2q
BgWvMsYodI5DWDwvS4fPRj0V1SHdwT4zcWwdlQW8h32aI0gOBV5bNWLkV+HTqm5Cftf5e5sDtKIY
Zv+qEA2Q9VUxaZBKbvpHSm9VoOetD3HUrhi9/qRnyXAK9DIrmV3jztEkRjawfLda0T7VgmcMNW0A
0sviBjG9+WhPQZjaTeUnbo05VCu39hgbR5Omp9tSAB2vB6eKUZkKd8OqUvKmJ178paGOSF2zagBr
n57kVJW7UAd3qvM6uK0ojJV64mRoxm6xv8UdqY3bOs1ZOUY6H6YtcRCIoTflRgSz56QtmwOb+9io
nS7T8AZZU8OG9A/jqm6qEIOlGFEMExm433BSjilKFzMA6iVatLz1cMMQagMhD1CQXaKn5Tf6MJLc
TwtjOXaOwE7e5PVRjvNhgQ7yTjf1nIQy8LeYT0chIBRP2kcR3Sf1Fpb7xgaY9xKdAMe4b8G2X+tZ
KBbmMHJlVTmc2xr5t1vSiyhFGY85Em5Iooq9jzpN3M6T3PvaPffEZXcLhVBRj2EAwkqfTnOYZ+D/
otiC1PPi5j7MwimS1cGU90HAEZ415IT5PABndDHHvkPt3Vjz2IRk+26o6tepYl4K5eCcLaG6H/F+
3UxK5BsIrDGui4xJKkPfgRXQpqTGrj9VRGZFOSBFEXa5bb4uC6TSnHPEVpVpppKiNAQvcbEv5ArX
KYWI3EKILOBqyLTROTc2ZX8ailhYMxOFcrS8a4jSzwdLEXkYC+NWjeyiCl4dvNlJukE4u1rNDvof
BVKhxsv3vVNfUGo+atmXXw1x22irjyu3zXfebJ1Vodm5r3IT44K2zpBz90mQh9YUzY6+aexcnOoF
b6uBZYu2srVzXI7DSAHv4A9IVV1xQPJRnT0yTVDDBTIiOS83tG9utYGTvJhKPykKDzlRburMF+bw
6E0dT6D82VQUuZnmhB5//sFlP6Am6cGnuAzrw88/kOflgOR1rzLQ/cEx4I5I6/ZOKmYdsO5jOXHn
i6jUvNdF5YNzfHQW4HtwWBpwPq0hecqJTATkY1tB8xcSVNOF1D6cwSqCQeJKBRvGpzZCeHtWLQ7V
3EFvJTem8XYtN8wF3DZsoTIYlKNOw73zWA9OAudTf9v5agtODE/DURmZr6vmMDeWSOwKB5O90Dnr
mZS3rTiW2Dc2BhnMqCkhIO1dPzNK9B+ERlGfrGraac6f0X+j8LGv2ox6Dd2Zprj4s4dWstaQmAaC
pczSzsHMkYaWJlylJ2UdsaspkBcPxVQH8TBMajsKIB6CBZWqMfC/wPzpqejC+sh7kSG5eIFPdXX+
+YcDC2h0iO+9Dt+B+1r06lj3jrh1g6VKpcEfVIM2MflpP1miSKhbedv4yHWq2Tkr80mpwD3D+3eG
8qUGupqh/FKANxgPaC5utWJPBn4Q8yn/gU2kPeRDa8ZF85dNhTyZE6Dz9tI3SBRRVe02ODfnvzDx
40dzh5tze1MnrnKrBGFZ7COzT8OioDuHtK/UwtoeS9F8sWdjSDtgRzajZvdGL1kyLybSgsWfME/u
NcMZiroQO/UcHmd94Z0kZ2MMpqSzF5kEk3vPXSTuFdRZiV8ocTKD9ZD54iJ3mkkZPvdlo6N8j/eq
vC8oB0asGBMYy88xb4dbiMn8/QR3Q26Y236hKgKz+9ThH917DMuuqxYI82C65di23oyz+ajxn20W
KNasLQ7mOiO6Ztar4dnVsV93F88cktlsZWrnxbG3kSH8bIzO2iSoGTsqghmGTAe6FDsUO1ClPLWD
Z8Z9qTxwuvs0QGslzYHuHv83SeexHKmSheEnIgISv8WUr5Jrud4Qaqk78R4SePr56s5ibkyMabWq
IPOc39qrHRaJZUdlX+KaZ7YfOGJP01qTQbDV3HcpVHRDkoyUueJcgz2f574OSRTPwwmZeZj1S0KZ
PELvSpchM1AZkPvrh6BSb2QQ12HfzknQqPnDSbPhYiHZRShqfMxk0kG5d+dunKN2ZYmuTAU1BGge
LX7xYREHeSogHXejbQAGO9Wrn2TaqWybIe63aYmApbjpLWvdtx2S4trStsPa74zF2rWba1+lLa5F
M22BlvDQdTKuWhFahUmDql2EutseujbxwrleH42p1wkMlid9UMTHTejCvKIM2mTyg96tf7kGZW2W
PucIl4HcdWwzoTGRmt46c0yS9snpfD3aaiMCmtQjYo/7UHTDd764fWgBwofdZnymeS3iPlfnurfF
wbK4HOetXKNSrE5A1BI2FdO9mZ6ehcj1Hu2+hw1N+QpV73/hIsnD3tEZfIziEVvte8PSEpE8zleo
6Q8b1gEkHV0ekp36q5/Vly7W6+ZLRTlfX7Ir0/WL5btdQQbdJpC2k0WzObEEmdZtaYzImZ3lqpvA
0X0aD0nPentf6ozMDDeziN2p7Y/j7F9by21DJ/W0oHLa77w2PsSsvRejGZKnSIXIQMCHb8lXUC4/
9jg/Q7Qp3N89yEcRO9qUxWYuiaclbHGCbgiThvNFmfBhonfepM0mXoM45hakCIXeQWOGsF3NQzJy
aCbGlSqchQqx1Hz20nYJy9o/Lalhn+YxP2t+Z97QW15Fku211s4uPhcHCFD+ZbUDpZIp7RJDMl3d
dlxCN+kOrZwQZPca1+MMMlX57otnmNvOr60N2rn/66tm2rmLXsYKETpISvctEZvEvjnd/HrpiOnX
2XFoL42QE3TxahVvmvWmVD2ebY1LRcevzU5SB0Bm4eLRkzAbTQGipT4TOQED1ZMBBLjWUe0lbbhO
VnWzB9KBKxEvk9gC8piGS7+OKGLdMzsxoSRz93cq3eysJlxv88qf6SXeEA6WHiHGds5Fa8atAS3V
TLDyXffbN9tbXmnkd23NcXTq582WCCWYN61tsnad0QLFD4LN1k/+lpXzVSwuHiLVHFJexLQub2WV
8l2pkmFN42uukn9WKzkZcAAfZcV4ME5ijkyTBV2S4aUtm4oCu8P3rKd5F47TbEd5l/nhPORDNLr5
w2RPLxUTSoCQ2aekq3pMKaIb0w4RfXPk2RxiDEx8EoNn7NCB/1Aa9rd0yrM3+PXRTF4aAj5B5hhy
s+3FTPXfnsWQ2sjHJTHRroj5BGYMK73iBplmdSxco45MDuF4q4x/OTxa5tRjxHI4s9MwdxIjHCKg
5j1n9SAW7TOBpIlS8pc5X0hmLhbhh7KXyIbKW1sdU2MYQs0jRgGN3ws/8F5wOPc0F3h7zZETT1hD
YIltPRsNZ2S7OHg9EzyzNCAGCAv/JqWm7X2mQdn5RqxcUw94DbMrYM6+MazdaogVmMX9rk0posGo
0mCA1jz25gbRroFZ1iiVjxYNKYhQbuum2MiN7qWDjK/tajl45Wjyc8c8SBvnImprCA3zWiWUkBSG
+QCdFSXLdNJ8O9TL6rWY5BCwH6SYiNtTKpwj4cNQ9/FQ33cuAorDZk1fOsUEUQJ9F+B+fjeApqlY
jrS1NFI/123IsrvFdur86yxZHGo9j/y0AmD3HxwDzVjgTSO5SaL1ds2ir6FXf9rGE5K9dOct/NGp
N0AwZFl2GzWInnTt6kCkygvq/xRRlAzszMXy9yP2kcBc6ywqldntjHm7Vpp8Qc8caJgtPoi7v2r/
4c4ipHH1PBS8LptVlWHn+VFtw2cORt1FhjD3q76pUJcD9MIigjovkvOE3yEY0ikP9K6/jeb6K3fE
HKMrzMMUsNRZyZnZZKRxdPD/QA1geaAvw63o1yYUjMa8FNtLWpV4Xbo8JyyMFR4gmCy3OjSzrY9F
2wadhMFxCo5uqgH2ZqrywMR4hqdgiGB8FzT7ZNC13vyxqXkKZP8watoZrsryV8qM2/So3MKPlkxv
d5VsELLw7Y++3/DQV6SimsXnCCF2aTTYA4jcF6SQdpDMfnfQZBeVqynglobmAuLxSouRtS9s2QWF
aoPV0atDUnfEzXkqNh31WPG548qBifTqaLRQhuXLFFSzee6nNqrMToW+nT4VT3JIbgzI5Ah52lOT
yBsui8CumoMOBTQPF2Uo9vZRG0C+lwND/Bjbqtz7d/xxgOEJJwN1SJFUn6s1trt2SA5e5l+bwt6i
dFuZZ3V2Q52lot3uH+20ItNV24eZ4AjRDBX7dhU6/sbm3oWb4EU15wqnNQWHzhyKuT1QpBxmfMrM
SlY0F86zYf7iOR8CY6jgNorxbDTKYPvzTXawAQlcguSAZSbo7mLgyk73UHxIoUbzB+CVsTYpPv3e
Po1oQlRli2DSdqZTcu2MuWTZDXgRtGBxk9u0UGU+zMOXZ148dHZE/+21WlJ6vo17M5tOnWF9rZg2
+gp4rChqmOzszScuL+B4cpjCmMDhZC+oCx/Q2qCN0wN7QRFame1T5iIYnG/0JrUB7d5wqJvx4Gzw
AJasuPsNh2PeDhOzwfFLoQBdy+uPf6+uXJwZDUjaxZq01kDTjDOWIc6OieuE7vOgbPIynJqTxL5x
6BIBaqT/Y5YeAzNNVLQWw0Pr6JzjJp87xUo1ThuSxI7+kPl8T5BDVemh3tHrIvKgNFXfFTAnxjmx
vfpYp9sv3J0Lb3NMqsDLhM8nHBLvYNiNve+Lk6s1SQSYkIXbNh/BTvdIuBZMhv4cGNoAA+jKzyLJ
DzUjjjUnPD8FPOMCChW4K0emtdZnv0eiqqHyWl317uS6iCG457DrJEKq7i7ar8bLwmoYmRSU3wXg
E8e7jiqj0s9T4cpDo3M9sCj8W3Ur3tr1VRQeaqwZQa/so17ZoahTFVCSiQ5ridalfZk99nXRw8v4
yfJmdrVz5Gp88iZ8CZ0x/Zu1/HLXdeXEVcS+4Cip3TzhdRa7ZqBFxWeppvthWmMQ9o9G5+sW436E
Sg0LfQyXAvo7q5oh7LkZy3Vjym/ycG0zl4UDAGRwkZj2qmTWeWDIld+dRo5YNJTiiDhgI1d/vXRA
wVOf60GedtHoL/kdh/ZCOB6OUwZJOkFHpAt5aDH2NjVMJvab7UAWvjibtX2aqgnGuvHy46xsbnW6
F0TGtLJW4++S3s8DOtuwZorWEz8Hn9gwvNrgl2nm1sxVutq7VvneZmsWGX37fI8DtduOFYG1OK+k
E3Sdk4Emm7SVrOvBBUkRqb4eqsVxkB5OfR8AH2l7IeyL65bzqSv9ibIovY17HCDwpTP3kHLTsJia
jN2l6eqz3Zn6DpHAEuQ2qG1X+c4DJ5p4znv3ljjFhWz6S5s43kfa8dF01JvebPiV1jeSi5vkT56d
TaEtYavctuEfGxdCN53RSYh910wElpK9Emyzc6k21woGLx15zWyxy+ZTX+UFO6z+Ky94YBvl3L2P
jCDjXa4x36U3uCT/TTKbDvow7ezU+gvlUQZlb1RhYxc/9kjeYS23EAePuYc9n6/SsMLc1nAdJmQ6
4svbNc5dfKO0MkwMwFYPJbEGDWK6M2t+3iJNm4JsGpyQqfG5WAhlTovskjpkb7BRwAW7JcVsmqWC
gc7jg+7KnDn+Vw9hYLgnx2l8pJrLgzYyzJabHXYQwMG8mLG2kumn39aBF9bz0j09b3eF6b+WP2qt
2SALnJXWFoOueO5UMjUsr0aBRCFnaVd63rA9lr8tmjyi7Ncw9n+WvBIhgoTHYfM+aiexA06tV6/g
L5CJnzIpn+0CXcyWmuCBXvlpLK8JyAI5A9YrB+ENZINmLVDAsR2tl6QvT0aend15SHcWwo/dph9c
ilaCeRC/pHROGUxnIHl9C4LvUcYdB4MYHbWc8M69db5XHjvnG5x0Cp1tQ4ErjqC40A1ZOnAgQqqv
sO0Zzu+97lVPbuNN/Meha5TWcfAhbBNt2+egYYwA/goupj+5XLM2GvpkWJlq16NTij+jl32bfvbZ
uCKmgfBfN2oKDFl/9A33yRouXsrmPydjGnHiXat5exd98QzBgDBRVyzl/BLJnH9sunmZ3R4IopLX
DaysG16aQk1xi5A85sWp++7dVL0Ru+PAR6sUWlJP+6KM42NlMq9dTmKUV0HyU3Z9Hrhud9wIUhr6
/GteRxkkRvFLd+8SWc2IEVGDHo9UDG2RknwJab+y7LA72LLlvM+ftuVilq7Hj58+NwYz0av8IZuR
6i+venloyuTPqBmPPmLsgV+OlPc0qmfnaiXpu7+OfLtsyi3r6TwAFy1g7d2e6EIVbn6GqN8vC06y
6cNc3tSEuqnP4FrTYBoBzKqeaWtFh5rwvIdIgiIKaYix1ZvfDeoqeKBymPsombR8L4bkVEnQiNL4
1Vi8Qcie0Ww0fhrbi2cyaY7M6Iv7siwcIO7VDit39sPW275NUSE/6IJE3nNypfY3IbKwr5KdtZqP
Zc9crXgvGCym/EJsyrtjaBp6mg7POmqTkhslYMI6TQkiuAK9eQfL+QiBm9A5ncogm5nc0gkgwc+s
R9CoSyasqyNtCAGb72OVjblvtWbcLX6X84VyQo6IH0Inz2HepqsYiKcuuhIpzgYnZmRplI3NWbcZ
BWxCIEMNThUlUv9YyrXji6t/z53DHcIMGyr+vIi/2lvDkhTAODzNCiXC7JvfCF8qVmnvS8eQGg72
fGmkY2JlKIow9SS8rHovzP5SGzAxFcrnSBsZFJrmlvoL+dKb6mmh29qoLcshxAVg7tPE+7W0C4qR
cV0D253/wTRUZ5CGPhwacZwQ/5OSjE3b75EXl2PKmbY0B2suH3qvpC1GYUGpRyAzf83RunHiN9nw
SjvfKyI2kkm6OKUbKG43J66HDtbVHr+HppYMMOLTPCipUUKfPHu9H+PPzHeGvA6piy9GxqnZ/B0r
YGk1ADRkehWxxcPN6uHW3yfkSjst1piHrTWeOlU8yrG/5cSQFe1shJ1NXUH7gKToA2/GrkLwxlVl
LWxLRkFbg/fR2ZW3T4qBQ9R+k+nTWrIGlKP4b9J/oNLry7VkuVug/IRNlyo1rjyIa1KjRyv++h9K
n18Mff1LgPtltLdHlJs7kdoWSeUo1DgyncD/Ng3xhURq75KU5eRcv8J5dkr972DCh5S9rpH3OP6r
B8UMkHW3stWgVvI2niabG0qqk6XyJ0VYCtXU9ffE3yiuVnvXwSwb6PztrHyb0cBtbifOiUbLIN3i
/OzkH67NJNhakyQpsX4al3bg185n/cdJxUtbuTd/pU9y6bdPD943xEt7AJ5Tob3M6AGtNNAzLua5
qP4pi/eDsvRPLCpIg1r1myHmNmX6JV/6Q+YlEphVsjMDxkia8kKR2T92YT7Qhf6IZONP72BymfgV
hIfsql1+oFmWC22kSWCp8rZM/IzZo1QAGdiacpJb/teQZIKSUu3cDfcNxCEZu5njHk1YUy1TpPVn
mcqP1jKYkblMk369eumsBfjPkQiDlHiiAjislsvMr5gU2cvcix9n8gpmZZIFclW/a2i3AGeiEjd3
kJnJqal9KH6bi8/q7PJFuH+k3kS6Ab7s2el0bBevCQaKZ4ImgX+UJvtQZtcTEXg1qBt9GZOCVTds
56KX7UO9Md4Vpk++MLL1okYs0/O4Am8hLWSZ68WGhsF4c4j8RtA47yHd7QwT2Wx6WygNHy37i6mx
jG/m1Ib9uOa7rIUbLJHCjno37+grnIO8sX4RjledEi8XoaPgUZgUM/BfZGkFCP9UFSjx4H8H9lKt
XQg001s/KghkCNzahVguin+lxYOZ3ieJcrQIIMXAZS11GWczL1NbRa3Rxcm9xdqrnTqwMvQycpi2
COfUUiCKRiqKGN5bPgeSvoIuqdu9f+vf/YG8TZE5XJ7D8+wuDLfud2f7SZhY7teQflmbGVlrdzVZ
ImLLK51wK4u/g9XH5K/Hshp+4VuB0HeGk5mNj9bg/BTg/ExO8m7HsJAz2fZ0aGiBLL2iQpn+qY8b
lfGNQFt07p3xrcRggRBPefFoTRM2v/lqb9rvzaVEbOWdV2sN3lQaR0I0dmLVRaiSCe5ylXe++4Qe
HVnceGoqpYJcJwveLtxDVuJOdSmFDIrVisXG6jUsRASUtLO40M54zfKbP7aXNSmS2NXbh3UETLbm
3kZbK58pDjkAA8hTL8p+b6/EbFnOyZLeh6tKPSRqhRjYDjwJlVMwAG44wM6cW0jiyL+bLU72QRFg
POJvG8e/APtPzeg5pxrFIk1CQD4ldCdT2XIq3fzUGjy6Vmr+9oo2KE0Oe5H08Gxrfi2M5qOcfB+7
lvYCycnSdw9xwIOy0/xmOyitHUOL0yKUpsINOGenbQAFZOv9MdwCBbdp8zwPHECQo9EGBcYXboZ5
tmRRX62cu0YZjQW/EMrVF0/rvikjjfP7LlgUHByW+ON1W71DIN4HhMOmsfSOk+Fmr5lW4XYaR7I+
UEQPQ0YcufxRiU+DtyauHKSwzs4hRZusLdygc5YXr6ikyyi/Y0XZiLDAkkDf9jofRt8q2Mntr0Xl
ftAtG8Vw1rWzSEHocbBDG2RVkCXAS0kF3yOWxI6wtLlRVfVv9jRsoW6M58RUoWepP42RB5hN672H
G5PqU67LGV4IcFgXgg9+ykZQoVOaoi4ePfFKouCXLLU/W1vcCFCNvCKtQk3vRASkj8pCr4+b7b1s
3WPb+2mka9CETV2+MBrB9Juk5ZXWIWdAgIsG5TTrKkwcHF5ysx6SBvmgYWRqX0z2rS7JOkrWlzlZ
f7GMnTVSVAJzZsnr1ial+pUD1U1kG5h6SjPIBJtUZmfyQ790Um0CrFmYopCprghqKVn9sMqsiTrV
vvRmv2tU/6d00S06EnByy0/F4uVRM/IW6+AkNb87wWryT9a4AZDQdXDUXWvXVWGvXwXiaVgHtLlb
vQJy63zgA3hpSXwS0NpK0A+1jGy+T13qfouSp0nx1fHsnDJ9CZzNhgbCbUpJ8RibHRvrqMu3tchP
qdGcVk4XE/Esn6r+B9VhoIgAj6Sp8XGJ8twvwA4G8Z74QPgpdpd/+mMSdYYRzm7zd5oSjGDW9Ig4
FYEv2AtUH1cWhQQia4PtPlPpa+IjPY9tHuhwzJl2sRTEQrGh+ZkPMFVoTUiusU3NHi4cN6gsdf8V
ZgfLp/hpjP7kOnOPNEKb47Hvr7XeTju0jK9LhyCK2kZtcl5zX/2mZPDF6P4Q9P+vx0sbAaAdtw73
3mTwFbmz+S4T/WpJziqvWXZaofGO+BQcj135Borm3X+MozovbHWioipV3IUMA4pPQ/IW8r7kM8AO
WgIRjDzZo+lgHiF+L4T5zqLVvduD2i7lzcn9qFKGDC3tt4l9DRcfW4NGIS63fvJBgIaCwfWtoDIk
oH6jrgWBukau3YQFB+hkP+qzyxtg+hmvw9DznVU8PUP2jkjnQ66K0c/dc3xgZRzjpC+YRabI81CV
3v9Lv4wQi+wcn6esqGtkhLr+o3G7jWYTVhKqEW0HclhG1zDNnZ9MUR2A/txDwyvw2HIiW1rLjaqM
/dyfDTES/X7fjpPB+eXn1QDcOz961cDm79qXbpuhiHWxl7P6TnFM7HqjAZrWj7W0WiRoKGeb4h5Y
WDv70R37cy2Y/GUGxQBr/m9JtguBydbZFumtLRP/6IgFiCXTn3tjXB8UmArtIsZxkuttsDGTbWjA
0N3dfRe4apMCCmNuun/b1lQHahAAN8vm2Llo9HSlv/aNdks2wbmazr8xPexK1bwn/Mk0P21NOPDN
7lMBtYSGK3Dkb4CnqKUaKoYnXg4Iz4L7cnAR+Xxb9SLZi1pn8y6nS4sIPHeQw9qjCBfbqPeF/Gu5
/Z1dmH7XJVL61cyK0HfVYVsKNASZ4SLY/Gd3GNKL+UuIgn296R/5GLOb6DMu5sLIIG2mkawyTPAQ
OqekVibkONbiblkrJJi8Ok4Ot+mwDTYKpa7ysmNVpoc5vaollUBODcoz7to0oad1NBwEWYYbDR3W
CJNZB3+H7WKejzTtkvij/bSt605nUjtZRoTAT5xFYX6QchC3HLafMIZfNDFpTHDA0W7rd2e0WYxU
kLkZ3jfizZwjf6M1EkrDNC5E1NT33UVb/vtrwcKZ+8qy6aZALxc5dnfTUneMm/slCca2YA86OXxY
vs4aZaZGSCnrQ61xaJkgSjuTfT1WDjsMbWd7SP38POd1clm79aNEwbyD9uSg9sclZgdDltQu06HV
029bH+azWgnFT4TapU72BbFzKov2Wku586ep3XndPbvgbh3XnQnciadnMfgTa32FruiKk8a0ndXq
WSKQYb63p6iW3RBorsemP2w7OdXNWcuTvy5SMyqmJflAZF6BgtQjEXdFWKa41AEtwdyFu8uG7ZDm
yCkQJ74p/jVy6e1Gl4tBL5lxJ9M5JtJTR0/yOyWCp7SU5t6fLJ9v7b7d5oP+WENEYC1N3gRrW6ws
3n5AHCT8i4yLDrdOk6/Y0RH+ioosyL81N9V+TVknjNk6zAO/lw+pgb1t+m5Mc+CYsIfYXVm/PS65
Nd+sU6YhBnKYnDPJx9+4oxMQo7Wd16pBRtR1CwlB5DQUXfpJJ5eIGx89IU14jGvasFPcO7sBUkjT
UIhqTfNYZfZ+W1OAa5fcUlkMH6a2AWy4yQ+SgjrepJMwMU/+nb3/mbCHhU6LlK80Nn+vq4l5Siw4
vjOdUzQFa29sbubV0o9rdgfN71ITmm9R3Rao0hw/EfGsFEA72tMz1qg9wl0kW5VAojNp67EW01Nv
6sVl9nJubulP0XC39ZNXhqAUev8B6hZbBrK4zDQT/BM2Q0w7BZOxpPt7GkTcMQWzufyH7qBAkR5B
70hmixOkzIwD2mhvJQNRWmlBv3Bl28V6NIfqjWjufp9Pw4+PkMAjWeBEDy+cBWrve8hv+uJwOsWa
+5iUmXVDWcECj52O909m58ZykDX4fdArXHgD+MikbYIpQs0nrcGnqqHXCgg13fiYZrInnMJ4aFwq
2AerAdVN5e+h18IaCP1333xpEJhy2M5qoap98bTjtnlwPI2LDNbxr72PlFXbDDRAov9VWr6Mt2z4
1Uozuw/76kvkAhXs3dK4Tt/sKNzq6JEIuuiDjsc6LFUJizUOJy+r+SllhqqHwWRfgLgOsqREZDOz
k1/oS4hUCpn5ZFgHXNOI83wN7fMwBjV/m5NhcvfaJAgevKaVT8478vK7w3GVj5nKt10xZiucP0JG
p0uf3SlB7aEyG95+Hq6DID9kIK4fgo2rFTXNi6vnxl4OLny7u3Y4Qg3rMXmoqDyPMz3p3/TUfl17
SBe98J80o6SUyLSnuBRVPAonexTb+9Yv26mGKeBR3CjHXSek5lJeqrGc49VGVEuvEjuMmx8su9pO
cpGoHuaKHcyy5dlQwK1gyzd3TMernfP3qQr1NvVAdpouxX5KO5bdvm8i5l483FQ+NSsErS3tCvG3
djT1Mj/lTI2yleIE6i3jXOX2wVsM1iv7r76geN3MZQ18GpwJOUy080aORjTxPsQY376Ev5Hxkhqw
yH5/yoWFn1PozUeyYi6qvasG514w7+SYPG84dkJ90/sXqo3OkNp7vjXEJ75xMn2iHhVu6LCTyo/z
xYx6J2nCpTLTyNQUIV6gMFdsmwEku/7FV3dfROlHxyhBVF+nDuY6veDCY4QsFELfEUoTs7LFMKlg
aCztUqZp9Wy1ceeUX7bXN5cteZ4Evn6xjma8tiuZjjXyQP7/eHh8tavJggmWMnff1aDVDHWI/8im
+dUa7rM+I3nDdViFZDZXD3rTJZzIOKHWnI8gwVmLNbi8UpaKDdFtTrawBYvfhv9HpJfZQhCjE1CC
zq9aA7mv8qS55O8Uup5RdizHpk5x86VbgauNzD8sF+2MKIfD5KYZeCh1wqwQv3NgTV5Udh1vM8UK
9uiUu6wHA9NNIOtizbuTjqBMrxGiFL74TkxUF/PwZqetuVfEYWzdCNe7vo3EhER26aIx0s3zQndC
qvX5BW0JqWnWxFXXN4d5fE91DSGrqTPVLIftrupj+/xZrLp5sO13ountAyxktwO6ixereWvI+vlC
t4hGv8uO1lT913yGmtTdYvw6t7v1iAh0+9Hlz9dRLMbTnHx6G9mia+05kejTU0mR5wVi0Y8cSz9L
kJz92HdJgMf6mHo94m/NEZD6dgNtVXsnb1qSvdRwrxjKnY/1XXeMgSHIas3eW8i2wz5JqrNbwcwM
PkBL1jhlOCsuzznVLGQX628fR7m5FttDBk67W0CPKe+5qMSVKDOciKF3OubeSPtHU8XMe+Ue7UWM
4QlZWp27+55PGXmqnptfWt3Ou/8+KiH4ehdUpVD19dGXbnXVZeYe7xy9pjOoZSZu9SKHxabnYTpa
qn6zi9R/QXj5ohV3lQQdhq9ptcWZ06L/TbL04Mz2JwLtmQfF83d11Sx4IZr+UN+FkpzkqNMkXXNW
YgJicGVd5/s//vt3yOAkK1nVxMX9W9enn67WwoRHxOBKeZygbQlZmByGmVWeI7y7w7MxG99byjzJ
3QExIZx0x1RYhXL0z1Xn2Y8Z9a4EBPjnSd9+JblHFErhbahOBvvBSyciJ3AVGCjbFrM4DPfvkRh3
0MC2OXtp8rHqV9tJK2T762OfrtrVWh5SXahfQzt44Tjz8ujpyNZEq6GLlvm4+BDry/bRumVxN9rY
e4gSGjGEjnp5yELJk7UHbc3DMm+bGMuzBGWprEg0KSWxrrNbS+4b3QJ9yOhwzY2BdczYCan438yi
Zh4qp9PUdI91UQRMPbEYUm3vquaPxru5SxR7hF31/bFKrUjdkb6GwfSA8BExLTXol2J5rzQvPWEH
pIwxgwWX3Xmr5vM8Y1l3F59jAKoq5Bb95zP2Fnwi/08I0ue23M3leswcBidakmjipI54/5/3YN5U
LA7C1Izrlgy0u1uP5Tgg2jGSLbTntjoVZvFe+TJD+s9ZpI8tMlgTFj/jEo0MNyHsSmj7QZrE7pRN
tRuJyYxwOE+oMGanfh0sFxOFu764/eLixypRgU0dLLXowqYzmRmsxThuNce2dzeSTLCYK3Ptzh7m
YPaK9bw+a2bjBzJdmdZbtvl0HbAI5oRY1NUQ2kJHUj9lB93h1kFMd0SqMcvs0hbeQ0q3ZqjzJYY0
HORBj0kqTAXMCKZYd35q5HxOqjGoxgmoTj6ir+SnNyXrzEoDQW3hKpbLwdTyla+Q5JW5Y8tKOvoP
oARJ5QWii1N/BAzp51DNPerUdH3GQHbZMqMKgNR+aRLEp8bvkObGQyvST002f0th/KAShAkj8m4t
BWNtou99p9D4garDQbwR2WBbN9+0X9aEOgTepIdK1iAh+vJP92b9yK7xUG2iCs1FffqFr0Eg24+D
+WRph4Z9kzymCoulU34kVnPOSVoIkZy8FF3xkYmwt+yaJtvWPmj6RfIBP2TGZ7blTuyov92Axpvo
m50m02Obz/cQDDZ23b+nXv031Ts10OpmymOae99oXA+FdO8KmFey/N+BeJc9VyVABjlSdaFot9Ny
pENDjfLSaSMxaly7ZlJBYA4GgCOAduHY02ufphQzpKuzBzO4lQWN5PNs9g/9/4g7r+6otXZL/yKd
Vg63VaqcHTBwo2GDWcpayuHXn0fF1302ZjeMvup9wWAbsFXS0grvO+cz6WX3Oi1pYjjYyTsq/SvW
ZaVK7Qdj1HAU1ZQlPPGUA1jYDGwad62aPZS1crQpNiwVOQ6+QqLdnTr1HxLgL4S7/wMO/IgX3K4e
Vr+yBH/FEf5f+YPf/kkjPD2unz5+l/ky/vlj/3NZ/38BhXC1/tf/RgD+BiicpXL/CijkX/0PoHAm
ktuaprrzjow/+R9Aoa1a0AdVgINQuSA+/QdQaLj/ZQPQMgAGanfcEqSlev5RAAqN/9JVleBprNKm
RgSL9/8CKLyH8fwKsYGrydWBMifNxVI/wHgofNhiUhQks6Y9LKwqRlYWsM8YilouhOFtRVGf9FzH
iuQgoZG461TWYj0FKESBj3zaGCXVYDXnhLMMbR56OdHsKHVdpDrjhU8V7StUnJse/+W6GcQP6g/t
KaTVbFTDQxZIe1t4EVUTJNkbTq6dxCIuKUir3TXwHPpHiTZsFW/KTqHxF475b8GP4JLIfjWJlyFY
G+rdBwZYJUPbIXBDXFV9JsVpFfVngZ7KboFZj6eiq9wVWUImjadI2zPpUenGazOOTfXFaN29EeuH
QYfJ0zsKVAIM3LpC4+MfQ+rfaIEz+uvXh6R5mCuIMSLEyuUowJ//A4PXlEWIgDNNr0kRxUsnw95o
ehRtK62P93kZPVuFxNQtRsUPsGWrXhZDgB5/TCpou7CfXm0vq7ZhlYMjL+2/AYTNjzBYrClooT1C
hoCYzHfz18ujXleXQq+LK/rV8ZxaXbFyhv4Npp/m18ixj64Cm5GQQhSo0XCxm+7gBZq5l0jZF2BD
5/VRnCwyHc6jDrI6paJDTvdxokfxhHaZkn7+btYsUCHkCTvNBp8hHS8YetnG69x9hTfzoAQrDPdv
ZlO7JxWLyyEvEvlQWZxpo2i28rqqQ9nAGW5VK4Ylfchyo1I1AceB2LWeLOvQA2RdeaAvaZi6P/7y
ED+CnrlL0PrgD88oQ4vw5F/vUhYY9djKPL3mVaednSB8dequYI9fJ9vO4DCcAGvCT5NmW0vGhk9f
ovhEkkCzxnmN7ZIaAOWYnOZ+Epz7qFSWcasj8LaVBzEz9v58uffU9V/HHHHYjqPbgMRmMN0H3Fmt
VjG5O3V+LTKj2PHm+L1iHwFksC8fkZRmgcL9TiVNfgIRI3PResFTRjtfS7Vi27rPvVTcl6FJD5PD
7BKL2ceFoXyY77HdeS8mAUurP1+0+RtDzwB8rs5QV0D0BhTfX+/xFDuetBqMeI5B05y8s2XUxe6t
NkzajqV4gqCzSifFPZCDpj2orR0/NbJ6Mqo0P3eG98XixEIfmX/i8qWVJUghKAMNL6JXYh7Kq0/h
lE2vPVoTAwRlim4AY555VMYeU7YVHrL52RoIcsRUFCdEi6sATNKxcRhx1UQqghVTjzWoF1WSQ3Ed
5SugMUe1tMdb6bBHHVwdNwp5CDXeaHeIp2VnJ9Vf7tNvkE/DAEtveIaq2y7Z2jP/9p8TigUOJBra
xr2UgNN2AFqxeXZY+rxJxQQrnLWmdTzivC92Wax3ZyHtl0IdrQN9Mf0nsZil/N8Zub9zGPFE6bpr
aPe0b+PjEpTpaM8pwtUXIfFVCVrFQsIvwnOrQgdAthAEezlf5xjr2q5XxKfIVsC8ah2+HMX59ucx
9G+XM98VFkSyEMFqfyDoNbTE21Sx+gsgb15CKJZg/iomslRlwsXXbMtBRxVc67O1OF/lYAM46aJa
9PjdplHav90hfX4cv7yLhsHsAeXW0jiCsRb8+riCcnCFIqEFkefwIFu1OIty2tPyS7uQlC2sl26N
jp4zwdKoOuoRRSO/xPMwjukoQZVknZ0gDI3UvxzK335dJEvFWjdQBVJJHqDbxMOiUZA/amFm/W35
mme2D5dvUl+BiMrGhWf9geKaMaIka5h6ceYJwHSV1SxMcag4ba0aOkKc0s3TAsrMMhlw7tOopHIO
KKN7+vOz/R09CJcd87/LKuW6GobRX2+kZrXCLeh+XZLKjo+W2Q1LAT66ZysTnxNgOdCfYLdKXUyH
DM+oGXbZupABVAzbWhY0SS9JG/pN3J/FOHVbNtjcvMFNdiEFgUiGw06JpzMVBLb8tFO2RhRzwKQN
/ucPov0+0TE0jTkriFKdrt3//B87As5jXohj3LzQICDzJvLgbzTJd3JXmb+8IVsLyA0jWMpHw3hC
Nl2dRUATCTKoP4159gw6EPG9sHBkyAA5iQsu+c+XqP+2aTGM+TYbjoa72GCP++u9Vu00sUctMi9c
hV8Fglpq483mY/r+CdT/Cq+1Zhc7kN0RJyBJu1bmJzEi15PTl6oyxxtWxtVY9Lgg6j5bdVbubUrE
gsdQsLmkcLK6v2xor2ADpHlAELKOIoPm8Z8/yjwqPozfXz7JB9Bj65KZm/Shecky+7MIo73mxX/Z
HRj/erdchiebUFbdjyOTySyuXOHqF2qo6bUIhQ2AWGNThw/fTzQgFp2Jy28Ky7cen0jixu/3r3pK
Cfsrx5UhQgjgXd+yxCp9vVVFBaCUTmfdd95aI6w2FoMvZr1I51Fy0Hqr2ElHvs4v7raL1HNpxtnB
jKtqzaYJJ4P3GUPXVVML5Vg6AaKXLMe+oRhPf767v+WYMrlZvIsqSxLLtmp/mB7oBE9eZ8fGhcTd
5pkco0ct0hD0VRHWxiliP6s26rrCGwfsrHqjzuOcG7uP6X2NVKqdCfVgXpl/yYE0ftvVclkc2HQO
YgQ8kZz46/hVLKCzCLDMC7LnYzlDBJoCPYgd69ZBurdR2rgeMsg2kDuTa5mgseAYmIH0MDY08nHd
tcB3BDrQB9qb970Plcq31IYVFdRV5CfShaSgoVxzO20h59egj1hVVC2wDl1VIrefN6Wxg8zWrIxs
67oj+w47x23oCO9T7LI5abLrnx+H8S+jnbMqTGSPQKnf9wYTkYG9pdfaRaczuo7G2aOn9seGvION
0SEwbDNtQ+RVj5GOACgH0gC2GtJRtMI6R0rh+a2NwiTsLYcMmRraDlRNFWknFJ5w1eqaTmNh8tBe
BvmWhhH10HT6uZ7GJfVZOAVHLZff7ndsjn/KHCU/22V8oxmOXTW03b9sh/5tWeDsS/YJqQBEOpsf
XvDJnajrJXzkTH6ixT+S26rSVXLA+gQTRvVIsfJ1FxR414vhK4Hh3yZFbY8caBcSpdopwqAZKc7O
8YrwINL+Oa1Md9VN1NDVeSPVqTRH6plXPpavsAnWrZTuX0LE7+nrH2Yp0lRIsFBh6vIE5xnmH0tC
Kr3JVEpNv9xHDU8L1mupZIeBAMaVECOpt/N+TsPQvgyCuNpV6kMQwNS0gHIl47WpwNqpFaZYBxjq
Lq+zDC9xUa81Q3voUPkusraO53J9fGRKfLUbxCyYHJii9GaLS4yeXsc5JA3xrOSc6v88Lu/hGx8/
371cYpBoxcf8ME1YVNv1EnnHxXOmjYin/mCj9feVTP8Gx8JdurZDDveY/RypVubQPE2/jhPvzNB1
9b5waV4H3cvYoLgfWis8IRVxbgpY0r88in/ZXhtksXCxFMDnY9+Ho15nyylEG8Wlyt7C6GRCzE4w
8g9mnR4wCXp+EeTcuMx7HBX0OAkdDfp827KM7L9dy3xbPt42Eu41i3MRScEfD+ez4CCtlFxn86Ug
ERra3aAiKtMSaxdk3smBcL7GxqwvhZlgA9OR4YSRbeJiRVSgTrW3reaQCEIogs3c9HQyE0AunIe/
Xei/zTsuVhjqodDsPfvDfOtRPxLKQMlY2J9D2YLdRM22HunCN1Pl3u7XyPqp0XLpXxCxfoJu7d3a
GgljAWgjLP++cf19CaDCphFAOVfpPMTQv75STlu1jjHo08VQqM3HqZFsykB6m4oC+4ICF47jEAXN
lHvZKiEqAeZJpp3vVQS6OdYiKgFBiCnSN3pvdOs/vxDu71sGrs5ED8RJ2TBNCoG/vPAOzaSGYEr1
kqXAIiE4KlCYVQnQGzVg2qaEZsaYoi0PhU1QFt8aqmnLpudMmrmZs0/rgJ6lHqybFnttYeTeKkMj
2+PkQ8JBL9maFSVxYFI6SV5omMgvoEm0MxSPqKhmVMRwwQ2nLM3KAl+CxHcrrM5eF6PKAlW78sv9
d6DK2JYYOmCWuKxWIqkcNqffQkovUPlQ8XC23DqZZq/NpDppNr2Dn4e9UL+CHyDQlP8WsbBRzFeU
KM2kPUFANuCC7McpeEIWESA13KpTq66BS6BGtwb/PtWV8MuuURjfvI4wdkdmkiZpSiM5N54K3McQ
eMnfq3J1WsKypxAkgLIqso+3RPnM1i0sXZ2l+GOhvWpwaP3ybhNX7PX9EbvYRXCq6eZKCzw/jsBi
1FYl/vKYdes+zH59haEaU4GxIY3bBuKfXx90mgMthVLxn5l9kkN4LtUtGI5oY5Vfa4t8otaRgHhm
s46E7eRXhPmi6ZWf3SHDzJHKh6G0Cb8SzlkY1meiVd11Ox9UiQTrMfIXUK5hOvsGIKGVljl09nOJ
6qk37SXYy3A17iNTDR9J/s64a+Flirx33YBsyP4TTxsc4iU0ymHZtxqQZlm+KiY+IuCri0I/ARbq
r60CGbkyKSgEYLBGfegOoklRJJXnJp66mxKJldOXknIcvAykjjNGqNM2gQIKUfFqDmmJ8PyQvIhT
MpYSTHAaoxqnLpA6ioqJNFD8DLo18GOwSyqpG8ehIlAbVapPS3Bk01a+RRTgln09SL9y0u8hWOCF
MzuT0Dbqm57UPPQRSPObKni/L6O6OvbfYLEJ/j7SqiiCMJt7b4BtrqmCVjbVB39IvFVeZfY5pwZQ
WWp0YkqC9J2RTXM2dF4kYSUbpXbFGsXVFcBJvQJBh+PufvEZzXR3QKtkjT+A+E1b14y+NXnXnwbL
fVdI+sHIkz+njbpvbL5zHSM5uxfl0jRe5vhMF57tYDkegF2JoT/ZjsKrqqffm6C0rmYpXhy1cxcG
SUjXe+1C91pscCpqUt3EZdCH6lPWnWdQ3Wc9aGezHF20rn130bNuZgxKr4zfsikWO7s30YhB7Cso
Jq+AxcMSKWfZoxmMGxEpEsirEq9QqwxrV52wodQ7OnvVMZt79AX7WjI3tLNWU1Bh2YyXdjbxtUHx
IRVwTSSUXy16ZOXQPPdqwrlwnlq7qdHOrrfQxZh9cwqx7orORz7R8cQoJt7fdRWR3KamJahDud/0
5HksDZsHk2ocFuaRrhSy5hsDF1BwQtgcoM5lqusYwYZX2+3yQy6AyUTMcl0zwL1Mg9tYDSCZ0grj
NRr9RZHU6GdJX1jhZ0mr3oHc7XBfBdBXMzmKic28rG8tVUeVJEW30dRTNm8xhhJtUZNCHUAbZa7C
GLnbALwR/EYhlTXuzXQREnCgq4jZJTm2x5YMBIpN2acSidMyNANwKFO3goZPinXaV6uJQtTZUT0A
XbjTU8sBWhAg06cIQAM+BlPeeJAY5m2oMYHHstKOSIdGG16Mq+tlIQVdMAZNEr4ZWWw9DE0d7pQi
hfRYk1zXmtbBkuqJugNFLpUdQpEm2CcSgBTcIbGiN204y2wuf3oqNUrHarYV6wh8pMY6RKm6Y5Rq
S0yH01ohnGClWepLHpvVYWjcbnUfhdIc+3WAXlSHebtI8qRbSi+IwXpm6sPUxA9GOIDyqYPNZGue
H8zbShF0gPndpkTN2Yxn2adHOgraufMu/KjuSdfM79Bi4Cra01PpOUgmdzCW6pXiMcbnjxXWjbJo
BK3xoUT7Zp2twGtfEgogS2OubXpRDMu+mSOyyJgY7M9EZIzLHnvamlfqEgjldN8xmvw4ZP7G6AMf
PuSJqm7FpO3uQw1RW7ApavUQBdAcYrI6fBxq1sLQQLWI7GvRfvYGMAyuSLf3U46uVipSunBXzAMf
ZaMCiWEe2o5mDL6bdj/cEqEMEvVjWcT7Oi4Nf5pbHPf9ZQdYaoXzI9jUUkNHEeifQqYmV2k/hbz3
iqlSEvKa3WDpBaQvlB8AB4N1bCYbtWHW7YmGuE929yNepooNtMpsr9TZucryU185z2g75WlA40fc
hBMsQxHh6DJuCfkWaaozVtBCzFXR+6s4TfKcGZGCScxwbqVqmre6zV/uf9a7cC961HhHPIiqT6r3
e6kn0yluxWGQ6tvsIlVlgQfO4x6gHakec+iTCI0M82LEjerfrzRvFQMSBwe1qcv8oKun030yVdGu
dE2a7e9/iwQJmAZuf3ICa1omxAgfTF0iuIqtW5J431EdUs+Li3dK8UCLsLPl6FxBylbRwxRaq/sj
SFXxltmFxPCfSTCxAafduWh5r2VyaIenJgAjOcGpctWRoaOhLkEKmyX2O2Cy/KQWBJSTx7ZSneo/
m8Mw1E4AcJNr3jbr3DUzqEyc9L2QwKOmIjmgyrRP9+HaF/VV4tbTiqb8bMGGPEW1Q21xgqeZjeMz
AFK5GjKcvBYXAWXbfmytwN53GCCg85AYGqqfsniUh6nTcRmYYAYBo3NG1xVrR9UWE7GKEL6GvwSO
+eCWM52gTLWBZ6mPe5MZaZpgLMTN8K0oQGUZxKKtwyh7o/bJ2z8fcMwSA7RMzWB9H4pT8qqVLube
0DyMXfPgiGncVyZRLmRb7B1RV8txcmkfT0q+qZFeIyInZ9Vu82o9oABfQiN9xNsrfOgxtQ+bHGdV
7d7QNB/YVlRbbhGL50CL2Oo0RDVa+GIXZGpj6jOzqxUXJ2JAftSZpe3vm6Sg7xxfAR610dMivwzK
JxOV6H1q5uWG5GHV1c3hWzBtAOhoxC1JQ5JCCtM8BQF7qqyP070eVdzXbgQdjfmOhG/a3opSbOsk
VVbSStpVW3uFP39rIKDhuuqVZC07EAjNOLzkgSEekipDt0bYAPXSXZaXD6kQxjYqGZb4XzJWD6ri
1VtQVd7JzJ1jZEFG66yJHXvUrtEGsSCqdbzTfzCmHAGZIIDOJ/cd/rShCUjySFxr2XMc2hbS2klt
KnzDyuXP5+LEgMxE8Wh4sAMbam2saDtAUeJceTJYxvXk24YSLGQZ9dcorvpvzYgobxZrw+a7YfNA
BGjHI3mtvE6tFviK6m7N9gQ8IzqEWY/MKIEVSJ3wWhVow+ExAGGcJye9veWySo5DQQjZfGIjlQue
3eS12c3Motf7Mq+W8jx6kFld8jgkfqGAFujt/l5z+tkJ4Hf+vWR/f/VsWmVXZToLc1x3g7cEvk2t
6ec0xKI3/1/LlyXapZNlFbjS6oKduhr1FyUPR3Tcw/v9oHF/9SYnxD5Vy2oVkUa+1QmUJojgK16U
Ga8w/2LFmLPkKsy1zJ+InNreZ8sw6pydXqk3r+SQZZT2WZPJLiFp5uQKnAsYu5aiLcZ9z5abtRpp
hFlqK6obznZyE+08ltr31AO/p/RmuM55mFFrjwylipncqIKVjVMEVRJOWYkmlNXVDQmbYu//HBA5
47Zevr4vXGVnis2QcRSQBs7hRsR+mbIr5ASIugJRER2je+dZbZp9hMcS6P2gIfZA6DvCDmmjuYM0
v85pPEs2pgr7JvYfpRMN/RqqnJJc+Xma0rBCL0Uny0PqmeW2MbPnhsb/QmUK3dhiAJoqRXbI6s7w
u2xqWXPQ8+XUjoTW4zoRXywiwRf26PU+05O5UK32C/vJb+bAahfMTbQgCrZA7axto1yCOnxK3Lqb
TTrDNZHpVQN0swikVE4i3cusarc6FqDJGiR+8AwNrWXrfmLzUkhgK8RV1MIPPEIcC6/N9/cBNYXM
QukE7Ag0ZIOeY9v0vXYGa3SgQwsTy6b+l4bdQw8hbTthp5Vl0Tx47habh1nJ5AVQSweQAYQk1nB6
w6Z8yDo7O+VmEK1zYG9YAZK3UnmZNNL3AnrRZxC5SxLyXA6g7hbmL8F6ngj3aCZvqmFDdgWATNA9
G+j7Ykr9X1kD5FxPc3+WvQhuj0jhVD+vtKrAmhEqHOYNV/tu5YqxFbjFFhLs/1oH2a8a+a1rHstO
hS2c9e8BY4gsndnPYLG6E0j0vaCdGqIA2OHzqH8e3egS2gkdMJjF2spEUeJ3lv7Ijgo/VeFBtC2H
dnOv0/caw7DGJbKuSarsaKCsZN4GG7Yc6hZrELaYAmBb31jDwfKSTdr0xSqOKQpHAIseJof80Mmc
SqqKEvVtjLsjqWqgm4buXWLXA8rA6UMzUgyocdbv77UHe0LKX1fmVU3vKHT+9Uh4RF0C42TGeJzS
6WvWRGzAcaksAScd+9P9xDFFDxFhFJskFDFXh2tOJGLXxeO7Mobv6Zh5O+i1zFRayxOAbEbWFcE4
BNaMjqr/7FGRdoBCmUPpXMQo/SLr9iI51DUlVO7yFxHrj7EwX0qu6Nyaw7tjOk8RvcN9wzZmXefe
2fQgMcWGqqLBtF/KAaoD9TlEOYYpudEF2XYoeKUbjUjUw+gcFUmzCIJ31cR8aahSBVlXfNKszxVh
JIllE+wMSDMy9Adcst06CSb5rETPYUdOQha9hEYNASLAmtvQXps8q3y47xprWmeL3vSOCPwbED8Z
xA1dyfz7Hbdo2p2TxPXLskh+nthDI75aTW6e1fAWed1M2ew1eGDw3OgDjAQyoINv0vDNc914Q0zH
uKx6j26u0HSQdzAmS9mHq9Qkef4+dpwA8zyOOmtpVbq5Dk2TWgz47k2pGt8CJe3WeC0moFvJbUqJ
cYgK3oQm1z+zbwVVNDe2B9f5bo0hEtxhekDde3ZAhF4jxkdldhNn8lllYiWv0dDjglaSZHcvPjh9
2/gSthhFHUYCAe/4SOFVHI3QRVifRctQdc+QB5IbLSggp+qVCV0gVYP7M44GB7raXKFAYdcQJqmv
4U36gjqrXPYl96yJZLeH+fKmW5V3IYvje4IHZXU/+faZ+ljEEUwrmIhnjuZzSEpL4VLumwHYZppr
9TYLXGcTxNEjSbSv4ALGc8u5ClNCnXMDKFzfH2DbW19BQxU3QitGN1grCkLiiJrBnKcc4a+ZwyBy
Un27K93+wCea1VprbfKlczGcURFrlj3gjIMgTGlFFBaFOOnwfCBLccwsts1UHMHT0g0sh+oSJedS
cb+nsZs86i2kRhUmgjnibaM5eSrHSCPI0XtFzUeikVZ8Da10O9nilZ5D8uT2M5qtXIGbbTgLqAuV
G3hWGvvwc/2c4kWMqcXHbKg9xtWAXCH19k1e6xRKtE+FWb8VySRuOqUMhGPBucuycWVaPXNRWlPw
wLn5mpjBHvzlOGPQ5K0WYGY71X7rzZ49ks7KETTdMyV5nlfXA10bxGZs1MoHVBidcLY4uzJNKX6L
ctzxsR+F3kDA64Pm0cvolhByPgSXEoijBWbtYE/1dwD/Djr+75ZDHgbrhWkm6VdV/VxP3UYWhv29
mezXKvDcW2ErK3cGzYL+i9YZLxXEuLCj8JV+pvTp7QrUccwo6WcUl8mWub5dtx2DDKpIYQ7Joc9S
ROZx0/qZkhmrRDPJs7Gz/mCM5s/Xqa6Vbj3U4mCZukcMTzRhEqxQsuehB1j4BngxxNI9GIswWNda
mOwaxCaXGDXhIlN7Y4fdhVMN55snVc2/T6jKJ2bEY+Nlmzzjjpphi5IdH+xicgm7EVPzjvuUzxWM
WE6C5rWcNWKNW+/o5JbHIEIOVfYNyo7Qc/ZwIWj9Del50o0fATC8bdqgBnBTHNNhKi5OH2urqG3T
oxN58SId4UTU7Th8V6XClskhq7KrvG3f65uAjXyK2oGOTqYzSn5MqbyOsfUclZZvzmFBiNsDjNav
fWlgL7QJFCpJFuLGsEpQ0sBowm55fHPIIMIA4yNN346Ga6yIeNgrAY7GaA4uokIMCsB8aNA3XJq4
XYdp/7ktMNTSLAbeUDZf8gZ8YeBk6onliXCkcW0VkQYXV4NHlDRUKrHfswiLVRvUhCvFHJ6zIT6N
WvVg1mJYdaXHyadI99CgP8UZGYzkDeB87C+TmL28VfRc6tlzlZnUH1oCEQxC5BuKUa3BaWUOgVKj
czeHQqGzIB6qcqK1Ubl7QhjaFYJQVBM9tjzDXsY5XbrJkEto0pQOZ8MVEJ2X0SKMKptjqSr62rDA
UY3PkVUg6vemSYhVnOruMh2+1ljuWMhhdE8kXikkX3lzBJbtq3MglkkyVjdHZElevk1OalY+eFen
UN6rmvgFXcOgWpKikVUaSVgsYL4y0QurkETvMpWuPyPNI6FroFqMlVbXllTeGbuE1mRUW6M52Ksj
4Ssl6cvNBFwfjTN4NB9dx5oghFhFZz9HhGlkhYEFA5xsv5t9hxkw0PwBLuUimAPGXJLGYKJZbJEw
ykdsymJX28/d9JRDFzqCioMNgWWS5DJEpFsyHeylwtSDjUtiuiDmTCXvLIDivEOC+qOco9CAm3c+
6QtLjHDOYSrNR6hDFPEcPHGpQ0dShQsSFFSkEPVlm84aQKpkF+HuEP6jUnQWXkMwW0NCG3kM04rs
XHM1QN6ZQ9zcon/KXO8HVUJKVvVnsml5HnPyG8e8XT1Acy17UuFS4uGw0iFA04jACNzghcdTAIke
n6woeZ0wywDj4hm3SncRbOw5ra5zhs7SU8AHlnM6HSgAn/Xysa7NH4lTvYbE2ImuBnNLrl0IzCie
k+5i76rzNxfFnIEXEYbXoWhd1AS5+VkVrr3e+mw3FkAcVTeQQ1fu1oXYswgVaIvpnLX3ICDjs+Tk
1zIA3BBjguoTNd00uhL442d2Et0ap2C6qcGA2UHyKCYipsdw/EzYDCt3zq4Mcoay0httEZ4jNqYr
y4U8GlnmMyjhnDIPTrC+qt9TjDEgYqBN1s0Pu+vyLQaYk+IF2LDiYj/YxbOa2ZM/ZXwoh/jEXneT
NQEWN5f4QmfOMRxwQ9dA0wnV5TSkIw53zWQHhj5iDJfjKpziDSFQxGhQIN4Xiv1NC+Nuz1B4Ndvy
BA+MYKN449Ao2pBptLG8Dpw+cTzYetcJVfCFgDzH+0/YihK1GxIcE9WPPTKCOMCuhG43fmMX7XKy
CWPzXEESH59KynOT6OYOtnS9peO9oMa2thWgdFKFVBXN6ZHAab8MvFp+YNoHJVewXAZtvo29R2Xo
OfrMKZQlsdZIf9kr1DtFjy6dyoGdm0lANxFKXWhdbIH2JCXc0s7awzgH/sVvZah/IxaOxhwGnnoO
xdTCdyhpqQ34b8iE91SmBaR2K/WWHiy6Bda89JaW7n7Uui+JoSfnHuI7wrNY2xcFqFy4mTTgWtxv
VrGPqVB4rV5tAJsEhJs0/VWh51JQ2auBPGJDaofzpASnWCHmJU0LJizJKOZekJuFCXgRkAO0Aocp
llKkGou38T0cugD7UMgOQcYAxpAD1LryaPUNeYs6syekDP1E3uLeNkp3q5gROrIxdY9QIN4GpcjO
moqB2f7WKGVyqkH+0vnZO1qXku4kS8Js3YbkeNQWkpN/4pCEBSN2BwQu3NSWFW4hk+FyKPqFa9Bc
IGuwQDjTR36cWc41dEP0P4NKobv6Ant+ijGKBensmABCk7vu7f6LHMi7bUNTXXtO7v38Go6tdxAN
1v7+pQr6gR91EywZXVrH+y8OZ/Zjg+sRAXzgrHsYAnsM5V9jCPpHyrHEVFAU8e2Bzl5umqQeWY3C
Ka6cYbo93b4ZvISIn7oQ/Ke1OUCrcQpk8nOpIJoCCtyck+lsdG+h2XZPdNu8PnkQaaEc7vrYRBv7
1aB4D6IZH1FX7mavAH41G5o37cBeyX4IICuHUDCneePVmhqQnsXwWlVo0qSQdCU5kI1G358U/ZHM
OBh1OlXse+X/Lriu1cbbGhxZFAqzSUvoVWlEL9jv1gbJqqXhbvPIkssyQZbk1s2bFpUrrSokRCQJ
xDp2hpM5w4hRF1A+reGRhKvMy7tPUHk0AYKl6Mfq1sbAheafQKnx0ZNIPF1LQXVoW9DtoGY4dTKu
i5g83MJF9g1yPdb7+qJX9VtrVd2+A+ECtA8duGWc27zfZZLSimkVT3ftlwy8LbRPuszzzxh65d1x
CSFVO1y4ScDsMRMQ77Jj9GHGSVVB++rUKA6ejkemsl8zpVOo6o/7QNWvJti3Q9PnE+n1HIXyNizA
zuEemCW4Bq2UJrTk44gKfcF3AlI61/tERDd4TIavOR0r36P0s88BKdLUK8qF8PCsBanbHW2PbwsH
mbBkTqh+MsLvthRdW7hK/RgnBAzwm3RTaoay5sBFW54GWTs5B6ulWUXRj9jfqsF6jXAT3bxplHtY
knTyySPF978y5s62TYAVyPYXDyLvJSbzonVaaDwlOjLbbRg388fKGkvuRKvZR8v1zr2HYjDKZ8qV
WbBPt9vER+wDfaWD3lwyJlDnqoavFOaNXXW6vndrpJt8rpH/LYiNsB6VQmENrw+mG7DvbEx1n+fs
4G2c0pt2pE/eh3husnHdBzaxSn2/t8lMPaQQtYBysZPJvZ81TzG4nR+kxIiIzE3OVdkCMovsYN0D
yDO0ttvhm6AfY/ePmdux46phAprjXKicWxaCI7xeHwAsdgfHOLlkBhqaU+61AmwVx+BwjZKjOIVO
+QQ7hMJtGz5qQ74mZ9E84gO+cEeJXiQgeokjHlCOkbybYVOtG1FAjZtvnnD0ZjG1mbUZQlPcft69
EA8pJtOrOnEUk1FsPEO02fZzFRe/xTlck4Cps9BY5THKHfmF3nt4UEpz11utPAwJ1YzG7HvAM7W5
DRoEACZhGg54w1UU2Jyf058VXVmiy1KD5zLtP4E/9ejlcR6ex05eFRdDDu9jpw5HvUSXHgdf77MN
CW3uIYJDqk6BIOw0BpcmScSoWg3DSdBRqa2ztTfUR3rz2MSJMPEa0dwsKZDDNiFp1mQExSX1jcHP
YfSQSTB9dYvxOU54bLOJcy9H9Fj3UoHOfvzWaMGKve884Ykp1amdkXg5mhxoefUogkcFSbttag4r
NDioNFXnFsyeq86msFIrfqoeR8o563srbHQK46DF6cswu5yYBiwSJWlHVmn939SdyY7c2NpdX8Xw
nBc8PCQPObAH0bcZ2aekCaFSw77v+fRepOwfV6lyJS7giSeaVEGKCJKHX7P32lBi9ZR95CzKDS0c
v73e4R3nWRVRaZ0nq9oFHmKVsjZ2cIecYzBzCRVSxQGd3lNA/GOe9fEVNSwpPGB+VpNloyBIQV4m
qPi2daMcHuZJ7peJPKOE9MDEa7UspcpSf2NlUe8W7V5PbbCactJsltuEYY8DCNdr9xonM/u3IdqD
EvkWafmrncpPtgCsWzZgkTRVnAzGvODWh1+bUJXnLB+8siGKIBRbP+HL02SvuFu31BDTV5kU5Akj
u3Ht0t4baoQFNn/rKIWgt/zzSZaRR+d7XzQNAdp8g4AqAcwwucWFxhHntjsUn1WC+sMHWdNSsjyN
FsrMsX2UdJuHGIDmeggqtcW29FfDr3gujInLNug1IP20654FvdkiBlShAGmrV7c884LtciZyn2Iu
DyX9f8SOxsROphX5XOra96qrvi8DLXNKx7XvgRHwQZSujEL31hgP4YLPWowS88NRl6mk27pXzLHW
nj9BYG189gLzkzhGch6jPmd1ZUFvcENCukt+hamsdmoW/QZyTHdWmvo7fkqW2twes22tRjk8DOec
7AgAzwYkRAZrG1Ow7AW4gI7CAoCrdbBg+DpnqxYHlsY9m4SUaRGEOo5USDiecBnkbvg+noMei8gg
41lLi4tndcflo4MfxwXdBeMeF1S+JZobnUCF0cmwQrFR5QvvL0LCfDbmgeUfLQallFBAMjut3xaz
yMWHiR53hjhEBqwaTfxSNiNH+GaT03prGKwuS51QGF80xgubOdVkfuySYyi0ARxgRpkXOnfLPwth
7W0qAU/7jI3RaWUdCVvaxUCpMMMbIHYjDNsx1CYDhbX4EarDGpcOQTuAvH2HlCnMSMw7yuYFBMCt
Zmp0dmsngiif37eBTqqdad5DoYwjJ39ri+mnkDXzjdTuv3XZ8K1prfjCimi1PMJTlaLZictvgx2b
e5c1xH2EUPdiFaxooUWHgK04uOKjCwlrCe3UCuhwjBfYc8TwzH9tuDCdXxz/itaLrN7KRlwdeetS
tSPAYMe+hbNBfblZOsPUH2oeDzyd5XPV3qO8I/k0OzMmq2+o2SDBbUFYcRJ7QP8vCa9Nz4UVOZVp
u68s0BQt2J4VbgvnYGvkYrRGx+XnrbhvEQt/4xrRmTmTd0h8/U6Lyy92XFdsves9DsbDnLR+dmr4
ODRid4anmnUetN0+HM0dmY7JPk96Z4dictohM69XHpy7x9IQ31Rq1Bv+XmLJ2Putw7hWBzKFHpC1
/4x8N73XK+avlmGzxgrH+74w/uqdBARcjbCEHHT9At+DSmORsuRp8ohQLUeWE1mITHo5EW7W63di
/oOETnsVPAId7O6cOCAHkBeG75NM2c4K+8Eri8/jRParUU3O80RnK5w2emOJIbftgDhE8MhukSOV
T0EF4sRxaftqnt4o+GQAodvUdkq/PJ9UQ1kl69ELk43S+IEaAA2EQo17HNDFIS+tvSxIrEsocY+Y
DLYom+EjyvEwNPxbYK5+qbKj+lvat0RqtGxJoMNGR5WcSjRjB8uPrM3g1EDZJToZPye8M8nB3Pq8
WDap52YrJzCtvQFUT7OgFw6FgvY/UIuiBDw7BujnAOeeNCK51guH0Sehl6hCKmLu6tflVWR4HfB9
P7GhIY6HbBqca1xsiWZnX6K/hmbBmsOrjz3x8HQW1LSisa55BKAx7zogRnlHzkhufCXvEJztoOen
thrvhqk7k5Jn/jrjEIax5JThdy3snAc7I5gtCbT6zvacr8Q93jrfcljihm9jQKwkKtTzKM1zlHv3
fNEYRZS3Ltpa3DFcJJWUko9NO3YRmt1tRBtOarF6aPj+6ymGrYWW9wh3FXRw2hg8glz0mnvwzi0L
61yVNfhpn4GIj7+1zcE2hVaOsS+Lj6z7kE1p6oWbFTqIxNze5cVcyVFC4lNjS5wSUKIHZUwxKp8a
qelHo5Wb3I7u0ow0J7thQNLFotwjuPk2lR5y//xUpqpgj1G+LjvYQJKwVADo2IGKQXOY1dqRpEdi
iRBtnmzK3TVTU/rKRV4BCuBMTEpaDsGTGViQQaY9dC6XHnY6OcJ9k3qnn5cXWJfp1NZ5dbRH59c/
tRTTbh5dEA2V+yIFG09cOCUQV5adPcoarTmIqWVJYhwzzzbPiY4YBInQnfqyNHAznT1JCQXSQUIv
Rx7zBBiXI+RnbfJOnV3RNnPKm53xChESLjhYnQ0DHjJa1ZgeQMUM4JvzuTl5KPPOO9u+9kW4gJul
yLoXy/DFqiQ++1D2gm6j0O11m/KwhJadMqqkG0jzaCAkE0jo/DrxHFvfDwqgCtzK9qDlCjCTZSo8
cIRn5Fqys9OkIr4lbngi6UgTqwb5KGB+cPWg19k8D7PaK3K08GhjJphVUtrO17u3eu6+liK5VJN+
kNaVoGH8vE5jIOQA5Nq6ZoRlkYkcRZerVLhNrLJeRyRh5pJwVcTIj1VpZMeo7dGzdOwbYRjm/Wsj
fCJQnGDcKo6/Pm+aS9/SySVlM62KwEt3fZn4V24hE3Y/qjHr4g0eMEGzv0wDUqXO4XDigK79LKI3
sQjcJcsk0Vygya6BX5Wq0hRQkYkroWjVM5OexIweQh3Esec3ey7vHuTByQpL/xxE0fc4qknAMpvh
hkTFj1kJ5XbwzS+cZAOqxjkF0ExULPVTVNYMeYvq6g/GRevG+WfwPntCMBkZYFbbXfbVDobvk0He
t+kStj2Suud7zOit+s5TerUiagAaYul/BmNF1q8NON9V6SGduLNbG1A/j9ov+7SPzJr+jHl1iXSw
BHyyZSeL0gMhqV7sU8xVdww2UUWY97CbiDWeBZ5ujbvIZodrWrPEJihefdBp52EYiR52epZsgnTm
kTwMmOMo3wKg6zZeVIMC4hAa7FdQp1wWBYQ3aOl2edkKxGQHt/eqjV9aI5+K7CVWagJot2AhJ5nl
xETa2W37xDsHiTJGeQYTAJCT6BjNNOPB+5LJlvRug3bFKIBISyi2JH/1fs5zMw3NzjaSaFcZxY3e
1WXaIWJyYYP9gF4NE/QXrwy8zT97B/7G8YSDRhEX4AhpAf54JykvGyobYoxBFM6KwzjyvZsuImyU
py5BbNp0NG6OzkCiFHTAgLoBzqA6EFWs9k7C4Ln3gNZXbMSy2jpzQVem8os3ezTeWnhgj40eCrxj
GYMYNmYRRXosPzCM/N13wBKtK2mZtpDqvWGkHSomPQW4Md2YFOJ2le3sMC+ufkn3MzVwv+AptAFq
Wa/o8msdRe22q4KcZmUwD9IjWgmG3fC5JnngeHBGVk9K8362JBN6cDi+QkgrVjARg7exy4mDiKIP
pP1i9pX9LuyHvQIRxlCuEjjN3zEWwsrtu9bTnF+WLbLt8o1XefSmwMp5KbguHTIqTzwLM2kfBINX
NeYqNosPHebzv/T+kzjChlAh8bZB2frdYkCAShcVqa/dlu5Qy8zqNWMxNMqsI6M2K5FwAN0EFEi0
WkwVkIqBiQrt6tlRA1uLAcGpmF+hPlLtqvqSkCXrxPYwK4Ogi8+SL5gDzqokvMHSrfrpn+9n+bef
3zL12fgmDGnM5qJ/M7/RqzPnaSbtVsiCBM7Gv3kFMRqOMYB7mgsOZjubAPkwUwgOTzfQtO3S5ZO4
xxauUifNsr77hb4dstp80ytKGGMTuFnxlrVkfWTqza0Idhx7j5yewAM+Vk/xxis4pbIoz1ATimzb
o9w9+nnkoyFV3aaKGrqWzPkAWvMnmgOKM8MWjBC2g5ddvrOXeYmV2b0qzRsbIHo+VMZ3sDhP09wI
L7XechE9qDoMDsQxLp1668Lk26EWWpR2GfvjbdtPR5kH0TlzMV3EKEf7LPhhW9+XfkRvnPz4wUX6
kwPg8Kl1JaTDgNY13x06TDKNBMC8vFVQArZlGG5Ujm0enemTZHez8hrU1JZ0975BnECURvW219iY
JSHSsdF+XYQfI/8rFFn2lJYJ3NnEaHX090szV1kofOpZW2J5YPzc2TOytJW1gBepQoPtD6FdFDzA
Yeb+1VKVtqXn/ND7/rffFFyD7uIqJZXvnTUrN1m9B4DnbjWH/NoKEVONxfTdiEq4Fd0k6YywhUZQ
Tx0AoLpm9jtfDMmmtnJicECp7vWhZ8zCoYcuVpWEnlAELWJWprzmxo0RbSXsKVt2IB9cpT8PJa6S
BR4BQ4vNN3h3d0mDVONMw0+NZ/ui5yFDxipM1skIBqUljgeaH7Q3kM3ZtiEsaOtHag35kUZ9NhH6
ebsheSLcIZ2xLlGdrJ2UutZj74YycQ4aSuTjlJqfi6L8ibTKYleHqzDDg73D5C9Xy91XmvjFcpw3
de+eliL0n7/k35hJHR1OHvRFXVoWnIHfz4uZ8EGeT2gg/26Ytkxl+1kksb/FQdWw9DW9s9ltDP9E
VoRzD4TuUwyFNWd9t8+JRVinBBefqsayoJmGL340xgS4oHDOWmf44FX9Ny8Jh+swH2o8PFLp754a
Te8EmxDcX2HCIwwW1lphhgMkGxCkyKldnDSTt51Rji3nHctw18qSDemY+fqDH+1POySfxLEsYsV4
YaEr/P1H6w0SC7UuwYcmEM8FQ/izcWt5lbuiJvXaSoSDD22qjzJkiM1q6RzzQi7T43L827WjETsA
sfSfP5Xx59Hv6JgzuVsN3XVN+93vgyMLh0fGqUK0GRCJWWaMUJlssOmA9J70qvlRExnhGDTfVJ59
CdKDrKK9xc53DKrveYvFEX9fvMm1FvQC2TaQ3IarQWTKPtedn1jWsYtQh3xQwYi/+UEFdm2u6owl
sfV3by2KvNzS+9q+zXp/ZLunTkd+7xb43JanyenoDEoc1+yd3R8522BRhOav0WpSt0/57JVPcv0/
r0sIX1IKB9ZcmMj3Lxi83IS6DLF1Wx5GQ0HWzJX4OUxEv8oG34Y5Y00KjVTehXmzNGUio/n/4Nr+
zTnK+9zSKVR1V/La+/2O0yqhu/Pq5ZZM0biXGm/cSB5JNyR7nT5tRYc27grW18MUU+XPJWpONUco
IOE8nq62DuBx3tcFwLk5vivyLBDCIyT6eVJhlT0vkVxdzVr5H330v7u2EI2UZQtwB8J+d20lOEBq
Edu+2WZpnFXZvyVExjmkD1WYgKgxADSxigrSb9mgB2fPwZxT9wYzBEz6GpqGh6yHyf/LUTOaJgQ8
QswQTZqHuP2UGrmJKcvrt3UpnjKX5lWLWv00e9v+82vAD2+Z3J8GZ+X70qowZar5UoEWhYYJ0k/r
ntvaflyqpyxI33onuJE/Yd7M0dizflC7WGdblF/JzhXnpZP+xUnKuwMxnybsZZx5w11/Vphb+iH2
Hv/5Ey+H9+/FrEN3rKAlwUuaNW+/3zXNkJuM0FvrtoglOwttpBkzL6pH4jkI2CIvxf6GQ8HDuJTe
lptX981rajEXc2Qr164+RndmGB/Zccbbf/508k90D1g1wSlqGqbroPT//dO1bZHbU2SG94tWM/dY
SKIeICwz4Z93R/qtQSHNsVVebqqwfyqz4LCcBjBlX9kg9tcW7MJTYYs3A60PgFzSlZnqQ5zWLnVh
DeBfCawh9UproO3xT/1a94F939axNT5oSsMyb+0XA0zsNt8oZYFaxzGRXF687UkPDkXrHNUsqvvn
L/83ZISZdDnbmR3anT9oBInVm9pQNBFDa94PugO/FKclEwPDJPgBzUOgty9O5QdnZzK847L8SGLT
vfejD/guHLT80O9uE8e1bUhQis9DgfH7hUAF25tTbQT3S13lMx0/FiksjzyHK5vBoWLYXBHXGRAp
eqszwhF5uwRz8MZ1KByMSVhhOlvA59NnXyTZuHnz2eNZRDv7ULRliPRj2LSl/poUdr+1ERbulj8m
iVBOzJmblBesy5rwMTMZ5ipSnS9C65z1GKoYrvb8GI1khpJWW+/jQj7LWZxdz6llkz0CRcOy04Yd
s3mCzANdNbjqmDjoLGUGjjzo1/gt9Y1hTa8pgVrLWZLZ8dckJDE9rMQ1qXNxF/jpRpatRtxbLXGr
kLgYt2cl8q9tRzfXsgFYLVMUHeZ+EJWfXJu8sS5ERUu6IenLQWo/DL16ZZyCfDK6+c2Qfs/M5Kah
xKVZqpmxZhcskvLBz5zdouSPGpy2kVluLEyf54kVLiOyyb+kynn0O2KILK4cawwkySkmZZi8o8Ak
XJDoVZo/Lb2C0ejRiLrB9zDrrct/fp+CkJx90w6jS/P9mxknR4wPj/t0mcCK1L1LTZviNTC+O/qA
uikeGdII6PfLPnk5Q5y2ro4dYoEPPsvfHBguNaoB0tCwOYHf1aq+y9aWlToJhT6BBCIb7e3i3S96
/YSPqDssH2FBufwgCkzf07CW6yoWRzedngfGuZuqbnYknTIaFvH0QcPwJ0NVojs0ULrbM4jsjylG
Z9Uy68kiRJ1KeMhIE5DWxucqxbbYFmX1KiZvGwzI6VOIkAc5oQ4PeN8WZggXiDXlunDkX0GDhSPI
C7Fuo+CouujDomah+Pz+vLsz38eARgZtSjrvDt6x89wu7/3kPrC1C7KS/KLNfygx3te6jd6Nx620
cj6sWWnnAPkGVo5ybZgdOcTuqK4Y/fC/ipHMGILe3BZ441IgLTf00mhq4IKIywD9oaPotMYa7ETS
Gm9q6s2rxKL3YAFTjF19kxuFvfVtIufsMSxXbha+pm7qnFVdfXcz+UPwXt/rBM9ti3u7e5JIUbaF
N/nXxDaeB0n72xf0GqZWI9om+xL1ETfHyDAzWVWhhq2zMp2jRFG9FsitjzzwSdgWR7ttXhflfWHi
WNVKH3FOh3igjF5EzjIyxmGN/LkqrpWV75V0e5j7lQCCnXTMABssWUXhnRnA/4D6EOyraMh37LzZ
qgR2dQ3K/g6nPT/C0OSPuYGw1HAjiJcF/mOQ94g1B3nta+ZbGqDW+5atzz7RxmI3cURvZjPjkDSH
rLivdHs4OejcN1GZXfocOXASYVicXJJs236c7sw0PldN0xLA1EU7k39iFQ1KvC1D5KKLzWth3XcE
GOxCVddHYY1fkhqV5TBTH9KiblZVGjNOJheTdiGQJ6dyH0Y9O40RY+cxKR+WZcfQy8+60bIITfzn
kfwR3YPkE7vnxuswn1ISD+zej0y19ovZOEecsylZNZIo0G99axqxmRMGa6PTYeviEcni29+NED3c
9BEp2PizeWegKIDMOmAL57Ho7+80v89NdtdJfu8HGpNwGZtn3RjpE83LwJ7j1ASlRfaNeWYZYdxy
n5S7IicJtzVtf0ekA2vhKjb25PxQ2mlP7uSt2YhN+xCZwgZU2Ur1bBc/OOD+LJVBjek0lgb0N/gJ
7yYOdpOUU6JF5T0T3YZBe3EpQRmdRzGiZhQwly2kd+syC9EjoF42CwIt5rcUmlRIdtULQb3yZQyD
l3/+XHKuE387MFixSIzS1JCuQaXw7sAI0IQmKXvhBzCHyNScmiRKt9rZtXZil42my23vtThfLc9T
F1dsPA2MkvMcZKEVqaQ42GbxlnCO7PSZtEKbSmyr7tfn5f9Cy5UeoKgFCARmhBCpTNs2Zv2cpJgB
fXOHsCJkX2sA0AirR7szYSTYyJC8pNw10HoQpYyLdF3cETlIvegxnhQAnj5oAoSaXzL//luYrM8U
7GkmEZRLfxRLij1/YbVje1sGZ0vxX4zWgX6eDLa+2zrlCDy/yT+1DZqRNWMv5+IX7LkWs3yWoryo
VfjQkk8kHhpOXTe0X4Mg+TWImxihngLXvy2lmG5+yonSPCyHa+CxpxUl54AX1URFkMW38pU1nBqq
4A0enPSaf+2J2FnK2c4KWM6pCq016Z1kdwQDRlxE4Bbiq1PjpVcQgvuWldkTpRxeyAgC5diQqYZ9
ShHviIE7aw6oWe27rrf9Dcm433pjHJ5GQ70u1JVR/9J3zQUtoLtOrZYdd5J/NqT5TVp4/UAXksMb
T1sj94lEnZEnkWoYhMgBw0ZHrZa25BAgXNi4ilVmIJ3nykeyKJEPrkdnRKvgyH1NSoJbnIRmrOkH
9Zfl/kjdMiNpOHqZQwrjzhXHMDRL9G/cJMuiwDY10nhq67pUeuNQocBpq4tiShcXI+vGQD2wJEwO
fIFwR/Any5ryqiuU43U1ym2ehD809exLeaoRksBZkuph2RbnNYlmprnNGlCtdkbqtVXGwU7hiKOT
rqF6usj6yWVYGUGx7v1e3uraB9NmI5KLu3jnzHyX5W8pDfLnsBeXt+VLjR5VI6EQGo6EHJYLd3/X
GOVTCK1sbtEEujTq0anA9DB8xdtUbP0GNY1Rpe4KGPQa2X14XGQVpkOUFb4iR7/L65J3DcUbGl3E
LMOYXExw1gc9DJ4GFYgjdGtAN8a9IVpzr6rmsW2rw9KnBpb9bEAWf+7CHyg29J2T2uYRiyhumozn
2W8vmpnDzBuyGzl5OYCT5JLhdSNg8aMB0fsWhTmsqQS0cGnDIftjYm65fTZGotJvXtsHh1qBPZ1i
1Iy1FcQ8d3iKZVDfVQJGIa+o/kC4kfmrvPt/m/jwHISEWnytfvw3upXq67fmfbIDNOj/Cnb4n//f
RD9Qif/fox/OX6evMbiYrxlRDxmj7vH4/X/8d2Z5/yf5wVH/ksJWc7cPvZ/5Hu+1X8kPpv0vEPCu
colx0JnJSl7j/zv5wbL+ZUrBRJPrTvQAlI7/Sn4w9X/R9ACodNnU0URb8j9JfjDenei8cUF88mwz
5NMF1fu7AZUDUSyRTjrsBnZ2b1FBDqBJgrSefs6mHWHN9m7CJ4FlKlwl5GDuO9gc2wRuZV34468/
MP8wC9etzSThMrLxYAFeTqQioMqrHTj2Uq6rxhtvYzBhylFS3nuy+GitNNc0//Zq4ovwTqI6dC1b
2RJG2u81T0Ag06T3GsQpAx9F0HvyymZFXru2s4+p0zxobdkQBYoKOunFdHSi4TjUmPqUvvXmdt0n
C5jBlNQOrZddqX+AniV9fNSkN4ALGGMITMU6Adt+zf3HhHro0sGsMUmn2Qx+h6tNBtZTVFjT1Ud3
FitLYGo1jYsc9Y/CFqz5srz/tmxodZctGhOu913MUMs01wagFww0zT0kan8zGeiP+SPBlcTmIkLq
zO4xH9aGGyNdHwd/3VCqdDH5zEBCYeiQl7epR1Gu+kG3Sagb2VM2oSSgLMrvNC/AOycicQCIMWzj
iaHkRCaGNwokl7EQz1461RuRTvkeq6HTT3Bj5j/UqCMcTkDd8MpTV7okMj6ydh26U33TJ2IJdZG8
IjnRt7E1aLe8tW9lX5NbFWsAOdJBHkiFdddxnZUHMuUH4jVmm6aDxIyI9VNDUGcw2Xeqdj6ob9S7
ulmy6oJlxRvXpXgmBOJdCVqYOgsemcS7cEb9JHYFv0vDc1Xr/EgJQJZVN4ojEVgRQqbvUk8zAuTS
dluVzauFwP5o49vd+E11VuZIqxWN2S4Z65wybiT6hKDSRqGqrrO6wNHoILDywseq0ytqIVwlZcc3
7455NxY3YUOWMfW0OVrRaBH4jaXJ5Z8gdz64OMNL4NKJOSxOD6Fprmonf8gFdRbJiSYPqruB7nBt
PDxeUVaKjUBNvi9w2mojAbqY6fqzlbV/EX8pdsgpSYruG3Ka68b+K+q+RJqCTsEQ+QEOFonXTeDu
hQz8Q5E0b35gd8/c+OIwyclYmVbxmhYe0i1dA9qoD/KlGSyFh6HWPlhILGfRv9300jIEdThnJQcj
J+P7R9xXE1MotQSvI70v59FsnlNxcL/2W802IQKqtSZj56JI2NpLUf/wVFIziGMBZAV+t09teuRp
gkJAWOq58PHRNq1ZbrH4c0XMUezDqm/wXpjZ3Q87ap5LPY3WXg1YrzRYdWY9ugyopzBAioTBV4bk
BVHWJzNqjK8jBCDb8r0fcUddqt8iBp/4NzAfJV5WXsahNkANdN8mltxd7XgfnIC0Gubci/z7L+Sw
fkKqwH9hoSmU+W7mbY0aiCQ4EuhAE2oiaLOnjnHK2qibz+HAd+/JWLh69Q4eLpMY9H7Q0cKVpJIi
0ZvSrOl+AB7ctWGi7nNizxnOI3rjOlMma+umsL9X0ipWhIJCto6Hv4IS7B956jZBs01L3hiTqGDN
VK9+CFKEebE2sGDRoOkJHJSsAcstgWM/iabWo3hLMhwdscCoF9e9D0ZqeiSR6xT4o7zLtH5tYgPE
Wlm8VUDtVDFX+0G68xjFrEZfb3YdlpeGVTPUmvIgO6zvraTIN9n2GDE5RY5KHs0wvU12xiI5BP03
cD4eKRW3BBG3W93wnTUxls9dWbJksdjuImRRvBcMbvuX2AC8YbfmtwEpmert9uQDBglKY9jnclib
VlNsa9uByYachBdKtss7sC2aPpx03vuMZ5O3BsLoKsWIsvWgkjpuljH76j6LyAswlf7oDbDYht29
9TphIPCn114HuCeu9GfedMlqNIuHjJNnU/FuBfqH9tdyA4RrRXbDCWoTNu58diCwgZCZaI4hUvbf
PGQSK6/qP/NXHJhPkZ2bwROoGHPJUXkHvE7q2orxm4H1PjO+yjLzThH2Exa33RcCMWwI13w+M03Q
L/bMJ/ppXZVthxy91/ZEYKSrllb5Tas2RRy+jm2rvupl/yUFULqx2Nh3WDu3KQCFTTxNyA9VA7Jz
DrGnWfTYZmDFbja00t0hzAiH9HGarVBAoYgLpnurxC4vMK0cUWNCT5Kf267WmRTZpOqGaXMivZ2A
+a7ZV0P/PVZkRPRypxRaEEqUfd+Pr7YbQ0dgoVvFkbdtGNYeraxbuSHTyNqpkfxO/O59XNgMPtDx
MZU56sraRvhnD1mXmoQFrfH1WjsjZEMBZsQ/teMXZ+pBQEG67LuSXCw8sCjkg2jDmN1cG074hJxE
25pGcvUjwFgiQNyCpcWg6MFTS+bbnptA7VUOddYPHf6yunlNiGGXTu/tixida9l3FtYxGINjCXYG
3/Q+dooSL6J3laj2163Xkfm3x+WS3uGjizyRr6XmwvyJ9LOs3OzgQiOd3B92++p4Juynzm3Bfmjo
RRBeE3Q6IKphUlXYPputrauXn43ArfeRy/OC78DS/R8Z7R7iyeELaJBqz/GQ7gEBco0C+vEp/zzP
QwgUb3FmamAsSRpN/T7YZMi/gXrxPA+IZdsYllonsnNHdGsIJzByaf1bycWzPyniyD/xejFWDFFG
9qGNjtTwIQrLksjF7CeD/osKLMZwoka839ybk1VsGlwnZ15VZACI5JFhoNHa9YtRtc+d6z95fvvd
jySx9zlHXcPSZI2wfePLKduPlmXdRQbknR6kgeF8iVwMrrkZkhUdBP4WELG8hDMvN7ezPZSMCA6l
BqfButma3a5FaUDRyGNyzWIqgjDqA5KEk4ARpzdexrRRO9fqXnNvPIVTJfc+8RWbpMWK7ld4alXg
XlXhNDhDNWeTmjdPaTiEbFZGhYYNXhrP+JFfBOnpRwV5eyVl9aOVqYdBAhtq7FlqLae4Wqd4naYi
Sp5qTbovUbe2uzDZkWSZrivDgW9g5A+upeG71xqiXBVDTg7htVcYD7Xr7/gM1mqaf3GkSQqpYw8s
tGbpZsTXYbKeC4AAOyBlwBpS5rdlUniIxkg7hlvUYeTX+k7egZG0HqqB59mbpdBs3iv01iIirjdN
L6Fwb23DNLVVrssi3v5iapO9lwqo8CSNr+V0Y+BtbnxIYac4eYK29cNzSu1lQBrLDi3ZaoiFtpHx
021La40bSQd6N2yMQRuu8taU85bTq55bvtwmNR6yQX6qQypuvdX2Y+uOG03gpincVdKJJ8OtGLkD
GZBeD9SJWO+CEJGWVWcgmvY51bmi5JX+HPLB2WGPw67LiQ2H6GuWC7UxcWCvMzns7Y52RoHW34+D
UfD+7iAgD+O2r2HnFt6XhhhoZLBWtEZNSoZmY7qrMkuTO6rYGtNw8qPPHLVGTGId8dI91p3An2En
L5V8Q7v9xdQDeaFg/M7q+SXHRL5uhx/2ICGoTZhjQvWVuugvu8E/Z+fRmdOd6M5cWKcs4LU2AgvB
TNu/VRpAUjfXHobUDHjozHN6ClQM9z6hfvYoLV/CvvqCuKvbyNzQsH+2zl74+A+L+mrULAg815b4
4EqoFTURs645wpb8hIZq3IcTF7nLTRSQQHDdwMvuh4C3i/IeHaUPL3ZHyqnN3WBzS2zKFshC24Sk
cxjxztDHM3wYlrzuQ99C7SCtGneea649syK+yNE3Bf/vWrbRARR7/FDSaCC2Gk9tynyn8dUDPJW/
TE8YnNDNMWsQOTU+o9YOTPRJCiT9ddyXK+a4WCjbEY5UWvRnP5vsDewMufa+Z5PoV73Z9TO0mBFk
vKU6pr5JAewRsU5kuL2OKaFP1nT2AKhOY3WvmXBGUHNi8IT8qcqsg90/tGt95K91QE40/DDTwGot
94pnQpe/jCJ1OLlNcUjgyWAXcfOdYGqGA8+4+jFi/dxsx+MuDwcgduEIbj/gzaAJrLaym0uXmnWH
NfzlTkF+7OK2oPxnqhsYnzVBweJHc64r2TlgdoN163czK7NYRzmVXEmmeh7GsLYm+G3sZXe4039I
h6XfVAfJKpqwunMEh2vv6Gf2pRyb8tHJqHOSmDuq9fFvx257hQDJ+qLODYKzFU7hBMcygWbr3tUh
s+C0MTRKJF0zohvLyh0sF2zLRglWCseeOY32aeqUfRLzHyBPMNkm+ZeqEX/5Uf5d1uD+mMBG6/TV
6Hp1bap0zrybwp1Xv9R4WohZRzlLHOuqmKL+kChsp/CojwD54M71xZ3JT46Xz/B5pVAKb6sw0A8O
rRBux1ezq8dVwqT96E32Qcg8hVNgqlXBL5WakHNBja2UEdgrwqRXpA08pMWY70Fs8FbXe3dvDLxx
A3yNd+A5CFiEXLJ3nVacsbIlGN4gpRS5bx70ITsEWoTGNyjgkSoHSyc2CKP2vF3eX5KJ4WxZW1wS
ot6CLs0JwtQYgYwQVDPavXUMHnBb5ifPq4d92WQ39v7BifP5rc84GydGEBL7vG3mzdGZwnMlMocc
EpGv/hdH57UcN5IF0S9CBLx5baC9oRGbRi8IUtLAuwIKKNTX7+l92dDOxmqkZqNwK2/mydop50MA
aGPLwDgQ5nzjpJIQSFdeK8K+93adHm1tJgrBhC8X3+7Gdnhp64kMnG3mmxH8i6rUGWxeDqE0/wZv
cpZrWG6cJuqTyhmivU9Cbg7r4UnhSPPrln7aUpGXc13wdxKHc6Da9xIh4tDNuykVqAjQkeiTqe8B
Sgu1jlm+tdbujZHOphKBeUApNp4tB8E6TBA6HQUeNVI/vKSCN2u+Cmk6t1J3Y4xVeUMrJ4VkIDTr
xT9xuppoTJCjbZtYYjdRPgpgIWltnCxTzr8OIxwvNleIfSpI6OZt867YDI6V/dqUYKSajLJ7lOSt
G4rmoORT5waH1BZJEPYwviW/RRQC1bC+ZmtZLzYqVW3I/tlsFcyE0SPfPjk8pY3xno/VzXCxWBLv
2v4/7knks7z2Q7gnQ0of4oyfGOracog8q8Cg3IEEG+hEqD9Vt7AzMAjvOhtv4IEXNtfZMFjzo4jC
z5Ac3bbIMiIqtP/RYYA5JJ+ZjpQ1vqkA/hIPR7XvrZyCxQVNIsvmnzEs0l1he3+1P2f7eh7vLAX6
Awc2GxVn/GHlTTgdH+0BmwR+6fCl1jz0bmlcA250Ty7vT2dSKyQYi5kGSi59APNLm6bBwSr5LHov
BhRg7fMaYlpv27e/pjM58TTMUNuA159a0/6x4fxscVl/T4s1gxnzZ0ABbnsy3emCTv2cLcI/enRZ
dmmgjgAk3L3vqde0pfZ+FREpTumy2WN+iZFHXwKPEgN/xiXAH21+GkBogivLktoAndjqYN/Zh6ET
a4KMN3M/pLA9rDm3Vo/96v//IwC+w4aH304PpKuwRNk99RdRNXL96Dp9EmAqMcZsXQrJCI/029Sk
jmVGAooW9WYZLvpI+cBNZuWD+mgA2/DqfIv8tmnH3NynoIC4wfZF3MGL3jjd+r2Y99ousDAbk3Nq
MLM4sLh3c+W8CFvQqMuU4inuVPMgYN0T+n4gyCwQrSAqJlG84TWFdMPWJ9Ldh9PnR6xRt6BM+zNp
vCJxqRD5/y9WYVYJF35av31ud97sVUnApd4zgLmoiOYwjX2oAUCLmasttvM8+Xw+1Qfq5IM79KS6
nqwubtkhM+pk8VSYSAFZoKhW+ykt9VsT1W9a2+F+qpWN0mf0J9EyF5PL/fDAq4RTq7YqT13qge2T
Ahlzmqd4TLVx1mVK+muqYnfQ/Yn2Bm6eXnGWGNN25gxl19V2fXcluzftJmYJgXGTGFH0vipQGB7I
311p6N06wIM3rAdPVENvX5hAoon0u8MdKTxUnXcK8RoSc4yixDSk9ZzjvZEGmD7Eom0Y8o7Kiv7f
YpnZ1YZuodO5PKEE/aV50I+oSumn0dlVHP8w6Lp2VxW9fNXEU56EUcdiEebe1AzUlpuD6nNem1bv
S6hLl9CiNr00+wOzJV545URs7T5oj6ri7sEaxLxf4zEuTzIEGgvjNibLmqylKq4NL4yLtK5dP8zs
khYWoSiZJX02N2dxvuegmo4O7/uuHRAVAfAE5eIeHttcdzW58WSUW/TOCg2qMLlaI4gon9LwPqNn
t0ihNIBi2/amjKAjPGn+rj0LWTiVxX9+sH4sVsBc6EZXPZo1Hoflly7smzkQoWteAAcRSUS/OxAr
YH5VIFoyGUHpUxLI+2MHywaRtKko94ty67NY8+b8/185y1yfh5oZ1iieU69FfR/wCnTlu5yXGKdn
DVbCbBkzViRhK9i6KdJixA3bxxpzWV3jrChb9lMw6cb8UJPab0GWeutadB8MhnoK6i9XhL8wxf1D
fJq9jDt0BPeOYCSxurWkKdJH+8Sgd3WhutgBTxsPa+xH1r86q7+jkqc6HX/MFZq5DKcnYQZclDv/
4CuwUsymcYEffDTwFxfLfCzmv7LKnqBvTQmAR9xxY32UpBNiv+ShaXM+HADCXz2MLgOrzM0jTD3M
wZUZ8ZBP44tVTvQswspkD968OYv2SQag1ATturVmFomZ4dFKnEfqrETwMUc2LaKGgWvEcw+ErQ3u
uqx/8oOHtQuaYA65eGz2wl7xz3QO2AB4qzZtfF0z/CMi74GigpnosP20NVgBU76TDDUSf1Rgm9b0
Vx1E/wGIx5azkAz1Zhv1xdlqN+NSrJs+MV0G3F6Lo2MbWVy6aCVpWe/AbfA70n7dlgR+p8fS0TP4
AwXNqytcVHnB10rrc6anGxxHuWlC5mh3Mv+a1nJI2ftuoFbb1Ntv6xVVr5u4UyKu8h7NvK3cTM0M
zJw3sdLDr2gV51m9AfpcwVpQiGBCIhXkazdhMVHkm6ZJ09V3gO07mu9cupbyA/ewaTNIMpIGcLlQ
b/xJnwPhBUBAe1TEQEH4mN1T05s5CAjpcEwU6MCm+MpWXe2ypvspPH0qAu3Gan102njrBXJ1omfD
umjrvw7mdrLMiq9ts68iFZxNv+gvndlfqOzBdtTbvyVJ6GkSRuzX1vdsiIEs6qy2REwZwhrbfo7W
ceWu9Oa3wLHnL8lcCllMbcTMNWUyZ7bmCyawMC0ues4PUQ52YOYb6Zb9xMnZBbG3MA/lVfY6ZC14
G+e18oL1FMCGilOersRsnBm9FAwb0VUr8THHM0RPRjKNakkCPaPgrn3sP+hB5YjBh4aCCh4Ymln/
beXQRKps/D1G5Jjd4O9gz3S3TLXkxgFKRlAxfrBUdLOla12aTtQJzLSBAZfjvAjOBD7LF9E3kAM0
LZ8cvi8Ifw1tjZEVz0b4ObI8vnWaniKnccU5c4toY3g9U6IDpXN0j2xCNVQK3z5kVvb/ZrmRQ+0w
Pb6gMipBDNvUlzPsydFznhvb2pll98tKiymuzR7zRkS1uaiVmzQT7lck1rvvFL+8nP5BzzauIheg
7ovmuAg7OxLxzi5pxiQ6+sQFDWIYO2u2vljhGKeiPIRDFJ0603hbbLAjDv4bmtuoQFNzwU6wm5I5
qLNN/uBfEVp/NJMAi8e3TKr9B0/qe981K2l54+ySxrvQkVRjtNBlfXSGZaFMJsfjwCfFIN29Uy7t
XdjQ7gq3Oa2qyW9mOzGeqeX3TMAmNcYvv5wHNJDouWcDeWQ/9bVmIw1NY3bJu2HZDMMIKitP1VZO
3yhvRNHhOuS5dX5npq55HtDn8ijcuWP/p2iqv2S6sv3iV9sqrDqWfKTkluXDXBssyNyqWsfPodUO
b2az/FoJSG6MmV4WV6xU8JjFHwDt3OoazT3fzaPYSKE/0nWIxC2Pxaoo18UYt3EZVTZes1T8cWD5
z3I4c27KQxp1wWk1TykCAPRN67/Jddpdai8EGIjYL40BxXS9ur2rNyvB5f1kdpRz8CfOkPoBbomn
wG1mTqPepLNOQBR2fb1Nq7VJJhdFN6xCxr4xg8jhM2qAhd1RfLCF4FLQccAQ0QUsi1Z/2YtmWW6C
b/KGzP60NwbsKx7jPwQryrDp5eDiPjqHPgiMU0Pw4TSP7pXtA8tklJ/MY9FjvSuL6xhtem9i9u0j
OIzPxXW/oRL/MQcBZqJ5dofglcWWdexGoIumYPuXmUuwnTS+m5z7GV++gFO5GeZr1N47trGvIKo3
q1L6mIOeOZXjAqO5S+/mOtmXNAB3NZQG4gpzuMf3f6sg0sfKMPstyEB3MwV3hwKVXVjra8r5sR2L
iiyxMX1lgi2kMxTZYRgeqxcvgWug4kln8K9kz32IGSgmChCcpubJZmkOj29tDxlCKP/wy6Y4Bnhr
WlIG1XrTNfWrw0D9YKxN73WMwjeXmHtcOjDz7AK7YBjVkCcBKlTI+xVzfso3VwpMRL0U5PbTMq6t
i9M0EkZND1UQ/ABHN2VwwUo0f4GoxDZlnuqYuda5EM44e8vgXKFo8dHBypV9cIxgR8Sehq7Y2vLF
jZBTkKpyoFWOSLwlvxi9eS8q3t8ynxRh/XaKlTUbePYXa7OGjMgT5I6NhT+KGQqBEiuN3wz9GXfy
dHNnm0poz0N6CShTUCOUX/EIY2fpX4GZa4P145U+ThAeuffuWAnOM9YIyC/7qW029Jf3sWgF/JLi
3oFopXJS2TtsxYhN639Lv2D09UPkcxu6scN2b2dVIcZ+i1EPvgXbkuE7QkBCU3KYBBtMpZWh8YVl
e/zGz3o28QiO9ORmkAx3Yszy25y2W4lL9Fz2a1yWZcfcEP2ugulgSGamEL4ECQbzOk3cS1Hg4t4c
fzTVTMDWaD13invfzXpvV9QDu/Z5ktmQTIHxPAmu56UfiM1KEGVb1Jy1QohLXoNDmbMKq+vkTjvP
00tM506x7RRha0mxJNoclE1vwDofLHozRv27uzB5lHNjJmn3AVzpvRgp2zMo+vFyoCgZbr2N7nsH
SypfAxqC16S0A4A7Joul9RNBsl3r+caydwfMrT9FIb7QQttbIyW1UYKKJe08FQdd+3e1clsqSrjb
Tjve/cfwM7jU06Lw5UMmjq6FJjWM5j++M7ui8Zqr9IfmCcB4YaaaJg4O+wUpIO14I0QAczfpmgKh
DesLmQAHlOr8Aqr0Sy7msC0dY3nqA8aReWnEyWs82HniavsETCehDdDQzke46j1sn5MDVAbqBtwu
kHhXCcJqsgkdYQ4q8FtvNYvDvTFxSwPdviF4QS6/spgUl8+pCl+Y+/5glKjOnTnK/YT9M3ZMaJyN
Gb1Q6PbhzkTl+mz8sqxufNKTdS5JLmycvo34rLxss9gLdtMHxcXG2FGShEjIcZXnyac2QPr+pzM9
hSm4Who+4Fd8LKICyp1a4jBVfrApMvcX1RozlMQBwmVF6aSaEYMCV5UEVWBu2fkDqbyyjYIVkFnG
Z1AO0PJL62WhqwIMtPka1UF+cRuNydZgfxlZtOpg43+uI7aPXeDNJ0t4r9RWsM2UdxiS9BGu9skf
52M1mn9SNHAUdzqIHuCQgj0CnsDVIlEdFw/Zpx6jrW8P322BQlCBNXbcrykHCA6H691yjWuBSpT5
/T+VlR/+yDaVi4VmOE2zE33q8UjV12npP6bO5/a6dGI/gI9YyzsEeOfmB+5tTIP2AKT8JRv1XTnB
w6RpJEoZ7i3tLFIjxNnNlDI5PCUnTAgB+hASmrDp8DFYACZDD/qppU6SSyEv7DrHeolS2JVRfecI
eC2MhgVP4Jh7Ch1vU+sfF0zPJ+z93KkcmcUI5cCnuvk1J5XEp1vfQI+dMYbwkAYzIHb0TZwkxTa3
3fucEw4Toq+/GCBpe0LIofvCTKoc0kpeIAGSobizbR7Owqt3aygerlK9c31XEo3F+VC3VNpTIIgL
xla/G8UBB287yvMOM6v1Y4mrpLzhba1weiIcbJTE/5WubK1NJ5gpWSMYUGpStQW4QoDIFqqqgT2i
c2J2bvbJUpl39Cj2ZiJaDyKqXzrfAZ6FacAQbXHOFpKnIURzvnbTlmzWmjzaZJaGhZeucsQlllV9
G2SHcOJszmiBAWdssWhd43QiJJVpdK40y5752juP4+PDEaBiGvEUdtNbJ5+g9Wc7ZyzMSxuAXTUx
gcFhGw9FnVfHOscEEKVvabrQ8Jw35nbNHwig0Eo0R1QMETZPeNy/DZuMsVPmXfJQu/dzCTN/0uVW
cElneKxRGnA+VYYkfEXRBbt82MLSXw96yFhs12aZSCZbidHKYZ+BNSm1DAQ3nxNFKedWuParh3CX
mGbHK4e1htU5iG39CbH2D2LexH1+AE+2MEeHHX2ZKfgot0DkbrxHZsxCHLTHj2V8jRwKQFCMr0NX
/kT0GWyk/KjX8Lfbdnni/Zpn5Fcj8xV/n3NUQlzWdMk/FrRfg5v+S0fNvz/kPHHqDe+MYe+l+XEc
Fz9ZLbRZQHP2tXmHR/SKzYQXTuVEmx6MMkd897G6jAZUM4A1UmmW0I8QIunmL6UCpj7TbLixy/y/
MSJLng4MOvanbNQLUmO0NXjqci479r4aKhz6gfApx3lchMJx2INPdZPB+kSsMZN1lMf2cQWDYvig
tDX5IczCHzrGNwvE0EsnFuISIYiGcervNkGEbVXP0a73TzPdNjeavUlSUKUyCQQhGkwhputhj9lj
j/3z6hXrSn6mnHYaez4urnpP9Jw08mIkIaaDSYMepF6K9B7r+OfHzGg5w58JZ0My9VUUL6QjCdoY
4HfZhTs+ZUhL3r55DOh96I7PhdJ/CUbFqcyA+hfBn8yG8m+vWuyZzYJdCrap5oFNncJiC2M1T84w
tlvPdshKZGueRM06x8qEGDkE/tbPrW+7YJut7cbbVXX44UIZW0TdJXgz2OQT7NtU06sDNmWvs+4y
OSCz9ChT9vUWIfo8lyeveu3X8Nh3aXkzYZfBd0FnNncyhPbSedAiWX7EwA3ZIpj8I5iaMS0+/ZFL
MHh0Y0CSboKNP+jmCJEqScf1LwkXHtMw/FwXBOSxONnTUB6HFN6YqepD2qi30Z6fKbZkIaHDchvg
Hjeq+d3xLfkSthlEBsmViM81k5wIljT8bW+lww71lW1WdlydVZ6WCfBJFo50N/AFBdNXxJPTEHXq
QpAwA/4ANXoL1w64nyYIwrGs6thZ/znrvLXgmFCGpuq9R5oMhHRe7FmhfTHT/wxRb19d06EO0UKq
qguGXC5C0dMyBi3EhgpNTtrtKfUaEbuZqo6lK3G/E9pKobOZdjTdysKzEyAYANoH5487oOhYUSHO
BmU0Md1A87uHxMAwA8/A8FlKqXz+KQB7A2Fk+25uHR5gEhHAxdz8uAz60rXqLgcIopJ5Zzf0E4UM
VLOUwOpIHrs3yKpARNcUUXRU99B6NNxUX4Hmlh1W2zwjVkb13J5l/72hZYCheaV3pn4X4Qxq0fWH
fZBa2A7GZSt72iUJQu5ZB6YJHc5AxH5cLkyUKaVsLYqCv3xpUBgb5Re5kvmbZsw+VnOsyb1jrpiS
wYeGgICSb4Nq8Tm7aFoC9IqrQLHE0ASfNlaGCSZoq3rftl52y3zeRmZtT3HbyRW/G8o8TYcPWkC9
7QhX0LHocyrnNASJtWZlwp9t8iBL+kMF805hcgtllpSYbk6N+zgIwp8oi0xEOMw5ftlcF7N7zr2p
efbz+T/KXIS11Hi68s06aZbM0UDVH8c4xbPTb4Prw45SYWa2cYEkCozqoGqswswM9/5RUdTJRzp2
7P6TNrYkOrT13rTaiqxL90CHlVSYZV33WhoM68zenyO0ybh50DHL0oAiDdW2LoxfrlZ42vIF63Ur
+LmwytnpQk/7Xrlys1ruJnXShzWtYSVvRN+2vQLEytodsgYpLwHEEY3nZKzKQ1f6xhD0bRTdfMn8
PN+oBZG0Abxr9BB0hHTZOyikWTC5eltr47uOqn985vrilxsCnxSmIKTV4G9OvlXdfAMJ1KOSxhYG
RcKsCIaJZkzEiCuRqIPChMqSBraWsvJTUOophmb4ZKcK0LfLFLl4/e9y6Nipj9F7NPFmyQbUbRsx
JekyKgaVyeWW9MZ7zxagAvTpTwhK7foqydbtBhvpfKJFEEaSvPUlvEGsMe02FHRS9B53PzqB6+OY
GQxfNusrenEraR7mwisvhmrlxhicrWcWfmI8AtN+2PCGbp4zn7ktaolFr/3Ynpii23KkKc0xqIpU
armZY3eW2j2zBwLW7cqZsZ/rD7ZQrgTW/D3LTJ/YaGNr5i+HGQ0YMXUxzOFgisJVxHA6qe8LGxD5
GdXleK62TlN58SpWlpClx022Ly7+siZwIBI1GlyrMtKgM34JNfjFjqTQq5kpF0tke5ymfN6ZJwuT
x4b3ZrAFa/VLNIFxWJv/gtqg1dgyyq+oFXdOf6wCFkvHLF/+Y5sL1mHxX/PiwdTHJ3CZVPPPwwa7
V8p8nwouigTQfHdFteTusHHs5YnP+EQPpDj2IvPippyvDTrfPmgQ/Dw1fue28bSW+idw55faLYxr
ZZuXxbJPhp09RfCf4sFdAWWEdpZQLXlwljjTlvU1RF/FzDV30pWdtGWtz427i/BcYzfviZzpYZv6
fNWx3L3C1T3Va/3XGlk0m+5zZ9hvsBPDQ2+RnvPrTyOsEmsA8Laqy2KjtpQhd1yWJorGAxAV0A93
pg09G6oMywoEhp45ZGOG3bNlql+1ooLNqtn7T2a1kBmD+hz6Eb6o2b5PPTZFLBQe1O0/WZP+CQP8
omKoIhx9/oWhfNjZLXA8e9/U7sL9ACtdQWLB8ubdgseR8Pu2llQLiIfqKz5Jco3kEnbSe9xpELIS
IY2V5XP6jvkSMcj7Aef/1jYPeZBzoReht9d1bbGqnDOs3x795XjLN6RV8Pzk2XXq8UaN7qFYc1Aq
CEIXKs3fwg4Ug9WLeBYOGqSfxis14IMdZs9ehrCYWQ8XRp8DDVX876MV7aSopiuwTmYWuzoVjDv+
0PUH0Da8W53fQVrca1PqpDKaT4zAvNTK6h3G6kso70sDcwdqG36J8IjZgN93NiOCfNgaDEhCiS05
bTdhmP820c72kl7JuPZXIyaX/RlltJxYSGScnqbdXf1CPlW0Cm2WB6khCCf2yVb6qkG7bhyW/tBS
qJSTHW1BAWNnGHEP5qvKaNl07Z7ouNo47uzsxpE6kpqzqCj1R5r2FjMLpQ7VkH4zCTFCm5VD4XRm
xk1hfkcpm8xGVF+LcLE1o1yV0YwAjT8Q1xCaPjUoW5ekDZIFeL9yBp3tFuhgUpnXYflusuk5mni8
RfsmCgYkqnLAv4ctnwlnomOJ06CijyogiQ5X+9GyRA61W3Bh5lGxHCtXHQuY/Jsmrc+jkP9cI7jY
OMS3dOVQG5aNsZU1OplruglWxzwG6ezt+H/wnuT9CjM9h3CRZgTPy+eyL9oLFVO42IqfgvUNt4fp
EkU+L//8ewmQfMyl/gQHBhyrnA4Ofb5F2Zqvc150v4Sy6RYucbMg/04rNeFAhN2hibamzhXESOge
CpRexgDJZvPO5k9sveI5Z0PzyuIP73TZ3FhsXMyV+lUD3MERDi1vdjGz9ePn4AfDy6Kas60w2mEK
RI7usufJDudYWOHTYGDPFHRVjSHRyxp2he+ri5QcvWNbO1uzRGDhKkRWpnuDBIkn4NGry/jZBuRm
fPGTESp4msL/oPVmcbQMQxI0LCtbGqXXdEabpSkrVq4aIXTgNnCX4qkqnpoJy0kG2XVrh96LWYiR
dzE/L0z47MyRy+kOOMy8X50WMgCacrvv7XWIByawM3DWm5Sjfnb89NkofwerDC7dA1AuAQMcFLFz
upK4jqehc8j5WqLQempT9tF0LR0Kg2X66Ia1XVwXPW0D0qKSJqekLfuq7Gw+QI+j2ij6AlOU/pgm
QAJuTNTH8/dMA/8cRhZLVn8ovyy2R/HIdhIHq/4aRe7dZxadqiGNaljERNv02GQhyPQZ1mDO29cL
fHlvnXyIrbBM70sYUqdqGdN7lvnGpizMA2pv+zTAbdrLWuyBEa6bnD+8JKZ/ViBmejs3QGy4xrNl
q1PrWo8qZIRtbFqvQg9T3CypiY2ILKj0/CdzjPSpMgOegsYrj9JsGnYx/HwIJMQ1P3jbtbILtqYK
KXge82vz2AkbntwIN+N18fhv6zw+xiLmF5miw2RmuOWxYHGkwicbm8657yCnhY8dovfq0aN3XJoZ
01hnp3dvKT57AbdlNqiWtxmSE7o9XrEFlPHccPuPrGcrJABXt+G3gzJ6MFJ2Pb1InaPwyQ41Y4nY
mwqDqogS04vl84GYXbkbK3f4hV72KUXQxZ5hSjRBMR/XbHU5hMEVZ8JF8bsMtCdYXpXejak6L1Tx
nkzpfU891pDSm54qIibHGR0Q46J6xtTvoZ4r75QuJpaVYVwgZUX31WuHk4EgEoej6+4RY939ujJm
MSe/Lz3e0RzHeu+O392qxkNQzl9sTnCUUtAGkvLCFtk8FrIm/m3K06ADLqgFbE3pS3U1R0EJO+rS
rjMBFnWuxl9lHxuq0++O8MHdFtnFMhvjoVdvimVN30rsAxhqymk7LCY8+kLYl3GxfptW8J85j80T
Mb2HNrLEK6P+WRLxONtj328ot36lzCZ/URUiWGmVr2R6mNZRoi9S1Q1I6vAURew3/b5wPr0+/9f3
unkWwvln1wORga3MaBpTkze+D7lKPOthMy+L69ibGP9lfq1ouBE+xbxOQHdgPhVrbAQ8hsjYF+jB
leVBSq+xsuR10dzcaWxu//8VhlRQrR2sCOSPOl762XjlHVMcMs35oIX52g8KbBCghiMac3nwdfq9
dCuxh6hC8Lecx1WE2juLK2lauAgahWr2acd1hnZGOwGnsY9S1Hpr9C56apCI6R8oYYowEGI8DWv3
I50EIkU+fM8N4GHWkh5BFj7hLLDAHfP6UNX0O8txoQR0/LAhwkgTZX28cq+vdDJVqDo1PXb7wLiW
mraxoG38mBlRJXPpBIksx3O34opu1MoSRaTvFE2YB+3N4TWMZvLijqTfpEqrI/Drr5I922HKfpq2
b/ZjAH3Ny2gxDg6Tlz4qtnsohhng42i96NSRB7eqTnqVM16fej414BHiBmkI7HjMPLCbuPP9lihY
zkOQr7lbvthCaTxurpOQdvhwIoxeMLX1ycyNHVjq8kCER5/gu7yqWhy5MXxg/MaNrPTXtIrw2bTl
iMmwGK6dzE8oVTSI2/Ql5qQTESsHpsOQch3hk8zLaR+kTJFlGLjLIbfakyx6NotOyn1c5s1V9CMn
Va/bw9hJcyNYcn+I2j+shfWtnZKTqngq0qi5ruiwV8gd5hmsMorJyloPw9AuZ1J4NlFxt+3o97Hp
8qBhYw1wJ+CuXcb5l1sTnyS7q65VtXBl4GNBa8Jpk/WkDEQ/C0pacSZYqea7UT6nWfPf6LFV5ZZk
ROZpNSIk4fpvn5or7SpTkYyS0IJEHQ8L+rNKvino1F5zLhn0NrY1HhtJAZtnQ1iYinLP/u0tihrU
L3t1r4MfuldG40SuU35Z2zP2Y8wr5lrQwk2CylEEaQUv452F2x8LfoaXBdchPIEIKj9BR1lnyUrJ
2aZw7OHk4azcmMWjLY3vfbwy6LMR4dqTgaiMi6JLKkEmY/UqDFGd+8qSnb9/ACtnzpY/rP1o5moo
gVXFn4VS0rhFqkTf0cuunaLPwqS7SPeLvI0+aiL1RFQuoMypXstduBCFIGb51gRvpQ7GsxyYlHg9
Mp3Rs4x1byuy1Dg82uM0uP+ktryUPreZGqMyQJOCsf2Y+ehtKfWlqcZPGwXrnYv9XuLcodEkPxoE
A/YO+rMMaTyAzKIzrCqa2On4MKEN41+fPU2106VfgoDFic6ncKceAE+GahlkmwXUyKyjg18uFXUo
a9zpjhoFh3RnUEfPkiYHaHFsEvj4WeDSyriObvMi11se8NS6+CJ1qf+tq96O83SysbtAQXCHQzOP
x6VgaV0G9xpI36mz9Akl8kGDrvYZFJCNr8Jfuo8oLJr40UaOo5/zrnzj9dxsaFo3tpqZNirovuTm
D2u7dqj6WRg8vYKxsbatV7siDSLajDePsPaW5NCmj2Rr4/tLuLLzdu3T62ia1G8u1ZPNHfGg2u5z
kc5HWngD1X5chSjCZvxjEhLpbJ3X+tdEKZFZN+R8IudoBf2+81A6anPtNkHmD3e/I6LgDWt9iDJq
ema4HzR2nCNDqQNGiL8Ux/NsQ1bmjcW9aMkl/T9wkPrWJCoaVB8kOJ5ssi/I4OE/wkQEmFFRWopg
jkFLtrAufs9L0d2I8cHMth5hA7P7zUa623fr/Dmq4S1E//eDeb65IZOSZZu8pimUFAUBIMxRJtKR
PAkp9T60AB8xiJ291P5VCcmLElvqwedlb6zUqgbZ+m24ZnaZg/ItGxw8UAMR6ppVA27w+la2+pmZ
6l+Rp3+kb5XHvO29pGRzSpPuI7wYzL8QUZEVaNAA0o8nOp2iozXmUCtNSACg0PYylMnk08nhXmcu
PLju8KbPQ4jlk65SnfEIW0TneHH3ce6ZOSVT0b9IV81ZS/XLN8pgU3ZRunc8ogY0WoXJqPI3+Ejr
k02ojkKS6qVJ28OgMkbbxm33S8d1BgzfoSmMt3p6gO4o2zqMk7sJtV9da1FM+zVwRIxVkMRexYKO
Dz4OwgzpyuRWYdXlObO5CvYG3Xyi9C5rHgQ3vSzBLfcnsW+NWmzAQQYYfobfWO1W9nfLi5ZrfeKS
9UfuPfJRI8wVZqNd10Z80bVz4CLdnMnbHtsagX/hujXUfvSsMYDmgxHdSn62z72cYhrv6BUnEe+x
diVLwpLItC6jgYDlR8aT2ZbFCaPpS6gfHKnGoergfzyd2XKcSrtEn4gI5oLbnufWaEm+IWRZZoaC
opie/iz07zg3HZb2DlvqBqoqv8yVjUmzLQhtHHU2+Q5j7dm0B+XUBe9VT5wmZ6t1wLf1WesCz7gz
fiaWfIa3bONzRh8K8v5bzbTuorone3+kkryyuoXYkm4NStxOwoDFMlkRm/cckZd9n5m148GchH/l
gHFMxHJsHlr5Hhba25o9eySr8OR7UraPYY8POE2bt97OHtrc7/ctGAADccomZg5fjIa/brkmPOdT
8yAFKlM89JV1Dd2qeSJw8pUVIx0sKpowcDCDnHfOjDfIjRJvU9f6bQq5F0lkX+iKXaw4uCx5pqZZ
ThJjDiYcM3N495A4VqXPe5b04pmqMfdiYOz3uNs3QMB6nL06f0X7T+Z8whMsKOfj9nHMzF+BgHM2
VauKy9Ty11eRWWzl8qXvWcWlwVKEcXSCcjVH9cmarOHANn3nCzvY1rHV79w5eMOujgjTFuk2bGze
2iWsFNm2sRG0Y2Ldsp2SIryxtLZKdR+a6cFqigI2pcmSF6tLRu3slva4Al6EizADb9hbD9o6Jrko
X6BPfkptqp2TpOyscXzaUvsbPwwyDLB+umk6HiOsgdmz6WTyEs7loxNBV8xN96AlzXteZTySliSt
ie2mxOjdxUZ1pMHlY+Z45Tlju3nvIU2uK7+/56DTNrmfJ08xWFmo3XlO8zWmy63nWdYukQziMLJ0
azkQC864MoHE9bsGXzfjD7ZTWO6Yfo+PKBphBoomIS6gUq7AmegX3VPJTukUHr6TMGjU43oSKS0A
/EirpYnGCSktI+CqNoAMaaDXw6tP5y57Z2I/vldQJRoiytkJ9p/4PjZ5emNpHPaI2WiBiqdm2rMX
AMo5RMRQgup3nf4Ff2E/2hFyNq3RncTEK9LQJ67BuS40ybPGH72L7mp7Bq2h3B/MfgrU2d59CUsb
N2tUGfeiaDZBUP0pYGtvGQtOQYEm2us/YcM4ZK6wR2ejc+l1DtqLrus5S5YhJ3yuDGtD77fdPasV
9Y6I8IGR2EeiWb9yDxq8IhfZN5K+aj+E+uqEm075DJbqodkHmMF6NZ4Kh93OCLljhS34NBGzRfCl
n89mQbGLfjpXTf6UmP1F6SHYm8l8yHpVH0w5vbg8WVE5NzN1lpfSdfa4deaHPmF1dgluHoqex7yN
0ytUY/lQ8uNeKYa9uU6E5dMbfkEAme9ZtdRi0wlxrH1ZUSuHC9SI+SwGJv/3Nk/fzF5OwH1LFOU4
RdVzhn1Yty7ertzdpcF0Lwyqpgyf39ObJh7CER14unZtQFpWiYW9op96sPDqlPIBAeVD5i10gWjI
trOpnmke/1d0ZPcx2dLSDmmNI3I+I9Wqp0nSwB1jzGcskjobM5zh97W5OOGf8jGilGgfA4WaoroZ
I9gBpw7OWW/m50QlN7ddWC+SfboU1hYhx57q/Lcx0+kk4xiTbo/EOLYOXYUYApgC7kuH4h+euWsv
KZJdW73XQp+lBuUMUBFjEy1iCdc+9nwA8HZduo+SCtw6I0YNyBuRfmOid2wcjfyN1YF+Z5t/fYjw
GYpev3qe54BFoyVK2Gm34b1yDtVInXow85tb1Nlt0oS+VepLv4J4R0LYWmdD+uqYWAsKrLTIGpkk
3kedZoZGW7F7W9Mwq87oARNKobwH2TlXzX1iAYC3Iv/pgH1xEDEB9cuP2i8hypecljd5E3MaGEux
gmj4LRqEXuUb0z4yvz2rPzFTCc+1WgJ0tKW69Y6Aa3rjXOQWy8wbOKyRA12mZzL2q2ivze6jTce/
WtcZKmG7R11Bacu6+NGwiPhTXsdI1mOrSBrOaveTYTrcVJAtl6UjYpd+GCPYwLjU6yfi2+NmzATx
d94QLB7exbVVc+X2uwYWmgin3Y6wkHj0s7T6cknKx1Wv37UXgsJUYl6LqeAJhFHy5NGFcSpGGCJU
DzAdkyWzg8Ff2xTVxj49wMoTkCU0dx8PVbhjrik2dpoeTYdseD/7/0jlDp9jwpg1K/BT2E3trJjK
ES6VpK4dxxdHvUknoib9FP4ZbRyjoTO9QTGy7o6M3yxuKvaiNqjRBGvjpCMuznj+gyTzmApI52YS
YhgvGCOMurlDG8WSx9nADnW5a0MjB6Y7yz3mCk6hbf5pNfn4CLC2PfSkOjcjQ3rxi/XQWpXMQjdV
1MubnS/6k6f4/U39ORtCH2xucvKANhTFkDm1GYTbvGT2AAaUhvZiZWp2cqXJ3rZLrr5lqJ1Gpd3P
i8vGWl5E0DqUSGIg0wWXWhpyTAugh3AC0Yyd89p8UdaXo1tClIR1BtcyHtJS3dNFrswwiRwCvVBK
+/DDK6Num3Q4SGCblusa5h5vAGSBmWcfi7h9SiHDdtTttmxidHqFuVWzgBPzhIk9gxGwNknKxjXt
7fqe1P69DKC2tIZzIxd1sIwhggsh//opTVGiO+r5M/GyHbQK+0EkECL6yMjXFdVNJKsYBZTZ1mu4
1GLykeuuBHNY5gweirLmIZQneh/G2cf8WPZRvctjHtEdgr8ppufJnfXeQipfOxHLgaampWGyBryj
XknOil7e2mcs3fiTsqo4E47aWfR5bXWCHk3G1t/bQlOH5hGvhjqwU4H0z3JQZNh4YNUDR3TcghzH
qK6rcuep8xrzUHrhb3guPZABx1h5dYKRN/K8s7syWzJRpeUTgInKGwEua4XJ7gQjtd/Jnou98VSz
MquS6EP7ZiTJdISsfoyR5HBYcey0BfGE2RFcGsbiTRQfbcN4PR6ORSTWHKiA2I+ucRrNpiVLzefn
QwOyzL2R2cArQq/aU1/0d+6QoaPQ+2e2iz/m3YTD8VuNL6nj8zG66ki0IsBnKbBlTb1znDB+blKP
jN7kakb6M74GxzpACsjWue/M+86BztjXBJPSuvDJ8trlxqySm08Fx2rqMyyE/Ju7cakPZZwo3yxB
taviUeHaJT1BzVicXNuydzUZuddgHCnrRFnJ4unSBe6NNabmKm67g6d8k5sDQTV/ob2yPcw4di5U
0lRuOt1iWoLJzWWUYGoaczOruWBo6k8UDeKV8T/FUnbmGaLZzR7Rm0I01w5zJGdg1nwGpAj4k2Gv
qrzl7E7P1ipcAkf8rf6hMmju5Ml0cVT/UGecqpthfCpxfELDStnGEijOmyHGBAkPY2LHzybagiqV
SByKmaL/zHrigk0fUGj1NixjivC6iOS/CyoAtLA4/bxgx/qeJxf0qN+selg6UDauCUFbDEX4+CfD
2bqC6nkxZHeRkSlxHRaBqbJgYyhl8bDhBWdRuBETPmlLQRvrxLGMxu6Odg47pMToQkrRPYIAzxZe
Cz6IfP7IB9yzHc5Xy66dg+0ER7OPx3OGATFyMPhoRefiYFPb5djqCADKe+0mPD+eaONdLnwfaFtA
kfI0FBi92jtTB0qeKuaBUQmzg+lIfgEIWtOjg/u6b/0r+fV331UeI466PdRTcsYkaJ9m4eQbM1LY
9OL+hE+E9z2KKdqYlPNEhU/GImWH7wtZYNDppUgnQjyWei2aU6sC6Gou06B+lM+Ttp+sOihfRUz0
lwUdn56ip7Ev50c1UD+WY+upG8YTVH57LDTx8DEWNXMOfO7SxwCj4PM7xXDAgDpr7NXWaDwCtAzh
sWe/R12S/zbT/NAzaRmt+bmoKdc2WedLqQEODDSeW9Hwju1b3yPG5Cz5q4TP9juzyUhIudDSA+al
KXqJk80Q9r1a3eRstIyKqQ2uIodZqIgvVS7Fwc/ractJDo8mRpgFp9KdC50+BZ3QTzKIFGQS0gOU
UaTrKh3A5XfhP07DxtYyuf/I2z3A3lope6Q8PcBQ7LrJX9MXBlv5kSBMqpjuunX4KGnOPDVJh1HV
DrM/5Z6+yfhgjZCanIlHsh59sW16NtR97D9aMvin4aVw+3OIi50mOvkDsz/ZkG4a6x7PEN27NnBr
5r2q3ud9ASmvQaWVpNYwgfZ/WsDP1Gi3B6e19EPR2eatn7tVr6vsGtXqMOjAoCw+qdYzo7itzAj9
dGV2hMq7ylpL3mTg8VylFvsuLZ//q0TpCZju6cr9Swf2dDFt766rUJ9TwyE0OsORUvx6LPWXvqeC
dqryty8SSw8No/KjDby3afyIriv9Mfmt2GOgdq9d+tJiW+FI65sEMBEc2tD7hNRr4r3PNd4lGbFU
yWHXDjzLU/GHoXC3dXz1MXU4S2POUgGpgY7E6NXVrGvNwONl8EEU+3g12EZ32zKxscOMC1fXaYj1
avGB1ZRB/lQRpsuKxykNzTXKv/dsKOvgWMZ+FJ56lQIGl/2M9Yt9jgM6xMXVioHznHSN/8sPjmWJ
ol+04l/Y5dXRmT9+NuhT/ShzKztT+xSv844xcZ1n8jq1Q372hNzI4Suny+0WFbyDHtGxYx+bX/3s
Fbfpw80mdXNcaw9vati0OV5k+kf+ZUwtCRZ+K+HPZ73Mlfolz4yiu4n86q3OllXa/EbECMkcNbiW
mSCJGNutMaBdZq05bLi3KgYNSQVF5oPTbrwLYI8lTlc/4xLFuemZL2FQyOefb3HsKmYit72B80lR
JRiWabPBEYI7fkk4Gsb7zHl1ZwqMQPifd240h0eX8r2DqMcNXAdx9e2kQWhrLqU1zJs4AksRJpl7
Se03IzL0mVR6f2YDv0JLJthRgcRK+gTxoSgwszKA7esEipASt6jKxXXMn+dYNhd/ZhJaZ7yxqeqi
tSrsah1aPHOFYeufc+HV9IiF+HBnOBx+RJM+O8IsX6uOFk5FTNBmZ3kodWgcg9AgYRg68zatYqgd
HW9tECh7W5g5+ueS3EeKabdiiv4MTUC2HoqmTd3foW6dz7GCBjHNDu0N+HFmJd+kO32FRDwvuuzC
W2pX18GbbpH0uJZiiHLJRJWW2TFqmCxYGwmFbv7YPfeuq7Y5RLULDr9L32LiKajuRsCODdKktvLP
ZXOk0yxiWvtBNte+UjHgbqyZ2G3fme+WmpydHXLckDpz8bdO5UWyt+iag1u1l7qZ1YlpgDqldHNv
BndAtCnS9th2+cmoBrZhWXQEBqYISIHdLCcuGNPKP5Uluu1kBOshoWQ1mDr4K333EnTevLTLrcee
5W0swO1BMwJYYxYMVgZCNwKrV8+lA3PnMLdS7gJ3tAjcpF9JFPWP9SO8sHSbpSOA9pCsAIRZonaU
kjHURxEAxBka/4ilYLyPu1MT6QMVUe4ekog+WUGPAIuHDVMZvh4fEEG3UO6MRmxLx2rumuEq3oiD
O8fPcdtJ8MkNlrzARLNXcBgcgq6nnxepqZYHhE3kXwG3izi2dX3PBWJjIRIoDq0EF92D+vDQIJc1
ANNsYuwFEgWhvYMVVC9mVXCiLDJSKVrssBDxHDbL77Ti2uOIGwM42KF5Zwxf8+HRIdRw9Who9aPl
LYrJLATeh0ewGzIcrMwCWSrT4DXntPmTJiHSKT4Kzn9qbTqJYKZnTSdzDF9V6o2XIIRd33GUmOc7
f3NHnr1j16r//WyQosjlFMTHklNuyRnKuJmcXB26E4i8VWG08ezi0y7qc6EQiGLeesIQPq2JHOoD
d+Z2zd77UXuXn5e8Y/6K7v8m4/lXD7uPTVRxgJcoNsommBN4eXlA+2NeZCQvwaSJ0FXxeMG0g5pZ
PDCWu/H4SU5KG9FqTEoDeG67y3tODST1PsoMp9mwGzvQnzLvYKHrSi+5UdITtrpKQQsCeAB261MD
Xm8Y7oXT/o7gK27SEbVBmgblvHnv46FYXsIqM//7U12aq7Azu41NnnkLOOabkEq0ahjHoOC7xn5o
ifk2tjrbs3dk+ThqXAW8b2NxLz37DCETAyCnt53tWZ+e3VVkKhp1wl+pKfoI5c7tEQARQrpN69lP
mQ0OUNfU5xExX8Ega04OwJJVMicDaAEoj6ZFuD52cMpRxHGN6OAhyYeboeY89fODY0Im1Ox5xOr6
8BhZza6qnF8DFZM7Lgh1smIexcqJ042JCAVxUTUHYv/PQxvtlUV9R039rsxqKMVZ8ru1p/3ExYZn
4c2hy+T0s1RwEpLYMEVJdbuxa3SVHsLKIlefYDrBusd4A/bLLk4tBvMSpYnglCNQ+vVsfc1GtaEX
ZTzFbsimLOrP85DKQ6Y1ak1Yk6qjxJKloxTHoipCEGIWhjQMDr8Vohe2kKHYkqyst6FrpNvBfK/g
Td1KSU2RAW7igIwkL2VFPSbuWYBz7gWjNcHwkSOO41HDkrBrOXC4s+CDbGuKJs9+aJoPSNv2SjGD
/tN4AAxbjGBp0vxG0tzowmNAaOI/N+n6upAkbJaIg/4VEe7C3s0daEcnZnGS8EfOuVhKsCQQ8Pau
cudrg08mH5iwmobbfPTe3RycZ9YT/9Vv3WJfMhQ7Do60n4Zg0U8daCe1GqarDIgSl43/qYHUrVoS
Cbrzxj0wImapxktINQhZc4N+bFVmv6Tdv4XDpK4xlYtrWE4ZH+5onrU/8qd5MJEswBOH81OeZdFb
EIDqGOyRCmIIPcYYHewywblLQfVqmqP5nGLe3BahY0MH9WpYmUAK0nJEKUvnL2Bc/4axMJ5VQ5Kw
9M1t2SUt3gpzeC7pOVtl3uLPp1Cj6W3/LXI7EilhIBbbgrhj5yQckaxFkYsvIU8ug+Q/sU6CdVuX
ww1NKThbE4Y0pZr0vc7PYZ4dintqKNBZ8Q2fKoMJGjJLH1OM6JNjNBDm5xSmu+KrdQAF+UVqb+fE
IsbVdVdwAsNRJePrKLBrJwlrVh0RJTXneC88y7y0VBFwmEu+zGpq30Ao1RsQ3sE9bPrikLGYYWXR
jwPY8IvO8kfOUv+IvS7hr/fGo7zTHcv+NhrBrjVkhBGu0/sGoOcho7Ew7vvwy8fqQSEUngw94nvQ
IKxX7RTYbxJNeNWA1oazY1JeocYbNASgr1lzhQf1QhRYHzs/yw5dpqhtzsR09E3x1iTIPK5tqteS
w7E1D+4/O6kfrbaLPyHbjSs/ZULdSofGckIVj95C2Gosu1h5HJ8vhThxKBAHgbHjFKK4UIgVFYc+
iGB9yeqvDxRj5xmp89AZHZ4aobxnLLndejCS/C0VWD9cqjB/z2Xzi22Lu7Pxd51ULslwshejcKdH
nKjld52IDw5a8UcEqWMtOzJzU1uyMQaHafXBQr6K5cUA7HZxIqLNQ2V6L1NDc7BV+py/2UuJ8U27
BcgjijwTrCu4wHcNjJbfGDVvzBCrs0/5xV6VuDFtDRejSD/oG8Kmj7MYvvnib+BupnU8vbuZt+39
uv72uK0n9zlNreRP4DawHFqo35rssD+KlhM+eDwal5x7ztkABtk23ip24s+q68TGy23rwVTBI0EN
pjaO374ChUtWTPL7dZMxkoEFh/7ciO+ox1gc8bQyyra5wSXAn1nGD00iQfJhP2Qi1YH4oM5LSX1k
dFzxY1MREjCeVhZRoHYafyf3sBTAlCLuQxfPz1dKotYeX+zec77IgNwMpImvtHl16K+HiuB+2PJV
tpA+ROd4V/zd8g76iITbBNCK+UJBfiiHwGO11dlAMXzLFtpz6AQvHC3tXcaNuW61+YemJu+NIDzA
Iyg3nDn5UpGdXeFJaS52arhvqFqoLaHxmruwudzClst+BRQofoe3IaG+dkmORTOMdP8nPhZY46G0
HWDgVixfc0VSwNVEddwstQHRYbWmKyQ6mxU72LiL29ex69+iktazMj7x4zGipRXjGVbu9JjEEw5X
AuxdpEmIaN7nienJE2sGqHpdvP7vJT7EDHBfxEJh6yW+u1bLR083eCYBCdu9a2xNxNAgDof7t2OI
5JX2QbY/2EpPaEjZa403YpN3k7Fvli9JAuWQjZkKDHB99iPZEZgKXnZwDbOhv2T5ZzA6nWwsR9SV
GOIhiUqE/cRk7cjxRSuRAeKYxnuQd/efr1rV+k9kmtc/X0mR4WJpjPzkEwPnmKHXM7tpanfL+Boq
pLvGH8o3NTTjPmF/xMk+Kt+Em5O49it1+vmvTu08AQaoV7Yq2pNbWyWjbFKmGRxWVzUFlLGJIUqM
cZLhIoCoON8EXffip7Dpuy568F0Rnu22vsqO6ZY2GI51PeDBMsIJYpPYPpNhcrajAWilXSqRXHyX
W+IuKF1InWCFF+yO3BT1uJuMjI7gisKQMScgwrH4Ufqt2hexfxkgEfLM54loZPPemOUhauzkWMy4
kDDvbjVa76pP03+jFZB5GAMKzAnDhmnV36xlZeEnWPn8lri2s4g8XfAscs991hPNtjQxTBYBh8KM
Uci98J8L9WJt0D29bcErEflg6yHivVkxHwI/MbAAT92yHd87baEvbd6U6yi3trDigh17Lfsk5gK1
anjlwDIztcqpimgWB92sb6lD5cjMCPapOk4Z494xgp8MrwFaPs/Jg/KyT1Gn6b6pgR2mrnmwfPOv
bVCxVs5EdIa5erXqiSqeUQzI4QqKSoznAFtdjwQE0CWJVsMw5Psq8c2raBusVSSJShf/EKyc/ojC
BVg5bdNN5hJ4aSlRhSDDD5p7VrTNK06oWBmGoKgOeYrhEqlt7bY+g04PWySsRI3ha5uPVn1HHnzh
N/P32p13AIK8x5+XWS5WUmTmkzJ9AlQOSWR7rKERfvXsxUjVevMm9GIqusdp3RkDQmNrJbvEkBfW
3gyFhTOuw4eCL3nbSks+TE32ZGBeJ8PCNKpdEk29aVKkHbfFGVl64Ono2xhzHLmpC7imdcfEB5MN
9/uQQkScM3Ew1Yl5mTy1Re+BJOmf2yAadrxNJivcaGwb5XxWthjP5TCNZ+W1J8vRw7Gd/gBZmC4R
vOVoOTarLmwOFuv0g3KyEbZvjJQ70CwEe+DqwGY9lj4zxuHC0Igjb9v/AnKjtjUO2KEp//V+LA+T
m7xhF4CIMdmc2cmeNITo8LywWj8w04FLiW2NPfTyTa8AC2vNCVNimb7pIg2OOndgePz/SzYbeyvV
7i4R6d80SweMHyzjZx7lFzDeAW4NNysxhHv1RiRkbhoaIvZmSifHClvIizkE/UnW4CIAqqeHdvK6
BxGH2WGmqpHsdK4fyiqCMJP0CK6C6CB63Vm0Q3PvzEgw30rFkkrGRNWjEJrBpwgGfdJCX6TrmI+A
uRhydgqMlH+1o8w//3zVtAOTHjF/TGPxywjScmVEbbbBdtXcshCgmyebD+ky6UA0JZvCcfui3RZm
AMkYkcUz3/L9TamqN+njpJHkQLIsNW7KjZ7jAuyxrOx+K9PGePBkGT4oTha5QDdv7N0wqPAZZdY/
TyXxlHLIfmuszVfpDu5dhuO9JF+yp30LjmMwDecZWzQFGMGucr3vtq6/soHE7+DNw7H35oDcccNG
CIPIqjOb6TxIIbEEmvGmTBPnZTCn4WKojA6+SQQHkHvkUqD8sFHHvzYvoTn7XhoBWQWYcquuC24u
+uJrlQHgbXPHZsLgW9ssHqFeqPpFOLW3m/owP7t1/0GbRQg+g+NgUVZwpE1U3SHJyXIH470z6pU1
EmP2nPprmFvxZKf6NyO7dB0nMJxzkt3WuHj75gzvHHDeuGI7pQp9awzCCGkDDMk2ORBlCnBt7DY7
wai8yGceo0V2C6LqpeeQvipkX12BOIbQ4MTfcDJvDr/R0fU4x9VNdvl54TH4359QvyHXYUwmhM73
KiOiJXuK3yJLTo9+YnzYhGlXtJVWW2VN42M81u2FE+I3H+wvnrN0cwRC3wusg4raS/gdZ8nSt0El
GH53XgmuLnnyikneumLoz0Ve1hvmnt1vuDPPSnTPEhP/xWYHjZpU4iss4Sz0wRDfa4ELoXIWTNkQ
2ccujF9NlJa7MzaX2uX0Uvc5TcNclyWzjfWY6gCHEtk6Ug+ym3fVRzi5+cUc/rgWR1xV+i8oJv7J
JDUJgZrMAP3kPWmcmw6ggVM84Q0XYMjpFbZHcg3boDvms3FwY/+lJZu8DXjUPuYjuGKLmch6MkBn
+13vHWAn5Shn/sfYJbjyjLTCXtS/6XbGs0PxCUagYiBswceUZ5jZOGkDh7Dd/PrzUus22TbxXKwz
xgX/fQ8ltkXmm2BOLUIqR8OJLhDIjQa3e5HNp8gf/hZOKn8hS+DcrKu/SqidZ/lHDuVY/1LU6KmL
XoWIAuDYHUYPNXKJNc49LFznYXTbTawgDwQxZlxKdXjaLi+ioak7t+SwLYi345sH+ZMXCuttiKtM
U/st8Kubc5hef14UzH5kKe/WZmp+bCvGSB4ISZLWlVngdZtjYBvChGzIivTetyj9aCTuzVAif9XA
x36+v/yh9NCRNJPv69wzAdcy3yDPR8fQmvrVCAIAYMvwzLzdOf5gxmpGwDujCdSmCd8HT5DbIgR7
SOUAqDJZgJIOCPouf9CMjbZY2dWq8QDTBUbrXecyii5N/5gZDqGvhpMeksi3l3iHsFi2gbhY21CF
O6DLwTay3Oyq6tpbeXAV0L/ba7CYu8OCUD2Elo9Ypv0qTbn228Df936D7gm3gG6G30WsSXMuL4Ft
AnhnFcnLArax03X7zE3BawrbeTYTeR3yvD73+QfvpLUCiclDxhJveS4OHqhzrg7/oQ5iBL3MwCSA
4Vc5U7UvFX6MkIkXOxGG5rpkcBRx3F3oDwxvg38MqghlJgOp8y59JehZspRTqznivk+cAkKgX+Ko
J2znlGCczZnaPwoZ/HM/sYTU3NXYoK1dZ4ivIBPuRXa4FlUdQcyLgkM2+v7ZHB3jFMKMyGuMKPgR
myd3eZEOOVH3xQw0I5GeuzRD+NpL9vD3qTGI92QNvrGI+BtZz3ClZifaLlFKq4/Sbaoj9O8K7Fjd
Kk3kR2t2sBvbQNfDPdid0c2GLeFpqB6TC0LSK0GtdMkZcAStmyU68lKo0OPZugB1h75ijK8FDVlg
TAgT90ZN5MWOihs9QKhVaHzrOLafodz9Qh9ks1qWOU/Y4p39f/YCjvhLOeZX4FHTEi/mSSPjRysN
8RhBCj+rLue44Y9v2dSh/IjWe06Im+Q1Z1SbHN2OB7CD7W6lDaYEWeQcOqbBPhHQPKbbZkAi9m18
WbGHVF6JVytqnYWp3u8nPOFnq2wOuRtH+2CgAKJgT/Oz7QJGlvMuTuWOZ8JHilfgnCQ45vtSXUXK
7D8sx2HLmThcDf1izHSZGJeJtwQZl/wd3BPkuzM6fLAd+BDZOtQhxOB2ODnW2it8akgWaFfSOfXF
j7wc9bzgaZB2H4UNGkwJUnZZV8ut15rYqlR7wmvKiDbwcAdSjGuWAcPxh3bgv0hjMY/phpYTino4
zreUuhQOoKLIeu9Dn1F3zBLk20BjujTYzID1aOGQj2TL1D4eew/bAroFIQ7jlC8v1VD896K6SjHI
ceOtnRCZq+HRbh1IzFTRAKrzSg4Xaej+Cpy0PCi5lHFlsX2w2/hKqGW4ZrSK0F16ZsOLB6qzh4s9
We95KM2NQ16OyaO39Wo/PHix69Ev+WTJpDnx8Uz4vKLzWJiQwbuufEonMvW+OAthF+e8Kq92OgXE
w4phiwzeYucKa8DPCNX0XAu6I/VvC2fsaSZFeU3BNtcMDsnqDHAL9S8I83ITulGTbMGFYVxhzAFl
xHwlsbYtyih86Gv6jbuI419je69pM86H2LbEzoDQsu5EkrMSZDyPbec0upW6DY0Ppr5DdGjceBfL
lpRqqc55DN2jKoZv4ZrjJc76EbMA+30hqifLK4lzBcxlhC88HIzhvgloJW3H5lfDx0/wWj2E1Xwg
oREcrbxINkFmv3gFOkrpW8TqQ6xzsIe41sgi/+8lae5qOQIwx2S49m5b2XdncbLGGRGsOhtjjLCe
YpvI+BguIMJCEsbH3Mng5cpEFAufm8KGTzW2fp79KyQTYXv9xQv64PLzp5xRus9EfCy7be0RVLVy
CgFzI3xMe/y2GlD4hmNWgNg31VsS8wspjMcAPkWWAR9PiuQNskPO3G6wK4vpjMA27pj0RUeobJ84
5Z+ckIGTb/rfDvPGdS86nCoJTV8Rl+ObKcdjBUXRDH391MoyuyvONdHGSQbjJQoj40nypud2+G2a
Kfoi2wiC/BCdZmd6xbkkTz8vTu9KonvE9+F1nko08Sg1MWxiHhpiHBmqNLq961UpIQ40ktYPV6UD
VZeH38Mc4Iz0ltE+2HN7kznRCSQJd12S5pyXh+A1E+/p5NNUWkKLUPBwiQqWJzVFLc1AcK/SOjny
XNqj+z27KVapWXQ2bO/wgxswf8TJ/xYa+iS6jG3rBN+nwzBBlSdJ7FFcVQQSimynRaoHJ9wMhHPW
XDqS8TMUUQdE8dTYJ2yyf+QwkSZI5XQEfEoxS0FxiTPgb0ZVmol0z8OjXb/WQf8gxq45Sas4+Mmi
l2ujeFYl1U4EbLcWYAgeX7TYuaWi4ifpuktLIrP7P5bOa0lOJt2iT0QE3txWUd60VbsbQr+6hYck
E5Pw9LPQOTc9Ic1MqwyQn9l77U0dFBRpXEyYn/oAUViKr5yZ3mWUWNdyaxw6RmSNAVo59ZGAZOKB
1iVHKYf1tMfTESjaEwnASDtPtPo8nEEE+N4qOalmvTVMnntyioqd0vLRd7xYJ8C8pzm8Zj2iR5g2
T4zZD/0mx8V0TTru4Kyr+m2K9+2s/epv5ohfi7VGeMNIQ4ptezvtjb9BQAw7vw4xPbjWRRnuq6fh
JiD+a/bMPsVm3bWhIOE3uRPEFqTcTdRXD/6wQlPJujLbwN/0qJ2gztS3VI5EiWVofgvDgCmSZK+e
FUFEy4Eseqsjj3gpfZtaeMmqBVvIoElcOoJXbLbAhLONwb01fucMHy6kdeD+pcDcTI1sL8k8pW/B
xFE85yixbJcNQxaCrZlMtoFpefADIS9l3qJeIFQmiQWwbSp45ceQeba+1XwWtNn7pEWQ4hUmRa5G
5SkSJnccXNdUogQbGDtzXS2P4Ld+GpG0oKhTZso5smR09ht3CLxL3rpFLEXIUkGDUknzj1D+CK04
+yar3jDhplGT0GVs6kGWOtVNOCkKdQeJOkeqQsxfxyy+FaHU9O0KHJKnZXExnWDrusxp7BoeCyXO
I97nmbyB5clbkE76sn7my273TQbtrV6vvmqxoRCU4qHhcDyyt8Nnhzxwo4LqbzXgZxgnA05vJkl8
0gEmw0ZeUhSAG9ep1L1hUfnAB5CwKq9xnEJqESZi9EmC45EjipYe+kxWjW9BGiDBSCIsfl0/Ae2p
ZyYZeU4YyNDeCfDRZy/3GK6bmMsQU+wttnudG4JTrkG/uuxpU4/1ICGVeOrnyb9G/gz2lie2i66Z
1J4yBH8fkHRjhJcRhWGM1bOKxxU/1q8jC3leBN+zbU/PE4SmkWtvM7jAys2l/LIqophC4w9WPnkm
+6i9NGkODHlq2Wd8QvDDMgM3Cro1J6Vr9MZHrtU3v/mJWjZ9wZH94y3p+CaD8b31zQNGBAS/Vs3Q
afS8/ajlayMYwOURtnotJVtn8iriQNaxZbCWbuhfeKS754kP55LppohtJmQ0edGReMZ93Yknewmy
u+I7K6LTNGI3R7g0gG2sjRv6u8c5QajgsbsYNpOmDEEdI49Ycdxts9RkfTQBv3Mub3mikR0tyMom
NwQRZ6rhIEnrOaJgA8dOFGeP7F43YX4uy/6/cNJIs5IijftpjJO4XcbxjEvuA7mhcYBFAtwbsydY
jWl+SVkW7ix4BJupHee91kKcwTZB7tft4zRii2zpx3dsy/eItvVBV/ljNIA7irDKaBueLdkb7iUy
BY7LuUH2BL36+u8HEWaxUwr7Cu4MO+OvRvXGM+JsDM7NuIJWh5OomRzSSq6gKSC7S/+L83c8Jh6a
Wy/8TYEmzlDbi8caQw7GEgSS4mb0YCpQjxM+OnJ9BSVEstmEe2P7ybVeQNAWfXXzXQH00pY2qnRf
3mz2tPgRDIIxPYU84O+cWE1co8agD+m+iknoI4w9dWsW4lQKeM0HOO0hIOWTXePogzofJO704o6a
YQn4gNINvQPnBQ5biUYdvMwhkCaZrQT/tCWLaKFoYTyZ3xivmqd2+YD32d2tyvk7yhefHIMv4fLN
JxlkVNCxlNJ5Yl3GAu5lH5mU3DVQm8Uo7ZOb2nGeP06UC4zAkd8MtnGsJkNjyVvY5OjiyNSrJgQu
WrB3hTsCWzXsb7bqAAByDHbzcAeAH9pThuhKWXuh130ZyzinZk9mNql/VBMhPRFnPOwOhDSVz1wK
o2dwKw1QjAOVxk7UiflozuRzGBmcIzNFHJWlUUAELUDNKuJtdvaIWDIZT0WGlgNHhL+1xIFnC3tT
vx7iktX4/4ltR1+DPFwqPNZ+zTIohMdqG+s8gzgEuyoPs4nqJVLmWaRZjBR2fPynThRIRHJnulDm
QwQcLfbJsvEuQ67pnWqaz2UprAd/Mu1LVoM7qJi6tgvCi9AY6lsVuvVNkNAaL8QrbuzEeDEagoVg
UuwJeauf0LUj/kDLENYY4KGdpwABKSs06T5b6frZi6RlPbQGXIDWp91Bix0eqBC67F5pBGBsLYK9
qXx1s4bp3Be+ewiYOR76Mbt3yoPRl7rGFdjvtrP7kz2H6RlK7nfSpOiV0uLmBmzcm5GbgYOAwnWa
j+zIHOLUBjd2DEZIFWPnsSN+husVGSTbQT/N/Atjr3s4um++0wbMzOcDmYQvOmWilZXNtugFuW55
+hhhBGUwh5vRI/Rpgfr94gbLozZ70FNzllwVPkIZyiVeRIrs0ce6alvDi+ORMSHNNbgGh2bsm4mz
80/Ep/o3D63o0Mjm3ETVffSkRiv6ktQR3uW06Y91NO5cpwXJPTv/JSFhkVMWfnUtKsFMRYcgL4Co
z/4t8nqkZBbRFTJ9Lor+uvhp/0BYF3nSxNgU1XEwkRwITHLdPKP1UXgxMqyNLNFQP05meExkjW5z
8aglXw2M0/uUHdaGAFLuAsuj5HdHJs5Mc0nBYPBehhhaCC/KbwO/qpUMhcnKK+N/j7QMXy7vMjiK
2Q/OFc75TZUhwdUF9FlJTPhGVfoAf4YyqMg+SignYJTMmyWd7KHgJWtkvdu0stElIJ9Frpp+2Mb4
tLrYHAMWdP0r1w6DTuGcyZkc4mwo9NY1HQB7JilJluKVBDWaTheJcFJdo081eO0xSfyQ0Xxy8uS6
VBTWNwqlvbUAy7MNivlc+tiY2LblhX/G2nhnMm+eTCMMGbIplkFRhO/NsP+IxFPnQDusLfhqmUw6
jOMojzr/QDz0iWf0nqrnFhKUWXbzcjcD38bFHf0n9HjRaSN+G23I0Ni4R2GODCNtHnA3mluiVOF8
S4KGqIhARofN2TK7Iaa1L7ZL58dBM/XNJmz64PzvsW83lrvNLf1i+d1XS2F5azyHjkSO7e6PMYju
Yr5EU6922g2hZ0Kgu1q5cY1E2j8F648pyBCGMaVDiXTKMfoEUcUyB5fbJmkwe8AcwCXGM48uZea6
qf5ETilveQj4cAnrU+LRuU/We5NjpSCnUO2UkaZXNrGbRlO3KEk6S8LKJMBbCANqXNZEshT9kRMx
u8FoepDFsIANtB5qkrzOvMaHQMzzfULWc+/qstzNOcMQ04EfxHTlak/hF+t7nt7OeJuhZ4Etz06d
SUJNDUc7tiaMhija2u00RiB1mvnKEXvK+hI43igGMrUdffEmXCJFzZahcRLyYC2S2F3r3PcL9DO0
3Vj0L6wmv/sp688uPiuMQfXnIAk1bQr7y0cdmUHMEjMnaOvSoVGckvzm4QqGu3ck5nVEpVbscrt+
atMuO1aV94GhIzl45DnYTY1MwqyYFRAG8dG6AOgGWpuWYYuDsC0itldbcU8piujC3qDerO8yIkBq
CeybTamTMISMmgnvMIEqJqxqXrq3HDorebMlmlMGdkelNBEnFsKnlKKhGcjWQ3rIWxm5ni6AFSKm
id770truNUgETVyffFZtmO8CrM3bkjaKdWfgnAnhcHdZML4oI6MnYRLM/YKDoAxwDSyNiYVdTTcg
Eu66bjn7+dSfeuhHNys1833QRP//Xv+94SBvxU2nXAYzbGZwoxgU1lfw70ca9NDzale+ig77aWYT
aoFbnCVWyJHjDe2epBL9YLRrltbQ8aQOm/k+B6AE9Axf/d8fh/XKMbxk4NheRbjrH2eNdRmp/Zb0
J9BXI1H2rbEU+7n32ecbPlh2Ow3anY2IalKpdzUcDIFCV0eDIvCwtNWbKiGpAHFEi1Obtzz/7rPS
gOzYUf0P01uXiDoeLIh77YwcgKv+1ZrCYzDhCVty4AsT8dLbhhR3vT4BCRh7qk32JB67XkL3luuA
6zV3C+QLetHbpmqWe1AGxZbF2XgwZ4y8lQnBVzUtc2ELnHbdiq1opluSlN1eskEjQEpUN8dJsY16
eO+ixb6yr2crM08K7wPUjqZl0m8UgN9961ZXVFxVFGIip1CYrFA+B4D3kNZBRcMpuTfpy0ojMW9C
MhoAfneJ6BsvdXL0ByPbET1GTZ2R+ptLqL5cCVstsE4Y5txxgCE2axPG0pO/PPPl/PKBoR0ng+Q6
t+Liscoxbvg7igH7YPckQhdBf3As57UxxMeAXB4NVhPLmmd1AQsAzjUg5tCnyguN7mIHPQkMOLo9
8mlgIwXNPmQlsPHC4k/uEcZn1E14cz2U2YFpIhJr2Jv07ZlQsP/QyzzqoW7iPkHx3QEIGcgkfiyo
5ii2SDipU/nYR6nD9q4tX5D+q+NsVt+TMp7QFlv7uuDwhANfo7GbzgF67mctSE/Og+AmRHsnsWY/
yr5jjmzNe+RiR8/pf/I07H9BkeIwnXURjwGzNVjH0bF2FaPUUL65mNe2dRsSjpUTJd6vuRIZOqoY
/Tglp6dpunU5XlKLDMS+47nM+nKbrpN7f6iZUQcRkKmJAsa1nzKXZiQlF+Q8cW6ydQGiLph3ZS0U
DBdT9CF1XpiaeC+e1ZoHb2qIs+SfBDDkqH0YzOueyraOrnT/Tq07HawleZ51DfOu9JtXiWQCw1CH
4uZe2nXx1ORFtsGhFh3+nUQj3RLpgYJItPxHhPOzPmXAaq44oOJRIv52y7on+OwlnAh3RMs4emwG
26+qmPaVg6KBxdEpIvjq4GH/KMZguRpsWkMV3ovht79E54glQJzX7YdXwqOq5a/GRQNR1AkxF0N2
Bf53Dyn4Nzlg+hTkn73eb/WKJQwbdQCW/gOSqtlnc3XBg9/FM9aceGDKWPkvmWZ1kNek2iYxvIP3
kEdQLMkE2Czhvc0nZ+t2+vccpP9pQI34l9AU93b3l+rriTR0uufJz2GNLSu92kXhPVcIHMxLFw3F
yRQsUQQVRY/t65xmbzlhBDcuio3VotEvOpe71+RQGJX3MdaGJjxFU7EYARG3ljpDZtm3RJKfRWed
sFNC4MnTfCdKgfyQIDsvZ9mSuYwecJiBUMhyYzeS5DkyFubJQlbgHEKobBduCnzuJ1uTMu2vU5M+
+MR3ueE44EgjpJXwvSKmHKcAR/86JfNjmZG4Ruv9ZuUKumiWo6Zka7ZVxJRhpgB+bYz2sHV7hK0J
T9i0MZ/MqbwnpEyEJetQ/Ajl3kdduR7U5ur27mEcOMzzixr/pVfZaDEjA3g6zWMDCDPzxF4mgIK4
EyQzhnEdYT5aBTkP1CDzdibUbhMBb7HWSYCx6EvTjt9So0WvqwIafSjlI+Oul2YSC4fWBAPJRHMF
DupLhtzyikUo8mSuZh714RS9joMd3hpUDCiF2fO3BKhYdtRcI56JmQAearcllYMk2VUz7FUO2qPA
QSBDKMHRTkNn1zjUF7a1MRTisdmDHNmZw9Us0DBx35y0b3+OgjTqsAYhCp6jPSQjvHkPw6SDrBqF
3d3y1jhFD0jSgosU32ykDixf8mMoB/bDLjvBroq7xTt2lY3HFBjL1VI/CCmoGr0nmeK+ky4pOQWG
m0iQJ2Na+psCrCQKqWdx31YHDf8DTYvNjY+wroSXDqhdPpN7PuH5tREFHYKBeAU2FTFF8/do4pyg
OnQ2DkQ57VD6J7B5mbB8ORVbDoWEE1pn2KKG9vlMawCXE6O/JgUk4UmOsD6ymMYisRLHjHTu9YIX
G4QYWN96F3p3ZWCDIjbskKKWndv8ELgBSSg9PBaSonaTMKPTosPo8m4ZJtnGc/To4E+FOba8GUbt
nOCdPLeOQeQAME2/Y7w3OaiaJ+8PoHNrlxWU9zMbrc7ApungZKKNQazo5CHIB06SNmC6IXBPmQWm
CSPAE5xX6Xe4ICyc++k9l2QRo+pLd95M5jEe7j3ae/Qy7huFarttVw1+5BExNlY/rsbSEFwijb9K
4S/eJ3L+slwmPqFZA013I4x25fvIkwPCDB4W0CNbTIoezmO6eTvE8xuJZ6bJaUwMNTkCS/SKBAn9
OXauaSHK3a5X/alxqXt8tGUxoh4JjsNIBD3aBhYUFvsqU8PCHJkFes9oqtcgWIJDjZmNGn5U9pzU
mr5ofewlNYMdbAYUi/UR4OhvXv0fFtDtHb0DOdeOA/NuzTZnXregvMCVh4o9Jflqxr613kRi5089
uiX2nVpTalmKjZNEVAjuX7wSzDHEllW6O8uo0R0tE8qIdOXKVUt99uxfJJoCJzOU+WmhWCgQJmwy
0WFlO0MrBqfZLze/9Z9NxGcPi9+lp0i4f+EWcV87jdxVk0eP7JNNTObYk8M/C7aKAygzn0nw6d4E
2rJG/WGZig0je+4IwNioYfZ3oZ28DhaWRjQlxroM2KLy0Y/M5XDHFaDh0DSfypX/U68/mkmdZrsq
jjbCIBaaSYw44a/tn7KJnb/XsS7MewTLAutVj5c8mDCLsFRpBOOZhDEBTQLbRCMAO2anw3Fwir/S
nNEB4M2v2b3H/XEk24bwZh+lI8kAaqBVbdL6SxjlEWZHjlFgetVoDLaJoJWS8/AHBs1PgOQQbeb4
yLL5pGBabbslJNiolvthjuqrqur3rMLc09QzXsGG2fHc2D/W3OD0tL87TweY9Yb9tFK66qDLzjno
yZZR/TkaeHyCZ8s5L1wq2Ep2B07J/NrAiq0m+LwiSG5Vm71RN3Ja+ZF9bdr872TgNBGZ+7QWoBaZ
LQcnB+5Cj1bi+7c3bp94e1nygO/0eEhX2VsxMnPkf4quYshaBN7egWSl12ou9/0YXsja7k9kt/DR
Yzl1svV+glkXCVXeHD8j5Kn2sNRAQsK71iMA89lOb1qFeiiIINlMVbrX3qCo42wwU4Z6DAd5imRp
3YgwYFMKL62Z6MWN2i74K7iBSsjvetE/dqdBklgOEw5Rl0cfTfMsfWfbRkLE7oy2clqSV2/4qRhH
bQB+EU6R6YPfqeU8KRj/A/84la7uGOF57ansvZuXreQxrAVx1v5xobJe+2yfwtIOGRY+IkHfhZlp
s4LjbhiiMnhy2AffohpDrf8LUqt7dE3CC3GIL9AVmEMkioWbQbY3w09EmiWG4TliIl8w2ImXtbkz
PPtVSW/d+ftHqkIRYyZG2j3Ub0k2ss4MjHeljebo/jEjlR6V7IJ4xAfE4sn7FbV/K9O5ooaHmYmn
fzuxCrAauWewiaAZ0iXMmoR9lD+9jKP+VB63ZcK4fQdiqTrNvYqnVpGiLJ7pxsWOiAFWqgOpoNV8
6u+2SP4K9az8kp1Gxl1gBm5/bCN9aNDm7Ut/+rS95LU2lhNZdWsU64CtljyhXVNmbyEZefiBZENw
edBdx2Te1RHcRRs5XeYg8mgz9u6R6oiMa5fs3Fuvec9tPCaTcVKr0M1N+xudPbym1kIAZfN7wY6Q
FGB/kLx65jPb1rInqhiLnw8qkgywGnIIWh3uQIKRTVDIA8hOq8uZ9Hn5d2M5JlHq1dO/NdRaqEve
hyGMNy638my7vzMTRTSt3Ys7ZYydQ7955iG4Lc0+pRXlmDTQrqBCNHb9xD4/rx8I0HK3RaacrZRA
3V3biSu3cvYoFDOAYOHGV6F3LOwsZXEGI37GNo8IlaE6855dKVE7WQ0m4JrZFGbUggg1UCC3io2d
h5dOT93fMIyiY1Vg0OUTY/NPVDUTOOu7wHeeJvqjrbSOi2H8tkJmjSz2D/ZUPpIe9NqwAN6acCg2
gacpRS3rcRFQDxijY6pcjYhdPYU7RdLohm9Z4ylEEWta+d/1VNrb+I9j5dHImh7GGISRyEhIZt1R
PNug8Yc/A0nzadn73EkKXMVguwdQT6fB9y6KTuxglt3WG2y2HUklGWVwlQuO3E1ZofRZeyVopevn
nHEcQZlgkO8THjFcmmymxK5q59yjHKkkPgtv4MEUebA7AqB8EGfJiWJyi5GPuch77sN4kss//IJA
Q5uN5165e6pkdYw6cirTBBKLCoOrZPB9YtJzshXM0c5jXIGFr743jjgEvVHwGhzrimgrrnCHrzMJ
TGKGOuY1jzoHjA4Yge7cz9Zr6Zwis8UKZEWHXNv+U09ld7QzSCEsvoPGRcpuANThmuGj9PLrkH8O
BVBDFdwQMU+oI0y9XdGsntp3MspIhC1hHDOQufaR/eY04KQjdO46l8211u8mNPAHRUzOCTn9h8v8
41QV0Ta/YglMyCVK59jMONCsjmrdRfW8UBoeOVeYbIz2o51YG5soC7jd5ka5GS5bKjTsTM2xtYz0
0rmut8sNOhWaVfNYGMwq6yXbdivkrm36L7tCtHgd5/YwghlklBUxurYZf7SB0dzNVjZ3fz+z3swI
zX6AEjhsOrgGAG1J6Uh4xKEKAlWoBmqqNjWPgBz0pofeBRTKCzemLYxLr9v7mEH3gux7h5f7lbUw
tlqyD3SfO0TosRY3NYnQgUFqqEu86JhR4DPnVUe8NZqjGqFcoiWkqYCk7n/ov5JY1xoU1Klf7Qmr
vBuZGenvI9lJQ43WyK+p9kNfeIc6fEUEwudjAF1fYNdXrXWeGbvuUiJFptFH0JeVu7plOyQgtphi
Kq8w9DYsj9xz6kkXzF9GvrmrLsHqsYb9v/OLrkcOHr4bUu/HmCOBCFp/TeEFT9CpgcOX1RzS3nFn
F4q7xcKXL5r02fA6iYIyvzqMeHpKkYd2eY7yUMfgVEm5pbW02trbRHKRj6ZOpyPhBiwNiWwYRpKA
2lZxsyLHkiFi0Wk1K7M+aY6EzARoR41kb5tB/2CpGsFyTm5bNhM/2g1pzdBuqLaD8wV4gCxRVbMu
68MXpsnM8YHt82rCcMcb+cFG5CLqWLvcNQ+g8Ki7ZxsoN3ugbaIk/GodDdzI3iFEaqcbE4ReNfSn
pM1o6jGUhd4A79dljRW0L3YVemdm7x7wXk1SEaO01HUZuKi1akSGxHhXyoNlEE2tUq6pbhzWBUZJ
tlpLuT3Oi/GUEMe4Cb6S2WRdWngwZHGGGS68BP81aNGTKp+BCjWzsUTlK2LoixkQs+5E4j9LsVAc
ANU/uPHYoLWmzv9T+PKEgAEmtzXoeBhBJUmnvSEKarfW8OMV9NEDNJRNWhEYVPrHZEVMdgV2gBoD
OC4Os/RfwzLX+8H6ptk842YKj/VcxKg5+1PewqVPk73fZO1H4fgnNSJN7hk7MiMN8UYQkFdU9OWd
mbwsaytYpRNidwLuD4VpMKSJUDSFjGvQ8pbRp53Q03dz3MNsIdw6OzqeuTxTkOPJtn3F0mB6M50X
y4K30xrGO3HC8gaudNsFrArmCuOBgVkqX9WANQvjzkhZCqdZ8wl3vd9S04WJvZzQ1cHYo1ekvi8/
OVDCS6Ur/+zzrG5cdB2LwH+NdCFWPFw++yXZzWXAzjVDANAVbnXGQ3xpK5kiD6LoH1gTtr1YB/cu
WstgDA6pIj/BNP3zAn1Lz5Y4D4VHFsm6zOhYC+pOoWhMoLqOhuaJtrgorE3sYozpdwp7N8glmBfk
cjEGRaYbN+vsiKNjMwj5ClRuuU3YA5IFsS0a+BenJDFzYVsxZ9OPMIt313GdUz/O71luX0rhJvfK
eY2qgFz50kSmowqFpTk6OeBX6cza6ipki9eOy5/pix3tlrK6RZM1P0KQ/grbMCD56ncJgJyvb+mf
kaVf7TRKdlNIGykj/JKeN6K+WWeOlZDnGogRawmwdpmADbTJ/jbYNK+5hvRmOn8LgzNDlPQ7NuXf
eVoCaOphjfnH9/tLh8Ny5/Bf74exDA6oWOgHO6hCEJS4R8xr4U4PvpOMOOEj8+ohrIzRc3JQdOOu
wucFzehdR6LcT6XHcDqSAACCEk+iGaGnAOPeCI6IgYX9ZpY1kEeElNDC477LwKtVrRP7LdtnafbN
Nl8hI1K0uJ99Mta7hj1MmPX0KulzAJiHkm/dg3O8kuRDVkcq1K6DKbhrzebDZJdzzG28tkGEGQc5
mRFP45JfkqpnpBba1qvKunsv5zOD9elXqwgTn9t6b1aorsp50c9cOFfDcw5ZxBDJCqzxqueRfuUQ
dG8yEu1/bUrSQkKcw8LY95BGo39TDkSm0dEPKTFyZ0y/sAOyjQrN4bkOM8hG2nU3LZ17GjInRcCH
gzogWTX330Iv24o1WRLp7gOKaL7PJKh3rU8qyKT0rTH5zAL/0kRW9KvrQCGjOwIuz+gHKMsDczeS
vbz0OKBJjZvG3xvuxzLg/SHoZQtKgkylEjWN2RoV0fZ9vqJifxu5e+2HTp40mMBTNDgnAHYQJQgx
2rI6tL3CQy0p05MwGVsnngyPQxM8FUQQ8xaG7sR20Hfz9LO3Dobh1B9mYkVn+tufyHcfO1h2r63b
7/yksxGam+XeKuoDIj/Yo55HbOdkd/x9NQGNjMwLDjWmNKEMr13fv7SOPW20IIuiaoO3hg5oF0bT
bzEtSEdRhWjSIk+i+8+eRkbBU11dGA7txsZRJ4YZzmUqwx8g8+g3I/0sWsAnlfHuWiRY+aE8J12Q
xKViRQvtG2+7j4+S9fexnFGvKfAL5LGHPBw0AjKKswyDXrLslvzNDfvgKVv1ylRIBSYPLPs1SMxB
ViFAenWHbfyth8HZGMv024nYxkzKz1m+N8cxbX7l+OzJb2Xdm407p0QQF7mlfE6gJjybig7Tc+5z
NTjcyUPxCxUvB5eHeB0oCbrG6I6zaruAALjJpXoIDFIWmHQ9//thSPVdKlovwl0QOFFNk+rOYl4M
HyVh9vsiZIDfV/hCEitv7ggP6xjvKqRLV0GyQjOHTLI9j1mzh2oJ0xHIwYPNSPVOxBJ48IyUushj
ZyMXk7laYSHnEj3U2IhwrP6v3bOdKgOyaCK8jJNQH5TSaufwUEA6xSWOIG+hEovkQVU+GIAWUTjT
1f90w9aJpYW/dYivCtv8zpadLR3V/M6sywShhpvcbICYS18Ze5gUh8haRTQQc3ZzsqaVapfA2xG5
elilaqXK1OeyG4lsTtacvVSne9ttf0SXNoDp+zULSznnXM0rnYlWqtsRRmGf24RviIBjaAyso00m
XqnqUSq0w7BHGYgFJcTDliWleILpdYga+5Mes4ea5c+n6NHIlhdqDAZjaQ3YlzARLnwKHeERNkSi
nchzY+84/mc03EQOcFZrXnvVWPTwfrv278HAeoxUlcQTcVpzJWs+33NkvbdVrg+uHN974E0TLiuO
dB7Mncf03HL7izERI7XYHh0tpGCGK5SF2Xr9txO8K0o1N3L2HAjqKRs9+sUCljTzhhj7g//C4QMF
whLHfJVzK9ohpr1oKZFH+bu6W4cGizVuyKYvdsiNvX2Vym/VBHeXJOlHOKRbYKa9zLxnc5Ddw4Qa
q12SPxVu54MXDu6m09o++NBOqdsm2Hy2jeNY4C0DVVz43m2MAu/dWXLz4Bh5sJt7BhIBBuMDSm2w
ujY4DJqCbUmQCSI98Ynu1XrMwuQVabR7pJEF3Tg38zun/iM7lXOCNZKOE3y4UYPtALmjfYIAwi+/
W566JDhkUsPGcgI6b+JbHvKsJr6n89LdkDrE73bsdVKnfJp8Pjhe+zkzPFjf5sz6IT+JqDMhq8vy
CekOnIxJ5QcxRUi+BCR7f/0/oiVkjnHspuQyW+YFPlKEQMK++HJ0T6ExYllWAZu2KXgSRm1uW8Rp
0Mi65Z57sPmp5/Kd8nY+/3lSlXqvFgyNoyI0sF6qPysv8myJznjAHw10zapccJ09kgMsYlvPd+w9
3FS22tadKix9CBqr3ddERbF5ZkG9krXHEGOydHgORYH7O+yIh7NX/avMFtpPJ5oe3fUH+QjMLexn
UqsqUjNkSFB9kcozMMAHYS8MEqospWGZ2TaAJtoryJdHnYb7fvUmLPZgnjLXRIFUKGfTuYIgDfws
LmoElG8hN0pE/icIg45KhOXs3DIT9scJgm5ylOmaLGna5Gc4ojiaI8PjjnNNDuGLFXBwtf2ho6U7
BUagzo3RIRrLUZCgL50v/37Y5MFvqEY8PChoyzIkJ6tHm09IB9t/I+FSsjm1Ecfu3MCJYNfRxKZO
0cRJBfa7eq+olmFaOdR/FksJvkcdR5mvNkk1jpsA0CVryvKd1HpwM9X3EkkcQLRQjymnKsyoNZOX
jgEL2t7ObPVEnDTKvB5aY89lSFtpvxaSFgxIJpg0MqSSmsmDf8INcmDY0j31XT3cOVpiQpDMqxHW
1nWJmBxVZXOAsELv+GBmnUSWhHMHI+khKvTIF5vULxFGS+KuCaGxHAsHnGj3TgDvLldLe28ti9Qy
GVVXXKCXmcHGPahfyKOb3tmV06V0I/zAorz36ZQdZqK/iCfBcBYKs0eNlMqtI0DxyfmSWRQ/BYS2
Sb9A+0m+idI9IglfITyQSSzQj9iHqDdNzaOqWfJT6f9Xp8q9yCLdt45FN9w5aGo1w6Tqb1HNzb2g
NbzA9Tk0OFyvs6q+waygQrS4gHjRxLfWBUoUN9oWUr6MgKaLrcRVZYKLpdDHdegt+InIgcAhxem6
NUKePR0ZQJiBeqAK649wJk3DBavHkK70SudB6uo/I/qqnJKM40VUz1ko7susXsJEl6+eBWTCDHgo
6QhtmQFDX6ICPExO97T4lXX3IHowd4equdTFOSTvj8ssgSwewY33+zJuC/WAae6HeS1bxRl//+qm
sGyC6UO52rnS8toWiziN5nM/o9lfMicGxYoaa9T/0fA5V5JI2YatqRml006H2VuQJAbywoPKORvq
rjFLkVRd/GoNsZyW9U+uNX1adcuTrjC+G/whR9ZSjoOgCdzllwonQoHD+r+0Cn3W00N4jKbhl/8/
js5kOU4lCqJfREQxw7a7gZ41D9aGsPRs5rmK6evfwRuF7bBlqdVA3byZJ3HVPZUsbpmxfuJsONuw
aA4aklxkLjSn6dapyUyOsg2wPhUPXdBhzChAw0CxhzpaTYqDOhyehcfx3tQ0nTQM6Asn84KVYi22
84ZxweHy6bJB6BcdPz/Il4OSeg92ZX7VVTJglWRrO/josSplr0MzbRLW+lmPaQlIJ+jstgk2zOlY
SWQe4iPdNcaxdm3kJ9pJAPsccai6eyzGF5YXyb7tPT3AEnfJF798sCpeRoWItJakySASZmxvyGQn
VXaq6iqwS8S3KhVONIhE7QVZAD4fN6Kc2NjibbXmYAWRZN9mAb1ek/hQsa4GGUAjk837azJ3CdDX
BgC1qv4CV8H9RVULdop2T0UHsH8tda4jeTijxwX+L0zjFz3HghLCAWl8lM9kJuNPZvzuNmy3gGCc
/XqDRWENWXOLeCBMHXYWv7UOeNTSKOcVfxzMPNjZumaktNmGbirZqfaEtacZ13jnf1sjEx4BuxsE
NeZmj1Vn/MkY/JDbCPOMu+c0jQEOrB+tqb01/FsaIPS/a0Z/8+TTG1mM1N7IahOis+WgDPepQv68
FxOY5vpRg5AW4RolIZXODo/vrXhoYTfUIrDN6Ws+Oi06CYUYXtaABSCn2dhAJgtj0CPLX/8KEWcn
xRoWm5+Dq5LQRrX86hzuFNKEP6VnmO7ESPiL0DpLyo3WKtVvX2Q40NOWdU06sX5R9t3Nl3fyGN6D
5VY5zrRmKwbJI0eY567ubyqn0iRFn3c7epaN5Af+EGM5GuGe9eC154qx6HzikaBBvBlsDtT+GGZy
06mNnnJwbM3b3pJYqhEq4U/7dsvm3BYmWfZfhtghn+FzGi4zi9fDFKubUDh0vWr4NgBMDvn2LSnG
UovcA5fBqbXwYc4cficJ61pSKt040rtYjv2R9yo+MUODjWTmnMw5uTgVKwObt0ekIS6sjUt1m06G
oTWJ2+s96U+LazacbOcDZ615rWdDPxT4DVrbvMZpUz5izyKL49ikPie5W2udIYjapVjHez+kzIsg
DLR9ljhvljTnI41qQzsRt8CM1ljGz9Ihq5oQu2NP6Rfqg17HlrNJcVXNmLMatsn9DZR4GZT7Wehw
RILSYG37IQya3CGPWRM2BGMZw7AWskQ2GDqO9XCwseCw4yWOsR0TiMzx32wxI8yFLLrHBo67RSs5
NeCgPHRWN9O2GoBgO99m4sFtYcFSKJuF9ctavthrpXHC6F7okKVz1meITvofM1bPpfe0tB3aaMEi
HzcJhyTrYJSLQAjwZehR/X1cuqIPBBUa3MwecZvU0dB0L6rQrLu7CD3iURG25DMO+tbkkXcciznR
I6uyvzcGcNbVlO49l2yfN9LjpjasmCHAnNw7Be0Girrc4RXF5rg4w5NpowSbw91I+/yhplLBe1l4
9l8WZDDsCWMVFa7uB53AjF9Ds4owM87wAyf7UFewAHUBJCqmDotl6VZwTgHQCj6B7eqSba4J2iA3
BMvAHmpdpkf2ifh14pUvHIkwsXZyWpyLbRADRKLq30mByga526cYIKjozQPLmoPa6NhhC6G5B22U
32rsm8hBG2oTh+CtXIe9TbA3S9edoDu2k/1v/kcb8oj306+S4h+9vYh8+MtKdT6UvWJssfAs65v9
pv4wqya9qzQ7AQd95fXGWJF0Qc33dMrdKcR1GGnjKF43vPiA0B/YOs+BvpH5sSiz6yKmt9SgmL6J
OQ6migmeQqvlq87U05oYKnCBBlF4wzrcIj0ald9+Rbe5YbHekCnOUEBd97HVWZEjQgz/ybn2j5rf
WfuBBnS/+AJy+qFc41NhmZ25PR2WBWXZjjH+0tRAhjJYdBvD+pAc4KTRnEwtVTtQkND24Iat0j+k
ks4F5WwLOO42h9jDDKUZv5iymelYV5iC3KtnGVAZG8u+1ibrh3zQ3iiRes5Mle0SdlunMaYdbjW0
M3oqGi+i1J5XDLjHOt+LjAqSHuNZg4q6sRZ6j82IbYF+quknPiYix143RJacxwcHG/CBDps6tABT
XXAHBUrDfQFtJjATwsLjJuQl5PY6VsLL0Edzy2omVS3uFaCfL6Xe1HvXLrB2jGMZMnmI0F76fA+U
6WjOExyJfO7wYoB04uF0UosBCQXjEpuMv3nMqbSRtNFVdrZxPXismA0JBt4lD10LXWeJSazVIzCv
FmN+WpjLq/CR0Fl5+gDobw5C4zswGd56Fr1x4GKj0aB+N2HfFJUOd3lEzTfWWzTVeZY8dUAXnrEb
dpwNGopEKeLaZYAf7lhHcAb1SNsoF9NLamuXmGDgqXbmB4MYMoFgnsrSrNgT+w65jzI9r70NwSD9
XukCKCoUNxuMJ+uh8VklqCY2ggz+lbd5zLAKtCtppF7yzZXldLehUTwZk32b6hq1dBpBhYzdpY3V
f4sGm4Gjj7OzcBclEkHaan3c1dM0n3DKtgeXyqdkz9Vq3UrH/smw6xUDuj5zWHLK4uJMLKw7kbsm
kmhbBJ+XP1aKuDlz0yb+QHkPRVsJPS6CLizBg3+WLYs31g6h24ofh+Pwk05+HbI+fd9aKvWDZlvV
qRBqCfukasOymv0T8629BVQ4VHrecmySjHOGlG92ClyE951w/PEzJeZ2JlJP1iQeItl55RNxHLIJ
lvebKeGXl2L1EETXr1pF0M8Uw4srNqibZZLvK4F4wpMYWlGccJj1JzthK9wCAdthvHtgB0ZazSMd
BIsM5i5vJM1MWWlUgrnStU+OrrfPtKnjXNGRiOKCnLy+rKR9ENmDrvGeV2v5dhz717ji8+jtCZ9w
Lc/zVNowsal5rzIrcHC9NsSWdubY/43t6mNi03yc9erBFRnrgs5A3++zDzj2GlSBIH8e5noKlgaK
rc0bLIdkg4hgZAcj/R4m7gud4AEnFuYi0Xiszyb+gpTgxNKPJdNwz0j5B4PZbpWJwGpBnb1lVQso
geLRL+TRdjge+2bGP5ckE3jTpZj49xInGrN6Owexg5Ee2QHk4w5KTQm9Qh4Lv//FevlAjA6vh198
1p22N/tl2M3GIt7Lia+PN01UxJHwcMzObMx+pXV8s0R6dVLlH+DEctCxcucGE7OOimX4K9arXerT
Dd/9Pc1aM2rHjEcD4fl+daofTEhEYQaHIsAOlT6WdgGRLPN26SxRBG3isdTMsW0E0n0lBLl3Os95
mkYNU6tDvkUCmY4mRyPw2ZfEUH2OlViwIQdljWAVwn2gdtmA9EiAHFuGDb3Nw9fztBcOJjfHBUcw
CZ3bu9aXrAsSAjuzA+QnLsa9iAm3ACj6mOOOR08LWUZbf9b0l2WOoemJ/p7z/+9NX/+kDCAuM/Hs
aemPhsVppa5zx4g+hBA4PtqyTV9lU/+2oRTU5oKm0BshiSM8yABOw8Ey6ydP1pgkJvFg84n2lB0B
9PDcd/mazfhyGKAxP6X9U1kZ2Z94YvaobVYkmfrpN4UQWeXZ1sy3yejvVlew4bOZHLKsVMzhyTVt
4Gz9+0A5u7+PFZ2QHbSfKm3CeI2p95r7BAh8bR8F+wz87OLY5DRqs1/E2MaNKi01hNROKuax/u5m
tXypWpNvdrHIQyZ22A4vVVUvUT8DZIzZgUaqqVC4bdSHA7on90WJcFVTmwFu4h2qJpQauDgIhxs+
AGwsxvlfngLvPRTmx5q2QW+4TrBQRApMacq7V9g6yOmp9e3FLH/byXmpZf07SwxMBFr3mrHWAWuj
WAC5nXl053eE+Jvy4iOBIFbqz44XJcYkjl08vGbsbnfuUHzeOkIKT4PvfHEBhHPmfWH8/FjqSiEy
tudYuR+Jw01Ma7a+Jaf4wyevQsfUtmaD1AwXRkDorh9JbxO16VkscdQ4yM3n1u0z6kl25CnPGeJq
7YXCYmQy29ZjO4ZxKIlXuAHbB1KNrKzN77RxlqB023dGWucwTZTHsB/Ycwsa71iEqh1FeffWIpJr
6fp+gvd1sNLn2deBwa06vjCSx2gR8SEBH5LNI2Ya+SfWQWCtuYf6BwAlKJnzWd/D0V8Vkj1yvmrj
k+N6gTQ9IyrS7MUB+OM5cDxcamdRldOdSZBugWHIQ7tkDZ0Ss02GNBjcqg2gy4wEHxd08zS96w6n
HWt8pf1mC2oOZpDZ3C2k82PQgJDOrBUsC2/mqKHr1zKGBeZYZ5nY2FvHhBhZ8rKOtOe5V6+rPcay
Bv78mEWIK396uktDtC5qnFh5U5x3HGYgFtLGZy9g4tJB5HISA+8v7E8bmngz0a3HiIWPSzUf06i/
0feRipHNeYK3IAY72vCHPJnPnoRoy7eJ/1lBsZm0x8KO84OLBLZDWciIeYCo9BiFaPQrPosYe+2k
3POSjOeefL5fDVlYrVB+kor3tmUqGWJC+1tNJY/GGUtJPt4ozeWtxIZmNxm0p3ZodEFaLy67eaw3
OcKp1duIJj1hXaVjLWuBkictFtKy6B+cYcTfQm3soWA4CYZl3TR/JMzSmQnk0Km7GkAi5qZ+mXSr
OuRMpgfEqPPAc4e/1DhUDdVf00KPgOAJo+oEHKX9d4RedpQeVtSEvAH464+uZhjJhLL2uBSIDTl4
GQ5dYWG0fS5Tnb28R73PkI5Pkz6pyCK1sM+F/kkLhnEt6DzrenveS7y6O1ptYnNkn8luF5ALQ3jn
/tC+zTCyYY8gQzFMGssaDoKGisWnhMS0yydfuV/uqK17+r1f24xBRc1uNK9mFVVFhWIN9obKV2aG
eDE3J5geWEi3h25Lqbtr+oS6wWRNO2BPwKvaSp8Vc8DE6Aev0cZsGr+mZfVa9yZugU4yS7Tm72ol
q5jZTaB89wGmWsRm6KR/QyirYQJYRYiCmh5mO8K5lFAx0Wz9A921TMQHUxOIdW97Ws1cjkYM1cdE
aJBBYtsU18vfTbreHVu/j4nrHujQBDjkM3+RQ9ir+DPX9VuRrA2Y20+L1FnAruIZsu3LYBuQ3K3l
AEKc+tYWoh+HUUsV8qSBzli8+T6PNvLZcvQ1hHuOEtPOZS3LkHoc5yLyhPZe194cAQL60Pv+wx6z
HYJCaFUUVvVuezMMjuS84kkgDF5bRAd43c5ExfzoPvYmHV7uouMixv3j5/WnrKZzbb9qRW0GHSZM
/m73C9IsRdFbX+m9qzEs0ftymKfq7JRJvqMQBm0jTAvrBy9RattPZbxBmJD2jbbY+XCabMg6ZX3t
IVTYDmXpQonulA4oKRzZb/hqYQPtinjCQYKnPaNOIOgFpzZZEYHgHLr6W+nR9GlK/csCHn8i9Qk6
ar4kCZdPtsz/lSWDmDcU9zJd9sXbpiptrIQDbZu/FuR0bc4Ah8WgXVmAvDPmv6t4Zy/fvlBm5C75
g8FSd2frC9Wuk6nhPzmUj3WOWbdqeaxNDccF70cvRH0pJ58doZcGW+5+Z1tqDvUaP6CeDPeYpXDL
HWcP1JANRIGdUibrQzUdLeX7Yd+6xhGSngi7GPdvQf0fi94lO/v5YDxCiyI+60+C8IDH15989dgh
I8ykm5Ol8h9UbN8qMEnHkhagI3HzayeouqgS/F1L1l69lRd5GaA7ojds6GSKUNEoQhYHFQm6LgD/
xG0i1bjYeK+FI/K5QRkrEyRGBLolVsBXZC36zrkV/lhhkie5yx+zR+ueVIGLtppB5fQNHMSZBcbO
aUmrEyE4Eby16OM2hisTy5tV182V1P5b27Oh2LLIuJ2DSVxaUssRfRB/87Z6NVx0Cn6S59Fp3pY4
zTdBtkcRCGTtWECqh5jKqpmbmVyC2V3evIH7CV2/eYi0XoRcLWSGQKEfdHN5Hs327R/kzOGAxv2s
xiyxkc5ANzVh1iOkTDkAykk3vnuMv/sKHMzdGL2Yu3HSsxLmuJ+ahhalBe0lHQ7sADDxBYvZEkBN
3KmlsknUoIzxE9ozsw0/5nZ4hyZClEjXXzoNm0PuY//WwN+B7X4kdvpn8Aw3YlVMJiz5oyUp/dz2
2Gw7NDoU2urPpCfAoDvwqtzs/GOWGi+iplakZuoau3g+LkgLknM2b8CcvKBPRjfBXHmaZk+ep0n8
FagdHHcY2+ngei8X37hopcR45+9nO1vP1NT912UG+0pC9xowpnmGF+ElAhHoXCx9v5ei5nQGyskl
RCGEFQwNMUdktuUoTOsmpqW9+QBOlFHymNMz99FjPfaY1tpXm6iRorapehhyXNh5esgwPqF89T9r
jwyRdZV9BquzFcDirRt8sw4lgs5erslv3psnTiDjsS6La9I27CiBUQYsXonJrphournhKWZ0GaP5
ZuYDn8W2cgGcbcjx4s79xwRmMPRbB4lLtq8Tj6+9m1q7hVr7XUekkjx9nl4y+Kqljceqb046pKxA
o4PEmCiLZl3cjUlyNOME6jXOMGVbkMFm7W9qxAbSkGMc9RVe78ocvDdp990TZyhvLAXL2zQsPHAr
BKIMvOdqUEbf4t/LNeRNrPazoV1tXMymTsYGJi5+kIR9HGeiM3paey1Nl9ZT3sisQWUg8/GhLZz/
+ozUH1MArdwrAaY2iW92QhmtQXyebdhINKXYAjwlaBBNEN9fp3kKDWf+rw47ClqvxkyJhz4ObGbH
gmgOp9cAg2BTpQ903O3w8cjHpkgFXmb0stxv5KNohmte135o5KCJxrznrD0LOlaq7yVPS0w6SVDG
fG7YkzcXgj8GOAq4RofTY+UU30pzDfog5w9iKNaRLNAZoM1BU3SDOx5r7dSz81ulNXRaTUA0PSiK
5FjYdHSchxYcJiM1QrW08ivbjr9rg8E1M2R36pijl3lEvEFX5QK6QU+4+8b0Xze6+r1O+0c9Nh5l
51h3MnZd0HfWrXZqGeRUgoHp0hTdgsYYaW31TBuIOFkOo6B1kNa00bpw1/OmvKQZ0UBw7vCtyI7u
MAkmh9KMFjj8N8wQXj49J2OTh57F6QyomrUrGY8TiT0acB2x0dEkXmDm92z0rQcchEeKkNSxcueb
Sez7vFb2d2uRgVST+yYzqnMNC0wsi+KZ2w6pOgTdXpd0coGErunWPim3OWasYveNyclKa8RjJXCD
QzKB5K748XQIs+moRTS5ybM+MNpPPePBP0QCEO4lVEP8SzMZo9etJrBlx37p6ywkStjsJjwewdaQ
gu5WwzPACME5VPuwaSERyv4wcsohCqojuCRfRMz3W5eckRS9koVeHhPYctHcdNh9qZVAHUxQyQlL
7+ui6aKMr5j+q1pgnfaPQ+7XdzW9jNtFWaWDiMbcqx7X3Plai76NDA+1iKF4DG0o/Tch5AXDJcWu
5Uo3n+AaaxBfVsiy7FZ607uzRuJO3Mrbv9+pZrszxRMD6CTuC/jwfRXjv9/oTQmY6F2uxHLLzFbH
SGHpAVrDiF0T6SDO8LlOjUvfXIXZf+luMavifdq1zvvqQagljpr6TXL1rVW+9YIGmIVTjBFD2elA
YRL8VG1IPkA796sdGuOcnaeNTpy7CkSxzs2U+urzslhtaBoN658GOE6ez/bNUTsnN+ubnbe0okgL
ztQSxP+Vo/PA4tB+gh/u3BY7i3Se/De/4LRhU7O8b3SuqazKolwy2NV2shmPi782YcmTQbJyo3N6
BEsxCgIxoJgMlqVmA+23h6DV4+pitSkHD9u6jabOpdQLESRUvRrLR53OHNQHpFFXllctnU000+Yq
iuTi8kx8YccO+jn90OMl/92L7I8k2ZC0enavOHBf+6gCbLNf9RKz36JT11zjgyETsIM+wH7XMG5D
QsallPkfnkDJEX3nP5NVdADHx91RGKefRYsNZJyAXU0pIc28gfhvNR7zCZ3ZB8w9l7al/n2ZMFYT
I3Rwe4/xVZZ2fP33K5JubzlqGT8mJyKwgOO9XDUyGRRKcaXO+zIXLwNIsohkGWvBiSHFwejw6ru1
CFul4+FvBqI2+AAP3vxB9qPb1/XcHw2M96woSe65SIw76bHP4UX0JluGVVyht88+BDu8zpkvnzKC
KZdMQuiKGaApY9TH+whaIEfOPRE6eutb9W4NuPcXd3ozDfjTZZWbTxbHvmwr6ZLGvJ69brv4eXjw
aAH9oHr9rZpquM8l8n/LFwLNY7QOvGa0evm5G3otqQ5cMi5SGgnXYbN4orxRJfxeMtLlPcKFXvXA
Frr4i1o7ljQC1uC+Wb/jFthO59FY6GdLsevxbjWiosSONsfjDObb67r8Yuf0+FG4dZb5+pu0dvM0
axk8KKMKC+l6D3nQeIv24Bo5oqaivFfza1o/qU7nhVip6EqbL/jILggqgnsOSbzDDA+WdmgyjZ7d
Xd2qCaTMobkUPLUqyypONnVmZw++8mXN6vnYienoW7r7uAxryDKIi3BJjWg27KcJiAdTWxktdf4U
p5IkjlX7qLodi0ZoEuxnZhEqYgDuMFdhnnERoonHFzD63qFVIAzdBkmlGBz23liU92udTJHbTE9x
Xi9kNGV5kHW/7tkJyUOc98TrA53b3mcL7yCIe885epWYfo16BHja/MSOaJ3cURA41SqL/g6G2BRH
WIfTIaiVhj3SHL3HIXG9R3+iLROB9NfKWnxOq+rx34dx+xVVHhiVc0DqBeckYMb0LbfuSEiqpUJn
FRvyiC11QPPBU6oy8hke2cvYINytZwd/+RaZjfUcvX2dJp596jYlAG4Neq545aYbJbAbLpgMufRD
Qg3DIV/BJDQxNqoMxIOGhum0X8rj7gx6aFdy6AYIltVRIvxrps360bBUxCrVO9SNQ/mNlp+qxprv
Y7ZuleQV/WLJt1+Ij7SgOnadwVexNGJ/UJC8d4ofoAtL0Of2dGHmuKIUTM+Z+EcFOvVZzjtrtn6B
HlzDTJwVTQ8H9LPXecayixGVNCYlx5bGAdtLNe4WlGY+0rqFm71wDhig3A0XsxV+VoLMyOieTH8z
+CgsLOyrCaTUY5AtaYM0QG3qIrwl9LjsKdCzMNfU49XQrQcDuubOMNEqiVKshBe7iLKVLfhawUdn
TVOvEsKa+cITfg7yPn7IKzUG5A1sFk1Ei0amTjSZRQcM1R+lxQbejCFhg0Cnhk6yCEng3ezn3l5u
0sGD0zcCScv0n4dsCQGed2EpneYULwubvbbEe6gijDs91yxm49TTnzykrcgwXcRpDzu9AYRuGrzv
drHyJ/RZnp+pzxLF3dZcvh/YQpwrFCGHG94euXo54lAk0jE1D5pVLI/jWnd7t0DNil2/YNqzsIF3
DPXZ2Pz2/AFMNbbfiARLHuUmIEYTxHPrLw+Oz3F64TDP+ZunM/k2hUkVVpGtMrzUHYVRasqOVpdV
UeuoIHOWf/0X6jjaHj3CemZB1lLUx47yB8SCifPEA3TQd4HbKnz6ZfYEh2k8KvoK/Qzo1tqp38Wc
Y6gY9ezy71e0ur/Grhqw0Hhwa0cYoV1jBsTHunNerRO+iWtrpsfBVNCXlToldfzSOfUXqgZB2Sl+
Xc0hqOxCflKFO59wrnBUn/SDOTeSAw3D/YDv6kkZMaahNjUedUTbQIxOyKF9ilSxLifasQSwDvvV
TmDYJlyFjguxwHPmLxx+h14X2g/0TAJu/VQ+zzaUPEN3D9KWlJlaKsYvatp7csSQAgjwSHdTXQo/
+bK0+EOju/U57ccVMPtGBISxRbO2/TKtcrhD/rhYZdcc+qwHdFUM8X0wjPjebR8S1SZnn1Wu3ehH
sLrV0+ainHnpRkyUJdj6aNA4j7e+sUZ8mTGyY7lNsMQ71qjUt+5EZ7hnjkZ3hN5W4b/f1nKUd6yJ
+SVhBxNWlniexejjaL9XemZcq3Gw+TSpCkVB9+1EiSBGXZ091iLHa7tkfLfaSLuOzzYph3ioavtk
5GrnMlIhpM3WXU97L+TGBAplkh3Rfj5UQr/F5TKcEEz/slqlTQ6Hl04H76OrZTQKCbACExVld6to
XpfWcIPZqNZDPxYs1FM1vjSuR1rU4W2gL3/sBCNUX3zb45jSfDa4h0pHbqCcDrdNpn/2KEzekruY
Yyt6gXoOW+kW9oh74xNeLaui1uiO5Ygg2BLqGWy4O8ZAISC1sCJ0XIzlYKBNwnCr8WjXJWWTdUue
daIQFeXtc27aN6+ZhyejHahqwb6JEGFEek7fxwq6b4T8RsQlLbBjszWCyUWA2TCOjqPFDw0A4Vfu
NglUjMmNWJd0e+lR3mx3cnpiF4w62qxHtbBiQyJMHnHS/qFidC+N3PrSdBDOKci7E3g++533Qbio
UTxuxdys7BXJyjJtDixikve0WPSolFkSQC1L3nNbbkmwAYu9nxBZyOL3iWDmc1lyzjLQ/AwyNFpN
DGvs0I8zt3N+Mem6bk5515I9+UKDvJlkeNsQVTyVf0i2bJSf8D8TL80/Zq/goWKVvHpkTR549n3k
rvsaEzHBLDTmkY9S/lahbOO+MeUzDuMkmAdvV+C/PGhEBZFR/f5O4NafTfch9vHRZTOJv2TMvId/
H5igIU//a89bppuV+oTKmhggrdLfcshWKiEf0o7lw7/uFsskPmqsthdAXGHRM+h+2Cl6BRI60oKi
NyhxHIC3deWfFUtnCA8jQaNzo3Z1bsKkWIEl7S9fGFdKhX9ps7Lex54OK0xLkBqHarqY5DwOdlMf
Vjfp37heotpm9SAt7Q9u6X2rE80vlXrCivHoGDnES4fYbdwNn0buMfy2RE7Wobo5wHvgZm6MUWqo
mmS1L2lnYP3WEnmV03DpHe1PMjpjwHDIK+bG5p2UCr6/5j73wrzbMKru4NCO0u9YJ6crz/lpXxTA
mMZ6uPAOO/brXN8Il96VC7zAXxigJSYZ9rWVOjL1FaFVc4rH4KEFFUmwHUf8lKCfeCs2HtWYt9g9
QeofvNrRH3WPIvOWuyB9iGSiZ0cMrPP9/Jz5MdqMzijrDOZ18HOiY6KzvvJtVdvJDyyvxVeBm88z
kG2q3q2PdB/qPN2JMc1/B9KP+wwQOB4A7YQa+GvQaB3p2mx5wFlF1pIfy+wY7/Ocvy2dGI5IjesJ
i/wpJi8W6fbq3qH0O3QBFBBSUv+xsf2X1qRtbCCkEjQfZMXr1yxNs1s2tz95Vohw5lh4iEmBPKHw
KJJv5ps7sR/q+YafM9avK5IImRPwTJ7nYJj05mM767+KmbarL7xvy9NUj7/LQmoUXWXdvqepKvxX
jFN3+AG1TB0turMJ9LjFftS7xzb0feds8fOpl0+TByPiwPCScd/fD6OSryLfG8A171RtFEBHBrwK
SEgYyzjfFI5mPpDUJ00fo5u6Fd2W68yCBTbIf/O/ruR2q032mRaD3IdxOcFyjScJ3SBF+Bt7BoZ1
Lqg0iy1aXVIw97bXnu3tg76uISWROysTEMTUUrIWxGGPFSA5mzWl5GJQEw/Q/Gt2jfFSed1wxhPD
IU0Th3xDBErkqtPsDQ9xPlaX1LchWSwuDxHXRNMjuyrImEdYxS+iZ1ncKWxybiJo7CWL8ywTHqy0
6SbLhg7NWBc6qf3huk0b+SxujkYfP82dWu7lOr+S/6fY0vpKz32tbxGb1HnKbe7XqR91RbxirIev
kjfmewu2nqpSlSX6Y1Xw9cYMuwdDMy5JhvaWsb9PFi9/INJG0/rUqNeRM5Soqo8KjtH75HOiXnjK
uBx2Ph0FxmhyWDT6cRSzmD71NJ+s5su4gm0hn3bL2To+eI52b3WVEbVgilnVa7Xqnyte4JAVNMQF
ufQX9q6hz6qAFlvDIB+z+HurSqkUgFTK7qFpLgkRrbtV41nNQceGLk5s3LoWEzYdjhFDKuMgEjnQ
17yvA73ZlxTJcNaYzBcHg1vg6BJPPlTDXePO4ycwl2w/+gayOg0IrlWMv/IvrTF/vGWpHmKVOw+2
G78ly3uS9N0vo/OzQ6IPqH7MGQdJl19kzsw32kCnXVOLDfT8o4EwJcvoVVRKLlxDdMnaUzxf/7qm
En+SzejsD+xnstk1b2ba3KRLGXCjezn1HsVjC0PDrnEH5jF7WjLEkRYv4wP/1uYE28enwawfpL3h
+OpyE0QK2p3aBDMwftEDB1sMGBxrGbqZrWRhUIiDBkwu6GzYi/lc6c7LDDjDGNPuTZoqxVEFvsHP
/bPHyneXONqIg4b1LSPPqxrNKVp58Fzn7UMBkyRc1vSvBjUfGDSxFqmcwCmGb2RGXOUV7chcOCwT
E50dqWZCffi11s50r1Dj9pVqoUAT8kpqfrZSjxN681jpUIe2G/TKv/U6HN8KOk+QfzcuUmdfx8cq
NfUIPPEfA22UZobqfRDuby3fsjYTl0SJKbjmL924D9uBW3pqVxIRxBoK7XgwBidkKy6slkVkXBrY
Hudzrrt3rMrfbjmTu9ALmCYl5c0c7/b9wB0kW7+7hP5gnvYYRkjEGyUAr9VUIMb4PPmsQKhuqyli
/HunKGDTj1NYNZzJRyFw5mevuFWQ48253btTZCoiPHg5nuldwkKarFfX3RobO/8NksyP33+27Tij
ZnG2HXFWkDaKHPsBXZkNfUmNB5I8AMH1v7LjR6sn3mUk2LubdAFrXs/OnfgtO5N2wH7+EvMPneXx
LuPRvMd3/WcUnCgr/W8mtse9wwd3LAk3zD9Jy7MlLeCCLIA5x+FhEV0dQGelbmitPy1uDrx9tDHg
zD9ZbnuQEvSBoj87aTgZmiZgca3jhZH/U3Vey40r2bb9ooyAN6/0nhLlqvSCKFXtgjcJm8DX3wGo
T/e+LwgCECWKBJGZa805Zka1KQz/VPWADQzSKHD/p4YhBUDXfNnOpY8YN3QV+JsgUO1MNnrG34I6
g0vvWQsHAzJGukEBmzzn2OvDdZgcMb5S+V/2Ih0asDO112Qef0tK9CkdgbPwc/tq5PqBlF51siKq
lcuhYKKYBpI0CvahbH8vJ4z5bN+QSkK9ladBq8BnJDWNyg+7cAs/CXf3duSEUtRNqu5Msb09/2+3
bcs5iEM0UBFpIJDL2wI7cEBg5t9PWn4+LW4jYuQnB//9iV7lnxpswDPBp83z/39Imw9Z//dTy97y
o1FZfz8RI4BBQT3DYQi25SXIsNHRDZTo2Nn1ULGcBzv9+31y+YnA+jVYBtmeLGRf2kwdBozClMz8
8dyJhGXWCFmzJP/1VxByWyXLa22MTfgIjPadaeDwINfwnHjIrkF0o8TC2wLocCK7yZ6z3dz0mfqh
/ySJK3gjHz2rj5Dc7OfQomdL0ynF8cq1AYnjSxkuaSmlXh9rhrmtbU3pNSpZOFvMIHbkcZ3RFoaf
PQ2qde3qv5ES61fNmzMf4Zyso9rJHoabjWvPG2rS8bjlqt64u6NSr11cPXkljaRU6iYkAM+5R5X2
HtesxCifH3QHrC0mWnnEp0kWRZ6+101B06sRJ59+8c53XTokiFQf0u6w41u/WEtwKyU/i/oGDaVu
6mEVKfc114lmKu3q5tmt5I1MMShZ4ii7TlF1thTFlmgkd4xdS2nm2sUpRprDHd1Z9bMIhvyAVnda
edb0Kyv99kGABvd7agVEChBTb2HJ6SJonnbwjzPENzPL3NeZn3rEZ9R38J5WLu/CZi6Y7ZDe5jkK
P0Vrz2foA/Q5usx5MyVrnKqCqTLclmUD2PMvI5h+rUPxM0b8dEbijYY9zGKWwXi2QKNSPHGivLhr
de6/2AWVnqi8MPeDU2uX7smLffLHdXG2wdOu9Dwn3lhjUTlLTeKxyV8cvd/amNoLZDqnDheg0cS0
G7ryOKZo2mCBkqkzTMcGLoZTwxeL4qD7AGnv7gdWjrS++E1DaaY7j+r+raKJdWt8SBaOkfc7RK+I
PSO6YmuzoREJL446T4suq69KXgasm0M7orCMK6d5+OVPJ/X3w9CwAGtwtTs2PNkoyraDC0JxJXFU
gjdGNJdGaJuxKdbXMsLDYGneBWwcwO7SKCC7ZOUVMLuLjJ1OZj6XIYznPszS6/ep+Xzmg4rNJ+vq
M15u0BAlK9voAFBF/Y8kLMdH1CBQqtxp7diADa1WgwdKJ27dQ67ZKTP5ECKbviY+eY0oK0dMVz8v
jyhQjZ1tle7V9OTajy2L/iMAMAo2ChF+M0B5MvqDnLRbWyTDZXnycnx5tByDA2UeMgBAJCcY0Y6w
luRM8abl6wvYZ9I9quMjLI8mvIF1069oxT/x7NoIMP3xEVjxuha187oc6qaJcmAzPi97k0mG+0Cf
Mhx6tNOCJvqrsCJNv9jYJzsIPz+81HovCOEJmalhtR7bv7ipfpdtX30ATb72vD801Mbyzu0lPlpF
Ox3ScPSBU3ro6VNk9iLzq5/zR7IOma1DrK7fHUwl10gHFeNPtaBrhUYWm7Ii4zsuQSIpuR7MmFwN
F+m2YbgGKtSEqWcpt2VqmesWRcQp7CzzwyWgjbR5ue2KgKwVfJVXOy4sukqyAvHJlDwQtX9ZNqjm
QQUIX1yFIaJfWq33L0zwvfXA8LGK2jKFq0mFwKCC+xj03lwBbvs5YsXnnYZq7ns2831DHb1Gw0/j
Tqh7vfwfxbrkQh/9Czd5+1I7TGWq5BoFHSF4ZeCthYjDF2XGGvzV3nlDLSEn/cvtaDamHU7+oerL
W5jmb4lCTdRbwXgvrEmg2nGx3/jIlHzIRCNQReqpzVmbIxQnUcmT3vziBk6/Bo0Zi7bGTPdap6tr
Ug4ODmmC10OGergfhX60bHUf8sK9p3SeCiqP9BozPPcpiFgfpKJDCf++qcMu5wJL6urAOyTOAl/B
WZY9/Yn+HKjxd52kNY5TLhrCtRCjWzp+AP9q1R+Yc/NnNHqKoikkENfPa3qg4fCgOIIeb5LlobTz
PZqPm2dowc2ZN8QyxSfTrtSBCc4KkGNDNGplnelshi9QNb40MRCsZ+KzM0NrM0gqB5R8m7NbfrrU
Ak+E2W6bSYqXwage3qi7jzYh8tZzc7HvfQ/aK9WNJok7wiGcrRW4eHTNjm9Ewhfwedn4QNJWwMfc
tIjvVshCn1ib92Gyv2ym0S9eVjoHIRCWr5OSTv0y4i+jetq56wKSxn2kO7AOIRkyClK57JVZcj9j
lQAovHC5nKkuLl/asLRuNZiC/bI36fTiSQOK5qpq9u6VbbP2nUmeTDFm71miUCkLIyMagbNFBRIb
oO7KUbhwC9MRd8fqxZ0khnAvO4yb1XxM+rpzyZryCIt7OkoHcxr4engdCa0k3P7TJe9eJpadx6SP
Xm10AL5bywusRnyQIyxFGz/BLqkJDnKYPn9wfYAdmJ1DRTjRvZFcqVaxNjAwnScPL0cb6MG1rKMW
2RBXtkIphhVsiD9zu3mp9SF6GSjk7GnNHQfh69cRJhzx6lP5kYaMO9Qe2q1TIu/LaFFfKstkJdbE
YBozZuC6MZVbppz2S0wzt/Bl9BzK8B7S8jxiqi2ZWVCNTwtxCAQp9qZNcDXqMXtfxEV1bt3uH0ja
+jErzOGqbPUAqOocWru2mBgzX4+iyjy0ofeGedHZ2mgk5nxD/06f3oM1lfPfxbF+SVR5LaXKj6Xm
nphcepc8qf+iB8PWXFNzB0Hc3eqR0K3UzZ0LRH1kohHmOrszRmTM4JNywl5uhZOsm5gWpmk7Ph9C
QrxMD5VCknUt58mkkjktOQGXQgf2AHLoqVkOt1lGUaV+zN2ig8Fl8hbq773o6kvh+n9o2Fq7cbBq
5itQAEsaLd2qQ0SztjLnHVFLzs0J9B+o+/PyTvjObO6Jfoxt2ELDjfVXlupEk/meWtezzRZ4nvVa
zI1pPNPZhxdkP5Obj52VZQY9Ld89F5qHyCekx+P5cbjzU50kNglCXFj8CxlBG2Dn6vG2bALyBGAT
IVqttSNaLvWViv4d0l7zxXrQL79kg6auCY1ip0Vo16iyPPmWNC4xEoZdGsba1onVTI5lPQf0Awlx
1K7BlunPyu+ji0c637rJo+FdB9QBcDL2s2sxjBEpuvUzwnPcd04KHlJ52m7y/S8HIu29yHJEq8nE
PAG3itH3wYrZYg07c6ovQc7cq4F1u0fn+lj20PF/daAhH0gc1iZsjeY21Ub5JAriGmw9iC+YRbHv
4c0/tbIoflCMBuPlvkVFN7zlI1XIqKCeDY6H+SQIAW8uzDThiK9LxtBfIJvkTfXpKAIh6rYJjzi1
yh89XtjleNE4YJXyxtl3LX1QnV4AiOye9fNJDnG5b50CzIkv5E+9+pk4kf+Z9DFIKVPzDiS75x96
OGwdKcunPvCRTg54WTQNIS23PICKcDJ3PqP7e9XVb3Ep2j++m94JjjU+3Iw8adMM9BMTg03HXGLb
BoXxGhRaf5oyMHfVzFrKSGW5a2Z0RZJjdOtCPkOuE2fdN37YdBBZ9DrmPdTbP5Qoq+NyyJyPL4+E
fjGQ06IdEheniKMHCoLoaoF5WfZS1+2uitEFXrXjfomqFWelG+NxZNWRldjkGDxs7ELJxvd667fl
qWOiEE40kGoPJTYokEDRhSmGcdbrlhoIDkXNxkLZdLV/0Dy0jc1o37xWMz+VBq+KMMmj1xXts48n
eU1Xa1ohvcBma3n6mYouEi4BUiIcKduW9jtFBecGvvi3mUFxVnoWXEVPLJ5m0jpVEXXwQgEVaBRR
DN28IcnLCKn/2Fq9H92mf+UetZfK8o9l2FFrjlGZ0Gkz7b1uqufKhstT9c5G4isXo5M+YTE13uzK
vaFpyID9t8bbfG7ZQ7v8XkVcop5mNPshHKp1YTewpOdNKNJ2X5s19QsHOdA4Zmon0sA7gd3+8kju
3EobjR7FJoQzK83LxpMxbxLISJrDhHg5lLpyJyCEXsKcyNs6jpx7aCjjEOFeWS27ia4KFzyAfjUI
u0QvU2PDVrWPpxAo3L3RxM9U9uax5rZzdx9I5NtHPaIv9AxGtGzeXY6lWUiihxPcUy6wh9MVzSmT
wCGJMgZpRumFe8+zmRj2dY5WuxrzZqBvSEyBxEI1nzBnHfHyCCrWnoofjpfJxZE8apW6YEpRl66l
tAyBn/F9PpZEHsAVK8Yv3scF9jk9/uOGot252aAfFZGyfMT4uCyBlD5QRHt3P4fAr5+jpNqXRSKu
3bz330NjCCQEaDVR3kseUx/F/OcZpnFG2lPvT8VxlEwwJliSYwdVEqpPPoz0iEmW+D4iVSZ3Wk87
W3RwUx29uAvJIt1Vtn6v7JyEAwJWiNwMtr2MCnq9CvkpltyT5Wv5a5kN3m6qEmfTeha/PCXTIiLW
9xbMerChnu0zXoyPv0e/3ucF6nc9jp6XzfA77qT9pEQbPRdcaAEWo4PfJF/LRdhE6JfLMP9yPEi3
GJEc8sUHZlIqfRrdZGeVdoPNwehPUCmfFZ2Ji9GWiNp6syA3S/NB1bHUnMwqJqc1eJ6vzW2YoMIS
TuJuHZt1Jgkdx8mmlyXs6ZcZFrPnoRn3eeet3aL0N15uVD8zAx5H62P3cm0MJkF7a2TV3aZeozkn
jGmT6QFZyAArOs2aXn1qsiwq3padoH8SxFC9AN3e+BiP7hFry++VSye1YlMOVnBQdvGsUG5tHGLE
U4yZ0IqD2MS8QThQaDFuLJui8usL1Y5o5ejetFtohcEIwHBM1d/I3RYscp6q2koPWt1zcVWYJtc+
1bWzUGX+IFTXf2prSwOmngc3cjX7LcHeEJ5UYl1pu3n7TFa/+fn64Gj6qwfU/7zclsrUYR5CXmFd
eMO1HAOAgSGwNIUX+Br4rnMqIbXUeVFsy1obz2jHZyY+Znq+bu5HMfJ/NswS3JSIWjslNwJpEhG7
7rq3oGAnkXURVefvi0rTj3T79zpAxZ+1hNzsYGY7w7aDLZSOwU630XnAsUeW7DcPjW89ubCad16R
2DDHf0zVz9qQ4sPXEY10/nAPh0DbO/N8u2vz5u4p0mWQrD2YyhA149+ZN0FABWSxpka7mkY3fo6I
uHuSOmAXf3Sv3rzEJjfVhv6KTOzDs5qi2gx2QmAMnGfSrIQHotSVLtbEWmnzPBolfhA6u3hOXnTm
52Oh4BbGYMY0G64TDLLsFSLcuHanVH8VCOVISu/h53sj/ktfC54shA1brJUw/tCyT4Mhd8VkUvC0
TF5IMvKWJj51XlTjzbmZNyDvmjPyaZwE2BQ2FCFmCIaZPXUdrb2I9LYTi2j4oejozDixniInTbZ+
Ke2NKSfjJKPmRyw764kVD1F5PVDRR410dgu36BFqxc5OI/PQYetgShcWxtUk35JkF9LswRhuGlqw
5HyJPwFdqqcQzOpT1GHUMF1kZNRT+bhVcafOgjkmqfsdBjjKzz29RsvI/EuldeZT23jhCj+sZtHk
Xnu6p3bDSJUAtvilmjehmUc4BIoclRrGw0nyfmtzjxorOzBf6faXurGiXWYrca7ssbqEeulu/bTR
rg6gBTuVwa03QrQfJNpul/XicmzZaESxHgm0/XQp9V56KgQFIQSvMP/mjPW0+0dqj6ytQ3CEglDd
OJEPxCX6Pifl98igN9xJ+f4KR2rk9ojMIu7i8YdLFroeBPq7GnBSMZvG3RxMnxOg5mvLfPYY057d
mrEtfyYYcAHQBU+S6uaTTusKZ3FIoy1OYJIVg3ZqR1zcc4sb+rUt+apE0VUQWn1VgXdmInLodd09
BJ0cnsKeTTck3T60jACcSPea4XQ6lbRqGCqbItyMEZ+kp69ANcabqqislxYiAcC6YgVeimk1FlHn
1Lb06FdI6W0UDPhI2rFTZ2mCES0y675sPN95K3K7u0Rk/sYunkPT4zoMRwhgpHINsK4ty6LePm/q
wWxYwJt/ndEtz9684W5V7qoR+4ZdmpKKI7Z5WFAxkdriD/Bb+4mJqL9jtommEAtW7qj6AZlibldQ
kS4n41qTnnvxghgHRk1XsIbqt48k4RLMeouLWwjxNg0UjgYnGK6Z/NWLur5YhCYejRLZGSqp36TH
abvAlNVxmMAgMOuJL401tGtvgq7QJqN7XzZeLPSVZKxMGoA8zdQjJW2YMggQ4X1v4qkEFxhPhHpS
eP1EEjxc7CJXVwd9Hego8mHpA+O6/aGyYfxRZV8uX86nyhobUlezT7Ous+fcLxPKZlPf7bkdQWUK
UW8SjwH8IugnF4yMQ9lGg8V+LOyKtA5v4LXP5UaAhDRfHIAV3JDTw//qkKOChm71nbgWYbsHngKB
124gPjtu9AJliGzmWMxkv/iHy6pilVUw2o3WcK/LI9Wqt6gjrazAALeZhJOdias0H5lhfbksSX4B
GbGo9qQj8jrXuYoa8pkNd08SW/0ABVU+hGX9HmnLnpdDhsU4jm9rjWDEAW8hOqoXXf0Ma/slK5Ls
x1hmPnF3vbV1iMn4UY1YN6ai+zJ8m4mUi27OcjX1QEYg4bVEw0tuIHCXCDFeK+ljWXWd7g1W0z5A
kbTW3KzBBGiJF22OhSyQ5WBj9bGYsjDaJkOD/aHHrzcALaQCMgm0dHGPaIOqYNp33dVA2HifVImr
jkkzfByqinnb6bc8Kh5tWdXHBCTYlWZJeFse+az61jIC8hIh+aXAoYXlMRs6h7ujJw5hb1frXBlv
Ob3od/5idbDM3t3wxbPeY7f9Qz+TfLna13eFBaFQB5YIFqEHb2BcU72crkVZv2F0NC+s/Np1MmTu
zzCSJBfFwEU7vqF9SaR0Q0FmW9dFtbXdtjzQ53YpxNHxhqP9lI3OS4sm6MSfHzbYm5OfcoRr702g
DArtFsFLp7ZQpjsm+/oKfqaN8MA7Uf8MWSlHQF1F+14ENu549IRdHJR7r4R34CXo7wZcBRkX6rsH
D287DrRgGp0bmGmgLk/84ZOpHJVG3AplnoUHH6D3OzF6CIOaS5QALbVbrzlTZ/pEtDPu2pRIrzBt
UPzUOWp5VC1eD5aYVdjftrAemEOaHYDR9JEhtyopJ+8rJOHo/gkrTDQWZakY4gdfKOoGWdUdDTOk
XA1lAmHtsNEEhLvY5daZiBw1ARSxJrkhsMKDTzVmbYsJ3mXN1L2W41PTEK3aOcSjVRVTXoic1pal
zMdQJOlxWNB5CklrNV47aos4uUZgElbM6IPb0C7J2uraHvNh+TsIy+HSZ8MXXgHs2XNGZZn9jYKs
OKeuXlH8YYOyZIO5oj51LERokM5C77kZgRtD7sli/QApf0kNzTyMTn0sS388Cqt1L6xtwvOcKdJ6
cyiGQ1miksgIhPzCmitIMMEVZBAIjnnQMU+uMecfaGgChiWxJMJ2P8FsMRvrmvbOvJgFLeMSgJPP
ybwwakt8oqZOhzMYnUvXW1yks0g1smlVuUC1t1RtCR8r3kKrSbe+6TFSvthlbV6mLNW2ilC3gTSP
taYT15glTbmH5pPera69xYEt9lZq4x+v8KHXThuTIiMKykJYWU1N4chPFdA+g0HVrPvwiCECB0np
QkfRJkqzWOSPMkLCkZXehKHXMPeFqyWXEjqIkxLiPVdx6YvC7dRnUJg2HQiGs9/CuXg6x5IerEH+
o4NA3UqyzTHv6sTMhGMIPR60WwVpDoqkOg66Se0mjbyzHgvrI4DdNwZJsJMuq4NeiviVau9LpeOG
rSQV+DqMkzcTtq2EkEjHL76mAwmJfR/rZyZVSW49y7j/TSvQ3KZlQPRnrH06XhEeyy5VmPxz/DFJ
WT/77jwDSki5ib06vxbjeC2oKp2z0si2fUMsVmUHxX4ycQO5uaIUpTGJxD6wDyqlzlYX97sxUFer
dZ7qPHjU2Z+unMoNJzqqHhCikzZ8Ih2o2qew9PANWtOqAvglCwNsT2nufc2+Vi55pDVTVlApF5UQ
w21pCIiNWZRNr+EVrQS1XCkIcR1lT5QMXn46cjBPJhRFBvqUMYah2GkBXqEsOUnylHeaS8Ymfg0y
X3ODZQ+Oo7LXxIWUoe1QySddVNEfvfN/DIRaQDnPXgwER75m/qktCeXDNAe6X8WpzUnTGJz3QFS3
tgt4MFJDSzd+DaoLm2zWKXg48WiByxioUzpvvldQM/XfoTw2hx7V2QbgcfxUanZG4EfzPjp289FM
Hus1CLtFy8w16ymqD3S/DWLT7pNb0AJQw6aPx702v1OVLYPXPlLvgTc1h5oqJCZ9gv+alGyTVsGH
tCl+R9lwwwDzbE7mr67WQGgF4xd5xQR/1KLciMB6jJZP8E4f/jaaENqfsyfszuUWNKbnHHrDoP2u
kZeehzxpNz0OtymZsxDLVemXJZWLcqUENxlW36RUyJKO6VD/oQBmlQ9vQCiiEtAnRvwnjNP8gp6W
qgtjbTJm4G0atKX1IY+9BrA5XpMWXZ2EjLBqDMzMZTQieOwRNvsgRtKpElTvLLKwAZdtEu+QGon9
7HGdsKxsyUSjiDCZpoudSXsCtzAccpuswgyqpZZEyKQ1GCWxiJOzEjaa9/lYnLXvugbb3+l0MRLq
0xcnQ5Tk71QT1dsVACyVHzyyUE9t0ZOjS6hFcRrod0wopND7rrrl8fITy7OXH1h2l0ffzzLnZ33/
ruXosvnXwaElDO8/v+r7FywvZ3n4r6ctz/jXwe+n/euFfb+k78NBNETN+fvI9+P/vap//elu+dN6
5I3/+T//99pQovzfwX/9DVT2s+j3X694+b3fB5Yn/+uHv//88ue+/9D3w/+9Z8sTFFKWTQvdGNuv
uk06Qn83mOXHOhNS+7nx6rNljnxTjOCojTrCAPD9fYitg2lskL/HRPXukJzeKtH8Kgr3BXM6WKMq
P4+oA+LK8+kCtWthR38jTxTguYhU7mP71Zz0tR6AtDDGOKUJFzlEQ8Fo193oKDpSZDBpRU7iUIjF
aB+a/i2ta+9S1+O6DqPx4EbtX12gXqwxphA4a7tkutZvQaswZBA5iiWGCegmibWB9Mgcirve8n3z
oEaEEwlKqApYw9KQG1IH842+Nzz52QYjFT2tjFAr5nV3UwIikray7Ar1tI8jg2Aj7zZaQBdlfwPi
FN3BXFD/nNLwkNUHE8sZ74QVX50kWEGvcm6ahAo85BCGUzKBbqE2j0/zo+VsAkqNbj9RLmMp1nVq
DjiuvGrXExK8DkC1bQvcx+u4RyWf54L8Ea/CvSs6pQ5mlv8zhcRzkISyGXp4rGFOGWeSRg78unzW
Y9u6aWNCvbrhw/K0Ltovx9zaQSUYkr5mSQ0xutW3mAUT91o2D6DU9vfrwzgMnHTeJWleUQUkeXzZ
pU69srUmuYJid25W69HLJPcCAD1e+LrD917BhrQ7MuJVNAt7O9qZFWkoQy/gsxHRdzOkGZ5LlZ98
Olc3RRPt4GDaRlKEXFOvs6NGHbDDp3ij24rRBq2tPb8SPHvmLoBpyyjZ0WgcCCVQOOrDnsSuzmyD
na80/M5zH62sjbeiuCvbMw/LDC5qXI1aHxOyCjbPzuva6JJziQx5X63oJg38C3Ti+pG8y+V9Wja9
ZU40TYdmu+wmMM3X5HNEO1qtdODtESWzwMNR8UVirGdOW+KWY3UbsjC3GQh3IYpyJlmXZL5ciErc
TQpcnwy4auc3sCvrF0NMAZcqqJOC+s6dUs5PS4WnsE3J47XDFpcSycnjiNG3KXtmuHCE9pmpy7uW
li0Ux/KTmRytocD3V4IaOi0ZPiDHyTbFTFc3MFes6CcA7+7947AONCmftBGeZ+kwDYRuSREvFucC
oyMqEXg2y1SckpmkR8jUGAoK0srCeBPMAwO7flt2pmEtgqn83omnjTZE2ZsWacYbAS85y5v//BjC
FayHr8uZnpoBAb+vyy/IgRJ4jvF9Ju2e4sEfX43lF9QveW/332eC/r009Ob7OdL+FOEfYu3cx/I7
yuEP4W3ZK+OC3LGMYz5Ny8Wrh243DUWKhytdQSoLnjrcf2u4LuM+mIMsdAkMEbzxH4qfYoPG2D6P
hAZeCurHnZQxUsx3jTrmvcbjRVMk7q5uOp5yy10VMopPCePWyhmm8c3Az57Pr6cy8vEN+8Ouxdrz
+D4XpzhBQCgu52oYQH4U9U/LudxjuhTpBiIMnhegyA2qQty+zzXq0yDb7Lacm7Tub1Zg0F/O6QPQ
W9gp3mU5ideR2W6ZF9+7uSQMzaj68fx91kDX1iRJcFp2rQBafNp58ns3c8Ye+W9pHZezmQYokTUG
pPf5JYVTx/SSgOfDf54L4jYFpH9YXkbIfHvj6fW0/z6bROU2BYqwX872IfYiW2FjXc4inkt2WhNk
u+WsULnaVSXJ9N9nRUnHyAf5spw1yWzbR1UebJazZhNh0QtBLC+7hWsMB5WjiF12kTbExzH23DUM
PfU2JihwZUp7bTnr2ElxMlNBaMf8H41a7pykgxXv+6zXddBHGgD081k77eOLYK3x/bnaOuuaHh7J
99lYZu3VSe3w+6zXlMktlM6v5akqrZybWTXvw2Dd/HaY3qsaH8csU32xxgTzavK7SHAcRFkhVsng
NXth1yONZrGRsgo/on+SIoF70U323gmS7rJsItV2F5AjfxJRINgq0lvjAkPXEZmFBbKrPLE/GDEt
EDs9DG/rAydj92p53l9RMYeFVB2/Vl3rbzsRaRf8GvhuZlZ1MdRnVrLpM0U1sR4bYqH0goKa3qM8
NlL1afk/KyHsv/TtX93KMX6kU++trc4ennCXIufrwELjhv90h0cWVunBFcaReau2GxmJyKdonbtm
+wmx1NMucPV/Qo3PPprZNo75FhBciatlCj5bM7tDF8U1aZXqHiKi1hmcUkFmh7LrTxLcXsKpQP/u
uM9tx0cBl9NDTYzIYGgbfhuKn5Pe2fArat0igmMg70YP3jyvGq7+rMVXUS8PVPzNrc2yq/cqD9vc
P04x/x3pGyfArfYvxwWxwiTkrBq9fbK7gnE09cR9CgDuItBj1p3ZfKPCyj9lrguQCFbt3VBmQIdK
6147PyeNmMuOdnr48MIli3U8QW3TXlWgKcQS8i2jX7EKpqnEQksYW86q1K3IdYDFccHuEBMUy02b
JlVyDVVMEOu8W+PAAxqAJ+I16M38QJ3tI25UdNALN7vmeKP9THknVZXYm+PRv9DDtCkVyNJGVa7/
riyIaVOANSIIsLPnMOBhKAhhbIbCvJDE+cvXEwY8JK4bDJ/+BVIFnyzP7kSFJNALz1pKn7xb0AX/
3Rhmj107NKPNmEt/1foJWo463eqOhwDAmx4TnLeDETJl+98mdBMTmLoNlXH+JzEF/bCInCeA0Jhg
YlJzUboBbF9C7ro0XTAd23w4ghJvroUg0dMOvIhKMr5p0gO1i+ZEA5SmFvKzR30iGmOWMPNTlw2h
hnD7kPAjnJ9+VdK9e0WAft2XwzrDqn9JKe9e8nnTOeAQ6kgdqMH13ABCMJDYbHB2mGpruQWV1lno
2xL5Rar398P0mPnpKU1o++d69tEmau3KIT0TzpRd1YzWiHr63hq4oN7ynH2cBfeKdtFZtdq+GgPv
wBdBOzeWHZ9aGoN52UagXW7SjswzwXVslkf/3XhqmLuk4d9FFZbOi6lWFAr2Dva2LJjgzdPVdCjG
E7+zNBJjFeZU6cNtiwXzPEQiOnfzJm1bQjxbCsiJg8kiBf+36wOYoBV529AAJMXSNvLW6dAcPbuq
13QZc1B+4b7qWOqqNHhL9Vqdmg6hXqoZuyaZ9kTrWCcM+fAT50e2aY3HrkTmh6h70oor+gfuGnjB
gEHSO1YIE1aj3UN9TWjXuQJnCe6IUw5qHNSJKYPT4MqDoZTLBK299SS3nrlyfsnI/hWKaA7DTra6
QRl9otzV2AkIj9yo7yHFALSjlH6jWN/XXWk+x8r/guA2bklntRCMwovgcyyDURyS2KPcQ/I4Xa9k
2ySwEbqSrrYyCBZZKxcMYIJ3BAwg8YuaBxkxN1u1L60yfc6MwYTHTqaZnHepvmNl6Ji82xaMMjxt
O+WC25D0szdWJrh/bURjv0o9/bAsGvG9BJtpedRjJLjHphTXtKXe6rfOxtXgozTk157LMN2E2IBP
mB+Wd7cj7oJKBcw22FgUNRO5HeekKpAjH5ONjGSuYlid9XOQOMAsosRBMq+Icgu32AVFXTIjwqG+
IV9CO6Yvml/9dvEfPztZ2aEtJjADzbR1IUObtb8LEMmEBC2z1xmKEVuhjwQJ/5TXVJDyBb6J0IMY
2K0Rcw4/LRsNZwCBaVVSTWNB5OsbTzI/8CftKRQ+ngHCZXCMI//phpGmo0PQFymp1pfDZAFR6cby
oukcULfkRmfdHE2LcUqxMtMrHVGdIDzQBvveV1p1nmqmAElshJ9war9aMy5vPuRmEN/W1Wp6psrk
N3yGMf0+Ny+mJ6MeiYBGKb6i874C7iHPAb5yhpWpJy7uj0Jx9JSqtNtBSOk2vY/1TnX+VUXpx0iA
02tDpttcLc1PCHXC3pNHR3lIhUkZwK5ILp4MLdqD/UhCHuDPlySyYXlNBGF1k7NrVNCeuybdx5rp
voDCySifCxhcgvna1OgS1J+XspKVs0MFulLljGdlzLBnt5uvLAHz+jLl/4+x81qOHMm27K+01fOg
r0MDY7f6ASIkVQSZFPkCY1I4tNZfPwtZ3Xem75iNTT2EMYtMZgjA/fg5e69NaGSZ2bdCCv3CZEdc
uvD31zknBAtd2Z2hOwwuVJo7Rq5dLEOm97ghGTeRa7N90azDO0d4cUFqJC642DYRp0u6qEIQnUXV
O25ptalXlWt3Im22P2EqYbBTwtnQNiJBjgvlZGxfSRKpCW1/yHtC87wxw4Uj+2g6mSjs1QxAF/Qc
ppNOtaFkkKloMt6l2vy8jc3DOVe/M3baEyrRHC4vMJHemYhhsWsitEUE+g0CfHtSmKnSwIbAIqJu
opjr+8M8q6FtlfouRXIQToNz3yLvCwuDOLYY5rxPkxzfY5cbF2JzLC9G6L1j2I7XNhMn4N/sbC1Z
BSWMvX6okBNxu1C4ZjduysGrY1nq6UHpZYGUnEQ6VUOUA8c9R66QQCAG1GcO8YURBad2bdgqAZfA
NsawtIcFc24uqwgJgGZCruQ6vNVVuPLjkHxg/ot3lvJLjRz76Ij1UlnZuhv3K92IUz8B0zG4f5DG
EtId6VhgjV8tJqwjRW8wdDpeo40DM6/lRcHuSUQKGvhpcEkIX97neRp3NqmWRMpFR/SgLsOCfz24
Y7Yc+pzGaGl+4CrvdxtRsbfPvx8Ye9mH1XJAAxbK+ffDuEYO90lnob9184cCQBjz4gh1WyGMgwnC
9C/PyTgQLD9ubfkyZehnrhQ0CjjvotXFzV9fjuXmZUG5H3LHSILsJgX0Cd8mfy071pF9wuHb3BSO
kjPxSB7AhucAtaKF8OgCxxMePK+QbMttC0YGALUd/v4LvyFvGYucR+xqSzE9VGRP8aBYbkK4bmnH
p3g7A7q25Y/QQQCD8920vcF/3Z5ZxHC2xSsEwckGauXkJgtZDEo8JUIFFxXYouF14b05//VAZ/Kv
rxqMlOR21LW/bP+vwyFxKog9UbHqn38/QNrI/vrq9x8rO/8uUbvvxPb+2rXLbHbcckarEoTutpmL
SKTn33v774c4crrA1FxIN9tvovF+GnXtOFqzHlY0a84RMaFbo5lkmQE0sp475Wns+grXdQf3gNcf
ODHQJdhHekD4+ac9mA2YNrRdjFk0H5u5sW8i91IiUSGThkJXEr/pK/lIBVf862FRdFBTXfF//r/I
OOVpkp4kWGrdTwmCOrH+axwpu5cJfXmIJao7AG/YZxPMvkRrsOgFimXpv9z0rues+h7lX6luNrfg
Dh9G1tXboaprAKqAS5Iud86OAW6rbsrvph9dWirjVcsKbmtjPgfFsBBL01YeWnzSBWxdBHgdU5dP
o9LNxzUtTlpFbVK65a+sib9hXxa7sSs/atUZQqOf2LIMpqKWm+7HeflFtIhy5vXU0OwE4XQyfSiM
+ZpWWDtaam6GylfW7CfF1dCEkjJUjFtBwXQ+zZ45V107yq8bwZhpVwNd3CSm+kSWNMZUsTU1+vgb
qj1WS4S7Hr7VfYuO1DWj1yFtAmL1bmC2/urrjYUt8ntsKptAxfGmUX1FdnnTje7ZcBCKO3XLALN5
WIjCzM3iZ16Bk4pwBmqksU8vvK0MaEs0mjO2k7TDZBoQ8lPeN2ZqMI4I71A3I7RyqbsG56jD/PHj
dsNc691TEWNZBEDjJuYXNvt+mNXrgkzbS9fRqyHQgDXzmwSGigKJ8xAZRR4iqErQ9Uzr/SoaBdk2
A+5kGgJhUxONrTp4WoIKXZnkcSza9KaOrVBH2e+Z7YwnGRNJ4AiSHUiEN5+dyQ6Spns34/zbEhkg
otVMfcavDxmjMeywKaYXjNMH26huWnZvstk4hQoodX4Ph/XOMkrhc4bVDi2njKhd8s8ozlRvzGV0
6bPJOYAT0fddqnxYCOL2Tl7mngvuF5+o8tOWJWzAalp3rd1e4B8RTtcO0FcsOF9Gn5aPUZFMD3QD
GI1eK3fVn34/NOhxHf2Y09/km1C72eaiQqfYWrkmsRvq+5nQFbiYTO+MAvIDk7LKS11J55qcJb9m
tgPR1OBTIR1irtwtEJKliT2Gqr55lrZ84szq/JZ3e820esSlgm9GUxiKhq2tddl6cuOhBjHmL/aC
SsGlgbwO8vTH3/7jH//5Hx/z/5Rf1UOVg3ksu3/8J3/+QP7fJpsZ/d//+I9DeA1//43/+on/9gP7
r+ruvfjq/p8/dPu4e/rvP7A9jf/6pfyz/3xawXv//m9/CEkD6pfL8NUu169uyPvfT4AXsP3k/+83
//b1+7cA0Pn6848POjggCK9fMqnKP/75rePnn3+ouvP7HfrrDdp+/z+/ub3CP/+4ea+6/+vHv967
nr8p7L9bri34DabhOsKw//jb9PXXd8TfhasL07Q1U7DtWH/8jVNlH//5h6b93RTAahw45w5SA5N/
vQOKz7dU/e+uyq3gOrbBX7RN449/vex/+9z+9+f4t3IoHiqyD7o//0CKxK8CYbV9wNsLs1naYBYK
21Q11dJs1RB8/+P9mpSSn1f/h1NqlS5Beh2FFX11rvGAb/6YDB1M0W1Aakp45WrU+8Kx6bdHeNoh
Q5Ady8q0YsLpyA6zNilFhOhdGLd1T1RLvUhA/n0DZ6xEfzxsfThlxZaGVpOQMbNmXqzc87SeIcbr
IXiAM1C8wp/SfA7d+mClPWc9N10es3j8eSREmEnQgkw0m01qnETxFZGnmGQKpJ1KvvHAMJZPk16D
ZXNwlqefhToEZQPZYCZagtIZ169Jz6XTuyBJIRHaUDiccmHDZY1VmehsfqzEB9Hb72hebzyQrvVU
JJWCOlsUbRVasc0GXTVd0IsRTQgJhr2+WQMIhHLn5rpatXbI+uG4IEuHbTemZxIrh7pHRZLlL/VA
cguZDN3CCH3ENUNKKTwTfTpp/Rb/3c5hPFlvGGGBOPfavUjsL0IzLkmGLstc0kuNmgPuh33QHRpW
+rD512EcIfmenpae9cR1IRHIFnI7qNyaCkT37JRZTeYAAlfLK3qH5aglLC6r1V7SdCTqjwJBtkw9
RJ6xdZKeFaHu70QfDtH4kzeHozDaU2BrY48djxJYeRw7hgmOZAJhRCzZ1lqHhgMZ2orRRsfRwWnm
5TZb90Veq2eD52tg9lnT6IwqEhjpdOgnQlZ13Qr0BSM4leoe3emhy4aZOEeeaoQfgAp/uSb2xWzJ
rm6HVNlrZE3aY2r7VbXlf7BBU6VY41FRLt00LH5FfDC+63I/DMhOLFXZkuCRXTmj6tPOvfQ3E2ty
UFmG4QkDikMzspmzr2CpSheyHKK8+rKRVMZm/lWo2G+G1S8T1EooNYiFFLApZjJT91PLsl3lp0hd
DmXm3EQ2L0smH6uq/7Ds8SYdqbU001Zx0Y4L6lX49L39KYBmcAcNPfJ1ldF+y/v9AH44u4kTgKN4
G84YnwZ/sTQzXAw0CcDKk12vMR7r6qsBye1QkY3rE5T21cXpnQVoBeSG2BuHkfRmDiuiyT56XYdB
pNDq40D0iB8ObZZyyUfUKdEc76Gd3MwqiWGx+rVizW/L/hqbmGNHtTvQ5IISgF3UTxKACYyu9zgu
kF939knBvkbXxiG3vdJITJMnrXTJkASMBgB5+c2pDIl2+pF11tUeI+i4QGDl2qygy/P3wiL4oM0p
o8h+JzFngU02KUUoZXkFS935eY6gtgV64S8Lh+sSUsBdZoN5pMK9gN+ESzsALCPEBZVyu3JE5tLV
+uUoSp19MsV4bXLlryqHNRUtjWo3dxnHvsOQ2IdCodfTu1CQUV+is3trY4QGZKPjmIxJWkLSPjG3
2ygVGds6g1ZOoeVWt3J3cCi3i62nPi4pR2rzZNjEQmJXJdARqXcR0z6zCb3AdRm6MXNoo92stzVR
OIAI8q4892MxMvTNL8KoLl2stLtMTXZcBm+R2hGdpm3JTSZP0c6LX6ndRPdKGvXb87iLZ9emtZNV
frs6P7QFeNdiOcFoAkEnXJ7km5R/Nu+GbL9qGxUoOnBUeG0rc2dr3S8qCcbZhX0AGXDEYvhUzmmY
mdYACWqkH7osrieuA65gPEgsznj4vhiH3SeKfOoLk0SaRGXE6wo/0RDQw5ONlJChZx2YhNcgsO9b
v5P1Z+FIoO0OvX/5tZRQqc2kf6ITiQPXvq1zq9v2B7thvE2OFr0/NCBQs3c2LkyvbgF4Nnb10RRo
yscE6Ksg37JYWJoao4EFYhwbyBx3qpIeDO7WpLMrf65Jn1tcLJKoWgnYbBsZ2O0UdJX4JdXGvjHn
7SqXJwIPiQ9Zhs3xjXhB4osQZHtGinmK23jY01x5tBX3bjBmYAQjsBZsrwdQBCkxJoAnjGa9nVzx
4M7nwmi+q7wzwsE0HiHEfsQpMuvcNX5MrV7tJh0qPCoAGKUQ42L92pvGzrTE8xY74TMxJ4nkatl2
2E8QSzOUQfngcja1xEC/Q/nohdis8bQtrcm8aAYo4GhsvtPNPBDNjesPMbkHiUtznWHzezHL0FXc
J3K7elLMumPjtOe45g+ulnw7sJuUqQxBO/Bh1ERQLjOoJ7t4mEp6+GDySV27zTDhsw4l99UqEIRi
iHFi81VpNeWoohMgiK1ImMfZrb3D1vBh2smLtXLNtGKEpradiCUZVlGPvWntb6oVUAmJZ0u73i6o
hEInaSy/kinjr7566+mkc9phbC6N+sWstZ3btge1m2Hl2S/5wBaRU4syVO054VpfcYGLYKlm0FOY
rbqelMpRnOnE8nY4/Ze6OCECJcADwqsc53OADIRHGDmUgtliTvJgUnTbd3M28jZTPjK2pQRT4XZt
/hwJKokq65tLYAZF9U2mCR1ddCWbkG+XteP3WPxMdKhAdTum/kZ08VcXL6dG4riB1jUy3ENer403
l468szjXCrAaASJU0gmk9U1zeCVukJ1dq1fmdPWxWNw9cuznurBepuVnJ3OICZmEsGfeE8vehMWm
tNaRkfUMEXbwzYyQKDGOdIXy7NiV4pW1TT6VaB8xpEMWxpJILsMZfw4ul6QT7Lj5nS3EeRW0IdV6
2TfOACjJntCYEcyW6C5vP6JWl55x4SzWTsUgqRQlIYXrzzhjpSGZ917Kv4QRCL0q1fCMVH1wFHoF
SSLhXDgW+ZZcmXZpDNjXCVMd9EemIWwv0YDexhb3qaGQj9Jkfpoyqik6ijlhgIory6z2cmgFvWLT
01FtEygmA3c1/tA3lFht5j8qZnS8B1yeeYUUaQNDAjFwQyfvP1V6wVY+fjVO94Pvjt6sRbSw9YIT
f0Kfmi1uWPMbY4CUAjbPAqBn7jy9mOe9Y+jvyFwenBl+cjfBIuqsDPwjZ9RVobfmZrAVVYJUUz4R
UhApRjNVeabD+OamigyMOmFWpjbshVYF5qDzaIb3gbtqPwtde5lqnJQ2fDcGUvEM1BXo5BYnqCjD
U1O7115zD41wgSjhLvFKWrWRux4TZ8DjK66ToqQMrrpDh7VgWLKb1NTuU7tFBV2CJc4Ngse3iKKl
JHPacK8QuMhmdBBvZJ9Cn0BHNogoXRt4etGlpz6iCUTeFN5XY7xRJ3lfFfTWbHc6ZSTK8amo2d5Y
h+8tJqADzYgumNabBrxXtcZbQ1ke6HWQPd2pLwMSAVW+6QVywDIfRKDW+Rvct7DEDgksBaz1xPAJ
tYpNR2OhmbXTt0iEVYfwI+jtGS1QpKzWglF8MObmEL6ScE+0DBIfVY6hspCSlafq+1BzZ1JmenAX
MIkwsiC/gIgA4WRh3S5tIBZ0hJlofS48jXd+Y7sygqXhcgC4S8mbM3tIGc8m3Us0meyaPRSvXCM5
vkAokzrp69ijSk6HARi/pMfYU8cZEJPjusSVNMiw1QcqG/sgW/hsetbuJCnGO7CdXX8cDeCzOQaB
JKNAxzs1cqIAc5CuXEur+2GV+Z3AK7WHEkR+qYHLGSWo5tGtzYDCI6KrXDMDLdv+MLKGkVnEJeH6
DI0YjjY0TTDGnlm9wrku55ux7s+WZaDVSrIc03d9zcvk0s8oO81y1A4cLh50TP16AeRmhnIR1KO6
Y6D7Xfem5mPv7XaNwIxQV5TJQ/EF9TkneRYwZ2eeFMkNaiqwlNruh4XVe3YnTLjKndp1bZBuBjCN
0KPOIRLaFRAQmCPDA3Y+zAkRrFslgVVabmiBGTCERckorDubMO03PGe2WZyJ9u1J/zO6YEYIHRjG
uJMEj5VDeZPXTPiFMW3GDQ2kiM1wqHkUdSHvcxQwoMSmNIhofhFKBlK5bT4lrpdI5XMzpnzPXv8F
js+TRkPPfqVlXyAX5CxATVkWWF2bt2Uu5D6Z2FPHSdulnNmqlh1zyRGaLtU5Jr+47WjdV0QkRZL5
AtVIdUef/LbQIb7NwK5OUe4iGYA9M+hiv5BiBDdfeGYqPmwa4FSouYHyzv3VqicU3wnkle62yrSj
zNL3ch5lqEXrdXIpwuN8mULgN29x0p2ToXxZkJmjyaeJpwCGye3lhVyXQwrggYkuNkLOBt6irl8r
UR/BYnGKGGA7OdH8UjsIE6DI0tXJIwaDKkWTaqLBVTepkguxYsHUNLfW2TCsJOy6/kkj5CiuBw4h
vdofNexgKvu2QdwPQUYOuRsyJjRryuYDoKCa9VTSSkqc50n2ocB3cueMaYMdydoOZYwxnT4zQ5Mg
A5mL8qmr+6+emTtFChcMNBkv1bMtAup1qLHtCan/NAt5aqDJDadWJAeUWAqReGbnw/k9mJXRhY2D
y2fJ7Ae3nnajijkNpykSju7QV8WrRXnhN8twmsHqnzvcQ95EOKXfFG+wFjSfoIvnNhEWoTws4SSV
VeEKH0Rzox+1zkR82hZGnaDrbCku6VYsMLVuOKB6DUbjMZl2wuXjG13iZSz2Wl/diiS9UHa9Cv7O
vlGV+rOacs2n8XbR7bnyFWM8VrT4O/cwLijq1WR5QDX33KBG06rknNvu4CvAYtDSmLtmfrP4zx9k
9gI449NUYs1DvALbUAVvuaiHLIWvqaE2z+CLk0oFjTO9z6A3+rm60CSYugfo9aguC+NJUbe0q91a
tRwQ2FopVa4qEUYex4XPRH8Y0Ul7bhgP02ExUKoQHv6tSpuigmYK86P4jWnpkWhYpiQNmhPyPAPT
Ub/g1AQ5wfS7UimenKkGlMVTO6l5U+7dSXL86QUd8adEF5izhmoMAJqgDm6sg5xWoq1cV+1PMaJC
xx63wBFnh30ZbH2lsEPM3a7I+vWEnIr8+BxkYrlU3zHD/hAxnhOYLTr2To1Ia98eUAIzc9OYRsGB
xa57aDuFGNlcr4/wkiKvqSAvcQziAJgHiWK9aWOzl8gQPA4uWZjP7ks7zzdOkiMxt4mfzOwXw1KC
Whds2PjuBU5lSjSqQmELBviR4ztJ/aHGjGyX+mpVxkQisWi8hjwgfCBI6gwzuuuhkkQCtObklpcp
dsm9dp1dH0GQbxAJ4Yo3Dsy8CPFjrDPPKxYThZl/Q2Ciq8jv5IQWyzjZhIWVM7upUNXnLq6NU9MS
N+tm2sHR0h+kmEDA1HTqS3v+YG72yzYsel4WQkYph80rzA9Ti+o1x9uICFAytIIUzg9Jhe4NIfHD
0a3KZ3CrxNrOzg+nfgekesSeJ0jwBfjKh2u1yj0arI8ZokwuNQmrg+Glu6WlsxyotewOhKWRgUIG
BQSPnjg8/bxO9tXB2bJA169HivSpS3xdl8l5kgIoQ5ZizCPZlbaVN3edet4mas2Iz7hswOySZGFZ
ZE11NpMLUT7r5nAV6C344JN2X3Xj3eKmL5TQ0t8wEm6SjIEYSEhTKucHs2WNg+6Dlk/RPZLLI4oB
tNxKwpU/uW+Jw/wCjy81MXgTcFLFsFcbHbrSykyjZov2FIczqaNyqbap9mprcvJ0l02wK8Y7a3DN
EI2Ip3TW/KupeuEzp57uLQgqnl6xtYzmHjFJ49OrZZCD5+NmdDS8LVtYjqkQp7dFQESwn9chYSJA
qmUdLHYZfy/5+mjKlcpjTB5ip3nSFaofLGbtJjqpdkp5xBw83GhgmDj5tbtxaFr4SdtIpXKCRWgv
zXpSe/NlGZQsVGyk3dkGU+BAdl2lbHw4SQxEU2vPmLS5szsr1Jgf0x3cEq/J4UEePXH2JPIEnDBC
DqsAVK6TGlgNaDe0ER8HNCuWxDrEgfGdTyOx9WVKvaaTnNNYNzPskvMyc7CIQ3SYsWdU02VNzZHx
CJ0tzREcjCakWn0Wd7ss7+pgjvxxLncYcFe/rdbydgPwuWJNPKNGO5Ms5PYtRAmzm3ilob6khDqj
rzABAg66SW3V5Lfo+e96NISCngC4WED/dXkAQ1YiO4XM08IQnaT8WY4bDmoilNphifGydN8sXBUz
WCCgAQR1ZkilKcOR6tqF+b1qcx0qU3MySwtDao0hKnePrsK+2WOiCQCVnwcORh6Nxa1Byz+VtSJY
nK0VzseADCBlfLyhQFLL4XhCRacXKcPonBzRFPjpukY4CpOriTYRbZ7l56sb0azozy1MGW1Ntwhq
2tZiNU6TrIjVlhMfTfZIrf4MUfjLbciYWxfK2zWv93UpGzIAuVX4zax30fxYJ+vH5OZv8YAYwpmp
8RAoneA9OJxy8wOvLPLGEX3CqiGEBa3LQBg0c8QMlEQ65wj+21ezTjsVKUc0gTuMDY+7fVnZwNWJ
rPZWjU9Jnf9czd5LB+I/2p91o9wUyvS2dqy8UPmZx1UNzib5NQytGbDpwZygpHPxH6Dy83PSBM1F
IYY3InOtKDGdZQOQb4N3TmenxzZLl9J6s7plDGf8z5xuzKvek9CNh/YlGi6TFllBpPOc7BL4artv
hDikCsitEWTlXpnFC0W2HtajcZyLtcbhbROBWctrGykcwjSDI9Q7y8zHSMLSzmaOiGSVRbSuz+XA
MN2F4LIrtCxMdJb4qZPPFnlqW/aHSpGcvTXtFOZ1qYXk6cAdadfjFjm8kl8ZK/haYrskZswYcGf3
fGA62jZrOqj9WnJiIjFTHyWdBplB5plf42aC+8k1uTHjUNOh8uwlka0KgqwxH8r95K4c8DLa2KVB
6r0V4RJBEdJEwK3nBUwUdMA9oZ5MISS7oVhrPMoQx7MbI6EmaBfUdMo83KrNpqgM4smhJ93mxjHR
OJxVFHGWNtOP1OrXje1E+ExopcOb1tYvXYQ7tnIfOj3tcFFeUwVLWpGwHuosMi5oSYiI5R5XAK6G
0XkS6NII4OXT0JB0J7EWJIQYDq1GbxcB080wZM943u/ySaNubpCRJdYcBWVNOODc46SzO3eXa9RZ
FROM2XFmEhhZOznlt7sY26+SVElYdtObI/XbrAXUr1gAnqP7ESImE+jyYKb5c6E7980YFZs6Ywfp
S8IL8Muupn1LZxE73PqouesBgXzrcw/vCpwfnJR+tVgXdK64vcqhxltYDrfZ9qhzdTp2BItIYXN2
eqbunSb2jlMs58Jc3hmiUTRYRGsPcF9bPts61q4TJGgK5visDbkSaIT+WS7egwy6HdwCIrcYSbij
es+QFQVQISJM3jbLoPZoxeo5t/KGzFIF21Q6vGh4LLzFaGxGt+NDNw/njqvzxD8TKjom0/EhV3W2
QYUnApvI9vp1NbwenqYnlWpbcMK0g2AkcUwjO66JQbFbRDPKXkcKEY3ZQ1NmEotsdscyIMIij+l3
68NzlQvSFJPsvq0wh07m2IZlcVx1OjKmOhuEiSo4l6cBrUoJvUgk7dm2OMWZlvI+NPZyNFaVxpiL
K7tqfMb776PJaH9UFrrMBHfT13nPdS5Fmlxnc+0eNVZtQlJ3uYE1ylTdYzppfke4Hxtccl70ukdb
OXMWxJDrYdHer0X+PJdmup+M5atUi3POnCDIe5cig/g+agrFry1q+PqlqgGG9gjecSQTVk8AFUh4
I7TX/DntkFqvxYcOOnU1p+XU6NpdSiBi8SpSYI8lSiivwCUQZrJNd6hqnN2UylOLQwweIhHJisug
zEovloYUwG60n1CBi8MAmcNuHqqSz0/qy1ehNCZcB9ovWfZA+gMlSAdKYlGppAyJ3MRMlTcx1HJX
L9vHWBVoYAvBFYP5y95A3iVRTZDoIYpYdECjdK/GaU63RT2icWYBpMskFqRWVnev1OgibaO+YP82
0Jd1P2YdX2pbEluLCovFU/nAd/2RIK797fSmcwK9k2Pz6i26P+h2cdSs4lknXqfT1X2zyvsxiUaC
U5ZmL7D0eiS2z6HQGX9JFUwWqBODElbC/p6VbDefVRUwCgeMhluK6FdHr7jH44Pg/aCKSNZdrruo
a4aPZiU3shk6QLk6ExIwXLnShZFbLGT1FFeKdTpWxKW0y5tTjfSVS9yAgqzLQTOCjMQAu3jXVlBv
xSJ9ciJNL25I5k3S9plEEKFDXZTOyRgLZjHbvkfgUmgiBOasc1lKQGL0DJnhWU6IItzZ6q2fkI4w
fnsVg/h9nybfVGNHfJr7OtU56tWsaRWht96SzGRcUINHm/9ttD+nMjqmwrwdrPWpMvfEWKg+ieK4
I2UwDNZ07O1HxEmescCPsIDCZtmKTHGpPcUqVgzh8GCxB3E7J9Z1c90WaYEKui8QMrcv6piC6yce
z0ebdlxc3vBiiF0PfT4hvbzbxEqc1DQ3d6Brg6wxrADoIb+M4zM4/KeoqEhdXGgI1xn9xyWoprR/
YnnbEkNDCCR+QsxwWOI46NyshLfRJABVss/cksLTyULyo5LmvU7XRTDsq6ACIVuKL9rcIHapLms/
04mN8M85wgroPH7G3Go7nBbULxNVEMuPGhcr9cTCR1a/qQ65WzIZdWYJzZMD9F9OhYDjG1g98Qsa
3rlKU+Afqowbh5oOmkEl7FFG2vQCl30cmWzNS/8jJozABFhNTZ9UJvoABwtmd0OslgwNbYh3MwM3
VAD9QeXFoE9IX1LSPzzCfxykBT/byuHCEhNpJNEIMM892XJdTtnW3kwJvVIGI0A7hwuaOAPlaaCw
FUmYx5i254pjesU7UQK6LJuOaVdbMLMUZmCd5onpWdSC6rcBezMwoa+ctlgPHZpDjGD6ut+Wr+lB
w86JMsDIilu7p6OjozmCfoMWOpaq75pYKlHRVmxqZhc1eFbQS7ZbK8NwiGcwmY5ZU0/4dqw/udb8
yhJqhKJlgBrXgkuF0WkKiWCfSMBkLMoISYuZlZS2NyQ8hAUR7Bs2tjx2bpF7Fl7XVW9NVaWnOmHG
o+v1WeaMSUBk20TLeI0yvktNE2FvNb+kPd6OsvhA307qs7rNVVSvLuLnSmIQsZXp08TgQsATDQSU
IshCuELGdTs4MR7U15tSsMbpY0nE7oqUY2GpbdOPljiiQEqzO24fUhPJk2nXqJpGElFpnESHNCti
fzWauyGOeR229kbCpERAR0VOrPiw0Y4IiJ9gY2MjS+FrjnWTcCthrdfvY5EnvtrU9BWJNvW1STN3
Km1hx2Ge4bbiTbGiB8tZ71ZF/Shb+0OXyn2fE9oSN/RF7UR/X3W13HHrrEnxDNVOC9oZaa41kTbD
VhSudn9RNJg91RKbx0qJLsscvUBdLINhal87pbjngP+IMtUNkBjuLNygfl+3H/pE9Q3G5rUyuHXj
jG69hd9Ikk6jZVzZRBXxFqzIJ3Vu6cA0OSqYs36dwYf6a0eGPZLOFBl4e6EJfz+inZcEX3JDy4eM
cDWyREwv88yZk0mTuGUgn5mLf8YjhjQ3XnhxOaclxHHlLoa66DEuuq4GTUR8XsGQdR3+K5Y/0EtP
umCGaGYZmUzljGa6aQ9SUoJGOl2BmQhyrexSpsIFfDZtMMLIdB7ybNK25elRn/EOG/3TbIxfFkx1
H2gwQUJF8+A6yusC7KFryuTRjFPGjIh4sF8yCJZl4KT6rnWW7xgrd+yiORxGk4znmFOgjao7Jy1X
BarXxpkMRPI851z/WcNQzVLnw7Bt05mxvuJvYlhS+txL5XMUk30+tXVyHs1MPbYpdU4Ljh69DD3l
ZbF+kX/LMRVWqy87mvf0ELdz4kazWea9akSvVjMr0GyGJzEa9yb5QmaHwj0Stb3TthgMJ2pW0uTi
1mO0+oyP5tltJwRKKsel7rTSwBSMp5BUUa9selEsv/lKTajG17waL/M24EhjOlCz5gZ5GSOFdgQB
qJAylpFTHBqZrAOnPS2ZCQJlPg3Iq/BnDFzcNELNruG2kC9mrNAK4ziqWZv4/8HiCthob4FKdDWL
4aIEKXVunpPnqOXdTdQZ9s7Vo3v8aJxVq1u2mWhTD820P38UkoDUIhXNPnW3JnQmX7VkPlY9/1tW
rbmDzshU4Gwzkw9KsI14uIubwWgYim8P+qTfCU3+2rocOU8+SVTCxpc1UPP551hUGq+JpEZsozDe
D1GhvqwNVZGlsBsNy+skXHQONRBNRAeHzkAw2dSAZmQ2IGAV5sluUen0koTZyErAqNC5bW3t3hDk
ZEaB45AlM9jICWaN7mdCvkcxgL40VDKyLOVUaekn1+B6WKA3OQriIQq3eWf382nEpetUarUj2mb2
dJJ0VXf81PrqhzajgYXHntx2abRl/czD0clXHyjbTdXOd9NEe6wihiYpCblXVKZbq7A0jzg6+FxT
hDWuOTvM2OZY6Ffu3KBAduYXYxb29jod605cE0s+JNAj6V9E40nW/UG32KyzRpy6QhI6zBmEky1N
UV2ueyFr3PUJ1AFjo5rW1tGqxB346AbQnHrHCZZs5RXEuO6sTKqys3A6stmk+Fk69V2aN19mKalH
o5HVBk0Ws6iDTQIlu9zq9ynNayeTBkM8ot6Z6+JAKdZ93I2233O88WpxzXNgiEmd7TCUtYdkLf8X
R+ex5CoSBdEvIoIqKMxWIC+1VdsN0e7hvefr5zDLMe0kVHVN5skfNzf1a8YzOK667HpyADtFv2pG
h4XN8EOabwk27J3qkBMBm4BamH1Fzth4C9huQCb2IdbKm6bPkvnB1JGR3LlccuatLpqzs0YNZxN8
1zTLEVSo+0xU5sXCAr6n+JFAlryFHSJT2/bXkKk6ZcgqvYRYB5YR8XWMAdcMvGg2gZa0gdhShqDk
DAsJCtHLGRLozPAodIsHVRtqC0QFqxVakr6JvcCqGz+tyrMVHsaMfxlbuKOCYd+Af2F0Avqni6vY
N0GFenmtLJIH1N0ALfuAMCEFnY3LN41ZrVEX4p3ww6R3t6GFaUwt/atGgkuoywN5C+HBKdXkkwyW
syAngsxLKmh12rVpo9YP3JIQAmGjnJEEb4L8Qva9hD+tJA2NjFhPNTjPSN8KtgSk7ZZIhxe2PAXK
AI42un9RmMPdpD8eeubtacX5oUrFthpqcaHceMOd+TxOzRs+9efSEKaHniHbSJOEiqQODI+dzRlp
9LSrlXvDhzPvZdWc0vUhsVEVzLbzNTnsl+cM/KbpLi/x0Pbb1mQ3WxGvl0zJR4IjsysYD5Hlx/dp
JnwsW4MYBT5N1eTrxP/5cQW5l7+QkxTEKpJuon166xU5DfEiwU4bZ1KEOVXx/NMIOGa1j2RxiBUn
R5VanwIidRjp7c7owjd7FAdUY980oV+LVhLvRi4Vu12JlIaJc0YKoW4KRHjoLTho+zuDkYUHMA6B
yEpgMPJHxhHtFs2qxnqQBeyMLRpVVL7J+2F+LGZUuSTYuAMd37ImrvY2WqfEfslHPOja6tSgLH/J
3B5jr258tSmHblBm3THHXecljEsyui/Hwo6E5JK2b2odr627XahAG0ytZFmJXWqeWi4JIJx0Bcl9
iz2aG0trLi6SKTT5IT8KoYeD+6LSi/em5UtaXVJbL00Fl6NinMfQB33DduYU2rtT91HLpt+QMiE8
IxnRAcGVYqqSR5uoihk2Gf1XPTLGpkS1tTsVBmB4ZE8s69iVd12X+6kxPM5YVWC2zHnzYrU6lCo4
njORu10QdvzIvt1xBV4M4Rpe0XQOaiT71pbyLB3np52thwmKrImh/QjVw2Gq4PDH6l+TTk0iq+IX
6R753lb0w5gpxisanBOxNRqeOGMaHZJx12crICS+NmjD0PKabFSwdERMJgg4CS6xtG5FRDQUP7uM
qlMaTOZ5cioyU1rkX138MLjrVDsk671i6Mf4WDvUax0dUZ3jPY4OxvKTCkRlBMfEBwQJA/JirOGG
QjGIpG9kponarFr438HQdNSCMRjOjN9psAnQ6Cb9HAs2tTIuvusGzkHM8ifIYrqZms9zQq66Hd4n
kihNBpKM67UcgFLdoHFw0m+oztJb7JNd3UcptSnXb2S7HEoC2YDq+KFVUH+RwoxowwgkSNdilTyg
227k/ZQ490LN2IVJ5Qk44XxDMuzWanEMp+odIhneDW5XsgWyPdm7KJg1x0OSBA9ZbExtalhWUtiT
0LFtg+mnCKAaqwGZQFwjsKlo6WtqrWYmNimqgyepJ4WHfGl16CHtQxQ+C7WPoN0pImQ84jVPoXS+
IqN9b13qJmvap07oT/hSYtjwHDejz2FAZTtE7xU2bpyZ8G1txa2LQBo/eKh7Y0910I6A65qsw8ge
0MMM1mmx2i+OohPV3vfQIjgs2+KX1RuX8RKewetnWyNHNcoEmlllvtyygEKzaRnUWR0KDgKd4mOb
dY9Ip/lJxBAgjSe6cux7FLN56IscmVQrVrOy8173t26EaV5lBIWyDvmzKnXMVLPmDkpfoqlF/A6z
y5glX+jQHpqkiasW4Vy4MIgyrjJyzV3Wsrk3EDjgg+xR+RYnqjimnyL/qjiC2jncojeGf4Dw1dTS
8EgqKzPA9q8nqigqMQca+tNC8wWPpHhm/3l2BNxm0QwMlMo68F2jP8Q94mWokAv1w5Ob9PiK/RWe
wiCC1QyZc4s3zqSx1qa5bUTXg/mT+8VEF0HcCgmxa2XxVJrpAV9PTHdcDS3LMqpyOLNuT4i9xeMQ
0SQu1tYds+9qLJ/RyDyyzcgKTstKJs+S5Czvwc3ltJ1UnaIBIMpSHe1QVLsYnMCoreGq4OcitD2T
OVJ8pJG9V8XC0s6Rh7IfKbhNplPNG0bEly6biaxmYOa1E1QeintXdZAZzfndLUPN62kyvJQSskuT
7mhpmDW76Z5Q2OoQmdpPUbaRP4b5ZXHsC89nsGEKTfIi7tV4XgcKjv4QCcCi0dJvNVnn+6S+GG3t
kr4wAPAOmfsMaHKygY44bKMR2EJc7ePiUeHK2SDYIG9iGZm8TfFbmpDxjN2wGALMqjN6Qi/ubDYS
XX/6fzFjJjipEPkfCTxRGwff7ZYPnIliw+t7g3F9nvw6JQE8xZ0myviEz7ts2KtTUKyts3Xr7Sg/
CDobukykrDZ5QY4sR2iIkUJffmq5HO7TgF2gqIkYnCu8FTKeD2EBv9vSk9abunKA/B+/wSjukWQh
zyP9Ot24pfZN44AosQUNVM/5pxXnPqc7RG/sYxBZzD0yiJTWpeLsTmrKsK8qYyGfsK7EVlYgLsLq
X2xbi3EPjrqDMo3uEKXWTzKJZ1NHoW2gsuJ+/WGaCWbzKSF9RbHjN6ilaP7EOYI5dWpV8ZeZHSnF
Bsm7QT+X1A2r0hxbl8efwAlU9hd0teUBEfrBrgJsFy7b/HZYnE1QJ9S8BEsrIz1ONg8jMfCJ7wQo
7urUhunwUrGNYaXyKy1itXXTSq9O9h1q4qOzSEtyLBQkCgSz38v6met6SwjPi80i8BgG/Tu2koeJ
WUyeCnyleaofasnauEwh5zWoquzV/gUNn2p3MzedhkqSFwP3mdFZsBRGhHJuG9iksEcs5rKvOXd8
PM/twXEKptE6zWwVIehAlXHXorNY/45/wgCM1RTZLhGD3EykAW9sE2ijkiv6Fw6F1YhrPM4+gzed
Y4smcRkgqZEM6U0lFEdsd/BQ2XNRTX8sFcDsghj1ITP3bap/ykqie1eDu3NhL2w0RlP+cNAEnBW1
un+tYfQxGB0FCSN9XODwCesStPWHYQaQgPQrsm6D2338dJyAjt/NcETi98iW5VzECUzO+Zt07GO6
MKYBFEAcPE9EMpjyiH4OqaPGJZIESINMTABL++AGo7mbev23qbLxXBnaU6UhzywKOPnRegWVvu2m
xk4tNYOs9JGNPydg4IQXQLToZUD9K9Y+eRV+1os0CfcuL/qAb5judquQH67hBqyQ3eHP5pFfMq3a
obb+IcoFuUbu1QgSduaCF0oa2babx90MHDkfa8ev2uhmFdWB95jCywWxmVJzCfLad1bIszkW7Zbd
UGi3z1HWPwTMNTxw2+FGJ1HOo5v8SmcpASapwp8acmeJCpnOmablfqiyC38V962OomiWYN/zegS5
PHK/L4eBt8xOIjAbA+T6yl4j9QgqCQld0iKMO/oIrGqsiju7+tXq5LuD3YGV/35mmYUBs8PivRyy
PMX1mXPnDOLaT4mxxYjH85sZB2dInwM7Z+SdvhEH53qEoP5qFIeOih/CKN5b/M0b3unZF3OocQKB
Mx0TZuDQ6cxtzUfNYVvqCnadXccvXiYmvqmY9xwnHZSxSjwmNv9Rhl11X7qfsqsfdTbzpMpi07Gr
uwDMykYn6nzDKKfis8TspejRCIgWFb8ObTBzZ7pSyTa5+yz61CA1g+1dkP7LqcCwi7vgPpSHHhOA
a/HCCitMJ7QKrmlsXrUggwSdpdrG6xTCp/XXHxxY4ksHsQGdv3aF2YSYb+TPLBrYK6FmPvWkp46z
pu3QS+pe6ewdxeECK/RzMG65PpIKgLQghPFhoFYwnBbR+8ozd6b2PZr5vdvZJLk7U9vaiD9HeJfw
b6aNygYKRSGOdZffkUVCNemilUMvpRnoguagrhmwWsjVn1JOTS9prcsQakiwPLZymNNNO2NWhtel
z1HG52uqezew6KOHWtr5pPXBJxGE2iYXwx/QLRRvfGkHINVvO/k66eWTJegyicT0I0UXp98YFHZs
I2zMXAviwSS2JGNW7YZ3F/EFuuJirJ8LtF2hjgXPJNDXyDDyCrboCKCO4KGHFRiSImO+bxbIkrS2
uHBsZiPMC6+FFZ1z6EhscshwcwVGi3HYsCT9E3N3MXX8ZF1/bwLaYeEQ2v94fDHgJs0HXRNP1arb
SOkiySC5DSbxKGlrPEYaMagD6GF2VyVlg81hQi1wqnRhbe1MrcUAk+S+aYkHjqLfJONF1sfmBjrq
X7CKSuTMhpm81PfBSqqrbEcsgx0dbg0tcsb/SXViXXpweB24eF/8xXbd7EWa/aus6K5YhMB+2F+D
vA33KOXMKDEIJdEPpIuBW9NoWpxdlfMu2WONALpgGDmMyGp4AlI5/BJy+ahrbeAT4b4bGIiMI9ex
PSfnodcWvyvVGYISwRvj6BmpMPyuz5+rtiwpo9l2WwN7AjWi4BTZMYuXW49wWPQoiPjkPQLWYeeD
28OIdOxYzR5i8h0u7WFXNWrelJDaDlM8PkOVlvtEsjQenVCCkNO8pRgfjDiEZLQwaUHGfhBl8rrw
8zY4ika4UdluAYq8qVXpHpoKUQDxXQR3aqNXuHm6bZkohjXjbbPV712wi52e0HyREVIM3aOt2guE
dCowZm/siVEUsFKpHPcQUUrvKrxEOKr1Xa25jccxnNPsII5RRfuOReupkk2GkJlr12yPcwW/h63b
sOXSfRnCeztyI9Y9VPtx3BO3wu8mxvw95OOH5th8Q6Rm7xOVXKa+YicITYSoNZgWtCth34ljTE4j
jodXOSHh6BzG/FJ76+uY8mGW02FyH0086WVSkkpTZ/vC6qEfIcLZNJ1CLMuUmdsGaQKjsCxls2OM
M7uMAm05u9mT26nzUjHzjir+oqnvmEhE+YmcPPYg0Ej0Kd2aPRJFp5ab2GGuOnWas4tFB0xt+CwX
9YQmkB28udMnMs3V9Ag6vL/yaSTcLtrCOHywC+e1tWvLHximUxW5N0t11yizMOGi99vMgRC70Zgf
OHa0C4/nqu1HW1NTVqoSBlm2opwKbmDUiX7pfDX04xvnUgRk3dG4JRiA/VrpcGTpiC+x2Vssi0jA
6XL6Xb2uHrRHk9KIhQBInhpHJOdvuI0LDp9Jj65F7bwWqXwgyiLeOlMAYThe9+H9dAGPw9y+OjME
YLo0hI9ByqTAmKjbc9tcKNTaR9GPxQFPHvEqxDJtiDg9d4n7Vzg59gTnPC9m7AeQBJgkcGlMEgFn
13NpYGFeDG6PzGJrjWiGh62/I0t37DirOBCnfXyoOpqdhCSrPcGUN1pRfDsQkjPy5aoyeqB6q31h
4Q90DfBhWAXmtsWzzBk7pMEzeP9b1Oew/E30POME9ZKnfmmKR3vMQCDTo2s+liZ0qxnDfR58GmHf
TJvMr+JQwL6ZTtEMoz3uumULRh8mQ9ahN8jKf1ULH9cFvYvzAeWdWn4GDh2keiGydyM9h+Thbdoy
+81x6uk99zhhOZTWpPiEIRzkpUR/MBUaEHr3F/4zu9yQqIommTes4y4hPsJM8OK64d7ODPUAg4bJ
SvLiyGLaL2mpGLIbVwMFtm9Po7s1bGoPLFA76dDGd3yXIrsSp8KFUGt/YGkJa5/5iI4RO26JPnCf
KVCulkMMVWkWt8xY4wtscUfyi7qWk/ZYDHgTK2F+c1FDwMgeoha2/1srcWAhXZv2Bmlwqg23YaDL
MwkzGypN85BbHBLMmalT83GfkRKCzbD8zCbjqCw+f7bDRFWa9bWeJFh2vGQIU2dmBvdVLRhJKJF5
7tSgnAyY/Fmie241ABQigQOTrWgzppAVRakAxkJYrqaCb64eTADogpFkMj4RMqaUF1yDTDW9Yu4a
H4WwYr2f4lEMoPshlA5tuQdsf1tYUgYDXzEGIiJ4TYwPc6dvwda16FttxF2NuG3xOyTAlLmyQTdm
EfGtaXYhWIl9YLAWy3xeWPDnFzvOM8/JjS+7rM4r4AqRuvB4ehxGk0OxW+aNyE1GjWwggL0Co00O
TkKnE+YzJNvU9CbGkUpnp5Gp6pRZUfjoOKS0z7l2jPA0emKJwm3SRHcOLliffEHezRFKop45vpam
0B3FhWib3TCWhIgDf8wa+dHBf9QbE13KgidmYL84p9Efbu+jUJOGEVFwAObagDYh+A4mBilxaj1z
Ig405OgEAr7zprbMJ7TP9im2am8IIZZPY/beqvppaEj3gKfAI2whuGWtDXTB8PiBW2nPTw59HnJg
yjVBTkeJ3pr8uo90WIjA1pa/sBCHVfFzl2NSvSM/oUe1ynKni58oMBCzaEycm1Z9BVQZ84ytRS53
eYdBgExNuRF695onPN5GVj30dhCfhnB6WDXWU2T6YsqMnf0Zuz167qK/c8qcyM7aZgWDtTVTGHN1
vJiL4n9VAFsVsbhdjZd6yLGrRrA7l+AVjzRA/orcBJtIuDDeO3JdQxt/zTqJapH4spSfX1OpeczM
gf6I8p5ZJLOEIdtV2OHYb7DQH+HuCDQvLDnAj+DctBfjji02FEWOwGAojpjJqOWhX4so5Ug+EWAN
Qbgrj13XPKOf+kcSA5jY+QMXD7qQvv/TsFVs0rwkljMsGZ6Jx8YIvrI0wQQWh6+r2FW205eLvWZM
5/dEQaaKze4+Kbk7hvGrg/awQbXFgqTCeFEj2Ke+wN6pYzGsgM3Htw5956aD1ezbIkmQF4AETK3k
2mUwjHJ70Twzwv0XGCdDNjDFavdBSumetaRHuCsBWKVotJAhrVtTQJ9FAPCMl8xJEe6G+Tld2EuZ
NTqzgkM4atgLdbHaLixFPIKJ8OQYBiwaycQ0RCAqOZXStF9H65QzM5ByJn766q6JKb0Wih1gSZ8S
TdIEs0efwCMnGuGc0TdLU8iGboECxLgtyZKv0SVkhWLKZM2CT193pg3xzmSytN1VjpZ1YHRoiOQn
K5EXpZW8Sy0mwQ3hkthifdRbpPy2TMwkOEeXqBWanJEb1mmJ0C50xsQz3iNdxc8mQi2m8i37is4i
xIEVdZjKdtc1No6doPUjB1gFG44d7doKEAVHnJGgu2K6p0Hk94gUrqFLgc7EDYMXNFRazx+SKcSG
RvqXIzXXeawCXlgm1BCyGsxhFaEwOjEtcYx72rF15mdD8DtHAh0oLMWoee/c5ala5MNUutv/+VN2
F+jeYhnQldpyU9fprz1OP0FuaR5mru8KujBnKGPIKTuXqrR9reJzVEXLRTl0CpyyrJwZqRgoIFS2
5DuVvfaJhvM7pfpv0rsxqI5htkZauHp+AbhAGTlnvkL4IwuN+0mIL1OaFOgNEx996g/tpH3ZaMPM
Uv8JUd/hgR1ZNEAgpOG5I7+RFCQORtUuzxkcCxaDikigRqLMGNmJ2eyzuWKsl6Zypm0T9P9Y6AT+
kLRgTWRyxoq/pYRAZdKn19opngECQZhNg5s9MJprBnY1FF8EpxgZST4i0+g67djX3dw99k14N9ax
c0KhD6TCIdsY91zZ8vyWBUkMBONtwC/Ia1hXNRtfjoKpRptXGTHGM3huWzfmHyenUEcDTQ4cifBu
iW5NAsPP5jYMTG1n1DragfjVwojhQSuBKsHiWRmFs5PM5PiO/0C2V+z39fGSh99Jrk5JYYb0mrXH
9BDZ+RwxtnklEPdmle5LJRYd0lzLRJ1Lf+jWfs7BYtMl5f0SPTK01T1IeAAUb2G0PGhAKC4KawUa
4uSn1suUMWrhcoax0nWq6ZvLHnwVpeA4IAqtzAjllpxOE+YqHMZIzFBGvLplPfuWY6HPbH4APhAi
oDNfx43G6RjuGPdXYJjK25AhE0GTzn0bWU+9wlgy6tLdAeG2Q7UGpNY25D6+6xgzDIWScTJmxse6
xQtTAru2okH6bc0/pdGDqdxdwqgCnD/VOFXQ6zhP+P5dpnWIx3Bdux91bYdn8llUkPP5x7gNtYax
XrwQrWAbnc+mAs1BSzHfAUkYUOThgzMw1G1DhcUNPeZYyRN47umAELXasz63Zm2PUpAhoTs/62P5
qrAw6U74iruG3YQ+5D6wXWoGJ/qotUJcqMIim9IVlfZl0jjEtPJlQqzn2UzWTyNLrj3oXo6KDHE/
7KEwTe9tLTY4D1hWi0kz94hAhs1IyeCVlrNJEAHsY06YMU0exFicG8XufxwF3MK2eJvZ6V6pJ7It
frrypXAObowzm0YLb3+ggd+Gd4X8dlPTKuBQvPYzEp5MLvMWfZI/VNGwL+TwFDXdp6j4c9wifDAa
ZsPgyPKtPT7jEOcXWNpHJjx8ngAShUPKPspNcJ2Jc1KOzEI162My2QkjcIPEiLAF3n60lSHDa52M
8IUwJ15cZp4aRvZliSzMlZGPRCsiz5ghjVOm+7oDFD43+lWNFktpnkLNaLmVM1+vqi+jybaL0m/G
GqzkzF0EG2T4y+Lua1Yo+40obXBx1IeMvYy/kMbOdRJ1+gcRFxBCAvNsyyHYQ+59rVBquVgFN6Ph
JmRDB3cACVhpF2JvBuFO1jiZILaeK9Mdd1r/jQaWnS8OUKocnpEo0zBN9gkLZa4xLhfW3kPtp4VF
Km5OKZflVJfM2fbR0Oyd8EdvS2vbIeTzjHxLhgtoa1RV+PZTcnHIPvYrHMj4gfE214jT+nmEV5hV
g1fn0aXku2GqaE5o3E1+LTfdqULdd2wsu/qV6nUbpdrZqjTKQaMPwfqaB0rIEYceM9C0RjlWVica
8WGfT8ajHfBYRSSYeUUff0A9CfgMxCC5VXl0QuUeDGnytmKEnVCKaXW4GpKCnJhNnOUp/F6YHNhW
sH295mnkntDnQgFIyqOtF892ZcZrv3+3WOhuiSR6S8arw4l2Mh1WxFNS3pUGpD36Wk5itrK6nG1v
avsCJqRzXlh1oPAknrns8ell5gg+OTqJicC8LLSRz7okJilU78uIiaetZ8eLHD9mMqiYpoYVtnvC
byHhkIvRNAIx0xihlIG10bcx7Is4xHKnaIC1ggVlXCB9rtvj0oRvZDIQnpWz66FoBtkaMOFx190y
g1Pk6e4LpOxd2CW3lpUzVlbYr25TXvM5BqQSBCPdy3IFdj+cmKszU0tAQuDbsobfIWUonWnFYaRD
mJs+PXbs2QWFE6PH5Yc9BtNCOlFVfQVDyTkqGD/z9Nxz+sYHe/Qr90Lk7kkfiGIAKHEGzPFtSbFL
xrTZOmCAur4273KjvkxzedR6cZJD/7jeQ/AwF49NxUvU4EmTUVcdoK+eXBkeLRTIuwnzqjdOAyxI
le4lze6+hmLthwQZH4IhuQ74aiAa6RK9VEp909LxEVrE66qLqxYmP3b9E1DQPOjarplieOKMODaD
XneXMJOkSE4m+tXk2QyiPz5dfE6m9msSbvyYxsahEnPL4cA5b48HmJDvE0InfvQvXXB9ngbs+XHH
Nq9zyuuscD9XXHk+M4QEO9n0iXk3Xx3rCeu+Q1WZbC3LL2mVOdTSicn4IJ4LHY2HrmVfZaA/p671
V5Ypdog5U5usI5o1ohdECYBwCE3XgDZgX6wqqYqEgwQjPUg3a6c7KCI6u/22YDzKKn1fEmJ3UAhr
k7ZydjO/wyd8zHPgGsV8L20rQJyG4hcxJGaiUb/qUQ9gKVRnSz4lgDb4D5hsawdZop7+DqP2ivUt
ZEnBJEuBnFkYPiKBCFbx/RH/fGrMpGbMJTbqYgArRLXDLj220NfBjHD8vmTfzRZIbQknZhxTfGi4
xnfxoF5Rqqk+PkRLee4MamJHwsZyNKaG2Ge3c6ze1pkn4m/9TgMTNqDK4bK4MkqIj+iojlNGi9BT
SvJEkoxKsOnqrCvevpA4XoSBT4OE6QJ2gP3P0ct+t86pxnai63TxePQNE4pYd7ILFLcWJrdzHBD0
e0UxWxiGeFfK4MkEJwIWqAs+EO9Vx1g8FK2bQ1ymmQvrP+v/fZoNmhr9J+5IJwxj35EGHHD3EKjV
sV4oeC4EHTsyvDcZDFtI8uJ14RG2gt1c5N7PTtTgjUx/x8nCyYarPS7mT5lEf5ocL0rscXfQbaws
sLx5TFtcu7Nl/ZZu/yqivzGP4bLHo7WtzfwpEtz7o4hexgxHDcZiBtkDuhOJB9auAPjURPZsyxWl
0vIeosrb9AFNbeVoUDFlfMPSAV3GhH0/0bk5Ba2ElnHRDG4FKJ/hZDL19QsLcX+ssIFoUfJgFd3r
rMfok0P2V6w7HycePJTD6UefTXB8bHcTKAxmom4Yq+DxGbq3akpj8m+of2bzC4P7FYEVb+b8D9TQ
wxwNP7oR3uzQOLodA/i8Mv4pV8MVyX6ywELRJ809xNLdaMc/UvRfYzC94KN6ITz3UdMQmlGN72yA
mOh2wn0SQ4ppxg+jCfd9TbrB3FUI2clf48VjzBhvY8vaLjBEg5DgskzwAQiobawVioG9oFXylLEr
NRhZhZRItmnRs/QgMXAswv6InkcgiqYLt76O7X8z29Lluii5T7WIatDNGCXon7Zu/BUy+zEz9NHE
I55r27F9Kw5+laPBWwYPVSNk0o1T27mWN7KcGm3WKYj4ObXof+PYoTj5ceL+TbNKG/GFDfdGYsTB
CcbnF17LXEVbvUqx4bXirS3kaZ5z1sCIIDHQgfGaKlKoZPSeYvDnxjmkHPLykT9j5OfEZGLpCsGV
pbENq7MDy/sXyWreCrQzY5tTgtp/B0Dvr5nCD2p9QtjTszkUz8KlqWhd483Rp//fg9SMKecwSSP/
kKurr0hFgUv1oQv7f7Gdv6/sEgKeh/echOYJaYGIMMEP+qlux7uJ0HUV9Y8AwloPQEZsOuFetO6H
im2kOxgD4Oou3K7muBHR75iimtaQE/Y9jfsC3UdNSIcxAbr1S9KPGzVSCrk6JRjGBezdibWOiI17
tvv3Biczb54rx5fIkhcr8iWt805LUJVNqLsHl2FXwRLHgvbXM1/JeEFhse2b+XF9TltzgNJASQyg
9LUpDfrCnPF0bDTnJtLuXesV2tPgOa6hsTPjymmi5J8BGIPNE4Iy0sPNdS27aOlRN7mkbBajepQf
Z8RUPrNRJND408fU3A8GBWgv28sgpkuczm9Ja2LTMNFIQJy6WSnq4njhjGwzCbnmNYkAPNpOm9A+
slrVUTcFUOJZmAcPM9zkSFTbGbldkw7XXhegcd3kn7CXx8qBQdwCpOntdKfptHxyCb6wrqKQJALU
QxOxF2F0KLLspNgE+2k6TDh9OvYchNPTlc57rXFfnEg8DtC/N8P7pBufiZwfG1E8xhyLlVs+RVN6
SNB9b1DQCab+BNRqqyg6R2+ywTl2HSZ8xPE8PZRTdg0cYcArNhvfcXVf5eknxC7c9h0vPZ+haSMo
dgrHuUTInN1cRys6Fnd03NRKI7BzTCPERNDwGOpgGMYMX6F5YIN9YW8YB/KKdfBtbsdLZxKmaYiz
s2VyV6F3kuwpynrPobKiY7Ic20d9WwYuaKJ7YU5QSQ9Ldh9UONgz/Pl6Y9snqw+/bGGdZGXfSEGA
LUHNKiwDKJ1zsWr9ruzU1yLls9t2AphByiYWDwkBqfrBMBXMA4CujJ2oP0fqPIDzHr7uYWty7Phw
Tf0orkFOg/jcN7r+opr5brJZ1Szmv54Oej+LaIJZhIU40l/aLD4kxQ5fwq0b9G7ftPCHrOps2kbj
I8Q0TTCGbja+Cks12xkt9sbSyd/NWtvx7GBXJQu+xwVkcTQg1EdhAa8U5GLKioThwibSBvQqCykV
jLRx6e87MpZRBhl7uNF8GLP8VMbmizX+TYt4MeP+gOMn2+EHfjW64K4H93BZNFKUjORVzkj1zTZx
9pa1nICsD54WF+m9MDRommydKu2iI1DbMqBNcZ8V763OIEhbnMEvEhPyjpQo/936yx1o7nJYnWIJ
PZE1/AmV/ZkBxtvrdfbCELCFIqT+Zb2DZKQrtJNRBRhJxhxmG997TvI7KATXxCQbNED+HM60V6sV
59wnN1trum3N6AlshOAruy8nhXTIoO2ZscZ5wT92YpAV1QJfHhGN3pIghHTxA+OxdK89F1MDNNCa
TSJ4c9KXyZRBaGa9N4DZQ+BX7JlIIMJv9LHq81Mr+5N8cDamgewEjwRLW3ioeiT3jVk8ZweWnoNf
O9f5kizYKhvz0Y3H8n1OqL56ac3+gskpKI6DQcgo1J58gJ3UuuxM1S8EFu2+GOarZFboSb1/aYcp
2um69lSOqOzzEPK14xJgwUwzSNieEDLOaix+nkX+nCTD9ARt1Ndon6f6hGEAP5NwomNcFcjjlQDr
GJKc2tHhl2NE95kzku9SgRzVaMQ2jRigM6GId3oQXRfG25u0/27HML3ZzW3ExMBOS3DzpfeWhbW+
ZryFe5NXD8rccsTm+BTD3N5GxYTijcEHyJ3sWzmYEe0q2gmWK3alD88hQp4tQJxyN4ckl+fgekqG
YZ6ELO+sG58unWuWwuaHqioyxg0CphLEaUwQNnHqckoABbbbFL25ZR7Z6job314l8yFqEj/u9T8e
F1QlJp823vcd3uAda04fX8UDahbgI73rVRMS0XS1/kyzc6f3LcugFjWRidiYK8Y4VhGJT/liXKQ1
ebGDfzaJ4JqJBaU9nMqNhjAA7vVPx4Mjqz3B5CjEAPbNXyNLh9vUcyYis9ghHSIHzAozQhB/plTJ
46KxCXfzverJpjV6cWNAk3h4WGYvHix3k2cF2pfQfZxHaHi8MBZZUgRn92v4UPBgOneOnr7RNWnH
mQ/Bf+ydyW7kzLadX8UvwAMG+5gYsLLvpMxUXxNC1bHvgwyST++PdX9f/OfYOMAdGPDAk4RUKkmp
TDJix95rfctvY39Fn4dzUBLhY0UZQsQr4smora+O7N9h1SYPhBKsUP/v43Z4UpzhtjjzaK7Fyaox
SLvIEtwec5OxUuTfE6RCm4ERptbuFqLscbDsY0rc66K7tq9JNnwVTe+uwL4/5JAc93ZWI0GNUBFl
/T0JMnUtBMFTDjY5Yr3AZVZHouaCLRDQK+aT5kGlY75a8nxXgFLh0+tCTOeM2ZVLDVXHd/iFJM4T
7sEKee38/Ib9DYNRH59E7T3neO5G3TeHGLNNLP0PGKJyG0A19JnPTLPEZCPqPaprIuLwHPQZAXol
BYrn2Q0btfVjNGULZcOl2oO34qEl3FbWlyFcBPOtUzxM/dWYe+erHT7pfH3rwAO9o1DcURRAlquG
76HB/jt1NUacZEI76ZQr2qku7SHyRAmQwyPSp8ERPmdrrlq0pCdFR2tKazYSaP1ru7o3EW60MBHn
jjy0LakMzKYNaEC4C88Zp/gc2ue2UMjcvLg7ZFFXYzVy8PiqfJMq9QHLe511KkJBFr2XY1XSkI5e
SxP7ghU3vzt0kQvFp+Z3gH92upl07B57mwgJQyZ7Wk/xsbQHBr9061P/kzCOeOEfz4fCpVarC7g0
CYgBhIcK/7FqDTrhPkuhos08Qq0Jsb3Arl23LqL9VJL2zZ7xQTOzevSD8BUhsveiY3fmaJ6JfY6t
GTQvnv4CQ0Ffe7BsWkUvN2KCWy6GrASc3lgLtSpq80JP7rcXOZfSzg8j+qHHwpDPxOOe/Ao47p/J
QusGxId71aU1G87tN2eYk1MdOOi5kxZsZj0/1rdG9iZPTscHbxGqGmks90ZW0vD5lQzFhX408Wpx
nR0q6KRMCcZ7ZERv7izjfePZb0kDPRrVsKa5aH6Pw3hTmaF/SGC+laMdnfsC/zKCCbRKC87ZOssl
MMJGiogFcLgPuQg2k1DWlb74MU2BiE3K29amHzyX6HbW2qN0afvZYseiL+P7HFY4Hm5wJ6VbKftL
lA3pa1LHuAH2RLN1dyP50UhDXWlurapQ7MGpYKPqieqwWZmGAThA4vdvXVgUm1jW8wsijYKGa3YG
gc/RocF+N0/pu8Xk0xqmYlNbeblaLOSjyVGwBoS5gxiNB9G7kQZhnUwoSBBBra2ewyd81+Gpq6ar
UUnvRHdh4Xa0QFQLdSGBe173kUQnRtKS28Xzq4xoYILobOM22MUlMIkWCYQF7XKDD4d+mELmjxyn
2tRtSriT497HObu6drBjL6Sdmjv9Q4NleJcq74y3yTgEpQ31wguZNPU/AMLETzHyuFB0JyMuQaLI
Ae/tvjPBMAv7FybPeZ/6tM6KZr56AxuwCMu9bZjdCUnAF+pVG9ucpw6mgbgf7bTeBlBvMFxnpGKy
7a5zXbtsuf2TqAF46ab7VZUwwefO7UFLAQ1uvGDpEAKq8XJOxEXxWmE9kHY+0NCEceDNEu/W2KxM
kNMlE1QEce570hv9Ng/6E9xg+9ZOYuP5uMKa2j55iV2uCcEg68LdV1a7oAVUQZHVy+tITLgyonpb
S8FULIVKa2LDfBgqng7xS3xjKTezVnuM29UBV13nMuBVtfkVVardpYLNxQiZSpMHsoUGlp59WwIu
Cjwm+ImHm833H3WPl7TiMOBbISZJYm5CHLFlnbUH6uRnVPXFTgclg9za28eK9yZReNdl0oHvGrK7
HbRAxgf7EGmDbklWRzvlL8hvbs6c5CffjfduOMNCapKWNlP5EzoTo4ZUv9NOaba2SzpXWWIM74Mb
YYj5XnA65HApy+cUTm78mbIDbc0Ke2qMga3JjQwdwOJE9m+z62e7bLFVpAYMb6kolhy6OWNSjgyH
8H8iUKUVJkB4eeV56llHwC3+BucyAv6lEdvrYENsnb8JFj0Sg0Kq6j7fCUwhD6EiHwfI2trUfUjE
s0XDJwKDpWZAZ0nrcnyMm5NT0FZvIyYsddIcg26RcZOxPZPb1i7kx1q4WCuA1vjJo6Bzxp8m9kYe
zOugbsPz3Iev3my2zz8dv+ueI5OzVIrYf4co7nlsw3o/4I6F7+5am9o7q4hwztESyGZhSMO5mjP1
Uo2ZfwqacD/Po0ekQH5JAyKOdEW0ga5YdkCS0RsMGfpUGrVtG7v3bEIpLWxPrtum6/YTsTxNN9+9
urlpBI849AAFttGmUNW3hAieXQ5cVS4Mz0LQCGnV9Amy6TtsbJ7XnPg7J950deezQM05CMqo4/Lo
CZ4sNKFQxH3bYrrQjCYdqk+smyC/EFwIfeEseg4V/ArpfxuSWvJOsbn2wRJPW6izbVvkdub7rhLw
fKHfBCOHokDLVSGD3yIQtBDSpW3AyQKvH2//rlM4+jTh72i+0Pe1Kebd8EfCs6obOziEefaqnfxb
OoFBLxH50MBu3y3buRpYWbDSGM8CZyXOd+TSWbvneljPOLwYZ5brhsV1xvCFzoXpJXF810TwQYrS
fJ9eXBl81fhCdkM1Tuu8j3bU8t2q8eaNWXrpLS6rW5CO3MzgHM7od2lnU9DlTDUxhTu7EGlDKBjM
xC3BwWF66epUrhmI0rS2+wpbU4voa/JIjRcsv8uJhvbGyvb8t8SOI/agfVe+JDGkNAsnjVIO7uLC
hGlh029pOAyvXDEjTgb65ZTfIs7N0IU7mxFo/jvOfCIsMdds9Nrr6VaiB7yVptUiBOg5eNHFRS7P
ZCiplg5TkhxCyloq4ULexbKfK/81jWFzATR5TBAHjAVjnoUOSMx9uVXlvYsbSoWm3dR9/NPGpD/w
gjCY9EAdkHoxg/s+hbl/52ll+1kjWIFGVLQOvYsUrlXgAMOJxdN+RjW2l7arUbAvMKecbd9DiGSa
xVfVBGflN8jb0nnr9PTFo6lpNqn9GQl0+HBCkSU3YDYQRytqkEhsBF0AmkITfi9Ei6BmCMNgVoxy
xWKUe5nHsd2WHcFUyD6PeVywc5YMuULzMS1HElTBktrumxPS5yxfXcvmcsaca+ErFCBJegEaSVMl
eoJoqVQja3RhIXQeDV6I/mUH5a010Whb1iHx2SP9eXyvkR+uiDX47ByXa5S0ym4ww4e4pV8Te+eW
eaWFfXlLDpfeNzUNINPH5srZj/fXXkvaOw+ON/wKeOfQw82M3hGeMx9Bq8iemDQ+/N8KPS6HThjy
cCuoULtNSXzoOmxQVfx5iLIOhG0sv9FKpruGUKwY/HanSJx5iMVHW1cEI4CZm23GPQp8/hbayjI7
H9kcTcvjT3Bo0s1kdGLbbFBShx91p3YOaoWV69MhK1X/o1U0auKmO5suVt2gRBaTTu2GBPU7NcMG
J179YBteTstnhr0FXxNjWX7Qg4OPw4JgHymIIqGO9gMq3G2th2nldYgvRyoBk1LbIN4zgD0JmAnO
cazFW+j63xymZohbQIA02evIjC4LcD7qtMbtm2e/qAERPjRxvGdP2E4jh8s0c35Oan5qrMVzNJKr
MafJBy2VhrAwi6sAfeWqDI3ftQt/ioULrWQotuGJFo/c5MEH6A6HM0l0mOvA/Sw4CdYxo1Ncm/Gp
prrA/l1vigQo2tyrT11ynkftw6Rg4cjbEjF4FQFLBIS+cuN5ZWMfLwQ6wD4PFKuIM68CE9OAJA+i
NsRZ8OKLLPzSaTGetUOIacSYNRp8IjqGdjjU+a/BHPa96f5eaEFrb+B2Q5DLD+SfqMeW/BHGbXjZ
H/wpR9cv2u8w+3C3DHazTWc00RoCSI7ZkLqW8LKQ+84AcEkNYgxrHw8591jVWcamrekFWsa4hYeP
0iVs1IIS+mFNxjslbk4RjAQiztB213hJd8rKLznAVyatKVMDmX0EeQFND0nFMFWf4OAeElalh6LA
gyKS8BuQrBQwbJ9RtBP90qFyKpTHCQKEJ4NIfz2h7nJShcMJDroljJegR8iufIS/A5mIbN3PTswu
XxQvw/I0Zpm9Rkm8gS6Dxug69O1FhLzl+YjMGOAlbCSsf2HVIg9jIL8ZVYQnY6FzGIxj0Ocg5Uk1
7Uu7ex+r/GNm9+st5wtWEDM8DETIGPbAUEgIxm2wSkjm9QMvfKMcrkzoGgTXXq3W3sTBEteMGyqi
3sD81huka04Ao+SjMfrDLkJBqYRxZWC5RoMuVqPv6i0N74dopI8Ux2Cs3GkrCheVnaIP4Fn8QYv+
vDabG7wGLKsmdIbYW4w0apcCkKyZgmqhn8FJ7PoMJZg/5sN2iJ+tEMdxY2OzD16HGRCXKvJ1OyL/
LGuWlrmeD/McMPDFTrTvEAduZ43VLpWGsff0fLSN9KOBFbsphiRb94SwMfpm3YZi9xAmzK1iDOMb
4i+qa+tvmpbxLzAruHWoR3pAOnVt7EzO3ypgakFazrEoULcxOntJyg8hmdRl4jkr2uZo2XrXcFJ+
mBbYpg6jt44JP1Vza74Ta/i7IFMwq4z4nRnJtht/mgShYiH2bnbjHAP6ehPx8XA+Bb84xSzeItS1
EtQL5lMMi2vrFXuryfWmoQPXNh6eojYn2aZuVigiWFqJuIl7ZOLMm2m7ARsOA6tfV2ibWZzLaeNP
AHoH35+2/z9f7t/ny7ni3+XLXb5+fFX/7fl/3P8pZG75nr9C5oT9D6oyG2+KsM3Alc5/hswtX7Ho
/7F0S0daQv49ZA4kiPCCwPT5XvTN/xkyZ1n/EKYMrEA6gfQdz5T/lZA5aRMhV/0tYk5y65mO41iu
Zdk8yeXrf4uYqwc8854XDafZA7ZXxEg9o5csJWkAn8RYkZtLOREt/V0omWH+UzafaAFWYTw8xdGL
heigZ1KdPZfzKWbonm/FDGNSdquyeIxbGKLy0tn2QhPYVZneZ1l3ktEd7NKuhhRl2Bm3Dicmdmqs
PjtjaQmBrzTQsPeI+/xsOi5zIgvzMDb0X0L6lxzz7iQM1s3ujNORBG8cVz/FQDlPHDcYBCB/t4SK
zfADesS/qw4swh4nE+pjZxXrDLEFgVM0OiKBeSTeUa6WXvXuetYvGmM43byHAXmm6YTvQXSq8+/2
YDOEuqZlvS3M4rttqc8MswSOWM4vKDYJvhGM/RCI4VKIwKpotmsS+exLJ8fV3y6uv1IC/54KaLn/
+xvmBcKHkOkjOfCsf8kENJSjBtGnwylh6mBEX/nwIaLoO2hc1okJOJU14UUJCeyq610bvifpOQMr
03xpaxj3kfeTXaRDGWfqa2+/EkmFqOM9ho+FcOS3gWDj3z9f4S9P6F+uMC+wTAQSxBlKGXCV//0K
m/OhxAzgIrrWr4Zz9udrG0PJEI8EPaw5mz2QIMPTy5xvERqqBEsBU6YVuIYVemkYGNNqtMgzYiqq
9KMy32VxYD1ETlgg9KAJVxvPXVhdBGfnXn1VzmvT0Wa6LYlIeAIXEGLB5cgrVYA1tlB1qJeUzATq
glS+hvrsjOfQ+daAdbfKnzVIFSgNefQV5c8uQI6iOS/XRPSryBLGB8hrXMbG+tiPrwIZnQkPPzJQ
fiL4M/KPUv7wwn3ePqIpsVvmWq8+0iFj+IhaNM64CBxEu8iQIvzUZbSNx6ti9BeBPZxjsr+5yhV1
eggSGFAXLIJk7evflbMuxWsKENsDKucmDQNbDw8/dXdgrL2XJF079aNFQzLvuxfp4NonkqwGh07S
O7sLig+MJ0PoENNSb6EI4hAotunPHm2ofM1GScsUxjbTyEm3V042B5OkvhaFpEvPPW/Gcz6odW68
6+TRNH6go11HnbF2GNgknbvuF95ITJx01yE4RfLHYCRNP5Qedo3pPVXVfFfwkUcyYYkgQViEkGJt
ovFX5fCsuomgC4I+KgE3LWXvz8JdjGsKcf/OyCsY6t4D81F0pRNq+nHl1tulEzI3BSZsWrclfkIX
6gkHcyyMAkPw/4Xt7j3JkvrXz+TrX+NS/56W+t//T3mq//QfHr+GQ/m7+tcf8v9i5irRpksqLU//
r0zXf8pcvVRlVOXJ1z9viXzL/9oS5T+k5VgcoAUMUs9hs/yP3NXA/4fvSG4hj9Vt2dv4nr9yV132
PRfxvm9xELFd1yGs9a/cVUf8w/V8z+YLviU8qFX/lS0xsK1lSfrbkuVLSy6/H6WOKSzHtPlVf1+y
WsBVRA6HxSWtOKI0mmq5IglBlLQX7NhfADD1z6aHw5KCHrf8TDw1EgJVWDLZU/ZvDI/TRiTC/uxB
tjccH3+EmttFlUn/lM2pcar0ANBIGQ9Dx5S5ggWYifHadRYLjDMRxlgZ56yVzkbAaST1pxueZi+5
TU6MV9+ZkZSPzB0NZeSPLD93nzjVjWX5/jYJq+o6ye6mkNlRIc7NubVr5+4k9EcdckpodYG3rf1w
P2jGA77AjgKBGeFwR3oaubALMwjNULEZJpB5reckz43fH4zAT3cgSEj3wxmCB894wiNF7wvkbMlW
TpqQ/4yN2H9ONGDMzi7EyZYgojhtgVVzw2Og8bEYRjLfDWNEJYj+aMAbf4BoRX+LwJlrmKnu+ucj
A6OpTQl/jn2nPMZI9SLDaq86qaKtLpk0Z0BqaJcwqMR0Mt/KPHB3iCHPZTl+jUWrnmsglk41JwfV
jIAhELDCNkXwpJN7hHr7BiYAYmFy//MvzHmTbQLb7QHlHZK4Yz2K6XkqTfumFAyQBrcrGrNgw8gH
8hMDgbUbJ/ImfVWtQtd0d1QowY2A2vICGZvMNiJIgXhtavatVSSy5Gaj1FgZgxHuUIKGigzB3PBv
xlDYZ6eVTwhxqy24dy4XW3u3yimIn4kW3c/yKQFa3q1oPFxlIkaQKtFmtDUBiXDJgk3hzv6Da03O
xV4eWKB5T+fS2XRz5VwEMV20CgNvK7WBAa+7273nYQpBmM9xwr7EkZnSvK9QK5sSG8vy4KN8d73U
XNdyBp0l6+zClUC0WU9J2CBRuyAb7S9/PqoGZOYRSh6yVvjC7DdXMRMEknjzc+0HDU4CTo6VJfb1
SENRiWsV2s2bIVP9VOAZxPYzG/ISdIlG84+PG85nx8sTbbumbx9VMrkry5YVLa0Bd1vTgweU8zli
QHHDwNAT3lVk26BU4dbX5otVTx1ycjSmwimTp0GS+ho57tM0MY33TOcRqj23z2QdjeCSIpXeVBO+
2zhIOeiizgisFucuEqdgYy+EcppjR5lp51SAPEjKYx0CjkhrDsYZOcVcqFj04yS6ErVCNAOzarr6
3EBmbnyzczivWdJ7a6DLBTTtIVlbTts/oYGb9gjZvsdmmZ9jiC9LdqQRn409bozDNE5yP+VhRuZ8
m3EDm389dJjl6dUl98CNbzrTAyJsViLoIkzTbVTu7aRPw1z7xcFbPqT4aU3ve+LMMB+jSJ+Y6upT
VOO7zcKWlNyWLrd96AvMn700rUcaPTZJcxrleelWF5nBVDPcuAVDyRdGDdKltBaPpsB1Qxl2EeQp
IvM0vcufT7PCaw5W3rzWAz10wwh+6Kq49rEzPjHaTF/oDb0ox/EvXCHZi7DJGE5z/CtKEVzlCeSJ
XuPbR5HQg4OG2j2wYlrYlVBr2fLqe5q8zsDbtYE+5KKwdx5aoqNjo0PNtI1X2w0JLxuJJYlA/p1C
kKwnJarfRRCT8+jZ1UZgi8SSPbWokxnb2wsgcMIRT4i0ieMPM0FKULtnT4xVME5i9knOdRbAfRvz
FHu8wjqZWdAIRVdeMFEcoyrzqU7JQ2zob58TaX6TNCZ3lktBjsMS1DvXGLjW2Log/KsvSqwHnZNj
6cSXgJ/6oBeQGW8hEB3UyG0spw0DgD2drXrjV7CkBUuQZ1sLZErQjgn6PS3I/D034BlGeJGcKu3O
FUEd7+AuHjIy7/Qc7GPR0ILVzRY1R/YUYBd1ZtbMHOXRlp5Rd44LHwNjP2VvuLLxlWbEJ4uRkY2c
ajTqxO21dkYrB0xnff7zMFpesG/xr2Yqr04AkG9KI4UqzeEWWCIqHvraHo6Ka+w/HmIbgTbP9Q3Q
xA1y+DWxc/9YebDO0lHe4acndm28xGTMYj1ob38+k2P+w00LlIIO89pExuap9ErQ1EaLMUO6/bpo
XQLTZH/op+iYqknh7sgJHO7z7A0RK2OJYHRPrjLfZgRITzQ9H0qZIdeN3Gue6k+CMIIJvy1hvoDv
3Lo8oW7kpGs1nwxS201hsLFpbhXar4F/Mgf1w7XRjVdGMgCy8rJjZZvhHT2iy4tovoZkZ2IHYJny
VBSyBXOICCq7wSiNJHW0m2sZisc6a+otMCR8/JWJOqdw0gsXLZT3np5e6fxWTYsWQs4K4hD2Lq/C
Nxhra7xYidzBmhGfllQIhjEBsIfj7Mm5SSTazZcEh6keyHouRudzsjDBM5QnyskyTljcVk4+e7vJ
buWJ1wlyvyggh4pgx+rvn7Dv7geLMieUFpHvemSw6Ju7zk+DSx/5aMpM6pEgbp5q649eX/8k37t8
dJL0eexJP7GooG5zu4ys8abtGpnK/bxIYFz3BW/lMerhc9iwGqFa15AtGLFuGWcjGXXdeQt+0lnV
SjL1VpKMA+RCeKTUd6AfhIZY6kmmaMikPSxUNYuntDwQQPTdcpWziVrGy9ZLQOtrN1lDiTpnmE/I
ZN7GwEu2oZHvCjZwgFfJ+Kmt+i5Vi1sqgGCB0QkSydBsLQd/aJ7m86kwrYucZb8LGimPfeoT7pmm
tMnd5jGvghXymCJhdRptcQZ05324TbAvY1DElnaTnSl4H1tCf/FbBedI4hyifljI2+Ugq4/QA7cA
xM9mobxp3RJG4PgcfOqmeJQZkmhGtbHv+i9SjMHGAiBjTQRxUD4Pt8wNt2gtgGX5zHIoSFde24Pl
RcaMnTN5EJoBLqEYDCRdxFrcA1i2Wxy/U4cvBQlRy9JYI/GEnfrYZfR5nZFw8moxzZM1XayAV43b
gTIr9ZN8HzeIiZDLGrhTzyaWX92x3pNlH62LtOvWniaM2DYRDqYw4jw15AzSHyYA1DuihuG8Gill
IhLRB7LEAdtH1cr0ZoARVlV9dEwHGmbpYN72bqvds432fU0WycbDQQgYM7Ye8VlKKB1T+hT7wLQW
zg6gAbffazRKj1GOJDTghIGf0+lPwzAjp4RPY5fFhUkN0uGeYBbpe4sg1Puo0EWv56aNMOjHWG4z
27hYfo/FxkQ9gD/fP9XLQwVMsHet76KAgIHohuCVTlvfZsDtkx0eOVsGAFS6ZD+GM7ZJMc1Xq4ld
GMzTAvfFA+ElkDcC8GwPQRHOpEoJsUNqnp+h1KGMjcd1g2CE5Qzenz/IT7IysP8IZPph82RP/t2o
OMWD6JUXfxDk0My49ye6ygYdubOF1dlP4ISMysbZrgTs7Q5hnZEkfxgtP1U77way9ZB7kM4VS6Q2
ZDE8kZo7nMMQgq3QlrMhn8E8hgE9BhOU/27M2mIDCZa636o25BHPd3sYv7ASWCuvT8VL2xfgbp3e
fvHLuUQgHN/AUWanvKqtdxyG2zCoMaK56rWZsFkx+X0OwoVlVg3TIWnT6KLn7oTIejqGR2mVJ37e
dDN6TMAT8JB9IcfyZM7TZ+1iHYa/0ZyaulDbuZuzYzYO8QYSJy2HAvmMQ91xQWLx3pJsAEei0z8F
M1jL/Dk2CAbrtjqi3ijP3fKADg04C+edVTg0iOvc5B3RjP3Eyw+8Pe0uNvNe/FVgcyeW3hPx4JdO
qFeHhfdzaqL3gUL0XvswOnqb6F5DD+9Ngd+itnBedFWLQIiTWLtknHgq2TiWeRixL1LJUs+XDIe8
isOYA0s8mfJTb/nJRlEQQCSKDxWAcLRoC9ojto7ZHFdnXILVWbt2fLTMdh0Zgzz+eTDs5I2dpNwZ
yVif5yIRe7Kwn2KNFCsZZE7K0picsiacCTwAW/jn0yZkNpcOegRfYrbHwOpIVllWSEahA9KnI1T4
YKNc7JsZmbE0icejWcRHzzSisxii4VpN2XeKwAWD2BFtBXWcU5+5NMt8ICHkZgPSjg6RL37ZiZ5/
OcUH7W91NCY2jRDNV4rmOnQK86Z6YA2icpAbds6jp2KQXq31KJqwP2u6ebiDf/pR62y9FrCygGe5
90y8m5NXNPuYqTGWUk+8wouM7eRQlPlrOgjAd34DBtqw91XsQTUxzDuoiJuMATgXLlOQII1A6ObU
uoMmEM8o7FM8Fq99r5JdZ8RXqy7ME0RL59iDcMVygi8E5EIDm49YyLSx/W3T+eoUTngxZAuOO2xM
n6WAUEm62IURymf4/iPZ2wQxCfTgRwAwz0Zr/IYBhyKXSF2F/NgJdsY8X4mKxhLulGytjT6D8JuP
LaIc8PJUmWarEe+Ofz0khaePXW2/TpYJ/BoMfyyUwJjZjkzXC9c8KrM0jwUiB7QNpJH0hJ6wdRen
QSZHT/RvAjXkJyEC/oK8oH3ZzUwrpxVkqulYEy6aa2VuWSRpubmnzhDxU5fHV/pv8wnL+sg506hI
Vp9HJJYxohVeQuWcwoQwtS2ZIf73NMfhUHu8y1VbnSDtsTA4OUS3ttKbZGSMbqOpaKOMfGsz2yb1
YlGap/jQFtMHCxKL9aicc9tTFhRmHZ9cId8myUFyMjoMGsijSb4cghOGKdQFRBosyZcJbFyCUdLd
gJD4oUJNhFe6uZgePdE0oVIm0oEonxbtwUjsA+0PAfqUIOWVlCNW+iw/DIw8L9CjQ1xDCnCoHj/r
5gX26vThJgzdkQZtS3QA2AXq/l7r9HEw9c85AcIrLFOeNIFq2LsYLZjsgqg+KLJnXCNFiQZTJvcp
nt8r06TElj5WU6bXfZI3H3M9BVQUOMB8SRRA1obVbpjeHZt8tNzF3BTg5bDiOV6DGCuu5dggwMWc
PWA6uxrRXD+UzE9fiqHCvCMo25TzO1F5jTZE/15sbfOIFSsLh3bVWIAtM1SvaUnLt9SLq7N9Y8Su
N06CvC2ovOYRxGnZkOZgFYV17DEQ3RCaB8cxj378+QwskLEJrRSLwEDsW9D6jE+lc+kyLjXWt25X
iLS9NJ71GdfVPTdUAKcrnVduNxbbboBpbTsKvKCIHIQYIQ5plMhjuPizSHvaRWNzd8FqN750HxWj
0NNUIS6bMMP5OaaGtkz1meNYsYK7StJREBvI7qvxW1HEH8mbYaYgLIEyE5wDCY2MFbrEJKkfAjJ9
usjZR0E/n3Bg81QGH5WPfYCD1Vy8Djoc0iziJkCtnrS/gPLckViGkpLQKblhTbrw5z8PPh29FIT+
vgGZhp6cDE8TTNheNfV0sceoP0ivvzVp9SMKcUlFvaEW6/G8HqbcvAz+TBtlZI5bw+IR4VX1nXy0
o3XgdsaZ5KrmMnl4ZFEqHCxt+2d3fGwGVuCWYFbuQbA3cwjvwFSSRMp49DmyF/2GNtnGGvEeJdI7
V0Wvn+oMvKcTZq852r91sxCXXXhwg6Xf84YTtLSL+UCXzltrxeHG13rYSOWv1dLZq1p7G/ecSYZU
uftE1i8exhE2UbdGigrHh5FhfE5BI47OmH5mRAKh2y7LFSHZJDUEofci5bwLnIb9tup2UdTuatup
7q0RFcTBXnztPUdDpt6qYOCI7OXuQdrzNrCy317s2BtG/LoIlihKbCxZkp+8idqnMA+6atdU7flK
u023DZWGISdr5xIHKJOL3n+oxi67JLX+iLz5Z0zJgeuhQzBJVnzDSgbVIbYvEGv1Q7nQ0IfGgPzl
q+Qw9vkxrhls9C6CHmLxklLuKSCBRPSTQ+SkUSCqLrj+s7e+0lcFhGc76emNtfaHwsGBMgR+TMJJ
FCcBkHNdfA8yuNlwEREchVF0b3Abk0n6atqGcwTFRocI0euu9mp0eql5ttCEn0057H2gStu+dtHN
u+3em+J7YJq4cETr0mzAsinLHiNT+2a5ETmsVcq4hYVwnoJfnspAQGbdF/8hc7DcQFGsVl3nthfb
zeTOrj1xmLV5RC2cbWLmQKs+Q5uc9v6t9jgIci6uXlJLPRfNm2nl4gdAIK74MkY0n+PEHkb/x+Tx
bJwQZnko63siW30YHbUJ56y9ELW1MrRz8QZRPgVR+DVoNBEpjX8cp/RJUNuXJwA7s1d7R4jJGZcc
G145WgbOMAJ8IpzeVh4vTP1NKqPpnUhrBBXoQotnJpFkwlEQpqF11Tk2BaqWFAEc8cmMgkTqzBuj
K7airtt1H3TIwianO4IK+d0OEfYYYlsjdzdrfzihMwQ4VJxSK22P8fIQyukTtTX5nZTnJ6joGy0C
ha0gGg49yXy5I6MLmAzB6hCiRxzMjIMybziJG3CE+wRcUYAsD3aHCUypHk7Q1w+T6QpAhB7JWYqZ
1JgbSJlJENTVmO7hUe4muhcrD5bhyu2ZcXUuHvyiwws4zoqXCNKsC5vs5BfDzqggelDmFNvKeBQi
Rwo1knOrzRraiIJCGyhyyizyRVJAHfMMzKML6uNY+wmCX2JvLSfIoHnk9yQnZjKbKUCjEIWesF3y
j5mFC/LQjeo5RlG56yxSSeYKtmc4gnZtdJfQJUw2DbBHpoBADupqCYs2D87AxNtUJoK3rB/pmSP/
syPU41XWpccsrjXNGOcxqzG+BLkYN9rynF1i2N8tP5VbjEBfZLkBFzB7vZU9OxfaolXKiH0FSjk6
5VHq0N5gaJIkZHRg2s9Ig58Lny6xiUl3bPNn+FDQuRzGL23sGQdgXkenRSVQxBkXBk4G1fX/k6Tz
ao4USaPoLyICn/Ba3hu5lvRCtAUST5K4X7+H2RfF9Oz0SqqiMj9z77lArw6TL+WtC/Qz79sLF8cy
zxxPcxATq5DrH04KMZnsxGkDc4CBp/YM6EvOqs/lGzwG9Q6g+Lvyjb0/gMUGtcT55Vn3XiAfCC0t
LgIlPegzDRHfM3YNuwhJdXHsASCshCBxRRTIObMgwgjofc5E2h/LucW0XOGNmpvuu/LqbDsQXKLw
dyWJQWH8L5jBlWZENvkkOzTCiPdeRW5XsjQziBZI6qD73fptj53WF0Ri9AivjdQAYJ5FJCyarb8G
98oIqDOxS60yCN5nJPreXhQX7z5kHUq9uL0nnjxkFGdrFfndtp3YUwxutmOcYG/IxBkxnyngZBqY
Lmvbyh3dZeo14c7Ahux5lxqIgO9Y8a1E97ye+ehso7gaSLCDm+iDYDjELTo6rRaGuS+uaBMoPW3u
LOzlBS8hKVGQ8moTtq7dxafJYRk+TS13piCgIugh1/qdjXWzfSHsPIY0SspXDGZ77wU/dRSLPYs3
ABIKfAgccmLrTLE3kqYloCb216CuqEh6WoyBazmnaUIJedJhyN9zERNEFjRcorZIFwvWukAL6wRY
A4nwmivThaMv7spE5YFDPMF6TjZTOefspvsrhN6rVst9VEYj92KHx3FevFbKTdeFy3kR4tJbYgqq
Sm9jR91dv8UzTqh0X3DJxMybDCxpqsk/ZpsGGp/2X/K9/MPgUY+ooGiJHUGAqzN0rXPV9Ww+tja8
0oOr7A/oovlaS35ZjUoG9VC546TvV4a/CGoCxGFYARr8eY8WauAhzstim2v/zXlAEpKPcdIbsseN
R2Z5vw0ijSyTXLyxrP9ZBuOkPAQC5PuNZmqIHjKJSwIY+UGthGywzla/MKWhpxvhEsRhl23NUFId
GlTYcQyJrllyipyDiVVwlxX1RP21R0ursWFl2TZb8FV++ZQfxEMhOLT6D/gqztZw3f+sAGysemZf
YfJpFcMJq5PLmDTX4EYYGHR1j0mTOZMvenVKseLZHo+2syRJ+c3P0SabkHgLdPzg1HyTn80J8i2B
yVhRyoxZXNSi1rRsmmS2UcEm6MCPC/xWq5gE2EwEvwwoTsREfbKa/Dc3en5N5ptno5VAsm6tKL+K
tdvk6clD/5s03sdQGO+hj0MSAESIUOrW8TG5eql8VmkuDn71L1rkHdNsT5jsqLgKVRzhGsBC40aj
f8vfQtn2J+6JX0tfZFqQx2Pb/QOUyDjkjrg7ISmneeZ9cG6a4FFaeDhxvbURcNLkYjANWKnKRjTv
iVsR3eWusc8Xt2qM/kSY79ZpmDrrOc37zQJHkSXUWgKU7KmaD1Zd7nNo3ZCD+u6cCmIGmEcGxyz1
2S2mxjYHIrPvKJ3X+O4+Gxn+JlIzeBrgl2vK4SZ79FEfnus+wgxd+BeBxZ8Ze/U30nZzSgNG3BJQ
hlO0d5ikI/6uaSknUwbGhfiDFeDTriLkKBOOwTRNV4wCJVkcHF+pEgAX6rjf910M8DPqfTRdacUp
YzuXvmweRWjZu2qk55T4OsCmWgTDb+ApcI6yWS97eMYt+J+Vgl6FAx0gSpG3hy7KXvuZkcc00oGC
SZyoGufIhsuB6r+nLndUWUNqKA+08QuOOxrQPlOIQJhaC015RFOGxYHzcR2i3Q3C0NyCUzmaqunP
iWQIWdsmHUjJEAgIQqt9VqtQGAR94UaKJVMMNEYRZ8a+qBSJzJJK1CrG/osLA4s0+1+zMS1sGXiv
AkamZC98LChWPl9byWh/pwxSmeJl+2QJlAJOBdICk8eXNYKwTSQi+JnpG1QTne0dO3vxsbTL0Ms+
OsM6ZhjpTzFxUQdLaDjB07itsInSXBJtDQPXA8yhMbzDy1MBbzxUKTYP7T0iE+P/vyzJCjfIxJ9i
ZLbueiwdzLlfF6PejEXAvqpIWY1X2KWGMOVtoS88DUO8RNKn9kYw0V+jODz68DdvEPhuPhEgO0Bg
FrF0I75g5gGoK+Rf2F3yVBmajrR/q0u+lzKGlzTy/pnxHzkOzWOIgH62ubNtEJCsXF8465qlFWW9
/KuWhanBSmHIWXH5ic/sjB0IL8oSFdtztbhN7fN6ure6Qd/vMtRjE8zLig5Ys0RhgGXDNaTxzyIm
G6NQB9XxbWJ8UJS044Bl31uR2o5FT2jsSYk2kN32b8k8HGwNsRrl3/I2a4Ke2QVQmU1REBw988aM
g4HWxF8PHdFsRIMH3UU+HrQDAmA3wFc/M2eeKBITjCkYza3bOLs34pSaZ2xOr2Fp2FuXMJtVlVEf
jSMxbEko8yN4jEXfrJ5tQ+fqMFZZF8GYH5wh/V10ptg0pO2SYk2mmTvaPyIHbmVCFN0alXK4kq0L
aqPN+60U8jD7MjoOyjjzqTRviLg3IhbBvYyDb427iOelPPolqvUJ2zZ9OrF3k3citdm8G969NMdh
XY1wY22SsnZZOM13v5yaI6SAP52X2sRpweLsGfHeDF7WSJvZo17+5I4cx0b+iqaLkYAxqIuTxWzg
mEeWmYq2PNvhWsD82hqgZTdpYJbPyUqrjVGGXzpl9gdL0HyNhtFax+7kbNlLfVIc6htrYAwUIdNE
2oHxYmlqAAW7C5wPrm2Rh+q3237jY2RP5drMKuyhuLvp8BxcZ50ZxvwbqCWBw0mxNUpdQ7muwid3
wmtgkmbdi4rrAEA/9Hg4MyNzGTv8HINhZ+Gwe9YuCm8FBOK/L3HRWycz+t1mpkVFWNunVn7ipSf9
okcVSI34L3ZYf7Qkk3iAlXMvcNCaT/G5bQuW2mW6d7nbVr7xz6AEOXiVVtus8Zhz58W9SR+Obt29
zWSKlBHX+pexmWFe5Yag6aNiY3XtcPaAPZWB99qA5to5LkWzITPUuiw77O5alxHXc1W2m57jhWRf
bD/oGTw7eARLygTxyUTDQRBYizaOGIeGW0FI7E5Y/U/4gCUOAnElJYDwO8e40fXcq5LT2OJQX/tN
8+Up56JtJz20MPPr0POIev30e1vsS8f4G4wpHVIyB6uyY7/Eymmd5rZ/dhDEbvsooLjLCAuSRn9o
CDXaNrbpXiNwWWyAnGJtIjJ4FM5HUvjRShvAWFGa7skThJXBbvoyd5em6OlvRaCvU4oaKjGttdm0
+c1NmKLhOt4WTmJ9uelLy/xsbTeaUaVi5zU6CiBp4bk/QohRoTFfsBLPr3BSgRlLJFtS/WymmYgG
I04PPJz+ZSzlb4I4kUe2nBORa58IR2+gfbDYYJHoHnDchNB9SPBCEA5PMnG7AwD5co0Sjl2o9PxH
iiYAjEB5HJNyeKUawjxYxJ+aDJ+d0KZ8NN1iFfEevhPVn+EwHWfCd4jcG8UuY5P7DlFuNagCip6b
evvJ9LPPRpTvYcEIWJslTX1gOecZ59PGa9x+R8BkcpxhtbZEc375BV5YxAm8fgYbc+XMHi4Gh42Z
O7zXngvSiBSI7TQG7nNm9wkifsiPbmC9NVWpWNnKkdgWLGYNrjOCkPuf3sT23p4a+xaqG7H21m2C
3UvIc7yRKhRHhWGmMcjWjQo9rwmSKknP7fOzzOvxAKz9AJrEvaQeSgKdmCQAL/+j9pEsTEHMjz+i
F4u9btfV8pfum+bJZhht4dPul3S7UC4mX09SdyK/SIYoPRDYXlyJ67nkgj49W2YEvWM9Yzm7+7aO
zUsbd/MFR98mqZPmOqIiHykKt6VTsiasRXJ3FAtGQmonfOb0/QzcxKWcfvVG898yr7zzKK88D2VT
6zl7K2Kqmhf6RxiF3oUgJ5NYXhygMBL29BnytcL9yEfgNLhNfHIjFR8qbHdpYwafDjyObUBaSNnV
yZUX1tq3IyupIedmGVPTY/YezbA+ZUZmUBKf0GwpJlpYcIzUehOds5stlH+GD4NLTutCVUflBYiZ
hZ52cWh759HFNFZ1UHBTO/5mYHcKkTS1xMN8dGr+MAXAzHLW87sJ5a5sZ4Bmsk2vvUWX2JngfWqy
WYCs8Rnx0/no+AxW417iooy74sD2uH222OpC8XApBWiy7Z3FCHNdmRbvo3bP3TAnbE0p3nIqxjgI
jTceRxdxFsPgovC+DQVxQM35R7F3TJ5dBPMp9kTAwJ1xTRkuoAuoyf/xvO5g9gNQroQdcmSXAXxD
fF1GFHwASEsIwQvrtR1kAALoMJh2dDF9vFuH4DIm0LVOD8HAfDZaBQynmGgV0/BoEWiR3qtOjdM3
L7WXU74QKjKYTb3Huer500ETONoR251X6NUyzXlpE2JzD1tsoDBvXfRWyXgfcHoBbmXC+d8f/TTO
/JWFfx0kwAlygrX///x9GcKT/FydVGi/OQ1jjSxQXJDteAwXXsqAIAQVknwZGSGvkWONpKqmlAhD
hhs0joJDEwPsNzBzBkb5q5ZEAljRdPxvXvT/L5mWly6nMbdLuZ+wMEFjcpJbZ7vsHKU49oHcaYW/
QZsktaemH6EXl6ivmNVftJxDSlPbewTRVGxkj0MtlQBBrTGCnVm236Yn43dks63Xf41MPf+pcj9P
BekSDroEp8uYT+mdyw42T5LhZzF/a5/tSVXX8t3CArlJYqfiU2Yztmj77uS1nbpoM3+ZOqrjZBLW
QywhlOBRwo0q03hTA4z0E7TjoR0kd2xUXqGnbQxy+2b2hNYIY/oZCIsV2nzGClkCEiiaVYWvgIXl
uJq2VYWwoXadE9wX76CSazf67RbBzQvCUc0h1c5oNAhWymbzBzY6iXAPdwAL0uEwlZ7amcQ184mF
+VW0xW0sNJxciyQHo8bkWthOs5/DAUtl1PxIJ9zwqWVRSwOg2mZOVXyzOb4wMlWv0rgDaPHPec2o
v5wME0EVLautwHR3c/VUKomubCngMxReeJscOBQyZS0FcmPca4ubNEMXfItr3r6xMczvGQ4O7u1s
uo8pVoehvUlOsZUAN/dtADlEsxEAGcoB/KNeJrKizcKDPUzxDVgbyj7fuzPQqQ58u3DJQ75FZCci
FW0/eyr2QwNVicz1zvo2mz+iNkASGsWrqoNgwQL/8tviO1AKHGcWbZ0IXEVCtAIkWGM6lmAntm0f
XHtos+99gtIBFmmxvI/orMAOO548aZBSqObWOr1moJKvjN/JKJrmK5FO/yg7cjBzg8m+8GFrK9sl
PhZjD0O+t4Dp3Pp313O2TdqN1tJorKtkhjI6Jq5sXfRPqaW/NS31h/2zz3A44u/oEJNQC+TM1cGd
hfo+9gKOAuc2TpZ/UXNjXsuOlNe5S/VOVvN4mcx6vDBbpdSUWUNbatuYHKa/wmjsx2z9JDVPP2ov
jU4kpf+2kh5uAGvdVWbJ+WmVTn3AMs/7tvyRhJnwgHiQD0pomtcKxUjesx/qyo5YxAk1j38MfO5M
p6wJ7o4tUv2GTh6iwP1QCRvZLCO4K3yvZQAMsfJfM2SlR4+N3qEJ7E+EvbuQ5I2r3bJb6Shqt6YX
uJi1qAvH3vZfmb+iMGXPuhv52GP6305l/LtUdF+DOR6jkseYVOZ8x37w6EnWv5Y2mrWw3iIhhhcl
woG/DsqCzESGLm1kn7twnHZRwQh2aAMyvW2jPY5s7BONKKprgcEsGKlVozGbm529ill0r7Gvc6Zb
ZrwVcfltc/7s+aEU3C5KST8sruQdF1ePKkqLfNNjJd54Q/6zdnW9r2KdXvRAII8W3lVMCxDPDj2i
uoiAY4B+BBM7xrhtYasW5xjxUi+5UwangtMTlBNSW0jluiPpAv9lmQ23QHnXhPLibHfqN9bOiwkU
fQs9AbFPb4FVYJgPqaP+BYOYV8MmpBgfp4lG8oGcI99koQHiwIDxK+uOarJMUTXiqzcnf4R+BgIj
Et9dkbzHSWI/u5xnUBkc6pFFq18VKv3RILKfMyl+BRblNWNj6nOJhB5b2naaKLJJP473GYP7ewvu
kjMJ8HKWlYewLn5YMaDD0cSV1AF+pUJsbSwPph0cGTqgOLUIS5/6KQXvmcBNn7xpmyMweHRpYJ8I
8YG+ZddXEjIo4a3435wA6mESRoIspZzSFHd+lxMQFID2xO2EoHNKaBMDPONGLzfF8n6Ys7cfhro5
8B4jftQRRAxak9WA3GTHZzPc+xmXKCb0W9yjKZ8LszxOHk58QbxeXbG1lR1tWcEeacPy/z4VvICd
1enzLD9FVKpbZQZ/sp5/O/Q1VVvedKgURixb+De2VtvhyDbQC4tIkKYTHLQOP/A+ksepZhSwi6Id
SvCPoChrMBseSEr2GMR2kKkR+OiCE6nfQNV0+5m+s/S94b0ronIbRm66N9gUb7BtDzv47sgKZ/nd
s1Zs2dGWmtPfMJNqb7DtCBvi520DySsynf96RA4XnR6XIYNsq2uHeyOmvwEYxmyHl7D5ESLZBtKk
voO0IsDNdMwDUsMvEKKfyOnZckvjwABWcjbk4Ncj0zqhLyp3BMzowzJ+Hzz1SMfxj0j0V2gn0TEN
8TGzXz5Z7Ilil6WdKu7I4n2oJvKXR0vyEkIf2zYzqcTE1Gz/+22JQ50JMgGhwPcAiaqq6CHRHoWD
NT3m0TC3XckODNN4wrXrbsOmEu9hX4AMKr7THF4J6XukaLgFBo4meQE4DQ8pZZ/J1EXsYKv9leSn
7Vx1sFm43NKCALUlYVlaT9/weTXCa9Q0zWsfsoPOShgSnJQEI/TqiTyLiFCVm/s8LneWnsf3XBIu
y5YXNeV4rjyh3gwzGjYC7kA14SC0mNFpRQLgUKmedEeqp6z4Lpgl/IyXci4DaGxqUlIGC0UosqCv
ipr9l9R4BUNvSl8q1GW6grAAEp55MeUY1V/AIrxlm1tQ6Cy27WpX+YSSGD6umJBtWBjVp9jzOZ96
SlBRW8PmZ8IaD4YfABTsdzao0rlj3R12VNmBT2BRM0E5iejFk/yB44CdQsI1EOWQpINZ6AdCPKqK
ckvPhsqM2dDBG1haAOTJThJLJdZG40lHfqyIwYJq3mAQGpvpGrn5H3AhDO/IMkH3pdwjuicwLL2B
SzBy8M049any/N/GYtfhDCPqzgVAg0sqGDW68KI6Tk1X0o0yWmyc15H36Yo8nUTXKCZHiiAbE0Ip
mqJ810bdD4Epdy9gjrYZGbTsFghMRtXOnAvTAF8S2SAb8Sc2/BIJhMqWjU/WOpvWypz7kK8RkKtT
lDrPbHKvRU504cpXlT4BXPuZW18mSPG7nbPh0gLOgTcj7+ZyWWyVgggOFxiDGFPjPGH8aP+lQare
vMkxdpGaCGUqnBYNu/nZm/1rHJAzgS0atbnlWVwlCY9bYrNgtaF7E6AIpNUprnPt1Gcy4EHKC5yn
CEDSyTlbdj6wS7EJ+fF5ypoQDVbfOoDwdMWMNklaFnLel19hA5nK+TB6pN7UizrFMwQbjxBIpChu
tYyK04KI8K0L7+87udvBnkno0e4S+2Q6VXvjBt5ZC9KvzcOUoo4PYckzscrmWN3jAua82/1Sym0p
Uw0DnO9sPHWantoCe5XE3gT7ZWH22sFwho3TMMy6zhOUtEQQzwEok2x7IrSTFOLbaGOSidKJWEwL
XPigGUxRRclj7YTz/b8vGKdxybYDBCwP/XONGss6JRIE4sjcv3MBQ/iZDC45ckHMsx0QMbwIWUz4
TB8m/cUcW2BUIrk2yFPaBHhaq/Ewe86F/enCELSbXa8Yg6raHbd5wUMPiNwjAKezXwbh/56m5mzB
CD36hSVQE4v4FEJpNAwxfubLT0pjlUWgRRe2kKyHi61fSXsfMM/U1Cd9R92OqiEOZs3rUaTwx+nl
Z3cAIshOmoZ+pr/q53038hAP2NmCyeKQ76Kk3lkTEuw0wghiU1SjVZLsGz3ooKaBBy8HYIyZVviv
gTbDY434gI0iMcApSwmsQicPHzwjoxxZEbaVVbQ4kTyn7Y7D1O+GzhdbxCgQRG2Qd7Xt/QoQkK1q
RVo7CyS2G75ZngplvcDKOAhG747Lvy2jbr6OVsPRusjFQTJu0KvfZmQ/JNaLFdaL8thI55cOU/8j
WjiiwwgSOoraS8l2Zt2JOD2XTXgGXZzw2OJZGbzinfzcZCn94o1i6bQ1poz/Y5Rlp8lDcFJCDibd
3KioQUzy0ZwO+uaG0qi+E5zzrNhg7hyze5nQz90Mo99LFaD8M0WKJbruz9wH3coa+3kXI5BhbujX
W5PfXTomEqUhPAWo1+9lW7zFrdkdmW2o22ibCGsJvamW9TkLci9soPvM04kdQbVoeaEaxaDz50x8
W/QJa8xbmCFqzOlDQPxJ4zs5DiMSNnD8re2sto5Tlv6LcQrZBBgcIiG3yiFtBSP1pRUpUcu2ni9D
VcNcCfArWdiUna6vt3NpIoAmSEfpt9ZLnHPbmM65dD2FAXtIt0oI45SRWFpGaXAg7wY5SKbyrbPI
TVC/rJqKXePkgfCD3fmTFSPSIYnYJSiMDlJpezNqy77b7iZA1+6DYcJm6lVruxuMJyhCE6+2tnPy
eovwoNnJ7wPOTThsfvkCdvNF9IxyizwBft+o8JEz9HTs+qvnyqpslFmGMw730uDH9ThHdpILjk0h
6p5LLZ8eqeADs5YhSxHQT7xcsKK2CzCur6mY1bjLm6B/GCZ4t4zx66rM2XArIn2vQgFcsUOX8LuM
Q7mLEBvyrCeXQXPtIB4S20gRwOQ59kAOSlAcgrFkiU28X46f/0TG+74pJNsAiKUtqKAE4OXJ5Zgb
xrpbWzVb/FB2FwNh4I7Id4JHtX/SbfkXw6zcziNJFP7YgXu5k2nU7HLJPIdU8g6Yypq6UqzL1H3V
XlgfZdRk97yih5Fk0CMVe6kKUa6InMyhajHyKRK8/KqvsHFOZbUnFPXmZjyr6VAmu1rXL2VAduTQ
IUYmEwAUJnRhUkRTdLT28JJdJ8PBcs/Q99QYBjRz4SKu1emiYLQfbhHQ1PQ72en6CaV6lw9K74ca
bMBsc9rTjPv4CYrq7BgBxI6KcI8wt15m76NGj8HHxdz30AojmiduC1TZPQ6UezIVVLu5fppT/KCH
z07496dVp6LnPPRHaQ/qzni0u+MuU3cFiwAVktjtB/tHNojymtg1KxpWAJWMqu0cF0zAbOAzXVPV
h7Kvv7omhG3k2PG+16wdagV5GtMI6TeWJo9A2NtMp+beDOtgNTThI5TjvK+hKNBT7bqAJItQNs9C
sD8Gpoy6xMMO5g0sV1TC5J012r7PXAhJpb+EKBKaMhTGR+ggQbJnfL6dGqF0A5ku4zw8Ojm77doT
wOE5ovHufjncxOxXWpSQEBcrdp7VXPDaRYyy3VjGB6Qb6DGY7y3o1yYQah8F24ak2aTI75SdMGJ5
67NwQL2LkImunAFceugr4zHP3eeEne039f42ZA81DX2zDohg5y+ByCW6c8r88egqP1xD+3gLJgMr
kR2r1YBQu8ywCRT2dINDRvYdAopw1sMh8t3vIihvVeWSIujmHl2TdtfDkgNEGUb/122kby0+h25v
jh6Qfb+yoCc2cFZyiiv67nBvTF3/Pmbzy6Ria+XY2iXjK/+Cb0WmeUYOaEtKgMqJwcbEf84DhgEF
DK1Yv/Xw1/c2KlM+hMl6niH9jcR4siPCyMcDLZP+CJ4xMwoP3Duz9B4MBocG2OARt4FiqAmuz1qY
s8sYyg/3rIavfjw466Ag6n5oWgjEk+b+wgCKSqP5Zwgcvb5fYVTNqnMvi4dD+8k+jqy2zpivJeIb
G7cmVRsNOaIX7ozsbOb6s1FCb302u9KvqXG8b42ZcR0dAe45FyNmqxqN6a6J/hoZhHjbYjZtlK9V
l/9h4/eDDQFJHuCa6uEFwMm5ydTIzoB5LuhwHBbdH09NRHN05Lr5xPFZFg16C3t9YhnDf+jQGI2I
oLPOXXQSBZHEofXUZVIfi6l4jtSxLBACKr3JmNE+Ev6WzDHrUzt6jzPYjSZIK6/lP0htTnjNBr0S
9afblb9y2q5VMs//XHfG+j1osrMRdIzO/JZUyRHiIbGb8ffkwuXn2mOkadwQ1XyV8cwD0zlbGbdH
EtwO8aDe3RqzYsToPYgS7ucC09pgbwrtfIxR9Jpn5hni4rcz6YPhlbs2jRGJyk1nhz9andfrwc5Q
LMRxhDEp/Yzp4raqYrhuxBy5GTJuu5g2GOPeEnxhZHhKRtW28640Bgrhd+IoLT+/OcvL5Rqo5jzh
PfDyqXerV68C7eCdxW73rl1O7UKMqMQCvRb01gd2Ff98+iJqUjIBbfJyERk55o7fIUDsOpwgt3kX
XbneRS1fwokFU4WHOwVYGNFWnY3Q8ra+ZjDRhCVIt3XfU7rPdhwzAkZ01krTxGiA28Ij63HTJHiV
Nc2imVHH2nzKuqhLb3Qy6S1zZHoDzf9bawqeiKJ33XapvI1+1x2axvuaRDwd0k5+lxyiKPuH/eAa
+WUe8no3xlXFeIjdGfIwLKQMVuhSu9vUM0Zy/OgFscen3Y310UNEzhiN5Uuclb9k02ErhhUgGtvZ
Ba6sCJwiKJTtP91NeerC/MOwc3ColS8Pvh5/T3V77Q01AdHF+pIpbREDh0KAuh0dY1Fv06D921nw
J+n6t7VF2A9I1eSc+SwWQsznq5pimL6LaHjfT74MwjeOQZP3t7AmXS8aqaySRZM6XBBl6+sIVIbV
hotJM0ZtgsQIzU+bswTHg2FWydnBe3hs1b//ruZqwH8O2vorb3L/9N+XQJogj9Ok3kjPw7ceOVh4
y+FZsxHuTP8zFRPfjey7AuvgGYv6eP7vn9IEPZzT9DEshFI9LDQu69ZM0X5kTFg5Cv+mRKWfSprf
Bs/DkdTTgWbKfwVRQOlp06dRp+440BYtnO2eBbsU+EHI8oX/bvY8XqVNwEsr8A62df4VFOGtMfBQ
uln7q0qp9iCUs3WoYVkEKBZsD2++7It9kkEPiFobe2YrvW2QUJn1MkuACjfWOZ57OAiF5bL3xLOD
fHeZTzj7FET+Lcsw4roeGSVhxtIgrsULVAj/RaJx2OqRlYYT2y9RAtCjpH+aVzU2SKaWVoH+oLkw
G/Ww/cFacgiHHV06+jaT89bCnsKzIBPka+Gt7kt1NFPUNkNIrBt2JRVeKzaOB+At3KYF0xHLaPmI
F8zEDOPEFjdEyji+Ct5Q7lw74FE06erGKLjI5QvpQzhaUOXucoDIx9RqvgiqZaLlI2HAZZwNKZLX
mTsm9MSHiztzZUf8NiMz6HU7Nm8WKJWTY3UPmVTNXtTxrnH43JMy9PBMQoCBvByGlBQLXKA+Vwpx
jB1wiA2LHPLNyYzYmmjVN8zJ9jkyyuPYeHcyV/NjiZFr5aaRsUttHk2IBzdILmNMCh29ebECcrDq
RzZhyKb1bRxgVMUzHTfdBUErPHps6m1z6J9QpLB4u89U5NWd1QwiSWkDcFDiaLXu0Wv8XWkM2a0v
ne7ZWUhxGCBT4vsGOloV7Y2fWKLqfcDGpyvR9lEG9SxRtfHuYh0887u/j+CTBoeg38rxg59dSU46
pvGLUARhkHnzSNAiBkRog65lNGIKfrGi9w+jGg5tDIA+TlhdueFftEzmrptQemaRju62iQ48MtHC
1L+0dPyXzCvS10SRZG2okBXC8seMAdZpDOl93JAsHqHmazUZJLFEcQbnALWqNiv4D9bvNoew69dy
QhHTLiqUZHGKkzJHJlc+EsAwmcbXWIHGntDlgOLGeljhVytaPIQzByzcvI9wCtDf2X1zsCbnRbkR
0j4Vj4eWva2d4xSPy/9iUNEsmSrfxNKGqhimV2/47QxWfAI1Kk4FIlhJ/O0hNt0IUFs4HRMsrzWR
l1DQFpE0Gqzw9N8/qap8MYXwd3A5SFlrnX4XpaT32oGC6eK8hIKY7wLhFrtyFjB5Y3e7qkYAZ2fV
VphR9lKUQOYEY1diNb8Ls68ffUxSQhnm2T5O1O+cqv8w1UWMpo5in7ZtyrYiqN87bf0NrLZ6VlEe
nguvfE9Cu2fsbv6RlYo4u7PsmQnuOQjRW9SMI74a9GdMHw9QsZ0LSw2vauWeeZPYDtoH7pM2xzCM
MViPKe/vTIw4bywzlZFhXR5w5ZEq0U6+OOGsEatmoBvyWqAe84ROLup6bFIB+G4bDiyxRG7zIjUj
/E5hZG5/NQ5BXVNlFE8D53JRxm8mkrtNWzRYgNCU4q4PMDvmxTmQVfGyNJ7A3OjEBvtULlxnO1Ht
C26185wi9MU/Ga0Dy1tSYADZhq61mZJl229vy8XD3ljd0W8oMjjlo0trUGrNdICtZ7avirzPnTf5
JKYEY4bKCzuYJN3nYivrNPrNheEiJFuntfFHW0eB3+pkevFmNhtUZkHzr4ktdQYkAXut+tvzLN0x
evfrqsENGYsjC3d97IcSkuAMMR4289W1uoRjtjJOfdtdW3qald9NWN88QIMFlB4G5gbBhUP2iqmb
ONUC8Dgf4VUOlQbluo5BCnwGiZm9dEQ574o2/DOF7TmsS32iF8k2hqI2JlPmdZa9c3BrSSYEXV2c
salG8VTs3RobfJKk7n2Z9kREjZdBBKSF0x7nZgHWTYY3FXrRJWrlF9MS86pD4p6qIEDDEzDtavgy
TBHBQohjZa93s1O659YMXwmXINBD1B+6cQ4CO8vO0+J/HJ3ZkpxIFkS/CLNgh9fc96ysXfWCVUkt
1mAPAvj6PuhhND3W0+pSJsTi1/14vbFIBh+ZCpqLFTxEZyZN4PHWZUXyYVXQy2H1vFWN7E4Yn3HF
W/0pLu8uXk5rzh4G7GNsxRyoe9N/CV1UXW5cL16JMcRXvrf1hvpA0VJzGMNmX/lefAsbe8V9izQX
A+DNyGq6dmp/3FpZROeKIl9ixIm4GO2ZW8ETvjH1MgS0mMiJtVpwfkmDm1MiSXKcpzQb68caBYCG
6nFbsgndSAXWezFXf1Pa39YIht3W417VNP2HQdviRc7QZUuixGtmqdXa1ER986jb051GECC2N2bS
56cA+P1+aoe3cvHXlkHIUcwjATXWEldBZE/kfSjbsRhUBUHpcNC7MngajwOilNNp6g/K+gV2PpWA
oN5d140wqIY4jrXxHAX6GRdUcgjcEkeBiV92bDnqZ7bc99wB76LuxFGIwiF4VwXXZMgg6yn2JZLt
58b2zPVkY5C0qrbeyBFuh2pOlL+Te4Lx/2++5aJe0Cls7q14OCEwwgghxBmbFh6tnhtjWdGanVY7
ZDLN0DmIIFlHGZT2pjxP8GoLQsD73qf/LMa6HAVcJOzOnT8J9VQrphUgMn26BVqhchSF335uiVsw
sjH1ym12dSOfB9HOB6fkj6xywmBlIKnItbHfZVRisnuv/N4S23hQn5z6BsroOP/5AvZwB9I+4/GR
pfPp5cGDPZzjIYCEp5QSUIiR78LWwSNom70XFBhw4/xPYQBYn31M6uSe20Qw+Z301TdyqkdM6+bo
xtrbibDeyuLKVwFYPhr+g5765PZRt46YtWzmwJ/OZjDSgdkE/8Ue0rEuBRKVYdbrrC2+FTH3Q2X5
Tx2nwg13cu4Oc5WeZo5dYVu658bULkUvpwhS55a8DSWTDU+oiVa55rh6Q7K4eUA5thEdMRccS4i2
TSM3Fnm3c+stFchzFm+TOU+pbWeSSmfUo64n4pxF8SxTHe3LqUyuBjvnbi6z/8xZhpvaQ0qXivh/
bWeX2COzvhgp03B6xj6y5UNZhzUEJ0AZPPCV/5JInR/GProXNq0RY+ymHwEG6YM0BBBYWjhK3Rs7
o+3mPTLlE+Mk7yBGeKstvianqs6FVfvMgfGJVxlbTF5D3AZJdYyiVLzmdIQRmfhpo9I7cJqcttRq
YMa1SueyzH0SFRy9DjKB8rnPuAM4Sz9VE5RyAPKdgw0gxr4c2fZTVkvjlHC832rHH8nYuvkjCm2Q
llVF+BVdv/C4lLQhA5kYl9WllV18GQe2xMnnbIyr/6h7QjTUbDK+8dHz0+wbyzIYfJjiPkANiAlv
bTQ4G9zKm7nzvANr4Be2DgaCAd3lSf6gjKl+sgg4kQs3hnUMmJMiYwCi2XxxoEC3ur7PuQrvVmw+
Y0VWR5dynbYPL8RRutp8SnCaPkVl8wJ9Ewi9O/6MJbyoJrC/nbLojymVLoSUUOaUzwLY5mCiPNoX
HWe4zM2+7fkyOg/A/ZT4zBmppvewlTJWubLq/ZoGTtoKnVV0BFV7of21yAruJKXxVHfefHDzAdBY
KNE+ExDAtU5eW6d9MR3nJygLaqcUCRRnRqVR9ththS/ejSEYjkVmeSzTs3xBazhY/MnOVkJ/apTv
HWUEv/ICqFHq/UminPgtNUDwuKa3sdt5ZFxCFtwHJ7JmneEYXtcoXkBTzL9UaYZbR+MByRuM6IGM
f5NkJo1NAUk5JlcXif48TUWx91pAUdJP8su/X7TmC3JR01d9uyswHD4CE0NdLlxxseuS9E0iXmas
ylvkBv/SLtguzKL+Bfb4W+1M0eHfAEK2LNs0HBf8FldTBC+hqp2nXEZn2Ajz1nbEsLEzjarSlUAY
HWwCvXHAlxiAFuNWH7QbAO4+Mkxy992Z8xB+EoqIAeJMLclaKq8PeDpmPB35ZSzwBnDZ2Sehfasw
iu2l3SA4MpI84w5hqTO4gkMGMANQHy7B37GkBouRJtVyDaPyRhNIxtMlNXbLucVF0CaflmQY3A6k
AbokPXGDCA9BCPG3V+jyvU1StGqyy9ig4bVl2myGgDq1CMMTGKZlGmZR8pglPZ5OilcNiowKflPt
QU3EqvUxZkjJSGr4K/2FnZbQWOFnn8HYiXOjecIMu6PBJM+bXYk2t2AjFTOuu0ieZcdRK7B6Z5V1
PeSgMnibXbJj+ZhjOitfMb2+1HD1LK6qjLw8kMG8Dk3PtMLHqw3rd6JjAytF7+MirFmLFWVAXWW+
JEnwIR0qTufYfqMPmHMk+bEMZ6zNUXjFZbDuswtr2/SnXoW4Dcnfl2sczS5RDBUwJMBymepql9QQ
eBEznZU15OceG8aKwPaSVQvgzDbOtDXMGMNAaz84pxGqhQIS08Wb/NeV2J/IdusxjXfGkKBP4mTm
oRvpnpDxeuiYerGc/jc143mZZ3Ive6kQwSMj+OFCvKOGtEWrTQndN/UpVS8JjCuM0ECHUkpk6SXY
mCHiYj7ijMtj1F/Bnj46objI0OnXbSMRTo0KC+Tg3Wamfg8hHAzCqozwpZpw6WukATM0N327VsPE
pA778gYa1gYmSXUelRndvZQqaIE8TnCluJCEWk8+WmHjex+9EZ1mPLOPEK1iKePIdn4jNrSMn2G2
DesprutTrfLnSju3TnNSHHuawIY6fh37GIIpYa5X26Wf26ABRRWKCxz3NSatFZaHxd4b9s5/UVS5
DyMW/oVQhbku+vzGozDjmqnwZplEYd2EPvrGrsWWoBUuLisrN9Q0tcQ58Ls5wsy2+fQzWU106Tx5
DEt7vniTMJ+W8xEa+zd18Q3BSZMSEA/e01AQ1TUd6xqk9TI2SIGDU58Ta+4nwDCtR66IhuW8ESSL
YG7EoKJxNRMsGnlOuKz+yViCaXCwflmc1UnkQEVIkxuSY36b+gDZIDSNnYxnvXVzT5A0kS+x5hLi
4zB5tjvjRvnpdzaX5EZpHkA59vYhr/zWHxzM5qjOe5bfD8vo/RstVe2e3Ck7T8HPGYxHewgnwmIs
ClrjW2nK+shZJwAoVmLaowf3wIk/O9tC9euSWScVu2LvtjH1S1RM0ihvdaLY65B86QB9O6iy84CT
JwWz/cxdYNX0LgtrAGUsTkt4bfgKYF2M60EDtMkp2M6GNL4WhGCb4hSSEbk2Ds79XD2qkppKb+kW
79vyRaRps5+SRBwSCnfTWjwzE+YL0aCrdQvEwKJRSU7gffy5PjdKoJm7zMMbyp1WirF8PTclAaAV
Kie3FM4d9KrjAcvYik1242Zj+7Suo5xEDJt0xES2Dx9haSKQZziJQRsSCERXX1feFO4zckqNFupg
j/M3yB1jO1hMxZOSObDgFMpbSPusFCMMQkAisT/aXGcY6+Q1NwY0uZDjeBxZX/7smbvYF/7VgSe3
UQt5yiq/qsE1l7pMcF0MbPMZc5Uh8mvoilXqd+5r6X062HbOcYIBC5eJdTe8/NEGs/kW84eMGeqe
23xZiMCwfbCHoI/Kgwi9ny6lNjSS7tWJTNpjkupfQLq/K64DOMyMaONYgOltX83PbvfslXC8JYZm
vngyvw0dNv/sImnLt0lpHIGIZlzGzRTuuS3UIb+hNtfw7XXvFmyidCjHTfmrG4j7D63iFjvDtPBr
SH3gDjdQc059okZ4Lj/cBP72dk78CSMRxIoQr/hgHLLp91zHI73EgbfVY/VtDAo1qkkacvp5jKGJ
NuzS4lRPDQGdL83s77FAvfQKrTqMiqc+rMCnD3ixcVEaDEfmlv7dqLk16WJkBPpHZKpD0aecmQa2
cxozcBEW5otEQn+fTNw/3MnwvgBHEJXelbLwdmNvfIUmEEd/YLTLVhysPI7Se9PVT8UcFjTIQ3HX
mHBDRZFIR0FMpLPwk9ErmUb3ZvhkxDoKRXSIg3cKLrmE5tKa324+qntJTAoLXMiYZaBCITefCm/+
ToqGg1NOr8eUJfBnfOIxwZ0WdbqwncrYikYeIoITexn02VLL2X2Nf+ED7rSdi18T+Z9NONnHKcUl
Y0r1ZhO9XaOoLHGx6Br6DBCQRIOzWTqvgYH5RunZPVoMY8ihFgHHOOakJT0kslQ+sg/oLWz+HUYw
h8SsRfab7CqOj+aFcTidaW3A50crndfb7Bmq5jze4o+DAuML5l+kU54wEMznuV23s12dA5V/5a6u
DmB17VtHspEYwJuRJh/RAOCnwEV4HlHuEW+pnNcYv9ToUOVrTIyhAgvyPfayNV0vcm0UpdjFVokH
DTJkmOBPzoyttuf4O02+m8L+9E1Ln8xhOpSMn0GC/hXc2a4tUlwaUC6T5s4GidHaerENUEATsQjh
zmFfoBCYUgp8KZjaiu9BjX95P8bj5Ok7jkkG+CY+J8JKAAQ7F3tArM6Fa12jqSx2+dRSXUSa6yXu
3eO0FHRP2atZ9+BqpgD0mJ9u+owa+A52DoVsZFBaCIaJi9t2iUf/Cy2No0OGvcMJ58bY+ZEbWFPd
pbQHy8O97Wf7WCXpm8jc17Ari7NwAyTCosUbioiILQqgUWxgjSbHeiaiVa8Np34rJTdvlSbernUS
dzUEOr4PqUzugIi8VRhTBJ0ZzAoCboIKkPm1l8NHpPtp5wpqAUQ9y4MrmXtEdUXeFWbdOGlnjVGM
AenY1iezEPXJXn4BqwEaweBfHIR/5sGmnr3OwGRBeKtUtE5IoQuiiw+HqT8fGfUcfZq/0LjIAgUd
dK5sCGCF6h9WNh1wqnR8UgNxpYK6MS//aTnZMNLp1mDTxa7Ao+9N5nD8J106i34ZSrlJ24YiVhU6
J6565Q6SxpcrGTOQD6rwrjjpNVUJjbLmBdm/XgVtl10VNUnLsIQf3u3aRyPz4eC1LrAndSPiWhMU
wUglLQZeXK/hrtlxwbdtITMzgxxazAWuxRHGtruvwnHt7aDMZAO9N0XDiF/lWH3Uli72k4/x3+TF
XHULh1sl9s/k9dkKdU/uSud7rLsXpFWMRg19Xlbf8S/FLc2ua7b4Pb+rEnm5UCAmBQDOZ60Gtc0I
RXduWa4QgIZ74BovqWABrgAtbjQdeCudbxvFKp3ALTuxGX7FAyF1fRVJJO9mXLf3LoNTYVkDQ9vU
vfeujcZeeacEJx/XOfMHx1KLLVbFd2hjBA/T7Frn5M07k9Q6hFi5x+ga8l3l49oI9cuchOiIy2/T
+n8Hk7N53PiKSyHnq66j26nuuemYAa1FBYeTXOZPlFBzrFoSc7HyjQsjz3eqvYcNjPv70LjtqcVu
QUKU2mvoyWcPzW8d4jeDtEAWT5MBttu4PeCGhxC/mCL//dWk2ApLYPr/LGOGREIoWax4W7x9Pwcw
YYWRoz3n9GPhqWCvdwPma96PMUTTLmi6mrMuTzjMcADBDAbGYmr3Q8KEfZrqA268vd3btJl2gFJ0
PSnuOgynMMfbrPrrJvMILLblIlaSxSDbCVfMpxW5FFj9aJhtTv9+qcPE3Nr+/Ltyi5eJg9fNAKqJ
HwhtPcnyP/BoGSoBW7fzlKTfbMfccabX2DNxuAXtEUWiPo5hVh7bgGBaOZxtV4pDoeGi8Eg+uQsF
/d8vorWmevXvLwHLIoJ2ggl3Hn1CJsQWJ6zD2MDdk8ylVpo09iZvaxJxbiz2lkR6gwAVkjWSycaJ
44drT3eMo48YLtKeJCjTIQE+Ow4wrSxCXTYHDf3cGCm6jqdlqstrVIon4fJUlhNhesxGHZYXyYcW
2QlGU6tazaQeHeAVo+mlL4QGalp92h+OY480yPYytC7T0HKTFTk1q4l+9+BoBDMFiqEbIjE51WZQ
5bfDR8cjhUPGN87SiW8m1u9NYGlKZWa1N4lCrjydq3OLj/DsLH/l0zDTptI4+IvL8p/fsg1YthNJ
XmNxQe29jknF2KH0dqYVbLJM703CKbc4jH8JBZzZ5VRAw+of3flPy38GH1cEPbuMRiLkF4OTw9g8
tdlEDXDDNGuwksu4uNu4DiSkhJhJxXx0eAC0wpbW058sRrHP6qXhMPTPeEB/D9lkUHvCeoSQxsG7
Mvl708Puzko6+pi4CIP9kC5llXTuzjN1pCm4nuWXCFVtT2LhTNRgZCwwBxuZILEiaHDw9OP1TMvZ
cQpaj3UZx0bsJ+aN4y8G/gamea2RIvI0f5sjjyBOZxLGpPD2yMydoFGmLowGgG8kMM0r7Csx3ZeQ
IdMTcwS9NhssQxIXhpddiMG8WjbUr7yaaAecoiuovs+BUOBxhiHYzB9upfc93RE7wM7mapZdeSll
uKwX0ytypryQ9Okfickkdxih50gDYx4+Inxg2an22O6RYbcufkFsRfBiig6HVzqceHWzo7YhgjQS
gLGfYIsjNM5Ufnn5Sy40jTx7MUc+hKNjyjAerSPoNoWA8hn0gF3zghcoLzEiYBJoy6NsOYvjt7gT
rEHxQkRFj2JUZxXMjoPiIyxiLmOxuGJfeKUaOOOeC6BHGa33qj3OGl0wRzxZfrF2W++uR8XiXmM5
DvrrOF99qwh3dsP9rHiPsl6fnNRi+r4gPyPnxxZs++R4vnsEorUvuRdg24X/OZn5PQ0prOrpxilH
0z7ktD0CRoA7kQzRp5iCZ8fG/4x6TDA0m74sEAZb5TlchqIaHPpUfPbagm3jIvrj36TXGF/HKg9h
VrklWJhGusfOSsYr2Fk01xQFLIGGtIaDxduJP2I3URmRGe10SNy8OgFcI8EuOobOhAV3dfWHKibY
XynOIgUvfWNFDio06p2o0YtatZQwobtsmwFJwB9oPqnt4DRZ+r+q4m7ohDvHBpGJG4M6cnKjrUns
Ip1bH9NTm1Pv+BkStdpZ87KWhdONweVwooOCBrBMnEYNqwhPxgE6gQMROa6PnXRO/vK/AvJHh8YZ
b4HHVj16Xrkc0o7Ay2iu52686hv8hvi+dpOf1vNq72sJEpj2Trm8Zk04l+uGitxtSbPCHXAZkAK7
Jc3EvIut6zaamjWBjX7e0yxzn32Fsaxp8MKThzl2FU9Y49f87i2Go2I+RmbFjY62r21gDf7KKrKb
ZVDCqWosu445kK8Py5sHVAVDNZdEAKSXekiNjUkf7oHakY92Kl94pz45P5iPjoOrKuNrnbh/aotj
6IIJ8oy0u2tD6GM4qFd499Wqn3Comw2JHuEXB8FIo0hjoMpZshNt0177oXtnlI0dg6wPk8+INP3A
Qc/ZdDUf0mhzro29TzroKWMlLMHZmcPHZL6MRsttGJnjga8r97ZuxOzaHIXaRkXyR0nSaYPLfmnq
V39KcrI0ttoj4MRgzYP+gUlgm5nNQBsIhaoJ8vZ+NoaXzItPGRcFjmLJa2wFbGxJ8+kl2CQtYBsZ
wxTq34SVNIwzpL/7SAZYeCJejRqHNu/fRO/UpuBEdNP9L2lHhCsxm62lCmmIrl0KTmDSm3GWccei
nqSHX7lXo/XfMMphNy1+7JwI/DZxBTXAaA+Do/CiS5Z3PyNH1Sc7Dd1/XVT86KKtvjLfrFbSIEHV
CJWu+SLN16AHxEplwXFW9fAiJnJFUVF1qzlUIIgphEDcB2Z5YEGeLnP8YK5+jpX9OdPjuhu1jGCE
bfuGTutkucUNgjKwyvQQYgZ7j43+P+maVwFOFryHTTNmYHpnwEeomyyHuL/ZHkAXtNNmGIrqmvWw
kyeXYj5p/44Qx2+CH8gVpI8qxwb9FWMlz5P2zRIDqdNBviMhzz1YLIdAKV4rwgJB6QcwnK1DXJGZ
jPww5LIYnMcUFuvEMICSdoxjZe0bq8II9BY/dkyajHovYS/uLeixFnetzdCDr9znwVCfwMHnYbyf
mKVgbOvfBYEQEL75tBEpp7JI8Wy29UfviCf+kMYW4zw8KNu4UvH97cHf2zlZEa/TNDK3wgABlbm1
3rRTc4C02CBwqGI/c0TFQkUZWxqfyj7g6xwWFojJdZkCiU+/48Fn7v13lvG75QwciQ0K1ni0Lwrb
Dn/Gedvp5JdT1zZAyGqf9MO3LckOGCmXalmpX8nc6X2sXOfcld6u65tnI8aGM3XpLR6xt4c+qq1w
vilt/mV2+ha28khY0brFfchTHpEhG7r/5ozCBycpQHSyaDG1A30t0GaoV2jrNgVpoznGLVmxyJVX
qe1kXdVADSGurDA+jp4m0W36n8YC7IsxSqyHMCSFGIK5xCB1sNOE5sYqNU4GOIht62fAANLqkhpz
sSsksmABBNuoSPqrYEF3waUGe+nd7SzPjr0LLEuaOJQs18TQtdBlTDCJe513r03jiU3eM0hGNcQG
PgTNUxXUn7mJ5yITIxYEz8UchIsTRuzXEIO2aWAm7IDNgYhcAMJpYZJM5K2SQy+hb/bF2otDFsSB
90iUeFsNSRElHEJMOFF5BMnO8g29tGrp9uAesJFEz9YFSHw2J+5x3pBT0S4h7naZutJRgC+Rglpc
nxfsOfRlsxeTytQ7ZnRIAqpe+uaYX1BDgeMW/QW7By9OrlFhhbtHVycSIIYrUD375GMYXYinIeou
RgxG7q2d7TuyP7VR/moKOZ+7PEJyqWZQj1O3HaPOXUanUF01tydT4/RM4zvHOv+1e2sk1LqQooNc
K/0UY9bkgC7UClEExJ2gfjkLG6aaGA9V6D9sBdykd0EyNpGpcW2csGpwos7db4inl4HjBvJUvyOp
osnEJX+FkH8JrI34cebnqugcSCkWmHZ6LojY5+JGA/DJ2GQNJvg8tz6jSFjr2h7fcwXEZcqog7CC
P2XVfc2gAdeJQ0SMm+TaJWtBn3QeAJgdN0ULOdGIRk6ZW1nqjPOBtNdZyi3HY0+sPVQbZKkFFuSN
68Idyx3UrQMSgdyRo+Rx77hRxSF12sPwJUeD3AOD3E2qgJZTVdHX+a9A81vm4bUsnR8QyfZTN6rg
LDsuFolPQ71HRQHtKk+16t9iursxcvy17c9nerKHQ+z5T8il8SJ4nhGnwDfDUpokzT99RuFPP+JJ
Inm+eH0W/k9xhEpCqaOc30Ni/MT2CywzHeMtH9q8NT1xlc03mEaMtQreMUaZePU8vHZL4WQ7IsV4
qbubsw8Iy+iRzvQTZPSj/fsF+4zkvledzTbLjpE3boZlF0mz9O/gCAbnaSuYrrZQ0603x2WXjlL5
aEKdo7hxZ0lLzABNiCNQDgPDqC6mlr4DHes7atyj/eIApKMTHkL2lThdvVdes66cbJvY/Pkst004
yqjkhUqFEC1yVf37TtOSJdUfp3VgdAPDryo/6oZry4gtWGNip2GHhGsBnLht1atB0UOc8Jj7Iidd
GLG9mFnT7GL4jOuBDJ0RkieLOZoXiiK0KpM/bklDeUNSuQFCeM3ZQ2hE/xoyui9shT/NLSOCrGG4
ZTwB6lNwTwOgbTrb3tjKrja2XLXSbV2Zh1SMy5oIFyRtMO8T0Z5mYFRIbbs8TRnHGgF7Z86PU47T
b9mTIW2c4lTYbbQy2wDTBdxMFNVpa9YMwOdwfGeYMmFC4vMhLlKzZhC9BCTrhdRjd/gyCsjGcKj2
QJckcHigwbpszQMPit5VdkRphzdbhJkaBAn+zgV4+Q8vx/M0QW/xup8y7Bt4UJK3OJjxzMFOZiix
hTQjVphPPnTMp4vPjdgAnwpwm/iuKrfa5WTL93UA2Y0t/C3C9HcG+oK92Ox5a7FG5Ztk8N+Q93dT
yRHCE1CGYFJxxeDAW3T+VoJ7w5nG+NzAyeR+AZnj5Xc/AWJZH4CMr3A276Yg9FvOxp+JtSoNsfLw
YeuVFc6SDk5065QBNN1lgLoEg2/BbyVIIElS4pXb3b1gRl6OrL9TQAihTpqj3XcNeKLBWDlhems8
DCch05ypYlCXSzyowFLLVe1uSoSwWn/3BuFoP4lDEut2ysQz+pxH0s21Yb0OtIPtmS34njSe4d1i
Z/IfBbLxGqkzwfIpL/i2/wQKNxojlwfdxC7N3Km7MhXJAm7gBXypmUxD9ZsQW/FURECjCtvc6Lmt
1jqNLXrSrmVmLKprguTdBzNNtkwGsiaj9y9nRoQ65Q/koF2TTaYreiiQvLf8hGnLgFRL1DKzKg99
xy3L5Z1dzQYHXtIHo0uCLaX04TbWzo9RJdlORpKKRZ3ilTHqFWkA3EYhhsMaLxLim/HGGzZyWDY3
fngDSGpeqdxYedls3nK/OcukpG2spXOKxrRriKFkG2EyhrDGAotEidsfzV2ONl+ps/G0+9PU4N9N
E8qPWcqL6Sb1tR6CfCPtt6Flx2HuDIIOjhar6LS2hGgPsz2RQA+ni6fb/DDYKaO3ovGxtENU4r+F
44gduvIursJfVpuf2oxLpqpUsg0VpIaGT14bBqSEDrO+bl6c59pw+BcYmoGXJ3ZIsvKUwjk41zRT
tPmY7WOTJd+IJlpjXVNt0xm3TtI6dEYggsm24dixeGFarB5s1sTPPHyshYo/Tbs9mrlmhjDPh0Dh
t3a50tc5K6QfO+8p4LMqragGwDyyp3edTYXkOZtqoDeiyshWxeFnQ2ItJVltWKWNUYB2xxoSxcHw
EO0C7DYHh4glgx2X6siQ5jMUAkp9uK5WBRna0jmwdcHtANc/kZ/hdn/tm9q/otLX+zLkTRBG/bAE
H5sFfBnwilfDx0q/+nQBjwfig2kF1YxE7ejksYI9GrxPc5MB109nADfN+YWut22o0/kNIs7F54Xb
c0SnlKnGBQHyxxdnw67kqQyhYpP4h6lQ5LuYCplo6plW0vrw7urwkmj8XgSG/aykVHHwftFJZa2j
TBADUUuuFaOhFRXXMXXDrZ9YmGOHY+83TLLoKwtYLLaUvqjQZByhi0uWpv95rkXkyiuuLT2Em5qk
/VpYBvHMuhJs2tGFeCKHqMmsd1WyDjQH0xr241F7zqEnN19lsN7w+naH2vdjAg7xkxMlJTFZeCUE
pdYGfvWzKozfWcOApMF2sOIgznzSdB+JbAHFpHg3I+7SYXOZKttcBw1wertiYcvmutnX7cT2bY/D
1TcdfPBxdMgcoLMuS4CVwbxLeg2kjlGDdGzwZuWcPpRm7OzRNEs2DGghJxjqB4f6Sy9mo5BAaq4i
Auo0vO6c2aVgoTyYVuNvisQgwqhh08Fy+9eQqv1wIFDPxm6YkgRZndB3bAcNxsq4uXsVIwC7uVgZ
NxNt5GQgS3UoR/93nQOYBgS+Ug5nfZxJ895MAEGGUF84OZEDmET0Y0YEImnUxUzdjy00peDErPeN
i3ZxCEk+Mq1ExmnRJFSrcQC4mfmBc7Daacv4DtraPeCDBlJKNyXasqYKBaEJI5rEj4j41Nvqb14n
R3vkIu4DDeJI9AvPmbi5GFVWbd5ROZKXNxIZB7CwHo+ILfaMqolUxc2N7OiJOqCLKf35YfXlaQog
Z6YNo00PfZzHd0K19eLraOOKNPG7H2K/P8jJ+5YOP58zjjtejXtVc/eZs+kzG5u9wrVZS3IDiRxp
a61B67Fh/DKy+bOIOXpZDXeceSCg4iZWh0xUpNsM+gCjl3Idt4i8+ZCgilWudTYSRSMoF5AqhxnU
JGG+jhEjEuW82vPvYhb0ahBV0ILwT51plFtv2liDCXP5tXUiBYiM1lEDCebU98UegYcarrHgketf
0yUKmCvnKEyNhCuqFjviV5/XzMWqdjfjJumUFZ5jAw+FWc2nCVsKQvdhlr3e0rgDwjTqd0PE9+NM
vHXCSGn1sscXuxN/x9HQr1luPpsCN3Psm5+usqN1DD5tMxHUZDvo7Y09GQ6zIY+0E49A2WQfFkpW
aCca49NGnTvORIfGrK+pE2h8eGUOqq+F+pI9aEJMLl7dq6O9WD1TnEt4d50TPFFs35Hzu/KzaEtE
B8kv3MvOBPg04QALyRKkm2EJj87AIW9Q5m2cJiu+dHgsEbKmDg2mEsUysfDNgxu+p7CajmRphh1W
Ea56SDMszsV/WVMvUznQIyDJEWRJWpIYHsLF3fxmmPYL3ixiS6Mi9IyNNvSacSMak2O4Z7mHSXef
vodmBNZ61XZj/kqOqUZM1WOsj56bWcyOIbr1QhkMpmemw1hXaCoPzk5vvtoVqKoqRIiKpvbu1N3O
HQP56vURbHOLqydHaub1AAWHCpuFPweI5rJ5j6lU3ERUBt6ysd9pCKbHeBqrlVGZzz3q+DNoJqbx
BQwHwCV76WqmcCUxVrbG8JELCkwDoh2zzZhlHlTz7DO4HUfuj56H1ULSL7b14+pRWALwHHeyxY9C
pgO3W6a731MHW2rCWnugG5FNtAiCi1XVNOIk7zNbyh0HzJ/YJ35Qhlb2okd6B70oP+aj+xRHSb7X
VsM5umQKNti1ujh8ReRi2rNDSiZQaqeQrd8KW2wHUXHFLaunHAbxmRGLQgV81XgTr0UYoRv0bsLE
0toFyvEPzRAwTE/D3dQkf+k7EvifDbVWMzd9TkYf7QAiBe3tKdccqKTiU+aCwGSC4x//T/fmkzfc
VPZ3BEJ6Z/suL4WBZTjNMvuFyWu/nfOpOhqkHCHGpGwbCg5+yt0u9wJjY7sG9B2T7qKQ0H46MMAz
clx4XuVuI0xpO7Oi9oURzl+vZOKZJs5pmBkfhU4MED//QUKnudYLb2bBIYWJ8xUB2dsEnsY9/7uz
qSpsw3w3choPwr2D3/stYW5wLAjyr1L3Xead8xzSvbHqEivakWWDXeFC0PEc5xM76rEVltj5AWUR
FAzzJtG50TnNU59hqbDsjlSh+SqLoiLSVvOPQmzmS6qgNEmAv9Q9cFCxIHiH47CdDXm3cx+ywbzI
v5PzP3Xn0Rw3sq7pv9Kh9aAvkAASwMTtXpS39LIbBCVK8N7j18+D6p5zxFIFa/qe1WwqSJEigESa
z7wGGe/QQHFVPDj3jRuhUNkEH3CERXvOJ30mFdyh6+YvQVmVD32QfaAG/dHvG9BAJcdplzyp0pmS
FIU2MAIQLGgqNUgWYMqD+Y+OgUGnV4+ujNOVpaM3C26c7n6BJlDDNjPEAYvHwt8QjSibIHHsdrKx
jkkfTy8ZNoxd5CCoFMhltWwOZZH7wCLVbVMjTV0Z46yOPtRU45HvrFaBHtUbRXGfS90O50gDAJw0
YGnloBeWdvdxwJhxTlFVLH2bOrabP6mdYn+Mh0k1HE029nvaKDk4k8WAhUvZqnQhRLRXoGBTWlGO
RjOYe3qN2j5KlW3qpLh090CLXMv4oUN8u6lMOIhMoehJr82dDuNo4QfHVJAWdSW6rUqBk2VH/gjH
6rNIvPADB0FTd9siduQnxFhhCZo+HSnjOxDMYuNVpXvblvHHiFzWAVbGG/ThI7C+9ohGA8HA8q3x
jDts4KgBWGO30ZTmORpRC+tMPyZEqepjghnKscFcZE7SD31npN5epeaTneGLMGJ+Vjv+3ZhNWiwN
8gttReoJAR6nJNScsjRai8G97aPY+OhY/qabfGccDGuGEh29kgYv35pU0hMjBdCARH+rV/7KbG9j
E81nNYUoBOR9wuoCv7UDHQ3jtR7rqEHluOIJC4mlvBEovNjgMQu8qNVE0vYuIFCGMfBmn4DM8QDl
5mBrJW0FLejymTJS3xnLSKHI2t6VqdglIRbDWoOsP0ZkHr+MvHLcUWpF9gq2e6XClsRObwk8Sls7
pfe1w1K0LKkzgp9X3LK5GTPnvQGmn+4XuADL6CkBhST8eoqVpwrn2BiOHZsjmGVc2LD8KTGTKYJ6
IVQIVnbNpsPxOEjHmgVNmSwGUeZ7QMJJgPi8KfINQsHBhxAxwNCBqEezSbklyYF1hpK5Tb2LprJz
AAlOAmhkwK3LkrJ7p3z2ocrNcioMKzt4wqEAjF6tv0cJB9lWq0ORQqf4kJoP+sQLtVqqdbC9I8qp
TrEosJXNrSrf1XmwdnEuWjmWdY+faDxX6IrNaV1QctA4B9QeGL5CHu75LI4gOBa+Zh1lXtypBQUZ
ORKXITiPKTrQfuqQCO5gSLkFNMMbjD1/aQ84LGc0rhHhUGOKQjDxJZzeDWA2UCj9jt4/1gWROU7a
9wFotYIcBuBwa6tYjaJJxJBGi2FNeogK7vRhYV5Jbj99OZR6Os4VSvch8fTGzdp01w8DyuZ+9IQ6
T3JAs+cB0LkEvHHS6kFs2Iuj4pH8yt0ljgJIsvxsYQuEgr6sNpGAZoJ80RrRmGhljcOPnvbvjaoX
3RbG6/vAAgKSSQ3wBL3qDop2G9SUehBVppRkwiWDZzXsw4FDu/LafZuD7dPdb2jydvMo9YFnEpds
qKkgnInaOdSCtWLU3T4Dlk1+4SKsFQOWCX1Efig/+XPHFclCjeJ8b/RtBHadpjSvWtyaFUiNJq93
+HTqf32kQtN3QB9pjp7+8fS9n2GI6EcorE4NS19W4bI3VcRuEwLNAZ7MxoA9Clo72GetG+xPX4kQ
ZztRvw/7MNgTkKPBMWQ1QsAduTZn2cyl1PaYgKefN2howyEfqal36GvrhU2vIV6rZEhRgh858CXk
cqV5n5k4KaHAMkslMRiVwxpmTJviDBTcFVoa3Mn8UfHbdGlg4ozaujx2aD9sqkktSbEiJklv74Qp
6Gcwv1NbeXSMqHwYDfwGx7ym9iNMQLlttBGZMqH24+amzBJwNT2qW1ifsc10Gl4CmAfP6KLEMy0f
8Q8UCF8USkhlsJMoP45w7hAzL5epgnROoBwddwKB0O2qJvFPk5jyxgq/jtIuN+rEhqwH61EpaAHL
xG9pYSsTxKm/sxHPRFDcwygjxi5+YH1Yo4NsTtllWPXI910iybV9/TDEZvaUOPTC6ih8pqdoQi7v
5R35v7wbqBKtWlVd9oNv02htcJWdNCEMhX52jmBSrt7qYwKS2wxJbbV84l+O88iU4kmmAiMtE3i/
wg51U1psG4QVCEcJ8CL1beHX5keLDhhKfeEiT9GI55djEmlv2BaV8qJP340oYXZGtXeNqXo3RC+q
GtTPrl8+p9GNnVfFusfqbtUo065nOj0IwgfUgpO76bCu1Ohzq/gYatzEqoOueTM8ZrlRw+wOPhOQ
Qyx0FPDxJdXris1GQYFrIyO2lTBAiivX06MjxTZL42qfgnkUHv7VDhJoFAEyTOdiE81QlOiqKuR0
xUml7zZqzdwcEmKUOuglXdLs2TN762mcIKyDOmirscKd1TGoIFAZ/YbI0vgUCfRJNK9/D8wWGDLA
Z7pk9SJQdBTVkgbNotD61GsV0UtorfE4tpGZ+kCdRlsga5vT2gB1qgNjnanocNAjEmtUXx6KAV5f
IYIt8cu908JRC1P9BVgdpO6mie5hehgTwAq1Cs1cR2SBN4XBewVUhUMuCsGDm+hb17+N29G8STyK
ddbkR5VpPn4zERtKkDnGvAYW7KMG/RFWy6HW7GJNUXeWNX390JrJPdrm9boi198B2A7XlqEgukem
EAn48XUP2x2FaBQjCfKEE3AuTJmu6g2b0pBIzZgTjq2X8aGuUCMa3GrjDqhHFFEL7l2k3kGmLwFp
6lyvtWJJF2dqA2h3Q2oNsx785gIjNsqdrt4sWz9EodIgMkFGBhwH9PB6GL8jNTe3It1dCvrAoYLY
45Q/ivaQK3dupnu3jJCKcd6DALGzkNQdlpl3V7udvFFKP16EsNDmrppUG4oaawjtgnkFjQPYYHh7
+tCGCoPzkjp/DDcBwFm+de17zQGlKccAEwogFaxitDpbUAHwJdSdXdU7p+7tY0bRFpjEPgePPMLr
2ldh7e892+VQQMKRvbBb9CYAjaZ/aWpRHjDwW1PE2eZVj3YtRizUIRHhskMo+m0otxp531JroA2U
mLqUvfQRw7HhiqD7sjEHbJb6wvpsuo5yF+ThhgNLPIypskdUpXvoOjES4hnlWseJbOHpKLyAGCvW
rsN0QJIB5AL4CVoiFMJact/EhF5BG1aI8cGoBuhyLntTKQb5pWQeGm0dPnXJEbv0cof2yEwpkZpA
QSXd2TXKNInSPbpiGJGqFOEByatFRpBGr8pATwJlqiwIh3vXYMn6xIJx1BcfAH8pHDp2e+PnhnnL
EYF20vQtoC0KOQGQL9pgL4OPTpRuN+bu9JVIx35b2btcfLLY8I8N0oVmFujvO4cSzHtXEdTWDHe4
1dupaBI+q4nRshkAcOscA3YMahvszLRBtjVV7bsqyzHxqC0Tlx/SbAo23l53MJ7rW/Oh7KP0RwME
Pwxw60GzCduGpP9cFENy6wTIC/eQr+oeWlIKpFXKJ+x6Z1bcNUsc8GxE3REVCDi9qGVAJM5IKY08
GPcEkTCCMigArRV/q3PnE4Y2QAsV3HlK7CT8cEYfMcdvMUu/FcFK4BKjCxt+DRqEq84yyciKLl2b
QGPQdURcS41R4ul799jpWrkKjYzifViG2KzwgWLHvEAGThuNfVp3EBKxkQJi5r+vcrRLHA35GnBW
u7ayv4gM5T0CD32mD/DWs6R8jCZ5lqFv1DlJUTTniNkP6uju/EkcJ/RMRC4GZdMgNU9C3Wy9zr/J
ax/+gm4WxyqA3NjhcUReqgDgctThEIa+S0eivhvizKKQCRNXoTl0tHX3OKJ4srWae4XCBqJ7N1XJ
u9Yik057W0sWrOYgizKmR5MB2CIbfo+IhITVXfU75Jg+CBNJJhXpGTEiHBjhDYUaZXVLmjyvzCp4
skSDTqCg+ZdicR4qMU67WFooUXzHmRzfoVsxb1O12qUYn5iqX6PsTa/A8+DLFAmyRqWKNNlolt+q
sFBXPm1VrIiR6kDJ52AuPFLXPTpYCGKBiF5WSshoNvf0Loc91LD6gCCVIIrEmkpBCPEYKyAzNaND
Qmryb9fR51yYBXJGQnTWqlTBdYC/TY8j9Rnqay7FbdW5a4i21yeDR5j6BVKb2UPoBOkmsJroKH2M
zvHUWKPZkO1dZ65IvdlgMbYy3W8AWIwdVsCoxY+cTvsaacRdTp1Cq0V3qCdjZXDa6Qq8ARZ6SInv
1dNHYn3podGtrNxx96eP0e8Utg5QOgUH9CL4CpzD22ZV8Elr3PDO1PsXm44pmEnIhUM/1cQ9Xyz7
BCm2tE2qo2KR4CFguo5c/SlVYe5bYJh6UiQ0X8D/wcbRcKejN5pQCdeRsTaBmJchuy/mCvH+9AFP
LN6jGkLL+/Tl6R8Nr/+CsBCaBCcZJQSV9g7Ewb0QW3+U2JVM37jTP59+wa8XmZ1Z+ItlgU0hdRIu
QMN1P9Ab2w81UJw8kE9JHWf705CeviKMJHs5fZ+6ZUK9jQCpATSSgNIYqjbFTqSi0RpAtJrbo7Fp
KlQMPCQiEX2dsHpx1X6mMPoNFXSsVuz4h4bhwgZhm005cZP8oQSpbtmfVFd0e9YOYXE+/eD0vVVC
bSoiBj8p8n6fTJJWZSEOllSGDY1EAqPWxEjbiTahCgxbG5L3Q+Tcu5OdzYBvHX2+6piX5UGgA7Z1
S6U6RjRllhikpXNKdcVNgCeDmefJMtOye6UEFUOhpkCxp7SeBSnAJo+6J7vgCwcEg0Yr9MgTZuBV
4HSEGOacXFf/sl7NXTQ6UN9esSMQp0T2jmWY7/EjQmjD4DWM+X1eV+UGlYWhl+3GRJys781s3ZWI
mU+vy9mApAr38fTrp//T9Ggtzk9f6lGk7yiroR2WjjuQuai/eK3YWMDwEj2gVsEhSS7RPAVRgGCS
v28LDmrsXBWkSPhqmPD8MDpoSU/A79OHL8XfX6kt9KzWKqbKiLsTtO8Q4aar7Ro6s5UTHEQcP0iq
4iGI0JLA7QS7JFUfdkb9ok6qVLGMAdBRvZ9hlbdLCNs2fk+wjmDABpNkeChG2mh010vwAMAyoWlh
5jNzglosgw7tQI2iIB1ni5qWLrPgZkzRuAhBQv70b7aOrQ6ZOzbJOW1ycjtEa2jX+TFABDdJ7eO/
P6ySgGUkfFnKOP4g245aU+wcO6sFEjN9dfoYpm8B6pWBnv/1L9CbwWZB7ZuRqN9XmVy31NnBO65M
p8u2RqEHK8YHYx4ZrPW0RNJ2uhLQrRGmncU4Wnb1NE5aQgn9dsTgQC/PTtcpU2PXqGa0Z23jUAjM
pkLAGrR2pRxjmbzkeouw/wTaI4jwJrX4dOu1P8qyei8KdNv6Iv6q9sZ2cJ5AditfRklFCKOtR+kM
ZKed/a2S6AfqddB8jGRRguoL7EcqcGKhyuYDShrtPu5s9HplUd2nhfaQJJiZGkHlIzQj2lnrw2bt
JDzGzimLHWaE4zY122pvdRFk1TiG55pt8T3tbyaN251UOthOZJb6EJeYi/1oKVhv7IkphE4bMPzM
V286B3RcnaU6hUgjWzl6ikYiuyA7YJ3Em6lMEFgu5Z16JbDzRCXOUuj9oxClMfo34kEp0Sh2Yzhb
qDkEjF6XxHsSEHON4T0NKzf2NopTIWVSunMlVT+nn5Iu/J6kuAp1NhqQDTWcWZMD0oU8i+57PmRr
o/fvNV3PkK5rNXA04CwGrht0nY3mmDBmmZo7SG3C/FeLCIRdjXCc2rlwcUbk0mXcPUW4rMBreBTF
0D0VnfJCXdtmf+JH7QSMdGnIL1G02hZlNDyp9hhs6Dzg0yv1/omILcLLPfnmmaG7KooIdUJSm3up
TiT0Ml6nKsIpHo1ITlY+yigLQLuHyho0mHqfTh8NukyzvkljMBf+QLxE20rVyx9ap8lloeHbOwZ3
dWUVd4NT5/enD2SsgcGmw+3puyj1mOyu+kDoC+sDEb11Jc0XL/Q7No8EMZ6kqybtoyfTyKxj4QzW
8fTV6YO4Eoa1Zt39+99V9useV/iDP5LiYQTZkH8UYHws+yiC9AtmY5BbpgVTNGJkV8HOEOfE+EZQ
bt6SHt1kMbRL4dJwK4K424uCL4y82J0+aIpASm6KEAH7cqQGObFJNFVj6EWzTtIX2ovDAToRZRhb
a92dgawkXSz/yEYTLmthwIQC7bjIG9hxgfJdDKF54+tAjCCsbwXZ0EFVUZBuJEw/hNT9YzZSiNOM
AihV7tMwNnpzHk0/sPslycydbfeCGrXxOCCwsZbqjoA+Xdg+1sWpHj0i74a0lABzI6pnh7W06Bus
K1WdPru0igrkWNdAIkT0yrDzneUGX3MHpyn8gLo92N1u3wbqS29l1OHH4SGqUrAySttJCuF0OfIa
MxYpy3JTqZIedGMbcKgwNhkyP4OwMMr8YOK/czB8w6BWx0HqULuJDEF0ylHk1SWCLlO58PTh2/rf
X52+rSmhQUhQ9XmaIHFOHAvVzDKzTQ4NeeF4CAWjnbdypfpSO5WypXYTLnD9Ww02UgcIED0rEiK0
C5YiGY3Zu9/+68///q9v/f/2vmd3oAQwWKz+/G++/0Z4jaKqX599++dm+bA8/Y9//cbr3/9z/T27
ecZE681fOj6uns5/YbqNf/1RLvv3bS2e6+dX3yzTOqiH++Z7OTx8r5q4Pt0ADzD95v/rD3/7fvor
T0P+/Y9339AJq6e/5iHL/u7vH21f/nina6cB+mt8pj//98+mB/zj3c1z+1xVz78h2/ucvpz/v+/P
Vf3HO8Uyf1dV1ZSGaZkaFAJNvPut+/6vHwnLkaDDVd3UKIu9+w3n2Nr/451m/25owjIdy1ZtW7ds
591v2Ef8/SPddiyVGhGlSxrE7/7v8796gf9+ob+lTXKXoWJU8Xc1nij/60VPD0jPwwEloeqaZui2
zo0Y/Pzb8wNqCtOv/68qEyCZptokAO5ZVX9FTSnLb5zsflIhMw9+dQugYNZC2h3o7oNXAG1MKx0b
tEUrPVLEm6j9SnzpREjeAbdF7K0DijzQQ7v3AA6r/kvd3UxkVP6nipcjEOalsJ6V8N6gXlt7x6j6
YtHFHKCVrFLoubC59U38AyhFAfTIWJXGbQyNRF0jRTnTUYamFGd/sCDuTP9W34wu2mcmvm393o5X
anbrSVrne0X71JmbCh++tHwvUawzt3q4tJP7tr5V8XQCFxxhtmSVX+zxm2dj5rHiLJ+l3QZ2mhEf
dbSXxL7rAYh8oURREbP23/X0a9Xc0Gpu1U96/n6UdwVobmdRSRbpXSE2kro+OqopwICArtPjSIcp
d3Zm9PWfL8WPBJb595fg+Xwl/byQ/vz/ZKlp0nxrrR2f45eg/V79vMpO/+WvZWbpv1tS1YDD6SZa
mPypv9aYJX6XjqCFRG1FWDpz/F9LzPpdUyVecbZqWToOkxY/+nuJKervlqqZquOYwjRMTUpV/KNV
pr5aZJbB9Q0uz60Im36blGeLzB/RoZ18qnUbxw7WVkWIlD0iITZv3Wap4sCMFIQZN6ufxujv5f5q
eU9/+N+r+68LY0ap2SpPKS1turGfVncaWX2BBIe6aOje9/4SrP3BhJ4PlGimBhwSGIHk9I9qVgKA
s5lC9U5DAGnoKQvV+Hg5uyt3dGkodNVACV5ly1OnUX91R5z1Y0ljZcHbmY0CWRiHOrmvg9fBa7NT
FgJKM+HDLrl7+8ri4pUNYSCHLnXa5mcvgeJylRsjYwFVCb/VXZNY6MwpSzFkz8ToFPl+IAZ61Dzj
6FntMhXGTsp4Q59rnwvvk0W7dQBnp+b0YRea7Szevj929F9elcG+rqOnIHUgMq8HRtGhPyJ0ry5s
K5+BncJdMwnEEc0pvLvTAz2O5Qg39e2LnibA+QQBc2RIjhKQG+Z0Vz9NEMxsOmuc5OUiu5+XCX2L
tl1mw11sfMpAv/lOi77o2nH7/X92YXk2M9knnQDlGXWRY2IzipyOblzfxtYnaQb0J6FZ5P2NathP
Pc2Ut6/9y6KYwH2mrdErZVOQwnr9zCLM4pYe4bjAixY3TRC/GfhT9OKqTFn9Z5c6m+2kMMIO8QpY
lLU5y7xgKaCPURhZYR5z5VWyx72ePzwVawaMnG1DoLXO3mSbq9iKBLRmAMZgKBhtaA7jhR0f3n6i
s4CBLeX1deyzF2e3je4EUPUXI7URagJzxFo2ATZFI25xyB9js0IK7qHYMoKTMZzHt6//yzKZLi90
wzAs00Qh9GxETcPIe6tMWSaopkGZlBTFsgHWDCSVtIARx9UTnCTfvuoUpf06uj9d9mx0YTPHjhZm
bB67WOtnWFcukDuhXVrSBqxV2NlApgzE0/MAEMO1xTI91KtVOj20TpQm2R903Twbc0l5sjORc4PY
+MmDVSCFvqmHHsNhRC80hb7XzlXSZzv5EiINWm8GxDFtvYLC08KYiTeK1uxr79pWfvFVGJbhSBPJ
IYBOr9eRZDrmQc1MqKqvbQlAMfaXlmLQNq8ijL92kPY11aVeAl1iHKONY1CM0SPI49k6M5O71jaP
iEcH2h6U/5X3dfHeOMF1DnCpE+W+vjfHHzwP9Ky6mN6U/jnJPqZdskBiaS0a+COIBpj5mjrNXLGh
yaNgNyK0OkyhK0MWKDRSLAz/XkpQs2/fmbg0k4RtONwULWnn/EhulLi3bJ1jaECfiGLdUrWGdTt+
8HJsNuxmnwnnYOr2E5P6IRuGo4fbG0JzwAqcUC68BMCoSIE72u8FdeQWll58SP7pWcR801WhaUhJ
mJz3Z2+WAuzYpRhf4uamLK2qJlJuVzXQnBJFxmmUENQ96sa1CTXlGufT3CAY0wzVPgVgr18aUNfB
GwKGxiudbdVzHCTuY0bfq6HNjpPkQTjt0quAGFvVFsr4TdtxG477Ibw2ty9NH2npYsrcHNNwzrIi
2ZmumbXtCE+g3PRttQ5s70G69T6wtW9B8AzcXeG6b0+NXw9jhp1skJOJ5M+0CDpfHcaJqkelAyV4
oSmAljIUZFyMPjvUeepb1+twG/XxPWhXflXfXrn0pVmJTBxBAChIR7POHriNW0ULNWdcGKP/qW36
fTU8jeEEomJ3sZxtSxtVVlsQe8vpDpAsvbIuLu6wlmbhYCpw3hLngWGBlrJr+bhL2ijLWPQysmRY
KyJ4wOhx24Qz2vMlrJrp6hGlNOXTlRG4NPkswXamahaBsnY2AnHgx3lic/1xSDb1dvggyngDAg5W
cr60kLF27P7WTWm3p80cuy2oyfijpeW1NzGtrfNFQOJP8oEHDADcs/swfBiFYQpywXA9FI79ncmW
iuzdwdb8B4TdD1UcHxw/OfSld20M9EvXtoF7aMx9XVhn6z63wFE18GEgWttz2tGolsx1o10Io9lH
GMs68GFMrI2E5S57bS9ARoa9cmUmXFp7FnhYEMfsc/r5VLSTnG5oxosIO3/ZJVQBMf8NvHihy2Gt
cSc2ZCQYvW+//ynoOx92UkFBJcZA39IwX689lfIueH8itQJ8xBSTClQZS6rlUy7SKcGVwFCb/t4v
12OpkxZqZCPmdOT/FHj7oYb9iqIThHoIFaMzZyQbNIKyFM9LxX5q/dVE7EZxF6H2OefbQXjOk4Li
vJ5fu5XXJaC/IjrbtC2kWEw2vfPsNNV92kOONi56Q84tEHxBclflSJJW3kOSV7dq19800VPUpIfB
Dbdvj7t2ac7ZTHjBgcOnKl8PhBaPSh9nckQp3oYpSodHGluq9GMGo1j03zwjgsQO1S8ZD6qtPA9h
+1Vprrz9S1svS98m09dtsiF7usufXkdoh01PKxiKeLEIJf6nTrNy0DiK6hTCWwzN0ZyDuaVHkMyu
DMD0gGcz4dWlzxZ8ScOjGoDtLWqlXU4hbYj9ty8buIN3BvRJMZq7FiGVAJGjsv8K0+WpdgasNvRj
GTqPqA1fmxAXViBDAYCMkqWlsh+/HozIBlildtHfCVIf4sMTbcrSOKa8JlezHysQktLxdtg0zFvM
0EecVyoD+1o8WV2zQTEWXo7GvbXk9t3VYPzCFklPkGKKhVaIkFPd9NXLUsIWe3juryo6Ct8moPV4
wUTC3tz/AZpMtuAIu5XbXD0kLl7Z5pJTqZSy6dkG6Q265yGAyGQt/QeJoFtUu3Teq300UAF0KnhP
9fxHX1bf3p4kl6JGgxOB12JYqmkaZ48s/EAGRgxUQUGjF+zcvPTxYkUXhWbWvMcwWzHDe5Pz26R3
Unly7rW31QB42ggho09J/I+86G4UUX8dW+VBX4/NMAtJC96+z0unuEkdjsWMaIbDV69fDbp8ZLyN
OzBAM70saekCNlEL7QtCH58jmCqz0uLi2vDUVcj1W81c9Nfm74Xpa6oQdmyh0bnkLl7fw1jlWDAa
hFE1wvPgjTdY8963CFG7WMnZKIi47mSZEVwLX6d3cLaQzWnN8NiqIX45ubVYyCSXBI0F8D+BEqb6
XGnGDlo5hSSAkvqwniBgNA2hmbpzdPavxQ4X9lJKalP4iNgQR8vZk+sV0sNQp1mkJUZVOF12CYrZ
BZDLLoZnthcGwgpoHpVS36TkGUMfoAbTXNnSxcXbcIicdUu3HNs429JFhj8Wlm0cKAWqr3RMJW53
oVY2tLvxTrTH4T3i3bMWp+go9J4rHbkitPM1DHdtLfzSeN5aq2BXow+f+zvAuy9KisKFECg3DAOE
ouJKyHHpNJ7KvRqlYoql4jz4MynOppGuMl107xEdi0NlmktY5A3Mf/kicWhQxvchvdtZ70OW1+K1
j8BJBGwk1JHFlvMry+jCmWBqGrAuhzoVScjZmRCaUdBBGiQTSKHu42Zly+Q2Rv0EbCWuirVSPHtN
g9KufkycMZ5hT/vFHyCHxGSvsXGEhUQdqPqfzHBml8EC12g/nZ/VXQhp0fQ8QjPsUGbCQLo4MKLN
aGOupRCxoAIPBwo8nZffp0hvA3HeeMi7XBmdC7HTqZdGssQpYJ7XgCIocEMBmmrho1hc6MnB1vM7
K3WepNuu4sdwpCeDVtdN6+TPYWQ/htV4cCKdZrf3qTev7XkXijOmoLBP7iDZoc9Po7jBAs1BYgrR
3/JOhi3UR/vFryGleZDj2G6KTP329ghcuqROjjwVs6kWn1+yrkDMRAL1j86gWG6pdOW5LOoCobaG
ggvRSlx79ReCRFM3JONugwlllbzeVMvcyfXGw5FbQcUJVNxS682NV/vrKidP98pbt1DuPc0NZx2j
X+GI9PYjn5bg+e6qcwaaJlI1Du2M1zdQ2KiT1yU3UKXgPqPI+9gX7VybsuVIwYos2hgyuM8MH7aS
Qk2wQTUNXpDU7vvPb9/KpfOFtpCtThUu2hhnixNKkUCDXhkWaYyajrMoAPmAVLsfbWT3N71qLygq
XYvJLo0/BU/6tCRm01t//fgiEIMSWxysAfGXM1a3Wm1slXk60wvrh23i4UQchOLmLHb79dvPq13a
jVBoPKVjjpS/pOYODXk5Iq4aosjh/ehM+zGr2301QSUsc+Mr5gYMDieKQSQGPbMubjEsQNEE4Itu
7wHSX7mhS4MhTTrqJC86OeLZOec5skwhLlJKx+dLbf2HEQK9gdxGH5e3MqxuU3w48iHZpiLaaMF4
8/b1f50ApIl0kqamobQs+ywYQ5FV7XOP8chAm3nMgzHemZ776KLE9jwxo9GHe/uKF+IqLmmrgn3X
sZ1fnjiWmDsMoRgAbVXPgj4mcFXcJeS+HHQStZ2JM6Ww8aK29D1V4UMgrsa+v4Y3ZASsPg5JAYXv
vH9mUwJq3BjMoeHqqH4kmBd87JJ6MZXJMCiHYlBh7YkNCgVqw/wQdvG1JO3XuGLKSVD6sGmhcgid
LTw4m6D4cuoQVOPWU7BrdfX2r7putJkyNCNPNuMuzV8KzJ8Tuvk+Ji5vv4lf6wRCJaoBeMGLJ9A7
e/epao2j6mQo6yQJyFKPrk50HziYQ+XDsmIbfvtyvy49oRIUcspRZiecnqbiT3lpE3UaVFGSw+lx
7T5eICe1LiY5ecoT/9GljLNFBU3e80vsuhYCPL4xcpjkSJAFc9Xsrm1ml14k+BUMUwi2SGfOLpXp
RmJW6JwvNLBMwi7v7cFatSU6AOmEp6Akos7VClqtRy80FBNr1vwSljBuPPfL2099aS3jewFqQGNu
U/l5PcBUExLiQpBzKWqDqVNty9F+8m1x9B/y9ouFIbMaXa3xXVhKBE8QtAjRSbHPN5Aqq6x+jPN+
UQUo5LVMJN1bTmp9hQEJo3FXODhDz/2YM33VPJ0jY/3+7cf+NYJgK6E5Imlps4+qZ/MqI0vXaiwj
FhBQethsxIx+9KkTH2uOLxshibcvd6HKw/UoaloE2HxOYI+f57FRFWWQFgGqaT4+35a/szL3EcG3
vP0OE2ejGDoqt+kqcuynUtrBTE8fBLC7t+/iwrvmLshHeGBaaeetF6tqpd5lyBVZSCeouvcQt90e
45SFlvuzqkB1BmYgvbXj25e9sGWwYWr21IkieDqPF1LcDno9xC7LpByi0ycschOMU7NEkwkLT+9/
8JTURTgjGHEJ1Pj1ULeZ4w6V03eLwY4XAQmn5fvLRpqLCAp6muwzerZaEV07oX49k8UUAQPKoWlE
KfFsTU+STDIIk26Bos2y6Z9kj4ZVGK0J1lLQlyg3eepDGlDIh8Hw9gBf2CQFea9qO5Qd4GSePbFj
JUZdZUa3kAHRtpiso+oZ5ulzA4O2ty91aQqZbMMTdoD87LyviFGMgxahi0x0ipePHi8UVg6s1G01
9qswc5d+h+Gd31+JOC6uHxNlBuaRw1OedwVKJw21zLGQa8WlalJnrlCCKhCw87FSohmQWc/gWxex
5a39xHlEafM9hbqntx/+0qYBYmLas2hM/BKEjEUVeEaGZqyHoicyFkD69GNg1zOww2gUKstaXiuq
XBxvA0jDtGKnNft6MiN7VfRpwnN3hL4evdncxJijuQ9xPjMtmpM6om/Nlfl0AeOA1hDVRcPWbZup
dTahUEzXOxrxcLqcZGHDS0ElGuapaBYRYs5TbR7zEc9zDsCn8c0Q1fafD7QkwiTmY4qJCbX2827Z
tFYlI8hai8FtN+ocAe4t+OdVWqOhte87/cravbRBUVd0iKzAVvyyL474otWlDYUNE85l4SPOGYqj
pb73E4oyNFzefrgLtXZG12RsJUcfTf9pOf8U00jTt9XGVFmu/bC2EU8osAqVz9Rwm6HHqIEgx7nv
pLhy0v8ye51pvVKhI0tX5QkK+PNlMYCjbZWBOCo1DeF0OYeXRq5Yo8Q/QYC6JX2vf/qkp0vahi0Y
WwTyzp7U7DDi1osBag8WOTORlGsFlKqTxTcJPYbclliQTJyrHnnOob8GldF+ea9cnt2QvH0C7XD2
vB5oFYcqX3aUBxS1mHci/FzcOA4E2oLDeJ7L5AcuN18d2wZRv44S5aOrRi8GKHpLjwUlSnOPH99H
aFmzt4fllJ69SuWn+yL0cMBWgng7L19UmI117CNgeITz4sfKo9LAVKk3EJ6ggyqlPe9FPaBVmsMj
RedBQ5dDhLcpROXZRz9eO/GHuI0PEHrvoX5+wwU9mWPWfQwtfYNgNMqsnHTwpdAqjIydHo5r37V2
GCEuOS+v9W8uDbKDlOjUPCIxd852KBg7RhcjELioIAegUYMK6bhIkW7ugUibeXdtb7p8PWuqvk3h
1HkaVhuYTiB/iVoeqrFF2a2C8TnzH6du+dQkTbUKV77+Jo2f4v/D2Zk1t2004foXoQr7cguCpEhL
liXLm25Qdpxg33f8+vOMUud8IogiTpxKXKnyxXAGMz093e8SobdhO/sB6EDdIIQ0Bi9oc31NTWUj
w7mun/JFyZ1lshsBVFJFGH93pINoaiwY/8AI5ZcK9VXnoMbZPb/+Q5S4qYqMfdAd9AKxEF97gNI/
Vt0egcJ8q2569bAQvwNHCSpjNGmuArfUG1PbIhPpYWV5r6AEVzbZg+83vwime7+avNnsPzhG9KPp
7C99A9IGga8q2wjfYPAXnQDxM3Sua8oEoDmW515ru35QDIHl1NIPdoEUdhHfG9OhlIPcVZXgSzcE
z5FTn9ugRB9cekIDgYpyd0JZdI9S+UeJB0iHL5dpOc89r/5RNp+HYHrAqNH/Uhu0UXp7I7NRxet5
cSoF9oE7luW7Rp8YyJ2WUsTaUUf4gNoDsgmR8SXUo29101BqTVAltDQafjRpd6bgkcWoRRh6cwrJ
6ZHHRUHBxu42ezX4y7rofqXdGHmpZO3rGT1bP5U+OT2XJ1X12wHlujoCVMBWqExwKIB2LgsDgVaW
tp7SENSRwckq+4el4JVaPhgt5KM2+VHk6qlE+wReHHr8spBE/Pqff4IlA98V0AHKEzwwLk/AVCWO
YRXYbUWK9AVPrdOUQebs6lM2DL8arDu75H7Q7scch3QEhlEn3fgBYoDLz0deRpmAcKpQhV5miGav
Sgj/0yGMJv2zDdpuzu+xvPiYDN9sOd03Bbnq6OnYm98e+PpaZVwOPwmaIjb74o5rQ6vR5Z6Jh6r+
0LR0IkPpPjF/IQHPQzITRMWNnXqdQHBpCFAWJVjNvIapoIJa9Tlq8XhGq3+16niPkOqT7uefQmwS
cS4u5uFxMPS7yVTC/77VGJtx2W4EfWN5p+Lg4k9gA2dPDfzfLXeXLiNsVyGImpqgtgAud516gkX7
pA3com37m8fwz9tLvr4A5KacVItPvdxsVZx0g505k1eOyC361r7y0/updZ6NBz9EwSRpTwVWXMnz
7XHFp1xuMS45wDGKBUZr2SWbJEUyUKuYvK4mitJWbFXUu62fQAEOt0danSFYFACIvHUYb5EBT6Nf
pbLoIyOxk7hWA/7Dcspfuf6IgSpIU3TtJM8uwh95H/24Pfb1BUtK4pB5k7SxvZaV9sDHKwKdGJ4b
RupNGj30lrRC+QevJN7N5kbuLW7GqzV1uM1BHXFzLo+tZKiOpDuEeB10k6AjVJSss6b74Iz+vWjl
kdo9dFvlmLVDS7yips8Wvn7JaXk8ItzBoY19FKEs5a9cUn8ifkqc/Vr6iteUB0Q6v4djemeOkheM
/r4dgKONPQnWk6o0j5BKoIVCyv7vi+/wuqbVBCVOedsX7xKJRGryTk/Qq8hoMAxD+4jkzF1afTTI
n7tuqyy1tvigKrjsTIoHZMmXQTvstSkasQP0rGLAtEOk6Q+ljwC0I90BVhJOO1CJ9a1sSb3+5jR1
eRGoAsJOSf9y2JHdLMsSO8zU4/MctSc0171xGmMUOAX5w8bo3L/TI9TFqrn6JLcJ9fxo4zCvHTEQ
LKRLJCnipC0mn9GjqzCOoKVQh5+NLPgbJV9lCp+yCW9t7SDn4T6J0WBCIOWv2x9ZWVl3qoBIaVpU
8mE3igV695WnmEJNg9edp0fJbuiDgzaO6Oe7cmNhcwf7zxx/Jan/TWDd/Sx9Lar271FuPbN1+EYz
rMQYRRjk/MZPgp6z8euuKlkCBEBxB/gCpuY8Fi9/XQHuaM4d9iAAsLsaO7E++bvnhkPItH0cLQxI
I8lVEc/AomwC3eJEG+/GlQgEekMT9E4A/9A8L3+AXKvNZCLu4jVYI2SW/RvZ70maD9yz+2SWNjbC
SlR/Y39SCWZXAry8HK3q/RGXJbpZgW5+MYwWi+ARa0jlVY2VrTLW2s5XgX7IIrzCHFiMFQJwHhqF
sVrlU6mF+IfNx0CNzmgPoG0IuhmzQC21sJX6AuzSTraypLWNBx8Oxq0G+Q/w2OVc4zIqMsxIWNlK
v0MN5XGs9eOcsssmHEKb8WNbHDT6DLd31Mr3VBkRhXn+oemxmDX8dW4p9Be8iqKvP6NN3yGSHhvn
sm+FIffp9nArk1RB0FMppHgFnnVxsEfbjoTm1+iNWfOI4s1gfNak4OAEwwds4n08P8fZ+YOc7I1a
RxOFf6/2rBQ0wBirTliJBg+d4t8HofQCa/6hRnJcwVzu2UyBViKm4v7BbGELUOnmunDsxfvbzIe+
r0N6SRrOMHP3fSzPc654Y6DjSYcwGKSJP0tBqXbDxoHHQbq/zE98vdOwz2AjCYveBPO8JnzpcRBU
9PqUnGr/WzdLyFu3G5925d5WqSMBMuP8cGctIsOg1K1W5gU3Bw6Uoabhe4pFy2x/VmYUzZMEuz9j
Y33X7glVB3BhCy4NBQ7x2H0XrBUzy6J6hJ+NpOTZl4Mj471EubbTgB7WLcS9WD9o0e9EC59uf9rV
2b4beTHbEQVvqTQJxDEP0Hj+ZtOhK6pdgyPeCLUct9ON4sraQeUdI5OKiQ7vMjyNgZX55kCL2+gH
qijd2ShQhJ7RPjO5mLSNNH4l8EJAtAERAKoAMrk4pxFiTJFsCUQLgsXFCGIPTOeI6mDTHW8v5Nt2
XGSZlAFtmIG2zYdc9oSiESFFFTaR18oR+qjYw8N1w9Atjo9jHWExUk/4tmJ/Y6TjvWGNO1NSz5Vh
wACt+zsFifIRB0qjRBY7mUpk+Ob/3CQjBwYxCNqNMEmoXMTI3lAStNxZjFjVzuTfR9DnR59yCdzg
A1zRP3guY7MsqNEGKGJk2C93dR+jApYKOFEQB4fIyO5nOX+Nh/xVqe9Hk8ZsiJf313nkDXf7W6xt
arrN3D283FSAspcDq3ZWWfirk+FiBC7K0HixYiQDmMGs9hF2NA08q9tDrl0ISElw8eo65RFnOdfZ
1gffgXmqobelTkBiyqOV04edXsexpGAy32WQNW8PujZPfOBoougKpd5lXSCowmrCOZ5Bhcicnd4l
evmIHr+H2eLO7saPFh/49pCroUoAlagCCcGNZd+mrtrarwzOL2q2uzGBjkidReooxozflABXZeyV
e6tmI9sbQ68tMeAscL/U2XlXLb7qnHeofWHTRZhKjmYLTtUQ7THdDZGF7+PvQq3aNzY6GmsBhB4K
fDlkBSg2LuMjSvBWHDFoX0ZnUfglu0IMTPP+oMXK9uGlAvX0jbS4TGHGuYu7FFl6ZMbBNoOoypFE
DKi1qI2/EfVXl5KBKDBAkQRxeHlA0noY4nHigAiogAxvtOyGD+IlikXjjsXn6wXfJ20rDV4pIjLF
d+Oql+MGZYZcssSjRMM7uvgh4T48yTaW048TViEqsm8pyn3QfbNHwT+8vXVXT4tG9VwGXnXNPmtj
TY5tmQJ11Wf3SA/um9a5T+LiPuye1ZnGAp3W2yOuHxbAH4JptgJL6DFkn/uO27WfYHWW+GtJSYAm
Rf2IpfsptLQTDP194+evWvlH6SLFa/AC4tlBVLpcbCzAVcnqa6qGKHfXiC+F5rHEOig5ZXaKNvng
xg8QTTeedtc0CrGN6dYAHIbndFUo1qS078IcBFmpqa7d8/idZmve+1ruadWD5Et01jv1Abecvwy6
FUHYncY080TnYupyBHImH9ek9GEYQ88eMIblrVTvSktvXE3xD3q3xcRd2xfwkiissi3gvCzWKUQU
Vk0hHnmWNR9LZNeNOfP6GRHbOv9kWHjmbBExV0ekayhw1ZZog19+mQA0u+N0Kg41XXBQZn+fw6Zv
yQSM/lVn8Dzaoi2sZV1UzBFCgmvEbby4+httbHzE4YmdMC/1GsPPBpPVyXoJMc72NzfB6gQRZJFB
fYEiXF4Stq7Nw6AP1MIj49zhG+TU+X2fVo9IkOfJPjCrjTxvdX6cMMaiNQZ/53JF63Z2rChlfrXz
UCOdqmYdqtms5PyYzlsgybXoSUKJvolQvbmC6FO8jqECsWHCEP6i0p5q4lhsImSlAsV5lLGkNpSt
i3dtULE5RaObBtLydsAUEHferuYLGtDS1eA5rCOcA2QkoeV9gadCVqtPEjSk2yFsdViqhXxF2h4E
scuFxVluapqQYbMp2uOK+yQBecEKFEsI4y5P0leIJWbmb4Tq1YsCKBuhhF4LTb7FtTsj7GkkCsNG
HUa0zT4OfqXzZ0WFMQhLHfIiXY8+tVzfRA9y/IO0yiGh0nVqNbzvF3POqzyJc+xzvPKvYTYOgx4Q
Chxq1GAnk2GXj1us/LVFdgCF0KqntXvVby6zVFdbHfNcAbqtcfREFdymJl3J2jmTvoyJ5WIg+Sfp
OaUomVcR+8pcZo/AN+BBB8Aylak9xSoUF1DGWQEFFMn1We5OcZq+Kvbf2Zz+9x4ymfK7ocVxfvfe
TbKmlaaeFZ7hAyUTXqp4pyBRS6RNrYSvbWKEvW/Jg7TglEjodUO9u72xrwFIIlsnWQc1CPvnSjDK
Nnq8XEON6cszw2hnw89OPLet10QwLMhs6y8YvHySNtnXq2kBBXhBPxJSVcukctLrFpoYyNDC+pgU
Heom49e6k79VaLICyEDCOto5hdMjYmp825i2iPTLZyqSd3jW8lhdQQaVConBHAD9mHx0HPNPgl0k
Ur9A9r8o5Tf6uY8Yk/jYGGCDxvH8PUUNfIR6Yw+sXBFEaoG9equhLbOTqQmNxMdwGVMJuhANjZks
v8/xY6wcXIzo0ZfVFgZrJZdnSFIi0VuDOil+0rtdJztqVYFdIcEm3xgT/97pcrf9GOfN3cYii+tm
scgUP6GQiI6TfCW0kAad42TYt3qyBVXUT3n8z67e4EeO5EkglUd1rDwTcYMUa+uNsbXVscGJiL4T
RbvFVR85uB/qJb60GFzvKiHBb/Aqa89DKf89jvaLM/0uouCU2uEzaKmnti8Pvv3r9o9YXWmKIAIV
JTROFucbwUwFvXc2eKOE3xHUcdKHok8+6pL2z+2BVneR6NGiq6FzNy7uiTazFWk0iWGFjlS1REFW
xhXVVabEazA7NUmAEV4GQHh72GXAFjAIkd7wp8BaL2/FFGcL25/UHrkQ+SiqGz5ekHPa73WcbEol
Pk4IN8mkWLeHvboW/x3XoitvIet0JVKUyQZSqLGMWkQb7QPBl4/CXYDlrl4BhMLfZqpepGMDrD+C
JB1i47zxA5bRQ/wAm9IKtzIiMs4yC6nlAV5kr/UebjhuU3wsAoSapAjzI8Ts4hfzlFcYIVYgtBIi
upK4dvqEZfHGOiy/+tuv4BeA3mSDXZXa6ghXWTtCNKMyh70ESjjliqjl5tQ0w0mpjENF5WVj5ssj
/TYmxBiE3EFe28tjNWgxboq13XtxEp0FZnUydkoSfKCPtEvlOzv+wndxLeW/JmD/jutQxuIYyXA5
LoPWPNU0KVVWHBsbT5vD/dzyYsSnyvL9j0LMz0aEirfS8fZ8lyf4bViYV2xykyLaW3vxXawc/CrI
LRCbnlobZyFn2OXNY9v8Cjt1q60hZvA+WIqhKETA7GSk6xKLGkeFhoEAqi94YTmK78ZdeUR24UVQ
Tgv1dzHIHzLU3Qu9ftSG5j6pNmu3ax/3jfivsLeJJItFltqkrrVpwHfqN47faH2Xn2qVrEuRX9Tu
s1qauO3oD1r49fYiX0HO36ZOiZJ+FbbR1MMvPy7bVI/yGlRwkAQ4h2TukFY06tJ7uf0xx86RdsFO
RsDRoH9u1j3uYeqO98HGqV6LZrwM/9+vWERrbKbx7VFxuRGk+jc2QzWjgSzsb2IvAJIhRPsEdG5j
9qurTnmCVJBc+yp4J3C+S23Eg0JEzwQgqtANq3HiS80WqejkAz0uN8QxA5OUjU23MmWNBimVPboQ
17URuZSaITEAbRry6NYtypjRzpVzDU+wFyMOXRKXjVqQWMTFLmdEgeMCwgWIbZF8zFaTkBGGg4f7
pAf25WHoeFNJ+9nCXTvaClero6EwhO6wwMwtH+AdyR9eW3QdhCjiiEBvqKPZkd9X8tfS2SKvri4m
aFD0zAiMEHAud3EXYbwcBITGTu1O4glTtcF+tDDRRTRDeHQrfvXdTv+rGiOHh3SOxN0mOiIAvTg8
SmHTw6skbgEQuolinJpC4cN1G6fjKlt/Gwf1ZtaRfvab8u37tDGWlNaaZbP39CQ4vNEyUNCprOiM
fyMPE5BhRrurJYkpSxu3zurKItOkgxlY4Rn5UzwXZeL8G/z97lUIRKX4HsJZy5hsYsMjiLYENVdu
VzoY3PIIe1C/W/ZdJQfba8B/gydY7/CSzy3uO2Z3gtcksLPOH2UVQhKNdz5qfXCbFuXozLRl7GaT
wWu1fm/gRijgYPhIfYrH+1Y/lqFyFKKeETe9lXQkWIhQFnd5ZW08iVdn/u53LK6B0Q6jhFrgv6yJ
PP+ujV9DJTjE7dcxx2Vqs+27TNXfdtZbW8FA6uGqDhjnNYm6ySk14vGDqAP2AAcElDvBIN74VEjh
rg2zY6yDK0WWyq/TL4mpbu3vlfsXODd9ZyFzcA1U68shMOCK9B5uCUeMMfa+jdtlbu4xWsS3G0Oc
GBdksmuEiyuISN0fZNP8APhHAHtlm+fgIn5wjh2zJ52zYIkEEt4NCo/vZicr3zChAjvXu7m9FT3W
jpaA0oP+EQW1ZfRAyl+v8rnrPSTPd+JBGPJisI+TxugZ4OGHZJg3cqqrFrH43ghkA8kyUKckk7yc
6KxWjRz33Dq0Jz9NBW+x+q7CzE6KBtfvX8b6M+X8XYoWXmqdUOFzZXM8ogmxDy3bDeoHu8ZcIt8C
7FxVQt5+FgxVsmlQt8DVLn+WnWXAMCOj9/IOYoF9qtTHLsbku3fLEuoqLxr5VTAahSbS7RRg7cBp
/xt5yYeWi1jBcIbkVnRNBcm9Cv7GKyJUXwMKfFK9+X5ZSTn4ALS+MWunK73camGuIPg+jLxfIv1O
Gz4I3bFu4Pk07J02fPanb2i9YJ66RZ9cu4+pNelCLgk/gWX9XU+DaMCKqffCDgQ3kloC5BGRUtV+
+6wk/uH2uq4OZ+ooNHGixTvp8ov6XTyqw9j2FBSNnYa3eoHsmqM+GXnqlt1WPXx1NCi/BnBSUvkl
VDoJ6kztkPL0sjg8Si16ZIZ6Rn8K8DDJh+I8357c2skVexXIrvhj+Q2tqSpwnGHT5D3dZ4i3opcx
tT8gDOAhEu0CA3XBcqv+vnpKAP+LMEWQJG5crmncNbVkDAou0MYh0F58hE/C305o8MyV9txKKOwd
8RYdG2cDWrCagBj07yDbQKu+6jd0vlOjQMf5HGTq7op+F/vowVFtmGP/Xnsdm9rTW32Hu/TGNlo5
nqTl1MvAkCJ6LS9gSeQ3upY3KAFiA+omhrSXEIZt5AqAg+K2jX4WDIDbH3dlL/FNKYLzJBAS2+LK
fPfutKs2stUKmq2hVLsO5pBax/uwvU8k0/P1rbtvZSsBgubmBV8GRnYZkPNAH5s2Nzovl2jCheDQ
RXoRmzuhk6UdaZbtOiXdmOLqoOja8OBCV4Uk/XKKWP1lE2ZBvfdgWe1exY1yRtko4Clf48ITS9Xh
9+01XdtAtMTeehk05KgkXI5YW/08ktn0YIpOvflLQH5DrhItLBDjeonll84ajqC9/mRYqL20UeAZ
XAVbP9B7bQw4MXJPBKILLkAN/pDej/E3Kf1As8oVrUfL/M+1fW409B5pICk2XKErfVMntluptYlI
CnZMQje79j116I+UD05TfG9j5ur8aPvq2CZbZIO1OMG7Q8jec8vLV7EX5Wh7zmU+r1CuEclsnxg8
S745UraHYQ83beSl+RKDIkSddOPErh0fCimUQy0VsNcSqSm12qji20gorpO9gu0RN+wHxJR73Nr6
ZEukZ3VjUX21oVUIpuTyWrOTwInHsOR9AqO4DBzPDkBsw4hS5sc4+Q2xQ4mm4zxs8pvFjl28pkXH
3hI3jiH4xpc72pj6IYDjCxu/kPZOgNvGLJw0ojPQBpeevdDzFkKAIkhZqLj9wc4GgwsOCvAV81/c
BdQs8NSucfMCGrwTN140gPgigTfCb2BMkNzDhjYO9pAlN8oIayUj/f3QIma/C5BqbrLgQFI9IRQa
YhPo2D+GrnCNBlnltjqP8skEZWcXh44MR+s+6HD2Nqavr60+GozcScQVaGmXv2FyuqrS9YxdhhyV
iURAIeXHPjroiGjrUQSuxwuzs0CYmLF5Niv7S1f4J7vYatSuRVIhpI3qB6V4KpWXv0OB/tWXetF5
adw/FVZ/sHk3jphxOvNOyDdHFaYTUrk1/ZUkEli9sIwC4HINTB41LUlzp+2QAlTP8i6SO3i//xRN
7ukOZisce+xnT3OyFcZXHmpsdYr/hhAuoPRxOV2gTQk4ta7z4s64azWIExBIK/NzgBtTFLkte/5n
Zra7ES/sTN6qCK8d9ovhFztPawulik1sdabEOMsl4GhoJA4QPLk+OMPj1HGJdY1bgVr77/uNkUUn
SdSHMXG+nHhSOlY5NBTMIoAHZQ7Zk4sS+8m82gtRtChBp1WSDoDW9lH5MnzOpCcJ89Tbv0JspkXI
gbzBq43shKbPGz/73cFLoz6a69jvvDH+adv/hKm5yzIKEpvRRazj1UCqkEinCkMTcbHOdjTIiSON
nSfxmYU4vO9H5waBJhXvQ3GoDI7Z7bmtNZYog9JPAbvMaVqisqW8lslI4t5zynBvjIYrpGVggN/1
k/0yfB/x8ArdXHeHOL4jf/u8MfzKiUJyReMdzpvFuTLmsRO0fdOUg5xIeNHXj8HkPBdFA8O5QpwK
fWi75n8kbcLHc3PwlSgCwIVsAYIDz/Lle6JGWC1Negav+vB72PSHTop/jFH+ZFXOs0APt0m+72e8
uqX8k++0GBg690ptucGsUK428LRoP4SOXu+07hnRvq1wc32nU4ODZAIZQbzorvZDFehDX/uNZ/IZ
cEK00CtNmvDo45fQhdhh6sbnvs1ffR9ujWl/xsqIv/urTOePbSB9FeGXFsvGabjepKTNQmyJFhFU
wuUVIEP1zkZNbby6+NERBIZwOKBIFGSvqoXxaJZsxYDVAcGOglMRRcklRWKY2KOOMjZC/iBSflif
+8ZwBbLRyJ96dSck6kg+PEzEKabQA0YBSzSEezeO7roAKAX348au1a8Oqng6/O8nLa8f2tmRPwyN
VzY6pGDT1dWOty/yA5Xh2vhb4SyMzV3wHGA0YX6PQxRBADVginu38Uuuzw+gYVEM5w6gZXcFKExm
pTRbpUYMw3Bj5KubstvFOb+iQXMlQtKnKE+NH+0JooeNsa9TMTG2BsZVPGb47zI4t/lsSm2r1l6a
Pxryp66/R5FAsQ91pJAbIK4W3ufR35KzRRO/PrYoUFPLIfGEpn5VwAtAf+vp3Nae48SuhRxpXVAd
q5l//1gJx6CAp9zwtDHb623IqLTruI5oO1x5q4EBM5VGz2rPjv71VmszkK7AwgftkGh3hj+7Fkbp
Yhf8X9LBgKCD5jQ7uyecVxARgnCvtVvX00oIpzwgWPMAt0BdLiGQuizBV/OD2pNIPquMYnI4vNkm
jX1wFg8fk7AuxrWK5O6tS2P92Fic6wPBAwY0FaxuwtRVX35qJWNSIweSL7CuqIVncY6RKSlexU/J
kL3AlBjJGcP1qeSLPElAu6R8UydNvKAvb1ADmCv2cwQmknNjkSg5Sd0OTaXVXizTVm1e6vQngtc0
WCu3FaLggdsSsj7HyV53frB7bi/DdbxmdCKikIogQCyRTarcpX6Z2LUXmgDLKGyiJjrWHy0tdyOg
ErcHe8MdXM1V+Jtyc9G9fnuOvk9L5CQopyhq2Pr1Gx+j0OlEgV6zg+nY4prlKGfpoQ4oa9Soaad3
ipXeo6O+FQyv0yMDcqIAKVCUo8e5CAO2MelFMcE/fA2T+ZMErbdAwaG2ADaj2CmchgSKwIEfJVIY
Cw3n3pf2fUozq/P+2VgUUZhaLAq/gvqRQKzidrPYAHZuZImfBJWnUdEGiuw2HxVgoln61Q7+tsrE
LaoKq/ZzVp6CDhF97E7deNP04zpfZ0ne/QoRS959mqGXuH8n3h9Ndz+lCQjd1356Zmd+rpHUzZ9q
G6inZHiSHntZ32xsw5X4KKhvADiwW0EAQxzWd6NPua/MvWKVMLrrnSj56CHOXLTRssjYqWg6k/Ad
fPXL7aVfHVWniWciO0VFTazJu1GzKYjzojVKL4yO6YjSDh9fiIAJR58agqOEZG1tbnTzVx7FlFso
bDGg6GMtYUl22UvgE4h9tvW9ugt+RYkXhWenn9yoLhEe+z2Vd8n8nGA61inWxkKvHUHQYJQiuI8g
Pi+fJ9w/RiBpJbevDQKMd8mIsfiruALEe3Bq6N6V2JykrwON+MlE7lUomfNou730q6vAXgf0RxS+
vgEGQOORFqf1G5BGNPHafpdzC8M72Qn1YAESExekaOShI++VaGTG9Vah/K2auDx88GtoJOncSFcC
UbGT5qYzRrVXKDoWXucSAAtA5vxTGT9akPlN/84a/ioSyQWniRrt1yRpcCX/2L6a0m7QLLeKXsp0
BPiy9aVWLm9SaeHvAeqXILV4R456lko2FGrPoTHRzK/qcbYV2pyvpK01Cmgb32PlIhAJoiAEkqdw
FV2eBVro0lAqReUNffWYODPtCRlocVpbv9RJ/2ueDcwc/72jRY6QcRM1as5zY9xLiXWfFRNJlU/V
ZFC2ftpKwvhGbmYNeVrwqrj8abndlnI2qpVXa/NxGHCT5IyKwrcUUTAtAldvIeH07mBuccmvdMwg
I4kmKNphwGOFCd3l0EpXWfOozhWV/dadX+ICAl/JTUCVdkLOTTw8R13IysU7h4qG2Kxxg75eGJzy
8nnjE62sgyjTijwBsAPv38sfMzoTSMvKLL0pGPdD+nluRjdV1LOtTx+7gNoe6KOoyu9NY4swesWT
Yh1ExwF9ZiHScEU7qosJS6iW+KxaqQcfGUXIc4oTUogBBlADYZoqY0yLxYgnwDsUundWAa5mfNbM
ZG+SZFpoVXe/pMD0srT/UFeDS/VoK6is3OtEFMGLIqUUuuiXK0R626gQ5UrPgexCj8vVmsENAxAB
9qe2k/aTjvONVODF/bE369M0QZiPKITiERrTMZp0basCupJlXvwicQW9u2LMaEQXfLK5YmD0OtR+
sCyx03PuvJq8fgSNSgQ8sVYc68l8bUg+leJP9jEkIPCC4Ll4di/3cS3HmeZH3O5t/X0un6TWS/pX
oYHXEEnGvt2JnSy+moDiVlKKNQ55UEgZQ9l6gq19I6pSKKqwj7EwXRwpefCzJJbDymv1hFvX+VKT
9MZp/rHoHvGgOclj9E38kqk3dl30KnA0tp+/WRkIzmWwWR8Xx2ZxBUCZ5S4m0ELeWRpJTEY0hHOR
cMYRCG6jXWbDYklVnz7IEWE4ZL+R0zX/6U0nckucaTZeaStxnhI5rzNCL8+QZTWrI/1WhpRTLRSE
e12nJWy4FVQPpG73eqJ54SZPau3y5WJBno6ysA4BUrxJ3u3KRjdNada08s3x2LF+WkGzE5DdAaOo
sjZ3dpmisXA/hMXBVqoTq7mr6w2y8grABA46JQCQwpiuX8XWPptrNEidwitlSO/xMexir3KnmVAK
/K4xX2oYNjQFdolJWqZ3ewEgFhoPfozpZPS7zLqT4rdbt83KieVnCcYJribXWrsNvU2IpwEnNm9P
rfWFauMZgX18TrgNHap7VCnaMvLG7kuvq2+0J/o57nbQXftKAnfDphQIgivGfI0wzSgldelhgrrT
2nYnWdmxOU51clfo7b7snkugNjmuXgmWUhG99i0P8rV3Oj+B9iSbBY8zbbFR1LkYSfbT0tPV3q3z
7E5kajMmtWOFFhUcMzOSeJdKh6juPgq75RIiw+1rbyVeUOaEhUmeLvoJ4u/f7VWnoNxZ5lHpyYVA
onRvvvSj1OzUaQvjtnIUL4ZaJBpa0Vu+lTKU032rg+BBAG6E/LEzBPs8ICDO3/7r3PBwoPPJMQBS
SE3scm6J2lkT1M3CE2UwQQNVFemAijjmehun7XoVxUgi/kMdFkCby5GiXpez3jKKN5sKwJmi/wfb
eyfFWwdodaQ31XUec1BOlltGKpOkaLvCywkioaqepxncP9V5fdgqXqx0eZiVqCDR30Kja2nSmeql
njb5VHgD2prkY80YHG0jPZfA0XwuDdHQpZfvFpbk3v5ym0MvtqU5RkjOdEPhNU39xuCdC4rvNfg4
+acx6m6jpW6hOLuAkLExtNiGlxcWs4bRInzJcN8yFitclUas9FVZ4DheNYd2olxlVW42Amf+YMXO
XrE/Du0xqfuPBmboAtdkR9ldllFtxEly4/paCRH0MwVsmzsMiPrSyUGWwDcNGLR6gDXaEV3pNruX
omOHKrl4Ueql5KUGsioCXlVhXL3ZDhLFmuVyUEwWSDXoBByny62dFGlr+53PIRo/OxSvq4kTyw0S
Jy96lAKFpTkEPbEkWg3dlnrL2m7H/0pcpWIbLkE5RqgXZYYmtVcnnGCdlJh3KtVEV+aAbXx38V2X
EwW1TuIkwPK08xcTTUJnUEFjomfNc5ldLzVnwWdqMP6mKiMSSR/F51ohWtk7hRfRGG+ACa6mq2rg
AXmHCQYMz9NFGJm4AiBVAcVJ+mAfssiicEALX+EBcHu2V1UxMRICANhjwJLXliU6M7W6QovN3GsM
+Yg1ySc9wNtH3YIoXJWAGEaopYAKUdAZWpZD5JFm3ZgxzDjSqwzzU2TauxTlql527gUopkI7TIu3
MI/XD0sxLnUgREVxFb+624cmKMOqsXIvk/SzuS/Khg5xt4tMaR+SekuU3VUcfao03iHDdB7C7gMZ
/D5UO5y4t7rlV/ee+DGw5lH/BH+JPs/lxpJCaGSmJOVeHnxyYInlBOsgR0XczbKn/48Ua+3bvh9v
ce31GQ+VwPGZfPOM4KZrczxBTHiVPx3lhFlzVK2mdZ1s//auFY2xMNo7yV4rNrbZdZLF3Cl/g46A
P8AuWNz5lVYU6LsSx41Yd4UZS54zutbGT8o0F/iXpXfWlN7NKdSQslc+TX34IZXRyy/iLa3TtcNl
ENMpxLLv2RmXn6GO65xyFDdnzIu1yaO9sLENOet9oW9Me2OoZdkf7MukI9pbsLVx6WjiXUcDStS6
48184MotzhYrDFqbKVHfvmrXVzniTnFTF9QO0IfLMINhY7V5/lOeEETQ889RUj0TWLCy1b6mVmvv
/O/JNH3PQPfPobSzzHCj/n91gYpfhCsrlQKBTrIXN0ao+I4x51xZsmTsBDSp6+IfU2f9ngus1bF4
uh3K1vcYXQ9R6RQ6I4vxurDJ466PuSRUjnkX7csWQWYc2tA02FdcHENBlZu95zif8y7Y9yb6Qlvw
0euLmlkjwEX1BqQf6ebi+ogg4Ji+SdogSa+CaeXXh2acXRHFbYSGTNSU/Cx3A+PeGJFXUD5vrMJV
+QoZN5qvUJOQGL72MG2SqDCwqSzAIHenEiWSsbF8dy5iQHj+R91/7GiC1b7mBeH89fbY12VecJVI
2KBVxeC0Q8V5ePeIUGmjSEXvZ15T/4VrDKVLMnvQElMwHFSpP8SCKyR3hxSSkmBIUYwBer8XVMa8
70CD0Q3iIFL9uuur1yww3WL4+/ZvvMZivv1GNO+AT4uNueiBJBSoxxxDAE+UOIUqqOzANARPIjVU
4iV9J8xcBW9XNxIsb7ZCwtr+sBCZFZbvoKg5H5drlM5FZTctazRGX7CGckWRU1i/xXN3SGA3qIjv
IXZ+DPzwKNtPUp0dbq+AOAYX+Q0LQBOILJKXChFDu/wBbZhMSWlY/ACt2tGTfNKxTtSwb7o9zOpE
34+zWGh1igK5FeNQYyjnAaUmSDUD7YXBp2iY7BoHj+zIdVKCvCg3KFv37eqnFqUPWqAmvtRLEqIG
4iEMS50+C+29al+k+047tOj8tTbpHMXkMPs9mLNrZltOwiuBn04XFGkQVCzzEoVYtYbeG3jq8a5V
DvIQ3qWJ4bXkIXmdbNQ+V7IK+uvIOQsFTboKizOH2PVkEpKI65H8KEr2AZUTXmgcd657yhlRvjHi
22W93EE21SQBfUMDSF182dmfJyussNJRq2KHjjFV12Rn9QjToK0YA31VKa2KPrOu4Fkc+BROorOA
lIN6Fi3+SEfXXN94r62kmKzD/37UIvrPeljwAGK7+VSRmrHbNdNLyJEe8YV5g52ilu9UG4Nev085
TO9HXay+lpSZMYulKOTcNWwARzzH529K9j3xJxcOrBvPpWu3G9LG6+OSSaLRQ8XoCt2T5ImCLTCS
A5X8mivGnckTVNAF9AFTWBoTvv61t0M4L1uYktUYD98FyUWK/yA6Futs1npnBhIjz/TQAxY4xyIb
/wWfXNpRYBUTxNuh3VkTaj0yj4la2bXxyYRS9fZsggfch/qdAfShiXoEWKmK07i4HXyuvNDJhjj5
//uVi++i6m2c6JokTA9/0tUr5Dt1VKkSoKcWgYOgieQbqtee1Klws0Sm5/l1F4whMkP+3rckAV4d
pX+K7IPYs4KnPMcb2dFawsZP1FGroEZMj1gc7HeXZTlBe+yMKPdKYePGYs6gZe1EfTAxARXP6Qik
SpemngAKCa8XgWCaRk6WxsmjQZRH0v/h7Lx240aidf1EBJjDLZudlCVbcrghxtaYOWc+/flKBzjb
zeYRMRsDDGAYcDWLxVUr/GGj7vz/bJuQtqTHwLx4sW2ZnuFsZye5Z79isH3UTcYWQC8HMkqQVOIH
ik9b1voDZl6yX3kp/L9Z5ro2wyONRVdw9ILK3NXGQ2UkP1qbZuUg+3u13fjyxC+5jEEW5k+cfgx/
RFtgEYPkUqusxNQiUo072suerhcHXXvXnS1qznV8ZSFErqE7KUIYfvGaKikfR1xgI89KZWR5O0/G
cS+M0cWsGRrMu8G3Ng7vyskQSviMj2i18HRL8qURm3bHpAQTHzO7j4DtRarp9WF1DKopcn3Lf4tL
/cGOui9JnT87tEPafDjJVbiTvk65gu/PFp1vJeSLxh8WNzRFUJlZkkjUvAnHMMn4SRbDvEneJ2V4
nObyze7153SUTqacnNIQuSaEdhTVbZT6Hz8MvgSq/DtQXX+iRWdv5dorr4Z2AuocXHvgjJaT2grJ
nWLQhgi+buSG2AV2crZTxpe2aj0j2+vS1oKrb0ZgXClieT1gzy+/2a63xi7u48gjuMD4m93MxmGT
vh+WX2YMmij2aXGExx6cU2sZe120R02jfwdBTuMj0A5KcG8N/VaudZ3ToTxooADPpE/Ity6Cckcp
IamGFCKbUd7Ijf4tVuTfffWtDfJ9Ebdfo6o6yFlxg/NpMA3/gsf94aCMhMfCb6SCP4+9a5skzBuF
iaNAVCxR8SCBGhQ/KSflmZMZ1g+Z1Bw50K2bYXAclju9tLkXk2RnKt9eq7g4z2osu03MtCG08yOF
4xYwdCWwQX1CXJsGDFKX9IIWL44Jy4B+MPKhRX9OZTRmhXpfpX6rE4Rc2iTg285qQKOt6obTnd7P
33UH95tCyfdS3J2H2n9s9HOj2W8m5XQtA6aWNOpq2A/0PBMVtPMWAH/leIPvpqQXXs0AAxYvte/l
Ue4Dm99cancdHvd9Nb9Oin8zqADSI+13NVk3Sqb9cfTwOa3Sk/aMdOdtW+cM46f3tqnTXTENIUw3
47jxjlcOHL8NgBNEPoqZjyzhr8sr6to2SxBH8HpfuSsi9f6lktWHJBhfIal80xyoT6hB4bXmqSNW
D3H0I9PPg1z9i3TyVmv8qjNNf09IEiGoy+gMdNvlu02RwYykBtm4OXVeoyZ8QaHzTRikNc2jVWt3
cpwioo+Yn+y/CKjVxlaIf35xE32cKzB1QFyvEnDVSB05L2OcEOTMQ5QISSQmzCouGwwPk+iPhXJO
FHJrKvFhqgLqnuSutttfnRFuaFWsZIXsBF1Ey6DuoABZdPxorsIgaQNka1FNQMf5rrfbc2OGL/Gc
P8k6LQAnfLBDOm/5JL1t7IP4x6/2wWFGJDCuJBCLujIASiUzoUC9D3koC4t4gThtVNwhku5AJhbi
/THVXyPjmGvaxktY+VRAfevgC4WJzNV0H8vN2JQyq4cPTFUXpHdzMbhOjm9LPO0HiIjNpkX8SnVJ
BU8fATY9PV192Ueky13KBcrx3kjTQOiiJDlekBhAq8HkVg48VusguhmcylMmbTzwSnXN6gCURJJr
4eazSEs6PTP/r5urg6GLa/tlDcvB6t2+Q8y3m/BF60ykdvGmUOTqHzkTYhE58/9pIxJcl12ij4Gn
Ob0mgTZZBNa+iUfJyMzBs/3iCajL8xC2nuzn+8Cub1S6b8A8Afwb9cYtc42V4qtncME4QUBcKHEv
v3o6OFotS/bwAXSabVLMpNiX2X1CVzfAogNEy58mjL6oHVmp6by0M2qmBsObsP03L9WdFKS7vFEj
PoUef9j4rUr7X4Y2PghRrc8/jbXT6WBPKGQmhVzQIpArUtXNtuTga1xTExEdhii+6RGUSDFaRdfT
iJONmHjdemVz/lpxkacAR9FqYBfIaOkAfOm8dawamL9tQOEiHf/Pz8fdCZCDdhok42Xbz2xNaYwy
hBZj3A4LVb8pdPwzMxeO91ExnTudWPz5imvH/wNZzkSbYuXKVbiNs3lQWnQ7g+aXhhhSnyhc7RH0
zv4m+6kEpF2p+miVxW2vFy/Mzf58/gPEBi6CHTBuRsOotuCyIIsX8Nf9Z0vwudUcRc25iG7IzW4D
A/COVZ5Sqzh8vtTK6aFIBDkF4wtM8XLSn1V5M6cTyuBWEe+E4gIWVfvOlLykrp5wHqijLdTwSo0P
gRZzNnI3uoTkupdPJ6vjHPYju+vAWEoZCVnVOU/sfNcHaDqiyq4ExqkofgVJ0pJiSG8j0mw7nFtc
Trg70u2dSxw8IlOjtdq5fqYb+7oIWjew//3vm4NgD4mIaKleDfjCfOpKlF0Gz8LagoNyUnrtvqL1
EDTJjUWvPXM2zShXPi7ySDgNGooC6tWAOOidTJJMIk+pz0dK5ruq1W/KMXETPz2E+pYS9MoQk7cB
NEcUXiy5ZJaHcovFb96TYGhveWwdcrU9D2p70FCGKqb+ITobw6uZ7Ypc3qX4WiuS7E4RhTcM9I2o
u3bpfRCr6ZwL0c+lf0tb2jJ61+mINHOMDnXxkGpvTZA+j/YZSwrQqeq+0q2jI7W/MJb57zU/2Q3Z
pvnR7FwSCTCcMoLCIsMolPhGyHLMEn699VlvtogSV1Z5YkL7oUcNLovs21oMCcuxj4pGSBFbSf7k
VONtber72q5fRbNDsvuD6sQvsRKdtDE8q0V/X7bBo8ENqyeHIi2+Wo3/0EBAa+P3Uk43UEZrB/Cv
H2cv7lygnWGe+wNSukO0D+3u4EcRqFoJxDwK/nm8kVaK62kZ62xhWIhsMQn2ktdZFgV9qgqtmUyK
P/CivqXvIJ1vNJ/WQirtDjAXiMhCGVpkNHGdllUzIhlI122ydGYxLfNSIBiMZz8PGlsrLV4u8g1h
Frdki4IrKlhgjomLsoG0tbGxdWux+69nWg6Ak4CaYChZqS/go6MoNiiI8mo9YA46a3DyJ5RbP3+4
lTEozhWiUSXKb3h3i+CtZyWTyQTtNoFfER28Qo13htIdYtU5VnAI7D/j9KEvmU+AaLibqy2Zl9UT
Q39ESPHS3lzqIg0ROZsTI8ckInAAJH1Uuv22m9TadwCg9f8tszgxXVfkLd7LMNTpO3fhv13yBh6K
Huoh2hwmreS5QlsEainqpACqF99cnQVh31ro5YgZhwDjWwyN0ko6SNp9207Mc31ER/67HipxiKQR
7RoFPu0Vd8rp0BgYe1Rroqy/1fGqFbvZTd2tFuU/paj1nCDfSb1+o/b2142DtLK9QMeJfwAl+G+Z
BUCB92s/MnlkISoBl4AhpaC49inunN0rOkkvcfmnTtLnxhm+ZZbeQdNxh2j8V5KmWzpSb6GefA9V
e6P2WXkVpJl0lwQU7lquHp1rq8pHCu6UAVvuTM+2dJciu1DFxldst63Yd5uq37h7ro+0AE+TUivI
TVBfi836K+FL/I4uTIwIler0B916U4n1U/7f54YMk2CrURfCWEPH5HIVI5ZHX9L1DrjjSze8OC2y
g/K3RN+Y4F2/WZYBCct5EvXrss0/SRpoX1XpPBAJbiPVbln8ZhRbjvdVufVIK00J0QYk5piiTAXU
dvlMha2Ugz1XqGRP8YOc1uSH3d3o+IgavncWjbPCcdvoTQW48fkBvg7zLEznHnEAWrUoll0unGtW
Nfo9gkBd6bumBMxqdlw9PaSb7cWV/RQGow6pCcsoy5l+L+dq0KuIkRTKOR59AIHfm+KZwVidZRvn
8PpGwawHSVTggWLst8Ti1kUONnx2qLETB7bPu5bhyz1Irt2doqzCNmtLaWVtQczHEVigswK0ROzy
XwefBrvazAkLjslPO3gczR9B6EFUFP428dvnb2ztrKiIE/NYH/QreQGR05xZx/jJbtEo/v6z9p+d
7j1rb5LkUOGeiiRb9+PzBa9DCQeSrgURHVIIMpyXDxdKKak3YChPr96j8aVDqkrGK8A/+Tm88PBP
428kOSsnRRANxIegicJK/KC/djM2+jbNzACpprhhMo+w+SiwSv5Rm8+wUT9/upVUAO0FdPnp0lo6
SfPi06smySnLGukvBRvl3EmOuRkhpV6fzIyiLj74Ix13w9jPhn2bRd3DeN/rT/+b3wDhmqxOoFmX
sabNZDtTA2RkwuhlaO/60T+GmXy0Iv9oqJk7O8lBLq2DPCW3tcsMR90CSKyEASiXzAlFlwolgsUB
1iX6kHUcd16d526V/mrLt7B6mZlpfv6ka69WHCbuCaojZmWXrzbXa02p/BnlqdreBU12rrVXxUwO
WV4ciubL54utFChAF3mpIFvoP17BzPwxj0Yj01Coqa2dClUwUJ5Hf3Tn5tmsnrJZQ2H7R2HTlAh+
wDzO52w/5MNetX+rvIHhNDg/dDXaiLgr5SG/iqiLZJDgmC+zpGQw8i7B7M0bjXelGF6gXRyy4N1O
rFvfGdEZbW5nWMCS/TbRift8S1YC1cXai/0fgqkplYkgnOZiHNkerb5hPv2qtOVhhOkRpFvoj/UV
0RylPcOAeMnv8q25rDqfkTAOqm7NtIj63Y0KdGP7O6PBwr2QNzZ4fUVQtMh6oH21TKy1Wrd7B2Ko
p4fDkRc8d6+4yh57BJIzZDX88d/P93QlPrKn/7PeIoBMcVw3Zo282JwSKXpth5kcEL0ZHeZ4X7yH
dPbH/J/P11y7BGgnY7CJrI9CirKIkS1J7wwVlnCv4iem/cpK7Sz7yc6of0uadhhMNBNnwCPqaWNh
cUIuC11EXEWqLQQqBY728gvWU6D/EiqRnkoKKQMhGksZ6tWfdGDqXiI0lfYMfAlRqYVL5lZ3Y+3d
ah/9RFE1XWHG1CZtYtrErF7Grpm+5cpr6HwDxtqmD7G2dXZXuko8LA1FSCUIFoGiuHzYvO5tK1fz
zuvLRwctkIHivlF+hto+Lc7ZePRzHtYMd2r/vaaLf9SSh0k7b+z42vniXaMrjyAnCeJix4dEi2WY
HZ1njU+1quyiJsJ5GL7bW6L6WGHpnly+mCZi172b+rL4QTBwFGTHStc82V3tBjDksmnj2K9dGUiP
MdLgtzF5XexNih9p4JekIZHyVVQWSdwxq1bAq25Jjq9GTKjviAeTipP5L+pKJZSCvGeEicPr7+iP
gOkjtR0nMDPppjOwK1ovk1/GYaO4W2nx8vrJCcDr0sdEv/jy9TuR2kRjwK0Y9ruuwN+S4AGD6KQO
59y86X50vw3wa8VRkn/SYiyiA3mK89Vhgi/fhKa3VdOpq1tOni5EekjGljOEOkoMM9cjKp/4Ju8V
VwmeoNhhJPR18N8a9Q6Qo5tqOKCc+vZ1Hn4G0qGrvvvFPQadnfxcds9vfZG543gws6Nctq4WPejT
Zl9w9SOl4QzeBClZEqvLbZMgDUnojHaemt2OgYe8dFfMuA+Ed2kunyLrSYUa1Ti/TGc+9LCcU/u2
QZrNxyIQUdLyYG+iLcSKV0GLHqUChZWKeFl7tNRXOuJCpDditjxod+ZY3Y2Ea1zdGjePs7MsPwTK
aw1OJjYyN5aymzRNXXN2Ni7g1XSTIyzqViRP0E++3JwmVM2UkoXNCVCcDBpPDgbmcC9JmLl50bhY
NXuGlOxsrspOqV3tpgw2vtyrJIwuJXrG3MVC8Jaq8/In4LfOYCibWs/WdXAPrJsTMfRkJzMh2Kii
r59XLIaYE70IggVuJ5eLTUHbBBV6Y14eehJNNOWb0/xb+TfO5CrpvgGbFroW1tA6ozB5Y7M/rvqL
975YXLtcXMVcPsCEhCdVbrro+auVuILgXXtD+GW27udwR8t2V7Pb0gEFgki+H+x9mbpa+izbu/k0
qTFesz/aeNhZgWupFFg+urXFLv+lJuEusmMYjsoJcsdBDZ/K+bFqvybOcyenbqej3Vypbl98lbXM
xaljh4nzLg/TnTaXO2V6VrJ9YO1T+4feyW5Fqm2ggThoboDVHHYClWuGBwjfQf+OkZVrJBbKT6jx
uF3M7PDUZo8N6KDP75qrq4b9IsYKwjlMpKs2BK4CmRTlbYulxatgQgmV4HzywBIwKkcbgjiXmfvP
17weU0I2JpVgUE8OBeNgcUJSSeriWEIOUHQoBdpfiC6B0HBL8Jv0y4rkZ4yYyRT8CI2NwmvleZlN
8cTMxtHQdBZL51niTE5hf4gjKlogmP6680fSdNfaMbPoki24kripFgfyYsHFgZTzmsI9chqvIJOI
YJCbLXZoUIRz/hxIOFrwWWDpLUT4Nrb5KgaKbUYjVPR7yCLkxSXqpEHOPcqzlkbkWsFtVpguwrQ7
AcgW2nKy+idl8w0z9ZQBFT4hPDUO+2orn1nd879+x6IEqeWxdAqN3+HPwHox8dSQeiuHfj/JiAtJ
I76ms1duhLwP7Npy4wGBiALE4fJcxryp0eQqj8zW66sfbfOldk5t8tVPd5P+RbKPdvdvT/pK9RW3
kWccG9/1q70yHpLqCExbEMSsrSbV9W3OC6GpIoC59Iy4KRfBySlnB7UNmkbjQalPlnVypluzRubi
e3mSZi55NwlcqJB0zLPW0+yHWvaKyLW/FdqdcbQGxKl21bsx7Bz/RUvPn5+XjzL0asf+5+d9VCB/
dWGKGg+DPqLtE4deNe+N7IDPWv0Up7v6sZ7Q5TiM1T62+S7vsjsZDE2j88XezsVpzs93eeMmmoua
eyvvQwUEwO4EAMAZnhVrI358wGqvfiixCt1AYFXwJy/3MYvj1J8V9lGZ9L3NroWIRcGYecNL8T0O
4NzbY3Z2ZCwALcVjPrkfB/WcOl0B1ab+jtydi72J2/l/6jg5zuU3dLX2VU+mb0iPifnHkCEqWKeU
Map5X0YVM3wvku2TPRQnI0WVHsU8KgEsD1TnkPv5CQDR2TKeyQF2kvqz7WdmId/RUmzK16TSnyJZ
PgB3S7A2jbr01ErKP5ieCm17VbgUvsWJV03mbdi9xvlX0zzHIWmcca9nR7Tb3US6C6Vq34F79+Wn
QP7TaU8RBxl8R4KVdioepLopKEwKa34Ni+SQavVZSwHyILzMhfT5MTHXworykSQDvaCjsQihhuMH
41ioXBniVx6af4Lb6tkYDiXaUNyOt3F3msH6QqVTT4oJrI3JzH4Yd3qAxMsORkal3ijNzumezrif
yHHihgr6Vvk7B3xvGIeIpLs+8/Vpz8p9+zM7TC2xae9wPf8x7/w7SXqAwxOPu1pHB8Wj2aMaxzK+
LdtH3z6gjJa+KA/VwXkKS1DG3Rtc9T4+bmzCVcYrPmUA32S2At+4/Fb0ShoCrdJbb+qKff69y59s
tBJ/BY/Sj4avpLOwVP3Hp7M0cqieM/tWqc+KvtfTUwUWpHuw2rNhvoXF99Q5VFELt23XNJ4+lm7J
8Lo6Svl+CtRdndPGaIFwnJ3wUYWqPSse+cysH2BMY5DwFhoHq9FcBHODL2BLjEcrfh+G27x7CJxd
9pqVP1Rn2CVKdaiCB8PHriohBDIKArHyqPnHEdU/NQi8onsHwHgXBVvjhrWNAp0BEBUpYtoHiz7j
JKuFb6sD2SBkLDpyfJLBXpgQuHnzEwzxxqW3thxjMHJt5lEUTYtKJMk0JZasnNZ1OO653IvOPAmL
g8T6o8XMxZIt8Luxcr+DdoLWxviLoeQiu3f6JJQGOW29EjLfVP4Uci1C6fbz87a1yiLijfh3VEwe
6YKERB/duZvHn5NSbyUrV+Ump5rMCJ4qjZbrxkOGRl9QpgKq2L2WsP8duD8zYXSkNa0k4202f3WC
x14Q0LnGlQnS0jg8APLY6zWFXLs1MV/LFOnnkiEicgGrZano7UCRjY0c8WyqcILLoNo3Eiqouf0r
jb+HvepRVAa+4lWOsvPb5883/brlhvYD1wyDCcE6IdZd3jM+SbMZxho9h6FyRe4mUIqCmK/6f3xA
EmmIrBpwgqL+8vnKKxkT/R+g5BhvItCzPFTd4GR9HNOotSPSYEQGVfRlEi3fmZBTi3fHM7qtSe7q
wzJk4svhLdNoXByxZOoy8qi4gTqEnWv4Klhhwi9E5KpC61C0u/gEsF9rNw732lumc0DTnoAqG4x6
L/c5sotZxiGAx02+lcZ7KrlT8yr22Yq/yu2jHcLqksBQ4qwmJVvN45Xa+AOkCzAEhYArBxxzMsyR
Bj0ixI7vJv1jKrpMKAQa/U/DqrYedaUcgHZLhwmHzA/x58tHLVF+tpMYAkAM9N6qs5NaHQxlxhb6
URDsmgYVRQt2Kvqrnx+ptfcrTH5IPXEtYFq6yMLTxHKGzrFqD6Wpndn/FKrwlsCAh28Ekw+lHOWn
EMrZWFekA4tk7WLdRbqAF7HawZikAkdqfqjfW/1OGY6O8RPrVdef8cxl36NsJ3h8AVYRny+/EjiF
tBXzJ+IZ8/ZFDdQOSj0UdESZQZvndtJP5fDDH6OthxQndPmQaCFRTOuCZ7QkguVJlBNFWiKF/jZ1
LwYd0YQKNoxzr9e7A94/BxP5ZLV9FNrieRAc2tF2Tfnl86dd6b0AxOAbYnZL1Unn9PJ4pRLEFGVC
z8+krRAjz6OjLmnU3wqydbt5Fk233nBrR3dHmzrMkLxhSzr2OnbxE3CJEJwPMqPlKN7wi8JKbb30
BJNKQzRRkACqDDJkRN6H5kVXRjdzukH9vf6KL1ddpBk4BtdJJORJ0zI7YWCAXAG66voJnPJdVeZP
G/t8/RkLljdgFNrgXA4f/eu/SiXFTrIsTGB6+tjKY0rs1rWy6xsYfqmNj8KubnCRwh05JL3aWFq7
OmpkmwKnAs2ZUcVSBcnoxoZoxbhwdm5MVLVigFfoJnRqdpeXqCUL82twZTpHMAaRKXTEzXnLNfk6
zbr4EcvPKimjMoyNsPZkOcCKEiXcyDjJ0HlUfNf9GfzXlpfh9WQGHgXSNNgnIJpCH1N86X9tedVX
ba4pU+VVSrFPAkCDpuzFWnu2KmkvxK9KIcwrYXNh6G6hSl435E9tmp5CDCS1LZ7ySi0vmJ+ovHLS
xZhzEdbIe4akDsfK642QeUThtn3s/UpB9+ZonQUNIEPK4wAZbaM/COcncY8KvWATKzucf7wsexyA
FXXoBtsj2g+mBtDyseiweStdkKwefaLPj86HmPtllOKngpVGah9VR/p9l1uYDbY9KVOL+ukY7+Ho
obABYZ3GgxCgd2zImXrg1kjSqHa3D+bOTeUn4RcRnfPuH31+6Lgy7Pbr2GOh2N3EAUogUBtE96YO
wxszwRVQrc6SXW+FVxG2rn44wziBlqCOWKqWVzhKqr2FSmqe/PTJ5k007gaEoJFoFcIVZnOcUe4c
+F1pt5UTr3zq9M5tmWpPSGUt703U8DtT0irOHXFMJIFCviWZjV1ZHtUMZQcNW8K8O5jNRkhbC+YX
Ky+OGF6EHePcuvKiCQsdNAWEIIoQjhGrW/qNnfH0ZKH8KcKMR4XCb71/fmSuB3FieiIAswD7V9SK
OlOrpbbuS08boI6JcgCQZ+4Mh6JLTjLNRJ1eeptMxwT1CuPrxurXe8/q+IcBkxFQ6yXJo0+KvLBi
lagumYdmPhlP0iz8NONdnNx3/glbvWNT9ofPl70Obperisv+r0iTNhAzzUkpmSHwlrv75l8+EcVo
zmmReJ21AVtfyX4vl1sENmDBo1ZqPOSshi5wGXcKEUfBEx493B5JXs6Z0P8MEl6z/ypwS58/7vo7
/khb4LGbIKMun7eK8xkTbRmpV2rXJv6qBgc5ybw0tXfwuUMj/bCn7RX/TqZrvLG42MzLT5un/2vx
RY3VRlMMO3HmgDFtUUBToK+QafeOz2w7k+iSEM3Fa8Y34CZt9FOYoTmOJWdebYXHlQyZnwIcDI4D
ECJt2Z61AhyP+3YSctnJDnR4N78Wc480Xn4aImG1/jXMGkLhFkTquuoGzqGi8w5nihnv0jyWWQug
xhlFsDmojvX87xw6bgUoE57QRot35WRT2olyGk1Dka9evunQKhBHjVu0wLAbUqN6N1U6NuVMvcoj
jc2bZP618XqvIzcXJDJDzIVJVpAhu1zRLK2gwqKggFQwHgzyEAiax7F/GPHDNafaNUb6YAzSw0PR
26+fL77ytAJbS8+JdPhasj6rfSUDtJB7mP2cyrS7D30XhaUQ3+qhiP6M9b+fr7dylBkp8SIZ18OE
Ws6WMl1NAy2zc08m+5UnpI2CeuMK/3hDi88FuCA0F2R0QQ9eQUO4EmI7R89O0sfDpKEGHRv3YW7c
Q+o7TOk3VFBOSHpDb7VfhTirmdlforGhN1n8cvT+vUqCmdGTqXt+YnqBgzuY/RDYyY/EQIigmw9T
6Hz1h/5XhzHMrqnik2H0tWsjyeiBwzlEsRQgvKE+9+Hvz3fvWiBBYyIoek8keghBLsmDGkbVUMiQ
aJMAFc1tdgr94EtdRTfm0N/W6eM09K6toBo8ZneCASOCIjSVY2O2tyX1haU2G7t97VcifhLwdr5L
tF1pKV6e3hgtboB5qNZNAceV1nU6kmlPuasN3MKoo0H6Qs+BKVacA/EvXCGYmE3qMZA3bd1W7sKL
37Io7Xw9VEMF1hEaHuS5IwlbEf5oUDUww/TO9NvbgKgY4QxvB5twnLWTLRgrfMH8H2Df5T6QtiI1
kEaF1yIPNmXBQc+Hw4ARTymdxMRYOCnpP4rAIMvVPkJ0PpaHWQ62XohIeZbHn4EeUEqFXpNpLO7K
YoTDO09TDjIKEqNxy4iT1nmCspXxoaJWmr07mzL9BCxEEC0ax9PGKV37BcQyHTVDgaVYgoeDOVXm
sSkQypMfLWp5Bc0nIZ4/oUWLvMfOx2bBGIN9agVH9WTg9/D5D1i5LIgsMP0EvRzkpHhVfyUnSqZH
hpYYfI0hw2MNTj3elzG1QhuXG0utHn8KTVQbhTLolShgKMV5Zw1ZjkWQiYxXv1edu7JksEaezSRD
VDSN3u5aOWISlrqj8QT21h3Uf/7rI9PCAb6io/P8QbO8fOShlsoWVaXc81X5bNnh0UGMXWsCbrGN
83Xdu0AQl86J0KyAVrrsgc6lHFttDH/G12U3newHKGX3jvWe+rcN6pSyFj8NffbfATOsyvVvKNj4
oD24uCO5rhm3tQpadTbcYn08zmF1yxApk266LLpx8nqXO/0xzrO930b3mmSco27YePSV8MtpAoIv
pGCgcy3r6yIJrLyfoUpKo+J1+XvcGGfKIbzPpUNu1EwS+dqnF1tJz9qc7JF7khT52NkzQmDzqYiy
b5+/9ZV0DP4yXxhcPQZI4AcuX3uO5reUy6iHOE13Q5LhoYkDJ1H/6Eg3NY5JiKVZBgphk3z8fO3r
j4ylhUWjEA7hJlrE2miqC6ucVWASHO9BIUtxnqwqRKotevp8pbUTx8cFvxP1HTzQRLj563NuSi3A
6ZLRWBQ2Z/QQvuXW9AfLZK9resltLTvaD3OxNcNd39u/ltUul2VSF8qJ0IAED1PRpShvMjV5GOw6
AX5Qe73T3PlycDvYOsdtPHz+zNeyWQQuxilkoAKjf1XOx4Yaq0aNXlvZnqu2PGdT8Qvg/kHy899h
P50MDnl8n6jhDwVHNhp7t3VR382m4k5uWv7siuzl8190nSkKqrwtUg+EcrjvL7cjTptamSIieTjW
N8p063TIA6W4odCa7uWCK8bYiK2r7/2vFcXf//Xei6ExzKoEiKNWD6jDfpWs9E2qfw8+EOs0vg9q
Mh/rf/VF/c+iy65dN4H2KmYeszG9CDp8lE3HKWH4OwVHySp3fRQd2ji8t51g43HXXzkHnTuTYSnX
1+Xz9kliWH4fgv9Jx6NZQLto2rsqA2US2fj8mDdJlh9Std41ZYEpqe1a1uRp5RuYjXfc6x+oWr5o
hbERej80OS/zCaGMzGfOcJEQvPzQbWNMfMmHYzca0l0Q9aGbgE71zaegdMpdmTf5cY6AihSo25P+
RZVzrvy7Gq6XowbeXAffosDE3twvWsrX4rWZOxM3p/SM2tf7HEu7SW0eoRB9flxXLuYPQWdGdYIM
gAvD5W7aVaJjJM+s3gEiPdqvZee29jEAd2tlDHeGX+XYPlgKmo23CeaWMQPaNHR+bfyK69ru8lcs
7q0waQuoqNRXMLf2vC/3e/PsG2CVE2hVaMta0byP9fRBDuKtCLIWoEWnAh4uEw30nC83ILFGO60K
rAAqtynqYxoYfzp5YkAZFI9Bl54HzTkMsr2Xg4amxfjNl51DqJyk5lXRoLDlG/FjNZ6KqxPjaSHp
vewGj0reANJHybZOgduxWJoAc1az8FgFRC+n/JrWztPQ2SFDl/C/sudEawwVAqRQbKxclzXhpEeO
GXakhIE8HWtblly9bG5moz04SfOg2UW4kSushUu0CBTayMI2cykbp8qDpdW2xmxr1B4x6joUZvfF
N4x7PANP0jS9NEF+/vywiQpj+aH+veTiRgYvolkTXX70Vfn24vDQKdkuyK09SiYHVI82tnSlKSfa
jfCphUGvQ8lzecAYfI9l4yh04QPjjKi3OyPgK/fKbUhiD3qs9pKmcHGH+VNjcZxMKSC0cNgq9/Xr
og/JdiYM0Gc56VdzxVabhkzFucQz0LxMte5oSfF9XwCiHszolGoUgV1GXpa+dW10isvwx6R132in
4h/J9C+UlN+VTLM8Yhzm13rlJVUK/N2e36y0Olhaa+MrEH2Pje+jCpKo7A79NHzPtRE+cmaDBdWn
u9ICiGY14dc0jTVQSjkTn7G+i2P9mGbDTivTk1EaT6gaj+7nL/1azQoGjmj4czNza1yJyPm4AQ7D
mIoCJPx5H83Wmx1nR7NxkECX7c61fOBt9vQj7ttbJRhOSafuezU4N2E6g/vWm138UrYZIjBkVb5S
7U7ZEJzkcdjIF68DMvAFWVBieFG8peX15kdzqUqJEnuTNh0buUFVKnmZQ+0xzWvox3LzPf8lKdU+
zJI/wVT9MrXgnwmrpTnaMve4+jbFL0EZgWuBnJkk9vLgRmnX6nbJL7EGx6vq7txq6iO6yK7cVbtq
Tm4a39+4Ra++TbEk7E6udaoY7qTLJVXfD/s+t2LPh/tBPeAX9SHr20NixyfT2drrtQcEoSLIpMga
Ara/XC1W7TmPejn2EuVnxgB0rFqmjm9O+9j/M7QbLT1xj1yEHR4NdRcuGpYS2JjLxXqkqquoQuVY
U9/0OcAmrnWlotl/fs6vrw+xDCMOFLt4KixhL5dpjEExsP5KvMlqbpK2BckJ5Amejpb2LznearEK
JWlO7htF+bKx9tVVytpMBHlAIjkl6CL3rcNWrrIJCGqo4XwcT7exmtyMqfU9ypVHw8jubagrVEO3
U2HvJIEV15L7auwfqVJPoeUz4Qy7re9p9Ucx76ONikkG2dnlhqh9FtRSEyZeGqc3UfMwAaaQe9RI
O3sf+/Cx5u6c+9XdpDuuIw1u6tAJncanVJ4hl0wlyDVrQ7TmekwiNgqEH0ecYo379vI3WU2WhqYk
4UAtN/vYrO8kdTzaGlOB0HyaYZ5avryjjke3f75FgWqrA3h9Fukro3gGDZOGNpfh5fp5qRiUimXs
jQyYi7ncS/6TMcgbZ/F65+EMCBY+yQx8S22xyjg5RqmOzLLl8q0rX0qbKnS+xxDnsHHurq422hrg
GIjCgGaA5izOnVxLeogqYYTVYeHWTJkz6a0efNfGigTKe7u3nlo/3Fj1OniwqBBHNrjThZPV5R4W
Sh8bhWxFXm4CEm8aoYLpylJ2QhnsNtMtV/Y3ciWxX5cRhBVh1oAMhWR/1UObci2Si//D2Xc1142k
Wf6VjnpHD4CE3ZjuB+B6T3cp8gVBSRQyYdMASCR+/R5QNdsSpRA35qEq6HRhMz93TM6wH4tpOw9v
LZffuNm0qgN2rIfsg5D5m60EYCfkHShosJ5/YcAraBm2fpUVgL3PJQmU5gN7D4+0i9Dh0mAJdbFY
xp7MgZHwrx8803kJvL9YaKnOIvjzOOu9SdgE9cm+lEEB/cFsUQO07mX22S4xvRbTgUYuIMxq5ZFp
z9wymUQPJGVffrBOf6ms8V7NagPg9+Dd+oWubLOhyRsb50CNSCQCnon6u6gKTiGLlnD7+VzG400p
P0gYf3dUkOdQicz4WRz85xerkviFLREDQT0C32ZKxOg+wgzurqPRglP7UtfTdci+/fmG//aoPhIk
uNlGv5p0tr1LKPaMYqGab34ml6wZr4473hR1BL/f8RZ2yCf6If3iNw8ZmFhsDYhXv1LGKDCofpTh
BvcyWjlVvBiH6RqhEK0tPFivfwiLz3++zF+REAhQs4otQFcBuDzvwwGNS6TdAiAe9G53ZR8foetc
zHEHyg7elnTDvbHVWoPik5ffBhs5iEP1TSP/FzEAeuoOLj7AmBZn9K4sgJRlTbsCHMEamk6ePd7I
KfgatOXRIvqGDjasjL0TXvaH0Slexvgjk67fxCAcP5iR9GjTojf6bnd2I4W8SCO7m0qe+v6U+u0G
0jerIRFZtuYcjpOQFw7gDgak60dby3xx71Y3cqHZLxQDsV/HAXUcFxL0WWReyFJ0Od7w8hDDBJIF
1dHJydlh0ap26aLrwyXW5dHOVAIdjpVFP1TUmPfpX04FpTZee5S+v9gF+ZbPQ9oa5Nu22UBzsOF0
g7bTyYXYsCRqW/Y2YHnRkjbikLfxdQKYmKNa/PN7+StdHO9lCLAlVgF0thHHfl71ikI9Pqez3vck
l6QyF9jkLTg0EWev3pKZjaqnuzILnoiIgCoexEoGex6lROQLr4XNhv3Fr+xnz22g1O+TtMRH9NP0
wd70NmR/f7eQnIODPFs1IPr9fJpGsBrabRldBCI+C+bfsFpflBuchnw8UaAWS+3mQLPThd84Now6
fdjaYxCStLH8EikbqJR2j+QRPp9cnQeLnzTjt0XdHJtYreCqszQjnvY57rJby2lfvT4LE2PqvRNA
giUC8rWm3n2AmLu0+vLUuAKNKozQIhZ/ZKn3mwCPOS307DEyAJz7/aU66KvyoIMVwYwDbTVgxblY
+vC0khJUfpZ0AB3/+SX4TYBHmAXnBGpwMZgn7/KYHI4BTROhIu/bV9OWNwF2JiGLW1QTFz2FH/RB
fh3TzK8caNXwNgJ5FipePz/LytNlCcosjDdycjNU6iWMx0U39ZuWDBDqBwOt6L11B4pGDgu71jT3
Y+eCvSAcMJQhjVrizZTwyvjzTfhNIELXHGczs2CQeby7CazN2iIKYQdSOhben+ey5jurlsteQP1r
kMsM5EH5EQnrt8sPLAlIAKJDMlffP98L16KVHGGTs1BM7yyefYPwNWCX9aehDiSeunnuyZS4Y7CT
Ub3qsjHtaLCs4bWQd/1m/o+UHjjPwg1mSCFmm5gYt3C+shZ/vj1kPpP3KxDNUrRwcLK/6jjoplMU
jUO2GMzJDvUlwmw6LjKZZsax96R6RgfzIRKdOnYiA4tSxg8mhCCm9MG+6WPQVHMLOrIlX4Tx/Tj1
dEl7KwOwheFvbDCP2hA8cUbAs7KgM99Es9AlPBjKjNS7eCpAj+ymr2FtVqZxN614/PP1/W7VxaAV
zHLDANq/ZxoLVkoH2shYA7g2itCw8Mvp0avra9m3ezC9ESx1sPrzQX+X6mI2+J+jvusEwL5dENWO
bAFqO8y1LhCe3wGpl4081TF0OeDsGPIP9tLfxcAfj/nulSusqYD6FEQjjF0dWWmhg5N/kMDOK/iX
d8VHG2VOY5HxvAsq0JNXIspxWQ40VnLXeW67Oo2y5jbr5EcB7Deb1zxjhQYAtPMgMPvuWI2SfWkZ
1JSTkQdDxxuTWXupmxIs3ipaTny6RK6IVkLaL14enwlUX4iflFW56ttxExN+S2BOAj8plyxhvHFD
Q8FS0cbD0m7dtVTtVe4GaCkUC7hFEY9+cAE/v3gzi4VAbhyyYmiazCP7d/tO2xhjRIcikiHQ3DHr
Ds5Q4Lg7KVKHNCrCD9ax/3Pe8evx5n3wh7Hd0GQ+H6MM7ddagYI6PQBBfdA5R7sUqDLXEgBxTnt7
Yk0SZwB7N+1wG3AQyzOQyhncqnI7vx1sekNQyUPqdl3kD7o3ixF6M7NafwHPtJ4CtkUpQDVmAbe2
cBqWGRn2EYd/RAHc+OQC6hTd5eOjCeVjMNKn4tR19qK39Jrl1ZP2ulMddM6iVVC/COzhftBeBjty
1HyqkS89oPq9hP1kHexqlL2DwtkO/Ueqhd4vzwZS2MiKYDQIAB7C8btINUEGBNztmC3iJl5xQVch
0wsA8iFglDbhGTdqOU4DmM9yz6lzoMQ73XfANfSan7UNU/Em7B9828CJt74Zc5iqozgXBYpJSkB9
De54bs4FzEKZTLwVHJvT3kHHDHMBM34ziPq1tadWc6Sd3DtZcyQwETMm3sN7Z+EIe6F4uBbtdoA0
PVh+G22clXE3IzEfdAB+Xs94Z2aH55k/iHocSI73fRtvLLw+tvDO5BPAljkk6MxNbX+N+q9/3g/f
dcu/Hwjz1bep4KzT9G4/JDCdGkoXrYZJgYSx85wwpfC5CRu14ja7jc3BuNG5g+eHjOK7wCqfY5CP
n8foZA2Lqq5gwEB2IotI0hKIl2gHELuPLBjedcr/5ySRLGGbhDzD+2axKDsvmMYS5Tlw23bRPQZK
3NUV2nYj9IK9DGSEoEq8/mQgAAmYb1OuMpufMkt8AOx/lz38fSazHyuEcYAser/PytatAapv5uI5
Q2qkj3Uj7yZLPopCH3U7Hdw+3I15vLMifhm0uPUd90zcNjXkDiiFxNXuCpYe2zrix8JzD+5Id44D
LtCfH+u7MPf3ecZvNhJoaAAl8vOeE/iVFWLei7LLHJm3c6LPUu5EuO391x6gJKT1dLj/8zHfnLH+
E4N+Pea7ioHw3Br7+Zh2g2yW8VPT+uv4S9W2K9sajsAnw1GLu82+wpbOKgEsED/R6XZyjiPABG4F
j5vMWZUteMPsKKFeo7xvfulC53C8gK7x59N96yu9O11015BcQZMZ7YH3fSdgwfKmzfAohRgvlidW
CrNen99pj7/Wtr/nsXfymnwbgj1gDElmCgfIXWuio23dk2PfPVfTtdUSWgPhiRjnEVYxvXFTZ+h3
g9dBUcvdI/dHFdGBfN9DG6jEJPLZbv0nl/QXu8zTIK9TMsYgZ+TrKDcbVwYnj1XJhLRcWIs2epI6
VRZIrY619Ht4I5R855tqMX8PVPvSqa9WZMF12lm6Gv3CfEUkh5xXv3Agdwag0Jqo8saW8lb04mZm
l006fHKn4ZJr+pSb6q4tIJpA9HM8fFR1/BL3QH6eB8xw3ZqtGd+PmCOvzKQJ8D4IPcEO/RBb6QTY
q+6XRBwYqNDtdClqCFTc2y1EdJrvW+h/fRn/T/7aXr4/SvXv/8b3X1puJMtp9+7bf69f29NL/ar+
e/5X/++vfv43/z7ere7/+Aeb5e3y/R/89IE47N+ntXjpXn76Ztl0rDM3/as0t6+qr7q3g+MC5r/8
//3lP17fPuXe8Nd//fWl7Ztu/rSctc1ff/9q+/VffyGZ+WEJzJ//9y/nW/Cvv44v1YtR7OWXf/L6
ojr8ayf+J8oidCJRIKL9PG9t+nX+TRz/E419zJKRNEEZDRisv/7RtLKj//or/CdSKayiuZcB0jkG
Qn/9Q7X9/Cv7nxjCoAEHR5cZMzZj8v76n2v/6eH952H+o+nrSwvlKPWvv3wc/scMF5Y/aGHBDgv7
DLzQw/cjvDBrQtbYEqwtSlGMuOYZC9tJ4YvuHuwOLzjsAZ4paNE33LeeXGq7MDDLtm4XVTfl4MGs
Z4Lkhz2ArGxT6xVdjPbUqcpJQozKKVQm8lseMujTVIN57jyIZOYiV6kXabVX3Avh0dmMqxZzrDzD
SrUenKwMd3YpL8YdnJeSXG3PPE+QTENgUP6TFBIoHoemjcyyQyRgMxk41kVbLNhKyOwF0pE3HJO9
XYNS7dINnjUbKFn2StcS/NvQ4k8eMAJrUqF/Ao3d4IMJ7HucwNsdBScA01B0B8BGnO/4D3lpbQsE
raJVgH8EwdqC/cuhrPrPObTqE0/w8KasdLiYmtmEpArtpWNAvHYqqAigfwVuADBgmgIIWNpiNREd
r9nkQGXSa8SK38HV57lrOIcSQRIEClycQZb3eRUi1XZ69D9d+NpKGb14UrpppXpzVhaFbsvUnXRB
xgVjrD/4NVylzER4MpiQPw0NGE+WBCc4r9kH4etNL/o/8QD7ExoxeK3g/IhWJcYBc9nzw+3guZth
muqIdcRKoEXk56FvvFXu4ZCBse1l0AZWgk5neyCiVJcizPMiaSRnMOdZ1Z5nPkWjdBfEKsVdCFqp
H1jeyhsKc2mEMy6bQdgrGXoijeOabgWBRhO2fXUOjw4Q6WfZBDrRCFPHWEByv2ohbNNB7ROOW+V4
VJ2sl+UkooVWRBzzsvaggTglyPfHS2RPW9gDT36gj9lUGHS0qUrGsmkuvKT9ufTOTpyTh8BiZA9U
x+cftpG/l+qPS/MNb/rDnYsBQYYYHPgrqAixS7x/kUhV2K5u3WlbidDdTrpa5tzWnxVjY9qLEdo0
rtfd5rzG6WoIwM5f4QxhJA40zQ0lfJxthMl91KaZHY1JkBXDGowbtA27YF9o95YjzJ4oeveJ9utX
FMBsDW8OeUCHEi1aHx4clC0t2rIz1dDhl3rJmyx7LKkf7mmTdSlXtQswaB6l2lcKht6k3zPpD/es
gy0lq7px1YEj/z0E/RSBfrwzGIC+K5Zn7QSovABWMRtPYfrxLhHLO+bHtUPbddkV+S4kGrwwEbwG
6H9Cm75/ikbmJMLOt12dWWs7B9ImjOaVOPCV8YsnuCrHiwiy+Gs+hfCp0nylrWFHYMsFWn6IYRWy
SmlJALlK+jyNxZFnA8q4MbjlnndkCnpGQAt/GwQ8p4JKTEneu8Cm2nWi/F2f82YRy+iZVZDtIgpy
HfU4Jw9ZtPTL1gdfXBi4IXkbqTsIXoYB8GiwWutisHpVhoY0eBWpgB0t0E3BYtRIftF8STHnU3sh
8z0Z8ks/Dv0+RlqT0qa82Dm7jx0GQBEcdxfUyrx0ct2Lyeka88mNg6FQAqn1c+Y0SKcy+NbgFN/+
VtBw9pqjJgWF+tQZNK/K2nqNizqlDoWYMuaEbgTmgXRg+OtYeN0cnGvvF3xpd9/KGLUrpsMLJKTV
wqpa8E+t8djrLt7owv2qsVyweL9JP1Kp6jioWBKXXMJvN1KjTtGx5bsyd9tdOGXtruJNvJ3ikT8h
LkVJ5cU5ZL8U3zWOu4lb5GwUteuWlHDybUdhFlXnr/O2CQ+t2+gdPCNu2wA2EZI2IQC1dp8Mcp3X
MX+aSsm3WT3b7ioG8SUMYuG1PYFFnAe5usE2/ED8pkrrESRqTah/13oD3YS6em2FviHFWN/72hpx
C+V+bAN2UNX04s1hpJgXVSOmsyTs4oNFuY9IFkGMR1Hs7MP0ovzxfvDycTUVgsD+XDyqzPX3pe9B
RMpYmmxJDJsEqMuGT7RBO0J0Y36s/F7duTPxuynEMewBuqaxFvtG+zKZhWnux3A0d+D/gMwVqBQG
D8A0wuVqRpGzvefDt2JU3rBqM0ngReVDTFf0AXAzpQT1LKfQAKNQPYb4e2efivkreBRDi1VHSa2U
XsX9lG0tPKuTBEZtIcq1bYXDSdadgxcFHey3i2vD+DZvEaPCIZrBeVG7GosCYLCxrk9DOHSHnFTo
d8wnHDVmFRS4rZ1i3RpyVOJi9SOHT9TUX1H2w01EH8lo9BkFhrwa1MeC548tZGOBQ0eUT6JYJlMe
5amQ1fiCV21T17n3jasJqv1e8ALxCeC2Pcu67WNIWepmOrmsoU8lyxYTYvbDgMHZIR/Rm3j7uWLt
umhHSJXxJoBkA9KHt/+5mqtlYBk0c2jtgNtlQYQzGUYW7LPG9/fj21eMg6ABrb60i2kPLqMOFXzm
82opAdm3KMQ9/DLvVlZh+3d+bbKDq8kTLfEdEjKxcwYCvbEeKqwNr6pdzEJ5U6tmWHuWl61GtAqW
ld2Th7LXVSKdUm10xtE2V9OQZnFUnkKc2sny6vuJhM85p8ND23JA3uavYMum0rYnd8B2y7OL8f46
0C0k2iYO2CDl9rKXY3jUEnWEiBVWud3WRz6HPtagw7fpOhbteocXu4yLe0w1xy2zaLSGkU5+zGNM
jRBNJfpmZbBkgQXSoolfZhbHsMYIIkjsglTLLKjFU9bHN0UwQD67La2XDug/7kArUClXn/yODScn
gxdAzU/EM/Ety/t+1RjmrcUYihPmrKD+No6IjnFZUSfxyu5r7+Xgw1j2Z0EGOMei3YRARcDS5kN7
GlR5sC1/PNuEVdBLZA9ZX2+/r3gUbM4yNq9vC9dlAi5ob58f463bGa91V3GE5iCDo9jxezKiwulT
N5bWjQ3X8jESzn3eE+e+qL1VX3nspuruSri5XvHoR6Qwn2g4unu4oEBh2GrlJ1+MAGG4stvljis/
jT1NdVFZD24VeEdZOeheRCa/DEH/pLqw23SYp6aUsOG+wkWeYuo99PUw3FM3HO6BpZZ9HdyZBpCC
SgeJVdJrGE300uaZdSWfC96Sq4HgDRT8oDFauh1NcrylkMJTfBFrE+9UKO2rQbXrRnwz1gH52r4C
r96XqCbhEjV/QVHQusX3L77/5Hd/UnhjdEAnYEr7ys/2EHk++YHUn9zMWtjMpp8d7d8BjvEIdbLg
JhhltaqrVh3rUZdbjNXAIAOUAkYE5NZpMHYFC8M7VWFGTlUduqsCRVNSVPC8ZoROD5Wpu2U+9NWx
anAVvjTZCvao062vseJJnA2f4QW1aHgwfh6hilAOkA/N6uCr2zefM2XZ6ZQFzsb4kOVnFvizoymi
cxsUj5QOt5Mbqy8j/mK+C8Mt5V2LTnHG0TdXfG/BSzptBuJfW+r0a6pnOcFMNfsaKW+S5xHuqoy/
hsKH2GA2Ft0K7pI1EOjOV6+I27NtT9k8iAZKLxjmzrx9slpy20yoojo9OndtptaQfDu5ZdSdAtLT
O1VgGNwDZLB1lDUrqkVDtnJMubDbwr6vS3fRZUh9Gw0xioZkh7HN9MpTwRcDuroa6zapbAd+WHb+
KIZPDRITOwP+lYF2BtoqMMdld98F0ye7dnRqVciEwKQ8IWuDtUALvi8uBI18qOuX9bCxO+AN0duV
kx0mhUEkn1VnFtQ295wPPnwk9pUaup3L4hO2YzQQp2E/UXCuobgLTWcM8nLHg6QWcItIr5CazYa8
LIJQI/aYZTFz34PJwUwuDzd51MMRqVKPnuJ+Gtj156radogaoBxDCDWO1RLp/1aXPhxxs6cxKB+a
Ftw0xtShz9pn4WEe0HMIteL0yai+gJ/meOOjL+TRllCObsrBhf1mPm7aEcqzgpmFbCHgYWmgs6UD
i0TnQp0KUwK8gCCROqllkSeXo5+I5p9eAvWCpBqy0TCOWQk8/wBi5kUMMRQ/gq1yZFbDhPjKyn7v
KGQgUstnvxKpb8o44ZABBWMyTBWP5pUAAjHgpks3z1ykRwRcUrilHfySLHMd70jRvwS9J/DJ6MK3
okdV4m/Crr+vubcHtCJhprlyg6EirLm2NChpYrka8OJSBYjwMnW4dDeGqGvr29+gIOICNNvn8E3N
oHQWNg+VajeSijYlxMQJgBzIGTKReFPwhQ8epJOaeEozrh47qHBYjiMS40KXNvO+8pGtyir8nBXZ
QzANq6awj14TgqAT8lXBqjaxpLNg8qUtdItZFQNvkjpxoiF3BXo53pEAUxY1fIYc84Me+CGg8AeV
ON8kBl6spJAO73Ib9dwIYpxsvKTIvT2YHTxREEeGfUy+rpGDpXYwtGmUtxjI7EIXjkVtzJfeEKO4
hGI4RO4rSLzV+8GwbEuEaqFBjiqZx+f84kD1lE2XwDNkPVURx8AqG5e+yuQK6XXqtBdhVd5Z+vFm
qnl+GMtHFkCT1wcVKkKF3bvjjur4HNTqK5vl/TOWX6Kq8leAW+BZ4tB5TyUyalGsLAOn19qFtjzR
07gEP8U/uKK2YNfR+0vLgmhM51j7DPr9ifbC8zAgGnj18+CBAurDyLabBUlh/pcAq342LuY3jF2K
QTwGMQ5N7B7oWyDfIZRS3yJIFseoC6G6PwSLiQ3hSs1SIpPtoacPXjkAzYjRyK5eK93ZEFRhd5SG
AItMI6TJNHISeOc2a0wsMciHqSs6XN6SeYCiALH6SVX6CgHrOvFQe+JR1svOIwpKRXpIPUvNK7wc
Ni29hBQvvYrKrQtQgO+O16EPQqgZ4o2b7OEuVFXSoRu2w/tSAxox7sDhGLpsAWWZagFrZDsFFhRD
z7I4ZEN+LzyY5fQBe6VAXAWuzm6D2kBxdzTovtvbolF1EkucTqSmE5fiRghIL7REP5kQhsR1U2Oz
mq4ZgS9xxSBN60OhoS3HaylAN+TVpbXclzLIMeSXX+QGMj/+LPeyLKgN0jMMSZZQUIF6VAZeHJru
KwmVKDRtcElwodl24XM0QBs2aqvnvIcaFRSL6sSE7sNUkYtsWL3yreqp03h02Ob8hVWPn6u+uBEa
EsYdNhgQuRFBWDdsPJE/agvyug1IKavCWoNa8kU1fD9S6zwR3K1wfupOYT7NnHDtCGzxWmk0tTt3
SY++EcA54VoVN1e3Y87W8pehCP2l4ojs7fAFrcckaNkITe6bqggRgAPgffu5YRaXT7FgDmh/QGth
V0MDT0s8j9p5qoh7h0K/Tb1hzqE5Ogvz/cuaaWeIqODFCCieiaEbQfs7UBmBB+jGmwzuqRjU25in
YurmaBiH+PnKakC1LmtlH29BrfagnyTXxOnAI3bdXVaqq+gIWZf9tHMdICtkdi50CVjBFO2p40LC
v+AntNtgbRHzRa3C7uDJW+piYXpV91W3xdpueLRVHtlk2gZMke0cAKjSURMvhfIWylgxXt9WT2YV
XUI5CJkopnbhYFZvJ6K51ywlGSvgN2DZCVHeQx7ZcESb9xwX3hbL2lEPfaEpAhvp1j2EKhMFPY+3
D+1r5yoHPBiDGh4kvEZs4T91BoKgTua1QBluCAD/m6aKu3UV+fuMI76E5LmO0EMds+6r32ZnlotP
0G0892UdbgOfRkmLgJV0UXzGa4kugfRSaLE+QNzlKwl4m0oC2R5b3BoXPaGZB+jj/u8Lo1PfFuHJ
ptMaZQIUo9BgQ6I4rQos8qlj2wLzypPjigbrJ0b+C+xwCeW6igL0H0cKjgnTNwckb7QWO+guuOED
+scmfVtkZmBP2LvyHXoSe4N3HGQo6HHpqlui1hELbkVREtXWN2Ll8GNoDxTum9uRkYVDoaKs+2Hj
NpA+MQ0k3LBLwU7l7bB5sEPZuOsD9wJbXPy0rFygqe6gcQd3HcBcrgUEu2OnXBZMyCS0YqikV+Zq
OxhaVlULe2+IskQUo+x69vxW/qXwIOaKptgz9JDv0Bi8LYHJA4WsRBetZU9IWOAK3jnr0EBmyx9U
vQYfZRMoxLEmbJLWYi+KWd9ifLMQ9l65EVlNkRDAIQzgQxW5c8QTTcRQbqzRF0gkrAYTXLq1oZ8E
fChwh7VAsRtrciWxeWoENM4bx1nPoK5EkThf28KHdmWvlo2wZrO2KUHI/hxnGcQNoxrw8exhqiPk
E6O0lySbdlXHww0f6M6t2wY7fI1udyWtNXAPX+O8QvNV0GHDjTmg9c02yL/d1JUTZomDCDZVYIaE
1G28Gf2yOkSDxt40dVu7cm5ZRpeEdpDFN4A+DArpog99VktewoBD1RAmeSVGestggC46Z36I8AFR
FKLzPZ/gc19Eslgi+LjJVAF6MrjjGduKvYF+WbYuB3PwBWtT1DdpQRto5uTiCPBwCq2JWenXOvUc
m5oHbB00PGHg3uB4mhQQNW+Gc62h0x0W9Ty2G/fBEAPikgGsQf0DaXpvBcQZbnMgjx64qIkpIwDP
Kwlv+LFEkQ0vygqLZl346KkOji3XQ9WKLeY1MrV736zim0mgcWdgsJ0EyIy3Ne5pMoUjIEAAXd6W
kRaLqBDd6u3bt/9BOuCUucVe27G4g19SnVr6PrclW5mhCJawn8VPCi+/AqqIr9pGnOEoBuCFGvY9
MTUwbx26BU55NGCRbktJ7MOgI7WOxnDrmeYZcyPQeLERukfWo4gOAGRgvredJSO28Tijz3mQX+iQ
S7JQ0CVRb1OQrhjKw+gDXaT7Ot6VbrGCqA5U4eMpPnQYy6Sy5+hHZRM9l8XSMJI2bQD19y7piR5O
tnQb7LirqRb+NR8NzENd9oombGo6v0IhaOljsLfADD1bJai9TmSpdR7d1gGYTL0VkO18AVajLhrO
T48QHsDOqoOrrnmEETAGM73nxvBUs5zt1AB7DSE7oJ+KTk6I4uS17bl5RstMpRE1EEwEVykpo/4h
izLz7HuOlfJOs0PfhGJ+tGhGjtzsPEtC7V/A3kjaYs1ZQR5EqyCjFDCILJjuxIiIF+iopdYko3XV
9B1G565zbtB0YPl0xfRCrYGbsQ+QJuqXQ9U067fhAZuiTyK0pnMsBplqYtQxi53XqQDQGSm9hDUU
Y8D/BfE+LPnt2/1xsiBaj16IadZbMeTrqURwGPir59+GBevvnb7CLwv8bDfMTUimsWugS7f4/hDB
ue0WKF3KxDNtt5Fjr84m9FbUVqg2StGedB1aWzcqTiJqMV7vWL/vtK+PpfR52jDT41QjvcNQdVVM
wGVOwtMoqEKznSxA9b6/AzJSJnVKZ88mlzxCoMDadtn0bDJ9Ek2kj0a3YJaXmB2vlaqAWaJZjVWf
K1yvL/bfP0SV0DLLeeis7UJd0TlEVQF8NkQ8HyqvjDeZiOo0VnTtcmmj85trSBIA84NpkXPwVA/l
gRKttJqyNYQAq6tyW7aEAnmzyzFYfXBD6N84K9Z11ygc5IEOntwQZbk9dG2RnpGsUtDVx/9QTD5H
S4h750fX78iDLZpPfnB5u3xN6besCMxNbOXyWIfoQ5QieGm6oti9jXf6YpJo7JB2UTHHX+Eew7Ny
UpgMdLNFQDgUnzG/WQVEe9/Qg161DXKcLDKH0i2bS+WgDrNZJFB52GiPoxHd+kW0nqRVLjmyJFGH
MKfwNiEsuj6Prs0Tndc3lrbqGyYx89GlXd8gmtJEFLkNJVs8KAPvgev8AL0IvDtI0H6imV8kVt3z
Bz4OGLXleJDzq95XobX2I4aBbY12t62BDMl1B3d3Ym3B2t+UVUeOMvPPSnJv2Q/CHHsksJ2jpksb
lFsKusdZaEwwnJAix4lbKFyR4QElzldMTciDZgyTHnh8JZwieFvu3rds/x71rrfreH7bVwhSzlw2
FHw0M13Zv1OARQ+99AAnqjQ4C8JetjU8KQqFqfDM9k4tZYK7xkDAKi9Fiog/XgZnElv+yqE3du59
ZQD37BuosxbxuY5HWCVpf1wDo7myQHJ4igvvpZ4ORDnk2rLKnMBmQaUxxaizaPZkWeMem5u6y3n5
pcoVan1X5Pu8Qd+A9/GB2gMYLCUO0Gojb7TA9upVE4SVgK5bx3rI07dfoFkVrsjbvc0ytolmuUik
HCksdZpl27n+sqHjNhg89N8Fo/bRZjCHrBxr1Xltdg2mDH1lvBN4VbbfFzjyOex8GaQoT3XMMPvA
U4QCil/VC9sHnjdFAesiZ2zoFoO5Awi+eN5VCRJ4iVafZyK0AhCRL3Ug5LZilkQEAJru//J1ZruN
I9uafiICnIO8FSVqtC15tm8Ip9PJeQ4ySD59f3Q10I1zcTawE1nIKqctURFr/aNgCZi84WwT+bxj
35d716HH4r9vXRRmIMFwmBLm90YtFttz9N9PDq/ghHELAgV/Ud5VLij1+uUNvfQuLZUYbpOfurSv
3rAXLkE6c5iSC4U3v/rz+94YcTMcOroMmIZIcMma9L6tZ4OIttY86JbWP/ouYbI9rBqH5nYs1Pxu
d6gzyeMJl0J5216H0Oj86kEM8rlWfFQrL8a5ABCu1Z728P9+p2U8ulo8vQx2kewTttYXs0M6x/0j
GD8+dK34qnVkZUUV0XhVtjuZDNYhTz1tJznQtubv4Vtghvt9TuuKK2buInFsluGf2Y7DzZJgROgY
fuxx+XCdu1+muCyM8qX1aWKEiVg09eL3RCM4SM23g1eMQPyVZH6zo+FUjB8J+edvlq0MJjUP/WV2
nbLGetM6AkY9K9dZQ3P8gkNs3XviNswieWerUKc2YbfFAn39VWEMtKfvf+nB31PK74t93Dv1sSAb
kxTPMQmS+MAniLZEZXTU8iz9o8TKuo8HgzK4rDhXutX8rL/RxrwMnLw393gBq6sydSP0k/UCm/ND
OuCsCfKcnJjFmfTdmJTN3Si1c7XSbGCvJnLN/O+ccFQZM7kf6+9ocaZVRPE7Tc3yqV7kjXmY6KhB
/7+/aBYG9f+dMP+fgYyQwgSF4ZV1CYwinfp/OrKa0hEkDLiQ3BF398AmMtt5eppRtXD4G3S0dh09
Ob2XBZXep7uoYKac8kUFaTl2oUh6XmTbfS2car4yXGbn2bKeUrjzq6Z9xM5wMWpCuQy9HvaDLdqD
pU/+7r+PLa1x1Pv6YVkXy/O88peV1zANkbu0r1ip76pIO/zvPy/34ioj/f8kAgwcRPg4JOCRyEa1
1v90CJeA66pIBYarUr6iGjqkTlUFC9BbWdjtyZ7igrVt5ABO7f6wKHp7vJTrKe7m7ehUQVdybdht
f86XtQaIKLaN4czR1u4hQjXXI6yBllNjJmcV7dyhlclCcEH6IGqsZ/VcPNZsPbzvFXWCwtyCYfLU
J+zZcrLDwj1wApYBeN9P1bpq/7tzpy94pl9bowvNJa/oGkpz0gO5EWelDnAl9lGaw8VV9KgysAWW
ctygmnK0H6FR50/2gH56jGZz0w7GnsAmaz5T6niuRiWPAxtUYlj9qcYK72rFe5301lZaKe9whhVT
ZtHOhYbd1/y3A6cyEr3kxWVLJg58DEXdVMzx1h1Pjb0z3aYL3F02rsxqoifhSFXeRfPKa9U7YkPO
QhxgJz5EbBab2fc+eg04rKrVn9JKmyBq/RTro3ecR4hOvSiDyJ1nFNJ+RPXZ8Cw6HtT6PKioooDa
IM2j9k6y05zDWPDm5GAYba+9eHgBcHixKYKae/Wg7VyPQPMUjmBP7HNlKXOr9d1LW1osRK4CG/2T
wV7sO3v+WlLSpbSUajuiA2kDm5NvqyuG40gfW0DSlrlhDRL7zk3ao94zzbgU/xG95O6EHmlB60bf
bTfa1yYGyvJdP+fpSHbKhVeQ/eCGc4agkjDMR42W6e2EKIqVXQ+ypm82mdMKtN3yHz+a7cVvsx7d
DclCUCLrIPdXsp2b1XmzAjyWexWtloa2zfaPRCPIiGG/IxQtnHuY3tg1cVj2/Z+6t+Dno3lntIT6
KxKCkQ/YV10hAY24XoPBij+TsjovNgGZ0bB8xX5zwYR6yWlu3XRtou0NrR/3aCWL6YcllLRKEDPe
WT/AM0g3gkb/ZB/5zO5Ji7Cj/hYI9/Mo6g/SBZQetIvI7Cx0OvRLs0SEDLJzyhOLYTk+8WIeMmv5
2zrtZWncQ+t7/4ih6ogJyD5lezQjHpWRLE4CDZNL1PX51sU0maf9uezdLy1zwBI1bAVAcFxcbL2y
CQoaPHeqMXnTnf7DRFNzSuJyV6KFGok6IHZvxVe8aW8Mjva4iO6Qq4ys5h/Xic09ipUMeHa6t3rr
WmCeO1CLkAWeR6K1TU9tk0TBrFno9VL3I+nhyXu5GQ2NvVLwzM7W+hSPFNwintBG51X5weQs7dYf
4W5geoqw6NZiIrFHkdEc3AIifandLXAfcejmm54xdKgk3485y64+s6mTL0CUxHJm8RgA+joZUkIy
0sUCql7laJVEe86FfCjsmVq3duCOQr23mNpp8oytXUyE5qDQ6fp/KeLVIG2qw8LNAAUPbKuN83u2
yObgJP5PrkHitOWUbIHsYGsdCE69thBPVOWxtbV8kza00VE9f3WM9N9Y8IPNkRNaSbunRpu+sDT3
d4nkRwW+eLGata1Fy+8Mv69IF93q7VgFmYZo2Oi9oEM5VYxO/DBbaZitDXPLGv/rZa8yrc0dbr+g
E/LWCPFRqfQz6fBBDoxem8iwb12R6nzJpdrhKUSQD+K69OVEpP2idnXLqd5RPATdd/LGzidbP+fQ
mRdvk+j3yjBBd9w8vdcHl/u9/pBuN4dtVLyL0jpMmpOevSj7C+wXHRylon05SZ7qDC+Y52ovQ699
VVnxmSS1vSNgNuDT1wSy5mNAYE9DFczwx1XDA/ZagaV2aS9V4eyVWOQLDJsz+st+Xspi46U3rfAY
4yPJu0H3cJ7rwFccljKO1WlorPHEhP1SeJq/KYy4ppgV53I6jWGTq2OaFc9ayc/l5zEcxhb95rJF
9ljtWA+bzaSD1qYTd92QvxhNSeZoS4jdyN/Rjy9LK4kHX6Jvz0JtqmhxiDHoePmPxwKzSVWUbqwO
YasotVvRuaSSeJBACqZKMJZdKEUug7FFHwWQPEdzvgmjmOwgEpuObpuGjpevBcnkrmYZ7Zktyctk
JyC04HZ3ne7mq+lrmtYhILFwiLnFe6fn+5kwG2Bh5vm+Hayta9PaPunTU7IG9c41opJGGw452WlS
AT3qs8QBwWAT+Km/45j5tButQxpCHqAkZoUmZ/07NhBuqMVHME+pi5lBkERRBRLiA9W6/dURw1Nm
+l9mSQ19ZXkPhtOdzVG7VRXIu5UoRn3cga1N7IOvGQ9pHus7p5qupWa+15lzrGL0IJCZuD+y7H42
rG06NU+2ZdfwHL6kYMNqLhGZJ17jqXPpGpd5yhEOZoIH3qiRPhkL2D2F7Zl74SHxOVBHH8+ZRi6X
P36z3qyB+vrFcgjoQ9kjtsS/QhjBom4mLZkPTWvu55jC7zF/lJMnQWbiv14byhSgCzvhiHKvcXhM
+u/RALpyp2eYU1goiSPJVX7G2NKeLOlTt6K7X94Q83VRIabc67vMIfgNvc/qBtD+EdBBbwsvcmYZ
cbBo6IDaIdsXwuoB0Y0/Q2k++jU4il2Ll8jg/TNizhwHzH+stH2PyjBxjGeAei4fXmlUqOqh0ZKN
GhcO5A6ple6afKDir6KjSKACft9VUXJC7iUfuqa/0Cehy8Y6cJVKGgHzXWTm38swvczIK7boEKE9
MwfOy58f53jhFqsnOi3h3yjtzu0t6GANILlwei4QjWYiuiP4WBwIbN0nZSr0iaX+o5k9rd8THZlp
uQTmwtlXgn5tVNaoYAWlUzF+sj1bOxkNoUTkIPi8EVASZOOkb6y85KwudGKRHMZKpw1jy3zudXUi
AIFFgJGvb61QdfNTahoSxYYE/o9d0qE1iz5FygoE+Y4Evmc+0PprpCrUTs4PC+BKJNG568oCa6Lk
IZ9g1NavnlgF1SJTc/PN6By1hCembmzsUAKg5Yx11m7nEufTJrWtcu91xmdUNIRQJMlDFrWk3PuA
IHZSTjuTISGoE78/6Qm8cztrnD5efzbm6l+HZ/kpK/KzmRu3ROOJHLFvnMUy3A/+uEDlGO9SQNdb
Ur2UpfYc9cyWIl6nAsu7jSUdrNB7g+depJ6RtOJQApQK600SmQ4dmu1rF1jETdwbUpFd2shvOGM+
G5EBNWv8W4zSCrKpWds8mqC3tTMVPn86awFnTUQoZ4srCzdA0Ar53SjuENRR7P+1Z141kz4Su4Gi
TuhMrYpHv1FvROp4xyS7EOH+zxiTOqxzbz5FVRyS5OTsHWyJgW4SQAPqn2z5Sy+63xUn3u0rr1i6
RaT23frdPwagjUgysbNAozdKB29YrSKbBUV1QOUrUh5Ur0UETqiAZEIjnr7IAgAdsP8NdTKcxGD6
R9DmYRWMAJK7RFQbersxxfopcgeD16AIJ/qQJ7CublWs9or1ypHGxjf4EBJ/h1QFcXyktE3U9yAZ
5ng2E00HQ0zNTZkmn0ORcF3NKC/yRqIPad6sonU33cSU4ClzDOZ7BqkdoYzHmKMGbK2SgRVpH2LK
Alxi8qZyxXdYet+aYBdqjHo6slo/1SX1BNLjnLdsc+clQFRdyppMmHnf5HtyNftXRTwEpZMS3SYh
C1Yph5N0R1Rpo7cTEwTdkrzORj/doUZsA9niBuTRbj08Y1D8j2YzT08Y1GHzaT2fuwmqN9YlSpK/
RYLMdkD5WRV8LU7qfBEfhRnRmSbH65wtzyoa6ASa++IYIwtk1e42qoFc8WU5XUYP67/XF4EcXPvJ
HtMIEvlv3/jTu2II2CzlclU26oI5pTu2byCuStm+R87aj8bhwU3k3MAjOW1zZwhmHYEjYSb5tmlA
IH0V7Ywi8miuHw5FpLlYWfsk5Aj0d7LhuO4nNPdJonfMkNj4Ew/yNUN6lPf38aCdJ0JShmilp2jP
2vhLkodEdCG6d8l8JbjmrtfbhrvOvqimbMK86aetk2YtNEP02DXZZ7egMCrTUUNqWbyUsHL7jKxV
jPbvTq19lG38ipiTAznx1rxgkrv7Zke1oBe0vn11gcKAIbOPTAxlaHmtOFVlbR0dxO4bW191ARZd
8G6JlaockndF5YFSOoH+jjFAAo1EGNaFv5uyVAAcJM86T107MpI2sVyCBZJ66tyw7aPsPEQQMHP7
XTazc6bDzKBouMkD0qmQHREK5TLtFyDSj0kt3WNlrj9X1c47/q1jpkmyllv9arf3dpmjIdFStfOy
hXHKSk7elBefsHfljXezWl01SzAWWB/H3rwgw0CYlPiHWVQHfVn+2gkKq0Inqi8ivdscVrtOI/z9
YDHuKBEFPjEHU8hYSQ61g93CMa8c9+DbfIbAgk0osGe9Sr27zJTYQDkhNlSM/BnSY6OGOiT7z1ev
rRgxVkiyPZYmOqu2Auntehx6xanpuvoU50RPeCgeF+c2OPqTWAD9WC2TwZ3IaOFebaujNv9F3+dt
RkGW/eg5f3QqIbe6joyjo1opaZr2DqJkzazSb53wdq5R32kq+et1vnbf2azrkO3nmFUW+tmZpm7r
D/nCqMYqM2bxdtR7Y+/0y1qzTjuxnd8n7gTIqTXtZi2B53Sp7ucUshyN7ir9M7BKkzAalT+apomz
UfR/9Tptt7pW/wWfOc/9DFUBeboWyp8LqFGnv88FNKRZIJ5CD1WzE7tvTpetqzRz4aI3gVUTTRuX
5t6Khr1NUuxoFmG9tO+1Fr8sPaE5E+caBSMBh3413im3JmyvbyNeBv+FJux5tMo3o86u4+CTJlqK
NJCl3YSwVSX4F3eJ2lBo8+wRmqy5yP6ZT6HyBssMgLu2soZjLQZsmEgCGwSU1l1iH6d8qh9mjQya
NIFGl5QIzDYZMb3Jm1BWKUE0TvrqeT9Tz8nb1JAQXaS2dty/jalA6bMKRnKcJLC+LrCLRDKrAYfE
hnM39zXgdCn9jeP7sAvk95HSgi7uT9OgulO9eG5096nu6UYktBk4omnjS+6nP7HUm8vSpydR+Z/T
TCZOIpAVzG1/maLlNe+RoE5lC2TF4WXEJKzKEnLO04sAaBbdiSUfDIUmsqN92ZZtf+wdpD6IeWZd
HRUcDqT7eJ6s6NZZDQnONeuAS9ZDtl7npYUkbbLRt9hThGoxCSUeFy4NnlJGt39eItedOaEOu8wx
xNnwJ1uRW/qzDQC/SdPou/ed98HLfLKfmdasxNrlQBMbLVrjXHubTmQiVHHHrbGk/bMN09IiGhxq
FrvEGamjozMm442kdJgPMrxlQsxCE3qVHm09GlcC2tWR2EteuWw1sQ60xiWyKUJJIlawZJaPECNj
3esXctvb+uS6ib2NuxwVk9YX91PPFCmr2DvME6R4pc8M2ebw2kyDt82m/sroLO7wwpJiEKl3xqpj
pbMRMKiMh04rEr5ydkIZUzAvYvNXO9XyEtqWfrMzbu4R/MO61C4jk41lZmPOARKiD20w7pxuQX++
3uNJ37aBol22VCC2bcxkasWGsbMsRH6+5jIaEREDNWmcUszfmMg+imq5TuDSwbRoa5g0zffEgaEG
7NOnssr/aY0ZBVOqwA1SeRuMwjv00KaKsybT6hUcLaKdN7ikjkPAhflEYHJ3VZEPbGk1/casuUj1
WdyLPLoRyPVc5Xg6WIwE0ijtQ9ZFgiW4ZrZG+472ocAUwtjMJrBJM3M+6G7Hm9Tc/34w6848jekk
IBBcERA4r2DvTC8GwkHhiXyyYNM3z1X1WTfCvRMLgY9uBDs78HDxMUQhpFMRq4vz7LQ74o8Assbx
C983yjR9pqTeueZZ9P0ZTao8dZXzOurcNuZsX1PfeOwz7XuYE5PzozG3tdPHZ30FxZu5uMM/om91
6+ZAy+z9BoRqzN1rocadY7WP9BDGrBwWAkt9hOhrBbWOOt/YbMaPq0FG8+nBNnTyQQuyx0vDMcOI
wtO0ZxXt0lO7OKj9HDpo0ghl5qA+vJ6wRzxl46UgHHkzjlqY+QqAJ852ToIXciwi3DYcQbyWMbxd
tjEaFnkrY0lV2rNb+3wCZPrUcvtsHUeiW56+eLcoSDa999yYkSjnKGX74Vbo3l0/l/C3rkQKgZq5
6G903d98T/4ru3nDuILs0VECUADdrWVcef2LQ5zwKDoK2BX8hKsqfZhHZrT1BieaWQvtyKD2ENKD
6ksHkVEEJ6syxFL2Hf2+CN/ZOzV3HRHbDFZEcYgy0XMHBxmxHws3xz7OLBXEgHHbTp/NcDBHlE+l
hjzXnVzY74UaeVtHStxhXhGOfudRtrmk7hozNZI4h+Bp38jkw14sD5bU/RA2e7Ansg+d1J+dqcpj
PNfmrYl942aDBroquaXGIbX2jeFnezGWX328TGTlZQ4opTecNAnWLp/6FvR7hOnbtboItDa+swqz
fkWz7y8CQ/SVzKt0C0byoyuleK0ZHDoDSNtwfjzAJbWk+kv/mtouClynvHfEWqEt+3cA/wchpm5n
p/5mmQAFaj9CbCer82ii+BniCVFpDmlOdE2gA7kEQHm7bmANM/JLX3F3O6rdSzIrMmPCo5MgnkBD
h8iqfdDM6n0kqSmcSvtu/b+rsYSUYYTO/742sr9Si81ggYAbje41TwvwstIFjWJX090cGVT1Emsu
6lOIU2fwcKqlGSUJBbPcbL2k5dyhXdUFb/4EOpYngocvfY1WIncpnA9XFDekHw+xs9d6Llr6vvTt
IrO3cZi5bGBIRx3jWF7JXZ0V8TanKYpEcJYgD8cVItzoUwyozAj8cbk7N0m+zAG2qAf0Fa9MKKdI
r/XQdQjtULqQ14zWU9uzv3CTH7m5uALaEjeV1P82lfm3s2iKAWq3t4bT3vpU0VCFBMDXnOjeUN3V
bJcmMLr0X6+Ylgz3kiOeC+hVSnbGOG7kXBlbF+NKb9sNY7x7Hhv6X1CdUk/qWdqma1p8xxasgoBv
VALYbBTpLXZStTe74Uel9gX38vu6BlcJyuxhmpHf++63bdyQds1Bj8obiwE3mVO8l9ZcYclNH3UH
RMbsxgfyceKDPZkTpgzAA334FAT5b9MaAQ84H8maFoWznU8JUonekESEj1a0b/qAjzd38BBj/HvK
DeAWxPtAkeN0NpbuYLTFN2gM5sNVNGsSaLnRPSC21LnUVvahNQC+SQ09ojzKw0RniUDkygpU5L74
C0rBIdMvPmoRK10vY/iMUXaELWJMHIXcTJ1I71f1K3N+FKilMTZaa0rO3TQKumRf1E4ejAMXdtdK
69zcpY5pHIuG2CxqjDtZEV00gWVPpvFaNgbMRPqkqUoLkb5B2VguWwshLRGK9G2xkPMwGGE79Q6x
8h1xKOKPMnnHVVYFOp8NDK4n9FvMi/P41rXgYNrCWluP85EBM76fImR6jPs8DIrCEz7MAnZj52Ng
63rSU+PUv8ZO8xZn2Xcyi2vnxBg2Z5M711kYEUvRhXU2syz9fk/qiyiuJTBa0KcGkSeOUH5wIBMy
OGIz/ay87jRMrCV+NG0sDDAbpyLXeGyxafCw4CrpEvU9Sfk0CZ2nLjaebbKCQyOr7lTp37TcAwjw
O3UsnL7e2kax7GQ54MDDtimQXG2WjOhihuoncK835doHXXxSha0hgqVyXVksUCmZqbxnerqtbXEx
qinoPC8L4wpZ6mf2WcHKUb7Ts95UhCBF87MfER9itCZDyihQakMZbBbfurUVjFTTEHVps/Mh85iO
wLWndrbMMPGHi+wMb9+X+pO3mkvatghqk060CKUATE8O4MCShpVyW0HxhoT2/k07yclvAxP2BfzQ
1Go3z0nep4pqWRhZ+yDHZNt4EFb9ZG6T1HwSZY4YkDV8Abq7AJgilER4ivefhBo/N5l/0C2lEPVL
0t/crMsJV/LFdpIPPus9ZoqMd4LXy5Bet8v0Ci2m7YvA8fwwJfNv1cW2GwQ1W0BsP8z5W4Dlks3Y
GKc65e+1NB/Dl0JWOBG8pYZrNBIvORo0tVjxcOxqvcIO0J4J3UNpJ9DK9ctja/YuR0aD66Web/hC
ONrrJzQpO13kB29c6sfEfxSxA/oyEEdk5X9AtNHaNWjdq2GkEUbzD57FqFx3KciE224S02EPKq+u
vtiBsUAl9FRjRX6A9uyhHmF/RjdOwwkHydBZ+LFx2kR2VT2Akq5BR6SEzZrL9OjmeHi6cnqrchTW
2vy+uDzvhSbfM9UaV6bOi9nN87cWIcSjNjqi03L6IejAAa7gKDUJNj79/pIQ2elMOEe9acJovvqc
f3+RZWOBnpXFVnmJcwL0Neh8KNUe/8nGzeqruUYLSGfwH7oCuU0iwb+jgVDZqibnc5ybI5tajz2W
P5jK5eXXcNdUOIIStPn0c6eggA1qeoEVwNdvRT1l5+nkxO74iJLE3Suzu9hVU+9tGac7PuXgSQhp
99LNCQrF9HvRRc17lczq0SjsV8B1LJAOYKAoUfylY+bdDNx5eyQHDcI91EStwueLnD/dz4VtmBvr
2PqzuOvXX5oG+ZAY7rCmLhBnUxGiXJaPs+acq9yBDrFw51SmGk+AnMixBo+b4vcf1z+Y0cSpSdN2
+thHF222CwKNEvkIhSyDDjl5nsk0IfVNmKdfyV9qqv5BGZicekDtQ+qa3QNcH4W2JTxmilezyomc
GAqAIapERr2QCFW9KUiJEUZ1ID/LYZKP5OghCZg9RL/0SM7cCkWPny2tQwX59FwzFCovMqagbfKf
GffTqWzSJWTJn68+e8m1963Q5yq79P8Fl3QA+Pxvn89VcscqdHaKsUSNSsw7gqvIR+tpjKfFJhaA
OWTBnyLyrcl0CENIbKgh+/2gq/LLlHRuo799Y0h+S6U2hlrsWU/ZAuNIynegq6S85sYEOjGSj5xO
wxkNQ3UVyJOOsvPUoUq1YGKQH5zFOce2V93Vo7SuU+7S8mQnIf7KZicwlF2GkZsh7+yn3/d8QNRn
U95750jx6CLvJzlTLNe8XrRtKyzB9f8WTx7+O5KryTRBZ2PV3RMQaB7ac1eFoqe+rc0HcR50hO6e
pj11Prgqgp3xJaaiPVZcvdPkmW+ZW3PhgR3ca42fcpWWoYbP6C2ayTImeqX5iJv59Pu3ZWbsbqZi
5KJSTI9xY+2JUAFGMr0eP7xYwty2Ce7ylCCCXN7kgsw2r9LqYUSOu84PDlBx+enrcs39m723TAWR
VxqXCLjmQqvBUUtH1ldDqUc9rotz7NbJtiokAOnv047W59+vKBAsY+xgu2XdgcUi21m/k2ijZgcX
2Zy3x4ztD1XKZbTlvA79P2Y5LiE+469+QRfTVdaLj0YP4DsSYS3iZp8NCWfoqrwtZ1Qz5ZIrUk9m
Pvo9fzCKygjiupVbIqcCF53h2e7LXTd76UVLc/veTJJ4Jy0cUL1mf8l2MS/WPEwMd0vF18bTKNZn
2p+18dldqMw1hlpgN2Q6+u+TsX4WJmTIazBQscd9pJ/SdPmLMzV5qJymP9vKP/7+0+8vM203POe+
tm8T2wzrOkJLXo0MiZryTY5uE5UPsTT0vDdvqbCrYGba3cvJTzacsjZBbmN6z+PLwzMJtqfGN+41
jAGbEST2stTxcgNrC3+d+jEtHbuyiVz4O1nf/f6CPKy+0+PnmOKK6++/5SwDllmSh9qpetBXv45O
m/RrGuvHppWQEEvT3VlgsdDhfGB+/xH74HCa0b0ck6XVuP89CYEyJlc9IskshlzRUeECkrMeacnC
1AOZTB2jvNSMzCiu9WgfJfXCeRKpQzOgopTWUD5TABLolm6c0cr/lEkPRB0hjswSy7ljUvv5Pfsx
9rZbbUn0LV6zW56L8rnQy+GenJNXnru8Gz9tuxj2hk3rFjEZ/qYeIuOIMJ9e5UyUr0tPQkM8oQpd
GpGfhVMa1D3j8PCcMn7sHI56ybg/zB5dsasQ0zKav7q2AEk5CG6kk6Z/kDydIzbmjM9z4pMo0ylH
Pw9VXZwKy3+TGtTB74sGOBedHS8k7t/ejJ5cvpRvfDD1tE+G28WhGuWXlYPkC9W0H37CLo/icKJH
VHJRQDQVF8sQ8ox+L+BicJ6yjsczKmboghbN9FQQfzJ7FgA46N7435m7njb5VDJixN1bVLW7AmFQ
QIE6qpB8wOsd8xkuspH0UzuK3yK3OvoaLqNiil+Vkhy7hLFcFOHoD+i6/vWVlxO18EhCBMUBkbQv
LBUyiCNvOE9Ly8g8GrdOTT9uZrXH2kU1KhLGskWOzbES3qUx037HtLdwpqye7S7xv7ig2eaGfNsJ
Yzj1Bta1Fnxvo4oR2UCWVZfBbyARzanAWrfwsgv77AnZ7hrSQQAzs+RZEg+0a5P0KTV6Eyu47+zZ
/n/9EERGHIoUyN+bSXftX4di8J+gwCLoXe+TAA//tSUBlkaMFOi94KpBmldBYNf+Q0uI60PymkxV
GqLzi7eJrSdPemrrx0GfCPCAc954EcD8xpIOiPFMCcjMMfDYGAJCPmIxWCHLSm+iKyD9ISoqDm7c
3B+MnHyGaj6rI9sgdGX2sijVXnGeHCgYRYxfj3FoNNaEiSzsKr97qOLhn5AJt2JBhx0CBExOsk3P
sJb1TlaZ/NJNqljr8VSNNj9HbM8fmkOIU8YUi3pgeDSzajwJPgAbR8zi5PlU8eL3/slFmnyt35+Y
De/0a+Vo0vot0RG436Gp60+ZEuIuWX/JspZMLde+ourJD46E6MzXzbeqlyhY8FnXohB/yxc6zCnz
Mxma7NVh4LTyXprxeMYNyCVrpaD+1rEuM/k8VjZZQclTuyq5CbWbgrzV2oNRj49I951L7qKqbaKs
haxxPhyZx8+QhtlxGKSFLgbI6L+3IK4mTq+qnO66KXvQuoXsAhS4QCkANWpI9wPv476OWz1IuHju
is47a4g5j1X7FhnNIW40+8kD02ZI8oNy/W+xcR1810zv6sWdTwScfDZ53Z3zOnLOtWbcFWqBQu8L
60T/sLnVERCeyim6r0JLTHzn679HIk8mjWLPwCmCpq3lYzH598A0PDWZK/NXYb3oQ9tt//sp+mJq
Dr8vRdu95JqPuMQpv23t8N8fd1YeamWsXsRNpFp/8P2kI7Vc+AeNHKkwzrWr4AYCr1T4ZCuPXYip
sCPwpPFupZ+4mwJJ5F3WOO9xQrhatCaqpGPuHXOpHoYyOZhoX98B4CcARayBZBBYO7NQyD0WUl3G
1KzvfGPfLZJ6SV/Wh7rTX3KowRDd9LKjWyv/P8yd2XLcSJqlX2UeYJDjjh23se/BnRRvYCRFYd8B
x/L08yFUk1WVPdVlbTY21nnBFEWJIoMA3P0/53wH44IWE3lQwUIMZX4xB5IVLqGIt6Z9m7TpsZeD
xeFT6QdMHWyS/cy9T4FLMXK9kmTgZcF03gA+WsEn11YdCZAdoGvBvE4YG8P7nBrLvM80nJNtiYpK
nDrlt9v+MWfWg5mqZnBye4HLzhBnK4YykdCumPFaBb5lPBCYu2eNVBf27u1eQZZetpPfXGw9IDzl
6MMhNTl4CSB/u2aUYCTt6B3KqHPvmyvL5Uir+W3zaHrwjqEHgnxlCLnrO3Pk6DX9cu1K52RlRFet
cXAQjViKiZygiAgvPGZG3zwEBhhmJLGljaA7b394QQJUlDzHPxjI8MmrGcZqDUmBMsUU6fZuwHVd
iBWMH31ZK8864nFd3eBretur1S0g1vZxzFZbszawF3BdgJteCgVkpvKM1y4Mj1M9plgfMJWoUJsN
iIPxqkoMH0U0gdg1qk0cVpBT5jWtRSvSLDN7sw6qU9iLh2paSYJ2D23u3fWx6M6JXZ2BUAzLMsDc
5l7LdhpeW2SEi2NRMX97V69T3LYG2k7iBOOrlkdMvlttZTLyecIceE2D+No2jnUxYPWxRHkOY4OM
TY2JeSW1VLSzJge2Rx/BxmJGuM0dTW6lH9Y7obM1BaKartJOGy6xLFib1UTflkjxGfj1h15qu2rM
1cs06MbOhdMhlZcehIaPrbeC6jTIeVaosl0mE/ddzGn+NIDhfEiUR2xuOCRGZZE9qb21McQ1jwnu
pNRKy0MGyQoZwHi57XbcwgzvkHs4TPekXm/fhhjI4f3OwgXd2+1vYiVOl4DubRugAybmtV51ziV7
ymXcbxNoLu/JXR85Ry8shgffVQ+yzuQx6HFfjYORbCv0A32KjFfRK4PJezPgM+s5I1aTs9YmIzi7
jfl+M9iHVrTxTNAaMJA4cLqkJLuvqvOcDzZgPIjC6+RjqKtmnAinCaTnliB559Yfv58RFVliTRkC
SGNf+ycc4OmSYhtIgl1SMp6FH1HqqGa3rdq6UMzN2Tk169ZT3I62djCb+ktVBo/2KjxabGDxF9mK
GH+SfRU+M3CJg7KCW/OofPMOXfGJq6u4jI5Nc05BlGeEOYBapb82XvrDS5zimVTiK02Lv5KGOD2m
QGeRdHhxeYxkd5EMPqukjFmQTJ6ttwNvh9fsUPRpvwtH66OYOlJCtRsBnLJG4r/z0TJjI0coug43
vBDOfZrmOyAfPzC1cdCT/a4oOA9mwRU+95oQVvFUBcF1AlT2t78/OVCsbsinWy0eY1F3KwSIb0Vl
1qZy44ch1bI7h+fyjmMZAwDV2bvJrgiROvU61WJAcEwucO/geiiKaTpjPDUXnvDV60xcRPy0DwoW
zrUY+WNWhHdvDjJqnv2QGlGFqzBu7qU2i+wBbACc2c69sN0Hsxl2CViSH4InyEQhaWj41ZM3Gq/V
SCrbqjnkzqiq0aid7e0i9mKGQ2BhHpkAv9wOqyyD+rIA9bgju4fJNFPpLs77cRlkeXjCQrHtgnTV
GVH9mNUMlFRR4Iti5zcMuJK6Khk2ZpBvzb7cln75DhV+75vk1zMRxbsgm3YzPREPdryYivJMMdA0
O/c4lbDz6t0vnK54iys2emwRtX1u+rC21kbTwzGGVGOlob/gArm4LFOnhMJR/H0fk2UokvrlVXTR
A7PPJZ6Ui6nIiqd6+tbVa48M7NLysauEZC98u9z6hrnOZEbAXj4Sh7ij0K+cV07s4330aWDWdb3w
VbZesmws9I8CQp6q0Nlk2GwYxMYH8F2n0RARto6UOl2NW9su3oKu+pnXzYjTtHx1UsRlPxX9bkyj
vag4pTTjMRsDZr3OI6csbH7s5XpCDCw2NNVQmxE4YY7sFq9yRhhMrQDAS8RQDAjVLh07Zn0gpdb2
WDOyAxgv3bE5QZAvlvPkH37sI+EF/Y52lh8MU9Ypmu9FhZEL0Iw1L6b1CDNAeG4KiNC2rSOj6BdH
oMGXlf1m4ZpcWLNeSxaCn5iDKOFNsFLdBwz7OCg6kp709Fjr1qFSUCVfcmj9bWXWFaUDoDetcpdi
ZNRU+ZNW9GgjauMAv4eUkZpp3TRTKPup9XIe9R7lK+nRKo07NdggzMroM52NgX3NBsrPECBLtLmN
256lKOXZLSuuI5yqbdKyZnSXKs5/lLAol/EUuRgGte80/w45eGDmst8dqFYrlbP9HEg56lXdnTLW
MYgNj3BywYCodOFrlCMhCKVLqTkPmeW9xUzPlmPDk8o30ktMTVSfhNpKN4JXz8YeQ9AbEllj3w1B
fHEc7MpM6uwd5vW7LCCPwCytXeKXXwI35vGNvw4xLtoZbLdPcf4UcEFVcfoclMPeKSu1tRVb86hp
7vvAENRC2DV7nzujbVt8LzALSBU9jKG3d8kE0M7QcTsW9VMoQdyhkGHR/wKI3K8kzXZEM/JNrjMu
yDzzm8JlIGE2qnX9K8egyEyLb2oM7bNZYAaI0+xnneqfVYALvE1id19b1VcxWHTqmvcpyIBKsYtR
C4D+EAOxsBP/SD4bG2+K20WPjWo4oA1wamvTehqq0P1pNBf0AUQC/tFldEhmELmOfTyNBmBTvoWi
EcxeOrfDzcaebRL9+3wDbIZnK6mRTpJdUFeXwrV/KrhRsaGh0xCzMCqUk35ZF8mPovP8Yxad8rIa
lq5meHi0nAWCu0CaE4Gjo5AZHllwVD9jlsj42QL6MMPyxW09VBTOYq4iqpy0MFGw9m29IpKYhjVk
Pio6QLM8pzHKGcD8zVQA75HTjvbcaYPDJ+BLIuZi4B3vlRiXooG1gefxzR9JVvL4XlPvjY+Uk2Ja
/DASzn5TdQjtAj2MEqqVGNPHbMYrsJ0CP1uW4RWHX6f36WpSvL49RQgY82NO4D9ioIKnROKfUZlx
cUN7jpOjSeda2WyKqny3CrfbcCX9rEY4AyUpXL/YZ37QPwAp4oQ2QxSccuG2+Tuca8I5Mvs5wZDc
cRft7KR5DzTXXyBbfciGR1UbOSemp9sSvB62J5wCRHr2I8AiqCLkigJSIH4bGBtTj+p1NdXl3ZRg
TcQ7f+i5m5eaV1fHoEJe7DW2U3wv0X60+9e24QdUkl4rytTaWeMFN+QOB/cPaYqBR3hJONNdOaN7
X89Hj8p2rvWQc0KCGHCZqumr6yMmOWjaUaMqjh94O7sLpBXzXmNLCCeQlRxYKCECsNrUw/DkMGT9
HJXqfrJBY9RY0zWc0qupdGHtYWDUO8WzkEE0WkfZr+zIem6kVqxs5UcnMtzBEcfCnQfjk0UkXk86
+xMPHXbNAk+roFPts2jNnsczCe60EFNXZRXtRp+6aybQaL6yJfyTAJqv22+Nw7Lw02NH5+fe8Elp
c6Xbg8fBPcRHEPzqKucVjYk+C3SfNRZqNjLwNcuSYYZM53hmvEupjKqY/VtmywZJ0VWpfdoQxaHk
YgSJihJEGjf40G66rDzoZY9cMqRv3CRvjZlhI6QTC+nKAIHiaMQ1aJRazQp/O2L511MLiyyX44k0
DS7kgnACpp07z8DznoJ4xPdBL0if49yT11J39pBM9m7n28faZBcZat6279Or5c7RmmYPJmUxVPVj
TK300mpxJ5XexPGNoF/d+FcGuQ9pHDdrUlgE84rpzYFDrAJQmxqn/9S477DjL2EhNCuapY5Fk1nI
RhcYljbyZLh3OG9y240uPSKFuw0qHUcFTJlpdJeDrgZ4eeNqdN1o4Vcj4XT8a4WGjdlBbaYZsfU9
5+LXLumQgPGV1yEvtPYz7i3zLkuPeuusRTAhPs43tUkSokAjPnmMfhy/ecyS6UPGsThrelw9ONnZ
jPNdGWnnZMTWaroZ8Qojz46NC+8xZ2Zbxb/KjlXYzkbmfFl1b/AEICmooemC29sEsZZtdNZtiXiy
0nUwswIZbInQeWoTA1YcnjKG2bJaVAEbFifGAWromM7Dyb14vb0gYAz7CONsQOYlIYUHyyPuTrg/
rpoVIG7O+Nbbb1XOWd7C3KV+nlq2tpUvGD/7cQodQhdHGy7UkpoWEiVDwhDTZvpzaGWGrTezN3rR
uFyXQjvb1NQihxrje21ZeAEExZIwCYI9WVFzFWM4fLj9Kv3zV0nbuDuz9N47S48fHEZUC6hGDbuE
KHnInJJuF1/kSwkbjm26m9/D/6pWA6vqM9hOd4ESVP2QIv4kWBp8VcG2UVhjLH36QUierpaqSfAy
cofFqgN4EKvmwW0tm4Wwcr6k/gPQ0fDtScyuHBWj5wJMNnqvbRxRVdxTw9XPD11s+8lrH6KQx1mS
++WB4eR0CBNq6R23XJp2Z31pOhtIgxHoQ+Vwb3P0ur2ZmurJauQatWs6AhbWXtxq5GxblfepY2qX
MjV3rIe/ZOOWDz7HwOPUtxaV2dn0UQGVdlNt398IKJ7Q/H1pqbesAbLVF7I5hDkGkbCOmwcIa5SX
lLp36BstOHcaJ0HCmvWVee76NhZw4RPurRcdOyWGzSB96ULDJdZsNpcIbXDpgVRdmj2CXR8U47sX
g+/y9bvb2ZHDLLeocrsnRax/5QxSbXW/UE8uVu+FNrAOQZp5zLXMWutaMdcjxZj7M++uwXe548jZ
rnRl68+m5Ra/32XrrlcOTWS9b5yjQvPHBXF3h7nS1K+K0jVXrkPzkIhSGJpa1wQ04KpuhTIF3QR1
Uvm5epzkXNanx9cxBo5n+BAOYqg6un0M6hYjnS885j2ad7796vYmYuqMRbJWy9u7QtjBPtZBflpN
fW8Oc9IMzzTNOmZ9//ffwxkCbIHz7TbXOotAJGQXJYrhMuQCk7WjmeyfiI3+/QPt/FFfMrOwROtv
/vKB299N+ke7lcP59k41oD7BrcCiEYenv79hyKwdgQT++btVmWGLi/G+p0njX7Ix9C8BJO6zjlM4
0IfpbLYMGUcj2HUu/UAgaYoL2vaxhZ63luii5wovAhpxPOyoSYr2lhAhnCiplmHnhJ/aGOw1u2m4
mcmeUjBhkhSvAUtgw/5B8O5XZMVv5pTFwGF778F/YxrBEiNj64XxfrNvcSuubu+WfYzfiEVn0+F0
m0dF08xlm6iLb1SBJFm5nn2waKbDPQiPqiz0XV30+imu/QLtqpaEKC3BFqP5HGfSBWUDLzVf949U
0JLDLArp9Xq7up3xw9S1aqvf4CKoLuAH67ZfAe9qripMjE1XGpa5m7rymOICOuoWnnsbNfpY6xbx
99KeneiNkVxEDYmSL9wKOu9wUw34J43l7UYYsgQQJJ8ymBnmQ0ZRJIWR5HtDn2wnaxtP5Ww5mLE8
WWPvIdP7/qOncDXwiMuXjccEXA15fZ/52f5GorAqOt9/I46qiEF4Lt3wk8imqez23d4kdtxcaTx5
6yxj3IdeFG9SN8nWaAHlPmr3Q4c4dntp/xzFIXbib2b+RVbEeGm7k8dMZO20jB8IqGVPgRw2oS2M
u6JjqzoWFSDcNjcvzWSwdAQux9+KhI0mDHslbDwqN6hK3sDGG8qWHXLsOtvGUd19nGBU1WPibNXU
4hyyytTfaWO0vH3VtzfmPMUdYqJ5lhecLCzznJD0ww29FJDQWCCdxIdGcWr1J0bHCV4OHl71rvMC
MioKKfz2Zo5y0UGe3Fd142xlE3WrusZd6EyWj8hr2A+1DDZDkBTsUYd+c5tkiMzkU8+VJrj2xhNo
043rPNtqjy/Xecj7tjszT4frNzTOjynDvJ9lmboUHLxOv0ddxViRCa/GPaBbkjoSUqkiM1DP0rIx
TAe3LQnmuGm3Ek5uPXqYcUkus0BR47lBkrQf7YjxXRCAbQAUWp0KH2rlUAt5GCqEY6guwLwMxI/e
cN8xtY9GET6iTnrLksViHY0hiKqIrQ6v/k0H6Bpu5fwKEJTRNgzkZ4didKiQhsVjk43uG/2rjzXt
TCdD54fVtVH7IHPzo/fldCx8/T0vFeZXK5p5VfKuJxlqocXmG2vw5baZpivTtZh9uAuLFERwDOYK
Cqf1kfrcNbc3LnZ0jTTloR+8bxHbo1wlebLrUr0yAIRoG9dGReVi4DtxWrkE0SGXDPYkGHMnJdTk
ZAvXLYj3yXxcZyBIHnG3hXdpNm1quljx2xKT9M1GXEYoaQtr1kBt+tcWOAdWAEjGdxEl66kkJYiV
7mhHmXswMGkB3WFnJluDDek8ErPqcjdOcxeOYOaDp47tDkjKYVdOJCz7FlvOmmSyIs9p1wabW8OA
fqebuEBO4FmrRz/pFDpB+a7A/OwNPTV2sIpXU+HjBWLug4RCiqLTU3wwdFGgFVI9I91viCgvY0nl
JC3v99wkB6Bf4Kdi79spwVHY7KYvRmRvJ17KrZF7QEPFVBCPosOiqhBabQeerL8qxHCNKuyWsEpD
wqxFNd5VJDOoGmgfvNYkzMdPFhPWOa/cT3v6DBoXudwKlpBb90bdECMr7AfPrzB4ZtD+k43ds9tu
BK0wQ9Y+sXNpNl6Nu5x1jBkjtEa8r92WomTKGYJzRIYq8ZyfzWgVmL1qa5tkbOK73IvBYmCaJ5Bd
amJNxTQTGFk+lm1bbiupBZzha663zgEn2cGjYNM7le2j7AWE04SAUYYNVzd+Saf4sA3twyTrucmB
WThDi/dcz6o7MWr5pu+9H4biGAPDe9c3dIm5FCqVehXvmhZZPJ/DB13nPvtKugtN6mDJk3zFE7ct
OV8OADNYCfiDw2S+pX0JLjaxP2LhfFiMc8kKuIdywpQC/fCsSV6INpqOTtzM4oigzUGgoU+kfhIE
DDdmcFP7nGTDIvyZ9vq0CXvSI3EbkuOe2EG20zU3mo2c+EaISQn2EfhQU6AdXUsGxjT0o5uVJHOJ
7NG9g/UgrCgmZcIWZgGEs1zlRGvMpQNqlJJWC30bd3uNGbSzMVWlttj6iJLbuIa9F6udn4ScGXP3
2JYmBvZiMheC9mqlGQBYckLIGMEy24IZat9Jtx1XYTcHKIoRNzy8YtCA1RaW/FfjRu+4lNgAGJxH
WMKUlzwTSD67FDItsRM6+ZYoxJgFQNQom1ON8YFA9RaDb+1i81nzWdNjSWlESYBIH/j2GoXzBm2v
4cWSr6FZw37hfJNMbvhsupu++x4MKF1upMMNgFC4YvrGMKRYRKIdgH/P/lQhHukSizttXLVB6S/K
gkhWXon3ypsrVMpnu4sA8ZCv5anPsjcwdY08GkVbWHmcTMdf7PVf83FwF30n9LVogyuoxcZe601n
Qp95GLtLWHZQG/1ggxURH4CVv0+OThCx8i48QtE8Z8SvjOgQrEDfjSPRCS4nfjjM7iVUV47e+9bD
AAQLCE+g+oqzem5SdZ4FcRwC8tHEI8x1T773oxL6u1D+vuGOxEldZJtEnIMW4xAzaHODhWEnbf8p
D+yt5WTZSkM4XidYwV3hW7u+LAHR6nw6Q9swxPoClPdh1qyFdnuZTPcrE6Q6SJeSVuR87xz8dOCk
7lkULIz+2idJWlQMDa15NEBn3mIMsCaKhvjNlJ9INmA9qAXCkV0fLD3Pz7Ly8m2R6M6iM2Lya6Hy
d8XrIMfvf8NmmguI/oHM5EmhmwYxNmmbhmMJ8y+Nq+yIAIWiSrInKvw7HMcmW+1GimQf2JPAVWGK
+9/OwUk1zPNkY160NDLRaLMNw/lxl03URbvezOP0zbUo6QI18xFYwpgSP2iVfYpTyz5lo90dCVgv
nPk5lgBZ47J1psdozlSqiLRqqwJiHWGRbGSEdughbyyDvMYH1BkZ2UjlkJUvD0KN8sKMK75rk33j
ytdUYmxdUGVu/RtQl/0XbNX84li6KxysLLrl2H/tiCQilVgek9J9AeiCC09rmYENxzYoKNLCD7sS
RRdvTCylNIDk5WsDEsVKjTev1ql68wsLp1HtL2Pra5il9sQzWtpu1I7NrHfUmIZIoCKHwoDpOptR
eglSQ9j9dIzc7DCwx79K9GoEBT0+JYfI7opD54zeYyw/AO8Bk8rQrDWCjBh97knnTNvaUcZrrXff
N9GofAm6RGfrFRpPfVEcQtfYMkANP33OIIzNW49/pWT3BqnFjEVxmbJoxIaGIeCm2nm1bC5Cddu4
MuUlwCBUDeFjHkBW+88vQ0v8h8vQRC8RlsU5lMIs7y+XocD8GKCcGvtbpZLnm+gFc4EZ3Ur9ZtSA
bZqJmo62oz2xknySPSL2UnGPsUs3N/ag3JVGccDFhaVAn1q1DFQ6HFw3p7GmBljQYuzQ3QgPps7Y
iXbDfjua1IFRNbENwiwENFRFJ8uSv0KTzpq0EnetS7jUgL4Cub14dBnmuU76lXdd9xyIPlh1jQ9G
kF1iGVIvmMRdviJdlG6UcIsFJAR/6YNhg1XOsHSw/SMjKDh0SsTAtYCN/+cvoEHT4j/fx4bQuV6p
sTOlIUzjLy9gB4mjtNl/7UXhV9/C8j6Z9MSvbBMi+PHmcIh8Ge3yuje3sZAKz2KfAV9joescAnuy
c1GNicYT5AU2B0HHXNKw6x/pACJy1JPnaLVCLTOv2/ZFoG0HjypSXisQlBkqYzJZO9vH2KBqvznY
ASZ3wdlJKau9mkaHg99Nncvte/4vNXzu/i/dnP/U9flv2z3/VUfof8OGT13S0fi//k+L5n9o+Hz8
yP/H+aOO8uIfOz5vf+lvHZ/6HxZ1j65ncrHQVSC5SH53fEr9D5MuXMF/jk0e3rP+7Pg0jT88UpGS
UkQaNXX+/2fHJx9yPT4V8XJPdxzDNP8rFZ/OfIn+w1LEF+pS/W2zElkmjkjvLw2MbWzlut2bAHMK
SoLlGB455u4d+3OyGK45jPIyVyyyWBCyTdQpHr81OGxOTjXKYIdik7WA+hUtaz38t5x5TkwFw1Md
GFcVZTtiBaes/nYAZGBkfK0876vCk8YIcFmY+c7IOJhA1qC+uPaYchZfWfDR29VX6KFT1Mnj2CCP
6Thel81UMwbGuehTpA7LY9UPJJkrC7QOMYVl1s2iA+W8juZA25h2pS1nKpTzy2H/GtEosuOxfywq
Rqj2uEksNn0+HmkSSuo90uTOe6IX+DwE7S/QqOkibcQWRh+IOUbL3ZGOYCoudE5vBvAHq7y3gRk6
kfi99v2/vbn+1b3zb+/A/4Y3lxSUizseWwDusL+9TPMttv7/2OA7dyT/6/v78l1+pP94a8v5z/++
tV33D7p2Dd3i/rF0wzT4yO9b2xV/CK4HxzRZX2397ze2If4wOVcz6LMNG/ek6/15Y+v2HwYMTSo9
dZtXBVn8v3JjG3A+//nWNnUB91NKgX1XmB6Mcz7+9fEQ5QFdv/J/NiZpIUB19a42XA4LRrnNiQkT
hif36bqrso/aE6rcooyl2gV2di18+WDVSBrW1H8msuHwgZMBO5jaNNSGbOnFJJuBlxNgTHcKYoSz
mfeJ0dLakMz9hc8wOwhjn2Ko3gwEX1EBkYqJcUMDYJCW97tIUR8UWiF1ApP71YWWtpIJJ2BzjFw6
TNxd6XDmrNQbQgK4udD5qkedE7wtr11Qzz4MUI19z6xItuK5JeOMp9M65Xr+ECbxsOmj7hrH4Xc4
yNfMrK0VYy+M+3tD/pzyBIO+nZ8d3E9T2hjQgkS3jPqGvA72Eu+a+y5yQAT7UI9xlFTasDTr/F1R
QhB19VLvvfFFFri/GuChcfUqteEXNLhsXYbGnaE52zJE3aYrrAPqY/0MdWY4RKdWHqjctcfHFkOI
+4dzfLbNJnp6JVKLWYuR6lv/ByLdjp+jRPEyg3U+MuZqvOA+ll61qeHoC06ri7bLq2Mro0+n7IDQ
05orOOswF/HPyFBYXbvuTit6yRngIKNasWMO3TVj4KsYS7S5rGBzQVgA+0JM9K9eEVSTB6qT/EXb
NC9UjC6DGrENtiwtFwx/bNJ1IgSGXCmHIEXhT4sim//Zzn5oJns42F3GCJi1YZdFWBFDDhFjUoId
PJdTMydJ07eYZKsaiM0mrfXOpv8hsnEdmVM30zMwxjhhfeZTdeS88X03uk6myYHJIoCiZ1P6FOES
kMqkDVkqAOnpuUlQcGMPLlLQTJtW0nCSAijPWFqQlIHKuJP2bhHtiUfyAER981PaRM8wqgm6VoFY
SboP8trRDk5FzXNQHZo+vcwtN+e6Vui84XKCdu8Ng7FUek10AFTNteqGe2dMGZOMUbG24WYsytmF
kyfOm5IGo9g2urNxzaeCPpXOME5R3ASrpiEMntfYGTSqjTLqAyvf1hdm8KuIsvpAtSNmInggGz/d
s4PVaGylT87j4AvT6MrQ+Dt0h+bQad4JdXwdlGb95NQNjjlvwMlIO1Y+hIeBKg3lk/lN0CCVaVGL
MjUnT3KO7ahsqKuE16cD1tZ7LZN5RIGdzLFBR1965LcXT5rbfpQ5iRT3zu4otkys4TOyiWDB22De
APQ+Y1dbztNDbzYmV5k5cIZhH8CXN1eCMCZ27rQYrEipwl9VrB3oM1ArMiqIjeRCF6bNON8M4B3A
JVxgK9CPHAKu4PjGlYPSTsYLvT6uWm+jt+W+dxN5cjG1AtQeNp429Tsc/4fKodNuCGWzc9yNFgHc
sCP8PKI1tUXcj+wNekBvDdC7jWuiWI4eg6hI9Eed7QFFYMazib6zqvs7zaUjgBk+VvHB+fZy1Wza
mHpVpWLcbyG9PDXlx0YDeyFLEXpqbu4Shww56OhaOpK+G4TmXZMhPUt8VGyayBhw0ADxtWj68kVr
dwNEnQU5TZ44nU4rQN2cOViKb/StY923b5KLcx+30NOQmX0KaPeVhESmuD9ifoZJPpMX5gmvhmca
Snm26fWAb68GuUsB75lhqINk7W/6Insj2xVugFc9WpBwIOC2CgtGMROINuAQYapoyUnG2l3eMsry
0hcScNN9P/RrOaonhY2BuIP/Mmb09tBZR6piFw2EZlMmgkfUZOgy08HotbmwzA2uYqhfbLwjoz8Q
3LSB5PHyn5x1X7qKOhnwvW1GJ2cSLJPBomsFU/fKVN6aEyAWKrwNjC8tuLEx9aNhCNsym7u9i5cq
g5iCs19fybbtNn3QiWf0wHeuPsegkhrEnLhvApqGKWJb6nUfPPkQi605j+ZDsgaHFHN6GnuWDZ6U
lNmVL2XkrJzGStbSQg7IOYXSALmDmE/Ve28CQJ+XHc3sFVS22KOAOL4OScIct//oyFvQt97RppoE
66qlpMv1zxE76jNwY4oPLcyDIFiWfTRjh0H3Urc9LpVGJxecwrGPn9PMWzitS/yYtW7u8QXFRBTX
m8kOsnSjZTjCEPGBCaFzdVu7A6TZViZD4Ezb+1NNf6JDbVFIlmOMW3OXtwyzpoTOiwJ7kwIsWaru
TgattmXUA6vJ25uOu7QNEF18ZfeQ1LaU47AYmOT0smsPlPVpyI90/nQXIKGnzt3aSZDQUHLQw866
9+aOo8aGSRfkoNLmX230IHsscgAvderFqxIDELnOuDffAeoeIi9598P5IJtpO7uCCT+2zkbFmnuK
9mrE9sG9BBmMqlgm3lrCw9fcCqjg53rkeWBEU7PD6k2Iq3FWxOOIRTf61Yxn8lcI7W/UJwEKJeTx
NXLJJQq+4gU9eMkdM+41szjW8mbTYgHqQ6QJ2cm1AJKxlJ5trXoiHnJG+7YFVT261KmoUlYJHjcm
jIK5rU0yNGETqlRvk1IOm63jk3LrQji+XpWa6ykw8MuSOgNNB0+Q1PrW8hjITjyic0Gph8DFetYb
k6BdnzxgFH/ugwhgk6jibUmsE8m1AHHYVcyLvQcM2PahYnayUn7wLnhAR37zHcwDx7RmntUytNnh
kfVgQ2wJVlHF1mXWZowYndcentE4I4CEQ2tjxamznWyKhlprDOfrc+m02s+y6c8mVEQmOPVLJIzw
BFTLSMOH3DrUJoZWC41FDMMyRIVZYm/haMdkdSlFTzLyQRVRuRlmhmNtweqf3PJLmjrQ9WlyT67N
4CcBXrVUScdUkbvAaKvvMcq97Vi+V2owDnMZIZxg9PjA8M4ywGnet8V+yAdzScvUTriK8+JIc2CA
YXFQsluXZPKXJoYYiei5ql862Td7tNT7NMh41Ooq3ww+IKgBjbbyEBKDDMOL41EwEmo7vYp8HCFW
TicynkkTqjglRd66ol840J1NNuGlNvUSZ6daBYPnEi3RNeCmEHxcoMB4mXi+pp+6HtNu1O7BJmkp
rildji3oPBOlTLIVUoSjSbdEWxrtEOV5Lls8ZVPBgzenaoYH2a4csMlZlcG2q4Sb37QsBiMyaFaV
zcrOC+jn2jMRNI6wleTiSHGV9bh2o6DeNyGEwc6f11i9w2YX8gOORLJ0fY/UIvUW+zxn0NVbWLhs
vSXZLsXa1JsHqeprNNjVhwQHX4E0aUHLUN8S4YcL/SNPIrUMAraU5GrqpD9wbsC7Wfec36PvNmIk
ntlsyltPcMklVDYHuBHCJPWP6Ezl3o3HXTDsU7ZaG/SHaNFE9ncbI9T1Nk3WjKbqrMsWALXo8tOz
c2HbXOd2439S0w72zELgGxlsLgMzeQqoeJc4hlaSMWOoExGEJYi1z/1B3Yzc4acLkAO8z5w7YV/V
CfZEPbbxNtkOHnj9RfTk31OKmwku+qBgmkAe/fkrzMPshBc8vIaVj2bjeRvgIOLEdJPnRh5RulGw
rYSEl6W4E+sgpYss4TrsmN7gbgPwoBX/m70zWY6cObPsq7T1HjLMDix6E/NEMjiTuYExmSRGBxyO
GU/fB7/aurKyVFJr35tfMkmpyEAA8G+499xK8zKAoRr13i3eknzb8xbay9S5z2zTxeUdIunMpwMn
U2F5wTYkFWM9O2EGVrG4cKJGG0Lv8pUNYI/YGBOXTkX4RlJ+Wgmngmy++0r9SFz4xxx3Eort0Wrl
e0FeACtdqBM6arescg42GdYArFjk5jIt4XGH8g7OqnzM4G6p4l30lK98PdSfGQY7a36P8lyToGV9
pG5R7TIErzji5nOeZDDoD5PpDIdiBsYqQ7JRMyz1SZGcUekCXEs1Bvg23+ej/TW4wbFKgBE5HTDl
vA8+s9QiitftiPYYl/WVa1+E+0H55O2yCtWJxoqLj66MNoARUSTCXx9bIrOMu97wiIkop3NqdNEa
Dz/MMn6uvSyiHAUoX650xu82kfckbkNbkMaPNB8Pc1w86Ln4rubSAk2H9SkEaaESdd/q4jpOuBOA
tECgokhQs1hDNJyoHsUVCf3PeNBQDesbEYXjESnCtC588WQ7/XzHFPuhL5K3YHaKV1caL9gIwycC
wQpUKcqPoJXAPj5kOjmRiZwwP0VxmWKLg9ZQ70hKhRgtDqEYtrN0HwUcscOQ2QTDF2i6RwQL6yZA
KNSJAwsOdMzS9/eV6+brypgVKL4CrTrmzcRkDDyN+it0MARkdX7CLrcmIWLeezGtBYIT1YGQdMum
5S4Lj1HtkfQcuTARSvPUIxuLHXnR5bUKOSpTYfu4MfN445qVhKd/6glsP/Zp/TKHLNsDUX0rNYDx
HCv6Sm/alxGOgHgS2T6dCvx1gDqZZYTH1j+hjcDU3FA0w7yht6n0dOu1lORpaBKVOe0wCmAb8+wb
Is0orrCmb7AUVNdxLPeEzFZYxsn2yArkBg18ZNRiv9zYiO5RTbJG7KbyZNsV3suedC7O6rOG97Nq
7UbuJjXti7oDq5ayAoRj+4rSt88xcPq0zeus4V5iVJq/VilpnbGJ8Za3tQnqBpmoat0RzCA4+cK2
v8GfOjujw8fmUJl1WcBZFWKoyMM8PUOg3/nSTQ9pmYFQixtYK6GmRZwhbLjE/RySMeGwKPtxbSBM
n0vwmERekLaoyh+5cJAmg6ndTBnoy1ZNRF0EzyTWHBGy8zKpyB9q/IHaOzFdohiJX3upQQT84iVb
MEL4UYz0imL4ZUBa3uQNR4P/1/ZRdzV2+nypJtNzPUzzSk4FniDCMvecdxmnr3lrTs68jQvoZ8LD
iI4HZq7Q4XuZibKF1cGkBuee7Ud7DpIFkRZsc3dot9aiQYhxloPskfvllC8HJS4BmQoXZ1bnzK7Q
qk+ECMQzeZixi6bQSYsDZ+cH1EDaEhiNgzJ2sLnXnYbpaaofs++XdJbuMQcn/gJZPcaskcXRTIAG
wEMWGxuwf69o4Z97pw5X5my8Q7zz4os/44+rngl8CtZC6vcICpvnDx/Sq9tL1uKKb3yQS0WzIADJ
/hIzeMGoIb4DpbDv83KKUPrsvDx5pqhBmzGgYfyLPLYiWnU+9cOy97ZCdk0ToEas7GRtlUTWWv18
GhujWLsxCVGF85xbIMNQnL7qdOiPJQFKCfHtwDSPWrI35iXNoLuNGypeva59Fd3ZLaYzUTcsum7S
RqfHQKb+ynAJ6RqXJAEioY9zBV0hg5BfzZCyp9yijQ6K7DYJ0Wa7JMWImfUXHoi1KcL5BjbbV+Nk
L4hGg01aIP8gPI+mGXGzibPoEe0mN3esCXNPDWcvo+FH6op1PTEqUXRyxwjQhIzSuzHw7Yc6rH42
vG+ipbqQTX2IreItGInxCkar2KiUsth2dQegLx/OGg8FT3m1YXH/6nhev0GbSPSzD5XDyCdv5S6Q
CChslyya8Ls73j7VgXHE/4vqoetH3oXzM97jDjYcq/m+8e/bjh06FQScTIKw0VB7BUvsRYkQTFtV
B1h9p8+pGYt7klnvw4JtvLsgoyNgPFW8LwdwTgm44jIar6EXnv0cIpGO7G0K4HYuD57VTyenI05x
0DA/c8CIcpCLosc/RhXhD4E/G7t0FudSkXyZD6jdaRpbj9CSpsv0OnMRk0gRY/heJNdZHzwXsEyH
yJgPI/vyrVHApIYVdsKf7x07OQZbz7Q3PVRTHGIQVPzuNPjlFRtOQJOftzeEi9mkSOIEa25FL++8
cObiusBxAuUKZC5hfwobhNfNOJGBlRJxjWgXm0F+CMskvPQ9IfM1q0FGqvfQB4BAuIZ/+Jr6od+7
EbnzA/ZoKkp8OFnYrl0DXhNVCnCrXGH1qJ5cUZTkq8jitk7y7dgMZ8Ue9DYdOh5tiDEb6psYMz2k
jDujJng28sbzoIYaWsqd8oAuxfKzNFr72jXjMUfodhoSl9eWvMfaBU5s8D8kONuzMkfwyCGRQD1O
Z2DbVnye5T1rfQhUzOxgERd0NzYNe7ZUDt5IYHtZhXvMqwlAw3znZIh0ygTaoigSQLoC0M+Y3rSl
2Pi29TCo2QHO3L0YfeVeqlE8Zr1Q24kZPI4B5W29Oh7WCyPAzRhTcpj6hXXpDY4N1Tj1YfzZOlru
apNYDF136t7Mm60bJe/4Y8TBQjmlfWsA3iL5oxIPZkhbiFfp2nfRwcplfIySMjyx1CrkXYBFQ+RZ
8uil1DPQdFXjV8e+MF/dZsz2mXsXKNJrudGgtwHMinF7ZRw9GAxBiSPhWiv7ox6EcS1mccDVC5kc
Bf+pDsW4AvFnrBo1DkgpNNlVCndJS2964k1yjRV6I/puYm217dMEmOrcNzSwCe5jTOnrztHGNsPt
hYMf2Y02g+kwJgI9mxVuyORIt0zpNrqQDLVq67HI1XjHz1rDF8E6Oo/yRg8UcRhGxIOc6U+75MuZ
LVgtjv/mTK4HACK8dlHIifeocE5+hoFzU8NMQQNSUKNCEiBv+CCBdaFWmsHMD/GPqCYxERAdNTQI
wBTRxDrpUDrpKGs2hu2oFRRDfy8y5yEXzb5w5/GSY8ZxTQK6EEDvxJw+sBA0j9nQNKzi6m8n756i
TlNDoellkyAZZfNKlKSCxyrckUaDuWYy+7XTWJseuUqCiFX95JsP+0ABUxPkMkwljk3lQwRIvfGV
UfuKO5CxdcnTZKVkTRaue4gC3EgQTQes0fNbBOXOTqd2Q2tYrkXPkE52sTok9odmLHaQHYsN5okv
CW+zEwpNdQVguamNGtE64yL4qtdQkmpRN7AJcOCEK9eKMeSUw7xVhmq3hEWyC3ViMteTucJNRGL6
YCKUitvq0hfGBXeqRZ/gZQdBRM0mq+V9jnWdIVaT7lLHGO5apAXnKrXvuql7Uo6v96WLINUnRlz6
zcEnrdl202PZlRf8tGByu9Het9A54tmFMBfJn9gR6/McL9uayAMyOYX7uJzHXe9welXIG8+hTm6l
bhy63OJ5tIf8FiDeCpXblcjy/MTa4c3GjsipYhwKJMEXF7Fs6qtxPzRteKnDbzAuKAEhsTDAIJR9
7HpyfH3r8tc/8ElUh7q0nuW4oIr62dt5xAIw1azVtnGN5Ggj/A5KQhCd4L0aE+8Yy+nGqyvKPJGH
pFoS3pm09amV6VUJ80dG2Jep35Jw9g8DCFAGzAQKA+HfVIZ9aKMRiKVrElccuqfU63tG4p0BVU10
m5hKGl1+fpfJQq3ZTpFTa5PSy8qrYO27GPkuKg+/LbM8zSUkeIhNH/iEFKaI5he8q243Qsw/dpR+
vpm06KbyTZ8ySwZa8aMPEtLvgE3QF5G+HHcy27WSJFtkAgHsu6Y+hebskHSF5WuODwWpD/CpxeOo
k3sVZqewC/ojvHfzUYvorcKaug1wi/Kaqg6lkdyKpPu0e/OhcRJ517ElM0PrJ78rYUdjc3Q87JlG
3b57ToaePBIB1eDHX6NbEtdRKqu6PgjL4nEloxDzczsfzbQsd5Y/fHsNieSOax4UUy1yLSoWV6Og
lvqZJczhvTj6giF9YR2oJ6c+Aa9aK9glm4CR6aJwfsgcfituQrjXdmhj6066A7pxHMPDkvwCYbJO
AYW2miDUZBQPUcMIUwoQ54PhbIxElwRzGgsC4IIgJjvgEm6plRD3giYqkhuGnMidfVTROSggI8oe
kf6aK8LTsVWAFzkDBmHkETVoFrrPwEDeaFiKEqLw5E3CmTJhH9l3UpO8GSUoBinrt0XPeqmP1W26
18l0xTVyo402OmTDygrGlq4AqGN1RPvdQ9azMYqAiN2hTkhN8kd9fFKwe/A2pOhuuS4HW2F3llZJ
qgtUi908I/tctmNsAqq2py+P4xur8MFW1ox+ZtNl/TJ7HxpLErRhyD/XzKlefA6BW1vgWUEBRBEG
ToJ0FB5Q5FQVA7HRL6Cd1iYEEGe8LfH4o+IAtxKVtLMTkE4dG3f53D8Yi4p2tC+hi44C4SLbs4l5
HQQIBLpeT8KR/NG5eguhXpL6BI+dYFWiLJR4ypuBbGJETL2eiUHOg9ekJWYkbwOA33n3E1ApwV8Y
hhFcDOYB346zDhr7V8FxtjI11cqC4g7nmNjpZmatkaTmtp7MhzGEsiZIhlu5hJ7VysMpKPcBsvEt
QzA6zlA/9BmuFRTXaNImVkJVN1NlNGl61/rNi/T01uiGR8FdvlFuzFRGPyZh2x7QiD5EPZR2nrF6
mr4TDw+oH2Ye8laKYIYeyEa66HYowPGO9kPG5YMdXO+Q7/dI0keYBfXV0uRLct+M1nezSayWOGYa
pMbG78cd0ybioFCYzxnsCYw1Ar45QAh/br6B+VERiRT5eAOmOAEqalJDVVLf1hN3aRIgyp6j6lKF
5HYB7XnAPm0OgFXs8kjeXsVYbT73dXI/Z/23axi/hqJ8MhuLcXuh7o2sfiJCOl35pGWAvPNuZPGs
FWptT4vvekguphznAxyVGXrxrhk5yc3gBgsDup/u3aDBWTF+fdW9TQxXscnk0ZxZquV2gXcQPECI
XsYaxNmBUL0Oa0KUy+ao1bIDA8QLBWyZo3aAbOtPsjhoAiUqvNKfNsyHQlAHl66w9AqbyMW1N2GD
nwTq1YXZKZGcwS2l941IWZRDgztJEm2aPDZ25EfvGoE4trA+654BwRhF9qqP20tLtnoQyhcHrhnE
HjLZu/RVly0PKf+HycDfJwwgVLNctIekWXVjeO5n+RkU9Srua2+rMlYtrEV3GZ4tpyx+RKX8ZXC3
klRy5Jy1mcs6zO3hUa/CBUuvwhA1rdH8tHpCgrh5BDL3vNgWsQZw0M4HL2c4wQiTAYUPoycxQNkV
r60EGa+IqXdwCrsa4B51Ks50G5x5jNW1a19lOSGNSIwHemc0DhOMtCXDUuKOXRUkgkNz/IUIFyBu
x3SRvEYbtwGZBWQx59k1NeaHJp8v8eg9OHZUbiqR3DHvfGLws3PDrNtH0cbJgyt+gnuNWhOesP1S
BOK2d5wnfhzqkWr65XDbbk0RX5KhvZNZcTRCCXxf+9v5u12CJYBQ76nzN07gvBJzixDAre+HVlMh
Wms/Mg1OA5u4Dps7HCrxkzP8MnH6WymGJjCxbfyKu5FohQZlmRujom3LHKvEfOPn0blqTIqnPKJ/
Z1gTFxnBuNwp8En7vShFtza1XbDq9t/NxDmIME328wAGP/MKSvdpVUeVeq6a8kMNyU2mnXgr7KA/
OBErVQX76kOGxWfnRNV9EN3PiS0v5tT8n39IbLirDNgX/ij3CLnuZzC47+C53J0qcob1NpFJiwTV
b/JT71F9mguUpVIKk0IXuydOuvpi2hTjLMEufdb6l9ZTam20JpDuHD5ZM/GmJU7zROzxCuMC0PE2
R4JW5q+prI+gBB+CgRTasA2yrQhoXghl6ndIColXriD9tK1mFZWFb8xZ5UphcbeyfCsK6N6JCanL
m9pXtuw48pNpz5jDZnBv1EgGjB1oDzpK1Y4nHdhbN8iO7VCzSMeHlaVlwY+fs4xK6hpMq3UAhjSc
I/GueuIB695dckYgspY3smGfnYlhVY4BmcFddebR1Zym5sqshIfvrV8g0LT/bR59Ibp/w++/vDYZ
slkuT2DMwbY1VExsgPYhvOcxUdPzQ+RRWRniR+MSIjPbhX+poXXv8jrEWaL0CzCogzVP860ZjXcZ
JPBN5UBfrwfof1N+56ZlvncyGxF7VmEFQa+TrDqRkxGU+t9T2txEyfBV6PZK0ikHS/DqqvIeh3e5
Ia/2l911X74Oz5TcPO0+AiX9yvTskiqLtbT92RXjo8NLGCO9XqkClZBJgButJd1tp3MW6eatoxgb
VaU+2DTgUz7dxWnXbDLiTpB3xNgM7Mg82SOieqblvxJe56sclD7KGxaLwCNXXTrA40d+xinWXnln
nRd2mKz1k2rNe79nz4xY1Fl3ysfJ6b9WVfuGvw8G8Lo1kf5k6tuybkIiQwvoGwvdaU1y2X0M0x4n
iAXBbB8H3UO7wCLU6tzySl+Bwsc/axHJF1ggxQVRagktRI01CUs6B1TrW0c3Q+nk/9R+F+8nD2C2
xpdjRu2bazC00dFb0TVHT+uzIYMv3zR+1Vb37oZsy1BulhuL25TjZZxHi9PAfErc8mW5m8ohINNs
TJ2VbXD+T+7TmJLHawQ3qFA1q3wyW+K6CNYD/KlBdM9WR9Qlg8CdyfoPWsOJ9huVA9elXOY/7T7J
431rEBvmNlkC3S9Hc1KPE02hID7Qcu88gzhpnV8iJGU+ezttx8VehebGy8v3DipHRVZvxTZ0XUU+
35UVsF0AlBcARMqKlVaypNFX+qaJ5DaWXJ8szZ9YG3+0rqTLLfuF67wxQ3NHklG3ogTwoX9ZHuuB
LBlXSZp/+aPai45ohLpnk9E8dAJYcFI4+HcYtyK/Qx3TsdipPvNowrhAYV2Kkcjo2fwJOmhnEI/a
GXd4CWEVhMVhiC+ZU1xIRXjguj94cw0HqborldhB190GzRIFLd5gtt0MlcpYBQYn4vVErqNdrq0K
QZQieKlP2ast+8654Ct2lmKp4Z4hn18SkVJ1TtW+b2ik+xrx2uCrHcqSdSlRQRiMKNej9p8gZJPs
yn6zMhSgFJvwlMzgbIvMRtyRSJbsvILaRnBQmvRAhNu+1GU6b5xwodtbLctapEIxgQhTTnLF7AIQ
MqHKH1sPGdawlAXJtp8Sqm0gl89mzqC2Xja5CdZjbUDL7Tr3fUpRWnWNTLbhXD6TylvcusynT2ky
72STLLu4+YYS4THmf3MoMjQMT5HOs3NssMlDRwzLZWbhxgdeRJrSdmXdTQuJIafeh+Pr8D5qiPDL
0tuFWn1Yzp96YlPmDrPBmi7o72uyNA9F0F9r4nEKU7dvqajZK0prOuiBoMtRWWRyhUjwDOcVddx0
B2/8GoM8OKquoU+0IDwh6iT9tW0B8pi4z3xewnrOt47ALerV2YwwGTZw5hvVbu5M89myp4+APLwH
v8x/Kaq2LSAlQEdl/sm2+TGwXAaCI6RkRuOydqJFo1Mc5fBtSNntJZwRRsg+FAsgC9bEDyB7Flqe
UT/nPpYknqgSDix7FOung04Idl10UxOLFMTkBNlpZp6jsecHGkmTtQfidQVYS00YMCqx6sEdpmYf
qeDFKFvB+PSEMr289UosIiHVeR/X+lFpHgstum891I9S0JcEfNlzkTRcYmj4vDALbJBwY6xSH4WV
lHujqYO1ZCamcpPQZuIeZhNvXhJM1gEVHRQVstRCKNiWzUuC1j8+KeG/A1uy3qbW1DvTnZ8CbTD7
lTPx3aH8jEf5lFlR9aDYYylux3t7evDlaK4lwYZ3TbWkSDBDP2ehbWPk4A3lOpZzMfP6OqIRYEWT
kizT3ARISbfDCMMmUZBLatQYDHTue8NHowGYYNsrhRyqZrHggBCt+cME/BHmnAekUETC0nca7rbL
luSUkfaYI3eKLDTuI4uP6uKKGrJKjrYoqZ4oTLCv9oTrMeKNdmVCBhOlMmOY4Gk00G7F5IZg3y/9
kWc4i+NjybGdqOLG7MKN6IDsaJW6G+pUVlreTjnypiYSBAb42WnNFTKdfGNZMNs7akEj7zECkjw5
5BrPLfvDNVf8kWDcdyQD9O+Gj2ZhIt5NCQO37HdkxS8Yi821CrgUyajfbAeGWDwRWtQwdWgNceJH
f9VAghAJ5eQiN3dBkfYb8PKHjrjnquT1yc5079SXxHMc+LbfLHQgt/YceLzXcUu9FewrjqntHjpt
IaTLf5qa6B0cwmtZjx6iLcANMtZnTHMK+ChQ40zO4XnOvO4kumYtbUycY9yAsO1ROoFU6DfI5dxa
YhAcX9PUJ0yzWv6+wH2BcKLTGLGd70LewDuAKp9R5LHabTg2cLKuXVMKcqVoMaTbk8kVKyrd/JCH
YJmzKg/XJbkLUFzt5EaFXyNGtb2fcN50QTXtEACGEIu8aKq2gKRRw0W5vOV7EAk0FTSwKDdQKBIq
afXqPvUG/GwgWcld6XeT9u9BFCNXiSO97wK8tG443Np2e89Dn61JqXvyQ2ZstYcPUrIIKm4Vi7sV
6xi+kh+eSnQN1Dc+6oO5f4QkmzLTHj47/Un4BmtMMJpB/2x281dUkqGiGQj0RvyVVQN7ZVqvPmOh
vWj4ZNjgxwDEdIZalH91Ze/vCWXfWBkNvW3wlo7zuzqfsaN7WyOhVLZFdHBiAuJ5W9+MIjj1NkEv
yQccQBYOhu0iVxqYomQzK1iqMnRMtjugSnrH8FVB1aUones+Pky+d6V0dSknunWvmmedRry0sXEQ
IOte7YzUbZ31/s5I/OBRZpztshiZAxCDQ51Obnhdm+NFlaTfgcW6uEZWPva6S7f59NlKDRC0R4yj
x3HXxB4DPBlQ0RvTMdTZLhsCEKd286uw+ichXHrtJg837Ei2hG4km2oeQ7zZ8dYZfVbM6MG22m92
BbddYS2tn2y3deNCBs99Fj4VXYVyoWFmUbcdzLBfsyvMduNEGhrHAJRChg+E/jBoTMR9jwJzGjh/
tQe+gVwyQoermnUqKP8WS7lJ8UstsMKiP52JlHqnUD+0fLRg2LhnlFktN6IBelEgzjKL/qZB98O5
HCjkxHVP9a1jxI52e8fYhsk6ZuoVRAALEgPpP0SfN6y4p8n1gflMrLxKJuBDDrX6NDntG+sOsdFy
oghLSnSQDoQ0BE15byPWzkNvlQ608oGon6AlpKd28gk/Nhueurw6mCJ9Zg64M9FFsnBW14qesUjs
W5P8sm1LLgu6UkQNrWAps+g6JEOhXYXiE99ou3Ji6ZLuwXSp8QHBRtFdTrQ8zPiX3sBx4DQVue0h
BO4hyUC1bUXI9MMscSy2TnGKoN4eQdPv/UaoSyV/MQ2I1gBJp3U+GXt0Cd3JioIb0PTRrbEED2G4
aMMbBzS/azN8Rjx1dZPuaqCkOdhMsoRNMnpj5Ma2rVzv0g0c2bKwyq3XF5fMBajlYA2F6CBYVyf9
qUBZggFBDrcOdm5ZAMGJYVh2g9ecx4kCeSIn5lWmg7WtWA9tx9Dg34QZwGX13Wt+urT0ngG4Zusi
tGumU+1D0hMjPoJcVgkFZNVjnvUfs5z9XRktsTQN2tllxQrEHmEBccHT9KyQWzcZHaqZHoQ5NgdD
Wlcnay9h07IWAWgzI1gyQvO+0Oo+G83HdNHH4s5+s8jjTJkEVnn3w4RQkHYo0mNNjroaxHM3WrvZ
NRjMBtg5nOGNkUh2tuzIePCk86jriIFe3aI5VG390PmbKORoCD2HtRfo665Gdt8i8mVltOy0k02j
Q8RS1mYuovdMVZfGAThVDl227TWmYYSlPqF+TZiArxsRC5hIt/dCURMR9QvTBrYUTmHW2EkbxA+j
Uz73zOsRdmR3dlhci6ioz1Kf2xS6x6TG276gRuxByC3BQv3Ko0Se2drDObThrho4Y6ARdvDrDB9B
uWQLDZygeLBs+7kYxmfOoGbP7LWv8vyU055VLgVefzM2SLbw2luYG+b+0I8/Wkl+bDq3R7/DhOd7
3a+oshGQJpo0t2hLjsGt1WGntSscEYxyYSn+GBWtD+RTgzbWuy1ER1RR5LG4SPaAIlKmzTGHF5zb
U8NrfGBWc1JV6h8D0Delfmbrd+h7m+eJdaNR/bRIRNSI2LbuQK7QRxccgrJsT4Pk9CCeBPVCK6nY
6m4bpEP2kMLPNZPA5OEbgq3WCTRuBySSKKKN19nMuUbKBbuXx9nsAdi4BEn4WIcHMTBV9NG91iVa
5S6pPWoX5r2xos/XeXk2pfIIRMaEOETMvZNiuKMM5llty6NrCMQaEpJz24vDYjlCNs0kb6AjTgGE
rSq/uTVsj4N5+oUrH/NNPR7YA6L6wb6zDl37y7Fe6qZvt0nXZbdh/4imBaQFmHeCBW32s2o8e8k2
wZXOxzEATCm6VnHlvToNoX2G/6s1SXEPSvAcfU0icoieXUDEMUgsYeCvn0yAl+iX5l3pLotPwkx5
g+lTWETOxUlemBC1cf/UdAKeQZvcyNC7BsgKyrC0UL6x8/aHa22yUC+HUm7wZj068ADo2ZwXTSrS
biassdI633sO6M/BGYOzK4u7fiEu9GP0Y6SnRxdPPifjGFTwhHpPxM1n0zWOBZKfrDV2SPfIEID9
j8ogFYyzs7tlm3UApxGuKzPpt7k5nLTTIEOXZ1Ya+9ylWlBR9Qh2Gm48fygFr8UsZhNk8bswjGbl
D/q50lG9U1nHksnclolYNoswKVyDSyv76t22FBGX5FugVPQhHXQXvx54PLkAfW4+UK2/QjcJtykd
mGVC7UvAVSYg31dTZNH6x+PBdRkGj4sQNBe3JUzu7TCM72iR6AxyxpplfFMpE508TWDSEefXpf5H
UuB/ESnBs2GLCj9mHMeZCfEp7qp2J6BgEgbKf0Si08ZO86Ma2fuCAuyfm2781nVf7uvA33gYaHzl
BQcisNjJDirhngqgzdcjL/u6LQ6FyyDbIXJWWsEtw3HnqvCuqdYBGarLbmcrJKlKIAHL2aPArzIZ
wixhFAye0sD8qDVUjz7+dJC6neIakYKGTk2WhPWFduW7iTMssj3xCXVvx3t3cNWhZE7xk10iYS+A
3GteuEnJuj7kbbsXuWWsMzQno5Dpk6rL6VR5/BZx/Rhgd4HV256MJ4VFf5tmZbYh+Rq9RrB1cO2S
qpK+d4W8hSqyXv4VpZNCwVMa5wkiWVdzCKux8WlMZ2BmOAsojvRDh0Qej0t8m+wp3SheB/rsYt4z
GnsPQubxLDqBKw7WSWhSxgA98dNDS/KH0twOrGvM4skqLHeL0QnUtYZICz6GItIBneKPy8/F9n4T
OCrcKAdGcNnC2yMqbMEwt9cAdjXZQGhZonFLm4gGsog9wiskPZYahlMTBO+xFepTOSKT8d9qpQwu
v1XtkiYxV1N6TMtOEgUwO5ukJOylcS9o3jZBHVtHu2T5K8yIG3POZ4AxRg7lbWJyPyUPCVFrtYn7
0PXaU0tEzWCZlPyzqQGozVs/gmGZgFaBJt0+GYMY1zIrnRXyy3f4CJh3YjIDLScLzp7TPkXMkg5O
n9/wGvUZDCTeIZhh8eDQI4h10en1kceePj/JFgsOiyQATTo9O0VYHkCvs1fPf6ZeugUdEJ9dC3BW
KF7B8awEvhIsZvE7m7Ge0Y93IQRF7tHJMs4nWGr0qsM4hxOxRKrl1C1QMmZxejO4VYSoia7JdX1Q
WtFXktvq/zunJ/X1v/7nZ9XRiE8PX+h+y/9kQw6hefz3tuXrR5427cd//SN/dy4L8TewJoGL9z+E
SuD+h3PZN/8WCFgWPurt/4sjcMTfTCGIfbQtTlkHdM1/uJadvwnTsRFQ8idwQgf+v+NaBq3wO43A
CTwP2S5KOj7IZZK1/Pe/WZYdrXLhV5WLd8RASBmvKOz/fqfgfo+/quvf0Qb/g0ftWqVli9H5D1f0
8hGWZaGXdS0fkcFfrunfPkJi53KHunMJjqy2bksJXNTFw1w4T79d7//Xz+GbIODEym17f4AVuqQr
2epHznbqmpveUbB2SYlYxaMf/yuOy3+9aJaFIstlUIr21V6+8W/faKjaSTtm5W07lLKxP1DLP+N4
+hewk3943X77lD9ZJzFa6yGfIKuZN2700gKNl+Xhn1+zf/DzW5YvnEAEXDgz/OOatSw5sqJs3a0H
Cq2DoabE9C9+/n/+EZb5hykelFSTtQwMODPY1zDZCgBh/9vfwvEs4fE+NH1C6nhYfv89ghTkbeTT
TPJGP5RtwJAu+BffwvoD3bPcxY7w0S27PCsY+f74zVUyxPB3GJlg9KngnRkVkSzDkHx0vhKrmuL9
IiqWbCRWoenRM5M9WP/nf/5F/8Et8Z/+En/cEoaSY9ERa7qV0etQsKv4ZJ75zz/CWi7Wb3yS5Yu6
toP9mOeVl8Ly1vv9YqIWkCQ6YO6eQvfRk9HViNN77c+3bO3XFUVSU/xIk+dQXdAQIbBiCSquDCrX
Q9FdhOnfYoPpwnk1Dqd//jf7R38xmnMwD3AcQudPhpcngXNbyGi3QuXyY66a5NUlEehNL6HVflj7
6xS8220w5c4TZE7f//efx9APAn8hEPH3cP54VsKeHrprfFzd2DDIEbmO1bVt+r/jfv7bt+U/eFx+
/5Q/GRK9iBwYTYm3TeOBoCfxyGru3/4IAJC2Z/qeZYPBEX98kRKXnON2vFjoXLaLEYY6/F88kbb1
x63qAuEILch/jg+5AOrO8j1/e0dmRZJQ/3nDPmkr8tVG1yfJqwwD//S/mTuPJrmRLUv/l9mjDHA4
4MBiehERCB2pmUlyA8ukgFYOjV/fH/iqp6tq3qu23vTMhmYUyRAA3K/fe853SCtE2WdoD6pv7qyt
bDnnxqs5s4W8xcpl9A+BfzShsRvRXTibzIRjxgPzvRWHZvLQD8ns0JHC1fzSKvjOq15xdforRZix
7M3VrgUGUGypgVcTIs1Zv38I4/U0VCeDkQR9O5rtzLHGKDhV9TWW6dCGd7NaArOnChE0PhMnN+wv
bmTR//P9BMGiTPPcok/px2gS4kXKp9DvERd3WYYLsjQtDhdRGdGe62tHpre0kEJ+HTmIvZajNVSX
1hJ+cSgdbNBv5VSRx4X7BtZbnrkYA8twTqvzYNVLzfHCDL0TYH+WZTvMDEwbWTzP5zajnUZtZ9Em
YHBfoUWpdUtejFhCEzx7UgBO47ZZyvElz1m0vhdWM/jXyO9wpOEOKvV9KoRo92gCYfpkdQ3QC0p8
Fu5TAl6yF5NMowFXkAvbTjBSTDgZuo39bKDaau5AuuWZ3nGN4uUNDYrTH+3Gq2LA2DQ8nworsZOz
3fL0HLVT4hLqQnqSr4Q5Fe02w9nfb6BEz/U91hv7UxeRg8hAWXCsxGPLPF/UJRGCSWlFn5ulUn6Q
NmVT0rJGfxYMHu054rln+TPJVYnzXlele9+J3iOutcynYl9oH0jkth/lSAmuUzLG74khKghkdB3j
gSSrzAF9AlINt0RmFFtCwujQefjyk1vWt5xFcw4w6ubMmI2OlsP7f0TKPyXPLpAPOJR6gI9QuD1q
tLDisGXbCVH3i5ESnAPxE6caRzw/O1sL6pQ3PcaRE8QFLcLA8R2MMgxI8nAfV3bTfYZh4H0i+0h/
WTzQDQfcIp68S/xJfpsS6MkE7awuS1h6nPQQ9UeXKm2X5jVdeLYOTtEIY81Nd6rxsR+bZYZ/rCKx
C023ic45XlTnWklX0YKoXFphpr92exzkYCj7rWZM1/9/6mluOk271+NiySORQ1kC+yzJsdX7eYtv
kYRoBi55TguXlGRVYR9RtP1prWAoQ3gn4+MwLqZ8KxpuoK1yV0VEPIip2E3gHgG8dn4KJNYluvAu
W03AZMmNvbC20q81oQNGpsp79iIjfAVSzuF7yEWXv8ZN3YXvoWNG4w7UzCqxEBgQ91UcVsv3lQYC
GqVu/TqC0z4v6cm2aI+bihtyl4bU2ycRooWH92nX07s0NWqXBMcIKlMul4ScoGJam3FvCdzyEvv5
/UDfnFQvQj9m+gSpSI17X/CqXyNVjDQ0K8d9Ksbe/CoVJlOG7VykrYsoO+cLraLx4NQeDfGNICwl
ebT1RETr32+CbHR/3p+lSQki16OfZVPrsE//eWE1bPhhJta8oPLG+SaQiOHw71KdkzmmmuaQ9Fll
n/WAUmBDI8HSx8mJIoZMfj1M59JowujFNmdmAexmunxUZtt37xOfczgx8DCY/bTjRLBU3+vyGZVF
T0wBT9545fys3YvjkGL5QIvBn15juJEe2mCmGeQTkQdAax0VOQwWnbKN3qaK5QwEc2V13c6VdOtW
HRoRACbTKPto0iv3XmL+Fp6vUWWJBBOkZXOeLW7VPdkacUtsugjfEyYYzOumTB2bqC5KZrNmm3zB
wZmK52kSXJmNZxTCf27ltDhF4La+SL62CaTr3Th2LSFfUi2aSy9cjv4JHghFzh1QX8KnHN937hmP
+t0rsVNi+Q7QNcJYUNO+vC9X810oksnGFRZxV6nQWZYT+OwZRLZq83DcLSV6nx8L9l0Ax7lhNQDR
C5OO9BMMl2m4j9xB0eqhC+rRy+oLvq8TKxHzkKEm/eEa2VJbUEKKOL2zprKUlxpzhXsm56VksFur
SrbZdiBhacCMEiVurjaTY0T2m28zVrHwDXApgEzFEU6GDltY9K1qxNwg/GCjo4/t9SWmQNE2OaI7
tNWZD1Q+z1BI0PVkNXuNEOib9FZ6n9trE6kWeb9wu1A/tK6Ndp+nbhFBIyqEZ8hRS9jTdCXQEk8T
vQh7UVNLMeg3972bWjB49FK3QdyIHs91O5bXwkepdnH9JZd72JPZtIW662gWJdzfm0Lky80aTDyz
YzLY7Y5G3YRkr14tryr3h5fRiDP9ySuXljBgwju4bGYqi4C0Z9XuLBSL6EVHl0x6RPcAs4ahNXEO
MRftMICBk9mYo9WigLfnRtwKd4JegX/R6re07ufPeJUQA8RNSbaBcmNIxtp35mqfeAP4ad2RLfmV
oKEwPHoT6JgNfVbNpjU6GJxl3U/602TxhW8MZwFL1boLSGDk20KfbJnn8y86JJEQQwiURHptOe9q
JyX0J6zk9FhEg2rY3uLMYgBUtbT4ie340cF3MvdDhMxl73kL3oAJ9nMXCVYzOsvpzvOTVjJ26OVy
EOSZwEUhuRbvGQxy75SyV3nPQ98xoGMKVIxQNoR2j0gZR/eo0t5xiPWiPri5VUwd5EGHkQRB2Anh
Vz0iZmENH1HpNU/LBBR9n5bGGJ7pcjKsozEBJjgaJjUfZwaz8dswJEtqbeLChR1RT9r77oIyf9Z2
Zbx1DJxgACSzQClk079K9gNsBmb7ajaMlGe/Ngv3k23i/1hBgHq8n+BeDPv0H8t1SMB6d4ksRb8w
rlHFEoJQWO23tJ0W75LZeSs3AOOMb6ZDcUk4ZTt7V4DmGNVbP12QZVPFje+UqywlHgPd+ZD82lBC
e6YzHmVlZJOi5DR8UwLzVbFH29oWIL818AkTqI0+Ax9hr8rMjvV3B02knC6GFYbmUYRFFqN2DqPQ
DLxfm1/5ayPUOe39t/4fG6RcDLkzyinv8N+sm2jdJvG49VJVMvVtqWyDbHRGmppGOs4naMi2PI5j
qFu0BeHcB2WkCB+NOAVRJ/BcENujLRvdXA8K5lAkCnmvZZdGGEx9U7r7nCqTUiCMLIIJemBZT15j
dG1AX8R37/F8UEEkeb+En2DgKsRwg7LFdgGhfSYSi6oD5BYVCAAU51tJKDPhRrKLp32eEJUMQAKT
E7EgLm1lfDMWg6cOgNpdUSLT2ppLynJFIBUsqTDpPIM7z1mjSoZmKYznTCuHOajqsQsIkecoyjm+
E0NFJdUcCB6w3G1GAZydVS2ACinMpycqxczBHVzkJjB93OCBSDrFBLxSlomFsGdgHDdm9RJmbTdD
UCnMRp7L1iE7oZULmrGimqIXMN9mig90JqxA5l1x8jSBPpu6nhQMgJm6ZxPOLpOFBWZuu6GZjJoC
yDcIfjettbXXhl3AM3Fr424aFgT4WTbZNtZRBj/boYvr6sEE98KwNzHWiUOpfPPmd8PY7zKlJ+Ie
tJPOe6zFljp5rU30XmZPVv0Spyibnh0sxuiL+iW9cAQeaPAC5PxS26EXMuyOvSUwxn6xdvyz7s0S
bUVco+9ok24xGN5m36BM94XJ0uki90MhkVjdW9YnoBSstDIKBppx2BwdBtdl0MZDoh4cooDtGzUa
EtSBnWFBreGzbJPjQFRgLYRhbITd1fHHjE9wQF46/vLho6Tujm6Hx09tp7bphw+OIFVxjeZl9ZxN
jAq3KVSGL1ObkMCI7Ha279qULuIuX5isbyzlLvrCaTgHAGgDcdqlAtfpJvKUmg6ULgNqGOyqqH+T
KIaCxai0Fz9qv9X6ONQsY8fEl9UUaKMmvgIw76gIiLOLBRFMMcvzpDJPXiGjjP5jb1CSone3mS31
nuqHfe/Tr921piw/ltkBD5UvcUfInsKiH8TkPiLKCmfUtyKdi+5qp7MXHQeWr4nwbKZzbCV1ntzl
eeLXP0xor9kBAorsvhBdOoOewo2xlbInMKfIzLx5qnqHxhE2sroPbKOUBwM03ZsRl+kh9iZb73uj
7YhPk5HmMZWZ1aDyLnSya7zJaM9ameKlYilSL5xVp+iJpn8POpz/JX8pIbozfDYKjeqb2Kj7EJIT
QELhGjhRMdC7z8xRw+lurrtKvHGLd/HbLOpI3I+tS+SvaNwphAyrknse/yU7+U7NAGGpNd42GtFw
dxocslvACeDl8TGK4VM8ZqD6NshiKhxImRPf4rwP9QUVBkgvCahj2rXQXPDcTSTEPUIMaouvOcdF
VK88b86DDU98eej1RAw3zEMTnPMkp/IF/yuSdHRBc9YhFuLpPvZzR/aJLCe7K4ACWWX5RciwqOB4
dzIJdIr67lsIINH/LkaZxN79JCKQLDuOXoVQgUTRtFwLJCE4RRriWvpvDlbQVUWfqnZrOjxhRCoY
w8iExSZSsXlukEbbJECUCtXkmQJI6yeqfNL27npG6bhqrFCpDEGEGMJu2lEjjyQyDKNMj6S3i+WO
w5dFpucQpjw26Wh2x5o0Sm8jBydES+P2Ds5ohCBsZDut7AdcIZG/XTqUZq8KK6xHKNRIdDkWgURj
6KPx5XxvY3/qfy4hmK4tAEGM9T0cmvw6A5KA76JlX1hPTj0t81uVJoV+mXM0xjsjLGNKACMy3uOl
LadgFffxwUddgI8Yaon7qS+GBXxPo1HUTESbldCyMtEwaVuU95A6U1PuFlqwq2K3t/17kj18UjX8
xgQlkwwR6PqaA+rnAfiyIEs+bM710MYEcicFxI1drQXi8RB8wLxtRKFRtERF+Nma3cra2o7Z/jAJ
KEaS6i0laeNhFen9PBuyCTjTIPusrW4pbhY+0glhJkO+QLJqondizJass9YVLoDtj0NdRHS6xXeZ
q1QHUqZoVK0yQffiTmiPdzljlzRovGXIH6OwGUk/HHvE6Ch1o6G0nxeIkogifZPyUTZY61GMjQzT
8lBV3n5gXAp7h/OA8cGx2aBHP7ZS75gj65zaojeLs+3lXnyWsAdwz4naHI5u4UBSZuOFRDHIQn1M
1TwtB25Swz8uTuJ+D7NOkgFvtUikAh2JzHuuAfGU7c7XtFFi6VntvgcRqz/hrzYr8JWmYeL/90RX
b5i9DOTO1i2n+THK8LMXSTVHN2Y/At2Pmvy9W2eWfZ7SbOROCeOqHQJXEdG2pXGh1NZ3JmIE40iH
XxIxYNEfi1p/ZrFW7pUGAwZzCvhDFpohUaEL/YGtmrokPXuWHTlPuLnZJcjja9h/kjDqll2Cc5gX
MhpvfIkbdCsfVRWO2bvNEmMUB925dgPGk/t0B1DARoXapQrVv1+hR0vBJfnnfPaQmZG4Gcr3qBad
eawG0t5JrRD4tC1ptiaQyXDyb7JZz/ztmtaRd0gUuB9KkKUkIPOurG7+zAPMKUwmBRw7m+nwF1nr
97QZMk5JbmsfEy/jZesiaolgZfoDZ4hQpVc5h1G1ySV+6z3SMGBcsjKxVBE/XKL3LeDwq7ZTcM00
lhzgA1bfBPRozPJptGx0NwnrCe6qiXUFg7h29c9I55TCqKaWiLGYj7YnBNEqTvE01fLKmSZWLLV5
/0G73sLOYomqYVsmEw8ihwdOGEAJj0wrIOjuc9tkON/QySIQpXK9cK88KUgVbY1GkMXjowAGZ6b7
f/QifqdC/z5xa3+B2L9V9azZZLu//Pbf/ksy/b+CZ6+v8sf/9fdXXVnU/6/A1Mxbfduk3/Kvp7wv
SVFp4/qj7X78cTb8f37yPwj06jdbMvRU+KyZGCjiSP6DQC9/o/HhCeo6mz6rywQH+0oX/+//ZXi/
2YLRPmkp65DDVB6TshaF5Pp3/m+IkNZJMCR6aQvXUv+doa8l/jxl4BSiXMI+pOPyf3k8nWteyh+6
85NCRNzVDUaYrhjPftk7B3wN+F4SA2AhdIYcKbpCfLrpGkLcwiKZNtVEpBxP5SKbhyV9d9oBsGCa
3I/EsNJjqX8sEW2WsnHLi2fHAAX7s507cAf8PTSP4mJ4UOVJ/H4Ic+z8asSH1sXP8HTRVyQtUchD
N1/M8WkZavd+DtOPMf7cJGR2WHW9N528IBUEK287DBD76AjTcy6BIZ/0mMSnuurjIAkhfw0+NvvQ
tLaWLu1PiNkbpNEHW0QnWnQkky0uSl2XyCxWua2JkHrnkTRPJttyaw3ruVswyJp5/mT0Lony8Yzb
WYJZNghfaUhj2tP+QynWQ/k2Zu/BDFsdLA2UHJkmrxB9fsIX9Q6cty8T7U207VN5rjM9E2HWuBun
4fhiDm8YHN+hj4HKmfWpyx8yXcT7XqZr+Td3jEmtd2/GSFgeuuxbDUKCDJfw0ZnlPafM6gZwkSM0
8WvTQGalNcTXhm7HycvjZSMwEtOuyi6sX8fWtK3dtFTRrvEt9h7omOTtWOap9tQl6zF89Sw2N5kP
nwyNYHmyTDgIzluz+q06L3yhIpyCdPjyh4fmn4zq1T+7AXnYSMo0LcnsVv5lylihrQdkUtcXkAHN
vs+W5lgP6AuThRNvlQONmpcqMMy6YzKTo/XzmlfUhPJgJ/6nJab0ZzRxlzUJni/dVIyA0JhaSxQ9
KVRZVje+lKumDF+9uaumcKVkOzvPMx+HvvyZ1LQe6tTLAohVdEnhaXdRYgL20vGbcd9O7g6vt/Uy
s2mcRBEfcs6wkFkD3zLM5znvjnOOYjJqzUfTcBGRmuJgTFW9i1NiPP2lEIc0JRQFcVjQ5579OcbI
s/MhatFaSgNPVMiQl0ZsC+LsDwkw0U3VpfGxnMLV6lUtxzlGujwyEdkp46vDjdqKlPsvBfnlI/E6
eKLPHheKb9/oyiO7HaYwsZxKl88MR+qtN5RzacLcxOyADFIzJ0oVanug9dBu3GNO44VdszKPfupt
rNkyHthEaMn1+K9N2MAuYa3zIjkBW6bajNTeiMHx4gJ3yPcuLoCtOSXfCJDIjkgkyAucoiv0U3mI
MjTlYKSwARB3BqrSedWJ+bQAPHhciFWxWEaO6KnqC/3Pfo/lr9jYE/C2RVrmS5Qna0RlR2M1LuYT
ZcpyqqqfSxuKo+7leG8MHBYtdPvKIqvOzgd96iXa1Hb6Aa7Dv8GuueRpvlyilZqfWYQ7p2FtXuP1
l6ayflRiwRkwDjd8X+1VDbOJpDl5ptqDobyy63zMf0QvxzbnzREcCfnLeNMX9GY6d76GdnKzdD9d
AF49m5q7J6tLccYtfvT8kU1bFkBXDd6kWWOLGXLacVGvKd3N8CMD5TD1Y/5ZjD0QBiPZjbFlPDJe
4jCZXnURrRDg9Y4tsR/0aVFcaThg051n8dr5yg6GhnlKnl49fvocudx7HPOuqU+2UjXwM4vh0jCc
0xe7dnGKuxXQVmIG0764GzPpHCxmb3j1puqRcUi460x1z+nfCwZL1Pu68ufA9sE+o5lZS+ts3qdT
Qzy4nx4ludJ7wkOvhjHY9+PSYIsWIsjL8NPc2cl1jLBO0EGDD0TfcO8tLEUOYuRdbBTLKQtbRG9l
c1oyd7pG0setn5DPbfhN+VwMLlBGjOdX8sRwXOQm1F8K4bNFRNlrMuLUcgAad20Po1zEUdDOJqxz
z/uqbALPS+iw27kdm8BdZX5tRvQZwL9dp2lxicyWV78uGB71zpU5iLmrIx58+vC0WUJ33/HmwZt1
y2HWPnJ7R551I/GkLKK7UnaxR7iKKPYlJWRXK8G4uArx4HryiXvK3ucGGBqIKuYhAimE/sh57kPv
a4cfYWNA8w5o2GEGmiD6Sbc4pnVjXfL1Fx97JFm0LnhyBoiZ9u4bJYsLguVPJWkvV4dAza2Try7G
uGJiVqYXs9mRdrT9FRvsZB6tClx5fN3fmgxDXlqb6jhkNQW8xwKTGwx9GPEoaOhxHuBjqU4UonKL
jmHLsS46epJldHAcjCCMTBilpdkhLrqjZ2XET6bzgX7fz17Md3KZxp0Vyb2m/7DTNZmbJZDEe8dq
An9tyJmZggkIYTLIPdPaoYGnd0t2MmAiiI4dlybxvRVJ7fMY+/177Q+3DAZBMI18C55pYJVynlTp
eZtGvjlemmMfz4u97KOPNnEV/cPyCg2kpz6w36GIgfh5YqSBsdho9sqOeJABcNa0rwCO29mpTF/q
9K1pOKmGfuc8KqSmW3fGxNAu9MoylT2z3MwXL1F7t3I5x9CZqAFTnxKzeez80b54yGx7Nme9tG+c
bB4KlS67xWrzYEAF28Tx/AlrCCuPnG/mgPK5M6hDIOq8+ElmnstiLrfDgucnkfaybXV6C5X9NZT2
/ZBO00Z542cTP27mHFwLSwT4e7EVIEcmIUBzRfi448zAtJxiMVtitohFTNwZ+JatgaP6PDu4FmKA
hRF53AxlCJjMdp4jaQyHtNXiwSN6Tw+HoRO4bSBVbqhinzMB7qlg7r5n2BCwYmNoNb8wIoDG7mTN
jvjY4tLQ5gZ+bLT7Bl9E3EFWdrFYbWBpdtusx0SDdwTI/2J970VDk52h665vl36PksINQsYJ0G5m
7N62125F+7muMNVW02nu8csM6CswPFM+Kk3uHxR0NLZPNH/NC81y+HBp7G3I57jv831GZ4T5HIeq
zKIThLV65NiLNsPOdkgOsCfkhQwizvXws3p3W6mB+7NErlxpGG16+UIBA4aBcpb3AURzEG9siMs5
K3AuCEUpiRk32TA6FixxX7y8d88cSl9i4RiBVsWZEQCif6k/u7hL4dTj1F+YnU4w0sPY7fC1ILtd
VhHNOI83Br67hIXupGrj0wwCdFe6dLa9rqIjV+W3umSIACAaIlSCHbXMsq0d3pXteMQkMKIqyfai
wTHjGQ1zxp4zPX6Jsz/QzaDZ32/StO5xT+JD1RZ1XhZCpDbz1j0aod8e2mjKdhOHwUsP3Xfjo0Rn
s4jCc2Q7glq2Ny5hP/UHc0Ic40BuADU2h4epIeKFTNVq26nKoE/eDFcbgNNx6sUlGwmyZGxEmQk7
B2n2ND5B0arESIWr7TsIF9CS5lDeWkX1QhCCPrlDhUYk8Z8qi0GCEA9+I7IA3IdgyZLPtQNuHCJT
SbW5qwB4l5zV3Ti+byCM1bP4FObVxsTKZdo/Sj97zPs1ytd9Nufm5rQF/Fm0KVnn4DaWGpYD0MbS
45q75tgfag0HXYecjfvu0vjRjE6m3DEzXxva+bBnA7piECUotHAvS9jfpqH3YEeSs0NcsVka38Ez
3dyUNct2ofPafc+hMIRZSRdlo5UPfHWAPBtT6QF0eYbsi52MGDyDTeQoMlhzSR5+L0ukTwXK+yW0
yiu9zI6A4U0UPxrJO5zAMcA1+N0aAaPFKUnJy7V2TABlbfu5G6uTWTAJRNWycdKSmLqoHxilbuwR
DCt8ZTx7LgaHsChfuqyczpHHYF/M/jmbDJt1AGtnnSX+VTonJoHiBHCUlukaTlKSrzoV9ROKjnPR
BgV+AbEhADDiT3xOTZOeaWiUW+K74EQP7aGsV8zzyveEzwh5yFh2bfpJiZlDzxol1kTRnlPZnbSA
1EBsV/UeB2AZEEwG/txt8ZIn0Nqj6wlJ13nq/GcOnatxPt3WAcw+xgSg2lhI1i0Vz4PBPLacWUOU
1R1g22BuwB7lptCwmAsJRIUiOcjaR2M0YThp7APWqCZK+NIrLFaEZhKpDs+GYrXDjhB/L4A17Q2T
tllTGN8AzF6535LGYhVtYbtrQWZSDfQKFIsO8ZnWxbuRYK2wmH7jfNrMDNOC0VFfs4jQY9HIrTsa
38YpPuVV9pOZYbuzzeWHmdoXWOIygq3ZxKVDDYvFTy4EIfAXnvJZgaFU/v0pSqyn9P+UanKK9xC9
sraugV7StMy/HKIW09G5dprhEqXpc+odVePQdF3Icqjzq9b914xR+mZuWMra6DmmKowg8E1DDsxw
LQLIm5rBO++KuQArsrXJrEpizsITx6OoZjv59X7/Z/pFf2wX/ds/izv8/7Ch9EsV+a+bSc8Eg71D
Mf5TK+nXz/zeRjJpFhE5SAfpV3CZSbPo9zaSaf/m+BYSTmZU5j9aRb+3kazfSBoh5cx3yUCUnGhp
/fzeRbJ+swhBI0Bt/dUVwrb+O00k6f65icTbUuiteXHuX9d1UAv/uYlUZIlDf8YoD+Oy3IV4/gdN
JGgLCake8MCqDHMT6Mm9q+tmM+VgASevfvaq5cJME6A8jlXbOTYGCWltCZKz34FXwR5PQTokBudU
ufegXx9AcRzdKv9ZGrjJpsbZxgOF8IS5R07uPlUEnw5ufq2UPC4WYCUqCZyAJYAC0D5e7hzAncDW
h0Ts8FJJQfQigwe97C2CQxojC8ZFnQr9nLHosgB89aYhBdTI8TyB3BobztEvvFOrP5Tn3s0E2m5r
k3FyRBUTfUtdxtsZU40R5M1MZ4H0BTIkfE4W8kl74tGGnMZuAKBd7QWwy/Wtrm+maRjSh0awON1t
kCREeZCIUS55fJGEcjsLnY/E288Fy/EkD0MpHx2n/uzm1XOJigZ6DetNRkDZWD6s/5fRO1Sx+Ve6
Z8fGfPcU1niQiBm85ygcbu78QQx0YBigkKd+VyZ3655Xqk8cbCP7qTO6nVcgkumeupXv524noU4m
4IwKQ9Mkn2wnPOfxsbGWi4hD3JM2VjuwZhtjkPlppmRzCDfxfarOBqrrenW9/qGL0kMFVa6A3p6y
jSwa6HM1J2RjCyAtGOaTprzG6aA381h/afuPyvzI+KZwlMP3AI1tP5kEsLuFu+Vdru8cOfDWknjX
tLOVhjw6KRThrnyY56f1j9ZLs/4gGHjcYvKwFuzrm4EChtvTPXVN9N1NSdwJ28/rvweicGuk8Zlx
xNZpulsMtQSmHy52rulihoGXrqGwXkszocTdmAe8SZej/TyyD6NUoLmR909EfZvce+uFmCe0HPyw
WXEfKJqqHAgcSP3i4ILuTLOY9NhqI2S/G2EIqt7lmMPt0zYHJQ+JIjqPO6aHGRWzE6e0poh8YSXY
44DdTqkIKEQ3jn9y9ff15XXpHEBbbS0ouy5EgjjjGeR+j4A9liavwU4NoAmNTkDiwBZFxQYEZUR1
VWQOcaHFQ2e5d2U63Jq+/CqX4grc4EhEwIuVxJe5AYWqLtDsft0TWRNxZuWeUNMrmuFgvT+wxN84
L9NI2yM1ClD6BFqHB9uLLlHOlSdRpVLAtefKOJtGfiiKhROsu3e74rogIt3Y3XRj4ULuRxwKZsDc
47OW6o6J8gEUNoWqSwR7GPSceNertl5RTPFo0ezDCI1zZPFoWgNY9XBbn5i673frdfDxjqqcjX2i
bcKF9tSJsOA9IrwrnstgquP9HMmjbfFskz7Nw9GL9f7xTqEHdgJZUg9FQZv9DQVBYEnKB5/7HfsF
UaoGgpxv61iQ+n673jv8tlrQE/dUxz1K0fjCRGcfR5DJhlOhCI/QSLLkSrU0YXICENpysK14GNxx
m2Wzv+0RjmLKRC+Xqq/U/v1hwvKXtkdW5u9tOMR7FuSr66OwKKr5UFRVvsPZu8v9AlE9P+PryN1A
IQSn1tNUE3myI2OG4pcMGQRGq1g23+Y0yvf0Ne7gZUxbHUPP8+eKQW8EIwQQgWGRvRDW9b0gJ3lV
vhxFM34Mi32qQaSC/eXfkrHcEqWYvACBe4hRaR5McMV7tDq3VvhoHimvSJp2ds6IoDpKxK2yyCJj
Ndyiqy4RhUcs9eArxil1N4OSSB9xzUhXHIe2mLeWSQBJrVRQ1Kh3FBO2DZYIokv4kL/eZ+ecGYAV
fE7BJSY0ySpcEIhD+RMG86rAFLfcGpOjgSYhYs5ne0W5YyYxw8xwN6njsN2AxvBcJgvwioFcc4AU
RM3sEh1/WV3ESHspLMfwJx1IODi2gDVRGvTzoNkV7viBSs0mgrOkvUF3OW2Bb8N4dbZGv3yzls4N
yiV6mwf2NKhXu5HzR5B4JWcKh1djEFs3clfj5K6YSOcae3+WfwM1cCpsTpNl+LnOo6Aqpqu55qjh
LraAPTXpyUB19/dF5K9d+j+LyN93ccEYUSJ85eDwl12cODUfgvqIUstQ+7lhyWUFURXEJFaTpRSP
+VxuFEpAOJqhCgMDLMnfv4XVb/LXd+BiNCeElY/vyL/Yt4YpbvMCseVhxOyBwV4wjYlrHo88UPKM
bePj71/vl0T6ry+ozDWIjIG5Qwn958IF5fDQR4sHc6VSd33SktBJKrKH4M7IvmKTfORAwqaud+iN
DutSUmYGiWgUD6H9+PfvZTVy/l8fXpmex8EXALPEzfmnSZzfRrL0EjD201Bufy3e7OvkeT6MnbOd
+2jfEI+aeay57tlInvPYOC/Z1bS7V+bR1xSIAkp3+oQE9JWbyjv51feZ84cz7seaxcqyNjL+ph37
wLklyOvsEI4kYKq7dVY+WfIuNPTZs986tP96ck8NCa8b4dnkC+ZbR34YJHm5bFEtT5qYaR4Ca7dd
59Ci8V9GPPEcFBk7uyXWZflhTw2ChfNaikRrPCYfYa1d/v4rQ3X6T74zm/uEeamQprMOSv84vbQL
5NQ5MvcDSpBDgYGmDhkg9DXdOOLafpVvlDt5+J7V39eyC136fklJkpi1uGV2+i4d6xVx7qNRV/bG
iKfXMX+sR+QEjjPG0Av7DZEePxjquDQLHcsGuiN2637OKq/S5oEuFT6lYVMs6i7pyZrnRXALbM3i
ZSAyai0uwV1Qiax7aESrfqBuWEihWHf+9blCDhpYLYl8dfmcDd4L33RRQ79463LvhJF1O7FM4t4+
lVia5uikhvLryCbmtqyH8Lck+2ItsJt3JHQRBlEP0SXFCaVJewOadfTI3Vh/r6B9mt77ehukbJnp
9KS5cG4Jnm0sN8msiFVAwULTrP9AcXqwYIRVWH3d1MUVT1OOGp3qQRXiH7cSVz4M8+voQbQcq2ff
y34aNRERa2VpGZAozowO7vx2/Hf2zmM5bmTr1k+EEwASdlqF8vQiKUoThEhJ8N7n0/9fgj2Q2OdI
ced30oOOVgsFpNl77WVuGg45zOFsZeKuzce5dWbsrfwb3Pq3bUFDmuU/J30nfYGixzoqklg1Hyg8
TyBPy3VfhBsIyswnaaL9xX2cek4iL/2ZRGW/QzHEAvNJtJXPqu5umLeo4mcGONISnCLtcKd+Sksx
OeQ7pF879aZs2gVOlNHDX8cpXzvmK31XEnArYQi9VtK+0TwbswHvLwec+G+bnLk+bbrtUsoYStPx
y7i9BF2MR73C6JyyLg/5VnGNjyRGFgxCxvozzznlryS07dWbDQ9D9IK5RwC3hBgkXm/7ypfDKm+H
4dZazsFeP6pzeYg0ClSqPNPazx6uOcWhe2msORhAaOZY3kyM5GvQQ/UXZ5p7YyI60zzrsGC09udt
ueofP56qZMPQXIKOCGGRzf3rj5z8SM+sgYuExaw6jnmx8K0YgoqERKJCtyRt7HPMO1Jas6EsdrFf
XEz71cOJKYtfN55f3qUGU8/wQYfNhj88MaZ8O47D9dCpsVmMLqqDyskW8YpTvYTneST2wb7GQ/00
ezaZWkOAiz3BVn87dFZN979+nSN0GJyMAV3jg2hS1FpSTvbMOZ3mr8QjM4vHo0ffJSjZwPWcU2WF
Z+pZKO2vakGzoAb7h8iMW1xfdk3KHoWzHdak9GF4PmIg2nCkql1YzeoodS91U+z//EnWi+zfD40K
04ZpqBN0/vsnETn4fRt1PDQbWbV4M9A7SrjtVBBqykW7lBCY4RfCKGaSsqldwqmwwkIofiNcdkV+
A5eSuE8YvunLkHBlDM61d9vOr8lTGDac7pysdFqpxYmCtSrR3Oq+Ur38lMXXYRs/VxyDC5Qs4sC2
c7lzeq4h0ORSiiNUOEi0tHRYYmRMYnoWaQSluqxI3qy6F3V//PmNmOpq+NcbcYWluwTFQ4v7cHXk
jgwzUeTVQb0F1Q6ostzkK6CV3aj7DpsowEQK+mmyty1GYOjjt6ojVT9Rr75M6ZO6Xz0cLq3R2Q70
bH95RHUY/PsRHc8itZ6yzPuwj3Cw7tvF4BHr2VnbEeoYjPFfVVuoetCat6h6oGXGrwyX77VOo+cU
APLz14ZPuMIBNhc3R7C2bFWTNLu0h8jU/vys66r//VktHQgINhFjNUhLH16n5M2NoWRXiPgie/FQ
dQif+KJuS6PF6T2pXEWdXEb3YHjaTpBRJ8DcVVGQ9TfWlAWiKf9y2v6X8o6H4usikePZTMv8fdVP
DdZlS2uz6rlE+eGMWIBrXG2H7BMwvdipfpvVqg7OKwlhH7nkRZucv8ms/73Wfn+OD6d+Y0Zz0RiU
dhlZDRIBrOXZhwgTcs174HtOZApX6ZsqCUriydX9pRaixziju89GOOB4vGckqaj1NiRD0MqvVXZV
dIiEUHDM16zls9u9zpNy3T/XzqvaSx6GmmhrDk0fMxTHA6PFhootqH7syJIeKXEHe3heF8L/h3b/
lxuMw8f+38hu8KMsvrXZrxRB9Qf+gXXt/7AmBcUA21vgWsEGf4d1PUxfTBwXwG1904YAyMr9B9a1
3f+4Nlp9BQfbjmXZLKZ/YF3b+g8uMCa4rs7li3rH/3+CddXu+GVLI9a3PcwVhO75YLvmR3cArWuX
llAWXdXTl6hVM21wwd5yDxEDla1Hbu9NX2XVbnAuRWwx7WPcsvjwCWzF1port9/SB1yMpUl30+hU
G2z24dYu4iscj5dGYOUne8Z1qHwXyBvhw8B4eJd6/b0hIQPjwdrv+iy9cvTyp4clHfQN7SsEJDzK
QvvOQQC4XZzOuU49COGdvw87hq80combf/Yd1ES/fLm791/+q32N93vx5gBZ2gY9sO3gXYL/xyrI
/aV4Q4kRWpaFG7EmGZs1Vf88pbk4dq5NwCf53CDY8ttY5hIjXeOcTnm0NY3HEuHQsUUlAt0qPPd6
ddv1vbdd4AiVUzFceagn98Q54PFPGlYOCX+PcOvaTqBrOQ3NyQYNyz4S1XIcYE9vzOZQjq+xDzrc
ZFi0+hhR9ZVeUCB9Fk6JAH5IcbOXCSbHS3sYl+RNlM8Ag85SdnvTa/odGnooCX51yQqSqrrOMQNL
REkA2y48w0DstklLYJeFQWbAEIExcROeUfa2J3N2OXQEIpQ5XPYN6pkfQyiYqKrRWdq/ZKRoXazl
xk+EoQLvb3zDJCwsBzqRcuh3Y2q9LUM53WWSuK5nM0secxES3Yc7DKZ+dX9YJKiDlpJgMAloKloX
oLtuqdg7YLlwC5MovNOhlXtOBnbfm3d//siuavl/XfW4H7Hcob85rovQwFIt5y8fua+gwOWodLZu
SUowOcx9YHOJYLyrvaK9VPjx+INpxIhfW0FjvqjEdZKgUMx5CHSIfSZzsQ+QSalqR2N2gIzBc4ng
m+wKd16IQD1YliQzZeOXEa5/NuMOj8GwMJAe0TFn6/TDtopm5z1OFY3p+g+r6CBeWFirFhkjRd39
LKfK39nTQH5xZOL8YC3FFXIP6IIsQSeBUDo5jb5F4NxsM0tP8AU/ZI7sdzg7K8oIOzct7qQbu8iq
Urm3iGZBIDLtrYboP19HxkRuWrBUzfchE4T4tB3iCFJ9tamdSYmgQpr0FrBmBnNwISDN+Hw6Y0se
VYMI788fxvxQDTHVtHyQGsGw0xO+bX/ARyzctfMmxo9WupncTxCUd33ziERdHusCBl3PfYjKgmDl
GvaOPZDz7HYdLrAxkWqxvnNLFOCRDzOgyqPrSRdnmA7hHbIxHAQ9TCKw8A0xqbWIU4Ko/bcC6ffD
A5CJx2fS5tmKcI3P1geoyUSQa8gpaRBv83XMyCRLvLPSYIbnBanX73YNbJ3TupQcTc43k0HEs/Dh
BTA0W8KC2Q7ioW7MTgv0rD4lkK0j9fXk6OPpz696Ncj6fQ/Yuq3k70yVGUm7H+qmtBPD7A0jyQf5
xBGvMzAZMHMUFW4oeu4+U7Aw1Ee/vyOBWQqXgbNJ2HvtzndoCx/DuDnLUZd7P6np3aTKD0M4tNdI
NfLMpQiETRxJU3p43NsdAtAYG0hpkHHVEHOV7ZAvMqqR9Zc8xIEkwRiffAMl0iYEQdOqkcTKg75U
LAKd04jCk6S4zD+MI/1W8TVqGCHEfv1gqHMDJewnvNkl45YBx+d8utbtuL8iQfvZcWAylUjbj/DH
v2tRfE2WCrxUCqeAwqnY/PmtGqpc//BWBQWybQoaMEhlH1aAJ205RKhgt8vMg8EDHbcpSvrFhvsj
naE9d/E5ZHyGUKVoxp0gzRtFqPyaV9p2fVZPsEk9V16kr0FKsP/St3+s4VmiNp5ZLmiScpyzPoIT
iYUrrrWggVufrUEVxJmF83WoIbtB2atZJqVjbY37EAFUHJNHg1eWecbpjiMuLARwl//oeuWPvEi+
1Hj4/m0TqT3+4RUiPkZKIWA8eMgWfj+cxwnmZ54QFNQ78CuWLvs5ZUlMyzhvwuEe/begrWwdcC2i
1dElZWQZZuSLg7QchPYj1ONlB6k3DpSa+M+fd4XHPz6bwyyenhI7OJRnvz+b4yUh3tDhsDWq5pqn
7DneVVwN9vM5+4zigMwMHI43xOe8JBb6TDLIodmGvaD/NKC9TxHxUkV6o5ss8CWHStfFdG5O+hTF
w2UUEqKaLd8L9v9pM2V8aE7UV8cjD2NBh2d3HUUT+O3Cg8rXhWgF8WuptW3cYeKAqcn1pNT9hKXY
3O0QuetQq49Qgn9ubYE181/encJMPrw7z2LFQWTwHAFs/PszNLms6nFouVOrx9nGGskdOC/qwXgk
nppEtcE898ONNhot1G1xqAHnVgpiilp2Y5q4rLdeTWQaAfNu3s93rotBgVqMlV8Y58btLoY1NJRk
F/p+ikrRFdvYIk8k+9sv+Vg049KofMFMHXyPAcFaQ/5SPog6sm3snhjZjzxCmocXnBF+Wrl1P5F4
mMuJDFVVCK3nPIzd+SjH574W7UmOIX4xvfYTUTKic+1Emi1cb/ik5IF652Ypzu3kpA+uHF7+/Pr9
fy8BSlosKQVFI95aHw3NpOFOfZmzrbzUOMUw7XCv6gBVB/cGLeQbFeHJCfkXDbRAwtn7A0bzvHLb
7PFI5d+PWYjsJbLvpiF+6SO73pYxBzI65+8a5zgZj1S+Zo2TtBFS03tYjwQpAGAOeg0WDN/VGJnR
aiih5/qtp+lBBFyC5IbuW4vf9b6rOMlzJNw6QZQbMpMLAyLyWlXlUfMGOzjeygo/2zn1t6Ne+Iel
kY/h0kX3cWhku37uCOOt6h+D5RDk3XVBkmV9YJb643puOXheYtGfnVwF50Av5PkWbpskF+ZGm5V/
q1kTYjPJ59D39q2eYYJOhtp+UbVIXhPphgsMEQnVfaVxvbu2UisXJG1ppkZlaH8tR2E8JIYMv3RR
eKisJr2OEiqTHB4jfr8jCqPBbvDJvl5XKGy4eFNLfqwv2vt6ATITFhjUnz/86iH3+76DH8ipb+JI
qtRfH4AJXj22OQDyWLbbJGgWRC0YjX/RaIGuih/RGD00bmNh5uC92pMVE6JFxMigwaoX4x6OYr+z
K47e0UFxostHkflyn7kL9ge8t0QJlQz/JVWLpdD5jBm/gDpuwrRA/26M+EihD7+Gu8l1aBPJ0wwS
RNSUw2Z2lnAXTuFGqnt+VGnMHo1R5ZsjlHX8yurFmv7yNlRT/eEUYu8yfLN8h+3rqUb915OQOVK/
NBH88KgiO5zh7g5TpZaLOK4PmjEdQoxYr4ik+M5bIJvU5r1hRr3LokL7S6v50XuRQ9mxSNgxOZkh
Ywj3w4chLTOqfGLGtm22zDdw94udLZqbkFHGuvdWunw7Rd9MiMqbXEAWgFOSbN2lePUKO93Vs/1i
51CrHVX/4gZ3QDyNtRJT5D+vIfu/VIsORS3Grr6Lv6vzEVvO+QFWOGcDcvVhCeZuabbrGva9qQuY
vH6LrehWasR7e6QvplO9m3x32JS1ZJumw20eld/eqyELNkGuFd+7/Lg2fZhF08MQUDhmJCuTYw50
XcESdZe3WWOKN0uL+FWd2SieTrsxbNzAyJ4qu2elaDp6rjn6tJ4GsqjjA37v3yMbnKLymd0T9CHa
0rrVkr4+Zo5dBw6OzyQo8APIyvbnb47X14dlQXSAEOpslZhO03Ah6IpwUCuWPZ581a7IMBjZ6i6a
difvN2aXZBS1GtkH3nSvi4WJv3JiKMvpZAwxamC1GbCvMDYE2mrXUWa9EgGEGZ6JAcM0G1dYDYkI
PZ+bJ1d0O+2BHK8dRiKnHprflVP4x3Ypppu63NAtuUHTlq9EJw7nBPuB0UNdU+FOGoQl6b0Wtx9q
oNA+5131KcMxM5BOPsEON7eIh5d9Rgm6EjIwYn+NU8pho1DbLUc9ORTa16JMrYsm8niL2kowqbMX
aGRoyaLyp9HZM9YW8xIsonuIO0rTKU2/aXn2huxni+DAOTR5suxlTgRGMk4907ceJUb6NGVdA6vM
AFNI2na3YKc3mogdRYW+0fLKIRBuT2QtGVuxNjH3NnDM6dvo4vRLCoikP+oWIEFk4XUdcmKsR3hp
ahDJl0MbjeF57c9nGaMOA5qxk60g9eM5SaLdyHCW/VxRoeFAVHDQa6OGC0BlvYxMJQ8mrq5o3ngV
VUbcR49JFhQoCCalUQTLAkpBfbknnVY1HYSIR0sHvb519+uSX085rcQnpWaIJdU9gjz/vum5NGTH
6GWITezgE6V0TMOLwYxsanIz6DSU/aNGXeCru3FR/Wduo1swENKtO7g1e74O7o8LkxVY+wwenNcK
DyR0WvwJOvNd7yTfIwkwgcEOSni9PjbqMTvLeSBHBqekGRmp6qGytnodciR9bYkcqgCghyF153fU
86QO8/N1jxwHDJNIlRlo9HAOC7K2xzS/vPLHlLSvMeMdDDCK1q3kSfFE7Y2CwZnqWxzm3wbH/WrU
RsH8JNVOSzviusE2GDitAq12Lks5wGK3e/FkEn+MEwwyBhXzlfA5H0pwDRQA4tBM3m3mRMWDrU3N
XTq/5Ut0RQ9N026hgMps2e1SvyI62ia13BnvMZwRWDjWhGKI7KWwSv/gyeYmGwcD5iIKlNaeCA6U
6WEgf34fw7sK1pN0Noh/EAaBMWY/IlVsbnGQxsMrrVndKPvGhd5xuV1xMHfOy4MfEtAWRpNxFbYh
RJ7OeMUmifbUYZ0XSi6dJjPQmvquGmZAV1rqkT2iYCM3xKofjbCzIW4EOAkn1G1TaRjvRPGjm8Av
SiEjGTON19xHGOIkHX/fUqvCJlqCYbZpoAGiwJ860tfVeiHtm61CiLUdkkedh+RsRDUfW7ffIlK4
33/jUKf+QYafk873dkMSXWcosEsM6K78oe6CcGDNYyCJ3LCUyKTk92FhuL7+B8C2jGzmh7qJfMb+
0cg5p/MBYzZ6ip3MpsUF5IDjTb1JggEYYN+pXThhThqMQj/a8O+thUGWuvW2KLReqUdZmbAH95ZG
vnu4rw0ESJrXngdZu2e/bkC9FFAyFnNJNuzU3TK3wViliO7dut3YWg0lMnO1feQTbth38kiebAoH
lRNakKM71Djfd15xHAY+y1gZdjBW3dUy+Dic+4l/cB3BeU9E4JWBoZ8YjDP/4dYgC29FzqjuR6o3
LuBi6YN69Nsb4YFoEkacKawMsdtW0xPYD5XJ2zaXrxhaIfdGuXbok/DBn6tLbBN6EtWSyFyERoTn
EdOrRzPpf3FPSHn3wyvdh2TiMUjQOCRegk2SQ1xoOBSfEwfTwtzC+4MXWXXetWXm/H51eyTSUFq/
/cJYE2oYG3o9At6RI+u2lLF36Uk8g6KDzG3d0SXngAYDYN/F7O/SGIjU0Yu3FUkr26oLZpeTzMN3
6cCwYtlrZm68olQjkUoC9XJdrofdejjWo/OY1Z67nbLxdi1PzMJODnkuXvK4vK4aA4Mjj7sh41MY
aEGqPLyZMUUKVoBrPTEsjhFOn6k94Ur1DhtE2J/l9Mf7zkiJ5am8t1RVy4SzPOJFQ3A33Zzes+DW
k4Ss+n7nhjPdNFnVO6uBPtqQOjg1eCqFqXtguw+k7mlb22Fx54LfiDzleUaR9H7avn9gtV3XM3M0
CSSsDWzU1AvtdVRt+mztCVXfrLfBejjHDms9Mh7C1scAye3JCaMBPWWQX/WCvIx2PKd+nGIzKMuA
9CKCWPI4KPXs6/qS176CFN1+NxMDyM07f+0hMaiOdG2O5gV+kT5h4kZYCX/1jOrL1I8ecb0bPU3Z
dXHDyAO9Mt0TV6gGpxMqJ6cctu6BHm2SLi0JjyU0MhJEuri561BJD+2WuyPs8uo6h4S/5F5xhffS
FWeze2f2BpkVAP42PJKJd7a+ShCqhUNtwT5zco+TCe8wIhPYbanHPAouNFJd8j6BGfsGdv5QVn+p
Kz8Ob1UJrCZf8PKYuRjMwX6vxkkz7FEcEMOthblJ4onxAlAJjs3nGZxY20Y4smFw6OvEwfYt8rb0
C967KmEvQ+dn+wSuRdrfwJJ/TwcchmLM1rD0oBL+SDiLO4bW/mj0aGchZBtgfSdB37aPEiKKOzB9
RP/G8+RlLWOhZIfr0rz/c739X2BEh9hppfgBQwRO/NAa4Gg4Leh1SeQecdrkkNaxfUJwi/INQ7zC
jrddrTdbxyvvQi0sjqzc9qrVcWkfkuvEHbJrDye+XdEtBK24OCWno4cX4/zw5+dcQeIPvaVnoQXB
jB8cBB/I379fleDGRQgYeJg7JwfZcoViLIH2Iu/ee1wz7C5AKZ803Lk4+PQqmEayzjQt7PY6qTqH
Ce3kZgFaZxjBETTH4A3YDLGTG7E1YU7vu5xG25HwTNSu7ZANBqE9PfQNC96qrbfGudQtNWMSeb1K
YsZ400NUMqF4XUGImkRs6NExoRdcHuUQb61hIUEYPxEtg9MtSu+xJhYskKNXMigLB2wn7LObB25F
RyqjF+TEGB8usThPUlwsSnyExdxb/ljsulTbOVn7vN5MSZ1BSYpplz2vCrQ24nosMUy2UZirE6A2
EFbWYbYx5vwwqk5g/dclAgna5r8MU+jx/9XrArjhIOzBjARv+8jRajrSkzy9I+QeO4lJr6GaqkbF
MwiQaloaRfGyYkB0c+l2Eta3ZMbuqs3Th0mVyZ1jDSej7L9OIkMhrOHoVefLdbhMEbFRSXTIRXFI
bM7neZLV50xQOPMXfMkJxsWOCKp8Lz00sRggTlnlfCZtNb0BDgoM9ZHwS+0Cabc/B4CI7XvXFbUP
Rb58zomO3Kyn5ZgUTsCQKw38Uh4ZFD4UmnnGNnyBAUgDUzTXpaZu4waRadU8VUWBKnXh9F2rMlMr
ERBan6GzPDUM/a5Ks1Lyv+oxbt0f0ojEDp+LgdxxSgcbxxGy2eiNrKQZUTrIKwzhqj0ILsPerLuy
jLnaV17XnrBRbbdTKZ/yH2s3MIepdhBGtPVEcodOAAM6Z/KwnJ6PlWhprLglGXeKfWTUX5K6269X
hWFhP2v3dCaZpnlniseXdskePAxsbz0qPVLhxbcGPJbE9+x7E1J64BTFYFh6+z6bvwjY73/DJBQQ
/HFD27hOkxjAIFz4Cpz/BdoMhykpY58NvQ77sczllShMT+DzHJDgmeGDQlr4aS5ee3u4GANH89TQ
12VZ99VMk7s/HzDGv5cwiLVhAC/AotChzPz+PMxniwwgnsnrLG1iavHOoHE9SZqzfYoP36Y1S8bx
Q3+Er7Zx7PZHR1rLde8Ou7gC4LYMpd7HWe/Pz/VfBpU8lwBUA0WCOvERRmpcp5nlUEzwJjDl1TCl
iyIMojFRnfcAjeUWzXyw9t+6VRMk5mffvMpOGajh5xLCrt+KSBDM5mHDUnc4aHxm6E1n2AJ5JgtO
AJ2fYVk9yktBTNnfQLB3AuPv39kVwtSFBZMEXrWn1sEv39khjpaNYzZku+vPBsCFT4kSRFOO37Ln
DVf0aMQyej5DOL9/TfQOu48l7W+e9dEYbtzkK4atCGhHG4uyCCW0YaS3fecGayVK/tG8ZcznOxTr
KNSRv4P0p3r6VZdYWutQnIfJAVds+lOSMQZbCRGcKjb+Nbv1Mmjba0MW1NLVZcVqSIUgfCQPSlze
gyE91mqO+l7aalILfOyn3xFdfF4CsLoTscfeYeqzc1oy9hDYxs1TVJ6m1vhZhY2H7t1ijmSPP9Y2
RIzQIqMB8wBtjO7KCDBiLdnqacj2aTQ9jL4kMJlrqbTMi/QirImH+YpxNTW3aqoSdn5gdtFDbz6t
Y8vWJTouIX4Ttyv+lGq5LQ/ytAfd42o2s9OUDtNuiPp8Ny3apq3NGzOpjj2Npp9YxT7tjS9+ZX4p
3LLYjq4yoV5vkJRWqkN7NsAr5VLHhNgtl61Ozx+sL2AdSUgmyTPVI0xTIN921Vn77eeuNY5T0qN3
J22Q8IBrl37hasLZetb8+5QYktHCIbymS9Ol3GGzSiygwjdyBxqAVBWqiG+pOI0rHcIDHHayDUKD
9MuMErpSPcbkJ+dEmld0HwWYuQb+tOyTeSHeVOA/Ah2p+7w+p2XXl1mArlaxrPfYUYnAjwR5xQmm
JdE8JbsVHTQbrd0NE5520seD34UvGdh1/9VuUE0adk5WuUWWOjaPch+1EkZcST4llN6vI+GuQdU5
ZAFHyU63/WXPa8RMLDQRSxC3TZZIecmSiIsfJlHd3ST3kZ22p7mKn3SXNJ8c3LcqxnOUUQu2HeSH
khS9SMzRvUmztMXMUj+YykzFU/qxlcrkEQbeTIvYNcas73vG9o6e9ZsyNm4QX5knHMbLTzKud7U4
4lyqP5gi6j5NGXaWPfiGxFVgBSuMeKw3GJ/JfN8KMEfkcty12rBs8ta72NaiUj7kUZrIYaswuwJM
avHuGLamy7VqO6jS6Bk2a/9ijxqcrZLIilpXNpdM1LdrB6BhGUECeMJtzokzY0yNzpDhVSIZh2za
uedcqvL8vTwb+hkKkMkELiPoT5JTAnnR/oSGh1OK6PWCDUkvDUOkjk/EhfZbfZqy47oG1nZGjepK
n/BxJmEuIoJGYoUNI34FNrRl2PcIYXZJ0ZAqASkb3DFP3y1jopniMUI29w8JB2+OLesdJdWXdXnq
XvmSucQMCwVAuZ29HyX2lSAPx8xKaR9VZWmWLfHPuk8teDfluh/0xOZA6BaHTFQRD2XtdTx9xkKT
sJfnloKJEVOvKFBA2kej9ZeD1fPkk6WdKnOYbtD5213d3Y/VmddGdHnk+ttkaCTyk/AeyMeA52Yc
ILyRAmDER1umPBTCuncEySQh/dwoHVCTUPN6IbjPSGmZaqQ9p2jsNnHac9tJ7QTSu19b/xDvOML9
VgSqqkpObLtB9xBj1+GXW89NLivuUdXecknaV6wz+iu79LaWqqjtkmPZb3F1Aeux0EmLM5GDuVWW
dyskvMJMKYYg23gmV1YyvDMxrwlG5G7rpBishrGQk+Z76m5/g0c3HrI/h9mxYEbrIJzlEh7RYbNC
pnHDYBxfDpR8u/X9Dxm5rZjzPvq21l1pCX5AGm75oNjeZ4xKgdU6o9yP8RBuuHRBaiT+Y+ryWA/i
Rk0IJwnSVpbdE340sOnbyj3oiBI3nRqtxssNLP0SSYr7SL7rmy2ddtP2Cuo0+wqkYpPiFb3nUnQh
QWF5UDCXrOeZ3sl7zHSX/twBvPEpjHE/7CofIz/9NS+0dpN1sXuWA51pCKEXkS3FcR0OD1mODHYC
CcYKrgPPQGuuiwyxNv7bC20H/rjO2TGTmomFp5hgmUFy/S2RWz26iFCSxdoeaUbakzX1+acK5uV7
x4KT87YU4a1QlSyCUGvnJPENLuhJRpGQeeaXDsD4/caL5yY5+Vgd1RYThUyruMUTbmtbMuwIq7u6
2oTu3ZJ971E7borFme8Gt3uIwukpw64amwsmbemMonKd22ZzeCZNpL5p6i+Rg4/tuu7IpQS5H78T
uxMfY3MUZDt07Tvdr+Ykx+KsDHqFO6VJUzGw2Og6nug3g9knwDQu+p61jPRXAokxPU8Cy9J1XaxH
N25K/dYfLQBPZuJqzlA7ctrVenYaLUY1tQ0Puqsx/GpMKv00Tr6FpfpSxP+sn0PTHIyJhDi5SXbX
Li9pHuHp4RAjEzkSN2+Bu3zPebiU39eR9qQtj1FTP6UFK2y9ne0Y87bOSWkRm6oJbLR6R8fNnhxS
R6jrQrAi+AfXlhdfTyWilnLUz9ZUNKfFz+sToKGL276Z0/ZyaYqlu/jtPxvdQam6OKbHEIkS3sAY
fFfEsGlMAglgrAT1JIBe8rC9H/yfY6mzJiIqlGX2X5rQvOkWTla8AJXId44IYKZDaZF84TOmRmeM
pe7JRX7JoiU5m9XTOg9Y7/D1Z2F1Tx9t66jIpSgJZwHTLLTODlLyH4O1ghrnuT6VPV1og4ns3sBn
Fhuv6C6EfnEQbuQcw8XLWyi8FWeSpWucz/Rfmss4zcy/8o3Hi4TyLzC6QY437RNab5lCEk3LaOvQ
UhHabXzWfIGpAJUi2VOK0qV2UZxMxbEn5KpruOMU8hbaYld5vbtxW6dmpgY/JlOO0nTPU7UETTKG
x3XduD5fbj3taE/dIIFEsSW/agqpV9bSYW341jNtyglcDUVUb1KUqYcWwRzHoX/bQgk8VGmGT76R
f3HdJ23unLd5IvcAhbaMUFs7QNAr0rC2QuswoEa+vBnxYUDlLDYy0n/Y2K5uMCAn+DkhWPd9grBg
oI+Gr68AKxeLjzC3YjzgaJZtXB3uCBLdNhBFiFcO95AkfLt1QLHXIamOr/beFvAgh8q/6LaBlplu
5zEu4RaWVYXRxTi+jANexq4LRmUVTFPWH41xHOT/0jnNS/gFwk28s9ZueEWYbS55YTK5b7Vn/NdZ
+FV9tF3zW8zGUtir5+ECT/l6zD2myus+hHT6rYq1t6Rs6lNXANvWajYw4JaxG6f4mInB3YZLvzfn
28aBJL3uc61lC4OvFpuZ8OFGH6b3cXG1ZFgJvlhO9VoVjb/F4Z01oQrb2Opum8R1gmjEJ4re5WA+
R4y1rxT7J030YRsjSKaP9or4npllvcmrAnx1zO9oDzGVxadv/b+tE6Gk8u+EaWKiqaZjRacdXLgZ
W5lYRoBW9UcP6t5XnnHEuA3QaHIep8U4mzkmBJZVPTpadU6AXwNp8s5iBTZiendyOEripJr2XpEc
xwZb7AEC335dGn5bfXeTMT788xWZbejTU4pvEi4BrGs46wqUqB+z6meXTaivFIdkNpafuM6ap9nm
Inf16XtpE5Lmc7McasaLxCjXn4w5vcn6hINX83gQySvzIsYDhAvsu+xYNj3rSpXpWT7czuWC/lIN
ZVYo7L2LcYmCsKfmJiWXu1MVzWTYr1WPnB7zxnXFrZVTpigG6iStM6/fr3/el8OlJxcD0JGrKEIZ
3jjGtxVccTu4McitN2M66hh6zgkHXNZCGI+L43r2pJn/3S66L6mpIxxwifprzeHHuiWFVr+6DuYS
9SSjTTs4Yot3PJBTRp65jK7DYj7TYkME4dQ49B4WWka2L/q6+yx8Knx7MJ8WKn/6Ne9thcehlmYb
Agv2FnNV8uvkfkVM1hNCDN5VA4p35kzGLIT0sPX5slggINbGFA0aXttNiNPeWmgsfYZWQfaH2A0f
1xIzUbXDWpnXTCQvEIDgjnxFZbN4Woaun5uvw1AgqqPuvCAvw623IWdlcZbPel1VQErZ8zS43mls
SelTLaHj1rdhQpVn47V59uMR8lLnwAuI8HBgohCCDeyqxJdgwGosz5LxFOOtndKHvKClSfFFZYyK
JWrYvKR6WW/NJqYKcfKYdAzrfiU4J0W/rYUJ8khQ6jowSmoyhGBtdhNAltXF+0TiDpVB934n37YK
Z8plGzEOIoZn8mBnlP28TfvqhCPmfvC85EDwLrb73QgfxGzxEsWEIx3NjqSt6q3zgHXFpOH5k3Sn
oR92kUaslUOAzR7v/U9uGGG8CHVsmZ1rDG9K4qNGPpkefjKNejzNrf9EDBkiPas+sOWmS1X+1Cz+
gDbNBwfi/SXBctdElFKDhjdcV0eLZx5iKCH43FV7mIEw/0pvs/6PjYKOKEpmLzAgXQaEd3N/2sDM
QzItW7Oluu2G6MlbILmF3iD3GE8gChQT4M6o19tUpC/rHpFZYsKTNZ7WQqnWhrckFePJG4/mAtCu
9aonKdP02GTFp7VsknYnab/7e6KjKAvVIMpeiptyGm+ngf7QjBPuAc94sPp060jvW05M9UHzCuMq
OvhYoOF3TLGFcV+21RvNKuBOOjmUca09srqvCKHjVduahd9v717r+CYGpCuEygUGwJvYQRvWnfSw
ISILUErsJJuB8mHRcHrLvfq+G22PGXtbB3Nuphe750O32WMSAt52DWw4La56nOKYk/dgXKbXc/YM
xbAlqwN/RCV8X8/bFBnIVWSPx2xo51PG4VdBw71bX/No9lSzrfO2VI5aY8qWs5VUqPy8nRTj41o3
Vv/H3nkt141safpVJvoeHTAJd9E323tuOlHUDUISVfDe4+n7y+SJOafMVL3ARJQUKopborgB5Fq/
rXJSWPQQ5WSLOiZwpt0wpKdsFC9CxNVb6fndJs9wnC7zsJuHaThpmk1USI19VK0vlTnzdvLY3jSp
h1GyyAK5kxv8RSgg8EAht4Zr2Q8h8c5OSRlQXyOmKif4a48aRLvBvUOvfS2p0FHqNGjdSCjAISSN
jBjj3PiJte0FpnswC3/lgfl8sZv4hJsiekrs5pJVMj5mFihseTJlQ1zvKSrxHubW/m6TS87OoYmr
TAmK8iS6u4tBJ1bMaZqOZnvBqj+GnkcC8vLRdsm+8AJB1APXs57WxoZrlxB0N3HOUTWdGiSHAQmH
J+KnLyWIGr56bLelG/9yajcl1jmDi11IjomW4pLo7OXdkS7NemM6YOJaWt9rq+QjrrEbaTRZWV4A
E6lN/jYc5geP1NndaIUb2ltJDECKToWfOPpwkXQJvtBWg2MGjfMpn5AUj1fLaNLdSNfzoQjIMqXS
hMa4FrtxWJTEOFM8gRNsIchgLM+8wQN1ych2bNPeWouWnXNQhMnycf44egRrUD6z8Y+bweC8MiIu
Ys2rEtbL7nEUDWhf04y8G/5M+w0FknnscOS145E21OYLkZCIUkk0NoPFO9jsXbOb2W+QTnn6lvlp
93WpycJSB6MZ6Lt6doudb0Yr0Wk6mo1+2ncWkjNDg8sB8jxoWp3uKFD6pmxVKCy2/RzlQN/0tOoT
MJTAe7DXk/LSldHXAEb7MZfAp5c3r67xaGci3JoLWfJh0JEibS6wMOklZay/RkGXv3Y1QjHX1s5Z
qoeHvF/Ey1KQI5Gw0DdNfMy6zH7m9I02cTZRTDW43yetix4Hj0cBygRvjeYqvtNYKVoE6Zm+hAcR
8TBOaYICTehzOLkhOBe+9bOQedjhQLrwoEOjRUR3rsfpFvq9cU4JjCJWRIrfQAedKdp7TaS9ZAa+
bM/ir1+67E4gUHA0i/ISDm2zJw+aNlQqsvYVyC3x90TtEBdZE3/mMyMvibf2UhKgRNQha4ueShOm
d0jHa9LraEz1rHsakUi5tHnqUXzJDT8hxhpBAE/9C4tUsSVH6mDSHPCQBYu+kl6TDVmL5PK38bgS
aTId9JJerynN98IdW6wgow45Ida+hyYFPsu5VFZFRNdszs+zPTn4LnoXBVt3AK2gX48A/5Nddu+E
qXkveevq+6q254OXm9E6dJf5PDjOBeu49TADGj0sVXDpcNVy+vfGlbVk+DISyB/GmXcvaEOJAeZm
orUvw5ho6zyIaQwFCCKGnzlOguSI/9N210d+hzQxdU/qJ4cwfrNJhkOWmu6pFma0sVN40XhK4rOm
L/QcJG224XsQkAdLawlq5WwPl8XDpA0vXEHWQb1ZCz00hyyMObzrNj9amjteiip6ahecJCPXw47K
vPwZhzvKgskdDvnCuBnOpMk7Gmw/pJw8ALKRycV8DBYRnNW1M4j6W2NO6PRCm5DyTv9ofdJHiU8W
OzhpZ5e7hrHSQnu8eV0y3bKeQAulsXGIMyWFdFn3wtTuXkvu7KL7yy1JCJk3g+A5Tzz9awVf46co
bZIgN25LE93H2gmPA6ZU+F6pF+FLjwStj15PSJVHir68NI5tnLR3wKOXbuY9CcPEfLJGJHzm9wV1
BMkFTP99U8WHuqlGpFlu8CXFCEHQ2nOC7eK5FdjVs9FI9ovT8WxcGJWKTCaxO150zthQQOmMda17
5uuUlPY2rKdDOJCcTunhZiqDaleGNS1E6D4fQJ3X0lF3AhffjjFDORUuOy/OKTnrtOA6ufqx84Ns
09iNdh/0eNdXzU8wYgsHhLHWZzemnFF7zkrnV0SlwHUm+vkRlhAIsb+6WO+veTHEID00fdo9qonF
436ohX52i9Q8AQfYu5J97x4S+TK2RLeQLZ5f1K/KgsWT6sZ0XzhS5aEEHqOOzNWrW+Nql7FxNfOX
HiHMObGd/DI0FrK2ghA7z6oXQZtEuOA8J7BB7gMkdsQ7FAEQ7U6l74nQzs5a3bAMoGg5DA2zeBJH
qzAbpzul3G0nwiNtZMHWWX7aMGe3PtW6YxGar2XfiIthcw5FGF/9kLxwGgUfssE1EYfnwzqyDfdm
+BQxiqZ2124fBKSw2oJb0J0uMNSj1z4xBnR0pKU0KGz1JeupiUXDo4W0CogKCrlGANyWuXvFdhSt
MBOnB1FV41bEY7kbtVDq1yay7Oxg2LNgpA9c1VhkiEoeA7s45ODAN4QUwc0aClIiZbx1vXSbzqmz
O81Ai6zioYRDgzkdSuKYLDdC6gsrTjbvj9z2gD4R+MNWkrfvB7inpYl3nHCExiMXp25c6wlbWBFN
6a0zwVpSlvxmkMFcrMwrN0Q+r6apMawIzuvP+Jt8VoKkyrtNaYB/5gZIKMHxm2wifKcnuXKPrwsl
GcIACnpBfy+FFPM7lHNv1HSqaHiIwBfKoe0rTSS3xQc1Q3ClodLXf0xJZb2NmLkJzaSb1HyKaBlc
F7HXbzUg+S2Y36W0++nm1+ndZZNpeyP54GQGk9jSloAVSuo9FWJXVfN34Q3ehfw2yhyla6/nAb9u
/AdBwdQpLUAepHYMrlvz10FTvQtBM26SxzB0UsI8B8fOzIvv0JSRA/rctLl3wmW9zjsf8cg4Sbtt
wsjeFgdf048cB3REuqAHareddekaATvB6lR/habC0ZLkR3pM05W2IH41crtcVxFhiEj0ChoujkC/
G0W60bPw0k5Sk+Dr7YHM/XuJWXpdeHfrMegM7YGeQtt7tspXOtr7h6SbGKp0f0XNdPBCEuHWHMZj
b1v5Kcpg81jq4IbJn+d2Eh6aPAeZ5KC9ISGtNwbNoithx08QKtFD6EEuSf1BpfFvy+zS5zHBZYsD
2GA16AzMhKT/dQ5NCgGP4GOe0rA87T0MnNZkFlfXm7bsHdOeXI7r5BV7g1nrsdb1mYdBFmwp+CV+
vQzDi0bqMj6FB8tvq6PVpg91M7d7XR9+pQvdBEEkUOHDw8jkqozGnfOEEm3VzBFFetVAOZ2Xfc09
GvyopAYYieJpb2jFuQj7+KJ+sjXOQWNibxhSaDYUjrteQz/bGCK/pQFW2SbTz6Fj6Wfcd8yhlf0L
Wqs79cAvWoPfdMIxtnU7lNdBa1enrje+eEYW3k1yyllqUd73Ux/v82JetrE2U06hjdpdY3TOXik/
TrcmBRSHv1cCGM6ffW085nSBqcTw/8INlphAbTqazrVCdEiZxamdU+E6oOWcbf0YBOWt4bPubWpd
3bKs1lwWT1pMj2Fhk0UbBpSyiGxESzRQpFQOA6IzZk3O9uLFaHCDWCTSP1lRjGUsS4u12iOp+xW7
Zaqe1ZPESfTvmTe8FxOnVSx072AYLVrkqNZWJSQ1iaC1TlpI9hth6fCrou9OhdFGqyEMwAPTkthu
A4lYPMSHIOvbB63/yriC9nFhwnNI8QVxtLR9WhYkCETGexNqwwnQ4JLBtRAfDWBbyXzY3DCyowLd
lLSfId4cHPMVXfXQGt8Mehk3SviDA5V5sbDvZWsfsQmgtHcr6/E9i67YNIJTZXlnq7LJ/qxFu880
7NGAbl8iL4PDxyMyN40ETSP+tQtDI3KtnjCCdOThHrnIsgYTENGw+n1sDu8NxoYVo924dbCG4Uam
oUGEHP6yt8bJxINbtJCgTXZC40sip4xnCJgCd9RpdvNWTJF/VgLR1jN/xdn8Vf2P3yxfrVL8UkB2
kQQvlGcAKmDswwWIukpGRaoBJJBKJzTFaGWaT5IlTIFenF6sKIwBEnDKd7v27+ncRIex0g7G5L5y
Hht4X2iUSK0ZgilqIOfZC4i9x1XTW2v6O+DUodzjtHi3DcJvFCvo8V6e0tLYeJYxbQECSQIHyKS8
sNyOOc3NifE0znR1Enn8MySiVOJtzZEm1q+QKTtglpN65mka5rSQ2COd/SC1i5fR6j5ZY7MQ2sEV
7YetTeIf7ibrT9pLAsU8+tKk9lEncVrebP+pS4mcLopEtKytpDkZVjzt8jRw4AHomq9cXEdesrxZ
BnGDUxo+m1QCK0oJqDk4ZIne7EtL7NTbw7u2zYfmIxpwbtlMx2uPQiJfD48jdTIohpBQgLcrXTxz
CBhgbsrcdnBbsbwoOvvvnxTWn6xnpHIRDgB27Ts8Lv4o6qwjCJjYCmU+EoVEVUSvRDjFj5RTfwSm
1h9065s6GBW9oWAhdUzHwEVrTAWXOHZHvA4O9gfjp4UYOXGb36Yg+EG7qrevShDf0H4wjZJkWQkA
V9X3jJbfcjEacG6UXFnDvNH4Q7CqDLP6B7mh+SeDKf88y+W9Q8prOZ5SI/7HW1dCwBhR20GiVfOX
tHbKjdnQ8ptOS7gXlLVw49ED35EmKYElBSErpZ6bNzx4wiY8phI8S0PaWqC58LHulXenc7EcIMKl
zC36+fdvyZ/1x3zNwpU9fIb0Jrt/kLuRCehzliHjkrnfabAc+6V8wXcg1pqfNYdqCfAeQD3OFvCp
Fvf+dhRzec60ntOHHDN8Rf/oUJTa3t9JsxwySQjBkKEMSKP/qImuzWxKKDlD1ENNOir1G8VpR0DC
6R6HLZ07aOMPTWDiKJ2X6lCRQLmOrOBFC1F2JnTB/MO3iDiFv/iCHNOUsV+EcPLf7+9Jw+3aNoF2
kEo1E39IZ28zngYnzXRO3D4hnB0lJOhOSGa2DXOD0EX/oRIwlHQrQvKEGXbwdyGh4ZRgoSxviuGL
ugzYswnvhelu3a+lUZAgg9lqYyOtIF0m2iZUJm2MWnSQv6l1bCbtMZUKLyv4EeqMv31Ms1gzgTgV
C8oOb9Ef9Lo8mkbxK2lCcC6H5ys/aLKXwk43hwOUuShK9ko0YbqRRv25qx8qqw4eprxc0Rnt7wuN
OT1gnF0ZUS5W8zB6G7gvQlNwzrZl+p3+Y/08koSzSs1Ce5l99xW6BtPTEgyHOhnbtyIa38t87E4K
O+7NXCfHrVnIi+HRk9jVPrGfSNPpXycyyu2mo6A7TcozcZJIng33pL53mPSJfRyMChq7Eqf2lx9m
1tqyxuGr2bdfwDU5q7Ln2muIDIqcK+vWbxODVSPc7lz6VsGIxfqp+2l9bmBW88xaLlM+FJfaX45Y
qrSdSwMP1UVueBdsTGWNoLPsYZXkVE2Yx8qmhHlbNA1jQhna+7lE3MCk81O0PxvPz65NKKVgepic
qSmYCIvoKJI2NTTpnQC218EoRnNvxzIkxPHZSQiybJHrPuQNmgLaDG+NM98jFOxUHUXIcsLQ20Sx
8Dd1bcYnRWwtRaNtbREhkmLdwFtsdt78yRvqjYW5wTvaDU7/hhRt06ONOmQ8NpNk3EqpOdinigkw
wTZGeMKTg44/l4o8/mb2y8WE3rLja4p0Z6XErAQoYkBIhuHTWYPj4IjMi7Mm114GK3+ngI6GJmkL
VzLZscVJEs7ldezED6OMwaJgTSZmY9Aj7SJMinrTDm7QNy9Wu6W3agWHLJjyILgKqLDVID5lCVLO
o3Q9PSVTFP7QRBtrlqyFbt9qDoweVd/a1vzubH5JiZv7lDbFVJN9aorUqqMU0QBB/r4ptGvaFD8b
A1uYw4/GRxbSdpTJ2rH5OCzRsK202l+5RMGs5hBdBtqRNSHbN3UIaYsvNmU8nnge7ZIxMi+eOexT
3w52ihTHrsu/xqL/vVmWe6iffBM7ETzXu106FBNMPd21dLlNg/6zHjEXZiYF9FVys6v6Hva9fjIi
LEGxZu90iJ11rRkAsstyXVKmvmJybFrErJfaJFUPGPVuNeWlaVFnVF1q7rANil3f1IfRrqe1gwn3
yO5zGHqybMLQKg5DgGMSFYESZJIiG6/rEHllRpRu1ov3RFCwaKNq2NcanZlL33+JKvZ2SwQ/c+vW
1/Oyb4a23tmqKNjPNLAktn+3mY+tBIpMfHXQYRqb4rSzk+iJNnnQ3WDaw5/E50QLX2UkVyPGoygR
pDVj/1NVbvVLcRV9fCxHLT5Sf8Zovxe1mO45marbfAmfITDHo3z351ZcqE22jgYuCDunnBI0GK//
m7VE0QPR9OuwkosG9nLIlGh5rg3mYAujkNcWYmcmAsefi+LWE8Fbg5KN9fTiNGSNxGUAQRkQO+Gi
h1gNhrbPsJhewro4Z2YYPg6WVZ9y7HeCxII8MjD1GvN4KY3oi75gPTSCLVAoIVoVpL7IDbDS/oea
p5SHapBCFQsf8hNjGKiydHqph3dXETHfW6zFkKKf6q6q/rUs1TcrL2hCot7+mFTxRY1xdWD/1LXW
QVBte/tDsSAPBFP+robUGtQIZMkmQluUpxHHS5z7K6OkT9TQq08PWBBLxUVO25nKv6KUBNzS8F5I
gQM1qKAIonil572Gu1dvtsbWyOtpr9coI/uhP4qwO0ZSdZV71NY7lGUFFDDdzAnOfghf+04SiVZP
gDLvwzpKFlqFFh7u8pT6vzIZdQR4o/uYjLBQg4BX6bkbSDpeqw3hX+IC49BoyM1a+VSCBLZG0sUc
1GFqVlJLVd/BTOgBDK/n46VIkOUqdEQNiuCG+wVpxDYqWt7P+peWT+1hkG7FXO4ZiUkSK33i5bGw
ym9BTfGi4dS33k+ME4vGxva4sxLHBBCRbGtfTRcpkK6TlCb75KOvKbYMJsq1w/Caz1576gi4IEt/
OEQoEUamI7opvGbd0jQcyEiX0Ee2S3baqvObTdIh0FQQlhLKxhHkaxoG8JjEqSVD/66EI7U/Xx08
NxtlFg+nng47xr8oZBVrpT1aWf0TM8ofBp+5WLdIccgWIimSWON9lN8uhTtrCILRiQLGe8tRjQEm
GUwnR5SurEhfFVkfPxgInAppGZG5jJyzcoYg8uzTM252TCMs1sytxXsukP9mGhJUEg1hDmXSVVIS
v12CKy9e/LH0wtl2S+UQrOSRrl4kP2Y99deRiTiKmqan1EsOGnc5j3xyOmBufPiWsaMvwMytM6Zp
f68Xw13XrJhO08aHgUZbpg+kBAWZsSakYrUkU0BogJvtlRJBZAEye5Ecu5EA+6qDounFUB+kYMrC
8gBc/ptUDeEVWXZ9S9uFCIPN2PsQlQiz1TVjzxUimSX81TmAYe5LGhQVUS/lB702Pd8MSIgaPw/S
lKgFdepfiXrQyWHe9gtVXjFqDznr5DkGKX+aawotfzY1NSPi0X9edM241NK6CO30YiQBznvpJVEH
Z1bTv2MlmnGe42RftXqDvGI5V1LeV6JV3uRe/mbVZo5PqjrllLaBO15tb3pgKBlPhiGol7CcfG/M
DUntZgJl0iHcQrO2MqokO1WmcStwE1G80B7kwLFRfuXAy97aitTjCbkZYpruUBfUClc4fkrdqh/1
sfypJcVR/pAwGUuz5Z1yq/2R8qPW04kW6OKWcaw1NMKhdePZgI3+XQuqYqdUMgnwBTEah3wkImIa
jyhsfdJpEQ8kkF9UnxXBSQkN7ER/GAtv4Zu5jV2ekdDvvyhhuyhTUVeCC0adxaouyoRyt+RlnML+
iJjvZWgZpcaKuKRZfPS5Ye5BLgjeNjwJHG4RL063uULAQmDV2THJtf8kY7x4RnjUlMpRrYxNiB0c
kFx3p2Q5rUwPzj2GstCOT8O8vKjX9Vx5J5Qu1pGgt2sceOYhKoKDGiujsKYN00WbsGRguFmElx5o
kQAmXcN7kHNPQZRHu6bCeuy6mCZLkTwGXsLkUDdbQQzoLqmi+EqBtLcPfO17OGcyJqYja8fOvF1q
0xnuuKjrlGjHQa8OmIkUIiA719tSbCju1MwcPlXrSvmo1mhBi1DmIMywY6LmdM1+jOaovFlhvc2n
Odlhb+YsLxPGsi7aKwnPZANE9VyzFj3hSwgML2UA4YS8Ft99SU60umnSodoOk6F96rB9ah7Jcqr3
cTCDy3OcGwP15OozTeK+vk1deVBnGQaFfW60qHkQZxBhR726AJFXmRSzB8ditdrKS7Fp5seyZlCl
vsja2FStfkYAFMjr4mhqP2/drucpkiTxVd3NPNJg3koIjYVjCNpOynjKJsU8wrg5ko+xVXUmLq1I
i5fQpmRrO+WobCISh/XeyNeT8w17V7jm4u32GGiun45LijVXS4VudBE4cCBMpLkv3KPlpkNm5t4h
G+5ENDYaeponlPoxFsVjRLzTHVVfZ/sdnvmCgmZbfGsjszkRfMUkwB6YJZQUxYybapZCalJTu2ml
Q/QMPLbq+NKppgi3Uw/dIWaLcoLQnUzKCsZ9X3pEWbQEYGPZCWhSz3KSp/KSPaHcoWKOviQ+QPjQ
MWxHWbAPRHBV95XCHwe9WdAq8prCFeGVRMPwYMohW45l6rhQDgl6zBbWtvZA4p+M2mjQBmjHjJb7
gx6Yn7aeacYsMeT+dHEbnVapStycMUQmXsOA5KL+TuZDfNIiGDH4wMeUOM6pD3muxsYHDUz2neA2
KQ9s34yUflyXBtu18LOPLoWwDsRZnf6hGGdqVOuneHD6S7No0HBSF6xuiZrjgqptziG3ZFUDE3Q8
/14L96Jil4w8C1fCD65DHT4p2Zc3229NZs+rSCrzUMcRtkuknWWdVNbVBHR5Io7jeUQff4yr6aZB
6MPMR9+TuDsk+rxv2km/pS62UhngsBQOzbRtkh0SH/pVJqUqTEoAmLRteotgRXmvk2di3LJzakw7
rHX0fPXWI0TeWxuYEfMp2r/Qn+ttYGSsiHHxpGwjjvTFxTYloLVusyIEvGfWMkQbKyUIRCdaYF1V
hdR5e/UJRKIgUrXgVNwN2Jx2DWhNZ9bTDab+ZXLi8NzbLPRTORwNrep3WmpPR5U2kIqAOKs0elWC
9EkY1T7oXNnx3fhIUkZ/DXNebYKxtHYAz+MqamyAEKVd7aPyQLfFI3qvkmUgGvkK7GytVQDMbTBv
O2tGDpGULukukvvp42WVc/SIigwBn1SUTyF2ZIYIAEcA9UJD0IBL5cdAFuahGfT9wAp/oboVc3yz
IUOBmF6L+F/DLQBcepm7HA0fQ0i6hIxkUM8VPRTXQhfnMM00tlFu8Fb01gZs4DwHhFUQQPCmlZFH
BydNrDKbQ82YFNScqGSKpTMEksxd7pkMGiKT3JLhzi+zoHzMCIKzCqpIG2wWU/mllq/v5/457qng
8oa43ORaBZwXWx+sfK95w/eoM3iU2yRBywqL9Mp+ZxBIUD9VQcuiOpqfjwFn8vHFMnre8gAPSppw
zKZe7uyNihv9Uc59+yg0R5i/rDz3MdSAw80NQ8xjIEEYMbnjQ4aUcN3qtIkt2C0PTiBRZOlSMFDL
7Jb4ThFLDHbOom6qni/cHaQNw6m004uf0DZWsAeR19Z8Kpq73sp2kbzLKTOmcOekbh2FrRdJjQom
/lkGLI9zSXO325Q31qt/iGz9KwDZIrLEgWkydUc3/5A+mWVN70+dzmlYtFtM/owl0U9D0jQp8Y6n
cj3JWBZ1+KuEOqg8efCj3+fjdyv233OZgpQTKFwkXzRXw+HAeYzWSl8FpAHheDHf45yzUQ8HqqDJ
RwXyz9ixltRctWYAHWI392zO04vQ/9GVqpLo/oh8kk5IsI9H1Q9+398DjaLLCEmxzYncKPcrrjLM
Btly1EfvhXpx+h8Ny9wZOnCst5DdbOnpgtpJUDcG/Z34kCykDZw0Gtgh31Jx0jzmHrfR8Csn6XES
7W5CmPbYopLF60kEbRNlOw0qvnNPzoBSbu5sug2JDKzj8KhmCM+ZHnMOKPl3kAKTexe9Oce2iQIB
jGgjl52QxcCs8yewR+PY5cWZQ7PcRnSpEVeRbXTY8E2fOhoJ6s5tET2CBzzCtmSZ9SFnnLtnbgDa
MCfFVtP0ZI1Yb5XllF/Xg2CyCvv6nBbWgawizB4lD/eSOClSLYf8TN7HpZigzgHwOIOcPn2cWm1d
pu5KmRYH4vlOdeu8aLN/MJHTH/ywLtet1fsrtaN7iBntAN2p33+zZDxgGvHtFzRS0K7bBpeJMND4
AY9o7o9PI8ZIRInNpvKRkIdpeTGjMd1actqxGHsq06TPm2SX1dAg1oKloX6kiIdV683XaKQpBKbL
vuH+QyeDhubQe/YPPLeoueW8miUVLmSikQykJ+vC7ZLNbPQk0tKGE9M6YlpVibCtCHYDMav7hGel
W+XuVh8YuEMRwBpk7bYcrU9gMJbJizQljEYqNnU5fUWSkf6DXd78C0rHxdwB5yEsLj/vj1dszmMo
Bjf9DKwBes6B2JZoO2k9g74IKN9r6CWU8XypzF2PpJxa/WsNBDGthE5LtJkr3W0J6OqNSzIN+0yf
cTs3uuw19j8yVoUNYTP19u+BfcuQ5MbvbzcPloF1QRrYyUP8gwec879g2yf8S0WDRW5Pmfs8MFP7
863FHJS1Xv2cC6abXmMP5ACZ1mzTu6VEzUe+GNc+uUVcaNq5abpwnU0hddqUMwkb06gH04YlDbdZ
hgiLjgB3F5r1U5AkLlUwR8UPeC2R3L0XO6jRiUiyxLSCleZWWk5xBadfx+R56RVGqk8dupN90xa2
W7YHZKKO/tDJvCtEXHLswqObJRNnrXaY67i8CPHN1Kq7F+ZfzTGdAcjD18T0vnktMjIVsNh3PAky
hqEN1/o+rXxjXbVEwHVE5fzmMKjiAjOeMUNeZTZZ7WOMLHijFqqvpYGoKhxBgE54D5nwcd0RySNm
JwMi/1I6kLczFfRB4/yCYAXBnb9jnizAywinTt+SemTtOSoTkwJFQrIVqQWk9AUUetdVfoTY99Hx
p4MieROZR2VVbzS88PRuChdX88n0mYJkMhxoKT5Bmbe0FDh6kCx+rghTnZ5A+fDOSOot6VACj6jd
ZWBZGBuIsZMmX42dxTQik1AVBFlJRY9MJ2x9Hj9FMoIdVEW1Wjrtwxot91xakbsJo19l6L5TN0+n
GHoPBsTpRrnt3sAE+wmup2YCuYCWUtjNW5SSbqnmalvKfdwaqCpNwVClFWJEe7kSVfykGPTElJEN
pb42RtddkTqAMGIEn4UCZTWR3/i5eAWcik+Z5yEviOMt7EWEysOaz90CoQ04tbMi57En/v6gFtjW
2plmibtQvryogmKH8reJhukecQDqpJ8GOtyFtEqlOa2rSyZ5IvObl4zNHm0Hx20ZndSra7cGcWqG
l6g6FR1/AnG1q7nTnaNfoPnBNbCgGN9DQQGsREFOY4VglYljg/3gYgt7uJC+QSqiOx5RenLySpNr
1WC9gb59tCBViIHInsIFeEuVNRAwYK0dK8eeXuGTaC+Gm/o7bqCrKmhIwHoYPxbiKBtiVXjcfxYA
JFIc4Bpo8T9vQ4QJYYfybKlo78XvvkkTNOJ6P21qn4gJ5fZqOisiyy54DxeSvtGQotDSXdxLQYPL
qzGiW730tHr4LyQ//CvIPpBhYlNna2sRYhBU078jovPMEbXTigFVLWAAMovPRVVdBAri1Ik93dD5
Ga4U16UDcJcilmI9+QcGoDZ2SLOBRMyEHpBQE3S3oONRGjhFR7+Zf5/CGAe+Ow6H1sqf6gWlK3Wa
r3rIathmWAhaJ7iGHVohuBw81UN5Lsr2hzbNiOg8qqRXyQyg72Elph+9Mu5LBN5n1br24g7tR9RM
6bnFF6BmAV/HIdmTLHKLwvY99uf4c2qvYueoT4b5VNjFK1mVEUFFtb9xpG6vsXBP2h1Xb5Q1yLYG
sM5QxyTWohNbctqCoqTsNm5NlHA+dNewiI7l1NjPhNXsqkSCj5VAQwp7+E8ZICri4/ePf9/SLV/Y
tiXsv2hzqsyRTFmu145gDJyLwLfpLIyboef1ZsDuz17ht7tcshxVsnyLkPC/OABt5JSNp7FmqQpj
gCubUz/EWvRikDaptYQTLnlusN8k+jm1xE9Xm7bs7+WpRSXLXYrksxAHkqPIC0hZHnwRBxt6neuN
N6IK1+jSOGhOjxqtsF817VsYx/YGMMElkidKdgUwy75yQ3TN+W2gg+GhMxlX0sU9dSVbizt7xiFO
CfcgN+iYRkKQLkGvYhX2YpvksDASGVG/KaSWMxzS5lT1+dM4IsCM5HVvWa/VSHmxAulwAJ4yDfSz
jbRE5jFm+zEp38TCmqYwAjfHl0LRtg2TtzZi55sKwkBWQHWuIE/KfoJtXrZKp1JldBU2GJfdMpz3
6nkyyuAEBeL31OcWpv9AX7qzll1fA9P+LmndtdJS1cQqYmxo19ZMWamCWcbZDVg8s02OgCtY4ptp
g2Wq57tVtPnZDvxlZZb9q59Uw9kNfvbGa51yeMT2YJFItBpw96NhIin2oZBDnZCKUaUVKQnaq0xg
lw6krmmXtykc6rXRVBhfNKquybmSdl2VDUjKen+eRfSo6EfFoGrVMG5NLT36wv9R4TtcF3WIZDfT
YbqC7GrPoPo9bPmnAGfu03Zttsqg2qEBhZ8MbfypSHKKNO/3oWi496ReR0F04Yj30uvHo8mj/hY4
1bIqoyDbN3q5WyL7Dv8L9BgD/ALsIy6JRxpFpEMSBRxQrGVdat0aV670k7bT8DE1MVqO0Pi0Ey7m
5KytpZFa14gvJgaOCNL6g2kHJiJASDNafUnAzW4ZJ+sQmG5IEFVBaG/lpJe/n9K8P6lBXExJpNFR
JylM0//jhDnqRHFOE+C9NdnLyemG4KZ+ImQkA9ZLI/wp9r8+pn6jc51uJwyEfza3l0WQOi+xI1Nc
g+HHv1+vfqVe+u8/6d+/O3HHwIeIbldQgtBSaU+wBg6BZGtkpI3EmPnaVYXPm3AXvcgunx/trG9j
HGN0kR/6fOHnZ/77c6aYHjv12dRhH3TaTNepn7Z3I8YA3VcGrdleXCQYpNxD5tTaNUdV8TgXnX0P
zTumPPtRfcTszOLSWuLp89PDJB+4EXS2BfeslfXeKmOK5yiou46ZD1gWlnN3wv27D+XH1G+oT0EB
b08r9UsLuQgR6pehMPurVWhsL+qTNTO8zmUwHD8/S/7Bn6/qtew39W7//2K1/1exGqqi/7gfNt+7
7//nV9HF3Xz7nv/6n/96ib7H2ffi4z+r1dRL/tWtptv/Te8f1LZLVRq7DG0sn91qvvvfHGqOXM0M
EET1O5LDi/7nv0z9fwk7r+W4kW5LPxFOAAkfceJclK9iFb0ReYMQRQneJoBE4unnQ6lnpn/NRHdf
MOiaKgNk5t57rW/9l+PZSHW5rRBa2S413f/OVvsvzzJNctXQ6bm+67Fl/s9//0fIhvzj679HiTl/
3LqBFwoenQM/A/CE//8wtuDtNeGMVQvfdhGyligSBEZtriOwg7eIcm/7sH2crCq7c3vg3j7tDfrI
wKTyOfJe53whhzcnnEMmI4QA9bUIdyzcCQJGgD6mK9ODOYwv16Mlg2HzzIxwWnVztp4bnzzEcVAo
G8L2Iwcw5I/Poi9Njj2dY55Y4oIDZjySiZLpkommPuVTdrIX29hc6LMzddkTOGiX+ZYTH1JLnf72
Pt7/Pmb8/cURf0Ql8eLYLGx2YDmWL5Ywmv/s9WBvSjjBJv2hVll6HrxhulBk0N0yLm0yDqt4tsaT
M2b6HvDgvhdzTU4utWHe0wN0HTXswq6n2m5zh1CyUD9h1c52LhqA3e/nCcKd6kwF8aWTXbGXuMaI
ImAj0HgXyJ011NNV9qmvn0nwAf/8DP9M2llE4cL0HdwpLqC14M+QMb8eB38cEOO7Mx98b2zgkCSH
hpSVPa6rNxSJzftcuJjJo3rtufN4QEPSbLuonTcG8cBMO0vQ8GNAN0R54iYN49/rzX9csv/4Lvgc
/kRgBjaMRVNYfxIiczyUolqgglaYk1rply1cW+TfdVyMZ3Ql9rHt+ztGbuWl5cmsI2Elj7rsv3d2
FS4uaqD22J6YEfOroU7u0fqFLzj81rILxp3URbHNcjPahsUYrZER6/t+Mlvo/OFE7DRFsoEdJNAw
DjMqhId/fgv+VBPzFriO7zoBy0DAlPPPhiJ26MCFnepy1KlNLLSZtPd9adUbfJXFkxyYWmQ+rrGV
ZXSPFUK3W7Oa3YtbQq+pLHhoPiiaI9PGdIWG6UtnVnnT6TClF1o2t6LnivX7MH80CnqLiwHoCov1
R2YxOWHPGLiw65I4XucUSJA8UpFX93GKr/efn6j4c6mhK2x5xEmGCEdttrk/dKyiDdOon6pxP0iK
fDdlQoOfiFnm7EGAvpn0umBVAd1oNim96nbs905VTpdgTp66YUfdTAQJSE2zfOiLOGErjb29tuZT
g2Roy9zLffKbtP23hvYfytJgedihRzOb3LQFVLr8/G+SYeUmGKISc9hXcV3dGjat3dhAYbPoP8t2
GGjhDt1L4qkTI+z5oRbeK2LPlF+oPjHio1YJjeicDHO6qrVuPmqTAsMjXwCY/KV2VHLTooFKvFg+
JL7XoJ8iUTdU3qvQXfmjGAmsV/HBMjgWW5ilt3BA/+Wd+ZPky1MU7FCBMNETmZb/Z2Zu3DquqIN8
yTMjuT6eV0NrJ0/EMKRPQ20B8NJK4cB2Yd4Nh6jV3wIZpV/D7GMqasu32cS8CncoXpNjZ98sITKn
ZMEK/ssF9EcvcHmYuK1Zi0PXCz2IUv/5TlhhxdihaaEJxBbcJUsTQswheovkhRiDZXWmH0aHIimg
KUZG1n8k9BJUx2KMqAHH4RR8MuaEQHTdZCrN6Khttj5c4FXS6uIWr758GLALtgTsPFkinPDqxyka
HVZoSfn8L+3NP7ubPCM2cI9XHMHnwib+Y4PRaTk3sx66vX19RO26TTP7JSwvAtTLI/+X3Ooc9Fmr
ZXUcZanXfbj0A+LggV263RNdpy5VYb1M/zro+ANqen1oIXE8uIbEUnv/0TWuan92lI1Zgc3eOaqy
yI8xSiBGSvg6+iq3byoPDxbpJ4eYFIWNZ2PO6IhlmghfXBdB2m5NQlin5v2fr4I/BzDLA+MkBYrK
5z+iXpZ299/ux3hhsQ49Es5JIbk0rUw+SEw6K2NluPl0maOmPutZQfOqhaUP9aKask0qTN8nE0mZ
WNhTBJBOOH/3rXxD5mtIsy4il9nV3dlEpnxG4DNzuq+r7TCW3g0hS7eAlTGJhqI6SvTQgKloxVVQ
Jr8c507jx4nEPF0SMP67f3660LSXV/pvPZAAiT1ihiXNja2aON0/LpJEtRFbN2mDHdmtA6NrX5/S
mqZog13wtLjbR3d6ShrKPUXeBR47/VrmyWKvJi6L/KuVU957YTce8MlYKydBP9IIch57s9rWNV4d
0QLuMkf9KizvWwLnY2XFbCyqDXayc9U6L81qb+L8Qg9AnzxN6HmWdfqEctw8dk380ykCb6V0QGkj
fFZxgeWXLGwfmqXpbSS+BMcQ2aWmg5HnVrYW5gDrK8QEko7tW5Lea7stNlNi3MXcLfSTsq1d0CxX
TvXl1s1H5g+Hmq4D6jdAzm1y9q062Uad6ZJfTxVZAW8/k6eHw07oBAy2hX+2bLMdDIJulSZpsRE+
GeBF4ZIFGaPk5p92S/kV9sZdVM0A+ZRYF86XZ9d4Vqc3Q5PwgSnnQAfUuXPne4vmhQVgeUeXmozg
Hj20l3n2Pkis+8k4xY8UY3eq6+HbyHo96DQ6pqK8GXr+aRdFnD2iWYf41Gw9iE/FySfaiRCckdiT
qFkutnTfwdXFGMZ+bXfiptK0B2uPs06M+z1LMPJO8cIrqFAAjFj2R85qlZG9pHKEfuFF2yEsV2Pg
8nQt2Iw23m4a4zWC8+80RTcp2BsSx/xmZ1e8e5l54TBHpr3xYrrhJ0Pv3VD/xIFFHrmgx4BObiOs
4S3zEpNBmAMXowl/FCAnSbPE2MriuBqXS47okEPmVy+BH2HArAfiXztjkUGZvyZbvjIYEQcjprWV
S/jkAnJn7OGVDNCVHWtunERXr5AWVkXjwHtQz/TQDqzx91hPUD4NeL/AXXxPVHjy6JfN7rkq1pIQ
tchKScmI62YrcFkAOokuPhDJPlJi5+jlomf8aqBsIiFkWAFWufELZrGmi4SWyaKReBXjxYIoFmuV
Zlm1kyGZopbxTCdcba0mLcHo2O+RM2PfkyQnJS18z+RBa/gRLvTgle3UHxq/eT1CnUlkDEc7H8UW
ysg1d/YinOlNcvAnhsZxdLK2GTG0LEbR0H2kTn/uWgJU+rR6aa34ox79107PR0qxbUhYBdCMakQv
eWzr5pO5i7sup+EtLsxx0/XBwdOQG6sWd55bhNs2BCzQKkNtzNygzVj2wVr5XOo2qqgoxOcpOTn3
1XRD4g9Miyi6xbzQn6bpxkpnLAOe+VzEQ7IBoQj8YnD8FX6sVYCTtwx68Io9Dz9M4nwdcVseGECY
aXOLVKTaS8H6MHjzt6DI+2evfMWXb6Nf6HjzaEml4bfKSN9cx0URTQWHEZ/KCIAdJ9JpNw/xBcT9
PeABAqlQRT76VnFom9p9ddLpOFm4YNI6BqFHcOX38mKmZvI5lBV5wZJWKlwF+2z78wkypEGsSCzu
+t5Jj1aHA7qKDPO+lZDkJPEzz7IvAfJkZIjHfXfolsMiqpBna1mIWDeMJydNMRKK0v8ykwJNXpZ+
ttND1KXZBmtycsrtxvvmmo+wlfVbnQrrJkAvvwYq4H0b04mxG6KWc2SNzuvggqZgC9tZfdrs49gb
Dg1U0m2cNtb7zIzFGLLkudWJf7Z7SKZT7JvvZssQRHYCANpCm5FRcNCFZd8FNLlUFHYPiITHm8CQ
byBmCkb88zcAwdZjPADo9ROcGhOhpPsJUkkai9tEKAyyrrnEXiUvlAnMb5dXT1v6e1gE2d11jhZW
k0vxnr7Oy0aNhhbkqOrVu29kzAH84gfTLVS7Mj3nOjdZEHR+chWd3aGPxYMMim3Le7eCv6S3SJJQ
zEXWZ+OWJ5qS7rNyy8u1xPAG196NMeN/6YPcwDh/uoZBaOV0Z7rSdobHYCWcR83y+yQlLLFysjdN
Xm/cmoZzzmDuubVl9tDl3bbDyr8bZgtJqBMYz4Q12olJwx4sERqj6aiJKdnY0gzfepU+ss/3PwmN
xbQqo5sUct7KX2iPMZXtauZiveBIaPYB3PyDGIruJCIufbWEUA5O5N3PU1sfIJvExCmQYqKSvHzO
A+s1aKzk000tvQo0wpWA4PRzzHh8UxnYXLvSry9hJE5asjKsFikoOjX/jbL5XPispmnpNw8IDutT
qJ18F1aOue/Z3XYD2EqMWNV3LUWxDTj341/rs2cIrowe+X4gae5m5SA2aEQGCMCRvHOKBuJ9WmT7
Ok3AYIQzb37uFmffCGGO2f29EG2z5oxOInHU9fdq+R5QDoWKyn4LZhvCCESYLUbpAN0wH66fNbuQ
6cjfvoGoj/Rzx/ewNMOyJ/dL7Po6yu7ahYdx/TCHJcgKxh1gJfmBJYhHj+uCQXkwa/BDrT4LIBkD
tiCX8Ls+vrl+r+f2//3T//uly5AnLFRzMfDlSWnd+9i6Iafa1n3T2wyS9dAfMxLFI1iXHWeBgXlh
Tvr5coouM4uaralAjHE6wB7cPvlt1V+kkOcaMwvU8yJtaO2oGMsNEFajnuo7laR07SeRPoQ1Y+i2
LBMM5daKZnL30BjsSdcz7YSf+1oV+G2ZXGRvXKYIGK2Rm5d8ZgQH+G06gp8HQOED4OaFt1GWFBZ+
sWE75v784WPTWQ1z6T8LAiQtNKoHMkdJaQcU/QJjdgCscm85Lygl5QPzMWg0gL44IWZYcoGGB2Z2
+f1VpgLgH5wEeqhBeLo9m+s8EN7R6Nn2R5/xlV278SkZmRgk6N+5a4pih6EG/X7TdZsgqtub64fr
j63ld4Kulae4mdjy2NyA7QJO5PWIk3zRkHWM6+kl3GeD+6aQY9+QuOdzpul+lqhH7tq64tztuU9I
NZiza0iBquGlE9DTX3BfkFyl4ycGeXJtzb9XoisSJlKx3v3WuvqcTamE0Tkt1nzT8HaVQcy3F6KP
ITWggePT2j9mEgYbKqTHKkPmpHF5OGG76XMQsCLnOsvl4+CK7FEwwFjVU08NE+LJj9AQgiAp5cPi
Ylceo0W/GrqborLVpRte5mv5II2CdoM9JEAzSPnzEW2tkAtiCFyWm6hOf3L+pVc2gGuts/apbsLu
TLj2EutOLd8ia4pctoissLG7lIq+Zq6NHrQj1Yqq2/Foyv7F6fr5vu7Nn4xDfuE4yu/0mCLqgMtx
G6iwWU8yTO6G3IUX0AAzI42zeMJY8BFD3zk4NKoP3mg/9SpJvhkNYCGnsx5nOsqbqRnrW7f0N7//
7RYF2knVCAxi06s4LavhrcrvahxCJ7tgpCbMIHtkaGWumoLK4frlGJcvv/93u6qsbb68ZtKfh+0U
oxEFiYn6vyM8uliSDFOZftHtQhy0fGUGLoNXhF9HIjDVpupLzul9EZ7sYDJ2fZfbmxKH+yM0pUfT
GjwIUf2NtIJ5JKjAKnEkrD09pd8q78s1o3lf1wWyHzdL7xPMTWsbR4MxJPcjwmSgh+mlc0Zryxxx
xDWFYkc7KXqBJgpuaRH81UFry/B7U9velxMx3fQKDn1DM0P8ZLe4fZhAtD3KPj5eacCZ7eV/vXJ4
r9Oz8sCqC6/37iwN/22uj7wx4m320KKNbkaiC3Di274PnNukop+1bKhjWCKw4EJ9HqcgRQcd4yJp
VfPqFJA2StPeMd3NznF+ZFHHA8cnTmW5NNdNNKnk2cKHeSEVUl5QNWAZ8blhFBBmRsdm/yiraocL
IjwrTvk+SILL9YPrZPe/2wkLODXnUXJQ5+bDDHyXdiU+96Eoj7p1v2ch9jLlBfl+pJeztgaru0lM
WoSXPAUcPdB1PMo2/MKcekqGb52y03cZeQVuNDDUftt9Fa127+Ypi7ZuHMTHKtKIAlDZFU6BTto3
z9f3PxfmL6Eujd+LV8yd+tY2iWKIdLG5tpc5xcEzGFBLFHn77lupPlhJwxy8L4mQIpzt5DqTC7s3
sTdzB60qZpHfhJhRHjh3FBxPlHu8fnm9PK/fs2bDOdohuYEtBqRjZBsQeeZccu6Yxjc1g89vQFc3
JYaeqj/pFp4JbwxpJ9zTv7/s6r54kHHxoJTy1zJSxfP/7zMq+Re3rPyb6x6MTN06hElL4hovu0iT
h9iqL27cEFWaA8Z2wfo9NXf24qPMlRvfOF3hrzSn0xuUFgz6q9K6lK1+yWzDvp9CHBt0Mci0uGYo
GL7zMhlAVCnunBdVS/xmZfrXZ/Xy08vvtRnjEmJ7eBMcrSD6/O4f500+bUU117sEU/k+LrMm3zWO
yxFk6W/pEZ53O5CYUigCq6kicIMrEns5ZBSdzXsZJ4QTmeWbysbuYPfCv5SN9C9jn8/H2i4ufmKP
PUbWrN6n1fDDYa+gV0opfBHpuhnM+tZqmS/hcTXYINv69vo9MXTBCYP6ioQnZL66fS8ZPnE79fHi
eS2BLcXm5tremy1KkMoGUpmD5icjtq3uXcblh3akCmkom1GPg1ih2ycfcQp+UBKrE4ZRZhihv+pz
N74tot0UePqWFKG/PqRRTXtg6ZNznnBQvumf1z55NXfZfvKKdciJ+2lirdqU2N/B+WenfFb6o4Jr
sPl9hVMzPlS96jd0aoINR4HgRCWeIZ55q4vUuM1b46dZdmhPCHO9aOJmDyC4QAcmTE8mk/QzMCfW
qm6TgotDMlGZUC+U0C1XCIObg8GI69YXcljD8CIFoINfsIrpNeyIBIZ204fzc1jYD23+EEr5lYPQ
v3GXrSsfHegaFca8uDM/1UR5SKC4eWoJGL9UXmTRQCltCA0u1EGZcDhRfn2G34DQ9zqPyGub1Xqe
Q+iGbrfXyeiuWjrdtzPDEkQg065VELqzwfC/OePPsazS5ypI7marFXtQyznhKjgf0bSxTVpshbvf
TUtjsVxe510qIPmrN/qKjQk3jiucdutaSy0fTwuV3bwJsrBCLN9XJ5Pm7uo3Ps6vfeifGfzWImAf
VEStKLjuVUsEZlHFK1kWpxy1zUvWAU0DawJ6xOrPBQEAl+aniZv6k/YBZvuxPytnof/DVcvuUQFR
b/XJJ5vgjHIyvK3btNoGy3Jj9AZi6cJBEcb1CFWuGjm61dyQ4/JQ82l8+j3Cg41YVV5MhkWe3c8O
AMvr8KkUtcA/52DYo7ULLsLAZzuKF97On3AJ3acKYwDHUOvkdISAtDb665x83mMSIE/7/adNNatz
VycYlYR+up46zRne+GYmAqAkwuxkdZxoez/PHpkhIzERmF+y0cI7u1wQUVV9XF9AwG/OeSEorJRF
WiPtTuRD1+13TtEo5+H02PhwEMqS8KP52oUWWXEkdsyLbvKEtArLJwM7neQR0254obv+WtV9zhx0
+jSXGDSr0M55MPRjEsSoa7sRZ9JSyboW6PJyDn6Ny1czbchVnkhBts6AfpGsjfUQQfvppHE7mcVX
ZNGHmxNrOk3Xt+k68vt96UT1hNuqQXdz/VOdsClGhyA6xI5NEKrbh5sp7AHrisl87z1jp2MAAAUB
HncuIUBwtPI3K2KOk+XVU1Tbj9DiO5CIaKLzWdhvus9uEo1HrTbC5zKaT8jRsvU0KHXjQI9+jZzq
ziuj4mH0cGGGfuehparzG6dqFP2OrHvLf+Wk2rAhMmmr8+wTtWV2QpvnbGOU+utp6bxeawtaUPow
FsNWBQWraGWQO9yIt9qjWFRYoB/JssgOQLWfoWOmO4NxDEYoJs5xx9OSlXdSegaXsXxWBf58VP/n
MwPNLokzc7QtTPpfLQynxwkF2zrird2P5tAu3VbJwsP+Q8lWMp1SOi1eUnv5x5n+bHXTMP6VIO4Z
ektc7J4mrRdNHgncpnoN4whfgTcOdDe/p5E5P7pRihd5wgtUsQStCNQ2j9fn6ZU9KdgLxD5pp5fr
jNV20/vrFnT9QAzf2gNTfZllt2UqaZ/j2Zv2qaRDq6qBEpxe+W0L0u7kVQZ46qX29937sM4KqhjK
lQAlwa7z/eCcysA+FjNs5Eq6d75XdXR0qg9eRfsOm6u30ijnKGoy791wAqIwsjA5zxlx6gq8aLYs
8jZXxM4HeeEjQ/hd85GAUxyGqfgZEJKMBelk0DTIgl0bLjD8OKHTQyHxiiadMJXkcYm63hi1n/31
WWy567yJmGD5YjqVmUGKFZvRR0jlWTMQ/cxwuLhpGhzwpP4yhtlEZZnIs9lQRtGLui3x1D/QhDfW
WYwRQteUE8o9pWmEuzAjrsbS5VsDz5aDdIDadli6+z46bLRFp7rovC04GvThO2IZug39Tp9ocoo7
pxPZ2VHPsepuZnt4ZZH77mcGYbY2oUPSJB2oTR8xV9DIBbLuVCOUNo/cKfeQOLCrbIW2uJg1Jd/k
HQaMbIeQLXpj2RSiSRy/M3SG0R2Ccint70bVTdsEYmK+NDRsRbfQjosfM/E4Fhm9gSBZKWdsuipS
UAIGDmRRBEskQTLedOhO6gRp1mitQolHlSOmWDk+NoEx2fuhxDLJV6soKu4mQ4u1T0uU3RtUjKUW
w0sTJ2u2s2xnEXqVzanetk30s+HRbltTJeuJHCDDKA651QVI9pP0poJGGIKPYiowPSm7uesKIzvh
V0ODFVFrBWKDGFAbi7xLNS5ujr1JSB2H2pC/CeyWZtyyOOWESRk0b3WoN14viwOX7XeXVKe1QNy3
6b8wDwlAjOmul9K/KSy0oEwUOAR2JMouQIthP0QWPancz3fa3GdtQzquSUhV7Ui4a4gr64y0+TLu
Ro4bAwlNXnKcvgptWruR6ciUCgiF3ZsWJARHXPGrzmj3bnagw/Ka0lmfzXbtDrjwrHx+HGJ/UXwG
L9QJ6QYuUbkJCm8/1SXcntEkm2CULz4qCZOAtluV+swfIsKcihIiz9ye0hxNrNMygEs/KXo/Ipl2
+9H+XhrsSCAJz04QytVEehuTkACQvTduo2W3Yqr2hjeIl1NODHKqYxeWxWvLYGFlduG3jiYN1pno
E67TwqKkyV2R0pB21nSYnfjcuO4P3A1M+tJ+H+YB8txR4uQTDRQ9Wv3EGt3ajdnvGy3Q3S/W5NE6
NR7apyT0Y9xlzauUzS6O+1vpCOeIyasIXsvUtZgcFdjyM8fYGxbnJlKa9qFbHKi6v3RSHfSEqJ3x
7NltwAN48w1c53cacUBJ7qswgWjhpMU+1vlrVA6fVjrqjeHL75mTvNhL4zz1YdcEhiDYbcCYU5YF
Akbr1FrpO3AF4m70zKSOl76UkdyXxngZs+STmdaTTn4u9wq0WjjChgGWL//GkhltSDUNiKFI9w3t
WgLcfpG4y2hItsdk1N9V2vzs8YYAFOuZywUYGpFWe2sRExsVVeGlDhSG0iBlggdTVUBB3Hil3mcA
TYlmc55HtE6rCVQ+lH7A2MGxn72C9a19y7qOhBzyVZwyJIUgzp501Wx8N3yHqZFjLDIfSofsMWv8
5RGKgGaanieiCrJG8uUEmm3munjHbHRygoxshnzbZFFwia3qyVuSdGbOOmhf580S9WjV0ZOLq4kI
LDYqrXITsuzSi0nKl7Zz8PvU1oeRBftYQfGSRXrjZUl0sCFLhw6d1RhYkW0z6QNHuURSdP7GS0CJ
B6RjiqJ8pH6vtn0RcfjSlOcTnZwdLw8DT9+Nt+iSN2xQ2Ev68ge3d7xiJEKF3g84lz18/j5dd38q
oOQ473BiYxDpyO+JqiWGtwUVXpvHkvlQMBtguNqltcKAau1HGJortTEk7hcITz/IsPA3sja/9cpL
V51utnVB1Adt59fEIMwoqeAGT/5Z0MXZAJ9+F7mXn5Kq+i7NY2IXMNIylMykTA2CqL1JNZpTi8+g
TOCdTKNiG/YLvF9wbpIjcBaTfvhgk/rBBIxukUOBmh446b2YJ6CV1l7E5XEgdnArmRit5g42bo/q
gkFSpTjYZ3dJ422rGARTnWK3QK7BdI6+5CpE3xYxVsIrPOznqdzMpXycXHbRxhH73IS2BBsrQ1Gd
IQ1mlvOsW0+vZhKA1+OPMc0irk4E/WXb3sVdKteSPtKGQC4MITAiVKm6s8zAzpYJwfAjIs2tbQ9c
Bkp7d1l4Z3XOL9Oh3zUMLq8MODVjgP2N3QI/iH2syUGF6s+zpty8DcQDUz/Qun79BSv5oyLW7X1K
4B9RNK8KnetTFWtN2PIIy1FRbxBW+YKiBIQ4cQMlb8c2VIquAL3jNvRB3hovbCR601nEZxg4HAhX
OTR1YzyojgEMkAWTQVs6rfMieE8nYWzaeNrWBpNhn3hDv80+VAIR3MlTGuBmY+37xPkorGpNZgBH
Hu6KyfPY7WjEegim6pkQT1eNGVGvzCQZXaqu2yeiYtQ58jg42d1C2gKSoThRCB/obtzgSM7KHx6N
SNmCT4CyrcE9Dwcgtq9dWWAiFTMpTP47+FiJlyTak8y7nWmJM8IG+UKMPN03+6dLflIwxfEKR1q+
Awy1bsl2pWXf3MeoPddOeJsWyjwnuCu3tAEQNITuvvWj/sAFc5xHY9OlnSRoaoF19dCP+vbQaDME
dFhevKYAfj/1+5ktkLaxvKfPduTRYyubCdOUY73NyAnZERj4c7AWvllwtnNVHSkaE7KNI2sdOdkZ
kdRDNmCMkalFCMc4r3nm9knqjyxmhDzHwQXrJKbYPD4Q07M2bBWsrImWXalLanW3Ofc9SKnEnQ7w
zkM4tBrUev9RLgnOLvWm7QPK6cOJXnopTmlcNJugJXBWxQ8OzKht53s39TAk2Ou6s2KouJ1Qu4G/
IdFjIspkHkC2Grn6ysRGJdhWREr2VAVwQRHdyxD7g4koYWSdN6+w0O5k1rQrOyz0sTSZM8Vmtpvb
7H4SoQYi2pxIE/UOcQgIPjU/68IeadXTnZsLpqxiRO9ll9jMZPgqZ16ItMs+IXR3aDFpwpC2TQqV
2OFaIAwYQuUctg/lIpSZdXwTRh5D4yU5uozxaIe+3g7K+lJCJKSSm+cwIyOpkOlPM7Luc8M0EMQz
r04yDn5OH1HiQJfl5PA2hRwHHM2lajhbOZvO0ccplXeMbgN4sMe5RYOTEok5cAHLJPc22dCx6Daa
DdZM10Y7kynLDrgvS3aVzrPeHTxM7OqQnYhsdHOO/iSmhVs9Nc+opc/1jM0y4DS4ghkI7YvMQ9jP
SWCDe+kN7ABM6jaG+IobIpOFXXCo5UgRZHSICFYgCIGY5WjOox2Y352k6l8lpfnaKLNap2F6jgfT
JknQh84PCXwFg6nae800rMPwZW6s6bF6pkP3qqf5gq89hplEtffQJ/be86imHS3YQQEmI9f4HgSs
D2YuIR3Q2PMHk0QMuv7lRFKFaa1zQgG6EP6lcDKOmIKlFy1qsSqgLBnkhnfuyRgwnxrlc5wCu+pz
4+gmP9APvXGmRzC1bSr37CyiQyd1igcLrjG6Uz96E2PV7cla39CkblbSgXHRl+k7oHDwxZ4Xnmpj
wg1I6eHBYggjmWzoQtXQ3dZmaJlbiCMZ1tOx3oxTjYNm+q6J3QM7XiC6mwkOdkgQgAWBwyUijxVx
8LpPYCMMVBqZgo7IFnngUMrx1ZSPcMJvjLh8L5o7s+/fDfpwG6w7PeXBFAAlFzRYKEbt5VhTs97u
pVX3u8JPT3FPcnfcDeW69HsOGHhxiJKiwawksqUFWpFzHWSxJJ4vz9qDkJ/BLMYt8ZvFzQUGKupC
iww70iV4KyUhLXFin4Qz4/fN4r3nRxQtTcL6uUSI2PKZhooHIlgGMFzcd8HEdp0zDdqQszatQvOb
aZd4EcfproFhsJrKyeXVKygvPBJDwjHYEkioIG/Fm6FJngWb7LLd0DF1HysupUNLzgGHuPybV+fO
zo6Ud8jc+rFLHEUPySMVsTZOo/s4Cbz087AEoYEdiAHlkNFzl1X5znBVDfhiPE9WZN65Nec6ipO1
tgQdnBlcYIQjfml8MQFufNBqmCXWhkVoUtWDQTXy8WKX9OnH7s3SJCEYqJia5CZER71qtYIBqw20
y9Orqnw2BCZGGHcTGPgxLq7+rXe8jSuDz1QAg4iRk/hZSLxsLNZJEXaMc9WBSKNmHaaC6KiqwLFs
fw5zeJPPfUTnFGc6boYTnmq6a/bFlsRiegA5Kye0OQpY+yUr4uL20MvDO6OLoLQL55fbPgP/LA6d
hbNtVuQTVBF9oMHTu1a48qjaGTZjeUoDc+PHATomIQz69wrI2uTDP5fmzjLi81ANX86SvpJ+z+uU
YNOS6ZfbWK8iSHfOVGouL8IcI8IkkVmAUYfLaBMay44bGNsCv92mOro6x5edMcdqufU4YeDLRuCO
8CrE2T0m36c4QvMqFFFQzfBpiIU0jrgvbW0EYE4wr3vT/WVY6ELdcVqYnBjqlm8hmD2E5s8GOs2R
2MQeuh55M9SgB/a36eza8SfzFLLZanFOnB/SI4wgXv6e0HBbKgvEhBPh9IV+PSd4oEyZsUhCy0NJ
ZN+XAbZ1haCE2cv4HsVdcqNwtm57ONf4ZLkEEHDQ3ctwsrbe+1TwixLUTdK+a1Jptu656wuxi2xb
gOklOTEyfo1MUEi89VhDTXjbo8q/mRPzrI5j53ruZyKEnC/4P9bOJAc9bxPyHnsbyFdY/pwyzi9B
o1lZIzykunxBzwBPU3qfhut/pMp6daOy4K5r3OU+31ZmZsCDmGhIq72VmHqNodtiK4oPydJ6TkhX
QNEVlniSOfTCWYcj65pbPwaoaivNDEEJble4QJnutmFlbKgQWfVbeZZ9y2+n0w/L5aSpYnz9IbJy
zn3vCEnJVKabse558c0CKFkyMZ5nBawXpDFYUtM2jV0q4ETKpj6m1rdhHAHqzqnctzapGkPLhjwb
H7Uc21XYTqx8y4cuAqbKpg8bkv1lTuBDuun/4ujMliNVsiX6RZgxRsBrJgk5ak5JRy+YSqVihmAe
vr4X/XDN+nafU6WBDHb4dl9O0kdMgMIMRQ3KVBKvLwwH6yE7BIWs7YjxF6e+vhMG9CI+ozxMEk+L
aokJT9PRwtOyTVS7OBVXZjIOK6QNOVAWoVvCF6wJQSQiPK3zB2o8uo55gnLDeqNjJJ2qJTA7MQWI
evkUM8caZRtUE7SEkc5h29gSrgqJAsYhvvXXYVFs5Y5l6r7jINSk0NGUH/pto19im2TA6c8rbVtU
4tltEFF4ZFl+tR3eFelyHjah87GgSSrxCHJ2pXFwCvpIus0u2Wq8fmvLMTBRf9XDBCK0bQFfwjHo
JJ+7KYmueqm+KwMsUsK+B3oXBlsLg5dOfejxNCXGY+3a+MgzmhK4Yu4VnzZ90kPdWfOjVsgX3VQr
nuM1tBTc6SnhBWrrIGeH5K9lAJejUOM+VC8rOnGACpfulpIouFO8pwMguChPfLyWd0cHAFEu3gu+
Bi48U3air1UFeV1HKByGuWthdDDaMFO4pL2ehbWE06EtLG7FVjIGVVn/y5rZQpiZISOYX8pugiLi
B9S0msXzCV9hKJnBCGnJfYHJG88pmabqLYM+yFb8ZS2id6AANi0buAEHSftThJonqNUAB10f0krK
3XYD9G0DvNyq39mFjqHZ9ri2Yjuci9EEsMmiecz3KXtEBsC55D/VDBUCa5dYDzMrrn05wG2rZ3p0
tUGEQPi/WUjTjXXMDPhsCZF6r+A/aOuS4f/Pr/g72e1QqSfWgckYVlDFFGuOA80W2murOgXhzHzS
WvXRxoJzdDZBatfZVxkld1x3xDnX4qii6KfLHka85TtabvjOyKoAGQ1TOIa7ohjgzRLMJkh3rzz3
nwdry5tdl7QwBbI9XQYV7w7bMq8LoMnryDvKjSHYIa14wOfkl0YLTEIdgJZMPUwadNchNZ/jETHY
Npab5i5bBhzrVATQlSe0O0SxLI5cVeVhqg5F3MhQcS4eiMn+AfLy3zB1OKX1BGZ1NV8TPR9Ckxzd
2EIkp38IVyMvGNU8k4t+WU3g5A2IONMS3EkWeHNd4ryoqSYEFTHgTxYcDYBjbCToLWdqhKftuAXv
TtRir4mOas7lRcfiCXUCZN/wuaCYDfGUHRpx7RrHPGB+nqm8iNRxIbBDe5cRJsBmAPt23esvXU7t
K4uVu6fa6BqX7koLknE0Zc8WkQ5ujF2XxnDuXYtvsmP8hq159agYRCpPm3PHxdEpvdTHhnvJWicH
gt/rW/xDHSLbFAewWVHIVcjHrFDvzEmiOulGEVq8iLt4y16vmWS56R7y1DSDOkc5tzrr3zo49L/F
GGIUg36WN7C8VPy0pNUcaGAddqDuXG46ZlDYojvojszDWT5PsU2TMxfTc8oLl9NBC0BdD4GTgA/m
O/OqV9PD+xPFVnHsBve5BoEGcoZpxxuaoM+mD71QXIj66q/RpPiMotXEFJ0cmQ65dxFgGaR2rPha
wmTSmFkx+Zxsl/3FmL9Eaadhj2h53/e9uE5KHKnNkXy6ZMl+0cCKRHnHGmkYy5HqVokVSWFiqwtE
+qVwH9hGBPrC595yMbtKOoWvFIoFdOFauNO6aV/DOg252n93McM95ggIuiB53eFo0xvGnFj5E7VK
eywp6JWZWsLGQwsftFihSU9+AsH1qVY93blmy1HuHO0FiUwUboXMsFgX/KGvGp3SWZRbz4wNFxbI
QzC2zgcFWCu2MPdemLhqNbFyk0DinSEdn+PB+BzL8l4IXo4tLP9WuPE+q+f4oHd8ObWDPGSn42/S
DLR0ltMjoQ7nArILMp9qFt91cGMSyp8CvSXYBEpjOCkeeYoVne81i7qLwzuxkdrCcG08YaNCLoXD
Q+Wh+NUt88Xz+A3lExshAiOp1l2AsNA/TPefnH4ENnysnNalGQe8sPxqWplaIcxR4CqFRrWL5YbL
mj9FtvPSy2reF/pcH/iuMKA14Pqw5iMgVRr+CbXBHFqurGyFojjdiS5Z70UL/X2MPfTiZPVbvewJ
otLERRKBNagnsFIuT4Pqo8u8Ro+5B4oMliaqQGVeklo8r8O0x5swhdwT0sCjQLwxi4pwwlIeLHyu
eDc+mKDGJ09iG1AcrrmBET711PrWR2W5nSzv02h5od1hFRgsHcTP5BxUZBz1CS+9p/VPcfaTF1zJ
xHjMVAKYeszumNBvykHHb8B/Eok0wwHq4akbVnxqgmOnbnlQG+LQr2svAkoGuHKN1Rmp2nxiOnHZ
UI4vNmIu8c51+kiFeV2pT4T8H6nLCAV0tuJrZpeh0iN5SiM6OZX+J8e65WeM77wZrXcepa2fOn6f
oHWpFGhtlaj8NLX6eMj4M6bfuGDHF+eJd5SKITX3poS1w0CB7zPE7Ac+qPpj4/LhdMYVArL33OnN
K0Fobkst5wgUSZetLjpQvFwqzXtd2s58wBpzkqimaa//Y4S4LfQcc+YZtm9yswXHFBskPdr+PAJm
xmznnjyTHZonjf3g5sZxThykHCMRVJ9H97gimL3282eOwhzw0LOh73Vf0+vjUk9b1VezV7yJBzDd
+4EocR2f9HTqLmTanisHzUTm+nqCXkzNdib/qxkxrVF7npfkDKzZCsraiMI447NtdyvGk4RPTqJ8
LJsNBebVP8YCz+8c763FMc/1yHt3zSrmzxp8S2s+I7NCFOytILfwRSxrcxrgn/ozFliUX7CAsBUK
rWLDVDFq97mrBRqW+DYmhmXX4DQTgZVBSQY3zeeSnl6I+extH5CHi4jNlLiU9JnWJgFV4a1IxYOc
kf0wCWOU2yf1+McVo8acgBxqqYZKgvGrG/9jI2B/r8OT1QIAjgkaXpT5Td03PeO9zu5JOlfExNZn
VPiRwOzpM07+jvgc8KJwQahi/dU11BEjDBcoCQZU5w05zl7gDc4npEC66cuGjs/6r8rt1woF76I5
btDL4tnu6u6pG27gTRufnfVz2SIY/kxLu1wpwvPdnSrnFiBuV+xTqyB8kyZP7Sxk0I9xfZb2eRrh
VaW41oTt8EelLzOLU/Y4LKnnbIR2ygESLcrhp9t9i662nrSJexlERP7VgjuTEwyyZMJXxkEkxZ+l
ycMsLfnhaZRjzjQ8ly03+i6yaF5tx0fCrTx2DM8r++146T4wEzyJki4ux8Fm0nB9PNsxdqtqdbGC
j4QB00k7Edz9qJeHQdXRU2kbw14o+R2ZBQbr9KuOxDOhHQ6gmewQN24w5dCD6EBe31ilxufUK8NF
S6kAdUw8o38oBczDohp4jNkyBJ6jb4S14q3Jv7dw1OaitxRdGnR398UPSfdT0W8TEb1mVks4SKSd
wxWBR25SFp1+8tqNvXUCxkA12whsZaBYnNDaQyZqEm9uZe7txd3zMDs0GPRUXXm+q+h5ZjIILDjt
R2b2YDHm3xi7h0/XmX7Z8QNCL8qEjYUzP2ZRP2BI98jnEccmO36RtgXlRyl0Ffs/RX8nLPw6R5kt
Q0aDeG/ZGnXYpgyHdKSBXTV4MWjHeoWKttOKOCg6tGH8ln8o5Kv2Xq+WIymyjhVN8mJTV3wC5sOe
P+ZduPCC249W+ghWwrdT1t+j9qrnevbWad9Q4VkHVuRtJpkE7iwt31wL7kL1FO31YaAboOYvoHiP
92MxPOTrwmKDde6+0vXk5JhwdKK5OXMqkkTw02ycwUKUr236urosXMyS9cXas2X0PPr0qLNSkzT3
hq69IGUlgaUPdytnuictdbO7QnsUfxFNk6ACN0W39JGFCbsemOY267utxrPpqOelcLn+1LIXi/6T
ffPQurcMdqs/n+CJvXqIFCFAGrAV7DWsmeBcinWF4eAXqsE+2mwUsuTiVqS8TEvjnHTicx1BFEFi
OUgYsdzUmZKJg8W5e3M0NnV65saAnrYwejWhiFHDSzPHOY70y9DKVy9fat9W/Te4+zPOs/Xgai10
7OzNhFeNV8jim/AkANwmemuX9LZm5UO7kmHpppJfLzaZqq+0cznggucB/1dbQ3cxmuJeuokTwsSg
Xov4imaspKm3ireRRmGv+ZYmy7k6s7HV6i5cZQqUd8lUfTLb5dzjx+6QKe26Lb5NC/8JKt6jkiwo
pFjPTof0bS0s9ezsncUYV6B1nK5o7A+DJt5RaIqABTpzu3GX06/CUSqK8uwmbQzPqLLCQY8fYqhs
EOR2haH7BesdCOybY7fQMIjZC22jBd8QRrGVOxEXDL4FK0gWip8pSxtOhHa5kXgrwCzZv7NWTINc
cddfWl/E0AeKDg2o70NOkVcrDlxBV7g937lT+UsRTQQHbU4sx/jX5/LKFu3Bape7YxY6SGmWJkQE
eeILwjd2NBwiPoV7b2OEErqgp63etT33f8embblDOAYxjdphK4OroP4KteIbsupDUYOiJhG9A+pt
KpdTJ3XerGxr7Yu/DexEZ1lwGmrg7aa1ePRyFfYZk4s+ohFjEHoTWYGNs0E30YH7kEO0yWJk6uAd
bOMy2LUKG3O4Wrb1kRbGzcs5mperatTTOozLqW3to71mB9hs3eahfdqgc4fCLB6SYSho1GIgKuTV
yQlQ/b88VaOMCIOdsTPM5KvD39yAVsFSzx2fTdANlvTTMNtVCOMDn25rsju2OJPgNB2YAPneV4y9
6Yxe7NUvgC1YnlbPOPWf+8z4yt4znX9aj9dnmcp7LuYlnFVzhBJQnvUVhAudZED/9eysoKGOCi4b
uS4isqRxzdj9XntTwdk3csQ8ky/RpQdvfV687N8IgYAaqfGWJvrBA2ggMLQmmvtkZnL1M2ivu0gk
hKtz5HJNL/yqfd9yyw0onB2aA5+Axn7LbeoSU9oRefKWj8GYrz25nsFyKHqUJlYLXuBjit5Wpwh6
a36C0uBzBvLxnLNT7UCyTL3+AF4YQloJxi/J/mEQAYWdrNoes+q4b/T3hkRyYrUXrSLiiRmO4SmL
30UToyh3A6bE8adbni0X9z/r7IE9cK4L5JNKHDKqJwz06TivSFzWiaR3wd/GVjKwdwo31l37bpnz
o2caj1Vvgi42YnoPGqKy3mbmGXE1ITvdf6j8RVHaSG4x3Yu7pnFYii17M/mbuiSHEqLB6HM8C4qb
qN55/yW2G4dbv5asOx7/gT76CE/KAMpnOZuojj2Gr8hdw071n1mBPEsb6qdTtv/0+Em6E/eBPo8h
SgdG7viFjXfJy8Vz1433fDY+nBRzLTWoXN/SS4NZQkujT1fGv5XTOAEfvTMZz8sgMSS23r2O0uKY
oLrQhrwt6iMPvQ3XrPmom9NPlZIdRsYsG+2jnnkdUhuDNEcTMPENXO8GFKB4JUXLj8aCp3oAV79P
U3kZeSnj14XVJzVAwrnVfizrT5K6fmZvA4OrejalOD54Dbs6gr7sW+v8vXKL5SYWXZtW/m1hL/m2
Pl8mR6SANrOfytV/Ea6+Mq84sS1ODtWEu0HNtyhIa/tfHeM8Z/3OOjV64d2rcPWqBpkRC1BbhXbt
3Erypr1jnjmQd7mAg8f9nAUxwS9qnrHXmNyT5SFbMqCiy97eLs9rTsq2R9q32zjspv/ytMKjSR+h
i+F+Hy990LIf9rdfgdWY99gc70PWfdtl/IMPKRiz9jGuE28zIx+Fh2agrH9RH6MDxtbJnaPX7SnN
GvE0Lv8ANGAT673byiy8jOaumbkHNmP/MWsk11tmDuQl3nocksXMZ8XJEeZppiDh+yxidDagQPlO
eM27zJInsgPYaIgdV1h97nY7mDuJ+ixFBtVy64EBQ46stCx7KuHIiJjpW+NirmRbMXCAuLvONFET
BOrBWsBZHam2E2jDuykfK1/DQYMIjhnPSO6pkXCM2+XLmE7iMJfpcjKTX8SU91WIv13FP2sipxHS
3UfYM9mjgEtYroPMfjHWflUmUs48kyIb8r8rb7a9nniPdSqTg2jIpdJYQHCKfoCRwir+8Ed3EqGp
RcV+KriOWQbfQQyKvThoW4BzRDRpqmXn2N1vkyXndUgrzBnPqeQOMHnxFyT3u/1se3r0ord/JDnT
cE0B9ti2R5fWTPlBSoF7mRDmb8aEcL0wze2Ks2P2QwYxon8rS+RAaaL3J7u80iLoqY8Rw6bfZVgT
IpgC7HAxE3a2OHULZ+Wo3dold3brarDMNh/gENC2kDofQ89C3dO2VyK+jYH4FQ9dfcnZQhyLJ+EQ
PI/UxJKr+o/VGh3ghsOygOHLmhHRU4vDuBSo4lHNNDuMoVzqY2Et0DPtnUry0zhFh0rFfE/VDCjE
G8BqerE/4Y+e9fxv03AhNpta4/h1Amm+YCRwLkYyPMhJv/E/NOzvuhYLSqyxBtYfIw/VKCsXBumx
8Nc8ufQCuh9GO9jdn3BakMa6P4bb2jvBJA6IET/NMFxqh+vVxMcnpD/rwWU7eEz1zKf2B6fcUjiw
0aFsF94GO9ZfDa34rjms2Y8ZrxMxqZ0laDKP6vqbdoxPrzqqFsxZSheVnznzF6QT0DI93pAlwnMD
IOq2lJv2l0eMuWvZXpxVwpNgj5Tqn1JOx85bgiLGFMPN82jEKnu2s/E7q4gXW1HyG63Za51ZdNfp
1qkt9R49fMTGhRWbqq/QnKL6SXN+pFH8uL11Gy06okvmJCPH+GuY1L5FnTxPL9y3b5PKHTqCloQ+
gygPo7gM64hbgCF5UzQzchcV77gmhnNp6upIViw94H2/GxN0h84SJ2scNi36vCDKVFZzHYbGfvDw
9+akvQ/SBPTKzmyNq4tBgopjGmS7d0XT9GqVHnOzfGwtvviy61wuwt03DyB5igLCsfnjOPQyzrRJ
iN7MT7VCa2/UccqRYT0x/m1q3kbQmQ02dAT/xrNcjBviOPvXJd3g1DXxIRChvU0aOF6LtwJmM/ai
ezly78jHkby0xquBivV9QuiZpY6MT5aZfiz6Kd22622iO7stcwMNMmZ9oxX6Lmu4vbodjlYNeyRw
uXhnGPONph/G22b+TpP4aqCQ5Ja71zpMPg1Xwl1ipdFemIX0zbm+NMm5tKc4VAMpl8VS22+60n2h
U7HZDRW/JLrTsopQrzOInbJmfU826oGeX7pyBked84mOsvpDF5p+xmL7AHQH/JujXkWX1adJx6WK
FkXYaHlPJItTDKjTYUgp14BPXWJaiCGX0TGMgwzZ07QvXux4x9Sp6RiEV0tgN6LELf0v1XExW7GW
sMV1npeetUxUq3PRNE+r2kR1/txd79AI5jLyS4WBL821i5MXOK2a96H5FpXzCP2/CIaO3tmUXjUb
TAP+sPRqrz0ML9r+DossH1GYaI1pdLxqyB2+whd+HAAIcAljPbB2h2Sy5/0K2YSd6Q8OgdB1WxVy
McZtWJJkqsQY2F3LB5mMJvmLZOeZa8bJq92JxHGixcm0N0hHHqT3p6A2jHqU5gIOOaEkIEbCroyw
jIt9WUYP3B6zIJLlzCFb7wpzC6jUUQjd6sJuut8Z3vyfmdWkss5JPzT+wnNJ8K7ZC8tI9mXaf1M4
/qtXVQIkvOZ6uSxvWZsfcGh8u4ha/IZ4zdvNsxHZ57XVb23P/OnVeUjKvWdOt/iiiOboK6LW5qWd
FQuNUUCaMEgaW2QnOIq7bc4Qma9iRWo1p09PE//lCAiIUjpW9+xiE4/B4Oc9KiBGOCiaZ82Zk9DK
X+VMk5aNlHrAH/FkqhGiiGi+2rV/mYAXsr+bcR6uy2FcdL5f6yZA3qM+ZAoDCfqA0d+s2a05GuEF
tfpxLNP6PrQrneYjFZe8ST8mdxiDUdCSPHvFxZkIayx8sGl2DOscJHpmMqXwesHiZNvhOtXD3tX4
w5M8fyxqDHZRwfGDSXBWpFVcx14oPrRiKiHvi0bfvd1711TikpzdoNUq47q4yX9ai6PVpnvCJxJX
I84wdfPRcsvynWP1VXYttZD8KmeH6pVVhQlXErZvjIv8azlUPwrXETbTwxzhCJWz9WB18aGXKbYF
afV+tpb4BhmAotLFhx/xiCCyto2ML5n3H0A57q8ewPF54W8oluFdd9mrQbnMfTtm19M95RI6mEzY
aSLeBV1LzR0WNX62lXee0zjaOwmcnXVp5NmNyZTV7nXe4Jijw+5ySsSLW1EeMRUNU3FEn/M0KIzn
cYAazY/Cs1zKLqeTJ37IFxFnh87ky9R7RxTf8qITjrSW9EhjJ8d5dBEciu7ZTAl6uN76B3btdlFo
PZ6nLt+vKRw5tv4QWezkWsfGU/POUV4wdaUGp9szam/9OEuD6Q4dyeAFFaEtcCILPUwXPnhZejcA
QzXTxV1wbZt9SwSVUbKyxTka/nSaN10Xw1Wsg/8x+rC4tyrYUUqcXMUPZlEEhSBHv7e0sxauhuS7
JeT09rwkb9AC4wf803xuyPHOCaEEzO14nprKAErB/9t3KymvkQ9o3IzmbaxdCHwpoSKSL9wcs53e
5uYJhFMQV2RJwTo8cMR6J+XKFCWFSlQayEA45Ai5dP4M+Gdyri2ufOvKRO5at2Izmd9MsbIH0OJD
RUMsRIMOeAdHWBcN/zrlzocoE3dXw1NRYJvlL1949hxoOMCUtFB062sEIc+zDSbJ4iHF8OYzBZQY
ObgAO7X+42Jx6mfte9RxVbpT2/hEHRlujW/YUc1O1OZNVISiFf2iusd+PCk0JuBIndgrdLnDTJ5t
O6TiXRQryH6KA3ZqQQeakTMwwvE+WilGFdleObVEN7mMVYfNtl5x0sfNH62EkuNO8w880r9o0pii
LHvv9hGlaQAyzwv8D2/VnxQx+FSvPw2j4UhfAzq6/uYahlWsWzUsvAk1HAeAWVNmU/bnoRw4K6PG
3OGKWcf0bzFHVFeO0R/X8vgvSG3bQ0+FhixvnE3lIwtgv1c24Ka8esDXwH2CdWTskqxb+aF1LfON
hpk4iKJhr1aTfvGxivbTDAdLN+JXsSTm0dryOK3bacRJkXQiGWHVARO6a0AuGbke74nvs/iNuJHD
ceuIz6Ktroe1wUCfHqxJiKPs+lsU5c4h1ZmJ86Z/ERrNraBuzN1kPwEe2gMF/3Xd7EN5tOFMcCt2
UoKByv+2ev2aJX2BVFD8Ui8577RIfxBORl7fOfN4hl5tPg11990jcSzVV84map7zQ1/3D+M4vs2L
HZInuDI7PFXx9JnjDR0GHS1QPLqjeVrMbWJt5C0ecbI36esWxqkLLstaQUKOhmsMnmrvVsOnsAjs
lFr53zwbqBnS/TG1xsdJR79ffI5x32gNvVC0y5b6ip+F1JzRatfE7Omado1XY/zTTHzE0iRkG/uZ
dxSY4xA0UaHt+j4m5QlTJHOkPFVLbZ1ZRftTGtfUvziSFqDq3BuYgLhIa+XKDQsqX2JCEy3K3I8R
Yrkcz8BISo1QoPdou/rZ0b2/xqzj118/6H+F3NHa68np5QNyeBgNiARGwwwgC8QILE9hrw38dR5E
LL0pIe+zl2GCKpvjaK2/RhPMA1sJVnLc3Vh/mXN1KmXchMtWdxsvhBQp9oRea+j77bIwdSsFG0bR
Hl15kJZXbUKV4c+5/cezume5dGBY2Q/ywWrUSwz/Cnb8vka54xFnUrJq/IWYulC0bJ/HJljnZKBr
r1x8WlncdthcRCeZ18UpitBt1rkbfd3u5b5cyeOs5tmV7kFswGXXhuWSjVctcm7WYM7QNV+tfKD1
1/Zem4F5y3PzV6MUV3Nk/M0NfvWjUYHAbM3/5hrjcRz1QTzHHWJ93GA3mXPerMtzQQeUJj34hi6M
FLvMw9IzKKy3nZ2T4XRW9fogC3WWlXaP7ObWuyO2F+I8yI67aqhpdLU7zvMGiaUV/Kos03vO6Qd0
RroOjVjb7r2/QzxeY72dLoM+Q4DyUNV+PKQqHwJsTGdk4NjiKqg8CpTCYKvP7ISMJfmsHJOEwUoz
qb40Ad0zvwPoYZZffeXzfxg7uuINhjov+a4cAtNJmQ0SI5AWRWoFIosfKXQRj7jiJmfP3kTE055Z
9YzH3ml+kRS+W+T8m5TpgcXhD1aifzSFHJYSmr7T/Vb18N6JJT8sXfsCq4dgsKJLD1JR1dygTT1x
NnHVcbiLD9ORVuFL2jM0q3ikeJIIbofDZ/nDdDpdihW0zsKWhnQDexC2pBAst75a45qMZAIKx/nt
VoHLpMwWHH+CtRpmGwF2aqtkeUtmSYFBGq9Ba6IPuRpuc5alCLTdD+Ok7k/bAlq2ACXy4j+ETWCJ
/BfJlKDIMsHEzobuG7prFNGKPH5FCeckKW11oww62xWSVKFe60lQwtoxBV9eb3xSBpiHRIJ3nuuN
vInP5kj0MeaQF4RiThhGHmCuAX2Mi1PfMAt4U5U8aGlz1dZGC1yFcYzeGd/EfEAOxt0rZX+ICNQQ
f7ml30n/jaGoAoQaNnxwAVid/0lH0oy2m6Y7w8FAPeENqvLuWgxmHUyFfe4rEWBHpoIHXwHWbUtr
9SAu2XnQznQqDc75ah3W6xR354Hl4C1XrHKZTPd6CjhX74GtOAvZYBIwdR3fBuYD7jYftCdMft5l
gMKJiYMATFk/rtmpWcwwS9Cpa+71+1izF7/zrTFmnNTiLwdTzlSy5yPC4ed8iWOHUZy4CGvCtShC
W/GEVNEn8SQ0QD4s4dSbtJMnJLDKrcrJ5KWXRmQ+R+NYInIH0MWIEuKI1+A4NFP3otrl5AoNGkve
bc1uL+R5of9NWNpmcdMS78PjvgZrl6Jt0dtvNVv5NceKKTQyW2k7kV/Am7PZHGUH/SZbkXySRX1w
wQ5En95Hj6w2ekqYE5iJhsY8mexuyT/xr2cpx9xQ0p5Rm5jIcAcMXktArKDJVedTMK4zwTZHjmFq
viYznU12ZtwL10QJEuCg5krcUk3VsOCEFXhe4ecCN2U/UoCX8gFIB/CGRocDus1ONFYxvuhbe2bN
2BLzE8KWRY4uxwCxju3ezrONmjV+R5QxuX1P+RRBdsRhprUoutaDR/bMJjqXmWHUlkwaErXGy3EN
zOB/8DCVb1lloUYZVNUg/VAr2IUjoXfYv59WMY23zvkpJ8ZlctkZBlxZmM8zK82tleW1aqzmyA/j
UKR2UNR8FjBrzkFrxHDA+P1zE3vRDTxF5VqF9NF/Z8UiuX38Z8Q8tM46fWG8uC0JfY5q7Z6kbd7t
mC0B0aC/FKqiFxAKq1sUg94DOla5kINGxTY0Kw7VQpEvZoqAfcW9s5cvGSNsKLN/6QqqJywzcXZu
TLslEN4w0pNln4yoGtVkxzQiZh8ZX89usAFYgI94GVEyMajyQ0gkrSMNvFs2rJe1l9fGvFL/A4tq
nWx2Y9tCt1oxODPqdcnTMNWPpafdHDrIsPqjItJ2I4pYHvhWN7SncRVz2x6UZf/23M7xjAKzT6TL
aQM+3fcSJJuomR5FNHj7qC9ZlztHzCRki1cj281G5nITwJmooCL7Eodlp9Zjnn7XMxVOA22okBsa
jLPQnRozfoWixRLXZgGqS/mb5bE8MqxR0cqZQ3csRjfPPXNt2hlxc5xwHIX8eoGlzyzfsDdtRqFi
Z2YrleasbhGk25dsZh+QlNx10xxzinSd0LbnB0F0Hg8TIaYymoMmLl45L9cw6ygCnQZkDj0xNwPS
WUyYdNuSW0GUV5mfGOCjG31kCsCMxAbH4q9XsGediOVBsg6PTRUr1vd0Z+tmlm9payDbtNxHhDrK
lup5D8YCrsyCXkz4BpHtHgAUfTZ5dJ8zV+JXTrCOWdVxMhbsc61V+qPRnfNaexxmwZ2pLJojkPSd
gWzkK1D2O0VtUYIzXGA6Mwx4LxSNA1Xj2tOPCWv+iuBbK0CKpLGvQ+JUokX8kerMlibMYyFCTL7s
7hzv1sXWMdXEa+81JnI8715nxE0bWWx93SR/8YT5guRNoCcDH2ClNQcPvkjMpnUWPSUMgGTSm+45
Uhy5qjbHXRIXzXV2l1e62NLdMI8mc/WAaK3p4TLAjdVwzhDIOlGuNO3b0ghc0UW+EfNPc/lTGxmk
2rXcvW9r6fqdvoaDZ7MFsrxnlWkQZCoCTlbG0r9BkoseFz2t37hIuyVX8iaf4anhCbKXqD6jCqLY
Qfr2xVL6g1Z9CX1yQH8uQIzas2N5gsuDKoJmTiFzr8ODPjr/sdR6IeCdUUjYJGS7+JmYxVfm1v2p
JQCT5vHfkYI9op5VUNBAi8jvnsYlL/ZZh02bYrplH2XXLl7/5RXqrIPyv2u0Ezt8dplV9EdvgEUN
GQgXXbxYNB3s1TjekggfcQK7MUh5nUs8rnVncl8rBV6VHFNW8xa1XM2kSngP6Kw0hAMVIHuLzP7E
xvXRANiMsbRmBUzYi11I9lhNErZzskC6WCKuZaxueseImNuyPzhE4yvepKQBf150goUccX2IS+GQ
pQTFxZdBoPeg7GzdJOsjo6a360RbQefS3uN40XczW9sTGqivtlS5js1gN0mQ0Pr0CzQ0Obh4XabU
ephFerMyEpAAR3c2VxPG0swl0mB6+EStg4odbr1z5u1bZ7mVHYhhTsq/8NTf/0fUeSzHrWRB9IsQ
AaCqYLbtLZvebRAiKcK7gsfXz4HeYjYTb2b0JKobKJM386R0Zg/+Lhk/S8+UbQFJjpTEaeDKdwPL
yJY6zV/PxSIE3K3e1vUJdaCBSmrBhBDhMXQqzdyOB0ggU4YOwqqsUM3M6TrEwb2AHKdT8t0M/Km7
UPmlVArwsydOfgpk0FzmFj2NDSy/boIWzlrRZH31p83kxiTeREJ8W6X5U2iTL8kG7L9u/NduKUen
DQBV+9QUCc4NTbFHWqQfuWQA0Yo7VklauevueW6Hbzu2do6HjVkKYAUzPUpV2YtDk/Pc0OD6rk3w
aRW1GAuRIGWxxihTQwLxCCgzWCR7WCkDJhmODWMK1pND5nocwPxa6AyebgBfdjerRw7VBcQ+lbZf
ooaBJKunlvzHas4t7MVc44AyYJoy7n0cuGutYSInWXGSQCpyVnSO7CU2ZfZbEf6y3uN2111xD/B0
09HJRnhmndvGeHL7EvZetOCrUmsFBpvQHD9SX4Mg7b0WiSQCp+grCL5kNQuqYFnA3MfKI/pQdA9y
QNLwU6QUa6CIMktTLtsJMyALOl/PEFYbh9yz3iqs4F1aQzEkhweOijJsgsE6Z+ZHktOfnLssxzdQ
O+Bvb51DUN3PkuANkQqsKvi+CUpFhpmLmvd1j4NtlWgUCWSDF0kZiAh7MLwdIVSDunf8bkjJGj4I
/5IDa3JbG8Y3flwqrebvoeYSimfV3qS4glcZ5gaMb+fCd3/xZrEdyaLbevK1IfiyiQr1VaYB1mll
7gJN2KRhIbN785qnwVM61l/KrYiqNVQm5y9a3YFIxjde8foQnr71KezRlp6qXVedZEkedSlqj6ho
38V5fedOuCfMPrj1hYGnJkvOFuWtRubdx3OF68WLHhL+suig075YzFDcM6FSiphNiPYvNoVDHXnJ
pi/D53AqJyyib0joZTCcunJGPfDYHksxr+OKsB4kgZd8Gtr94NMUoHvUMYlqvFFB+jmSC1rLBN2q
J+zougsyNYrJOoOIWEs8E3eyJezTUZrKnPpGRilFSONwQHq0K+qfsa0aDuSMNpzrWLIfD0H82Y4t
483+aHDV7Br54fW/Laohwz8/37JYu/FUreUS9YoE7J++sm70wn7B5V5FPjE/8O6fA8nJeYFetDPE
baUOYTec2dBkP9Sbxp7gHkYVycsJF2Fb0nHBpQ9LZTyfZ66X7dysXdSj0ehPttB/yRU8K7wL3ZR+
Vy5t4G7E6hR5QQrqwr+mnT0hCIt1XwefjSCgy0XktwupCzI8cV8rchqlhenIbRZGSg1VtQILMedP
bu60RwVjbBW+B4pf4fkF7myvfA5iIni5znYMN2+KqYIAm+FUEHFcO3kFH8Fd8NaAcdvIQG4ifBro
gLBeRAkRKDy4/D8rgnIKAwDqQif/Ig32TF0IbPzQFnlP3SISZWjd8rQiyDWkpwzyZC7y82CSqG10
jZmovityDnpgkHZV3wL1x3dTx76JODJdmjL6MtDWciKyOIHPqf1cyRxAHUajviL4wGRyFYbBRz7R
do+d+xJW0S3gBw0wdBh6xOxNeU3C/h8RK93go1zTg9FvcgphcFInD85CgFCYY1MgL5lkUemylEV6
tG7wGt5AnTNoCtuvgl2gnatNH5nXZtB/Zy7wiTOQnrVqny/F+etPyY+fkIgiLg8/yUdGVsFXKZq7
yTd3WC9PPVhXP+/f52SMoRCzz1k72/FyEgUEldvJpaqxmXA4FlTQ2+O9NqtrWRV89Fqj9+aPeAOA
w9DObkf0+/IcbsdkuCfOc19HrJBaWwYFDIoEPb0JREhdEzMzehbTHJ5LBG+1V0HLstlKLgCMAJ29
IZcQWh+/cxq6FRmqJdvac9B5L0k1mtvKnIIteQrKmrxTH5tHOb9aU3fMfC/iosKZxLRRYOfVZKGr
RBkMIQeHIoj9e44wDyoeUXRdLiXTcGwA7I21Bqrvnm3LvsUEAOJpQe8L/ZxP7bUyii/U4we7Ped+
9hLU+hRkPnN4pB5IbniJ34aOiIEhDm097tqa0UVr72ZN8wM/BgbNq86dX8flWM0MfhvHw5+56q9+
h92lldtMzM/UbWKjxzxmWhAelNoWdooOFH37xvgWAJk3LYM/THFRw/NtF48ja9uUPhD8OKJeDnm5
qcplRtN7z00UX42u5YoR4IphqmVM1FvOpy5TL3ziLwma72hUC3a0gKecJ68Opg4oLawfbvUxGpKo
SZBDq5olvNx2fGtRPSCEcn9NZkyV5CFrrxk3BpHFwT86dAvj3N3kIfg3+jBX5oh7eyamooCuMmJf
fjhTE1rt/Gsd0LM5I/nLEInTI/OWeN67M7qfgR9yao2Hv0VWfFmdN26SML6Z9ccI+4DykHXeeIe0
ycVa2Viie/Xu9g4BUyhyknoiq5Bn0C8bpg1vfq832o4ZfBwGZ95NwfAS5OV9nIyHnqCN06oS/1f1
TsoR96t4By91Lc3wmwTnsu6qPWNITrRMB7Al6Q2DUFGOn9XM+2g2V5PJD88Zv2KghTVwwz/LdYqR
He2RKEJYIFfgy1auZXz6NRDYgaZlrytL8nK1Zm9ztnGmt+a/7ufm2HhgLjAARZHxmCew3fGVn5J8
5oCSWm+GMXz8+8B7BtX4sbC4ptA3ZMKcwF6WC42Dx0aGIivIUP9FU6RVEIhzzUPc/c7QWMKkfJJ1
BnNvlQykNscI1q50kd0GloCODDUr8cYY5ouOWrQZssQiSo5Jz9Rv+aaHPP5Mx+il54K1qloCSDTz
tt821CTiN8OmTcpXS/YH0yODILGImAxJN91AXW1RVyc7Lx67MtmCwTqE/bAWo2Dvrp8k13hu5J69
y03zK8BUhQtXODtNF6tiinmtxXjBsYRHuFYDAnT+UJawuEmTYmKQxhYICaN0MjwVLq26nu6DLifu
moXXqB12kw8EpvKNFyNhYOpKyagKn2vykPbTdJx1dZOAJznFdTtH4pz4p3AMbf5hymAbReJOBVjJ
0PWuzHq+Op8XYCjfacJc513nQgHyE7j1FnCDbHpmpJV4zWuoelD6bvjqLYMgLeBgUryHYfDejSmL
9sZx1YtpGwUdWYN/dDmJJXQ81qHzkERTSgngWij/b9jwwpS1jteeJ78NDeMAjeAl5eqybpi1psAa
RXeNbI9KDY37W4jkzml2WpOVGd3gqQIng4bMBSoKfqhWwwR+5lZMz4q91vV4YPx0rXMod3H0MGQ6
2xjF+FY8N45zXFBQTQfRomrMM0s2TOUyh/1HmQRjmfSPkRUPhePUBzd5dMviYTApVpj3KpFXOXpf
gwfObpQE/OWnSfnclmoAHk6BX5AHthiL58wau42lgbWkVAKYUb2pWuulVjlj2AryBF05J2Uw+YwK
ML74hvHvWM9VbQ1nx2GoD0lx2oicQxuvN8aEMhYnkYsOlbX/6Lvq6OH0hQhLvQyTHv9owyeY7Rm0
CVjkldVzsMpN+Wu3fDwQO60LhtBV4U9nPeGOgZLkrBIlDvCKLrYY/mC/4rwZ6b/V9OyPCWo+Yhbm
ivbXSUMw2WXPCPqpRdVZR2bUnLGJmLX9o4zxiEebmeDY1FjYqr81BsnFDXs3EJTC6Qq9np8Dg7zF
oCRf+v3Q5L1/UnN0xZ5fH+LZerabMdz1pDJtfWNZxlkfcVrUXxHT9E3DdrZtUb/XJPM+m5nIFWlO
X4b+ofc4nJJhDXoaerMuuDgCRkLnsVxwL4ceEe2zDPYyRVcJyyG+rCz4jSSPBJbD1TSiaYYD87Eg
RaJ29CnVWgFhAh4z2cbT1Oq7XtXGns38IZnibeSqm1HrfmtRJD332Rma77vioE26sna5rrtXOLJL
6RYUvWovveE6CEUaKW/OwdBdfA/HZKMbMhBESVcZ4/R5MHd0FXCmyOyvKQrZODA+Yd3IVjEni3VR
dOPRLcS1rOn7YbJ64BtITa6K0kqWimoW5hzPnQV+0WtjezPHB9fp96yY2ap2NUFG4EyxGfy6Vd6u
bIZpe8vg7qQn66BMF3BLYxDYlkhYsnadO3M++x2W94hCciEgRvBU8WfgaeKEZBLlxDfG+fejSKy/
lbCzcy4GemaiZC1Q81elQ/SaWdlpMo15z6mP8hWzInKNrUe6GvNzIlH/QCJhy2bgYM2XkT2DwiWK
2+m9MOL8ig0SQxETL2AISBrsMxS2rBuvda4c00+1R4uC77Q84Wr4E5n2c9uSixI6W0zxC5vyJsii
n1ybA7+pBkYy3jCT2WvvzWEckWXcZgMB/7eZxl0ZcjcUpTwy6Lr1rv3Eg28BE7ZISOf5E1yQr9Iy
95AhEJZyl+5xNtJVQ0/wgWgo84GW2vKJw6gJ444U180zbib18rgOrEs3h1+iye6aakiwjVHUyWB7
PaWMNkCXfkscE9I4dA0FR2RckJaT+7bj8Zp11Kxj5Z9jk0t/NSx1Xo78Feb44sTM57meYJmm8JyA
7srJSnNfedG5n7IjsYh1YxvN3Rj0O40KzEE0bxCp8KBlmHUKTqdlU6PWFoFEFSCYLMfyDcpov2+o
nGKexWgxNDAY6MrbiELfSAs8N57BmWRgnJpIusvL6J44JbMBE5+/IXq+9QpoL480frAVHV44kKR6
70x15863noQdPR51sumiR9tdwFGo35xd+q1kQEgnjQW3AL616upbkOUzG9p4JCxS4hQ0jPV8Tg2k
giAd1kkL/KDN1MSM1/jGVE5xnfMZgbDZysUi6Egc6jljg1i12dGD+kf7BCPRCRbk2siqxw6yFxwQ
mtiSpuDXs4cTMeOg0zvuWyLAfhRjI3d9EN3QTp5U7Yr1tDdr7yXGJLfuwVRSPlpjaya2wNkAh89Q
uxvTz+DfALwPaoHFAQ+E9hvw5QQSqnEgzuVk0Q4IIC0aC6TVMFgagRX7uZVsTYsMcFbeZc2A+9Z1
P1HUbbKgKece2RaIz4yIVOmBJYKoM6iLaLroQME9nxw22mgiEkcHVkpUvX50bAB1tChaCUGrqnAv
VWWR3vHRDHwmGUOaP9geqbZS9X9KXLNLFuk8DfOL19oP3VzDyAh2beM1ezoDf6c+vA1Tz4LdvTNG
f7CGFnSbatfBJIq9Z1PoC90YAj7vrh8mpx7/00CYNoj0Yzn4bzhpYTL2kVxXa2Z2LsIwVBrYFZhy
yv6HLAHCGNN7x6cjD5OU5Dkw1hzqUn47398xp6ULjLjx5MDtJLMgPbieLkN9/1HWWPIjVlqM4ooh
62z82l79R7gcqONAY74UB8tuXnr2qE0v21sfBYhoiP9DMxDo1RbJtPAviXGcRvGfVsBrYW+E9xO2
zxzzf5ho7VWdnMZmuK9p64JSln4zoePTkH/dLL/lrVszCZr/4C0Mdwa3dMBmSRxvfIiiDypgcqfD
Q+aNP8oKh700ozcr5tONjFezquFzK3899/DHNMSzlaiNfuf4BRdFEr+rxcFZq/i7MduHwhCUMRN9
bx2kHhxXLl5Rl2BJ6ROHd+zP3gjOuuHpCpl5YsET7x1RvTCDrylSXDM1c8NVjFyEs3Z8whcEUXfv
c9Nm/NfMfDVseA1j9mry2XUw5jNvOf1y53s1lgh1bXzM6fjIkkMlWsCoZhLkNUc0HJs/PMMW44QB
JxOv/us4xh+2Tsim9ree1bBrLclbYUd77KbvBQJCbmHJKowOVgZrXK3gk6ruRbYz/BDGnEH4YQXN
cy+5srmsDASjsXbH2d+mzkDW80HpFDAYN/4XDQkm8OJPmNI80b6L0w5rwoeOnQ4+Q7xt80X0GYFA
hU5+rOR9XfFy6dHbF4BSEYhatNGE5YBMIOOYZzOuz8pv3U3nc2yo83DniDxcu17wR1Y8MnRG/ToM
7vla8hPnYuHDbbUHbnQEXrjOsLfzSNxDTtBo9RL/LJipruAmYaTjOhfzMfRwsPb54O8yUF/Tcguq
0eFcVX067kDlnRuwQgTBvp+JHWN45MzL5gL9GV1jnrHYR9Fdkbj5Bo0FtqJFi+Eo03cKmfhmJsbB
VTfeWpM5vPLYH6nMfrECxk0T+8iK/OuvJal2UTEhcfIB62iv3enJCcd91GEumGaPydRDxCV0R88b
BgqZ/LFNBkZzFX/MC1MP5Y+HFAZBHqcX5XYo67wqBU7G3OuPDKqe9ECRnuzL+8StcX+Wd77ARMvw
i8S0+ROwhg0WqJvZSTHvepR10Xd7SZuK5zY+dEB7Tvk3EZIP0RGDTdxlRMBMEATjHOxYAp34jnKQ
o7YRcRHjEVPL/n3hujPoX7EkPLvgqDk8INCFHCHSgDFHXzmLa8Lf4au7cfHb17lzn2UADQKesmEO
QKVLwno93r5/F16PGnOGvUhOBiqh3X3lY3SsqxZKZ+UftDOMW/iJC0gRIYcJCl91X6ypyvruMhtq
FgoB6DD7I+2FxPHxGafWvPMaUlR1+1HG+ttfdqBIzAJw7Hyus8+MGRUdXeyNLsrwFifUjaDtKLoN
zl0gHzXtMrb8CYWFN8PL7oLwTOUMJVXzzETebvYJ7HyL34WxiDpaqJw7gOp/RXzUGf4MO0UKN20F
l6QdTlb7OPFwornxwyYrl3ea67qbozTN3Eyi5h67+tmZYXB3tkXigbNlTIQChdv+Krl48dJ0LfpN
Hl6agkrerFEkPPIcWJ6BfdjNx4dKwBbJpATg0nLcCkn+1hyKYP8CbV0GstgnI9aSNcCWhJAYXxr+
W5Hw3RnugM0rvox+5OyG8dsUBN6NZJE/BQdD3zGYqyvWoklmL5UYPvQ84pD2prUXDdioRjvZZHhN
8ABydCQYCPsupiVjVFiWmvZSpHG4nezijcj4xsFas+7e8Ly/FRBA4P+N0aYL9XlyGNZA/gJ/WHfg
uBk686wza69dsgLQMknJZJgXQHvsZxeuTb/cnLgWmgEkbM9Hc+8S6L+pKw+lnrb4V7P1NNr5htWK
P1pjzC2JEbWyOmhEG46mPFQwywYdb/OhelRQcKw0vI+i8k9Sp5zbdPUNIWuWvtoqM3klQj1fCJtt
MpsbCN3VcFSoa5gSLC2dasXaNFDbZUnFZxW+a/o2byP+ctsxHhvd/5ATn3fM+tpNK++ohM43wxT+
QRN5Vf7P3MNaHQLMcaEpeypPyB6MgXHvmgznLA5SQrQvpqkfBxVx31uyZHbQfyyLhsyhBE6R+5Ql
yc0J828jMn9mwIsrkTLQYpzUuszUg87u0OLerB6hLAMTHMTDi00QfzPW06HO6p8MlNm2EOWjq7PP
zosVomkKs5CurU2qivdmFA7AsuZLIerioAvZHzlpKdQDr3iz3KjZeA4Zph6r9zS9UCA2coRKj9H4
x2Idjov+gdzfO9bAU7Bo8tou/wQ5r4SWzmuvRrYnw6MgkxtJotxT2LzZiyN8KkcXHCU60zJmY/TZ
roGTJJcUS7c5F2+FD72RI8lXbtenpGCoawcMrTy+I9P07DWvIt2zPKY09eZmcpfS2oLyidjSk1tS
JSh7btnDHBdYxUG6SBE/Ch8ZrrGyP2M03Y1NnqzonOPuOrtLcCvdBi0pVZFiY6od1sQybHYycX4o
Kir2EZG4KW8PkwfldWpIiqDzk/14jgX0xb78ljlcsNIikVHjA3M7c0MFBKSLon9SsEaYQ3qPwdC+
Nyj3YHBcjIFrVcUulw6eRAz/8bpuzXyLTT0YW3+FZPpbUeKZFn1FHQlvNgfrdtUz0YZTLvi04u+C
UyFW+ZLfXetD4wJPZZhoJsUfu9EPTk+/R2z8NBlUHRSSreUwiiurnghhCUXIJW7ZDMO3gqL3778M
kcInqoHCjYVCN6UXIJTVvcS9AowZH2hcXUrBlT+d2M2CuX+jjHHr9BYZ17rG5cuPlgJa33MeZ1if
7asCb78hvC8sXZukQWISLtcRBKcRXgARJSaFXDuYQYn5i87KNT4tqBy+ftVgku2m+Tu3TPeXH1RW
JNHCtPpUHBE2s2SdNYpg65fiqhum97j0Dc9E0ibFbLlwHlO0vQzfPoQ43OnLD2xK71CC4yf+YPFv
p9V9yog+s09R0L5Oy58cWnW+tZXhbtx+A4Vg1dvzU0mkB3odc1EeilMOWmsiIr6tY+sx4g5BIPmo
BHwzErM++R+xF4oWn7D663BzXDkDP0PiksBS1TmbyBa6w8Ya2ZU5heMq8bO1WcnXAXs8EuFw8zRz
E33XjuEnGU8IcVJ89/SjzAX4piBXuFrG7g0QzBamGBsuIp4RNGJvUzMZ6IWqyGjaDLlXGnWFd1QS
Xw3s4IyyRTJ1ABNZGCHjDIbH7F0Dki5212ZtLhGHwCtuFNCg9dLnkKW0S/ZL8U5MEnSHtX/lzlxt
ORcZbD7qUou1bcqKAT5O7iAsGVQmqLQMEsXOCO1fX0wH9CYIAl0kd8wsyWXDz/EZJCqgt8gJFiRf
8giNjF/RheJL3e+HwnqeRY+/qR2fVOlsuiATe1/7Obsv3LYRsF5YkBR1KsgpKj2ZxZitFQdayYq+
iREz9/58cwxFbzhXdpDkgEaJD6xGGn1ApPAt+zGHYSmLN9SI6Q5U0LjS86cuh2pHdFKj2S4K8vJN
5dmbP2DuD9plQklWh6zdKNeEpH5h73IzTsRWj8x2yvJDeOUxMCkRZj/ZhC0/XUjhBJoZvoEQsgrc
VeR40EY4Ibl9YuXc+9aJhjt4HBQQwYZPxHo29caEaLdqYxKuNssAVJoPIYN+3aM7q47P3nLbt9LL
TCDeHF20jRBgz1+Vym9TMtcbsxMQohl3GvXEIj3+4lX6iooa2XuMqINAoGprflKf8jGKjqhCWkuC
cuMYHutaPqYJ/bRomZRxkeTCpaFIfUd0V+li/gOORu2sgXIUOfytzKE6hLiISnOGOyPrIyJTwbNO
SLTAVISnSH81zLFW1uwXO9b03sBXJ8L2imcIIhGTNmbO8UT/aDa0Z/7hikqFCw3yNXvPXVVtdUr6
P5KdBGbBpg2IFJtPHnJgO9cegpgsSRgEdW4wXlvMRpnFt416H2PYXfnLQIJ6omdR/LZdoZhW004U
UeWHFxAy+LglZjnvXO0zdQVPBSXJWXfjTKaCN2lNzdWwjQVXFZ9djB3K3dfBy4AyKjoQIfGL6LyG
Qax8sjF7iT7adgWGHlTZt6wunriX4IblU6BbapzchXWx+5dbS6g6mSoYB8Qa8Ml21iWO8EerkbW8
UpyHHVR3zlq7cQ55Mn33PresLa28yG3E7teGjYRrWi9zbu4SJ68OuRDQrHq1ais615nTTquwPVO1
i9cvfutibhZz8LewG84P7VqQ97sgvrw5C8rfIpezmtvyG4X0q+wXB6kN7pqKwJwswA4Dd5fhAY+X
vFs/MrDnOk7CqVlNGRMu5hPewPsZch3Aak8LN5gCcj/MB60lajWnBlJVEt+yBKayTUJ57XJ74Lo2
FDDYG+uxHuyfXPIGevlEB84c1/fCydyDORMIcyoS5Faj2rPni/qeiNyjkZCcdUrmVUUSMKGlwKGr
IZ7nE4vOxIrjTAyViXa/IKUPmz7tvX0X+oDpgvgP9Vevuve653BmXNF69s0Oyv657dKU1wsHLw7G
IzfB/o3J3rlrjRaly4mfEiy6djb1fJYD3LfZY5KgAUbWtr0nnTx+UmFbbbMGiYQS3o9gqU4b3E4e
FdAAHlposMQcz6mTNDc1NYiN/RKwmAEpnEwn+bTmLvnRiXnn0x31Vkzzjz8yUdoqxW3Mxd/wEjr9
Inq1j743gkvMYpioVV/prTBatSkCQK7UdokTsYTqcWac4LpMei0v+grSnsMW2IZH/mJ/lg5b3zaD
I3MpRlIJJbaMTpNLifv3Ek3TR9nPNB/UrXecisR3ToY4e0tZ4r//sGT43vyrsCOOi9XVacNrbEMr
GyYO5NEcMjPxpQJS5xoomWY3M2Z7twavIQkD9CDIkXVwpCPYWPRyBhWzzSQut5HK873XD3971ISD
MYvwahlgRbQkRpzV4IiX/ym1DWMP4vKppoz4rMc8PRcKgRqLaMab+BB4+hBYMzmOTu6lRW2UKstT
UFNRNTlwtwwJq9E2qTB0a0M+sACqB9u1/XUYx/aOGtYUQHyut9KZ+rus8Pu7BPgmILeAs/2wFAlG
Yjlx/PtqOGFUex4ld9fh3j9Ki8rbunFCgfYIGzjIyuBcwW0hhMdd/1+FchFCwCv493a0NVZ3wQTK
eSZvsk7ddvklGc5shzk60dB4Qz9S/FU4jMolnNT/PvTZltP5n0dGuG5651MEoqZoOlStcfjXBKoL
WrdTuydn7SZcM/3oOigH9PvyT1LOwNPStiBVN4GftqAi0aPxmkZRu6mFGZ6twVk2pAzwrmtTB+DG
5KppRj1Y2YJYkNN4L5YeT74acYn4AvYKJg+avXLZodN3NqbkODrG/GDChTzE0sAphLgZWh4XVI0h
d4KGyHwnKZ4n5YfP+WO9bGiNTV0WUanubVaE1lxq6Z3uzQrHWnCH3FkUl2MAYS38V5cW2lF6bhrM
kUvBZgjPbJPrRB5NQKpwNDCKtxy8TqLNMaoYTVjfy3R6bWURnNr/nt18yaYsD3VKou9Q+fIpdNLx
KmMa6JzlycW2klwmlRh32ahfsUZP90nexFfXS5lOiCn+GpiwrOIK3w4mwPLQx40+F1DsSBrw+049
yNicWMnAMRVQtACrgfTHwSOJdv+9+9BRQNpb+JBQhhOWNZOxadhf//sRoToF23+1kZYdVqsEs8Au
LDECgfT/yTN7eptgR5jVSP7Wxw/TkBe5/nsQtdKYg6SVH3ibe1yeY3JkDoWY5MxgXWRHNLIsfoyk
ZZU3I/n8/38qwhTTyvKp8ULQVBYu4BO7bA9DU/+4kXC2OfVMa4u/pU+E4MJeW9BGquv1TADyEOnQ
OynrmyHGeJ1ElZ9z8FiiVM0tsu2nf98RkJsldY3yQGtFeZlNUz2nDga2qLI+erdsN5nJNTLGAijb
M09ESTjTDY7JS9JruaVBgu9LJhSeYyJc2WahnseWmj8JaRbTeoAU1YKbinJ77ZCKvlG2gCgCedUT
9UlDO73lHacPz68fCKk8clB37kvHbV9qrqBRXm1mSzNvVkzo4Kjqi/LM7EI5FPiiaYc1GfDnONVP
Dm2mtVF9xb4/vdemYzJqGWi7cLtt3IQI/dmYnpWoEWBkkzy4fn1n976/tcygfED/JBtALe0mbJZP
w5/JRZohOG9uu2vMUcOVHKlB5oGeYjLK0aMevAfd09VVNcMjZEDnyJUdc1Y6VG/5+BtE81bCKhnJ
XjyFga+eHOlxYVHJJ/Arc50YXIHDtr7zLOL3UsJ8ku0F0qtxK1gzl9IpZvqJDfRGWsUlqAIMtRA1
7mCFmvchwWkO/rNYgc3qgx3VQ3fIHdxIrNqtALR/D4WIjqMmrFQ5ZBX7kO4mhzw391E4eKYbTp8k
SjjaRnpferDgeu1u7Unn30MG1RbklXUVVkGjzFi/EfUDAJnAGAwV9vwESfYJxAcVAEae/DA72E9j
dNJt5bzUuGvXLbSt+yHtHhZ36jbthwrKE3F9tyxp1Mzh1/x7LQY7jS/BNJuXwTBHxjXUBALr56Hp
pf8YbwyyRyDZvfQOrYp6Sa3ii4oyehs9iIN6opEwE5Lbx+CeS8kZmvx9fmoRW05iwkwTPZvIZCCR
Hb2e66E+usrV+6KCeKsKWbJQ4i4DKb1nVqgOc+p5WxVSzESA7NpZXG6SyGKZJzyYeAmk6B6iYm6P
FMEiCAyA/qKiv404G0GoYpWJkwJxXvr0srKoY1407gTBHiXSNdzsa0oh9yGjBgRjUQlEw7z0rBf7
th1MeJ7zTZjlwGuIbzNmWLrFw8zLNEACGMYZhIrvrmtNEW9DI/F2tMlvOaTNEkPfuylIeQ8LLghi
SA1td4jwtYNVfNTgJeCtDJsBiMYFD5d/SNlH6ZijtASvOu2XMXkPdtQYmuhw8aCUAgzP0k3OCEtm
mjIcO0cTgbiKhBPRZFu5B5sG0nLUHGpzj6tQH7x0Xr71gmDZnYIvQ+fzgtJCLOua7VyrRy38cG87
vlr5lb13i8Y9tJn5UdjylXNEztG18tazh0HQtyH1Cl4NkikAZPv0kPMwFkloXeORRpcJtz7DNA9D
p3lmbSu5l2EvKoz4T84OpRp8UZ7Fsb5v8r3DQ7lNutbal1mJPyb+YA4Wr1jUySgRuIQ8/dTlxme8
rH9TI+57FnGE1fo2pc41mhjom5E5b0RvvgrUqjXu9MX75aaQFi84j8dXfhymgrh1SpovJtidtCvJ
e7eYoC04J241TGAkv+kI8WMJx6AUYRgk1SN3ZA42YSTTY8aSW5C8cXPjtzTgFlqqBgIyZO22BAMw
tjhBRZzRW9KHp7GPPyoO6pijIRoQZngZqxLu/ExhYDr/jlbuUlfJH8vutINnEWww7V5NmyjZgvig
Piw6xuZApnDele7AtZ2x09qUIyO82l0UmbUMEn326X0ebYKNnlk/1kJcOfCWvDX6RyPXu5lCVcOJ
VDkGUWp+mVKRR7N17h5ny8PeWr/LMri11vATDIRIm8b59Lm4pZ468422+0CmB2sU2L/d6RUQFpWh
6XAzir4+xi3llf0yrWxzC70WR7BGCG4VbRtJT/oAbHnEbb95sdrS28JtLql/5djlWNXF87xo3yuT
OlXGI3Bj8MIKBhSNSFE5q3zDhZ5qieU3bevxdRQGl+TMknwEuqR2jhJyOje1FIe5qEjMlMleZO1P
CyJrHYaPuTO2lzGW1YYxzkWWBQ0QAwMjwzn3KbTufr7lORZ/bU2n/zF3Js2RG1uW/iuyXDdUGNzh
QFvpLRjzyOCcyQ2MyWRingcH8Ov7C0rvtaQqe9a164VoYjKSGQPgfv3ec75TMXbd+Gn7PNn2/vOJ
pDOcGeIZbu4oXMxTUFj5UkhCHkkDZZm4iTPM/bRkyQFvhzuV8i4bXgOJEk1AXg93mPGzJfbsPTFF
zxYwiBtnAHeOi5QQxcl8SJzpW8tFvOyuvhWVIGT0aIghMUy/1T210TVGRaYCtX90N5Wm/uYmCF6K
90TSBRxSiFtqxqjsmrvUGJ5JEHt2J/bL+OQBwAYEXsHlmshpYyW+7r5fmQTQF75qtucY0LdZHLo6
eW8VlLHJWguNXUMY/nNPRtm2YlFDPM8opEawEfXRXTL330VDU4s0v2yJS/hbIRUmsdy6uJP55BrI
UDlI0fEps1fEju6KeEDZ9LuC6uCmLmkIlTa9qwCEmyclAmiPpjo8R6BtCc3b5Dod3hpB897iJAkn
+UbiPMSU9vP986SFMjuu176D86zltaZVTUNKgf9i7vJ5k5VNfccMBY7HnJMswfPxI3NXFOiaZT7t
6cUG9yG9o86NPyrBGcIfwscKVg7R5ZxBRGki9iPo9csv//GP//yP9/F/hx/lpcQbUxbtP/6T79/L
amoA7HV/+/Yfp4f14+ff+Ncj/vr4f2xX96t/+4DNR3l+yz/avz/o+jT+9Uv5Z/94Wsu37u0v36yK
jjylu/6jme4/2j7rPp8AL+D6yP/XH/7y8flb0Bx8/PblveyL7vrbwrgsvvzxo92P374AqPx8h35/
g66//48fXl/Ab1/2b8Uvp7fp47/+nY+3tvvti6F+9W3fsnzpuT5Fp2daX37RH58/8n81lWt5vu8L
z7JJf1FffimgnEe/fVHWr5Zrcs14UpimgyX+yy9t2X/+yPzVs13LFyC4URxIX3z556v/y8f3fz/O
X4o+v5Rx0bW/fXEUL6f6/WO+vrzPX09f2XaoEj2Jb4t/qXp/uwdhycOt/1WMdcctgrfBkfUPwxBE
AsSabLYmObVzqZe9T3mBGxvlp2gXKT23gmz4RTbpFzybsC7EqSlYO5oxePTa/DWosA0R8FA71m3N
TGaLr3/lNd5SDvRc7UIZq0jcByGLZlvhD+jN6TBPJDpnUIKjn3jNLkGIEbHeoC2800F6rl31aIfj
fWJ0+0CmPxs7OeeYzDnrPtDAISet6pHIRD8Df8Kv7Qn6dgZe85YJgHCQbhpXBbVsuq9l/S7IJvUf
Q2e894x2P9ug5pq4PIq+3My+oCcHtogGX4ILuDBXGPzuHYsVPRKoaOP+2m6yiZzvTjldDWq39moh
hq065INDa9AEy2652YakIRppmAytTMmTCUtoVQ4VjmVm5ycvLqtTVkHoGorIJz4AgxJQX0CpHONy
5cMRcfMVepuviht7LQOHDibgRl7qqWsHCoiKZ61F+j0KP2zAmq4b/hwa/ZJKtHKyLO45ci5G2RME
VvLq8WJgmIk4nBf5c2FpefDTeMNsc9zNWjRH+E9AjpzxCaLidCTeaTq6zX1FAsnWa8qNWzdIyGbe
QhXVVBpziu/HU7T8Ud/TBC4ONMSLrezypzkDCewn89fSkT+Yh8oFSkaEG6kC84R7hHjHbdIZ87bz
UWAE/qIexA/Ac9myHvNXu4FvlPUPkJ+f4obiuuz4glcKLseh7fBTRn5ylnZ5jGK5HeXwSDdxOXNm
ZOzgx3DgXrJuQrlVR0cfKOgCUXi6JIzsPo7j92oqj13EWa46DaH7Qj5Zvci88L2pyqM/X2OrOHmE
vbhJ/WcvR1cS/tBlunX08GKndEDDiHDJsYTgpkSNeyAtl864GmwLyO0krkpqWIBzA6pmGLND3IKG
gD1zjyPLQW+GoI2+brHMVLBOVMx4s5RblPvLFPpJc41m0tO7M0DLHUzz4hA6t1Rir0DkQLVjzxpS
WS7BE55dfxhWtTM8TyXXXl7a8WrqxakQ9H61QPhik/JDFV97wCbRhER4QQICtW+OXQIwVtfuw9hW
zAJyXkoiNMnuZb6bW/xCWBbVtiShwg3N+y501S4T4w4ZbrMlF+BZyOClHBhVgsiitEyqZ9NOj/Hs
PyY2l3bNyWxFJNtd6/KYqnjvzeFWsSDYeKSXRtRcKV9JvOHMvaoy66vh5K9MJ4ii7sijppG4r4hb
DaK3AMAEuRPI9CgiVjOj3Wtxx9Ao7u/Dq+hAWthY+G+MmfD2MybV2ANg03fJ2mZpEaCYsejPx4qS
eq/Lu0HMdLGaSR9oFGw93CWbwezbjSnDA0V5R7xB/tp34U9F1UYb71aK7CL6EI4LrysPuI2l9h6Y
hGdIVZlvFY1uFrLmEyGJ84ImmV59CytaurV/Y3q7hgg1MohnxuKUfaTcDkzcSKyrW+ms4yOoeh//
u/+G0ZDRgdNcBUHVox4oO0tAOiR8mZeuge/GEeAJ+dpn7wEBh+iP3Mf3EJJdBsXGB/yDbRQygQ+s
Q4VKg+M+6KYgBvYVvDHNQO/Q8n4VY/MQC/UWAgxDeciMOyiQzTMvLUumgiIHw1JWNjKMhOIf8QXH
2r2Vcm5xg4Dkn8SCKD9AFWOyQBtqqe0nMTGwnwWvo3GKj7F4SxuGePQvWSmv95qZvSLUIPG8yB/L
qPhKNx5pbOU89XH1LUZofPM/L0teYtT1Hz/it79XFX8uKv7b4uX/w7LDdrx/V3Y89k2afxRx2739
pfL4/Gu/Vx6u+6vrCduXLgYe3yVR5p+Fh7R/FcLiDy3H+6OC+GfdIexflS+lUMKTDveQa/+r7nDk
r5awoK6hGzNdV1CS/A/qDsv/S9nBxE9Ynqvo/fOr6Nf+veyoNWpJkxbvampcd9lOnGVnm3Mu8xHj
NkiKtRWMJ1T1BvoKgqyzsQqPVoMBKENWRovU4FiF+1I1eCDNAQtUbkcs6ETKMYMxtn96c/+omv5c
Jdm8+X8qkn5/tj77pHAVJZzv8Lb8uUiqvBlqcqL9FVwjb2MUwlv6rb1xG6td5rUNIjsPvw2SoOfe
hmU80o45WhxJXOqVRdOS7md7Lp0foqC3zRQ/gfC1V0adJ0eLO2LN8Osx8elgYV/H5chsf1xiScq3
Q+lfEpZCrIx5ePr3L0r8lxdFtWdReJqOZVtk6fyt8ks9c/L6iuwi3cOfQINMC6/U2Ws4ymyTTE5z
TNBAIMdA6FLZscDoOQashWH8MloQaGNnQG1XtbbegWFCbUt2lAjSt8SZ2SXJdj6D7wvYCtBN0ZAr
tp7NVNv0Jv/ixsYLPdN+n5BdgXdgPEjcxvAmOcZA5gWRM+DOsrSwt6YETTWWwwG3IdKvIgapM4/+
1sTx45MNrWJLPjZYpJkj1SNCQoU1gtEYCd1n2/YJlhTl74eg30v8/+ZykERL/O2CcBVuFW4UyfnA
NS3H+dsFQVPcYkrcrkEECeytEQTVnI5aSKOYvVRth6gMz7lurZUDkOIhIIEY9W/ufbUL51umy+kj
kViXh+ya6Sz7o+ceWmByRysnw+E6K9cWuFURIgk1PbCOFigDhXcmbGdyuleDIFnbd4p4M/ctbbMb
RlzPregyOoVJAmI9ZPCGehnecLyWE7G6aR/uTQtsLRXNU9qPKyf3pyUvz7spieDiCmNlJiEgc4k4
YH/rM7ZjSLM5m3qlsFpe97y+4vSF0jFp93BxUJAW+mKosloPhaQ9gKpv72MEcD36hEWKihVy1vME
dDCW07jC2Ho1x4N76LP5MGQ2DjWKewbKP8mBTeGjXDN+5WgzDg1bmDXX66jrEdPLDzeCNlHU7F4y
IuERPIWkvxzWhCPV92aFFsWKmdOnTnl1z8QLsHsRUcqzuUK6f3Jd2d73kX6tHWqfyeM9pOmm8EnS
VTPicg38jQrDAxI4oF0pW3koov4nnow7idiv9Es6gZ7Y2CbZMgX3sDe7u7BQ93OHzU+wBK8cVFcU
/3W7sFPIjkLOZEXMKA/6wjbXBTENuQw0eebWAqJAvw+ads+1vp4HYjoM4oLw+paLYvDgmtYm0Yql
umbYlBsYkA9yqmtcKRnG9PTRT5DBZt2ircxkEXYAsUki3HKUp5nK29MgkGjTwll1cf0tZNwM6zNY
OS7zem1eW/1Ec9OygauUNmok3MKQu0r6e0wBzEZVfGenV2SONZHf2BnDOWWaMDUcozjUQLgk82A1
mPJBevBpQ6Ts0zg54AXDaiEVQQVTobesyligBe3jYNxawsVLEA/3TYnrAAr3ghWkORJ003ZIy8Fr
Y9uVg95ESpObbUpjTxTF3sFFOzbNMSaI8WqWum9bUPX02Io1Idu7ebTQ0/jOJneu8OWWQnn2Dfdq
xQdBh+sHBNl1QjIa3srv+9dAmlybYWvutYqSbYbiJVSdOhVm+I0cg3Fbd3FynsscxX8G30ERRRCQ
FHKDS7o+A6ejk4gVnnW5QfMwBohbaVavbUpxrkhgSmQwMMJx1ki0NypOerYEL1vn/H6UIfAuEKit
Gobey8oPdqUXlocEQ80+rZCpxVR2dQUrpjGbbZeEqMuarNyG6Esdfgq5E20kU/5aPTI6fKkaxztr
nI5I7BV6wJnyF/gVIpAYBbjvcXlYRh3v7LB8n6N5xCfFSK2nhu3xuGzhqyBicuaDXTzXCqxk1jlQ
OWoXeAkZPjT+K5zt7Bp0n41wOzlX0XMVX+AvygUD0rXAi4ZTG7VkFoWwktxTbqFtLh2qaPfJiMds
1URRto1rnmIiYcvkQxJzFvS+Zj2U97QOTgZHB9Avm37Iwk04cUJsremAZDpeBpEj151BQHZuYOKr
JIZN6GeLnIGZR7OCKWmm0AyDeZn9WXOr+8zKXIZoJe3jjUoRW4fGoei9YSmV9Y3WJTjeMt7CbBBr
+s1P5YiNo+4gSZFLsAbX+O4BuLqprjKV3EiwN6sJT1f8piZEJyM+5q2XlyRo8nxMkXQX9PRibzaI
MVjdNV6a6Ui91ayt6hpoZbQ/OZB2m6hqt9Ta1rYATAQ18SqCKRHaiyKpqfRhfTsgnc+FIibOR8zf
K4J2x8FnmMkD7Li1ng2Ez6XfUyHR1j1VY/cTzDErVUTgqYVNb1OlZbUwr3zCtOuyPR9GQL8jrxA9
pKskDp7cIdA7R4irIgZf3Rg2SKbnedkahJ8lw1TAaORLGzlHgi3w9sxaw2kW5h7cCd3c8N21rIAY
VHiyA0KuYNbNIZj7ntwSw13GyiYTpZnvymy0LpACiXpwCViB/7cPazJfjDh01glTkq+xJNnLEydo
PfIyOk55a1tef9P6KALpcnJQaxAgTjKdb0cW7TMTSlSeYTodGetWyxa1pW9ciF1kSmGPx3YKvVPv
i69dT6K31PzKErXiv75MYKKxubvrSPBJB5aVLfxe/Jx8QzxaV0QCKk7obc0sHmeFfJmzOwtxqt1d
N3INdFM4nHUi71zZVNiOAfuxWQaHGtmBo9kkJMOFzVQc4hxtKfSufJVZfnBKhSTp2+C6bD01bsaU
22TEpXH2vHraCxflN+UhElUPWpP1Hjo+y+gUPku7KE61hag96cA7mcR4NaQuBaI4JDvT4E5K/TFa
IBR/b0sDUXndvvb1Jm5d5+RN8p3IbIIg+qy+4m7r/ef/fX4ZYuDtLINPUnp4P3NYpisbRBaNhmSb
gtQAWBZvx8Tz0Y1IVngviqnt6nTlgGZ78cLuTkM+e8kt+8lHP9PMfrTPKvIySBV79kXwTeqc0R0F
CuYYd//5JY8yuEIRSIN4Jr63x58J+BOeQtJF5ctQtx+e0YW3RTIwSvH3GHVpKUY9pKwhdw7X0VNF
UTQElKQUoRgorpBGjVc0jKyCwV7urSMQGRnm6qJOTp1g7tf2CGMw+9eLZqyiI30SNGbyqc7Nkxp1
SpvKsZdYVBKGu1jtgMIdfXc1D5N3GK9fcn8kDpD0KoiZYX5q22lHEREchrlH6XO9L1v+uCOo/uIY
xgtV63Ts8vmYtOWbKeZq3ejK5zZ0D7MLkii3sOPNGq/WGMbfohg5dxJHE6FEiVoI6qWbDjgWEnU+
1ahBV6dkfRk73JgWqUMrSfKHMfhHHC0prkym57EF89e4Kh5orOUCD3FlB9i8zJ4oZUz0kArQYl7h
ojk2jVWZIHpAOlmtFNL+hU26PB4IYGGjhWcTgaaN73VF2fdITuGu6cN8S7cakUbNpFdl3yRjc6p7
/T0FgrdMS2LFvGIm6xAoAIGwP5l8J9vWIft5GqYfI/42tB2Id4PUBWBkhvuejvapaADfBFQ1i0FE
uAdVeQimuD0rFM+bKXZwLGaZd1AaYYCgr1SQj3ijQNcvNKM4G20MLB6j2ygVrvMpry9uYJTrTA75
ucAsutFhURzHrMp3Rht3e5YwY2O5/qaYGYCgWAu3YVdaN/bY40MoLryFWKvqjppjNh846eh9DpHX
8QCvS+xMeRakt23y0UBBX3SCHOCJc88o7VOSevEpsbkCRwdNdaKfyijjXGfhBfa8sTr7AJYHT72N
Ziju5rj5Jtp1xsz96ZXIjhB5SPmsbCnOtsKyMXWiOoxF+A4bz1ihrESYrWoiQbmflhFe5IBCajdl
gEGIPGVrwuH2o/PuZmTSkZXIU6Vo1CHWahDEVc3cXqI63Fpm+r3P03StleRerZuFUtelOyYSqJEn
X5kRQ3gbfsTosgCMGj2UIyN2JTKWCHQGthh7J68SP9NQI/z3+9uurdEaYN/bFFfyT+HeWeAp7lpx
zis+m3HQGeN1/cTKOCgBqMEnMQv5LaJ2uHfW4MWbbiusNeHE4047XbM1QyQv07ARpP+e7IjJfNJ0
p0n35j5vyflGSNAvssC+dT1yBetkMG4C3/5hwu8kekhTmqTDuPIGnFegMLJFU1GN0GG/Nsim/Nin
xBNVE2+q35z1iC0mJThwOU8kp6Bb5dkL1gcNgajc1YkLVKtCbtgy+q5W2kd2W0FS2uvoCjyLxGPl
N9mmCKOLF3qon1rXX+CbQykn7EPS6X6NPuhK3GycWx12mzmRL63ss6cpcC4xKJYbdkoS/uKNNg2O
DIq0KGoslrlCLPyEE5mf7yKDbCHZ569MB776fBKy/j6V3kmWdbC0iTFdVO0lhPa2sHl7l8jevaPE
2AhsARueFo44wecWp0/BYj9ji7ZL9MFkrjNHn+MVpIjiYOblS2gEIbEzxsT9revL55eA2WzDTnR7
LZLy0TomoNlmTuLokoyaGVB/AFtNogEiJnoQk5w+OKhi/xm7WwSe1lNZJ0/azJH0Am3HdN7JQ2qK
204Y3WXM+/J5Rm1AJudEKttjr2Pr4DcORzxRwtwwrO8jhx0xDfO3TkfeKqvMlxJY1trzSu/scJCE
/lz4+Ev7laos9SPp8p/ICqMny5g4F08Oi2l2PcQOtQUzygKo1hNkJmIJ6xExRj1uaEvCtBcs3vhS
D8obmAh3PsYEFNw37YDcKgnzaNWFQJfFWJtH7pxDrZiyDh44XlIRUGxVBC10KTCOfEZ6McSwxyrN
MnxlyYnsLVjij8Vj3TX9MQFclUfYMOLR35FKHh8sIMtEIc7ecpB2uOlI8Hh0zLbfBEy0M6oZpvdF
sM1Aey0xViEecGxnTffffUyxrG6TMPvoPOtrSMvoBXMTQnV9xaZMfbu2EepsgYYCUZHeix4Gf601
+8wUT5uoDLoHQVbMDSyEgYRiBvjs3Dhq2mC6HQmHGHtFPnEHd105JdA8n6OACKJkCUA8+Oro4JZP
hbis2pxpwineL+n6ZEiWX6f5EpVl9whJxT9jz997OdrMRI5PqoIrOdrx1oMkSdoxdPtYMBjX+kEP
83jII7zPEeoEWOU6BkceeSm0NmCc294lyGWWr/jV3JdsIO0GcRHHx2KcoX1p/5QH/ofZNqeO8PJ7
1JTGpbL65yk589mQoIcecy0mQq5VjvggJJh1R2L23ge0+0Dk77BGoIUBjzWC0Dz55ODeuNr5jbXw
wdRPpTBfIgZeKyAJh2FoiTICGkw7Yx3MtQ0bFkd858pyFw7uOa4ZbgkjpDVgGm+oZp37SVe3YFvJ
ywIZto4pDIyrKZ/eeNi28bMSeg/dnCCOObBfJbB1clGr99yzCbatqpneAtbyTmKEHHPw7gltv0dm
R/Q1MmIZfLB4SwxRKaZnIP5wCdDxWQbQiqCxn5N0fiKVVN2SBPAcaPTAUWt+Z0MxlqEg4twzrPBp
ZkqMLqDCCJKG5BUZEi113GMe6wZvl6fu/GTCGBlhac6hq89WMJX3eWju+mRTtJ7/hJLQeDDYo/N+
4DttyPvBD1eCAVpPmNtTV3f9SeWgU6x5Tl568pS3QeyhhebZE/vJUlyrqd59/tQxzR/R7Bnnzx9O
6uiSZUJCkXfuQX1CtpdH0wjH5wGN80lPJgwSNetn7K0p0yJrpsvHt2PNsBhNG/DBF4540wtqsGmB
8gX1KdsEhau5rQk7e0DlFt1blj59PsoB8rOv2TyWuo/nF4g907Jtdbb7/EutU5LJrCRLSq4fPSjo
n4/y+9o7pAOjwMEV2z6YnWftjd+Let5GQ1U9C90+I5rm+Kz8hQYlid153laFTmBsdM6qgLtjy2ra
Z7F9NcXWT6Pqgg3zH7TQA1Vt1XMzC5oksX1LlUnTLzLIthkS8CSmOS5NN7BXqgBI6ASUChANUxiF
4CAmj2T3ki5tom5NuQzG2L7MJjq+boKhJ22cQ0bWIUQPXTgcCKYkzHQRXFH2mbw0BUNGsjkHFGX2
upOwKDwfwnU/l/PC68W+bDEitao1eRRxCr0LQgAVy7yuuKbt1HMZ/ABlKieWmlhZh45x6tyk6bny
6lOu3GdM+eFmGAKyjavGWPXusQP9tWiVby87Q6FqMWPnMjU25BSC5JGnxUuwz2rr1hQ0dpOeeptS
gPNPdcmm9nVG3rSAMfQUFZSHKR8phC3fWlKzZbtydmbYzToEEXaETvstEiEQ0dZ87RWXNppTZ8mE
DZoZuDdcMvPtBHvhhk7ssHZoMw9Nb6zDFiBggtA93Vv6alhvcM250YfRuT/MGkduw/ARP6TzNjfB
Xdq7OXaVcpcEIZ6AnqFpEpoHJyIu1oBaUA5usq1mIiySHjJsQZnu921w12BKWq598Odrmj539rhr
tZVvqs6tb0hPjjxXkyFioGno0/CAqZsDUUwQGinsy9ZuKB6st7xS5Jz22aGjoFnafgvjLkGa5kVE
ESYOu22AdLWq0CkZ8/yY9JGz6pvwmT7InYyackvC8IdqUZWOdOQ8rnT2TuNKVDNg5pY5Y1YTx2yc
pedUWHQk5gYcMmwmTuvnMg1fuyr61mZ6gWgAhpSLM9pzbwsmNAsq5hnyhtceQcOdUftuyk7j8qEf
VEgo0H0dEtLixt1jbBsXr/sGwMk5pGRpdAMO6yFKnMM8c2YrgJphKsrXXeB+tdEHYnIBET27A8G7
NlrwSo7dqvDqbWXINxqdGs+htWSweZXeQ9wfm/Qag5xWqxDJVJhVxI5QeEa0f1bTtGFoAY91Zp8q
C2vvpJQMo0OfmBWHhLBoXifd1Byy1ibSrW3CRTPlV21F2+0QPUASaAA/m92yqV2cma51NLwkQSnK
6Z4p2D6bAWzb+PNjadjrsLMfBtCTaMUwq6ZYyqVMsRhezbMlnaabsQUkBXCUGRE6lywnNQB8m4XB
wHosPaRt9Llvu0gzwjcUSwu8HVrizkF04wfdqrNB2ufa8r1NRUs2Rs1ROmazqKYWrWDlkc03oy9V
2XdfqafQsqpN6M+vHYUZHS2ZJ8Hasp4S2yIqoIDmkfoFpnwacoCyYtypMNq5jgLcdYBJPcBsZkeP
tgwMf6sL1aw5eSyYbznMimmesqERkHZFox11WXk3GbrHBahXpPCgCmqeKMkYpyzm96EQjfcGx77E
2QHT2ieiW3oGdz18/3GBDP0rCBi5Gh3yd4UaKVyscevM3hojDFi6ueOqNrKrivdcBVANdTPugXd1
yICWDavqAZr5iNQ4o6Rm+xiW+DZJ2W7ybTW5TAMUSfViAhCOTLg79gXsNV/z3tGPsNVQ7XWjB9yO
6Z220m7PjPZW+n66iUUHNiKZpz0dytrJioMy5mInWTEzEJlrLLVPxCpdaVfGc0Yj8ThDjwL9kJic
drxnp8iMlTlFW8O5lXQcdqXFwQHsZvxIMhfaguDWh0549nV+3+WevKgKVCLP9rVieVhpNZa7oXkY
UeI+VWF/wVDX3mA8b9a5tNd2n5qr6PpHMunpr7EVsZn7oQruP2sgq+ATCgL90PNGcXUMdzjqmFYw
XdiX16yguMrux86dFkXrH6DyuRzdOAbJynqzFDmwhdXlGz6qvWWV5Mc63RoNeIsTmemg6TrfLVq1
JFASPWS4ZbAjcm3hNjMHZtsFcZB69s5Jmwsy5aM7MLQZq77aubVLI9jBihgjeVpklMeEwHsfOZWL
HlK9anwqQv3kBaiuoYrapx7VMsRS+kD1lMRg2dWr4QTqbAy8crO4OjLBkSN5vHVznxw9RTWhU2mc
DB29DL04Cu1jj7FAL47omuorOhLITLNtRP6B1+scOuW3Lo1h3hb0lUsl93UAkx+dxptXAI7RQLYc
6OKAmZeOrt+jpt5ogecTwAkNTpbhRa3j09CWztIvmtPszhdHmPnC7XJ/laPkt4qiflK9v+qD/l1K
zJhK9TixW8YQfdc7+0k6J2m6OdB0vSnqjNo1I1VYQXY2DSLLEK7cJBB/wnR+YIbEZggt+TDl7Kmj
qx/QDXsH2tR6NRA7gXV4FzcT0ZlsvAfQMhQBgPU8ySSHsxoWEsEYiJkUnjeFLOxK/8ryh1GUajXk
X1E+mbe6gNVXgEsZA6ALvUCKH074LQp0VlZrwY9GYBIiF94kkGqWc2AQqe2w2YdFOa3q/prLRn7p
wyzo2sUCO1rUHSvVEyyZ0IOdvbOdI083bImCJ2cnmVvGvwkgaoktdx2U5oPvufsmyBPg9WIBLgmn
/jjftvlAmWam1CEjNqWGyVVZyj09KBp07apg5E5AZ24X3q6NadBW47BNLfcc+qCSyWgKl2GQoW3X
5oWwJQ241GaZ5ZAo45LSSEYQiRt4YP0sPvK6+DG43qMx0PS1rfK9G/xzZWsqCJeAlolxpa87tRgw
MqTAEja5MB4bJyIjAIN5O9LnMsiMiPOKhnzmOksJFxTupYE0sNcbV5zdhjQzz0UH4KPPv3Ef66bN
jlRA1roa6M8YGkY8tpPpAKqLqgnMUpxP3/y6RervLbPJ6QHwN+cARN1Cq+JDqDnZuxZHHioGi55/
uzMMmrXcwc0msbxHqUGr+HvHF+5DDXl/cokEUhJy0DxiFwATHne+yxMbNiOzMmgBSECH2bjn+ZMU
GT8bafItol1047nIyQn23MjeJHw3oB2ZMa70ZbolX/x+cAuEeqMKmQHKfO+OElVFbWy1894LGMPD
PG01FTy5scZNN4hyB0xsO01VvWWwVBwKFyJSrWiMTtUd04oN/qqFqsCddx4jFeHrFubx8JaWjlpD
E6rw3NntouI8vxVTssjiWS0zyF21I7wN4miYCgi4c9LbmiEr1iDaKFQyvWLjbyjd23hrGMkD/AZM
MFmVbnsPamDdJ08EYPmPtSLF3C2rTaNht2llOYue2eDGD8iT90FY1gmlXNPhJsqcJ+ggzg201De0
IuEdNexXTW70feSELlyBiqRBgFoGaIiV9NaWPEUG3RyBq2Jl59beMHCTOhIomEzak8QBxvF9ksvI
8y7dYFzXOHReBpRuFK3dog9nF3oiTV3MUZPM+2Vvu/3K7MlOaZmM4GCKmkU001fG2ZMdgth9ag2Q
YBlvgZ0BFvNQL9+0TpAgOqBvChuStjzTO2PG8Z9azw4HDRbIXdlffbxZWmybET8jKlQq6kqFq1R0
Cf1lwZRdcfqWenwdySw7kcU1rMqPOs5X/nVA7Fb4ruhFQwEkWWNjtgDA3bltN/McTbukVNXFEpT/
xYjLR3GK3EUK8HadND9VDYQYEc6WMpOE7/a1rqkZG2JP170G926NQIRK67FlOLnpw+IRU+s9Qqs7
SrGbmLJ92bd9uwz6nt7+uzsSbT06VUkNlH83kP00o2rXjBtA/WEhahl8Yo4U0XJkolJ65jGJWnIb
svnsj5CSxpLGIpXKG76DcTdp72uZkqnsJQOpWg1IOtnfRmNV7fKwvBC11GwH/xKG2XhEDWhvJ1Yy
IRjTSMc8Zrrtl97AYQhzx8mHVLajvVzjsev1FjvAQwjLFji8Xyy1G5inrNgOqULF7QxyZboNURFN
OO1SX+3k0EVr75rDhXKsv/jXgCIp5tskZAeka5xjawf8hVKDLLBuORXBzxiEytrucnqZ5jNVGwVh
AwPCaPofBIT7G+J7iZkO7B17KnLVgv0jzEg4Lg3Ss4ZooMYn4z1Rxb3aMfGoT6KdDy1y9D3G/yYX
B5j3qIDEhUWD2La4w75ilKvWSivGGcAUQ/x4cLQo3nJzb4iA9juMhzrE+5eWPhBKZR+sCooNY3c+
AD292nLjdaN9KGcANDMHDseIVvVURlvHri4ArkghypVawS6abvIZa3TvCu5ZQ69z+Pk3MUbe09wi
kGriYV9NLOFeNVKH5IE6oS5nzkL2MvUisDjQTVvSv3v3nT7tdyd0JH92vaJsSsiosc5JzP7v9GbO
+7cO9QwtRV1L8tyF8qMT5EMWnKr/Q9SZ7TaObEv0iwiQyflV8yxZkuXhhfBQ5jwzSSa//i41LnBe
1N3VhSpbFsncsSNWVAIfR9EtgFpdYURHQOWJJEKouQ2e85BOCAEJhxpSiyVXTUV9o+1wszep6I2T
+t03An6Gg7OkB9dmNfxMBiXOPE/ZW0vlEvYBTps+Vem2qDgiui3FkvHUnMjRNKfcKf/EGPXrCFoz
98OkX3QcrOJyqg9ZG+hXxxAbKx1+eBjy2cJj6gWAfpSOUhJlIwoWO31n3hIDnf33N+F7PfoaDMEx
HEkka9pWFj4fpxbQs/3UGVshV23LUDr4Fyo3W8uX61FrD0UBOHpsaMuSiiluemvc8BNI7z+rp5sR
v+rKGGE8JIAaFyaDyT7R1H2aKCEhsAbfmJhhicV8obibzePEOUgTusLzSTsPJoteqT6fp7RQSBmf
u7rdTqC3NzzG6OSKaYyxxmzlJEG3lRLWv1xYKhVrq5P9jOoJFsTNshvYhPtOeokckJ6RIa6TTXdo
5cGRjH3nN28qfU4k4V2bMm0f0BYTNjEHaOMp/yT6rNZoIawlTCHsO7cUNjuWKt6tWpuWSWoe2jja
K3TVRQZaAydAB9mwUN3MHeN/gXqW9oV5smwKfzO2qLMuREdW10R5Y1g03MwhSWZsUzRgS3rpTNsq
yVl21OWiTh1jQck6JUQTsGhB1Gjui+oe017L7pNZkqrKjAo5Ex1DUGYd0U/W6ixduBjWfVfIe2Sd
Qx4LcZeMuwGNb8e4saoRAPeug/cu0UMOJQQCmsR3l66oPyPeGph49tVp0Z+sLDm5LkDzXg+GtR7E
F05y56JxCOYJtvB5GF7sut+XbtYfXTtszi314FhvnPVQ46BgqugftAdyz5VBfbKicmVV2AwR7j8E
m5eZRD/Zq/9+CXiYP4SvZRFz6QrnZhSmti5Zf4QWSL2yMi9kkbchA87M6VS7HIxfOqkLSFtSm7Uc
Xnm6N7Baku3QiS0gTHMemIa7aCYWNmlvvIV2ld44EL9QlYDv3yi3rUhwWUS0ya1dpfFYziiUJDrI
QOqtW1p8d5rCMeGVw8quf3oFXS1tveOI7k1oFTIEZ7S7Ej5G7B6eGSNMeXJwOLHuSWmg0cblWCTn
FNbq3BB4d6yYfig4mb9hRTLEhd/BA2xdlnV/qLFo4Uedl93RyibvSfmGOjDhbmIWR93IzGqJwm1I
/9eJVLvrhPOoptA6wJ5b0yd6dkPoTuwfDgkq7NxpvWrZ09MBHYjPSl7k69FpX03XK5Zy0q+an+vr
nNVVyIMxreAVFB6hVC/GGYFLzT52jFybBHM86fEYK8jk/SC/IvWlZ/LJ2cPiKDoroKIA3b0nXX0T
QbwMh9LcqOmox6Gxjaf+nUydtX8m4IwRCbKJk21ndnfFMnEN9x6zO4W5np6slDXSVmT2m5AM1Nn2
hLtjWf/tGsEqqzwsMS1wGjkUb11R7X3qpxi1iT9PKVPEFO8EfWvrmIAqN6h4bcI8UpPKlnmQ93PV
m4q9X/aaxr57zEag+jVHXpeekbkBhQ1MVGotp5CaGNjORAgGNe7rEVJnaUIW9m0D58HzhYIBGD06
cDTNT2jeqvixgJ2L9j6dpXs98w9jGo/rEu7XfhiqbjOGct3VFO9OHumZuBaHus3ZLQZsuyxZffKl
es9LX/TSo0g3W3jpYNGCy/M1LMVbx5MLQpCp74dM+3NBFK0c0hYrfGZ/Fc6Z/TCF1R66NhbaMl+p
p0Okikt3C77if1f4JHDZIJdoSBdFAHk3Aa+/FxVPFUOmIC7w9QZT/qtqnS1kEx+V8ZvoJdvx0b/0
GED2/3tRY/LieTJc8y47W58ERM0RlZ9i+UjTDrCaZsd7lgzxvnciAa8YflKZWU+URPJXmUpf9gE5
A2WalDRa7VIbSJHSocWD06p3eoirs08yuL6uNRJwIQJKOdkiStJmUTbcV1yWj50v7KX0g34ZwLGS
mIu2Rhvuaj5by76ONNaj7nDgJnaBGV9vBNRz4vBAvjyDE1RoFuiVKvjo7PJ3MBA+IiNOVoGuwwYD
3K6l4SqW3U1PJIKDheScU0pVjxBQEhw5c7PFRFy56d7TC/yfHBpLp/1r+/Cnlqa2BIF5NRhyaKit
djU9VnO9wgsj60++ftiVdYT2k0yvwCme5tAQJTIhfG859bYSORa6uK0WmqLSxe1EdRpYCqJHUAdU
9jwRk4LW+ycHflWYffVdl/oiMbQvN3ftf4mHkT2M9QWtkO6WBH65pfnUWSS9fWsaOV5TskmteTNA
5B/Uf5CoCEq5A/PhR7KoKkiI6eNIQg34XfwBK+KM1oq8bAK2t9hlrBqf+kwzz99YCzRHYmZXjSYu
8oUl+ayYjolMYQrude2gGuP5xgF0kCzLF4bb1usmK6pVniW7qZ6uGryME1j9M9UwxoWG39qtdjQr
k0SqqZBvonxAD4XRaPodNCIdpA3yP/jV0Kb3TBnxcWAY4vuhoisuzTVhLtBobEhEEC1a23CORvfc
nBVwFhWGKYqDOOVQGMrdG395afhfdudcKKt0tlgGDsJLow0r7HVomFCs8jEgq8w8OhkYgR2jHVZF
5NFGMVKfidKU0mLT5MeQxGMzWPlKm/Jyp7XsBGRQjvNkaCh5gvy90A2RbbJWgb+wtJilAgMVwvDX
KAaxp5z4UvlmcLMiPpy4O5G2zVPdadHWMxLM88DdLIS+Cbl9k0+SOJqKT16cJFdb+eoa2XgasNKT
2/Tfax+2ZCKakNslaWUwqulqZGm4NOJzEmfDidr6Ty8qnddo0KJTX+g/QEpm5pibD2BHYsEbPxdd
l67TgjbvwIED7hhjztkaWCqqPVZZ2+yWSJT+mi+YiKDF/yWxovPgYGlZJcWTk8saQjr8lia0tUVP
0o7wIExVz7DoAW8THRu2Fx0aixg7CmC+VlOymJwmmPklRhM3ffecGz7Wkdn+tdHVufWMYdMj5jZD
G+8919V21gIdI1yYzziq3YaHOqCXW+oI70YYLjQdmcAMW2xJIwYyn7q7YMiDnTVQpOP5StE2Pprg
KWh946zFBaghDjPHs+iqzWNVPXl8Ya0t7C59MwOjXnOJgB+LUvdg9bfGQpQvNqSswnnbA180w8bD
hNE+s5Aefd6QiA45aO5WTO0ucwENJM8XRftu1NgsIiaTFkETdZVPyMEX4+vExbMtTZi9o1dSFN5n
1GZEtbP2bL7uXLMObVrKXcS7AmvkAfGUKiWreQtEIlaEF7p5n2vjpW64HUs847uCYyhmm4HHMdIu
E5Y1L6RbrLSEU3ipGkKqHYV5WgESGVd+DISUjh8SiFUWXyewgCeBDSMWrokmMQDmyIylZkTayfe1
aRel4kqv39zvzfH834v7/LfBBR3lF8uW+zPXJAdV/IH+qi3xA4cjEHm3cx95Ew9nW1nNUfVQWvEy
ibqJPqsUN3TU12TqB87FI/fKmdBk+DkZ/haXKX2qmUcjYO+YdAI3y94Dn2KBr/v2ZbAwgz5f4nPY
sdt/3mLKbDWWbrLSg/DsdkPzAKHUx4DIWPF8mDjWseYNtEsAwJjLxnTgFIkLmZB4U1gDJ9PYK3ct
KzLogrRH69E9rbwjoH4+IJXz4Q5ZgWQao6EPUbgYWWnvrYhyYQNjvpGhIAnBBNZqVMsoCo9NsqSJ
lOqt4OuER5qZpyBv1KXK/OcWf6+oFIf+TM0Iu8v0wjHHnzU5eCDuH9OSoNhrUDTRaUD+xWTR39Bz
YrD9pYMV0QJX0jWveoQjIBoAM9h4tU9EedbYvasjRpJVx9ZPTm9Zk8hT7Hn5Kxppw36xjQ/JVBWv
IVFqRigoV41lb0XWjsizwSvdGUgDJIlY/nOzjZp8lfktmdbKsfatgqfArbNf2mZjraw6hEUBWuLe
8SuJ4+9GVsXUOTvewtIxWtJrjDzdRA9ghQ9pWPqtcWmsfLaL1rLIzpHhv+fMbLA0B5jMWOzRuW3Y
XXSlO90HN9Z6YU5dh4smoU5GRg/yPkix0BJnaSPNq6HBQzWUrVFi672kBcUReUBTYdtrySlsdl3E
ab4O2aJNI2slj0fRmkcRha1jMBydLGCHwjYsMni2NrTNwBVTH12IT0KqPZQytTB18hGt3hGtssPh
w0XgbSeXPvW+FYesA+QXYDBaGm3dLwZMnwerCyB/xKHYzFOeOdcSzsQ1xO+4KhQ8UVNosyif9GOM
xw7WIi0m3Nsww/RetCW5gU8hDNela5Di6SGrl43g3TDticGSdYlFc2mgYytuYtte9a2XH2ObnhWD
ipiQFofcn7iyBuOsR328y818WhU0pVYlnhORsnWa5E8RYpbKpvFul0+IMX5Rf4jMRTk51Z3n6V7y
pm0o5/WqWZiA9mAAXFQx3ynDSXf578WwajhlEyYCbaSLWkukswya2tyHZsWPZtTQkxNO4Hpnxe+l
TI35gB2ErM/Wq4ZXSR7/2Cb1ujcCuQshC3Ei9bFQqCo8x0H7mcedRua/849+LXac3rNr/nzBgbXQ
hUg/Kw6hE89Krrb+G2ks2A0APA1GFdzcyjkVnfGAJMH52VDbuGeZr+hwXcYpqn0pKAruxkqcy4rK
rH7YtGNcnUoEZpqSK2s7+UCCG+pJmow+tMHCJtDH4yOD1LdtRy/fxPgzX6AQEyGivVJko7+njUk8
6vQMGhNSU4/vhaqL00RD45niI/kyUC/KBGPQaTbiGOxqPV4D0SF85Yxv9tDe+MOwSsW3SNffYkXR
jIeT7qIRzIRmbXP7KoqtgTDAmKadoiDoX6Sc+peqfC8ZTDYOXR5QWpTadUAGOIdSqgWea53l5J6a
yFULUnDJPB4D75BnsbYHzB0fojw+FoFi8tW88KU3xvAlBLjGLNkN58GPifb9h8ysJxfAnflilyYH
adzLOrd5zBaRgs3mtUt4tveqjGyuCorDHXMnTVmtBgHxXrCAu/z3klqMMZJ5deaoYacyu7wXMklf
NACjqgLDDigJRlVdl0s1hN5LkHFJBUF1INCuX32dwHXA0Ztqa916yIAutopWIdcFmW+A38Y+269D
O1UXDGbojIQgqV+jOyN6UqgS3dk41pOQ8dwFEiB/qYQJ9zX4j6qjC6C0A6xzm2+mwQ646kJosVlQ
lfsKmYyNqgGs03LFsShXaeOdnOfJO+Vu0jFFfNFWRbA7nzhfGigfEytGrJ3znGTXA5RxLErv1Xme
izilFmQjxbjkyhVbKusdzJz+Bwwy6wy3yMHiyjZWA62zYU9B3RSpjLVOQ8XerScIU1I7Jqqx6Bnc
xhgdqM8y1UkJ76tVhrkTCOXbVGEiG2CZ4Qghohpr+XBmG92fi8kCMDFpxlqPh5yebv3TJL1I9i91
uLuYwzGBMlBXNml75V1IBaxL+lmopoLIn2HNwPmvi23KJLvvDTZ1bRxPG6eN5Vq6xonbavFZ6+5R
6JM8t0PtbhNCmTOpKK6pHStf5F7o07BKWjDqqn1TMUr3jhxRLsffoOxo+hRgvfSabCoS4Fu8SAWy
S4hFdOEVStuDSwGtGzDjmgWjVUmYdZJltLay8I3wKt+hBpCuoOZAz6fpAqlwoqfe1D9jFWzQ1/qv
PLNtHFj1ssJjyIXucDUEsppTpVxqLANprh9NjN6JavlFab85ZbLxVbkY2+He9746CaNrL0p6r1IV
aOJ1TlFGVdg7J7WA5zFtbK0G+nLQjM4R1x1/kzNgKGhta8VqNtrEma4T6GIwsJXeXscnmAsp+AcT
ws3kGDgbp6hk1IBaVaKEWabk5DZ07UGkDdwrmjQoH5IrqxTsvYr8UlWnRKZ/Q6i5uzFzjpaQizpO
zNch6+NlI7/aEHlZFDWFdIZ36oOkJLkWtGvr6e01SFu5PH9YKMKq7ywnXKLkGTNdcE6CcG7R0VZ3
n/SBoLwzM59NTepnQSnOjOn6zUcn/g4J1M5qR6tuptfSLiBhyRJ6eJish6n0mMazJ/SlPdoYRrMJ
S4zonPPTevKk9t26If2TvYgOVSdHGrKe/9p5WgRBq2SdxbkEewHAJ7frdjFBlmP4fGlN+WLb2D6k
1VCu4fXH0pv0UwRHeDupp12hnzM8TleR2skRQzTpSo0WJtV4L42JwgtOs5+PNr/TKZR/CMvu1Ueh
BqlGdCn1D3WJNAHAO9E75+T2lK04MMmoLtQICtf6LW8Misac1AejwUvYk5iDWJ/H5bvdi3I15Faw
5a6hvRjRCP6tTLTvDsibQathobGMHiqxZRzxXugU1QniWjTsOuLDyHuKY0tpbfIouMOdqQ5RFFxr
b7qnwgpuQi/z+aiNICtIZy3dVnYv/Yir2uM5C3n40pNhD0khbEna4MXA0NOyp7N0vscBOIcTJOkr
OraxdOykeeKyW0iEunXsGChnXRdcUqr0tkhlcpFCzwYDEq5Sp2nPetNYL1b3OkaUwFPQHnw6kc9V
HMYJtAgebCIBVeZ64D0bU08PGBGNRWKL98yXF2VpyTXrm/QaatlnkdrWGknubFJxljhv7CRbEjV0
NXjYWO9cm/qCd9FY0QQGpsXqxavk5rjhRmLfHcaR5210FZoNO4YnMLpsX+gG5igaBcfS1uXCMREh
laFH7xzotliJ5S3COr9ys6w9mdL+atxAO+ZFP54BbRIY83tnB3cKCcwtubPoTfCp+WfCHzenqKgJ
JJ1ri7Y/TUmtPXCU4vhDi0YOAhAzFtWCFiluyTwt4sAm8h5N8SNhBsoikOx44Sh3b6v8FIMhtfIK
wL9uHsIAbbssRL6nm+gwkZy/WD6ED5lcPW/VEoL58LFigWf650+ud+CbOKB6ZMfK0Njl8jIzRaCf
dN+1T05t4w+1ahzoDGGGQxdshULT1XAjRTOFO0IR1aHXHHOLHaKjcUnzL/+96H0OwCXbElm2yCQe
WtCyvAERhVXoDSuFynbEGgpdEgcKo21+qlp/0yszP0ISilcD3L2NHquHwpuzbu0sXNZMpRxUuZ9X
Me0fZMouZMw3snItOlsRmCeLZVksmMeM3PLXRou2k/KTWvYSup5ypwNnD39tcy3uqN1mc1t6qyQw
XiUz1VbrRX6vPHftVr1CuGVRXA2lu2ssEyuo+RQ2i/YE6Ja2L0kRJNmAdSMU9P6gdUER/E29YW9N
AwfKUOlP4p2g8ZD6FG/WDrS7lCZjo1677J04La+BXNmQQeEWqNEZv2lRimq2VSY9nDvPNZ1Nbg24
V0A54rzp5kZDb1Zesk20vXPYDGeRRu2WLVB5pVd1zT0Usl5sVmeaChWEqJrUjMDeSA19dO9D4OX4
NeesjqIVKXtxMDOrm5d8tphkCTTaVndTJV0Sfg6VmX2nd6I+uL6WjnOzCxldEh1k8qg756Lu+Q0e
i5TiKV3C/aYU1i7za5vkPwonMM8QK9k0skeFxnOCV6Q5aXX9Tu7N3FRmlZ5QDc4evQeoFqRddGfo
7l1nRcso1qNFJLR6D6i72TcJCgCLnLWWZtrOi6W2c54vtV9xkntGxLGEHyYnMw4B4iQlncDTg2cD
Ho3jSIfaye764MT/AxRozb14nGCKeeZpctN64+M1bcXY7f97MZgL95Ct5E6vuLipp1yRU8p44GAz
qthMHOmZcI5DD6rf81A+a69zOG5P5cYucWBkheyuXdISkB7yct1OgZ6xvARX4qTTyWYhScS0u4s2
5hOvmdUzM9XdczzR+I8US3zDX4a9BbvHtGlwYjVYr0qawRDHbXM7CnWBz0htQMQTwyhd6mYdXO3U
KN6mUssOiTE8wsCAvAawfl0Y9qvOWvbgxs3/v4jnfzaa3EzAGDclhZt0sT9Dj1qEvugVxbll/Q8u
YZ63yvv0Pbkuq0vvgVJP+F7gA1Vvum1sAvrE+oalH6qPPyeYx2ZTk+WMpuXfzAY/JdmrusDQaFlD
G0IxQUSmZLtz7wVyO/xHvldlGfNW4SIxILvEDT0Flqhosurit06IDXPNfEyDv4k/ed61RbpgOF/+
91tQqTBn1vm/9FFPwTuc4ZodTiV5gFxT05NHrWYDSNBmoADMphnpGWgdq3sy5A/FcpNpygO2pFWz
UuLOIGk+8wpssko4myD0VrUW/Dz9aFaaHoo8+PDK8Ow8YzraCITRIn9ZOv5bbNBtTpiA9JGiF3Oc
PqSsDwpL+DZGMUKuzZZZxOUGoYoCLT40pxipoOBhhTdl3nbROyHAsynqD07SHHRCTpL1suvsjYid
TxrVXmXjHBH2du1AwTn6LWfBtWpQsXTX+Is8EMiy/CjYsqBoPHEP2j1wq+uoi03QVxoTayDXGW1v
7ELtZc82CTvpq8stgnsrgXnzYQUGmNnhjl6LhOj+ejBdt6Et6OjOB2b9KiYnif1waRUO/0YNW+ta
n7J/cQfnC1AZOdY67GnXjeh5GAixxYpOIOtgpBI5x77mRrbt0ufiDQXEHw9aGH33E1fUVJAwbIpy
MyACzOxa4FJ5b2nsydKsXw428Wsj2HKFhrCQ4x8BIsgaqzdFd+natiwOVpH7akScvEYvPJuhdh6G
yaMli3rFXHwl7vARoV0zEnEX4CmyU571Fvcs3vFi8Bc81bYGzWhVBuqnGD1z67LCWTgW2FI6Sjnr
j/1lQKReces+O5nEep5W+q5PaZKlvuEdBKwOKivmfEjB5EImrJBsdq6k/Yxrmlb/fCdhK1D4F8Nx
IxbanGpSRpVEj8vbBNJr1i4VGdsXBkYWVOxdPwygBAtzlMG8mPQHO9FwwwY3XaZTuIgzmT2VOT5S
cc4IXdsSJoJ3yEbi6n1D/yClCwBCjc+qg9XPCToMK94c1G/2PgYyfAEyrY/YgMfyTQvlQufpAPeY
8XYCWSJd65IX4co3sl+0HkLFjvozo/aL0CCPA36V+Zo1VvGkLfTnJOLw9/wF3fKwdlpYowIurOy/
MbrH7QKP4F8e5+82TARSJ3s+hfNU9zHKCo5qDQ6oUr2OaXZTSAM1yxhZU6zDWCXi8E0oxKEmIzJs
Albutmld3gBq3IArzEPMqYOO4QlX5BsPdfYXCBLqT5fmAX7EqwWsDqvW2sZe+t8fEVXM2nGRXRPs
84p/1hobGELXf5Hd7BTYKY/SbJzed2X2f/TgrNmWMoEDxnMk8cw8bVkN0f9XgXWdtzp04zhgrqNZ
VNg8BCdaF+srOxbqhpw2mhXvRq0+4wnjsDDdD2Fo+8zSVlExbMc6+KhqAeikAIbg5xdBtngG3eMf
MIQ30SXr3DMI7qtvh3MmR1Oxtfp8nTosmHJjFPMJiiBeuO8kE1+aHH6r2LpyGmZire8ewzxiWs8d
lDZh05afdKPuzSY9tTa9l5mtfQytu/XN0JsL2yZfE8Z3EkmMWRUknSJbtaHxxZ8n/X/Me/+A21xp
7EVecJd+/bxFJ2E86yL/FTLAhacyFS/6iXZybpveKvO4UsExINzfoD9B/rAWbpDuM81+dQztN6iK
TynKE8goZD8D2lG6AyHOEsT+LsribkafBAr2GEhfg8r6DaL+zYq0VZZ3ZD7bU4jEjgi6ZWDdNgBH
Z6PQYYW440caOH8RsAIG3mYzDckGeVtfRJFK2LJ1e3sEWdg9E84MmmUDDCNjrpukV8wjjmRx5p+5
rH/jkJWssoZ1P3hn7zRBu35WKpqziCt47k1M+shjM4+yKPjqLAnc7GKPzUZOAJ85MdL1zB8bJWKr
mzVebafD8lCUv1P10uelCxim/itH9VPGWz8zqE/3CTwHbnuUAF5gioVzFbqMz8XO8m7dk22sdzD5
/OGPqPGZo841SKgGq4T+0TUL+rpXY15QZBK8Q93AkyCXiacQfCL2+s1aGi5YRJdxU8c5y/m72CZV
t89Ljax9R5FSuJ9sHWeIedHsXVEXBwYuOB0IYtF703xowbTAybvUmckSxzk3hNcCL9s2qXewsn6R
sDesBLt+9So67iC+Wb63D22QJ0dnz5I4ZHncbM+CK5p7TY9Mx5qkKsWWmmVtRvMD/Gsv+wCT/zLl
bAdqim1kjWBgJxGMZ5qCJvGKSvlNBWkzH5+zNTVOT1MjOkFLGgCQCOYm/xLhVZ+leURNkBPdCyOa
mRUIiaRba+xmPZXBpgp2tQt7pSKg6bXk5p2KB4LMd4aVfyU5t/UuW05Cv9uNdUQYKI0ACHwNUgIf
/jXGxsS7VOjaBgDRg7yRmiW+9zX1G6N5liZZRTRrWIpTzDV9JUseXin92+btN9WHnTuCOUnUR6ib
J1gzHWVGYCAGtoSWTvZrJDEHjLPDpFgZ3Mr/gzjMS5uQfaZvMrv7NIsGBmryDUf+SWBP2P7FN3oZ
OEy1f4Hrf+kTzvuGhuyse2VvcPHz6twk5ZsbnyC3LZIy5Z/Zu4kn+YHx69y4xH9L99Tp3a0iOdI1
AbfB5DOqqHF0o30Wg3Iz0mvKR0ZKphera2/0NqULu3q1owGKq7MkU3gfTZcseX8WFsHWsDOvHHu+
BXCVvKu5sNWtShaNGWF6Gz8JUIZEh9d1VnxOed7MYzx4c7dotgnIgBqoJFeYf+PM9IpOxvOFkm/q
PZh5A/3WWYo8mXFvMdrQAP1jR+klzac1bJpPPzFeIa82MxQgp2Wk8mElzUy9f1ETY5I9fjTC5rOR
Be/DS+Jb99q3f03MXLO4N7m/0qNRmz+OfaaWc2uGxY8eYs8c2oaW9VDtMO8TkinRyFXBOVn36XqL
u5ACWhYTQvzz7BH4GfrazC/GLz2aV3r/gUyCQdCzfsv6MYXNC/epu50bx87mQnSLuxzdxxT0D6Sa
T0Ppu9agqAeVe2Y5aJa0UPdt/GebOYeqKHvpvZwDy/MKasyPkFbNGJWRE8nMnMavSNgbvwcsU4rw
JQpBm+h8hal2NmT3qTTwEbpWfwbaoTdxowUCvJ8bV+ec9YHTae/kp2k0JvQ/y2h0mVynYBbgk+wK
aw/seF3l8Q8BAc6EdMFP4qVbC6/9HCOfdJJ/rfi0aDxgJj0kEtHgOcadI93szUCQHKgehAOGuTSk
49wf24sDer0Zq62rex8id9Gs/P4emc5CCDjDMKBYW4lH6/DWN7AFKofqSO6h3PPd2QA4B62HSzLU
pyX6MEsLAv0gRhJiJIJld/uKAPKl2d1XUxPeN/XvCRPZVFd/UuOoPdBpPGf1scZQyd2qSYFEAN+N
x/yNOtGfpLB/6ZU66txMRjWcGsZpPjTapU7suUk3A7021ZEA5Lzpqz3ZkJ0l69ehHr9Du17JhHyd
N2Fr6J61px0HfpvdbG6htuAUuGZFf0QwvsYZ4WUnzGaUrgGUh+o3dSG/DadpmP81tUdE0MRUyXDx
7H8J8+Jdx1v67JNmcE3lIeuzddMZHH3pstWJrM+RUYEHGvOaSvN53ngcSM3q27aLdT3p5owBhJ94
2mwHHzpcjRmbVUZFi3n1k8JsGgArzRS6LxgSRprO7X8Mdy2fCNtG8/8y7DWzoOTC0F34QvKfX+Vc
l4l2TgaaTQuPSxjEwkyXv5GOSaSPyy+2fZBcaBBsCXbR2EKY6dlTlD87uyIS6lR5Yg2Sv8bTh46O
o4ESSa+q4NsgyK3Iwet35fV/keD3URjDh5GO0nHoRho4ImjXE+/MkDn7KPsOazw00/M28fybR18S
q9VuQ0RcNJjs3y7483ruTRMGD/LixLwaabMDJKIYWsMOg8R9TElb5iOZ6yo3f7U2Q4Uclxo+tJnZ
lO+ga0tcZqyvkkkHktxa/MHRSyDrK4Z60NANf9WANwm1Pe109fxpfwdmdZoC78t3H+wUPrrS5xqA
74UEPlBpk0G/jnWy6Amcy/hkT08Xuk4NHvlzEbpsbzZ6z7LK8nAN2ppEx+c/cH4EOY2oJetoykHj
JZ4hTxh7eiq+jSK8BpTmzGomhTqiiT3mjlBEz7omFb6U3BIiZ7hqVfsQHg/IcXSxdLyZmo/ZaOkk
4S2oR7zDuX/QeDKR/NmJUj1A1K0GTvVFAuYBIKVly9d64q82VP/ocH7o9kDMw6ATONHzD8qkV10P
5qEv3iuNPg9mGXOmjG5DgpsrVVR7/BvfkU2KM5cBPDROU31HM3fkHh33X5WMB+nnf/VoXomJv0vZ
39O0voRUG+BxXE/aptewDsG5fQCcuTRxfle0XMBMI9qn+FAo+1GgyQXdI6mik+CEHzprQqlQki8O
vloiPhaiSW79KyZcrGl/x1byT3cgBnqxd/IkQHWb/CFxlspn0chmk0SrJnD5UkFkaMk+mWJ64fAG
Vu9mxEeztBPSmx2YJD+aCYxbM5LlMceV0ZhDYMT2ynjUUuoQZA/yyiq8a3z1nfCvYLGAdptsR0Nv
UeEVxVe9kIrbgfI6duuSZd1vDLzFTfqVLrggqTE8VWV5LuwIwoPcWWoLCxAnOPA8Mpqcod1H63kf
o0hvZI5wD9py6wrn4iUsffCRAX0a/O+Y205vd3ju4QmA7Su+XKv77GkoKaLs0LnjcRr8/6PuTJYj
ZcIs+y69p8zBwYFtQBCj5lkbTFKmmOeZp+9Dlll1t9Wqe9ebNP1jKkPgw/3uPfd2sJejLiYAaPKB
D/OSwZ5BSevfs7h5Vnl/H2WnTj4j995xRPgxXLpgSeSyj4TmNct/1cptJO4+LSesdjVPhtuUdONa
93QcPYJ9uLOG6qvKMUZiW9yFsj3oJq+JVaYLrkmy5rm0boBksyQpNHijOwE0zFCP5hCzIEncUQIU
jOzk2FYvBE7e2iottwTTxTT4KQD8t+hbpK3JAo5j9W3tjzI5YKh5NEp149YEEJrpkLedt2QkYbDI
DGJ4g0D5GurWXdpOOxJkFwYV13kGhe2E2V+sozSB7t3KQcqwTwrMaYK3aInreyKxn9gHrxZRxo5W
HjGIp8ZZDuYWR0qPYpbXdesb1KsDyaBdtnFT+C0Th0t9v14FDCQoEPcGVYNZ9TIT1+SEcrTn8jST
Godoe0Xd/8gaNrxuYK1yHhOaxyhZuTicZmxZmjjjMiConeYx7GlAia8a7EB1VnNCVAjDbUgUfyqs
p7mdvzG3XCyDEEJvpZQyYqR16uTWZYVaVEt5gSmxiMS0/GJBpcSl5HAHw24iiymwu3vrtlLBDGbV
s59zO+m9RbIWzqo6V5PzKzBhsWazNYkUF/ciYMZ0luU1Gt02QEaUBJrUSsR+1FyGZpQnR/EHk3PN
+/d3q4ldVoWXqCVXA1jhXS4UgA8908Sa1Km2RWsxCZJ4Vdm7IbqTiydnUflX67KRdk3xuy76K/IQ
GIDvKXNus6k8U7n1ABvhMOXPcU5jZ7MNkqGG6CFtgOkLH2HMC2Y+DzaLeB7LU+Jot/3yPon8TRbO
I8a+q6lHr2CfgjSqbtOy/yoiBjvaOHzqIenDkBZdR6EenOJ6ueoh1L5Bpn/jVnsw8+kzEWFQjdtA
rJWNHyY4hEesJglySCI5EcSJ8zNUR1X2+CW6R2oVAfwHm3V51QZc6f2b3PxWk6a/Z8N6rIxw3xbJ
h6jMZ6fQvi3D/JuW4l5VzUNfb9Qq5qedfojU4uyZ0wWaYQcccQ+rM/e7nptuHFME6CQdUfPunPyT
hmovzswfyU/VWadvU3ce41K/D5V1S+PxfZv9qbroDvTTio7HK7qa5jtWwinCvoCJaYJqMO2aMYqC
GYibV+eHpaB2uWgCSoLYDhqEcOIpDNPb5zxUrBWwpcAVk/wR6d0wDS8tmSMudt19OQ77kqP70t9N
KfHYuaFzNt9Da0s8ymNXckKAAur+TeGcJjkOJGXGOAZbUiJDXPU5A3hXaAemU1RtaNp9L7o/GEK8
hbtAV+Znt3QCZUdPqbk8072XP2dDBY5fBIWMvuCF7kbHOYXORzt0tGAy46SwM/M0O3xN4TTVufit
Nw6GLJiMWkPz5OoXwisfpWK/L8pvc3XZHKr4PAGfwKIE/1nhpIm4aM/31T30lZt41R9Ajry1nbh1
e/N+yD7oF7hEXX+ZKzqrM6bNiT4/pOxISrFl9gy7lxUfOTfiFzp3j3k5/2SMUXZA/PlThRI1pngs
0pUQrsh+ZyqYld0cs5CjrQjf3D69GbvwUjBe11KkEQQ0Q5o/bqzdL0SWqHW64dXlGC1fEtIIqaVd
1zT9tacJPfWbocVf0UP6LbaPAwWbJdK6LzWWkCFrXhP6QHK2NNBZRNTb+bc6sq+/wZ15SyCkLoN+
GLsRqXjZjxZahHrEMHPOjb9dHJ+sor24evogmbDOUB3NcL4vZ3Jh3JosdFXPrAEhVRVLX1fRasiD
JJ3ip4FXAvKKQ1Uet4HVdj2oEPK58CSvMv0ZNPslTauvwZQ38TRuP4OvhlBoBexqwuGgKy1kfWMl
wb2KBppXl24cfTsFCRiJ9teytbeV8Epez8EMdgjQxRNCwyPY5A9A1aIprn2mvyURqqWmyXc3voU7
/Da16s7ohxdATdUuVwJOZHi2jUEdBrVx2ByefHdu8/sy+VN35IaBQy3XRE9T8sRxUGZ5CDOjIdMu
5G9pNYTClvngtnb7gh3u7xDiXdcIdF3rsQ+qpqo+U3tlxv6X/YApX2NiMFf0TpbrOF00pkMBh/UO
VkGdIBxmGed2K31eRwLg+QQHjRZJpgc0zxbf8RBpx3QcmWrbNvcgEEJVVjzPTkghuIy8usJ3KVq9
vdVRyr0INCbXfjrJ20ObgDnKi8HYh/KYmjw2ro4tgAf2/O+XYqvg+PcVrTv5vgoxTrX61J7ZDZrz
FHHm7PlWPOG2qzcVvO2cGGebqBJW8rnx6SHXLsb2C96G8NKxF3pyyZSHJW2g8TcbL/++Qt8EU2es
pJrmnC2m6u2z+WkCq7l09abwRUa6BARTvnSDZUi4WuDS20nmwm4u0Vg3lzDPCdL/r79uoBP5Tgwd
qNPne7VY93ECCDwfr86Q3U16+CZA7WDn3o2M2zAed5Cdq9XeyexQdWQf1nTSdsbKQqWwZdEIcpPS
DO3BH/ozadE1TeYPSUsh4F8785aBDj1t7e8sKObkZHAJuXi1kKz6+C6E9GPJLLsgMBJuVpgW81l6
VZ6FAZ3F12wWb1EUf5GVRYltxetguK92DyyK5k88WDnWIaK6hijfCpCODJ0JShru5vWO9Zu0+w4B
TPhum2Tc69Tf2jzjlRRHnLgUuRkgU+GZOZn6tjR79ipsibu0+SVPI/ZTIR9KZ30SUFITHc7TAAel
1D2zN0+ZntJVnJp7EOuTZ2tWsKx9Q9yDl9ZctT9Y6r55cDqOLlWAZ2Q49nENvGPUkYzG7dhew26z
mT2WUt2ubCWc7L7xwD9BmX+fJNRF6FafqoAoswzP5K4xaE8C6lTJRphTAaMw35ozV7VUxz7P6BH5
KDkxAqSTbbh3ekZIcpoHb98r5yKwIsRgVyGFPDRmxfyFOG9K5Bey+Ufd8d5u7JqkA1THt+SWBlJS
KR6xNRckiU6GjL4hcOe+0pBAV/w/5MvDSzi7viKkHfz7uepiIHPr5Fe9Lp+qbEVWOMPMoJq1hlHS
x39iV2xoUO3Y4NNfZRuEGjdRGKI4XrdSKvYCc1muteNTbrpraUdFRb81mxsttGwS8vq1YfMkV8TZ
hrin36zbgNCmWjSMnuduHne6HZ6FNb8CXqTRsEMkTNzXslPP9TR96Hn4ArAl3xtadYh7Pr514Awo
ZyDfqLkIVYynYxQRLRw+2+ivs0I11N30relK21czVtuJk+EuGRRsKtBHjJxO5FZR5mLjI5cmJxho
1ZlJxybsB19r2/dc8IerCQ0PH3m2gAFNL3FVoxV0PY2UU+rrowh6o+EQWaw1Ubropq6Ijxg7G57d
fnLdiYOq5qNt9r5d/03hAHLTJnBSF3yWqPZJqO9NhHMua2yLTZMcB6QRT5CuIIgYET7qOUcL7Yba
3HtVvqQx+Ll1DsIRw1mW1wTZ+RR8NvjCF/Bx8O+NQd9PeEpzGEM1HX91lO2nJroAQ1LnrKGP1H1L
p5HrL1hfTEDZCRvfs46RyZuSYE6ZrWZEtmH/HNOcoJdJzqNSDFNEWASmkaa+vcplBz4bSRVX8KmK
46tjphdSz09dASMdkgJ8aMH9zc6ZzCU2w1c8Qw5Ay9KtPrBvbtn90OeA9lO7/Y9TDwiMTQnxab4w
EtRgNiH9OLZ5TI3qNJHLAtPJHB5dvGeivU0BWLjJwmBlIEMlf4jaz4z6gF7FWofFZXbXYOxFgGBC
jYPlksDoyhYt4EZbShgwmCo/sF94SurJixw+iHR3x3U7wWODOqQznMc4h7aFBrQHLpydDXf9satU
BOlcrp5ZcFUycWWMu26RUeB094BzmE6nuelVHDV8KuA9Ds0FKBhsEy7VKR5Gpy6YMfLusrIxAtwJ
0S3aHpYsO6I2wa0wd0eQDeWwHoxkTU+2Fr/Qcmfe5Kkg+ynkBYMa62ehDgU5k/3cUPxgbgyQGZFt
vwz/xAsHKKOg9itavrU4Gz+W6th2JWQ2xrJy64eU9C8ctWyZt9zKqw75zEtLqtqh3+uXqiw/F0a8
FzVYP2na4IjVuNONNq7r6LjaVecNhkGS1AmjgyuHBv4Bmyq7nvRrYTKcoYeOU7debv045U2dGgWK
aIERdPtLNaU0wvXq4X/8Xxc//j/3Ov5/2cBkUsdINeZ/tsL8t+LHl/X7b5b8t/6l7T/6z/4lW/4H
ErRhC0c3XMdBYvuv/iXrP4BkKUmsVOcfu475X72PpvUfChuNKwyb5KmrBLVJULK33kdp/8fWk2RA
uVJbIY36v+pfYmzM7/9/dBopZUtbWTocTCooKX/kn/9vxY8qr7ByknQiRUZ5Sq5NZ0qo7ytztlk5
MoYkI2HTJLIrr3EaiamIlZb8UR7EJOIYT5fHKpsjLxqHYcelrMVi3wF+iFzMgmpBN0LouMWaSrFu
tKsSnPfoboCT54TwUFwCfprPuYCQRFtHTcFN8xZb5nwgv4m6Gy697zrshlQtwagooVAaxlczbmPw
NB2Jn+X7cDLk3mK2CU8lvs/JPnFRXsiPJvJBRngphnUzxqKTSRuAUN4De3bDAv4S/bx3BaKOk1lX
gC64/cpj338Y+DPJlyQcaSVFsqVWxl7vzqFfStA5eRX+ddl/eBPd5dJXEU6E/idp5/yRW2J2mCT3
Nd2K65vBmj6dXo8OSdwPF4lRhMvUhTz6zMVlPCepMC/cQtygih3mEOkIawegoxBn+tbmc3g2rOJa
Sje6baqaYL3VKYyWtFmO0XcphXypG2LGumKuKODCEYKH+NRlmbODJNt86q18wHF7SU1bXtsWSLg9
stkgXCqrjP+uun1nzWb6o6N02Dy87J96fksJXwqMBxUT90VSiPBI3zABpNVJD2lV02xcUvJN6+67
MyKj94KWB+p/qneDwnqPWD2Rhko6V1FQziHbrTZBe1rdGvAWWLKLZLLScoEbwAmEhZHeMDzv9rpL
aFItRn0VOLhcLQ93OYioUyoVynobX6ZPjnLDPm+L3u/HVTEE0hy2O6Z8dc03lCzxfdg0xfOkVfll
6DX0CDEC4G/q+2mGIYcl4rMCIkPelf3YWoxm3z3WjcPHwym4dR3tmLUW0zNkzMfabNsAg1xO5Dci
gdosT47Mf2U9fxsiP6URLdZVmkTHWvNk7YhjRN/uYZxX0GnEhPHq7RoTYl4WpU8DzcNeSuR2nsT0
YK3sIVNW3a/sO4E1ypwdbtIf+4Yx34I+httw3MU146puQGXpKqY7ePXIGVfWbqAwJ4iYgGj1+pjm
hf7YVeOZPh0rIMPj+Gms/kwWsdqO+eNDiHZnCwY/IU3P3L+Rn5Y1VEQtwmM4tR+t0PQzTB8mf4wX
69k6G0ZrBMVkc1YEyC8Xi0dlol7FcOK7ocC2DS2LOo540z0Rkqu2tl6t3tkPEYnKsqx+lmW5SbKf
cprlvp9xes3ueOijkJs4FOMREPeGqNUHBtZZJv7A+wxanRUEDWcL/jQHuZT6m6FISPTATaOwAmRg
51mgKslOyiCukfLkEoW5TA3xISpD84NViNeqX54NDUZRuljPCcbNWzCsK9oIU8HIyu9WcusXLKtd
AHknHIhzTjJh9kgoXsahebBt8Iy1NM7uaAYcjsdrnr0UlovwHKWXhVRzsBmkaH6qGmev64Te+qx4
IV7vYtxESA7A6SRXg6DIpDQfd/CKB9U6tRUZTNsZPseKS48zZcjfxo8wSgi+Dg8GAZG5iaz3NexW
P3lh2FS9Co7hIR6EaZisw1QxXe0smnYRGr7k0K2B3tMDU6mtsXbUG/AOyxfW3/XomAketvWOFaTb
W5XjgFKLCHbF1U1YNTftBAe8/ZdvhX/voNkdwpy3XZSCwa5sFwyt9KY1Q1B0yMX4Yu2dXq+XXHAb
x7JHjt5Mu5NO6GhXpBR3rTI19m0+Lt7aohngu9wNVviUVn8w6vG/pdMz1BOsioZ2o1zgeZTFj/Jz
0YsHtPu/rbIIhiNtapa7HAYmnWgzHlk7hnuWav05yU2/4bRllebm57EZzJch08sVy52hmU+yE3fm
hBQ6rtqJKPGrm7vAU1xF8gOjsBlD0zYqjpWEwPBPj9xH2vCl+ESv36raaNJYY4Ril0HqQUu0z4i5
GW5E67GuGG9ltUaAPOEAxmtsH2ca4Okx34ezRe83K8Gh24LxS50Pp3ghMIkTcJvDM8RV0aKeXO1i
qi78zhkBMSxk2UkhplrkDsiTTUv+bPXiYqdAjkY+ntopzf0k5xONPyzVWngX0edNWZQd7ju7QVMj
tOQxxP0j4FOjfyLKQaz7JE1838fOJ6QUroeCXbjRa6AeRXEbGhgvC3Uf9lKn55jFyo0ZZcJk/DGy
bHxnPxs4pSf1obTr9Qng3HWMjAMgGqSqGXxdGJE1I/s6Aw3Vnih/nR1AVfBpae8A0za5DAnSmpnu
khfLLmzUe2OBjWVwT4GAds+V8aLmiFJYZ6MFEtYM5cgb1zIVtKBH98rc45jnFRi4C+/Ktm/3ZueS
3Uq7g2maMxNa81UzcDu3GkbdsTZciHKQVXEVsDNJE/KvpFKWAVXQWglYsyQ/o6ixpxZ7PWQ6zTEY
WjbTqZ1JLcR51ntamlejPJh6fw9h/pxluX1OOvTfJLf5b6B7r3CW1lamT/GLQ3qVLgPzMYsrtHo+
9zZilLSO4fM0ahisYCxOKaJSOqe/jNH1i+iF/hAyELYb3n2t+sy0JL30ofFnjuFSz3iivGRynt3F
EadUK37YOxoux7gbcoZNVmqW5wE3rFIktEeBtjPwuxapASVJk1xPY1xNNot52FvOvhHqWirGw1NH
ztQKSdZPtr790RtvCfNfN7bZoezlAZ5DciwyHqipiEfUoCS6VhRHLXU4Ag3ZSnH5NtKi1TjiRRjk
JFj1AlGUwcCZSNgPoZftasPMaIvYdIPtGURpLzTVrdcRZPlVfbaq128GIG9TRo023+1DZZNdI72r
+UTMGmN4q/lBB2M1b/JSeSM0bdhPqqv3a1pdLYwFJeF1fWby1GEjbp0cwl9YDIExsBdlNi3cpcDm
XeHhQhQzTQAG9Tu1KTDdZrriiGp3FzAAtg/R7UhRW4mT1vjqJBygOTRPeAwphEsGcw8m169+c+pm
9g7WmiBe1tNoMB4KB6hWVvudp+0t0Q474HP9I4vwrZ3q8FgOT7KZdR+82K+YIEDkIwUqYBe9fIjc
/Rglp8WV5gEU8HmR4ezbPbY1gDTAHquZqGvBtb/ecOYN/LYTw+0fB+NdV4fF3iJa7MXaQCVad5PR
v7qzMbYMFl5Gk3FaGh9dZdZE25puP1hoPNFAXYitqX0PxcrIOQu5oAMQ4SVrduE+J/Y9N9GCqhcW
sNDaFNwqRWSMsS7++/9PS7j4LmYvrcSNqFz4W2Dx/DyXJ0P0xrsTr6U3lvYHJxt7r6Zs24CIOLem
vuxXAXZbm9ku5AR7JmTYOfM+wm3OC6+oQvbEXD4XX7DFWL57lg0nBCRQWiJYs6b0HZQkA/TVA3EH
xoeUzovRye46u7AA0AxANxQOGQiTAmg7iX/TxtQa681LuoThbuFmQBCM2mstY9BtLvqFAbanDQ7e
ZtmEwAZWbKbfa+20HhsEK8PEimFDpDAR2im3+efULHUWLe09BvUTTdrrMBc+aQN/os/u0tKf5o9Y
A5k6yuyuaVqXLE19bBrJFK41f5BlqI5KZkCQHW6L3ornY1NN+mHIrPexQ8ouoVh5JeLsblmSIags
NZ0FpyERNQaUYEqZkyJHK7cXrxGk7ifg3TdpPFA974y3gtpryC6PNmmkHVPbxZNj/0grGRsWDrz6
uHawm42FI4dNBfuc0aqus7xrgvZrLYW/wdGruG3NYb0kMyb3NNWJCkKRBbCrOofZlHQWqGnYDq0a
IJXAqEqn+N2Ca9od2/FIP0Z34yr2nhInEgn1IvQqM8ZTWrNOMEUrqD2gDabR7YvTAxEytB6jgcGo
hpB0ty+EJQ9D+cdYUuv23y/9hFurnC9OFNqQyX6SsZ1vUhFjsCyn5yp1H0qpN3eIcu3dv69aXY8P
cdITh4OjGGG3uYuqP1XcARLqdWqjZtD1SOzcMhUFRmO/qzmJMDF3rQAmHNY9y8qPTg+kstJz6zBj
2cOgll6LiAshyd0Lrz9Y+YI4Ao0oaq93xUsTY+mqzBpqlMbiwAr04Y55cde05Z1oSprW8OkCmTUO
PbokT9QQ7wfqig0wMSg1J0c9dPDiz4DnaTrDLKlq925O1BHUASlV2Vx0qZ2cOXYweboDsyF3h6Gv
PmQO1qwQZMQCPSYQiF8+r/Kbjs/nVIrwoardP0j95r6jR4rL8iDAHVKv2jgxQO0oAB6uHeKmNngu
q4fYqSyfuNVHCF29HzB4V8Mae9T7wX4zosS3Vvud7BIkhwV0oyGpI7DbvZ2hrdKBjptyOx6343tG
gBlqD4UPzUiLA9M1ju4pWCeHikUzpJmp+QLHBdamLP6kTN28MrJgmA3oXyMOJ93NOl4sqiCbfvTj
iYKMstCDjHEKJHfdL4CP+3iSyCNox36usgsFwifL0sZTyMGKMwSSfyb0RyxEGJrQrruZK7BbP+P/
6m6LfJdpuDB7WM0MdlYdQTfMrjIzf5k5RQcljHOeIppDpHM3kPexXPUOy1K0uVY7WvtS5VvJhNJZ
8sKDeNRADHH8DO2VCTLcrOUnV9F4yBKAuIqXet/boXVsIfiNZrlvBjFBY02ehCl0L9eboNeR/+0i
Se6KmoawoSve0zqyLrSWIbszgTYnwRVmji84qwPgzVDfTKafzfycimG6DfGSMPvlAqAvsiSP8Zbm
KXVj+JGChWLa8PYfJmXIpHG7VQwH0Vj4DV2SbJym7WHVtVi/3klYvYR9GL8NbeFrWCap75CPpQnJ
3VmHxzbBVpGYuvIYKTY0aznPDgopHhsCtgvOZt90xVeUr77SOf/Xet0GYGIuVgR1OEmnQ0/O/lYn
t4MOzInPTRxi3Vj4blawobz9UPV6Fz59Gxr3qcSE5pSvvSAZBj+DLKnW8jCI+pMyhTfHeSNPR8yn
iz8K9V51JgxdCJNFjZ24Ikg2zQtBsmREqiF4tErnmZrPHQVEt23UlXeacxgGSrmTprA20+oLpgZ5
7Ie8veopp+y5eB0i1lomcSg8LAP48rr8qbIlIJaoa314bmygvR2BBmzIGWnUoGVu/ygaZ34oT4i3
CEDNfHQy3Tlq4h7SIABklcMqIhE062PmDVIwN47UHwtntl8uju634fZU2RCfHHOtX96nscZ3W+lH
p8rvAapdCzUkF1cIYHTacp/SvDK4OgcFvfkxWdvRpeIv+qKNfYR/vR8cdK0+l4GD+7ioxeInt1E8
WH62ajjyHeNpkeQaJ+dkDvje44kBWtTav4wEPUme44BIE9jG6CL/ZJRUNqSITOMDwPqMhNYgDhgc
7CwAfMGqxsmfo+82yYntgQ3x9Z5zVVy7V1PUV6Mp7iJZ0wSUcRxhD/FDh9tm7xJus2UtGeNSKuCw
p3v9GKHx18uJwPvJVQBzc9Jmuw4QLBE9aPcLgXqDicOQc8IoXL19cqyW5HvHbNeamwdOhTYTw8nl
VK99JwhS565ZHpxUv7U7Od6nMCcsh0veFtiwUQfu1nh8Ssobze6TIxpOsx+0sD+Ys3ka7AiRTBZ3
w1xemLtkrb01AnLFjOyrWuWTlq3dHeFx2IIjPVcsiwcaDo7OWN5ms0P7zLKy1yIaeKvsLkNi0kiQ
Ryyjt3bkvg+RAk8snCDMQofZue6c/30VAnbXF0YcdjPywrfld064ZvuxrIyMvb4MvzPcPZS6YUGk
TPLVDvs1gIXuix7k1IrawJqnfpTiFAReDDbrQniYKcieq+LBMUEFRBHuTmYqEwQ9nyGawL/FywP/
bA6gkGL9WJ7HFdlGTxB38B4V4Xqn09t2phpR4bjPKbUCejxNhj9POAPsczyMw3vOiEqrQxelRJ9P
FAiYUC952ldL95dkvswT0Qt9QwUJLT7YuE/znHtGvHJGpYsMfPmGISu2lsVuIb1CF+JkwYky4xhb
rUnhbWNMb9kqzcAG9KN6C8wRY8S95JzP2il6/KZ3GoVN/iKz+iAIWtpLaQH1H18Ks5v3rKaGN1pz
st30SDHj1TeSN0wOW2hr2FMrdOsCK/J6jquQuXfsywysonneHzHmu278DcxpJp9rNRcBgtRsn2B/
hl6WsItR0vBsWqzdcd1fGxiqZTr9IRPYBjUMAdfE3VZr0BnNtViuhryrZmPy9VZXGHTH9UHP5EQw
uX6vxpKK+3kMaJ11mJmtv4bcOp2YMR5hfLKFfRidGR0g59HR5FAQGJoktgy8KlWc4CXXIlyhkzzQ
YbNCwo45z5FEpNCyNstvmqGesIQVe/qrSspQU3jc0roRXboGPa21uE7A3mWUm/XFZe5xK2o6emQc
FwG5kAmrUtVfQ2K6LmtnuZhE0PEl7/OQySg9qsO51CA1OuY5rhaFJbWrd7Ya5wfKgLIDNWSsPglS
YRQ1dJOkNIpiA/ulIEz3UhVRQuky72YB4uDZmDyqTb+epy7qDsSProgr6CHp8Hfsrc5XMORoUcNO
a3XIz1nsfITZuF6yjRg7lNZNQhTUpYWQ84XxWlPFeV1D+8S/W98kX6W1saxH+RaD2b/A6fLnNPqp
Vy4JHODjAGPJY2/E4ylWeo1tv6ZMqU7g1GmR8LNu8yvGNA5qHcKRJWnErQlgJisnaoDwf2Jj/dtY
1GcprT5RMYV0in2+FA5lhZLrR9eNd20c/tZGNUEFQoqK6s3srk/DTjbHVuuhfS3kL8VGOjDRIbc9
2E8nMOxQ+zUKflZa6FQN6XjMp8BqkZFj0/o1LPlTc9bkLjnccGaYmFli90zoHeVAMr5Kc1fTCHBj
6yeCKYtvYgjARpuuD+HmO2+WdZ9biXXgKHuYFioSyo4XrFRE4YFoHmd405UhxW3BLNMO7W/XfZky
BdzBCMyyb2Aeribg1Pg9Unl3ghD+lvSzF0u8JCN0WoV6HOWTfrLaPbCOb9b9LwxwvGlgBOrIAZHb
SZdc3cbe2aVhCvCxd/GsOvZwja0HWiLeS6Rf00w4RMr246Jg5u8F7WKKB/KaYf9dWqLAggN+Tvh1
02BzGoVobV5Qnsj2MiIn/7STOuzE0rK7Z7nAVU5t8yVsYG7nuXV1jFBR1axjJ1rhHLRa4q/O9LxO
8YtZB0uOft9aFNTDZTqCevFaHVtGpGA22unnMtdfa81Vjvz47BuVyZkAbH1mzw/xUs2nvplIZ4XJ
oQNG5+VRTyW9eJnrjJBYGl+MhtykrR4tTCW3ERf6BCLpURmFgWY7fQ4lIgecMxoWlg2ugfGfhYjd
xuXxcYF481r/TWsdkWT60+V1FYj1OI7JmxKskboWg6ct++ropCgqrTbSlSoIgIQcFULwexAjaK/S
qFPKFwdElNt/068wtOtyo89k23g7yBF71jxTGRabcHOY8HkG1UpNT/1UiXTPuszJkvrUX7wu68F2
y+e1TuxToS/xQQ9bTpId3TWqHTwOk79lwi7Soczgj8kWP6Zpxiu54YRt2V+Gqf20x/bcjAbDKDRe
L4Mg4muky1Om/7MTU1DNEBsf0XWZgPLk4i0U1VPHz43+y4DZ+VORxUGM6wkoxDVkMIXEDO/aVvqT
NGKHw33LtjqzjZtsCx2EcrQVORHrLU7OZkV3azwIAkuLy7nwpNdbITk1Lx7iREtXDqZpCoxoB3Xo
WAeb5vR+FH1Urtn6K/Yi/BYhNoboMCXaO6+YL92HqtJpD+2PTdzOgcPlBSi52KrYUhA/foidMTC2
O9SYEVTtIXMsDmiu3v1083KCPsyJbma22dXpGxMZsdsa+momQ1zoKSJKewszFT9sLuF/ipFvp8yV
ryUhb96YnjJzIXVQaU92PL05iyRP2nyuwPASKn65DGfXuW3OqZt/DWCEYfnQlaQQebyZQucqXWbI
mT6MxKeYIYRBt+4OOS4aHUTXrSakGwGLOvyBabhwFbPViOaX2Ez5qqMpfeVHOEiYRhBbMRXi0gyH
GJ8UOSa5TDIQNl0diRu9LhA2PNni0xLWwQ7d8liTSzFxhu806MS3eYTRzB25oJiCFJjdlvuZYoYg
aocX3ekB/4aWcVkJbl/jhpFd9zfXIIDk8aMQ7CuSTLUnDVkdZqym9ZIYWHoLfxTVnZ6PhM9anUNn
l6od29YZ0xC5+AGWj+voN8028TVTSF2xOx/53WH2ZPxkVwHpkh7Wk6Hy96EhhqfHPfRTMwfR32RH
htjq0q3qZaRtjZVoMBAR028zO9uF82m7zm+ZW2ATelMjv1Ts4PHcjX0Li12cTKC8DFPVs5LLnRIU
X0eD6achAU0RysVzTMOi2gCdaSkKxdYk/054gHYpm+pBU+pnTvgDl7K57dE1YmyY3EytW82I2AUt
xsJIiqmVaMHK9xGQe4FVl7afeNLG5xy5qC4KVKoE2EIUbc9Pq9VXwBH3QquHy/g+Gi2tolWtA9If
2fBJFh1dRoKMpV566rv3lsNTQ/z0GWbMuyW4TRDJxq5XkNjJ6c/elXbxzMLxwKp7yvp53VJxW++k
8YXsS9JdLJ8iHyuK/LT/SdZ5LTeuLFn0ixABb17prUg5qqUXRKvVQsEUUPDm62eBujPnxJ0XBilR
IAmBQFbm3mvfmFsByiFuy84rhtakPSqsa2MZGCiO4Y+mKfEJ0JsujqvePVW++QQE2cnYLhjhaoeu
rq2FG0PiywU5gtI1D3l7MQN7hz2Vq38w4TckAb0kE4wjvk3WkUEbuiy+AgRcWJRxEvWu2GuVAu0H
+5ljHu3Ryq9JpjCc4I0gEwvzGrlM9JUZCrRPvkfzPYbzPtaXzJ1TAmO1zkkfgb+3yR0i5KeebLMa
Yqhb6QCV6uRBmIrdEhPW28EFrFu/QAX0rhHwBx8LvoxTGOe9jhhjbdgOPmMjfUM9UhwmOmZ7Kf3P
/O6u8GFwuXCpHcyQoDmcU2aHnwNJOOvKChIkUGAYqFb9ALEvTiyrEc9NjqdNL3WfcTfqK7wVgwUZ
yrEA1LJ41ypjF03V2feI1CYAiUklEPLM/pU7AaJi87Wyw01TWdPWJhy4j1Z6qCFSB1phT2IGb726
85gfAL4VprN3hOaXHZHxldV4HvypWqlB+0WrpKCFumcBm+3aoLpqKP4pOcRjUuOx1ajY9XUr/WU+
FjS7hceanz1UYLPuw5TDOyn1NZhJe9WkwcXyyreW8tJXznkUvs3HK71VwNnIQPx3AinM2ppzpjca
+RNzDRTpjG7NgnZtoAfwz2TzmHp0GKNxUquMpFrwSOSBKAmtL8Mh1qfNPvTQobPxHbS7l2Tq/1h0
uKd4zgK2z2VePWMnZOUhsowYBjNfpda402+6C2myZZ/NGeU5vDy4DKZtX0KFfUkSz9SxrLKRaDL2
4ptgunAGLBUcTB8v7pCb7hK1b98na3BlSAyJmGp02vWt7r4nlaMOUVKdQWr6jNTMeE3eOGTZJnnS
IgmiasBSJhoLFYEFHxMMmkWs3xTv3AqQQdt3wc5ry4PXt+UxKb0PrJ/2FknmQpPzbNjXQoahEshy
b3xzQM5e1i9MUOTVjAyAsH/oVxIgn3oIFAvLjk4Ty0myAePjLG5BtPACtoWqpEqXUxRsAEE6DwDJ
ipyAGMVpKelAE7D+xl3fD3Ab6YE3Gm0ihXyKTgHItULzJJAslCXmcMN33heAxgd3k47OqwuTlDkp
HqcS0+K29Smldcc7FjAW6C3DQdPDB6QDLLTK+l2SFN/4RbySNZntGMeukTJITGIWISf+y3Y4UyPQ
lC44BZ89LhgJl+YDDoV4kdVaxoS7WCZj44DkBKCMGJeTXmEuNcWopacldgxRlbMZJDVCJ+EvqcsL
H/AqKHCPnvMi1F+zqz4bgTm4brGQtOoka4NsqQinW9wpQlrw8OVZW0JdlNivJ5x5jPOwuEYXQXJT
r5PA27E2WaZudxtTZ5sa9JeswsYP6eW/SFSm2YQgBBcCqx4O7UI3ybSGmJS3NWtGsji8tNvCDyLu
hvxF2qnBInXCj8nk2RowTICYT641hMfSGsgE+0shiFiWfszCdNddARpNa0PUJv7BSP13hDvFQWnd
ubRLFO78eF1KEBOdx7nAlKx3tFpf8y0YcS6T0VLi0BzfaYme83ggVBRq7lKZ3dXKentfBsQIBOmR
RiBIBoXCNBk9xZUvP7iae3Eq/Rp4NRmfdUZ+JWf3CAHbQRkwztJ0KUhAeTNgxcels0UIxbIHanoZ
2ueBxJm2cvYi6ONVFgf5pizyRwiRV4KnDRJ09WWCmoud7hTUWpOLTrUXrAj0GB9BfRSRxRy6M2lv
jMdurK0Vh8vfFJ0UzlaUYdUtSLTffoxUJzZLQD4+8pXRbb/LuvSXpFO95GQOLvAfZUgCZqouXbdM
wbbSvO4DUusatOGnbFhsTi7dHadnCqXrs37beutoEZyy2mFOILiCk1Lc0LTpLQNpWeQdIEXNE/l0
ZpNWQAin9yzwd07sIr6SqFdR0Meoz2m8D2eD/jUxJrNYS3mgzNABuisR5Vzi6vLYgKFKMU39gppz
NeLotxZ2h8gBJ5S04Cmmns5ozcyAyQzVC4bdBUTN17ykXeQGKL+6Bi0dnmig/cUKUjWniDANViSj
7BzNpeRHPbKc+B7b7jpNuCx49IpMBGI7fGm/KJ+IlSrbPWRZ1H4AgCJ/mItTLScW0/xoAmNX9aD/
84uthf1J6m06M2tvYhjlMWn1tzr23nVVw+B6F8RbrK3c+Mvh9WLa7UnTsfdX5Zw7Q92S6/V7R9Ly
srGGK7KqZeAUTBWboF150fBt9OlvvQleHXINFoSDzEIqitKocJbhAPdG6pZ5BmZNCol5TZPRWNc9
iR8OwmkqT/kw+vKr6r4jX45MRTOxSYm6MEusUJ6xBJeQkbF5iwvaP5GYTJY6/PMEo9wVQPXnqAvj
WwWOZtHH4JLVNHGhqwMibLUFG0s2LP3Btc/No6KEDJWZ8bkwKrF1Zum4nncQc5v02sTtVYQI4Imj
+/Bdk8OaqOV8oonRO+Yy0GazNnr+ZV35clMjmRvCsD74YPYWQxZs3VnwrbdiEfcFgBjX2FoRxNbK
kfu2m4xVF9bPOZjFrb026sp9tmyTZxQMDfQHx5+YEAxkl9FsOnJh2JEo6W/yHqBdPxg9tdivgOXS
rBcUsTvj61PBd1kxdPLb4Nr4H0lI+0qqMF0RtTPiI7P1h7oh6CJzoREnsi9nlw+mwapZmyg+rp5V
7xuf+AzpnUMiqB4ccxep/FvPyFXOovGV1VO79gH6L5UGj5uYVtBmLNEoQTFeM9dFK3BBHnRspVIb
HFmMkkI0StzRja7clyasmW5y+wVNS+bILAeOPpMEyXxpURYtMeMitQ6Mva+9RWM2bgC5j5jHQmiT
KkXvWKLjKszZzhsQUR9l9mOzw8whlsIhuhKoXEMSeIxmx0eG78xTFqG3f3zgFCviy26y0itWZaxJ
GEoN61GnDLLD7wA2z3Iok6OKmnSNQ8fYmsnskoYDTIPa+LIghiLLYp3VxxDE1ew8pmyPIuMYTuP3
UB01/CBH0itXuj7JY69PG9ME2VANBsiIODlbbQVpwQwJOM3DPxPocPDtJt8CJEBns9P3YMOqQW49
ks2WPbbDBataQqmj3nxgnosIlLmA6PDQzySWoqgx4xjo8FT/QCGLsiHOm12GU27LiufLDsbXdpw4
rSOP8mXyHorY2Gr+q/S7+cwZV58t8IaGKzxX9vgSzc71sdqwLAEPNhjBAVSLeobdrDUiYPImsFDV
NDoawrAzgx6M5rIW0xBjQJ5kNFgQ4Da4uH7MpkRd4xKWW0XDn5hcJfI4mSRXDVjPODpXjffl6giW
isAne/F58pr2ZcRwEVnBLopd8TSvvrpu6Ja2l9N7iUlqa/T0gsED3PqQ/TFbJi0OV6JWq+Jt2nsE
JHo4gPV2rjRztGtjWuuLKGUFIGvi6+tsNmaDzZhajqmuHYdF1kVfECleKXYg5c5iVRyQOGkicqjR
Wc8c1kGV4Qa9Bi1/wqOLcBvDvl60ytjGWTUeQyv4U5V+uq6xdLlVf4oSeiaQKWAOdGO7cpLoMvnY
3gYZPo+lPWw8Jvl2AjSU+cM4u1t0fRY1y/YYqoD/Pj+IA4a4GD8Wpge0vUFgBXsM8IFLGOcu9h7V
qNSy9dUtyPG9gLBtGWYmuGeYEsp8VSXVwdCj94lsLVqNXo2sN6kPQWgva+xZDJz6r5Zl6jJMquyj
m6yVqEHSjLFWscqitzDiQdx1jgO8JAqjzwHPBltY+07qPIxdscUI4i49C+Zynd/KVuJQSby3mhhe
lJALIglfoQMrhkxiieVR7kgnozRHDOBrvCZj5ljLXiIRT6hHKBMNDCcLaut12hfvfoDWvZ4IRqqD
GznJEdUOzOeRbB3kTT3yaB+7o5+0a1AVFsPetuC8oW+DUbQnmWOUCRG4bVOmh6wdaAtlDcWI035p
d7wYX9e9XaMpwgSoLYLkGd5+C9fUekdoeJ4qNz3gn8HqdCEKPfpwuvBXZ6COHoR2kmVnQSeYWPHY
pygAbmvbXNGrtAdmEU/XZGqdpzrirE9bHG0hinO67+YOpNASuyFSvahDOReMBzsLj72v1W9G/ldN
Tr/udRrSylVHmfrteprDOfoQg7BzNV+ISEKjVf1NyPdZqJYKuyirVxU6pMEEfBcaQz+OfAfW0GWo
vQwCmaPhEbeaTlAPpLbc9xGAG8afUgORr/o4ZEqZY6/JCNRo43jVxGc9glvRNznT3tq5dVyM2WTx
Qc81fxaEjWTCr1/N45xi3RQTBNk8eFQg/LOSQS15UFjFmundzSXS6Gyi8u/gtYZjveuU9omy5nc+
TY9g+/JjN/xNYoxSoKrw+8+T9UmKXVBIB+XZL83NXkeb9h6RbHUaWQ9dlD6LImbi25r6IQCPTR45
4w2/A8SK/5ElKNjHUj11NccN2KtxXQElKtX4HOXjWtPtcmuMKQl4NBIIfmMZ2xKqmRlnmzXtui8G
f1M15TfkyY2POuslnQax4FxGG7e/mgRAMMWMZ7VtcyaN8Ll3kIQMbcCKMQ23ut+7dBctQHEZ5Fhb
vbgDghfNL14Ta4LOi+VSdUm5A3VNjkwysazKxcb1x2k2MNWsRbzxNZs5Q/KvQzIGTILm09bQH5Nn
95upY70uptrdBrrx0YCcnMomOwgjuFD/ZSdMmQtGrOinU4g0ne1fw6BxHv35JiTpZY4VJXIYpbUf
h2sfZpIOJHttOkLf9JPzEiUTQbspjK+8J/ErQWVBkDmcEMd+ay1tF40gRBxNWwrPw8atNeE2dDRr
kZ46yplt2Hty2UzeAxFmkGSSrLqZtIa3LlAVEh4ipGkpwCZ70NoFgL8S0EzxNyX2BIUBIlq8g9SW
wQL84dVy7XplEBZA3+2T4Wa97mrU/AFD1oVWmpJ1S0gdZstdUXv+Uktm+J3T3QLO0Su8PuNJzx1i
wySxa7opf5uiRQVOnQFV1+DsyfUn97jaAAxJlroWEv2T0bQbdNRYFG35rg7LT4LBHaLW6d+49aMW
QYJ1nXjY9UMVnQ2SCYYW4YWvMMzA039uXeNkdzgYCpQoPoaQs4N4LeWbZeRSp8tF1EIlgEsOrbom
Wg5Xq8n1fZcj0mIIgNJcrHG+3JCV6SwWR7SGFBeTH9vvljG+uB1HVFNncp9qSHQj6pkqlscmhQfT
5AiesRY9QaglygHOKN4eQjgmHk2ieagQvqyM+QpWzQRa5sUs/quVpCFyVKQQwNms1maGS7oR6yQs
XgFST9uyXapIfLRW7Ww1cgGzKfi0OHKQx+hIS/wKiqHhfNe1cdODv77JtMZwi7VEzbGwSTthpi9/
t6NGOoWm7yP4OGZDRoGtnJeiZAafzn3MUQSgMjyN74/ILm2sL11b6GvT78MtNQPXXpB0To3WM3G9
cCNxXW5lh2rZVc+F7FeeZaqDhoRnFWnJWVd8SMfk/JZNyl5WefwS+1W+GTquuGQLfvYmbK5SPRs1
43ieXayBWqcPnAIr2GOLgODwldN731KmHwYQGkquxl0iQWNeIIBuKvD4mBOROvt0g6bJsw6+C1q5
M2LEs7/QTaJEMijxPXJfu/i1c5uvOGGtYlvFd9IE9cFxITvLEXOEeu8VKLq06lMyLitrpoJf28ae
lnm90WxTvKa2JIxMIMaWYfOcSXsXwiZcaoxVfZ/IsCwyGWq2U87fo2OJcqRogKlo95WPbjE5FGir
hrjpN5SSr9lkLum7IrQqKcpwghkLVptMaUwU88zRkJo0H7PdIQPDcOW/ykSnekL79wcwqdgxoBIX
JKg0O2McUX5/aEtvJ73xncAQdwHw7FnlQX6tGucdlOAybJgn+5G7ukbeZGDD9Dif18M+b0N8AHpK
rzRwMjDK44vWWSluZC9cDrDEw7Z5m6qYE5Xnbwm7xfKQNhA7gOE7Ay3yTENznrb1E9SL2fyF/RaR
1mEafOqEqL9BzTCPlUswyNhYv8wZsI4bFBM6oBZ3AtDCGv5KPsPAhABSPteok0ej1HJS86I76VsV
tnwjEpIHe1d9AjOLt4Pr0EJP0U3g78Vp57crK5Y8O3ky8LjDnkAkYgOhWZhMaZtYK3dOUxD2rlZu
0zQbOaGJTRI6T4bDfMdCBMo07s2Cb7OVDJtbgXLCZMyNjPsJHUtFAE79h7G1vpiSdG2pU10Hf/PR
RcBtJliNGOS8O6kPX5n2Yj2HcQ1lda5brEy4pxkfxuhDB2eysE+A5K6V+1VSpy/drIcIS/T6ov9q
0OFfC+eUoh2gY/437cXe18N9SktUE1gLPQwrlQCD36ItsYvCOad59owiY6U0ClIaixlogXTcNDHw
bUea3sKWFoKihpq5xHie6KgsjRJfmQZoO9+Eo3WFE7pIJaqGtLF9pHCH1sOOWPvRHJOrjungveEI
Y2Kt28GsPuEgD8SLVpCw7g24C7LYeHYyS1+NIe/R8VK0zq1Id44axBLxb3kIpv5a9b5/9gOxCiwy
BrLuse8i+2WYLVug9qFnugenSfJnBBhyb1isU3u0Ss82vnnWfeZE8ez+Jmkp/BgZGmIGoTfCPLBi
EbXKoCyfIz3NV+Hgq98KzolWjdnX1MFeI7vDZOEZfrZNQMS30109zbb3ldY/jJjsdszmOvZNRKVB
BNiKdTMjjnbuRE4OtYueOovMy78Hg6uu6WmviDz9S2IziLdEd3JJQF1OQyZXE3yTriuCPY0MYnk8
p3515wA9RjrrgHiJlStydMzkNCAnJFXXthMaUEbZ7wwLl4e0qBrLqV9JmJxz68N42oPEINL2bwyF
Ga9mSfP02gftS1xF9Nft9FdTmPpDH3/FNbX4B5MEqmgKXScQxQXRci2bh0RgcpMCRpNwA0TK4xsM
JFQrhbmtZEcpKbel0WJvoySqxL5Om4egH09hEb02XXDMjqlmzRHj/OcLAgRYe11UTezzbA/tYtIg
6R+sUNj/yk28rBnRAhrDi6yj/an39BvEtzHETxXOoHWgS0aRdGsV0WaMWPTp5IXDE8Iy34g82q3u
Z2qO34Xf3RjrrDGa/C6qBmMgvDPG2LR1Ka69WXKfyUKtmrHUjuymT2bn6baz6VjpFWhn36PUH/Kv
uA2rY1aKb09ln6x65VZP5EFZDmYf88QX5LffI+uzZvgwuRZP5hjQdOr3HdIGH+z4UrXdU1yANQ8I
0fG9aliUSa0/KkWWQo8xCeDVWXvNna48hzJ+q2vXe0SRCNHNwUADYYgi1SyNXdBMR5zEhHBoHqVv
H/s7kHe42iLC15rRPIgwRjXI5dE8zEHjIxX0dqqlcYhlZ1BuWv97b/7Z/aHPXtjkuX8rpgC7rAPA
v2yQBXGikJvCStFlZco8FQx4B6cZt1icUFkOlmI2bqN4AtoHWm2w32CaGRtiNd1jmzXeUXmJd3Sq
3N2leb2zaMT3iX+oGvzGdYm+zgkFZzEj1JOjH1bJkZaRvYny8NVXQXg0DKmhva3bPcl3a5D1yfF+
Y4Uy/bl3f+hPxkussSaIijJHgy4ZwVJKLVhk8JCQ9+Lnbhf6KBcyPBK6De/P1dDaFpraND27cRCT
vaaSo1HdmtUxrU6O0R97a7J2Qe9TDBIMH9lJjOkAuFXX2MVJeWXcLCqNTInYopEdCN0+BCOrAxhS
ECa5ycmg3WAPgMxlF3tHeOTFB4QE4c5SKNniKxrhbFdrbkk6qnfIo5Fm4SRXCv8i9u8mGTmJpDpj
8pDQrwpl3ZGzVgc/e2216daQrrPvWxQJxJ64iEysXQ4Zm9MKOmDSR/Bq1GGgrdC6aUdr3pv3/Xq/
N0dLIWvqMcrN/6n7jRis81Rir3CQEzMIIoCSangdhbrBz2DKDZ4Z7fA/LYe+DY6kt36oDDvE2O6T
HFgNiP2GYqNf1Zqm7cv8j48PAvsgJR8iezrbiX7QsSkcgg28uWmTmsajGc78v/aPnSApoyvwx0b/
u/XL/mw2hoH5QYfuMQ2PQU1DjiUDgbIDPON86i92OCP62uQxmPNL2na2o6F6xBtmL/uiX9q5LNdp
x6GZ0EPUIYZ5PZPMvhTkcY4hGLxczqwLVKINJAjTOPREhy6CbCw3QlU9wJHefgTtQbiSGWrrgfwS
uo1VvUNgXobEqHdTa23GARJK2jQ7PU/7g1lHBN/2Pf/yoqYpE1Y6C4jZPeHDm1uaEUuSrMVFUBvh
NH/7vj3NI2G76m7wI4mRMUwQToVe7CNGNU7UBox9S5J4Qrq9fjccfu7ND015Fbox7R0F9cmab+T8
x5Up+iWRE6ygprA5qJyAW6oBoaek0nW32CaCF15QtvYMI11jEupiwlShEnRau+on5vpj3SCuSNMA
BZxrsOuppMyY07mnt8ZjU+OMcuvgoQiqFw9JxNGLHNYMATVPx+zUVydVdfZLRVjCrD70iNclg7k9
wo1Gd1kbJWNuZyapBxgVNdp5RZD4z9CHt+Sz0QpU44ZO8SZwQdVhcxI3ok1eKJqbndal1rMHQou0
lvJLt2l5K5TinPZoQonWta7AReHaiLcpmoZzAOB1lQ1puwksjBzUcB7aQ+hXSy8lXhE7bbJC0cCR
YvnVLtE87dcY3O4GY98usSS6g7+F6BDSHSiSB5IcWa+/A7PsdhPqGlpg0bChJZjschwjepz3tzQz
zA0cgAc6+sMK4W755KTTUx4CGQrJb33uZvV5RBmyjU0zeh2H6VcTGsO6Ir7noCU1/fSKJjfvPGdc
FCIMcTjxKy1PLnVIQKCwOPvb3plBbLWVc3SRjloK7yY83LRLcRUweg9ZMJM/jCTaSDiPOhcnbbR3
NMPOFjKQuUkfG/ohez3t/BUjvL30hFqqhPgHTk+IPunO+IN2mUvJyQNRBHixe4IPxvHlH9yEmLxG
/TFIOOMSjdRAr3L7UBM2kXskdhhF8SmafNq6RlxuwgFuTBwR79yIJNpbwMsfnQoxdcQ7WDYcM1YQ
PsTWl4fHjZ2enaAeEQEVj8WSL+FK66HcyQj9ru4lYCIcMQkKWDpxyi7SR2iY0C2TGqExEcMxh8RS
RAERCkWSLiXJ7jsrp3cfOIm3m/RBWwCnpc2NUxDV5SYsRkjY3gqT6bg23U/6ZuajZ1ryNEb6UzGR
euP6XXIg0tI6+5G5cb3uD1td4xwFLtuavyFQrTxDqaNH7cEXW7Q0Vc5akBaHmOHpz005+uFBieHb
x3G+FEl+spgUrUqrHcnSoTivVMF82BYbnGyLLuwfspj0zU729uHnxhfOITYZXMYofDfEpYzM1vcW
WqRF1OfEZ1sfIUOKpS7xtyuTzEDbIIzLBVab9U2241A/5AZ2b0YQGsNvlGwNtkkKTOEszKgANR6b
4kjLUxxr3/vDxZ+jJFQ6oz/Oy6bD9RSNOxdrlgP22uyc759rtylo0KqOLI2KquHoiso63u/Z/3dP
ROGjIDtoG8j0nQGhTaaChdtqvmn03xr86UMl6GMU+gho1dU8hsRggIR1yliKcFiDAMgUfiGnryC4
Wc3G9y4WAVXHqm2Hk2WI8XS/N9QELcQcjUu9Z5KPeo25q0FVLUciLsZRR86NxZruuTTCtTTgPNUm
w5wwGn4XEwWZEqSHu4oc8ftNZw7mXsuMXZyPDioQ0Ft2ghio6+b0UTGLBAa4J41Rn5M51gQRZ75p
xv4/f27PG5JdGXHlz84Fa56jgxggpCfDyqX0d8xgmZkJ//TPTRV2BZlH+3zMxblB7hRLL9mGBCje
cz8VqMZZQRae/rlpMic82QNQGIN5pWv+GvXmmMTkJA4uq8/MGT8DNaGHzeGWtMHEObdBU50GeUtw
QgYjY0KVNY1/8BcRPVFr7FHzTJsz3GVzAK2YNxVh1S3J9Tl0XTdT6SIW4nF6sq0nFU7ROeX0iHpP
7MXAxMufPyGT0/h8fxjuIAYGWyGGX24Gchs3aLGNac4j42HARxjOGpibPOHarWk6DeLGuk6tSP4w
rphYSS0hXmlGmbSHAEbjjug/68GQTbHu0sx9DmUx5+bUK80DjjU1040Y3uSDXvWRkBtwXxjOsKva
+4LojE+6lQMxPmb8qg8wPspKs9ZuqY1Lk5y0bRrGxtGmjdmHnYCXAio7kZQawrZNgI9VdVLIyAhq
Y0w0ywCRof+Gbo/kNFgWk9F+JWWzRh7p/ck1vtKlpvTLUNa/gspAx0XS56NR03bm2H+NAfRxLZfr
ZBr5l/Zc05xZbtY59q4yh/TiNz4tM0ftUFzJo+UTEeB9xK0JiBzIZq29g0x8KDXN+Z4Up5Ck0/9o
88m6dobxRQ7okaNBLrnK8q8pYaJBItT3aR0h66zqcYU0AJYD9eGLVmbVAllU+2VRqTbjbH0QRX0m
ieoDUIvHxEWhJdFZkteFLy/KaFF14tPoHIkMeLK8pWciXdYC61agSrrxcikXKVZWXuzZt9Sic9+x
H9ceWX43Ejxapva5v7v/FjkGLe3Qic73v9XD4tCNhXhKx8Z4lcn1/iQgK/HVsqYXIIvOzQgz/EI6
hOL7Bg0Zjai+rGb981zNnFZO5em7+wZduLJgZQ3rdP/byTaPBQqExzjhQDOH7f2nIwN5UJTT030L
LmgKHE2Jtrg/9EqPBHfo+T/vH6CZzcmAofP9twhh6eHQHT/dX86b1Nnuwwp7cNXcmEjdn5T0tnV1
fOP6n/fAUpjixvv5ZdSJaFc1wOB/ngtlaRXRBt7dP91EXBxGpIge1rwze09c3KAQGFjZE/cfeUEZ
P0K9e7g/KppJnpDFs4SbnwFQUu6S3mCUO/+5A8FwXfajtr0/pA7xQNQF/vH+Wo7nXEvPNH92OmiO
zO/rm/Cj5tFLJJoutgDqoDuNHTqd+0Noxgwo511yf8hwvFgHU23/7FfTZhgf+x22wflvQ4DltSrq
n+1rOW6dMropmViPBv+X+3NMUKmn0cIMfH//UiYGdF6k1G3RIoDwautkmJmzUghuWKSlX3GFSJF5
dPlEdIgkm7O93R+RswDTUWMV7rc8QXQXpx68TdHQhiFa3nx1y+gaW05w0YPIeoXwso/EV9rE3uX+
a8sVj5IY1Z9HbqQ/xnQ9yTbRzVcm0U9WNo0/v6v5WKSltT+PvK5+hspC+u78TDl5zybXnJ/flf3w
glFC/jxKxuzVIHDk5w1oIKgcfYh+fueq+hb3Y/DgSnRR0irURkSCfExruGBGiFZlqEoMnDy06caD
eGm2ejH81dKmviaE3KLFP2SWQmsyBbupMbUHQ4uZ0otO31VO1FyYujasO2ZrmQ4pkcLRWQ9RVV5a
HP9HN9L2uj1zVDgNLStCoy7kmvlwYLS9Oce1twbh7zMyby683JndkZC9mzMpb9ww3okSUzSotFMh
g1ctYiwP5DxABloiGVdOog5hMD3ZBYnVPotjTtP+HrPRcGEeb+8t+PvO2NoPGemzu0kmn/dH95uk
d5ONU6IWznRrONoFQF8ZsFayGdVHqtAPWuQccF3oD1Ht6Q9W0sWkx15kj8jDwuTK0ncdALViQRDg
3On58LGJDEUpjy6m68xDmthfGnerfezYDwbyz94YzVNQZHjUI6JvO4avEw5eRhFcdUXQ0AqkgbOo
WjveRklqP0xidLcWvlDyuXhYTY71YPsXpkb9WaSAh9IiIo4NgxIFDnYKAGzug5na7hwRug3QZh77
sAx2mnA/rPmtkNLpPNzv3W8cdpGkG7pvqGLpnxWQmDocXEAfV/f9VLldeBAUjvr8Ge4/ihpmvrVe
ESlLsOA2rZBj1ZIhYTZMEeLumBwKH6KwZmNhXxQ2poJixNESmK7YxCPYpK6NGwzLer/sqrq/pJ4M
N7WeoGOPnmq6PWd/fpf3Y+F+L/VprTk05Vf3hybZ2cytzN1gxN4D8/BT0evEZ1LUBnaETBeT+YWc
XHyt7XRInBSIZlMwB01wpQWQPwIbMzsiXAo3M3wYBkFuiDdtCWv2SUBSZN1HAA4GVfmnkUrfeNTS
otlbnveudSXEpgldlQC8f/m5mc0XFBbpRsc3RTXTbpm/QkLrlESS6v91A0gUbctiNyF8AMg6eu++
EicJrHoVC21HPNbT2GhibRqFhrh3IC8XHk+nnXIq2G0ToP3wdNgzVH2sZ/wAElwGqQiOTVSBC8Vn
nDXl707axGEn2SaQN+gTC9m60F7agDxb/ZDI6EBXBIhzUR696RHLRsxk2X6I6LcwkRseJskwBcmT
z0k4lAfdkPlBF/7IJeT/HsPsyg//PIxsGOtMmvOAAI5kGP79VHP++58f3jdVwxpEDzlvCm0YBriu
MZEA/zzjv7Z7/4P7BrjmUlb916///bI/9+08Y1v/PO3fr2ByhFTHf7/aP5u/3zOQ51THf3+K+0vf
f3e/+XmP//1+/v3K+n0//fMX94/585L3H/7rw/+8zv/bDz9b++8n/2xRBycydgZiIA3kFRSIPfiy
aAuF4bGlm338180QXGO9mMfUf3uyrYdSx6A/yS9a0e2hMtoUaxVmN1UaR6qhkMWrf4OO6B1G8+K6
njoqe1THVm1Z12BWkoisvIKglClSx26+KQarOEoVfdPa7DaumpeYmfYdzwsx8LfeRsvNt9CT9tFL
e/tIaNvK6ObsjNHKDgiumDV89IKrhCIzCjaGeWJdGyzrEltkH7V4EueZO/rpI9QiRKhZcPLJSCUA
OBXHQCmmD0GCCFY3knURQMX3HSM73W9yKywxNZTZMkMFcUx6i1EPNdDKnZebei6ws+S4QpQf39Kh
hjiBEv+sV0hH0JxszLoColeT5pmMTOanZDuObYINkHdNI+BQKkbF+VihUwRTjzHxSK7rGy5j5MVD
Ouw1X6PZY3wS6ugdes7rlykZdvhr6036P4ydyZLcSJZlf6Uk9sjGpAqgpbMWbvPkZj6T3EA4ODEr
ZsXw9X3ArK4iGSkRvaEI6U43cwOg+vS9e88V2XZ2l6RKNqkk1cjkne65TdKDPZbos4oJK3KCVjHv
PrSuYx6mCkB+6ewxMG6yrn7CYpkhXDwJVKBLREz+GmfXhlbpyp39r/6c0KNsTMD/ZCrtfwRuBwnq
qXR5t/6UGZvYdl+VQKugenNn2/aj6/lq6cC91MCTd8Jg6GsE9cpr/WqTmQau9to7+xFIwZC6YxQx
8VWRe+5t+Yp5rD3affCtY7xGdbDMdIhimOp0XTUQE1zD8Velc9HLed4nILGs9ZlZvJ/SJRlI2lrY
Y99Ekjgb2+7heMFOwyCSX1MAU5tpie2iC4afjakGE79+hZgAfb7un925zLYBjfKFKHJpejRngfhq
DnrYejhLfQ5Ax44NvF72yZxUBGesusspjZ341mqkFJ4FaDhB/jLUwcMgreyp9ZB3D9hnQk5Ga40o
B1efQ2pjfgiDdmNGwty3LTGPbTuQu5K/T43bAq2mR+zo+UBV6tyi2aO9PNNWC40dqMmnKFLeKoPb
9oKLGyOrsQK9Y53Q5dDAjrqP7vJPA4h/LOX3Lgh3RGrJrF8BagZoY8nwMOmPOgPUHawc+mKFw0nl
TXSzsUsS5dHvbConwq5vCGzGnSr5H67BQa4Z+XBj8Zgv4CEcqJ9UQ6BUgNx+v6Qm/s8THhaS/ihh
0TFL5dHAiBu5V3rZ/bNXcrBmpoTVi7mPUy0kxkwcXAVlM+/Rp8uJC1vRtg1lz9JsFyQnp4nP1m5A
Ny4QiObk5MwQcw44NvCZjzz5WRuQfotla8XEwEmLkifNH0n+CPZZxFjEIP5854/Je6Gw4IThvHT3
8e9NWRmsMys5GdI9y9jaJC3e6DSIkmObt09Vj9NF8okhqjdRYYIqWCTfK5z3cO17Jj9N9kE1FeaC
gNm23/XY8AGmdq77mEi/3YUyu8W1R05zF7Xg2+goojMUU2bvZL/WPZ28NOwOyh3zrY9affAaiRVY
oKd3u4MVi+RK1gmtkWIV+vLFrKmEO0zhNOjkmXkQbsAOR/nQEDNeleqCHx4dZ249N005n1TVYwgz
gbHlTrx1dM6NWZrvukk/pZ31Bnorz0t/lcIMWVnQ6Eyc97vOeAiH4Na0aHkXL5zGqH5HwfGlU7xS
A3LoMMDy8JfegeDDmq0J2b7FQTGW9NWzcxaTBTSa5TPiQWTAdvQliEKKNDl9rRMXKlltPYIKqM9j
616SqOIzlSm2Opxhu1yW37HgNPekpTf3ymuzHWGFLKWd7aIo5pU6+uPc3ou4LJWgYuSJDrkA0TRA
YLDCa5zWHzIHnbwnJItK1ey7wgV76AlwJbQTN9qXr0GbPGUSM71r23QOA/dReXEH54oQbfrctGVa
zBsIJacCNEmkAnEGZGb3OPhZVpyVHzcW1r76joxy565xPVhV1fzFrr7NwOZpPO/FVHYrlY1b3eK8
w5TtEUJFY62eOm/VJvpoYijYpDwMyM4wjoyeMWzHXhIw7BnnDKAk+gQPQqFldxsCOG4N/YY9YwHy
JEgrm3NvF3SjfXIEcyLCRJWf720CZ1BFefap5bamsxzFdHSNdSTClyAHozL18zmOg63KK+PUgcYF
Hm5wFM6TbpcIAOLuTUso8S3b6wgX2XcQKDAa1mNcX/wD/Wn1OMsZR1esNz7s8h19K6Z/7szcSaCf
CO3DSDgXbpIh4PA+fjN7lMJB6Bl8bm/93DTrJEoo0xNa056dd2udsgoiDxwemrRdGQGswjk1rwB+
d3Zc6BushQItwhyDgQ8OWRNNh1my6zSOFps+81LUIHstqcbDBnGGAQGaizo8lbIf9hktOwJFPUl0
mXPxNA77bGh7VFDmGahrupcsc25tETw/06T1SpBMZbPPo/IWjVV1KER/hczCVN8014OU8UaG4QfZ
9CNYSvNzkA1oR0ZCs0rwc1nctvvKN88QVzZlhOqjHUl6jmJOiW5Fn230WhZknCZB8QXRYrlKVOoQ
LPoVTzL7V9/yFeRwUcapJmmZ6SWPxCE++9lY7nztPI9EVeJ+FOvaAyRc1XmxTdtPqhvKE13+mFKg
W8V12nyPPIotxzQPxYhi0XSR4ySlV90mjnsHMbctk3aLQanh5EhFC6RqlZ/d8+hyY8EJUO9dvNA+
3XGkSzR+6j0P2VZNFzZ1u5TizYtgopZA7MYejXbOBVB9JTdpYh7sDKKGmVmvWBY+gciLdjnhelM/
HBsnTHeeKhuA4z1erRwdZWNIQlDkCwrv/BTNdM+jOW5WTdDzsPe0xDpbonEWBZFm8wOqmMUmMmOi
T7EPphnpaVFXgzrhnAN+CO6pK9ZdGidEQnWX1Fn0sUbt3oFhPDoeEKvImJONKS64XcNxMjbeoAJc
3SDInUgus77oEX3oB9NU0UOny89miT0ic15qTAI0VQ2IVgh9yIYjDzZBMOguYSz1sGRHyrLaVUw6
RiB8z1WfvnTMmFciX+J+PNycmGefLNEmtE3B9RQiHzYFn0Ctc7XNl6ojFRtDAYCr8OLuMiqWLJlR
akzpqgTBTHCXTXdcYxZNS8cjRkV/jkh62I6Q+nBRB8XGwTEo0mQXTtVDUsP88NyaoDpHnSY1IvWl
F9hqJvwjLUNdQEWfjXnfuRWLYPFtaiZjv2QfzJAYwGz6EchuPDBpljIbLPa0++hwhdXG7c3+KKuo
2sGDeWBkJglwzz/OS80rnVc0RI8zARI0Az3IsQ0rRBfIe5m1n7RnlShnMZZJpoIT5oEZXvjTeO6m
cdoklv9sEkS5Cw0tIKK3B2z71l5gK4LhTiGB9fE9KMkwMqzmPpuc/kkn/hrw/DbDu/qxhYNuQWe1
J437YcDgWS5iyynIrG3VtPlZPPuixpooM/sO43K9pt+gon7YjW5prF0a5klOzEJiZApVHDLeRajq
aoxCRme82EOA4B1VyUAfPxxYw0VrA9hLilXgVsYWtN69HRVfQz2jo5P+c16rb91MRtuiW/JEbDC+
ZkdIinhTdsx1s8Ie7uYBZy2qrvVg9UQX+aiEadfcD9WI/Be2cG4r/zAOprHmUe9atgsGn7bDCB0G
24gna+P3TXYyp+7kmOO1bCvGhPlSExjJXtTiSAjJ03KG3prpUK8nEjNkUcPItoVFhb1EfaorCrAF
w0zYH/jRc4xUhkx0fJLglqh/5mxjFKQcmg6UyCnkWYFhWa8NE70O+GEmu1a7zAbV4qubdqgGik01
hmqXKbp6CjC7bZlIrT4MbultYvL8rIChiklRdC7tcuUAPh1jNhAPU8WKVLrh4rj6Vi+S/rjB6+v2
7qGv5r0FUmQTW7F/GuTwNMKluqPfKE+VySQa/OUTwYpIvFFVm75+NIpoW+d5uEGRPS6ofKiAsjhS
t19016OWjXu8a7puV1JEpJKGuLD6YGMrVb+wKgNyBW7iuug6TDnfQtVc4Ik6a4RMlyClAGiqxU/v
YgBOGgTknvpadzSRMODj9xzqK1tR2zifZZSSqNhNgtMdppvOm7coyj52mbk4CN5D5JL7KooAf6dE
uFhwPxwyktd9757DIX7TmTAuxEUwVSwCc62rqYE39Torm5VNExxENKJ3X7rep2pKE6J+4J8z2lvo
SrN98UKgH/qlDkY0TRrCQC+HAxv2+1hz1JhCpVd0V7HvLrS3ICuqQ51ZBHeOxTkt0IaL2T5UM/u3
XE5KNQaDpo1ClLODuTJNjMWzdL4Mlke68hwC9LC7LU9wd5e4HXdoh/bM0wwjK+szJtQA4FiAZroN
TkOHcwYKdf6oAH+Q9ZQekywlHKby9UOHXKkNw+EJoQr3IDsPh8TwsUt3I8Hc8DqwThX85rQaTBhH
9pYWFmFJyz+VUX9DYIe1rHnS3lgemFrKDRYg55Nkv2gLX9xoaz/6YV/cu214rXFgRsaUECJPdUk8
angIgcmhMrYha2JT8F/pd5kbLemLoLOYz1RKb6kJ2yFxxpesVXLr4thzUl8dJGKIU5VtC9+b6HbY
CHAJbtvZqrii6OuO8Vg86IaehuXp6qgcOJ7Cf7S1hmsSkvQ80E+5SzzH2UDc8o5YXIo908i9Eboa
KIXicK+84byuoT2eHLRpAvxRhGmnDDFrRQ7plY2R4w7uN1pHJF7O/razxr3jjfVhcGD7gGITxCmk
H8ZwHDm+aKYebsfx2D5aqQP3gIosTo5ZEtKCSIhb9HzSqyh5Wyr9WCOt0EsQVpqgA045/I4ZgkE7
DBEeUQzWzG69Zsvofunkj8g5PZJ4lQeth583U/jwvAHsS0EJUOgog6P6wIJoW/HetF7cIg23I/C7
u/Zk+PMnw7QqcgC8l0yXX8ZFadaESDN9eJQDmLaV9LvH0pvfhMLhKXijuInuy8J8zyDFGZDY1kYS
YRifQD+Zc32lkYm/a3Ce0TmBUFs6inNOaJqRwCumZb52Y/YMCr1wAysRCA/cVg517oWHI1iXkwv2
AdRCmGaE9zrgNdHuBqz4dwj2gFIpXBd1zV7YrRUomW2WVcMqtNvuUE/Ip1FZ0fFobdQfqN5Odjxv
eSS6iwVbeWVnNI2UokaZIQbaM+RfJvZRMNebpOkuBlj6tSGSd8Iwqw3oqxKjBwYYVdnwlSLo1PDt
tqUhPhd+vS/F2G1Su3FpvuhgV4QoPa0RdnMbyg9pQc2IHmdNTFmK0yF1CEBE1EC/dGPWrLhe9xF3
8I30jO65qxesighTKp+ELWWwHok33k1ZcV8ovz1jg5/vitaBHuvL60xwEa1n/y5rNb4ctLFZ9Gkk
SNRCmqowsK1Re1h3VIv33RKkmZfLzLwg78LSRILDpkg2w4C1pR3pQ+bhO9qMcs9D8VAk4QvEXWcT
zvNzWQmNiBGmukM8LF0EVPUeCWFFWTqo5Zdcvj4/oT1vV5FhfW7s5jDPhOglE9kSITlNRpdFJ3Z0
FzSWNaw59UP94REcrGIH7jBp0gcsJcl2hchoWvt9Gz4gVOfJ7MmRnIt6TW55ug9j9CVxVhyhzZkn
NuF9EkbhxpvLQ9rLYj014YPhOJ/rHsDBjNAbHwKc0Pido0t4MqEordJjls4WAuT+0De9QYLTxFsW
egv4tEUqP18H0kLv2oasdk8ZzrrzPGiyrfkpQre9ndP2Y1Cemwi5kZqdGan+kB+QYltrSliABwgo
djoqX6iAUONP7Sc2wOrW2Tz1kDougtyabcsIa29E8MkdQZexYU912XhvLaLduwaO4rrt0nLVyXMA
AXrTaxIJErekqPfka04anJPK9L7iqptytAjS0+x2ottBjZBMZgYmApAXOwCoq1gCd2s8jI+K2c7a
691jN4O/8oIsRBa8IC9CextLlAM6NnJWa+eG29rYxuNcoku8I6TA3YYLJMu1IfK1EyeNiRhAojVJ
UsZkwkgUjZC74MT27ZI5Iu0UwVLohmstaLpktktWJTIgOGWo3zVpXSvP9wDVN9fQ5exT9hFkvAIS
jgvRavCwlZVV/ZIljJksUU3HwsTpgC54E6TU2sUEki3VNroKkjA1jVMk7a8RFeMrNdZe++MXICyU
xJKgNb3Mc/vaPzGbmt+8gtSBrBieUUeLW+NAnPT1/MawiqSZHEXFj++qqiUgPqySI4kw05tpITeF
ivlYWUb+lFvm/sd/Gm3kbgEj7dWP72rf5pwskKGWNfvvPLyWHk70gLXuaC9/1QiM7nqghpfZiMZX
xxDnznW6c8Fonio1fR0ZSAdR9hbNBCLbpvnNpI33VnnofeKcdeTHFxk9ppsudLL9j6/KAj1fW3f9
hWRF9eIQ+9cH7G+DQauw18FLmAyMPn3jCSxL8MJmnkfmAb5N+ThFcmBExq09kwmVyfml6DRJvHgx
OaCSjhNht9w0LTxZXBigfaB4AfvFDeEikkSCYH4JBo9FJU2hjXXeNcnmlyls7NfUQjTZprWi+UWd
QfGUrfwog7eVs285mnUpMTXxQUXVbVsBxNxXPd9S8ejlPjzIyc6qr26IUZ8d7BPtPgt86XA0mJC8
mia2AKO5A0z+OckRb4qeqMyRVnYax85jYRqf2eGDu7gGt2T08r6VgrWBbi/FUm3vKvavrfDOvW7N
Ne3KUyTrZjOWrvnmBBx5SuWxJDTAIX/UQDqj9gDPTlZLprd+11ZPUJmPRF4RlFlgQyUyO94rH3RZ
m9XG25jel1b/igbTuLVwDR/nlv08DN5N6kvmzFSE3BY1bm5MvIIzx9skPlGWlRulBm8f+WRd6qQM
djQi0Zu1yH57Tp/zyNGK4jthnxIjUj6v0rsoYZKunPiAlAC90tIGrgwWxi64DxbnqgxvRJUyd0hC
RgcwCeMa0K6Oac/aQ3hVmJY+OGEMiyKg0SgdaFNdZ+Nv7D0KF3CoTQsErKyG+K5J7fHYyAX9a2VQ
bUvsaGMy7fQQI8fVOti61AJvoep3lj1Ee3eCuxUPGQ4NMx03BiKOt9a3PiT02VOcLvthcuVziwZv
24B822QG4YL42BCDCZSxAcnPNtL+Hban6bkXsMVDOROIm8YYi5WXEN41Bgce02oFi4P5en+uE4ne
e414+nPu6vAK75ZRAwvjgQSjV/gNRH1wnodpJeeH3tefK4/pjKqbE4JP84zyyaRFximx0bO7KwBC
4lxAcoXEU+9r7AepG5HCy/PMLQwPydJ7JxEbwWb+dc6Io1UaRZqT0+00RkRPpjENW0lT5CXpiu+y
srxvVUOJGKjgk+1Ddvd8nnwl4dJkFYCVIfZB+ej5I3mqKyM3rC9IFrZ+w27bDYviKHb9Zzu5Tomz
HvB5vrau0d1S02Xx7WD0ku0FFKBIrqpOXyIS3V6aeeyuDeqTUUzvFCDRhUSq7jlfNXN/MpRRXyZi
wR8SpzqJYrTO8DRqVVnXAIobRrH69uMPnZF6gUGWmMSifJOFqU6DTTdnqLAgkWNJTM/iX4JUvB5d
x71gwofW1YVq60qPkLusICUc8BBtPBNq9HizHUpqyycoM0nCS9l1XxTc5LH6gJnnE5IimPciV4ex
PVpA1lct2/06yuFLxqV3EMlu6unVxUtbegydWyN6xnypeNMRrdSxca5mQ0xt0g39tkc1NPQM0kXL
MSijw0Atm9yYCebExLnPOs6XB94fjjpw8QlXm0i0PpzaTUVBs1JVeajH4UInFIXQRJDThJTCZinW
WB2ouWiHVDSzOtaI0Z2KcxBzAqy5K/cI2vld9ewD+YfyFs6DoFsDIisI7G9VSikgfOgqWWhfMf30
oKkGAIxDbx6XwtOKA0HvRY0XY9SE85UPGgg6MRRiPDjWtt2bSDl2cgC6WxWcJQJakyRmOaR5nyw5
vAx6yHc5OAQa5AhP/PzBVZJyjuJEBB0PFf2ZIkCQVFjtOsu874Ipw8W1+EQ9F/UHli6W+xlhEWNP
DvLogX3PRPbdiIvNlHqFExeJed2sNMfErqCgIQb9S1RH+7KZ21uNXzAO2QDHFB9yCjLO4XThP5R+
2X7zfOJGoOCE66Cd1CFKyLgNKBWqsViGPViCQ0Qzm2AKviSNZmRtsqkZhXbvkU29DimTuHuQZv4L
02tnLj9iCHQe5kp8Hum8+5OqoAF1jA6Qx2wd2XG+mcHqBtWKfSi5eL22L1If4woLiE68CGnkO+0K
WNQVQuOhFAdkEytXDNwU5ZNZS4isAg0d46X8Zo09geCQoKFhRcRMlZzHZbCbE4IMQtinZCBXxYHe
sToXY2HtMqGLexHyiOdTwfPkRVsmjpRpkmvjhvLO6Q29agpOSGZQcSZqyVWQnneS7oxFp0OTEiq3
uUfDioTcq8HxIHX3kM3cFV3YXdzMOBSZHa08en13QdFXm1FP32jRQ6XWJGGhXP8+L3lNsOvCTa0W
RXmKnxGa6laSLnVXI7zj9Je+UcfDX8aZeVdkkGA45LJRkc1cVdO6segIc3a48KDbOyME/9Da7T5Y
IkxqsKZLNMw29cE0BbMNcptNZxZ6w/Tu1SqDAnADja60EvGa6iXZJ1Q6xZyDVi6Nb9BjqwpDY2sy
QkV4e607q6T2GHuamMNExrmpaZLV5bVxF0U2Em3gCFBpfEIcVnka+Js41XclffFjQY875xbnGKaB
5bSmfXXpZzLaFuigWsLxgCNlndyaE3BqgNZXbHBMktg9gH5viBTpGIT0MEW86jtHZny0osAFaHJo
QDN064rmkKmZZGygKo4DLYRMnwQq7QZuyqbpskc/qAYyCraOCUIxgz7H3IFopboAlOhkkFay8Rov
cwvc5vYeS8lHcKWaaw6E2S2wd6CdN3Y/ZaTe8CJFpfoP1Re3EpRP+88/wFX+8WvqqA901EWDbNnC
FZYtfb7+U+poJe0sKCzFCg4LFCrI8okiml6D27hwER/DwBa3yswy1vkrEzzOgWnFI7jQiHug8rI3
XuHSp0cIXa9mcnTrknVZWdcOGO4dYi06CobYh834JQ85lDO0Wrdp++CF6QWMZM66hMtUh2SmBUb7
qaHvWnffuRqfuxKsai6KF68frsVIOW/16qp8HrEiBcwWmo9hM4zb1CCgNOw/op7vYbQZ6qhM9zkX
yjzlUfPmdM4E27I9uQ4tW6u+0kOuuTx0ej2wAitRRBBTUdJeMvFkWBwCE1pd6yYSH83iVUethdeA
MsdR0y1QKb28Rjgby6YFY1fuo2RANuSM84OhALVWqA+10R9RlpFogI1igy/kcSrVxqO8qNPJpFyg
S5Dnt2KeXVxyM+f+BVHeQjfxSJ2BAiPuM6XosY5A+zI8msxDzD101VU5JK9OOJebBLsZEo9SUvC0
Gz/teRYqygYhi71Y7BOREX8K0ewRqth+BUF1zT2y4lvkIlvtDJtQ5KBeavYzOTkPiNgPbtRS9RfI
ZioRrJ0iuNmTfNMoHre5Ex1iJxPMTaxsSxH/pDL34JodbN4w++QxrQFkCixuccfifqFjJUBYS1l/
p4WjsciodafEvShHZjDucG7GnARWAiGyQmSHcdmKQLjfMUeJVn99e7vm73e3j3bScmUgLNM2Ocz8
encjCgwt5ccsdj4+S+ZtvItmeoS/tRvDtjr0mfAONatejttv1xBzCWWl3zZevKqK5iOG2UdtBifD
wN5sVvreM6NzjxSJIZ7VrbwhhPgCbIaSpbhzGaKuLFqcWA9B8rkRKmimwfjh6GFNc57cZ89jZFnr
Sgu57hertTRcnJ6+xzYNmpQaKEWQE36pcahs//qTsJzfPwkvcCzLQiluCdO1HPvXT6KNl9UxVLT1
aiL2Ro8ZSeeegTPlazoo/hYw07Tqtb93B0z8NNO2FExLDx64R+Pr84+387++jv87ei//a+Fpf4Q1
fy1pgCdR3P321//cbx43/2f5H//9Hb9+/3/u3sv7z8V7+5ffdHnaPv/+Db/8UF72v97Wkhn9y182
isb19NC/c8nfW3zFP6dL//9+8T/ef/yU56l6/+cfX+EadstPi5JSkTz940uHb//8g9nNTxfsT+nV
r8l7pz4Xf/of/4qutszgH66UIkDRZnqs1aRQD+9tx3pu2v+wXFhD3OV0WV1T/nd0te38w/F93zFJ
qQ4cKWzuiLb8EV3t/4NvtMUf/+/X/eV6/c/1+3nj4Of+HFbtS/YKfqpnIdgIoNItt9tP20avSWvt
Zc3wvxILuap4qgFesK68cDoq7376LP7NLsVb+zevJj1gKQ45fXJJ4f751TBqGrFZD8HBs6Inu4dQ
GKWAB3J5cBoQAfZEfoA6N07+UrrWK2QS/HGnebQwW84ck/YIcBZvO91OcpwmdeUguMkoZMduq4De
r6qGU2qcuZ//+n0vb+tfe+5yyb1/fUieFxASJITtWcvq9NOHVNQ1bb6Ct+1U+uvQVje7bV9HGy4Y
KJ1I2TfEB+tpoGPx16/74wf/9sKBz9JnU2E6KK5/e9gdw+jLtky9A2z9bR15UFTacU1602dWrGMD
c5nxUdZRpdH7/5vX/vMvLaUVoLzzTcvhrv3tl67xgEJUd/ujnxuERbBprGCVDbtCzd9qWCZnfyzH
o2a/YpIUf2rGMXqqKgTnss6/IVsvT6aN1hy0hI/lW9ovFQZl9pXPUwE08K/frP3v3iw3lGtxrTi1
B6TF/3yFEKCpTs6TPirAbUdNeMVjnnffA/erBYhzG9eFgBmCO5/7j2Os4V0zm1wyZCykMKXek6v7
3riz5UKNCMziuSnKr0DfEGXgiGOOE50y1R0k+tZHJhY7bOBrY+YkVraz3nl2UVyiTjw3ljIf/+Y3
+2295/eREvOxzcXgNnDt3y6DkYp6BuLbHcuBSXhhR9FDbVfPAeFCwVS7RBjqaFsuY3ef6OY6nfUz
lW22c1ISObrGQlAxDmcosTeT2utABMZBQf54ZpTUrdD8T5eGRJpbtiSf98Bbjn/9/q0/P/IseL7k
HgIXYALl/vXKhCWhO7W0u6NTgC+snfgpG2ANA8AWbFFA5mc8bNGoNFi6IL9UPeKMIm0mpCucnUKj
Cc4//mDE+ndP1/L0/Pp0SSZ+Fne54wXSMlnZf75pGp1zoC9tfcSYQA4QUi1CGValPZ7qHFUf0xc4
DBHEodGkNbNYX+0g7+9D1U1/81bsPy/DLPCmBA9vYkllIf71rdAod4LM7ttjXVTFc5RJstGsKAT5
WrzHhMRegr4G/xzY8zf4BByS5jt7ijI6U/m0VOw17A47g2oL+FuUat/Hdf4y1kh5yQ65OJ6lnrrv
wo2rV5JJ3/JC5edGMaoq/bp+/esrbi8f268fq+9YpmRHsblzhf9brWakiFAzabbHqJ9oXJd9vhvI
X3kmOqyh9UGwQNsK/joY8jGJPyhnVA9m0OKoiZv+hM1BIYgheUVN89tAZOn9RDT53ooiAnh1exlL
vR6b1PubE9RyH/78rn3ugiAwHdhMgfdvljsA4naU5npfGgyeSLthZLn960/G+v0q8xrSdJZXkpRu
rOy/XmWrEDZiOrvfy5TxMXpidCjY4gsXOEQ563lLkOVcOv6hXcJTfKbD+0K5wU1MeKpG9KYPDV0m
mN9EGabDh79+d8uL//YBsH5KqkrPlrbr/bbQ6I6eFk0m2IVz/NFDQXcKDeKqlN4q7fT3opg0mru5
+bt95vcFjo+Dj53dlYAWx7PF8vWfNtfKIt+wsei0ylnStXGsPb+jt1YkYQZioJs3TidhF0SUMsKb
cP3PdNn3Reov4WHR3y1Xf7oNbIvazCXizbVdaf64uX96N2LsLYi6aA2jVDDgQBY09nl4a12agVGs
1O6aN/gRiib/EcqwomNES4da/S6vx/iJT1D+3dqwfPC/XBjekrBNi52Nh0m4vxVNjSs5WPp5v48Q
d+6qkD5MFPePuQteVxLIwnOodo2/dYTJmSbfijbSD9QH05rAXyQ490lnKRLVSEKjXKmJYHXRxiUm
rb2/voN+34R9rAe+aQbBcoubaIt+vZLopwqUMkW9N3LvasnvVUU8Lwme4EoRDLf1RrtBRIv4b6oz
WpN/vmpUZZ7LEyU4Efnmb5uMDe1GGBMpvlEuWNQCjA9i0W55yx9uQxSV4VsE8BXRPcPV6H4yh+i+
avMNzymogC4NNlNMRBSAugecfwnaMeR7qPaqG0kP1tkvBHGjjrFKm8bYw9gW9348kk5kgqSMFQZt
VTubHBg2CuocsJ9xdBLTJgMu7Uh+7b2tMAKB1s1/T9BLnkILQKDA8cKB3E3w/AWrFNNZkZfu98k1
dqSgG9sUnMgZkpo59+k3Wt0lMC/nrEpAW//aR0273Ofp4zBCnrQoyd4SbZAgHYiPirnNKoCKQCZj
B5WVqCQyp1BC3KaR+G6HU+q3nozBpqWdPqWfOpjRwHh189SmJG8AgCVluZCsT2bVfmjZDNvaEUAM
YMSoWsQPonAJaIGit/vx14iB0UMdg/IMXLzwXU1P36Qk2LPDOsdhiBGxecZlTvr5CgXBPiWND1Fz
EvE+7PJyzWOvr3TlHuRU6Jeqi+Ut1eaxJ/fh1LEr3NlzYT5aBWDb0JX+MYIu+jAp5H2FuKgRyw6t
rt0AtzWxFeTnpZWoERpfO8gshKsu5M0a+M9sVg8S3rTvd1/K2Jk+RBkNcxosOQ1K3a7qUHkP2WSh
385L+JD2d6vEhxCYxvhUEZfQ8NxesADRNZ/DYF0dKvDnnyZWFC65qeESuM22tQU9MEBWNyeYdwQH
uvfZIIlU88uG5rc7fRARUSOpX4IEKbCKeG0yrBiYe3ejAMkZxXF2N2SatwrDYdOrWV2qgG4Pkz+s
zJa4oYtQB4Uw/2T0OfEydrlrl+hsUKvxSyUp8zo+sDsm2Psfl9qhLIjnOv0cOrhXaehsfLOLHsPl
j6ZKScmawqNttSfbD8Rp7unmDcRO3lWmaV86wp4wB/hbUZvOudvr2YtuqWpcUs7AJcgAcVjkXBwb
bkzNVOHSlfohrSNzH9PUcyLPeZlohlod09fEy0zg9QPZxgoiufch9PMK7g9U/RDeycZsQfmieQwu
o+dnh3kKGeuSK8OiAaB8op1yjgRt6Kk0H4g9Da52jEPNK60vQ1+va5AH5wrhCVDlENmQMQIbbVLr
iGITlmlczrtSE4VbZyrd9easdpWOrI/EJmXdF5s+3ifZED5chy00j7xdetP1jo9fXluRwp91S+eW
l+MXukKcSglo29HShTYF4O8b9RC8pJJe/lT7W0TsYtWjcAS9lqfrdLTDrVOG7SYnr3mtjBc9IX43
2zw+iqJyNrFZQVZY3ASI+acTyUfziVZdSyyLw07jQwFpYiCrI9RC8X9JOq/ltpUsin4RqpDDK0kw
BzFIlvyCUrCQQyM0Gvj6Wbzz4prrmfGVSaD7hL3XJiMYnbP/lyA548rhhubbFzhJ9Mm9V+JTJ9N5
VwVuvgHWK033PphdAJsHka9pnFXZ9ndSDPQLVw6C79Rt9nNVte9UZ2gcSOhqUrVnGbYYkEmHU+ar
Q9sN0QlWMr/0jMC6bIB0xcL+xWquQ9BUm7LdAG+vH2QR7MZirI9IS65aMNmbSo2vz/AiMi/yeWcf
fJdU6Q61658MT8+ilIFYdy2mwcGEXGQUwY7tQnfTyNiJnWwgRkAZe31CTRj3+6DUQHjgZ1rqAk+X
tLGnWH2hrXrQlntpkJvpxiApp9i4zrMU5+CZxZdpuc/m2ge3NCTuoujxQxGd7CZpd2xw8i56Jbvb
aMardsjNHxFk/5DagbQp7fGi6+1a+pn+ZrI0qZHg7NApJ6ibgwcBg85mnHoX1S/pavE8O3vA5s7e
rEMDDcvJkHbMbkJn+pZI4jwBTgk8ahUMwZkYwapR1rki3IM/F4aoCRr67Mwjf/Gco8WC0Qd1Pon3
IwsyRMNadgNcP28jgPHLMXK3QeJVCE74STMdct1/okgdq3AT/2hFkB65Pvyd3j49aczeG71JXg2P
MS0yPUb/XXfgqnQR76RXPhLvNEWWgBRmfOsyrcC+TSOPgDt7G8z9zYNmke0OOE2Wrjmz9spDbUbx
AVLnGZ+Ye9bGb0VzigtU4Cpy29BP2Xr1dSbPmNiiQwJ9uq7H+p459SWpm/j83z/pU+KtRXISk1Dr
xCoLtEYEefFAH9LZ+O2pbW6+jYoT5JuBrqM3TkkXDWSpOCu21HJdCpJVdIISwv+i5+MygJpSgpSs
4m5Z2WOJa7yx2dCKvSnB2erSeS5ouN4wc+y9DkyxhLJmyIkwRAvlkPEMKxWEt3GOu905qBrw5VKs
hZRsHur+4flOe4Q2uE+s4cUiqApucg6VVsTF1ai611awdMdNwSnURfGyNJX1x5GDHtpj6m2myrS3
milKkiYa5tc1kKnUkCs5io++iMtLJL3hNJki7JJkaSCZ+DtGMXP3bDyiqzx2Ls9KZKtdbPPbuqeX
6xFhzarAhn+OouFL9OhqjVYdwax9OggObgro13LuyYJLG/li6DmPtbwVOdkSUqI2hb14NRqWJ0XG
MDkdUgMlGPTOTp/GTZqat+lphyUH6Q0OYrJP9RY7S9E1AMQHg4heQ7shzfFOHbOdmaiPs12/sJVH
68rYYsOu8j0WzYv02+aiCR8QJEtnui37FviCeNYiBcmWA4dSs/btc0NtA4e5Vsnw6xSMhnbK9GRN
cQzbXeX5zjHsdU6pcqq4mTnyn/I6DRbkuSLA+eg3ycMvc4+SfJow7iDi5+clTCRxBPugCqGIzkwe
04e9cRz1r3aF/dLXdbQeDPNUVPgnehtlKyQrwlGlGD8snEJryb+LbUgwfAiUvyh5CaPIeR46G1Bj
RsItMXGb2MH3UMe/3N/eMbesflMv7UIWpMZTj45zqi019ic4mPudQwd78B3idLBhHS29yMMphWFK
YzyFdp+IjZu6inzICH1LHPOMtQT/YaV7S7jGsAX8evMqNlL1lpfTGkmYtyzwLR2FzhTA9KcHwrbi
opd9v63nGH50074l8yD+2TijpcOfP0xj9aWVOpaP0oqX/AE5GV4H0h0N4mF0FQozck4I2pyTD7LH
QHPPzx5F2nCoAgsdrp8egl/M+dFJsIkDa1t/dgEUkAD0T9g7Ubrv++w0NE4cNoYhDqPACzXVv24+
kYwQjeVGNcNEgxsrZGHlgmS9YSuwxu4Ibi+IQv9rg2ZBjkGJ08fBYzS14Rh17i/RbdfZoIAQJ0IO
deALkzzOKA9hXfGQm768p10u70NzKyMVAJ7Eouo42niKIvdhPp0lqHIwC7q8d0lZrmVGfAojjSI0
ynG6QxWCzeACbEsDh9hIX6lVpKO5dsCRrgIMZkcbtFipPxQX814RPbLodaHvjflPMTjHbppwHNI0
L3HdhoA81+SIOWs8tEQv5OpvTMkb1j4n4NADta11j9GkwgPJ7ol7N5n1/jxUoj/P+niwB4RkAAin
y1DJX7fDio6QedHZ9tfsVQhyaT70QZLL5rKIo/t8cVg+LtyIPyyDx7ix3Wxe5rmFsnUE5+VpEccP
35BpsAfNiGTzVBsafFXnp1PQrR8YbmOiHtKvwARdNeqY/IwOEkzzW7M2fbS8WQTEIOJ29Hk8DVqQ
bFpJ0PpgD4/aiMwQR4S2KGw/e8Zcs96kK9lSC7BynOrPAI3iRbQYFMk4Kne2P6l7L/vizt1qEI/Z
QbnrSY8nWpCEr07DXq2PwbrTI0lGVfdgbOgDzM2dNSdWs4sN/59Gl/A5yHE1aB3Xld+M6yRFAKAx
5GAv2lwixBPkCUx/NM988XFZrFPPFOumM8mF0KLp4NImR1X2M3pz9FUUwwmdyLRw2MReKx00hVbH
2qbn2lhb+TSFPrzszBbianNONanUV00DYmCQ5FgRob4wEP+vCCD91wQxXadvvNYGIxs/MPQd857p
6ZPQ92ZEVJrXBP1RGZq30cD7nlpQVZvanmoIMOTvuKVRr9re7K5MnglPTkDEWOltwhKneYO5Q5qQ
rusUtDut3UPJcj3Jqvvq+8hmK0wIo0XXdR0N8EE2YdlYZ1ZRK6G1zn0MdsXND2i4dnCRFkmGS3tA
a4j+n18qG51IAFFhjCZ/Ib1O7gWI+SVgXPMPEc9ql83tZR7BcLIb1zYMJrtr4Xt/YavLD68f8TB2
U7apeV69qDRuamobuLDxiwqcLQS6aV1EUHo0752xhH8kAmw1mJp7UE2XLPxCPxNba4cavMadO6MV
KfvJOlP+ZXQinCwDBaSNTDCYImfTeeIiwZeC/FMJdoouObren8FD+myj53+BXDOt7TwfTuVkSz4r
ovwmDDTK9O03P802fuEkn6KOKSlSZ8aZIv42Zla8js88eKepcJdlcxQ2NlInwyQYzZuKYNH4k3ah
1PT2LLxuE0HhL2PEsDhtVbarnAi+uBQm9bCHEMSyLxXc7nAMoGhjFD3zakroFx12gnxs/ujk+CwF
OhQpHJSVXepsCxyMq440rjTmy68cH0la7n75sIi5gOC3l+C/v5JnmvU4kfuoou1/p6Jl0S/rqXmZ
a2JewBNOS5Y3tIlPVYYxHa34YJSiegEqhQ8tCLpNPHbnthXG1VA4BvKssk6Dgt4OmT3DkkcTxGVM
plOX/qPmqQhhaLJNQKZo2OC621oOBtFU4umeyb7VVfP23/SwZAYw9eMX398KYdKvrXU3veK67o2O
YqyhPe4Hc0UOHkpXg8IVEz/S977cItpEUGFOm0FLuYpbqdZTYHHPZxWpoAhUL2WZwvAU4iUe6vQx
aUELrSo9GDScc9k9Ce0jTtlRZzPWYRmU84RgpRdfTRnFB3O8mOLpIEqUgUuIOJNSqAgZ6XRuHa04
T2hGCWomWG6APxJGEW5HOMOnrK5R5j1vCQsNMtgZ+Aaate5GzQs1ZCE4ICxngQzFDJm5HKZaGqAH
uh70SrLgjV+Bvh5uAoFM56bVRnWB+QcfnN/NZyY9uEAbdXie65PFtZdWhr9sCoF0mW4ritlOdGbM
WscmyoNBlGep4CD0/FHQP77nnh5SUfDI0oUfUxspm9FW2JGxBdKUJ8U68dC/lABjblkwngBeUZUB
cN/gj7vjqOfb9TDTZdzUaMPo16IWeWI1mclVuJjj/KevcQSKWKf1sk6iLffpZyqD+OJmzgCowVSh
RyP1ns32ztd093syD3lQeGfcMm+RNhOF3MA8KFX6kWbsfKndd05ZHDWis0KBX1YDhtBxDcmlXn3p
nmjv7PlACBvzG6BPpDkdlsinGXhuTfBvEHzdGliCJcrsQOTq2pMkXEtP29dTLdZtPr94+viYqF2o
d1IZaiMJerljlNhz5a3pbHwvWqHOuoz+mqLQXusBL35FNsVQpYQvKMd7a3Wn4DNUzSpzSlA7FacD
djOCSZ7/bRQAgyamVwItx+LnJ/bZHLXkBQZmIHIfZKfrLaRj+XzhvrV03YYKXcvMfRbIh91L95gV
jnskaUdzNLkvePX36LLIhUkzYFkNEa1RD6OraKtDPcqDVXTTTczurxsTAZiNNAJZD7cxEQqLWlIP
H/MXkd3fhCTIr7GK/g2S2c4Tl7fyyT1Z1W27ycDMtF3JWyWTaEVJ3qw0GZdokadhm0ivPtWdYe6E
xw1CAPKy7bVhlztOeiB9q9+2AW5K3Y15unNNO5SVidrFGpJ754Dyr13IMaIxb3ESkPj+339yvHs5
RqfCpQlzWvJiEPn88fH6k+0GAM0qsOS4wbx1S3c1OfHMp0eBT0rgsC4HcLhE29Vwd7fkEjhrYlz8
e2/Z5QISmfHDD7fUqqlYD20jt52uMzvydbHnxdduvpb8eE6rfcoOj0/e1/6xZqfRtlEGTICD3arq
/KMBprvCyJ8dAqSEf4Low01cRZOBzxf1+XyVGo2DL7Vqg+a7nWfuKmafoVWbYou/eWWgGXwoO1AX
HBr/0FdSwEVZdIsFYik90v8Fk3Pv6QSf94U6uaVwiQc31Bp+kPWasemDP+E9jy1A1f91OY5If/Oe
EYAWQzbBGj3tJjBsIcUirokxgBZmEJ/Yt9SVE1szZTjg58DuL7EHB1tRdLjzU0UmDBKngYMRFuMr
f7nDCP1379DCXgLgiXFbvBuElR74SwE+IE1ymrw3kqfNVUrG8tHllcS/bdbuRwlAeZHSeNyE+WxP
DFJa4hztlNdk2z5+cs7rz9ioScIxoICroQeonoO1hzY4Eo2KZh+S+SMafKz5lr1J7WtmEpJYUGly
huZvUZF/iUyiZ06Tacu3+YffsXc9o2rdq2bmFiBvoeAvA89PiN1B66rGCJJIbF5BjJOkVVtJiOTb
uLZMrc+FnfZb5fCcdG1P2FBROUeKqvrWjdlnUBU8YK0g2ZnV49azCHHun2gPBgsgH7CNdP27jhdq
NZGYTZ4g6CqTsDt34qfhg33TuRBdeLzLycK2xYszHFwTioqvDRPikxYgoVuII/Asgksn0omagT4X
U5P3jX1twS5v3rkqdsEA+V8B0rRXKN/YxfKo4ma24rM0O7lCgp69mIn34Tdc+BDEvQfIEm5c+SVg
Wd88TAq3mLIoJASpW5nBW+lV4yekv7+emtM79mB33+OzC//7fcMDLDLq1kMa3tYhb2/tTLa1m9Kx
upWBy3c4Fsl3C7Oo6RRGK+LiN6am+VtvNId74/m///0PJqd6Y5G+JmvUu+Paq1egz/xLlUoCyKuG
qJI4n/HCQDDJOTgfsdZjPfaq+BvFfliOwvrpORVHRw81EgaxZic5A1/H+rYdvuTOHMXbrPH34SeP
X6bZJzaVMK+fNZka9cZJx/hoV8kYZgTO7ghJ+2Kan3yMFCNh4bWMW2tWHHPRMkEEQ5/p5mcSJPoq
J+UJX2JnXinqScAlNfNPWuXreOAAK3o7uiONDjaapkmsvVZ8r6j9GIAYzveYBqxrXfMded8QBjYA
hDKZg3PpKdLry3eraaa3qUGM7RbD8Gn31l0PEu3HEdpaI9gsWUQcLh5ifsAazgKWZ3eSemSj9kxO
USC6h5vE9mEs53jFs1D81f3uC+E08c1Ddm3YFu/h2MjQzHvnkw4BetuXXz2RYWNpMe2bTbJCumsy
GPcUEeCfOm26vedMvKLPfwSfxxMidYAvzTEds+ClnnX9qnsvliH0//+Dl1XG2iC7ZFUVynjYeW+E
s0PEetVXmyw32tdhxqGbMa2odR9bifXTdL3NqGgI9nxQYNr1zAgL3agOmHm6S9O2zwWjZ37juKS5
Jgm+ceFSBhzfTi9eUtm2Z1L/sEFhT10HcWmuoqE72WizcfPk24p0M+zXjClQytfP6uqr8nBGkjUA
JGl2SxhXGOLNngjXROCBappKABcaSWconvZPCDH7MlHJXrF8w6rOAd+UU7IuNUEZDePYcsiSoW9+
1cFaDGNDtc4ma9M4vfWhBJcqu61dNwTM96kq3RVYEgwQiTPhkraK0+ATJm+YzakrGp9pWE+Su+fK
V6bYhC6krf7G0IdIJKTPb3ToTlLxR4BK2gCAtl5jlbgE32nWJsDD8yLbMg2xGNVrNZvDh6Uv3KwZ
Pz2fhlL3arL/ikjcVVJ+6kOtsDfk2nOiDKSpdyCTmNr0yHDIHoyObWFl2zMqOuhLsOiG3RhRpxom
dDvMNPaFpsy5NF7jbX3ZPEtb/AuIfsM6X+U2rVvQ+k82rKaFkNi1pZXHeuhV8tVKhb2tAYUtrCgK
Hp6mnQulfU5kwPNtWzqejU1KZtBKTXLY2UXTXdjbKYiUlEZp7pNAgE5c48fae4YCYODM20IvycI2
p/HWZp+qiN0dZTbv36jljI3Ocd43p7KF+6cjy4ZILo1VRxUADFv4odmbzgosQxka6QglcTJDEIE2
pULXLZyWUI5O4RMti+aLgUVxcAZyAdi66Ku20i7gWgIAgIG1/08KU7KUiKsyWE+6H619F9BNUvhy
47rmjUQ1wV5MXKxUpY8icu5sYAN2vVFxYb5Zb2I96VZO0WwTW80b3VCXZpTmCnDGLY7K8QjxDVd1
Elg0auaIjshqARsDNT75trvx4+cpMhGq2ac6+aHSX2c/Nlu7a4ss8HVi7dEI3rW2YKuHAACM6Iwy
G+Okt8mUMLDne9kf1WhE7QqWUla1R6n2UwfTaTD8Fakc3rJTQ3epGuaMdTC8uITGLXJlTcfOInrc
G8dnyk/50eU57cVaUIUdRNnjrCrGv31vNe/d3H+DfL7odebSzlNju+000tZkA3tV0zp32XxJtca5
KiModt7sPKbBueoyb7eImU9uY7mkXmhEDerigxAlI+wRwu5tGsZF20dsvTQh0Kjlr2z8sl/HH0Fg
usNbb3qXmevmOZ4XD7smEtiVngsatlC7hAdia3RZdNbQnS1dmYaBYIGAUMrdeHOAFjBnBY88sgob
5xvGbf7qQtxZmbLo1/B3ViwLSFnO4i4/tHbNNWi4rwEbQQY4MGFKMiAI4ghI1nXk0v0Lm1581SwC
F2VRlS+WqQBZZjPhn1bz4lpzdvDK9ix9Nj114eKMjLuA4h792n+/SJaloGejowVfDfw8wRrPofuu
qIVzagAKQVbspzeiljwEfswwwQwukgSoZitidrnPV4q8SsmmP7AwERY+0dCEt/kbG4jfI2+eMZVg
KsnmdMgSSRw0dg171a6zpkdBhPMorfJPI6bhJEB4pFPy0gu3e2EE3KxyCSaffY5JzmqYFwF33Njz
wOasUfH3NmHN0mgO+rsVmP0DXhM4ndQNJwZDD83FlOjjaTYxWL8KQiVBbI7jTlg0E5p6JYwBqrXZ
2QdN+seRR12PdevaVARJUzN3u5K/lwfwwxJ4JRLwuXrWJIfIrf2w5fha/PfilY5QZ9VVL7UbpJcS
0N+tnd4wzjuhXrgccYGYlt2kogfD47uf4+KZo5nNgm1+dPqTR+AYd92JYQUCFIXJkKUH0picZe4H
9rIAV7CXRcnj5eevpeS9sJkVpEAhwUWgNj46aVsfa581hd8Mr47dkT3cRAi1zOCYG10eIn6Y1tDW
8rnGYYwn60ZUTfZXi3qG66jeiNbNTz3TRjL7ZJAf4rEsDsQTxbvY7fNFeSPj1HmU2tlHZLV3Um3k
OWrUSNKwMNYewNKg9NKTydHNWssjhhhr8oLAcUK/NRbKbm28xiNDvtZo2UOpO04cok/x8IkYT83c
Unv4k7PNqFqPyTggdqgwd3KYqJUWDcOJm1gt/OYY8JnA3tlUbPHWhobSwJ3Im3TNcs/+pz7U/h3r
4ToZDpmppn0ckSSbGkaACBV7TJ3gSGmYr1zIjFaLPDbFGwMFKgQv3TkT720Wf01Ad74iDQREa83v
6MwbQOO+cQhUki1Y3ESboB3ai3+yRsLYNHsk0mMmqgI9whmdwdrUMag8bWrIdFjsDyKF7APJL7ec
q+SMXCeu/Zcs1sN/p3s6AF+2gVbiANHWuF/bXaw7BzMX9XmIFaDH1L95LY4oFt0pC7KoWtktN2vZ
lsFVt7ryQDix3ET1P8Fc74Vyi9iBCIBM+oQrFPEGtuy8NHCAr/so4uOrFZi13H/PLKe8KkAAftmm
1zlKVgLiWsrHYUgE0ZRxC+JAXI7k4tPKvvGTGjdbI4pY+d58t0zvzZb9hl5lehlKDVet7YOJAaqz
H+CjrvMqzlZuCiavsQV8wME7Y4Exv7ws+dejrV26WaWHLva8y3+/COzUZhCELmLMERKwWNhNvDFU
JC/kS3jPvVB7reMTGSraNcCtsC9V+08hSQvrLMJuP+nDavYaRo9NsRvi/hO3FUNmPlc2J9GLxJW+
7AqWEQURh6AzyaQqTnYptwZNslaA3gtAwOPvy8leq9YyisMBHA+72GQRk/WQZ+Wj0thmKsUixIsa
PMZNsMjyZ0R8NJ2HJMY/iIo7ctRPFl3bniBxppF/gw4WVSrO4ll89sEfWU70oW6roIUBhOpf5jFF
S0EL0TbMA3OZopQjYpMFFLoJnD5x1f4AYWMtLDswHR0TfrKLzEUVyYZ9Zn1x5waIy9RyabX7iYUd
NNlkCPk4iZ3CdpN76p4xMTmUXWFfGGcaQ/+TDXQ4OpTTZayT5RmxezNiTtrCGe+R1f3BEvgTMUAL
o5GNdFlkUIW1EAjryBR5lsRtVuMiHh5j51Zh0T1PGZt3pmV5lXnDjsFPS+h9jMg+nTlf+lcKLCyi
A2ThzKK6DhA+ORWzartU2dIgFs96phalbobfLF1oPIBrB80BkpeT3ZO2OrrWPiaMw4fOxP8kT3ZT
5/1U+RyaY30R4lFOuMUgGTh7Vx1Ipz+aPEEBPsh+fpqvRRNWdaEjP4F+30MTVhLCA+uwuJzT9ez3
xkLupJpv1IywKKdvELLDKu2rLyKyi1VAEAghVCn4O0berLqDcPZRgSea+CwltScZW4jxS9BU430M
+H6owJApxKtmTl1iHaFnKoLgLOC19pAcVT045Jn90RMTXglJBbMBPtNfWapkOOl1F0cYd9KXwr5C
V9oXAOQ939snNYQAP0PJWSWGD8EBMsZo2MPW7CskJto/nf3XIjCyjjkB+WR004BZIC15evFmDDiK
CTNatGY9hIVp0+PWZP2C5Fn19mDgFVtIl38V0b0nQFj0n9bo41uDrkPLVMNSrk7YJq+jjSt3UM0/
VUpILkw4FkbFZAJJdwDIt2HwtbS69BqP+tManew000TAqMp1IuMFpY1/D/z4mAUfY2zqS3ZuTKTc
5NoBkkMDS9bxFH/LHCFNO0k7DDbmyBEoRLG3TbCrZWSciGf9a2ViCUMNiJgEOYjvdEHa/G3IWRsU
zS+cMFi+FgHaVhkOokc+Ly3IaSq5kNihqBaHrzJB/pW7gGNKBgceLUfv2tdGRDdi3JD4+y6lmOPq
m3KexIKZUwTtm2rEBr40AsdKVY7oifRgQ1XvujLPFUMT9mX2TouSv8ovfu3KApIRsTQuQDczUoYd
SO+oBxnieFftm3atkXMEnfopYSbwCzsAAl+Y7Fml1NkrshCKfxomUkJBS4vfBKzpMu2HHy+HD+YU
FPyl1Ec2Yf9h2thKF7iN8Ifc7Zyw8hTf3Goe2Eukv6PsUV5JyjsSGxmmx/33TJ6j1w36omkH/v8G
MC9Cfjvd+qAMZoQ56gmpgPqvbsDNKgS5nqPz0kyDJNwDWopLnnsl/Xc7DuQSOe2P84z3y+qRpaUo
N7GJyn7MbXtVjngjXen+JpPU10Elzl35zZvmhLJyUY/q2jL1+n9ssdm2+7HaulX34aZPmF/QvBPj
ckUue0qeSauJst2QSHrUUaxCQ97E5/eARSP5SQw1rqsk2cnmeRtFzU9vfTIFONV5NDOf8E9AWV/J
JqlACE5XIaaO7fy6HfQEiYRCc6YBgoZaAZftrSqpQ555lwTuvkIl/ucQw4o+GzkB2ZN+e4Yk8KE5
/hHqaQ9Lgq83ci1AHmlOcEbgPoNsLHZsLrPZQF/Cj1+QyYuHPoRGHiMbpcCn0f4VdiP2Hk8bR8i0
cNsqO074mp+gZyCxBLIbY/JTNumtcGIVDnY0klZhfZQUGWFcDH+A8EKOngjzbc1f00ublYoBtXrR
AXOon7zDn/nAXyDWRaq+ApFtZV0gmpUuS2xtzlZdQJfUNVz8Xr7IqY/4igl+Z8vLz1FvcrACBK+G
Avnt0phjXnXijyCWLjEEtke7+9LiD5uJ0Bbn+3uXOKiOwTIsXAM1itV81CIbN6X0OIYyjTjKeYGR
iJWCzk4k6PkLZfaGfFp9pSukuNhZTmYAp60WZ0Of6lWgOG4pKQOrUTRkowff2yTc1r/2mf86dT0K
ATu9xSMPvel4yKa0n6apt8xsWcVm0zIFBLnRJcPSdj7MpfEpMzYrdg69AYb7Iq/ggAdls3X30Ml9
Nqh+yU5MCP+fYQUnBpwb+2mEsK04CK3U2HhDtm8j85UOF+u4Jv7OjGvLyNeXfGrEbzhL057VWplP
KPEEiIrjDtzFwPqS1DdeNbroygdXS2gQZEmkqreBzmf1lG8vZjXCQ+rJtE5p+hG0FbsGk9SyYF96
Em6yrWuOOkuPDAYAclUJekafIPUisEDdJPRp4+TiPDfoo3nNA6MlnrW3yXfPfWqkLFvQUQJgL8j/
4TEOgVORu8BXajQZCvwYEbCetUTuXA3S+Z7SLqAjEq0CZjwoztGvHkHax+u/TkuItIMOF6gdIU77
erFu/CU186nFeANoCmO91E0O6GA6JwYUhFTXt4HOoRlxBC+Gngs3EfYPLv9iNWE7XwQiOHSei4Y2
1Z5+yXvEOg36wEEFLYoRKb/NmV23k0dviNPspRBIOKZeh/9u43R7psqmIGmXfZHCcxCfU1CK42SW
355ncg6Xdzhn0KKfUJtchVWZH6Ux66t+cMat1rrogWv/pJR1YkH1GpAaBXY1+6lU8k62gHd0Tbda
wBHOtqJ+RLHzYGgFWqWbfgNddPucUj+sOx24FDNLdpwZWcM6C+SZDfJySMn9i9J4Izqj2PCZQXT2
b0kdXfq0XkWmtp2DblsQFcToLvqa/vtduCSr2dwgS0GKMzyodXyCpdLbk0+ilwbKw9ja13lzGUfU
3CBgSMToHfJCiQWAdHdmqMfGkiWjbbx4MbVW4ne8nTqRnVXtP2wIcgHnWdr6YNfSsg09YfBGRBTO
gJeTkdp5buA9SiUfCpj8RpA21EKC1TouANXkO9siVDpil7rrS3Nm7d9ssxY6e1+po2SeBzQOwACx
dfBA6KcXWCFRwTyxFJ4ZgslHIaAgvRftoR1ntXJS8S+FX2D4js+86Tr7BOECldVfnvi33m5eyGdP
dgMXe1GRtJ4OfhilHnN7A4l+OYQDxkhyEjUMAJl2ggUD5kTTV4O02f6jnYINvELbwtfckz8V0RoV
PK6ofpNsmYleUpHhmdG7AFl5fxiTQXsnqK+d7bNf+WoFTxK5ohknK2uGjgBN01qQCnAYWjr5DjgO
cozIhtTuWEvimlMWbyARei9918b20md2sxXP/V5xL0qnDstGNPgcGec3U7KxetIPaw9bkeHXP/nU
uCjZgHHlb3nMDjcux9BLzJcKKdx+0MydMc0Uho77PtvmEI46G9+hyz71ptARebM1Mgv7EyTDE2gD
Emuo/Jeuf5tnQPXgb/gkngzwaOu2IEjK8j1qtBdUWQ+0WlejF3BPqXsRouU+TBe2/rmhv2W9eUPJ
hB1O4pwRBR7aPu6I7AMt16uI46kfnuEB3xBp8k1jkpIq/XLZBCaU2Hi6lBNaisTElQvsI+x9xrGx
uUuzgJ1yDX7Z8e0rTKDXMrAvidmmy3nyhk35L1fJZ8XDsShLZRMMNe9U2eXLD6gjAGhm0GLIrrzt
5AYrxlAbgOIEOrpOtESZpVndi9GyMqxSVEKyzstF6U7zuSIxhf2s407JShMDCQqDFZZm9Yjdb4uR
0L4Fq+BWQjBHpDG1GqLHGs5kvyLSLPknwOIEDT3BSN4I19Ud68/e7hpQ22KghKnbMJnHvzHujMlT
CJSn7h4MEBhM5eE+JL+3QTIxuf4Wz/nDQJO7skvn0XrIMUtWUgNcD8+fh1CQDzm5JvIs1S8Hi9O7
FeNfJHxr1LvJsqqTOBxfZnb/1J3WqdzIyYpXA7za0oNDxGhRsi73aXwjka8mK7I2UWNeEy9/6NwD
RCD59zJPygNJjygIqQMm0IML+38cnddyrMgWRL+ICEzhXhtoL7W8eyF0JA0eqvDw9XdxXyZizijO
SGookztzpTFzlKnZ74q6Cgk/RIs02Y43zH7t1/dFIt5MILKT3TRASrp1Z5l5irkScyPVyVHdpZTu
MVZ5Rljl3cMn6WWPujZdmKKDN6f7fVc91EmpP3g8otL158DU1V1BOvvU1Tc05bdVqmuuNT+9cEUU
m+tTL6pnFD4rdEo/OeRi/UsKwLGYb8coduNnQNPU2oLNzOcPjgYvcYN5s5OAxZz27FWS2lv1yKa4
sJ/hi2rBzxicd7oSkVaZI7hWe30k+3RsZdqELmnI1G2Ge+6Vg9XMwUnyJoNfqUPQrgfZO/Jitbwp
MGrYfOPvidMa14HPjtEDd3TlYuEkDSspHNg7fskGm199Bk1HZnLozRIeltoYs5yOrurqlPpOqDJ+
pv5FPRUwsrTexYyiT59Y8mVBbIPRtP+2+sYl75Oon5WPF4kLueSQWFD/URkDZwbL73bbIm3HhdgP
M0trvtb7bLx5SdPhU1jOJm8NjOyt4MvF008leEdgfO8a4DdXKwsSiwMu7gWs7PB6jEX/AbqFVQxo
b4n1PrYYYKbzfKwn37xfZkCmuZ38xrV8IwS7kUtzYjc9d40iKS7014S27/B0wnYPwETuVtFaBz2T
z55fvau6oapzaUsqRVpUAQMO3ExFh17cwc6j1/f/hg4d3NtyVyKbsbb7O2eKHypmyFapL6GtcVma
Zh3Kr/S00I+rClwSbQw23SmjafJHy1emO8/QGCq6EvQBNz+fetMa/o1qkwKQu8cIzkS2xAssFt0i
ldN+pC3QN81i0+hmu4iasFBiDruMGqgUtPpdney3d+M6A7Lxi/Fk4GGPjME/4shooHTvsN6AePGp
8aZtFsYtMDoya0EDWpVtgkBYYuJr8jl5Wf0sAsnuHNQeAkhLTzijkjjfTVqS3gtW2UbXOFPtTNCI
FA2b9NbXGtDhnCM7FiT4PnN5osewjZoD/HaIt6AyXlbbAy7kIHnFESfNPXPcH/D0Z5X2T+TbzIce
q2yR011TDvU1F0W+r5r+XVb+GZ0uO9C+o4PWKQvmTlpkaOu5GXih9MJDXU6ppncTL3Bi9yHLhhJr
F04ifCxpEFPEACwWjLKos0jXjnPPxX5i+LHLB3i+jdvsOVNLRj3YJGX53pecS0yK/zrd6aglXJ9g
+OBKBSlAA6Kz0+kJxalcfBZkLTl0G4cB1GPoxAgzrtvTCEP6zoL/FAwT1Z/0wH7MuP9aHVwhmtnI
8TJcZ+4jdO/eZGYU3Kt4FrIHs3cfGdnJH4y6lAarLrlbJsCog4Va41jPic4Jw0wtXL5bEXepHxpm
jIhwLt4n6gsoIqE8zMrPlvaMmlWhNblv2COoVcvKq9BZArp0g97EMSG7KW+OA5UPBVUXWta+OJZa
T2M5jgFu5AOQ2fu2qr4nwUQPX1xkK3KQ7uLHVEHaWGuY1zb4Dt9Guz+visr1xck+K5sPTIDTUVyA
QUJIzuv61UzkuCOV2oX6gA1jwJ3hNa+6QxYLzV2cJJhqrjT0yjhTc6dTX1G4a3s3jHf5gDUl7xjB
JN4CR8N60ISenmTTP7J9rcEoOCqZA++2hVt2tD+LWoEghEvlpRgdhP9v1kknWzBd0GO5cGwsYyo0
k4hkRE+xwZwhBsg0snsqFJt3tfhZYCJeqgQr9IBNCITUV5GQIy0o1ugZEy0wIQ69zPCqtfW95ACC
azUL4gbMq5U3ZlAJY9ey09DVd+6kzDhH8844jDUx1DzMxcR0HDfNmsmbMZRuWPjyzpXykawiBxCP
kz0lLV0/PiRL97FsO37G/bnQzqqhNf7JU564Ob4B801jMdBx9q3UNPOE4hXUKYuYGeLzc24RVfxw
2iDfB8P4R3nFeI4TpAYvk/taAqvOBWuT4SRJ0Njdt6G+3dyPweFOP81S3wudqtRheXDLDixBWb3l
awMdybcwyA7pjnt6GuDKF/uRM6ny60evhZ2N402ex/kN8RgNY4PWj7m2s2YuWrq/iUPw+gujduhd
W7rAsprntl7NYC5Xgo+DOsfLUobTkl0TmdmnctX2FsmQnWtpP2vyfxuEwQfUkUCRnBrHDmp6Szih
y6ikiFfUUbxlRjNdGiCGIevbb1mDWPbP/rCMuxgrganujKbAjU5yjjeeComWsgRDIZcXmgjRkuh8
6SzaRqTDyn4e4sqLJtvvwlEcbU0ca6uAWp/VvEFui0mpJzlH8IoTojWEFXVYONdQOlo8WHLEZ1d5
LCsJ0bY8H2SAuWqPW+Q+YSx4HWmxm6TxnlnM3Xx6hYbcfHGhq7saiHA3pcnbMLRvDh7IFEr013Wo
XpibIENwai31rbFb+hrEe/lm0oZZDN23QvZawafu/DShi7Zo37fVyhmw3cDfkVE7qFfQeISee76d
ZvKoyeN7ajqI3Vwl7oCsqEOmGrjs2XCPn8LezT7AwgkUTUNfYaREhhS52EjKDuL/uibMPOlTrdVv
Nk+XNYWxJqzAzpg1DjBzg8zM79G4qvNCsNnLrY9Or5tradh7w2ByV8RFxH5PSS9u87aauFi57+Xy
whxKHa25SyP1jLWQmz+6i75q4dKrnF2n+qnr+qhijq0d0cA6bgsUgmyH3cu4UdIpmOIRrS1M5nko
2A9j/duC4tjlivcTx/HPvNHkmfqBBr0V+1KuNtH/PA1dwaliFjBrF/+16jumaCn9GIOvQePWgPyg
+DduDFKRykRs0TTdV7p+YT4YzLXu3KoUa3C30GWmiukHK2HLJNW7Fr564uo24CM4tVTxXRK1MNtF
dpuT+J9u5j2iwsJzybV6ZqOFDvkfcirxtx5UHAmChgnGBiKrIaEX83+MGI29syR/OXYkzWaEaKjR
Yxg54uMD57+SFQVZx+K6/KuynHHrekmqeHni5kGumzEkct0X8zBGfrN+Z4qYuAYKuGpOPW4siiTN
Q1on9L4oJD4CjQGuobvhCBMh49/5DEobhpTBvYrHTP/ClQgoWPFeLPJcGPITW8zOc+I0Gge2WgfT
BuswBSrCIK63zPouZQg7QLS4M/rxKEz3zsETtpsoVGNMyqhc1QxPR6jnFO3911acmxvEMh+L0g5A
EVBWj017mo3uOFdeqIzyO2PeLhkZcLpjwzYBHR1iH/Q73UQzHlhk7R3phSqwXUJ8+K1JpzTFcRMZ
/arQj2VhLNGEEqatyQMh+w+6eFkQTXjStox6UyFik9tySZuH23Ac+Kfx6Zb/VuEUd4bTuUD+fl0O
XGH5yg0Qig+WFih5Jhdme06DUuUnI+Mey9Hnz1uY01Q85dQmxWwrYjpOvVsfk2a4QtWXoSox8Zta
yb4xkCCYrd4MCgBLu9au/xLRe2dZUrZYYcbqbES1zDqKp6qql2tWaj8mnHvwjyiOs/GMefanzKb+
uEII69wK8TuNOF91Q43WPjCJLWVqRov+PTHEmD20MzrACrzE4kCItKO1IYlJXZQIy8VX1TF9KEoq
L+le+4cnB1Vx+yO5ckG0xuS91BDqlNRwwfvNyo+8HGdJqI9oZUJQgy9tYZHfpnHrS2R8aTYT/SC6
3Pk0sugGV6aKkx38VTBe2XajknYXJc5jjHP2XC8M/rcRWfmLBNiRnNEZeCCUEvyMeJoBaKw1vnIH
6bLlqqLi8bzgg2HrCfhGcgsJQcOXPOKrHefsXVCuFYwD34ejgSvI60ctZq6WdulE6lqySIwD/fCV
/6yhi3DY2hBw6tqKuTrUic2U2rCjxBUPTk+xdk5sm4OodUiobNgtnnvFNA7Vvkvxf2o/OULK0e7n
m62hf8VOd9LLDkMSp5gUQAL6z/TBu7ZSmMFVUZ9ums5/6kpaI3H8v6p3lyUK+/hK54oUR0J0dtTO
jXvwJ7YQgyk+2ywJAqtgBoDxPzHkfrJPoFoeJ1txciZkG70NAlm8XoCwpAzJ4OSgTD1ukWNvKv+N
Q+9EtBEBQrSDxrKHXS64HRP+RaxrzHBMyGoUR5+ABjmQBuDXIpwN/mIcRhPf0aiE4ArlstNQhJz1
0JhKNTGughrf4ug0++YpXpKWYecVc+RxTTU/1NvRCfSR2bwo40tcls8wild84cvTsKbVPl7vjV7+
0Z6NXb1LTi3uM01sR2izSyJwxn1efJcDDRpKL886dIiI3l5edLlGgKvEXlfGXb5OH4zfgrVN/XC2
+cc6k88U7M30Y3Y7NaYWl8MesJ9zIoT4V7pNGnWkv3hHXvzG+dDzbRLO1pK7KezRaWA5TED/tnSl
DrKzuYy0j9SHEJ61ZpMbs0CMST1WHW16iQnkUvbC3+YBv4mWNbm0KQfjuqt/eVg4lxbGv9zEXtOo
b8sX9JFDM7WaIehJE290HepKcA6CbsacwxdSALyI0LfoR09y7X1lkEFqrZjCUocXXKqgS/gm50Pr
p6Ture6DANl3nWlnkQwM2ge852Q+hobbLqMet031yHSZpPh98kxdjAwXVb4NeruEKSKS4KAfGLGW
nLwGth9DQnciF2VppCJBgyxFbQH60eiCN2NuvLCsVhgWeCJpFJvkR6yMk+s0kuuv4MzbDQfdXibo
H85N9DpiFu9rgn1It6jpaZFdCXr33/6CAOobAuaKu53Ma54lj2pAjezROR4kK6JX/PNUW+9cqNih
oHYAsklTh5mF+akyIlzXnHVKDpTZ5rehCY6gxL/UcNi6+1m/yBFe0YKLGKy8frDBkkMHJYPYU6mM
U8WedoAu6Vy1MLR6K8Ecj+X8mBtDzczsJ+fSkpR8uSR9tHMqm/Y6KeNjl0AWJhbIHpQ9gMmojpMn
L3k8i0vNAZl7LWs/o1vTefEpJLgmzEp8l5ov1YELyeSy7KZ+A1jZHHrMefJOvuYY5Awwb2+IAC07
u07607mcag1Z/046Zs5J6N9D5QecEChM5jZ/MvA3FIv3YHjeT8EZBUTmC1gLHAst9fWwkq5CUU3A
6t7/fx5DYmCHJ4ffsjW+jkz+7PKSW+Nj11ehoFz+Hm13hPMar5FlpTdqFZfRCZmFfZcKi2pVyJSN
gaERy5SxYwxgMLMcB9x50yf+COsARH5bpN2nlXodejjlpdVRY1W3QVl1htbeyOFywDxpJAGCDBlw
kv3XduAbS7T8RmYAVwWVw2FJwrjE3wxsZE72rcKo2M4emjPZDzxg6cEvdUqouZ9ngsFCU/antkiR
K3Tru9j6Lespf4XVTxhk0uqAY95rPyB3Ltny6I2CyH4b061SPVAcsjyCtiW1w44d6BbSaAafsXXA
2c5W9Wh5frd3EvxnFt9000/3DM1BjQg64AwqgCI8Oq/OlmBfNFRxHf55JfJvkFz/at88uiJ71xKd
CsXJOhuG96UgQ4E/kUcu5oeukd7ZcDWJrLgYQU/8nl/rqRmct6wwkAUMvaYOjgmnkuUj8E87FEqf
iWExl1/7SAFJkaXHBLA0st2I75iA4mfD/IRiOICNw4JYX5mv/Gd7N3ngOfTG+R6R54NuMgPTAU7n
OMuBW+KryEBPTJpxwU3FfBZhIOgNAnHJ4IgAAtFz4/fvsSGeXSvJd3nLUIDqcvSqkQ2flBxYLszq
9IR+xRSrVz0h0Wx9sqDSHNuUE/hET57fjWXYFybmE1BD+Gh/0KKxZJYpmdpCG3eaT+OntVRd6N6o
Dd96v6FqmiQv+WzWeA4bS0+OUyKObsc8eB3eGhxXCBxYZOLBLkIbyLkz0LODE7wNyRK4qSeOqnDv
3ZyNFMtXyvhJYsYeSk4xRTKhgMX0EWfOy1iqiNSpZ2B0Y8YbVnASAqE4GmYMujh7RDiFiFrCN/Zi
w9yZzDeZmTH3WbM63QMJYdQoq3DMuM+MhDbvsgqxwwaTgCXFPo9+94tsTgVigbLUFC/2sqoDh2lx
Lexba/lbDyD1pK69VcDDR9Ey8yXvZ59M+dxjByHMkGrNSzIxfvAmUGs1CShCe98dWHIOKG6YxZrY
N+374iRffetx02nSXzl7t5HW+aAwnUevEvpdutY/tkmhVEqXXAEGGzfZU6qQs7JupAa8Wg9tj11r
WE0DBD9hrm5rI6FSJUBHwtMj6/kouN7GYEREDXwtK9Vf5cl7K9G/Vo+9sraLS5wULLomAn2c/j/K
ed8bQvGdLuiM+NwXTdwlbXLnxXkVGoO9QBnizmiP3N0Xh/s8m9Y5VzCs/faojQZVBmaMb0BkD/Qa
Pcm1nU7mwFqc1ziTZpdHq7GeOiwyzESIYHhPVJj56CYO0DrT2I5/zDwl4eR5IiYr2/meNPC16BZA
53I46b4N9Etcc8vBDsgwGxnLH3/bzYazjLg47aHZr1n/MHojvANr3hcadiVFM4s3aQtvQPo7QLNq
KvsUF3kcDVnq7Sdu+wwsuVl42Rz5nNupllG051aa/PWdbNl1CT08Tkv6vtQ86DlMsJkxoX2Q8Qli
+GoEIxDKaonmt3xAcOBCoSoCkpXxLvJT1bs535t/HDgMkRKYvwQWBycDvwVggIH7vPdk/o9M1z31
2Hz99g8KKa/55INI8Glpqxz/wvbbwA/f1/1mvshm7pbJR+YbbDm5rihT4o9d+Qqvaw4MrsiRiUre
suh6VnzzIQPCLeKXWeLpqrHmS2gJIVbBNBJFShecWe9tkTwInkEIgRh4vPc6Tt7tWTJbnnB2kSQb
FcN4GxLp5GpQ9yfGURmHrJo4PyozRB0P0ladgkaheiFjuLwzKt3kXekfHbya6aA/e6vPE7kg7Nfv
OMCdYAGTQzVv0+d/s7G2DJuSt1LL3jSDc5Mbq/ViMC7e+bp0934z+HuN4o51FLc2m19cNWuA7dLP
epkPvmrXnSPohhdYN3eFjpmICqd1l9X+Pyk5calZp1cm53TPWmScxlYCB0m5zPIiEBjTdnDw0Y3V
/FHNXRPZNCfmrEH7qcTstGZvKiWGqemEsbIcvoK+0rcBDo/oUVDCSkNFIhmfTf+5ubVnvkc/0oJn
q8aGg1LKNllnz/Pgf3ie9qG2Dg49ow8076pgEuOfFP1LS0rBK8znFGdyODviYTQHPG80mmGq6/Jw
yvg3i9qtCa2G8VJ3bGHoBZVFOrxMSvBbbfLCGtvs+mI7k1C3ECa8fHqrP5UzT5CWFjWILw6z48LP
lI04ANOy+RXPbYZJBchlvPuxqahi2NSFwodo5aScaX0zaur0hjnmkRqqHEKMj2SI6BxYXmk9lTj8
V5bhcKtzO8iRdpuqJSBbe9irdNp2cAheEp0LUtznH+uSMcTSQRdT+RT0YtkzJfRCNpJnrcpvVb65
vAqKGeLko0nTJy5LvLDUcZ7wUT4WCscpebyAx5SSU603wyWr+GyisRlrULT6d6Kwu3bYAhDVtBvf
yI8m1x8HnkHueg+zN39iOWQUxWzKmEyb6ywam2wx0GDtZtKcmjdJB5TExdEbNHoQ25uc4WrYm2oV
0x0OWs3eSTtOdnGrf8abWFvHzT09kil7scer3rs0oiYUbqqBARsOMGFP3Unjzkg6KOF7wTLa4Q8a
6WGodJLOxGDNjbdXErAOaP+cuREx2/ZMmkySmYjW8FsjywaYPt8UZQ9Gx2khZqtf25z033BnV82/
1DRZlrTx26P2jZJoGhlSrM36IC9wcPfK4uiq++VnmzGqpLb5rseAdchM75pm3FIqGjYt7MghBqcz
gZOVOdeqHVZ6SDgW6yej3XBzOalA2Y8fnaO/LHYD5gxBAc3Ow0lWz8GSFiTDyIDQx5gs++UhtlMc
LikJogWRFi6NRsbMWwmLVneo13GVMDgfHmyKuSgY4pInWpe3zFbo+1u9MkZTrbXxTzBxV6faENDJ
ck6XbPRHu+ZNBzV5t3A5lprYwBrkxdCstZeRqzQV8sBGdFLlLJJ0u+H1U8tZtEBweD96MrIBEyJ7
F8sva0m8qJgx9qRp+k5ag8/OJhmUMeOd2ibd29WYRF1+zTmy7J3MenZT6jn4mIX5kqn2lSJaDM/0
5Axz7QL2JJ4H7CDfCVtPdrUJx5oSFj7WpP+AAtjY2koyGvXbVRDpRutgep3cW6v8NKfl20yp8dUn
ybo6cTuR018GY31PwPa35LoOt4UnRO/nY+sVj7SGvVi9Sh+hK99lOiXhgJp5rrKojVtqpp1Ex8hX
/Foum3Xr82rhjI9SAINRTa2nn/E7q/wLh/L+hZwodbzFS73gdI15RON8fOFAwaeCi8zdZl8iq7mU
xmLfM7dhvMz9K6GDakhpPuc2zsPRniB2oKo4wFxTctIOgIqh57yYbLqPazx5SctF00MtzSWTJGsF
HrcNjZSpfzZE8tgEZx7Ql35wplMFQQxT2c5eDODueJic9aXYGtwt75SM7i9fw8Eej73DczqtTL/X
ZUG4wwAeVPZwsObkJJX2Jx3LPrCV9M60GcW/GhZtLltulFQdolxn02/CKEiY7S0vs4hGvCSgNWnZ
FvfzajU8rddyS4r4xnKhr4THphzw1szaI7+x78I5dvFEtSCvS9QlGA0Rv2N3/NRVdnIxNKq4evL9
ijF1MkTQzARHaEYYY07YGkfjMA8/BW6VwQI5sNY+Fi43PQ4e7Xy6RZWTn+MVNjBITBeN8OG+Qrpm
BscvXMNLsQO4lGOIpeJrLbh8WRAeD+2Mjsbs/JZQTEKo4DYU8q1ntzjVGx2wWHerhMnuddznUi9f
75yp+HFq7ScFYTOmHSQYy0yPhVKvbTIKpG35GEu0ZLujItkurgMdqiPVLEFqs1ghF2IbOXjY44iO
bLajWltxY2z1wSxxaELgZAFFav121SUrvfdX7zOx8H9mA0J604FXwA4dk6UoHoSxwSkHm1Lp5W8C
urDjQvQw5KeZ+QPDe/Nr4y1HtNg+gnfCE54b90qZ2d0Ib9mPS8yVSUswzM7riB2SSmkFZ838ysbh
U1q4FewJ/8Oq31tr9ZNRBe2s5VtN9zJ82xz0F8V5Hod6hj99pL00Dqt967bU4iDpBAXJTHYiEbZN
c8mS6Q/qRn5YqvKt4eKYe7zypTUbIWTdnuKf4kKmf0Kes5A1tFMh+BmZ0Ro1kyF6odACp+5SWHAj
7W/OY9lu0JaBGaGFi9NOvhualY3EJ/i4Gk+9cpeTcLRvx7GtMNEz4AmybuBJDJchJx2FXwfQosUx
p+KxwUsRqQZ3EurxzdEsh8hL91Zyx91x9tcjjKP3pNySqz8WD6ZlP1uVdoBNTL+UwqIwKfDnHThm
USLdxsAJRmyAw9YmpOcmThCNq20B7hiR8iFmpNigZVciLthousvsjrB8ubPEPp+fNU7vJgXV+wLy
QGinxsUyn1vIdTszd+O9GE0MYr116/Qm6CqsiXlK4xldmUSo2z24fS3kKoUtw0dhLMSTZjjcAiSf
9mruIaZnTEUWAsnY8IpNxlVUxioN9ojuYI7wXco/Y0baGMZ+0oI9mwhofagn8drb/8yFwUy+FRZ5
dFrGktAm55EqQW+sOknDcBNM1AYHDPb21EdUBA69m8jLtz7mBp1skipFlp3m3HRLXbwaxdPvP+Os
yUicr7dVy7t9m2tIS5433+oS9WDmIYmt1adtHexhJf9fkBuHmIjFTjKLpT1X3c+u9ip1Tb/GmWMR
N2hQJs3QYKzYj7hoV8/vg2T0Xtw5w5oLAMQbIN2arfsU496ke9uBzTU+eYvXHijLeKAf7Vwl9bub
D5+ZG7mZXUEEkh8uQhehFpopN5RYkfgWJQwGFO40lM0arXYH/XLEYpJt8rXLdWTcQ3Zm8mMvPIR2
HSVglmn8wqVJL8t+XR8dG7P0KgzsxAU64Ohjpl5ziHh9tl3FJzcJQaxcsdVkhNE0JEg1fU/ZTISg
uJq4VXY5UPa93q8QRZzpuFge0cUeVkcjhr0BWBRZitwOkh83WPJC+skt1hrjem1GskXr6kCnJEC7
7BRWDuGw16XNe85OeeT17EQF4uZuZQJyaXoQj/jpBnMWe9MefjL3O5lNcbNqOt667En4GKJKkx26
GcVJCTq54ll/p7wzO5AprvFw6Ti+D07dYwKxiBI1hRv6w+Mgs48V4YwAhIucToZy6TYHqvlVqoaC
ZahRAxZ/ohH0zpb1QN4lW0MKvWh+5LqYdAg9q4srksoEF/ZwP7SgQZM/BrTU3yomg0tHtmMY1k9t
8a9r+5UNdOxhp/VE9qWM9AxvjBwAwsaupZ+K7KQCh8a9JtALuIATJh3WgZPJVSDIk4Vhockp1kLO
a+cREa2KgcCO1dEtMCpPdlucC2RobItyR+kLcQLjp4qfMaCSWyJk1j41NdXUSykPy+ZK9ZQ7BXNB
71K2vGnTs0ywd9NJnTK8FgQEc3y/hoKSSM5vkv0lHZlVsW85gT+6rKEcboCXDzm0QEVb244U8Z7U
8BPN7i3IDn5zZo3L2Dc4kRPHc0NzM9O3m9btwFrqPX6iyrYvXV3TJajRNm+B720SyTWRJsp4UufF
nGVkdeZ/bbGNqDcuIqPuNZhSnkmaGrnb53gfaaZyJ+zqbQ8ObUySLxJu+JpyHNLVWofUWZQAzwOv
wJsxx1xqSnkP3bu8S4zVxvC3QM+zUu2Ud+u75yEJLITerbaJA0uuO26TlNkyKcNoUuOScNaAc+R+
Qs4HYhp2RdrtrXiz1Ho61YBUa3FqgFvh1MNj1VEZWns4OvN7sobuZVbOddgQNnVuhsU0jqfV1f6T
HsE3a0EScE0C2s1mIrPym81y+H/hzZlpW10hNm0mkRKDWSX3xsov0emcCA1X3Ze5c4Aej1s2SVTg
sMh4khEMtMYmJNEGI6W33+V6nnXzfSZM4WxksoGTcFCmpHQVaY5MS+FjwgUnYrxvO/52Uyvg/Hjq
ZRizB5Gs+QeGlOfZrdP/ChnWPivrkD1RtrmA3LOnS+wRr3M4Bw0e9Dhpq6vL7BocVaGCwT6YDTkl
u+7I2njNdMOtpAfwOOd/I9uqPfjM7Krx3vQ1GTgm+qLKzQ/XMEsSXhgYmpwzvbVudh5FkV/aVgMy
O4PkRqbZJfWqIYgn/7PICCehDVECo9KTUbL0t/nDaqzmDnjZ6zoUfuhl2cjaySS0xOWDj+O97rB1
GVlLINjg57aHpxzdgUPFve2QrITt1EeViuSYVlHDVWHqOuOysq5Ltxyw+RR5MCb6ybRQxyoGXaTY
MAQD9Q/cPFom9ylrbS56DkwgqLwcVePdrNWMOJf5HLOrCasjDoC5KuKxPBlx+QMq84FlFAOqHcJC
4jjeYbkV3w2q+VIZ1kFqxZtJ7vrU6v414+0HRoPAzQwRp6+6x/kXrBAWAqaQ+wa4GBM3k2ObZv8b
qvEH6gK/pp7Zj2vmrygbR7mB3Jm8ifNqGG8V/dFMw/OIajFGbme7iv88nL0oTlob9uVybNzk6sQ2
PP8xFUdZwx+Pc/7fvrcfU7/dOowffZ2+hhllFmRaDDq838nOLYI0RoCyGzGdZvmkp3i8vR7fioiZ
urpcbrBI7labCulUTJ+K0q/QcjR+C+77pLkGO2N5UfOMUuW/64oRv5bzoRmjOqSaw9ez3iU9Ky9R
Ew2hBMy8Jk+aVayM6d3jWlKTaroXn1j7rjViLkrbP0Rbbn5QgdpBljOqAM1KQuSAW6ENlywxZ2/u
9rVuNTjYW50Rvbt3YcbtE7AikDl7ygHiHrNc35+dWDkUK7ShNRBlSC3dCqv4xal6OHgYMHTsnQdo
MsbZnXBqVlr1UnQAVjJM2qTY/8wMrKhqCXv70NYaXZ5akXL35N6mM1Gn1dX/bwZmwYRhOlIerOtc
v8lxFvHv1KJKNGp9inF1Asttb+YBQBU6WiVefJXNQTt1D/g5WlZOnv2hSm9uUmFSXeIa8SZEJLzh
oDySPZXHHlaj0NCvIUz/9hAacEE5RD0+i0rsPQsTU+H6IDwaJGFlfxXt8Oam+oM7DE1Ydv6xTs+x
GE95YTYIoN5jPSGE6Yi3sQ4ky4jMSgMDwFnLtqhiHXzO8auPiSRvADZyj2o3vnMJC3wckb2W5tEE
5EeBNqTpOkdL9Tk2VAAwkybyyB0Kwm6CDadq3xovtcgrfoqNB+g1wKiNMbUvSz6dHb+wg9loPuL1
OGXecHTtDh8Mu70q/AeVogCws0LaH6lQGvwuaKTQ+LuyI03X5/bmVMnZSKwvwpnurku1Dwvrn4F2
zgfZc9nbbI6y/9MQLl8E0yYXXnzkt74DeBfbcNHgsfE0x8HrBuTcst8mM0ESnpi/uJY3HcU4nOst
6j5WIC/3+kgJI6WwaW/0p4S8+c5wUJK6/sUSDGu5AG9cvx5MOFjGzDOsq3QNO7QHfettjMMhRoeG
O4FiO7/3bXM/O8xQlh4mAqrun8LCj/SSkM50/GczNY++Zr+7JbO0lOyh0xQYl2z5bhgkbZDn6Nie
oskgwh+n5lM1I7xoef49rdaJU/WdlvLx1fF5zZOfRUmxs/QU80KOOb1kXKxvjQGWfoD90UV+6d9N
hUtKCEJCwId/x/yiufcTyoxq5meYPdl3nW0E21zYTBlAQ7mugSu0AC0IPjFZXqE/5T6abY4JPWZ7
6SoC7D2e8qknka3hiRqH8S+DPXawYyNn5g77ulW/xcREQS9vpjXl0GtSosKySm4FXqYxd44cPU+r
IDMnRWyFhoAz2fd4Lsf9pFx6a0tMu4zRiSzY1YUV2hms+hOX272FN5p+VCQR0qURvTskPqf6Zq/e
T2fhFJgdAOaq80j81deRdgNyTB1T1zi59TOOyKl9T3L1Cq3/GidshH7snH3dBl3alIRD2j+BhZJd
QTuKtf8fZee1HDeWZutXqajrgxnsvWEnpvqC6S2T3twgKJKC9x5Pfz6oeyZKrI7SOXWhKIkSM4mE
+c1a36rXTehJ6CDTd5R7VATYk7kNKqzj4yPKqgsDEIRNQ17joAxvKr+4tcMYlpGFcqClpEs4aWDn
pqsglfijUubsdVRtR1YIg4NPKBj2TV089GlLWUe9xbBsRo2A9bxSwG5Q3KCZivH6bsiwP0Pvfo+j
iamt2c5/2i3DwreZyNcb4En0gm61C4BWZzSU+FzW/Th8Qm7sKmxKDix2MUEnMrNhCfkBXWipimM3
1We7aaMlD5lnHs3DVcFoOKnZg0g1Kwtl8YQZH1uL3zKybRZxwmUdgxVDlICMDD4sCrYKACNM1aSp
loUD39xByaxHNmtJLAxXJvutpqAqiSPx5o2RT5HlM8lm1w5xDfGrZ1YCF+V7VMglxL6U4OYeDz6G
6Qq8/mx19dZoapm2tYhYDMwz+Tal/sVD7q9xer2kSasvZTq3u1H0gi+gNNRThkVk5Wv6Jaynk9Ja
kGGEnO1oEq9Snci1qf0eRiLeRFqVLCy332dpGO8Q8F1HRncc3JYPyZv39HW0d2zkv2K+Mc7ZVldu
/OEXMJAC8nUbw71l8pYsDbb/qBAMuFZgfUO7ms2l1w1yI2cWs+btFoAL1lP9NnB4My7rdDxrN7ZL
jVACLJjNetuicG8huN97A5vsVm2baHhDLUcRbe98YK2Jkk/OJF/RdzRLvAdserSDEABtDAMxyRCw
0UJx/RIJ7VGkhOWBtp2VLKO+dmL7Oigc5qo5vkYk1I+sc5DWDyhItMq/2IZ6k+kwbJaFaa1bndNP
tTY/4JQcmwwBbMePklXsW3oJg4jAYYiZ9cPY1J9Bzdo7aT5s3Ht49P17vsruHYE7gAa28DnecYkl
BTZ08E6u4bKdZ/K1xmQq9jDEZejwJ2P0QGjgpISSh9WILi00uEBDk/zwFHVKnXEKu626U6HaWRk0
Tgbl8DcHnLzSGtlMoFDuwcq6HZMLhN3aFXhEAqvL+NoHJoH7tH1FBXPuaVVkUFsgd9NFUIluocze
XbFCa9FkcQYTMxyIYsTfp98pfzqkVXTWDDbGygrrRTXzK2b1rUyCg9UVd1M3i//sXKNj5KhnuVxb
mE4ZmK/L5ilKtgkOX0LZqW/rXl2zmEHx6nL5x6+uqZ5Y2z6muTNvmHc6WIBE9shSm2Ga016+C8UY
kI8O0xoXnuuP/tn0kbV5lbNtRcOV6Uu11t3buBmbhZsx9A6xgy8q4yWquu+UKlA8K7JxZgYTkUl+
BRscTRlgiGbXTN2r0+RMG4bxVMakOyRUhp3G/G8cwmQJQxn6FiPV1vI+M8f5MGKX65n51+isACt8
qoEvaqLTD1WzFL3OaIcdLLRAVBPK+qzsdg8B6HvcRh6ZKvaTDvoZscdWYAvu6+wp6JGLAQmFnewl
LyybM7rmxIKLA1zcAsc6RTuDByHMjbJBi4DgpUE7MPnPiNVwe8jWZY/lP2Xh+C65PtZu0Ps8/dRe
54rxtB3XyrMeM8IP+4HUyoBIn8xYAn44FYjxeT7s8I5dirlGahRCV59Fneb12SqOb01X+0yYunCa
VzijGnvRNNB1RTW9xXSPYI04yQmxMUvCwaAJcZPTvdUcik5fASWcoYb9rLBxo2T098VEbpedq3TT
j85xYu54pWsNnDWKdrCP7VbgJz7OQFMkGUzH/JByZJo0wCMi2VkFMsaBnUTNT4JIIHhNwqraN7Z6
sSFTLA2VtEtNzcpEuybq1oUyF/U7oyN3nVSpIHvLdcXkGWc209BLwz7hRgXcq1BWzJPmrW5/WHZ0
lrop4Btg8SEifW6J8Uzp+fXYSghREuYtPvwT6W2YdUMn3nu13CFPmhDNDReu9JExZHwaoR75DDx8
8GTzZZuvfGRkV8ib2Hzg34kgB6yqrOF87U3mJSEP3KHseARMLIkmzpGeR8KK1AR3MfoKxWrLo7G0
9b0cKLVNst5is7/vyNFjJoBMnP3TAy7RberE+LWCPltXUrBgrmbfYR2+CMYNnSOdPX7VZeR7rxaU
Z1gZ+V1ZArRyJ50hVZg9JLnCj9FWjI3pEr2C1JGh1+/cgTbBnPZxQO3T5eAyhI90yL93JpCzrcyH
pVu2yVU70mcXkqlEpr361aSThVZUq2HkfqMxmmwV/PgyrLloK+tYTt9tWXHeGQHZUKPeAHzlde4G
J3KWEScDvltrMQzDO0iRDQvMI89XBvvSW1Zh8RFwkzQClMG95qySkMgOu4Jkj4BgJ0Pkd0ZDQEKq
NgJv/gK8+yXVWNaLaLgK0QlfJen01FacHUE3wltNW7yZuLzqiEWstCvsRHa/bUJaGKGsYUGu3Klq
0FY6yPul0I9KdvZtNzgsqFSAVAi3rQRuwPPbO4/pcNeEtAJJKjJ8soF3E+fPud7dpwQUXlutg/NL
VtOeR0PZ8+6BVBE3EN8yp0CfhHURGXN6SktRbyUupYhJ9xqrZsA6AXp2NxRbLGxcb9xj2OPCwbXD
4CinWS9NrhiCrWFD5A+UxBqZsEZiCrNc+821U3iT0bAvMfFyK6arS9OejS/zIz1NMMeZbXAZGTgC
S7WWPW0tbY+398vgELcKM0/ZLJsoKEjlmCVGA/ICcy5LxmgokEQl1RprLE0pu/JcUEozD4nXoRxq
QOohi+yWmJgJ0BjDC0YUNiDSquMjw/jaLDFR+jBDG3GXTAqeqk2OmB3cyv6i13nDqpsQEuzZUYCJ
DzlwxHOv2aE8qlmnQrCMZ6HPnQtexjPLBy3qj6byN0RB7UJvNKieIhxJCXubsCfLr0h4C4yDJ70O
eT7m2j5th7PIgaSO+B5yi+SwrnOWdmOu9YkTifBEGzU3Ih8Lgy2WNM3yi71ToY01p3yX7Ke4mC5G
dGs2HRM7ByiTkwxPygguQ0/4QWp1u9gx8X8EbOeZh5ZXfhU+ph5rXluzTshNm5UXW2zUnakEjuiv
SIkDCEyJM1bjXVGJDY++D8xu32IH5VA5Qdk3BD1dlpwdLKQLZTBYyaM9FjlwiTCjcaQkR9BoG9N3
qz1quJNtmiU0i2YTCBdRK5XsVZigCAP0+xE2K3BLH1IEGQ0Xk1GnKddivK/t7FkJ5zrMidIAe3gO
RfYUOdUdBvNj3AfkfUUUgPMtLzLQ38V2efBc43tjaNW6TQeyePSFgYFrgXjOWsO4B9YQFOmCmzbe
3FXFzLGrFIVIqrvrMrT3czG5w11wKAlFQPaLkL2snF0EQkfD74+6KFlacTickqg+MCLelYz/l7lB
k43FQV7VqblxIxaxjoNJp61oMqvgML0NSNC2zPd5utPSZ8wkBonkI20Vahc8E6XD0AglPqR+uEV9
vI0AQmzncJOFYgrYNwFeKKsmkqLucJMa/UkPRH1L1U8uc5LcWzX5jA3WKr0gKh7a1njE1HmHVhG1
lYGmgNMfA3GqPzg6dqeCByuKXnYABX1GVkkaVgG8qq3Nl56XZ73YXqOdQDRsHTqT72tPGk5OS14S
mZ9S5ppXQym/k9NB2IFLiV3EkHo97gite6zTWTLqvxRM69jE2YjLZw9lgnOMp1K/LEYGAIFCQA5g
C1ZaiErTHTj2AIqdQt9jNP8W1uNdCrZ2KMdv7WAfkR8fxoSEQf67Mq2IoZBvX7ygOns1rUxa6YeW
MTyt4KyAkSMO1+4CLIL0lTlErmbDZuO3QrsCxmuEBHpVgyB0rPaBp9m+GzltNfkRUsFJu7irmfog
PaluW7/c5BU9cebnS4G83I2C+tAMCkGDirOdiROGtZTapExH2krpO5+aLHcODaNFmnwBZ5vyphso
eFqcjcvJMW/6cONO4XtMrc2GAXmfKh4q95BHj0baB0urZ6xuDRBcZB7pV37HMybTSqYdU/XNl/11
WlyzCvywW+2swup7bgL3rHooZT5JxAUY8SuPc598ehjwWr8KE9LWhqDZm7B5r2ooJxQ/5Ys95O+a
bn+vJzwAaaJRo8seJ7r7FE0+dB0U5cyV5EJJZhKF/qHrIeEBo0LDTdzmzsydFyeuP7Pwo3Dye3rh
l6QxXy2VX2fcwgjBnou1Ct69fdSMMlh0anzq9PT71Bw0N7pqU/HsYmAjh/XGx9c2z1EeJ+CzVxml
1tIniCn00r3kMbMo1BQv0onMMS1pWjjc07LVvXuPnX7gyz3j0OcETRmSlxhTUTjeJhB7aqKS04HP
WSNPyoxfIzHPaIrbAYkrQkv7TnP1j1p2VIiTdl/aDaXOiIQnrMO3PAnuTKBKXobXyJXJxslL/eIb
vnb8Ec7k2q+pM9aPsUDAWwhAEArPAmUIO0ef5iUtvYMm63NSsG9jbjMwfkUmeIn75jv+Ou4YCCHw
rOWnIUluanJOV4gMWC0IMvEiiQ5TiddwaMajyL9rJVwvY6LoJdgJP1webafWbFGlIws0Jg9psF3+
cGYAJHLahwFk46k0bMScxdx2tKzUUAfGzo5UCi4VuDfDULx7jarochyLWA8XeQz32A2+/lenEu+e
J4DfDzGTXdMjvqZIuZFXECZSj/SgAhfrmL32/WQcVdqSs2pUIXZTK9oOHVE4JOL5x160pyJC9QmB
DZV5hUvRtz7i0kX6NOTy0IApzyuLjkfmGBadUlsCkWCPRszfyTStaucQtc3mJHgy6TbGIZgegkTQ
QCt5NFeDn1d72dub3iHK2evxZ4+F+0rQQFnQbSgKceg+POuJqWjWQsF6TDLqA5GjZ08VBUZanR1T
u2GMzLMi808oE4kMaZEOxa72DsGJnTM7PYm9QzdRz7S4h5+T8d0jNMlUY79GcH2nhelu6CZqtB7Y
yBCpe9vQd9z0xHrkubPpBHz2bNUgTjs4rTiVFO916Dy7LkPJJqxPtVmhfWKuHbHLXphxRB6XCGlP
jcdZrw/ule1R1u0d5wb2nbp5TAan3DYqOep4pWDsxDvYi/FGRws3RQ0xIq31qTeiXTcozJn8Qghl
tu8tBt9/G7zoxS64xJpi/AAu4V/5SDNgb1SYLpi+lzBw0F+GToWCbUwuNY8+GRqvhsM5FwbntHTe
MC7eTVw9Rps8hrJhXu/dD+lwJWuyaQKCvphablDb6TMLLdvgvOqqYU8Gh18+9y5q3dLxn1LiD7CB
Yir18QPQiEARRPkfwT/RkshfRVFzdqWB4SKeK0IduV6l2F+ZY0H/nLLD5Iz1KvvU+41DVmjBKqqT
dHFOw61aw7lW3eKM4oA2wGLsPD/DP3WuENykCXlM9ZQwTwyaVTbjWO8gUyfrPjTztaC430GW7vLF
AJD0Aq6Am+lU3IiOEbgGnKwldW8VJVq1YbxGL/AJCPWMUvSROfKtqG5iv0y3budelWgmWDjA/kgH
85mkzTi3XxNdx6xLp87R+hiyeFzUGBAWo/AwIwQYNqYGvK1EnZMAkVlMepWsoukGkQ/r5ozRnugO
IjmnLclDoZ5vWey+Rj1Khwxl4wLfMjtWQ2JCC9lrRA2q/wD/4jJ47LwWZmtUHSPHxMfHCNnGT+9N
KEsmUQk42PWTygYO2PyMSAgQrktkrkJO/UcPSGiKhxf01MU5cITGAEdPVx6NhJ13p5o92aYxCz5K
wO4gbp41z6ue3CRbzIw+jqXZrktYonsikrbkHUTbpFeo21zQlH70OAqdtsgQL8pnzZePpcl6hXgB
u863/r60zO411WJQrSGpZNaQP9X69Aw1U7uSsXVsIh9WS5B/ml3xjvUzWPeO/oisArNavdW5v11J
o1+UgbYFWBfQcOpwhDk2ZbnOsubb1A47mIgagkdYh81gckFgxRgS/2SjTSQGrjvH5sXr+JZBzOLV
7JBHlKX9pCYESUXObN5jpX4lVHlq0omIBl8w3JudNXBe0AmxabSS5ugG4pyT8EmLDJSn6onO0gLz
2ieOLElQ1CWGqLadAHegSu7SFTD6BTI6FoK+cWIyBH+mYqDWpR+sSQ425VZvs1sk2chFI666deB0
r0Y1SPipGZg7g5C7iA4D22d+nQ7N68AEeI9sG8mPKbyrCi3JBjxMcNELhlfQyfExjc6rhjwuJ8j4
0ONpI3KP6TWAp7UnVA0HGK9BoFhhJOxHjMJtlglNH7654j6tX+dEq11phoxaRu2AWhSWU7vp++xB
sCW/0gGTLkKtepHteJKTumiyP4ZlvYyCcScj49XhsG4yLX5D+xqejCw+qEYROJcinytgj1YpTBQs
RFsMAWdN33lRezao1aVi8NoqXBpprN5S7Y0soK2iRRCAvJQSD73OBTlFs8qfM9x373w6R0Y9PAHc
skd1xKLSQIl1jtAuWsYTInHm28I/t+jG4ZeyoFZFgarSZILTJ1hC+pnDY1Rvmso/0RZ5BA/XTwWQ
hyt7QAUUcKxYY1+3CCeEEY+nrCNltFMSXTSTYmBDzcb35B0x6Te6QVZMfdF9qHouXiabCSl3rXKV
AdU21Tcz0SlRiJBEhY5yAkvwhrnLa+U6FzPB/JoO0/d+su58hdBVAzVJe8Dgn6RcJIzgARBKDtAq
8EcX1nSCAa9BacIegEmPQcVQrt02P/iRpRB78OQJAhMeX67hXBNasMTxTQdK9MtimqmibHExTgdg
F4xvsc4Em976OaksrD568SIYLqDfmNLVYJGCrhs3Y9jWO8PRrqdJv7PN8vsgrFMoWJk6lm6vc6cj
3TvyH7txjG7CqTy0oCCbxI5m80O3bqPOP1iglhd9zejRQRp6HY4IxULPZlsWERlsRPVMARnWlZLy
yVZzinQ/ChDadBp1j+QDSwFyCTJJxVCchYPEFqIFl2WoxfUKyr/DvA9YM+lRsgJ6GT1Q/wZLGznn
MnTrp3QQNo5tiqUMB+eqKaw1tjtgS5PHzjV74NYaHIuIyjH1W7mn3aGWhKDkGeSc2vZRTOI607rn
tJ52fkqg1zx2SEJ0XTYUNSpbADu7UebPjAeoVjt3OQIx2HaqlSef5CDW+NWdMtVZi0BNkUH6aTGb
gbcJXRSnGBdEduGqjlaVSci9jQ8HTssp6QnN8FmcDN5LEZOvYoz1tzju74uI4n503O+l3V2rnseG
0pz3MRPZ6ezarftUkHYiJUH0qmb1HzobUpDyTT+NoMY9IB6jLE6CGHce8n66Cyu/vfSFflJi9Jbs
hbiTBgyEhro4M5K1jgEjjkXTGt2BrcIjRByNgYiHVtVqn2WXbwFwx9cqqcJzGzHfTjXtOUlEtqVE
2UZgMw8MapGpBeT1xVMR3SBqu0SO7C7s+roby2qNZTjZgHnKbE2MjjwS/I7Rrf9eFE63MUoHbz+P
Syyhb5G09JOW+D2llUCaL8cLpk5mXi4GbiZfV5FjvFJ+uOzYREXLKakz88i+6St8GiPEzq427XU1
h9Tk+nvZsJJ1K8oENJn9JiD1EWvRhcgRxjwRU5TGUeO1pzvJvsAhGE9BfsTFdOMibDlSFDGvtXXz
pZ30bzzsUxih3bGUzdJyHPvW9FMHy3BaEuijqnmLHMDvCi9WXBgPUYOQeexrFAlc6akGjaa02+c2
l/FDpyiBUhm+EB3D6DOOsxPJiBH4SoCsMighoMNYuOjYZMpSQ5QwxGDHgqC8BBOaETeV0YmUgG4/
cWZ2UXAplG2eu3BKLoX0JsYuw9YL8uTSzH/UhTJcQzr2F9YkeMgZmOKp53BizL+1E605akHdHE3W
i9wb598rSr/MksluGoz4gGY4pvONCH6ILImBqKEHGL1dQPDKIU8z6+DIHIzAj//98YssHJjhZO71
RW8chTd6+znoaOgTFqmKWZwylID9k2j0rvP/WihNcCczDyXB3YIJ5gYov3CnaGxTjIT9VJvApQgf
e9eRuzFos03QTICPuZUzofDaa52QdyytCUsFckeuq+zabwbrOtZt89ruxlcQe2qXx3cBFkVHSz5q
qxg+GZdfSTfIHpWHBpndKOxsGV73tNB7QmYm7LH4EArMwjeWlt7Q2X7zCtih5iTlug4TThZvuAaK
/gZw1H2uOBJaiw8XwxDzRfslmO6BxDTnoJUv+H7UVq+rLTzMfP8j7ZznpHd2zZIrE0QFi+7F77/9
5z/++334L/9zJspAtc1+y9r0kocIs//43fn9t+Kff7r7+ON323EkEwxaCNc1YWLqusHX399uQ5Lj
//hd/B+DO8MYaG23hUNqL3I7qLaTJZnjNiGQCF/demZYcJVH0fHvX9jU//LKhuD1IbBKQwhXn9/Z
n17Z8Uf2M4IyQBVIiWzkTTz5pr1tdkvmOh5aUGa2bqy8Qz1yM5xktHUiVKAeQsFYdTAsZnRs3N9o
U96/WRlqeQtFU8rehIXHyUqCZ2GQ7UUO+EMC2+2KZiN/SNLQP1Mqge6CFhXB/gTaVmx6VVwDDoWa
QfrFqp/bxpqzbuMR+ktmuJU/8bTc5EGY3+GrtG4b19qa1ZrrjU4b8CWTYzJ6Gk+39hnLjLVXxzQZ
EUp6B3bZ6e8PnZBfD53SJTIhQ1euQzS74f586ETUBH2k58U2xG+1SJwWizM4uFn8u8qnqtnWdLns
IUg0NM1eP/oVUcecV4L4hTr/xRkk5lf76RRSNt2Ixf2MngTWs/Xzuwl12pm8JQ8Y2gzbXMkWjzuV
3Pqx9hjxiKLeIm1Sm+JpUdUJ2KmIQ0yRgiAB8iGamnNW93TnOaGNZWuf4PDSuhV6/SCa1vvFuzW/
nvCWyZJKR+bqIgSz5dcTPjBKhuiGX++BQdXwMFKSXCFYBUnXHFLD6deGxKqcuml3UW2N3xycANz5
75XKXyPScY+jkiCxA5LvSqJ9N2Ujylf3Oij9+FXr59Unzhf8fOSUtI0vEOSab3i0p63fG4feHtWt
XqG7DAtSfgCA7gMj6AiIZZZY4TcIcxsXVwQbm5KhOTYDwLIiIfp0ZBq0dZGz3g82CTShaXK6oRZC
zazj0Iw11lFY3JhMBMNKThAfm8DQ4dt10S2CePJz9HA8kFu0C/LaeIqivl9beo4rz/Wb5axtS6/+
/iy1vl7gHGllWfPB1qXpSvHl1lKMel8rPP/7dki6zaRSbDFN5bIkU+ZBdh7qpHkKTiTiTSn1cM38
Ra4HWzdo+oIKn4a3qhJuyyLPUTNnlbFXFR1/ChoFcTMZeL0D3tMv78spPKbFa1Mpaj0+zCdNczXS
2BPvxI0bNPnwrIvaui+pKoEjheORMAIwRKSHHD2XmX/pV+mT6/QINO2WFpSJS1VriqgOyzxWGDg2
nRveNSCD7mXekVaC/QHlSEFgW0ynn4+k85IwAst7ZsVVrka8Y79rmFQumioOsQQ0xWLyGLfC8DH2
SW0Yvzit5deLcD7Yhiu4gStl4Gczf74IWT9DKcY6t286tIiO8CK8X8AkSDpvjvht6J/bjECFTqXX
UV/1SEubdlWYzPcjy7oqjbx5bBOifiy4OiNRzY8UYAzHCtoPr+uGhdf27YYRnvncld6RZDbFLMii
HReFtSN5FnBtJi2iflRxETyUln9/Nrn/7mwydaGElKZpIsr9+Qfk/oIXyXXKvWUONR2vOay1Ibfm
TJpvdqOepGsHe3domje2bYu4rgKCTyIHJkZCvLFFB90zPERYaG7dvAvO1knpcEEpdDsQp5tRNeRo
mWW4YbWhLXCHejjRugAz1g9Fbb1Ja3BFod5Y55y9/SlnbdPYb2UUD9fFpFHB1CnuDhfJSYV11Abx
TPZPh9iNg8m6qqtPbpOQWAti/po6HwGZcr6VZs1CefYvZoCsD2OfspJTUU3Kuo+jS5eHPI7urSGV
m8HUHUYu7b1Wk4k1NcyNonQuWBL8IxmWhJ2hh+ggAt15zvCaX4k4Xqo5zw+bLdyIPHCWmn/HKAWx
NminpVWYp0bE9YF4iRyOMrpGsrb9lRD+fRLa+A0GBcdVyxnjYxs/ZtI4GFpj3qGiYe9TxLRa7MQx
/Hw6U1XuYw9fToku5PbvP3rj33z0fOTSdBxLWShHv5zbSMZLp6cp39v4TjYKI8eZaEH4ja3q99Tc
csnezKQdRxucqbJcDQHEEviI/c5B9obPrj4jO4Hz0HgbAXfhiqwvhxG1CohL5tSIwjC67qPuhnya
a7u384d6xAdKFfrQ2Ym19+0K4xVuurLTrZ0GGGst+rrHRThWaKYWyWdPOXHDkgPNYVnt0CDQ6/BW
VqmTe4e/PxxCfXneWtxMcbTrytKFQ9325XkbQ4PjGkiLPTEDjNZ95JKkfZJ2Qh0LfIq51hRiBCFA
l3EHIJg6TQGz125+psPaaXne/uLalH/5gLgpC4ezEaOeaaI7+/naZAvWQJxwzV3aw4IkVExWSHOG
KTvKUYeF4iyxl+6NwThIP8e2HK8HAjOCERFYYGymaWO69l6zmPqz5VhJMm5CQpD+/rB9vUGyFpyV
34aNlFw4tvzyHqOJ1Clz6E38CWg2azR8EobRUjMkek3kz4vcSN79NjzXk+394lEo7C8f2fziLttz
RylTCOPH3fvPtW6NkYMNu7kbfQsagw4V/KiczKaGjO/g/gXLPhjvjJ5VTexaZDvYmMcADQaBgthm
9y9ZFifIWTF+t2162xHE8Yu3+G8Oj+3ofIK2MAyutfmk+9M7JMFnqnPN4x1q3blW4TrR3Y1raR8W
0W8dV1GYIZzKs190AUL85cgYc+uhMNkYhhQ/jtyfXlfnrjyEDadOIJN0j6rzKCWw8jFLNnbkJgcg
es22TH00Dmz+zaq7FBZb3//PcwP9DXZEQyjH4i2IL60I3tTe8vJw2hnhtMlHAxg8OJS8tx0iEQVo
Nf8MASW7C7zu5u9f+S8nBieDwPwwV84QvPT58PzpxzemWuG06AYCA814bTT10TdVvwrMyp7lb1By
LCl/VSvMhdefC3ZbWHzEQjel7hiWMuTPL0qIgz2R51rvsHpvKi1rtmgdSs7FLmPip9yVYwZMLkKW
7k7/vUyH8ZjYyT0jtngVgRbrE/M1mFqNYdGgL7hexA1olPHOc8xvcYOrF25p8Mjjh302N6t9LbHY
//1x++eJ8ecfwhHmfAtkGuhCTKby+fmHyPuSnErXo1dO2f4V9qMySPaAfNGCCq3RexDIhZq0c3YO
jdC1UEbKYxcJUeln9qoxsjdW7Ppahs3Zi9ROKJe03ybYIZeAYqg75dkX/FIE31pLT06aE5UHqXWn
wQ6tS8k6FnNQfR+NMmMn4HYbUzeJ3eyK9OAk7qVuTffet/WlZr/XssBUkASnuhisvTCzp75w4z2o
6pPv+eJUS+rb3nKGR8fxDkwU73TD49BFdcY8OlWrKic5tPTvWtsP72pfX/jloIBbC/02QbCNlbeC
B9hidPR0lpWiKc1120aXUpf92jWpxahh/WOO6pYPeThS0DL47RqJQhNenJHgwzPSpeb6wVaGFmRV
3ySmHtTkoXP8dNW3445SmEswBCIxBJTHUzFm2zbAosMuDLlKLfTriBzkq3AM6TcHHSm2ZtebgoKF
PZOD1T/Sz2niPRGay7sowgrUBIybISZcg91YpAbvZMaldy7CkOQmdE6UOGLb8O8QPNqMfluGhSqA
lVi9oaEJti5M1r2oyQyaM5GZ8F2Lvq/ObAZnJFNoUrBov7hRzI/Wn08623akbXLWcdJRkPx80rEb
J4Q9r/ItfktsH1iVksy67lK4N0Ccf/Fi8ut16gjbdg0ylPnF5Lk1f/1PNwdTFK2wgGeAEcIMIOrn
AXfnCwwtP5Q7L7PCZdwafCA2kXNjaiwZBp68gsAY2x+fMpY8G8OWzAfGoF5lTQnoXOBf7YixAeBB
LBx6SCbYTMSN2r7gcDN/8QN8bbUBETOdUMJWStJ0yy/3ma6FfVsnfreNOxPrd4l3nOSudFWU8L9H
JpyM0wB5CInw5sft4T9/GmvVP8Zc73kxkjwXNF9++4/NZ35+wxj83/O/+t+/9fO/+cfpbn3/t39h
u7pdff0LP31DXvZfb2v51rz99BsOatiMN+1nNd5+1m3S/M9cbv6b/69f/O3zx3e5H4vPP35/x3jS
zN/ND/Ps9399aR7kSZsny//O/ebv/68vzofgj98XY1G19W8P59/On21TvSW/vebZ51++wedb3fzx
u1L/4bquACypG/ivAU7//lv/+eMr8j8oY2zOR0fy3HLmQi+jnQn4R+Z/SJ1BHmwumlDTMSkw6rz9
8SWD72f8mLjoLm+U8/h/DsTlnxfXPz+6fz+wtL5cgzwkqeJMg36WakU61pdCLrQ6pu+AlxbcHgD9
oURn3q0Bgne4Q1XKWQngNUMZPWvZsK9cDHKmxPHcEgkXZU/+OO2tCcOY8pHa6czRp7TjNnv2sn3V
mtzi/GeX4HqCxpco7A86MnfdHsi3xFqycGCAm8EqaLpdJ+bld4HrHWiL+4PlNVxa8lDE2C2TNnyG
mrxMJCmAgpF5XWGoYYwjGrhxQV4ue3z4iOE2Xdk8su5dh3CNwclh1kDeuKvV+7zgqwjQASrlH7E/
Phm9uK1McFVtdmA4cfLScEfPcvun8+Jfh/vP82AK0p/vcX85vl/ai7pIbMY6cx8r6hvGFZioHTZ3
roHg0K9Z5df1XR0Z60Jq35M0f6P3OtBcgrlPm23vIptBzBn2QMLMmPWDhcxbdA+IcCqMIqim9c46
UUwxSze1e+kYb06avyAxOhZN892uevywPX4+nUOL3eEazfJZc6ZZEat2fYHCF5DuWwMhI/Ei+j3s
7vU43VtI0teeqnaNZi6zgf1RUNisz9J3x0EgHokUdkpPxE0rjIuVF+/1IB8t2aEATe6GMBpQZBfA
MWw2w2y6usG8n7TsiGz1mCMmnmvSIsFCND2R3HVOK4mML9/MnTj2zWNdpscxY49oYD1n4SwTNFdE
/CJ9XGIQxf8UAhPIcPoUwA9qb/l/uTuz5catbNv+Sv0AHOg38MqeFEmREiUx9YKQUin0fY+vv2Mr
faoslU9mVNzzcO4NR9iuckoEgY3drDXnmBCCVmaGbC62twaM/wK3QussqLkgcaYFSZrcpGgLWoVz
jVCBJHg2zB+GgUcOVWeMchvLrX7rdsWtIHgxw+nnTt3ZsZ1LP3gt7Q5wqHiY7pBVLQfNO0FWwsBa
s1krn/C+7EdgjygssOY4DG1CtGYw3rObYhKvWqkc0kyES80M9nF2X9jNjSeQrgioDLOMMzMpCjeD
QVSMTww8hNE5ZKQtnX1iSDG/iZqaR99vSkU9RLl6kFa6XvHWdm4vInD4Uejb8LHBdI8mOE4ZvErV
NAZLl3tQdOXJd+a7UqaBgiFplzXWFeDxD0Um9wTCXaroIOkob8yRYGNNEHQOjRglIi7NHEsT/rGs
3qmKRuDndFcRtzjjtH8teyCeCf7qfiq/YbkmqAV+EjyQ71SWtn0oVk4QMC04uGkoq/MIkNtM8aI1
jU2o2cca1LVrDo/wXwE9xdUGxD2usB4XQUFBWK9kT9bb17bz3JHbXhbNc6NAh2M+xBuQI5bq8ueq
0ZY5iV1ZQ+PNwtJHItY0jCvDDigwhRpTC/s/aR7b4s/2DwwVn6jXdgXvYKekmNTNOjo4qbMl9eYQ
DcEhMu0fPuu+MIs7AHZ0Rvo7pSGl2juNhvXuYl2mqDmcg9p4qk3/R9hntK/r19yjvzyUN2oERM8O
lXuG23OThiQzFGcCjRcAlq9E8JJopv0YO2UZ0VrUO0x3ZdGh9kP2uwh9OieB5d4nwnlXMWffmBS2
mOcExB2sI+V4CYSDM7XYtxWIBCfBLt8F49zxzRc2tuvQEKu0ijd+piLBHY5hNR40UrRb08ZtBSh8
7qOhgZl332KLpZq+CAaCYTPO6so67v2VDZSXU1o1i1H/+TFqpoCsBZU0ZNlApOHsgPWVv8fx2h18
hHstSF54ordmYS5b4u178zomJhGl1hLf7xFIyRHf/dwe/AP7p50CKKcnBa8oJpLkPQYnyN2xetAo
qLdV+TB69m0OXSeewkPlRd4cFx4CrTpCmuT3NaLVzprD9wBkW74Mo6hunBxdPK5TOOUvSpTbc2UC
raGayjJ0Ck6ZSbPUDRY1FFvm8jdTu/llQ8nUTiGCtVijZ2RSDPlyZmrKliAjPKNzy3jzW+ObKaXc
MB9NrbnN8xe/VdeB+qrylIQ53mZ5BnQsp8J2V6btLjTvsyp4dwEqzTrggnVpkvs6YFNjP9fNXd1Y
5xBxa3yhTdezqdT6uzjLTgL+ZuIFZy1GAjpiWAJ9tmcqXio5Bn9ifbuqXQ1uuFSCbtEScIcr9JDx
v1MLir2tgzxJme+swHszwmSD7hadve3fJ5mzI4t928X6OnbfwjSHWm5upJmTHGTAEbG1RcmNjsE8
40SFcCJ1lLReJuTVE+7bHFYzePPvI30nrQlPhlccdAKMohopZaM+WpW/RInGOc9Aojlqq1wxTo5w
32UFNejbp0FMR3qlczcyED9hEuhFt2jaBpNqBwbQgg8BWNu35wLuCzHlmyEoF2pRbxzmTOJlodvB
R2zaCU88poOesAayBPHtOIfMoMNuyBxhs7w1afQj0thbfXQPr+OUVM43U0cDkeGKaZQfoxI9u739
HBYgCSrvoaD2DJYio6yfmAtHDU4aGWsBqOtm0pfJmKOlrOt1o0HwSMjb0zOEb0bdfzewWwIoZ4g7
N3XQHGtAkDPiH14yLd+RKncEHl4XdMCY8pNwwe5pwz14DHQwbW1+0mvaqnAWhiTFFK7ZyjqxnaMT
4YS0lO1oaeg52f7U4xvY7rNOdltg6TdRYuxqpcKVbEGlUcNk2gS9fvIwF/SZ+STUfNdb1iEHpVR6
FY9j6raBQuCL5aCGRZ6OuH2Ikfv6d6lavnel/ka/+FTi66z64CHrxMZucmVh4rOn4XxbjN6aKWM/
EawA+P4+5AuD+TlNAKqwKR49YitVj3Ukai1AcM2dO02rVgmqhd4bW5/NXEUWiVomsDjRw/uoRkkA
h+dtYKKfkeVF7lBBDovzmjXElAf6oZu0O0KaBTghZNN4RBGiB933ggheutw+XGu4ynZufqtGnKGB
fRAuzrvay+56PHa0CqHFcFy6C/3km8vSuICzFoNUsW7R+1wmQ7+rYWo7xAVw55+b3kJ83KAZ6dZV
RRR7rm8GXRyh1DIF23eWDeyu0lcEHKyaKuKGjS8U31ZlSn+2Yd4NnK1qAA/qwnxnpskpyJRb8MAn
M9BWuodz3syWKi6/ZcdZeW7k4WNSosyoTMZwbFTjTiOxbZYW2Nmi7LtwaG1ab10TqGs9DR5q0z7X
LWsJ0Viz3nW/OZa+rjJadT3Cvx4kW+UeXCtz16h/gC8+WfpTECFjei6KV8S6D2yZ2NrkM71DwAmv
D0CCNhzCDm/gNLBh0yFz6jRICqJf8BBqdncbpfB98R1vGSsrTPfUEBV8Nl2wck0BLqvRNo47PFhu
dOqz5Ekr67U99uu6b46ZAdKzRYyTaqBpywc8Xzc6VaS0CdGBFpRX6juqFhs9885Zw6WFVbATebPq
ZGA8YSx5scuBwzTBvWv1tw7tXaUtbuuoe/r17K5/aQtQ3RYqagqDrqIrLNP50iATWpQybLA8D4kO
RNO4iRV3WcYq5x7PZrnqgmfceEC/zDt0CU+jOWAy7VC8BuJB4DBFjdPSGlPmmaW8iSnYkjKLlNQi
oQZ+CTLZPZLGzcdF/0fn9P9HTtga1dJfnrG3TVu1xT+2dfKSvf31aP3nT/48XIPW/8PhFKxxgjU1
VZPdm5+Ha820/+DYzLpMr4tDskE55c/DtWn9QQOM0hMJB4hmKHj+83Btmn+gvTAFVDjXcl2bvuh/
cLjWqK18Pv65SBAFV0BNWv0QdHwZRsWYZlWO0/2hsjRSevKDFVkXW63wNwlqTF7Iv/Wl0cxNJzjo
dvQesDHakla08lks2mSnDXmCVzTd06E0ZuHg7/x4R5rVJLuj55oFfTFip2iVnITv6SiAJa6B5S3C
nC7o0OhnGzE9AlnH2SqBC4d2BIH0AQq22mA9smIi03DYNaTlKs/wDtZwQTs0KEDQoFutS30INnUg
eHWL9eDXI4Ava09O4cWc0n3dYeESyUAuUtTesk2CdOedfNcdbxIlu+kh8yWqcRYFp92xN89qAWZe
i1d6Hr9annETjZghYNo5oXsamcIoc3oYxp0Cm5u/xfr7DY/BWWvNO8SHxLLZdbEMtBbIO4Z0kzDE
ti9OeIrPfhK9tnnyPAmD1JjpNDphNHeSYGvU6pyKL3BpDSu/H3nfLWQoXoIVOgsDaDTRxiO0VZ10
HM4J569sHY3TUi/9B8wjkRFdc3l8gmW01RFRk5G7xeTxHtVXAB1L4i7vUfTSCvRXusJ5WelxG2hb
Q6+fRtpSGFgMjIWmvfNwCOY5VO60jF9DzbnUnNfSQD2i875Xda52qO2jZyqQhiT7trG+GVlh0Hbe
67W2LhXrpfTrZxpsDnip8B049ruaBc9pON6K/DbUJgR6LKkkdlXURPh6EQcVybV8DGHoCW16TiBS
tTamTU1y323x7vnOtyA0rpy93sFOqnhckkvVzQkweM6jEh58V6MStpvvqXYI2IezDKk9xAsSTczo
zSdPBC/KA1JswOKkrN5qDNvBvW3i9NUTvbOorOxUT9jNxobVsuJMgmAIWGbuHHG15HOzRatvqJAR
pKPQR7cdY0/C1OrUCB+p0qIZvKOI3YadhwZRIY46I2USfAKANmeMFhMZQpB8XeBZA5S4ngNXT6O2
1ZOzGmQ9uH397A7mOR8wUztT+Fx3zhHnsLoplGCJA7PaupImoSSSojwLCcddaja/IQp5jiOhqbB8
jKccp1cdgd8A71sDEqZWxkESrtmy0yF4Vv0GB/s09+wGbgDiFCJh7supqhdQ5d+UxDy7Qtn5451p
uPjSgpCsljx4z5TgvSrDH+0mlI3lgkiO1u5YJFAsG5KCXPs6pHhOmASG8l7JJxd0mMwHSiBBdqrC
eFyOzfTaWxrMb8K6MLsigsaSuHfC5F24+pkTM6cGjhHBNPdV97bX/O04VQa2zAg7DicpN9nhgMLH
QxRnShQhUxbQmK47oNobZ0EGnEKL6lvVuokIscS39tg5tJm7XMEHW4zX4GLUxIZWmaJufIeXDukF
ITAc7zCLu3m9AA1hrsntIns4SJ6xll/gNwSLSe0RHybjvCG+HWk5hr5zuKlNbLPRkF3qLl+jZ31D
OsFUaB87FDtbEhU3U4QzuQjsk8B25TMaMoUyCEAM9qOFeabzU8+LQt+q9NHiPHqDENo03jkqiUDs
a/tOFZPYKOqYMj0sqB486tz85TipBO2yi2/IaQFQS31RA/CbXWwbjlA1ljfgx+qlsPmYIsxPwXiD
Pu8QWiMhCEl2wrCNdrXQMolnAGSFcls047IYtUfXRK6e+Tgzy+g17kNE9PUacoyEoPIgRM6Bm0L1
7mPAqKq7jCrzkaXurEAknpUOsvkIvz+G+pPadwdWnLkRC1IntJyygvXNa+wDh2UyOChGeC4hQnHG
zFM3zAHWgPM6i+4MEnNgtO1MD6cLHR2kw037o8bHIqq0WLqUQFQHB1/OVSl5duoG0olKgAYckHDJ
5vvS7K5TZB91Bi479uK6MZo+QZ2H59nIkYc0+f0wYr3pGgJzhil/LusJIba7igf1OKr6o9ewVIw9
OyNpKgUH6s7Jc9xbFp8AeVabTdg/5UJFHg0JC5QYKdXglpEFoqJmK0isTRVS6w3M9EGR0oiCBLOu
t1RolxDH/KfaascdZcE5rLV2bitQHAdaI6ZjLbGmLWuiHaeW1U9tD76TADxxKFCP7oWO4kkjw8Sy
0wfcCm9sCI8l1gzmE0AUHAnnfoRpSS9BFuu5rhHimhULwgOE3uAWoSYRV/lJKdoDjcx6AZiK9Cr8
avNIpercVArJ3SI/BiR4ATnA6cLeCIUQ7IxZJYgXlaRtUKp0HXuKlqOp3Y5+aM8rMOozDdR7/qjY
xNmEUATGwA4WXTU9hLV2B92JnJooXln+cITq5s7pflmoQudABr9VqUNdACtQsKwxOqWBHGaduC97
GldduiAv3ZxT5G0BTlDGIEzKqk45GVPg+lQipI3qXUX5nSrCmmuVuJSAGBn6KKHUduw3vl6vvFJ1
qU/fN3pFAkoR7AxRMKPw03UCqET1oPo2O8IYglnqTslMlNWVGJ6r1jffbX1aCFJRqQ62vLSEZQ5j
di+qouQYj15Y6rrIIwKI3w28PslTllLcCEexSGFBWeqgL7GZOgss/iva5SvRmfcONhEnti9ex1ZJ
nVj+RFZdUeYtYoZuUHgvph28exYQgxyo2iLSzkGXv4qia5aBsKi/AAwcbBv+LsNanaxt14qLFxPs
OlrZbV2DvI2n+HUw6oMWsWylJjdHd19qn7Mnkrm1PfFrob1g1+nJ+ArQV4fROzF7z0BaHixxLQZv
WCbZ+Oh2/WEoJ/AnVDd6nzm3j1Okvv0qD5I9Q21fpvxSdqpHNrOcPoDI86NTBeZJ8fRHS1DdqK4t
sX9rt3FucGttmjh+VJXpsajJAik6bjuZitk8nI40t9GtcbCCqOxpfi2JJ4Tu5giYNABCia23ZCYx
FkFTR4sSpxcIiiZa1hMxBy5nZBUpLZAy29kA6dwU2Cu3NbFwwBILzG2SBOQkG7Po1iAsvJvRJUnH
88elafAQNFMlq3RFuC456vYQLPXAQvrH6bxn+ZwPLMlGwSYxsjaxr+xUv7h30+wZheYZ/VJUUoHP
KY+RCgjqvQQvKtoGK5np/TCR1ms96541xeYiTuyj6kFChOK1YRGlCB+AF1V5EtgnOSqMNB4ilEqK
AvKZvVWmW/clHQSXA25gG+9xEr/3bbH1q2pdaMSNli0AJtcC9aWEI6IC3dgVXvJcvBsIChe+bg5L
vDKbPES4ZmOmIhGCcCbUUtDbHrSA0lozmefYeqvNPCDawzM2Boa7pAahwIzVMVdlZKbMe07EHCsv
sbGkfEeFalwOhPHOdE6bNdgxNo+bxsy3U5fdT2Z+GnDuF2gw2MJuRrhvhJyFr/7Ir6swzqowZ+lx
P0L2Z5vVUdgux4V0oQ8Dn4R0n20e6GJTjxeqeK3sKymTu3RKmJAjlrfGUX6oZYWpUwZW+mKbucmz
1VfXLjr3ef0qTHFxU/c7Ts03Dj1vvgGKlaw7GE918r3Xm5tcerb6iFhJO0cPjFMev/BApS0eH0d9
WLdOtGrwjTSqyga3aymDjaCgjAxfnlVT4Ecp9cPKo60DnMy7TRP9jVSFhppKJjFBKdZrAlUtisgG
Bsj80gf+m+Iz4fJ0L2hpn62CKJ1QChb6gT5/X4AsTK9N6j1rPPsJ3w3GbsCiihgfhzg5+XzEAiXf
joQ0Dj56dLXq/M2J1GGb1XdKTIsl0+D2YEfGOlp97xglazy4J/Qu5M0B1we1izkgfksG/30khg+B
5Buhq3w9qNWedtYT5gQA4e+IG3DbVu2mCbgrJfLM+fbJHLyTfK8AfhDA6TAhhOR3VKIgMy6jQLwh
QuoVQTeAZEswE5QM3mTcFX32qiKEX3Q/PDfElqhE7x83W8GJVxPrIUlkE7DIedaKhxYPs62a33SO
Bu48DpNtajF9ualyaS25PVfrxxBT+WTJxwDdkbYQ05JWhDG+TWTaPYtENnJYVO0KWk4xXHqcfgVT
6KIqpcMSzTTFHTVaqSPlwuwx0c1pU7RVuNb7aBmpmy6b/B0KfQ6dWvRc7vsJO2KOvJwdjnDooEBE
ZLs9jCAnJ6avUBTxOmR138SRgrBFyYgxDsCNFa5771Eqrm+6Zl8OhJI0ClaszEC2QYmmMgicdCM2
24RyPsYhcO1JD29aoZGugEKxcsXFBwrsBM9NaGEbLLqDzi6Gm/KWNOZ3szyI1lhOpTAgpbBdj6jI
+U7tQBlmg22Z8RmYQLAsVPLfB9/8XiP6XcrVf97Ww6MVMr5HDkPQI8jMiYt91WGonJL6mmblVQRs
jJ3o0Yd3BMWZLWNZvgPGh2D7jqkKcC4xOwy4deu/AEEABQWYFYqse+lbqt9hrjIdr9CTc9vC7loK
OZBVf6kjwLfL6dFqIaBh5opokUWDdxldcCrUO9ZxbIAoZK/dZf5bGNfXDCI1my/Qm4aCbbuk0aaT
sF76HMIz0srBJAJfs8YqXur1mU6jPWPNMFaYmB5Hb7Bnrc3uDW8FpyEEmMR287dStSGo0/Ng3Y7M
hFgDZFxrxb0vaEvMelp5s85Sz9A4V54trgSI9Gs8Ks99Pl6thiM43bm5PNd3+FTpXAPZSqp7bGgv
IREpYQcgqGZVCQO5Rhvh6ySSq09zOUkRLw2NpRAnPMynkFnbwfg19zVAZ4kI7lOnek9DsdZM5dtY
MRHQDVBI/H3T5Y7NNoA5FfFzW2uHsTF+VK6mw/aJu2Va+c6iT8RZ+IwXIyQsPiWnjEAQHukhoLlC
8By7qMBzLpNoahKC3EffhhRjhghOfWDfFo6NVzaNFX37Wa+zAYHWE1GwLZqlzVIzq2E0TGKs52aR
ljPI+IxxyEqJZ7Kzkis5qB1/PubBAwbMXRpY77Y27CJy/uZVS2q3WQ/rqBkfzcxw2MGzoewHdgYJ
XXPT8ZFaTPCeUuhmpl99y1kgPwgkc7Jdn9DbccTK2GyOhbYvFJJqW5b4QIZoVvech3buKC5aot02
U7yBcJWAyFyAeMJjqg858yZZGYKJQPjDjVHfDvToNGAyLvuhUD07rrPrFCDb/zO1zk/qpKcwDosf
b+HLV83Rpz/1d6ql/42iJJMS5n8vSrpv/vEYZt/RN/2Diuk/muDHP9bVj+zlLcx+1H8toOry9/ws
nyq29oem4XSgiYkAyHDVf9ZP5X8ybdWwWIOxHVEFp/35ZwFVM/4wpALNpempUd90Eb38qU7S0DQ5
0kmHf43SuWHp/0kBVXc/l+FxpuiYUXEpuLagFI9L77NoD9dsqcQaozjv0j3+xoVe2OuYmBR1tNfW
2FLPpGfpeste7xbyn43F8U9fuCg3q9bh3aEVTGs7VlKEjfwzIFiZHxWVtTZq44x8hsWJaQaabZU7
28C4kz+mixZyPJ3xyjrLH5no9NE4n6FEeYUJd+4Clsee+GO9Oll9vg9Hqhix2EI1OWcWipbWOqcE
6ICiwy40y71xI68iMkg8bdapoPvIyTyqvYtOm1ZeJODpQSfYo+GsXad7eX3OFL3Ks2jWmo9WuStU
so9VNmiDQ1+0TjDG2tseK1KHxXUU9jp3jLVbULQB004aI8lbpnEm1QxOsGac5QcSl3hWiJaW5deg
1s+mXBT6W0oLd1Frrjm4QBkOAE+iGOIXDr3YBgISIBeVZUQDs6CS0jMbDI+lz9nKG9qF7kX+rDyM
DMI8yosfS/KnbYsdEsHmADUKnl3CyjBAPxkc5xKButZSn6LBYvSMc+lb21BYW7tuCakwzgmfXolb
rI97O5KPiFKYUvdHJ1mNA1ju1jgyKLcUqvZqnuwxmeEe69mp4RF1BNnaxjEzucOavZX/PUvMtQ/b
liSgEFFv4ShrnaJy6lhHdTTOVVFdaeyd7a5dmLG1xm8BZn2b11wQCRYaVF/PMddwRY7yn3QOjmH0
oJG3bLu3JU/OQTyjE5Xg2Mdp5A9RWaNOd9VY9PJCKnl4mh1MPCLdS2dY+xrLJ/R3Fus+7m4H84ha
fhnBCaitH/IHMoX4uWAdxOlCLtqjZh6p7LBn/PlVMi3dIzo9m0788dXlT5t1uihLQmkYAUmOZplb
QiNq2xbJazmxq9CNxQR9Px2trU8UieBasTK9J/LWdHhIGM0fXy7O9x23kPiKrbwn8nfI0RYO5lqZ
pFXL2k4ZugI+UyXNrDcPvS622Ic/3j35fnZtv5AjH7T/MkOHIZ9IpboXg3dV3stiZN3lROZX2Vw+
YTMxFqWjLas03SvcXzFR8Oby7Vwcx9ZbjvSQ5cvZ0LFPO2srv5q8BMqPS5uXhGiwsz3askO8VXjp
p2+dOYIyuQvVO/l58nfKuYHz/bbna8F9fRk1Xnp5ixC3Tf0809dqTiSmzGhhx8EJ5uda9Uk++1cV
oP5ZZPkxi2HHYK4kIB1GuftFugsCT0k0P405mWb7VBs30AuW8iaHSvgqrzyQexSgyKjrbaqc+rnM
8RmKBVKwNeXANa6ARUfmeVFXV4vRaY76mvjiNQSTeO8OxpEslI+n9JcV5G/ki5/Fi/9+3XJ2/otk
uii6Tp9irltPyqt8Pf2WcsKgvPz6Y5zPXbI/PwerpWa6Ai248eX+9JEfdCXkp4Vr6OchegkFxE1m
47j0V2OI9bNZkmc3k0NdPn95x1LecD1i0mMWsD3lUjTWsclcXMIcuCPjeFviJ8V2SgkWDSTNEdmi
QXQWO8GqBxRmxv4DZSKK4t19nVbXHozo1FIVTNqrbJTIPy4n2CkTWzlOcQe/OLn18Xp1dnklKGev
2/5r2VvH2N3CNb1pouqq99bGn8wVeUmXqGbO+6/XSF43rvZXG2S6HJMNsPUIZzv/6sV7ILOAVu7l
XERyxlXOF1T496Dff6hIW5HY7uV0p5WghJhy9JopUR3i10oErwOKnEJTTqW5VgvzqHLBYabNkb+t
f/OYPvUy//0pfRkNuSH+HMXy1sr7I08PcpYteadz3aK5Y21//ZF/9+JYDHL4cCiU2ah8HoCmk03s
owVZsAx2udz4AY+aWa7Ekf/rjzL/9rNwvtgaSEwdS8/nz6qiojLop1KPZYaVC/l/7RHwe2/lcieH
mlza5PItp5q49xZ+OGfLIK9OLpJywdQNcYyYCFvanXIZGsplzgCR90deeB0pS3m/EA2gDuNLsQyV
DFN5Hz/WBEyFH12r4igoOpv0NuWC1vN/f0ynnAIhpSw6hjAwSiL0fush+5stl0njnFfRYdvn6F9k
bZqq+FnmoBCsa+SW4kWN+coeLxIreQico/V/ULVYy4uVweQ+m4aRgfDrp/E3MwKWEPrzOCERYnx9
GAqTXOkOpG2PfLpbTWzSLnLRh8dO+fQ388+HHe9fRhQ5shljyOBV5PiMtK8EiDhIzADREY+etddN
xdkvrF0dFEc3v22A48tNZyZgQFjmGY08QmU2NAWTBHu6Fulmmi/Yw26b2D1OqXOs9eRWUYxlqwWv
8jkjdT4DRFhM5OGZJcfkrL6KxCUQeS43l1rkHOWknqggGlFGyxVcTvpyX+RJn4qKsZ7skITxb7Es
uio1YT6u96iU1fY6MIyVk5mzuNG2CtKwGBbZTPWd468fyRdJzJ93iUGBX8fGQ6N/cddBfaNg2nCX
PvavAJMTgLPxtIx7cZS7BjdkVMgdA2M1xPuY9uEr6tYreF+gD8pesLaVbK5/btAUZNj+qk6V5cdz
bYrrry/3715nB1ybjkFV02zny8mBlAJkFa2F0JU3Ts5Wcu8oNzQGO9Nff9QX2+XPmdHhyMMokmbY
rxQMnOXkEANkXCB6Ocpzg1eV64azMgk2PZGOTPI9e2a5BoAa+83EJT77hX9+ums5gvMWflyOZZ8n
rlgjvibImbimUbbooYDIBSZJ3a38ZwUqlmCD+8RBdtQTdMFGKqcJI+crefCIymwvZza5NZEbLbkD
kYcqqdQeGjQAzHh+ax8Fi5+l5/sgifcoCc9yC2IM4igXOApl24mkATmhyW2C/Iyp5xDAIhnYKAXl
MBgCYx1l+Xo4fCx6FlvKSLnIfbXcK7qauBSIXuU22WfwhE5+rWhH+1CcuMpgFSjlpa44gPBZ8sBh
5N5SvhnUefhFp7E9Kh0wCCYqOSsNPOzfPGQ5YD5PEuikDZAJNpwdB87Pl9usUKpnbmCSYEdPbOV6
IsUaWOQypi/F+JKXKXcKlc8EAUWTuV9uQOV88esr+ZsXUV4J6jQH74ilfTVfm6UX0t1mciwzbHK6
tk6a2woyiEtoc1RvPJ1mF3tIOWnLC5IXF3ucQjjOyKWn4ohmReZRbrnlttrgKuV2OMrLPQyZ39w3
eVs+3zYwAxjukGfZdK+/Goy6ivcOOlHE/pUDiV9dw8olntS7lJG1/TgJKH+a0/+vdXCfqj7/X9WG
XO76f18aog704/uPv9aA5J//WQLS3T/QuwE+sLFMO5ZlshL/qaBz/zCYy+AQWI4m5PTyzwKQqf0h
5J7MwW9N8ciR0vh/2dMEDnRBdgdKBEsq8v4DBd3HmvKv0SNwxXFReLmhsRgqaYnyhPKXE4hpdFpq
AkYhjhYyXGhPRCIY1Z2JuAjWDG4GmD7LwKO1oY1E1hPoAbZ1zC5g/6jDehkp6AMmAN8IbkvNHhaV
MkK9y8hrwGeCevxJTKP4zUL5FSj1cdHcTNukp0hVTXzZKGeJChwKb9I8NYxi2aQ9ybXAZf0RoKb/
o67YGhQY0xcA8k6+4/azfLDzDaEbm7885b85vn1Zl37ePeYqlw0U90//uosy1NJ3MwsRQoSlYhH7
I/gjS61WeIHpmZpEJJX2u9sTsoBbmSkrG9QFEc/vv76Mzyvxz6twVd2GTIZPgu7n52foBV5f+x7i
vqRg01CRe9p7yqGyJgQLqf87do8mPk/UHCB19nH8paHxtHX1K3yh8wzfixHwzWs2AUcq7EHnmS9K
V91WitR36bE5pxFlXyI1JkjIH191fDv7qW7Sm1HjvtvqLu37J5C0mAuhLCM67wHRInTsiyXIA6Aa
yahu4r4YSSyt36T7p6g1bUtBQd/Y6eQtGVazagjvOpTt2ypumpuBpoDaDsouAwRHPyt2aFdG4b1a
1jNDT+2bsMB3rNRHP8Hh1ZXtqg2AHWm1I/ZZfKhYdW7yikxuCBfTeOkbsXQo9i9rJ/D2VuI+Npw4
FomWnqyQvldKOzeTfVjaV0QJ2na9qFAWkmrUvbdlPuz0+i5i7J3Kvln3ge6jIYq0tZ7163EAeayG
Gv42uiZsnzKua0IFAowG2xSWkqnHKaWTvzJ2Wy/Rm21vDRtFaRPsQ2m/SSCwzvsK2bc3TsfUHItZ
TNLiGinosemHfmVp4aFXY3VpzlplCG4ITZ4PGT077Pz+iiOJWMBKvcRdfqFC1TtmsLbM8nmq9HQd
C+vJ08m3SWo68d1Qze3e9hcuhxYsdBicXICjy8xXutVUOigK25IMNb00sUmOJBCQQyR8H/GJ5BhY
Q3FSwBatG9Iqdm7RbgZnHG9KGo1bOuUPg614N9Asj16ukBCPjHFXWWY/MzorPdpE7MxjTlC7+olw
rvaxaAmLCIhZMAp3vG8ELd8gh8lFNqqzdJrqkqNWOkIfh0Ok6DeiGqM13fN+HdeuN9daLyRnTvE3
tGUDEK40pfRQ6VddVjhrxfevqd6NfL717sFT2zmICmeQTbtNTxey8xxt8QHtbCS50+yVK9vPxxHq
wk41CKDTFOxEKr24pTJCR/71K/4VmPXxziHEZncEDhIp9pfDc54JPcWt5oNz1JZmEm1btFE3pumh
Ie3WgsPXjeEQRV0JfDW5MlPT3COQWT8jSJzDxu0vfdhuI8BgJ+9ShLqzRB6C8V7F5KJ2N1WYpMvy
otZsLg0HOptCQhKFluLg4LYh5GL16+/zlQrE98F3Tc9BMm44BjtfDsG418ygrwGBd2VFIipNvoNy
J0ZCidsS13JTd0D5Qwu9b4cVqtvDAMnpcXqEUxXx7tcX80EQ+esiCFUEoTptEJU2jPVvvJuCwllb
dvjHplRFds2IUqOE6DZlaKnGUYRoYYgbUUuff2QMxR5u4aaSyTJt6RF75gvMFdYhDHZ2OKZXfxog
ck4vYT8fRzIZQpFuMKD6bP+VRRXjA/fR02WN6t0OfrNJVbPdK+GToXnuSeRzDlbujtYRuboavdwA
gOezdDCnYifl0kyB+bpzXMR3ReYS0+QHvznwfMBIPt8PygIC0I2uoR1iH/J5Qeki0gl0iLvzyG62
rSjbA7BSdDyDXy7HtlE2SMRpmyYAUEk93fZj+/CbJ/K5RiKXGD6aPTYYEoe/vralwD4moTbQPVYt
FKxCMseHxkm3Y+sXt2OKT86MNXOvy78FpjOia1bJKlKs1iSMfhWDOO3J5NPATjnYAMmE0JHQGsy0
vbMPolb7XhhdQjAMunjfZXkedAJwTLHMO5iJHDyMFeeem14BGt6VdnFf0SfbNykH8g8Qbx0P00rR
1Hdh1DqajN57osdtkroQ2GsqF95TVtTf0imvTtTYwt/MBtBceAJ/fUIfNwhfFYp/iDLACj4/IWYY
GI143xChoyCLVAAbIqlJVFVwI2uinDWe6a8IbVMfKsf6Hg5Qz9zIQgIBfFTpGg1svyVu/w9h57Eb
OxAl2S8iQG+25X2VvJ42xLO0SZuZNF8/h2pgZrpn0L0hVM9KNMmb90aciNt2Os5UcqXQGX6hqry7
vgDjA+v4FS3gh2FN1a2TxvgMTJiUznh+SWYT36jvHRpZBSx4Y4WCnP8x9GS4Ly1resGhoKatnP42
NIXuBlOBJ8Lsh5uTouVdPhWx/OlFYiJfzLdWaC55I2Tgjf0sxiCXOPcqzfXFU6iubUeaWzOB8T+E
ccgUJvVfymEU+CFQmw1ofaqwC386aUMz0Jn/4g8FcUDsJAFhT+Mg2Le5/sEcB+Kh7WC6ZPWQHXNE
PWsSltxD66uGxW8iYNAkpdgcPH9tjUZzFabFIeyzLS9Lk8hg91+dq5UZGlguuSbVDn0H2jU486tM
MbLPojJ8igvmGxGqg18WD8mo5KNBqPlImiBfzxFYGmZoV3+hyZB9ezZiYR0jjGhoYxip9lbnrF0f
9TRe9J1sSZ1ugnAraEfumuX0WIDitnPmKro6tv0G3vrJqFz/JZrBjzs0M1uD92WrPG7y1np9wbBL
zrYwvOe66PznQKKYiEKcJ55UyLr7HOt11qHzmcMDwpJ4VWMWfmJnPN3KuNxmqUewtt10Vybe4ZPt
8lZ1EuuNaHgzsPtz4Mj+bC9fZUMf/A+N6f/nBeH6rMqRb+EuohXAy+I/3+FSmiKDNA5VIQdnFwkn
WxtWTLIPiw3t1WRfux6j2kIfk0z46yQdP2o7OGhfy90IuGH9369I4fKC/c9PHCN89mk+zBBa2MuM
///eKJX+0E+tIUgE87zXtE0PoL/FJS2i5kD8dMGS7j7GosK+3njN2gCsv7UjkOhzZP8dTLfZIkHX
O5l7l7ybm7OfNpRTIlskMB5qM62K7tS5CXB+PX84oXqu1WQ+eWzNngSgfjsfxadjEjFgDj0VGfzh
LJMl7oOBJrYmYLXzMn9LDt/0/H0QRbELASndAwgBcNHl2Qt1eClV1Rw0dLc15ScL7PzHmYhT1fS6
yeLzsPQKSddw+tErhO4lpsP9SJVKilk9ffUk2wQoQt6nHKDQQKSZm9vhsR2N4Wx19nCO8vCdaBEU
/qRoHmlyi2vhu2LnDoKHIyTvpZ4wohJ4TZwJ7OxjksQu7XqloBDYeNqF8x47lXOkb04i4/LrnuoP
iLH9NyLVIV5Irf6HK2v91+2Tze1LFxOwm+MGTMj+S2lVaEU4EZd9ZfcOgSy1+gCcdI1H2k7lLFJM
+kP1LJIAl0eQ2A9crwWwtdg9cl+6HSNSt6qIhp0wiDaRbb/89zceHYLl1vpPtx6IVDsygwCWzP9n
sXfGjjzFgMUeQcRWahe2pWGXp6owd+DQZqr62RpQnop4n9ugMQAnfMi8yngdzG9t0AMsqJ3T96FL
R+dUUUuhQZ7uxaIlHpcSJQ8LoAP1M7JMeJRVnL4FNm+EjNgbJnaJgE9d7kiLw5IbsnOKmrZ4swt/
3AsRUIOTFiqac0ZqEXEEdvs+BWjfk7rG6uV0l1hGxb6hew1DhEg2aIvOW5sfk1h2Z5S3KayRgZct
Cn186T12kuXT96HzErHzFAVZzOq+5EZZh7wpzdc4ZRPnFm68qaMi2IHUBYOBTvGSYzK4qBhRhbKF
eK6CERnxqE6WW9sbr2KVVX71YRTtl5xGlo2haU7KgoGfmv2wGz2ECwxeWIdBun5UY/g7C7Lxz6Jr
8EvD+UgdbzyTOtesS3t0PvxZko8jCTrCfvPUeaaxRVCDkhmPylsV/IKncAgq8h6CZn5uc+71Iopi
dA+xf/YNOz9lbf3HsxBhGnVsHVzG45syLW0krfwF1Qtrb2VstHzRtFuYzagvW2sNpXrcxLnEUN0w
Uvcd86zT1EJ9wVdm/WGmivRaYgnQRzK0dG2HrrStkGgouSBRerJTusRea6+rkeWp9CX21bVme51U
lLhC5keR9PoYhbBRyKCAR5Rm2RUkiQDWhfs4HcW/pVy2GlZaukD2yahtnLwyKM5IPmYgFLN9CIq8
BSI3NGhOA+A2wkrPViXPbmuOd17myNwYRfc1FiNue/1BxsBvwEdP+JTf00jguRRdd4xlTH89D62z
7Er7/P1V45YoFYUpP4wb4SXJnUsw0JYOuQyyx389egRG2As/vLWf6envyCiO7lOd3ftJVnj4ibtA
NgqYqHNGSOujvDqiHvZG1f2dw0BeSTmIT33VlNvEJcQEA8HvdPEmtM6fLGm/krMjE72fFILaAf/b
rW5Te58ZQoOpncs11YEZjg+qLvb/azdxiMP1vBd2iNWdqmbjVNOTAyf+VxDDPzX7uXs0uZle0oDs
r+/fsP2HG9TQ63zsmZ0VbQwJMT3NAIEk0C8P3THEibcZ66q7GzgoCVMlkyrSZGTGVpadiB0jK6ab
p13rlcGBaFq9JnjBerHQ9wKUBRJkOTregiU09wORDzvDGGJOQEnOydQhji0TL99prO4b1xu8tdtN
CUM3oP6E//6dk3LdmgOeK22a59lGoOorPECgihSPQDjcJSIi07Ju3x9KbbvIz1F2pp7FMCsDdjGk
+WVeiBsDRfutGGFR2+iG19Cmk01oC/Ng6mY6m2jIT0ouDJ7aP4gm6Rf5qT7pJRJvRgV8NGy/Xg/Y
q9BUEgdmjEl5G21sDHHMnenmgU8NJZ+qxCmgSuCo7Dx1MJs2wLeK5c8RVbtr6gy9mW+V/6YDe+Bw
OzLBPTYC+91YBFf2zavBTPZeJoAEFl37Y8ePW8Abst+0FM55/N+HcqDfKEvgGEAU7xntwWeH+Km7
61TvSajFT0Io8HWVROsEvU43XY5uqg955KLQgCTg1S+uBUyKTQMLbdt46J5jO6IDJaPLkuaFl8im
kJ+mnYRjvQi77nNBwlCL3eFa+iJbk0w0X30bvGHgU+jOYe+d4ayT5uVRmATqNJJYmrZOdgiL4N/3
NWg8+lcR13jTdCJ5UjGKcLZRYxB+mo0xgV1pk+042P9IHZjOIM03Rm+/azrbp3E54GWM8CgwiUJS
ER2yamIUgq8NpS3zp7IQf6bSD25hWORHnlNr23AVjm6jBvowwfhMrOG6IgqMNIwJ35cl2uMgm/4z
4pVM9M5z3rHDGPPG+SAX6qXsFeuC63w4pMFQ+UpmstC+Ej2vtT2Y71Ub3Pwwmu69F2TsAMaH7A3v
NXGSGzmJ8Ub3VvuWRvMpCtN6S/CqvZuDrr5Zy8ErRlQlzYcZa/sjnrsFb7E1DItQ+NJt9jXq612h
0bDXsvppklga8Ea+D99NoRzMlOFHa0tGGvlA3m4NVftbWZHO6+DZscOmwKyN44Ap2Lq343Ef4A/Y
cN++1v5gbovGkscg8+k29nprMUd8cWFu5kYRP/kOOJGJvuousJrmzGujgV3SQ7iIyCgjChBmiYfN
20+vhRViAMVjdxEzMVKaRs++a8q/VZ9eSreet0lKezwuW3lWQ/FhG23HIjyW+SUh+u8oR/npZ/Nv
J9POZ4Y8ySKtaed1JuRuzEhPMRGPS6QtYDDO3ZqpaHxQXdjQZ02Sg/Bq6yon5e8cBbwjo8MbCqjX
CRaKlUVS6jUrkCzjizsGVcAC1RCCE4XZT4xj8mSHfvVc5fKOEjMgnFyLrR4nZrsM+EkXbHktNe9N
5jVfGeSTsZPyUEWgmQNphGtdj1unN9Q5GgcyOIi92NdWhuLRN44lHhhuu7TF3kXcJ1FsL9PymvY9
45yPH2mC37Vw5JudtQ37VcSOPs9L6QX9eVJdDz2WlbqoJ1JSZLiLus680IkeVmkfmDeXkeuVYhBn
/zg9ZlfEW69NNhXUn13bltVJYv1dY3eOVnWaqoesg+hkOI3FlbD3qnO7d6f5mYW589Jrle+MOvKf
zCxq8cqqLS0X+otuQXBZN4c3GFYkz/Bc/up0s/aTnqVymAf6GxVtvSpP3/zYeshAJ2uHRKZdOWU5
Z6QZ8aHBI5jG1r2EsXzNsoklhT2IXhVePW2sHt7YKLKTw8r9u3ERnQSYN0a/H06oEfOz3087VfTt
JWnz5KE717j37hP3oP1JO6/ZlHSv/DgyHpEzGUCrngOnIv0mMve4EVeBVtW2UQJYlAlopErFF5vV
IywjvbFBU+0SNTcw8ZM/pTOnKN1HcegUOy6TVOR7nUfeymUduKYW4XsB1KU29Nkz1E0JT9zLzwi5
4sXBWu7o2MwrP5ThzZ24QqYd4s6q0hFQ3J/FclpLYaDUV2a+Nq3ZX6F/M3jVQWTTcz3epVE4uA/6
CLNUObETYN/spaK80fYYP/wf7Rw0H0B7x9tc+NtvVpdFjAbWdUfv+5FgQTa2f7Ed1LeyjrgduucE
T//5/xyCPosPkgUqDxkptxa91sZUb0nqoxVwyQWsxRAd0KT8KSxAs6WoyktB/JrQM4bOFOa1I/UP
7EDFqXXJ9JJ1KfYDYNPH9yE0wpOblSH7scK+t+NXNxn2La3y6J6r9PdoW/OOAPGY2hFkbep9R1WE
uLqZ8VtVD442SZ7IGYLbFqtfZJb2B683/sX45h6xKP5YLgHPwsi6U02n8KAqW62jDiVBNDXi1ey6
Nl5FJrlSwK9XJahfomlDgWc+ca+GlQLLIx+VPBBC3shic6/SEGB38wkrIOkFde1fgrnKn4QJM6L7
G5Ir7fE9xeR+MVl4fDdA0ZXDVKtsEBcaUUSoq6/UYhtu0Ipb+i2EigJSOyRTmBwCtyBjdSgek4Fn
pbQLdQ1mKZ81Ec7fJ3MYUv+E8ethyTC58z7LV86QI8f2xO+0hVKRzfV2RLTBt9t1D9WN3jnt/OtE
IPNEZ/kzHBcFpbT0qdDS2eV24iGKdJTYBTOtlowB1QPir82IxMSR+meep2xXRSRrmwr2VyFFfTIJ
nv2hzl2Sz7e0jWlGj7WmL8ZpCP7ZUxvdXRKB1kUNNsgLwvHi1NXK8qf64DvSf67ptR1s/Ue6s3ez
CHfIAcyR6hvJBdLAuyRI/Z+5ptgl6psx4o8MI/HGaQaCSUuLVJDEx568HJbxXGwJeXH7Ojr7nnPp
R9XfG9et7xrJC85jdmkvqm2wQs3HqbTb7dBSyrReYp8sg/CrfvkKNCde5i7AVDuJvaKj/gAr0PzH
IW3zM7lAROjoDgNWk6ttB4JrN2voPaV+NKOPF7Bv1NEZ/Z8ZKIjPaHifE4COGKnrXeLTQqAp3WxH
14lhtsDlayP+Q+UzfMn8uPrjuHcnAzPStXra2FWrnrK8sherq95Ueo62gUWnIZehv2lHq2RvUpW7
HjbUjhTnl2Lpwcym+yOtoWNKN8x2gUzTa1Qp7lXeDm0+Ope2zeVWMTJ4pxD/AoqKzaibK/8DM3Wz
A0pY7L8/Dp6Rs5jGaGh1GwIgTcBtd7wREqteq9ZWfMvdcKnL8mdUN+veF91bU2C+TNji4RuSHTi3
ksfALqBFZiJ5zu2hv0eBX96n+6iL8JyRGnWeUvGXtJdw3xvtb1Fm/3og8PupKNKzjgKF2GhGDm5D
EABAcK3pLPiLL9E7u7V74qm2KWRM5x65JNDmDftV9m9oejM0mAO9kM0M1vLVso2fOJW3kx9Wa2WW
5T4OBPa4glfAdwkVyvSPnebVIRB5T76VW+28WUQvLa2rYW669zbOxwcX9h5YdvcOwkdfWwzOq+/f
ZPwXBTDqEiJEPtypfSHtM/sQeXIwihyIHrTzU19EgL4nCATwifTNm6BrEef0W/eFeSNUlE1yLuhY
RPalmw3rzow1xc0lMe6qbPp0LDZBczZ4J9kEkNrymQylojzxX3akKs76tat8lv8uWvyJZX8v07k/
EB6I1oxW+TlzCHPMhFl8yn5aRW76LHPa7zTj4XwHY/CHPNJ8W9TetMtU/uoOUwNWrcp2fRUa6xxf
6EM7mijNuspPfsOfNyZtrHTVgc+rm5UOCXTUoN2PpCfRLG7/5Xl8Tv3c3gWR9J5iDWaiJt1tp9MC
IM9y6GWsD0GYHgdckSjGKoga/B1kHyeu8GfKvPkwjzQAPG3m02pBbw10FWEa6haxRkv15JX1faBd
+D3mpM3SrJouR4atYlZ7g75FaQAAzenbFU0POSBI9UuSKv3SCdDihUJBW+bvdqecdbe0YC3P9oEL
B+K1NSBNeF3/AXRUXVoTaCqbALiL3t+82IaFyv7S3YbGkZT+izGn065KCnb0EpupKc9tLazDVIin
sYn/BjHJntr1xPNExn0mxh3MWfa+CqGJ78onlnzMwi7365OsSLavFP/wpE1nNZElACKZQ+gMbGp0
5B/9ZATfZMeYNROLoiD8YsiR3se8zPd9OzfbPsP2DaegOw0GgZ+gD7Mns7SeB5XNH0IK6u+unS9Q
bihqYO/vOw9CjR93/r1PDcncSqSH3JjerBklnWZwnGzoZvMGUZ57jjwS5HMjmahyomgTV2G2LZca
O9XyxbDjqzNVzQWGR3MZi6aiFCzdN2Tq02fIg0eDYyaHc7Ew1609fWV5/scjX8fhn1hFTqYIjje6
a5khgjXn+NROIQez/mdaXb13It6KXb1zlWyv0pu3NPj0uulTax/EMBHIE8q3+J3+CNpR+7g2h6fY
ALRLhA/JuZ26IR5SNz8w1I3GxLzxSD++jhEO+YqkQmyx9TOSwdcOMNUDMbJ6hTKyAfI0f+Dm9fY1
kOkZu+eFt3p+ySXQrlWluKMhq/baPIuUNzL12Ndg6ODiGYEAOmr+4AxY8AtWqYqGKxEIII2tIb3D
T07vCrl4W5nkikXioNBavLtDd+5oJP8rloZ8GobpyrDfRrisPd0XY/T3ljGDZfRsUcNS5UDPnnMV
sd2iMTZUFGOM10gODdpil0Mo2wOClpuCFeDUps4EONsFyhLFr+l008lI6DcxYNfE+dkPxGvGMJbB
Gc3ZwwSXI0vvBaVYuUoI5sGVA5tLJ3tn0TZ0KKdWpNgGhwGc8b1PouAubSjFIdvj5YbuePw/pSfm
XR/3bJO88tb5A/PNtvhpQhDC5uWrnQCOzPPwRcCe9zYmxS5tLe9sBPSOOLFbb2lioiF6JekgICvX
CtaGzzkJ6AKfEcbgjM/RsRbjMG+zqvS38KaxWMGFrqMkpCO5JIPWJDkun+qh/N1Xfb9ZVG8QPObw
I+WPriDDdNSXLqSRglBEA3ToNTKC8YN/qsggX5hzt4rbuN+lGd0nt6NtUNgq29BXsPacXe+FOOPq
3FVds1IKhpU1ueY6NYz5GPsD/Oq44taBErqy5Ar3tPjta7KCrcr1riAgP1ObqUw094rdZ+uKNaSw
mvsiUFdbaH2tm6k+MVw6ZFqFFKMEcNX91G0HJswrUdQw1RwvOS5nr4nIAv0+hXIKfxogb16NoZIf
ceA+yTqni/v9oCwH2Pq8CpLBP1HDrIuxrv/aoUxWTleLNzscyx3ZeRBMLetQ2XN9GIfwt7BauCSp
Cj/DtvZJ8TSKU9DDzQ797OaVlXWrLHgWuQvPOi4KVv/RRTfV9iatvjS5KqMcPxynxojNeDv5IvVs
uvUotnBEEl9k8h+GROfdPEYc2xjXZkps8Drxw+Qkoqy8hu6wK4OJejFjb6w/AouxJMMkef7+Ck5U
flZia7GacwMRFzUKXTxmkpmfhgbUfDulN9TnVLhjZ1Ah+taGDX57HbOqu9De2InKct6l6F5DE7+Y
P2b+laE4FAOGdltgLsFegC052CZX37JS/9Vh7MKod36Y3uS9BqWiyIeDhCE8eeECvlvaNcmVpzYk
FzqJau9P1RXugrF0bhA2TlMRxciUwvrdGRnIyKRUywu2X8OWiM/1Yq+Iwz+UdMarh05tB3SgAq1b
sXoFFR0L2xE7m70id0SAFGhU98IOjVcrX084+DtzoNgXItx1vsMtNnj9hzl/yogNstTl1RkhYbVm
Ih9ZB6AhKIynKEl+ARJFGpJO8X2xmgp3oNrP6YetmgnpQp9HVxP8BWVCasARIMpNTmn6Cl8BOSM/
DnktA1AxxS8N+sOw1bvOcvMCpU6/ZkWxTUbdAaFo5s8uwKEVo15+LUsMb5Fqx/P3R4sZ6aaD6rfP
guoptTPz6hFQvOuSdNqzfK6zpS/7fSjd+OBnDunnUw3ya+qFCygtS7eQ0sg0nV3gAW33Bey+27t1
mWCYp/OjnJrXeNvuQR/27FSWnnPUQ1gMNVtx8D2PQfTVhQEcBTJUk4OVD4s7Kzr0uTc9D3Z6QFfl
buUsih+z1szgIDbE2i1ORaaXnOMyW5etGz4S04QbNNKQyt0oufJ97Hs2pat+rsXzEEQgmwwzIpOW
JhSDnW2im/YsqVHiOsFnl9eX3qX8GAoaLwxgp0dPT3RlW9NrkRT2C9XN1qMUnQe3u5SQuPZBgcpg
co38uUXjf+lZ+J1hPvpBbtyYUReX0bPJ2Q4kKcUTzaLh6/sDGe8f86gPs3as8/fBcCXywtZsT4ym
rjUIOZDW7ntcVA+yDM+NUasna6QJOgI2y8PwLRZkc05D6nC7dSnhnq6tD3k0yxWvDCa4BEeeyqmH
a0INU1e+eE8Gh/jlRsGqpUa4Dr7xWcXmPaud7E+Szvdp7L88J3U2de79q2lK4O1jVBfNSfzuhP/C
yeC2QfaUHUcfdZ1VZt3es1z/GUGcxejIHk/+iDBIqnY+ti7RY+3YAfnJR3/T64n8nvotCuvy2ZzN
7mXuPEIC1Nzuij5sX8zCNZHm1AFjt2pXDYO+OEtxndlsZZLlAO59lyQgeAkSAoDkt8l+GGHnfQfw
hDVNVT94LnxwebBga+bX/Hmy4SNIKiFpSrJJDrDovNM4dfM5dZBHwfiGfsiJp5BBQhF0kqFk3Z/S
mUa0DbmTLUX9Qep0tM0cbhRFnM9FSte8dOTTHaqmRa8hVxgTDpTBHZkB7Lh6QcqD037pHESnr4Kv
Fu7Vi7cUDN1Cl4mUXZw8QvY2oqGH2IaJf/o+eLIoNxIu9Ob7b+iYm7GWa1ASGwRFwaEQqMT6BN4i
L57PlsDzvRxLtnhl5J1UslTbxQc9xfIGE3TmZDceyK60vqk6sK9G8B9t7DKyDoZfkrnhSOPJNs2W
uyHHdcKsLV8Lb1qz/2/WlBnNU1Y4R8ZC8y8DB9EqD1z/Xjledklw5G9aBvUrNukjrTnXfEZwWdNW
iZwdsaN07adTPjQaZlQz7b2qOirVbdD15VfLCPJzakwPp7fmrVKmfzBEqH4o84qRPKPCAbaMTaE8
mBXlUY6k6MHUfwbJZV6dNEv2IkZU3seWeqShOHxPoDWxFycroGPeBi+O0GSBCWw1M/tifHIWy5iN
hNita1ZAaZmrYqIM6jLSTgr7VRhW8BMGwjnGMwqJBV710LY/hELUBfd63XFjnKQtRXmgqCX0VwQE
rwCv25pD1a77cEjo83fUucZ48WlAQofNxKnRTc9sAYLUiFRvr6p5JhK+6yF0ss8zClobvbIe6ISz
nWHK+KAL7408cucjjVrayQTanzhHf2WdHJzRcu+J2RyU5326OXmNBG1NK54Elk1zatZxXGle4nV9
82N9NXMyvcQUvHy/OkL23us08TYWe6mTU9m0+1qYdkZcRQcYNelG0IK9wb57tRKpjt+f4s7+yFnq
L8ng0okjEvjzP76a/Fdr7OxHFKJmnWB27uckiJ/Dod1rGLcs9k36R0EEs0IJJKVxqg0Tm+rBmq3W
emLu7fTVXi0zKux3A6EXSOe4ViqL9TEgNE8xN38HmpBeIrxdKyNg9NgKh2l+gADVlUz6opxnoij6
be8U1nagg08rqvnVwcY7eTGMrpa49aW9SVA8pinpMvGuvfc4ct4LfOKH3kaT1HJeiXUMhgjA5Vib
94r6+N4UgX8uvYyATp5EJSvzXJYZYD+Q4++l15qrOc/iH/aQoaXNJqrhud+jjjD3Iz/mLvLn+U5y
x4LjsZ6rwbUfZQvHPm+eqYm8LaA+hBhOnt0o6eW+HxZOz/KxThBaSRPPmDXN1gvL07+xQjQYWem8
USFm/pCgkB8xV2sCoAtZwIdxnhTVzelbd+3GvVjPtmUcVZGwpVTAX2PeDpustdNbn+BRUlrfhrxl
gubLRxBM496WUA2L2k623Ug6z5DEzuX74NmVeyHTrNtXU/uzGBXsusZh48qOaa9HKyd4pUc+ntEI
/P7YjgWJzrSFDP0is4KkGtP6IEBnWBdJQEjGUo5n7Sy/SL2h0OqKo85D8Qji8QfD9/gk2rq6hsgU
/LmfnmThTk8ujVjY5msrivobQLbmVEJt3pPe125YJOUqWGgF0XLIhDC3cbdAyuY5vsrm6ueMeYdE
HclK5NP3oYH3WXfEJvcyaB8R7ZmSeIh1nerhFkNKQvU67MPJUTsbWt9Wtpb9PJWzsyYxZqCFF+nV
XJnWl5nUb+0cqbtlx7/9SozXHL3HxqpNCCWqeSXi4BKbsr1/fyK/ADGFAX98cMPpNNsLXthWjMRd
WGsZurudO0/+6ftQJvKzS4b0pIcMAZ49zfskSFE8ez3p7mAG9FrJcdzXvp09u0Llz7Gcz4PTnINB
vMlK06+lh37XGZM3yKjxzmGKeRpMtgi1aZJkQcpd2zfTSxXN4cvMcHTlsuc+ImMIX5jskQ8j0TV3
SXPAVOlcrNnWL86MuoAIhr+z1NZBZ4bBdLlk5SqAoDadLN+N0kSGN7TqF1OmYy0JqK/wAJZLDVZM
VXr9/ur7UMdzcmWn8qZxzewqT+/MAWBjUSa8bs3n0EjoecBb2ss8Tf6qonghQsR/Di03Y7lbpnd5
o88VwpE88wVPOZ++f72MiSisCx1CNs2r55Q95sHo2gDeVXVN7AX4ZFTmM8klDAKU17yWARrsOHfV
vqrsiLZiMDzHnJVM2NYlSYfhGeIwz3NxrdrKODIJ4w1DHlagm79BIDZmbowbirrwQn8OkZ6ZAD/w
5/gwhzQCZsnwWw23NJHDXjuthOIvkntNWDrebnIfGDxdBi4h4HE/o0E3J8xvJ+NSoQPdNX6pcGI2
UOoEQ4sdQ7E/8RLqAKE7PZRW2Z5p6TNTWRhbmryZnQrksEJfoi7ucoBebG6dETln3KEO13V29OtQ
cg7obVkdMQFkh9QdK4M7rujMebuwj9tbacWv6BCauzOw0rkdXZQhHT87GWqCLbizmM9DnuEbnlIe
s8p3SiQyy5ds17pVYwZRtct7h9u7yT59btbDJIr4KgLD3pMcBFZ5+Vdolqu999Kea1JKmbDRTCJ8
YXQO35/niIn44DJpH0xAYaHbTO+FdF9DTEenRE+MtGDUXT0yOla9RpzdUh2ICi92E3orq9cM9RZh
uAXNLDwNXnRoGf4XKtlqtDWrxtPPEW9ExMlrQ+4ZQtBCKI5FlT4Xo7gnWHLChMksaEiYRiuBUq2d
rL25mE3n4EZMOwKLYKu7j36kkXBhLP8YTeOXQF2RC1h1lSYUpv8sGMgsBN90lEckHDpyTr4O1aJV
WWVZvW7qaSsC/Yk259TJrS7Tu6URY01fLg3eCtpL6cIO0+cw3A7+Z9az2UdUDvmJrMtTo6KbnNVh
sGDa+vIvP+Imc90bsZvJfEzlZ219OdIGTIFPhQaARf9yqpJzVP9wqwILHD0TgrRiYlyC4SSy4aTy
gs7Er/g6d4eimXcWeDNV9mzT0WfRFO5i2HrnZRI5cSZSa0uMZ70PqNFmth/tBDocGUlWDGt4e1s9
By99+6sn5wkLD20BoHaR2vf6t0esBh51S+xDi+VXQGaa0fABKjcjSNR29Aj/DASiFDNdsrc5ezOt
H/hbDj08/ugYm/HaFMYemdw6G57YswdqPoXu7+qnmFwMIFclqk2B8VtMp1B+FY68ROSA9lx+XtPb
Lu9/m93FRAvgP0+22gSuxCYsN1HzMtvTJjXYqyJSdRhXS6+5JrCrKmPey8GgYoUiRNUw+uqEBZjE
M8DxaMRmos1SyWS7pAWsUL2ZTb2d2sWjsXD9F7Snu4YPe/Yye11Yq6DpdhBG1jL+iC3SS0bUmz2b
+HOas+7xo+MHWc9pdiyjeY/qcd2J/8XTeS03jqTd9okQAW9uQYKeory7QUgqKeE9Egk8/b/QE+dE
zPRUddVUSSSR+Zm91y5Z1DHWjHNQjg6j2eY5NWBY4zenSYmPlDq+0V8X5szh4pZAq+tskyVMPl20
dqo4omDSAveTTfXFwlNjSVOAgWZVI/2oXWzaENL5NMZzmbtx6VNgrhI6mlq/Ii5FiHXTULuKp1Sz
Du5IQehI/wX+3HFu8vtSMyM/S3GC8oQRTJ/nv4B6I6RQd0zedmZq0paRAOiQL2Qdx/l7TpEuBuK2
VOJKQMnXpGf7PBUvs86mhaSwZdgXeJg6TnwnP5RFZmxa+koh+2M+ooBPQZH8F+iRfbjcaWr5RSX2
rPvJuRitx25UW/Q9X5XkYqnVcxEI8453I1rMb7BJrFH4hsh9hSN6h1ZnJffc+wOunbTPI0ftVqri
mJOg66X1rudir7T62HRQVmZEqsgCJkIZ2wryc21MmOaKB1/Gp8TDvxczjgvWkS42sjk5NbWxDeI0
ynwaNKi5cwyn222O6VSHJXqdLM5JmamJ+7m2SbJp0ba5SY6YNDv1KttIiWc1qIMT6sJScWIhEj/h
1tjrLCCYeC6vgl0665UzqdtQH6f2L60FBPfA+qxAtCCFu6apuGTaAk8jOHhkt+TO8mCjJvfciU89
R2SFWp5N5qEpExgrktXIga3eCd/LzugqBFhgDRcH++jgHNwVdqud+I/mfjXFswymfdWa98Z2DWhK
45IQo3jTgz7VnOSvJhtQCOdelR4SuoKXbOSkdq5oDLsQoeMT8wqhFVGXUtsbinnT0O+E450Kq3xu
FiQfYPMVjxZ64bDQ8BG3GRHx/KnUY29r8t64ICbvKTZgzS6wpKzCZgXDgLPHYbvoxVNcGO9SiD2Z
iKGuEV28yLM1e/8KXdv66kM5X3VXfU9LcQxKHktz4WyR7p+I552EKTlq2plH8MaKcwPqkGERqjRj
H7RkWKRvxHfYYZDI3djVP7n1mRNAY0qbdVBzS1OfiKc+OKNA3dmm+GS6sRGWy8nkrNjypN/JrAUh
P8Ysu5jXwehN+Nim1c4g2yqBpU3cbdRU3Tew0ukgl+4Cf3TvgYAqalKEWpYvPRockAKhb/ZRklRX
4otOFmQujyTpyqmiqTe3lll+T5xAaL/3vUg20sKBbWu7hCkOZ3FutO9zTOdGp2A3GRyK7hCwptaa
5V5AJDCy6qWr5H2J1I7HHwigc28l+rYz652mDGBgipmWd1d6+m9he/s8exKS2jlOGNcQrRznGycO
zrmcD6NlvuZ5t3c9BNHqhgrRb/2/iWh2T7E+7f29gg0CHL3b4IQOx5qtUq4adInGPRhYhDDNEUr9
X8dXjNw/rBzxBBn3r1E2nLIcd/cI4Ml34OEOq8KnMk+WCB6JxtqjUCbBs9vGFjig2QsXOz4SX4h1
xd3WloXIb2AbrX2MHjGILuuB0aEQzkTod/I0/4qyZALz3T5kcfHqpinlFOeXke4NazjFTUklygCg
zIOQ9GYg25zTGtotrz62TfpjJ9ZlaftNktyV5Kf5CZBxkj6A4WydMT9WebvPdO1SmyB2VwK0yONd
3XE+WTnBJegtPaDjOS2eMPOIydYvveBpNgjy0/xXqXdfaAVz4k2alfmu/eVGf2maLnI8eDWz+zBM
kLEXdSgstdNtJ5oB6/S+xhTD10/B0OJa/OcAXbPjv5kIEF8W+7QMrnk67MEr7yavvbkJ+FhwWTV6
ycFhzh8TsO0/Go15iFH3hoUsUS502EpJsWq9F33G5l/fEV2yR6VNwFXG45tdTAwkkLtDPP+PCuxE
26hoDHhogrGULATmp2kxPibb9vEa2beWgGx+PaGSgNBXVkdyyumBGpN4U3Y8e6M/i7FxIwkc3CjZ
tG0JK02YUPbawpe7EgLnbdxM+zpnvZF5EMxTZDhIb5vvAT0kk7TIwWuA5ct0ll3jDGYIOWbnTAQ4
OvHa1OUbQAJXQeibWXy7dO8j7NWmCU6N+ZJaUwiEmyF5FbWl95ZQf1Y8QR03SjO+VrDVa6EfyR/Y
iTbZBY6+6/sOH0PBWlre3Eo8KhQ0o1cfcs17QDCMSDpFyQvznZSAjrmwqYtQy6vPwYERbIKX7uyY
izY4TA3erfyqO4QKQD2Kk/o0yMfCTx97bzyLHO2P4MKDvoDEKsExK4f0qo/iybbRtXCfj/1gY8Px
f4uMMsRgSkZGQM4UE82Gnel/ymtexOKk0dg187FHrrJduulrkrzLC/sv9mseurIRl8Vj6leneSQY
B9i9SKiQ4qEp9oNowhnCn85yAQEh6dxewkoa70XIcjG5el59Lpf2rozbfzk2AGIq61uupQ+NIrvb
K6xXgRphrKCgtyZyq5mxb2XEYd4PYuPr9MsTP0DZ86+266cS1Tb5DU0olHb0E9VEULppRwhkTAK+
kJnsgCll7W17/er5/3M7wjFH/Q/tVY3B2ABvoQpOr5nYefNsDIgYav19DMRL3FXvuvKfihootES4
xedFkaVJ3mmltmpGplU7t6zwRqDZmcK1X118ZIuEpbUp6njm9AM5O13+Dy252Lz2jL9Wzdc/wyVH
RKWngEpoS4IQMoSezWMJzb7tMLTpDizidqTxTMxkw1PrzAV5nL7GQq/HulN4+wqjEVt+8gJnyDJI
pInuMCa8SmUXuehNzdoiVbis+XNIdDS77tsr0bhrCUxBK1u2Orx1rRBuRMrAUbjDX4O6gRkJBZCt
BBm4CEHMadcYxMJYhqTQnbp3t3jxCIXcYv3mwOM+mhJyQr1JtzaaHNm4+m+ByDUEg90cGt0FrnG2
TS0CeweqLyQcOUdPzB5OZ5+VzSrCU5qFUaub+6AqKefnwN0krDq2eawI6shf11WyteCMZiP8oZiC
7xHHvxf8Zc36NZhiuXcmOmUyJX/TRKxWDDnu0wsL9RXhnn1WjF9CrzoS8Ghv5sX50ueOqOLu9t8i
LkVk1yyOgRiZHX762Vt2tUXKTAcxGa9zN1/LzkUM6KZUGi7pLWradgQKkjXpWJtFG75rtPmx/c9V
Z39IX/JY3P77f7AxLkKlnW1Rnmq3/BrF9NjO86XObDpDRnWp8Dm7tFXqYKDZSTv/XYu7HbxJDlPB
Eag7f82Yf3DMHcZCHRFuUGLFhAHhRWQmSyiiNb0rU8zMbI1nD4sPv0yio2nYL6OCLz+YBCkkBlGi
jeYe6lptYoqkjc3QbqPnxk9liud1Xhe6hmHvUpa149D9A6tIfBkC8GOBYip1rLNvzA9m9ayrYVkT
jqK+9n90Io7DIrg3Nf2t8BTmZ2wXG40BmxzKkzeuWVGaKEODtSihPrgwJMj1xrvNEhiCHB9b2cCs
CJxig5ePHes1G7FCph0PdsO8pGXOO2Tl0a5jSoP5Tasmb0NIKwR5Pbk6cb1WIsU2NmJGJSj/Sr36
lXPc04Srv9r9bkyjCYnbHLedNfzz7J3L7K1h/dHn2UuRst9lqfOZI3ZGKYCoV7c0RGQJt4Bnfc+F
x1x2uMtqNAmBVopTcfNclppjkfGkZU2Ui1NaIwBBIEJ2iU0egkCcpcv8rraqB5ZPJFpZ9idpk6Ei
E2QjFYtFR7MBdOdbmVMoxxwAJXP8jTZR61nT+JXVv3pBJDQ3MIZbXMokEFFBVRX8hflUl057nllY
+JY2bTSjVxtNEF0NgS2ENuGxP9hOPGJyxdE1VgEUgGpQOlzrlWWFmdm+NQHFmxWTlIW5aB8X81fp
OC/szXEPyR/qENjt3x27YLqelpDzKvjW9V89IWoWnYq1izWnDPXWP0wF2cdOhfWmtWnV2/rLr9zX
AS81dBd5sGYqC2SfWWgv1m20UWuVz17XR8VD6mC/a22OGCOB698911nyIdORqKYH2XNjuuV7ngv0
IVJiSXYyyqmqhAHTI0giBpn19L2nOcxE+nZfLtlbOxgnLWXOzlwZDzvr+c7TL0NrAr4T1q1Z/yst
0oNU6YQVTn0iDdCeVl+OS/+eWUkfwehnVZYj93AZzMCduR9jZ/VP3QwGunlGR9MQO4CLOkmmu8n3
tu1QnBeFwBURgOaoT4W3cgrG65D4p1hvjw5BWJpn3zvE2xmiOKRa9RboYKFdbzoaCscHyIps+jIH
vDBAgPGQX5NxNZdA4twMRJIshh+sk4WwLTHbOu34mZbptTJZhnTyk1Nyiohlf6xiUthcG5FSQAsr
448EyisDMky8g+fw2SVIoEn8g9va93lFis+o2e8dZ98w/0y+9uGM83GSD02pXUnHPQ6Z+5SU2jcp
VhfNeZEmAwjL+CFI5zy5knBY1vEx6msFxQI6B5vZDn8DNYSlXlJDf8785WLGyyN+qkuCMTFUOp8R
ArrWM3Y49IG1bXQUxVpGo1o19mFaA4U1HveeS13Rdk+QaCY8ROPcQHjTmaq7qf2Iq+U7L5zH3Edh
Cx4A/HFXHKFLE7aIYnHTpj8uySqhWEAgN2p4JfzkpgdrlI5bvxv18iaT61C6jyVVIr4L4gLZJ5WE
FPEdtRVo8D4V/2yjwr6bkDKRTO4eZBSWJUN7MgoWyCCEGJn277Q9qMosy6HgEFs9Lo5DnY4oqGLW
St2dXhovaT++r/9LhfuqtSMzJaZnjvtE1sNuHI1X7FpR7ACPteRnVWXI6qx852loSCYYgSb5E7Ke
LkFZ/Gnc+11Zc+SBHYXRG4T/fQ+ixKpZDw8CMWUBGJ3800lyR8Xr60yT9CQ67WgP8uZP+nWwsuMs
FJ1H+d1RMOjKuo9NtK/DEHUJlUpOUAljTn8hu4yOseXuZEhWp9OzVtY/Fu8sXn8njhdmWBjKubSe
7HS4WVYO6mj9TPsOIWtuNZ4GvWI/UNsbx6TBsfSD3z6kA+EhVqn/soA4BV110JDe+CJ7dNP2h3qD
MdLytz7kPYVXob9bHQXSLHFNVyndVfE9SXGdfONHZikk+gFEYT7SJyIUINtW0XJROE0RnCIG1uVw
a/i8pW31Dbf+HwqCB0hCu3FgmGUslzoOmGTU5xoQ3mKMGwxQ6Gyy5Lm1+RD29s/6NeqV+S9I468q
zo4wp34808L+RDOizE4L55KwsmJJmcvDsCbiaCyFCmWTIH6lduUgzv/5XpQ6MCp4u+xYvfckUPKG
3uG6hdYtgDiPpG6Ok9pJSyeKb96j6D4tC4ARsY7l7N4ISVPZLcy5bD3njU8KGmJhf/b2sLEa7DLS
HB2GWMHVWT/SXpBTqZsoxPMriHfWzDIU5VDtoZmThj2ZVTg4Dr2bc1N592fgJsNVa76bit0ZlLl9
R6xIr5Hwm9qW2kCwIG5oYRBYje+WV/wpB9ODgT94M3Ryi8l73iGnUmST+GeJeJYdHThmBRI6xs9r
OQ9WwuxY6pOLnoH3pzDjlICa4UYOz6PEXdOMaN80sgN3bcwr3/j6Rc9hQHOqAG9p/EssASrlOuO1
ZsLmMFDK1kh8PD0Ig5Z3oZqAqXVkF6VmQ++iZoJYJS2HmuLvzlZlxCwgNdwqqitbbZRTOtESsPmw
22VkYIrOzabH3hiCDDRRe+KYH2lwgojwkGln1efK6UGGmFfR5/dO0n2ZQsabAhXfVnziIrfD2HbC
DlDuNpjQPUxrCnmpg3+hRPG94luU2kM9chSRufyIpK1sBpux9c1LmzU+wK423UKiDq8xXty70s/u
pxG2V+aQtFXYz3nh6/sxnfxdry8r6oP2albyZfRsstVro408Vsxna3VBOJp7rOsyPo2l7u9FKe+S
pXH2Sctl4hmwB1o73jXM+wgbOmJtoEEqdIb+rAORHw7p3kFIrOtjfe7bzzlfnQmS+iBo+Ju0Ujuq
Pj0LNWZUdmJidPK51Pq3JFeRm4TfY8wH8C1m1A4UdXbiPfhGrG9IdK1IxzPOja2ANsy4npREXc6w
U5nko5Wu+M1YsIZ+jeNaMNfTA3XnBCyzLbYcAb83d/uvmNCCsEVoS4lVxt6v4b+z4ueLe4VXo210
nTwarbT3pVX1eCvLNPTs8tPt41d0uFh4xbJPadD3c0FabJD4qNyaDvVecrMC9AfjQGfV+Ggm2N41
j0yuzGjs59+hAimXsHuGKsvzrRcb2fhTWBjtxWk1xZeW/aF1O7VVdUjz1gIaXENDdLl3exXNakJB
DygkNJv0Ty/xabTVizU7J6ptenG7raN4uctiU9sP2nzqax3hFulcAgoM0JKTHCl8qoSmS+ubR3Sl
yNpwmbV8EEEeTS8dTihuCEnZsgIWqKvxNhLMYeZHYdJ4aYTpWcSN9RWenAS6TMIqFXE4JVVV6dFY
4zqSVXwIbBMVfvFGAgV3SG68ueyPiQTYBCLVttYM+KaGHcB6EJWLrehS7HEKzZimqJ+2Dl4AT7nH
qokvTIWuBjrtZvHE5t6VKbnlZf41xPPJ1JOzayW7Umefb/UPNZ622PIv7Wr94S8ngYwpAnM3Z1zl
ru6QcJ0wVNK7YedyI1o5R2WrTgXjBHlLZE8CVF7e1yjQWJOcgH53aMGw9SS5Qaag+46t/ttPhz/K
w48gzb7xE2wcTIppytoiZT0mSeSVlf7P43vbxKI4jSNiv2ppMNczatNNPEYlqkVvhLLjYPqckH9A
BrhvUZ2SKbdZBWfb/341NYwfhmoEXPl3YmAD1gkW7GXHN9ETn+lCXyMB7+SKFDcWgsxlvZwqT3As
GS9oR7/1lRwsCCoi2vTLF3rGAO6jKLqDARg41pZI17pnBGV7mzpRqv7aWoRJ5Mtblo9vdtduU7pH
vKz05rTb6JjVU1dg761UBjIwO5UMEXkMpk/Sk/YxrgHTZqg0Tthu64SIJrb0G1kmOIzwGYW0DYHA
rOs+lVXqhqQc4gnVw77FnVzzqBh992QuEz6qBViSTxhJoab7vt+DIl347cWxlvlTXpUvtok4UVtf
wMlC0c79C6OA9NE8/SoWgy0wmk6cltnDUhUPw0BAKWFlvtPeQzXTwtEk4xoeNzIdjFE1Pgi29+7E
H2now+vs/phyJKFt8J4Jv0WQU7BvsQMNSoV1jnnmYvCTMTPVsR8vskpvTa24VsV8HchS7Isn2I7k
tbnFYz+Np3aIzwyLUC68BnlCeYDXxkm9V2f6bJb0Zrn1WbPb56aqLqbAwt2MO21aeDEmaFKeJ79s
a/yE7UPvlzGK6Uiqn32mRZqfLmwbh/teVyzKKWrhenjrNk1r/XuqCJ7xIcHHW2zJX7gttkksVKa/
duhoA8fYYnEjmJykaRYrFLHqulD7htqnXVDo1XhLGJGTmamQ9vNku41DHabij8wHaWk8WBMxnvjY
yH0BVBD6H5XNLD5LoXIJEsPodpiD8+FeV2xtGhKVQ+IrpVLYx49ZzTFdqUsLK+PUBt4DVp0/o22u
gz//gKPB573mK7CeY52DOna0Dl6CztqesxSTivcF8euF7EOOw/XddAwLrkKbv4L0Y6fCARD6nHAM
uSdcPF7zjDv7cxzFcGxSlDgxHEfQg0uUxRHsXD/C4BmHMIIOfZNdHUrwHWxmoieSs2kxUVoGeqQS
lWp7KXj8M5BZIZhEtQVHwQxk54v4TmnaafJILV88472r8UCbrCaTz7zvb5TB5Fln1EhF6p/MiRUe
NzdXIzElTvniZugCp+weqMwWYcT9W1VpBr1rgzeuITGw8ujDBA7FYJDvuW53kTlYeZh1bbkT8/KJ
4vm5rEpycaX5U/qsEIHm8q4bvDBTTVHhu3vZAGua7CSq4+4VEAy6Nlx75wpLCOpd7chzt18quPLu
mlonubowgTEfXlQI/vkHm2pkM/YyguoQYDmqLR1pwPzV+gxp3SoL5WqhHazm3kqXbZu7aBIS8yUj
IC3kRXlnWPXFA7vXlE3yx4JGlb+ztrz2aBvybSQr7aCSDmeA25KJ5p3FRAJkMSDSHyRLFiMjHCRn
nIhlPZxzCx93ZX4ssf/W2hfY6D6lY8HUo9We/LHAaJdRPjSnfp7v/YZ8uSAA3iiTBwx76wQ5fl66
XbAYf04z4bhweNfKpdl3Wnf2Rv/NrG6i5yM01UyfOp1nA6XLqZb+tSDEsJTEElMJQmJvOSI0h0BJ
BJbMP4qrVqS7ua6iBVISvWv/4M3Yrh2uIW87I3gnz87bT/5LIXIoqz6yiqHRv0wETWneUFmI6a8l
FcZfMUpCn158c7xOE3m/kr8F6FgRGp6eh6Z74VRl7NVZMnR9PC6d0b7jPKHuN+WDhEcGfrOOmli8
qbF4DMhGRIx1XjKqrmTMQ8Os8LtC5dp4fGaQjDJkFNe5MWkiM0YopVn8SGlhg8YDwGrbFWgxgQGY
w/zkLa63Cdq7rkkeJr/EFdi/tni9Npim+FzXJDsihsDnO3zCrvnU5qhF/hzipXKnjleg42AcPDIq
Zw+992tmFNvADS5U4ReR5YdlSOpNV+BnIcMUpyeTcvxF8QmoMjc2mdyc0vwxRvE258YzrgRqdre+
LsL8G9lZwKMsP5ltAGKa7ubO4nc2eGzSqX2NfeuMKs+tcOmayuBVKI1HTxiIXhl4TPkZXh0MO4bZ
VJzDJWEgGKa2gOeYnjxnPuMjTzcyx1RQGBryvAyqj3hL6p6ErvI0FRN+p/aNheBt7rRvNG90JaiS
gjeJMz0JgkdkVl9T7/006ImWwP4nPlKTZlqbmbu1BHROhOOwj9y7Mn830J6Ch+Rz4JmAplX/TexA
iGA8PbvF5EfoxOMNvCbzUGrE+loA/UmszbI3InWyMDWDZ+E2lFTD3um5XxuT1ZNhj/9k5b+2rkXB
k5o6taS7KyR60Bx7xtj33wFrem20t73dPoxS/bIQueoAYgD5HDSjYcVhNSyn24NjqscsB9evrU2A
PXtnvaWAHAFS42VTjyzUNLowXGJodloELoWTFxu3/qio/lXQcrfOuMG1fZXgVPHdntcha7lktGZf
KDrmhDmSPfjXvtD3mG2zEJBiEdXGmJ46ltkTHdVhTRJ2WwKmUJuXSILgUxGsyrYbGr0pzT5sdcaD
CAy3fO2PVVWjFOyaR6uo72IRs0YGtJNJrw7jQoOOn/ZbI6+6TfwdeCizsgZkNujahCK4vjZ5AJxC
OKuwxb2rc04VPsUNRViFx3Tukh1RcE7QfKpmwlKoU60vRn1kPsq+1oeXHLAZLvvOjOacQzUnP9Yd
0WfHsPnAC96PrUu/KdAW4r1nLe2QsKl6yvgif9Q1H+BGa61WeS1Uj3zGOCxMOhieu3TTF8OnlFyx
dc7FZNqUs/Vg1ayHvO/Ws6+p69x1Ld+m0Nx2b0r9B+P0esrInGoSAgk45kql20EyUQRsRoFo2Cc9
TV8dMJRslU2+zYLPm4YeO4wtd0MPeyj16ZeTH6KGeDCMANRQyc6CdlEsRX4SGjttwcQLF0220HxN
C08tACI0wKNxZStz4JCoMX6ElmB7PWcfDaVw3N5U1Ws7V3gEH8Ac3OmE2F8H6NLhiJRqZ2Tjvk59
sVUDoYGlgmAm2rupDN4HApG2aML71Akiw6kHmIH+su2AxxVYBo+9tSm7DBmIkTyngZ1HWaVvK4dX
PdZ0VDh5i9LaNwJG5SB3O3Ppo5ohWlDBXqDY0iB4eMwTmXqh+umeCzr+M5fLLnGKJw1G9t7QV9vO
MmoPvRPDrjNSpk1Ytezm2WKgdU5bHdN3ZRZR3va44DJ3Oowen4XUqzu6Pvs7l5OMfMtuaAbzJLIT
VtN6nBHsENb+9EABH0SWcP511VJFlRT4QxLj0Uzs+TD0PAYYU9bQ9RE5vN2gsCsW+htfQJTrbpXR
sB2emC7EFHes5k6NX2p3XO7NZg5mmGlrbxfPN7tivZyx1DlRDzSRMwCgNhGheWX6LG0GGMjgnS0g
GzDCgyA03JCsVg1QZaZ2pLQKFRSe0OuH6g2p4shoFUqUTGyEf0OC9mVeoin5UEjNT7kBEpp6e5N5
jYjiYFnO6K+ZYuQFHUdgfSUW2aOOPX+kRV2Si+grIkhmrC1zfXa17WB0yb4qRj7Cwlnj6KwMLlZS
vOCQY8Nh5WKPIn68KB9EBdLEOIuGBoYSQA/6iAFjDwva7t4tnSVsjDWcBIvzUesh0LYsC1/8dtlJ
z7zTlqL842TawdWxvzLVQe6t2ukaV/lP2o2MjhJ+t2nWDLRNxa4nENb/forcp8QXBGEQONW1NLT8
sWjvyWid30XrvwfWR6/+WqCol/8RVvP2Hb++hs/32TZ0tOLcxhfZJuURDi0j5bz2o8Yb0rPNuBXJ
QQovPa7bV9MrH8hYIxmZP2tjNK12++8f6OiLY5JDH8N+GyIPd19YHTURfKzuyvqbIV3r8FGol1MF
P/giF9u5N/EhA5vK3/Vs+dT6xb14WYGcsDDUBsevdfnvH0vmZUhl610V208kg2886CvozNrlrV/o
E6fKq541xg1u649fwT1C7e6nXwtGJx6w/frLDBgqB9M1xb+TZ9xifBMP4xQcQf3Od10M9mrNURpx
shjSNV+0zosP//00t8x2D0qY83Bc7KNucMmYFgh/KvXB22VO3x5mtzAYjzpXfc7bY+026irjIgN7
PTaXap7As9nBEdUQulXsLR/kuwUwHb21LWBXTYCvrfuX2gf/6XEdMDKkCp8MqzpkMHVCp7XkGe0x
KcxL9dG3oGsAkox3xmI/BLajXUWFCa5WKr8a/bTCGIXBzsHXr0Edg0ew4vckhoKS54W+bTLZbMuU
HrlPfPHcxOqpXfrqa9YRyksfU5LZ1cudDq/8xNRUsv9K/DNuCQSvmU2piLHjy9K8ezsr24eiWZ4N
14VaMHJb42EwuLg6lUUOZM5dTaT5XmkJUjsFO6Q2GUOMVkG9R14zoqr6lgWZ3AdaBvnMZ0QetGVw
G1d+ISsT7Ks1yqZg8II9CLHH2iYOWWBPwoSl2m3eWejMkK9HOAdqFuIqJwNC2D+jVpd3lhkXd9P/
/5Egz/lI0fG/f29ZxXKsXI5Ir1bFuSixdFt60b9NzDRzY8j+BWyH5bBBVuCfc5AwEcf6Cpcha31x
kZeAwS0ea8QP0dQO0NvjJQW+kRDp6Y772e0YFoKlmbNEHWl9eBoZDHDzI2JbeaMTMJ0XI+FaU6zJ
y8R882MEpSnba7rPdEOoznCPaaU58tTriGGe23io7+2+YeC0cotF9qyE5/E3pcCWa76ZJqgf9A7Y
qO0otKZ1w+8h89kESRtpdFHXcmBKGyhmrbYVs8+e4lOx2qRUepflPb9eJ8QJjGlB/rSadx7pdXcT
CBmhZaeMi+bsBF9togCGD076HDMltJGgsK2aqm1MLK2F590xas50V8W7ANoS8yKjukEkj5JOH3dK
L7wrHuB0YxkLPre8hO0KA6JlAMQPc9f9TURxxoE4HzyrnF59BZWqme0ZBPMyvTqO9gEaFsbdLNMj
lLJu69MPvMw1IbWGO7wFk0EcHqLmvU9C0RsCSje3kTPqyt5YTueEbQabJbcDHCZmcGgC68FZ7S5m
UVd7Iek++kDOm45lBJaEGUbGJKKMf3WWPYjDbIbfmEltvngxWxwjnrfshMTJbFmvT8VwHIhK2/33
9uTqp7RUcm+m5X1fx/2dWWgEYAhXf7I4NLZal9f3yXQVHpI0EGgtvg94TjNF6YHNvVgus91U+0kz
kYqr1wDj01M1skYReJMPymaS4mm52jLAxzQ4xbceNvQurrQA/Z0PumEq+mgUDrqrUSsfzG46KxTP
tCMVO8HYu9pcRyp9EfDjHme0SmCVzS/qIu3FSPn6PKM7Zrqu7ZVd+Lw9tDPx/Nk2WzCZBhvy/2cA
1V0+Zo7vn/tk9WY25pPuIWdZ+v4A4Anv6OgS/MuQ/mgFKA/RjhlzPOH7RW8UAJE+zGJ5CfCc73VX
eWfmBnLX5dTfDbaMwreCjUMyyWL36dW1q/dY5taTM+dYzDScrnFglpfWb8gZVrulSSJHAuAdbuYL
bWFP+qZrkZCryeBU+XaAC70aIDFM6t6JGzwVrgurjxYZUeS2i3vOlrWN7RBkPUyYN5B/zBUbqopk
vRYBKVKgRHGvkf8XOTqjhpgtNZKaub7LW/MJfX2+/8/01FSodeyAmdXq95WD198SUFy1aTJMwyyS
WHO3l0SnYLQ1Vlcpq8xh8VDi23wE6oLYj0A0ewc/M1tV934le+5cQ/LiDswAgoAZlGYlGVdPczLd
xbnAVfForlt20asbyR3zW1Vn3kHNTMSXkfLTLrojFL4OCGnHAAMlsn4giptpWolaSLbSYaed19G0
MhZMmrGN6xnB6b+fomI6dvAmHxynURevbOW10uvkwgByg8gzFvrwNktnvoqmXV+1WL9gzyl2rVmj
fvCndGsOSGC0iuWNPScTjmLeYZy+cl8kozzjkoiA+iSvdQ1BphQwc8bUEq+m0v74IPKF/h9nZ7bc
NtJl63fpe0QkhgQSF30jEpxJzbLkG4RslzHPM57+fGDVOV2W/5CjT1QWQlI5yhQBAjv3Xutbi0wi
CNLhBJZLbOCkZ/c+kkfwRpP+QpQUmaFi648ouOvUSR7H6HYQBcjv1EGeuaRbnDK7z7eQQNk1NGDg
QP5D8ASL+KD7aXBmdv3YBFxWRjJOJ3oqwz6l0EGsaNLHWHhTbHg2SprciQYwr7NlBhu3S5NVi5IX
XHOXvYhOIoMe2o1ZS9pKej0esIZrGybWt/5i6qJVZ24Yl/68Mpa6qtnVNKKEDJMvitwPbZyns1Os
O10L8IWM4Yab2ykqF+x0NfL62CUVnf8M9t55gFcsy8B9HASPsMwojYfenm5LYHQ8ouhmdwVUMuVu
BLk0615gu6warom4AJxXt+9G7RS3mtnu5pC3q5+/BQKkoK3w5feTae+jLtjWy4c8nFREg61xdhbE
4LtM7QG+HifmVJcKbi5bUc06gBN7SEvqIW1gayl72uFp0g5PuWuCTore50Y0XxBUovPsALBlDk6f
wkYpFo3HAtsxgpe03fYtLQVr3PB7mecrmwYfsc9jFyV+7lj47vQoPF+/iixOHm0OOy6j59aK8qOg
GbJGUpJ9pf7/QkPpNDHpaydS82jCI3jr6dRyqw0SyAY3SpuTwwjF47HLG4crPaUpi966zaG30ri5
VGld83iYXFg3kJ+D0WovXamMy2iB9PbdxahGbsJjyE197momEBIcVUuT9sYmdObBbiYcK3kHQqjJ
OpjiOkaI2M/eydQ4Zf77QKe7cFvoJU6Qk/O0qGOiECXucIw1yV/ALlctB6S/KZSI3sYAwrdgRQjc
mWdyEbFBHZy0eP/7frrcVNugGPc5d+SbKoL3JnFHeh3Z3I+4N6BEmNFLJjXJcMLcWQzx1vZkBYfJ
jWPgh+rSmaR1F0WL2AQhCl3aCrDOImVxi7/8xCXffu7VWvUNEFXSCoMoq55yuvWQ/k1KX6gGyIOH
5HQ96JaPeXtSDJLtvD+V/kSrjKHn21wys6o73bzoJfIoXDVvUyfF24SMbuWg4U3rEq5vfH0gxnI7
IOy7S0PHpasxNK/gBV+iKY7fLRVu7TrZLoqnB1KrXbKVkIVDfX28fjcv7khCnp+u38GgBhrfPJd1
PdzUdVOxlc4z5pQl08Ywr566OOdm7OAXC+nJ3DutzZBwQUxp7lIzBal+zqww2lBBJajpMoU2qzz2
Vm8813SXLTqnJze05/MQJ+JcpbZaoaZo17SVEob5afIkQ3HXRcr6iwioNRtZzJ/3rq1N73FHe5W2
zgbRDX7cavSZy9Y1b8JyyJFEHEeE+1iqauThRn28fgXukiIhGoHX8nPiSQrzzYZq9xPlnmYZPzHv
fGcA6t/x2PIPfqj8c663XwDoiYUU5Z/HIWwZ7BbSA4sW3wIzIHNzaJ6m5TuFEODGtZp+KxbUkkjm
H7QBixdpTItTIrR3sRMlX9ISlBGgk+piteEzkEs2nxrE9lGznFc1Jc+U1di5kKVEltDuJ10wNIjR
LGauxctgHuBDWMu0xj+qMO0ewqH/JhdRc2TVEi1jIo7XQ7J8pVmLRAjptGe6LczlmVGFYzRyJ3Nh
PtepFq2nWcjdlbevxSW5sgjcd2lMcNc0Vnsf4iaTQ5cPUJbJHT4R/XTdQOgt86WkrAr4/3Nt85h2
0pt2EvHJ7OX4MIEPES2OxiYDSyWi9j5J22QXqzjeCl9HcjgW77lEJDpB7LhXkfwyMAy80UdpvY1T
uk7aCOqJX+iHyjBJHzZ0+TbqOYK0obvXJ11eeq4DRhqqXxpu3QYzR3DrNlNwju1+JZgF3l4PmWL/
b8cuLc9e+ytxXILjcr27h1pXrVul33IFnihUp4uoErp7JNp8Ewy6RUqfLkmgP15L07x1gD8QAaPN
sKw0YRzQkWQL/Z9Ofza9OV39h3QT+Wv8smMgHnNsoZPoICVHZ8k/+lfsoj3kfdolNTWrr7e7qcz6
O3e5DLqxfehF2j5ond9tNXLYg9T4Cp995zRpv4/yPDkyTr9Pl41eFIQ6AzFO2/98W4iiZwNf/sjL
g1O51ns5VO5a2pN9tOrEvc0Us0+4xXI/5kz3W7dMMIIEyfn6lehciu9I8hE1q/6gzTHbizw+uez9
Higwv9c8VLdR0blrCBdADPXuyUdfD/wqV3e+A1MshLK4yrTnBD1lxt1by5vBXykCHdrIfO7RoHkG
0zydO8Q5j0tznY6xWn+emfEx0cMyLVN3dItq04L6IT4EKQ/17IexBGYAbVDtpNUdXFf/SUNAw/aB
o/Hzv81YTlaRTkGR73/8938tJ9NyTEEYJfWxrdTHdOIO6zAbCILycvwk3+HX30iVtN+LCgtTBPn+
YRrccBta7deyRYAsTZiXU+/VVRl8YSoRqLuZse6hrHRzH1np9zJJ0SgEqbuPJYk/hlvJ+3Iek6XS
+EP0mb28Fb++dsdR0rGhwBimI+wPMTtDnA0Oo4F+5bb6aeDNObBzDgnru6MoBryTuia7e86XqW14
78BMluWXqSi688QMb455yGWjVa8yyAU4CmptY5Go67Er9xG53E2pkG++XVXrkoAlr0pDXHBWn+wt
kHxBOEZbJ6x+ioZZiEQkvBpazViRq0sHteHZU9jWTCOBzLq4ao7aXLoEIDYuiizzZBmO/2KbtZcW
9ibK6P2aNGg8qsiNO/gDDVd8ll211MklFOcSyyt7BCE3WSN8xibx2SL+2AhDcY6MqdwMMZzXusCv
KdyUsISqx5ivY53//GpBmf3bW04LmYm4kpYphP4xcjXRQR3pJkYP09YvJgdaT4FLq6SLNiMuPZyp
lKgdLLxbA0jcTrQT9QnWpCxXDUrAfE3nqXpwSPfa+mXFrDFlNNhX7EmbihtfOU79XQvaHDUIgssg
nb/UTjzf5MQIrLucAQvYXPtAadue6bSpp0CP6TCjJrUBDmOeLm67ts33sq6jLcpC97lpykdwVd33
FP2kQXMsuTRzrL+igo4wXFbpNwMRnQFapZdLF8FvtPM00WZQoXFs+oxZ9RKh6OI083S4w3dYAG+N
NjBvaLuwrW588RDrUr8d0VyU9TpUDazBQhwBL0NyNQLtoOZSO/TmFEDFoZ04DIrRl6bcg611Yp8N
0YCbIFsGZOSHeVFjzmuID/UD3rt6PWOQMH2hgzLP2kvaGqhgIh1VA6bWtLgzRHMKVVQ+652vP7S1
vaLdp/a9iV4I08UtM7vo2ay0am8YYUoHj3Q+CB1k5lD/hOawgxRieUPAeMLVRMlzHxNgwD3jMTJH
pBQitMge4CvkSd0tT2J1wyZipymVH8GptcfPrzDzYz6rZdu6rQwFXsJUjml+CDTS8hJow8zVXyGk
OyunuJ9F03nhWIFKW1DOYZsH6zpSPyjQus015XRoaqYhC2N/LGXv2R2pgirr/dsiWPxlXKnXA+BF
xC2TKHbXb9viJYIOZBoo1cgxDR4C9VZnJlfYCGgFzIi7j0qK0syao4sjnCMUYHWhUP7fZjjxK5uG
TpaxqVvm7xHtNncGwSM3om+THQxdj29tv3LPA9BCosuRIO/8oCDmtfEvgB/2JAY0R3P5Y6M+v+NV
eUW9ye17TO//cC4+xoYtL8wSDmfEERamtQ+xYbgNMehhtFp1bJzPmta48EGR3JiA3HH5Gp4WWuOJ
5tS8d2E3rCuq+zZ/Exm2eDjd5Smcp/nUDcK8MDjK4T9F1qq2lXXGtS/PS4eaos/xNzkXdZb3+Pfn
8Wvc9bNn43agYojkw9g4uDTg761xvmKTdoi5aGkuff676h9zqvhdpTR1woGlSTzKxyCtqrashoZC
tHIMe0XaC3uy1mAEazjaLYqmzdjV7kNYAbZipH8cQy3EO/2aZOa6i8rmRKKIeRnGFhlgxkyHWQ1B
ZHqkbj9/mcbvp8QhwViYunJ4tc7H7MQsZDbHVblk6aKZRGRL36+e2pfZpyWTgY4OpsK4p5eg36dx
xjOuSNYOLYabOvEfTa2hHCoKgLUqkZRv2LkJGdh3QNeg+HGQ3HvYr1gMKlxI4//7F287fNwoa0wq
wiUY/N+FYzclpIMYAhAU+Smy9O37vK9/iBy1aU43eJvIu2w2ym0TjwmaZfia1mjcY/M3nxW7xy6v
D+ip/YcRsCP4MPcuhaJ9LBSzpAF54PU7nobzn556Swb1L3UGH03eb/5RUtjGx9edtPCjM0ZBNGnd
9N5Wzbc4U84bAXTNmhA955CV0SKQSfZTlGIGpjt+qBn+HBzzZmw62tJmFwIU7Jw/hZ3qv5VvsKG4
ZKmBHIK8f0saZANLlErgVqsujKazMokU8sM6WtGmC1ejq/J9nVv1vcMwAGEdlh7mzPuem/8lm/RD
5ybOvdlX8WXEX7eCuDODwk1CdYMh4pgtstvafe+S9iEM+/lCe2V+slO/Wikbsjr/51sRh+YRjJF5
TJBT3xBl5dMN51vbL/9CIZgf7ayyvVCLuu0cFj8d1Ax3tbjUAvNSVebMGcbg5E9GdhfPtb+2qS/Y
VdJfU7rxDRTDZtY0+02OL0OXjztZNWpjanaMyKrf5iImX89IgGIO5JRZaEqh6me3kFVN5kcOxjwG
W0i6B500IwCfO/SinWeohqYKe4B9ExqM83JidNhZAVuL+rt8ViaYiEDzRKhna7Ny9UdnLbp+etSX
r6s+bxlCFqcym1PCZALGeWmeHKAI5Y9jhc4GchylGXFZsGAsD9JP/yVfZgPc4I4JLRnPhSixLzQL
hFTxg+yz4QKvbjqlyF9WWZQvXn+39mYIl2uyOIxjuGBrkXNseSKP9BR1AGPmPL4DXrjpB+ke8wn2
ajYN3DG1sMNx48TPVoM/7vPPr/37zUdZksBWjJoKrIFcti7/2vixE8RoBBh2VQ3xNuyRYjQt6aqS
jJOj1mOCxZr7cP1RABpt1UQ2AFLicLNVFJy10tZ5v1LzVgTG7YheGQ5idKcr62dJ7wM4SWpvEgKD
b3SKz5s6DeZDVcJ7gAR/rpJWvzFnzb3thV6cR5S0q3DO5ve0ZivvN+mLMWhi10LcviGq8Z00jfHe
XA5OYn/Fjh/CwBteEhF+p2lMtDe4LpjkurpJueZKB2xp2dDszNVzDWbtAKCs9kJbL3b50Nc0fVVw
LqLWv0kbQURuoeOS77qvJC9HF2yA+zK26TEFtxqB1Z+/6ZTWv919XN12pMU7wa7bFsvd6V/v+ujo
gz0mOGvAPPc7JAr+DE970s41hq8gMs4qcfNTxqROQQn0rFmb9s5YwD2yokHeCK9WhnXX9QPElaoy
d+O8RsWBbTTv7Y0Oa/uHWenvfivHbSOY3s5lQBNV1QYmpq58HJK1O+MDGkVnPuc2koSwc8UPcyBc
BwrXyu1EdxpsuhC6U3VE8jHpy/A8blVrZV5qML4r+0rfNlWGNnQcy4eGt48qBvlBgNAfQN5On32E
TskMQz23sHDBQhUn6uIF7DjcN/ShGVA6jFaF36zNzv1euYW+icvauh98pq6VeRIBPtubrl/uvxGW
nyTEtTBHYlpLh76E3xf+uQAGSmf7m50lNkwaKR9cNERQkGZgPNOukJ2gXiQjhOA8DCUdG8Bzugxc
cfY6N4TvUJB2sbstQhTKFVIhptrGiuAjC52bwHCH+QsZUB15DUbsu6woh00GB/aQALnIaGeBFOBg
hwI2h4B6ojctciM0qC+qy1+n1tfPKOqi1UDfZ0uU4byy+SzfEshAE7Uw+J/VxkECu9JR8cbQhOJ0
0RGw/3T0FKP1nKyjVM8P3ZxgZ29EtenLSW5HZpRbK9Oji8FtjovNPZnL4ZqhNFpcCmaaT4eolv1T
ru1sweBvxMP+VAfmN6eDf2p1u66T5nn4f4dG6K+fX+m/tyJs1+AfaQFKE4zdPpQHIqmNuOltnmWZ
iX86Qczfpg6cxJFogwZarYy78YVu2BNhD1BNJjbZWlX9LCzDurcgQa7nBhuclPlzFJgHdk3lNxwW
ZGWgcZP+S2sAWFqI8lZpbf/w2n8vEQCwWgQBSGWZhuN8eO2xPy5zvLJZZcLVN0rjoinrZRcrQmfd
xRQKeuN2S5JI/xD348SduiFSDYwmDQubUa8rTh2A8nUOMRE2uJOiSGIuFi1facGgcefR0x2jofRc
5SOwod6hDzFOq0ZkD3/4ZcRvtxxaQkLQhDKkMqXQlwfBv2456F3oz8J3R2OzTcQ2iKHN7PRqZ1a7
Ydo10b7F8M/MPtqraVn+tC+dPT1nFR/ojI7NYW4OOSGU+gH/FGke/XBs8uOI4plZGtGJA/keJ9YC
JIlPvXFSzbKq4DwbJ1ZZnTsI8cG5rtDvLauvzuwHWdN1mYsn7Oz4Z+N6dH0IB+esvKCR0VwEvpuq
vMQa2XOEeF4i/dyVl6G8lNqZVV9XqxHddO5xZdhwALyGP3Ndg35mTdB3wrPQz1Z4tsOzWS/H1Dr5
1yN3PJarMwauS/se0nv5NjmxWFVuU9xncDpgRU7xI0Qu4wbdnHE3y/JLaSK7OebUS+WpC05ueXL4
Yj5JNkruiRgOTZ3c6zKyMzkQrHE4T9m5H5bVDuf6uhr7PCaXip/j5YdJb5/b5BIPqEyB/53z5AKo
PiAEGJSVPN/76VnJs31dWnxZ8FQDmqizIc9zfx6va5Jn06GDdu7Sf9bonFhVesY22TontnkGO71i
WWFxmvwja/CPqb4svz4q1O8R/DiGFwczOmoDbehlkQ0149Ej45D2oLmX3R4+QfRlyPasmuQ9Ywck
EEzy2O1KBL2A80itMSFo/OETqv9eKnNR6yadNbpS0rKNJZb+Xxf1KOZexkZXrxzb0dZ0WfcUT4Ls
jj1aDxYEsgiuCuI+fVddF4bwIFvW6G9nHxfftjDJKlwWPVGNtmi0JcC3JfBcbOx2U+ebqdqYgOrW
trmxzA3Cmb9Xk6IQANGInGgLNNWxt1W0k+WyIAfmaDGB/o67KISmsqyw/Gf14OIJnmAyJPd2eLDC
Q27F7maYNTTfBkl2N7m+Z5X6HoNK0u6jdk+GZQhRj1/H3SVMadtdqe+mdqelO1DFrMnfpuY2N7cB
v0ixLD/couBiNWIj2w2WZERrERzHDUvyi/BrkS/t/7O6Zsua52VhheAOpQb3CctIqObuDyfO1JcT
88v2ixPH04AcDslmx/jYhqh0u7c0eDG4tqlyVxOjRdCXqHiDNQMZllmtA+bB+joaKG3WuAQDB9oS
clePAIgBH0hDuLjXN8vSLW9sPNNalrwuB+oQ4caal11XAUkP3dF1AanouDdonoMBRkNO4QGyYdXS
ayWaVegVyxr5tsUu6PWtR/gIKlUDH0frWbkXRh6djwEwHQBCc80iHYo1Nv+sPlqzEF251spwCabl
jo5nY6Uj9biuAANWsCyeDlq5VgR6iWXV11VqQHzWfuKRaqcSDzkYaybUbPBG0rAxjA4e9vPWWNak
PDTkJT/EBKC85rp09lgRsW/eCDlMeazkuiLlsQLl0RJnmdcF3JOe2iIQ8ZAbAzJiGbEHalvE3hR7
xAA57rqw1nJaZ9aaoak5rZt2nRbrCMxOvI79VeiDzQPlvvIXE/YKXxk01BwKc37j7xSeT7hDnNdg
Padrq1rj6gkH2BpIKdboDdCEA4SOnbUVeBipWfN1sQOcGi9/SUCTNx4kKahzPIXNySOFNuUMTrxF
XiCxvi+LlvTSleaUcbrlsqrrymevkbiMvE56DRj3lnk9iC8P0bR+XRPP3mhZrVpHkccUPSDuy4QQ
uDbh7TZsi9dtvu5zGkPrmRrPZYC0YvRXi+UI+BgyCcfcYVcEgBDE+7J8Uv76ZTViXcFAkcsqNP4T
l+XaSTzWxAkdluPAMrx68LrrceQ8GrwSBJm8qmXV1yWiTcRJJ61PeWgiWDF/EuULbNQICRJIac91
PL33HFRZvSd0SHUexeVQLqu7rjn2FFnNaPWtdW6tU2ttkUg3rVuyMOA1FuuQ88rZ9Vc5ls49Iv8B
oadYuf0fdkLqtxrLMS2wc44thUny18cWXTmVaYbavYIhZCimyiJ8HM2CAPDa9OB6ZjssieEF0brw
aJ5RnjS6+ao59wGbMt+XmzE153saEMVWiXQ/SJvipkfhT/Le6hrD9D+HlNTZleO8us5r0r1mHf+b
1zl4rbpXPXg1rwtkB2rlq2D5i5Z+sa2Xbv5i1i/KWpZvvTh87T+zwumZqIvwPp6em/Q5nZ7RnDvW
E6tpnrrmKQye4gBpw2MaPMn80bku5TBAX1Y8PJjWfZM8SOu+MDGz40soiwxEYmSrx2TScLYW/l+w
8PNnMEW7GiPAHRvW4Wbq2niVQrX+Q30o/8OJkJKi2oUBbkn1ce4m+gYdrM8EVhL2BP24oaLmMKXY
w0mlXjUFOQntOBkvorQBYLVSPxI2+Fa73KDxZJvrgQpJ6ChBGyALGMGT+HViTrtWAEX24OxvBOaj
2jD1jfSxJMXFAvspMnHfpTOlmJscMzmK++uPGr69cZCIAmELXTgJChuy5uieoyL1OI1Af1vsgakf
vwBElUcYH/8+RPo6X9irc6Xf9MZAHQqQDhZMAPRYU0+qA3OW9jX3EEROxA7HO9mU2XM9AiX6vO52
fhusU5oYOp0VnbnHMtb8UKHYhp+IeuYCr5BTTaRRX8gUmPbwuVijuydXZHapT5ZF3fL3ChDpk5Nw
XZQuLOoWP12O1C0sS627C8WL1v9TuYBWipwNlQvLwsZ+rVwoXuJkqV+oW8Lxn7ql9zfULe11/V23
ULoU0VK0dOOOFCGKFlYqdzGr3AfX0sUP/ilalh4+gukon+AJd4grnPB0PRTaHtesV3UNsEnidruF
D/qHd/O3QbpjomnEnSGVQbvZ/NCtSiBhtig5SxAWTAyJrgrJKyFDelJ3fTcAUizL6TWq53MvnH4b
4J3GaKHm4/XQ1algnAgsukJOtatVNNz6zLjxSxnWe2voqxKN7tqai26L/yS5vc5t+Dz8CEm1pq77
vz+6/ryua39V4HPwrv8BrtDP0Zjw/sakKpJLcKw77LgKvuQx57RhwZwmvX518U+sshjBcBB/LxoZ
e3M8+Y/dYGB4jWasc3JQxIdyf5tG+643FkJ2LPJnI9esY9cv+Lw6z5+Fs3SJvtsNLqqicpOvIAbf
/W7Kvo+tf+oVU9Ka7uU0VQT55HR4NJc8Fzcy8F23xrPeGNW92+T1TykqskksupCJxFpEu63xyjYr
nz4/dXK50H+p+Jg7GYKWu82d3lYfW16iTFCUI9vAP7A8ay13OmhDD5jPcrTVEAyvro432w+7AU4r
mU4mAI0LfJijTWDpybH0pXzvBvq0/Rd6NRNgCWFd4NbEaxEQLR+4xl8t0Czi16DBj2sZMtuUzVQ+
9fZBmPYLFDMNTjRyi0joz/Ea/b6+IftGI9/wzp/JEonT8j4WTLg1HURjFTrpu+TBhzWUTPEqcR6C
6A06pL33XZc6gCi0S0L1Pgor/xnrnVpr+Lwun79v1xvvx/eNWwcDeuEyG5LmrzcQ1Jmx7vtJAXcN
IypD+QZsb1B8rRqBHmHRvckh8/epLo4G4oYz6sJD8T6QapxgGY/VygbVj/he5c9Mqf8q4rcY5ZYR
yhc8xAZtqU3e0S2fWhqnGAUAwTq+uyqZaa5VmukHewAf14hp5g2TPo5pWL5u9ybrZj2XRXnopr7c
9TovEPXY18imDJqgJaYRXd+65R5Nzgf1R8+eoyeNxUcuiyXNzLZu5BpbX2d2UbT2tyI2u5NuUPhb
9rATws5f0NndaYle3vmmTqBQfhIMux66PrqU6FX/cKP+D8NCNFDcqpnLWvRzrgqpf20lE+gewhqC
cmWJqD+NvRPt6wRIcJvQjK8imJFWmGHYJE+P9MljEUzDqWud97SICTCOnPpeTxnS+EWCyQ5GGHG1
g71jmhfdfH5F/MdXyjBzUWmRjIii6NcrAmMMHh/4qKCxwpHEhxAtdrjK3Fh/8p3yfcAQdOqq2KGS
VKYHgnZfG4F/687i0c7tziuGPqXwjr9CW8XC1GX0KyvfXH/+Mn978FFIKMOwcTnSbqKN9uur9DP4
jH7bFKtoJkdEyAYEtWOwjWsK+g3gv1YlzdQ/vTdLT+7XT4tlCWkoRFb8y3P317+1zFurnoDE83dV
W38uQsSYKH7B/3dWFQB0ltbG6NOShgnpR/k8GXtrlG9EuJBx2GgGgl1IpZ+/E7/XVrbFIM8UynYc
lynv8lb969JSHaZnI43KlR5259Duq22edDEovtR5Y9ixGnE770UeZWeU7k9dJ/QvJP0RUBtb8pxo
s3Oww+mLnfXpHpmajto0CTd2WK3sEG6UqakQy5ZLyKNs9M5r9ci/G/sXXYZDgpzSNPd0T7YVUKBc
+g+tzLWfiv5bY4UvkW2+zsYIobwh5gSNHTthGaencehey0XFfj24DmT/zJbGzqZj+kAx5nrxHN6l
iEMvZjLWN7kYo9fZhGqhNd1wvLoqrgctav+yVObvBrMJTp+/r/rvl5ito1rhqULNitDtw8mWiRkN
+G+AHeVDfpSq98zRbF4Uvu89mb3zGshuT0eldE9FC2Z3GrNHY3EOqjBHB/uKTCy0/IraU+lMAZJv
n7++/9D8JiLG1XWX6T7UkI+37lErqqjWa3QTWrp1pSwe9TiMbq0ZelYT4sOIzXpnjZM4hln1VtKL
74URvWrdePLn7rXrplNtj9Ztgm5yLfvKOlPAo4de9ptxP1FuNewth78Ajqqvn7/2azv41w+SYyKd
YHRlCgPh4of3Vos0I+LpCb8F4TXTAqgmXTc+ta5jnQYt+wEzC0I5M/u0NuQa0Zp+zqOKHmkMmPDz
13Kt6j68FqRvipJPWYJP6IcaOkusxNWtlvyB+pxB+7gpUnd6GQIsfLyrAzmVUPq0Ij00iqFwHyjn
SPTYi/BdZMJxZJySSsl7t1smfE7wY7Sltrfz2iDXM6Stw5jFbysGXr5b34sZbUxh2G/EsJ2yHppE
6PTRa9oJf92bVORJJcdTltlv5KA59KBrehNY3TcidImISBtcDv8fvz53DrQsaqHwiA93UtBpSVrV
WbqqDfXXPEvnPPhE/qD50gGUWxqRPm65qWEY37uFYa00PFBfdBtjgN/JaFuUIaa0uqTWXZAAfage
NTnhKZNvtaKTnKDuWzVaRCrC8u0QFc4hSszuwdapLWeROadMyXpXpxj6g8YoHY/4UA91Wmjp7w6x
zcMkThY4lALehLX//Ld3fptbMCdlOG1R7PNwpnT89eY58XJCYk3zld+RfTSXfBqc4BUSWHoyswA6
O5/erS8Je+DUjSujLF5JEmjPYi6wSTZpRu+VSOB2jKNXt2+wtMr0zPh9b6WTCwaHtEmpQdpLksKB
ZsQ+SMnxaLVMZEmh7Z6HAr9zU060ZleIpzyCtMmg9U0DwEPQbPJMd+9zYDrMJEvn0mhBeaDnEJB8
0IlHKzObG/LHCCwcJGKqVuWXwGqR6UG7FQRIa01gvsxl+xYlzVNv+oSeg1q7qYqmwd6v1/eRU5Y7
hWF86JoF4NY8mSJx9gnhHBujS+RhAvqLFMR8K03f3tpJR/z4lGVUVnTYWswtXhwmzV5mS5Kbl5fN
7PEGhpCq3R4Q02C/uJHqARjr86Ou0RACR2tvPz+J/0EByPjMcBWwRHbBvz0BSVyCy9oRkGOSgVeD
pDFHRoJTE3iJKEno4Vfa5WQY7fVC7sMQ4G/TIOxvyCVbCc12j8u3zvJ+JL3/l68GXH3tZBz02ih3
Bdy3VTx1eFsNonl7wWTUN0GGoWrn2cBV08I1POqBSu6wA9FEqeYRUozx1YzSGcF6Iw+1BcTo81/6
98rdIbaSxpZAz6Mb7kfVN9Fxad5XBqbhlhQikSUALeKsfdSb/JLjkNxBqlCPS2wrypU5ejQEqrh6
iLKdREVxiCsGu4kBRgmXY/sVt8qxsdlfhC0EvsmZ9dsweHPhW2FRmi7l1Lcngg+DczjTaykLN3wV
w9B58E/yHbP7duXrWC56QSGGA8u+VWaWHaqmNTeJ2yfPgUq/L//27tisUNM5tyBHQI/ljIM6QQCo
31sHQ5ZgnJGelZlojsJ+1xfzddoqkC0Bu9w5XAI6p8B8C6T2gydb+60Orbsh076HsZwfCrJ0bqyO
AB9MgNofhHTyNyHzUl8JSyD3M6g8r9ryf9VZ2DamzIqI2HJ5jAKVCIdj5INh66eg85pQD/ZYV+Kz
8tnBqSG8p90DHrN2HnBViPU13r2sSb+Akk+vqy0ljD3ujWrIGy9ahsy5iz+waEGKrohaZAogiuQ8
S/CJLYxAxzOSOt4Po/7NCo2GbWzQ3A4Y5uGOdXlIUyXDfoD+6cCHsNpXfV9BeWAqNk0+Wce1MJBI
Qq93Q9rxtgi3U6L6e1euyjbqX81+h0VVfNHY0p6mFgEOQIU/DmZ+m8soSABoVh3l8uC3P7YB4ynD
rTQ19Qqt4OGadliSJkdvf2TvDF0Q8Mrp+uOInsPfXzGfG8GuZ+XDbBTdSjXyxpBD8FI1lX/uDTy0
Kc76V8tJJq+1F4C/1GB/aw4dO5XX+3GIvMmEEVen00NcWzCug/BydfbIsAsOpCTnTZQfiJJhS9O0
6v8Qdqa9bVtdF/1FBDiT96sskdQseUzyhWjTlvM889e/i0z6vI1d1MABIStpY8sc7j1n77U3hil9
tRO1u3Uizp+0dFncz8//ffWuC5x3iw5btdAt64aKdFl7t2g3+gZuvp3nD2YcIUyyyHeWlYz0vrAJ
b1EOiGFgb0Z07EAKgJR0T1iP4wcr6fPHuZvVzRSUkyekProP6oRfwWDKTlcTgF8dW+zKSYF2pmZq
Hb0YiqOqJhgW+z5+ses6dmRbzMe+B40uKgVZjKwroVMEWODWlXZPqvhu8HMVuZmwt4oPZnYVudeV
XngwG35bvxpiVbh1ibYv42q7i1pWPGKmocgtO/mAbJBPtl8fbUR052TVsCxZldmB2cv27B9XYBxV
RVqpYDt1te73Qw44bNTeKsJqtmmSB5ULN2JwJ1GlnrKcD1LYp1+UhUHaqlAtipF1TQK7alMYJHcM
+ZD9lmBKkWVhfA9q45jiCPlLskEqxiVMUmzsiGGOTRlMxww+12bR12y543VeU0QvxtApX1HdjxuE
5Maliyb1biTlzcougN/mg2z2YJ3WlyF34IOeLpNGgA/4UGMiVRuWmoJVhQujs3TzzJQ2SFlGFDep
fG2qZiY90RffaFay/5qRBcyEtM1IKA/24GuHAn99zuAKE8h/n5viw42Oj1lgjjGRdNBSfv8xh3Bp
485CqFV0xQuroMyRLMagBrdEzrt8OCkt0dRF0X/p5LpnfznOp/UQFiFe+fDeq7dRvTX1cuzqWx/c
ZOVKiYqm53W4VDqX29VSLkK5BNAwbo0JzAvxSggqygBwWy1cp4NwzfA3KZQAa+rKggaq678gPxz9
TKAJCROTRaOk3/jbv/VVh6ctL5n6VWiulzKVRy180tul1LUs4ynJnql+eo6y50D6WXP94vvPjf4y
1i+V/pKnr1Shv2TTKxWnr7WE6RRE7FsuvVKgzuiSZv1AdiVwaQGC6y7CwiVjVHzLMmwnEAe+mHoa
OnimWwY2n10JqvyxVa3KBk4mbEyqKsT7fhL8SrZ/CaZDxcS5crDqA5ADUN9DhmbmoPEh6UeOLZkh
0cnH9U8AaHNqpBOxqcaRHOi6PDfzUqM4m/mFlSOl2xc/v/Q5HpCrbePwvlIzBA9xLcW1Km41csr5
Nq41zzfbX6qs7r7PrwFQ8r3ltXIPWG3vUj6TZxPAHrjd7LlpM32vJsFJwvROJIZZ7YPSCq9BkWBO
NBS3UPcS96iDvFCID1J/sPw9NcMRXyskNU4c/PRI2ekxwWJHepd+NKtTHZ4C/1TKS2mkhuVnJT/D
KJ1AjEK6SC8UKQdqeunMS+MO2lEk18q8TP3VSq6leR36a04SuHlN0hsVpbd4uBXWUiGmd+uWWLc2
u1PmeK+zuz4uRfAwE3J1vKfiLo93s3iMxb1VevUoyFFLOo0H8OIN4m5DarFNHlIixT15lQY3JEsO
XFB7yV2V6KMEXT24WF8Jkn808kdtLSV/pHwLpOyjbd05y+hGQ/nQrTvRDemwlJz8rNy4/ajUuImI
+L+btR7D9qpFN6m56hpRrVdQFFl0TdpLEl2j9kIF7UWLLp1+brszx7I7N8lSOKVp8pnDSV8rBRYr
jjUjDvmY1MeoPoaIdkJyaw9DfkiR7pDZGH/i1/vY26Jnx3pBUVnUm5p4bxzNAqCuLPEIrFTD4iks
0Bn0rYxQAXct04euvviN4MdJjSf8HuTDLn3peug6EsH0jtD60FPwBx3Xt9YDyYzaWdeO0WQIcwvI
qtuAIyNauJ/vobCbi9R1TqXgngsnoNUpSD/IbsX0LWTZYiqJ/RbXbCe4MhmSLw7x5X0rIyNoam3T
Q+wc/fj7MoLK0GwOAdMBJyFRYqNbZX9dDzn8hGvU64Hbqo25mYovMwrDS61V6Q1nPubk5LupV+lb
NzbAoLNPbDofW0cWlhD6mKzFcOaxa/r1QRo2dpTiwisejNl4jpNY0OabHX3h1EYDkmV5gtc31xXG
9PwS5gz0EPNvzIl41DEbn1TTeLENI7nDIYgM9kRa0u30sjMIoQC4OpIccaV3nMJv/uTZ9LEpx3eO
S09hwsRq+IO02TZ5UnTZCH6xYzzYzjVPyVp9SfEVo+DAX5tkpXkjPI9UCxG8GtgE4aMNRCH2WYuM
rs+dfGSBbakY7FtiI6sl4um/H6Dqxwco+wPMH5C3sH/a73cKsTVPKEmhULYT2Q6Fucy9AzvwOhmt
A8BA6zJ1GBlxXOwGOY9hyhXTQ7KEfgCNk4iQ/mJUWe0OSqeDAURuwkrlFAtsg+rkf2UseW2LT1VT
H3ty4F6QS8g6ojfIbKsa7h+rq5BNX6nLyKpt3cIOPgX6w5hxIkhaVR2wtjOaGeM9GdX9I54J4SrF
yzza+p3kAumTsdTq2Xu3PGYFouAyxjgglPfC3ljA1YLBQGJGc69gwL10RQsJVAWGsX6ZFyjhoqC7
VQJVYCTZBoIyuOlmmZmop+CU5j3xgDgC5m9g8XVuWk1VEDaT7lNrMC+BkQzXYD7iUCQJA+LDnMnF
Dfl4sClJLipigvkASo77YC77t1i2QMpon5wmH+WFzClN7mwmS1rd1t83mHufk7lMNHgipT67YZIO
ezMyv0xG8ZVtwI89oaVPj1HRj1t+M/IxMP3x4FskHpEfMH9iaDOW5fOvHzrbMzphfDMoWeT3TVlT
Z5prVRO5CB0569B0bGcY08ep4vIBFh1eVn1BbpnkzSwHI6gHompL1AdEeSEieaijkBgM66pqWv1G
+7k/VIB8yKHiy0gzAETPYmOrxzbQc7dr8cyacW49z0T6lgQaPslpDjzOlyo0OcrXGofBYytA41Si
Tq/iboCPe2NKVzimqipQR+cWpRibI0B0DwVEQfij4tkHmHmJinxyU+mtSvFaBLFNxIrWmDQTS6Qa
ud0SAyuZ9yQe34KolY89iIRPulLmhyUaHjDmB3yaNOktCN6/3mRHw6zLEdQPLDcaNMSmLHG00oGB
hnTTiR7BLmTpD3Gu6w9DPUKwtrrmWI218dSQ7ur6OMO2naVD75Z5jE1xR5g20wVpbqObNt9SiQhw
Sekjdm5mfVsPUWpmp8zoj2mcNj/eAvVGb1HKMPLSPD7+/2HS8gEN371jko15Kxu+tjE3pYrJ/7Ed
IvuFzc6OzsXw1YqQf7BH/i2aYKwCgU4fq4Fo8HlWCSMA9BITo3gsIk6EdKhTV9IEIWZ9IBhj2mfc
KNc4sdqdXHfaLlFtMPllmDv4IdUz6excWbQrmwgn+FQ9zUQGxxAr8uGTq01bnmnvzm6UYKoJ8EYz
DB5/v/46bCn34W9wS7EXEPakxVCFO7Vn8TP2u95i8wYvhvSIXWciZCW+p0TywRMjBufLr4t4LWX2
/AlC6Ezr6qEdquw7kiFVX0SQHTFD/qLI59/NtmFdolKZ2AlZNed8PcfXRuV2Ao0ueBqESfInJLum
sMj5QO8XE237yfDK+NDXXuaTS6NK5mdVcaf++tO2BBrCGSW70gj4yaIWu7M/s0Cy2Zt/yWXl+8yQ
2y2leImmlOSnmGZPSpN6N6mldMbZ6UZ2GGC4ulNKho4MymLPJPb4/4d2+ZKHPRxmVnCu5kdPaaFY
35SE86iQwOThgxd3W6r/HEr7HBgvIn31p1crfY0hWa9VtW+ayThhqWaAzedmxZekgAX6FUavpnzp
x6/tWvX4lVZRKnD5NMXF6ov6qTHE7b8f3cqHi5b1BacIA16eO6ZsvRsG0X0L5qbWsodYXrXmhBvY
BqmNjZaW55w0kAd66sPeaI95A2verCbXqHQG9pk1nXJb8moQAwBBuspJBjaHn3x7H36tfHvsznW0
LkhdPjwyZmBtwg6hyoedX74QTUbw91DH+KX8Yac3GroRfC9n32wcIIryRe1pdseNSsfbnr7JUUcU
hc/ZW+gmnXtAnp4wbK7rUf3k7vfxcuM7FctAjb3rOi3/9QQMMzK5x5r0kXBa9hkVUhHRMFS2EqOG
m6PX6ca25syplVZlkkq8NcQXCIM9SSmzumximEAtTSll25Y9VJ5QR0QtJuuMB2V5aNsATrue4VOY
KfIuw0l9CTJNYx2FeleVpA2+VfsV/xrTB8VXnkwdDXU/0f5SpUgQ1GnkjhXi+vzkV/Qviz9N03Qm
5UjIdIy2v/7gdCq5RzACfuCO3R+7IrY3AF25eORNFmnfY1QdDtA0vBP9zvD5ae0UuPd/fxPm8o/8
crMjwouVPW0AjN8fvekpzns7VbIF9xk6skqkLvl5XmssI7eiDA4kj3DzxbWLaRIDBcAqx0LO80JS
5fdQGes/4GAeGsJRT41MKsaAaZh7H5ksaqv/XpAIe0dUVF0X19iGC0k+jvRXH6Y6G54I/UKKg35b
Rhlc6nj+wmY6wVorLyLokkOZQd6bFq9YW3YkXpLhlKR+5IQVVAnSpPa23co3LdXEs1SV8UZDoQTD
LfafLYslRqOJYr/+qS638a7zN3Gb47O3kIZ3YOs8NgixF5B2uvVHzbrOoXQK5LJ6tYB5KFkoL/m3
6Kcj5ZGxJ/YghJ6TnOFUYsL0aFbm9BBjwPvkF6L8243FYFUCsRIRA6Obd71LsnK6DrddCZidOeMc
iLOtg2xYX5V6dzc1ejdLpT1Eh33sLzW2S3Xpfm73vfBG4XHutI6qeBLmjBbZgyswZ2hL0UAg0YU0
SXp3wD7KobsoDOigQir3CbctSfRfx/L4o+TgqGkHY62kP0T9AZAEFfl7TVnKUPZEBk8tEB5vEYYo
HuXjbsF64+OMdX2Eopo7YwopXbNx9caVZrewMHe4M1NOvNGRB43LwKLyPe+JoyDjeU+14d439vO4
r6ODbRCQcjCrg14d+vlAjzSzl0qo7himx4js5+44BKdUO1JoPH4UzietXKqYT9l8smDHzkvhfKKA
p8aw+j/5Fa6b4nfXlA1Ug+0nN7ZlpfzrhZ03cVlOZOQA2WjGK3MscamUQ4igAHANvJeYRcMdmzBo
ncL+q+mZfHWEsYV+lJygYhWH2ExJEQ/a6Cn2/9BD7FiYSTP8YryS0nQ6Biqjt9pPDmYRfZUyWX8y
SSnfhlYrP86ToW0rEmO9im31vTzBVso3ECfeIPlUt6KwqtvUiMoLI+ywVjpUtyDQ7/JE0JguZjQ8
dmci1m++x3E5X9tIkm+MiMKNJUr9K5idlGFcyiA4o6k4R+zsttjJMW7wwwICJz8h0T0rb19USbPO
UOKsc2y1FgBb3XSyWjD7Y/hGGoDxW2yCwFLRgm01RoabdbalAB3b0Ldu7z1BHH46i1uc1UAmBpE9
FwCBAGPlCO75ZzZNr+aefk/lLsoAQ+Hwanzi5s02waOTiAaAJDTIJlI1B0QTSu4eslii9cVNyaTX
djaz75FdfgfQAttc9flIPumfgNb6cH/VgCiwuJfRC6NAW/78H3tlmXu81PIIfhgUtWQ1oHOfstTi
ytSuK3YzbQixrUycRjuMY3W9K9fKRoJ2d8ibqJrRwDmq4G048+CM2H61pfrBEcKxE0btriUc4t70
hK2Aq9WuPS2Vmm681hB63VqSgR/Lo9glkL0+DJ5ReNpazeBhSAdBMhdeMXhj4fWEsw/LMRq8tvCC
wdMDr8S0XoAp8dICYbYLdWhYKzRcdXSVcgJwCuoLiD6b0ia9skojOFiDdlu7YnLV2s1M15jcxHSj
tfrQa9eqQ88ulipDrx88xpTtwK8DtYtaeKxJy8GbiqU4r1OIPMVSMX+FHyLwpN7TAk/0nhJ4MOFG
jNeB1wfLi8BwKV9fasaGXrkgigwSBbYF+rfYTWOXLAQqsUn7Xmoi5Sp3hs4ZQqcLca590pr6l66P
sajGjYVVwpRqXRH945ywiHJJ7U5m3J6YvdcZU3hoAVmALYyeWIU/yOHkVLWY34ogKrG4xi0Gn7Bn
SxQlZC3Bbqg0U/PAMEyvRdjACzagefWGj5oy7M9GIpGE12r+JyfzR0AMjBKBCkZlzIeP4D2gS0nG
WU+GRIKByN4/DcvibJbRd9rStmOkWk6INhTbSLSVF6cknQIIz9xoYu+fAqheWqOxtmR9dwkbAWve
QHRVYaY15j42jQiv1yy+tql+t2tRftKyoB304UKEQMeFKOvAc9UPN+U2yNMmH7XgYZh9uXoI4G/i
W5emrS1XCiKYDjhnsXTkB13FY8qh0zC6hSZxzOsfFAY4kihDi0j0oKP0lnmYe60Ct1WIbZxnOWTX
AHXxMnLXlgOUjObaRfMf5JwYTtVY7RE1SHdcX3XK8KUYmtY1WzKhCjN+w6E/7buCQPKyxBcP2/FY
Fb1/bPXeqom3HRyTXGoetqkA/YpBeLO+zOWsOciWA7Ehs5+KQoyFG5SSvGMVYZCRVBonAo1zNicJ
5ssGBPT63jTF5Ra9YLidF0zxWJjs6FmN7uywVi6x7QNunUzSkEItvFUguR+CuiepA7jDbX2vUwtx
RfskNX+/EWNSpBNuEZhht+TMYq7zbS42hZ9z2/HAhBzLwSyTDR4aUl/mcRfHVnmXMxKbZZmAxbho
uLl1zaVGLncMNaW6wTUnGm8k6DwVktO2SufpftE+KxppgX1h08kx/oxyzJvpDBK+jpLRG4RsbZD1
aNt86vHMGkoPHxTGvqYtiN7WDbS2IBsCvryVkoCKsOQwMjMygll/ynwNA2DMQjM1YYgkElGAC1WS
NDyS9DpVhb0pmNCYTfzFHAZrO6q41juay2BFuVMmlvzc2HVwyzVJfdXFb7phZi8ZvOog8jUv0Zvw
MOAOOKyveBb+fFVmlUAR01c/+i9WBgmrakt7X5bzsMvJDGM43fZHoFXdsQPifsyAlpMdMwuXqJEN
XMD4W0rfwulFO+3nBDsHhLg3uqPnLIyRSPq9xlq+8ZEv6FNyIEVEhsYMHZmw5vp3WbD1aCb7MkUx
s6Isby82z6T1q2rK5q1docA3U6llmazo9DmMVmGwThpqWMORkBC1tsH0bMk09BGY3lqBvMk0ZwKD
zKZgX4lfq8Dv1mvFcADjNxyw2P18pXbjcMgFJ7GCXgbjxDTd+7ac73anfJf0Rj/QPJvuP95PG5SH
hTitX63vTxhc7agl5kSfGQdisGtFOt0iWi8HReVWPplwWFAb3YVlgURX2PYGWuUfkqAnynGWZxIO
Ugi+m2h5N1rfDQnySRUGh6tcziI1wZ2A+bAOQqb749D0s5NLi9ujMBrmgyyDaY2CCtKkRdWNQ13m
1sbOZCQquuyt0YWid636rDkLGd9VMcieaAd+HvVt9nU+OFNtF4y4daiq/fpFJ/8F8cvYyxO9Ey/Q
F7/RoBBNnk5fqynMXqQ8cJAa2F9qWrBVGQ37TGLXiIUtDipxpAEX95v1rRlV5mk9dNG3arAhOFd6
H25XyviwwOcbVuH5kvQ1EGQjuvLnwV6+tAUJOFWiD243ztWxrYo/uoXIypmZ7xpCK3fmgqIaapu4
mqy6rlRwVlaq20eVzoSDLO5AgmptwpTatGapMBICum6HWrBv2eJvWAmWN5lI6Sit+wuLqT8t4IKP
lUb8OBDM5pSQGXZAPvoEFaHBA2EhU8lxN8SNBLBXY4OWhWbuCv5Bb1bJZdNJezuLPI5wAivLeS5r
04YJYcDSUcEWrQVonqtuPiYEkR1m0gEhuE2MwWPQCcur9QA3ioXNpM1Yc603W4pyj6BR40y/yjjr
uaod8qJ/sZV2PkqGhQQG19gDpoT5aK0BlfZckDFuqq9llr1VJkStsFUT/No+nq9SR9UwhketaOqD
3PbFgw4VcIvdhpDS1sdk29okq5AewXqhkOuNiOQcAI5WMSGsql3XpqSsd7QPSyOAKYMvpwWYD8QK
ATz2SGtbjNNBywhz84npufRlX1wkPQkuFls+5YEQ9G6Wyl3YD4PjiwbFw9CX+9hiRwK8x/JCYJOb
XlcEoaz1z0NHDtiGhgkAfGN+GO2gXp4UYesVWfZdX66FmKD6TVuUuZeQ/nQNjIzcaVYWh1kK6bAE
8e/WqP8JRkb/2utmR4rDFL5W0d4v+W1MtjVB8UjnHwcp82vpwcjsB4trYB8EZUzsbLmkQydYh+ai
PkKy9GcjvQC76oytruWcFA/GJk7G30QUhkRYNuEtwLEvIsk4lMbgP9ISOSkN2F1F6g0Hmf54GRdQ
/TTN49buyGS2Z3nPnAMOuz0OD1Ki5w4ehWo7WcWEadzXzkmc7ZWsm3BT938KifW4XsbgdZceB+2b
R0ULAJ3Euo96DBYSpMLdGKOjSjqC0hQ9iJ5gwkOvWGAredj4TzS+fpeT2PrdCHKgwgHRxr0g929J
PdHt3j6pkEG31Ugc2xjK38pWFH80tU66uxV+Sf2+2/kmXfnU0B5Ueiz8ggnGyDIJJtH/DiUZdce4
NGTIALG5MwLt+2zq5ZM+6tpe0UjpKggdcZme2McukixOavVxVFBlFJGF0AOwkMdsL9gkTTx5/92P
+mgq4sZJyxJtrsqW6UP3g5Qq0247UptCmqWXsFY9PlJ5K2PTs6MCJXF31DA5PfDfkqwqYKJBMsyJ
e0VsqUznKo6/EZraPVS9eCoa9ZvM/O6TmeO6f/91fy9YCGMpMjUNE+j7qe2MKt23aAA/sEqGKCCl
F9PIOdl89EHoaV9GPQ6PA0YOz+Ss7xHVERNJG0sYY3PFL7Sb2DE+aD3buZlhzy7EPL5NUpL1ItKF
8LyF2bZUHoPRJVJFhlXPgDXLCuKRolHnSon/wECD/lMbNvjuop3c6n/Ywgfj2i/ggCqGm6Cq6I0W
UXVqnsJEgQckMG9UVggZoJweECDN3jwNyz4zKlxMA7FrmyCmpkZ10btNO6V01YjZsRXmX0KR0nww
OAOBcgMb3ZlN9aL44/e0nGRvFZnpPszzYcqh3A7ID+FkPf33maF+XMDzHZrccDWTtjZr+F930oUy
tzZPjYy9EBYi30q/Qb2NAJOhy4RJYGg1YjKteuv6vOTGMDcXrjnhhlqu7so0Db5ko1A2zq42Y2Q6
cG33oRlaroxv7paJ6UXRGcgYgUKWPXir8NKlVXgp08r6pD1kfpgv2fQCGPQxOTXxEujvxn1KnsJ/
T6z8oRwV/Xl4GWftr0gY2VOsEWtl5VFyLiPp1hXfWXYmp/WgKkibiRtXPHOw+1vV/pWMOWjFxjiP
o0K+Ekg6HzZAPRnpXgzq1lrylPBQQN5CNmcVkbxNtZYopRmkM+7XFYsYqMpXYtbkZ4ztbCcYa/0+
dbfQ5jaipGQmzdDnn+KMxBdmSKCY0vYvBImD0/SlsiunUL1kDfE8mvxD9alVNgvqgad7ZkXRM6ZQ
tyimpyZLTq3UF4dQjcZXgsF3iC+tl2xIvkqGdIuaoH9ekWC9/xdZmM0n222mWe+3frbMfIteKmMm
5DYf4A52oAcSUYkPSr2Di21pS4m1IljdgGjqpbLamXSnl1C5OqPkTJk7S45GUGlLZuJSFhuHxMsg
+cNP2s22myQehpQs8UAJUipDktrD3kygd9igLPU0y7NnJECeGe8tywtY7VmeH+8ly6NC24uSfWx7
PNDHbWqzqvBy2yuJe5axhXud7LE+5AqjrAYzqicaD8mq1HiWcLvUE8KV1lJVN/Tdvl8KmGO3Vh+6
lJgd1XQQ7VBN6+AQmgKnRTMOLXfXVxN5oqMsMI22L2GQZKe5KbdF71Zr5YVLwdOu+H+ZTrMeTYyl
s1Pi8NiEkUH0rK03f0yeRaTcJ5f8vwwn6ZAwh+WRgHoVE9u7a14LJimYBI7F6qzLZw2PnLyUVZ2h
cYnq7MsLhws/VqCcQXEla5U9tg0nwwlWk4t+LutzBXUrPdBWDs9tfe7r8wSAKzyP9ULikmCmh+dQ
P3XdKWbcggOrO028TpdKcSGyGCEiajpi6JrKnyWXODmONOOpuF+a8dSUHX7041mmmAAV1pb8ABAk
3dOKV0hRX1ryTbZUl3m05CV/6ce3A/Yot7Rco3FzixuvJ0deWnn26JmjNxtLDeF+LGGg7NVxL6+1
SOONvcWxOhjVobSB8zGLOST0w9eKuyMFKSEFaHSS2mMfnNrgZJZL1cEJjHI5n/K1bPuECcVclhlL
jdlZtU89ILDs3GbnOjtXUMCyczGc8+ycDLuIpJjhHA3nNCN94hzSTSd4sj/bPS3qs2B1jK+aiyHS
Tw3LkVORDs+2dlJChIOnujsF+nJsSanndbqUYvFtnzTrOExHg096OiISZmzT/z2LYBBBMZFgHMEg
gnBjJhKBv2cW8WMcMbD9Ilvt73HE/Pcs4p/jiP/NIprB1dKf4whmERlI4HUWkeB2qf43i/gxjmAW
oRCVV/4cR5j/No6o5wPIRGYRlERiibZMJJhFgGOL14kELLYq+GUcMYNps0/GWtGMf+6s2Ceq42Of
XPn3hk+djxwXSLayK1X0eM5/X2Orf+CXxQzjR5QnOGZx4Arx3tWnz8jdMNyVD1UWJkQNWepTnolw
E46ldSTiJb4w/6x2TRKW3HtGEhhVmIndEgKPI0q/MozVCJAsCTrS6OWRrzbiRxnTay4gF6GqCRy6
kgZnXJE6jWGK6xSSl9UWQY3qkjtygAPkaKSZfrSkEYITGZhnQdO1THzIe3PQO7KEiEvui2JrZlL4
OlsCuyeA20/WdZr1YSLLsAZCCv4+bCesQZc//0djlhFBXcVtQxBKv/1RE615c5sHu5ktypeA/UO9
88edVO8aSJ4TU8WlrMQRa9G4HcA+TOwDHF93YJNYkkPbivJBkhIdmNOrcaPczTsXwxk1KW6NK0tx
1bVi4Y4ILFC0K24uXJuHzVq1cI3ODdhMCxcFRqK6meqy110m2Ds7R3bpwlelgsINQ5c1XRy60B/T
0K1MZ+beD5B1dqJ2KabpylpV4LADCORdCkeZnr28KwAWr+UDpLGxmi6VEV/YLMWegSKT25DogrFz
Wo4wCShiX6lC7LDx4wrpY6elaFqSTls6Zew8QywlnU5jk6Q6inCmBGOROyRul7hj7fZrtTUdEreu
3WFaqpvcZj2inlAMN67d2XCzyR0NN5mWF9HfFUzIKwh2c7VqKaVyp9idKxeaMIXLvbcdqrUJY3Mm
xRnA/3ROUTha52jhUjhbKgtP4i5WdiFV7vxuJxVLxW8kyLYC8t5SNVnF7ZbAbYCxTbVV+i2cH2o2
lwLOQPn1LsZVSSzwtCNSjer93bhWW2PPdSD/jrUjdIe0EEl3QmMpJJ1BAC7GDXM3CtyYk2WtqnPz
3G06t1urzl1k8ANrc8WdOlco7pi7kuLOnAaqq3cuuaL2WpOK/2Bj5S4l1pLI8Oaf4AxZKzfh/Tml
SVKew+D3EgfOwAohc+LWoa9UYiU2d5G5SzhLuqWitdCjWvaWowT/B+Yc2+GJaOKlxh4F4lIp8ePm
tsbOuxb5X1G9i7SdNOxIokjFrosdqomh5SxVDY6kkonpCNVRhWOpjiyckZNEOD3nCadE7XacG5wt
ZLBxe3DhiZBOxJ2yqF3dcOvpZ5WTSyHrGww35fThxJmWCteS2FZVrhhdlczxypUZCMXuVLk950iM
kcntbAI6HO60Nvpu2zE79M5OXmBzJRVlKTl0MB9TUreD7xSUO8G+m9MkXooYFgawlNQsRavgv+/Y
/0JtthVr4Q0wQmKewdro19uUqP0gjSWLdGs1jCBMKDxYNH9wTcN8iZav1rdU7LPo+KhEP4Thse8P
BY6gbClCXSN13y+BuXur3ZvpUpbw8s4LUFh2XoJnzFjKIo833FuMLst9ae4djfVHRAb7UvZ8MOfD
bB9oug7pkerSY98dZW0pEZyq6mQFp6JaqkOPVZ0asVSan6PxHOfnhtCF0gnGsz+cJXOpJL1EawU0
c/qLn1zspA6J/LYk1J2jisuclsYWRa5UHv3gGIRLpfqh6w8DVpDsIDI2GvsOQwiW52irpXu73bMr
MgU8naUKgMPVUnQvbGMpkx8v3EvjUoW5V6JDZu4z+vJrjemRKOqeH9A+DN1R4ZHe0XBaqsS4UdHQ
POnzSa4OMYTsU5afaZNR4XimovwsLemtn6yN/2WybKMUtQ2d5xRzmg8JGsqUD36ZkslOZwfYXy8l
PJoz/Rr6g7Tti1J7GhupwFmAtY0H/6sJnnS2o/nm405+LGAMaQFx36laNi79shZzKBblYZy63Yis
/9oF6iE3rOaZrl373EhcsFrTXsw55zqN4Hai4/cKay7e7Cp14k7/s62j18IUwTNewRo40dIh8Vua
BdGfRdb3v+dgAScTCP+INGdxxtHRDCrl9yTFF65zKbeDWt1KTLMPc19L6EeqbBNJY75NDL1+xqhn
stocXgurfYEww1BJpTNKww99XViZyF+19jIbefkQ5bPxm+0Xl1B7hYIvlpzL7lClwV21B8u1VHZC
Xa4ZtymThm2tRG9JXltntHsQTmvsFaXEoNkqjhPWORjCg/xah+qBlBCT1LwMEvpUICgrQ/ObKqFS
CSbtOsm9cuxCebyth7givq+kv7OzdR/iTQJxo6vzYzhN8lNTKW98PsNh6jPGfJEBsrZRTvi4n0Zz
krHsNcYtM219o2BmhVpXL8TKLjtoAy7CoIvqp/qv/v+YO48tyZHs2v5Kr5qjCGkwcLF7AMAj3ENr
NcEKlRAGwKDV17/t2d18zCLZFCMOKldlhvKAA2Z27z1nnxWegIS9ffPzD2NNkzMnKuZ2i8bE3c5p
C7nPjTjn3Oe+6CFpzlZvkfAT0/yNQcaz2VTl1ZAt11hEG0y2s7mzaQSQjY6Fz5y6W3mkCaUJfaNE
tWQLZMmYRewNNklI9qzrqyoRGlAyErrG1eKFrs23ZTj156LXs75wU8gP3mUggRf/F0vgT8/6r6dW
DmnQVjBOIJ0GSPHrEji3hKHisq6BfBrXncimE/LRxenkWfOrxBNL4jHoATVZKPqXEpeXTwfLms7G
4qZrJBERHQHRlqt3QAZA2g8WERYruSVZnn04sk9vmiK1o9RsMViOPhl9NfiDzkRt7Xn+hbCd5dWb
HRGiIw6bFplD5oMWJRpwuEt94y3Af8p+Qd1R2NVAdKb3naAyjDaBk8CAEqas/soVA8ut03Aq0J2z
95LKuuuq5H4bCud5tNd9ZdTmpyU/pOlDHpDbSoIxfwy6XS+qUvgkZ9vVobBIY1pV/gh+MnsM0tsh
r0rOx6Q026qIxNLV18GIn6QmPjOaxIjXzRPzpZkv1QUzUjyy1TfBjctDX+XtKTSb5kC3X+9daaQ3
FvdTiB4bYYeLxBXb7rkzNtundvXbNKBNpyk7sEdn9EnGvj/tjtrMOJuaaDTAG0ZFWRPeBSplbNY3
kc8a1i1tkGU3N3AXf7qrf/4hLLsI1QxS77+6VbgTfrlT8ILBGgfNTFeZbME/qLn55mMzB90YuWJp
92tiPLnT/CPbkMsTWT5eMs/WBKidqkDMUTMyVv/HL+DfW6hoaFNO8BK4WVmz/1BUpKQI9hZescjJ
E6T8qXc2+C3Cq6FPcPNBqK09WrFFw6Gi5QmU/hznIxUOIR1tPNtpPBGVjEJA7uT4Wg3oxEq0Ai6H
pDn9REFfoaBfm7uRnPR//MqPz9CvVw7vlHvEIntoVPw/ciMyAH6ThX0oIkYB+IPAiZxXSTgCh6NA
cr6YNa+Xxogw9efP/afP5Z/Tb33z1x/R/+Vf+PunbtaOOMbhD3/9y+X9ycO/HL/iXz/j18//y353
t/uHn3D6ra/eq+/+j5/0yzflx/7tZcXvw/svf9nVQz6st+M3uSLf/VgOP18Av8DxM/+7H/zT98/v
8rA233/+7RO6wnD8bimekt/+9qFjUiKnuWOT+J/+7U/424ePv8Kffzsf6/c+y7s/Hfryvf76D772
+70f+Eau+N0LMOULYRKB5Dnca/P3Xz/i/X6s7p2jKNHniUCTWOtuyP78m+v+jqiQN9jn42ixj/aU
Xo8/P+T8TsPd4p51HM+F9Wb/9vfX+Mvb+P/f1j+RX32jCZLp//ybF/zhjkIOCTcHE6ELf9G3/13+
ZKulsA2r6B69qbhzugN2+pfBruVplqJEtYryE0jgh4FiMuaBCglsyWKCnYjuMmtiM2f3OKm4LSVw
IUjlDMsSEboGJSBDKzIBiAlBf7K3vSWaXbntytqV4Tav90NbbydpMb17ZfDGjzHjibiAjbhZELGY
ijeoyMGEayprLwgVObgus2PRbk+uAzQwQZ6Of6Y9kE0SjR2LtsGtT6De+lnhOz1d++ERuhaBrX2v
Y/SLJyiNmkjanSJQJKSHmV6gcbwFnBhtmC1QQylcE86bSroSkpF7u0qGhrOl3o//NaI+R0YNmdbp
JzYXK6z6HFanCIJdll5VE59biSaLl9FrcB9k8BGfa8vpaWGZ6sTsq4spgUs5d/RBgblvfCOPi9ve
5YV+qIOvzKo5YIGk23rqNbN5tgJxYqrgvd4+g7SG6KgnnvIO067QZ8yLw8bfyr0vyw9rdW7l9pr2
xekyZSecCM6qLf/gnOCEsq4ucB4+oVKFDdrDHNXba7ttHzkym16192NQXhim7PG50GgYGXKJZTOJ
s9Vv/mZzRuvKy0kPvOjE/eo0E2Z7hGiAXuhoSnDxl/RF2LeEz4hq2CVS/bBlcjYu2RaZQxdXBUqU
vtZfRtXCjPbUB+eHGk7nEPZYglN/uiSIB0hRPrRYy/LryjXO60730dgXHwmGJSuf3/lhH3lFLvkI
2B5xDH19/86foGuPRzZQf2tp5eDlIebD5HzbzZBTWx8ZqzXn06Fz0tBNLfjJk7Wvts1icXc2REbF
jzIzn5pil8nuRqxMrU1X3xAL/aQ3/ZHaBTzzbX22rZqY44C7r510BmCkojUgc5o+sCMUTZBVLDdN
+2YO/ENf1m+LLd8UPewKN51nVp/QBphyvBQsRD8/3kOQ5zhzmNfuHqPmebKxZds1X40E4Sud7tYn
9mnUCpPxaeWWjr2lu5tKixsKdNWAdifo5X5rsq/RMs7VGhbe/FSlLmaETDwAlfwyBGkBfVe+GXYz
hKR4oaGYC8Yndn81G+jQehOW/uCBchnmL0+UR8WM+5S7yRYHJMhzaDrokdQRTvzMJWuJLgGVVEni
jpVjeSa7+8vktnNbUmPhEUVEWW3ML29QLWDuJb1QGOuTvdw13RREnSp+JOSdq5U7kgzze0NcB4HK
YlbMcKPcObo3obghyLBfS7seYWRmgjco28+2+7GsiRcL9GqIR+kq8M5YZ+3mWJCF7WLfPFnLpOPN
c6bQXPxrmH+3GGVqworQ8wS4Fjc/7eO2mfrIJhM+hDJdhsB/Qaq4aU9znxdh146/81fzYHhuye8Z
DSnt+87zl/N+bt4KVRX09YC0mCSdLRadBbfvcMIVfcw49qWhp2HnMF63wNmnXn7QakW0KmSYpcEJ
SOcYNUYWpwqCVrPU5FPxxmsQQr756ECp6blARdvj7KpucnelXEp3EK92UlQEHCTlxaizgmjR6sPZ
qjtlLCCWkufAnr5cMBVx7jr4ZXz7UPbSDEGsmGHNi6vb7UT1ZmhmxM2KMv/w6xQSinGGwe2+EvOr
QThBsIAyW4fHNJ9uh1p92dp7wA55m+j0azNvtS5TRB6acZxsbyAY7Rror6EDdH/tK5p23XxwK/te
I3iMte2hsHCOfJW5jA0AmiflhuC0qC8Yrxqh32GnRDZehoXNENQ8SRS1sOKMZFgjyXMeDHGqZiet
7zuUkJFR7cgbP/gQ7L0VG4SrXlP0Ps509FLy/fAF72Re//Aa4CsbWxK/5XTKyXkKdb9MkWcUH04O
fs6pDw6FaphUBqveMWwwqOhtLNW1hPi1CbQMRoqG2hfDdbtNdzmOGgIv6f0uLhP7MXkZK14p+FY+
cStOswb11tzFac6/UjFqZHjQxPwOeU2xuvdiI1NDIHajRVfdLIhVNgCr4eId73/ZyRCQBIiUKq3D
Mksuc5c446LCLlrjWy47lh8uZDvN1ekrK4IOSdK+DRQXr/GgolU+S27OFKzT61FsU7BLScIVejHE
1YWVqo8+Sb+KIMVHYtasA05/bfBQ1Vn7kiw1Y3bzCabyEwXHwXFvMfNGDTlbp0lfvC1B3oZtKQ/t
4BMY2TXwi0x9NTp3ifkNwTuPYPdCyzTyH0y2sa8w6soapkRjjL3u2cFivmuctLjejDn0OTfQvZ/Q
dYeuy/E67+q7ksWITjlbS3Y3yrKP7ZQXf9yBbHMzALptTyX4y9Jfgxi7O0NdePD24tNYVGZIzDPu
6WR5con7zTx7A6GTfU35fDlN803W2JFCExMjSZjA8eBfK4mSZ/Vfd0nP6uu2CTHpJB1FThdmBH0E
GagsLEinVulhOWpe6bngcCyy0LG7FyVThD/6TT1IEyyun5i3XKk0thXeJQsmetdwwZWgweywUzl8
mas4HyhXk1wiOt7eY25H5b9qk5RRCbUiTFTwpMGJhIXUZkxaF/6ZJnkejHqJpwU2nzQ7RCMuuuSc
yJF2fPTKtY2UxJXr1bx8xWKOgqGPlaMxlnesVijzqrj0vdii0j+Y+UOjUW8huHPCcj+0PjJZiMyr
XTbHtTgLke+OKH1PRAqqDG17sjGqtOY4Xf1PkyxriC5evQuMmYSi1QyFq5DUzOKH545/7Zj9j8qK
51zlzfdX/v7HquCXSuN/VXz8X6wrjsO8/7yq2I91+t6tv1QTx6/4ay1h279TRyCXwBgM05Y247/W
EuJ3hE30Ho/dx4BYdz7y91pC/g5rSFCDoN7Cv3b8dn+vJbzffdfB4Ynw0ZQmU/3/SS1B8f4HPRA0
WMJJOfSa/B8mij/KaNKih/JZ+1jJJ7WEK9nf52bpvZDORFhXe13PLjRy9rJRrgNuRCw1iHBPSpxi
hlbLSd6w/hdYqFziNUNTVE08jUc2ppQ3pk5QhJijjMyrtrZYDxht1X4aoiwzo7Il63kThc3DjpcQ
DeNO6olHf+WQY4qh3Olh8OKWT7AYV1quwrXuE09Orl6ItrLYeUPdh0FJXmdR+gXZxi2A2GrNQrnZ
0I62JY20Z+HCyTLsVEfLEFTF2KNEIorigAu99UbjqUEVTZPyxMizdpcF7lve44NJWAbDCVt+XFn2
ErNsZnGtVmCLxnSfL4+JOx5B9elucoJHE6N0QZ6QpTj3bG0TLgthtxmaL1TOOSAy1vS1sYjPpQEY
m5wgkY/lb/nsYyoAa4h+Nlr7D2bLANoT8vAGA/NQt/pnmnHyfhnpxm23HVzTixkGuHYD6iHbzHaJ
X3nhqurXcpv3+JS/y2F+AOCKcmsd332A7zSuV4JqxhDm7zdZ3Rr4TZZFanivIKag6Q9+JBb2bjNA
WK/XA52MPFa2eUpsbBD6aQotfhmLGJ3j6yY+S6dIdkmVYT73aiAlTbgZvNtrfW4mEhKdlXNeWIKj
reXMaogeaHUN78evQ4XHhaV/vG3KnOmlWLD+Z15EbAiHssE/LNI/5Bz+o1Z3DYvnGFtjXYUbDtIo
ddIRW6t/64ylQh43PTswR8KtDS5SiJ3040nqS1OZ43LakjA4gi4VG/Kwzh915/wgMlVyns8eh9J+
sZJXMkG5p8rPwhlAYJnmsGuk3K0JXSQvlKbB9GM4BY65nIjRGKhyUWxbdAOLwWy5KcQTC+1jbgQ3
Q6MeihZJ1LrQY68QDPmL81aCfI6ymVq8JqPUFsoPle385OeT60S4Hn1EJ4S6O4auvZ4vHTvVsDzn
tZwO9RSQNZt9Y4hU8XZNwyo/SabKDhNHgsO1jvBChqco1h4bV3GimFoq05Ne3djjR4GROOvJpxKQ
I0hfslGQtZKDpuNS8kyXyn21TQwWFkOZxtReZCzGzilrgMIeJh01YB5WAi1Xaj2XWMF39QJsaZXU
4lbnV9GKJQlfLYq7+QOqww1TABFbBVFKA1zLyq7TMGvTU1ihQdJu50WvN4KkzS4e0/ap9pYKNdEk
wsVHEQZfKu7axUQlldtxvlBgW/Za7/3Mj6xqcsN+aOhYVFgSm01+l8rYt0NC6FTQYoEOlB2n3jaz
h1oNUqwgiLZAfHiBuk8KOCrCNPGktd4UybUO51420TQHWSTWbDoDfwow5cmta3UY+iOA0rN3c8/m
X5NfMyzko2fFrt5mCg7pO1GpVm4MTuoRLIAn6Nqo9ur6vTTK1zmVxZEmmSP08IEbciQssufmZ2Dx
6PGW++41VN6CRNYKcQPZihn5DLGXW/iTMq7y8fZeNgKzNgCSfQm5yFoo3YyUxAzD2DsFdVLHVL1A
QSrLeJoA99UzdMm6rXU00qkPrSa0WsuM6q0OuDuZ4EwrZ/y8e3MSIqOdBl+4RUHR2XhwsD/UlNsl
vDSFNHE2xCPkn3NF8bpMRhHliUVZL5t41ulemvnLSsI7+Zwac0YlTxM73Xg3wScleGcBOzQQ+clX
MEtySybl76b1ZvCT9UJNjypn5tsaA5lT8gOGB0fgPvDIH2q/8tHadbV/45nlq58ZhwCExQXGmEM2
rU6U9yXXaSKIz0M4HLkSUyI9rEeY/0VYBcnRk63K3e2I1S3yFpq8jrKMSE9k1U7LQzqyBoxzUYcN
Us0QHEdbGldLEWApyDnFdkb+6FQtIpKjnyvvlmirjWcLjQAi3pCYuk3aLwReOhZkktI3fG7Yz4QI
c2xTQDDRHA4C5Y2HicCvZhT7Wn4H2xzOtvc1Gv3l0XwU9n5/tY1nhu11IXgUjoNmiYpgumoGTL5V
oumF4e0P13wJ6XafH5nDp8QEuIgf8lvltDlAkIjH5UWKcdsZKU/1mpY32mZdcLy0CgPPflGAMGNJ
9hmRUzo0Zl9hE5O3y6AP7ToJRo21jivYs+Ui7tcGrXcr0zOrXc7ZJ1/cY5BMP34tRKfHs3wtDRLG
pBWcNnbTwKRn0jkk2VnncN8o4lNDa+HwDXCN7F4g65l1L4uRxvqMKauvyYYYRX5cTsq47RrQWXMV
MkNyjo8w0HMwLlwxlgPu2KUC6z98pZ7so8Cn+sv8T1i56JET+GEjasqUOLBw7NMTg8FJJsGmzOPC
Ys2eXi4px4XeBYtsePsWSytRVG0EeT+PxNhfWgHfcB3yLzAZu6ER3W6Yzel4D8OVLlkcIbIQZ70D
rnOWNwABeStpEE4Xta4fp7xAoMLDBY6uO+sGrGYG5/TQKFEuWIBsWjnhlx+zXapFEhGGHo6UFRjn
vNgTY4XEFzOODoBjpzWjc1TdJzIbLqST3xub8x34xU2TMMhJEFt23YsrGzoBNneiCoa71uC6mU3s
ed01pLKVp6CkPUj872BghQnqeN6GhMgW0kIBv61komMfaCy8I28dPSGE7BN5z2X2kTvBtY8QFfHx
4pCCNx0mAK2MTsKsYPrQueUQzw0GkKXuXlkOSI7Jd5UwD/2RlEbUR0d5P9yBMFrpDaN7T8FdJ9Mh
gUsUSsd/8tsKx6xJ1lRmHyMEN2IDunymz9jRCbybZhRn2WwlYYXkj7wMgGtj24aNJjsaubIxkMnT
ddZZMaIzZ4CCEiIhn1Bw09T5XbXSnSpICas5YgT4BPB17MpkaWMfjEetWZB9oTa8m8l9u418X4dJ
VDK6eEOXnUqMQy014UhcR2/unwMMU+xEHg3Q+XbVRdhsRcx5mHJu6C6MZLtbCdTMhoys6NH7xOrD
+zyGKimsMEjkJYpsHQbVm10W11ZfEsDTehdGqqcIFkYRdxPkFK9nQfQISGVNjwaBMdClp0PUz7mb
3LlsywyApubU0APtNruPDFz4nMoMxHl0TFA6DdtKP4nun7naRkxuTkXfOaKfkVz4gitbgfgFjF7O
MaRjamANJOCgzUBwWuocYr3pk/bVkd360IpcXtYJnvQ1m6ns31xWqkim6RNhaYemFRsHjrGilwQl
ZtPk4wBZGI3QntYvQeS3Dvq7gK6rTXfZ9ZJv5fQ0RllDglbSpGEUmbyuJq95bYwzbZCF4k6kqy+L
b8eB1dwnKEaa4r0m8pxmxkZmMseaQhRXdVYiPfLjonGKcOVYvFkDvT0PK1k2Dz8CWHAidXjclBkZ
zXLuDeKDIxin1gyy40xiqK0trqZk8mkHF0vyIErQUaOr3jenOFlMew8+/dk0PTAO5AyxSDo0Mbqe
FomPA9WrH/R7UDrfa9YgM8/9Ic4GdhyqeM7uJ0Ui7v2GlIhkwDJf66OynL64rLYh9NdiXwjjYug7
sc9M/eIAnOydWqGs5blPdfEZ2GQzltmbapgHc5DiAF3WoUPMHgshqH9dvZYNMYxGgIbTbG1EX8Bb
NjRYG2HtCAJfzGm0wylRodlMuFVt/1PVxz0TMfmc9tHUW++u2u4zdJ9hIrev4tUsfUItyJAzfdZG
AC5kpHn5AKXnqDIw+0tnSeDt97j4+uqMkYYftbaSYTLkcZ943zQwlguHG+jQz2yLSImE4Mxfen3Y
lCwNhv6UqflFIsO6y4pjXDqMkxV3oVgR9lm5R5IUUiOpasBoc73XJj6GucqQNYoPIWnU1RQdvmug
tnRH6OcVsJdWI32eOMvaa9bGw1ZCSytH9kj7SDzuizgohyxySBLNrUgYVb6zyKVDVQuyYMO8gzaB
ddc1TvOxr86z5TzxJ+fU7ufz1KMLNToe6rSiOZvth0J7HlpE2jBjP2mUgD6ZcHJ791bN6brlvNjU
M/MfK25nYHecfOEc3swGyaNA+ENb3II+/VFV3b1hVGFpB2dobyrqAZ5RrzIcYl/K6553gW4Yf8wo
a0LQfCeNnL8Sw212okrQ16sinuFtVWPrH5LCKGPdsbCiMUlEjrAR3k/ULhgZ1UD6XRLNuUeALl7d
I61giRyKyywvbgtd3k8la4Gj6T6CA7mX7nIDz+RRzYSaW9t8kEKHXPWLZQvccEkHht7kXpXVdJEH
zYVdpecFMURFYzxAFbrWW/5m83PCBO+JT1WUEVtZNQluDEGm2siz4eX5hTcJEXpfIEzRagjiYjhL
RHhN7wG47IqeXGJKxE7MnxS+rNNKP2ySZEihko9u9j8WuYjQVv7jzIqoBo31WZTxLKi6l4B+wIjj
f1/amRENxbnX9rCarGyP/Z1Gqlvj+cAlHhkmM6YMARK5s0NMdYos3kvCegPqEfD7YdwUE4C9tOKk
W54AQ2TAtNoyAo/OrudcyGYkTLHXzFIAzy3NdEPA3FXXNV4EZNPbza1knakCSPAcRAycQrlnEpvm
ubdQUNgI+m4D13JaT2w8pGDCX6qZ7Iy1de3awCV0kb6NNrFU9TxTVMxFnPVjFvvr9Mqo6CN9dpzZ
4dye5bFO2hcXMFjYi/nW6urp2Immxb1Oh8WmmKjnzSS5DCzatjBPteiPTCiySD/0Rn4gd0RdTLf2
5pa7LbvLS/YMh9YEe/VG17IrXrjhUaakx8nrXubjdb9O+5JcKId0bFVedho/JY9HdmcnpSaAB7Zu
xfs9xEvn4orVEevfnbNeBzJsHTJ+KTH6ZWcCFBRlsO8Wb395cGm2hrUwEb0mB7QZN6BdEXhPt0QA
09q+t5ftss2OHLrxBzllMk/vSlUUDHFEGgorP2yQQTp9JuFKhUIjjJRMf4XoL7s0eKggNQDTAgTH
vlpp4i8W/ZGQDqXp6Ye5Q5PAoBZShQ1h0Ag+2lE6pxYUJ3u5Zu57YxPrbpY700aGnkIx3YbzYLHf
hrbqQ0qB29FZzsvUP9eF+BFwtnXJKG6X8XyR1W0NNstoyrNpng6K7ZCgIAZFww2hPNGa3DW+8dKO
zvVY9t+cAq88vz5PfXkjEnpPnaqexJYeLR2BMx0wmlLhEkVuGrdtAyI8uPIDHzZ4sQKogOWbmtu1
58/4xtrkE3DQHlc422p3ror00LLxA+rBZe+GrjmeT1V115rtuZcyHOYc/F5p/9lys1u9Wg8d59+t
gPFCSl3s6mkNV2nQC6ZGrshX3ObzhnFSySEBnnSGD8sOtjDR8pQsElQ8Lscj25DI8dj/Ols4tNtN
ZoVpReSJiVHSrVHj5/BeCTWKoenX4cj/caQuzoksKPZ6UXfVJUt+h7V3BWN952xHDxsFODbPMzBd
j0WKyS4h7SJc2LZCnedouBpuo64yPszc+Jpt9lM8DluEoGG3ia+xdy5SvVxkc3BiTM4Ud2N1geIo
bs3UQRyQvjaufQbX7W3h4msim53GHtmF15Os9E/sdvj2J3nYyvp8GlwoNNjXs+RjCqofm0kDx7cJ
fDZ4yR5whtBl2nNXW+i9pJ3cc1Q7bwYSKlBbPAl1zvw0g4QtL0VvcK04QZFlTuh8g07fyG9L5X9W
a3dl1QYxsNNJIiQjDe2+mlZ98MbgUB7lBxW+1nFXlQrtkuHsnBrZV7bdIB7Zz26ODC4z4qJ/Tr2U
qsic94Zk6jhPxd5wMUob31v5IrM75eA6s/1nbMB4iOB9GWDmqCMEiUN5zhJkyntmp48IjG6zwEsu
W7vdFXJ8WlDZruKmmpqLNOPIn4tSncEgWraK1VdWT1tiNJGjEYqQXk4RzSCdGKPM6nTkUGUBmTuV
Tks+Z31rK+Npws2Ax21tbmTF0KjXjr0faCiR/fwjGAVrces9kzVFylRLRxdtDzUKjaAuoQsjF1LR
EGeSQAcYbylCsyNkImVOGWUBZRQa1P1oBSj9N86f1IknimFdhBTsqbeIFAZtmuhWnPbcawQZxFM7
TpFgFofByEJgjYk/6PwI4z9bgdOSP2pxgannmIk9i9bbLxwJYt3Pdw2TUW3RLur1OqEoeddiSCM7
8G9hPJqhbL2wnqhPYJZ4IW0dfDORTz8ycPTOZgBOLPi7WrwlTALVsoBGuVOOJ7k70R4g2OJ4qCEt
abEf+yq4qkeKz8T7QQvl3Kwq2r398NkxEe1S+JKpy2nyOA6CJViNOC0nPx67cYkTwxvQwdcZqOCV
nzSmH2LraauT7b15vP2EFvHStK6jum6+LNW9FbRu9+wcuxG3xRawxIOx7dM4r4t3dDE3QlADKOcB
7SVVKGJQVBNrd2gL/zk9GojQM4YEpK1hnnrXvUZ3S63nMrOjnRMhxb0SUJrZ0HEvIg+8JGFIxozf
GialdrXPuh4Eq96uqkVdYU2SUN8bOstZgkEYwMM8TGQNep6KJ3yx11brBVg2l6+cnly6tcVJB5oi
6rzhA+CPz3TMo5XUN59lPzqnQGDiYmvPeg7bN83EwzuW5pvd5R+IpJNoWmgC20XwVbXeCWSi2ZRk
v3SsGYagqJP0ieYy6UA4cHqujswcm3NtX2DBNK2HvmflAhd9pmupYoJF0rBUxCGCMYH0wAOyVRQY
ZcEe4vULAHfBRQX2KHZlzgJWJ5BTtNPGqnaCsE0Sa1fUIAWKS05oP4rpWEIrTC5pTSMvSeYtLgB/
R3nTFQjtk2pHv5r3iLKWOZw6RbKRhw1Bx4aZdySL0zSZFd1/9OU0HxFH7NAEiCiRHHKd6VGrzL01
uMEb+CLuml4ZPr40fvcl9JVpRDRWoxpqY2zQlTmdHfYItBanxmAwwh5qpp5Vha7FwvWUinfEEehm
EoQBTfNuA1B2UAhHANenMM/d71E0JdV0CoYqzxh8aBtwhr3tvCZ/0FtdYhNoIO5ME1BkG1/USquh
F1ns9NyRY4ksQ6WfbZERJYB2PmgpZCHrkPpSOBTry4dQiq9M4d3XozlGCCci4q005TmtD1GwlLZu
ei2r/NSEHHzC48XNudIj87pekv+wIobpe49iZP0K6tTn9CYOpY0bzNBUhcpXB1rLVxkDABoeHYmX
Cv4JqBMkZUVcZ+MXCUuXqs2u55aD5jzWB8Hue7GNzVnfzAQVlgPhKCRT+3rrrnqXuW5Ai2834gFt
newC2fa1Sjj49Z26qjyYWQWZWdKao7nnoab1c8oFsq3NDW2gayrBFQzayRi4AGgrkpOBjAKnna90
c4RHIeeSrPBUsujip8y8oKsSd0vznLfjmZ0V8WqmqGMULpQGTci1mcvxhqnZGJa8gUf44IOopBOX
jce0ZAN54anPdJQS2tNpnZMPL4LbvGUk7pgwERWnlxwZQAJ+2kdpPG9wFb0cfMzQtlE+wRwcSgTh
rTDVXhlOem1t4s4uoMSMHLVDmknWoffz2yFw54gbJuzTmpZl9pYTfKKNeb3Q1rmS6JXSghY1MikC
x5il0FjoImuVsReguQ5sYCvCG8JAT+XOPh5VpSziPMnFse3qRD7Crc7qSCQa6yDyc8rjLrWtyBuZ
HE0iToby3sozJmEAXBZ6pQ1dVXzXl9aAutpxvZ3OLXUp2b2UqcT5yrPXzpTReUvX26f5D6ORAGoD
Qgu9s5s+Uxe9W8582YnEVGAl6hRxJZ6Mbs2o9NrltCCzFEkIz+mYGbeew7M6AbnhgGuAliJG1JsY
pmbwG8ce+Gu1TSO/0Hvq0IWnW7TsK7PbT7Y5RYm5MuVbeElOReL4GhrO6sbT9mwGUkVV2tl0bLHL
G0f7HTdx2OIbrRrCkJCPYiWz3zcquWNp8K0GgVfIAICbM68wRUfFE4w3pTuhfJjJ+9paOqTLpr5k
tjw2+XEl5xCo/CM2m/0XWnoTLdjzu4KjuDc0r6woBi2DNNiJnAhCCzCn3zfMeVVrRaSznwyuP15O
MGMsjyFJmcfpcjY0mF9d5b4oPCKnCPwCNF9lqCu0C0vRXQea6UOOToRMWON0oALrquK7tevkLOkO
VqsMHnKfIs9l+AGKIYis1LgCcJlGDFeb01lmj6nf0ACcHGxojblbV/duFagii64KKMPtE7LJKc4I
72JoiPrPIv9pTriV9JqZYeKri8xMmhNGkvR8u8vRaIfIdcnszqnYw6rOzvOtjRpaCZFXD2GRgn3P
LMbf6URUNnKNaJsl9jqff2heYKAw0oBgrR2KyHEw+7OiGz7rga5JRZOTxk3/mCcmPRkr1eHmLl04
TosVI0ermRgzp5xEW52nTCgqzKJrPVgIk0agWEedKPfsEazDvdBQ3aQ05r3u1rFsOh3tazCXw1Nn
jA8Axinpk+oEYbzi5neN+P9Rd2bLdRtbtv2V+gGcABKJTOB19w252ZMSXxCUbaHve3x9Dci+50qU
jxiuiBtR90UKkxY3iCaxcq05x7TzZVrN03vwO//EXdfSksxhSvrJOvdZDTqQ+hszbeAWUHl5mZGu
PGVYO2bSzA4ghq7QGLo70YcPtWGcVGGpa7OUf5QRROYKoOcqnYJTHOUPbtCoQ4XQsic+GY5en29L
P9iqaoGJTiqhqaQ/NxSwg1s89ql/gwmFbYn7JGKGlHJ68mR3M+XJvQ49yrpdJgaAziAyzd73GEWx
8BsF4NTUmy9+tcFjhIfky+Q6GQMYdshGFN0nFJxZRfuEUQrrxXCLGDiCwbwOjQzqnp53uhC8nHX3
G9DloxEVT4nrPhs5jXImwE8l4DgYzGcwD/d9VlxnRbzzvPBQNfm1EClgq+y3UvVfgVD9PlnVZ9rT
ILrmB0HXfhUY9LSkmvF30nLtAyu9Dmxag6WD/KksfDxHHZnWwmLjxi6DmqAFDsVqbjFCC1NJ3xDF
L277+Dn287vEDJ4JgwB/kZyHeqoZBAxq1Vj3cVUlNIJHh1Pv/aG5rgKyUg8ZNpQ+e7OsMvd9daGt
+oA9xjxkihp8HA3B2xm6a1Gh2OtbbBwpk2n87CUbR5UcIt0hLqrc49pL8oKezABQKVb6CNowXIvU
FtvQhFjdRGH02FRYrBm7nOys97a2Znie0Zm6QTMt4CKV7joap/bcQMRWZtiSKkSlqSZoHbIk+ATt
X7TF7/AJGJ+60ql8JJoxI8sV4WotSwCGU+RdAlOt+dLGQC9zUeSnZS1esJyp5L7tpsd0ls6FBWJv
E3px7IIFLen5/i5aMLuZ243bDDjgMU7KnU1YPI1aSnEN4usqjup574TQQIPBVNdoPvuVm1nTXk3j
i56okxrtyw393HumRPPOnB2olbOEhV2uKEob+CAUF3NY70eY5GSFV6tCm/fJEgU56OEergvyO6f2
uSvr7Rwrc902MMExJjc+g0Da98ypBtotk9e3iFfYlLN3GLmdog7paFkbb7FWTGnt8LOgONKdh1LZ
5ulpmROG1JZu+S01TeI8H6lQ7SxHisCTiZs4Zl6E0AX5dfNS+wbCSEl7L0oCBCV1muwCt/vkJRSB
y2zKaqP8dip2dJDyh86MjlVj82Y2/XQ/WmZ+9kL0qNkYZSseCsbgvEngizk47/12w+y0r9OdikTw
GATtC8kz+LEHmWCK7++KaA5oFo2PDGVowzBAcPNkl4UdSp20wE+aRldDRd6pm6vpLKoRdW5W7vsm
yJ6L4A8D3fsJOCpFBg51awCvwI9GRlAOPVto/NiuF257+gPrapCC/WxKwAY/b2W62FbdKT2Odbat
eWMf3UDstN/pjWPodei2zq42ymMw+tWB2Gm5xrp1X6YllgTdXg0YDBHzh8gWEHDRTkdVBIMckkHC
ZK8eqxs/zqxV1Uzzxe6KceVVPjSxmbdp3FnZMQBKYMcjHQJwIm4w/B4PzNOM2dwTatclQi8SIYG5
zaDrUtOcLaDtn8eifDQbulEO7bdT6sdrTwUoqKaUzlnaMP0NDUQyxGel8zGxbeNY5s9EKTwRhP1k
d5AmPRZ1K7C9+6C0eHkLCIuDaulotd3aUZIYCmqHNG7YmOgY8TNV8iFR0YU2dr8fwzxfWzN75zhg
llTWIXbz2V9XC00/E/FZWFlwnRGjcJBMWa/iXs9XQY9CS9qmweSRhMa+4O0fyfGqDJQkermjLdUw
Mde5Ga7MIXO3qTl8yjr6j3HczkjSbselnLWaBuSQPT1hxoB+UJEuaP+Boj3hfIboeZsgPjQ+8M5c
T5tUGs+JoRkj1/QVR3/6nGSpD2jC6nYxQaYqoEo2ZlTGacWeLOO1T7/24HG3HawXQ7vPTaBiGEGw
AIOlQ92J6NgHqYsQyqKFQddnYvZsxPAXah5/Cn+1L0OHN0/VIzManFuoc7vI8Yx9GiSSJgqK8F6g
5sS9prIbFoiY/40Dx/Oq12ZFe7pyKGB7P19nEThJNl8wD/OObmp6MZWPjaHV29lUx7bjDceImsrC
nWgoG4j1kOLryrzyh/xttJqtPanjyJRhksYBAmBzKNwrm4oQ8VXzNpeL3iC03wKLN3NF1JVVuaeR
vIppqQxjI37RzgsJyHSpnKsxSMaTXcpV0FewDAIqUG+RnQingWChwy8iZAOZpwFxyN2TZEdZ0ge3
i+DWNcZ5aw08r1ZzZ8IVU5DWo3JARoOA2Iv2JKB262kQ1S7FxXSCh3sf5qXNPLDOd1QIT9DfV+0s
IlixdkfXz4VYzhTfLEA1MZ069B08Hv0pZmWoooDXCKeQu2ZTzFh5wjjMjh47KDCJzK4jh3yRnoA9
5U5MkMNPiMkL2OlMJZwW8DqkQNpYrQJtMJA1HYNPiYwOB8O0HWr6XLJY4z+EmkdIElU/JiPf/kpm
jrsPdELyGg2efJqDY2xU09ah70IrLrdi2CUq2YCM36PYmXZ+zh1qRrT15hJpGHk9BPESXEiW7Daa
ZxoY8cT4NIm7U5BcDdPkPPjJdKmn4cDWiyImJrxxIhCoMG9sEwmOZTunxM7oU7fJtvabW8ZEFIul
4zCUavcGhp/c8abNNBpfUgYYSH84gG66mrBSU7e51UZa+dfWdu77HDV0LBHCIZzYNFitwtTD3N0m
e2FWiPFT1CuS5SFUL5aTNs+hSY80KXgozFFSTuDqrp29ljGFaJ66m9C94GaJrlFz8wYy52uMTgGl
a+sfKngXnr+O3AQxeyqIVvGA4BTa2NdSv3iauwA3HSGZMVk+YegckjY8JREDY5W7SFLKMtuz/Nya
QYEvjdpvdhGgpJQTGYEQJ68GSVrQRqU8hSsydXW0g7+IDIbRiNvn56wsTvyrpGB3btkJO/PJuAup
KNaqH08uHv9sqVu7WLKTTPo3z6Nq6hJmc6j40KKHL27LIN+sPcZ9cJuRQ0CzjAhqb6wbI9Qk5aIc
tFn1zhX9EgqP8tKNMZuOtT8m6WlM4jc3jRcYNRtdu7B9Zmzxc+Yl0UG3I7cZS4CZSRPPkrr4HloH
K6PdImRNDqoKHqmL8a7ZpDSXLUIAsm5XUoXnSoS/m6WO0BAW+0g8p9q/tkJinhhs2agfqvupN29S
VtQds+mTTVtqnXhGs9Xmye+U2LSwi/EIulRVjN1Qq2e/twmDXHb4b4WffKqJFNtSLHYMFiiVokZb
G2lT6Bme2MYzEjKPKaxXC4j8Hi9xD9fqPvUx7wzsq9FrXEo6hQga6OWWGC+ijA5BbgZ3KtOE8tUC
b04bPVmVH7xEbn5vCibFIlx3/TDuzNYu9p7qShqMXHZ24ltnZGlyw9w/z4qpZ0MYJdXN8DmpiVkI
U/y1XPyUHZIzYJ3qpnVf8JQVCYiHEEpz5sHeyki08AXrio0Kjj3lmVKlxSAlug1BaGsnLfszDuMM
giHS/+m6lQSCekwsnMk3qcppcFvgRceBkAFiTTZsDsykazfC51krLcbUhR86W3z9DGxwKq5sAsZX
Q+lcMt2lm9yeSd+yU0YZY3ahkC43GBBokcef4Kk+RA2SKeV0h7n3r4EAN0TaBDdeVo7rSVE0lj6q
OkLV8BHI4i03fMJU9kwXLKvYZjUeMI/lb1DGvdR9j3TGfkhmFGNyhGRZJr06GFlxtsKa6R8rrQ/l
QEXh58mvSlLhhtd0jsDawk7sx3BNbx7+r1ndyeBiBow28tG76xWlbToI1Gom0u3FuNdoL94ZQbsv
/ec8BFaiIzokhJjdJF1hriOL4RodkyiRt2XrfikSec30HWGAcNyNqtHgTglyqDgz9ozmAdfMGGJI
/qT/YG9HUTzW9NhRMeW0SLmXVlDHkTxMwWM3+WyMLSifEJSZIln1vvCsW9mR9RYEU3SWWRffB6q8
IyWD7ViUEFgXt6u+NcpLYbaC6QJtiQjvpqMpJCIPZCypidsJb5oVXPdtfJzK6ZNjdW8Nzf7V6IYn
WmhvTTXJU1FHj/x9zIpq/JyHX70KGUOa6s924c4rG+flyvXwLrl59zijerSQPEj4U61JvjYMSLBD
Cn0yJx51Jrb20lgHFa3gxDY3NLy4+7hCPYK71Wg5+1yFO3ec12GYH+p5ETTVxldhJ8zbKHgE5Dgo
HaT/YXljxz05xD35xUZb4+8t4THjMLATtd2vlK+ffTdFQEe/G/c653VmHuaewsY7TLZxn6JdYSHw
i3UVD6h4BmZRNeBlL2WMBGQhz1m/Y2MBZdq/G322k9DKlBnzZC3bequUxzqrtvbooR7u/WpFTyVj
T+AdCoFdAMci0Vi2cZoi8KgyxPGKxIec+CcjnZGrYTJGGxGGmzSr1V3KJNIYlzmHbm+IPdKhjB+Z
wYNUSQP2wXOJ1gGFgbJafFUTvOVmosrI2o4nKuTcNK7o94NQyJxzco0TdRt1NKWDgLQ+H1qczFsP
qa3xRILorlPQsJnIQ/ZHB0r3QyBrydeFJ9KNGlkJOUVWjUzGBv2CPQLJoFuxhAcOoB4dfHXNsmPD
aX7CvQnIjIJ6LBpcte0u0cO0biz9OhdvRun8rk3qsCxnpjOY88EeAjq/YQ24pH8tauemxYi+Jn/t
vpHL9fXcHbkC62FCIlCnebylvdkWqTx02VPbm7zGw5XXBugVOLMrJ0ZZ20zdb0HtgBr2+nlfyT/S
MeEso93mC6twkTfLmeafVw1UmA71fMY2KCni9bI8QX74Gin/4qtyAs45Uh8k3a2MCvvodhrpQVA+
Lx2fBgsh8Lt1Us1QFtG9+n3y0MxAsVFbv/r8xMGznwZXJLsxZvDhgTxf5fhhqyRHZuDJaCv1yCmD
C5iwj+BXpchxR/fRj+utOYfXAbv6gSCYjVVG1JNgQVN2QKY8cufi4WalWJeqfpsKZj4zQU62hV6f
cWN/yKzg1RhwQ6ABYNBlf/GT8bVHIxAXpbl2EvscV/XvftE0q45Tx/jHOsep9YTYQO/dMn0KjbHY
OsZ4QgMQ7Rqb6bfhK0aX6XSSzvzSWkmw6y2Ao7XpXNxxOqrUYHMXRPeu0z17S65QYkARNfsISkbT
watEqVhPBkbNhClqYkRq3XnTTctszjYU0Y0+LepkNNBB8LRXoboTaWHudULoUC0qTUaoQF8vUS6W
YTZuCh7ookFUiMbUPAQTIz2vaDZmE3/WwrqU9GpWMlNfZGux9SijP+RCfLYjZ99kFF/uULGHmB8j
4iuu0YjSayzlda8Pg2U8ZgWjavJwjaEOtza8sSCmgCkDTDUN29aRJhsjwnPdlBVDXnpCvQllj/Qp
VKBTj+R8wtSXtdPBzwjJyB/H1v2tFMo7gQc4FHzdyQLnwLhx2W6b57ahqSzs1wE/06brvBfDJLcH
PxAvM+ZOTmRcuAJI0u15T3VeMSSZ3rTsb7NxfPVoFaHhQQ/qOAQJOuoqMJBTh5l+E1N/koYWJ3N0
41UFIoFcHvML2B2qyMkLdkCv99Lw4qvWfxWhM4Nyn19w3tOqS6p1YQXTEQ7HZjauZzphg8+DCy6G
3d4wn/CYmpiydbpOGAPt/Lq6LRx9/8+pHv9jaMeH9rz/le478Sv33f5tfvuvB5BY5Y8GPP7RH99g
HjZcDqUVDjtp2SbAcZAdf8I8+I6wXO0CxGVDS4A01ri/DHi2BQDEMR1XSpLlQGz8XwMe34KZhGGO
H6UAUEvrnxjwrJ+4Nni6lrxaqfhLm3/m2H0Hy2zDkpTdIgC1jg1ux6gXPGfj41DpMe0kMVMF8iNG
yEnxY5igztSLtWxCRb+eMBPRebWqMt8lhMU8SgBk8SbWw5d5xJpXNt786s/VcKMEunzaHiuBTd2s
6YX74ZVT2Xe+87lSWBFYOR/TLLhgUmeDFdro+Vu8xhmtpcBFt24+26h+i6q8DafqOqycR8wWAVOO
8iQXdxhmKroCs03BSTcI2TRTvHo8TDIwT8lgvapO87gFx643+o0/YDXDTQQHey0CbySPtVQbhVH6
Zg6cKygdSL9zmx+R8fxK4nmwT5GSsSywFN80vXYMMdbKKt8IvSXCtLDxx8bXhk/aYmVm3nn0y6PX
JKfMFi/dUk41dcXKLuI6fjWMVNAKi2bnWjEp30yNlfO0M3t2G9CbI0XgfiAcgDBXYKMAuIrxEvTT
Wlr4akiBa6+Syj7EiOQRbX2hA8N03Dt0wnmw0iQETKS7J+UNM3VAyBx3RsN5wrdkBWRJuSzoQOrZ
DghkKbJm+9xVoHnLBg/TXNwMGvnvtol8hK2YMgn4cca7fuytlZoVhL//B0vJf7T6/i9cKmxLWaB6
/rNV96Gs39p0+q8/+T/N9yvGX//2zzWDp/BfHrYiTaQR2yhrWRn+AgBZ1r+UpEBgr7RQ55eF4a81
g+9ILaVGx+bAlGSJ+LdpV//Lw64riXaFWc9bzbH/0ZoB1Oh7ohQuYsWHm7anHalYM1jRvufrpppk
oqZoctp8hCC1DZx6PxiYaTTVq98Vr91kFhsbCTYCSnsxtEXn3HGP7ViKm6DM24/YYO94RMvx0B4W
Hmwj1kzbeQfSbFzNZ01Tdczbwj8FPVDY2JIkZpc9EK4kPeSaeWtf+vkm74b6MA5WeiNmKLZW0DOe
jw3cC+TcnI2sz3B/xdgNuf9vRULb5rvr/RdM6Xt40vtD9RToeq4apmubpFbr3aH2wRCX2RAHp1Qm
zs6uwgfXiIttiIKroY+7KTuZbbOomf4Hn8vlcrgDLIe7ZHFhf7fKU86bxFcUxtGNkRHhM7tLAPRO
FLaHLozQtVksA6Q9tn9CwHiR/z0sSiz3wp9osAWJpaFYSW5gBZAatxNhqO9+YRqblG2DL45GFaLo
z/yZdk3fbKeYzJ60ymlweu6pZwsCrmm+7hauHU4kOMYFTdPUttN1FBoYCEAAlRHQ9zw6MzmATioS
gXADxilm6/PQJn/90Sby+OtrJt5dtG+/gwfCxMagDvPKfHfyMrc2gLUW3rGKZhsxLqwLc5A38+xB
FGlEQey1hJnaXTVG8aWhEoBS69SQZROyjBVoTzW06eK09m5V610l9WTRzyvb7ZzWr/liNxkSeDqR
f1PGVvqEufTOMoPkvk7ldJ7d4aZsbPlRnMLf/lLcEcDsQHmZioLl+zvCdVCZJ3nmHvVcsl1vsLl7
zGmSwFu1NHq7EUFXRzd9bGvy1yIwXKEKMc1ngpa9XKyo7RdjHq7aRB3SUBu3LEH9B3eP9S7WeDnz
HKLQrkfxxDPz7swnSjcEycCG9zjnVTUEDFxAP5pe8hpN4T2WsnaXev0rcr9iTZhTcMrtMLjupsFe
V2w+9j7eWjYmQ3SDuG31+69vjGVxf39zL5HPYiEoWFR2785hlLc0RLB0HkEsvUx1eTR17jzYmFtN
K5QIu8TXNJMSzG2RPY828n6vg3b966P4mwsJC84Eimjb5A2/P0dZYhCK5hUuJKKxo9JgX8SijWrH
IL9ehuZ8JTVDSnQn0QeXZzn7Pz7bjkkGCvZQBc/wp8XMNglmj6sxOHVDJI+GZBJdetGV6VVv8JnK
51//nt/WxncfZy1LFwkgntSsKz/esbRKA9PoHONoBAFtFO20D7UTwujp85qpgxY3tPuCPUMbtvTo
tReN2NWvj+FvfmPeM4tf3YJ8Aa3ix0OIzRhPlhvqo1lS/eq+oVC1Umub6FESLp49/PrjeGO/P8GO
cBRGQJ4CYnPe3V9mZiTe1E/OURjzlZs5Z0ACEeDO9jway0DN7JIdOKD6rK3ugxfG33y0kjZLHssD
nOpvDMDvXhgMD0fG/7k8dhqCWQeegddm128VpgkympDf2kyAxyh9YaAmPlic/uY0L/UFuVHcYMsd
9uNp7hnIRFWUqCMWLwGrfMY5vYQH5gEaiAJP/Ae/7M+PkEMxpdlWUYa53F8/fp41lZJ+ZwG+FxP+
lW863rYsEhhlhIMztL530Pops6t2v768f/ux0vSkKSwhxPsbemjSslH56BzbaT4k5TSvB0ddavLK
r5pu1wjgBp4dnX79od+qs3ePEe0Wa+FBsvez39/DwIs9GAcs/KZUci1IiYTbiMij1JoR0tzFWxXK
6lkiAxyZ+HZjTbEUlIiWPIW1trSYBNWF+uBWt96l+7DUO4BqNGdDerBe3Xf3uuGjOzeyDmx3kDa3
eVz7t24XgzNJ6vSU6EyBQ+eP1HtJ5Ks3M2mYRx1vTV0Xl3IeX4jAabdCECL3wfl6V+0uB0bHD6Wi
I7hWP1WXAcy32uZwjl1pJ/dkNYQh+NuSGo08BsJ3lJyw/2oGGdOMAalxffuoJ9RUxVje2sntrw+H
7f37NYHAMoo43oe0Eyzz3XmqGYlopwCwoEHJ1rlEZ+cRoqlxE1REqF1l6IvdXDwlpldeB4WdHxyj
F6doYptdlMAGnCz1jnbgmMcuC8Qe//M5sxPn4jWIWTNZnmbPqVGZEdgMB9nZOxYJsT6Cm13ToVRL
ruxFMpHm9nCNBK1bm7Todz4A6m1V2S2AK2/8FMjqSA6qfqiVflSy63f0udP9RDFxK5P8I4j6z4vV
Iq+zWCdty5U/FZn2MDdG5YUN0Il43hZpkm3z8q6nlJtWPE4li3RnAXkGExSWzOY636vvzAir4TwP
CwvXQxEAdwKUTHOXozkm+brDV1iEVwkD8l9fwb+pGlhjLJd6RkjX0Quo9fvKKwSXStcRloOv7Ytw
8nyb9NgkGZfal4yS/IzLWzyOafWgoJ2tQlwVkNY+Ooqfb2tWAZvjEKQoW8Tg/XgU3WwyO8uq8dgX
E1oEFZVXTk3CISybHeYoYm90Z4DRIPUeUAfyc1COexl0G6GKauPmjfqgjvn5ImoWHPZwrEzaZEH+
8YBoRI3pyMjgOJN1HLL0bCKFRz9VPbdSMqwmH26dN1cUeimcwg8uyvLY/LgqsqO26bkRUyNMwFfv
Pp2EGvaxk30UZsPSGHv9oXEElKgmZxAWzTghfWRwfaafeAkHx2KAqW672SEXHxyK+LnoxZuqTVZC
Yaplt/bjoYi4jPoWoMNRjMA122AsLkT4RYRDKuy6oRg/DZW9nx0QIaWPbLNo5HgZuutETxcsiShw
qwHuJR4b76ZH4YXQFuMATs9N2oUgYuUUXnWW+9WqPOuh1e6RvIHmJs0BzIVt9pyynfvgfS5+PrvE
vJJtwBtWcrvZ717o1ZwMYsgYSsBTnFGgL2Pa0fPupWIg74Ak2rk9NCgXmxxzNAYOQakRWibmadka
gJnqjF01CvPG1NbOIBWkY0OvgyKnzVB98jyciYFTXPwa0eA/vjEo7m1Jz4VjV4gPfrwakVPrwsG4
dWzElF5PsFQuAqrKamT+BK/QcHZZ461lhQ/anOor5v0q0OY1DE7x+OtD+Vbu/XiPehadDhBYDmv/
T9VnOkUco7XEWsxb38b93HYV8UK1Gx5bsTEolvb6Zup0eq4aJ3mkJZvvEL0yu6rntdE4yCIiihhg
JgPaPPTz2nD9mxCpH86h/NLY3idCA9vHmSRzr7obBoJD8tphvlzbbzl9gynCuelHljoz13HMvr7z
GBWnFdbujGASCTk3c/y7yemKS1XE29qCE5h1uXmq7Lj8YL34m9aCJ+xv95SlNNXbu9ZCrcyxd4Yk
O3UwZDILg+PIRHwt3KL4lHbuZWYofz99W+BVN4Qbw8rrHcW9sUs1T7acm/Ietkm5DnDVbBsxtqSs
UN1UiagP5NaI0QyJA2mWHymTI3Q9At8iQ3xwh9nLHfTusi7NK7D2hFxr61t63nel9pib8YS3JzlV
2VSsQSem6yBDzTVk6rVssZInnSYQ799/DE6kzyFInyipXjLO8YFyb7rkLioni35JCIf0VJHucAd/
jFBCCeSUjAAjug5Gw7uyzPi3ij7TmaVYPYzjG2surocIeBjhC3u8aGTDOKV/xuf1NkvR7wKD+Dlz
EF8+uJ9//r3BYMH9Mx1LUK28e7LitKprMDv+0Uhq9VCN2j7KAMHarz/l724TdjKcYJuVh896t5wi
ds1yXZpwhLKbvnEhvgSdOPlN1awt/bsn8snGk0lIXhzbJze0gv0wME5MFRHe9cjcMWzRnbFDsq5H
t70C5NfejE4SYr+ClJO6ON1Z9hTmogmrTa3650hV9x/8Ej9XfQD8qYsdLSgZ2G//uArNvABJuIca
2EobS+IY4awL/ImwHgjiONOuRU0uxZCS41g4pAb2fWXuohylNNLjcW8IEKzQ0l5CxlCPaKEqQ97J
GTgz74ubucVdmbdsCX591D/X9LDrbIWIY9ltKHTvPx61xTtqNJxlEJKCEB68T6qYPuMXstZzg3R3
rE0XFIEHUXa0DzLR8UtutPekpDANxh63T2V4MCHqvf76uOxlZfjhiaMdyX5amd9a4uLb97974jLh
IIoawvyEcBcLfy6KHcrv5oJuuN0jNtrXIiM2NawYdHdC7giDv84AJ1ynURgA8iPX3UlwhCYUwFuc
te4VAJdV6MQwAekqx+RyH1wjlVvSAPDidGl6cpv+LmrLB5EP1YsRBU9VnMG/tn2ghKZuPjjzS0LA
u9/QWuJEaPdSZppUVT+eeb/sipR4Vv/o0inYesJl++SyuhjBMK7hK5OSaCjylNitnBqz/QzJjLoq
iLODcpPgOMUyxooy7+YJo0CrHPyuoO0MITbLWOCtCrKdbk1za2FmQFK9/PaBcjfgg+qtAa/3pNKn
b4nhKDO/pnoA05Srav3r62j9VMMyu6Tjz3DVQi3007vZVcYQSxOtcQDrds2s/hkkG6ahoVY+Khfo
JV03cY9LCdkIR+eaYKXgFNoSTZ8RN+syZcz/z4+Je4usEMp7m8Hqu7dSz84BW2xLT9A1rE1vGshd
0Svv0dDLQxQmu6F8FNMlbVPnIZC0ClsbcAA4NDJbfc/+YPX7qcXgUUMyQPKWjRGtpKXW/O5Od+Fw
BIB+jCOexn0h288DGRlbrftPSCWHk2MkuA2C8vDrk/At0PXHB2zpMDCSxFDBrv59x7zsJoKHiTU7
wVHK4PzjKs6dT8FQQG2J3UsS6uFkG9Ol0MAcY/KmIgt2ujCXOSqpMvHAsLQanFPswquWiKqzITqO
OQlmQiAD41V6omH2uwH5A8le4q/zoXeu/Ln7mvbNQ9149WOYNT5YtyHdpy4MjLEvFOQH03voy6UP
W5j0F0BfhCjEz6fBKO1jq00Sdpzx4ptjdKM6wAu58TWtU+Oa9GX0nX5E/MTMDiVeVGofnLKf+h+U
dfQZuEhcLIC8757Y2soqNYxzfSR6Pl4M/tHtaOGjqpszohdukQX2XOBubMzsKrGc6Esz2Zj0PDSo
aJajQ4YM8n4Bovl6cJ57lr6D70AEIvYTdXKrkc6mRntVRWW+OEy4C74WmRu/iM7+ZGCuOJLAMJAT
HF+lMcy7OO2GZ0dg2avGiKjhnBxki3DweQzTZwbXxm2sz3jMrgu3tu5rDUyGRJ5jAMTzLY5hrVtE
G31wkn7aGfFkOez0CYJ2ES28r5TMYuiGWYn+qHu6vQD7on07hFvwijYpeGWHiakYP9i7WD/tS5f7
l56LRca3dhbg8Q+PUJSYyu7hSx4rozGw+MXzeZij+ilwUWYS2nAfCvR9YzHj4vOdCEdQjayLOL0i
Sz4NjabqgrWbaXlgVTI2SR3k13kZPE5MlT4oiZf4l3fLvvrWmSagBfEIe/sfjzUdyzbVbTsdeztt
tg17hC0cGX0dFdh+MKjkR98iqDKyNw3X8aa0QoANZqRfZEnedDr4eKViS72g+WYV7fr22s8SFJZN
SEWcR+G9rama+lzffPuvQVXBtUEGx5//5bXhfdAydemqcAIMQCioTGfsDU6NViqsLOdcerk6Y+19
DXJlrPMiybdgSqMv8VOjUFm1XXAUtjNdiT776w+rKqw/L+k/Qoh/qGH6j8KD/x9FTMiFEGlyZ/9C
mxBGSdG+5X+JE77XJvz7X/+lTiCeiNeK5VK1o0+Sy+r+lzqB7wAOZ0iqtSXpxPGs/B+kuP0vHlmm
pzDHKWLFj/FEmk0AM3H6P+yfAZH/g3giJhTvHoIl44jWCZM5tACMEd6989SClAqYWD5NZXXjiT/k
JE51mN/FtfVbbJgvg55/ix37bLnBTnv2GXGWXrn+xCSj4H+eHsSSuctdB8bt2loCIOJGXPW8BWBd
+TP7IQAWQz7snTR6TgpoFK4Jd8QC3qj8+ICdaNz2RefBckFx5E0PU53ceUP+bDKa85J0A5avml7d
wjnnrv84kXaxypQxrbzZxrfSvHQujf+i+KNPiHuIYwAXTus92rH1kBkVxByDWBMXSGJVW5AtPhuu
eLEG9wZY2tUo9JFxziNulkfTpW+bUf640aEiZr5zDchZ2WeIL1/ywiPDIf0tb3AlhYKUhiwp/pgG
sqOdFLztpfJqKDCqfkxGfyfzOl6x66yQTwvyORFOVfV9q62HIoegFI7JZ0QN2zIe78YoZGoT2lQ0
A90ydRtY44PU/NN6wds4jb0ZeijrajCeMHgOGO/Kzr2RfL0BuobSqr1nnT3EVrMbMk3wwfwlieWh
keVdF2AmGatqb4RiJ6V/8Ep+Lm9Ikqvl8FA19V7E3bMxY8KZ/K9kG96jewLDO/oP2dBfq3SiQC9j
ioEJlYXoqrVbmLtExq9UkRgM8OtBJearPhjxrgDn3sfZndCts6qqbD1O1TPGcJymrj5MSvMphb2j
dji1glq65TvMsy+x3R+EaHDbRKO3Ji8Ev4UxE+Rs3VTItryeLToy5XLMjt38RWFcXvUhBmXW1luX
IJwxEOEqrbnCc1M9x8H8Mtg+rFXjRiFNTWNKkZD8084h/Gowf4O8EwMklNWKNxiYoKa+tzr1aHrd
xXAe07a8LuYGVMeqKf+bvfNYjhvbuvSr3Og51PBm0JMEkD6ZmfTkBEEL7z1G/Rr9ev0k/YEqI7FU
pdYd3Yj/j6hglSqVJIgEDvbZe61vmSew7w/wpWBw1dmbX/IbznJuS2OKaqZvEwAD/IvTU6V2DJHB
Twz5rrbyBHs1uDmNiMC+UUfk0+Md7rZ9k6rbGPE9lIsTJxfCIdBrQ7DQxQrvbVCvknyiyNWoncaa
vXIthG5pPmX4wVUBC0RBboijeQJP8J6s0wxQjrCWOvGuS8pbapyNZuT0I5szld1hlLNL4MKh3TNM
p66xpOEs4wNwBAEgZZeuGjM5MfDA2kGiUzKyGTOKq5zgK5tgyc5BrM8+tHU6kx6d7HmofQVE6Ore
kgM4ZGR9OaVQOYrUXcTSbOOSSc6Kz7BnXBP0gKEEa48rqy2rt84ENmJKboheV95Lc1Cj4ZlnwqOF
Yv4wuso1CBYXzE5j7t6sOqNc3TRZvw8aPD1t6x0hukGxDKMHDCArjncxaOO7LIE5kIW1GOGIAHKE
EunBK8THvi1cs5f3bZ+cpXFgn98nkBxa7HVltWeD/1J0yhbl9bKxtE3RpB8HSncUg6OxYcL7DpFn
ayTGpkKkkhb+vdqTUmoFz6OoXbN332Wd+tyF442H22oOTQPMs7aU4hKbyZVYCmuNjeFocokJavAs
EKBbIuYX5eEx7833LhOA0yhbFEY7GGFtMwG91DexNj4WJFRXY7pF+bXTTMEZpWBlNOlPysK/jDQ/
Vnx0ImxxeMoR0fl92aOoYqixsZ1uiIfpwakrRxxEMAhxSpooUvmNX/oh2+NYX04eA94+gNhWAjjo
wJrqy28em6evu5xvJV5/Ea3MR0N3gVJVMjRmGZ+KsBQXQ0lrS7yhr5fbQ8r1R0aA4nv45mOmdGi2
fTnZ1/kyqL0jerBH3AG7YvTw8Cjn1GtPPepaJgD/Rtnz71c135U9P6qe/gMFmQYtAWUeq/992XN4
Sp7Gp3/tcGEm//d//586nv90Gb76b99WQH98oz8rIEoZjVJ03pCgVPizAtK+mNTgTLIpuFRkmt9W
QHzOiJnQKUqzppPr4vdQFeULbTK+IxnQ9GyQiv9KBfR5w4L0k+KLik9H6olE9FMHYrSYmMskP9zo
HjmwpbhLVYSFuOpzkekdIYExEIMoH4/fnLcfXfd/KbzmH2wxouA+VGfB6aed0twMKJtGaTCrgPbs
7Yp8LXOsljBZgV7ErpAQFCRKKdnxBPgJmWlnmLHJjsZSwYaFCC6AK6mi2exdsXXHTq3W6Lt1shrS
xwg/Fs165m3dZUSMVxK1eAQbcpBp3w6Ba8CU7vNnKdVWc6Cw7mtnIIfXefFMSbWEXbNX88mtU/06
GrtDJ5V7wZBWogLhdsg3eqY7Ih6xAC6LEum0SapHI7xkn34tNqKxUEqMkJ5F4FEW7QMV922dXFhT
sBjV8KkLiOqCC/0yQzk7opfxc7l+VTyEPi3kGuYUfxF7HShrjNrpnY5PRAzuMI6SnZKziVRpYgyX
wKyQZnbAhCKsk/R7rwtNsq1xWM0/sG6qDeEK+F2EfhNX5rG3Op5wI+a0Gty+KuuOABMkjfaknwHj
qTGQac7QCttIhu8iAzwYQstGCmhnovcCVcVYZD6SvmHaZHCTMyF6FTMDr68hnrykPvJsVRyjL+5h
lrjTFD8mFEBUQuY8EVGS4VYcSNGA2G8M0s0cg5hLtlGQK2EoFShHFS5pau6Kah8KzTYjRBNGlcPy
DZux1J3qhviqTYHwPlNJxDIFV8/Re3oXsbUidY72+88UTZI0L7zfdqW4PmXREHUNXwU3hzW3E79p
hpV1mbaDJFQ3NPgxzDnioDFHAZaCa57w7rPax+/64Cp6f5Sj8LrT/R1GQ1etMvIGjIuQIoK8OmJ4
shXG52VYwh5Xx7sprO8xed2S1YwRrlgFpALIwEdIs4M29hZIHXkb6tpI5XNkYYGSCxhOFh05hciW
PLlATtbW/Z6xN//5/NG2CrjAAM8kNdHiQBElr3WUHp2CP+xKMBi0PSmEMd1P3Ex5Tn9M64512SCA
JkZDai/FtgtoLmsAcxS3Mj2nCstTEnSMzrVVjPFODZJHA3xlnGj7sqYoSTP480m+7lFApy3zjzmg
rR2Lh0SrtlMXX6CPWTcgWpMJNgUZdals7KNkOPrKcCzK8sryPeymws6TwtPUHYMQ+Lsl33SVv5So
x0YvPRncwkOgXjBfWxrqcOj8F9Xg2k/Tk09Vzh7NTqzYKSXPLaRmqSQpSpYWUJW5DybvZzqoH14O
EoRMBv+IOOlhf385dHFVpVmv1zfoSa8L3bqO4PUavtuQV4Jx+36Skte8YymThmM4aG7RRIemL7C6
5pdeRzc1sz1tODK8W1UE9oWm5Yq5v5wJ6HIhH2a4bp8VUHmFa3WErZYYe4iIm1bh9IsZke/hlSAN
u6osN9qA7cvoDumQbUa2SY3Ru0nZzp5cF4gDoHSWJvw4GXd4ZIw7D8a7eSz0fOUl1dYbwDZW0TOb
ImjNbZ2vh6G9J0PGKbP+tkK8VrQKxzdAi0tdvW6duMFvMuYrxWdxBds+iujjYZeW1GaEHPJxFCei
XtYRDM4w7oBV6/tMjLnV803eZDAQathR3RFyL6SbDsjusJOriRwsyTaDUyT1B0CIq6wAXt9I0Mpp
iaEmdvLcugjQlund0euLdR6/IubDTI+ZcTDA4rxUMr+KTPBnVTHWLdbSIEBjhrZNlm1DUVmAa4s8
4fTPj64Ppd3nlUHSGFLxvKR+lOeWwjcrA4VhqmthUd/oPsRI/R7uhCP52sofQdGr2VoR6qWiZLbV
a2sh4rMgIh29zqkwLFdgst1A6xAAsxCyMp8jV9biTVGxHnZwA7ZkC12oFXgq7q9iogZVqmWlqmsP
/Z1hqbh47zr/XHiQ0PL2rjYzemDKTemFL/MNJrMYsN1fMlm0vdFCkFlsDOWusqzFP5+Fz93VeXmc
09WZpCCk0ilCvjsJoDBKGAlTc5PJ6s28Hir85B4QAZGdMSCb6Cezib8Uyh8/UP1IJUeGbiifb0CB
ZJeip15QwTMTGbo0Foaj0Fwx/F1Tajc0sncjff0K9u/AM2GI76y+WuqtdiF1Hpw/L/taIv+tXWEu
z757RFC7z785QhVJE+lfzbXVNxeCosW+ofRdf9MDdJiicgNaYhGy+Ey6ui4zfd9BpygKaqpEXVX0
dCNZc+rsqgeRBvdkmXIrThxqI9xVBqgiM3SBg+8yz20wpvn+K6uAG7TGPg/K+yHLThFIbKQS2O2y
TW61B7nLT2ZNHlduumhP7tTJ33WlZsMtu1GjiiezrTfA5rOxvQMnANHT2gY4JapE2Velji/Wf03T
coUexjHH9kCWnjMBmNfMp5rKRNaHYx3xIykHQUC7+YR4eawQPfiQhCwg7FjTzTXdsFuMRAPs2OLB
T5Wzyl8ig4anjQy4X9T3gxLsCrIGfnJNfG5g07BDFIc1hv4ifULpkyagkDyClgLOvy4o66rHUQg6
6eMy/6Xu7yF8qfI6f2/+SwRIfsgGDO6uv98GXb1l8VPc/siZ9se7f9v7yLOhlV3MbP5STJQ3f+x9
ZOULzQQE4yI14scu5vfur6zRMaYhyywanYRKY/aPvQ8vobZh4UHKqjG2YFv0C93fz+LK2TCLoHF2
u3HxcCSfVnIzoR9cmKFy0OQWhhEiV+gOegXoeUaiieJ90SaXGsCKqR1vcxG2xzen7Qe7IPmTtuDj
AChs2KJwLSNh/7T7ShIRRE5JDK0kgVGbI0YEBPTkbpA3A+aqksyN7EevwFdPowlqqNayk17Ut37w
WkcRBE0iayopf+7V6B6s6WuSlfe17/9M1fyjw0QWgKUJ84qCP/n7hW7sy1iiPyIdmijfF7QkWmE9
J1nO60+qQfYWlFtdfkrH5idi3U+704/zw2Jv4HvWeNoqc5H+zQprJirYnaaUCCgQttXAB5DVFzLF
QDcY11BSLzQhOw1wz/75c/m0sCMTmPelGrLp2Y32l5jRlqeqmWamceh08VaqPAj44fu8q/n1xeVH
zZHvuif/fhPmP7DHQpuBR/g/jpYc6rj8X//zX9dP8RuKl/Tp29bKH+//bXnB324aCn0EEl7Nj+Xg
9+HS/AqtFVnkAUHu3jz8/N0ub3yhgjc0Htr0V2i70Hn4rbWi8NJ8eWN8/W19+aXlZb46vykUTaZN
KmsLa5xB8wcB+fdXL1OnKRe0JD/76Xuk3gx0Baq4drjc7SHJ3BwAcB5QwCTMO/0AEHv1k/Xls+bl
L0cwK3++uX8Cr4kVq+IIygLu+wTvFHRaTo3fH8aNxjbbLEmzf0wBKzY6EBbh9dev8P+/x+dP74Mf
BTT/J17hfMh//+Rchc/VU9I8Vd9d1Lzl6/UsaF+U+fpDESRzxWAb47L9Oi2dX8LmJM4bDrYdMoaO
P69o/ct8LfOiZsqaNDu2/7iieQkr7WwdkD6ajL/ULDSt7y9pJEHcL6Dn6FTLpiwZny/pDneSKBb5
O+E9xpX8RBKpCyybjWL2UuzbciHa5tO0Bq1zSM/SEuTNVXQvHvqLdK1uUarAFEw21Sa9BPyir7Jl
bUPWXgHB37e3+YV5BmJ5oduZagtrb1VtCHAclt5KWfL/18a6uDK3klOf+5Wx7DbNRnXjrfYcu9GD
7Krb9tbcZsdylRJUdyQ65iQyuZlsBmag5Bkz0V8c3w12nmBk7OzaIJV4b26VNY2R5egSIBdu4kN0
Nbqgme18Ne387XijPyWb8XHsXWw7wrP61lyTk4qm/lY9e2dlr96SeqRv6pXPRnBRnJrOjh9FgHmL
bq/cK/fDhhcum43smqv4sr0tL/z1eDuB+l6G68GZlqDorvUVHMZlf5g2ogs5+6jfAohdazt9Wz10
6ZHfNj2VRJjZ4ta/7LfytnaZEDjxuriuNs1eXknO4EB/OpQ2zjC3dUMOPVk2m+k5IA3koV8Vp2od
LbNjeAiuuo10J2+8E+2qFkCmq+EsZqQMiAfa3Fkp15NEXgB0tEV8MM608FogXoWdHAf0LLVN6JH5
lmYOhuSuXocTyOUF0+9OWGQ32hEid62S/bExAnJuIQg66ra+SIqF/o5DDrxbczWcMR68YAtc9ztp
6Z/F03TdLYVltreW/SpYtit5O9xPu8FJz5Ur7YIlvehVe1Gfy3qRvELtHW/TMwBS7a6/jF5BzOaX
pWEjs+VclNth7Q82g7iNt42W8aa+Dm/QJ8mEJ/jLYdxJQCMhkD/JZ2svOCiQHPz0tRNFrv+MbUa5
Nq7GdwjEJLhBbYN/4WjpksgAOTg3bbFQnGLpb701Ol8XLDCxmYY7YzKc6ip6UTUbCqUI14skaMGm
gQl9quq2Gh1r3YFHl1wTcmp3D5ws2eVAbwzRlk/jTXOsXqP5bbZWHQJYvI/lI59Jf6EmC4mdZQ8l
r7abNY4f2t3qgkJwRJ9W2tWJ2bl5o2/DrXLZnoV7+b3ZDJvqVbgbOP7aaesjBjwjeNBnCKPITYfw
rbkuT+ZVSVA4fS4SjcRFfSeSWYnWE4b3lXLrX0Ncxsto+2/iPYL/Id1FkpthY6CXC78Roq7+0NCY
JPDxGqYWvPJJ3GuuFWzwDky3/kt9FJOlUdhN+toRcvROB3thvBpXUxKRa7OARSYBSH0fsBWosW1g
GHrMx4MSLNirkr3jBOlOic7mW5Uf1EW3Ai2NjUjStvmKv9Ys6DsnK29pZMwNF5rb2PBAY0hrD+P4
DE1NNq4z17yrdRcO7TregWRZm2/dQt2UxJIYzPAd0xFWwJr6RYOHpFk8gM/Nc2jjC/UiWlkP29Zz
SBDF9LBCVLElMb272aY0Fhhyv5/JAbGW8fJhIC8ntof392mZHvOr7JycjdWwbva4IdMNETr3eucG
EIkX0TUY7uDIdyBlPY1df0tozBUg2GhcCeyZ+Tn8XxgFZaRAPj1FBRFbxrJmIckKt2ahDNotBfcE
PIrwd39al+ItLcRCvC2iEGb4RpvOORmz+dnyNiVi/vwsd8gHACrCqzAPvXYOvDW2Ex+DAgEXpeO9
Sd1jyF1OShjXBRr2N/WuviaUhxQlwlxhKMgbZeTDKflMNGJCJdw011X4oiIPmLzb1N9DsDXIQGS5
rN0hepWEhXJi4EA7EUY7sK+FshqRdS2meKV5bg9T1Tjgyra7d3U3xh0Y8jnWI3GG4txQ/7RPvakf
wT3aKTRT1Gam29MLOUT7+knibeO2XBH12vpgOV9w0TtEDnjqeuimhca6x79kaaAjC1pbcDxx5eWy
k+qL8gaIpfyGGWWXnuDzCBXNoYUB5pfQ13BrNrvwlvEFP588hmvtCsDYgg5I0zzW035clda+QyeT
XDcqn7d0LgGs5rRr4V9yyZ0xkfsTY3yJ8FoiCad10B8QQULWtsk0FLt1iSRVjfZmLK/BW++JMZPS
eBMOu0no9IVJfoC3D/dmu9DvYy9+lmeEpKgeU++BOF8S5Gd8Z7QQXg06s7STIDe7LLwBmX2L8a67
oed4bNRFeMzON0SBLFjxF9WluotuEhtTzUpx62eFyReUVvtZdsUzV0DTn8VyWzpQg+vNMK7j/Km4
bJJnYamdMMuv612/jm4IZ1uxJjjympHOW7+pDp4L5WmBBmhBOtImWBVOuw5c0x7ulVN2SN7aXfBI
ohYHsZNedJcLwNtJt922e+62jebE/al8lg/VjUyi51pG5AdqUlgk5+SgnUZkJs/EaOkkxby1R+kW
a5p1yEEqcx1gWDKJwbK1235f7rubRl8E67l0hjVlD2/dRSjbcr9kGkgQIiJLfwNAUpJ28vDiVTqJ
LBe/Xtf+tGJdveUXT+lb/blt9B9YtTJiFnHF/uPw+/QkJCFP5vBJqOv22wL2z3d/LWMNi6YPvQK2
V7M/UpmHKV+rWF5h2ox33jDZgBn40/4sYpUvEqQG9Mx4o3DPzR3l37dl8hfVRO3M9OV3DeEvdH2o
lr/fl81oNabOxsyG0Gac2lzkfrMrKts4lvymZDRFf4epak/EGqWKOAk1OVpi8wJ5DAWMQi4tAIOL
REgPILng/OumtU8FaeQLt3FgCQcMUMn1jPHsUIvvTIGlCW3OaIJAMfy0tgl4tcgHMBIw1Z1ga0wN
HYPZm9zJ5Vnw02dlScIWcuFgHiIYBBukRbSvtKl05KKUiG6JVmPmbwUxznaTV1g0tMOYh6Y5XFZk
k9oDMMA2UZsV4BMskYLIstvyrZrpgfmejoLbILbBH1fpOE1w8bt40fgtASq4YkOTmw7aC7+U2VMP
MYiNp94umVGRrtPbSsijUSqSYJl3ZrhQfbpSWo4EyVCR68X9G1T59Em46AhVXqj52D5DhFXRKBFP
pl/h/3ZCoVaXIWQ14jI8y5VbAamYLr6FqM+2GD3JcBjDtayLkxNgPfMz60oVm/o4dDzYldAjjMvU
G6cs5Z1MbiBtYO8k6DqBdIw/+rhcRhmLbNcPiyzIYtvyJWNVrvTkOdeAgashWNnMjF7QW82J2pQi
OqTg7ccXwOT3VjVVkK4rlcUlh2RehXepIKj7IWBihX3HCX3rOq4sQqSGfEtSHDGXsgtxiEeYZW1k
pIc69PpLX7JqdhBtdvCU23iCMQ4DY0kgw20SwReehu7R8tTA7WvfsOuJOjbTsqWuVO+KVepnJJ8A
bSW6f7kkQPJFuzAG3WoqqkMVBPnGUwTCoXzqzyoXbhUByngmwXptcrWy64K4v2Fsge3FlW2Gqbgh
fBZ+egppI6Ela5dhu6vTFO6WYbx6Y+9fC82zZtpGpesbNe1uczW/0tP+TTLRQcW9cggpPHNMkQgb
tE2bsV9Cf11P3BWlaRECTL5WXs9IqiRL96NR4mlDhFS0wP8RmzIVaBX/UMGURkXIWLuuEKA1CoF0
fY+qCQWfqeGi0Hb1hJgNIjWJc3q1ZFIRXpttyjA8TyvGaXJ8GGrtNDT16EYDWQCWVAc7Ult0K34F
EaW7UcMMGxPrpWV4uWvVZbD3VfIwWkafgTi+/fqq/1+rm/Hbys7w7+97GldPmf+DpwHv+eNpgFhp
boVhmJ+bE3/onwwTmbdpqLiTLW02S/DK7006+HSMDPAh8RpjzXmN/v1pIH2ZlVpEZOqY1jhC/Zea
dB9QsW+6dDwNIOtyZAi0TIn25KenQasVxHWNoUdwmnE2Sm9bGAinlXyEch0A6rGU2ypsZ3NNr9uo
uY9DRXxx1xedU44kKUls7gedwn/qt5Gk3MQTzRHFYi9VGyKJCpX61GChvcBx7SMLoSJNYUMiX3aS
9DCIpcpagrEv65N1H2kNGapsbi3FC5Zq/DKYvnFQOgJCJPnZG7zHuCRDtWqGi5Ksm7tEfIF9UC76
PDRWyeQdhUF9yEJ0CYSXLhIPfHocByU3nOFQafpOEMrkBORoejsqwNBUarz1rbTEsE2ZjhVP8oQL
wccYLCaXxJkly3bOvA7RBbjpIUm97nnobqsCv+Uo1U411bot4AAiGtAD8yxotEmCkKdgxniilZt8
nakjnR4t2raSEDqkPr5ZYSO51UCsCSDxRqKlQpzdIdDjgy60lduXeB3hPpCcSrbvONBSKTrf7qJ4
4yu1w5KR7KtnLyHAtdRak90oCa5BdTXImGrqoiUiqr+T1f7VjKE4N7hsVpD6JttIJ5GFvN9mEX2H
malf1NJZbYMnYGGynQmh5shquS/1OtmBMYUmQcwdCmx+UN7LjxDl8rWqhqy2fnEZ4XpEd8uH2LEu
NwIxHoTznbyUhZWMrhDF9shQUgyzlVVC+uwilFoWjddqsg6JedLM6Z3K5DpPEIHw8UYDbj/gAMgn
THUvtnXMjso4y73F0ytiLyZ4lk3mSLkr1UcjKBRbHYk+G/ViYzY0LHKFHGDr1dRCt8+1lxEK0ZZw
AHohRdi4mFAVQu4s6ptWPqpk2exoQqRxGGwVekRCKd9lAWiqvCLqr9NJbmK4zQYlewp1PHRBw7Yw
ILdCVgNQ7oJBmFbX3qvY9uw8I6tJcyyg6GtPLi8VX1RXgwri+b8X37F4+1//44UY4aYaL9/8MM9+
sJAynvj7xXf/VDTBU/Ljt31df03xC15OC0ATvdnfVtk/qnEEqegXlFkLTWuXkvv39VdkaVYZzKqz
H/hjkf1j/RW/YKtjXsrcBSsO9fwvrb8fwo3v1t/ZfsNsmM0ATj2+8ffVeGR0NQ+JQlj1JOwtSn2g
b6zPNofS9csu34adsCv6Mt/G5cnye7dDJy9EgUugCgr+qlmbxXBLe+DWImJ2oXjx21AngOAz1u/e
eyelwJbJReYWDIUdSpoD6zcKTLBwSEYxl6RWgnysFtTVZLzq/djaSRRpVMndzZTSZPBBOyywhRrr
Nu6tRSIVu0zZDHIt7TolwiyBp3vR6f2VmBsWmX/StvbGi3pqd4pZk1Dnc/crVUg80lDQ/CLnplbL
i8okX6sAElP6rM8xCwZmjrTqPExIWbxJU2JnY1m6NZLgRjMogHTNuiAyNbGrcVKXbbITS3OifEt2
YVjQxkyJ3LMKhTDaapLWU61A2gvqc4B9zitMD7xGc5sVdOzMCpM5BWde1o9jEjXrHK6nEI6DHbbV
dS2k/bJXRMqxyFsqJbkjC2LaqeMBqOc4u/OioSFKFEqh+jYGPdNRCylc60a6Qg6IY0IxzIWI4G9Z
D2lB8em1WHgx86QU42VKARqa606gdNdFgmh8CaiodmDSoDqjSQemEE950Qv2qLS3Wa9ZO7z3qdt0
BZsnDIAyaisXItO7oIUbtZYMF7UuMUkUn0dRXZMH+B4gk83Yoa3/ewH65wVo3oL//dKzrJ6yFyro
t6wJMYkCcJ3//tc1hwYABmWVbfwHOYHb+/cOAHMsQFIo1/lEZzYF1dcfi442V3aoMLCjzsiyD7XI
b0WfKn1RNNNAbYVMQmHv/mtF3/cDfkyDKl0IaBMImWF8oC74fs2JS82ryGvhvk77cd0pA8pJggYW
VScH+z5sgj1KVmWZt0Z3hbZq6LNHJerZ5ZoN8kNjmsaLYSz6fT4V/uKbk/gDTcgnDgZHg9ACqYMm
gzmBOWHNyrtvuhNwHIsZmEwnPKXR75MRjOupOeGSFc85ET55OMo4rnuFFCJ5MvYWHhHIO8ioLW4g
pxMb0yEXI977kSJ9fQj/reTtg73052L9cXBYhZnhI1nhn1kn9O3BkVUR5h6ZQcQlMU3GiKfZ4tRV
F15mEkn60DdigKXNIgmG+sfxC0G9igWN9Mibrujyi7Z6KhLol4KZSnQ5th6qmJvcIxPekFC2KrS/
Ha+u/c0wCyLrPiBVLunJzhlFNJQsOIbQ61sFQvFKMIVNN2VzFzfNSd0rrL1CTt3x44tl+dYyRDlG
Qnap/eQkfJIizicBVAO0EgC/CAnYNXx/EpScjW7j46f/+qMJ/dsouTP0U34XGLlxQfYQAdbqtWz5
yg1UhR12fTBhPVGHH79NWovhoZmxciDzg6UWSJf/fA197Fm++5gQxnGbSAACoJcwUf7+CMNWJxOx
EshL7jQht3sydFe+nx/8AmxyLlcqNafplKLZcGqD/CJNCAtkTzLYiUYK8pCMTKEScqyJ/yMmqlYa
B5XwuMviUbtCtPFsVfoxYZygVmG1qazROGgCyd9xIl1aSrDy+3TcBRFe1RhU2rH3BmZjqOGjmsBm
+NX+vo4mErbAbNyIUradCoNo5LaRN746VXsJlTF7EOm5DKabOsi6YxOWLkb/cOkp8uQUlhZdWjFZ
tqqPeIIsdadW2vRaaafpJ0aVD0zAp1MJrJc2IVKOmYD5aXuoDio8CT3HRhlUr1j7m8tao6Keo0ty
stu3Y6GdvEzKTlXFME6Nc/9YxPW7WHr9sdVrOvhNPgfhRNnKq6zLQsyrQ6pbj7xXX7XjWIFiC55J
n68P0lAr7tSRXO73sb7ITVIuyZZ2/vw40L/KRAUiHknKIWDL0xRLvWr3qiocE6/fK0GonfzKTSYA
Z9qgMuXwrunflA+TMSp2WyPMnAZv5orIzdI0y3AZZxsRxfKloVfnrhuyI1i0q3ASSSkewuIiqLNX
KxluEnOQtj7ezZ9AcmfaCRfjn2cYPR/VHKUp/VgALbQbP8lkUjPUrUHT2eL20UT+n04saWNdDIN8
LmNFJWWJjlk6avIKyJTjyQEyalKTYyVd+M0+zOFLC2Dk9mMhPZqpZWtelyKof0FxGx68IJVtNTdI
4OmRnIeWcQBBqy7YjcpOV0jPJK8HtjaQUa4H8nsw38iT7D0M/Uw+oYibJMZaBGau4gzDkSGOtZMV
VrXXS5kRELBZLypKkiClPWnZ8kz2vg7AfhmVSOx3rl2akXnTRRScsfBYipO+LnLZJDcruqkaYmeK
cqu0bky55yLxYAilpRc4OLV+dKuAYWAYVJe0EQ5hYBYOzIkdDHFSCwmLVOvLIO3PhUWQ0DiVe5l9
q6N6RN/E5jMlLB9ZckWI751Ab5uI+0BgDk/9TRfRl27quLoypCtw3tif6J7ZicQueiL0U5OjM2lO
T/l4WafNqp1YdusYW0MavHewm28luoPGrI/kObGbLIn8TCHaAJ607KKjNO6xvi86OrC0AJsBo4gS
wzets3NGt0Q0o0stPg6m0Ewnr6MvkQKkKQix0wtXyjgIVgGssUII0083PUZ7wJMlaDAnWfRXhSk8
9SnN1boaj3E8ylgis9++oJCpOH/GMS/AkRrs+e9lq9gaJdHpgyqrW+TR+Ol91b+sgwjhihUUR2P0
o5UCbWIv5WRkZWV2QhdornpIEyvCpAC/mIqAzymp76Rgeg8S03ztLTJRk6VGhONFLUjB8eOL1Xjs
fEm4Xfieb2MN9vZd6pGPpWcqo+ikxizDFofTPC+5eUAvdIjVNzW+K3J/HiamxSYeRv+18JKHyCIb
IdTqHiF1rt56aTjYNMv6K7PzHDkL9T0BmfWFKGK0yqT0uq4EaeEXlrw3vK2UqMZ1IHYPKonoyN91
+Ya+BAIwZWdYQ3dqYGdch13synqp3sUlyfF+My3LUClXpeDXN4Jh3db4gVdgumHTl0FwmnjeW1aj
nSutmY5dA/l9hk2WLWqdhiYeja7YZfmEENlNJlHX2sjELmcMTObQEnOQfFU1Y2Cj1w5vVM9/Ggw5
f/RK+ZyPUnRSFK22faGztnnWSq7aVO8ff6ojs9C+voDSxMt6dUtmKhl3eY1W9+sXWbgoFT8lHmUg
nTyY73HANeE2MbJzm4cnOU6zo4+Dfw+LHvU6bP07y7sgVwwTTtEQhWxN21yzmmNTw2bLvby31SEb
2RWCj7FE+j122PWVTSvT3H/9opFeHcCNp8vV5bSZyrY5/Pmllr143eUBI8ySD6erPQKm4v7eq0V9
zQyhtcMskLdCV3r7WA2UpZWo3c6QpX0cBOI5EvkFwSi3GzlpvQ39UZhHZyFs3gyAaMshjM9ZP1ZH
AwzQTotV9CSBtJdKSX5ipp0z5XkOS9NbyM2EY03lBlix5433RaFqWzWqFx9/ygJUDoU6DifYFUsh
6uqzqYQSYcjaIefboxJQd3UIexasTWBH8UgW5zyZqtpcXktW9F6nsjwXOLltltpdHgZXxSgO6LdA
aBUTIwHZwxOTeDoFmkhPa5VWTbPtpLjZSmY3rsUUqYFQRynhf/1lHZFu6zNlJ4fcERKreBAbhhJV
/RzKfX0MFKoVScuoHsEDM4ngwiOfTz77dbYthqq5jGHprfRqRWxafRkLjlg31mVCsy5TVFAYVt6c
Ol9sTgCSOL2e7K0jK7O2YRPRg/NNl0BYaSvRpbGnMX3JeQjvh4g0ChkVgphvxVFCwGG1ZGN2YXiv
abTl/h9J57UlJ5JF0S9iLbx5BZL0Wd7phaWSSniCIPBfPzt7HmZGPd1SV1VCxDXn7KORPL/YHlhg
b87yz3oK1l9Jbw3tq8NGcLdZQtsN97+sGhp/sfmsKtbiZxr59BoWckazZEc/t1/0qVvP//3XCF16
b8CTeLeGYIvbZoTyAOKJWO9eEXYdyL0drG08LRaFxWxPJAkXebC3/fS37lviumkDlZ5b2JyiLcnV
c6sf+JQxbkFqeDa9VZx6G/mOvTXTs0ZA9iUL6o/JccdnoY3jswd7NS5svQq1SSvDyc7lcYNzjmQD
swooOvQJFJ/n+Q6/W3Ou62Bsy3Oh2SSkavdf/vfX//3Kb9sRbQTDTAH2oZ6LIv7vW0tVxRTX/ugt
Of02SjXsfEiuio90znrz4nR2E3cFuVANxQv564Z5sO7UVN6OYJ9XRhv1uL0S5h1Uq1xGSVMi30rr
dYa5WLE8clekTffac2Ps4NcmwBQd0oq5mVcqnX6/jc27TFvviexnDzKp79xvur//fZ9kBB7H0seD
yEUSeaonwKLw+iecjU1sy3xvmEO7k3NnveUk8rHNG8mbwwUboM4zHJkUNWSB/wDbE2mFTbdNJ002
4mLqLQfsOjfhLPP2NZVyi4wCUnE25GmSeYQsa3kmwsa15Eu2xCsI62fNITx03TWc7WGp+oJXO3/d
enHhSsPdvG3DvvEDLAul/wS8JA9LfW6PuWQqLjdr3M/Bdus7HYmNn52VO47wB9FmlFn31UwIKKed
ZU5va9v52Kd95j4+kjchWD6PvlXfvI1ww04jtovU4ZeAduHK2yies/Zn6KA/VfbWxuay1I+92XXx
1ujqRXPyIm6X7K/uYMH67x9verM4semj+lDz92iAKGbqLl+KykD6VUyXYCj6FyDjCTPC+yDeEMno
iyedkhSdVvnjb7qIRvuhLLflQSIAKVxaZG6Vbm3Un600/1qzyF8tZ0ZzZdvkkY7OiaX7DTuHDD2j
869eXYlLX3F10YDUzN2SbPa+CpaIYQd/Ci3Y9Ni67PG3TjfCTbT72kJKw0V6okSZb1BSUTBOFaEV
nYFEqAzzrkAeR9qyWbyUdlTm9i97KaGxmj7/zoISsduGIpn8B2uG8SM8Wq2lDYBJNMUVC7kZ1f11
zsvqbR2mq5rEkzI0XpZZbRwWVrKkhCMJWb2XGAwviu46HIoKQZAyX9zSeif9W5352U0bLK4lxbpV
DywI1uLU3eNPEm/qkEGRBGyVg9j5DobrZZu+A/4c5p+7oPFRU+U1n5rW7LB/J4NktWWGjGK16+pq
O/a6S+SNzXRxewD6xbCsu61bH8gmt2N704A4lu7BHplIekjpFEqrapZpwt72ZAUa4Z5jsNzG7LkY
jTQxA40itkWA1RK70Vn+AjoJqSCapU5lT7WHstCRjqLe63fW+LJkk+DZ+qeVukXO+imFsQuBREWC
4i5eKz0G8c0tULHM0Nf1l17p5bPV7DVVo0d4ZgjgndCnoA0SfCljPj/JDWB5Z3XnoeqSwUz9k1vc
azZ9H2C0C/O5faAV4TbskUf2hLXrE866uKedj4EJtFEBHshtGS5qG1ukTgyxG4y/HGIS7hPOn3HN
bndO9W2hMOuXsU1MOyOIvo2JlHGiYiAzdan/bkEXa1muX4hUfs2hUUPP9ydQQ5xhw0LO41pfxpWd
Y8Nj6ZF2H/o5+e9pOb8aWHZ3TvDlcbeEJA0CXGPEf0gN8VHWcBSmAAYVru1IVD2R3/2v3gqIbHdw
ZOrqi86aU3JGZlyoJtnq9SdYqwVGjI481Hh3Gm8ml77oz7nWXUfdZwGla7Fppd2hLhtyJYNr2htv
3mBlABScdI8u5qEEbbIrTPffyCFCPNV0h2pSra3GV2uRX8cN/1mssPFt4YzJ2m0ny9cARaUL/nh7
O0l3mO+96XRZ6/lRVX9mt78VQd08rNW3ppf+nrpueWla/Zf+NvLcH4IZsE2+tVEbKCvRERbOndwu
13Qy4TxIPx7hGoR26z6AaBQXfyWj2S63b99fD8qV6c6QivxmUkBPi9Hu1g4eEWtF062GqO6cKply
ucDytZ6NlQatQgez1ki9m651OC6H45yDW2w7gvG8utVvZeVfldG9OsEkwUdYN6cb5almYDhOPM5W
v8APndZd3YJLT9v1nLGau8AkD+/bW5aVuL/X9ack5dnMnOVoD0zzdcKHpRf0Z2VJK7wnYpWWJo5M
+d6Kxn5cl27Dh03iMnyuH8zX4bgSJasrFInI201iuvPB/JUJFMkSsUSclhyn2cqcRbH1XQ3/dE8R
qSZSU/WNzYbpZm6c0WLWW/eaEUvasGSNOkv5l6BBrbkZZR9PDisPAtmbZhr3aJXeyPEOXoIJnV6p
q2etyuZodYdg5zff84amR2Xkubs5Y7tlrULCmMbjvScqNSnCWff48EtekkqLGApryewDFds2HuGA
4yi0DIQ+Bpe3m6XPCKW2sytlGjrdcugnzv981MXeCzQkCm0dtd4WBo5szjXbD0Yu8xYxPf1XMFuI
O90R5wENu1f5F0FgM7eBdSZHJH0i0PGJokrHe/cbJ8XTQgdnivpjE95TqdwstBYnix2vb/erTzXi
W228kXh4VZigybGr5Z0oio3A2fab9BkGDsYln+QfAcctNmmoeCbX0BhHEeHx6UJM32VUeCML7+C+
zbc/LBEMsd+M6OzTekGRvPyRLPQ4EOSx8jK23l1jx8q/wVZCJjW1f9EzPGcrkl/AEQ4Z4hmaZtEw
F+IrjxyD4k7HFmDJNeIJQTxOCvmWp2ZkCHERauOIaKsy9suGSAfmEamb9xj967AQOX+S681Ye9H1
lKl+2KrqXE0kpeEDFKFDINkB4DyKJcfEJpC1J2twvhgKQDLYfiljuSeV12MyZNqxNonOlE5wzO5Q
gtnexl27NYfOISenFe6uGz8qIjKjZhYq8TfnyU8pkzPquGgxW0zJ4PmihaV9iBiOs5Hk9Wpmobbm
pDEztMPhsRgdjBJ+Bg1o5Xggi29HAnlYk/mJKMyGYuEVu1YjxHr2l4MxFTXhurTotM9xD3AGJkzP
Z7AWn70egv7qvoe05b3VzMSdDBlZuQiILLaBn2/NUbPU0Q9mJPxxlTk/a9HIyBkjAWKD/I2j6G2B
PurF23JamLlc4F8aR9tqVrS7PrHIs3kcnY+asMDIEaj5K1/tS536dQR+MMtiCv01SOFq4ophsPDs
detTViII8SujQjrCkWC2JS7tlLNsLnCHl9fMlkuUV+kAIY8Ru4MbAksarOmSzPVBWFaUKe5uVxuO
laJn6e4wCup77A7LXSrYuTudXABSw9McFolzNJgCum7OBJJ1Q+EjiSmnLOycvH6bDS/p1YbQrAau
oOeyiudcjPGGUFCfu2uv9qbxfxpfsVuaIKYpUGdGQy7qfmjZHKQFuTvkoDINtnVgeH5e7Dxj+VhB
3Z26lp/dSA685dOiFaKI185DNaJDR5lRM242we66NaJoMKiMqtHEOkNZOxu8FX7nJ0YNdcS0kepN
dwJLfX8q3bZZdr49/TKb6Wyb9a+2UEMiWo2v4G7uraV9zW0RNxM7B999GVbDTvAIjrxwUb+lKObV
tsud+4HG0Nw2VTwTXxf1zaCi8sN18m9dA4BSFMNrs3r3oIX3vCUisZ0Q79Mkxc7KJ+xsnnHIoGpr
JvYcLb3a3A+Jny4Hf5i9g91iG1mdVuxKR/82GX3FIBuznXLvZZ3OmDuzq5dhShOKUzcsXdSn1UDv
sFEHhS0L6rDzq10/D1vkFKTrLQXgvDtWRsqMXmtZGJ36pMx7RhYPC4xVIOUXvzTftDz1wrrbNEo3
r702uoWkrjVjduqCC8jTTlPOGUdkMe/QipYQqUoE+8LkG/TwuVjcqU2R7fxSVRHPKZBEnd+jTW9W
UA6nPOO9ckAHzIaC0tTQ6sJwop4llJbfT0oCtXw143cxy+kkUqJ6N8rqi2rETen4ApCUTSxz+Ldj
p9x2zrLtsLLcqPQZB9oc7bMH7WYgHKTh4Js3bsLBOXQWA5yuWzrmuop/w+DSyuYsq9cvJFSPesd0
JWOmyyTGeVLr8pD71alw9JFmx0T/lUwryba1mXtIFu2rm45nlgQOR1ql9j74j9CxkSS6bKYSw90A
1Xj5jnb2NTB8pLUZdwmPkpTanmVaH0uPKQn9njppFurMrS87jp/MPbW1K9DdZnYEcqE9G93Wnh0v
XSjMOQD7OThAke4P84jzwQZjZaQerZiZLruSdDkgIn2Q1NkS6n1Zn+xBfkk+n+tijXhj8mNKxsu+
AIF5XaotgmRZnnrgipkhv4alX0/GoFWQOxteev1unCPwAIz2u9XbDjt1JKkO7WU6cgCrKdMeaS+L
Q+UItGmq9sPJ23laZtzuigVB+FzYu1jH2CU9Lu4jOljMY2r4l7lEDQ5ufnPMLB6d+Vtz+hvNQax3
O8reW+Bz+eWT+K10YwRAZN0oNJC0iiQYrvlofyrZ/fYqwvuWxJ1TB9Llrsy9P8vK/wX35+C769Ef
8Z2snNSueB2l84dq7Lmi9+Rin2r3J1UHLE3OV8cDrsjH9LPpXTmpHjqZd0FAgEHi/k3KpX1lxWOE
nvKgjq4yWvTN4FL2vsq18sIeIPLglD9jUz6vEppjCcW1vXWps5vWmrEyCi+PVBDyaU7C/dPN9rea
SFP27tEBRiqY17bP6x9v4X1q6uXDaFY3omR4HRRti0OKzwoUhy5+jU1A6CV1GdYcvs0qMP7m9sI8
0XhlBMZzxzk+NUhk5rSNZg2JRO7yRZZrHs+KS2gAm7WuIzo/r0uhle1lpb8NYmG+r99fjOLBfgSi
2Z3SVKgQUOkEygyPizc8aM1TmRKp481EWQxB6SQlbMpjKvWXumqhaWqMktGygFJXUY/UndKPtmKE
0IJxBf9flg5/Kjm8e0XD+LeZ7pefzbkyvaRt1QNb0A65MboJJm28STV51alhgSAj7DqaHHGaFcEJ
YjL+BYVr3AcuW6h7sTerpGKhpvoFoBtEgkjZEOFhvXB0TJCYAKaHxWJ/U+ssSZ9/s07aWbNvP3h/
lHOftLiDfcwZy8dE0yB1G/QoQ9N50rz7/VreRqrYYzmzg2u5XcIlSDnta0rzOljSW9GIn2FLj+6i
rpq+JCXcdAT2kq8Hs1ZtzS442NTnqCaVPHdQ5hNBeSOBSezQv05PnUydOH8k7Xi81tno7CW/dyAN
je+2ubQCAEQhf81Av9fZxz+nTBg2dv0z64wT9Op3SntKcb58dvSnoa9cphjs6XepspvDzKw8Doom
KodigYGEWytzacqFRX73aq5nQGHaR2pViWcparBUK04OMkl7ns6Bt+KPFTl8UgK8nohle17Noks0
gwC30hmLcGAFe1HTG3d5dlDCTzBhVt7wPajizV3s6llv6a+yrHqHDjbvN/Md0T3xS/laU6v2XJKK
n0md40mc16VIkJ0xNDPG91zSvqbT+sA0u0Bt+9vumaeOfVVFa97DuA3evVbSE6VzEbMw5iEzlbxY
rkXiebPzSZgshvlbL83IYgQS1lkAIq7PX1KTF0d15RTy8/ZfPK/+q3y0BLLePss6PUMu8pnYnn1x
MhkrhvrgQUMuP9FsMg7uX8hb0GPTqBJRSO3R3gqgtCNluL2mz8ocp3Mv2mdhsgAIYEVEFcZ+3tJo
nZr5lC/L3r5TzEANMyIQoiGECk5Hu810gtV4Qj0CbMvhwbI8G4SWyE+B2zD1M+bb5Oknd3zzhJgT
o9rA5Ls4w4YsYLLgUyxNQzz0mRdyYpUAcNPEH1FdsDJGi4zBMe1+3/eMqf1pZVD+YRNADcxUstna
h/SQiVYmZk3wsDG6nX9DHohDs2pvZuvd6nHKzizd57BtaRHa2nrotas1jic56kk2+aHsFj1Wvbfr
Uj9pG1DJ7PxC16P1aLzsNR3Tzxq3IBVz+i9jLDOb3PPTMIe9xsniUKnqxlMzOZ/C3riLKnuJ1NDH
GgpsCoCSSp3xWRo4yZ3VH/pPhChjjzY4hPhwn1fB8Jk69stFDUcR7AXRlGKmlM+iAgeJoufTVswt
3atR2EPoyopZmcUUa2sPvuzmeF5nh5HEnJiD/1Hh8iFS6L3yO+QEALoUoyO0cabaz0X32NZwn4uh
iYu0pLOYqE6wm5xhUb+6qXqmJsXbjB5W6k6aDOzrkqlDX0v/ZFVunpjmRBVnsembZ3PXlm1LOYIz
DRQDjl/LAw1Ytuw87VHsRFC3oTPYDts7xERjZc333HOmY+XGxwUUllDnqGw5dJetvAcqljfRyiLS
Vy9avMkKl6WTRAvhcmW0GqZLJyIR2nM64U6e6qRGZrcGH3mOuj0NjINgJMFYYiwZzAqKzNKdw2BO
z71hviCAyE6NxqbSrrNX0kyb2HFcNANrvwvIUsRXBLi8EOWxqK0pzBDi8P6iYNeVF/Nt1rHOMX81
GOxpOWPcSjFpnH2xPHYtJvklfd48COXICpOyq1DJMK4OjGL70NA+ozRh5ofFAy9y7z8rzfvlmsM/
jgYv4pCso4mRFjZ147Nmrhw5Q4v1vzwbHnvlxcAuZDJK0l9XSJ25xijAXe0q8evxq96mi1PL9GFe
Q6T+wYVBaMtVRR4IcXixXYFYJHus+Da72th3jvjnTiawAk1PdyQWP40ciapmvxp49wiW4d66uPox
96le2YiGiNn8vVsVnJvNydDgHzjFv8ziFiYtIZxTY47mktOpoBVb8sE9bJ1a6Fx5+WUD4NvaupGu
g11K+jib6feENyn0BGO0Fggbp9q27gkc/FXqBCDMbPt8Rw6neqvOaoWy5fI4nJZxOYnNNk+ljZWh
TBGeorv3vIwiZV3o/c3fo4ZSvdDr99RNjYiJ35yJ2J3UUULVjNbhDwq4iblEgJNbH99y3gzHoMrz
zNW8mlZ9yWG3OL9qNtPvOVp3qZoxnA3k3iWDy50slyAerQn1Crki1VKwIvQ4aCrPvGUgAqiNvxxL
a4/TI1gSbG3MuOBS9q9U/DYXtQtfWREa69roqTrbs1gwLfxhrXbL9OChcha1t7aLRy+5yxpSSUX+
T7BZUibkgszSYLsP9ktry7PnldyN/O+ySaoYlcd9339osqYTszvs46yPtKkZTs7au/ugrV+cvHyq
qsajZGI7ypZlN/udsTOCgdRPdPAV4yyfpZhAf7uCRwtHZDl9UCn6IOFiMiiqk2o+qKDa8zhPp8bW
QTKwROXlxf81a0cht9+OmOYw0ynat5AlTpg1dvNZKfbAlXmjo5cT1gCaR8PN/uQdyO9cW3api/yg
4N6Lx94oErbYaRjkPkqozuaJbChU7B9a7lgZTPAZhQjtSbqfZWa46AZReQzjBpghq/euzQ9dL9Ik
6B2GZu5L3jAQcr1OEP5xZxe06qCP3OQrchDla68DuYQ7PxDTbvUJcqZDhftQ9z9dLRml4WooMraK
+N4U//inMfhiZ1TA60cfRFQnEEGUxRz77HuP/WtX5d3V7IJjVfc94ZIGFrPK4TD5PdXtI0j6OWqn
mWarp5evXN42Rpi7wOFNqVSOWqNd3L2Tyyu6MO0y+59SyexiVvis8zSro0qOD/WMjiNw/zaq9U5e
r35nwUsucG4iK/VPNSGAV0dv3ree57Jw/Bl9Rj7d7CB7ynsmHEof9c/SbN41xzzUXSf2wcDGt3u0
qbsgyc+Q31Pxt2rjXLofSkOSgv0MfJRzMrvtTM51eRnp0/PxO3MyCjmMGwh4+BVpQH+bFQMI0QiZ
6+KSbKcz98+lbrE36hVndaF63KL2vz4noTGvtwxWpB7JoItQOk+31nEOixSggseZTPu0DMFQbom3
APcP+vTcjTNpQO3CKhMFgHWPaFu139CCawzk1FNV42RPS7AvfI57FsQ61MxiImgtS3fWsuzGATSK
FxDAaIRiMhFG2OrDJaKLPdgQadtwQwSXdA0ZBu1IJIyfSZ2ZdOtGU8tE2PBpenXIAEy09PbJQKIT
GnCS8czOAxMnLek12o6qtvKdnQfXAbNiaAEyiO9xYEp5Mhxx4Bxb/0uyYjwPq3cEkFNGnZkvsSgF
WeLEK5XFo7Hm+5kHO9GlOpCcIzHn4GTvtxosL7fhAD8g3ExHHtnXR9u8LfwQfRRx0FaH/txVyy+O
Kz+aavOpDST3QFURjC4ciCrSN69KVbcKR8D9P6NTHghQrOlrKQNwFUvs6VztJTWtgtGIO6m6lI25
JEwS0li9raX7ugb192rAJXHRtVtM8mJkTqilmBFH030qC255Y7gfLp4/HHNnfdNFsvas5nABMBf3
A+IVYD4gOaxL7bs1yjzqcpdNLC1dLjEeV6uvmEedlqpAEVF7HS/68pRrwyN7Y3NvyvJ3sfkPAWMn
RjQZ01qT3fMonoU9XtVYFbGF+UubcEaw7vxelvJxFZoez3R8CItpB3WrC3NMcVAUxutmU4dmQX/T
Nf2sY5P1QEzHsC6JiXRSwmSdZyvP9qJyKbvc7XPkgxa5rofBp3fvZfvdKDWIMprlXVt3KmJEG31s
3FvVQVXvw7DdZC3BvTKTMmdYz9tJjfk7x4QKfUioAyvEU6sK0kaGETC1zmFVjH4091fbDk71wtpW
lT3X2HodDEDaGvzauul2LPxet6lsT7Yko3otg6NbeX/hMaCHMyh0G2blUFegsCAQUSjDxg/XXOlU
JfdvWRAPKvoFSR4ADxOA7bHVGYsXlQYAwQU8TXZ3iFv42XEu4F2zkHwxhr/deBCqIS+CDIwK2daB
/jdK0ZqRfGKp3ewi7dHXpgfhMgA/KsSjo9cHvw9+U5xt4ex2AVuSBrERRVeYSe4BY9O7pLE91npa
otmEHfftusEJMX9qt9AORY++sA++ZnnXnt0npyi/251N9zQiymvRwXAZtWykm5F7ytMee9fYuwsy
yHwjlJUYE/RawclijMS4UTsru//IsoCHlmzdsCH1d91cxifoYApnhStBtmSRka2WsWVbM+qzhjgn
tJbOgeALv0aq2Ejtj8i9JRQmFIkSr69upHQC3GgSVX04z+LBYOyZFm1AeorTJSXDgXPhF+98+C3T
Lz2HL2g/z44bGu2iR0zJ7chB+kD7EacpJ28p6jI0ljrfsxxNY5bhUbnIgPV5wUtqN+dmvjojcgB3
+2mwGHIer7FEnMk78KtS3sfgkJHsZ9YxH+ktBwMKkJKSqr2hAsxffDvrYr9r//iN81h0th1PiqWT
XBEiVdZNauXTNGxdEswFa0ebKWStgTphxNPo2j9CQtxHJrKGBO7CurTWKKQHJsK4Z9hOkWqZOjdf
bxx8eOyasaGHAx5CvE0p5sqWUDsSamMzBWtCCXUhh7eMBzdL6OBejQbM1lj/sIIpMR9CLskGoFu1
caKPsiMxW16kZ+1f2buv3gIzBJR6HrL0JI/+d2AjRSgIHkRb7wO08eABlK618w3GclvTPTAGn1YH
UHXdoO2xUoSu1TLsfkaLHOVW2fvBNdhW+KMNGL2ErcIUkd0Pw4hAxz9YBS1x6LyutpR8bIzU3LTb
IT/nDp1ScNV8zXZxxyfPRJ/knN6S7bo2p08lZtqjeS9Obf+7t5ZLfm9XAxTUO2/cDkLvz9VW/yuk
hbtoHpJtOKs8veUdkmkkLn9bYmnZZ35RmCFRmomJsQGgZ61imiaflrL8zu6zAq4jsA8omuK0l2xe
MFYV9K3Iftj7VFuzC5aC3NSt+yB78I+e2m3i9IzHs2zcjVawRu1go1EwBVSz6SPtC9g2FQjgSszc
QUF7qC1xhp8PsZ0FEkmBU5xmcoDraV4qd34WujfuOjyBmOzl1xqwjupWbcE0DDoI74TSmHtqFoXP
5L5LluSsyD6r/J85LNlhnrnSJ9JYFCGclYe5wvLSP7yIzj4tMHgGNSyjDqVLqK3VP4mZOc6Fu2/s
6UEQqoLs9qzVepMszvjMlXFHGN0/LtuI3c76s3pQr2hs6HlRoC/2gtrjqE333fO4vTVDPkJtmYHP
5Pnnattd1PUDVZmxY0v/NJj5z5hr5w0PC0oU718LSKfnQRiHEYGxLdAqmLTzC5dDzNo3CO37EFlv
/9jtU//e2D+Imd76Wb+4MzOOpYWy4/nZb1Z6c5Cjoy3HX+sQUKou4HpsWRWI3wMceEA1BpR6EDms
Ki4tF01tdWYEtcsAPzAwcX4HOaUmdiQg5aQY+MQbN/eB+HD3As/D2PMpLf+qKUcVl1affp25h8Tb
+IKdpQ9olPyQkOtv3JJf6h4421oL5UUXgCVAsiZc97tieZRM7vaxSXQCC1MurUEB2y+loEIyfo/L
8JAiRTR6rz86HaorxkAdU7D8PR37xED5FGu8nypl/TKuy/s4sUbDWqJ2z0icP1sjDcLa8apELmj3
vIWx66rbJ2bxxa0otWcT2JjDCx1uwZh+/LcPV9r6YgzLr3qEaGSUXr3Tx/6H7f87PzWo0ehvIpcC
mr8Hm8/RRYqtoTGiaHnvrOAhKA0yBiovaQPGd23nHAWoF5aCPICW0Ov95tLQsuLtYo7dEzQTI6Fu
NSlmAL9j8grxT+dHsyrf24onIg+wzBe+PYY6lcle8fVQHOakL7mfQU246MLpJyb9te3F34kLPM4y
/6k3adPHYH6/H7XhevWt6r6McLgV2e1Y3oDXu8t3hj886uRd+OLZHJivjU37pd1Tj9Jp/Lv1NF2b
WYs9IVb2VUhx3jZPg41lL3FnjVysMPlSAURjGm+ln/1zs/6baeHzPOob7z3a4t7a0lBrLO0gr7pV
3kfDEN5Wx11Y+JaA3JElVQOINagc347xOgv3nhmtnthojRGcmOfC34M8yC6+7yYpPTlSbNq7Ozwm
nds3z1seTeXke39Io74vzvOI4rqtcl4VvY5r0hkr7aNp2xdfkK6pIK3lqGtjK5XnclvRyFg72+M7
kA3HqpSXNsvuYktI4pUaDn1WnYOeorizzIPZyRlZGT2lCmQAHonwJ+EQSY+0hvXzSednvzXuSXeX
LAnagik7tAHGNvINlsc3KjCO1jzg7u9Bg+HlOpUuu4g04FwrygYz+MToVDOXcFFCi5oCZhNqueFO
utGC+b4iYgXTG08LdIIoaPJyr9OHGGUx7jPK/2jM3Oe8XZhbpPQQwvUeW7T3tg3w3wYDy0kp3xjA
MzPdeK0n91sOkn5iIePOkcYrTgGqDOhkfVU+Y8l6LniKqN97pojba2pau6kjXcVcmJ7gUoKOBmRr
SqkvNsGoQVbZp9xyN5mX7VZ0JQmmO/aj9RE/z35j63buffNE5mEduvgUqFW4XF1fnpuhjFdta3Dz
G+XdQFVEatw6gHR1fxYt8lgAOA8dsv4E0TjHn3ZSAHpYyayvJp+L7i2IeRdpRGQSZre7Hlp4KF97
GTxsvkYRwz040UGtOYJ+rm1lW2NoVKyDwOOcg3b8NqzN3c9+1ZK/gix+ogrlaicWbTitGTn2tv9L
ZnAVShJVaH2EAxAPOUBpjEefOdPJdfSrncUMrNndy6CJSQ/5JtO02nX3xqo3h8fBoOnyWU+GRJy1
caPYWg3dxbOWL9Nb5sOIz23KsIy2jvyUaXNz6yDD/txSNycUe95qXDt7GhOfqPiQU2ZXrnUVIRVZ
MKn0v7q7sh+NbzTmGXH0juoS4DxR7o9xDRvH3Jr1tLXvttXOyVTyg8Zq8OiSeLCvvEnFVvtX4e7B
vtS8QVl4UTN0B+jB0bjpfdTRxCFo9I4Tcfd00K+Dbb5sGyjeraLQEcPwMazBfin6h0Li5+BK2KWz
8Z4708ckJWs7XQMAoXVH6bJfmqYs9nLv3TObf7m9fTEjz6OiGm61mB98AIKcFAAkDS2NfB5Ikiv4
ECTKdwirUUrRFukzhawkl6MfPxzPma6oIoJoG5h7+N4UGbY4iGazdmZgzyijiOvJVfE8oR3m7687
GObUqXhEfUoIAoZAunHS/4+rM1uOU4m27RcRQdIk8Fp936mz/EJYtkzfJD18/R2U49x94rwQKm15
W66CzJVrzTnmoqQ6oCQbPqikMIyxkZUBu2mnI96OMc5t8wHyYC3+MnhjmYqgf9TWxyDg9ksy452k
f4iIZiftovyUmcA6vYtWMeMiaYe2/1eY5neZWAF9ZrqMnUoW1ViNZM1U1dovCo1MYu1D4m7aWE7x
5YWU16Ybn0NXQSc0idGjmbKzB0b/k0U6DZsxLSQilRzlUeRb595HZt9ULSLBTC6lJ6k0JDdQSRXr
xGLR1RxVW5sHrCusiD6pFHSysAaSJFlQrk5kPyEkCAiPYiY2n+RM87fZuJe45ZYmSoMu45HWIkGH
8x8gPymDy0WhXNSB3Kbzro2rkLzr1qEH4fZU7z0SCDOh5z7V3iw+vjG9iRY+vbsl+Vobj7zzRScy
eq/t7wEP6ybXyi8z69jk/0oHzKVeQzas/JAI5jLS1rETtvT1KZ3m8jnTOCtpA5OMNoZJWHrMwdKR
vq/1GxsLoLF6OI+c33fo9d8Y3DBYctZNkyBOTG9hX1/CxqYK1JdlNlwwp6T3ZIruYx5bB7OMXzrt
MnjDw2nHghNQdAyTMVuNub/lzODsyyL60SNu2Q9Jtc6q5DwmE7dpFeob9BbOUS9ifztatbYoZkmP
Zn4QZZxvKTe3Zd6sMRieRmbKac2Rt7QvKcLGtZ2Eb51MPNZVejL2u40rbJumrNcefBg36MHDxs+s
HHTTvFMdCs0m4HEkmqvyEVbaMt6BB+hWFjbFhZXBxIdu9chCm1lwjJUtdH7GqbmzkmykEYTca3Sn
89AD52mH4cspt750u2OQBoeeZvp87z8sIi3vdIJ4/tx9Ppwi2RLNElcb36Nh08bvA/lMa7dfEIPl
LoPWPZkD4qrULfZdh8yGoeU6DLv25Gb1lmyXeOvgZENo6hDdGfGFSMF6oicf5bjS/RAiG0KRidzw
w1i8RRMBW56UKzcP1WlEBCja0Fxp1dOwfS19kW8t+MJWox/R9+RrKeOGPl+yjmqfCnSiHTuU2T4k
ZIaf4RAZE1VQOCZ9mlldrAZlbVLBZh+77llRrc+yGOtQzmOBsmvvCaFJOcPUeVqqFhFrwKLTMEqY
9TIa8eIgriASahAwSFv/Z47+Z2lp8hPTi4dofPD+OnZmvjeM18zYWal+tLdpi3wgmsaz1ka3TLfo
7lSRPge6XocWVI6ZxcvObfQNGKEXMtbk3iypbwrzV0LG0KIWurYhA0IhOYr2GV7RdazWxtAUq22F
zWDd54pYVLOFK8QZI9E3WRAfNPLO08mL2B3jeV7JB+ZK3mjsYOJSlL/03v6TmpiWY1qkBJ2lR34n
tJW2ke8kHXwO+RhSXBoBg76rjbI7ojzZ5l7+W+FW3wMIWQfE9s0dzN84Jx4NFd6mZmuFiuQubK39
VTqrqZtn65VTI2seICB7GtrhgQJZ0CNZjNkrczR8+vMsU43VV5UViEE9tCWmojoxSX1rorhcivHL
NTh0RXijFgpVAtOE8RMoVY6oq4K9ikfDb0uEJra+s9m0iVSiRUsTfF3bXrWMJ+aMcUF5RsIwhFMq
TSz5SIBDbVWIhhOYRwcWMaG5zXuxATgAXaoukQ4SR7HRimkz1ewMZaOwK9UpfL5RJsvC4S8zKakM
9KaGXvzib4P/R10ywT0Ohp3u1Th0xp7TIn/bQpjRGW9LWqJpNBLjjxaoYln7h5xFh3tt2urmraDb
R3+pjVZoKPpN2YZvbSXBdagbAgx9iBHJa111mWArlzYM8B6BqUeIWc8ZAlJtZ1mwmhlryDDRmes0
Z702PsuOm0fnx6a4PZF9dho1o7qmGghaISnFkqb6IQqXZDMvOtNSdtBNtSN7OsrG4VVQ64F+on7T
XPUwGDdsfQvgFcbMV9x537FphXsL3xRnYWM7GjTXaabiPuzJUI4T8zinR+xwPHxqSMeQE7lGTCod
hQZsRbXWkzC5BIKR7ZCEN6EFtrXTcqwt1ewanaBeLjxJVyWpq/CaS7aaJPC2dlfwuXpJfu87vCJN
p38RE53TPAoPqE3KpdWSwZxY6t77rkv1lNwLi/R1IoePpd/UAJbL8bW1yGLNmCleGNUe2GLVTvM1
PCXohEbRHNM0LA5erjFBCowpx6HXeAEH1sxe5038nSVOtLe9aZhPlMnOtJEX5E334NRTIQvoybey
RPRTJT30594arhJz+iVpzJ8WY/E8PXEvp3s3qX6jCwwIKhtOtu9pN2YYX6UcsNTMrzryy0bb8I4F
HOpzHXmg0ehs+wxWdg2GdjX0iCbtEmlWRRsnRHC7pgOCQjGJx3UHoerQFEVtoOQM0h2SeG/DFGNc
ikQVF3O+PL/qhB4cgOuc//t+pVnZFiN+uovPnLLqFyWx+Ewo+JeQK5cCEc7DGlASJfqwrTsLLX9j
BFv6yTUoACjLaVOFW+VRPaBCx6IKEmKVCaO9ISiEJxnxcziPmLgk8a/as401Jb9YazRJF9htXFyK
EbHCDTX34A57CAkrnufsC9U/ax0CuETL5euYTejlzfn8XTv2q5F7P6somusfY3o3UwYGukiiiwXZ
5z1ndeujrHlEvSNh7G6fUj7Gm9HdBMvx/COFK1ySbryGvixMKpgGW6O084Njo0IUVW6+/a+XbHsX
TTnvVWt096zam4HIH/Z8QdBR7BH7fOkIJcyxtS6+7hZHc+zJkhqQqQnv2BJtc4Hm6Fw6Qg8uFdHg
OSrMow+yc58Y+muWTCYc38wl/zNHiz856dlrrGWkhH0Uk28feeJ5YwfWXZKwnON/F/ig7rGLXURd
DqhVPBP0KF2rAfBdWo88aeVFOHLnqQywW1b1u0jm6VuJuz3xB/Mx9Hr6BlDlYiW9efXcNLxIo3tX
Ix+81FuxqxpteNiQWO65/5GM0/CoRztdQjWrN6MRO2fNKLD0YuaoO/dR2plfUun7fwRPr2ul2cEC
L7NPJiimjnLTzSSdZi1t19/Zs5TJQTeybqhOdnGaqE+i0GlcVNkHBrND0ZFnmmD0WGVhJD4jzOKL
Is9YpbCZLkZPeOjramZXUX1PTff3k6GBQG+2+b5FSYFRFUiBg5GY1v/oIblMDDvfqVDEu7ax9NPz
0nAT/fvq+VIwAljAkdoJmmE7rfc8pFAokb2se/PGMDi7HtMuG+nDqrVqG/menmywRuiIaWT/bqgq
QhPdqr20mnXYlu2RZFZ1/u/i+NzUuZr/vflegBZDI/I/l2CWp/aEIFXohvf50yKPMrbmaATNQFom
saPzTMmaLZZp3zQnNEvrFmnJBUTg/M8tjzJg5LjQC4xEcIejFdKoNDzJrN5hSQ92lqnsg1aHwl0/
v+yifJnhp13WHsAI0RfJyCLIBmGDY6nL+j6myO/ykjTqfua0aNL/giJUbqGhiaPbT+IYQ9svISes
va7339jYtQXPcnPnwIaOJZ5hQUiqypM9Hkc/z1e6RnNWHwx9Wdh5ciXgzlxOzBwEu81zkqCihsjx
oNzoaXlCWN9+ExFydsjjvRM99aMwxnJJS0d/uKxvyNPddTZM2tawL+B403f+cS2WjKE/2fRys9j6
EEmr41lNsUtoLbpjRefUzb1fQx9GRxvbOMOFkVGhT5xjHo37DgsBZUPIMSYri9nFsgf1g9xuENa1
LEl6MzIq8Qxb39LJM/R38/vwvAQ6EpxWDZva0ik/ZrNwZ8gzinpjb80e8MCnRxtF2POEmOplil9l
kzSf/xaLFPfABJK9s+L0nQkMfYKZAqNQFABlJpL9+cnrU90uujiSfIQmAn+sROrI7Kqqd0Yl3hOc
SQy/zOzGoNECAOaXVERSrZLBxCOe5Od4psa5QzgcdXw3y37uuNaMZ5GaeEe0vrDKDVyvU5wPq9jQ
sQgn7QMBOYFcJJg/UMzthyFgA/em7FyEMHk9zYmOGqqKvnWiRVBtS3mRlaju/y59UV4jp0A+nPdI
ANStpwdyi6tJp58dedt6mj5lKc1dY/v51qD0o1Pm3LLaQdKrtz2K4ak8TX1csJIN+7g003c+qPAQ
GFq4wROQ7VIlDr1p6u8rK2vsYxCpaeEWfnwaikohV7Q+E9h5nCbMnrmTfK1k0L2VThWv5ERd2Vjm
h4gqvIJsqVZud2SNqOJF2IyNmCxEDVg9J6HdC9oNzUua/TAHEknrukz3dhO/R+YEAmI0XirRR5eU
myiA9/I1pUQY0K7dB4Lpjpv0yYdFjbXWRqIMkMktg2lKj+bkphxEXWy9EHZQmvPSVS4JJH1DVIG5
LICt7PuJMxByd1btAo9Mm3eYqEZjlTiOfSuURU+4r4lbLlS1bVGCX1JEnhdMJPwurf4HhNW0xoaA
0IUjwoqReXaqwhJdklMbiyeOKUnd4EZbD0cpja7tZI82MQeDXLokGwKeyZKT0jJvW0UOpVI2HC0A
XGseR4ZacTNeEvcd82J/znVbW6Y9MtEs0cSJp7D2wvdGL7QzhWj3amoth+ry3o2usaZhRG0iQxtT
z9gnu6GtxfJ524t0ahmuNb9srbFfrPhP31L82jSmS0QX0H3wyhkIIVknQmxyGYmifhGf1Qx4wIdq
kJwxLz4J+IV2xhXROHyl6Uor0e9r1DhhcbUEqvMCCiIKsPGnRPJhmGQXV/NRYmjhRE2UdgduTUCg
2K0E85ieMJ5Ev+Va80ekyLLKwBSnKip0KsbKfjFUcg5xXiPMAttgYV11lI3bwxuSA9iA/DbFYbrW
UNig9MdoYIvmr1NCWG/4V55HPc/OLcSIXZWZj87AdlRXOX6hovPh/5n7SKZPGzKNvA6YiSRxizOk
TRmfe5hoJdDTCOt/gcZkgYXMWD0/WN/tHqbe44MHKXv05WhuMU9mVGnQUFmwfQxEHkfgsNVOoTmS
GTKEtEH1ejwNxGfisfGRTNTl79pgkw84BDxXqJa1cEMF/NcQkbcKYxdcyeTgNWhcfy/CXFviOJoo
insMEGONETuMPgMIFy9FQAOb4s/ZO5xPlnpnCpgPXLQsnkfCrNDxo0OUdHVrjwMXS5/mmSlOcWGv
BGmBhyGlQ15CVRtCwBWCluBz8R/DKVnaNc+BmyK1CLxWHJ+XwRg5f3sZ6eGNR5mciIg5faXZ29Dq
f6DhwBxWhawhng0dKSStNyH36RAySlyPcphO/XwZGrc+NLQ6bR86A+doZzzEc0svMeOLpHcnNWqi
gMnQlY2+XsAkrg5lnP1IYZSdcZfkhxytz6Im2J6HlFgn6aiOTRYFhY3bb5vW9XQZi7mM7oMbsB9v
WwSC+OL57FNDgHvLgV/MpsZ34AY2ieyyvufTrpJUf88lZwjrg902ap2L9OqPfrO3zZ7GYFgNF72P
0ROzFG2bxnW3GrpXfTF3j2mHMYrxs2TVJmLctUF5UugBHkjAtWXJT20DEx16lUPazZVcpCHFR93F
zckbZM9ZLH3JWHhWGJr6dwoatUmrKaQ7JWHpdOMJs4u2Lf3a3mAAcR6dywIxJfOZ3o44bIL4lNKI
tkYqV43f7ayqCx+5T/1Q4y4uYmc5qag61ZUVbsyZfvHvNx+i/ucwr4DId2+TbVBjjhxwQEcA532W
cxryYBVjcsurklyD+ZERGDl26fzSTLtwO2qRWiI18Y98odCsJ6tK5THYC1TNwq5bKr4Cdlnto91s
aApGuoFMI5i2spwjYsoqOTH2jPeByj/INR+JFnDNQ5zJ+MT/keOvKq2L7qT+ykmbATNQ9u7ilNvh
Fkw5+oPBcUeU86U/BecYgpcn01PXf/ZT61ztgv6FTqcywKh3fT5zjlEKwqwb5+z3Vn4IdeOtio1D
rw36Rz/n1zet9YKJtrpadKoNKcF8UZUu+NWGm0yzdKVUMat48YpkKJBFFvzMphGGk5dOO1dXPKk8
sDQE4+H0/KoOT4P8mr1AkwyiK64veROUpTeZoOpT+XFIfYHM53++jTwOMBPYtXTIOMYTAR4nVXZo
UxIXetMmXEjXtnokzYtsGIxxUjB3ceeZN1Grzcjh7EwXbVuruDzFM7cEC4J/dKp2Z8HpX1uwLVZ5
VyXg9YLkrKERZDlbTeYoX/Wic4+YfuQyoo/9OXbOir1unQFnvbt0pbdtg1mgkmXJvDLyT6PdqqMx
Vd3NjQtS06nlwTkH3e15UcI8B3r2rafT3cocZt4Ul54Ybqk/+cdurOFQ2ShtvLE8RrI5FrGdH6u4
9e627DfPzaCflFr9u1fbwvoB2+xqaNwOokmSV2UThqECw12hBba28D+T/YyHXw0AoNA1j9CJqnbp
lr19NFqI42iE1XrC+3QsSsHI3Ksp/qDnIZc08kdcTNon3U9mFrYMtjKf4qWfYaZSVTw7qarg8rxI
UwSXJrDGQ5VUe4au+qogm31JAxHuZ2QOiDWMWLvz5FFLJP4D8jzW8xatb+FMioEhnulYiWmlBZ62
1rooeZjWawowDoU3uTwzLQiYOU9z4dJMKVVCCZ1Y4tgKRj6xYK+uaDqNpJP7m3DU5MZh0V6E8z2N
BxZwAwiMtaTsqIKqPkzRkJ7IPEhPsk0/WRQGtpwoOZZOoTZeOWHuRofxOlI1tHbLiHQg9bvsW2+H
7eYua+EfW4MToIX0+lDjPV1E899kziI85aifOaC5o2224QshH0gkjSzcdV0HyAbx1BbJEMpc3cHH
Tqtp44AAQvpqprdeWpcuSO21HXrjpvLr9AbR+fIEQSXd0G6iTh+PUYtoq4gsZ9skzARkWsNYq/J3
1ao+2Nt26aKr6Ipl1qTFEZFYsOo8gkc0zk6Lsm26TUnnNC+M7JJldnfH9lRuZzQM0iHj7BM2Toun
fjEnehlRTG5V1vSfCd6kXktTgHgeOys0JYJaOHsZqTqI3vsbj2Z1akLl4LhgbsV8d9rnPkqzrALF
L0ZX3axad7Y6/sxDJUNgF2Ng0nkn9i7Os2vu24SGkWxySioX6vz8q7c0tGlTpuHq+RKDDSsaSSQr
SgGs3z1nHjvnYNhKbE38Tmc8x7TbDW9V9LZ1TAQkfs7NSGGlhnbaN+GmOr55YdkF/aCALXYZNtt4
0Opb10AUMwOcHmXjvZsWZUXDaW8lJhd1wqyoX5pGJU+Ua/Jkm360H8LsRapil/hedJtyEbyafcgG
VMfaVqRIBgsxVUc9bNQmDG3m8S6JaLoR/UBFCpgCgeZlHLRfsay1dWbb+a13wu1zQdXATiZC9jQg
7mUQ6EfpTMlJC+V56onA+fevjDCd2OwpK00gDJlas3590pVUuu+9wbpASrJOaMHgTDhWcLaMiNm+
x7QYVWqjxpslE/OauJ8+Gb8oB/ulY2hyl0btRYiMjlXDO4mBkKELpxdaKqZ5GOtjmcUSdKTeYrK4
6y2gamPuanFqWdAx0S6ibV680k9YMO0ftRynvR3iOub/2DEo33Ou9Vf/DlpGXi0nGgW4X7xgW7np
rNn0sn4nmFseB8NlU2OdppkMrtGcfo4TWI0nBqo1vFtp6sEx8+3wIFNK9aCWJDmn36rtVoEdo5MG
IVuv7ZQ8RSkK72r4UXz2Ih0AB0ffyugAM1jTrvZQ5SCML1Y9R5fDk9smTedTTRWTQtzY61q5zQni
6HuIAfISzxdZk6JmVflBwRMxg35rOql95QHoQQzNjUx8fNlB1ZKWo5J/aqMAt5D04cv41WLn2KQ5
P6np7XQUsl07HXtMCYdzbIT2rkx6ZDCfiHiYxLvfZMENSFL0sTTpNx9VZaQbA9HBJotBZz2tyPmY
h+eWdS3NfznQPRqBtnJZi8i9/vcyU1Z3sEAz/SOfJXrnbUvGuDh5Un8bkgnaNuWbMNDe2po2rlsg
LXygVr209MbdGh6bb50gSy7mgqJLFPkzdYzrNSrf9GA6aGGMKix9mRWrFwz+0e15SUYKApmU5hFP
svaGOGiR6TetccIvgK2MYIP620jwJnZaYu9EMdBms7ZhH9A/gnEFRQDb38rP8WZKzVPrQut8PpeS
hvs0tt3B/1Z90R0q1TQ/mFDzrLo/nBrjaZn62Yvnlieph5zDq3za+AlRRr6rqp2td9U9zVeDI+Zz
yqh/FrrJ5+VFDzdjyO/U3WuSdLt80oDZKSQBbmjXh9ZVAfuOPZ45dgWbwAIP58vWPyAKx4zjQDU0
tepHFbSkY6KvukYcjpdp6kFPG6zpmET+XzpVaMY9D9IaiyaLMfoz0YUu2qE2v2jDwe51BZYF0LKm
pcyGqIa1hWYZJ0uD6ZEJ+St31PSwI/MCZtW6CpT9Airuv1cpBllTpMVGh07wY8pJTmIakds6zdQh
JcBtqJ3Plt4Q7En7jX4aNlXrAwxety5Gx3zJYqiGGuPzIxQDMLDMPNso/TS1Ue0rTDyrnPU9h/Lz
ouGDWj2/imIGhc+velp++HP7tdUgU47tyLg/L1ZUoRh0UDHN32oHN73Mc9lKugwpVXOkWMweDfEh
t4gdu41rgKbs4FTL1QhwoCMq5XmZPAAD9KKbJTXFvZeZToQL8384dgUSHSz5LpqBExIjZxFbIBpk
H3r7LJwEThpOBE1vMv/V+nPhDicxIei0DMqhoSWHEaqeNVcTqufY41XJq4R49AmD5AOfsUYxAKIi
EmlzTkaq7575/C4FO72xFQp2E0oKVgjnW2GxuXWU0mXwh9ZjdH9eGNtau3D+hZzc9G7kcjpYPiMt
6O62iScxpGN/R7XM6XKuypIBvkohhkUcxNnvBC0sPfY6uSrMBCvOtb/7QpavndauUcsBn059D3qY
lBu8jTcb5ZlDZgqi5mI16d73UGf5yXSC8mNltRRTCFbdh2x4E8sBpEMxPyRFou4cr4KvrqMeq+BA
oU+ot45dZm8qZnKP4oCstCRCVAiuQp+a9TBomBZqMofoM1oQYCab+zQAX9CMyD/SDtxgh3JwDXnV
Pg0l+vPEUT8S3G1LM/yuUDMfKyoEu67uuY7/91kHd0V9gYbMAUBrPQvxVinZKPWTpru/sC0j23VQ
ndJ789fdoMdHNXgxanoHoXHPKt2V2ZGa48hIaAMj1tuHc7dMTGGxe24cdYTExafyXqdacejSfvxh
6XmzrDOPcQfFRaJBaq4nci4aG53eRG4SH71vH7BgGfz937oCFNIPXvVqo5aEbJIdDZFpsLjXUgX9
ItXRA4xjIV7nVBnys2qxeb7sjByGWiVewHDBQ3SZptvh4H6psrtGZle893VZbWvNRYZdNfFr6I6/
zFrYlzqxswX+M+uSjbibcjQ1u2JCsrdqiyFdJ6N+ZhaMM2Tui6qiru8zSIZzI9/T7KC+D4ZMD7CJ
AJNFDj8SNNquy/g4M609Gd4wAhakF5qljf1Lj8cv6lP1aFA1e1N9ZbkrdwA8CW5Ny/pak/SGWSkq
t5lBb5xGFI7lGTJu1RzIgCHjQhzpPPeT+x5r5rmdZPa7hpoVWMYGJJD+oG4XD8QUyPx1lNeWx0TB
gTFwr4pZBqm85Jco2m2nKBp1k+mDWyXTqbPIC57mtzVzhiNheenWREKHHLY1NoT2fGELwRlYBHuW
HvcQMuZdBZPTvej0bSpMvB8McRGwCCzyQR0bR1os2XrCjXsbym+XEdgSTkj/QREAm9pxlLV1Bz7g
qCjaTWsU0RnAUXR2faIzFv+9Ntv4paJpsXt+67/vP78qwoaZigZWycv8fgPMxsbdpE+X/y5ODWjb
kf6fWAua3fP7oewGhgTiWzeaRNuNNKGPA+rl4yhrYqVbSzxgkHZv7a/KQCGIgwCnZtWMN95ppnUu
odysatXVz0EmeY0X/ejAI62C0Er2YublV029w/S10wdKC4go9sP3/TObw/ijYxBKnSGAjxXeSxEj
5THMP4WJryLQW+vNiNngo77eSQH663leRZJv7dvBIcEwrnncUM3VHi3DZ1NC6XA/RjwxD2VqzT3x
t+IdPnX7uxxFtzRiuglCFukRKQW3g4QL2dGre156fYCzgcCWN/yNtsDeK1rv7MwXrdNLfTXUxl/u
SwvsvlHoq3//BYf0tu51jOD//6fBfU3gAibKkK4ub4Mz/aHhYeyfr54XBTJ6x3ZYstMUosQOhZar
ksNRiqpYWSauyw7nL/KByjzQNr/XiW9dn996XtIiFDz84Hb+z39w/OZNSHWtStDbbhOGZ20ity9s
0w93Uu2h0ztrzbs7UWgZf/t4VJ+4l+j+T4HcKzvLPsdVOs8vC0uKvVOVN4pVOsOOYT1qs+P0PQnr
HcUMd5iml2+Rkz+myt0UbTn+7CWRiVi1GWzD69vDptuMOHpfpr5gj/ZHc/OsruP8iEp6WUSBeWhS
hd6xSUmMHStf4BRlSadX9cdyQ05gRt7sghGZBBy5v3CsZuNdVUC3MasPXScVMQCeVYviBSJLvTRL
XoEcZegNqIkR+oRlbBFX1o2Mx6XSzb+D/KD1z9HUcOJt2uACpL5EmmzFJBnGXXwwDaTTml4dnNl9
zEjLQ0eYzmsqGlUivfwq/ORYoWPJt2kHWy0xo5RFQ0K2NDw0jKCkT2rxl8kkeGdGLqA7JuOIVlah
A0lVxrjPPcpNF80cw20MHSUwRdAsxVE365vfN0iaalJwixFtdcMDUvRkojkekmBbIyNcecOCIbK5
RC2ZwFmY7Wl06ZC9N3fpK4bh8x/MQX7SokjWnub+zufup9UiymfEv2xFBbeDg+Fa1dRsYcgZuQ/+
DPS/berMJf5gpjRAiqsuVxccVzCNae/5xCCZZGDbmevudUnYsQWyhAFoeUhtc+vCVFm6lQJRMpzo
YXbXDPNaEVtqocqpwZjqGOgIs3A92RytW+RoBD8CxMTwImMKKHayX4FP2yagH4sUYrZ+WuOnj/xt
keuiPI8lUuXAarpdgx057bGF0oA8DLWV3aeG5SJinltatMJmC7xnxfvOz051m59UUPfLhjp9MZkm
FIyIPZL+22psvyufxBFqagC7RXBrNdM76QSMlG4LUKXjlB+VOLWpZuhY6sMiarHxhg6y87bYx0Lf
FgPBJ5Zba5vC1sH6RINiwcfUZUOjXzaZ+qnrACTSTgF6MUp/7VslP0FrUxOXyEnKZRigYZWopAdp
Wj81vVv6Xh0v64mkJkRG+wwlx66IcGh25i1kdvvmhgR3hmNLrw3puukgWrQb/4ZWmOb3TBSdfG2W
XrGjcQja6Env7VVnXOnBpFuGkQsNJD9ZylG075S2qjjTrFxyBjB6gV+bUiAgo+9+hlW2bCyzWfeT
5eyichWG3z6+8YcP4bJvy2g/tbACLJd/coM98JA3eBSCWCzSWfaNV8ZusE8BoV11uZOceoiMVdDQ
LsV0pMYW3EvgDIBbGT+Pi6oYKtQTyQO6AZOrrPsDxu4nEI4RhKLZbEo1XIcSkxwG0XTmWAqUWavR
GT5dK4SMmBBQhcr54NrJG4I9aw3xjLWoo3Dt7W8OUWvDsP9INBErTxLtnQ8ba0rExuzqZh6SkunI
IZgQrdLCSpZtdLPzD75CNJkCjGPSB24RBCGjvokizszeEo3RcW4GnzhUaTUW3+SxECzZG+3VREfq
WNASp7L5xnFuv5cslIVnbqfJ/4gzzKLVyKDSxoh5GCLjk+w9lkNp34JIZJjmMGBrofUdOQ7vdKj9
9GiUbvKh3Tlhdy+hClMWp5ukwmdxEI6XXD1OSOXknQTH/p9m2GzjJnbWgrUXVBT3m6W+a7f79hOm
kGSGkHQbkIlRjmoLWuBX6ORfg53OIJAZjAR1fRmi5joX86Pg6qZY2/BkEb101R4Y8MfEttwRMrFu
ndeS/sHVjCHwBwaoBSj2GyMsrFMUERsrqgGACok1bAAsVUYJ2caE96XQacsRR4TeEd1eF2RG9BZJ
Bt2yluUX0TCXyJTlDbI6PeMYwBFdDUCRVfKnnsE+kjkiXVyhVqJykGDb+0bX2kPbS5LarFMpkMEz
I7q5Bpxyy5uifWMQOI68e/YrU3IABUVp0J1bsqmI/0X6rXfZgwQdPO9++bNT6DBGhQnUnzq1Cg1j
PVW5dYA5ieg5Puagx2c1z2Vw8huZoNG6lMExUeKvRutnnfflLulT7VCNrn+QPHo0daZphYG/p7NT
UXYUPcLvFjUy4PW/GvBH0F/eUTVuhCZd/+BO+lAR3EK0cxuX8DyaO8LhUetz8Ky8Y7Ugrt5AxWcV
KNI0G55Im/2BuQarMFrmKsBMLQxwu+91CVA2zdqXRGneofGvqsJpjU+kXKIqRYVkM8HwEpCDQ+9c
UwWRZgx6NHCsOxvzptXsHfSYgkfloZU0GMhT7xl7s9bSPSZDXPxhddLT3LsQ+BStfZewBuvRBiRA
QFY/TwbPmqjG+KwN2t8hba4l7rNt+f+YO5PluJVsy/5KWY4LWYA7AAfMXuYg+p4M9tIEJqpB3/f4
+lrgvflSom5K9WY1EE0URSKIABzHz9l7bZ34iLE3vhVZ9kznBV2UF38r2u4xq6aXahIXGeBlx6JT
mMifqQhn0qmEe+OyyY4hGVflh6EBTdPq/Us52upg1HjTev4dYy1c24SKcTK4d4J8PFzdKWcQ3+jZ
LlXcH6rZMWFfqz40jtxa9wB92GUkNZusEUMBhDjE89to1Ah/RRLmRJm9Bz99slV/sVH/H9ApwAX3
wkPqDiRU+DhNGq3MDm0Ytps041qKcaMOI/sMr0wvcW9vMDJ8mXz9tumKG8PPxdmp40NZ+Ts7zIxn
Z5aHINNJkEuHH1035EWF2iria/e952c0rVjW0cwJWrgLormjzSA9/SLGx9EYEZcGJ0vpiBNz1mAh
sSgJE70I/HRNv8OHh3cdN/RuCLNXF45PpLVqbTXpUtdJAsX02mwdQeVRar2+9EYffVljrVvczWez
YP+egYOyK4FcBMlIl6dfaRF2l65B22qSoUADa+nOdvw5Hhw+63Wyib+YVHTtMIF5w2lqXskAHJap
bW7qVN8Wif/R04svmTWgZgKLQOsdLoQRXTLdjHcMFBaxttW0lgav5idrgf9iy6Tl2mniCUpd5OSv
Iio+hkP3uRgslDVYcjY0a3vEzOO5r0DEqqT4hiPvWySzK24onAjMBHbOQEXYNS7jfTcsDsZQFQdq
JkbI5xL/y6JwIfzIinwBhIjWxmFW8VAM4tmALoyVO6tWdJcTD/B2FucelufpDnEtDuo428UhYNKg
c65RgijazV2QTMAo1sLpEYFZKMgss102xbBPO7qzyiAfxqMQvKtMZgeGDs9yWMURtnJGV9fQAIfQ
0j5dWpZ/bKra3Pdat7VrAs8rZzpVaYy6qnLtG6ugezvdBIhkv3S9dsUAvu6Jo3lsWLmqGUAp7Acu
6/pSIrOfEii/duds+m+NbzRrYQJ1aFCR5CiFm84t9oXArGIOwSmqcz6U/lZhj53wa51diqtFE3fk
WxT2prJSAI2a/snxC+OmSD39Bnx342j+zoUheTCyeIOaitJnnJ6CCcJoZcYfsfxo96ZRN3sfscti
8OznhrHdKvaMOxoINmI0K9mhNLF2Y+2AUyASR3GX7BjUQjcuIJN4cuhvUlytadrIA9vl/x30DIbM
eEaoNNkGrGW/L/GiRj6pPqNOFwzGXIipXaMhYvUI1YmJSX2yO0MlH+y8OHYKGtYgV6h7hETOOxg3
QxZEO4KX9+ylN3niMlxhlLnzY1IU8unOjj028iY9x3Hz66i3t3jUPBn9PJsjF+kPOVLYkJRcQwkL
8t27+FSEVwr8HgZtYj9T4tMB5wSxqdYOiTpMv9CVKJ6IiAb9bF1zqlE3m/opa517MVqvfr10RCgZ
mqE8icPh8utXJ37K9nIkkbO2ZUjskDYjWLK/vgszBBXD3mdseHU+z404GqD1+4l3ba0N5kJOZa3C
jZXq6zQ2xztDNigbwmfCsc88drRNXUDVo/t2wjpggGZhJckEneVU2xH/oT9P+HjwIhe/CSUzjTkg
74ez6jq67QhF0qyuq7f48e9fd1XboH+SFvTe28AEDm18we+N/swd7RM6rfSOxekTVtJsN1Fh/aGJ
gZcDH0wzSQ7CPcfg2urpw1XjRhsr+9A7bn2ohm6NGil+MEX84LtjuvHRDTO0ajes4i16x1S/w+Ko
37UYu7QaBt2EWZsUC8gIeukAaUyeOt3qTm0W9XiJawH7wQpWVgMSFLMSMEiTOIM8By/gOeEJwXd6
9PNpWJW4KCiU5Lr1yvy2aY36nhNgAu4iAUIrAH3VUcEs3KBDmehZeAzhHi7Rz1lYJ/uQJXuASdNE
IasitLZdDZYLhhzep7JwHN5dCypbiQ2dvVZz7DLIRHFozANeuJu5265BsLE2iNg9+BgCIc6CtOVn
CHxOQttGuazPk50HWzMY/WWQmM0GPX15sAoNBv/84e1TMOpPETrGzb//KQmyYEPv7AlWA3OxJqaN
xkMiXr/9l7fvf/tWFdjkGJAbY3pTcGPPH8oMC7AQ7WmqCiwYOVtTA0z3yhkzxpuMmVgDxOeyr51b
BP+Lcm4mVn7v3NMdItzDAHYu2P3EXTMCSedDUsOdaC2U+RjYLm+tr8KQ497okJL4NDLWg5YllOAt
USShoKuQ4819+2Ab9iN6ZHOLVypa4+bJIa2UaufW2uc66lJ8yJA+CL3MD2+fmnF4MzKOcWp9OExp
etc2VrmjV0sfVbtMDblYkxTnzkUKCkHsxaAW3I+BhNhuFBGJBmD2h3q0r6IqkG44JD2AnfBObx+y
MgFSoWqwpmagnVI9pybWG5JjqLOuVV/IxxCgoqtF0/2UZQJB4SRWPrWUEfjqo++KHt8WCBTpk9Ej
BkZNTdkv7ZDkmoSONzNOFP4j74U7mbeiOMeO69w0Ijdv6/GiYlPbWG3jHpwBQUFfNYBrpT2wpbbk
gTQaKO9FNZ5uB67KEx7lCpWz5cMPqKtmwwjEaxeTCs1Tw75Mm4elWL2Sw5sOk4ctHZjpOGh+diFQ
rGR8WH0FOkqWqUobPBkkRpe9cRiki5dUjNod3RLGonRDl7QoIxrVxClkpUG6+nyfNPPdka1d3052
JPnlz12RxQuf8Zas0uLOBCsIJ2MiSmEGCTBRck8WBoh1z3JOolYJGZ+MMcC6+otjAL4wO4E9C471
beLjFsizXK0Ce97DhAm0vlohZJvSeqnUUB0EdtsFyQt1WkOXrRyM1BH6Csax4WF0/C81TwjUKeNp
mkyUvLDqhSgJyrDzfeNE1V64BaU53a+dNob1JfRqvKQ5SjKvdJmYzP8Wsd6QX4b1pKodtiqU0ChA
nbLkfdXkUWnuhaC5mFdbBCc0FJ89Kx4YZp8pGsyTZ1rIV5PsA3N466i83od2VGEIjOt0XZlYIkf2
nt6cCCsLk+2JntXrkBSu7ZBmCDA04ytqivElmHHpLjnXsAV7BjgwgmtrwGqMGjxFSoXO03GDb7h2
xY65ZbFPoUiuepabZT1qMD17vbiN5OTvsMweVeLWNzKsLIrVIn5sA24RrTnkZpqcEBdGm6529Ium
aHM4lZscpELFa+b9WeICx5IqCXXJI8g24yF2ouhDOwOcx7hVxBgYdDXQO2BHR8shvPb1zQdE4Ou0
iLRn4gYGGFUHZ0QUBD/Wap9Q+x5puLk7Nx3UNtSbb13QpdcwGcpLZuhq0UjZXlAwmuuxkeHJ6uNx
14nuQ97R+eh6zMKDGlYpxszRs+vnOnsJTSS7vmSPUfVJTn0CATPpLo3VztMVLd9i1+huHNs9eIFx
DolQufE8U9uPmVMRKBIsdE9SO0DNulBLMZGb2HUYfabhf6u6TZq38wmdR5USY5pGmAL9f/tLAVvo
FPVQoxrf7w/V/MGkg7ZsO2GtoZnwBFWlsWPYlj5M0Ll3ig0H2UCUitIDzZQIGEOgMfch+RgrjXbB
q9btQOxkR3o15Ta1vGnpj6iV6PGjtE7Ts8lZeE57D6Cp5w0HBrXij8Tf//ND7nH9z//i8895MVYh
jcN3n/5z+zW/fEq/1v81f9d//69//vgp3/TnD119aj798AmmubAZr/QJx7uvdZs0b4fzv+bz//x/
/eKfYdsPv87tNoiM/s+53YtPQfUpzL4P7p6/4Y/gbkv/uyOINQbBLCzDtSTZxv3XuvnH3/iKVMqZ
Q58dx1LmXOpljPqCf/xN2H+XEqOKY1Po2YYxR3qj23v7kkUSuGXbCPj4CJpM/O1fv/efWdh/nGfO
w19kY1vvykmppEmtRrPbMYWtdONd/LRed7qM0Tms8Cl1CyvNbhP302jnF9+r5IIIO2Q1RQc2d4BW
Enab4aWPos8RvMvSz56BczoBgUqpnu2jJP2k63hzWWwXtkH4Vu8c1Hg/J66ImiLaHNSlLGE5+enH
ZMy3FfivtCdzPtsYVGaRb5FnSnM2rc9CeJg20K9pctuqdKcsOsJm9yJNnrKTRmxywyRMRd/MZFwz
sl9OXop/qX62DdBPFovrd+/nX52mH4vXP84SZTfRVsoEov4uUNcNkx5RM9YXsyYokltfTmwyPc1c
/Po4cv5B31XJbwcSirfEMqX4Oaq8oxOIRSKE4Rx9qHyx7kER4N4tF2QnLlHHr0p72KjqW2ODoYZv
GZb9Ja/gYuG029gy+eB7rx5vhjZNa68jUUN7DtALjjIm0fg1d+E5N+ucHnIMOw6u/hUxxa9/BWPO
6n7/K5gmda5jcKJ14fL17zYoVdmFaZ2T6pOLnBJkORruXTsR4kUya2prm9h1HuJZGIewucyj468P
b/7l4RU6Hm4qx1HGu7eqj2grqmwEgQae0jOjb8p9DUX+2R7bPSNmmgzY+8EBAcmQYbAuUPKzn4Pa
5mO9qmOfgBJk0NivZ4CJEX2gKbrOnZC2H/NCw/DuvJZuRh0+F9wjwmQqKl1iGrZF3uKM7G7siqFx
hfgD3nUwogMuR1jaPQ6sNtJ3ZUWHWiP4JyjTRWXwvP71r2878+l9d/pdVpR52bAci1v6x9MPnqAt
oywsqcd4l6WsF3GXEW3R9nSYUMM7aLiMGe4h0n2Ec3rpUpGzvyEtlxiTzJI3JDjhywjrT4lVnks9
fkIafE8q0RZr7z7Ni7Mb4QeokqWnR9eqo4ubxN4yHozHKSM9KfYxrRc3gA122QhYKowhe7vUoQgE
RAIpia5qkWGqMr1qYTR7hqI3+pQJEJBIsbCJ3OoVoymXjAK764rVaOwbo3qyfDJUteRUaLoOxwZs
TAjYrQnNs9m515AQUKaiSSiwuqsczSmZoxARF1qIxc311uydnjX3ri+8HYy2F6Kwbwi7Aq0ymVfX
Mu/0ENXvdN/ivSan9ranyaKFYg2PdWE1iAnHHLo93NvaKFZaFuwsWxy9Rq6ERMoJjCm+Rq5HwF++
qfEXNxy1YtyG/+sLHhkYMQRUGu5N63Fy1LRynKXzYAItnszqpqmSFT2yi24juvT7vVnidgW3U1Xa
B2IPTqNf3rtmiWZYXBHKXnBoXsygPYxZ98EYTH7X4ByOPPeN7CEox9XYDd86pAemZ38QTvFAR3pb
yvkKLTdRqwGVIiWkM3B5+OsArO/AAC3Q3OcsSS8WZAOzw0SW6fStSCbSmxUO4hWxhwDdxxuK13iZ
RMlHEyP7wvQF4m9Fzxi9zxJyaAD6ZGpBHOfIuqa63DshgBhfXscg+uDW8mhGwPhCYoSKYosbfV15
twIk0TCkpzRENeRbu9DszgzRMjzdbL+1IcEw1j/HjBzXth7fmAxXo0DEq0TypZgYPSwRmM2Co5tY
dIu7VQVcWgblVoPWIYR2QGG1zfh7yL4kte4J1F6pBhSVdjeI1xKCFWiwTuoIMYnkgMaT1N5aWdn8
sw9V+2J43ND+IgSnhqdr3ZZZueqx1K+lODDix9TqubdJWW9w3R67HrlblXwc1FcVODdTGn3TJAqN
COmfJ/LXOMnvNUH6qxGt+lDPtkiJFxZvLnQGpI6HtnxSNTsvgxe/TAvSG/PRvJWVTTfO3oAWuyVc
dW9JuUWJAtCSdoHm3hoTCw1u/oNI/I3uO6fCrM+yqm9FOV5r0e+xnTwqLjcG5DQ6i+lSTPKuzsNs
4XSAuixR7cooOtGq/pCM6qEfomRLiAebCJf9NGI9SOmIdXSi8/JMf2kIV15ZQMnpXZIaoOGMAbU7
g6808mf6PXNvWNR9goCaNEuIRnAvKo2ua01AyoIXtkkVsUyVPmcwhS6YciK29VgscHuwpXesszO2
Z4MEqCjj/UubVYYnL+Hx583qAI4O9IwkUMmfYs62CgEBOwRPFbqzT3prFyMO1tuGuhcAZQqMADCX
2uN5W0eYEng0QZjFBbfMbPOO4NQn8J6P9MLWwBFO+O5BhobpB+UzmCSB4IS3aB0VtHrXfWNdY4hZ
dZlvE5N0EMDBw9wj/dyYcEGUfNJdMj2BvldFconwH49RuXeN8Rihf/Es+xSP5CP1KVdmle+6wHwr
b9i97Zshh5di71O3PXuqQGIoy33ToWOLKWlaTzFIcvZCvfj46AzA8GlAfMNsMtOa9uAG2hqQwoM9
NZukl0DR1zpYl5zzTIfFvAYZkMqeVCuTDhVAFaIvGJmeUWdsmxHaoNt+0pLwAT/VIRTkS8AoJDf7
qqjziqJ9zkpzlyFoaFKDlvWdMjdpTTQ8RE10gKpooT3Xn6E7FoijkVfoIAyUvafjytti7/PZ+W0V
PG64W2yQhXX0qqIXGVmXFsV0hBXONMS2Ix11ZH3qE0x6Iesa+88Wa7zLPWk7w1rm6HL9YmRB6k+p
qd0yqEHnX6lTqpHQN9r7Jsjvi2eoKk95xptEyrIiCNTw99jPUIs+ZSl3/7PBJKoIPHi23TKV400R
rWvNRS5kq4XIkZnEofk4Kbx24B9KD6uwp60Rh30Yzb3d8uvhvF7gM6XIag42+UROA9y6y49ehQXG
ahhIvrjOfc70vrYAS+ivYEYYG5kIdQH1lXRTeuR0mUfXxVtMrDTQLva1eM6gChvlq2vlH6R0LgAP
7uUw05fznT537cNsu5Xc7oEHZ1pUvE9WkrP8qU3LWzCfYZ2QPOyx297AL0fiKUqJXVRCxoIznHcP
gUqerYy1IqRStCvrErfRg1+QsIQ0g4FWGIYoqsHMKgMQoQWuDt4R75AvUSbxuTVlpwGDHw5jfYUZ
5mtSi6vtZ7fCchem7G6EqwCIZh9MtrsYZ2HyL6wWBY4c1sKyeVhys1rTOSLiBS5kgv8vIceladt6
0XjBl4AWCk3Lx771j/MyJnxU39K51UL7TnoWhA0Lw0lM2Fbwqde017y1MCnh8pyXBtqbO0eQMcpJ
dgMUCXrU32kgsrJnKm5MGtn9aCbrZNiD+vmSDNYmR5zpT+gvnOEm8ps7icuwGLgFy+SUqzPvwyeH
e5wwh8ccLqSGtZjwmrVgsMgkGcnFZyYEOx4OLP3kz4NZy7/FoX4T+/m+jnibsaxAIF3ru8EHglIP
T3mU7dNWXOeIM4uGb2IffVoQ9KSfteCOxsZ+TgIDU7wOC2dnTeHr6LqQdQYo1IHGycTpVHsNI21W
s2ZZ9gzNlD/qAK7SlRFXM/hAF+uiQDyJcDbYOBkdPOnqOxIaWF7j6lPthN9i+4uuG8kmMtUThRLp
xNDChTMShWhCko7u2pwnnd06dLVc7uF2+syAAOUpZHktI74MCuyiN/FWmB0wytg8R3mwDorOQcWQ
Lh0DtnFRmS8+wPyslK9Nit96HAxtr2R6HVp9l+uPDgBJRK0fQ8VfCGS0VqOEHFH5Aez/GDKNRnOY
RFpqE54xPuBcEcVQ2itW3HbsvkDThndYbeN2anY9QpLfVNLv62jTNRXkS8eSQuGitX6so11wM9Kv
6mqFR+xrmjUbZOhbeGrMrO3fTJzoDfxYsnMohgZ4pA3kmpY1b2m+2zEx8qVk8Zhu1tUrjwC8B/bK
zYt9SOKxH+S/2aA5749mMVc2JVsEBjLSFvOr+e5omMMcpDFIK7AMbZiDr8zcXjTwg+ssWkZia/re
b3bP80jqhy3JuyPOr+i7I8IbwQPlwy1ISgsDFOi0Oj2RsbjBqvSbX078tP17OxaNDJonuoHo4sdj
0WdF6j9wrNwwbkbFkMax9bWobiWunzS2n0AgrA0yF6BcLPvMObdMSLtyazjDIxwH395qob4ex3gl
UozhIlpXvfzN+/1uFDb3D3RBMcCMUTeU7s5f/+58KBerTh9TRrrts0aH0bPFb07DT1fUfARbV7SI
+GPSI/rhCASwVnER4KNOwulWQDQdDecukg/99Dm8//V98peHomMxbzp1x5XvTjhhhVkrsCGuhmRD
hxng3TI2iBogc50gzl8fa77nfrqQ/n0s893elg4aIqm+AYARVdjtk8Wk07VFPfo/P4x0HcPlxBHH
7ry7H0fTUwjyCXkKfTwTyC/rFh0Arf5fH+YvLgM6by4SVC4DAJLvVpgY9WfiWOzUuy5Z5yVF/xT/
ph3w1r57d8YM05K6dCzXhmnw7tYzuhGGVcuFYJnqU0XSBtEnq4L6WnMX2I12MI2WARovBirrSoFS
QYHFNP/w69/0P7wM21QmF4nCQP/j9agTcOT7Ni9jZA5dpuCbJmJOvKvmjlddNp/SKidrUj9EyZdc
NEe8qMd2+N1N8RcLH3miUiKNNd66nT++CLyOqhGoQlEZGA/TKC943Xdx5izcb+0OVM9vJvXyL5a9
H4737tzXqZIBCpRypWPQW2QIFJ30C50X8IDZijflI1jDp7EOgSWnp5wzUIUlDDMyBtW4o7+pKbUL
/OFeF8gSk3TjBORYd+6+p6Hf+yPcRX2tmv7e6sYdaSePiSGeLAw+nYbWIyQYiSSIa5p4z2rM9wly
LmMo/+crO3wm6RKaZcOUVO/e1yKsGlUYc9TIMHOFiZvaS3I0EI7/5mn8l/fKdweaz/V3SyZOJa3v
bQ6khpk2C1qLgufXF+lPjTOLu9ASNk9iOf95t7gQmpijISJoI2Cb6A0VSZMxcjz/QG8GTOn0ksrH
MfF/16/8eUkzbH1euSCvKfn+BkV36neobym/mi/m8GxAE/71r/VXZ+77A7xbny2j0klb/+MARX1q
7d+tluI3R7DfnTj0KnCuDY5gmPqxyxMUx36wcLSCISUxObY/PfizCyJGGO3B9bTVyfToaWuv+KwA
7ZnRogLXXY/jC/HaFYyboX5pLP3GCNA7qK2Tj9dfnxNEkX9x2pUwsOHxiERH826JF4VV2xoe/JUh
4R9XNTjjAjRL3GD853kyJjUQ3smkG2WwTdPlo5ZDB0YcHC4UNbCR7DoT3gB2eZs89kxYFw8zV9a6
GxncIdG6q+r8ZIbRZ+QXJDoyzU4Dda6ETnrbcD+y5RzdYjvfzXCJbw0LCaSUF1+KJe7rEMwGCcP4
n4Kcu33cFYl+11T8fzPbt25OayP7OJjWBRnDaRppQ1U0CstlQsGO3XDr9TlG/GnN7m9bsdhaTrMk
rWY1/7g561n4qoWM/OQZ6mJp7nZ09VtL5qdO6HCNxuvES2ti64JL8UxIztkwo3NVAhzWzKeUdaTJ
eX9LBqZQSk11sgf9po6DsySJzkgKCI548fgxpOlsSiOdHVE3ICVPdq0T2lycuB7vYDbjbgDsbczc
KHYyefUxSfUHaGpbMCZbw4rOMDbWOl+v9C9Sjguri7f5vNdtroSKEivCuN43Vp2M16WqPlXptG7t
hOiYfI+Lb2/Gw65Jx9tGSzeudcR38LFLBnJ45UXrPaI2wme09N8Ion3BbQKroqN/3CJnwJzZf3JS
8P84SlLfXI5FBq9r3VfarUjpJ1m1u0Q7E/L2IFoPIsypSf0VGsMG9ik1iQHqxqrzSxw5J5pkXyan
eG6abIdm8Zyk4Upo3g1agsfebj5CsKYRzw9tcl5bsc3wM6LyXjXMywCT6SgxMVg1Y/DZbf1tbX0c
+2bVt/ZK6cQk+EXjIMiOD0Gbd7u0ha4w9k/ABr468XjNE0f7YzH5c8J6+0fl8G5O++7Tf+7Wd+sf
Z7Q/jnn/41z3hynv+X7z8P6nzC/jv+fA/58Mfmd14H+e/O6rTz+Ofef//sfc15Z/lwb1DlQTm1WG
HI9/zX1N8++6qSjPhcOcTDqCwuDPua90/64U6xKDXwpqXUjW2n/PfXXghwx8dMvmiWs6/5O579sU
7ofCUNdNl6JQd6kNhfM2F/7ugUqSOFmBLM2rDKh53oA8igefe20KsBPaDclE7rBqqhZ+I9IDZ4jK
FcqnYhk6SDWLDu5BXZ/ormTLqYBtEZEOSg7nouAhuyor7WTaNOuyid5+bmiv2O8f9MI4dZqyaVo5
7kr1MZzpKgk3353/Py/Q/5W16S3N6ab+x9/kT1Ue0sJ5N62UrlPque8G2olOiGScGjomJKhYMhCA
f0YtWDeJV61Sq293xDfS6JDAGCzaC0C2gHaPuvSfTFoig59X5FfjbKCPxPAyCACKWcl9UwEQ0bil
liqkP9kzedwCUSTNFdfsRsgy2ZgGyCjdh+bFsHjvdFW6x+fEmCJdZdpQ3dbHoJnAlkxDi3jMQZfT
Vf3GFJMv0RX20W/OhPHTmbBM15CmMNjks5NR887tu7e4sW28rJz1Fd2dchPaeXuWUG0WbTD2h4bQ
l02MZw+PxwDjiUSyzD6mLe/MBPRdT8m4gLoQk+oHoiEcgnitFyHBnLVUvym8fh7ZWpZOYe6iwHbZ
c7nzw/q7F9qVZCS5mWesXPdcx/lnw8uwSdp1t7P1ZmuQa25ZnH1EzeG2FQX/dLTi8gLFkUhpMfLy
0mZ2MA6rtvaWbd0PB2CDh8BuguPopjskpe4enBWVsQE/srM+1An9J6vLHlTXXwYcaVSv1Ctf3M5d
J8qdjkkHF+PNQR6ocGsHbrvXDK9kDoExcXB8iHQwDX596f5F74Lej6279C4kKgPzXakWVgrBh8ET
jw7jJeh89WAO0Ulp5bHTcI+K+gkyCbL2yi42vj9xHsClrAKLxqcmg0uLG6LJx2RfEmxc+A+V049n
VzbkJWd3eqS+/vrlGnNx/8MSYlFXsrGkxWAq23VZ+r5/26zGSJuw5363A9IHs8bLAfRTukx6jU6B
iLGt9GSxILviJnD8YCs6w19aFW5U+CXpJXKtFzIPtKPjA2799WsTYr7N3704U6dtJwVSCke8v6aK
JIJMF7IlGZRmzoz/p65A+pDhxMFqF93aXX/CMJ3uSoDaiwz36V4N5mM8o1XCXgDUxCaxGzqCLmvC
xumgRxt7JkzWYlwV5A7g6E3KZW855bEGdZW5CdOKrK95hLPPNSf7hODBOOKg7tkP1WfOpIvSk1xj
0+36rZ8TqNWt0tEtAX3oPm8jhV025C9MnO4ShMEXY6xX+kzHlRG2CGtqwyt9lm9AR+E16vae1KOd
6UvzmDeICVqb4HPWxmWc+e2BsClc2MPV54rf9zPapaixckZohvr4Q5I2+VXGpJrEA+ztqnDumlRU
DMmMT32D9YVqz96Muso2SRJ+Q/5APocBRa8jPGlX5H2280idJAYuOWioHJZvtnO7iInOdrUN8QnD
PMET26BQ13Qg8CXQe4JL4q6ftRQ4XIlC8/2iwznMaHDGfuQEd45ps7XzOQLPHa6gzSAK+xUtcYcZ
Kb64CsMMJWVQwwqdpHmujcjaefPk9+1vrVkfCFdXt21aHxOS7I00RNs5BGJFbAx39LidSqvdkKe7
BzvDyF8x5m2H224Ab6VwGIWa1zyXBpT5N0xfC8ehTTcpiOENnFBy5xwmzKgWMrTgMCGHXIAeGZjG
4XE99kjucGZq4QHEvEaWtJAri2vok2+praoB8jVxStZFQgg9hmqh72TJPrZACP8MJGWXZsp5qVDz
kxApHy1Ls44T0T0iIiIeLVa26lotPThJfJOS+bKd+nkOXgE3vg88LT9ZwGLWKL+PjSFnOHezIrRU
P0FH+jIKZOmQQD74oVo5Arc/AHNeg1MlByMnpbS0eempTfyFO2XOPQGY67TXEE/05LwcLLxylyb2
eVL58FZibe8FXfLiIbWggQrsgBwPtYKl0d0XbjZtsVRrS8Rh1apz4OzVcaTf4Gewz3bgLDyrBcEf
ByfwMbjUOsiTEBlBfoJIFr3+lMgmOydMcvtA3GsWPvhFYFz1Ulg3DWlPlzJ+Fd4XG9vquZ9vbGE1
7TZocFYnSMK3aIwBuPYi33l6bR+wzpEPnsVMVD3xuyXm506zjZII8ZyNuo9u67stZGwRekickloh
JeKaR1B5ye3mLkHqkyGsfECgxBy+dQ4waxEIOYBIynR8joRL7inX3bYoic0iOcpaJ2wo6ggiCmpk
4kySB4zP3TIYRv83j9qflkXHIM0LypxpOC4el7e9/HePWkJOdS80iPasxIm8RnUH6Q0hW2zunXaY
DrmzzgVJl7mPB6os4rOjumsSoD2bBl3fKCIXJ0KaTTVGDzD80oU+sT4W7niqJ+AT3XSvY004Rxl2
p9+s6O+fNvMrpzkjFDUr2rL3dV1BzI8/FxArwydss638fWpFYu0F4o4TPLCjktHKrZD61LPhlbUp
5CIyvFXZ9JsxHBGBj4T5+AHhV5Oj/GM0CiBm8L6mGKFxE45PGNpQjQR6sCNorZz9y902I4Xt178J
5/v9wwmDkTJskisw8QCDfP9wgrZdmeiDyWIJyIbw3H4l8sp8Zg8fP2AbWpSE7zxY+HIRpWlPAZuM
nVXWDxj2xP3gRysjqPEkeVYBS13sp7L+SsTZIm+SZB87ln8C6JqvlOfreLkLkKit0W1Q9xRQp2Wx
jEsWSr31yfUaT5FRtRdyOrd1WAqobeGlLZR3UxGg2s3u/2bqUoII+/vG7s6RJGG4gE1KVh33veE9
5dJj8OhkiEmi/DBgkaVq50oYZHvHhV7fOp5OIAsMlWoKARrrAY9KbPAnyDT8W/nBd3AkJn6mIMd8
ijyLSWdfivrYxNh362HdebrGt4jQPHBpyEMPsKSDE3IwvT6gj/SvD65DgL3vEFsx/5OBOX6FRnEu
yqNDrfPoGmpy6p1CkukXIuSpiUKKEMdZGkFq2kyXaQU0CQQggCLr136UNmoHZR/iVtsmOWB7q4U/
oE/D3qgDcVSd+VjwDN/VQXPq8jCnBbLnbjEPnqfby0kndw5tgELvn+TrVJB7Cf/rJIKrzAfnCIZy
Cdo1O7dFn501GAdn8s7dAmTIWObDsSF2LbCrLxk7wi1GPfNcuiGKuDquzfNAQNeamgfqe1kvNcLh
z26R0oSRxbRVDoXIFKvXaJyKc6F3j6Op4USzukM2JCj8bSbeEtjUmekYBLZx/NhVgXWnmZ9bult4
R7TrOKc5YMk5xrRHFgQGFlsSzLu1K/BGAeieO06Tw7AQTyxX+dUjeHuR9fB8I+CYoJZw4wbD/yXq
PJYbZ5ol+kSIgDdbeu9E2Q1CtuGBhmmYp7+Hc7+If8PQcDQjigS6q6syT2oVQW5crWHzbdTWJ5Ob
99TaRHGutryp0U1D3bInz+NGDny3sWznoOcaJnMdMdJQOVhOs18UHQ6/pQYQMDK/3GZ0lnYyIZVD
kmTwXTO83mvJcHszVtNMDiLaKs8iKSNqyFo4Et+MuCii7DBkcBoMXW3sKns4yuHPmWgfkxjGZ6Ke
WyyrUVesHRsaMx6LB/VGLGwDfWPkrNEjbCt7wM9u53LXpiXmXrLSW5hmq050r0mANS14xHBiXnMr
KzmPQW0tEjv5YBliwFfk97gz3HVQuk9pq7CPZLW37FTZXbk1ytEUSH3kSZWJuy9Reu2FGh87eb3p
EixzZMk8Y+co4C3Z7Z6sdmvuPBLiRmeVtnIAARy9hqT17PxuZCfC8FIYbrziGitD02bWAHFmqDtt
FsjpGk4br2bK7zhxetBVBSLPnNTa9NNNlgmxEYO8R0OSrkQbzhqyr/c2fom0CxnWDkE87GDSWKgd
0GHUpEVtlbFgZb0qI213Rs8IP+mrj7rt9sVofhcdij436+XFgzDAdm3pc4I2xyNLGKSUDitw5Nod
ZzUeMC//YX3+VpwG5wxKPkxiWmYceaD7NfFn6msNjomau4NjLz/LXOWgLA5UlW/VgDAHQThLZh8h
Ve9KWoQOBE+wzC0KKZ2+rS9/yqyYTslECKUhsg4asxnOMU/inCeQa2W1JSYIRQeESZn1HHpDMo8b
O+XXJnc3bEqECmMD/VQnj5xvavR40cn+zwtJzXMarHiFBoWXWAhCKytjPVZ2vonzhUxUwREayTZH
4I2JeQogosSjrYZkASNwlckyOPU5b3kyZFfzIcAiIfWFRci8emaznbTslRCM/ExIkEHIXOku4lYU
h7Br84M7ptmiBnOMItZhS1Zujvtbaue2X4CMru4I79x7knRnrTeqHVXBjgCe/gBSfTg2jtkeZAt1
0GtuYTwB/WvpTAQxqpquwQPYdOaEAYREgW7E1UsmWu9q5i160pV8AmVe7czYeEBZ1bODgORWVc2n
3grrhdf7Vo/xcw5SfVeBvwOFxxEE9zYggQdAMLMbZoCTTZBbMYY7Ow6J9Sor/aZSQ79lhcL1Unzi
MkQCN1Qj+tqdKU2xrypN7P99hV9NzSX+lXlgpNbBrzvr8O+rh1qV/8rfUlN+2nWprULyOoBYkJxL
rt7wntfVuCbttOVsVsdwYB4cIRRmoqrPIsGm5/SI59Os049BbutH2XnlLMziJRh4ouVi8spnLCbI
wPjFdqYptE0kJxL2SIVtqq1lmU9OJx3y2x9RKX33NbaecRREtlsTgPm0zo5szNlRjWG2hRqzLztN
kaBb9nuBa29bK2/bNuEVpKpYNKI5T2CgpC6wqQGxPnSN+u9hmLLw8O85XPQNqaSRPVOp9kBlQz9r
dMXikxITpA3yYgYWuRTj2te05CWSIp+HSqd6VqjJunzyTmP2lYnuGvc17RcAh7s4Gx//vpAXzmfW
sukNwHRo6tdJHnoHUfrZYgjR3pFXgBBrABiCBClHhVaro2tWb0oHeWI4sPuAztmznkDNNe2w7tQ0
49HDun3sQHLHTd8cwNBVoTIIRJ4wRWZJwlKsiQP/+5PLWuQVIfjgIhmW9L2rOUAw1MfIw5citodD
Ez378TSdDaNWF8mOowtUck6I07Jq5LFGpyfGzF4DjNBRJmJ+76vJnEEGgMVlnxrH/gDGmADqMozt
5JDtWUYV+9hg6WvXVsVSOpq/icAizYgZKU+mr21AmNXfqaCLqXfOLSGRY2Pn/nctsKwwn7jRfCMO
VWnAGSxQuUgAcO+BggmKWvv0lLqHcS1+Shz2dGns2JVvbZdzX4fSXOc25WrsQHgVrUjXjkimLXA3
dxzHW0nYDA7zTvJ2ptMJlegjE9iuNoMjQEQ3DdgJkjvTMH5nW6XtKfMtSowJbhVMPGqip9DJzn2D
T/HhYvAgNUClycY70Sa/RkTQc9qbf1On7D2pEhwluEzsaONVrLux3nubYfgxoRPP4wJckiGhRnY2
vTnL3wQ6UMLSizfB6CFsJLnxWJyruvnTvF2djCjMUJILYWBHsYobHJqEfLEeNn9Vc0AjlUlDWLxp
qtSb99WzFXVq+SD9w04dn4yaDF3bzsDlq9JnlRJgK9nyzoXZnQAvonyrzGxrFOHcjgfUIX18E1zp
M5Z391KEDZBZSj2Z1CERt8o+0td80zuQO+OQjN+2Q4LcYDNzK0oGaZWKfgdPvgbcopkfvSnPJZYD
xNjVGNQiJUVwMRiquzZDwEE7R3ifB4mcT/YwzhHyGruWKjwe7T1J3OKnc5Auwoz7g3t1tR0p3hOK
7Lnt9Qrh6/RWmK62RuMXbIntCIgKRcAeFUjkaCQweUKj9VszgbQbTieJsnb60Dy3ndu+TazFQD1V
yQQxIYwqyb0tWRjBceIXW5op1acLSgQ9sH5gM6q3PS2LrQGO9SBSzkcKCf188pr6PDo0aWoZ+7fY
jyCbOkgTUrzysyCrk0+b2I66QlXcISh/shEMlw1NPmTCh8BLELfmjruNheq/kdR9a05EGDAsj0Ve
+Kiii7J6FroA/egmztUuMciDsnpgEFMcnVVq7123umWoFnCRm0TcCElMHcU7jgNCg7tQI33bcdSN
cx3t90dCcuXTdHJaHDmVIPS+0YPszfZjIoxEa3zgn3tP7A7Pj7COUy7EX8a5Bbq6GdAnxdrzUoa4
ceiAbN10wrFGBsgCi5zx51vxvjQ97LuBCI9a59y9MnM+I5I6Zk48DBxXaOeNMZJoFbDp26mgbZSC
lBUljSujC4cnFB9qoWm6d20Dj8ahVRYXXcRkNIjROGlN/LACRaSqVHF5dLUu2RBWpe0TnQMEIxbS
ZSO32KWx0Le9R7lnjPYyi3KUj1GmY06AXzaQfVZ5ANIKmz5UgmB64TXeyLyl1Rd5XAIyiXyCMNsO
x0dVkcrjtBmtn/GF2pCC2LobYVhsVCemg06tMy97Dw92V4SHGPXwMOXGTDfbQZ8BgVLrPEl+WV2K
xRikI9DpeNhCkPjtM4P4K1FD6CLYeW45BA03YRNRxeRn5Rvt2ksYddRiZFkDHTBglF+3MKgIsQna
kyPAzNKbaRdViN3A7YrvgF8HjKu0MHdXsHAKL1iW+HDnhjp19ICueUrMglteeoM1QsQC14PTZDzn
FUt8FodifOgaU4nj0LQ/6mpIkARrT2D0ncP/HjhtjqtmAGv0v+car6dg9BpYEu1gHzi5/ffgPb4i
Ng9+Sa6DHpVCP+iXXoTA7B7f+e+rfw+eCf8q8Jr+QM6B6wkSjZranfW+5IbJdWlh+edB+nQStQk4
VSKfYl7roq/M19J5DOWJEDIPmOf+e3BDjRmS7YC+bnnKz1Nm9zhJUgyOna5ZeKeCitYzGdCdiX7g
30OUBS9JP6104p1XzNv9w78HoaDCKQMtC2AYIPVgJNzU9DatjKeDGWLhqQtDgU3GoZPHebYfPPzL
CYv+JDBFiX+PPWQOLBdBvgJYlByK1sl3DbRirXTLnckNuOPwms2ixmfZ1jgnFXq7JQzQv5plRBtP
U5cphhLJb3v+96dIyf7iFlT4NH7l6t9zqO+GeZfw2WsjRniWtupURltwdBZEtFSGp+DxPB8/1i76
oYihSV4WtnuUduIe9b4usY4R7ke+l3Fok/rg6CUkCk5pz4HX78Z2HC80T/Ln3IK/Nhre8d/fJR67
pGE4zf7fXxKmqc8dDtbbjApyJzNCMgJf6OeMjNjcRsbuxuZ0/veQyZ6zNvBQPWNcxVGDb3P7Fupw
GtzTxnuva70794nWnf991Zn5qiE6hTEJzR8qwT6Za4rejDBcc93ahX/VU9+7hq7xbI1DsA+4z01C
Ak6G1hEORPTgdugrmP3l1JIX5VLQFSH6d0XrS+8yZOeF/tSQe7+wjNwkP5oYpsqpahj+eXYpLIM5
GeXKm9FqV085/Z+OjIWBtP6tMUKa6bUv7k0WR+TYufXBxJSyp4/bECZUP5XSc9614OxEhDHW6PvX
ROnUy94EYE0XEw7NiDm2KX+IcIxAZjwJ1TpYbVSC2/IxZKSkCS2kMJrpyVU6jj8a7aSVl5XDOYuz
XzYN3O290JcQpKL9/z9Ij0CzYHCjPXbFsM6dXdMD+ZPc5h5O+Jk7wTioCVvWQXCeBvXTjHp9ZAZq
bswhWPokSmIgqcUrCAEbbx5yl26wxaubVbvRK8sbhk3zbmbx/N93DVMUrFu3ewZXQDKuN+0yLDZr
A3C9m2bRlh49kKlxHxh9f2SWm53S0pzJrtbPpQYiWTOpl4mKoNcU9zgg22Ty1zjPjGv+IKITCSVm
Iuy63b/n/v8vZLYXRErxoos3tyY1iCCq7aTj3HNTwmnVOelMiEN2/YQX/pA8nGNNkL5qA3OgAlI5
1J9YrKJ22MFlmlX9ZH3lU/viEvgiYvqBjbnSC30bNfSqxBTMTGlRUBTligYjkRiiKReEHu1s190a
tC+2oGf68JbbMTRyEdyqon9uWZeZe5TuOho4aVfmvrCmFdVRuojKwgYJmfzWffIG9iaaVUm9k6C7
Zn5+oqN7sm0iBegCYrApk6/KSArUBG67lFwKdt2BZKziF5IggFfWZCONBaMhnPBguiwxrF2HjB9R
u2s7S9I9fm8CUqmjop+G7JwZLcXfQDGgRbdvYWym8i+MjamSdy/1oViApk2KB0DReCOODdSIGDEB
OyqeVXQ5VxkeeLp3zVEruj+jajnhKHvV+UBPkwjrUZU374UbbfDFzbwQ3F5hvRupODpyVKfEIUMz
3ELV1X6sxn943BeuGr0vVxA6DGcMd2fYbl2n+AJfqmGL4tSiM0cDDmh5IxVHUJDcQqQeMRAhSWtV
mZzthgtABMNrHyX5vVfxb9NjA6VD+JlMHbnWnou91+741NkQJptAJSaQOcg+gKJu78jTyNlt1Nln
Bt2j1wtkdEGeg7PIWttY48ZL9gSVG2snNwhaBNG3B2ucrGnxDcs2mq4EDxjLSdanQubNjpkCnUyP
yWDpa3O/fAF7gayBMyd4yWmN3erLEDXGMvzgOI/XQS2wS4aQP91hXHQhk8z80ePyt+mgWfOgAPZl
FdjgWLoIDY8eaUVGeZbeXsAtfwoLqc3yDoq9lZ6CulsXE+2iKcRQCRLXrC4IrTbo6OUsQ9fMWfdD
zyEFNN4r7aHX3tHoZ1g/dpFdUzICBld7JylrIoYIKtwg2OlKojqZt0W5991qKSYagGtx1Bw9RQaf
cN9rpbSjFlnsbuNSFqUzq1S8BjD5HXfIRVDVzJ1HolhmwV8Un07fhPSbx9WUPKjGWSJnyuuCWc1R
zFfYBFv3pQV9jBtqGUHuA+oe/0VG/UPaVsUrYafJbPFNw63zmKUrw1iUuXMWYwJy0eSVpNM2hGyF
kPgzjxM2HXA4gYVfCGjEpk4Ga6mXvGVt0e5Jad/1aPJnXj+8uTlB3HR0jlnkIcfEmzsrWjTC9D+e
rKB7QfE6r0f1bhsBlQA+YTO7c4G8kANyajSyyANRf/mlg2s4NK/KI+4cle/gijlhBpjZPD8GtSNu
Zm/eSI1uGIbl6NLgYGMFBtwNKDUI16U0n7Io+9OtGDXncI6cZJhFbE6CYLdtb5Wk/3LxQGhcyK78
5Gag87dKwCuEXrARyt8hPV4/5NrtSEM66fRoXo1gTZqO8IpiPFm2HuIOmzSQt/UHSpMbjbC4tAl4
pIDO4Dfa9nunmzdOVSQexu5LNQ39Miw70M2mMePo11E4A8RjlAwMJtp7hUfEOg7DeWpBYCoq7zsJ
vKsjGbNmrtgwMjCW2JVRRMWvnaM+Oqt6h8l5zvJ8Az3Kng9jc69Cm00L4Tcpxg6iUs6K0MgnWJGd
ClsiYoRxbYlYOthldQqzJ1+z1EyT8Mxl9S9t0vjrxpk1eNfSFaChfLSydFSnpYd5VJ81XUS0j1Mf
BEEq7CdcOmHmYjsvqyewT/OkMXDvugKDlyDjkl70Sz3wTln2J8JDY6nrSQIos4sB3KlTyiVCJrLC
qey+xenkrumPkcTaYogc9EOe1390kCGVAWNUYYd7q5EDRIx+nSYgWB0/vzmIVOkfUwFWLS1RJ/qt
pA0fIAfXXcrgCWo8SSMhkn8ioKydYjtFaUSEF/6wIcYPRLcBUNWd0VG6zeNpAepqmAVh8JrJZeQX
7m6QYi8Fks+QGHQNV37XgujWAWI11QPZCP9zEfEcbiYFAsMjCDcHERhH/skpnvPIwG+uaccJg74W
xq9cGyRP5RXwJXeIN2EkN06SomcLDfalYmb2FdY7NzxooJIXyvlNSe9c0JVZ9m00IHI2xNKj/KBl
aBYxwYxTNR/CrpybSl9V3ECLMe//4hIt9NQn+zwdj63RvUMvAIvIBtS+aQh9H8GD815IRr5C39iR
+R4JwBzs6/SWSPuytWEh6OiwTAXcu03hLcwgeQ2miLVT/OI+/KAdXx0dF/+mD+PWHoj7412Yxy0I
WDJD1mSY0RHIwmfJGKZs3PsEnzZt0hMCKgj+Sr2YeLADF5awkSZ3MpqXrglzlKAKAn+d5FnaiGJG
zi819pj5oyeagXMZ5GsN55ckWjq3h0KDd2GCgxn45cLMhPVFhhovf+e6mHADzkVs2NDxGR5Sfc7S
vS2tfE689ZOQeX6ISn56UUxz/AYSG2SIX2QI99ICcDJGagntMluEMvnqp62JXGQhpXkLC5Qrmj5L
GrDMJV1f9BjFBUrNe0G7oHzgN2obF3BhXuPUYRA0LSpCUGEMGPQrJYVKK7tLb9rf+pRscXVfUoPO
GyAsCroHrVpADtfsgYGDztGLuQVm/f7u+vygEB22xW7MYf3NmpqnIkHryNQAxv9JArid5ZW+TZQ7
zl3aXbMIWtPMTYggDMNyxRrdzCMn/XIm7cfOoxpXTCtXKvdWJoX8fEo4+BsANx1ofw9SB8MUMMXN
UTe1fY0+QpTOFVSojqnnjwxG2MwaZ+Ugdb9qumqWYVFWMb1IwkbfZNEeFdxvWFOMmpPZLDT3S3fN
o2lIc4VsCcxsQVBLLuRrCWGb1o6bbUNoCbaDrC4Sr4wwX9KePlskos9s0F8NlEsV5I8VhxRrrjED
tiUuTARn6T73x0UcWNEZC2s/m0jWmf/7XIXenieMPnPGv+nctnM+gXh4Hx6d3jH8SR/HeiPRjvCq
llASQQUmvYZGhgRYO6WlT+ieGzXugjHIg29hzAwqzzKO3giGPPceaZMx8Zijc2mN4RJEBFa7bZnQ
rRJyD/FMcvaYuKH/9+dIVZLkMVNbVX117536s6foWulOC45MPEJfyzevSSEc63B5zUHxqoux2ydJ
1T1Qm/995bkEJ/GODfN/AbtARcK90Hmg7TJklCMICrz5kOeCoMwAcJ1TDdHcrjW5SyyAjOqhOsXR
TCtKt2DvO4RQd41v7P599e+h8AYOAfBsNGsDPNoEo4Ettq+jet221i3Kj6awHuMxoz7J0vVx04o5
DGy5Scs0v8Nn3WUeczylore4Y2Ahii9tyqsVOLvolvdHXTWSpq6T3CcNUHtSVHAnewOuRYNnCaB0
T3gZbVApbaJvVd4e5W/qQQxD/1t+SNUyMNT0gwrTbKmPMZeaVz9nwTisS0c+4aH4g7wwrco0Y+Ym
4lVi0LIEcjseJC1fKPs/mG6yy+i7FTOs4J9UyV13FLBVNB3rESif1XbPBHWcQ819DaOTEPYbQ3xO
Gvb4yrVzMI1fYWTvaapda3CsGQXdkPQrzWUx8yAh6fWfn6REJCu1MEkbFClbVed7w4wOLLGYY7eq
iLonXGxe9O5n3INZtq1jmpSfSvOe7YRisRWHjnmyW+MQsTNuWkRGzOugOdh+/s0CNW/L4a8qK7Lj
q9GbA2l1c8KGy8HSZk5I5OxgFEtihkMjubp5vYchsh3yX9zlu6IjziPfFiW8noLDLdTRuAHOWPiv
2Edeq42qhz9U/hTdWZZQGS7JZXspNSQjHdHdNprVIjLpcFJTIBVof4svv+fczDb/Z0WEM3B2bsFM
BpX5HLYkXHuQX+Lgwpjqu9CqWSgi/qfqjOd+T2LMES/taxY6P54nNzALNo0X/RXJVCOxym9taC21
gulDVqHyzIvhmyHbpinDZ7cbC8rMLgWsREXm1JfEGK7ZpBNIjLQratq9puV7lb4Tl35RBf0J2by2
unV1cnEqaTVPF+hNOz4DZID2abBBBpco0SbokezwXyUFvQLIEBp7t5NPlJw+4UI0lnjH/lLy1oQf
vkghQdU83o6ma140/70nO6Nkuyc34DMmQNFP5MFxi/tRC/W7q8WM7EATWcwj23EmhTvv9Oan1LRL
3VNvkqWwNgkLmuc+qdixtaK3yeiekzmDLIeFvn0VQ33UY2Oa1S1PF6Czo0HuhiR6acb2XA4PuOAy
LZpLM6AIU3333OrJGV3JKg9a3sKQK9/J6rsflWtTciVJdPfIRORqyoOFzNajx+ynVgJSK2oyWx/7
xSAkwd3uGqfTWxNwZmSNmVgxBXqUH4w7F2Qtpza3LqgGbn4xfSVugMbI/c46Rqe1P2Mh2+Fv3cSR
ATaQxBDdH9qZzVFQWN6qmLhjY8dfFibOcJ1r2h1oOslrWugX17R/g1z7Mkr73uTxe2WGy6ybNoNm
vNkt0Qdh2b4SDrD3bLnzgpVJjHwZNjevaI+ATeLY/8Zjz3kpJSDA7g3k29lPnMPuKhF+YvELCOFo
P7IquJqa+K1os0Au6Q/OOo0IO4/zkCNmAUGh+yjEALCnaD9hL5w8UDmOIV6iajgkiXuDU/rajW+J
r50YgiEQIe2rGO07oMUIckLybGLyqnWCRWTxwcxzM2R3Cv616xEa2Be7IeVQ7wxfxHLpo/GC2vav
CejsTG72GaL3t3R0pm76FtusJMz/QoAUkEZa8DT2GBA21k1vUd1SvoX7qi/zeWOh7HNMwO1R9A5X
PEKEwA37eNazag163qrWiNJNGuaq5Uj2iaUT7eGzvxgOg9Sq9/9GOq6TlYB19yBBTN4980kd1hN4
qMb0QOL30B4jSsDOB7+ep0R3o45Bk2K9TG5tLUPgxsT+nUI7HJGOsYS45jiXgb5HSP8FVh30vWtS
ezPYjeniR+7OtiZtgbxJcgtrc+WmwYy30J5hDf9hQ9gnlCDBrQVGAuWEhcFqqnd9VIesyWZakm+9
yIOlQnRTWj4b5gpW72UaFfLNiZQY5twmhXDrb2zCfsO2WGvcijj3Dm0fw3fYymlY6xxbUzc6GPmA
jEtBneo/4qQgQRohQAATqnXJVvHPJGobS38RhOnvONBhT7Tm4FQa2SFqhlDwrOfxi1k2r4T6LYi2
2g5jPTcjXoobbLvOPvpTf+s5rLq47haTg1SNym7VYorjY6sZghPPheKtWMLYeG3K51Qw9axo4NKR
6291O3B6tWLyNBFvdJ4L9JqUiNxyjjFgJ3rTyQhpIyA8guZeI0E8VIi2XI6+tTeS3ePcJs+5hBJ2
TxCtWhPxQRA1Hygu743xWxXWwSk5H3TRgyMkxfcUGGdf3oW/IVz14rOmOWn9Rn4vlBUAWBi6rxGq
q04NG+ZSJyfuj16NswAVEMakj0qln7YfcLB2Ky4++tzCd788wo5pdJCSVFj2xZaQ2iBl4UWLnwD2
v5feS1E5Xz7UCHpoXotsb6uNzc5T2nNANRaaxgnVM0PGEBIKVuWk/PHT5uxq9VmNGOeCciGNBxhH
+IvCio9FxJZG0OtNuO5LN4o74vMwezGa6YX8Z45i8JUVqYsWspu55fMpRH/jgGi5NwVhdQxMZ8Ez
FP6ERpW4Ok28byZem6GZi6JOSUIKGG+M+N1LNqSAxkEAm8xwuZ1GN/gltuJOSDpmPCiFsT1y1KJq
pxV0YURPx3ANlBWkwiko+xcASmXgvdS1ITDpUW6Rz6LK8i6VzVzBfek1msO6xrUerCMHQmAqL6pT
98JzUXhbNxXkf9zHh7H+G1z/2LfZxwRAfFZ04SZ2FOnGgfmlmdU+ighcmYx2Y2LEAO1SksmtirdO
KTyb0SrV83eqJQITU0jYTkTPoWxfauSMS8dhc3G8QwkCtx8KukvOqgvVi2NVu0QzdqglD5ocyJVJ
xFPqL20tWNT16zh4F8zRRD3J5iV2+xurGfkB4cUbewWonHbBOKVbF/8qAHZcVIW4Ja3+pcf6PhXL
wOdH03bpiCDLQTINB3TojDjzmeM32cJQbbtQG0sAvs0fC5VtMiaZoo0gesJIqIpj/dXWSKgyDYak
FitUB7ISfRyB5B4ocv9Ts6oTqqivrGUNx8Y1ADMqak5qaL+A7XTyQfy5alqJoUfRIRF8RFFCZvEU
Zm9e1OBYJRZHtNlZ5tYPRHzQGCkajtAc7hFCJX8cLOoFh+G8XjAG6UlaU4BouvBPm5yfIXocCift
aQy6TR+XnzpKCDpZfExx9jWA8xmmWGAhjqoZjRMaBJm/7gWXZmzSf3Pj9s9S472tRl59oVyWgvTW
58gUTJcGmNf9iMf3NZHWMzDx5iiLOK1A41m0U3WqAgmPqiOOkp8c64ixje7H76jZjAldHfmYizZj
LkNwDfOQ+teT1M8eoVnSZqlJvb+8436s9HWUt99TCxVtSolsGVowT6SNLKK++mauN68LG71gQCQL
3pgtCkvGPMwhMPgXa8OqvqBA6+Dm8P4hFbB6fg0sr8OcfiMkIyRCOVFXRtodSoeSzAhcMtnz4g0J
H58FxnDLPjfSpxEp8r+CbdSZWA18fs8pfPSDKQgSUleNfLqR9XbECXmjF01Rm1Hk5bwpDJsgPQb0
GTrSjfFGrPpw+kJv9RwF7Q4C9Z6x6Rz0wjHBvDWLIZIwgrxCDoe1344nPfBnkeMfVej9JBN9vSF/
JeDyEXEE6T5G/kd3niE4BmOlIWDSZfWnu9xglv6FOnUh3PazrXKiCppnk1GtRvZopdjvWgR4nPGn
ZepkiAaHB1Spkd6sah+dBKY1zvjbujWVTW6+eHHDttzqB5b3xRCou9kjdrRSKltNbpmXQ81sLrjA
zq5HdOighQSS9vpawfBy431aM+fQYbzNOa/upRftXS+4jVFwpuXy0a21ybwGUvume/8j8/jb1LO1
b9r7UbHbkC/Bz2Z/knUB1LShY+S12luRpTtmuFC8pPPIMSO62URdWX64A+PHKJQfSREw38K52D50
EuElGlgRWmI46kh9dpoL3k01n2wZua+/uyY9e08jJihKrgEqW64i7VeNuIT6YZ/ZXJRNBdIimggk
6D+U3r6YufPCEQpQ2YPyNh271rlzM1/L4HnMzJ9esmNlWftOI2Ywus8ADQFYbdq7dTj9hqxbfI6c
etm1uL1qFmXbmUmT4WosRjiXvPXGw2xmi+KbChc63JmO1nefMu6xUPd2PpxCihnNMO/9BRbwm8qY
OgFAfp8mDDC6uhIHVM0QW9BE1ZcWyK1ZmBjPo25jX0ebFKUXTZu+QXo+y8m4dzbeqFB/ko9lQgee
Q9QaRV9QPQdT8FSTmUvXoH/2GU0l4PTnOk3WeZ0VHwmoSs0TMy0fPhor2iNqG83xiRj3HWnPcyC7
XxGnfstmbTJyRTqgtx9j8+5l7tKNGKnzEzQbXWbbPClMSbxrBfjb9JYzn/BhZbYshUEZfUSD95dJ
NDOqfvIb56SYUFhtfr7U0ruPMnmje0DmQb3w4xPD3dcwr874wi5NIJ8d7K26SPdh6X0if/pLOPY1
o3hCUjN3e0YNLgHD+EWeie/9QO2HErKhqIalMyxQZR0GTX2YGdHHhkGqExRyIzR2TaRWWaw1dOwp
IHT1jsP1mOn97jfurSeI64wPl108fTaPK9m2qSDMmtEZ0m7Iwp+jWY0P+wGcJ23jWpdEF6sqy26h
5JasHlT0yUZSYx4f6/DUpEuNNoeTp8Qfpjss2zOdg9esrAQflWdsRsK+E58Wooj3WkYMTxTRoMbg
4Eb31Az6WdAlLEvjRTkeE/oHZxAg0zgbbB02ArHImu9AaU7zr7TWn/VGfMdpCHbVyc2ZOfU/hWUh
bBDkYiTvfYtDQZAXNcscfZvj9NQb7qC4xGgFm2Sv7GY5Tj6aF7M5pXe0vm957dHgj/rnUAe9kW1E
2SEp8A+Bjwt0nPCBueeptlGt9csJs7cK3jr9tWyAnGrhLpdIiJ1d5ViX0dEPcSP2Q9zidtDWcdXu
Yy6ZbloMYCN7nGOt4WEihrcmolXsj9th6pb/x9Z5LMWurUv3iRQhN2W65S0FVUABHQULI++mzJT0
9HeI/f9xO7dDUKx91uKAapr8Mkfqdk3HlvfW0qfSA1qo8pWfj+8d/n5wiqROPfcSpt2vL6EYRCYW
UHVz2xxjKU/aXAvaAzDUmLuaCX2WQWbIRUmo0e2/xrr4BWKFkz3gupx962mNYVPS0eBPNI96nMqa
Zs5x+8UJps9OuNnj7MD3B6Z5msFpyp/wKDaFT9VpzVJpMenCZK2Astpqm4TcdLNK/66LuXiN4WZu
F/yyZj9mDfPLqT+U1vQU+bqvZAmORtTPHFNaD8FkAuepdz42t4WX4FhvwPCmvbvShrjkyWmxW4Lt
0MN3R9VkDuoPQT5Mi/q7ORrfade/pLWF1/edUeGzyxF6NAUh5+SApWRrMKvJmZfTx/HhGtp3rokX
L0iPTQRwldETvnSYkKd8LqafTG+Dn2vrK523prv2o/ixsp0XB6vCHLKHaDk664SyV4JDV1hnP1QJ
/IgrHRKfRkGpaEfvU6mSO9UqzxbR5HnQ7tFfgolQaO+tYMexZfqQe8PRFt1HiQdW6X249MH9L6RV
PycMyv3AuCZ2+92P02ctjX/kaFaFMZCCd0gQij7fKtvcjw3piTBR/7pap2yYWnFp3I1C/8E93hC0
Th8J1XDeZ2ZtOO57a3fYogOYe8ExKATkTf9XMGRzXxyHeFEw1VhcmvoKGUT0HZpHZi+82julg7P2
yXUvRV1hWR+gDtpwGUeTE3padw9V40Cxbn49XT6nY3CbHKxpQtJL0v8ihs0CUnLVqLh10uRqdAAN
tIDLl0HLJGGVLcbE/ejaL541T4nVb2Gkv4pRkC7vg04CK/LUWZg+4Yzyhqf/Vmrtnk7u+a/gUlcB
HfBfMWt2LZol85QF8uxjGyY3W+s5u4i3Qo+uOsmNBUsClGVSUKSUc4NFWOU/XTFxVrOoDcTFjhEn
Kxkti3qRg5Mig8moJsRdNGico/jCoMXfHe66xdRXn+38vYYMUf6+mjDMdc3HiPLjFUVI3FQoJWMJ
XaWWvGcYBQDJsKhJkIBthhcSZnO06CVYTSOFDjt+OHSFYxvmtxvi1HKpb9LNWTp1wH0GBnOm2uLx
aiwNX2EKLsbUw51bjq8kaIIlPnkGCu9G2DeH6pfkbPjUrIooYKY4mMUNeDnVh5y9hZiiPQgV7zGq
kwXNJj+jqg1yypIixB7lm2M/RkK6NYa+oUSti95cvbG5xYT6oc6BmmqR9hDS/bhJ3BzfmV5f6ChL
F5o/gMLJdGtvlwrBFi6X3QVUjZjURxJO6leTZ98HmR6swKWYOLUZgLnqvTA/zTzDkq333oIhIkWC
lFBmsy/btl9shhnMJkzU7ry45663Roj74m0cMlIOKGcXe5FqHY1wzb8ufbNrc2fbSK608kCG6Zyz
OyABuW3wScfwyaf3vSrGS2ZkezmKazQ0R78j6oFNghP2Pki9FEuHx5bT4zpwEKvb/km69oeOlcSm
rZ6uHrdbGxC6qH9h4GDP5eYoLsNek9/TECMQye7ZCoyzSoxXv4b8qmGTfXEr5lRp3Yu1yDUw6Va3
NanTXGSlsetEcZWp9qyhd7qOInOuZe+tJW96NP3GUUknWZRj8A/3zYSXKDIP+WifZeS+dIP1IUJ7
xyBoHfbBu0rlPwjQ710wXfRQgy+8lLqLUo46IkM2h0xO1iLClrokXbweTZs5exL3+76rTwXKbzSO
nLyAqDFGmNaV499ppsRArg35GlcAQavwIk33XaTpqanbm9SCr9yhCLISuxQg1HYMIjxSTL6rgavH
rCAva95WfZ6+ZpzMLAMvizAqhH0mcUlF3ZFOVvQcxtcuClo6j32+o8x78270a/50M+VJQd9eWlO5
5qaTrvrR6Uiuub/KoNF1LmiJw/vff+IQl0D9ZX32ajwlwWQsG8WjkACgjnPxzGiraXwUojRH6Oip
4QDLsYgmgzdc7X8hX5SLGvsiFgg5T4AmegWrv293Z/v53QocbmcO09EyQAhrt6aWeB9a1XO8LC9+
UVxwgw3LsR8R+XOXNVKvqbBpEO+tUS9P3twn9ffBmF+WhmBsPpETCQzeer61gmU/GaI6yQ5TbDnk
zabnmnMqaMhehh3sZ7xv6fnvA4e+cImY5m8nxoUXtJgHM5PkRBpvgf0ZNb+P1I5gDU4N1MZtOnnR
IpU4eVOjNgiJltkyZ8Vd/X2tpg+xasWJG+Wr9OpyWTlRfzDh5B8Fb/bjZDv9jpz/f6/+vvT3QZ//
i//9z/6+5qPRLYSEXuElAQyK+QPwvGktgcyyr///r6H/hnMQKTz9X18jYpIsZW40pG2FODZhh9lp
zLDxzEk+o0eOY+bDn/z9cW0ocYx0yAmapXnLv2IotjOqD10A5n/FUH8fmI/TOtsUCocA5UhrRUx4
22Yofj0XCdTa1OT8ahbiaFtqOQ4YhLHv7zno4ZGfP+g2HXeWjl1qfqU1WrBP+5js9vzSYifuer69
pIsjxe0vgotDRBjNZgrPLkrsWaX1//usmz/7exnknr3yYVktI+yX4bZjskJ6yraKtSEjNKu/12Hf
21s2UEwVEMkTs/QOnRgfa8udfTNaC+uYDrHlf68rytoNcmtZSLbUmPRU3wqTfyAMZ3qDNoWw4JEd
u4k2d0ZPHic2rv3HZP6QMwPcW9Jdoox1ckNyTyOplDMQsWN6LGLb6PeJl6+9AmwLcJiKAjS9O8V8
f5QBMiirXboK/nspZfXgW9VxTrdlBdW90gncRwfSPrrXShlMbJIQgUM0kDIjUzUXmDhQkAOoZDCA
msvfhyEIp4OtF+ey8uVJYffYVoX70XsZISz6DeXpv099KspsNwyPtB/GD+2kbhxYMhJJvPr7UkJL
4H+f+V4LGJION2nKbZLU1oXMvnX5+6ypa/xJJpHiGonMyDL3GBu1u4m6TG0i3TXvtUCAwhzdnJP5
5divcyHjexvr8oHDULH4+3Ix6OnWz7Ni0/aF9uCo4auM2hLZrte3aUqplN2n7Z7tHhvb/FLLnIrs
EMaI1Bt2ducUL3GnwZWPv5B5uOyBcHhxvXdm2O7t748xRu+UXeTkhIGkKasxNpyZ9UobP6XJMFTX
6+kQFIrd36/4gbXTJ85Bm8OjYV48bonAUxJyo703fRYRmZO2bZZDPKUPfeXqSzrKALMnE2M2qViB
Az88TlnBQBS9o09YKL0qSveu1oobopm+t0hHLRQ9o7dx/uDgqteG4jaZ0R3VJ9mkdpnuSKiE1E9E
DkWsOZZ44JQcn3hpmnK+uvIZnKsQY0dK32YlZxNo+GtEZb7/e2UlHaNzQeizKzEMZ4QTGd1F5XrI
pqtne+UeRnl+tCJKD/s8xzU0+aDqu+ewMdsHi8Pcg9EU8aaTBkjAUa4JiVt7t8Cj5oZWjFeEsr9o
5F6VF8Bb6f4xfGTf0j2QcnEOgTG4B6u3zk1udHvDlZBriM8+PP59GlNQ+/D3GXnn7jxYF3w+4a6a
hT+Dv69e50a56YDPnfV2kI807NK9m5KRRdRaWHmr3nHt5rsezi+2Y15y8z1T62LfRrSvQx/ZG5EJ
b0lir/xM4TThPna+Udxw2zSV8cxpxNrEhTcteBuyuNm4rNNJjR8plegSBeQ6eUqc/r5ecKUEyifK
Q+iEzVMMJYbm6oARhiGf/goYfEsxmKkyi9+0Ef3TMyjpuXlWAC4OMfPMR+BX5KroR05yDqpxaqJL
gnQ/6ZpLMERk1dpzhMIDLfRDRnvRjgVg04Rpe9Rtjl5/H1octEfHS3nLwmNwOFmdqWkP7Wk8/b3w
i0ayfMLxFTJPNuP8V//9/SKczKNv/SuEnZNtnL+uUB44WQZcaVPj4M+FulUL4kq3CTWbTEhGd0TD
q7zfnr0z0jx/mYM1yHTKCGPeO1ngUzuBTLnEtR5SAFtDI7OZhUhyuxZ7QT6E+c7CHhbaycCj73+S
sP6sbZyHGDMRvfUfEhY5ffMDZctl9fXlE41YmCOCYmZ7DAMjc+mM5VUN4BnG+NxE1W+Ym7gTB/ud
sSR9H8SS6x9HBR/m8JQCFV/k6Ds0Cg/8IRs9aIp7lzP3ytJiP6UZR6LEfh04TuHw+TdS8Yrqbl9M
bT4DsatJXWO5atJHcoyPhYuwNRUOfI/yKW9xy48Wq5keFt+ZmV99i1OuYng99s9ebNCX19cvRkBb
HpWmMvjJOTO7efHBBvExYmItxVfh+J8a1rbF6LtU3u8tH0FdH07FFOxFg9M8H17wktxV577HenDO
HEpZeuIE8dlI/OvUxE99VtM7y923qPUvP8TcZjyyqjopa6mEdbfwTPno6MGt9s89M7OKgRsO9nzl
Fl6JspPeCICs8I7v2pTrqYhQtd3kps+qxpD2Aht28paNwaZuw39OjrKVKQ5bFowCz0fELEkGrVqT
yLxuflSCZgO/OtopTJliQJ1IgmvYtlc/0VZdKankkJ9AVQ6KTqJWV7uwLe9aPb2bXYoo3gzPQve3
JSg+loWLtHlnAoC+cZe59CJ/9nPjAZsmOa5pXVr5hqHNxZsOViupVCy4GzdYdYNzzCRAFNralcXj
VPePtgFqYUqOiFMPJNtXhoNXleC/DF9K623MtlltrcJRHo0qeArNCttB8qrM6Djym1XMt9sI8k3u
sSZhMYHh/krDzmXKjFuAzwabX/ZSOtEl7grUCh3/hWJwHWNqXXST/zNw3EpH7VEfi58a8Y9l4hRS
SDDN6lZRrJJughw8jZ+FYLjRhu1KKEIXVfocJsneh5XkTj5ig76WWA00rX2EcriDRoWdnEmCbyGZ
pxZ0ZXfuaUzo+szt8CGmQpMH0Pwo2f0XZS+8RY9Pu9TrW3ZBS2X2Qs5iMj90xYOip1jyeBC/W0IN
6dRuavKnyAM0YqUuzeeKiV9YLnod9ant6HoYG39rq3AzFNVHWccDO5d3D4PmEafvpXKGuz1Oz9xU
ssq7AFT8Nn3jCufqn5sT6yL34CQcHCsx/oZBsGQ5vmihfMjgK3avo+z3cVc9xGp86XoKdqfxTrH3
RyuAOCc8JeCQaetVT3auuEeqfsOjQMEOllOnorlV+zBdWHwG98OEBMXK0iGAtP2LJTqL2TZ+94Qe
ZWKa8HgS7jsV3mgDWR2VGKnMCAW22gdH4OoLa6rDGGA9J53/rOgBnVkepHoisit9j9ZnUpWid+ZL
oaMFurW5cn2U9KBozmyvD24gjYNJemJbATtZqqA6GTpTlGsZcgFXNXM1Ozs3lnFNaV/tfWRFmMv4
JXmmEhqKRpa3hSpY3jLONV0YPhHl/XUr59tLCBkyII0lVrFEq75Rd81zSLLDkwbcbQZ/fVGfNE/d
JPk6opexaIulS5HaiuENbLfA3blGfdfGAm2L/YcRU9thP0O41YqlLViFKW2jJyZKeWvIl2rKbmlm
oadwXyBsQ3VyaXJg1RlOkPPubrTHM96Nt7XXjMyrm3VNeGMa7W1ThvusTb/q3A2Ww2Aj0YpbRDr1
MHDBCwJNreKm/rCy5O6ITVF4bzRM4PVJDtkQ/WTWjEI3EZtnBURyZInhSgTa18T9n40TnV7ZzFty
I13nTn7SUXTy1As27Rssr/emqX9M5djrDuOYOyXAdBjYLpLJ5P+2LSkczf+pwXisTPnuDuzvYZSe
7bB9d2VLDZugdiRJGX64w4YCdNz7aiq2kRw2ddDGD2UGOy3u/HrJNBTOnnUbyU2HOAaoIvn0MLMx
xhzVMlX+qcCWTlhuF6UFkB2fQfGfNqCrZpl4+ilTAC6iAOQj0/I1SSjskuNsvly1PgECnx5zJDTh
YdxEPc05eDE2xfebC3YyrqdBNRL80AizBVm6zC1QBRBxeCewLiijbNZOsupcj19xoVnrtMWbVsB1
5I1xdMErWX72iQ0uwmFoXZPEtpbR5J71zJlFrvZ5hPRGPJJ/qxZ3cl4Ly61hD/l4DJPC+ITbz6wx
fc9d1r2WEDSlxvu/FzKOMOqzq+CNwsiH7kMpJ8lsL/1QQXZokuxoxywHSHItNdt9BnsDSxJE5SWj
sl1cN+9YJenPwBHpaDUAreyt8cYlQO8fR+d90mSU0WANgzxyrd0inJuaGbh10YGhM4qlsQ3mzNIA
W2sZEUlZGN303mm/cW//DKBm8pK0t+goiWbcOEnNQS1S28yfTiCJcJnlOCVBcp/B2cGHrtSe26mz
55+HrYO/U9rDi0fQDCfgY5Qo/9An7bADcLpLKZo+dOhBVVxrj4o91JSZ/eA5NInrYm48kP8ytOzA
wTCemcGdMCDLpatAamikojpGNzfPGvOlQaf3dv55M3cq1zxy2YZ81njKhvar7kLeAL1ur40YY3ds
5PKUZrxbUH5xC9jJmyYMZu+Vtxl0Zj4T4QaQHVO/C7xmuATGjwFyloeJsYTma68pNI5jE/QXGoOK
k90qDUrHSLg8DRg5Y7GNaKigAT6niaQJnIsmNm3wkOhyJJHb7cbImVYYB87WEACHcgjh+gmd4WL0
6RqQTrYr3ey7SMUTs6bpJciybFU1wVsTuWSx3EptKy3zVqZsmLfIXdrR4V6Jch5hEgCjWNVEuiOY
ni68JrC3zkTeI/Id0II2JdbOXMA4Jjrq+eQSSxpJBY1W/x5XBOURKbJXyECLYn6blQeRWa9V1WXb
WBF2GqDaIWiBPRrcfD6oUhzkuekOs7a+GjvdXeV9vYTIjSkqKjCrcHrEp/GZm6N+NdxqMSV3zSz5
EQGzbBL9I5ummqWBq7tVTis5NAfclAv2E2Y0XP2JhBdHF/qVMXbTvq5zBPIxr6kBLX1cFWwZnZvu
mUDc6WTpuM414aMY1zrBoZFpxw6+V7j1ycmlnJYI818MDskMvbJxVevjm6zJEFnNv1jvxJMzm6iq
Icy45HKWyVy9Wo5EH5gVj0gdShwCQoYrWKicb19UY7E0wFLGMgNboedOg4fDOvVgF6+k/fDcnVNh
dh/ghi55pu2YAGvvvlT+WhccCaeMhD31SgfLZHcmS3SvDP/L9tW0hPqxcSTg4bhtf9hClqEJgN8Q
mJ5kNCynXMJFtDNnVSmO5bUHI9fsn2ITUUiEH+HUBSvgygPx3eDEWv8YUmB/dLiCrDLwSqtgHH/U
lH5kZtcdA984m7YwVu0IG6EMHHkLpY1rCOAuHS1UQsHXnML+O9bD2wDAy1eOWnuY8YmtNWtXxWpj
jPgKhnrjJxBFYyl2Q1nDx8SU0Qz83An1oO2+BBYtU3UdJtuU+rii0d/6JvBWVahYXRJxpWVA7BDH
nlvBOa/vvGiJ6tgtI6//aTOKc4ml8FMVVJ4M7t71a3XI+/Bf18T6UtFfjHEjd/8JqznWfbeL9eiX
MP8BlEKwwoSJ5p2Bf5aJXDsB25vw3ezJ1lUCkDNfmp3+XneTfgXxuvWxj/T+F0h4bHFFigndeWpt
J7rhsgLwS+KvbV7AyB8ju/mIGzr6SPc2iiognriSJZccTZPZ42wizFZjTW4mIW4EOf9m8R+bcWI/
SuizTu7qe+yo2bIpUn8VpOVdjpONmcj6rFD42oz7PDmd+4RTcAeG8lm0icvbtTrqdLTTHtzAPk5v
EefqhxoDVZZp36YW3WyhbbukurNaXaO4NVd9mD/Gbf/gWXNotRJf5YT0bjXtQ1Z853V9Fh98kyEC
wMIyTbUSfmwdNX44PJduttYIuK8SyVbcMwQj4OMWeBzwPywZOUbrqeGQjJX3BWfcMTPdH3zuPYXP
tOu6MkBBCSO5tEv7HhD5ZkL1muvQYiit5+8zQcaUFTGsso76pX/32OXYf8nBD3SIqhoexaQvrLGO
D6qNw2PUYYBKOb8FpkZx+zhp1yxl0yPxtU2EY+7kRJOR4rAQatOwmYimch9xyktE8GTpWJG7tog9
LeKR+yjVcHg7CxNkTEwoq8WOsLfs+oMT3rT09GrYR0VGyCdXnOUtqsxsL7gOY87FyU44ZkBFevNK
RCuDwXoHoGNr5TUnDv84wZnpEuCQafWcFlpPfO5BmESYPsgZfTTReFRNlTyWQ/Kb0BlY2962o0UV
eRJLm+oZtCnNGGF42VTfxZeWgcIzeBDvUFUGtrjprTI6CFcBPPZpaLh4f9YTuBdEiDOWyLfAIUwv
GWWn+dni0rDwFZpZAcqkjeLPVmfIyZAf6JMOayQs2UzwcDkdnVrGfBqIWhzzlnbMHRltgVhdLdKr
lL0Ov01Fl1vEQEqfarFKPfnQthogFa26csRkAEKJ6pDqX3gTMGmF7Ux0galDGrcpuYrS4RC+myrn
vg4xbkEkze2MS4DIJGLvuwIzw52BKWFYU0MymvWmxda7Ho2q25lKCWZDzYeDrLWTYs8tZdzaWWC8
9Ym7HcNdEdb1O9csd6lVWXCJXS3Y1WQHci2BrFS69aM2msWWdYO3niBAHzq/9PQlaxcBY9F76Bcq
5xw3aqW/7fwGTI6RoNB03GYy55m1aEf/Kdf8xCXq18QAo8QeQDRDHA7964mzHNoRMy/Lp31D97pt
2WF8Zlti3db0zWRWLIJO/MTtVOG0ksh85cXpKSQlZ3YxZHaP2fn3DmvABjI1KVNmNODGEnOf51a1
YUJzD8sWKlTYW89iYH7YRS03p9IijRSI50YM4wE489cwUuNKqd65bLZBEb7HXfIUVs2zIImbQK1N
huQgLO89msI3MsMEZEXCP6fksyd6NWccF8rBF+HVROYafIh9yLlHZp0NvxEUdGzgHCSxt8L2T2h9
BNJH8pbL06gnG4JjZ9At28gytJUZxv8yX3toYYgUwJvMIHJXgJlh23nthmw4VM/G27aWUz02RXNi
fkMwXvRcHCTmg3lEH0yg0RD4KNKYj5ZCLXUziMH0T+OmMqyH2iI+6EbPYvRe6fn0mSE07Dy6tw3y
/iz1LR0tHcxqHtiQpt31FHBCkUYGMMb3Cbp5GIYM5yssg9fCSc+pzvS2LGEZiJa6kmmsFtrKSdzH
BNmRaDihNBEUK8ackrcVYIcW52ocdCdBQKUNuDk0mbuFCc62nQ/l2o7w4U92+jA0pK1S39hNcxqQ
VRxM6xe0KAHOAF/kqOWvLb/XwAQ2YJPWog6k1CFD4sxZWWaTkwaFb4j6Ah9QO5jJgHc2rtvtmNWv
uNWYGhp+Tt4ArqzhdSRVHW8fs6pySSoIG0xdwZn/mucjjBEnp9+80L11Mm9fwo2qXUZp81JvWw5H
cl3oaia0jdiXimNgt8Vj5pkHfY45pJLtX/h4cvYhBj8Sxkehe+gEtRzRGs15H+lOMKqXhLT1lddU
XDad6MnL4RBbxpQtMeKtqNAoTnSMZgsG1QX3X/e9q6OV9GdOaeQvm9GIj31+YxFhKQjh4eDdIpU0
x3N8D8lvrkpmF/FAVGkJENqWupxFZXXHMuLigB5OLjV8xBy1s/IvQtVVmMmNSWuhHNvHojFqIonp
vi080sWFWBmuEzM8ZMfrYnlPqk2S9zi/fK5Xmg/sh8ny0lNI1GmtmbPOiagxAeccLFNuemZci8hl
FmCJamf4WrkZEW45TQW4W/p0OnYq3UeU3i4Dz49PJqiESAUrK4pnbyPDY9UZdPQkt96N+MapAX4n
/eSDLdyGTRytpu7CNuMfQs3e2bRALJy7lxYvetLcFTkBKFmvUUi3bz29ZJlDs04A2qjo3UOeltVO
Q2r1bN5pnAxDRrmkH/Ji4+QwZz3+x9VkcdsLYEOJcPA38ZgayMOWAZRoBNHjjN0jCaNkP5Y5aFoh
IKySWU9L573w9d+qLphbx1TT5fMe4l19EYMQcGnBdqv4K5meGk5sUJk+yszmsmmrV2El8cqrMakE
gwc5vIq+Btu851nFfbXNN8HMrSlWEZmwhW2FH2k5kq82KrEZTfr2eJjSld7McJy23lMEFE/7kWGm
7Nwb5GxnrSdwtGSZuCACHY5baPp94YfbxKvwAQQIBAmBenafwtig5/EQwb+JPYlUyHppZZp+NXX1
rSU+rcZFaAHKYBhrB9RJx/HeHtXzWHr6FmeHyfQqf+EJgavcN/ThwmPhJKOYttBZ3Rva2Scu+FAO
lYuzWBydQl4J8hGu17l8jNZJGsm/xGFTLRqtpqnVnFhTVLGScXd1fS7oES1zl9ZtXtIKO1+TfoyC
wyshsVNhf1TBoxHTNoxF/WDkzo/r5iA2GAVy+OV5rPs1U2daWdx65fDj0ieX4nqDG0dGtW0aKPx7
2EWsHGEtw4EzG9wZf9XaAw5be0GAYO/pAT4LABerrGvgTAalvc7H4gF5HZ9QSxFtKB4IRRinuDLO
xUjuOwnrYBVZ51pNDEMwDmx0HgypZj3cujU6EZcGlJ8/Ts1h8g9tZam90al/SuXmoSEBkYTVqqDP
DXuyMW7J6Rm4Co2BxBKMIKdJDAyZolmxCd5LJ381nSKk38F4UuZwEpLsR6DmX3Ewwp4aOQbiB2ss
7mNO735koiLbwaCwcNO1Z2RP2jiee9eHl3Kvwx7ja1CnZO9dbBfzsnMzO4PDTkLoxTLjXdbUx1aL
vD2DQjyBOPQ8b8sy8ArocK1JDHl9J3nfR8bWqBH8bOBPB4/nv4r7YB06w2OkpR/ESMl9qfpf0LQc
Q1gbdlWavKZh0vG9s8rFlPdMUEvW4dCQWhxIggE3Pw9hv5cuRczvMtFTuoZFQZIGH7aO89Pwn/Di
PRd1B+Y1xftdrQxORCvsoPmGszvOHhbcwZGoj7znA506eQsiJmlV8HfG2O+msD6ZxCloyGJnbyJH
rGu3PuPJoRme5GQmGBqRIWfa4WNAQgv9l2uZf8Lr8zVZ8WmoxWcVc731hZ+vzA6ETBcPLTGh7KUK
ZrEHcySaLUCX9GgQUobANb2zdHQgKjUO53W17ZHbjBbLTZukc4RxesX4NW2YRe5VPZzCsLO2pQ+7
CxbZjiPEg9SuBCqfe3IXL1bVwnD2efpEQIdppI3LiocJqYlhP86c0rXOLVMN34jyvd24iCPwT7ze
DblyiWcbVxe+Pvx7rJ4keOeUvZ+1R9686JRx9APPkZFIp0GytJIN58sLHaCbkWE17xU4KarDDePy
Y7FccwMH3NtJ6T1Ncngnh3mbmNtwp8U1D91H86rhobRpD+t6tfIV4n2Yit/WS69+/EM/6ufUJP0t
qHYKg9fKrgymDm5zRad7J6t0HFPE9sHT9oX9wILVbzXGH5zGmHVghNtA4x3Wf/cAYlelX39q8BY2
EFSOMd3SF41JMMUf+JBy+7UKxQ9uU26SpncfjWQzhWBrJFyOfaOE/cSoq0Q4+8IcBtE9wO8r7Qcd
HujYl7+IGOMhsgow/EGZcC4AoKja2+DY1bqmVGInBm1aOTGkpsAiw2AXBvRsQ/brSNo5i/q1zcpy
3XaatRoFSQIbLoaLTBB69SGapsckktq+NU5+BytZefmtdPExScKPtRdeVByQzaH4nYlqSygJY28n
kpNf6sGJSpALwhpCqgXjS/hqTS7lPmjK2g/UQp1j/gLqYYfXNBD+iTBxUyEKjUVQYm/yGNzUg4up
q/seXUkWBodZ0CVXP/KeK7g3i0FxMAk4mOZyXBouQYppsL7K0NxmEyJ2Kc2tKuyLzFkScy6RwzR3
x4UwiSaaTvwk+3UyNmPhPnDILlfK6V4rFBHoBCs7pNBwjCDFtU0JNhlK8EI2/lmjCtmZTJdx08QW
qQc/AWWD1wxeHgjrN8dOjTXwUbI2GnQp2IKgoAoXkHriX7SoI8verCkGy2nixhqblFzDjCBBGGG+
uPTtlilJXqwCTTNWpl6vu8zoTz3UG54SYx0DWsILS1Csah/aQOOU3QK07zQObXlfrIwmee057S/9
3CNMGYqWbPJ0K5XF9SmoKSypu2tYdEerdKkPYbIPm27lpQy3+IEtIpWz/xX1ncv6LCv476GZ7RSB
e+4yn1Y+JGtYnzm8ObT6KP/0LGTwjKErFueew10MLDGAg9rjjWcgxxq3bErOxLoH4BhzSbvRAnQd
rv0NQBbxxQTPaczp6KhpZ1WVv82cQi1LGxpWETIcAzz+Ftd+t02/Yh9IPWG959bFHUiS+GT2nK4m
9Afd2oHVMjg2VyRUbfER5bDfp+kUpRNYeXAnjSKVO7nDibbCPcj2aDdaEx47HRa60uV8HPVYF8KT
pgH9UCMDppxk47LDpRMzr1ia0JsWiUuQLBpy3t306sCBxyJeMvniuo5JkVxhMnJWStKOBGShtm4m
vwb4esR/6W+gJwCWQXdzU0DhehnisY5eWrP+iiBerAonPjD2TbA0QjhgvqstJi9bp0qRWG59n26L
exkSzxYeJ6XRsWgaD/1fOYTXJo/utdt4634qzrL035ygCZchwmxTNeTIFM+cYZbZthLkxKChpqtO
6utszM4jSuoSxz07vs9QFQOpglS7lbUN6c5Xr2VXvVN5UR9TsxvXfvKYxto5z8DRjMX/MHVmS40r
0bb9IkVIylT36r4F25j2RQEUqJdSffP1d4h94p7z4o2pXRS2pcxca805pkr2ZZe5S3Q9nCALvvJJ
nH/2kvoq0Rcj/WHnHWZmPGawS4QwdTNRltNrGlEUZMGq6qJyT1fcz7VNZoz+XPHQUIU9t+yM8pvZ
+bxoGJTvtTF35KF6RMkhcOMDqR8t37lIfqtlUUUPfQfTIGE86FjNbmrj8Ny3zm8gTZc9U/4yFwAj
FPogib01Xipqqkrz1iEBRsQKL1gqqX8qDcZPaZ5Iw750Iv3qiKld1uuu01ZQbB7VPO5AkfyEXe46
DPG5C809bIyl42UXmVWceVGvGqX5qQ3xpm/d+Sxwb3J8YPpGstrVRCdFQ78jNupRq23o3am1kuCB
l0xId/mUMHKjNA7a1z4KYd1aB73hpSbapk3vOMnXWii3OTiIDKEDnNJDTXOdbtUhtusdYQv73A2a
NXRJO7kPXXSq3OI+Be7F6Z1XsoBeoApS17SHNF7Ho4J+wrCQTAjOzvLguv5DapZX8PRHfVT7bqi/
EorCBm0aZ8xvqIRyW+jVk53SlzWxGOWn+f+bf8MmC0+1A8kfT02iR/8clHChkyKw1xE3e8lHa/MP
1eNbqcQdMCoaDigRrRjvA66nmj57m3BEyacXyzPuXhyWizEvf8j22OXG+ITC8Kp7wTOpBA/d9JaI
8uQa+WOtvVfCO9l2dtPT/FeYBolRHbdxutQxevm0l5kdx3140ZzxaCsccVJfxair0eFdh8l/A7XS
4KSN2uTvXUxn5JlVE95jHytM7nqySUL4qGZ1NweYhVW04105+/jnc8wTWv6KHmLFkvIIrRoU4w0q
3C6v+oPEQe8XGJdIADK97itxyv38e6BsOntYIAbyQZCpAdov3urGolVW7sK0+B4Ew3y3QBjVgJXA
tTcy3p2Kc5YVewKmwH2Hj25BA8zGCpr37h1Y63VwxbozImjkuIt1WHd98J2GVNbSXDrSOgaeDTCC
bd/il60TKwGzgBpB09XNy0i+4xOyvOZR2IiQEye/ZpN5Qi4X2vFTGminXtomeYIpbez4kpUMryGy
PHhRehlME4ISvnRjxD8QHsqItjYfUdjw8rrWALjbP6UmrlYVy/uMhOjFcNR+WBWOoe1eem4pjCAJ
tZoHDx6ckBIuvie3X3V5/8BG8+EM2iFT+XmitxVNIYqY5n3KxINyL7wvxyS0H4zcu9Rm/91RLOVT
d+xBLTQ4i9zZ2t3e7IpGrxXQ8u2WNjKoXHKVBAOqpFVJBaX0lrg69Wx200U6RKdZ0abG7BE2al/c
U5He+6DeTdJ4aeVeZOo3mY8Vo9jFNE0ZeXoeo6XE2odoFmr30c+HcyhGEATywTcyfZ44LjmaM/BU
EBvnPjoDcdy+nLSjUQOsoIZlSR97IXI/ZwTZ0AxARZqY8Kn1fRmj4pz2avJxJqThsqyZAGR+ujTL
9ymld5Z7ib1v+o5VkltrP3SjcZgPIaKI3hv12bYd+jAXoTOQF87S+jdRHB9WhD6FEWiSSBL8OHuG
jr5rZ29j5pc3q7jBaH4o4mFDtX+ptPSUWdktQEHaxCshYiarQXcDNmtVYqtaIMKmdR6FwTjdeY2k
eejc7jJY+RWuxYePBA01yoI4ji016Q6GebwwaZcSK7jQJaYZ5mAxxQjqEpvIl4DjyfzPuY56xyif
e2JfTcbWGYvLqJV36YnzLGvF2+DtlestwOGMLkhAvf5upfVEuPlZuGuHF1SJ+rnK6UvKbjm09aWr
FGOcDO2QSUqpYbymRrlrUBS39ZXR2Qp30IfZsC/7uf+r5v7akAHFLyZOppSXubjS6F/0Vf7QpMYl
IqJZ48YYu+Ystejkc+NBV6NGQHCRmrcsRBKVwm6W0SaqjHNioLyGppKznjiZx8y/+A4ZQNLq96F5
UviGR6VZL6oXoHCrHZSkMzUz0qyl2/B2+D2mEzI1PDq085sQd2KXAiofGbZQ+i4RPbKTG5C90ELw
HiQ9gjp+NVccew8DaRVNGNUdekT2h0ayF5buKn5HBI+MET878kKmBLzPTM3m5vNzwOvT42Hbx84j
y+6TaRl7F1KXYdor8HmoEVfWKFhrsWMk4ky03T7rwJfq0bnKb4Xu/rptTeU/JEsj1DlEcW6103ZL
TssYmxe3Gk8N6St7mm/EqobVlTAhDNRVkm+T6DlmJLgOvc5c1jLdiGR2eJhVsbVsEsUbxlKdVzmL
lhHScvLKNzdQ2HlIMVtZRvFqxwyrVYzIiS5p/6Iy+1YM2iNEvCShrEjAEi6qcQBZ+kbD49x5PVFG
/KC6/TFNeBNlxv1Pw6Z2gNZo7Y0gWmKoe+TChuH0S6icvrOfxsekb/S10ipcPq352kzmo26AnODw
ojZ+1pYLo6daKFrI7XXdPoXG9DkqUrv0DlNB5nN+HrKH+b8xYK6+QJ+nZxssRmwNWmshV6ndpUkn
WnfFb+1QBfDiNPAH3KeW8Kx1F2lvYQL3zJLh0WTCkFYnUjARkaTX1rZsrt8JyvGk93sES3wOZkRe
TDvh4pUp4+vk0ygxuCB7BbwQORKrj9/dTLO+6YNolySSOlC4N6Lufmhb30jE0qZRnM32qecKWSmh
0bFvkHYL2uDhGC0w7gWHsaBNFThfPcjVRVTChzdL+ONObeEmBzNbRMOxLez4lS7atpPNc+VURwDf
/VIKKpA6mgwGn4R9FLH7GeJlWljtNEtpiwDAWnVJM+zNhO0CXwWSb+ZM3SHXL/RXR1kfjWO8U7eC
hk3i8uC2l5QA3IWtysuQhGqj6uIqvJmP6kJuzQzv3RXdv5m2etWtvU5UG+dAOqukD/yYuMbOfpM9
wBx6Ro12y8uJ8tv2f0cg8fGkwMcpaskh/keqF95Bgk7R93N27d8mvwG8Q8lWwqia672tr7x8C4IV
6WDjnCJ5GZrZG9lCr1KBuxEGVWBZQVSFIEDAglEthzgqTlnUHfwIsUDPsGZRYaHCpVURGsZHuyYn
iaFmCIIhDl6dErKuacOuhh4F93TlewhzOcIXRvZrGdFPY/vB1pU5GKS2u5GMPh5IVfjt+UnLuCHl
uZbxOZhYBqROF9wmv4R9IfjICnYxGts35i35so7rf0GRoh/W7G8z1grkbPUD8Y7Wpi/ZeatakXiS
XCLqlF1DsbGsmkCuNUxIG9zXGReUfagNJ4HDntywPZxqigimm+KBWVtwwAsKzTj6tTRpL9wPVzPr
/XxWx+8I5rh01h3n1kOJB38xxEj9cnrXFz2CzJ8ivWJCcWv/hHOtvjVqeG7i4E+UpwGYxZ1AoX8y
U+Pe4yqjL4NHtSlZStxWIwEhk2tr1Dd65/frsOaNyzg/1la+RqTZEgEQUDt21Z5ECern4h99vSXk
mM+6sYNVE6UFh0gmYViZ083IRCPMBFidKvvggx/WoB8e1eTFJL76mM6xCAZIUdALIhQXEObwuREj
xvrNUehS1v7WgYsKJv+ZEGdjG2VLKzWuvQFPsVH9BnYB7B1UR2t2cfb6bHIXlsaaF9nJpdHPQxnO
rEoTQuDSksXds6uceDin3kIKS6DoDPiPWZApTnN7aRosNtJINiLt8mvdfiYULcs2rKq1U+LMLmzG
RKLXXhD3H4QYrJ000cbnyTeJC+EnyrojC9B8BA90zN/EGgQtwxm6usxZkcehJgLFbRk2KmheKkys
7BGQDIidnDa9bzNSs+1oXMftsES3uELPVp5CxQJE+PiHldrPbpefiPhUL6bVvmAj41rt3fis5xmh
iEzj21GaK5pp+aJ1oIxE0n4UzAW3skF53ZbkjI+PY0xed5zIAM56T88P7RCufm+sYYsj3qO1fxJt
LTZ58MnWK1YdbYQ3Pc3epF6QR9BnOxmSHDWadrrOEvOjLBt8394a81t3CrcibJgyhOab3dSvmWRC
HIzZWWmArdquMBni4JKPzNjc6oYRrjSVbIqR2+HPkkdqsh7/I//RXPaJ160d5Z/0nEiXsTG0l8Fh
MGO0qjkle8Uoepkp59JW8p7BcBxvYceWVWsu4+BelXvsW+u2tZPdoMltYOhggiQTW1TNlpXC3his
R37eNcDQQMX7DNLlq5wzuAiup6XQuKiu7PEJMToshsBn2x3BZKUue1xyDzv3SgO8yZpbWTPJkdPw
Fusjin7O1k5DBBjl+iOL9B2ywNVPPbXOUy6ecbwmCkt4PWQXIEWvUUZcERzRGnfdIsgctnUTjpGP
RsHuUPdN8pGa+DTIYqNc7T3wvHhpJinUk2aA9mNTuNrqrDJF1hW872bWs5cyecdR8DNXG+istg7C
y6h1H3L0J4thiMjPqM6p6X65xvCb6m9OVjP76De2Rw+xO/d5zpbYgS9owSbRrzq0PerFAc9GMCC2
SWepf9WhpiKCMfMfLAjakRjB+4cXZCr0Fz+cSDxXFAr0QbSnfA6hjbJnFGgXOv6n1Cofq+7UJLSM
+jjdg9aS5c7t6w0Jbw9z96Jkkji2N6O0zlnN2u2THIbWcyqK8/wDS39YhY5GuGh1pc15KnMbry9m
iLbRj1MXrFFMvVSe8RvZN+xXb5HGIq4gInJqNJ863X1FeMbsR0UwAnzYbR36QkRPcLrT6erYR+xj
d0P3vtoMtqOQZ+AN51hMmE8+vBHnCBGEnqN/6mH8WQpzI3P/2Q8RwBYQdjlCXmNLfRHihPpINT+o
np60yl3V6CXGsroogrBKOmjobhiwFu2HnLLzMNoP1czPSXTwPfiSoh/o97MbYW5WxflX09a3zHOv
GEGCxQpF2zfdNK7ELP0By5+t4ujb5Vcy6zmIZ0AZ33vM8od/CY4u9tbylk3pDhbEwqzyE1KVPeo3
WG/mqvXwDXvtjCvh+mz0JF4RLwXqIVd7cjZuhKERYd8X2pWhLGAL+zUAuuXF0wrU6hMMiGf8VifG
+wzfxrsaW1oW2rLWkGLa+qtuYJ7Qk+lDq37Q+C3HqN1JI30ZaYf5H0ZAkzG3qHkCM6YJCNLOtit2
BVm9VyFssiZi3Wm33XzOHOyTU6WPZkhzymELM2oyID9G3b3kcfbjJtZ3W9QPWoyEPY+PXdhVWxhL
331LJy0NrZsVBqQBWM9Bpl6diLGf8pj3Z/JW1NZPliTPKC7e8nLvNslrgfOH8av+mZdqmXb+He2c
SzDm9FOo+iFVyPnHIviFpbvrPAk/BShF5U7PorFJj7in7BgLyo0CDSbNU5r9LpdzWRlMNLrrgPTT
apIb7sB2NUbhc5+7ODMntALjTw0tK8tNcMpatAtM87HuZpwPIu2QaqTj1L5AGrm10/C5SDhSq8x/
DhP5I2AtG66/dUH5tTpaaNlhHUqi9uKZQAt4s4fCawnKMHCCVN6bF+TvoL6iWK1HgsEQNb2GIUqL
+WeFUIo9ztGFywISS3tY9gOjy8jzz1bwzzOZMll/MDt72I1wRtYADMgbMmd6hmcsylfQ8k+thWDP
APGf0ZVukAfhAii54RjX+IgElU69l2esIAFlaUSFMKu6KDyKV1DdpyGljHci1Osa+ySWUzLgC/Ek
g/A5Q6WSRtxtWeO2y8qrGa7xN4PkTvlhYN5C9NDGHIqkRDBqlMEbN8htaJOzsFLJpcA7kNreTUOG
Hun4rsKqODpFstEg7XaSexBE3EOUNuusnpWWFsC4MOZ95/SsN3QngLneqnmYYkhn0znJB2TjpRvy
Lwofjsk0jevOgqzXxoxSg+ozJ5BzSXbgb+t4WyM238fEfJNF+Vwm4arjBS5Fj5kpjbdQLk5IlA0k
TdF7SLuN363nPdPMvRkwF4x170RVeRvCFmmElkNjsp6H4GDF0Xvu5D+OHn436XgwavUYOP3Tqqxn
9RgnWpxkvDe5j76/rRHjNEgvgE8tegd/YC2Arnl+hPYq3LGZ4wnT1DUD+04IlLUwlAwZTrBXAiId
bQysjmAH6BvaFfYL68oLradLEDCQ9TwU/DEXW9fXuywvn72hXkYOSFKznB1LHucST4MyI8RDHOzC
wnnVvOw96jKHzigvtefdZSxvlAgMW0N70xNO7A0QQ5n/eNWMrWCHZ5N7zssRgyJaYKfa2draMDQQ
4Pm5j1qH3IWIZgFonVAfXqfcfHWG8hrTWixJV9Bjm2ZLqYyFZs1512LJrvGmEsJs7RHdS4rGyxTG
L0IbiiX4apJZIRnq5rFDxtnFtD7H4i0iBwbl/cUOLPxjVXCDdYGhgUmQ1zuHUSEriXpK00UX1Zci
0L7CUWfEYlwca7p4VnLU7LUsssdYxeehTh67XgebkW8UrKhRjLfGAA3SuF9TjAAujIJD0lePlUWN
XaXTSQaQGdq+eAp04HjmOijsf1PQ9qDcsEmGDjVYDdsKmgF6kxsssHOX2b+eNB+SXL6YQffi9toJ
YeUa+dVaU+puMSw3ZX/vJAQvWrypai4UWwjY+vazd/ayz66j3t90LdgxnWbL5Kot2Y7IkG1NPrGR
Cz6SjMaOycSM10PhzKg00TL6d9O9jsu9XlRonrqdWRxY6G9ex4G/qhkmtNVJxeqxnDFaUQTFv4YB
XRDHgT8rfTY997eJrY8q0u5e8ZWESH5leguK7hJG/s4fxJU+/yYbphVKnrUl2lVYz5zcmlMdOQbp
j1FFP+ARAkiT1geT1600pzWt7rsiUFseXZVdTFxCix4yktVhhqyKcUXaINrh7ifUvNmpZb8p1zn6
Tr5xkSUiwjykVrHtqZtCFPpDra6xGh/LrIC40IdsI0ufcXqpBYw7uJqnc0LD3/bit5CI9kVW6+sJ
hxzXTwPGkrHLjTu+XFgmKE5LHrJivArbOfYJXb2GGIR6cu9ylA+pYd9jW9+6oXwmmuUrFhITUffC
oImDmoQI2GnWjmP11mzKW8uLHxRLp3T1B5sqzmxmy7N3rqCkwFvKSPnTkrcWgEojEOlya2UqOzst
sROOQw0+MZjxLqh80bo1JSuU9jx28l4W4bMfM2B1lAAbwQc1dHvaUaiDnatOkNMzih5ME5UE84ue
EXIM7Q+/YaCXlk9O2GzDHFkXS5taWVH7M0E032lD/RIWwlyqDkGPVcLBa2Nta8fRfaqgB7aTSzaT
PW3r3n80naDakym3K/OU7r2fZhsmqrd4xEQ1MLkiGicWxwqRhal640sWhruQKtz7euOvGCFKfm2t
3JbdVmgyXkVpGd5l2IaPqLTPf89c0AdP2YVu80lYk3UW6rfvhuBu104Dpojsi7+njY/TugZDxPKV
BnenwcWRO4QsArPXI48sY6k9IdjUqSCs5hD3NU/LetxWIXDhZnq3g7Y8yP//4LGmrccMMqDmvfkZ
8p3//bO//xXrK2qxbs6LhinxP381GCO++b/P//64DcHbDDDrYxwG9IYrdbAslwcGf0R+Oy9+lbOr
aQrkM0o5Be5lhj/P/1/jNxQKKdKN0hyKw9+DS+DYfiBZd+6Z0EQNIcYcyGWrDjjs/+fhv+8BN0ZH
0u/+vv/3rf/+xt9zTgPpCuQxb8jgYs//v3/093NFhJZuKoDrcxoZJKe4nunoUxqDV6pIfTEM8Y8m
+sYpcrIURtPd6YAQ4HV6DGMf265Cal7i2esoy5adN3Sgk7DB2E11giKDFCtlwOx+1xRex8qM1TFF
27+EaQyq/MkZuaOZW8bsfHM3mLNHDFGL7pLc02mOV02uXTM3GFd+6CH+Iz9g5bRo7uO6qDct3dYb
sRjfmhoPou8TRCd0qTyC044RsSqnLPQYNWvaGqVsfOzJLD02sUIyx1+OyOOj30jGy2RvuL8rHGGs
q+X4So5htxrnRtPIWHEbYUjbhm2N5XNinQxoxtSQ4NREQWQyc0MDS3yRcTQ7mgv67DTUiY5L0Y9u
Vc98Vjl2uQ6cWQLaighCFJpDJ4D2k1j5ZlQmEryZu4rGYdyn7dCvaNGgvPAwbwxR9hTVuHMaRQvK
qJ10VbLonDhRS66YyizNB9CwGKKM8i1xDHVySGE4uSORhBo1RUCy0AWxnvEwMGd1rNF5q0u6Zdbr
AN73whlK23po6qiIC/ec5zYFfw3DdA58JkNN1ptkYLDtCiN4GJrwH/xCppBy2HFdkusXMexJm0a/
gPvy1goXM2YqHagMzYyVbcb5XXurcyMKMT2iboLbxScSEZPEW7CuZegurZnmUY1ko/aWc9Sbzt5q
xMselDT8oxc47qbsrfTAMGQH0iM6xsLMVm5F1rfXuwHJB0ywxhghGJJ+jrep7X7GiDXG5sQHdlKe
oV7IG6JCCYt4XxMsoRkZl8pMe7EzRh8oKXxlpSeYg+iR+tHA2IY1xkqmfOdyjHizzc+MeXNHXNit
0ir7XvtqNdZFeGtrzbo7DhrAhgiqTNcfOZU1z4GvLXS11hP6JkPEFLqQYYDpBhtARReHc2FdoZ0B
zeobdrELDSu7aKp4Fv9g6mtnoxDetGgSwZeRfLOpKkda+pZgKEcojuoWQtn2afAQXpte4mz1PgUh
J5WL3nTQlpGZ5MgSmHT4RZ1ssoqhszUFHNh0N77Z4i/JJP7NHEmqswv2gHqdSBNjsJ78YmI/EpmB
cICnE4btbRjOuUEkkz+1MjUvk9Ot//4wbqJXrq3gBMf2Pcon69NhMs9lbcdMZmmJpgYBcz4j1Sud
6y/aK9xZRDCf+yAOnkk5yJd2rZz931MG1BqGKmmvR/ZkSo+C3DU3GY+l2z+4U0EoLWvXAp/R+BFy
UGfNGG+dGb8i0+ejcYfxrVdgH22CscyAgFvXQvyCn6NK1dXvCv3YC/1Mv6A7JlrcHf++YgrOSoY8
WkWxeK7JxXmO7deMM1IymYIzFhGjHF3/pR1D5gjdxkPiWAWROKVFsJ5w9lVPGVf541Kaaf7091Ni
OHp/zzRFLJhGObTWeiA8Gr6rp7+v8rpI//tK0zS5chxE9KNV2JvRRiEqXKZm4F1TtuK8f3Go072w
v2pBFv+bRYsjORiveLIxXQh91xmFee7mcfBYTBnLiUYIuzUViB8QzODKuEuYxoClDONdG6j+AGha
pGSYHo0c78WujOrayvC1KuzyqFkwWcIZzDLFyX/fUmZlrXqO8OAcUBuvpDMax78HS4z5UXZbN+g5
BwRo7L28LR/RxvU7LSBOuNdMtSQSSzzn5shXgR5d6EC3DJeAqNDJxgRkPIehQys8ddKNETMisoZY
X/chzqGQvvS601A5WGkD4XwKy9lzwGw8P/VeE999twuPbYVFqZo/PceheG5ayjeB7GY5pBLuGzbS
b8wD/pKKvTx6XTpvwFc/TJOzbvXcGo0TY6ar5E7UM3q4ttdthnSi13IEd3Z3zpxav6ZzFPlsP+50
+16QcLbQOnpWCWmnlhZBtKVcCLypfjRx6uwKi88iooGUBdFVl6a9rQjq2IvOfpBSGy52vI+i4eJU
k/nWZpwQg6bulm0JIDWVXgCehYRriaZjo/vM5wOrS3eRsvQXXeDbYooyHctB6tuaDA2CoC19Q0Kp
zhhS1zReu2ZwYMCm5AK+vcZlla4tNyGliZMiDMrWP9ZZC5fcM2lkBV5YbnAfYqj2fLUNOeO/en2z
SRzRPhkukaFqwM77922k1cQWC5qEskxfq36Mt1OeBZsynrjtYuKCmD9ctT4dvvPa/e+L4P9+J7fN
h6zzu2vbzNEOPg4QPHRfXTfYaHoRrCyy+fAzk7/WVZ4PO5SX067sBu0SNOz7VabGL4Szy2JCmYMO
/beptepBZuJgRbk8Dy6zwY40pmWJPWLVFyUsOELJttiwh1WlAyCPmJ/jMEW5LMHF1BXjPl3YAhpM
6h78VCvXkgb1Z8HxoffUlwbsmHJy7jvZdGpderR3uxkkKUa0geOZoFWoinZn/olFZZMRjnVwhJwQ
b0CYWzJUJkSxy3T8X02zC1oCVednXRgTnloVtARmu+uQVv3GdzrkPKqsTkaE59RyTy2eW9i8An44
U++pi8h1zXqxmgyCdDttg53ExLLhTktoHwh+5ry4qWMIgBZx5RZZ+8+Lxn9jq2VvhUvPJtcCceOU
LlgSE+0895xp6fqb3JXaOvc1OiQUUHYVdF+t1W/HWYXVd7i6StEfmaDo58zQebAK4/z3dHQEziMj
QEw5xafGZ8zRFdWTVeNoHenS/z3TJ/RaWaJxKLZ8WnSIRXQmCUTbZslBNWG8VMK++3aJ2BMLAX43
GM5/T+FYhGsmY8DZmCLVJP3gmNcUwN5qThxkNZCJsx9M39/CrU/nYJqeLDL9Dk11RhckFThMrd4o
D0eFqcpw7cdA3gbQTSe8p9mGc5QSwx5YFFHUfAhLvzNcRrYcIThbLzzLR5dHcteq76x8b04qX1l2
6X4gFodoU9t3xywbTDU6XiHPincdPxX1wy4a4vbHNwWIP1eaJ1xXr0NfdkcztxBoTkJ7RfM/Z7sj
yaL5GLwNQHlNnetIBLa6IvN/ApQQvEk/K3fG4HImnaPrarZ2IIGhztsQ7oiLLG8hc7hbTpzLppZ+
uPr73t8DBhfGLbpMD/H8vwQICfbScOn505wrZ/cyFXv4ZCKCQB+Em5ozd3kMaqYhlK+UwExBUaEE
zbMNaf8cS+xWfekdywCQu59nLIkm7YJ8yqZVKmtxaXNrpGuJrYW7xGWzMwJJcTq8CpD2a4fe6MUE
FnFJHFp5WEYXspfuP05lzWunFybFf2Sf7XZY6RYQgSFW4pWllEYkL+LB77X2BW3jGMzVaB98ho3L
mNXkUFpFtba3BE6vIQCTMSIpWcdak55Get6r3iE3R3k0L3pmNZuGXOMNVE7nEmCH5LdlXMfhorTy
DASBaxydfiI6N2srEsyBQDMLQIXboYCu0CFvYhOPsj9OOoQH3jcvd6JNg6L4KzLD4NyM46+RO+lZ
VlSzqIE2lot6Jy7i8cmvURNrY3YVLYHWY+bscfCxBldOp7Pi0PgNe5R9saBh1sNYsSOhbbpgKB4Y
PEx7ukFPgImaCzAEAUCG2cLUyjePo+C7r42PoZ+A3mmwN9V92+y9xoGs0I3jivqM4OTWyXfGJNSW
+vlOCGcL1DjPmCEb0GcgFxUPf/8UTDQY2U4oNn8HT9Nrv+IW/wRH3PTYlFQ9TV1Gb6bMjq3o1NXx
aSzX+G53JXImvRzFxavZTZxMHJnV0GCxAWM2Yf+tO6O/Q+fwKfJsOOMGIHE4MzdBSsCoEvqL1vTB
LvH9czIw3yRj9UH9yyAv+cyyb4LDETnp2iW01pB+k58W9FEbYyqpe1iYo1PVj8IL90248l3CABeR
Hm+1xiVFjrCaoMDqJFsOSlZTuS9BS4YoY896a02wyMfePjFSytYaKaDb3rDWVIfPjnSKJzX0xRqP
a74f0rkzwih+5PBgihRXeQyspQ8ya+eWQwf7QpNrrCTUo70vzlS2ZF3BuVumHjHaYOZ3WqRgJbbG
eO4reztV5XhpjQMQXXTWNHHMljjRtETLVaQjLp65MIESQ4eqGu5D2CNyCmW4qapmM8mO6DedE7Kt
J7PLuRgf5ilLrotnc5Z2qo5RYQgkH1LIRcmIZiPKGhzrWn2sKmSudZq7q2nsjR3HExr4bvRYhRVL
lD5beRN8Lk7lRSCAEUM69GpPQ0UUTy5ITIvqem14RrQCkU4rAtTLqhwTZz3k4XAWRQI2gowZ9hLL
uXqJd84KjsmmUoRmTyhE82HYMgSPT8Lva0QPs1Qf/MmrgItmKjM9O02dohtjHlU6qXOoLReDwCQO
XiRvDXCO89+D43jJEVS4PA6Upm1LASFRMy5tD/68juxmpRf4aZrM5VYkvChz1EnZUfVUcc11s+6n
qDRkDvCbVuyq8TrFDvLJztZlxabPO8q2BqNMk8c9mo50g+/IWPf3f4TNiwe/fakTWkTrQtbhO8zI
dwOAwxLUUrTuyzC/iwmkihmb03a0SbRTbnkcjear8/G/FTUbZjY/SJYOrUv4cDQSOAI9xFKb2PWW
kSyIAi/TXyKncc6MfN2z7aTZssk6bwWfsDpRhFQnTWTuOrQJGyPrKL8NHqMTnV3EmlfVosP18fcz
/x6kMj+YAStCR1h6gVwThJEe03jSEKxTmvZDZB/JwdlMSAvWgVb3q6qtuek6fThiXoVKorZabyfn
3NwQW/RSieyFU0901wvHXTgFhuweZVzrCbrrUxtdvT40t1Zk9scxKw6YuaGbl4aDDzCd0NYJTtaG
O+3jePDPUETfg04MEJaaek8LxHkNzfFMgMYsAp2QiBr5qcQDwclpuv49KNna9K7Dh6aX0bXAj810
6RKNbXYR1ioLbLEXbfDRjSI7/z0gcsKSQKYYHnDU8cTuDJs8porGYpnt7MZ/4V1MTpySQMJyRFkU
yHD7qcwfkrQYtiGko+X/Y+5MltvI0jT7KmFat0f5PLRV5AIzQAwEOGvjRlGUz/PsT9/nZ0RWZlaZ
lVVv2nrDTIoQQwQB93v/+53zzVoZ3kemOu/tmlddb181Xt3PMbHgJaYbztDgdDZJDtJQjYiVzaxF
+e5m/Oegl7bkUcwzyCLZYroeg8m8iwLyqHoxcrxIzPhS/SgYBJ7qhnp120CAlFhGsC0drd13I20W
PKVM0pN27bXqQwfJtjH8cdgaNF5uyrx+zZwshAStyUiG8dlqK9aVycI3k+AcDOazSgvRWhsVxlej
Vp3JBiWHcNommqHvzZyJLNmJeptHvb4u7OSD11h2MJkTM0N+8hWKYbsRqlftZ66OZnIwZ9LRTWjY
S3rgiGg4VbyFcLUOuqrHaxQf2QqBm87hpTe9GnX8hPGx34+jIt6IAcwTcqFD/HKy0vl1NJOSNc3U
rHwnowbTRWBA9r0Cl+3umNtp19mxvMNQl7egp+JVn0Z76wXuCYpmOCqj0uwp6gGaM3wFYzYXz9Lt
gx15kmRZwWwrhTJcs6Z60iMMXSlo/cYxuAVMOmFo2BIwSw0lRR4bh6lPSgxv6vjc9t6i53a9alnU
rEfuqfeKWVbLMvQ42HXqT4is4ebbE0mGKCrnSzN2m25mxZSnJjtDqIqWeq217jpvNvHYC0AZbUfd
uouxmTD/OaAXdRZO3debCBQ6KMPmQLBi9qL9gJl0oSonDO932cBqTB8KjIbmq+IDjRLykkqmGF8x
UZYlWQD1WnmZ9CH6zSWqU8a7SYEpZ6D8pC/cG+0olA5x9o1bQyeEZjvekVJ2TvI4iyAYZ4THmTRu
PZ3zPNauBkeeGBjSo0bLj1Ep2tGqilfkotE26IotETCKVHvtVKkNTxE60iss38VqLl2AGL9pcdhP
TX8J7EtmE4AdYxNKw8d6QiqyXStSp4uWRrnTmCYV2fHroua13d1Qzeh8ZYVQ5dK9wH5th/bkoc2m
7Oh4P9E8xndfn4xdSQOVam7UEasre8C7iNfzPrIaZ59mxkfvQ4tVrrbubPLQMccPy8FVwi1r1upE
5tdbpBmpfanCDWutJcKFAEFjwLLPMyIZQxbPi2g0olfFZJmkxLzC4TPyW58HK5bSyoepLvM59w4p
WuU/Z3WKl3t7e+5POoougs2YdUkh8XsqOdES7c2st/aPGmuZ3hnHUeRPRmJcq374bldMForQDNaM
gkm7GAwd4n3R0TpQysqNDvUlh4bzyu2rfJURgAZNWPmxgkspHMONMvAKziis74Z8yeHhAIbuEdps
9k48Resc8jaOjxmTuyt7jxDBiVOsiShwZ+M0hsr7yTsORUmbYitBvaQ9jOqc3akeybuv+zNV2dvB
MQwmFjU31ygZt21fYmachmHvuBwINL5TkjKz81fuHEeD82xO/9I7VW7qBqfZS9uhUznSe+OOVBFH
RAkpACW1SM3UurVnMHevxXV3NloFMistA7ZqdFCCPzdrz27pMc2waod6D06krBLGb4ciK9CePTlz
sEXfVd23XRsxks1uI9sqDH+UF1cJU3Q/TzZTVoLDhu1EfqvCkRr7RbDs+uSlHROmgTXyuAhBZVpw
dJNCkzGjhW4bMtJ5TIz2Qc36LmIPCijPqSTCoIun9FfOn4t95IaPQUAau/F9xn6Vue/9CC3WxLxC
SbMCTClskU1Vd6SHNWzo2r2rl+6hI+m46VPXWFVxHq9bGtwPhEnAKvrWRIpJl0JnkScZw/nMkDC+
Hzg9HXX2UmOAbA+ZzqXIx27fy/2jHfuDW9YM2H2X/LCr0hQiv0I3nu0d9UqbOQ3aOy17/1rCDM7j
PCCT1sdsS6fPrrMnZ+MMubHlEJ74t5/9jEtkvZPqPSDowGTnFPuSxZ3mTKAJM4Q+RygN12P6F/1c
hPi7MXKpk4LG36AVD9dm5ZHFJrCzsrXCuwSsfI9mFGzqXg+PA+YSgMnJYoPgIaSVgbfjsRsatNQ/
Kf3eVtludzC+K5IK0910HMPSu1enT94fEwxGeXKd0L5jvAiBZlFq2iKVWHPkB3TFADpAwNLt45qj
/685YlByUNPk3ZtBVtj2x/wU6tRx/PlBc8bV2JIXmq3pnNVet7c9VzsFnvqeDdAZJkfjmKhah99M
4e+1GkWYzuHEpWQnzv2Woa0G8o7AhpLrr+UWK7B2H9sEWtyASuYo4BiHg5F2r3Cqs1AiSuvwbpM3
c9ggy23acF66qpyOuj1edYU2V7Lx9dKpSvPMwat57gy84DS8MvnAz7JtZsp97HSo7nOxGM3Zjdzb
ePy6tgHVWYYTLb799m9/+/d/+xj/d/BZYHzgXCdv/vbvfP5R0DMRBWH7nz792259W3/9jf94xL8+
/m/bz+L8nn02/+2DTg+bx//8APln/Mc35T/71z9r9d6+/8sn6xyX6nTtPuvp9tmQ6f36B/ADyCP/
p1/87fPruzxO5ecf3z6KLmejfvukIyP/9teX9j//+AZE8fUM/fkEyff/64vyE/7xbd/U75/pf/kL
nySt//hmWL/brmmQU9Rg2Dj1c7/9Nnx+fcX8XbcdU1N1xzV01dD0b79Bfrchf8n4Hf7S9RzD5i+Y
jm1/+60pOvmS7v1uepptqqqneqZuuMa3v//g//Kb+8dv8rechW4RsVz+4xtLlW+/lX/+huUnc3RH
JYLveJpl6o7hepbJ1z/eb1Ee8HDtf1EGRViI+cVS0ewS4Lfqu8dwUvSbEgCk+Irag9FohlsstYHT
lXU99c6xDyrc26PeQh2aJT1mxjC2ZI8oB50StL9mqY4/XCNSdp2hcdWMsKsZKcLOVRz7TOAqFrxM
fbx4r7P6PKilRh9hO5ke0yK/KN9MbcjhBMayYTlC2wZvuNn/pU4ktNY9y+x4W+BeBeZhL6ysypiK
IVyMjrsCk9YIpFO7g1c8vy+Z9K8Qs6INiIlO2mQo9zw78btBzv09k5OitdErwV3rJeZhphrikOjY
MAj/ZKzjjZ6s2mYa/OkNTQymU5+DjnVlj/2PkZUAxYp9Xmc7q7dwttCQaPsbChTIbhsxSBAB5qEw
fnm0O2erULMjXHMhPvEjFnUagoI549JEXRZe6BDjEPb1CevmJnPLqOV8pg2ypT1bSroNKQW29n2r
1Kw75ilea4E6n1QKolb8MMMtIMlHaabdfLiWRk7cx+Vd1GO942wtZUurhdLuBJ/oQiQsvXGKl0Y4
5Ky6kDfqtpewpUP3MoejTuRdAwDJ87D3V5HXes8UuaiXlNAXfdwwxgWcWit2gkH/qSQTPsmapuJF
VWmgm23pruoS+qCjohgcou/qtzLpDW2hWhweLtMk0W95Eqvo+gv94Kh0xWqDaaz0FDO2y9L4iUMr
aztDQ/CRZntWHFxEj3XICDGyjYCwRtC0m34adyzP8QaGX9rNR6Ywn8QDfrWZcsH1hPAsDdCIsmNd
aBP75lixb80c3vDKYVDN/Bdekp8kV45VW8Tb3kPVFZvKjzTjZEjX4QJDm1hDHePUKBiPAaUxjJ/r
tcFsFMtV5OyMgcGuxyF2F2Q9sXYHTEVDnak2nXubx07ZVlWcbBs1q65Ea51LTraN3wNoLPUOAel3
jFrDiWC/fuUoNmJeXzLwaNWjzUTmoXTbW56Z9AjjIL6CwfdH27A/G1gDyqO6AOhGb4+kNMq7KY24
uYT9yAghY+xQZgCLis5z67ZSbOdZH0lR8ojEoQ7Z4E5sxMQOgi54ySPoXhiAn26BhDFOjWHFNQze
zEx++GP5YuD63uCrPnIGRAq6NnOwE2TYXf6o5lNCOl9n8GRDxCejae/jkX271qvWoQgcVJeMXBa2
Z+nAJHRDGT2Bn4oUHZ9S9en0+sbKnLPajE8+6YXY4blPY8rrKYPwFR6mePV7Y4f2ijXoUcbONvtc
6l7mezenjjbnlGMxpE5yG2wqpOGtXwLTuulqWWxC7sQb166pTx6xOScWBYHuGBkcPoNZqR4TlDTX
Gbjm/lufpfsUTH5pOZqysCL7R5ZY7zknpCtmkOSmZ1Y/1NurD5aLihqLyrPlS/meRnM0/Fm609kC
r8oEdnemAWkxNLFyjNMwECjO2KpyjSjZt7GC9CjrIkEGvTJGJ5XkMQt0v7xR5wMJSonABpGSxru6
UpYeaMomNFp2CJF90SuL4e8w1S99W4yXIo4aNuPJK46wAX8ANK/LyzpZa/r4HZtuvdEapjulG4Vs
TQyuWi4LM1a/AS3APXO1RQOfD0mf0JQcFyRg47Kq1qxLukUUOG+Z3nPknc7EyX3bWXEFrO4Gv2AI
r+cz9yHyylmcJSc6eDFg5hQU8xvLYf16bZXFEZ4nygGBliTW8cUxKRNSJqehAbXSOQysKrSB+Wza
py6Isl+O0uV3lt14PzWqPXmlcQRDNA+VGT2Vpzajw1gx8od4ktpepzvrHZ5AptXOTVFqdLaFSaWe
k2nLsDDfyg51i1KGSDqpBuGd0Bkrr4qDfc4iGLjNxoWKXhS8uynsNVFLh0Cx/hFN+KdTEaSQ7eo2
SZVKwtd+YN3JjEdXR5qn2wvvTV45DkOEtlN/0D0ZEGENWn0zIO/IqmnNZuzBB/Jy2TRxBrBTrEuX
XmYV89zZ906zx6IXUrGmkPxHC+Ob0vsSf9BZQBrIwv9TaM1F85xNZf4q9fdiPnflS1fgArcqdwM1
EC31dpvYDivwpkV0Vqzq1NmVSfdUds0JU6lL4RNMk3dy64cR9cbQHWfvoWatWj1PDMDrq0GPBr/7
oHjIumA9U4rO9P+smhpcGzdVzm9jYigE7DBhENIPLXVJnUFlH8LgcYAXOVo2IXg6mYu1PzL9VVoH
yWX7CyPXr8DKn5hWEPqFGG4K5RT46tX2rn35wXBIZcFopSD9aLD69sPVZCkGYUOekyIfvCrJKc17
eU4UCFBkrvj/9lXO3AjgKG/u9OhBSWg6HcZdYnAOPVWE6e6sWAgOzkzIyTfBu7S06KSIELFfOny8
tN5uLe9HUE1HNco2Zk0IMZdvL+9tA5q05yqe6fMmsDKybsb3FMwmdGiJZ2HTGTd7gLXNzx6sEz+X
0lb3meqe9eLqzcXOMvqtrv3UrSFaNiUfJswZDeJljYKJkYiugV/bLpeEpdqNW5tb0hS7ciS5x9GI
2lG9jNh3rw5cfhh43bUq7uHkNbE+q34Xu/CM96H5PSO0VfMbnIfXkhJD3phQq7K1G9x9zMZzfE+U
7/PE8+e8eN5BG/11AWykaY8TeHdUbqPIWTflnuN7q7t0MefM0Zm81GKC5I8Kk+KE57Y695xFtAiN
DTJvw5nj6JPWaN/ZeeP1+26q2tJOdaiL6iVwFS6seHkc3VzwZxg8XRaISvqE3XCl6sVR68u9Ej8U
7ptJRZPP1ctfNl7sneJg5AQ9DCF757shAxAmsxk+l8aRWOHC1sylGFU7TvqYPc/9LlQedFPfQayt
6HYvtQP9WIR7CvDdADzWPUeReZm1Zj2PCa+1/JFKsEM+NFdrkkZd4umTGRwDLWOPlJAli9Q13QQX
AtR3o+M86G18z8Lq0TW4I7l++lR36W0olQeniY7NbLIpzjdGkJEXKWLrUcGYwQVNDdaj7T7kevzc
6na0VSfeLBpr1qVq8NS33jpxIv41pX9Qa8Ytut/tgiS6zyBwbKVcR2xKiXRPUhj7kwkp59om4BNW
GA7GM0p1XcVZ61rEEqqezG5FqFWEuaSdpoGmwWWkqM7Vym3GA+zmI4P2EkwoOCaQeE6aWrPOpJAK
qB2hITT4EhjdvDatWh/okWpXgVHrey/WeuWRaaelb2ijflEqba4YSKJJx2g9UPwcOkjgvLr7VHBv
0t3rISOiICBz23tcaHnPe76wZxxz3kCZTp4ND6OLbAzi0tdUf50PZhbsgiwNuadMNSfYWzOiAH5Z
esY8MH4pPLriPN8hRJ4Nd8MQuN3a8T0lfM5CxrGUZtSWC2irdyTalg2Apr6iBkiBtU7T7pF783R2
Cm+I1wp7qWT5/3CT+//jHlbX/ts9bP1e/csOVh7+5w7WdH+3Nc9THUO2iarh8ZW/drDu7x5BX8N1
VVuzdMNk8/j3Hazzu+G4qsm2Fp+d6qjGP+9geTgANkYAz7PZxf7f7GAN9sT/uoVlj2wSmXZ1w2F7
qxmafP2ftrAp7c4DcZR8Bd60bE3fv++bcaNwSHCa3Q5BVp1idKFabMLrpIycqThX9qvl2q7N5BGV
Bp01mnvndGFx6WlS2ahGbOwDS7cgEnB/pVbHKiL26QIeHA7Y/HzvtCZWaVOtbh78EVPEyPzJdG4C
APg0gQxQp/VPNSfopFqdFvc4yeV56sZLE6j2MiPK89BOxSXNpvPsB91rq9fMSzXuX5odnoP5Ehma
duDeae88roUzxeLrsnDjO701OZRHUXimVnKrRQY5sgR4IffAsa3GQKbqcz2g+FbZUNQcP2V4FxXH
i3/2WYezRrVe0tq/K3BWM+xrORHCv3nTlDC4GYQt10SxKOT0mgQl9/REi1l/cHK7XtdIsN77Zp9E
nvVdoYR4BfD+ZAdxLf6e9Gp16YM2JvpdRx5gy3FLvYTCzK6VfNGuf2qhppNo7syDbhcqDA5u8QC/
MvZR+63o6Zw0uXlinNEOIS+rdeKTfnOoMtiXTW4TEDZ3ue2S21AMbc3B7rDOa8fiqmyXCCv6Es8z
LJVmbcY6qO7D2aJ2JrHpIM9xFhLZ5yJD4orpS8vW+O8f4lBvD73GhDur82obhWS+Jv7poExOc6BU
TGVnnpCpUys+rebmwN3vrY/TTsqLufGaHLiSdPS2XP20g5snP/VoHq6zCYAK/h/t0csyxJM/8339
lxKSD2JMZEB7x8yEtfFKF8ID9ZbUeHcKrhC+zQ18hfwbDsCdYtOPMKZpsh6coV9wgazPhCYftAC1
P6Osme52ZqepZx51XnACb1Rrcu5EheWMhGmJuxyKuOFZBhD++qAn8Oy53ZYwh7JFD6L2sXJt/6aO
H+6oNY8jbvbZdqYHDVUM4xV2p55V01OunEHT7Qs4Q7fxiiIgTNN7p8EgrDLlsb8JoMJPU+zAXSXl
Bqx1uHOD4K8PqN94v0xkGKJ02Gp9FoleZiZ8TVbdYjuSly+1ZNh1SbN3kmuPJeFOqPeBy4iyZafL
zkJy8ExPSMRzMLycJSWPaZvVI8F5VxL0uWTpQ0nVV5KvryRpzxFOzQad9L1GDN+QPH6g3zF4Izsp
SX38PsoWBGpTEuIvdTpgFDITU1NCprhturXNYiRXZPcrm6SWB6RMJyXfCEDAEFIgHr27QtgBShWO
o9AEqnAFvRAGuHVWBNHDoy/0AQcLPdI1iAQWowcFRKEXViERasEVfoHbPVEpYRqwpk2UFHnXwJ84
iwp0RGox4XGo25iVzQK1PXJSnh5mYNoDwSUaXFmBCknRClMRAVfY6UcvrMUg1AUbUNm69ltaEwjm
fbEZQmmkEXEhqA0NfCMUjsMVooNmwI0O4qEK64E5c4VRJXuYhAORuQqD+jWT8GqVf8EiKfG4A4V4
rGrrUXCSTsiSXBiTf/pSJJTK1+eBJ1wKgMo//ujrzxN5xNef/fnNJuFcXHiOvR2VxeHrAy6ynux6
RbG80DK1kDFBBTLz9f+6BOU+wJr5rOmOt9ZSFdJGHtc7LBoW3nzthccZBNyxBPcphN4JJwF3/vH5
15f1L8THkQd9feXrgyIskAoUNAMHkVg11//42tdDu/kNuzgnBNM8bXvOIB4qPcRux5IN5QdsUuh3
3oPOrKVU98QNcNUIz+Q23DMsA10/T23waBRZuZ3UoFt9fTpbv2bPs05QtCfESx1cb0Sv3mNf5icU
e1TmyWewSpiM9G1RUKOOfsjEpwZnZQFcWUJeGcJgNcBYqVBZE8nPZSKkFpn8W8DZ1KYWiisE58pC
5qQoXi+KkF40G7lnKkWQLkWPptBgNNOTagAQo9sG3/fUPKvCjtlAZI3QZJFwZS6AmSWkWQxyJrmB
hQuE1giNpgqXpgmhNjpXmxwyhdVsriDYGgeWjSwn+b/wae7NxyymSwforRP6zWmU+xocjoXAwgWP
y8HksLAAzgg51+/Qm77KGTbfBrIuArHLhbVzipUFegcOyoOA8RCD3zTgvAFIr4nQ+uoJy9K0f04M
OD5iHD94gz8lAH6ZZj+ykUB+5z52AIBjAgloggTmxXR1QQTBWQhQkb4qgQcjOjoW3U0pagYU3KVU
g1lClb26lvo6xhpHwcvKAY5SmzMkDffkV5siwCXpyUva1letd64Bs+cyrGjbKtHptuh0MZeCPKag
j5EwkLDNn7YsWIAj2YUbsPTKT0aEycIDoFQBKSvefe2jxfGgA2RJzch3qqqFJkW4IyQixDBMZgSc
aQNpIl4ihzVzhippBeua9souyMd7zm5vKTlJv/jRgHzKtzEEAdWxNQsTCqa4joUSrYUXRQp38czy
SGXPCuKX4mm7uxkAbYCmGsBpC3hq1dpjCoiaclg7A6amAKrjHUlyVHb8XoRedcBYTXDWHqxVZdSW
VNGOGNqNUMw1SA70zb77+sxNuejvM/NxRjKx6JTp0QabDaryEUCJaCmV22C1zIqfUzBbH9yW4o5f
qT2wpLk1wLgIbQ+R0LmcWljosYF8QtDdVl9DKq97gF5LyF6S8tSXQTSlQL8R8C/zaOYz4MAdWPAM
HuzwqLbJN5CTj8xyLv0IygJGHDh03iV3LpDxDGxM78WuDJQfAxCyjTCdseUMmuyDKDsqrDK5yc8A
nZEjFLNl8iB73uGFe4258TGQ36kd4yO7xbTVwDNRVb/QvenXiHfH5nQZeQ5ieIb5r5SpcF3BzKpB
3TTGV3BUXfee/pbzDKog2BEotsJQuBE2exRK2+BI3jI85LiMrqpdlxnLeRiXHXB3M/HW8sG9C7Bv
G/xbAwNHW/+qCxfuCSEOKCW8OIfz1Dz6IOSg5MQQTYJxwpcHPncmQ5jzWOhzHww9B0dHgLJLwNN9
4dRDIdbTkFrYOX3OBmAzSj+EbJ+FcafBYVw4NMkK/V4IB4+SdlkCxtdCyNtEC3yQ+VbY+VEoek94
+lLI+p4xh5D2jTD3Yyv0vXD4gNnDgw6a34Hou6D6Bcg+fOvbFDB2tp4IAT2hVx4XJYh/AupPO2qy
MIH/I7EAIOn1EJREb6YYAnRUAVnM2hVzwCAOgZpRqoVUYEYuQOrvrXeQDSAdwHZIAx4agh4dwWDx
ilcRFJhiKvDEWaAiLxiQGBRiM2jQGnjoDTTxHBS49sV7MIoBIRcXAqbqNYKEMxrMnB169uGiTYjQ
J8TiUWBVvcwQK2QhhgXTwrUwdQx1kC/oSBgssTGwgkVxIoYGXnbA98kjLe/MZ3A4QLt3y0y8DjmC
BwvRw4TwAcaBql9xQLjIICaxQhToIZg+QlvxVysxR+goJApUEpU4JdAJcTiDZEJsE514J1gOHHUL
gkeMFOyKHuoXKA5+MwgrQPSgTcVh4SKzsMVqQV5eFu4/Y3QXo3gvEjFglC4zPh+uJ2LZGSHJiMSW
MevVC/aHdcxYupaCxPxNRa6hRjwDk/g2gpIXGwKOFBGHJUaOXtwcHpIOHVmHibRDvleFxKMUmwea
2CcFvccgno+IWSfF8e9tjwEk1PWLgRIkFzdIiySkQxaCUmo7Ig+ZkYgEEzYRG63IRIA4Y49Qoxvx
0I7QBlVj1eZOhI8kEzNJ0j2arf1mzOPTLOaSAYVJi8pkRmmSidvE7KpzFI6fpVhPAGUeCzQoHjqU
QOZ/ahS9xNE+6uNXxPFP9Cl89rF+a2khdsWrMtgZwnbryUa4khEJHsXAoomKRZwsNXKW2Q22PnM/
D2kLSR7ECfZ99RoG5o7h9Q5/FL9uVC++bR4H1C8aNEONCoaY36JBDeOII4YL/SLUscYU4o/RxSTj
886ed9z6n2c0M4HDQt35BIb/7mJSXpAYVzu8TCNvFs8cHpGt8zQ4ZzCyoxOqTxE6G3IqK6VOV/bs
viRx/JMg7c1U2p/zph3Mm6dV+7LHcW3NZbzyanJ0ITkkXe+hJ52V3xJUbsiOGih2LFQ7XFd2TocJ
XRw8HTKeEHwS0KNY4RFciUEoiT54f2SrFI2PKz4fH7HPwhHHT+fY1w7pD9jqD0XFAoSDj4JIxEC8
EVNZsPAenNAGWeiDCmv4nvpWuajmaNlW1q8KfwOn1vu59lYGAiINEVEtRqLIKn8EyTUXU5EnziJ2
vk8lEqMZmZEYhKjK+Rjn6hq0nERp5yFKT8NgnzIdx2gZ4EwtH/PkqGbatbPY7+vVFCBQ5c5CIya/
FGoJ41B5aWTOQCv6gkYf6Mk4eWU/RXv1L9/Tn40+XOuhfjcPCjN4nmqdkFQSt9c2DXeTCwjShUR6
cY0hfTKRP1Wqu2eSe6K+/DYih2qic4cqykMZVSfNjnvjmO3HgrM4xTxanGPQUX6s+/7enp7mkc5H
+YZG4WJTrK0nU/tuoqmynPgeDGdvo6/S2aVO6KyafpeJ3SocVTZiCK96MV+1xaGXTI8vTqxR7FgV
yJLjPbaCYiHPytRXD5VWprs/kEKfJhRbBbeaRYx0y2UentvUXHD9CObok8nPG/c43DwTvq4KcRfK
xJOKyKsRo5chbq9QLF8Vuq8J7ZeVKEcdDZiDDiz/8oKJISxEFdaKM4x6jLsYiZiDTKxFKpaKXcxC
M8bck8E43jF/Vq9tXTOgri+5NwDDOySJODq7WUjLarGXdVl7m5JVhNQsTR45vWerieysFutZ/OU/
Q4RGzxtGNHGjMY/lZoAubUSbVsjA1FGvvZFZF2zpb9xfSh6yHtq+XRFO2XbuRJVIEaytLyub+Nki
MbXNtxxtW1+bj37xtQ9sl+phDOb2SFAInYgeBS/NVBscigenIYmB8eZaX85V9lNZ5JNjrkrxxgVV
smFVzUki971tGmCX63s8c/SM5utwyk7kpcrNZHUvGlI60nfhItqOvtofdWM9uRnBMiR2s9jsAiPm
100YdGe62UmlfpXZZP1aD7qxQhbMXNvYYPo9OuLJ8xHmhYjzAq9ZYZ44G1FI47hK14WizBemAEsL
6Z4p9r0YDV8vPr5KzHz9hKPPE1uflmf3rfj7MjH5cej9XFV6+ewh+bOR/XVi/YvQ/zXiAZQBSoIY
kEqoaa2IK3ASa2Ak/sBZTIIaB7ecZNjnTCyDqvgGCwfzYCgOwiDHRqiJl9AWQ2GPqjAVZ2GRfDBv
zORgGJ8WWkMLcPO5RHQIWhwuenEfpmJBdJXvsRXnDDDjTcfX2FVhTOxRJ2biUIzFprhvxKzo2zgW
GV48citOUC9qFe0tJOy1KE3vWxLldczMTAkilTFSmnHa0lGeiXcnqJNpk2IXrqplK7bHcqiflDZE
T4V8oLqScUYvJX5IQ35Ui/X+4NfNAoksyCHZVs4rkp1aV5fUb8d16xTftdJGQgxHRXENPtARtQMn
ngU9T/SlVH3yrvg4ocyfWsNQK7KMet/QkEawp9s0drHWlWYdiQFTExemjRQzlFNlx5wRkI89XXzs
mwaLZZDeGI91p+nHQjFViBYHvGe0OCV81hVNhUmw1hFKzlrcnBpEeiG2zkm8nbUYPAdxeZpIPSex
ewakfVWra/bNa4rzBchK+eyjfsXojLWir51bMYWSAj0SiUcWhENUQyZailU0wOW8acQ0yhELp1pi
H1W75L5BRzqKl9QRQ2mCqlTPk3Kl0u7KEIlBEzpTTLH5MhbBqZhOeTN/r0KN5IHLRjMwXdZuQ3pS
LFtdDTFti5bh/2KzOMkI5uaJT7UTs6qNYrVEtWqKc7XLDl49UML7rhduulHihhbqLnrxxNZqom3F
hDivIzG5VjVTql7srp54XtOoP3DqVOC3p8FbXLA4VBhgDCONVrm3scQYC8+eLELz3uQ04MhUgwvX
l1427LalCGc9rT9OfssrzRteB3emW7uBoWAZ4+XZz4AM2TLBX2tXzR4zD7eyycDrgeKWrk1eetnZ
EPetjgQXLQw2XPHiahZZLjy5HsLcHHGuKgZdU1y6FVLdKcGu65Qc1opv1+vuI/Hv2mLi7RztjZro
79rLrLt4enUKjea4RXVFGTene7S4tfdW1AeblvQN2Lbp4BT0302dNUsrNmDECyVbCgzBgJR3TjA8
JWOxpfoKZ52O159k9qJGbMl6iz6HCuMwQV/0etVHFUTmoqFZ8UAvIXdqOivsOFzirp9XY4fD2OjQ
ScEtV4joUBzHKTFXEnMquMw84kDW9ObmihU5ED9yj30OPwqDasvL3gU3ZJ+goqqwuTokWiKjlmHv
cSq/xi1sQ87n13zymHcf6XelgZiltMe5oDOEb2TjrXUsLmdCusoCW0611hA9d2X5PJNbYrlGRjec
Ov7ZvU0w2K6eVU055P4mFW80/+uOYHhVk2QLLdff66Z7yDtc09QFMnvL2CMMHtqKmZNH6ce7xJ3+
0tpg9ugRZZ966RLa6pf8rKiXxW49B3iuE4TXtVNfyx7ffk6ESozYSjJ+GiiyO1TZFCyfguy1Iq/Y
WFxek76aVmwhij6890r35vbTc2McqnjhiIebn+6lzfx4lYydtVKq9jUbMs51zJ5lhZi8TTbpjri9
HYKEtEBhExvxICucy8IfP41tnW/RHpaIo9ur3WkEdlTazGkaPs6xztUEMxG2RPTirKiwBopx3EM9
XqIgb7BWIyTPEZPj1tznnnniLrEDd99kprnyweh0HNdeD9EGuhP3DyPZMdoztwH6fx05tWFPxaKl
EbbmQtD63q8pVRiGolJt1FONNcFxvyv44jko+RgU0mpc/6DF25OZDPfJQBWLcZt9+jKy4ByRbZP/
n6FtT9C3E189+ejc0xKtuw9H4CF6Z300ptDtmY3Gl95tR7urFOt5QA/fsf5CFs/GmCZQ6wcJfsR7
qXNu0conaMEiPOzwMRubswSdcwg7VGXUuKgqbL+GcWFhf5R/moO7PeLnsxLj3kzLs4YZvSqtK7PN
Rcwbso0HLiEF7fURFwc/Hc1FhzdfaRhQGVfmGBxkNDs7NF/UyGaQqhXfoVHvJhz7Fa79Bud+YzRU
zKusKNagT6fetB6Yvn3MmPr18Vox16O4Zj+4HJ7IszAr1aOL4d9wdeKI1p68iOfQOkMPgCOFAIAY
uRQEUGMTLzSTOE1Ge4BBi4AtdQIF/o0Enos5OndY+x5ajm4+7tr0EKAyOlQ9vc30E/j0FFT0Fdgs
r+YJe1x/oz1sQFpIYlS/yH+uoe0gLab7kvYDrk4YxG45nQi9lCNE/EC4Sdmg0pvAsPds06OgsERS
6FUopWBhztwJrA2Ev3zHqPSWIeeZ+knjOKs09t0gO3kpbDB6Tv91843cg1SJUm2BGB7hhbJxHDiW
+juytL2PbsahC8KkEwLbKgzdyIDCR7CA9dZdRVIhMUqZBE2HbAi9fUbt10Kjb8KT4gnLPAcGuyfs
7tBV92kfb9TZ3o9afIqmVc+OPONp+z/Uncdy41i3pZ8IHfBm0gPRe1EUpZQmCKWyEt4ceODp+zvQ
X6W6Gd2DntyIOyiWYGmSBM7Ze631pdAsTKgWnblDkvSC3HPLreS5f6FVuFMNMA18oQrR7fxWe1Ro
TQl4GRXau8xeDsFwKqBp0LJc2SQAm1A2HGgbkwd1o+83gxlvEZXF+XCoMrgl1fQ55MojroezCrtD
uI8qJA8r6t+Ywa06natmWJ6wTx4QuZJ9h7cWf4BmhTm5JxjqQ6SvpiAghy7BhXyARxreB6Si+BcP
OnCRAshIIvN/BdiRttV2geSQSGYMyL8zJc69M01LnGZcUc1TieszSPpzViJz1KETcbXeBHlgQGFW
joTo3DLi8kGhYEC66pKNotndJTQmGX+3mYzqCTeMZDJ41CZMwqKw+2CyctcgrQ4Z6JUw6B7NJP7s
RufiW8F1spJbjxF3CMxrBrpFtWG4OMBcBqAuKnAXDCtMo8XJV0uyBbSTVfSfoSHOGlNsLv+f3lht
E895SyzxI9W0Y8prCvnClUF7ytv4EdITke/dT+C7XKlhYtsys3bYj7TdapE+MSAmHeMCAGVZcTd2
Q1RNI5fdllzkmKiDcMsP8lligJJqjeLnEAz06UW7t/Tm3Y+mfQRSK6zaJbppL8R/m9KUpSjNT2s5
qs5L3KsH+TpsLq02Y0iVSBv0SIHWr03QPBqIHgdUTw2yp1HePAA+qSGO/fSDC+9Z84J75WjXAs8Z
rJCtDBkhb48bCECgDjAQMbDUgKaF1kQHve+fAye42TZffRFpz4RwYwsmQl1/a4eGuqSPyixv4o3r
KZ+80UayicpBOUhMjQa0KCyzI4jT0Z02ZlfeTKdHLAaAp5WwI5Q8/VD/lPu1dk8UU3GlDnn2zH0m
WUl5BjUpkfikmFZxu5+AKmU4c93eeVWBLdVu8TwCX3Ko9FEVlUSmEDQTDuOt/BSTnjCKEiW1Xy8q
QG5TBbgXtFOXPmuAnuQrVFtjT4HzwsT6laHS0vGio1vaW6bF9QKbNoiohhkPEKkYmFSdgekARKUb
DEXcc9o6z6ZlH5wGho85fcBhQh0flbdOSR6JVFngzdlhLzvplXPVNfvmQTp/aDR4pcjQiUwZQ/JM
k/hnp/WPaI+OtqRiVZKPpRGeK3lZdLO8FdkLoFqAaaWJ5y0KUlucUIdvwNilUM3fqiRwBS4srlS8
Dh1a9rIi5jpFJKblj7XqNAuziiBR2fFec90HBJUaE3QNlzAKZ9xdn42DxanVqJHDgPIJQyPxzdzU
khiGeiRYTmn/jviM0MZZdhDFjw2ybCpiLqK3Jqu2flJfSUFK7ookkzWSUYaF2WVaBLcslwQzOoUn
P35MdchmhWSclcDOkFi91IJhPKkk5NMSy9IARiNvUN9PkpUWihwwhLYaHITIgrsEInbIarlkrDWl
tHmDXXNowhMj7v3oJZDNgczWgGirhwCiuvd7kuw2nCxScT9QtC9eawaEy8ShrqCCfMsE7Le+58GS
PLgCMBwytmFZhsVnqT0nEUBQoy4l2qK9uUDlfEmXGyVnDqn8J+E0GyMWCHMnPpBMUukgKJv0Ipie
I2+cJLkukgy7xAnQxhdIsWNJuOtA3aG9Ib9phH4n420hrx5rycUbVAh5Pk61hcDPQZJcRTOghYyX
p+MxEeTg+BYd6F577enBH6OM2TCjfj6QYzARl6UZ2wK//dagMl0B7iOqv1iloPxiyfRLP2NBaNwE
6q+QzL+Ab+4GRwpDU0kEJBpk60hGoJ78ckAG4viowclCEUwkT5CmKjHeBU0HmzFRhjkXdL3kmnPb
I3SkqKC5aD7jadooMo1ZFvzeU8kwNHF/r0awhggdHkOMqwq4w6xSOkCF9atnMSn3kP0wyS7pu0BJ
LMAlOop7NO3uoDX9UyV5imUPWTEpp5sMvMQOCnWxl/xFHRBjLYmMBECEy1FSGltwjQTNngNFPdgV
TuMxGrVVXFRLdOTdsZ3QepNdsBwLbnulUZPn0PVM3wMLpR8ZK8wPbO54kCP7uF4FBF0lKD0vLXBJ
zYMyiT2OAYoUVvPt1FaKHv2QoxDFhE7Zg6nMJa/SmSBXBo66qmsP5hTzhZav6n7CVU0XAuJlL9mX
gkaq3b5AOCyWTPnOqF82DA5+G2W79+3S2Ke42eCMoBI3PEGgiH0pcJRucFEfS8YVKhDOgVoozYQO
u/O4alDXLNPAjx/K0n/OhvSpYE4o3TdHJRp+RZlGVIbkfU4z+VNlYpGIIzVe7yiAg8aSEjpKXuio
wNJLQIh2hEesADqcKlsGjoMZ9SVvtAM8mscw1TLJIo2Bkg6STupzgguwR3z91aYwk1sYJBmc4mMS
QjaNQJxWknXq46Fk6vo6AUGFimUsW8lFHbQnpmXEPasD3SfDIu3IdNCrcF0AeZqo1CmyYtvoPopT
rbu5/nRTtBbhkda0K2R+4z4qq99uOC0DlMlnuBHbmpZN2cNzFcUiiVPrShiUzy08gwplweOIlNcS
MjYEVuuvKjNfgpHBZ+B767iEHNuBkA0MWLKlhMrSG6f9/aMPzWElxnhtKha8C01abyWTtjDPI4ja
SbJqe6C1wtfeArd+siTNdpBcW7Kd1JoZkAfw1o/+asHfFj68qJa8tdZUezLdqUMIdSAOsD73NU7j
DOaZjzl6odS0wmKE9IgRkKU0gmtMxAiJ1Bk0FDF4YG7tG2jZJyNzsO1rzPa6kkz0keAQg56jSIOl
kmA6Kf32ErnWURf17KFJCRilveqZMSo9GkyDFdr7tgt+OSibxrr/1HQrenSd+H3wCIrhX2jlGYG5
BHGyoWmeMEZdKXVJyR1c+MBMbdHW5Q155US/mwgSLYEtVLWK+VgR/VEiwzgMrfbbrAdSttx6PzIo
TFTM0UNGqoelOrvE1WymoIzXS3jfcB7KRaZ6d1gRjBd1oWQna0x3rp6dgc3vFW7YuVLvEU7XL0oZ
H3sViE4rxh9ZGeFFSD1COCmH5UQP1mb0UWKlWeWZ/WExO/eSZFehOPCpxjEWRjVhkEqRikDhifxz
aEjibu9r6/FFtaynYEBqkA0NQRs2xgkjbK+Z0TBeMZxgJUIMOHmR46dWKXO6/e/M4BPz6Zkk6Ss3
gGQjOAqAl4DJ0Tpn5vHFUfETHOHixv8Rk8XBwY78fpkq8DIpNz9o9O4WHl37XWAaZJGWn4SzR0cY
YR9EHBjMEdM72RDJMp8I0MjJJQl4p0sXMfVjxZ1p/oNvEH1XtXQ3taMR52CjnMy1nGsb0GiLwe4C
f3OEV90+O/j06FW1hGiTssTdkBGcTR6byPjJFB0ZFt7UXEOjmrbA0pdZTrJR0QY/q6JVVjgk9wzj
fk38i2jdNlVr82ohSKJRwjib0VenUQPvwpLkppEOXAj5jU+E05AA7Rfhxs3Nak1HMMW81+8JL9EW
WcfXIleAA7nMI5ZG0dxN99JX2QtSWAZNBeXv0klr2o8JA+LJPmS1d29KNaHAIY5Nhr6cetzNVbK/
UNBiLhrG6OAV7l2ZvIWWRBrEA+6Dbv/gJD/sabLWhUdH0AGyffA8/whTKYBZ41+pohQiRITnR3dr
aP8yzSaEp50hEVGqy+RCVvWb/NnXP5O2DJkuiwO+FS2dFlNkcf23yh/cu3cEMjprnfQ5SDcavaiW
nFkVOVPntwT/tfrK9rJiRf/sh2oY6k4vg5CyGunGqZFtXn11uHlFjsSLSZrwi6M19jdNc9BdWZzJ
7/iCFr6+ohorOez84joumofQa66UBkgAU2g05wR3bgo0oduurn8Ult1s6dpCAdcDvlU5vouenAKr
5MbH/NsXarKt7Zz5AE3K0Tx2HoqLUm9XzAJldHz0nnfRiQISORXp8GTp9bSEwYC00SOZU3gvqs5T
6SVNEP6hJA2w/WH2bb5skwIyaG0jrqiyRTf6VN688eK7dEBKJqtCrc5D7QgiHXLiqVoUjl4pKHwp
3dFqSyrJVsloVRw0jUgys4TophC80WjRL8Wzj1bmI8EJlF1vMY0sajz6cfCpElC9ISq+WHsxHPAQ
zYift+eM1KUVPHgKpUhczcL0uTswfB2Y/loiDM4hYlG6cnc0U/bKiownrf+E8cHFq0geqR7/rupk
U0T1tOvq7mem0kdNBb8qp9CHpe1sIrc/mJl+CyyUlV7tbBUG10lOJGhcjgQ4BznhoQzHx9whwZCy
YtXGb4oyBssY194SykndKJTZY6fHGRQSOQShwpzWuhfi7B1WLnSoZTzIqEuTqASdwWNYxgCxVYoB
Xb4ZdIqCxDMEBpmBmU5dstDj9752t1oXI9jA4nmYhLexkTismjH+aaEtW/YTI5PEG3b+j4jrFVBZ
isd9TVicZfsL04+GLSP2R0U1gRZN4ZKIAXVteaP/kIawhCuXq6/Ku2+saBt19rT3NR3PtdouEzy5
a5HBe4jMp9AszvCtxTKIzmO+VlDELcp2xOrR883uGwVZIURKgw9K14+qRV+zKfgABntgAmn0GzFq
n5Ub3UyrI92lQ883+r/7IkEZlhBCYQ/Rq2XUp8gGIudKpVafbBM9WYb5z8GwnIcxpMxD91djFOW9
j+EBuoz+GSfYmEM8ggw7e8FVApziVLfjpasSi5sM49zaQJ9lE/5huM6HX3GdS/c1/39Ny5rUeCMV
EGQJEvOmWH2M1JY5HOhUEm+QRGkhQqyMAXCtIOLspng8Bg0asDxWhjcnHroHP9TCVeBp3q7TytcG
jMohiRpjDdejLxHKMRSoRfUyOmP3nho2ZAJmNNiUiOODq0jDqW0p5fsUA6OnKfbcuyZxPOWo7NNg
tI+pyIaDm9J4cVPYiULD1m6OMrGIIk2rGoepUYNtOwTFMhQ0KenBdziU1Ls+ufnO7+Q9pyQY6kA8
BB1MfoRlp5N70RXTqupaN9rYuWUcRcBUts1OLkpls6qPTtq4zdKI0+zE5IgCREYIbqFbcKX0hBB7
j75R7ubTx9T7v8iXG58Gv424ByWYuDt9+vAEOU9IGB6MoFcJEomVdU+m5jae0ADUMbW5Ps5N2jx/
P3gV8mOiSd2HVi8iXFvZs9Jl5Vbpx+g0r0KQaT70hAquYqEV/MQUQfiYicE1HmI8UlZE75UQqJEs
qT7JMG6X6zjy21dFo7oYRmq+TbS+fW1T6v9erHpnl7jfVxonjd78RY5dcumLfjgXxYDntyuaV0Vl
EmNaOIn5IDelsPudWSvNwRgtGa1Z6M1hXrblykDkrGwj330YtHLYZ5kPPFn0/krJ2uI1JbMl03yx
6Rnb7vKmf4/8jlm5aUUbuM89+CGtvKbU1nCFIQLJVG7KaKWAWvJQ9AR6+b2lQQTP8mvgbf1KUJko
rHuW2BXCGpwP9SSWpngzwzw8EgM87dElnBzc5Cd/KCYsf8HJ1dMEXLwX7EtGxQr+DnrhhOPJt6Zi
bjwQMsbnFuhfSwDYqsO8fiAc++svpbCSvSphFr2W7XvLyvbzX4jnY7TxarTsPBVhpnzw7DTGmS02
jY/HmwyT+il61Pom+13UDKk9vTDuDuUgy8LU6yU5rXeZiBCAvVxXReWuCF7glsl4v7TuotBzmFP0
WfodtyvBTCFznytjP1H0vDvVOIEbeUIdaN6HXFA01aSePntva924R7TdOsYEC9t3fnRh+FxmDJK4
MzLLj62l4YIdzeMuRKYUWQwXMHmIorzpxBRiqEHc4utqQw3Onm5E7bgaNmnGlPpLxDx5jzIAPYrd
PhvEB3GdcTbC8XFwTyJ5hg5FLhSjEhydfvw8BGl0LQdm/SajrVg+FENzw7IUnedVWuMu/VowxzJj
e5P1tfXMyGc5OPq4Kpuc7KBitJ+bqRjQrePw9uRi2vT6mbCC27yRFvi66K340czfULY5z5WeuM8e
L1LPvOJK9dx9jmUSelH1/rHvma2Se3D1BeWoMLKanW3F/rPnRc3KHsxxbaSG9xxmuYKpFQV+wftr
TSu8tjnvXbMwysZGqTzHVt2cldC5z0uuoVdPmcBhyPMW6Eyuo4LCeih+6WSF3jqmoYzvwjOCNP0y
bzJ6czno3S3DSH7Enx3dqeyTxpmb6q7VnAihlu7yQXhMnORWQdm3sLkVaz4DENG0yX3gpg7UkST5
3AiTe+V52aES6FPnxYaPMVebkzWUXLfU9D6Q8/c42N1+XrKFN9xa6sl5FXi32r3jQcvgDX1aCd+L
LmL6Nw5TdR8Ve12mmX4NRVDfk9Y6O3GsIdrMNq2aNXddE296m0F5kUuikUlqVuscB8eq7w6/kAfa
h8ra1rI7UYt093KmX43RNvt5EcgKBvqYfwZPqdt71RU0OAkmYNCAvDYLmv7eDFz8C+yOm3lxGMac
ECMl2qQkCd+HdrJWlWM+kiqvLaIyGO921hXruIEeO8TNeHdjC1aaL60la1XpsExXQ8K/Pw+1a92s
sBgPjZImVz5w1gO5f+hE1uzmdfNuihqnZD0H/eZ7XdmFYlnrPQmO/5xObUNjVVokCn6fD2Ftteko
JC2+1xVpVQCdoMPxfT5R1s1BH8L79yqqvtap1FKmUH+/YD9EYakEX6/t6/XK91FO2WKK/ejyvUol
J71GOH0cRRGQ0t0JUn5B4JT92S2D5DI/JARjXGys3XGEFu7rIXA9+LVcAjr/P6sMxr2PVfo4by8t
wiCHmmiVlvyoyxgl+PNagPUl9DQ0EBaLhiOw5NPMeMDJ0mzmHR0boxdSOvg6SpBfm8JaCbdllCWX
5oecok8a5PqR6c6rqajFsrZ0Upeylp8cmZY/mVlfp0ot7wZ5d/Q31HRDdRSqqGg8SNX1Reid+UnM
82dBnPJzkobTBpigtc1HrnIuJQ85dppOJbVEMmpN5KZycX6glTmhaAsgFsh1RYngulYIqP1e98d+
apm8BVmdbf91Enn8fKZ5XUqJmS90dPjjHApDhlPsVPaxic5/HP29aJapvisV/gH/eVXfG+d1SZyE
G2yOlJ+/34fcOR69lgFJbzhcAhrU9/9s1sU0MhvPDBidERlyjInZc97+dRCmnw+kREAy8pPIrPpV
Hck9rJrqXrtm/+jZ+X1eDYtj3AUldqp50eKWsmQKpWznxdKf3unPG5eoKcoXYV6MMWtey6Yjb6zN
0W/KM+OkhvAHznY1b1VS0o3QVgQHS+7c1Oa+xC34pJCQcystfsPyINJypgMpmuliPogAuGBNWy3b
zAdhM2TajN7nJJSpedXpXlRW1t4Jmm8f40b7eu1Vk8PHLiknzAc5E/6MtjWC3XxQZStv1APti5M0
2UuTP83PmxSFe/IKulPzMarAuENKhwZBmBcbyaTxomEiPy9S3tx3VOOewiFPb3mVbOczg4sZDki3
fPIRtoj/ySRook+bPa9prqS3JjH5LOq8WzWVkd2aooqeDP+pKLGGzTvYugGViRiG9byuVEr9Qh4k
WjJ5tDwmjmLuakpdbec96A/3pyj3r5k8x7xKcUsCi5Mw2s/rIhDHhxStHFojTjI/1Hr5C0uyf5iX
fMiuu3JC5DMvfp0pc8+Oq9xMMbhH0vDoVQUNRDK86B8pvqWyqrM3OzSA6yKNJmp6au8Avi6j3Xkf
UySw7Ge+c84GPlTHHqi8yCM9T9mFuaK9iEwPaf+Tz6sS9ffadBkxsexQa5gcsmhSjmnUMPtNI0s2
292PHkE5Wdbi2XS7HjObmawTvW3ftRKSF9unnqqIHuaQRBLoooyTqcLLDQjoqNnUcfzE9wVPoRug
wpMbrOYSEE7+7rokPpqtqu4qeiDc9fOXeTueeuMhtB3lYkyBcyxhDlHO5DVGGhFaQxL/qOyiRKFO
J1bH2/jiOzqwEPkuI9EhBqnCs4Ea7Gy7PYG28nOhjHcOklC7uwUp4uQ52+usBobTQsKx9Wj8Qeg0
ZmC0b4oxxqc66QgGdfh5o5Eyfnrk0cfDNL4x+qUxEBf13gVicaX3W6GiZo++8q+11Uz3oFCdDYms
wdYv81r+w9yE3CH08OzYwlauY63lMBcmLNkE7rw5bb8MUe38ZP5BDy+pjHNCLgxRsAYX6fnZSdMY
M4cMP/IeNU9HEePw2aD19r+e3KawCQRUf8UEb6wBE+a7NBqbm66Kv+ZTw4L9OfatS8hB521HRNhk
/+jpq5p4+3mHCvXLQxMTH1qToXZQzDxZDa1bfkTJ87xDAAx4yfumnR5W9NDbgfBt+eJGDEh4cJ03
LhnGqvb8YU92/XB1mMggquN9qdxV0US4d9UOjI2Rmcl21IvkzrD569yZY4B0JNTrydH6cG+SwLJG
VBW+EWK6mk9R8KTkfhb+ObM1A6hESYCQ7+o/4Y3wySQ/S1uzlmPgKEyoQuuiurhv5iOnOtliwUNN
LvppnY9qLS9EKQA1mVwmX57nle++6zG81vFpY41PNjHejhf+O8w7dImjY1lT1Mcg5ktOHYnoGKtT
3rXw17wDKYTKQqhefzJInznXJZX9+bMhKPbBJD33Xc1s/DJFYO6hGIirQRTH15MXY37p+Brg2oit
FXdd0uatHPb4/Cf2fCRf4eQZh2Jei4Y43McVJfLvnf7153yQ62TmYf6LGpsWIL9AtWII2yPj/5/T
xfKc807z2b+2zMtfp6OylshpJOG3th4s5y3/192/tkcacisRNuPXW5j3/Hr2+Yn+9RK/nslz23Ib
e+rXS5j3+fN1fB0+n0njV0MdM45/1yl8y+/XMf9VWGa5/2+Mz/h3AuT//p+SEakTO0GK5v8jI5JU
gV8f/zVUUh7wn4xIMh1V0yJewyaf1LEttvyTEQlpzVGZ3LgyB1Ju+Tthw/hfJiwf8jAgIBsyQPLf
CRuaa7mQYC3DtnWyJ/9/EjZwRvMsJAfKGNC/QyKJ99God1u67umu7f3XhI3Ebcj4Yk6Eva2k4VxR
BWvKxlvWXiJ+on0Dq+p/IEolBh+3/YF5QX8t1JgLu9zBDKsf0DDi56JI8x2hrsOau6X9oxrIxE70
8qdpNNbCBO5z8hRvPBc2E835SIvhq6q142va9dnGlMNqD6kEHQiNTDx5aqtHDaw4XB5j3zvUzCMp
v+YP1mA250mP6ssYCkYGfUTlEWc1QVKlc60MLSdYD81ATWDkx6h2h0ovtHswVB1Bs75DtZADBvvJ
JdjvzbJbZDsxaTYJF/Ufoou+jmPoHq9Mi+oS0troufD8p1aez25pm8T91J7UtOPm6dPnQomJMBGH
g472k1ARU4s+/SwwaBzLDV9/hrV+arirLEaG9qT+IMv8zyHzcfKBJGD4JEW7g1nBqf5ZP58AuXl/
iNOaj4Bdv47/3q8nrWPddhQIvg+b/5qPnf9qsKyCiQmxuxRlsjGcXt1WUY3lXDj3gW/BJU/7l7I2
WMqS5uw6yce8TSNl8DTFxe95W2BSOyIxIsGlzYEq4yukYQHtcLlYW11I6K9MfJSL1mR1B2r+/Csh
QlzElqftJ6EhQu2hIrlaXrzQYCJ4cEibNXaZ4qWjDrIsAzwG89awp+mWx4iUbLlz2EIfyQc1R7DO
op/5H745qOf5UFcbD4FZlNd5mxKatMHimOLZYC8GL+3PjPjIQ/Kt4TyYk7ZWvEg9hw06EwrLOjH5
8bT2A904DzE4rizQLMJ7p56tDBd9ZejWg114Z2rU7do3R4UmLZoecuHCS8H9bM0u8cWPVbEe0jy9
UDAoKQLk+WUgjI7w0Ly8FBl59H48VhefAIX1YObNZcCutM56r70MHr4PP/b7S0hzlrBQn+RiqA08
m6Je6ElA+maMcClcxV/5CjdyPyasYWhM+5L1qruCAEAAc9g5K2Lb/Euhy2jnuAgfqX9aKAGV6BH1
BWrKQEebpQU0UWMzewxdR6Pu2pePMu2Ps7gCpN84oQtS6sdBMJXk2brHMNVpFmhW/5gFMCN8k7jA
IQQVQEa39lhkScv5WoNnQ4M2FJmFPh+g0WCWzuPQwNtS6sZ7LHhZPJurPPoxmhzM8+F18OnAZnYT
o/edMp5tSK9h1aecrymuoRWOhB9YRKv0VXNxSDHd1W76Pi/p1IYv81+dI8JdH02//lg/8bOjHk0k
2h8beiXLEQjR+v8+ybxLw3hgY8PQ+HMDvaaWRr81fm0w/3nuQnUpXGmx9ecRVFX1ddmgeOKNaahq
5DsYu7haJ6aeLebF7wdiQ4O12Skwr+R+3w9G4GsranHavzbML7rIZHJpidb7e+d5g5eq4YpBASP2
f041byAeDVDNZLV/btCSBBptiA9rPuL7MyHFLltaVhGu/tggbJe2Mf6lPzdkrkte4wgL/I8jchNr
iKnTH59P//0BGr6dMYvVxfr7eedjnRrGCrdD7c8NxPNaD4HRhoA1/v4KzEcktNIxhsPVI6Ae1UAW
7Q26wncuKktLccbXTJv8LRKpEAIMIXg2ehhFxQ1XT5Fyhh1lLyPTxe1f9eoRmDgpg/gbfawkb5Wn
AH5z7E9b4InKGD7yAzeXFbkmJDMm9lZtimkTOHX/nJnep+345qcKGMoz6VppRm0u6goVTyXUbgvn
XFCk7K4GFsSflTvovM2weuxjRu0+ZahM1qNQWh8zWaaaHypZtWopX81LtqxoKZaSLHVZ9Eriqdl0
Iu3RQAfpZZirY9pUEEDvgCmQ6+aHeeemRnYpZD0tkeW3OkV7KSttRYDlO0Bfk8ha3LxtfnAo1Kko
cC6JL5Kvh9Gb+nNabR1NE6tJVvoaWfPTKP4psjCoy5KmKiuDghLh96pW1juDcKfM9US5ZyhrjIJi
I9hR6+vgeSeDkmQla5PzwfMqcIblQylrmPPp53W9rHAastb5vY5QwnqpyZrofOz8DI2smApZO/0+
ny4rq/h3MHLKV/J1PlmBVWQt9vt89lyppWSbdBEAamKElJNNUZeQ2VdiKQz6GrQN5hJw3Vr2Wozr
SPjpSlIl7k5vjZvS9GEaK+uxq1OpctPWZu1hWIB2+2I1SrUi8R1sF7LZlz7V82WtWqRhFvZ7PQb5
i2SpLYQ2GvtWLnL/RNxfYXIbhil7qd3qteIuzNVUiiXlvRGW2BZLaoClmqVsuKlxKZ3kDTbMzD8G
lL6JVtMhvXf1ti9aBE+t+pLa4fhimrV5sEtaHr3fji/0bvptGirQ34LpVa2i/pLlaPINhXQEREDT
Cy6qcUERoNi3ED1fqPzgWu5FdAwd6b9F6a/0xUZRPOPJitrsnnYfVpXqL0KjdRIM9m0i2eWAhyVZ
hK2vH+h24znxauOFFBxlEzUV1D1NudOWUy9lEDeruKv5rsdDtFJD296Q+oJU2y2TfZAF/Ys9IdTW
0HNgHWJRRyUldJWSezl89Ixtz318jF3+YTpCKZ+o7+F34n2n2URkW1P8GjNRPbdAYZJsdPcMTorF
/D57rdRIttWKlZmX04tf87oc0gg2VE2Kw4gCgERKHnRsiwfV8dQXUjV+BMLgChBU2otBlHiq6dVz
Q+DDMq+6HmGDi+5S0V8MYDl4doa/5vftDp3YezFCxnmjwGZnNyFj07QI11qnmi8ixSAPl6rdzYuu
b2UPamLoJ6cMg6uDV1WIaKMmpf/U20r3LGPMwWs7L9VkMpxBIuD3uv3S95m78cpybSf4fs0Gbhr/
chUgiGFc46RyXsKG3xBNCfAUrXKMTGHfuooacmZdTWERLzSIk6Oiiy7TMjzlfaQe6AsB4vDtg0cI
9U7NLk0+VefGC7K9ofa3AP+ubsXmKUCgf7GuMQWFk0tfFPL7GmOrebNJ5NC7xNiX3Hkis602kx0B
msXrOET2juu3RYFwsA/zX/NDYQ4WnipEqqpibbCjWovYoT7bmnsqYsOmCtVPnxb3ErO6vuhH4R/G
PggOrpRvZ1XI09xgrVhHhEsqJpNkY7sEf4QxEvuepupCpZ+zQNjQnrE6Oghf3xGuYGCm+FxFVrHG
cNA9xap9waPxoxV59EwwS7qrwuSGaQPtTxhirFDCR7OcJoaX5Bl6FG2raXo2qbAhi8zXFWHXu44e
14JqC8IxwqyXBsVVyG3jtUowo3TCe8hRHGxCRX8PetgmwlHHVZbrb31QGptiBKjtTM05JLlTKezs
jQvhTpRPOK3G3GZYTt0m93QCq1wTgHJBLuhU7VpfkA4enGkPTuu4dn+XfsEFqSEauBIbIwTpaaa2
vvL9Yj3ek9A0N9YAQpA88p8ThrA8aU6ek99gOH80eWOtK9/9TX4cjhyqQ56+YvyC99v03hEQ/rLG
U+OYV0KWxIpe6EcP4ntIcDQpuW0uheV+VCLZ66OXrQMxbApDqAe68AetRmqpA372DUrC+Gcht+mr
NgsWVvUUkulD+nj1YJNZZWR06DWGuloAf8SComEigFj0dswXQHiXNK4x6Vc25R/a1WmFAdzF2yki
ZDgtJsgBt8tGV+klt9IJbvE1LKgG7jzd2OnVSGhwjJwRTwcQA5V+PT13yF79pvBsnOqeHp/SbvoV
Y0cS5L0LYGmFw10yBFaadPpjqWeXCP0hWT9UAdPBOJTVtC8TxPc+k2eEQ9XSEtAO4ugXgo58kfTi
LqaB2H5yp1QH/6WIkRXxMS37fHKA0ZQbQ8GIJzMYSHId+xpzeXWeCoFXfgUafp3U8bbv0V0Wyc7T
8C56rf7ElXabjggzgtYeUJyCHwUY+9C36EqANnstIwx8uB6a3Oh89gVfp9TSGFeSdGnU2obQFa7i
6isJdxMWM+cJWPPNUuJFZorHzktehzDWV5iUz2ZLxpEfk+VtlfqB6AlsAdY+SSEpdnqxCkj14rcY
kIRoDetRm+p1zNtb6nxB7QjCEsLcaFOeiypHe0kuIzZiE7lCmlPyDkJ7hYmnVM3gwfQSdXcLXFxK
47MjTHB2GXzK1EHOmxFy/xAgdFMMGjRB/K55eYKQJL2YHVwBi9e4+D/sncly5EiWZX+lpfYIUQwK
BRa9MQNsopE0zsMGQjpJzPOMr68Dj6ysyJTqbKlNSy8qFiEe7uFmRhig+vS9e88tJuiZIUin7Ziu
KWWEIfqs5Aq0ULPLc4EJPpzvF7fwZuYUAARR6sjqOxpEi9iXeMkO7BVAcIQM7VScwGTEe2227oyg
2aeuVh+XYYHfuyyMGsbJk3ETnqHsZ/tYp1yYav29Nizyt5U97syxWu3BPOSWBIkRlToGNo2lliS6
eMeIloKTaOPQmUwwZniK5/EGVHR5rNPhKSy0fsdBYyU5J3sb6Oa71OHlh/wMZkUNqea6IOmm4HA2
l1QEtvvEyYZbkZX1rnC3gHkS4gv8vNXNUyqKGDXpm9ZNC22eqiY4BU542Tan0ZlpE8mB5cg0rkq1
Whir69m1HyB1k39l1z+mYWQ3Vlg6m04U9bGfJeg1ugJBl0oijN1fGdCSvYr0zEtbkC4mFkxHohmF
4H5265s6dQzoCOawVe2gbw6dLKKfJDrQqUdc0TrmExkyLYEBWUEL+cCijDe1OY86YU5NGfPNO8Vw
tRTmdW/N88Go4R8o+bZkp0jcCmvUP3Ioe9tFC6iJhXXNa4nCSs8RoHm97mhQGFwqbeA7sQJuQIzS
GbtpO12b4Xw747nPS+05WJj3Ehl2rQM22mmD2Xio/DtCyBvcPXT9PdvC11UY9tEd7rtsKc+l+UWE
+gqZTZXnjtyNMqyd0zB2Z5hExbWWM3HMnOKUxoq8H8d4GjL3IgUcQaLRsetE6mpINHNbicK+lmSA
bsZuEgf6KQd77KyNVaWzhxoqPofyJ07F+NqnXbM33QaBE0kBVf5Ly6U4xG3f0Fho4OzYBSyFkPQr
nvl6P+QDI6xxuQf8AWavs3cSzw+wpnJXtgAbpImvM8DAdZgCSORuGr7XmqqOxURxA153S6xlxDde
3taEq+5llab7oagfYbw0x4BAhGaZ9WMJlZxnFHNgEJrvSKrFrVMv7sltp1vbCcWtov0FHWrSPhN8
evfKYaoeTV17zdTfuZo0DNmEshvPumU8wdoqrnFga/CnDLnnef2uex5lhn+XmibZdYDxhFgGot4y
I9SI4wvKbVTBttUjbRWJ2vN+7io0qFZ0UcPU7iuSGjch422eaSPa9Vy1RKBwIld7PzaWduv0Mf8S
SFfXuptvdvHMvkF/4mShXxENQXMyoAYgWW9HqsN9WMw3XdjhYS++qxT51ZTmsZ9VQ7brBCW/Dg3P
rOxzOeP6760ANaCrvxK6ddW2hfLqZrI9zWZZjgXgp1IbPZhMeF0XxIKpwWnVQQsja/ExuqimXY2B
C+LltU1H7+eDxgO8Fm1LKhABC4CcdLg9IYcttxGpF5byyRn0x/5CGEIJVWQdWFrYIhqJqJKsbFh2
m7CEjtq6vJapvpKe4BIuymYJlg8rd3dDaz+Zevc8zHZwlBrBhYs5X81RV11rgcHisP6KCuZvvwrM
FQpYtJn35x/QmAHutf4/v/8FZri8cpsALcHf/+AvvzRW+lZTG/3uz7/ihPWff+/3f/5+v4k8apyX
9ut/vud/9TmS0j037dLSgP2Hz/ef/69EpufjEccZtL5NZZvZf3zSv7+tIWh0hiT3/v4B/v7bnNZs
/38GMf86rMtkOvF/HsScvz8/MJX8A+t8/Rt/m8TYf9iGYTNusS3BMObvcxj5hy5MKZV0bNt2XeMv
WV3WH7ZrgDN3dUu51u8/+ltWFzFebCPA5w3TtBnWKOe/NYeR+jpn+eschjdRfD7DFJwM+TVZYn8l
nbftYJZEmOtbWsunKGL+mBONQhT4Nd5FyMCKcBItuFWxBNeW0L6jW5R+w8Bwv4bIKq4aO9Svor5o
d1GSTmeBb6gNJk6gxE7UteXcOWtCiwJB0Hk0lBa/s5vsjGc/p5wj1cXQhA5GK/gh1YBFik4wdA7q
DXgLUch7BOJ+MRbqTR70LWLrH5NENJ/OGotLNxMTMGvuoTTTGyTSx7GnX9QN8SujpRPi04PjdjtM
G7hhFTJSJ0+wXsvqpHT08VTbTXaX9rbGmGB5Ilyl8gczwX/qpP2R1249RwszHzQSIluWBp08vsvQ
I3LO7X7e4ugRoClWukiJ6T9NSBRIzWmzOLh/MXRfBQZQmdWwEt3iaK+e5yWiPwY/8aE1QzrN6K5x
mI6LF9jau1io6W1RXMVRh/VqlI8iJjVYjzrjkOeT89JGQA6j3KBghhdfHsO5uiAb/Daa+lXVBe9h
FZmXY8SVOmQOZlowMSwOEWO9HcUU3nFDfTvQPQ+F7viCDPUNq/yCu6fPPEymNwPKWuQFQEWL6s6I
tMdZkN0JTMdi9gFLJhrzb1pbvyaiyLylKmDTO+FdVw/nkZCnSURPSY1RPuHoE1eJi2V9gQWKypVD
UIT/LukeInCqG6EbP22loWyYqsXPsrryIGk7R2UAr7bME9wH5Nt1Y/kGjIARexBpF0lLdkaWHSGa
/BriZXrEn/wIdjM8SFK2D32+fJaFdnJKSpEki5/mmQNgWsmZ3NGlPoQ6863QGD8c+mj+koY5jBQM
Nm1ng7iJMWMGTXzpZJL4aOnL6znFCB7YYUPDZrA2BJV+FXOlnXMxYWhxNcfPhg4nPjBdwk1k55X6
gqSHausYh3CBtfbMhP84CoGm1rDeBFjtxxwo+kdGAwWjej8Lv1CGc+7dBRBdGlKpVr0jr/tyLDxB
ob5tawcti4HvXSqSQcuODNcsSOKd1An9TErlbMMEOVAS9ZB9dbZcG578vumHFcsNskI0rblvZpl7
/Vg/2msid4Z1UAIY2GuxY12ZWZh408CZARlMf3Ik/JWkTl+Z8SR+JIedYZYYApV+Oxgh4iAgECNt
SCyonCXaMPjsegff/mJ+9y2NaQFjZuNKmlD5YuZbBWLrSMb9PZohouByk/pvUSv0RoLd0ehAkXQf
E8frjifVGN+ZOR/5LjwCa+BUSMxpi5F2DyVitI1p1j3eeF7HxfN2YPq2rcjQgc8z7HAhogMagZSh
n83fzLqTb5pZhyfiv+5RDVPFlgTlVbqbbaWEnGEW9j0x5+9Tm/7qh+KKIyqzs4zUFh1amUatGhd3
TmSyH/e7olhuK3dam6mEolorvm9WA+Yq+yKa9KONAs+t2tue+t80nCcDi/phGvFBkRNobMbGuVPo
oXCc0VDQiHGJGMgfBjkrcFUYi42iwI0MmGbTTxjXwvKpHy3tOPUprO2Ug2E3zncGlg4vl02L4ojy
ciRsnET5ubyBFXvIu9UhD5F2Q/eO2MQYtGLb9S9T2+J8aufkYJj6Y7MUr9OkUk/12N4qXSObTCR+
3tjPaT2enLGl907M/WSLx2QZIXJi++9ryCZWlpVgEQ0i1zHbpRHxbovJiWUuqq8KqS4MSKhlpXYQ
xgylQKTPSdMdpRHfM/d/qpT73LcQTtoS/skmb63baiYkt+TUvsvLnOY7M5iNm5khgITm1RHlSzPY
tyApXC8X7WdYlE/E3p311H3EgPDpTGQN4bwgF3pYn1FHO888NnSqzl2PaWUsAdgPyB23XdY9RYM5
k343mhyC87uO1iaojRhrTsN62XfvRQkeqQ4SKNnMptFdbhhCw5Sa6eQ2Da+fdtYuGSUSLZM6U6s/
ACOnm2war8tcPSwzt2WbINgeiaNEWs8P1qOw6mnU7suwjwmMoyKuh+JYQUbwjYnEqki6L1XT82Bl
tOYGHUBKPVsnsr6hTue2X9DE8tqRxGQ7uTHTiBUzSn0077s8Fu/NJF71uCFtE3NRkVpPTt1+zmxR
Qe8eFmq9RUiuYvPidvIjz2x0h+A8t3lZXaHd5ObN3iy8HtS9AY6tsDrUdXeHYUR67qDu21Qc6oDs
oHEGhDEl35OTflejdcnC6tuC40K9DslxgHAiOTqnfRGB9enRl5vGk85o+9DFk3FvW1rsVW3P2Hvc
1VPhxxP5FrXYt5NgRFCmXpkymJ9t535SDbE/oZNShIu7IQkRHFaPOGxPYAR3JC2fLaEuTOsP0xDB
aeQrbqPxTrdDwqWix0LRdpaWc7Gww2NrHLGtE8zXigC3YeQvrav8cmEOaqc5TQfrJ80EaRR5fp0W
xV5CYqgIwN3iIKI7m0zEOpYtMYqk/LHx+jKPXos5ODoj7E5CM4Afp/u8nT04YFsLWlwjXjrO5ACo
iNeeaBsxZSW022IfbFZSju1HOVmn5b0NmkIH16pkRsO8nXOvq/P+EC9UE1Y5ADTDCTfM7tHSCDjs
rV1QLgjy4rsV+TYz/+v7R7t5mZkbGPNWTJccwmrWfWXAiU0i5Evk6GOQfaSkT/Uds9lIHQo5kjsP
0Quaj86hHGSER24f9RX+o1XRYHxLLdyIJrwao5sCkkYIehfR/z6lc99LelEWmStZ5HOw8IDpJuO1
Gj6wGmwmuihTcSkROjT5SxLgWa+uRjrUWp1sq/Slg5uHyQjDsIPJadgMHEXXZLII5LcL51VrP0sG
rNlceW7345QPDmZ6A7N0mRADQPMtsx6xJ2dsjM4mMKG/67Cu18SB+tSN4dGJM7/hWKnSt8UwaFvh
LrLuMtHh4X1WtHQrYH8DOok+l0TaNDtFTOkwOZtZS3Zd5ngy/xaZojHO4PN6rK97GiF2YuyQHXgL
p3FZX3XZOUyfXJ0kunQ+M2c9GvNzDSG8bu9CFOiwz+b62ElstfXGqZbjSLxqj8Ob/Of7VC5k1d23
hGalIwnueEjL+qz13abiMggHnERZblXzhUjTK8v0alnhhSLal3pDjy9WOzdjNSrMt6F9/R280uK9
n7zM+QQJvG0Y6mkZrDq0StxH5MyyM5ZvsgA+o1UYW6TXA6AkB4Iebb+3gd1rV0EOBxw+7SBbPzDy
wwQ6g+3CV/UvHe1/BJqyjz7hwTkEw5c6hT9qzAJu3zgDATbl1lGE681+RekokMFHMdzR/MWZP2Pw
eY4RbmY2rAF8UVYpH0YjQyvW4qTnBRJuYi53Ep6tlIyuiaTTltN/lhkbkfwChge8PKFX11+bOGrx
T/OBgrQgCsHCVw7oPFCfWo/2uaOn7iL/J41viX8QEcMWKbkJ3U1X/ypjXBHRuM11faumVfRN0GQB
sH/eDkCMO14ZpMeDPVWvE1tqT2ZnzcrnYEfOBHe0vtbEbJ8rZBBlfm5v9JoypTOOSKoOedOfjOFn
KJ6jFEP1cze/uVpxZ7njlYtKntb7JozyX2oIho0IcW/PH7HCQIof3HXaO8sgs295nl0Yi4BhI+YY
4QjyRguQtpq/EKS8diT6zR3kzDHV4Z2TXR9C5gYQAEuCO3dTYzalmN6MauV/XYxaeJG15up9xjap
GWxaiuzOCHhw68DeEuMmr7qtDc6GNJJt2r/GkJFGmp9hNQK3xKc+w89IrqpFwzFKS5NbC1ry1oFp
MgNXxqJouYfCvU0iHs1MoWbPPbtyuYGvAz5iyZqraYyE7XM1CfIyDW9V51S5s8OY+q4IDGmb/Dsq
7/ulOST1uqd0+zy7j9yArDeo1yUe8Aj0bi5Pkxq2esfXvnyvc/aFsFnU2HP1mDE5m+frMMn8LEdM
wVFsKU9tCLZV/5Wi5g3tdF8JziNihzBoV+NfG8I1Q6h5dCugnxNsrPily8VF6Y9zYm5XPLWwdSLp
MTOOYHxuZ3fw03nwkQofG4vrBt19oYmcb0U6eencfDYWriSG+Iz4D/M8+QnFXDnau8ms3svuHnnG
G4DHXZRe4oi8Ia1+0Rf9RGIChtVzv2bbkS9ks7vUzqMyDc8c37s62MYktjeAsSLxI6bprMryTonY
x/HoBx1Cwmy5pP0AD9k+1Ev10NEPNdfLvJg/RHWZ18WsMSS0Zj8cAJbLZd6qXvldZvuoInd2XSzH
KQx/JlXgxsNuvIDBChEkbmNl/zRZeKr7NbUxU3vOo/egRAgtbE9Zu1V6vrNzOntNK79kTBnSacM7
POcDR1Xmtt25reTbDO2ljnxRk2jsyCvD1h7MJnq1VXSdsy6xt9xAt7hz14TlhYMNLemy1PANYPnT
ws9u1J7cuvDqoT2zpz7NzuD3kUPJavgiHe6JHH5sHeEnmmIJGFTDOHjcSyjXUWlcjCbsduSf+PmQ
+V3J5DjgqEeq7ti4AVmXA2Qktzun/fgiMBW6jnYlyJAKq/5mBigadAZDIm6HSRp+brZPHMI+zUS+
QFY9lbV9pEnxpfXMlBvjIzfFrgBW3HW4o/vgFWrSiRcHCETUb89mO6TbogMb3PZ4vqor16i9pJmu
7QCoMejZiENdAsawhcPoauxAOCGeJjNgK3F3IEErVDp2itRuCHhoBVz/FAYVlQwxy8Jms1oL7dXC
ke+MJrvYsLhZn+P7QYzXbkuARZI8aPn7AItDJZKj3SebyIaED6rGeZ821o4ibxun2WmyV0QUg0yh
3Rsjg271PTiCMm2EUBNhtoWWQfMgKAvmv7kHsGGLM3dTiB8ivzYtY0rpTl5eB8xicN2TqvbBvMSP
gX7aUXMfMuBn1+C9nOhlqOBemq1XwvlewEetlIwccEKKsSHXo61WKti94WGJ5uC2szlbggva6tS7
mlH+kj3rB9HLK3nbxDY8E0hMMm5/F3Tt3pq+KphvTak4GpMY3KGbCSWqTWLvmgg6B6cf8aH6NY3a
+Bg7ue/11f66/mT1FlbRLTmPXzXtCQQ63lK+RNMbQVP3eRXsGzJxtqUbYgWuMcs6kJ6SeBtI695q
7Qtcpk2OlXW61ifAM0ZGmlZSfTEfPXBYd4XthcFPbn6sdYhmrFLcrnvIU4zc+4o4uTzZ1fmwscqC
RAft1o0tTg3DJU6ewiDc6SEF3SB49T0QuJO7PJn1u2u/iOh+Ch+Ipu2Xe4uJQNCCrzRYaEyI3/cE
mUbWo9l+O/KFyHjZaFR8r2SGbaR9M+T7qfcblEmO+5Sw6kXlIZhf9GqfdLeQw+zmlvdISvN5ToIT
QFzfJPy9Ti9OqB3gmxhwhqeOSXdHVAHcXse3g0OmOVeC3aMi5IAxMLCrhAjkDMrAXq8gCywNMpFl
h8/oWrmgnsrea7VoY5H3jTP1JHODQdBZoYJEYrOpKFWtfrxdqrPqPq3+x7FWIN2wG7HobhrHeQlb
HT8JOfJWtTEULZRFvqjQeQ60HDUJqQrLJYTJAvVgEm9g+U9wK1HQgYexkQY7OaACo73hcPJQF3Lv
Fs+OMdKd8gX2GBzYDN/SI6llm5qNQNIINAwvYB+gjeLEOwivegmeuRFcmlsbtWvy5gak/UBAibLH
tuivnDXehaSSOAPJGGwbGkY6pHwbDDs9DpLcWwj14Yo2TTJahNmxNgMeuFmH8LJAqoWKoxXeqDEP
nIKGFTLQ4HSPuV81qc+EbxuKKwDaAA8ggjh+wVi/Z5CRTBSB8PSSEn5mEYccQ2K/NY5LHe0RwVHB
s1PZ5TXeUnKAun0VV8BUEutl0YF5tdoxS5MzvqsHV4LkWZod6ne6sK9G/ZjgFsTgvpGpuxlzZvXd
a9ZTIjpnYYoNTm2hDoPhWy4wX81G9QX63skxnRPY3bN41geFnD+8ayaNOKxLJDIQgOS4O+6uDVLA
kTMwd7lO/5gbIs2xgzfROQcQ1NFaNhKMsyQfJAOG4F+QJzB3C3cNgitI196S/xK4lbZVQHmYkbDr
10TMLcadkbzG4ZNL1qIVmFcWT7c2kK1CqV+32p1Kszu6RSQQzKylzugiPxH8qtRH2KY6GKQiyg7I
suU6ld+QX1v5Apu7acoPvaHFVUjab4X2ntoTCHc7emKCiEBEOvUmTZPn2kiPY2Gy7A5H+BoXlS7X
DgktTZdyZ03dlyVYTTszfbQU6LmWn4okJ3Ushlx8ODPULEXoHhK3BpjpZNnbrrGMbRBG0wm8xVcb
4I9Dy9lVh8hmQwQtcWwDhulBQ8paHEfbKLGDc61ZPQ37eJcG4k4aYrrDJw4eIk7v3QkhOb6KKOu2
fdK8WrX2xEAeVYZyrsk6izgghRkTreSW3tu9WlDjDS2Z5iA4wT6vOeeopK1vBheckNH5HQebHncQ
h29qTUZXa0eZuL+jnpOKXKfHMhO7Cs25TKvzVNDKXdZgdQ7Y6PCtEiudxSGiTwq1obWsPGsE3TEq
mln/D0dW/z9G77rqX02k7j66j+Yf5lHr///nPErqzKMcS1eujZnnP6ZRUvyhpE5sHHZ5Hf+PwRzo
b64gw/5D58CISULCdGCCxF/62zTKsP6wHMNFfsZw6/ek6r81jfqnWZSJl5J34R9LIWKxJBOxv86i
OEcnve2yTwW9AbqzYC4E7qpxP1KBGA0s2gnM+yvnns5oN6onti1MrY7TpfB1jedg7TgEJWCeqXjm
8W9Br/WXv1zHy5+Dsf9V9PmljIuu/d//pq+f4S/zMlNJ0EaObdnM7vjAOhapv37GdLH0RKRW4zkz
E5L5QEwYkpAbd4LzVQaEpy/WTaxCd5VpA9SiW7nJvX/9GdaR3D9/BLV+SZauO4ZaR4p//QhWuhJg
C9F4NeRdodmPie48tmtUphEFj83IYbpEhv3nI/Snuey/+MkNkpf/6W25K1xDuYbFwJJDxj++bYXG
11nQLHhz1ng5cC43yXc9tNDVdOUAvEg1y4tMzi0xfntUZnY1Havk2YBXYBFIsJSaP9GIZ8F4mcPa
L2DvTJb27rjAulXeeYkd/d++LWu1rP3zp5Y6lDZLWevQVPzTfHMpJowqXVCQkoW61qk4Dixu+N4h
7qPfYtkXa8nCgw6IjI42uKg+qScClNnDZnsuXngg3gYjkd+DhJ17iAoIPY293KQ0HogSOMV5dlyy
wQfTe2W25DWBdUyIutdmIppn+Gpyuc/j8qLN5b6SoNYpZY1YvsNWPJa2ixh7AtKbE3PQQKTbiryi
AmTA4RpH237qhnm3gBqGugZvwo9UAgdzM9AenCrtsHKqnLY/GrL0F3vyLTiFnB/POio8Oyr2dp0c
Am25bifzbFn9cWmCU0KDN5px5f60Mc5bO7yln3ijT6cyUeDiQc1WMNhGjDlFtNf7elcPTGwewKXe
T26BSpWpUbieKyUpHhlNqvEuJgNLOrcUToeoH+k80HKMahsFU/m4sO+4FVUTXDIliscFJXplIqRm
6wBXCgJfN2kwtQ+imR5gxHuyso+qC957nf0VviNioB1dM1+QRkMz0VPGdJWzY9L4eqjI/OiM6KSy
+oY97CbMyV6IK3A6C13t+RP9yqE0qEhQXXJyyoIMyyw5D+EJUA3cmjDeVLRlEThfB6PF5CfjnLls
O05ySzIdgW3sYt3dQXTZFfIta93t0AQ3bZHtxrjHVG3sgdPcw2/YurSxStH5XTAf4lH+rjs5YBiT
sW/acQfaNx6OyWzSipyfcn3wLXJS6trcT9HwFCFbI+qx8hN1AXYJp2NtJIbcChsZxzcIgZ4yi+Al
Q3W/QjR1TtO8R+V6LHVrg/HdquBa7kYOsF4cx9QMZdycbI0oB6z+DyExAhLqZKXdOEawazmApLT1
VEE4Kz+gnVHVRLb+JNCnZ9X81PJaUZP96kXrqza8tWb7Ps2muwZ6yma9yqPIXxR4yZRqyYwZDi8y
hmjAtbJsEmTeRcyTgmdSTRbNCV44fRtz1zPD5cL0kjBBZ3G9bqETWjffWSu9kSNI2z47yXwlZbq1
u/Fgdz8aA5kodPYSif5I8zdXAGZj51BJinbb4rsbelrlvbTWgrs8B7Z6HFz1EUpgl9paMJui8ot5
FYxRfDn9cl6Fyrbbn/qWWBEdap0c77TW9WUa7kMXmAfxkr1+lll8MOzoGBOCBjH0wvFAmvXOSZeD
0zo7yOT07qdTTflrQwqJjMjvTTqkkob/YgIJz6ejTSaMxARl6iVlprZbxunYktkZZf1dOMn7fppP
QYd0Khqv6s6iVF/TpsTWYTaFRS1TjPBo68Vgvkj31IyDRQRjB3o6ApQ+o1l3W4SFkburkWrnC6r+
ur8jffKoZdOVjMVh/X7zsN5CPTuS6qdHCURvhA8JGrpF3STVfNV0A+E1nNzm8gVoUQfJD4Z/V3iJ
orC2nzvnyypRc8R89Dz3HMkZMsp363c06wFhHLRvSyzgS9dszCq/afdDT5yenXpOMt0F03TUrAwI
/n5W0BlKuae4o3cMQxvUWRZfgnLyktTaVTy23fw8Vluz7I5Gbx1GbK8suvcIRX8yQLnb3rS+Rqe8
07to3qTJ4MEUmHdmzt0XSucF2uKD2Zl3otNpIZat441h+r2Inu8Rg24Y1qPXLr0GEhX0lxsHEAmR
XouStypIWHEor4vkmOTxQVXyNWKeDLGQgxWy6m0ltY8hDB6Cor1UXDPCvEbg8KGmmF8tN3IC+I+H
za9z81qrbsEe/7KNGZMlaQMx/I/FNDdNyPkJDeqDDsdksvaEAz8wLfP1XD8lDLpjs90VVninF9le
qeRkxUCkci19iYXxRDDbUajWH5D+wTp4Jr1D22gdegFiiUNgyaPe3pkpnJWx4cxS4NU1+9dIpCz8
4QEE3nsNsrhnPaiNYK/RIPGwrMTH2W1PxLl3YMzoUCcEf2wFMLGtisz3hhZ7zSgOChVHM0d/FXl+
EsNMnniiB5uRq9dlrdoadXdI7ahCBels26iVwNj5vjRTvGhZw5eIzL3VICmkUYFfFxYsOQcq/gny
7L003JwQq+PUYQZoymfVVu/m4u7isXgg0uy1Vsy1mVUwU0ZNMvRJvg1sXipMkfyFkfEWhqh9Shtw
8pwxBghtZ7O+BuFhhAlr5fu85O/OkL0zpp/D6JTlnECNnJ8hGZjPpVbAOAmmoOa2d5w4cogs8qCJ
nGgH99Epk5+gTvwSAjwTBuj2QWfzcZj5xKehjn5UXX+3Hb2/VDGh0uKf3ugmwOUza5tkvmkz0Mqt
t4bRTqxnpWeMMRYKs8fEURXvAEanDREOdV7eoGhkxP6TFv5YtgBfuVKFyZgpCpgnTB3XFmIwuRk6
ypbC2SQuk/lcIoRK6L79vixDw89PL5GuxbSHEOf3ZcD6GBv7SkFFtpPQD5dS93TJTxkX0xMlxm3W
Lg02A+0ZQBIg+Dx44en5rNcoyaCjTJMcqGNKNX2Nf2z7mRFm8ksxQmGSkyA1HEhGk3nOPvCrwC28
gen7Y0e8VKfxpUvF4qw7JL8MkivYcFcy0eQwzJhzjPk+bZ1pXzjgh2iMDPOHWVN/IaTvw10EDwiU
U3FRBT8zJj7oIuhgdVZ6nCPvxZwA8HDrbWw4X3qsMaXjj/uGF036+Ge9fmXFAcGmdwbC8q3NO8kz
QsBCrPaBmg6tnd5nhvqi80ZoWJC/F0F+DSYV+ofClqym1z6KPDkZB9OdXuEOGxxT7S+rGi5VmxwL
jJtIdB+FxRdIXbJDM0/soBsiMv2pwY1uBFDCPHcfQPFiFRUEzeb5u4uuCYmGQ7ms3UFy/6l6xBOJ
Qv3T10+mERx48LaxhdZNoJArk5QiCKntXNw0g5Nt8yI7WwMY2ozFzm6a40DP3oL+7Clur7mPgOVT
VnsZrKQEC8Cg2csGwGfIYI9G1jKPn5JAnqQilSyf0Bfhe+dmTA26S85NFpJNVpk0nxmUnSx2F8Bl
uNYQJxDEt0PIx/EKLATK7ns1jh86aeZlyvyN5zMhR3ZhnizG8gqe07ClQzAwSzYP+cB/FetB6Pdl
wOrHkW29m4eRNhdZZNFSoHbnwhgB163WTQRD3YOwysuopz/Y25jrD+THkE8CcHzD3GK9lUg3AMya
46rZr0efbvxSNs6IuvlNI5QPg7qbErxVeqcHJ0OdB4HPe0yucsflvlb6gaeSFUWPEdq52Bbist3b
fX2FaMgX2jBsa43y3i6mR12+Wwnbl50JCrAmqbfDUDlolVME/tzXIZnaOADNe5coQRYlwQ9vhD8d
Co5VBo92DABvmV8CAyuXWSU2sUbFadFJEgEzbYjG2dvDTN+MRdNush/Gdp8lwwEiQtYuIY8P00Oy
8KoPV28hdVOg1+7Kk18fNATxOfHNzsqwuehD9jRXvMvSkMPoKveCSi6lcFUawVZQp233QSewZR8M
RQwAHW3nwmV214U4R0jdBjTFC0ZTA3/SJavzKBY+tCdnM0pEeUzA6lHxQ+iIXBDhbAN9ZLMl4ofs
5BwxU/qOpAQRWLIGTIriEjj5T8gJdUPwTbjpfCzCW8OWGBiyia7hvN78cUCxL24yNZALNhCJB3dg
Y7bsJ6CqOaKjQkdAB7vpomncOg0bL/xbUg2na6KTT6OG0sI4kA/5Lar4p3Sin1CnF2xzAJoKk0LE
HrjFIVNTud6VFYKBTp8fSTEdPRT71BVkSmT8bjHbj0ZiXyaqrNQm9F5nC0lD/vKKzeKKv2tafM54
irtJwfPMQfQhdlhPD8KYPobKOrjr1tQ0PA7Csp5aYPqji0WDn3922GhAHF60nH3FrC4i+TRMOgU8
NlnFb7vriDuojyIb/UzZj2JtlVpz8W7ZzDt0WoqN60CViH9Q9JMDqoYvAPMsQiwzic5jkc/Rbipx
w+ScCPw8i3/axn0cEBoKzIOkyBCUKg+C7YqzACqEjE8puVUQ9r/z4AvG8FxdI5OPedABC4qff98f
Wctrzyzr9JEOJFC+Txp9Dd1O/p26M1uKm9na9K30BbR2pJQaIzr+iK55BMqAwZwosI01z7Ouvh8V
7m1TfA2x/7M+MGEolZRSpjJXrvUOv6aXk/DtqShceCzZjStZUK3yPveqqzy077QgPuQGeYjp2+jr
3VKFqczwaeql2okPFqsyuHjSmxW9qh4D53saNCsVR6zpAXs17arsu2l2iAZ5F1HMnWZ+LyTfjAzF
phB5Neu/BxlFhyZj9o9ynn4Gayz0eVw+dY/p4VRDde0k/un8hA0w2rBzkeYVAHgH5I6T6BmpCmjs
IkCr11uhRYXze4wiJ5Pd+TtW7lxDuXsd6xA3Dr0W4yTAPaU8mun90elDm7mhbJS7xmVBVtvsJhYZ
bg10fTpNYBXjKcoAbtHOqV+U0J6MZEkLFFemb373LRYr9rpPRZM+KSFHpcVTOpW8qMY0uFTO6ian
Ah+R6Urjr26q7FMyDUGaHzW3eU6SW6InbUaibpy5ZXjgobKtLoyc6efZkZ65QOsZLJK78EOQZ9H4
4Gtidb6D863Eznrsik1qYB0WkUWbRh4Mg2rmOPrPkHwxw6JlCBfjo6EZ34ORhWKaPs4zBZDup8Yg
2yX13QgZD5qliIengvhSpwKVjRK7kWHrZPjaSeIe0t2vL0RnMNdMb2aWJt9BajHJUHKjLmDUtEFq
6gbu1AErlSotD6MybMpRLkOCg8SZV3YNLiTjvvSd3yeI9rcYy2cJHBqxjRXoR5Y576x6P5qYOyoJ
dSd0QY9dQM28wK1aoexrNi8pgsISDl/dmKfRUZcoWs3r6jAGvG1lRiCZFzeh4/1ifbhRCYvUQVuS
X1jahraalmgPbptnxIcpVtRsBd2eitS/kSxJEZwjXLDGv0a1pdg1qa3enAOjYFo1A5/2FV+BXNwl
AoQ6iECALTjD5tWp7wmwKxw9ckwfZr4D3bDD6iGVLXMAsY3PXJmUzD7T0tdl4VOihL8ME5/RqMBn
O30yEu8XaRRYp/GB4sYvT2mvg+00WENNX3gjzDxevyqeJmBk4EG88A4M5IVn8RXg0F1GuRQTQfxm
4ZbOy+qHG8FqBQ6wpcQAUa5/TDR1ibLjc2dM1ReUNQC8WCvbGZ9xTTnFlb4Cq75scc4Ko6XWVpRL
SLjS/SPNgWR14xqMlGnOEIV7pwjlBZeRm+ndmN7aKCkh7lZ8uyevwwhw++rawtUAtQGX4VYmyaEJ
nLvpdUmdZp8kwWmaXCD7bMyeEOV85iBMb6ZZryzjpzZgkYuMDckbXXkEU/AUKUc46pse05jeVr6e
x7fj4q/klcksyUpwJM0mDHLKP46yNDwm5KkHxwb75ikYzdLhRzyYaCFkIPHCXz7DBHOwDeozTz1I
Y5bl4dqQZKgzsLpDXn43XMa6qjAHXYWh+aJIQkRcLc7vezDgKmBa4MGw8WUr7z9NvRUB5x8KeF9Y
5eHtU1UQIIEwI0OzMBP2k3FtHlSEfKcJeHoewJl/GaV1xdK0wARpibnSfef7v3IRP+HwY8/GDm3r
pjmdM9PjhPA0O3PvZe399IDOA2RaTXrvATtMgC7aAI+hL362HUtpg7kBVWBep2GIyM2z5mOvhrHb
iChinHWLulXRCwSKMPMFo0o4+a2vqicdcA7F7DFaTZ8tusR/Zr8dbZlR5imSohton5AUPNyxRphx
iCPzVG1M2lEzGrlRX5v1dr/P8ABat765TUkjzpTG/FomrY19Be3IUSjyK9podHW8Bii8TqJDqxBm
NhWzRdIncKlZC3DOGb9GklUQ7bEIbh8cfMVR2TTa1XpSC5TTah+nOizIEnHLadbGrBpWHqnAyX04
2EilxtvAj5/zCNiNYsDGNouaHCJwsqXWmPPAdYpd2IhTYdSAsTRlrpfgYwAsLIJv8COAL9aI5ocF
SLm+60p8WSJk9Q0gCSrrZV9Y7f1QFPcGwmE//ND6FpARc9P+UZQC88xKU+8qB0nQqL3RlDY6FZjB
r2zig2NCGngjs8TfC+q6dHb60oD8PSZWYq79tPop+1A/dtOfevMAhsTDFIu/TLAdgfD8orVyfFTT
lFzEx/UKdSpIvC1YECHYJopylmZZwhRvKweuYltBBaVoMWVmY8iGOcI1OjgF4etrG/o8Mz1r+84U
4QrkzsrSvzV+sVY67WjYYnNuzVSk816y34WM6qya9yND5DHw/Pri1//aLL8s/9ebst7b4/9r/ZJd
PScv1YcH/X8iI6gJ+uP/zV67fW5+Bv/jf5fP34Pnv0uG56/9Lhka/6LiYzq2bhi2KgydYuK/xQSp
2amWwMBWQ1Vwopf9XzFB7V+qIelsR6XqwudUXn6XDVXzX8KxhMCUA0UmqVvWf1I2lBfDS7Mov0sT
4y0V000hzMsST4y9gg5Hc645xpPpgpFps9DcD2oNZ3zUzQ1iTlOAQd6z9QP/aOhgObxKQ2yu1EYq
dspPr8O0L8TPAi1zbT+MCqzwoLoZPD1AnKhajaOjPwttnCY3r1r3Qe0fBMYUTmch3p4OKTXsCBXq
uBFIirTfI9QCV1Gv9ksS1HgBuDjDFiiY/dVRv0fy38VITX37Yp3v3KAWCZtHINtoT5//eAb7702l
y/+ZlWOcFSnKFHqXK6BvbZKro5LfDHh6rEpY6isnjdVtCiUkScAhoPJmLi0VLLQfTAUn7zmtRLwl
AxwCuvCQSMS9FxtvSk6F5ww3Afs18trl/uN2Tx3y13wwNdtCmZIRBkzA1PSp0vhXs2Pi+TEKvGxe
6MNR1jnWwUGyRdYefHrkqlt86cCgxQStH1+XYXpxXZ26KVVMA26lZWoX81AdKtA99ICdE0qN2JVE
OKPZ3YpSa3MMu02N2OvHF3wncsnYloYQti5N3oTLC0aqn7WWD96tyEl0tspCK06+2jQzVJnSTx6q
+v7uDPS8VDQ0yGqbCHy+fapGj+p/Fdpgfd3e34lkyI5EIaj7w4TTo8y80VL4WW2UiXtdV5YihVZV
t+YBvN5jE6rimsBrUykSSkA+7TXwbvtkvL7vdwuiJ9MHeqAGpNOLFsLcdBE/B41cgxbbIh9r7s0k
25Hi6efQw6IVTiJXFNHD64+74R3JlVq50GEUmTa1YFPaFxduc9E4DgLMAJtnyFw8IHmQ3tWySe4s
jE192eg3qv3NyxX9FqOfB9ey9ZkxNqzrehZ/KQYAgmyco9X516YV8RcJktir5p+0830X2iyPTJqO
Q4Udgu/bLoRr4PjELGB8xkhAlEiyA2/Gi1PCOCOgGtiCOOLUdDBFk3UQyxTlMIHPT6VGezXtHBhV
rvqlfsmNDKuU2v5kIdcuABqapWtSVzXI9UBFpkH9tn2RDuDRUMnIIoCHPzHRsxbnzjbDExeHP2Qk
oF9ma4/KFhxL8ZIFbHBcgceGglmj2anVFaIX1VVGTo2MTAlH0CGeUtOm3yadrNn/RBDCSvJNsPeX
CLSuCnUYfpBrJ+2fRNZKj4gMK6yx9xUWe588/QuowHR3Ojxsi0GCxyGrydu7y0yRO+agk7KeSn79
bad41c8IK0AvR98JxLIXqdVLo03GXtFTYCRf08LFFmWoDh+3RP5DSwxT6AxU3QFocTlvaKD0kkC1
Sa73rBsOpqW1cHbUNTDF9fy5bCTcpUw5mIpRH0KHTBGmoLqGvcKID5PrIz/jRhJPNMdaD+B3Hjus
UQY7bq/0EddMc8RgZ8AWiLAQ/R+E7G56Ny1WlackS53YPZGA92wgBShIDWTtEkAPauRtY1375KGf
b+XNWkCejeVLVaWjORBeL4b8UIlQQ0IoIS8LjXZggG3J7W/g3o54L7nKrVJ1L7VT6Mj7D6ssYHff
kUHeYp1bHuweqKWA67QtkTbS7S1+fu6VDjR5ILT9Apbps/aaF/ifaZAA/QGgr04BB/HL20ESuGg8
sWiQeO3HU+bk+DqDU1erEK/NIHev2jbyFkVihZuhr6EfRO6eQoy6xtNvXAt8vRAo+5Y1rbNCM7ln
y6E+lzLwb1XXKFZsilbA+KwNVgmI8o0m2v9kchZJrOfHKovMWUzYfG155XWOC92+iWtrX4V9vk3q
yH/IpEDpraUHe0skszqyx32I2OTSTj20sUq/XEGbxlVcx47Z0+38YA4wAUhMwTP1fSqgwTDO09ZN
Vmril2tfM7+2WRsfmqr9kVilihlabkCjtH/mmK3c+jbmg1jTbVNu/dbuBkAQ6KyltrkVMvhkpFzu
IlgywJXa4NCmSZzl42L1rlIjMwTu7HNQ4Po2Gd2FLp4CgpYsadvvLcKjc9Xokr3HRnROVERQNMhr
kYPdTYKXOFGML5ki5fbjd/UM+PprAAMAMlTBrK0i2EDDnItZY6jMZvLhgRo7QoLoJ95UIwX7HCnl
nOor8pAqZbtsMDbjOByps5dJN760AcXLoGm/f9yciyV2ag3xFCGHpjo8qMvW5E5Y+1oD+y7JVXs1
gKvkkZErKlchnhZDpMB4Nn8rs7/ZUf0dh6rTo3/zDEz2dawKhuY4QhKBvH0pDOh4PnIvPltV1Tu5
Y9svTSBDS83x5L1U2ues08KNz5Z9W6QeOGMO+Pi+1YtQmN0HTZgawHTC1HQZW5iJx0h182AePKsk
vHGuxwPYKiQ4eKc99Hm6VE0fZI7l3VkaSKV2gMjwcRsu9iE0Qeo2MDNVN3Ri8sv1ozKssgsHbFKl
0v10UUmAktf8jFFs+CROuFiGpwsZ4PB0Jk6DgEq/eBOgNqg5xSj4moCAMcz8ivzPnBoGWjnI++F5
QFhT/aCYd/Uf36BpqqYw2MiT/HWmufGvuL0TIC2ZyxA4AsW+ON8hJtzwWaZ7/eRS/3CPtgM7mi5l
v0DQ8fZaMbn0sJImBsRoXc0RAehvDCzPkFd4EEn7qPeFdiyqUN/gtwZ9Bt+JqwwvpJmCfPVTo0HC
ln783dfyZEvttz958K6cg5kH5RHMnb/QXc/aFBmQlChrnQOCqWunDByo8YE8RTH+wpWOtZ0uVp5N
kq0jBBy8JIA5vqnTwsYCq5O7oPDsqzCJlrlUNlZtwCEUlPm7SvaTlm40sbXneebh413nCO1GfbOP
kuYGwP2Ah1PUnArJVKxpo0tFUBmXrlfEj5Wpg7k46y/Y0Q/s5cSVEQM1UfJ4/KRHLwJORpLOeqYb
vLOI05iXmZm0bu08rACOByPijKLCIQTqM6nmr9i4YOuNxMF//JLojFgCXJ0+BfB70a/BGOMQ5BPE
qEV7j8vKfZs094L/fzx+3g8fnbTCFM2pqqnalzeGKZCep34J2H5Sx5aqfueZOFamNpBDCJa6R6G2
Qh4wQNzg4yu/m4F5pLblGBYAYYsne3mDjbDsNsLEPUclBOVmSM8gJK9QnQTn42hi1zUmNFb7swnw
ImacutLUAL+xPjoaW9aL646DGUelpnLHgwaY0QKuZ1Je3ERKnuzNujdnqeW08yRiJk79AlpUCb8G
DRYsxQJcnXq/+mS7p/7Do2BNZBGybQYYmO6373CbwjSnnuVRREiTXZFHlOjtcicUdHZHuP9DGFCv
EUV89MFfUYgw2sXoFbAdM+BigYuypDe6+6CzTkNZ+zt0cTHP1IJ283GXvYM28+wsXoTJEkOSmLoc
LYnWd3ahSA+wihntm6QtgSl2/YsC92iQ4gqZOOwB6gj7mkiQ/YeCumH6KyYHuh9L33edOXlLbZG6
zd6aiN2DpWWHYLTYpWFavxmRCySgbzjUdI6xaLxPopD37zGPGWC6KqTjcCsXUXSSxHnjWIUCpnK4
V8d2G1QURGuzvudroKz0T+aN90udCfqdfZLO7oE03sVgU0NIe60/KLNoRBqFt9jm33/nLYZXAChg
yhXYgsD77QCqc3DsptF4c4q+wLC85mEYCJu6vEyPlbdsLChTnrAjVI+T6LMViHO/jWlMkgawlxi/
3Ojl4O3q2saLmLQaq8xuusVEBNi9fjZRve85xpxOXlwlE2axA3p7iyiPB1Vd6MrMGj25q8sNIhqQ
W90bKqrpPvTrnx+P9fc9Ryqe/daUmSWati8eqeErQQl1GTvisQRPlYsOGhG4is/vbAp83z5AJmDb
NkFSYLTy7kq1lcDMD/G6JU8Boq9sX8NBpPCvfb/TVx/f1z9czZ6yiaYDcYSc28Vck3RZMbgV6kwa
duw3DbYxFSk2vy/sVWxX7SeDQ3s/25IDUlVNEu8ys+nTY/4rFGKLGAS6X7uzUPSTHAwTKzVTpBkn
RYxUL094oakrXM3DGeJb8VUfxN9jU1yZGFMfKi0ja2Cl1xb+jJK6yw9KbAdRJxs4p/6Rkv+ijweI
vmllfslq6qQfP6v3iyMtJpfvkASF1XNJIHGHKnWtweBZ1XGxBPGUMTuNLXRDVFaFHyQL4fXNLJLy
S2xan4bq//TskJ1jp0K20ng3eUgMGVXfZbJCGsJdW4P4cQ7aICPgceN061yBYSBK7VZEYtxi9cMb
r+Mm1tQSNEVrf9KX70YOOWGMGHTyWeKsqve2K6MkRITNRI1EZs0VDyNYIOtJ6sPaWz6c+o8f/bsl
kc2JbsK9QgKU10+/GKbKGJWtztVmdTnekExAL8P4mifeSka36P0YoLHtzx74ZZlAklgBk+AgBDqF
RMQGb++wyUPAgCUmjENl6N+yDp827jo8YC3cLRNBqTMcycDYTeL/0GDkVqHHSmc7j5Q280PRZtU+
SO8Gk1oIxgUnO5k5jRus8t43j0lfALYZ889qBO83dDSauhJT8HmoXm5y+kZWtukVMF/8SV9F7069
k9QbKTMxd+rCX5h9bq2wVzeIeJCJl7eRCvrl4+56N1vSCEez4cOxqLIduZgtRRja7BEkIb2b+Ed0
bk5A24pZ79jhJzHIZRVr6iQuhh4eg1DId4Gxy54+C4vMnY0N6vrNr74mm+qZ61GjBjMmhoLEngy+
1FH30vqVP09I4CBx1vp7xBWOVd02pHkid66NdT/TE4DZvvDTm1zV9h4ddcPUAsAuAYAMuA85cEBt
qgK9tqqQcklxCTIjDWOi3BW7khSV7qdi1tRRegvU0FmxT8NDKQS0+PEDVqfI5M0qwbCkYmGzI6B8
YeAr9mYiHeqxRD64m8YmUlvE8ugpJ+2iZ+97jbTkts8TdeVFKSYWKglJNrj+TWrLK2Rb8foYgpu8
do4ftwkxiX9o1LRtcKjeMMVfvjBIi3QpIniMvRJKQprbc9c2n+xGH9elXYNWTccr0t8eRCAAHaRk
1UO+IoZtbhDbOukS1JjXoG7cgNKzAuRPmG8fA+hlQB0V1LHdB2iziM/3WXcrhVovjFCm12TStFls
Ot+jYdBOZFN8jbgxMMJ2k1SjP1NEt8mhMT0Gnad9Z9R2SNIAgsjrW71wmi+9ojzX1P0R4HR1Sh3+
vMsJ9hEV7xalUYCYJV66QucBgZeWCgeLc74IWie/HkBDp4Uq9kh9zvN2cHbK6OpLw9WNmZ1kch20
bH+Rori3lGNs1ckWqXh/0VHfmjBL31DSja9EFGib0HKPuV8fE99SbnDliEh8Osjl5WSWYV6DWCtm
E1PvIPM23NW2uDaVvPwJ96bbj445YqccO/sk99d6FYL6M8TXtsMQVFWDU4u1xGnsvV9WfGjDbNzF
kdOsIuA6MxibEXZYYD9H0HUoPOF4ZsjQ3gojf+gS3BgwXk1ZRlpvZ7fYrqCGMCxMWZYHVW3u/ZjU
usIqv1Gy2FhUQzTc+xWWL0OjnTAWeCn60riFKdfttFzh9ZJw0htN93a+gVJZ6ETI1khVWYZkK240
iRHJmGY/cVvItllRgRIlAYUFZXaQRbXXrFKfYcynH2MjixBb7vKljLFei2PlLkkfzRIzKjO05NHO
kxs7taBstaG1cqXrHpzcvBpVqRxJOayQjYR2oSKsVg+efQzt6C4ss2HTRPZLU4fmVm/hEUQkMXoq
fLMmDbtD6E3G9dK47hAlB43dFE/esIjaeti3WPEoPtovMBjlOp+E3iufvZBoW3+ryR49IjJf5IZd
uYZF/0MpAmDwfsZI7YNsnxdgiIcxb68lnCHXC5AiqZ1x344SrE9jq9fSCr9JZ+hXFkDFfRkPixYL
JLQTouJrWsKEY90Ji8A82iWQVtVryk0RI9pko34/A/uKBVBcPRn4wFw7kfnLNPzsVFddgPLKdTWV
8/KzSkngHGFrPejm3mpa95DWanX01f7WyrDJq5rM2oLM2rTCGm5HW6mWcePiSaG5R3ewI4wEyyfF
d2LcggsMK4qjDPYUG1og1l57k5QxUMhY84FnO/5GGmp0g8kovn+Tvs/HE9G7yMSxqTKQWaZkyg7h
cgmsCFz7sLGcmQsw3lOJ1wu/UJeQgtA9iT9dgt6nsrnetC+Y2NyC4vzUnr+CWrcbcxSMCWorSY7P
aaDwly0RCnQDzHmFtQQUAKWMxf+qr5E7LSLGoxF8bQ0IG6mSgi/5Nw7l5nUR+Dut/G5rRHOIUQGI
6EzGxExvm2NbWJ6pTKazyKgm/iZy3KKKt70GRg9p/mxrReLx40tehmdMtiQcVY0ZaEoeXRY4M8zf
Sss1ECTJkwTILPD9UGvljtBDX7uYfuR40Y1Bf//xZS87mssSFVK2p+oILOISwRLaSjAaNZcdsfzq
EpsJf4rHbbLmX7B3+fhi77L1XM0RmkOBmWiDcudFDOrGgdZUPgqJbdpkewf4/CFQR8DiTTIsUhvR
r7Gv1XUGR3KpSVKTihoGn6z7l307tUGaZOsnMAYJs4uEhV5GjTtI9ITOy34UGf5SIo+v+6oCNJ9I
oI3g2n5y45c1gvNFGdymSbRCiu5iQAVhVuMKSUjZKojbuiE40izslnbWdkuWXJQ5oxWObJLkq5eA
SM93aZXFt5+04jKmnFpBaZehS8Lp/b4YYTUvN+yGWzfHcDlYk4sXOxMQNyVl8xKBSUcpr7qsTQ4x
/KVVOHTB0XcRDGXFv+3SrlmNDUTGzEY49b/RNroDdxwGIgnhi3gX/rBrDxmQ4/Oevczt5sbs4DaW
zR0GL0eBQepeRxWrQtPyPoBgUZXbkXqSDwbzQQmBMCuK0p0+btXldnV6YBMiYpKa0KitXIxXBObU
UClKPORt20fnFJzBaIjhPipkuIksKN1Bj/ambV5jZyk/mYMv49Pp4sTkZGf0Kbt2mVeIwrxBpK6B
RNNRes4SdmcodumfPHjdPGO1/g6E6WIBYI5bZbsBOOrijahKG5GEDCG+JpVMPWG+yyzni4kdKqIy
rhAvMgJIGsN+OzoyffHjEH1DT/tGfuwHeNZnp2ogiunmyhrGBUIQj9Jo0aCcbNw7FwYIPPjUbeVV
qexKf/zlxeh7kYMvVg6eJOuAvSek3A61Fj/rUNJKra03ERs8I+u2lGbvHUV7YQtN+Or6ziJy1GyT
9m4487R1M+r5Eip4NzdckMw2L/0yHvEjZ/t2pFtnbeb9RByw2lTJS6jhVgPSFmVR1fmhIli6Rihv
UU90TD9Fx7bufilp3u7gfz66gdts9AZbM3P4VovRO5R+u8a/hfwsyDtpepOZRrHKyEceTFxLsrja
teCg9rXvQr4EWOSDY2ZeNa8ao0RC4DEX+ks55I84SzrbMtSBUyiBsqZQe8VsuYyrIl/mtlnMjPiL
2ZFQEjKMYMa6m1G1N20xxis04KtZjQ/cTIKc2+SIateMoSvUoWFyW9u67ewVWCxcl8zithf6Hbx8
Md84nQZUT1FPQT7cpY2zqkf7oPZWtswiXa5x9vluFt6XqpQ/zdFGddmprrQqv+9DZ6kHg7PRkisD
AoIuqDGOrTUvxSQrjZ3dHLUgVg/RQxhrLXVew1uYmSPmQg1khtFW1y4QyCShdhd3cmsc/e6rbyBF
67OTBfVn+qAYiY3NXCwsHdiB09SoNctoPY7Ia/o6mklWUW56QT4P7U0CRxUKfl25t3FOtIsTfLBu
A4AHUh8QcZhkjGt3DW8DapgWl8sROhBspDhc103yXCfh45SJR13bw8wJQ/lKsxBG6GQ7C3vFORS+
94uNBUDpNPvWtkMwj2SbLaVXfHMy9wEVsWQNUnU+eHD7h9L0rxp8B4vum4Yg1KHyx0WpQoMbK7rI
ME+W/QzZo90QSCBQgaSViniXKtxfoMZXNe8dQlcMyKLHmKRFqxMWB5uKyiNlmU5ezxZCGyJrcBtC
tTiJy34TpCliFWOHDHmGtniKDWZQrS1AEos6UB9ESIEns9qj1lrxyk/jHYgzbFglfJpB3YyZjyCJ
7BGaMHKg5bLfaUaTw0kubgdTrKdEwQy9VJQ7kEhiYzbnNbyL2Sh25DODTNwqUXuCxXhtdgTxGa9t
UENYd30seqV+RFpnyc0EPOSFK1IMxIZ6F7CZw/gIE1YyQXWTr80oh7EFWqRUEWgy/HvQOdTlgl6Z
f9c79AuV1E3nWpDCnKiVqyiEqmIbyotmRfdKGY43Om+yXUb+lyHtb6y8enFTs7uNPf2pYx6L2bk+
emm3aiFoKtiqrY1Qo/E4xwahUc6dtqZQUnT5ArYBxF8rjtZdRtTdgBLw5QIZuRckQy2gSkgrR642
LBr/W1tAVjezEOD9gCGFaNZVaSprc+zRQzT85KbyB3/pT8YIvoCvI93yZA3NYzHkP3yocDC8onZW
tmpynMyOI5GtWwNRFGhDBeTHaNOrpEco8UIctEQ9B1xjI4HWiJ3aXJvUD+cDJn9bJOcwPOWJwtdF
y6+DT2onEjmsNhSofCqPZR7j/5xLdxv5IxpANdFr6H8NDR+ZzgoKd2tSPmmzWxXt9FmD0OgYpnIO
jbOZkZrVZsYwSRtZSbAS7h7nc2tVWuwwswYiUtnfVVWz9jTUXsmKQKVtBOswLnKteGhjsDdV3xiH
0YyMAzLo6AUjzb8bEmiKVlV/x7LvCt7ARgO0/53l/OBXtosbKJv8JLQfjATZP0Iz4dqY32idu8gG
09pFQ3EXxGWKqnDaLoJSomNMSvtbNAYeOtM6qKW46A4Skbu8Up1964/Q4aDEbj0S9nN0bUs6uVYm
2hZhtd216wJPiblRDcVOTj8KPS9Qc3HQ/RYInhS6lX8pc3bhMvDuzj+8Esu7wbOMfR85VyU6cgHh
kvYrdhv32tUcUg6+tz//loAJuB5JbAGaLKOtiZngiVm2OyatR1KZ33QDwY0Kh1FlVWrW3pbS3gRB
hVZ9kXsPScyMqQvE+20r9B+cNGvRvhPBMRw17yFLx9WYevntSD3j1gOEqSXtT1yS8o1ET/KgTj/O
/+vMqjs4rRMg1mD2CdQZPVv9+cTzvR6ld445/+31wBgq3Zoaw9e//vbnmPO5YShzxrour4as7jcX
pzkffPG3bKwR907iXWo46IXr2ZYgo96ffzjpUO+hLqr5bDz//PPR+X+pld40Y5hvYLT47PW6BCX9
pC5VuG7QDkWrOfliQNT/cP7x+rkt219JU7ur89+6f3+qxggYlp4o1lDIt5HI0x8+Crbg54z6hDB8
tGO1SFeqmjoPcLS3oaqnP5TQ66HkArpLwPrg/mYiyeI52oMshl0yncP1K2QDSlc/WU5qbztMwVem
GXcPlYL2/XQO7KXqGT6N7mlwcn0rqyfbHmFwdmpn7OKCF9YdpbWzoB49WhXvNsoJX4uB1UWv1WZ2
/rsfIE07YAW4Of8qC+UkU08/mXhjnQoPAMX0bdAhAWr8CZt1HFkelRqzkNY9JkXRfwlHuzhWfvGl
K6R/K6h23EZ9QAEwdIItdpI+mj3BcExxyCtFEmVz1w1weA1jlHeng0MjN45R2wBt47fzScCIRvMy
biXxSXuaVCbutV9YTmQvHuIEIGHK9NZMRIp9p4WI2oQWzRvTW5RmmT+NbYLrPfr+Q+Ldk+BJHswe
s0IvqrH5he15aBNVX8ZK731FBvj7+bT+gOqQh8C1USTjvDEsVI97DS2PULPXmaVHXwILw8BOZulP
U9udTx8WAsH2ZDRujbZCuUZra7iGtnrF+k8Guo/FN92pkKih2UyxpwqUzINwhcta3pbH0hHDnqjP
X/lBVuMZFrzeoWN3c7y08++j01bzEsr1jUuYslEjJd1EUcmAKQofSXKnusOmCJGGEs3rnFjRLdP0
HsmIDlyGCaI0FOm9aynYEdWVWJ8/VXooSWEQeHCsODiBN7DW5eSoPP1qpbrA9BAq1/m7vYqBcV/S
1WjAJvedZLV3g+Hb+cMa+syNpya78zdJtLS3LAkQdjnP+UdpY1rTu7fno8em2bSWE57OZ9Kl9jUx
lfbq/FmBuyJ+NXA6zt8LO3yCsR52X28gsNRqUYWDv3ltRNHoS7+X5ep8cBxU5RpDRPv3DZQIkTax
o2KrQovNkCwe/irgPKdmySjoj3lY/szMVAefK5ulFYeEvn7tIQXmaMnrDyooyQEMZoHsXAm/5M8x
RuRjOXI+/PWvSnYKy7zan7/y5wznIwg5k4Mdalzg9WMlU1ZdFD3/dcLX/56/+NdZiwTQnUKdBnEf
mqL3Dld9d7rpo7bHICOsdCxGudif+zj/+teXA+mVmzSl/6Zv/fn0T0PPH5x//LmXNIYBaJE1n8Ln
36d/bcyfo/980qkjpuoi21S1fxWEWrH1Uk8eLXxbcSQwrWHW2gBQ4Ati5ZlbPuJtGC6qdXmsnKov
1zUhDxw5JLUqq8Bh+M+3hRvk86pK0uVfn5w/bjS5dopS3b2eorCkudVURHeHapKhmC59Pk5UvAYV
nIp52DVTtP/vlp2PUUbvm1OWLAcDokPrNo6bgwaC5/VXxW0kzuwGMh+iuALc1x8SoypP+VQXJ6C+
BsBNkD4U+MmMZBjcsUAcCHTy6XwYYvinFGLnAXNU7FGLwvxio4mxf/21cr27QnG0/fkL51OGYXmf
6k2/fz2lizS/5ZNnP5/t/MNL0dbvRfL7HLJrv8F/9V+PeG1WZD55qokH5vmiTlh+95pc7l5PWSbe
Tzcrh9+/Fn3zQvxV/z6YMqVHiFgQu/77Np0cx9zaosbxu1Ex3jwjOebtn1bBVkXfguwv0mDTs+h9
drMQ6cT23KTzgWQFMrQPgm772jBVGVDitZLy93fIZ6Hl0Ni4jEzXPv9QDIr3BRuS17+dH5RZjOx8
yH9v/pw7jltSCKOtb17P3cpJLSNtxYYyLxXGBvVJ9gbsm17bZ6BNy76vgyV0bm8oqSiiP5+8nvO1
B2ucojtctn6fkx008n4A49d/2ifZi87/D2PntSQpEmzbL8IMLV4rtRaluuoFq+6eQeuAAL7+LqiZ
rp4+146dFyxRgchMiHDfvrYtY3vzeRzbqhNY/1LbfJ1b6+AWaRo4QX+em0zp8WcJ9uvVfGwK/upF
ZNXlb+32QdIupN6km8/zS3QiEvBsww3jvn/uDYlR3ldDglnk/EXDydMWriitf+absIfD3ncaXcLp
HjRgSZDxyn792WarZkg1xSDWX+caqH6wpBq5XP9zbq4RLwdrIrBNx6Vk1+qFem2Fi3MRL+eNMCd+
88EIBZS5sm5vY22JM/atq3muG7BKHTqU7dQG+ye9lhvbpiAZr3vDO5n/nWXMv/Eip74lfdbcBots
qOoNG9K4WNTMs9MWn/vLf9d+ziad5Z6sDObjtCtl0s1tXhTwTXw1OS+KWDTZfK5KL9WWttrVN49Q
7YlhKVZiHH3ePs+c6GzkGBVNbfn7WkLLFIZurhltuCdh6Z/t9krf3OIKS9Sp3fno8/7zIj8yfzv6
rx3nfeatusBxTtNWX4uyqflfO34ul2ZIuipol+DCNhqGVzc3qstbY3XuWRMg238twuNTPffxh+dM
RghS3sjpyFsRKOO5V8SqsAocDtP8eb5sDaLkucR3QKHYcyGlm26qWhW0y52frtDi4faQjVm+m8/W
HVz7JFT/t2vS2sE+FZX377dSFZ9b/PMlTbOqr/x2q7rMt8icKv98q3LaYpqd75wf1H/7ZpueOvAV
vgTpQtJaXwNpdTdaFdq3Vi1w1V4baZG8+X0Q7eJwHFdx5jpvcZ2dslE3zkUcXQTP0aNrKnBRe9hN
vovBReZTnm2W6q0flPTQe6OkzIjiQCsRyhtWWPWCfrxypIolfQS1eA81l5hTM+qntMUZDVRAvC91
O3oNASMaogze9WTyzECFuplnFWtjNQudoNi3zOyzndokJPld6b8hETsiWSiepIslSxyZxgJiXHCJ
HRKwVocxddGPNbiuors4PR37+ZzagBxkJPrglLtJ8khg4m6ErYX7bU+AqAdY0AHofHE1uBKqbo7X
LsjyTS+SeNdm2bgc1LI/ptROYVozfZznGVP+88nQ01dhYwHxtWj+FNXVNG6f9ph3Mxo8dtwQuMBn
W2Sr++Nv+8wHSNKkOiIQ+1r+2cw8/7XHPFtVE4y+VxlQzIf62mc+3udRzNzLN3Gqw/L/93B/bv3V
tq6UBDu7dP91ifNulRdz8V+XkkFhW7iBFi9/uy1/HH7eWmmdZgcNb/u17z8XP92+r1OaV1e1A79V
cTe/neDXJp/7QRnF98zsMR6fW5gmn5vPTfx2DuPgHqTc/7bk13f350mXPba9XmX6oIL+52nNyz6P
kZewX92h//k/LufXzZ23zqPa3hXJS91FcDuH4g1jD3qBaiWuWZxl224Yhp2NBfN5NFt6qEiRX8pc
+S7aofubCyzsxvwrjKDQw0/Tn6NC5ivGqOopj5pqX/pEeHvXFKiusK8QeiHfxyY4AGmS4PbiDeA+
88OQ09/OM8XddBHrUGIQHzyzNI+jkZqrtqrHp7ynXx20hvgpSPV108HDMHxxwy785hHGXsbK0F5A
g7igZojlEAboLvOKeRMGPc//nPFU5Wk2P/FCp8bC8uFpRYO5GqLAPM4HxrHTW1u9bO/zac0nKOyQ
wC/HjIcY4KndvSskPBemEOI2XyLJkWo/X7Y9QkLsks54zkhKPDgoj/7S8Iseou7v6b7B5nZehlw1
lljnAFpOYhxusD7bFqYmrvPNb7ykeCv64Pp5l8x4aQMk+qFgw/yQ6U73WBuiWkdV7h2awPYODomK
defk8rGtKZbGZCD6AbtwOZ/x9L2SMyDrwHuR0o602teUzn1OhrIvMCEUeEVWMt6pQ71S7Tw/Ay4M
dqOHlmQ02nKBaKt/cdWmXLZds3XholyyGkO6pOYZmycjL1Hfp7rVqcVC8bFnyhgjCa1I9gnwRct7
7DWv/kiLeFw1tQUXi85RYkIc1GRUoSDlLZp35rCdTGvXTucoe5sH9p4X1jvCeeQ7ihueOw2GWZxD
z6pqsFlDl7+NTvUWxQz9BXx1R6rpBtFiukuwzCXpqzfgNxJ5j8xyr9roh8YYbHfsQF+zdIyMerAj
a79RDYrnfeNUgfY/RX214p0YLQMvVrcZxsIveD7ue83Ai5F2+B8kj+ibJmpttaEke7zn1cQ+plzu
tC8S/0nvRxSIRiQJwjIcbdP6RbVqSNkO4D8PGyQ3osbd7UTECyV57oI4eJ6cGoNsKB/LXvxQOoCy
PlTPUx6qDS9ao1y1QdEt66F4FO5QXSgUGtaBobQb09vU1E8H5ISIvr7ZXZq/5n2FgYWuyHM1mfBY
OmQJTkzZdI2wr32C62/TdsG7SwGq1vrVUzEhUzTpdHtjmhBMwl4eqoo54VWMCbQy2EfiscZpXoIO
7GfuAGXppkUqnBZtAraYE7olnyAuHvf1VNPzWRsT4iXtrmJCvrQT/EWbMDDOBIQhKRXFzps9gWJG
iDHDhI7RYcgoZYWtJFqfU1v28aka4MdqEeVHqTtShuBEyauq0w2QPmFcvTxmba0cLUvB0tIue/oD
T25ONM6EIfGaUA++KpMGGAvdoTsssojaDMDpVMlXmaosKbmztgUO5q91Et1Kqai3MKcG3UQ+a/nF
sKiNON711XgiTYyiQY9wMRNSGR5sAqGnFMG7yJV4r6uD/EHo2IUKrsUQypANFYnzvdECohGVDpp7
1NHiO7q5tRtIy4GVaReeEsqyrXxt6XRqeEU+ZXsdLumq7iY3CdXQAaspHNv/XuHOXCUVFWFWgvzN
FsbVxcQQnPQgCJ7q+a2LcEo1w5/VkCfn3Ivt5aglGWIbM9kEOciM+RaVZUA2UQ+KdTbdLIFxJMkE
H2vdjrx8UfL0JZ6/TnMx3qmFXFSgad+oEseAsiJZBi0pw6qEvjzKJGNfJtktyLzybezM6iFMsA/m
N5MfjbqCi2oW+xgTqcGoj8S98bXRvXWMqn8H387aB8kIIRpTbFxrxJWiPXenF/jCWcJeG1mZvtKf
GpcSZ1GGtc7dGcLXhEHvux/XLqbPQXk0/rOcSOi3VBT+Ti2hKSzzrrsGQ53vc7WgZK4qmqUqlGwt
XXqEDayFJTa9Yp/EVr4HqopaPKivdmsflcDoj7oaDEeIncahHZ51/r4XryKgWuaes6/yIrpQx76q
dQNLcLnSrCx7q3oHDl1R5mtjmhXleOtGQpRjPhRbkFvNFhu0dDu6gX9TCFMXI4jhfqif5kk6PNkj
XUJ3yJxDGcXGM3oJHrsJUbYq4570676riiXQ7m4ryKUuKVgtTuPYL1t6hntHlsaRZJPbYi3ngkAB
EW1I/5WfTrAZAuOFghdeODnoMQQOxNtKp13UWWmu0zYwr0aLBFez8Tk1iv6g17o8lL0iD02YvAWF
/a0kA9TaJtpKcnZ3XXXje0zckp/zNaOOdDeWZbivbPwGExBhd/I29AZsKmW7sXbuuV4+6v44XmRH
6GdQ3hISA5RUGG5QkoNTxL2I4X7acbk2KVvHdNUdN40XjOukVPH1NhjeSGP8biAwXJjm6Fy8Boeh
Oq9IVef5N6sBO8dzn/zmazXdOxCO5VLVSm5Vpuufs4quQZwFvDzV3eelx7PPqq916KJpJOlyNRL1
goSwzKHgD2H4NPms3zJjhJSt+XfeHI8zF1mCmb4r/pPq4D0Vpnp/hqRNnLi6cK7mTuGxddBqgctO
CkALWhU5Lc8C1o9THaHZcxrmMLFKfvBlXR1LPy9QsJ5iUrUoH63uqY+jp66tpsLN+m2wXofYMt+p
AdRWFNqIveWXDRJqnMiq0s32SDuNlSC7BIq07dcxT/lVZSvOYZ70cU4xWPQShfois2V9GSvoGyDZ
9KvfXOjSZZvGLfAMgl91R7r4ZGVCvhmawIOWsMNunqXzYWZDuwRrolxHQ1u3lsi/DQVDNCOwkl21
4RpHPCR8d0Vo2nrI7YIIQ5Dr+Ga52skuQkwpLJIuZqaVB00Yw9Il0fmBF9O2rTpn5bh+gD8PyjEF
H+l9n+rR0vKaCGydjy9jbhKI0ggz5n5d86369lKgQdpbnsAHKVV3YsQ5rwHycGog1N6tHiC1Y+j6
xY14WGutXGD6Wb7nJdqaBGMxyuO6J24mtbBhlu2oyk82uVDMo096jZJzkPBtbGg7q2kgfeG+sTOC
6ANBt//k2OUGnoNyIMAenl3yp2R8XeiZXq7c4jL2ycPj2zYkgJZ62ZMDcuriXBhnMVjmYZavBm17
qL2Ga3enx5sT5s+Ers+B12oHv8QBQ+oJUvk8ycjBybVqJMOmxSL8HXcinD/yhZLlwXoMwQGbhUQJ
KsRagr02wxC4Qn1WnTL86PlT06sLto0MxyNeK1ssrIEaJICe9MZSz2V6UEQjtrlDLx9bPLS9qrWo
nQpQCID0RW7q+KpZRbVPwiLZxpa4Kw2l50WldWc/1YqniFgpsSunv2S2WSyyQlHx4ECjjBlsssU7
DxiG3ncHRYdUOkAvPCpk7KvSPIOKXatiRMwfQAaJY8ggTWx5G+wLcHxVw5IHlivIkCk+JrA98gXR
2JQR8+xcV/U7gk0oeG2JN1sr9A8zc76nUXIJEn8gtfQhddxrHZ+eghvWzUozg+IeA7JbY8Wj4fOB
Q1dn5oTvlHTfgCGRboJvAw4Nq9635SEmFLwuvOjDLbvilMUJLt5kezUD80epdMq+VGDBjiDt8gc7
MC2SUYO9aFGbAEx2mktTl/WymaygwrYHTd/LmHCA0WHoibbFdn1Y4p2n/nQ7Itx2bkNWJmpjTugT
FeDVKhWKdx28XdyM/SMWFUD4R7TDshyMRQCVd1lTiHEJu+ijaAxz1wk4GabXSYiOjrvo6trYFIiV
iiG0jj7Cu4egNttTVUD6zaJ+PNS+b/BoHnAOCA1x9RMwgEkY4HzVDHSupqdTGivGQmDvZgORbbzl
EJKzGjW7foR6f1ZkHhBWSSf1KqkzTWV4oPj6ZaAT+Oin1kqqmftk98aaWEO71CUJ7IGeyg6GWLLS
4tF7G7z8luvUqjuKPZzQbODSWlvhBAQNrlRsXspO0y/mqLqLmJcqJQfjX3ZODMdxBljYPl9HM2KY
uQ4KDCp7n3ovo/DHTVZeqV3dY2i47ZAYfxM6GeYRFee6VszkwBet4/1T7Aa1/x57hbgKtcB8ssrO
fPP0xoGrvZMAuqFmHT5Cs0XlXZ4SNYhPFNeat1ZvHTx7XbRedaoflPrN4NH7pmO0aINwBZy4qCTw
+tLRk3dicZx8XZ0p2PZXuvfiS6/8jh8KlYpOO6xTe8Apg5IV1Mm8p5MO1yiKqqHPpx0JqlYDYmVG
xl7H0+xuEdQ7IXl871qveqE3Qn105AVXRYSMMrRRrKwe1UKVu9mh2iO5Np69SKuJWZDg0KjTcBLz
jgxOuMuEsRuwX2OHG3lqrACS2AgQTPRzZrunLLbd9zJkDDB9ysFd0SVRp6bhXi2LvOr247RageG9
/5pNSPRsePOvvTqRe58+ym+Tr2X4geD5bbfOMomF3EsyrpMZkSbJQ9gIV0S9tntfMgDJ1C1+mfYe
3oeyjPNeuQ4yGFdRajmXWOugt9pXM/QVPCDUrSKprx5tcc4R+AeFph00RFRLtQRiTEUgAYpeXbXx
2C61RtaMYFv0KBGuxGEwsBnUuaOnHqtaNzepGe5ratzOOf9FDHQglzfNFeVgd0o7xmgunrCbGP8V
iDZTQW+s2C+g4qhGMnSMBMb4ZJao12JRAHqoEERlkPYOQQXO18in8KWFzj71z6Ez+O9avlM6Izrq
wukf/HQcVqnZ36y8j7eV67ZHyuFcTGamj/MkjqpubZEbm5Kn8Kmn9HTZHqlzo6dRpkF7nOdTxCVp
adjbiopOVhg+OFuj+6uOamYLM+M9LYkh4ZPWUBsXi2MzTebZeYLCvlwqqikWWu9tdE/FecnO4ApP
k6CRfAobKR6yAJOYUS1H5HVTnwpg3cJJkNwk9tCKz4V+VlEuKoZVRkkimOxk2BkJ6kejBOH2EMve
OjmZXFvt6F8xIFqUFmNsUanGAaCDcZg/idTP1zi1/z3PeU5m/rN82uzPbX8t0+kC4VkyzSeeevDd
ttz6uUb5zh+78FL9X5qpQ04+1iSuq/PO/9fDz6c/N+0J6r8iJdn9cdx59o9l8w65NXVB5jVmZXvL
NBgwmv51lvOK367u/9fOV7NJXS563YA98KuBP5qat/3tmG4KRlBKyu/LIb9gimR8N5UYB3szrW5W
ETAey+wB06Ehfdd8hSRhbXwXJfJzqIfxGaWWZMwOjXbeVQ9/olXHcDLP8f9CDXlgeKleZUKcat4g
FN4hCYT30poOzBI9NLeK6yVPvle+zxvQTw0e+FOmj8WgNtxFOa57USmvhNq38xYacQGo36F1GfHV
oe+LuHzMnOS7Uyxt36XULKJiNAd8fEziwj+XqD0/zy7AdCIdx/CNOFG8djUZ7v1Q5vfcMYgUTJde
ZQJviCJ5NjMz2Wp2YGysrHSftai9zhu4DaiWMKr7m/D8fm8OmcEL33beRjqe873R235cKFQBn5Oi
qU6hQg9x3jVOnnj4lFg+5clKVF17aGNCgPjjWJ8HBwW8D1RC9oyvGMYRGt2OpLMfozz6PrdgqNVf
2COLR41I1A6HQ2M90tt/dRJ+btP3ktUBOjjHUS4TeOiQywrpM2PMD5+x0bRBgLXzMsXO8mgltXGG
5yY+bw1AhCW0+PqtCnmBjY2W7x3+UjekJvR3p11bL3xUyrx5plIv2Ia4HGyEJcbnvvZvc9sENAlV
R6WFq2nR7JW+cFZJPw5vvh8u5y1gnHOTkq4/Bya6cBhg2LPnSHj1aPjWeZgTg3T75iOkWXtFrW1D
Xl/Pg0jOaAW9D2fCmHEM/Zx2dYhUpcK1Iw29D8XR90Zkdy+5i/ytsYtyI/sk/oa+fzVvUJXUDJv8
Wo6Rzb0Ji8xANza4H4mFP5Fhxk9WS5zCc3vUOnLU3m1xmdcj0w5XgSriQ4Mz8B27AbLi844TepkC
SPdmhPzIVZkxFphW6OVzqrftu4NZy9pyO7lL+7p66tPweV7vITOlel3YlzwalaPQiJRBo/I+Wpyy
tcB3XrHiaTZ1poeIdhXtxfeU3byBa/c9FLfCPVGH4pzVqEKOO90Xvhicacf2mYictcWVxaDf3GRv
GX3OeU8vEO2y7bvoaFW9e3Rd5RHL+3Ne1tljlivpYzXmkIg8iFvzLCWw/kHo5c957nNiMyyLq7E7
fO6VhNE+8CA8qnpnFYs492+5T++qnNqMlKbeJlGMZ2tt/HMIV0FCpZR09qYtiNEj/NcNsZxbn5eZ
/r0t6ug+72PiqbNqcWdZzRs4VMDc2ujH1ylb+TZNEQbXWtUfeFyI16Lm+dDn6aNEUHCnJIj4fCZe
SzFEhzgnej/PZjHsGA2Q92ae9Qt6o2nBTa1Jfr+2+d1NRPaiOKF9aWzlbW65a1HKkk2G7z21iLil
XDYil7t5n0Roz5lStdfGAg3EcHp6eolXipvLU17nEgUfO1GwkW2sygzWPDLEa6rhlV5iW3GY26gs
axPERfFY+UN3b4lAzzvhmh4cgswEWT/thNHguMIIWePnwckGHX3tSqDTm9fW5oWOSPkiMQG9VP74
Pm/Ut0TQQYyqy3k2hJ27FEU4fJ67b+fPglr1q1WL+hl25cO8lW4XOS9qRhrRRyT1kbz3vxPqWdXT
2DbjyYqccuVlXMe8dl7xtd38acj5v7fSwM/rVwOp1iPjmOfbAelyGifh5reFnx8rhXhcmeq7rx0n
DgPhr+icwHw6BlODyeC1hDenU2q6Ijpk7bBKMo3qmq/dwqzJtlqZvH2d+WdLxEKtFXVzdOf+2MVq
TYDC8SA+m6FaUntwcVhbYg20rAJSCdk0RM3xJ/S1onkjNAzRayyXpp6pR9sbwhMhHJvOt+mfa95I
/AQwp4dF9w5tKWCn2t9qfTu8mkW8JG7qPPd6sDeKEtuRUkByb5PxobYCcZknvqzFRZo4XNYtqvw/
ViSJrq2VxlL+XFG4VMvEnNNi3oPAu7jMTZkN1qZjVRASnI4xL5s/aeBZcdI06ab/d0VI5mUFcQhu
0H9XeHFMnUaMdeAfK6oBeVvo+u3yq/l5k7xWsVaXDqnF6bLmZfNkDDG8tJC5rP5YEXclLoWlqP9c
odSVtqD0QFt9tTJ/ImrHsweu3vqPFWpPgUflu9WfKzSB7kerK8aO/73tFNxC8NQ07v204usm+il1
OqK0xeeKee184hhkM6KrJ7nQf5tCgEa4pEF/9LXx/KmZCrCN0Rj/XCHrySoqCnd/7JCgmiAb034u
j3LKpAIrRBDHA+CGljddeUqf3mREYXZqi/gm/dlRSgtvXowxq8cA7poXernyG+FdpVDIgjGUwfHS
rbF1y6yr1wVi5TG0xDooaVepW2lXGUbdyjNznDEZF6ykZslrQEyUo4XdVVb8+9JKaa5SH0a2cyss
7g2Vo8nyihJWoz0zu0rc3FZUgiVXOZLtlYEScbTEYm0BK0EvbewHHP+iBAQLMY/zLlS7uyspTPtC
msObjmZdcsJFXFtgUBeOn4KHDuQS4OsGPccfLgE+3fj9+pISuz5epxTaXWTNG5l/kbh4HQ7fXjzU
lzwjReCn0CSkbIq1jPP8kgaiXMs0TzmaSrmZ0seXvHHqdVoN4YVq12btmYNyTquqXUu78M5s0q0J
GztnmY5ynQaadZax06+9AK1KkMUja0P9HIhaXePnSHjbHLU1bvI9dZOuvpZeKvlEHt6QXkRshpgN
8fQXMAnIgMKejG9eYHyXq2d/dD7mdQ4i6WPq8sgepk3B0mAZqLj9Yl6rtV68JbxnLuddAZs1a9k6
2Xpe27uet1SIjW2oZ9f2YVqPCyjI5hQ97Q5q79nPjJUpgGoyuPHTLIkiLOOlOn7OMlSdStq89OS1
lfOcV+nf+Mpap3nbpIo+GJU253ld7IgXUcbhZV5nKOV9DEt1qxVRshGpk6/LEkU+GiibJ3nYQEm0
PWt48OGfPRStHa1TjaTX7xsYeb1MCqM7oMr5d/NICfkIcWvnKu55bmeeBAP+YowKSHH2FdbA83af
B/ucUnTwg6yAu5k3x+KYY/HapZpKqTK+jrI9RYAsFpmMsg9MgO4lIM6nIsLivkzVeJVMyyvsgt3E
jr81kxCKi6KuzsucN629h5hjfeia6awkWJudAgj92Q7AKk772cYYU7XU5JQh+PZNhSJMtRo7DGVm
UvVr1JeUioTzCDAm6bp0KU3VO1iObK+4amuUhunl9yAeb6VrF8+Fk3RbSyAfU/NwePVC+sLzBp1W
L8phHM4FtZYnqmmsRV/n5fd8gBKXd+R7pNHDqvaIjsPdf5Jq8W3es6gxGyvLVt6CPIUqkFQ8T9zU
/2iwWJyaLqFlLGXqSTI/vPDKOkKvHIryRN6rOs2fEsL6RwOR1n8Xf87+WhZWjOnsPKHybloWKDpt
TJ+iX5+aZkSvU3iEI1ieanWGW+GvtfN2FtdCFFrZfC3/PM6vs2kqvV0bA/GQSCo08Ll6Po15Mm3o
1z6lWdQ//bbyVwPzMg2ay1IxOuXzqv48l2I0hoMNEOVz43uTq5cBp+ubOk1SbSS9bmfHPE/+Ikkb
rSvLJLFVCeJEKTbSBnqBwE2BHjEqWQKFXBHXIiCoiuButIoA1TswylPC4D4vK0GkLWPwjuTn1GdQ
Kb1kGOZTIqYFp94zflqMIa4kF/VtOyYWXpej/6hb1Q7PMHOToadAYBR1yoOfyGVJEeUSjtQztk7J
uo/yH17muXt1DPtzHunGrsBwuUYRoKbaEV0J4aDSRt9nRYWkQhYDuAJz3qVgtPLe0SVKarico1HI
bRtVB6nA7Q+TbrgFOMwEo95fqfcC3GzZ9yDSdLJeOF3jZ4GwrSK7mLYZdsCVWGVJpfE4BWkQY9Sx
8ZU23hh+VaywsUtWbVTiKqMq/aPslOEMSvOktATUxTDIu2bcojR761szvCieV760Ak/NIY/u81wU
bpS/w6E2r4029LfRHdKrVv0VQyc81Wn4JAdLwaQLa+lcYAaaBJ72FnT9Pusn2Zkd1DtdQWNqVkGz
dAI05iqXtyII8BCqbn+dJ4IIx5mq1nPYW8WbU1gviAgeSvroetxYl4beJEpbx93jGihXZMCG7eiX
5jfNHtcANF+qHoUjUfDIpxfpJ7jfwi/ZJZW0V7xr9yFZxAMlJUVB0U7nrkrKUR6kUvoPhQYUlpik
uU1cXg0hfQEG7fUIKoJ6srSiZk4YbyHUoKVpEUAtqymFjVyCejeyPKULPMqiJPQHGvmToUXxs9M+
eaadnOPQEfs+JzpUZMmZd+vGTZTwXHpWfFeV8rnAyvNYRZeqfwydLvpGFTGg1WbfWxQGiGJyKbPB
e0+RRE2O4J6lWR1Vd50HcYlhV6ziN3ghXRic0pDrEuTvXhJGUwd3LCC+eh61pdguLRktKhurz6pl
njSogol/buvWL6n/p26tbQdnYbYoaBveyb6M1GPTGBIf57Z/xbNrDSli4ZlB8JeZpX9p3qgBJVfs
hRcvAQSmx2xwsKEjSb7rKgwIK2Riq5bIx2qGT2XEGyjUuddTEjojep/hbHmrhFhFftHdpyVpy19P
tdq3mKD8SSF09RANrbK2Eutdlpp6TMvSpJbrQQmRl5RZCW4zoMfulBathIrLUxBPbo2qxotBclmN
huK7G0j7oYMysC/d5sVTkuLcCERETeFTgYzf2FLqhG4MhTF03wV3zXGyvRM6zca0g/BIXsvd+blo
N9A9H5op+11Ll6eHXcd7BYvlg494aYG1tvNAL6Pd1qGebYOo6sH+EPYYKMb9UNPqZXT7jip2zwAw
k8uzjr+3xgNOV8ZtIlPnzYmUcxPFXfSgjv427rS9Q57zid9/sciBGZGoDdJtZLTymKt5ug2mTxQv
peR+ZbpTgmyvBORHFmiX5VGR5cVSE7Hzi1YCODOcbV8zmE+bpqLePZZYttXYzLZtvujMKL6QnQGN
gSQCERRHNEf6iWoix33hB96CQT8IV9JTPmUCG4EAjh6CnhD/SYZFA3ngOWRoaLZNeTCmar8Iuj9+
igSSHDd19ybMkoeqy5pt3Ls/ii7HKzrhP6LW1UJM3KJcvMmw2mlFBTBPvOcJOsnB8rrLZz+5vbS8
jK9BJbRlhnXJ0qsxDEyE1+wCtcRjr8F/K2rkvSuPZWHHbwgBta1u0cO10EW8U+k11RPajBUdlzCb
rt+xobEXCCLEhh72q0Z24F6FzresoaSevopg3J+pqyFxBnDzhfXkpyjOtUZ91dRBOUiTCno9w27B
kMqLXfMj7RKzXqC1fFWG0npxIv3NchB/qt6kJVGMpYWuZ9MZofVYTeJ934tPjkOBFqnUc6uY515m
+tGzlVU0dA054EE/Dei+7VB/B4KVrLPWb3e+lGLBbci2qkyg/JZ5uHU0NaJCoTOOdWoxyeI73JXw
VANYfMyaQ+803ZNWFzsY98aCzA+FyaN5mSdeVh1doXuH3o7iNSXcUO3HqLoqDCCWDvVxO8dh/OkW
fytF/LPt8KzNff07qDj/ZmM0nx5MRViP8yQS2St+F0cdLw/qIFGBCcwq3ystexJqG636SHd2IILF
ygijYKPN+PjMveV82hlDle9dtYvvpoYEPDRc4y3q1B8MBdzvtUzOvWv4yPaNv4PQzNYgSc3lZJRz
75Xsp2qjVW8mNUsq859NHQ6bTNZPxGxV1FbhSaUke0fHON33U0ySF7O2A89IFZ3XPJt1aK2tkv9G
mKAHMlRLf/Ft4wT3QvmuOJD6RNBGKIlQdz4EZaIhgdGiK0gKgb8fSrFmXFZuo1PPiYWDPtTZjwYl
CIAz71sZ99ZqqnJ1azKOvaKTB5AW3qb9z7rVxM5p42pHTfTWCL3k1dRLyjUAXawQfq7FpMToQi9e
oRWCBtHqez2p09PesptmpZMiRYjFq1RNgnOdJ/GRx8ZOSzQXCa7vPMx/JRmYz80gKeWbyjiIIsJy
Y3RQNsola0N3bydxuwwGv3pMrHib1r5+c+O+WYYWHVu6yteIKsj90NgNKT70QQhZk1On9ouW8QYl
L2cFRvq3wpjcPdM8uXdRBHROBCuHcNu2pQpr6Vly0SfuYzpaxdnTvdXMIXWJAT9puUTalvjXEOlr
29bRqk3TfUR8Gl/Y4M3S1hG5pW9JXTn7wIDCNRZESf1Oxb86yyzM/P4fY2e23LiSZdlfabvvyAYc
s1llPnCeNVCUQvECUyh0Mc/ucABf34u6WWmV1W3d/UITgwqJpED34+fsvbZrP7f1WGzjduwPgYz1
DuS3XFT0HBciTctXa5DRwTJJktVZgx2q0p8wgTj0h38qa6CxWLTbnqe5dpWO93AdGNoFffDWdBc7
zetzIuw1szuNDq+tCE8M5432xRX6UHzEn59tgxhoQJ5adBmdqXscyQRZTQMC5CBV9GuHxtsVGYma
NHiKlW0Y4Y5QHGjdyOMQavkr9NDVY18GB5kqutz9kOwMYQAS6bOCrFtOeIlpvgRIHdd3zOJ1UAfX
Dw9OYMdP0lPNqy0IpwhoZLAYTYbhvZeO/0x2dZUnP33UhcsOLsVmnJq7pFfgASYTK2s6JGVBhaCn
13qFlTk/h9VHl1TtLbOHjlBmuGzfN4nTW79dY5eT4M3b49pUrEa1me8fXja6cZU5SGC+P8vfd4e6
c9Zg5o6olYv33utWjJfca9L4hzmELySNJl3URlrQGsRDYqixfBvo1g66c796P10VOJFWxtA3FNAm
MMjJxx2u/+sXaH2QGo1bcgl6fFXcFJpM4IqmPoa1YL7vyu7++6sKfqgb037I/ORq3zWvTG6NFQpK
FDSt9eJpfeTwEj7kTvrMZabWMgq7pwoK5CwUPtosImA8QKChjDJb0cPtd6Gq2z0JPr8RQqfPvsMA
zhHC5c8i02dOv8GFXEr0ReXKD+9skVQWG2kZJn4xmhd+yd/alsjiGubuKWq0KOjbXWKUp48hW5Oj
KB+NnvdVdrm1ihN8wU1nHrK0U5/TsZscvY8U/MN5sK1jDhhjG3fR1bkLfDWE5CPq/eUgVH2aonlR
1Z57JX90fHDcad9MZKLFPYIIomnFGRhURwSR4e8Zqsg0jD6yWMRrm10X2F9nPboMdRd+rPSvPsoe
CsIDtw1X8LIAYfUg2xcPg/+miZt+o0wHQbx2q9WUmi/Jd/oGp5VgBUr1Tmn0oiNOHmOlY998Zx5G
QyusX23VFludG2cp5nxd4Ut6z4p6zcl1+oxbLRZzTLC3iBIINKObbYkZHhdj4uev5JyOB7+jTCnZ
eIWAmilZZEvtuz+EpqGnWM9PDNfEeRwHVD4osGfkIa+DnEAANpiUSpJ4VlZpq33uIX0DNu7zN4Y3
lAzypnr9QVGtHwC7+Sv6AMGWgdZaSCN/BhUTXvMooZsRV+UnPUD78n0DP1adgJojVGMzAI7UbHvs
NYiFCmM3mxJpWOzg8kalsgZcqNFZ82+urX8Scm3Q1IsgghX+qzE4xiZTMt8x4GyjHk3t/SYyfNC4
g+muk3BUV0V4RoeS4ELD815kWWdfZ2/S6WhjTJZc+41DuF8SkU1UO/aRcsRdEKTWHsMii/eGH3Ca
Gd17SvDgMr8OW5n+yOqOKq0dyV+2xbTJRChBd6Rk/wTx+ftGG9WPnoSetUi7Dv5jM73Fxn2pcJqz
E475g5tH9kbI2D8Hks2M4mc+OY2s1wo6EErAYFzpKkpunCp/1FJU66is3KXu2ua1J+xwFbLpLhop
3uc+Sh8iZ04fPBWPOz11H+ldK11lSX9q7CZcxBrVTVxn98sPGU/ZG3o3VTPetLG+kO2Y7YwMkUk8
wLNsE8tbtZpP79Q/2e5VTdhbRNi6T+z0xWpUqbPDTEPWCU1QZ6geGQFNT15PDkrgISvLPf8RLM2q
UNJ4rixrbfRFfc5Ywi0z2VNdIpVj01k7wSiOrgHbBf/J8luqbDaFsXdS3tTApWbMPDE+3ZN6JjeG
UNUhB02sKDlK04ZmZJfs9v6cn1RX7aXiAzUj4Nzkd6RVFI8b4iYxu9kTinf9YZMcfO3KgUxjW+MJ
Zgt7x9KQoKN6R5P1Gec4ES0Ht0eFd+xcQVVdGS6ft9pCCOA2Y7euQ/vGGzouyrYmamn4QMUSQXlL
/Ye7tYqs2/7WjvbMEyXQsfRdRtaEE13CCfMbZoHwMhNNz/59x6/KhrSpHHYTc+LpEQHCvr5HfylR
ogK/q6IZkC37BNtM48TWL85V7GC1escc8juWqKXbvKOkdThDlFn33JpmtKe1dxkrraHBAKo18EQs
HMqGY4nhL7V6VAPxeCbHJHqG8r2ZwtH4rY8qmR6J9+5egVvDRSOm2h7i9sVIdPRo1/OV8UW2HugN
X7JpO9aJAj+a6qfSLN13Y54akivR/OZm1W2qoVMnEMfeaswYlIcvRFmEDyaJxouCzOcndh9S0a0Y
Ulq1mBSrjhZDS+i87x96qivWnmJ6tgdmrKZRgnqOBNJGf3Zf2oaihLxuFnljshdj5o4r1GT2Vpmq
fvQj8TkWevqRiXQf5MWA0iybfqREKEKpTMBIepw4vtWZs4MyHJwm5B6GmkObfqWJzH/kRhZtcIWa
QA/Delm7XQ8rbsDAR8MIF1TlPrNpxI/4hrZOxYFjtNR7Eg3Ys4Z3hOackGrjlwOkYBVGUb1xBX6X
1P1JSKW/twLTXSjLMa8dzRrAM+MdMtd1QAxbYu5r3E/EjsgtJNXfndOlb7amR63UW63u1LMMMX/W
J+otsMZgW5GtDXvPyJconL2dNAIyQnBtbBW/87lKnlgGGDuH/da06vmhb52XnkKF7O3pJ22Yo679
lR/V7dFw6SNZKV1BPZpv31DvLoGlMNvEnI9efTTS2lsVlhEfx1mYC8eIs03P9P9B5xKc7NDel9Xg
847o95sm/OoDfzEXn0U7JncIc3ItB5bmsJswcsTmUair79dAbacBMvd9meVgTUOpVe+6MeVjbKd/
zsJbleNr4tMfLP1EPhUuFn81476VEjSRVahtS2bqOmAStm6inP5fUAbP5VQ2q25A4VSrvNoAlmBW
Y7Q4JubhwQ0za+dN+cjRO7x5qmWWoNxtbo7i0MzzG95ZbNoAZI6x3b4a7ArLMkBJUQeT8ZD1gXPo
A2tewo9e5blHb8cY3GXdO695WiLeyMirdvRrAEbnlyHFeeiCx7hpv+vR9DA61k75Y3z8vrH9DvlS
2Jwqt3Mutki/Rt12IMdJAUe6x4ymcY7EfjeP3zcW3VpbGM3Fj5As+XGwgZoXnTvDbLdRgknBaxzj
MULps2Xwo0D8rYRM1LuUxTLsQCIZr745edcwnfOXKj3Y+fwh48Rm77bpRbfpY9km9RpbSf+Y+/pH
rOx0Iw2lloib5gdqrWPbdf6qxPk0Iw56nBJ7fNTRr9FVChsL25BloyviJAySuOZd1m2z+e63pFXH
tO8+9zMylk6cM+nSioEbdF5WnhMV9bCrsvmYet5DCVID20nJRLlQ++/qmMvjnEtbHitbwmHEL8Uh
qqaV3aef3uh5u/oO5ZswFtmq+VXSQV51srVYlYxmmUO36eZ0a+CFoIRzty3JzBh1tHuqbNqRnl9W
Gz/z9MnRm8alyuhMASRnytZFV0RLerX+c5jk6CYYJyFlp39lTgQoF0QcEnhVciSqzKORVTvt4a1y
7TMIIQswnZ8dYaZxnhuDd9PgFeejt5kR5W84XOcnQSNcCz6EGBaidcwrflKMQJfpZra7gM+8dF90
572NIgQvULCTlDM2/ZiMTwgN77HHMyk4BOw9CXKLinqDmzLaDW53wSdeXYsJVJ8Y8I5U9fSL4hxn
Rtie87TlgiVUkhlPf+3rxPlgBAEmBoEC9Jf0C/dFhFXGTOCA3TVDKgpfoIHhEqMMaU1R/kpl9wCj
tfkzQWYsuih+QoOdrcq8WYvOkB8V7eQlR7HssY984rza4FG01zkcMYn0vvPc+gx08Pm1hhvtaqv4
CEo8YgaSuuf4qu5Y7z5K1KmFLblHwOtssOQjeTNqikflgF9B6EYUxauu8G9Ng7pr8MxqEeYgwPsu
/10k9q/UTu1TkoKi93v2bb+L2l3gJfMqCPt8E1oMO6j+QQPZdHuc6jbcBUR+0Ft7Si749pE4VHpq
P0ne/W3DYHqv/NZfYD+tl0UUddus69NzNOd487BEDE7ir0toKDCv1OI+UF46phcyNtXhyU16pCPI
7/vQWJpJJzAhduMG6JYgPdQekS8CsyN6xH1MBqPbpnR1FpwApOPiJwiCAVF32xFQLNOOhgqga6EM
/l6cAwIV94eOrtFCtTCKFtGxr9PwUPcyPn7fuPBCtszsknMzVMw95RQep7QJj9b9q17NaOI6q9qw
nItFM77NYAIOAxo9Nk07filqNMtmSbQmOvrxGfI1Pg+no57JVbAL6nw6wit2VsIqqZsN9DBO5hQn
GYyfcY97JgodXLMM5GfJBVKgvGf4E8p+TQbajD/Ig++TOg8oZhIMG/kaC8dRhSPa/dJ67Mcw23sT
inXEaMkld42C7o5/FG04MWb06lVgj/5GSVatjkJgaXQsmkIo++BQvbYGn/qqh10Q+47NhLL/KVR5
zHo7vroZAjblF8Z6kgkj/8iaNojAXYja+EypYEF7EtRIR8dK11mllm5ABcgqI59zzlL7ZIhuyL+5
MpvKx0to/p61T6QYY1XXhAEymx3oqLJlWJHV45aX9GV3/qnRkq02tr56CSQwK6pxZ/ZLJlBcN6mw
wO7guDL99zyujCPMq/0QY6gYWz7WDI6G9VDG98/i/Tia8MdTAAWDztl4ffLlmBKKWT2hRsAl9P8I
fvjfMdxkZ9rM2h3huT60y38Hjk/mBFfCrSAz39ci3Zc0rhMHCHYIemGSf5GF/+e/xWb2//gP7n+S
TdsRAyH/291/7NbP6/+4/49/fce/f/8/tl/15aP86v+v33S+bl7++zf82w/l1/7zaa0+5Me/3YHD
msrpSX110/NXrwr5/QTir/r+nf+/D/6Pr++f8jI1X3//47NWlbz/tDitqz/++dD+99//EIKcjX8B
4O8//58P3l/h3/+48hZBiP/rR/3r+78+evn3PxzxNztwTQfjri1M27pHFmkun7//Ybt/8y3C5MHF
ujCizZA/WlV3MuEh/2/glC3bB00mHGHdQec9e+T9IX4efGs+3AFgXofslT/+83X/E0z/11+K9+H/
AKonkZJX8l9jTASN5HuoPE8CuLfvB/8NnF16WZ+ZGAYA8T40c2vvW8Y+iuKaTbAz6WmhYeOQgmmr
6XHTFvEVTs4TDZwzkhuKFc82TtksSdYZyN2QXfCaWc5ED2LsNgwdg1cuTSItVLtBVxJsCZ/zX6kn
P4c8Cy6Jof1XopqJyez1S55juPTGbFup+sGY+/iprxKM5mkI7lck7qszN2rv5Spbfd81tUo2bV+i
qs7VA0W0/dpYM5d+6WBfyzz7dSrNr8ytp8v3g4YMV1gxcR2QbcehJ+tffH43Cgvrtcag8+CO9Y8g
7qzX0nSa4+SnhJTeb4LWvBfYM6YI5q18vsT82qk7/dgAYMCJy3w1qdaXQcrklo4NuhHRvaBh+O3O
4XQZIzUxnPOQ4CXusyHm+RbLU+3b4SXw54/7nOuJ6A0sJFK/Ngp6QcoQHXrN990pxz+qZqz7ib/t
PJGuB3OWWxnVcq34OzzYUfLq3Z8XmA7cOPfXHXZ88mlB2Me6MXM40RDEtAiurZXnj5goxasbflgu
5LyOQvgZMOPWw9r0WljWMgrn9BT5XUpOiDZfmwk8WOME0/L7dVI+ZFvRw+brc6kf4KW+waAxcSXP
ehdnwfTaFiYH2URAFLy/7skRrzp154eKXKRdLCzBcm8uh0FHpzrXPwMSiG8qvDa2Wb+6sR0/07zc
fd+DBY0oxgtjkk7Vm5zi6pWWSHBq3BIg6yyrV2/w7YOZ0Aag9Yf0yQ1+mtj9VxybSCIb+uJ1pCbb
UidiCNRl+VrfWVVumoPz1W7xGpGdmuVsdG48b/2ZP0yb3a3z5JY0sb+ZMjndZsDyaztExGhKb4tU
a7rZtoo3k7Dqv74juHMIDc97DE0XIalZjjcnLGnqUbesS8/VN2cCvwia31593y2R4mGrT3tU3PRS
G9dVt6wlPCn1CyC8UzncGsrpQwGD4K+7XljfHPPOMDdrc4H3T94AZ/unSRmUFnKWN5BhzUXk8v37
3lxXW4P29ok+CiGQsr8V9iie2hIIM/qEW9e7eiUzcRczfn4TIvuG00cfXssmW3i4Dq9VlZTAKsdD
WCbz41/3sv7DQvp+vnMipMpvldGTA0ef6/h9F3oWzLEs8HZTBmoZ9B+nCiOBsaLnxWD56U1GOZda
Bcax7Ors5o0EJYW0pZffj4pS9CdOVld/cGF1cWHE1NUPvswus1FzmeTjeEXG8tdD4SifaBpvVBHS
6037Z7sThNp3IfxHW16+7zU6theqMI1DmRXpU52EWyutWw7KfFR8N4tevMqYNpjBGbIrHb2EtEz2
JTO/pSCw6Sn2sFXmHrolB1whIdLBS4TX/6nh9xrg018YFAcvjvVew3t8FDOdRcINXjw/vaLEEhd0
r97LlPGJSLpxPHw/KDG9rGTIVSU90nZT131pig433qxoLfAYI6XihWI+u8RiuA73e9//JKdmLeGz
Pllzm4MNKNqlHfk5shORv0xp4aMTCLcZM1wg6+XwUvAk05zX7rN2BrNHZpu6971KE79mol60DOEf
l4E+eX13LduixXJfuSuf1XXLSRIbQtq4dOsHwtmr4amrspdURj+6SqhlOtBlrDPnNpk/G1e323Dk
QKuS0Lnlw7MdRPOLkWvnBgvAH+bgRTVO+6SRm/vJeqJZcXM84d4EyDqg5IOGRK8zEOF9kxmHJBnL
syyqfjmY5iEhNejmMJVYNG1Y/pk+A3mVzEYRHuq622JVzA46NGlP3W+SgolxpnW2HF23pNJOK6Qm
fOUHTI4aNz9YydQeGX63x++vLNbpv75STSz2ptXAfuY7gtbTezGneFKKnPa1XiHvSQ5BPuSnvE7P
ytfzvlJOCCo9gliSmgetdHJynHcTt6FR+yXMyKyHpuLflLbuCtl7Tn31VBaRtdRG6qzA/1JU3m/o
cxBfEqTLhoEvXMyYw2bf633nxNm2JSn0lhEPHftFtS/dotu6sn/IkJK95SbjM9oowKPlNB4GRh+L
pK3sBvGoIY/u/QZBqTw6k8s/ft9v7y/NGOat65LgFEMM2pVDjUOiHrPFCDPwUscg2pWQX7pdhJnO
3yLc2pcBZsSisLR6S1OzYjGX5RrQn3pTzQa8zMBZvMXwnDL6EFn2MJTEXXWpuZQxqgAjqhvcyqOD
J7BIXMDbU3qeuyBlmI9Fryrrl+9/yjJyF1xBxFIdDQ4Sjf+8CYYOukdjAbee024nREvDyvfMByR0
1QJ31SKFCvCRerDww5DsI4Pl+7mqk69sEPOHLe+94KibtjE61kWbDQST4ctasLuWZ5uzN0KiBr6n
OT7knG/OKRsBaL6TEVlhio9IIWVm6LSwKr84U/JvQgHsSJEiIBbCzmtYWeIGG06z4PZMCsyiXg2h
D7i9xphZsfjPOjZ/tNpfkphhftCwQtSnh/E42r53CvPkCBayWA5JG95y9Zzzt1yQEK1ues4G/E4j
vuEspk0b6cWUJ/pnb8rXDJMuXXnj97wJvNneNK104LX3b7qLQlYyL6FjhJ8VbMX0Xtd4vbtKTqeg
DvEEadUum77vHmp0yNjjs11aW3hNkRs+ej0bqSwmLEtSg7nsXP1myYNK5k+CwYIP1/J4Hf3aDIfy
Y2ahWFalOz1Iob19mtvt1iJF9Qqee1iYTWp/8pFSefwxkE2LHBIyxmS7PlDxXwViuknnuxBKI2gd
uSy0OnszqYBz/AIxgUTHmUi/iPAz9AzNQoPpWxsm46dGN+maFpVcCUT2ceiai7qNxHZWSzRGC2W4
2ckANQMduz7GXvoLvWS1EZwElx5yD5ywfb/oI3efObLclr0GHkOn0ih6HmsRUUvKoaL4IYrxuXBE
8dTDvPMZZkgF+cpry83UGH96aBKW7lA8O8L+WfTxnzExS5M3HKXy3ryO+UlflBosUfkwdQ7vUvHQ
O93GSNWJhIcqR+sixHidEv+TRoNeGM0UMw0rzsHcDwcmUmSu0YVcGnPwpgfXfPCKpW4tZ2O62t3Q
pKVSm7sUj8UMRA8jXTIVzc6R+ZEOLgqwLjE5Nuf0eIYCf8S0KiNKgSHFSz6O0yag77ccVdHstY3u
pxcfKOCpx6Td3cmCwLPiAPUCx0kO2SKjxkhoOdxvvr+iB2AvvAwLxAAHY5EhQrvYNHkugWnllz5y
9MoMBpuQgA5ENsPfKO6Z+TodlcgUPfrdpI8sIZthjDaGERNF4SEmcEhTqiYyPdosQy+o9Rs7gbVq
lQkzgQ7BJqF7wjDNyU5/3VTNW5Pb5YY5b31AIvTPm++76AUE52A/XmVuXh/GsmTE4RRBdYij3WTN
ztpus24xknGzMGaijYBQXxy4E+U8l0yJTXNTa2s1TASojebnjGp2SbfmB2N0kHKofp47eRnHblig
KVbrdCANsEGQqEq9Mz33pHNS71ySQS5t6SmGPLFYB0hgVqwVUJAMqzgBH+jADhBsdx6TuUAEUDu7
uCHLoZvCBMSbyc+d2XIxsjvHPEpfGItFe7+Uq4CcSWbcjESzXlusROkhjEnsHjPjLBIMSRFLZD2L
UyQbybDRLg5OdKCR0J5FX5LyWw/BwpOuuXZGclJqsPdz6nwmpSUWBgqkQzSh8XQ/GrIDD2GuL0Qu
tM9+3h9d9xjRh12jUEEcZHgOWSI5m42s9jjEo0U0kC0xJh3pBZ7YjxPyRYMLFQ8UR9d42Ex2023k
IHiPe+uuIWbbdJyJmImIRIis42CH2B5c5nwfXsuSK9Rh0zKV3DuzJo4hWFKAdMchCkHZ9V38SEAY
qsrQ2bOui4Vtyns4RLqUwssfg3488HPZfufqOa2S/GwNs6YuS3q2f3aExIStZkbIF93KRobp+xv8
OEQKzQw+ptaNV7aI1WKY67M/WNVDCwpm41pGuywKcYhnH7HmLFa2P6hTGvufyh6s4ww2fj3gg1wk
peCgVXY3GeK08CLS6qYqhApCf+7A3kSsYDS+uj0EX3tuoCIWU4U+p6lhZ1BM21TVrvWSJ6ikMQO+
e26OvbJzd1YqyD1D07Y2fYG8oRFExECTP9rp/dM/GT42xJbz4hyd02F0jyog7CCiLBAZ2QfSiEDy
9SiwmrpbWVLJdRQpa4mINrpgD/xBJzbdTcxD6dbeCX8e2SnWJOUuSIdLXhLiEVRoldHdECuTOIux
mMdlSsr6noLLLB+AhWD0vt9EI7gSvzYHlBWcfROaJcsGMs1azhFnMK0HrqLkYDWFd47KcN6iNvwV
zPmPQA353oA8hApzVlvk7+6DGSbvqRGl6OW5JkViI5e2LIis+XBJQ0FkDq3z0/eN0WoMxHa0NTpn
BS9CHuK67Jek00RLLETWgWALA9eDe5FKoAWq7EgewnTnO5x+yG2koxA4wzJkojN1KtknlbxwHKj2
Hu//2ZkxxLLZV8uczvTKohOMALR6LoFFlWzM63CMxz0SB65tRpwuirMljqtkxzLfMiIaGd4Si5Q1
jf/I5nqxW+cEg1LtlY3wOu2CXwOgkiaIOLokRsosulya7Zg/e8a4Sb28Q0vrnykRZ0TbMCpTo4bp
YK9VKBNaKtMhCJG4sS8S+gr5bFUP68R2WlQ2KliGOZ4SCpit0+JU4CqVRZtcEJ9fQBrnu3aqN56O
KSNHMayw/1cctPlEWKFG5pX0W+UP60CM7r6lKFr2lfOnvq+ZAYklVkNnPUSx7aX1hvIdA3w6Uw2L
+MoxKrvObbfUNtsSM3rFgYWeDW77ij5GI+St1JNY+JzctjIhhFzDqQ6y+1PIyC1o4sXIXHozEDtG
hAcdiXSc2mUNfnrtaBdD8VOWetaD2zhXEQjvmJvBzxG8BxlB1bARSdIeZ7M+W3nvPRbmFJ7wsOxb
1HSKg2+Miko3Y36Ymu4E3qDZYYtCQU7M9wIgQzHMTP/rOEGKx14RXKMp95ZeTmVo6KTawDrImUPg
/yTn7jrnSbM2Jo5qvPkZiSCE3OaEj7lTkxwtm2y8LGsefd6VRwQJPUEbDCPogLNSBuTUJp2+wEJk
EW8yooUH84Sg08SWtE578o8smSN+d5lVJRAASIABlZ4M8Rm98MYa/Ra5GAekYJ525CE3uxiVqJJh
d4mhSy2kEyjMb6DC+pLxYBgefIWmBlDIU0eo0GOvxnPhFWJpWjSyo5jxNT2Ec2t771MiPuDVCKoj
D5darP8Makuv7aH5CoxxNcy2c2xBuwkXl2VM06txfASWtb8k/HjTm0V3GKbhjRQfC4mv+2llamuD
ZcWvlL6XI9q4EugeYVtyEQN2ufhVDJKJoLN54uIW/hMl/wtCs19DApxFW2P8pHT9TDts11pJsxqb
0liPjvHRpRSaHZ+o1s1SLv0kuIIVbXaAPMdFURreEZxpuHRn31+WWWSsjD69uK3xe0yn4FKP1T9v
nj2Zzzuv8/LldB9hO3FjPfXOI1zj/h5h1q5zPysvkjgX8gvibG8HzmM15OtEOiSDxR59nD65GaLY
Mww6kYO095ofqDE/WHas5dT1qzrzH7vakR9Tt4paWbwCYgoXKUPtCtZnZU0rxpa3qo6+CMbmGFNs
RosMZYTYt1LODRE/OthIFIgOrlORA9GxsVpuFEi9bp1JYfyQ1RpzXboNwuylT8dNaafm1VIMrUCZ
MSg0+z+zWrwO5J7tG4tEIfbvuAvjXYtNAO95vcsjf5vGkKdMH1ZYa+f9xm04YeBAOHEdIaGirxW6
4Csrv95O/bVmprg0VW8yq2Vl1R4VUxCqWyMmuRh0/BMyvN4ZUAMNA/SPe8eIeeLnDC8HALVVMtDQ
eD6yhSFA72cDLpR41sdEUm62qlj35UAKbguLOm4BbktpsXbaiKhAihuju4mz5AYimzCwiK3JYDGH
dJiTDKuZ8TXN0myGAjZB8eV71RVZ1sTvmMz781yI0sePOZCUxemvD31jMZX6vYx7JqYDC2q4t4Tz
5IX6bGTTkZao2ofzMhDpbb4ndaIgxD84q4gxLj0or/DhqvgOYeBldWgnB97lfPf5+EzAlUUtQC7S
Qqvw1MyV91Yaz+0cvd6z8rZmIX/EIeOzjlgf2BLzchZWvB0FjVU8/Mie0R1mnzPHr2UvzAe0dwsN
do0WcBZFOMJLE1NRh1ndFuorDryNUaMyNlyxc33z2gZttYlD5p1287Nv3OfMqKyDYYXXtnK+tMFS
X8qBhNMsXAk1G+sg4JAa8L+xaX1ld+mJrU9JAvcqKoJ0Y3XTwYMiu68VtGcc9oApja02KybIXPfL
IbV+YDaq16mH2MeF7GjZMSdJn0UC78kUU7CVukxIVSoEQdFoOhPw68x6fyvpqkXXQYbrpFz4rXx3
lAfZUSBvkykfuhrvRkJBQIgEgoqpa8+T2VCbkvDDxq+WzWxHV0yyT4llNQf05PmiJzmusnYk9XiA
JSO59K36rUqI/qbh/5lH48UkR2SJ6wxuFFNwWXbVjszJDM0G6pgE2UAYcY5PikdZFowQvfIw+82B
eKlwz2JkcpoGFBh3YiO8jl2GGXPHGMOyg3nvObuwGBdoVikdJ0SNIp/X/oDqKOrmE3P0ZWx35ds2
G4HqeTkCR81g2a/sc0ewNeCPYNFXrKhd2Coocf7b6NBCoq6Lt7Qvr2Yphr3X1d6FLgIyKzF0a8/Q
iAKL6ClP4DknZ67ydJH0LMAlfEG6tJaiFCJpMLazdTu4z0NbdIvcyoBgUWouMiPfAZCrr0R7iBXe
S7G0avsUFYO1mo0hXkeCjKa4+9BZaEMhSy6qrY4pYownZQRfsnXRew7+Z5fKO/MsIpU0aCewFpvR
Bas6udO8KdyGcMSgsReSLDaEt9iPer6z/2ZWVFXAb3ouKrIfyzznY93UBIcSb1nFGLYFLcqF2att
E6B+MEXjL0XYfzh+9zoKHkcxA7nNBo2ZxMMKCGS2MqepX/NpTLYhSXOB639UUYkKIGzco7a7tyTy
bpC9wrVP83zpkGA4FzpYDX29H7w4RJ5ISHz60Feojvt5TC7V5F/q6X+xdybLjSNbtv2XNy6UAY5+
8CZg30mUqCYUE1g0CvSNowe+/i1A92ZEZtyXaTWvCU0USRAkAbj7OXuvze84gu+xc6h/+HmYSeW7
NiRdRmFh7qlu3e3g9ayAlyTkICFOBENJUjY/2mbIgEfxzaPHiQoqUSK9hspj6LrvBREg51IUXAjH
8azIun6Jvsf1yCmWo2ezLKQHrKT4RqemXInJyvfGmMhbBBwPEfgqCSC9jwW64LxqTAB3sNZDCoCS
chXVA1OeqMdQZlZVD5AZDuIASFw/ZSDNCtjaiQOiELwm+Em5geISnJx9h9n8iNcTBbNah1uMXSze
i1HfD3gRtrGvlzscdq5XFYwJs6zB7fPJaysfuxjStTMimY2Gw5uET8vftreyr27Um1X6Vkl4dB3r
UMfWAHtQvbQJhQboYVdHXDWdRbYMJLD7Wf7StBkekAkdT1u12d4aKOKMubT2VBbeg7Aqtww622Eq
pju4OkS79Q55NFqKkNeh6GLkwzowiQAQm9Cx0QoHAeq6UGU207DAapKhOEF4/2ZEuKYcCkN6YOVb
8K04L9L2kflidUDf+Rmt0dXOFeUZp6i46wUQ5SaBeAaaaBMYunmUrVfiI7/lRW/toK1ucUeYXq04
+i2dOXDUs1ewg1/HocI3rOjZWlbqO6yEeVbTei2HiO0Ie6PpGxNlgpdTSbhzI2TIoyYp29NoLUoD
22avceDr29oAI2k0YvAQv93ovbxGX4AxjgghbGtPCZfqpVF9KgDlQV1yz4XehKegzGiK+SPiab+k
YWbL1YhBftVM3dlHdtio4Lp82j34RtZ6m74Fc79MRv6DDfzhkqsuy394Vtg3pi9KF67jqNc3CoUh
lobd3k5afWv3ARJe+OiR43htJx6pCYxr3Xc0gNImvYfxyDwTq2HAQaVn43dcOhQ5wv7cMKlz9P4i
TdLcMA7F0Cuix8BIdDIu5aNZ2/lGT4bRK+PmNSQERWY1xMoIYW9Y0KoOJZ+ntstzo5PWSE0G3iTS
2DRpdmYnmkuSZPU28TFe5wWNZEHNVMAuK/qSVJ7veWm8FdV4pndPfcLKTyXXJo85aMWJXUAtrVCS
2vEP4ubJVyvE4zhMEz7P5mzyVqshniScMb/e93NprwWVxYL2jdQjJq9dShFd1OBmkjVQpGRl1z0F
p+5ZSzEZp5HjqawK4f0mkeeweMiDvRpBNMqqWuVI4Izqe4kNyfL3uVmcsfQDpImsI4TLfdV08+QU
dQy67dgzcjtey1FHluPWxdostefO9+NT1FH3KaZzGoFNjUj0Jso2R8AFHM5vI09pxmnXmQpXq9DL
UgqwDvOO1HqrdArbQYhxvA7cM+JhlRRbGh3jYAHN8ZG9utbJQD3mNT7uNKbExPvhZbImUMboiUuq
quqPVGEqi7EZs1qAyEdFr2NEB8WxsR/zy09VDTC/JOnc5hyld0wDYuJTIZdYY8AioNWs2pWj5uCi
AtWzMPzgYZe7GC5k59b5NeGqpJg0GQXLrMC4APPJji5J3A3hCSsGJ3svhbwjAaHcY1/0nKDwjxtV
2Jgmc5X0gUp9pFnXI6mP3yomlCuRM9VgFRFS/pgcT5d+x2lL3lNOtx0dpMGCRQN02tlfB1Xujb6g
HzqFkurrpHKku4JWOgNuNvhPiXYyXGlBzo/uelkQtGgQoWTwYzlpsNa4xjIX8684AeFepBjuCQdS
aRLeyXrmM7hALxKXCTHw6LUI7sI0DNZpGWBjnkR3TrnrpWP6VJVCPBFBujO0AhObWX52K693c7Ln
WBNSNwdd5VJ46iLglvRo74WjTJjO+CFNO4BPortAzTkyEo6G3aAreG0De29LIngia3rKatluqGff
D6q1bg12zW4zZ02gwDP+HvDLNvT3ytY3VNsORRMH5yjMxZZ6fbgepvJSNsqnsGSERSq6yqOEUr5R
k2UgWoPE2Ok5y2S8VRzlWZsDGENpfmmZCOJTdp/MxOB0n5pTp+aI5pXq2OMHxXuSMKEv17mGMQsI
yCHAduDpHTOYxpVnuC2QYoZjHdrTYzcOq5585nsKF6BNunoumN9RwHqaHGbYGJJfx5F5nSYD9UDH
6CLhzdKmN3dABkbGFJBNEeSxTUl4IZl1nzuNooaTuSQc9/UFH1C1wdn9ovpdQR3b97Dh53AVWOxC
eU/WtYyfEhXmCLWp5n6wOUmZuztKSVBFdm1fcwwPUaOb+6EtP4fYjTZhgPTPzevj2CNUjclLWdSA
5AnPQ1xmHQ3a1qRZDikg23QMWBNYr3pDGIEiunFlIsVkAoIxLxPbYBrB/JqIyc1YadfSjiglhc6B
YAPG4oBSjSKJ2FPh0rdUSCMn/hQbOkLYhLAdMQye3Y8a6yqS5nMzvKKH9q+kjmMh3uNP8L9qJhoB
oMokH1OE4yIyM5JIMXWS0lmlhqZulbQ8OVZ+QOQ3fo4VKlbB12z2e/RSvbfjPtzmloOhBLI5OUst
0wQ1lswkQjRIuF/3YMyoUDrKm+XaEHq4wKmThQTS0guvpfiWIhE+09PfCxcjVstMzuvqPucxsLKR
OW4bOUK9d9VvyE1fApMlvRIWEPdyQn9yQRGJXi9TogmcPYGug5b+wGoKD6Mub4M94OhS0X1gSnxt
ZQkO35meDKUKKOXVaLaTW0mSqY3DdQSirtiju2J48D3hAOmtLPMdUdgPnYVkj8JVG/yLRmH73MTt
86SC9Q1gSztaop/tqtXPWFcISzGyXWARS11oxXOlzYWk7JZqwdNk5Jj+SoMmhExu4DlfQwNQQga3
6VB1sbYbBZFTdGl38dwo6mI3nBtpXMEjxf2ksBpgSrmnPK3+aAnKmSbZrlVATVPYyjV1zJeixjNT
tSmU7MfMDVh9bvJMjYkFhyIIFSZfmZW55kJx6v1JPXFo0RR0s62UybE0nS+kbhvrHjIkJf6cCEzI
jialFIrxD65zMTTjO6Cxz4qrpRQZN7kFOrTT9T3Yrh913tD7SsYvjp3fsqS5UFbdFpn8agwWDUet
J2Xt2cXboaeW2AhSk1dlJXdox8md91l81s6PgWEOYXZw1/hyXU7VwbdwBzA1NlYEkXkODPBTNLIk
7VZl+Wj4NcABK3sL3H7LoMUkv7Oge5f6Ls3FW4l2f6NgylmBnPmcicnZtSQK5symvQL6fhX3JNVo
IKsVQHSrNo61lSRx59D3JEeIaPTkND2ZaXLyG06yIoD4AUfjWoa0PItZIyfD5JaR2gMJNY+e4tL9
FKnWPYXn7lFGZrGdDNh+Tm1fLHox9IY5pOz2jsvKuMIpbK7Im3GupjN1mK6Tnes36rHNUdmHxs3I
qtloRw+sD8huGKV/6rNCcAUinlOG6rc+iQfaqgYO5mAbtlhslYkENDuugZRQ/sWfbZ6Wm4S8po+/
mgHfoh8UrFyjPVRtrLccZVqX6EdTEQezyo0bU7UtFuSDEsrm4t4QUWX3mokbhyUFRfX+RhpExlp6
qu4Wheb/alj/vxpWS/s7Devbe/b+Z83r/PwPDatp/LepW7rqCIe1L3pU998aVtStWEZU1TZRkJou
gtU/NKya+9+qKnReYgvkqpaFvPVfGlaNV0GPNl3Ur6ZluIb2P9GwarNCtWCUKvJZa2vruqq6pqD3
rNu4spDS/ln87JD1pecWClVy6akjFkzHbAJYdoqiRZcgqlZhDJNiQHxi+CMdJ6b4m1++qv8go9V+
11+rriXQ97JW1Exd1f+8Cz42+49dcOpo30nUpVoQtpRP7ORR13AM4C32aAU2xyilDoZa4m6waW/S
aCp2Is+VTew7B5dWBlgAe//3e4dY+Lfv59ed+4s4HMKHHLq4sz03x2uHrDY9ujbQDcIO8jUoMpK7
bJMoT7e///s31uaP/edfhmxo3dQRdRoaGBSOm/LbF5qrQf1//4/2X4EgtdFwY6rYHQ4IMdterahL
dhaqNJakPewyqifFMN4tzpfI+T4qZvSaZ7Bl+pou+9/vz6y1/m1/ZkE1/SVVCNaWf94fX9ZOmHU9
Ve1ESvi1wERY5a/MPAtXhiKazZIJMXEJTORUXajEVEd0YutRqj/MqJSvqYy9GjLTCn+xWIf8yKu2
a3cT8Uub0ER+Utm2fshsJSGYIEaJz9F7NVLj/PcfRONU/O2DYEPUdb5eV0e+/ecPotml0zGRdz3e
86l38pioq6g7VBOSFEEA697VairctdUe4nleMcARyyzD+4fd+It2nDOPU9tC1a7ZgmuA+Zczj9Zp
0DkUpTwGE1y+hX4VvrqKs8aGTEY3VTdX9gDrwU+oC9fwFTHgrPJAS9b/8x3hKmNyGbJ03eDX/fP3
kVpVn1kZrpymtBgyyuQy+XQL4zKst4qb+BdmO+c2HV8nJmoe/IlxR/w0bRINw/vf74v4/XJkmKZm
c12zTANexV++lFZpVHQYkHYSYr8mOTGjcOhmlMMg73ObeaDbd69kL+rbvFbgRk6xus0r7T2BtkP1
cCYaDRosxyrIdr0FrVMCl0akZulfJ8ybfvwPZ4X5+1lhWJZAPawLLqWUhP785bWlBaWooQbTxPZE
MV2oJ+pU9/2EnMeQ/XCWsvtUImw7GaYoT93VJcD7aZLKwXRL5SEYkHK00ZBdy8hyd6ZoqFVnNHI6
o3s0Q1Hfw5VapJrrCIniDk4suZi9hrBySp0rauS7Lh7KXWIgJSldp7wME0Ik0oWNTeFK+zQ0DWmm
s2YtrSdkg5m2KSllbNWpf2duaZ/rjK4Prh0vJk12FwoH/afojtIUV6xQlDZNCzVn/z4Nfn7kywT4
kEQKU6wUoFTbW6zEZfoP36rx27eqzYOBzcHoGGTG/XYYpKgqqbpbyCf5yecZu4E0Y5sn1FCYnXaA
k8qUqSVLDRbwypnm0lmtBEgOpmnnXITPuSuOqpGZW8eyLc+pCa1DlBN7wu+w2Y93EqLYLoon+0B/
BGWEekJDqfxo9Cdf69R1gB15G47KCw3ft7ZTMCs68UkVGc2lcECCAX64a6ajMLP6MEEZiL6blVM8
m0MFpVQJcOKxuDwaPWlVcf3y92eJNg86fxoaNLwwJF4Kh6kDCIf50vLL0MDKVtDjgexHv55Um6YG
XDavunLkt0Bp9aexmr65NR0Bq4j4ElEBUPE0kLFK+4H6pk2L09IPf79X+m9DpcbwYDGCa5ZgRLf+
MkCUorWrrgcn0aE0vLc7l/oyQsS2zH00FVAJhyxKtlP5Rm9K/VJ1dFQjAm/IaQgu9FneHHvMj53G
AW0mdwoJyqsEN8BK8ucqsvtuoyp4sxW1cs62ESN3UdVTD9nEKUf7XvTdW2COlPlm7obrR1igc5sa
I/7UjRKRot1V04Psq+eMOkwQWZRuqtPffwO/jyx8A3RoAcFRPHMs9y+/i1rnlWwHCJJunH2PQbYc
fZmhM48cLJWRb+2zyDXuIysXu54l7q7pgXlkVHn/YdLyHw4QrkmcPIzSjNW2+MusJeL7mS0a/BQh
HFpSfFwfRoDptuexo00YQR89RPg+VyyySYhUk70V6j8mczSfTIxLyMzFP5zSwjB+m+cx0DnMNG0M
POzVctL/ctT6ZtqpFSI+b3RpIjoIlaOyHg94A6fjoLv2Ctct3uaURKaRYJadtKtyF9G2XI+1nu0Q
0jo45btPZljpFyitBB4C6bFZzKfGioAp+5E54LZLleK+USYbUGKjnKO+XENDugg3be/SqdxncUcz
I1QerLAbAI+0D3ZkxhuytspH9A7eODot7sMCqOnsmphiZT9KN8dObYk1yLhmrYFhifzyOxExuJbs
cPCwXJlrB4nNOQ66+s4xuVCbPhXUsLc+Tb3xOBpt/CMWa0LGxtpwvll1FFE5qnAXmMqllWH+NIp6
Y7a5f0yUBFnUaB35afBAx0QnZCphjC5FsBWjOLxRRXx83hasgqEf8M8BCkoM0guzcVylXQHArtLr
S2V/ElUXbAMJgYGSPDjlqqOJWs4Ifje7FiAbCfcyVrWihfdSghQvkfutTb2O6d3dyzJ9b0OgkMaE
ANvS1JcCSftcMAPF2X0KcY6mRnQXDCjuCitJD/QYX0rSnDySVwm5S7SbT0XVFWtDZNUlNKiKuPRL
1lXpg+IFDnOMJ0oEdZw/WWBUNr32RApRfKXFV+2JHom8oNWss12HBItEyM11d8Kb0CHE1mvzOxIQ
aKGci17VOV9LfzBOfrHWO5vm6JiF11hTqOdmKXoRvPAN++5bPd8d/YB1MezBDX4rnKHGGJZvjLSP
SbCTxbYAavqQumOEQRY1QBx2O6IiaG3qZfECkJhaKtiho+rqB7pY2ZVLHj3nQaUa2yFFmRAYYJDC
XRepvQqnL3hv4koB74XQcxRB95hFZfsY1y2JXLMgsQjRXc48p6Ewqju0IMKILssNOJAMaYr7vXBj
ZQVbpTj4fm1tIEddK80I3iWIBJszEQxjnd/PooSe2vwbpK8X4J2enkb+S5Jr0Tlk+YQUidwZzQ7f
UiUjcRpDSoarj8Pn4OqUfJggtsde9fOzTYV0W+pmjvTQeXMyvC8qr/tKvta6b86Ka3aUtzC2JJ3x
TQxhcbIVgxT5uRFcltFZimIk4zOZYVUHPSYLMFYTONi46DaTRevfhUPx4Ags3b7jUsmpTYrsqnGk
A4nhJ+xPeD3tlaXiWZiodBxtMT0oLBtOGIGOplpZ27pBzxkgED7hWXPIoYJU0JWSAKSs2/YNaCij
0Npjx8zvEOc9eifgP+DdWD8ZeBe4StSbrKdyb+HY244D2aKODBU+PyJMpw9QwQzWxjXJjFz2TE9S
JqRJ1eOpluJIE+OxtiU9dEVF2RE48Z0xAOGsnPHoCspedIlwSbaOeSzd76LhLEU+P3n2rOuOpvmN
QmcLHd49oXruyWlBqttMzufeiJQ98zta4DZEfnuAp2fPXw1WZN0TQdpvMDxQle3hHBJdRhIbWUW5
xNg0Rq14DOXDFFmvMdbTM0dIdKNGWhy0al9Jx/AsPBJPMD+bUxzlF39ongkOnL7ZpiRR2A2ek2nV
a35x7bk4140yPDLPajwCcaGJ5YF+cUvJDesQNZzm4myQkvzoQPhlqnRJpUOcaZJecWtTv2udGokC
zTu6OyMsnE7cLTeqXuAdiRFPayFQUoBu9GKYFXOkT5O9d3VjOA9le1cirvKqiGtkZKjhLbELXGkx
c2TbWE1F6JyzLj4mBkkWpv5emnF9TFidbmhWZm90ADcwNZyvgtb0CuJQeSZWbt+MvtiLtpInznP1
kKD5PvTiIbLb8Cz9tEEqPriPuEMCmOk6i9K8+4phZ++4N6eSxJg7eyNVEN5Mnb+TNL8AnvK+VkUI
cdy4NytsrZM5Oecyqb5W0LseAtBoE6fGQHbqhrVlw8UO6rabqudJvGeEqh3oB2GtyYIRsUj1VcAR
Ovcqg14bYMfJNOOl9ol0FLqvY0uX6N4ZvM+TSfOuzM3pFA+tu4KGdy2bJLqzjSqhPTOkHsl0KEeE
ibCwj2r6yXCpfGOs9yKwvkNqm07kFCWeG5JdPI6uvW4tNX0UbrRhnKUonRrwoEonvoy+f+m7ZLho
ClE8MMu8nEOO6DWl2aIJ3jB/N08URglZ53REpImPQw2Lm1pTUOoiZ9iYEN9Whm/BzsvDFvGUtSVp
ebaraVeQE9OmmE+/HFfZKm/rb6MTfJ7STvcqonTtpyJDUlo4txLC5nqYryM9Km9aizcHIO06l8re
aX3a/tEXXKHTQeTKQJKO8+Do8bgB/KXekum+VQ16PmURby0ngbOmOsYWWDjl5T6Nn0K9Qs+TrFvV
tA8mR7qn4O/dDiEavYzAAMYzwCRBH9PI6PJpxeDCtXHAVFTqU7utRVQ/OjG50um2svT8e2rGn5Fc
rgQHwWOt47nG4v4a1xFoCkP7xiXrPZBGtBt8mewcOb1iX/e3dh6RrE6KmRyIalfa1H9qFPUp82+V
GdsgiCL33Lgkz0e0xAqrLnd6hKSf/gRGFLMt1oWhIr6dxIFBLVhzIjSrAdegR9yUT49qyLkom9mP
tq3dXacVZ9vpir3ZKC762mbwFK0UTxW5EYppnNsge4oqlmAd9NMN0spkzxgzbFR4216dNkT3ulqz
LhUgKEWrdOhDY/lqh+5nAvMqr0LGdWeqAW1ILBQe2ibbQ1rBMD72WN1DYnH0KfFXk9vYq77DTQIQ
ZG/oXbRRsT9xxUFshAXey8p3DnFzV0djuDfsuEKBXCfrNCGzN9THTxWwfOB/ubxUZg1LRFSPmeoe
gMBlDwbgvx0Ji1jaMIsWIf6vOCnQK0yi3iWJooEMyeI9sBm4fKTrwMl+mukmzZhCbEz2BhDD+6JD
qosJJlwh1w9WJSWdt1iiLu0buW+YuxGnxvVJ6Zme0N+c60Xg2zEAqI/LjQ05i+QNa9UwZV1pkM8E
WiWTLHCIHpvFD0cDyVhrivHSpxwYRL9Gq6nlsl3h1u1SZBupO9ywyw83RGe7cMKsEcMMTojVZFJV
OwBgSJVOcOOt4SKIS59kh9oPcLzPi1vN7JFKClBEk4HhmxwtD9iYs5ZpfVG5fj3Q9n4oWlHhvmBs
FnY7PUIS9LnSYEto5jR5U0fEPNE032a4Ro9kgzj0fvOTgv/k3kpQ7atDJAG2ITNV+3otmDxsDaWN
nqtRAVBQahhKhoB+fyOch/FIPVk/+DZSB5xFrNacz0FQdjfAXfYmFEW46yaIa4R8PTZ+99hOgf5J
C6cHRI9E6E15t2IFrNwI7i7QlY7iAC7lWVFw5sQRbi2uQ16pVQQgG7a5M8Dqx8o0HFJhqhdik4yd
1RrfNUW3L/p801PZ3ZWq/SmJ9z7CCXBhAUoCbCnDxATH05iebGoTDjwoShTslWMzvEvlHr1WiBMN
zHuNiy4qw44463/fIDUY15pblBSdcM1W8f0vN6lPIGaBPUyqnfSGRvW3Y1vVl7zR6kuIEEfnZ7EU
6xmrtQPNpk5OsHg/j3UqrvMfzkjySF4m7dwtDJ+U3C8PNLyzVTe5RDU7usVgU44nDERcIW0D/xNH
K1qoxDgDk6pDVX+wZocYBjpnM0jTfaA08II4r99McZKvCqDTfFxC2VZVSD3Et61so5LVMye+MVQn
kfVZ+mDb9RGicBt/AqApzjIW5sGPtB1QsRA3IVSZIvpOgEz44pPTugVG5SVybM9dirSGLzJ6puHu
Meeq71odh1OHXPdRjh7Vj+iRL9/Bwqk6Ow6i8ooKa8VAndwt9wZQe2sbETQ/GTr4qGBB0aBpxEbq
1aTF6rLbO+h7HP1LXA6lF+pYgRVfys2AmIvk9uyQNKl5qyfB1caJ5Jx5OJ4ym8mJGvD1mFpws6Aa
n5sh/+GY5nCM6nF8UNtsY7emcdc2ZNUjvoPVZ5QDNR93k7uTVayYr3crqwnIuXK6+yYNsnulNvF3
oDE/hJa9y2mL3leDCmxPVy2I2gpVuJxYctvN732O4NYy2wv2y+5SuqM4QRrESFNE2POanDhnpzuT
2HSZBC6Kqqu0ywAQTu+3yqCrW3rkNvxNusKu2wYr6lHxCW2Kj+fZfMkg5PZ4WTdBAJ6wwJa84soZ
r92EgmoHfGun9NGXslWLu8rAEpU38sok74jGwrxnolw89IZP68P9xlRPfWZBtY4t05+pevHJSZ2Y
3jFu/WGcIBBMpGLYlemuDaXI9wMV91WmlXCfsyA4a50pPKwF07GKmP5lNjO3ZuqyMxcJZ+NPmDYq
Bid6u5W85ZNpeUprFl8VJvdCa+2tXhTgOSIfK+ugfxMcFp4R+MHrWLwXXY/1zbaDs98qxZWpGoHn
bhzC4bCrNSnWxBWoYwrB3ZpuqdAIMjQIz85+qJ3TXaUO50wUzXhoIswkcZIiKPJTr1MMvNJOI/aO
pG4ggRs/AJIYD5NDyg2hdpgw4bfMH7u/JVBM7I4ty5nyPRjW3bLgCakfHpWo3A+WjsgtaA463WwG
TtZ+WIi2ttuYD6ll6qdSiz85CuntWZE2jAUVi/yqYlLXwDF1iIdFHV9nG7B0SK4V4k1klGWPlSz8
qzK8q8hBn1CpWk8uMboBYvTlDhDfR5UO2Z2mhdZTbVIXFaU1Hpe7diPIrFbHeLfcbTUUOcnk1+tl
Y5ZqtifSKDsyydlsaVvOPbFFZyr51tPygoofjN7Oxx3R+HfAVileL3tiU12ekjo4fexGW2hrLtLt
brm7/GUGsbZeNvbxvPkVAcEDxykVPcUDkuq4IIXIscW5z4Glj26CxKfDfDtSfUfcTwUQndlnZCHw
bSokbq3rgKwvz5mWKk96OSpPDez0JJT9w/KvwVe+lEk3XZZ71FFCpClpflzu2oSJMlcyqt1yFzog
TAcBDXy5GzmaxdVDR6Exb7cVeXLhZPqxPKg6mXKNxmS/PLb8i4gDqh4ou+ZdGWZFETq168ezyxqd
s40Yeblrh9S2ha1Wh+Vu1iHK6wnCwijCG0mXQb8Oi269PFrGiFwYSTFDzI+io0zvrGx8XT4siI7k
MTWbdYdGC/97HFP7kIAq5n3wkdkijc7vl3sW6x9mLv4E+pXt+M1c3ocKt18eTWg7baOoUTbLo8jX
eEAYPiczWxL1gDSlUNuPfWARlN/rhDguD5r4S27oqD4e+3j+2K97CfJ12RhpQ69qQ6jL8lioKnwU
29KOH58nxUYgu4xsnfmd7EpFeaWDWlwebXNonvx+3cd+pHhbz1oRI72fP0PgT9VV9NrHr5lJX32y
WXoJxIl4LvRNMUde/bxRMta2PlJ+Zq2whf54cPn/cnfQ43I/gZMO52Xwz/8vDy53MfyLlfORkGXZ
o/eX5/hKfpZtZx2W/y9b+fk+wxBpR78W0FL+vV/OvNL+ebeG34N0yS9WnZy3/nMDy/bgt5N8Xsnx
Ywu/PCfV4+qCTO3nji5/JT2+DI/6RLhD+ULa0B9v/HO/LbeRaFOoT6p1Af5xuHNdkZ0VZC+sJ9sm
OzvLTRqjmVseCoOExyPLIMu7RFL4x3OWv5ab5SnLk3/eXf6C7XVnoaDfL89Y/vXXt4NVwjvpemwc
qnYW1P55F35u+pddjC2pr6MsBQG57Pd/euuf+75skkzkL2QEKNtfPt7PbS9P+fnWHe360+Rel//8
fNYve/DLp+hlyuoKgSfy43nff35zH8/XnKHdBElsrLS6+M5krb/4EDWf65I5ZhRRjwvBxz9nA9GS
SqHSG54fLZgtrUM/waw4322wLW6DFKHs8uRkYoUi50m5W+X5s4WV9wDWo1gtT9Z7KA8yQ2S6PCoa
rbsrGvVleWncj/GDEjX75bGxSP1b1z0vr1tuholJXFJ0t+Ven6RHgBza9WNLU/dmYC69W7bUuKiB
tTo2Th+b0hm3dJjl//oANVwFYNDwBOcPoOu2sqnSNt4u22UIVndZa2kfH0BqY3dQfK5py6Nd5I6n
aS7XZ528DFZfP/kE+NILVsaHcNDzvZhqZ5/XlnrVh6peMfkqvg6szRXqlu/mqLynJS7AvteYy4tq
POV6Wl1U2flrihrWq1/qD8tTjbo6IkOb3ixqD8DKRw2YeN4ctSl1t52fmbcuGAAdx0PxHrXHojWz
7xYgG+xkTfLoMpHfWfQVDpnZJ1fXCMHstnL8oo3Wetm+1vlfyiANXojIMDapKANi42PnbBGNvEEA
lr0iLHxaNk8xcp9PbvHZnZ0NIf20e4y1AakdYBIrPOm3ggkhAAI+of8tnudqU9k8gC/W90lmJki+
s6RY1WN9zyzFuNTlFNyi1HX2vuOHCEzbuMBGYV6LxKDuAy/4hvEsOiTUgrzlyXQUwpvjk/kNteaS
Qa1/rNSLrfAzW0Oaf8LDoVKioH+MBCP7JJX2YTSYSlWaqj/Yhfuw/Nsy6oCIiF5slrt9QP9OVn14
FzhCee50g3o/rxZ6a8OEQIldWLnJXLjX/SfcIhP4tYM91v6DyyiHzcrIvxEjcQKC0b8OftxuHTd3
DnhljAclZPKS4zD9ZkhKtIErXgfHkqhhUaGmwTA9BBDDP7aBVvtABpv7qpYmwYowi47ETTcPkWqM
NMvYBoS/Qx2AJh7cktigGpPauh0yH99D/QNbDDZt/GeovstUo3tjFnSusDfsCzu/mnGJJfyPGwYW
YAJdQQVs+afCcuZff1I5LA4FM2gxZSn85mZ2ovRnyBBRS1aLnG+terYPBsN5Kshja5vqbnnOcsNi
G+7vfLM8TWSagF+t6i/ZFE+75VXLAx+b+nl/eUmMr38bWgPm5V/e7+cmmxpPtJ5130P81CpS3Jua
B+WtzFFesjR57RwVhGwOwdu14/DVVMkUz1M33DSyDF7xWA9A9XVnXwv7lGijPQERUKYVWc7lgx9S
09MbPCrzvaGPk4Oak9LcgJ21PRoEwQlL6zXzW/+eRv8PU5NJRAyEfRfpNAkCuGJeNFcIlhtAyJ6l
dOVj03RU+VM32lZGKY+j3cjUq0IwIonTd7usMVyvs6k2AmBD0h9O5iq0aJjFkrSQNKzdU9WlJH0F
PSlaBjKdCaCpllrqW1xBPO2HHNVMykx45v6AcLWPEYFja42TaiUQThmZsgd39ZoSObd2485/QUVx
zpzG+tpb8b7I8jsoEfVXyhz7jl7mEW5nDyxFojyDYRbBcxlfVegeI8LtQ4nBsUiJC2yw64lqeCrb
GpZspwDRi+2t5p+MLoi21kjowGT6GJU6MNp5i1y9syCnNHP2hXojd0ChmWaQyWdCsU3Cl7whtBEk
YU3lg/p0N3Di2YXy/9g7r+W4mWxLv8p5AXTAZMLcljesYhU9eYOgSAreuwSefj5QfbrV6pn+40TM
zUTMDUIiZYqFQubOvdf61svQc170MkK8WcFQT3E+nxtZs+x1WHBGkXsnJ/PG7OgIdfohUaVLbpgO
Ny0HxQLABLQBQnawDtXDIBN9lyd6sZWIm3ojO2k+/1zUhcEOc8GHO3YvgfDrq8Whac3C99VSSCKt
D7OLMyl4irWtAZTUuy3mzSjQWK90ZMdN/5r65riyRjDZSZU6e7Nsv+qQw3jZ9XtVHIjhS7aZqgLk
RcyGZQ56Evkm1qoaAAI6PKBAtYcqrf0cwn4T9nWMgdhfhL3x1kG5u7dU+TUW/aUxRXAX6Cm4cDFe
/Cl69KT2ZXlZu8lG75zxc+5qBoSkn5rV6lGPlLY0XI4Z9P4eLZmRTYZN0Hazxw6SoqXwMjT0s0Pe
UXcEoaHn3p54Z5oX0YslkWGLkxeS1hu2Fn3yAWvswHJUgRqLE9ameLwX3PaEnqwmigc6BOC8lQVG
2OEuuAQJ2DpOnurekOCDVTYcoG5yorRUAlXJzVZ+qu/o1JyHLgbTZcYHMzRS/GXdyYhb4PUmJ4uA
JiHxqvXWcM/0uCU+SRKQ6HeuzCZWLOXYgPDWdIBhAP5Ru8/JiGuow7NDxqVKLH36VppENmj7wSqZ
YoDnzk9hzNQVzO0lOtOJR24ntLdUCIDaHLWNkeF1jPS+7Zub0mlfzXo3JuwSZEFhjuHntAThEm7h
P5tB9ZrwSQNChKtEM6rXqWxyjLD2Vy8Muuf/uDA/fAxLO13HgbZBvAuuJiN4toPGRSDJdiwlrT4z
BecuAQvGzJ2YxNtrRFTjKu5QUkWsOAn4skXTELNjwaIJQkpqOr3Y16t6R0MfK5hIi0VqJVtEUqB7
hK1xZNRXZd4Hh3qgXRUgqAKmToJWMDwZt0oTez8lg9xjoRzJ1REcY/nnINuBd1qg9DCWoWPg/4HP
sMgRey8rHXG50+j4QgChiKhcGxkRVaO3SwN3bSaUfFF97nOGrZmuf8oquFOu+yPHLosLnreqdO2b
OnfxHw4PknxJH/D+EpuqrTMVEA8U0PdtyOBKTqW7SXSs6eZs6Rc6hAfGuWEY7xo0aIsOowqgbpzE
VuHsdMPdyd6h9zviKI7ta8Vuu6D0JSxbmOsEHIUcHH+bp264tCVAgIYok0oXX1720st6C5f7nApy
meH3o+UJ/Vc+l82RY99BZtOxtaiPeDY20YSJHT4L4j76T4ic4ERXwU1TD6+Dkx/N2ux2oANe/Lzs
D5ne/iSv7KRoYCxCA+d5CmoUxf9HbfGh7F26e675GfV5s+uK4NOO+GOO5p3IVzmrrHLXwtdMSFV8
7E0LoqTotrVy4kVSAniYatCcjTNomzLXv3I1PvIkIs939HJhBLmzbwf69EnEsxtVcMWlP0kogsVM
94Wy0OfDz96EI5JaZ9Pkl3pwatJpHwfFROSs89LjP7F0MPvl2JxVn2D46D6ywHyN0pioZyv/yvIx
PjldEq47V32Z7i4iRDrQtLsIk1TKRJriNFk3RqseMjJXCObzth0zcUk6954F/aGpyb9J45AcUJli
HM8m66azzE/bksPRdIvmsa4py+zY/jEFurvQqvKY5IRZmflAhhX6+qP/w7KOzaCbp3gcceZlDUby
EONuC2jhQWPS4SdZdMb/ejbI6qZvPc8JOzmyKfzEc2SlZ2R+0dEEPadNVkD9OchF3iPDtTPz7CYh
g0nZ+OwYpn+yIqY5kaCHXU6nMoMpLyeC3BJK2wmWRUAZcXYSM11K08YaVxW/bPNupyryEgDwdPjx
F3rivtSCIWPhiZ8uAU0kb1jrCE7D0Q0Fa3Jb3I4e2ysK2lMVFM3eCgCnaoUljzK7ryhIn9cW8MW9
XhUruzbAdnnqLQR0s8SCaZE4hLPHdEbkCo12XxoEnOUpSaiCluFkOs+DNzDxbdtzkaTtfd/lYO3s
8bYXZnsheYazSEqZbkjJxEpPieRI8RqLkYQKhiRnBpQiLNKnPOq8te0lr7VATh2ahoTIUUTbKjM0
MvokK2Zs3TRD+jUZJBSyGpc4v6Ej84uVE0XOFsHSWxe0KUdEXV+bOkwm0cek5tTALavIFQeQ7wXj
+m7rVyR4eZyy2gCzSwdEbS+I+2P2Gx0jyLZlwjFO+GG+At5Xwxkwx0Pj9Uz5oXnabq0u+QBdclLF
Sg8qalvinbsItWkdAtmQSfAIZuCnOcQP0jR7nKyDv1CivHUItbud2ob2BZjs+wJA3obJxLouev+o
o6RfV5VRrSze8r2WduPabduKui7eCh2Ul5blH/qzRQl0LhDVo2ZvDdQQQNAC+t37MGJWbVbReKrh
TCK1Ldfk05pYldpw8a23QGeanmBhpcG4cUxvvFVW5zM4b/ytm2Y/nd69pbdbPkP3qjZT42VzoB4K
pdFJEDKR7WNNLKKCnCK3Yy3xOkSbk5PdlPSPV0qZZK4hCzgCCX0tky9Vp2rdJx+NrqYPIbIjdK6N
1ufGq9sCWUqMm8GtjIfBq4ZT0qN7tY7fgTR1rS004mPIfeutVWMF7PJyzpOczDutjxISGZchpvrE
3wRS5bcYTQhQ4I4cK3Q3ebcitG4CxPNQdO0CkN10mITzOfVDfkO0cIBEbC4pmvgj7XoXU+t0wXG2
jl3TWLAeVCvInIxIWv+mhsZHWTYOS6OzgudEUFeWyD34YxPFySSyBYmb+raTqtvVAOmGQnk0Jj/q
OkuORj8I3uWe7oGvZ1ujGseV43n6fsojwoW1oGK+DHthHAZGLaO+J9TuZhBacw6ck2ia8q6w00VS
Y5kNpAw2tBEQ9Rf2JSwh1YxMMPZJYPR4sY1m2xhJsBy8CFZYlbQbw5HWYRQBrDH3bMUqe0jm44fI
otsB9es6bSNFSU7YutNDQCL9edjQjCcXhbiZRaDN6XGoXjb1EPeXHhTPwaoQHcnmvqZyeWNAaa9c
2RP54fYPUx+G+7Yurh7hmGecLSxKaPh2oREvMz+2b3vV3rpG19yPVQJQpS9PlqE9aVlhHSalFGMt
xIvRZJKENrS3BdjKPPAIyzC9GB92DpXcGIa9miMOHOESIsG+HSXMLePEZAzkklyjtUzfs5JHBjnd
R6X0aBf03dyYr3GXDnG0JsWEfMQJBoktd40lP6bKVDuYfM0dMkJME322FANzpMbeT3Wi3bcQMNbS
kydETuRkjCgSJpvI81afPsBD60xGGb6Qf5St6qjpAGgTphS0yyQX3f33xbZhkBAnaJB3GmdVc0hb
Fl5bM28MoiD7Qpg7TIQ+4q1F0w0WCvbw0gJrWCR2covyyKSljBgYK3l1+b4Qy8pJcrAQIPCdZTfO
B2urM+3DnNmedUa9SUfiKMbSyJeDVpTrrjN4vyzrGscMhRYjQeVLtSxIPdtx7oBtFUGKVtte4dVs
58uYZNYyStxgXWfSv1b2rTKTiMiTBNDIaHSPvqyALFA7rSWaxbiyAgDlApZNWuiPtVPctXG2HqPJ
eCI49VjVOAWxhofb7yjb798GSAKpQ0h6sjURvFIJgTGoHjl0yFNrafYlh/iqa5zMIDEExzzpiwdN
S7NNLz2fXsVTPtTBZ7RKgKZuqiL2SVRpXhDUY3f0ml0Ps195IcfI2ri0hQxvIXjHklF6RHv0PIxN
uDCcoSB4yHrqtfYDsl20bRkaRfQ4DzL60Q4+b59CijOkSCdG2qQtegAH1QyHS9s5KUWAHl0xUjfN
njDVYlQ7YHblKgQlS7CXttU1Nn6iP2HSImoBZuahFSCK/KyaWx+j3bx9gtizyx8xoTg7JZS2JQ7I
X7CWBWh1ffDoEx6WSfhHT1Ih0VC5t2PXAaDfmXvbK7ObvEbs5AWRuQOuVmBqBxvjQQHcVEauLR1F
BdOW4FYbpe1VEiESSYHmdFZXbus09bDlFn+hlJ6tgr+r+4kiMZly6LZASK8LR/zhxyFSApWtR0Cr
BDl1o5vp1kqAC8d2CcD0m1mif/Za5x1TLd2StRLtBhCvkRMeQ7HvUQ4frRhANofpDldHbAU7UQl1
KUYzPPmJIaGeWae2cgIadIBInAhKkGG15kYa5TnM/Fs/95CnhUQIz39vFPmbkQn3EDf6m51HlzaO
jCPDlS98usZ26MxwT4oq5ji9eZI4v1e0mTzM5RNufG/yD3ULbCK3mmPfM+yKA46InSAWsEJSNcXB
XZWJ/pBiKFiUc0VTpR3jqKrsjtmYQ5rO9V0ZTEg2ZUoXrdde/rNo/09f2/x2e3AMpWGjlSbG44+3
O6LoF5pRIJWqZwFFYb5nWG2WfkSF0ndxtkw7oW9Bq7L0a24GviZimN/MhnNDimPkeee6qKOtAYFp
T9GOlXLI42ULZmghnJJsrgFDd501zrZS/jXOpmA1JldQIkP4F54yE/Pnn58de+bXmI6OcUYY9h/C
/zyorLxFSrP81scmefuUEUm4SYUXnMxMYCyndFx/PxEulNPRgu2M0ss4m+KlmgdBmQJh601deTS9
DvluVZy+L/C8K2eKYM5U1s0YKdD3pn/bujVP6CzFJYHK2yHhtrdTj6yQ85JzMjIaSmNIR8qAp3nX
4xhqQD+P5ah+9Ii4KflgZpHeuc0HQGNFLvUrQrfNUMr3QQvUCwdgBWXMb8L4FitIzu0hsmhFy3+4
BECbPd16A87hk+zFsSKK4B+kAXj9knVxMSpvWrA49KRsIZxL561gph9TB2XJyue5QXA7eYgzwFIK
3zo1c+Bf9nMi3WwQL3jIZy9+F22llQCKL5xfd3gArb9kRySbvVIPRCjE+74X0cZM6RU7aatIxKNc
DRL9jfhC8V4g1zAgBFqwaxrzBbw6gnXAm21NBIArytem1BaqFtEdvad6M0B8WSIbdA5aBXORfBas
BHgc0AbuiXQir0KnmOxk3L5BByHnkXNq88lYwl1OWXasiKXbt+2QL8cRxb6nt+vYs8kNbz0T+Wv7
g/gPgt2aYtvRTL0BGXFMQIoXIOd3wI/x7Stq9W5KCfGAnrYMeXARrbz1GWXA/AFPLcQGrKwHKKzm
KkbNsHBwPi2wo1i0xKdLLrwf/IDlSoxViFijl+vKJRVMiczH2Gg9cT74oh9ZH0ozHzdVU9prUM0f
fUQNIBpiKYt0QIOFwphzQfrC+q/uIjI+ez17GB05vDR1vWd3m6mFIVhaJEpmwGvSeKFEtOXpePTo
Q9ctXYqiPztZUt0HvQcIAAloc0k7hkB1Um+/X3GG5ePGjeNlzWdp7mb5V1328U2kyXtg3EiOwSou
w77KtnaoPr+PXFXa5qtWQ9bTPyr+tc334x9y4rKIEFtKCcJXTKRa6KrDyYqRpIDlFDXIiIPqhtkb
ByWdTncdPtdpP771MZ8XX437Wtni0Olm9GJW2qwAvNHCurs0kW+QN66tmZ89oMQL7x3Ci1eFQOc6
aBgGhzrdcL4sr+k2JU+J4bBjPbKVf+jHeBr4DwZKQ2teipK6KV9HBrTHfPSis8LBEeXWnatZOY4r
ADIA27V1ZHgpQZgIQMAeH81Ue/c9rf+1Vv1/hsD/iSEgTEz7v+1N/5aEtS3S9/y/dl/fiWG/J2L9
/W/+4gmQfOViO8D1B6oVKtNss/tHJpZtWGxhFl+cHb0YsP47E8v6G9Zem14oL0L/5Rj8O0+ATCyb
U5nhCJt+gIsN/3/EExCzx+03byKe5tmvabJ0GbQjgND+qzcRFXo3eNjS4M9RMuYjrilfp6NpD8M2
iuqtmsGoYyouuH44GpT2GdsJLtLAXGG0fVRl84gPjIS+CjPvKL1dp8QzgOB3v6JkN+Np14po14hs
bxlth/OhPnd2NQfiETsTBvT10z5Gu0qecbSyDc9p11bmqfc6CbJNZJkDgH2wY0FuZE/NnGfIYMV7
ESqEWyWQQHnaz9pNNv3MiI1qOa37FDzyaiLJkGDgrlwOzUCycqlrclWgiGK3IY/yETzPzkfTfTbH
gCERk/wBmJBvvJBDEG5bxs/AI+MFsrWhXuYltpSFW2SKsXt6wqiYrGWNd6hyk24PEfCaezQ9keXr
y8SaHpuOGY0hteSq9RiTFqUhy0OvnOhqleYBkI67REK5wVCzq5GtNn30klIE8KO1pNjrO8NvrB1p
Pnh700mezZT3Nwyc12gs7/NuuA5ZYnGEjuBSj82lRtT7WiO1SNlsinam+ajio7EQ9WWWA7E+V/U+
FE76hJpK4q5ouC9JU290U73RF+8eR2t4aIJR3/FOaWgb5RLt4z1S0bPorBXuq02Q1xdbJS/keVFg
B5KpxOivJz0FE40C+8UfEqxGCSj1LBW3RZ7gqfT7rWtpFDNNqlFCNsYqnMxkY+p+SSEzlncI3GG/
eHl0KiJgV4EupqVXNcw/2gCbLJSiRIBipFlvbb8f1P+7i9kzI4Hy6zN6/38gtI9F5D8tVZeibrvg
Pf19lfr+K7/WKM3+mwEZHDa6bdNM0MU/FynNMv5mOpiN50XMFI7u/GORmnkoAqQJ37FNzKsmBuP/
XqT0v814EJPvSMGaR6bf/yC4z+D/+G2NkjbMBRY614RlwVpp6H+U/EORp5NgSLoMvJiyqvxUFgOq
YhK3jdky5BHoLMJGWztdc/aygoE0ao59lyXbvikfvvsqhk1kjdtgBUeO9RdEhj/s77w+3MOujod6
XqtN8xsN8ptTdigDIhY4HaJRsXlWOkwP9P/8RcUR2gQN1nMSClFr9HUG2S8q4msd0H2TWnQtMXAe
nAmpZEZMFN0ZQliTbmlXnU2gZfeQuEx30ChWtzLfT4EKj1OT3VZuDkbEq9+rwrIRrAfhPqtFuyah
s93oBcW1nlfdIWCaoI+GOqORCZ6qNL4Glh2s6jBB6G0Z74FdCbyEU3DpB8s617lDmvpwZ0VD9ldv
ER/Hf72FAnOzZfARow3HVvPHNlPZY+FIbIbLmJu9gRbrHr8vqd26R5SjHUNqMMh2Q1Qpztj0WbcZ
30mTrC17BKRclJF7TOJ4iz5WHcORyBQjSYOj6vqVh/jrWirtBdn2HAFrAubUulvoEulDYRvnoNTE
tlE4Woay9E/MP0mdoi+OmzjEdRcRK0IGGE1v93ngVSw723KOcTo4z1MP17ELo8NIIsUqgBGCytQq
70Y8UX/RRnD+1W49f4hcOEEAToRnUpnL+SH47UNEp7TJCMAekPksyKrp9vC7dYaUw3AXp5Z/7lsy
lThIkABStcWinEI8JKT0rbQuj2FNDgjHrfbU9hKIvkg2RjejQhMVnEA43o6mSE5226Qnojne0liZ
ANH4UhslgBB7Fa4LqfSr2Xl4dYRWbqYKjpeaL5kkusgY9HqHgGfiqNgnV29kPMKA9eeYNhdsd+W1
nvSbYQrKY8kQ+9eF/sTff2vDVSXMCrtvlIgz6nTrDN+NRkhb78gMKE6J4xYMiFr2z8DyNi2QbNq+
yRueeGcjMvq8vGPGTuml4jQb7ns3avb9/LvvL0WzoqbsovgQOikGuqQ7aoQxHdsSHDNqDunH43JM
AnEuHb++8Yvmr9YAc6Yl/LOO4vbZJgxUTvOGCesJHfW/3j4NFGXK4wv/ACH4yizM9Awm/MLbAle2
s+othM92xfQjfhysllO4W6WwI/UNxLFm7UsVbGpVy/t0aA9527og0dOC+TBxnrlF8I9VEjCUoFFi
kt/31RP9cPZHJFtYjyEfWsGUbb/nHaUY4l/b5b9E4P5X3mEgj/IWWpE7tyH+9YezTGiY4FZZ8PkR
56f7t89mj8fENlpEeGoYfggvxNSah2r2J0b7IOCRAocM+FHeh4P/Ksb8qTGM6Er3+SOM3Oqga354
/f7S1IOW9+zOolnI174vme0MKxuY3Mof9S3nwujJJ/9z18eJWLl+Ej9pTcGICasj9lGxFL1Ud98X
px/3pdb35yFT411X9JjwCbABP8qfCOt0vLMcjkwtOwCEVZoLXnPJgkm/2DXpB6032PAm+O33xalp
ZRSOCxKuGrWzPzQw3rnt7xAkLsnoho+mKPstjTGYB2D2NM+NXt0xeTX8obrqRlfMkOYdw4RNgHAg
Xqvaa+iV2h7/CVOpKS8e0yKN101gmfvc0O29kaYo7fUpO06WOyxrdquN7nR3ACfEbR1ZwVMAyLKT
QXHF6R48lWRL0+WWd4MoP3+rBy6/7uXvt1j+b24xSxBnCuYOmM7+7ES5XmRHuk+YGMAJ7Pi1cw0y
kTwU43wghuVIEPorrUCN3s6C9do5/LpYsOmxnJwTk7gNJWqQOXk84W0BZsq2dpVu7958X0y86TdW
KjBJ1N5d1LrMgvrUfOtHr916sSMwCNf5rPI60spr1kZkVXu7sYyXcLotO8+86ew5LYty5KiL1t8F
TvcUpAquwej+yAopPomla5nBtGWRnwL8OOES+UJIH/QQanstNgBcpR6tzBF43yEEXvv3i1PZf7Hf
cXb6t0fmF6TJFbrr8szM9JXfHhmlGeYIWLGgp74ObdEdaNyTijAgUjowZGDKpY0980vLBjksJYR3
Lq7x0MAtusY4G8+dW+06/uXjPy/VgINT+f2mam0cohQ1j1UybGnjGc+MKJgcZcO4z+tiEemhPIxp
gUwuCQ59FrLhcxSQRXxxvWK6y4zQWWmWj3IXbz9twpL5tCmuxBNWdNxchVVMPHsGjwihCPjB40q/
qaxPVHL2jhIKnU8u6ishOPVVmv2wxKNarirprqvWzbGsjMHeneqr7iVE4dGRxWrk6xveqRnkW3rw
HLInM1RHzSCWBs5pe2s73SGqDHn8voAJJUhQC9+k8rxtCV8bHrqlnZqJNBfL3Gng9C/jKKJrDaN5
NFr9JCXY/mY0dp5WmRdnvlSNAsrcWgmwhqndqD6Xt1moerpsZXfVdaxyYJ2ys6i1HnxjjOuTgIz3
1khvZRgBspJtekNbcDhOTp6umjQv3oZIvXSlqu9UUOan0NOJF/Jpupdp+5CZxXDThGN8/b4UQEAJ
LjAPGdRberA4r4HnydMQax8QX/OP//wQW//2EBOy7XjsP6Y1d5X1+fu/fehgTNGjo+24DBlNSySU
WQ9CBXqHvoi54SeJ9+WYetiiW1NPFmGGxm4Kkj3Np/JoqbTZZW3+s5ak0gAP99odE5Rnfx4vEKz3
mQDI3oaauObjtQBmt0ryhoCb0tDuBAPdXYsjIkLJdPN9Idxn2PiR2ZAwavePYKyX9RBNz//5R+bT
/+fpwKHwpvJi9ZISoJf440kjyhJzBNj/hT7v9WPx8H3B2woKxDbvBrryJ6hCr02KDwJZgL2sUfHt
jYh6U/ZJ9CQHPSf4kuyPolfRk5vDEB8QIJBzyHdtctT2Kc7UZTNY4ZPyaWIakFQmkp6YOaaPLvpW
IhvWnY9W69sRqVk68oS2IKFUxyDZwNZbtmEIN6DX5U8lLHFShCphsXQvdelq5Fo0Yk1NvyWTA8t6
Uy2NXg17Isqf4r5+qGLsIkZUfcY+nZMgrN6K5LzHdkzUwlCS9DKup8R782WCtAq3t2xfR8t7aaho
l91Xq7k/c+z+U4mGXGmovsJkfFMWGxq2vGVasGNmE6HFeTC+A6YIlyAfto6NBEFZzAAmW6DVDcxl
lKJEJCCDunPAT7a3/enNa3PaPnl0Nipt3Wb5BWIN8lq5S5zk3a2srVchsDNIjFwWDOnJsJtYw62M
wIfBPdduBoUeZ9eUV9domHCG52GEX4dhaYxKKdRahClFQruh3HS4q7aB9J/iKH6pNQg01X0/OsBK
hMQKlLdvLRKEVW8Pz1rO2QFD/jKu2hzWC7lCmHGWnY4nT5BYHeN1Xg42IVLD1uynextYfqw9hh4W
zRDitD+W18RpyzW4t61ulGJBNbBiMyYFPaIvUaki2zC/xRJq+DjN8ufKaqyVqUfT0kqhreuyGnep
mNIdyReA0dnflxb2YYvBU2VYGyPRvAVo4XitVXIHNS1GUuVVG1RyHzriG81xPyt7lkdgqzCjUGyM
NvP3wZ3v0TgCaqHOskdNmcpOJ07iljMPq1OGeDR2H3NyBDJPX3cCvaHb5XKf1j13Puq2Rp0Oq1qC
9jY7fVY3W2gAGJnAZCM5ITzkkilHV5A7Guox5+mlkTr9tlMkBPnEeMhSBTdamRz5yZx1O6slEXVF
i6pjVlPV2hZJx61eGj9BEOvH3kTPHIYJUQGkENad/hBr267vMV245c42y5WZc0hWPRCIUh5CMPSL
WNkXt0RGyPupkYE84KaH+iJHk5lXMj1NNfb8RkiyPTq+zobobIjtynfSbIoF/MW14LC76xVIcsxm
WpQ/ea37nhXesIoIp7VOKGjdVdvq7Vapun7IdOdnWoMAliK8BVywH2sKjEFwOyvbPgVhai1KkMoX
Y7qvZP6jCWySQzBlTywhDeMUn8yQ3YgytusA35vGqVTepTPjYk0bcNuSK9BNEPdUnDwRNfeuiYG9
KHhOMS4DVt/1Nn2/hyg0GlIfYSh3hXMLTPhWGaBp2ucOvuNSld7rVNsEtowz1KYHZMpGZb0BWvgI
nVeoSR0hCoQ6BJVBn/Er6dLiNeOFDyrwgcT2zjU7MB7Sb7MRhSTMIAClFQ8z3po7M/He7WQiFYgp
9oo+BpHoAckOYHrg6ZMFuHEizTj1uvqZF4qUApWPjzJCRRrAf649NkLs2eAakBAe9BoFnWEln2US
isOQwxuZsgoEiG87a1KNrl4Bzt9ueiAM8Q+UbYS4xuqI/HuDO6VDcdJzyguwGKde/oYsttrFZfo0
lfaFbE60LDyB9YCjEXIIFBXLXGPDQcdCoNuuCjawVslkw4JpVZt+Aljng+jeSvtudH3SN2Vq06S1
x92EiTdiyFsN5gHc3X1xzZIpxRnOWK7J/LcOIwc4D4Y+g21uKP6eKD20E/YdDS2q3Nm9QzgFPHHE
RzBSfUhIbvXio7u5oQVz5ob/jFNeVwNcHNUH2cJzYh9hPNdBwXSyZbXQs3pbjnl/cmzg/IFZchO8
bie7iKwwB5y2rA92uu2dsVp0EBzxXPsvgW63+3isNlkJQaUMdSD/ejGH17SPDaqjXWKWZOWABNOt
8quLTp5xF432T6JuZlNobq2DGjG0URnsJ352qkt4P4CCn9sS5faESGBV0spdNowl1w5TN/gXCLP7
mS/VDP6nYWVfrhulLxmMEajFWCcAOF1y6yKbHKJDdVebdrUNMP033TVqNygtH5g8Riu/BG3UiptB
EogZxxOT96nZyiT9aps62mRKDSttTl/wHcXQtBFfpO3BS2vyZOm59/Sjx51rEvcNSDK6IymUpU+2
285Ux6olMsmLE3+Rjm2zzOHJ1x7zXXIoOsu4A67dQ6yZtXojWZKGe1uJB8bi+SruyRAi/OIaj7qx
R58myGY7leQ5kI4Ci9TJd0AmHSSnkY7oOGRi/Wm6U7UPUxbEYYqyvaiqm6LziRxThb726rhAebIq
q/7DK/gF2mVnWyr9R1i69W3rB6CP8+6Bzfap6hWNgR5pRx0RmDuEJKbp/rU3neEscsb3XZx8wUPv
N16ULYeUKagj8N3FEQcwfVSPLkeuTWYVH1YXzDhTZhqwkXzrPvanYGkXiDtI+l0PrrMqCZE+MZNA
3knXPtRou3ceap/KrxnEkmkj8xbdKwK40MvYeAvs+5TFx0YrX4ZBwStqvB96hd4vzpDlkK5I97Vh
BAwZgk7HogajhRKhd9ZBRAOrxNy+cAHklIAMFhOSFuSFiUfAo5K7ApWTuZ76bDxhaU2WZiqGHfgF
YD5iCPdSGSdd+vNsAPkeCH0+Y74N5KYaQrlIAtK7lQZwMIp/xJN9qYka2nlj6q8JSJALmeNYbKrp
6GXvaYbvHO0jQxxlHtvERYQ+X4wReGjP5ldmTnpjO/V0CVH8ewQJ3FTlPV1Ipk1JnyFdR77JuUJi
kXN/OjrbuseMXkh349QKWkno6NCJMGPnmt0u2bSaVbkaWfMWqNMQ3L5jHoLX19O0yXuv5dPYv8Tp
+OKkZGW4mZPsIl89du3wBkNv7lpke1CAlEeNFuChQRtdx0m1iYgki1qcbCGFIgyfZa3cl6akTZhZ
h9pJ7SNNQuqHz4hGBCK5lnDznOx6T8RECHSlfqgLqH1edbVhyK17z80537Px2ez1oOPWNWbxjJe8
6MvBWTTx9INun02CK2smMlh/VZHBjKyWRJ0k8X30jxHRy37ybL2IKXF2ojHSFRKXbWWLgbEZkT62
VjIAKodLiekElOehbCDSdFJPlrIIX8FZnCsaj3U4DZu+zE56Gq2AAL+FmAPiwb9FoLRwTOqhgT8w
YnpdjtI5ejp5tBjDSfD9jAJ7pzWwYSj4B5TwSasUUlPrEbHJ0sfjtEw7dz3Y2k+zRcETCn/tmGa6
GqBeLpyyXydRNXfgb/KJ6DCMmDh2gwPqy2lnqPbDVy4RwKFY+mb3onS33o/ToZ11UAEnmvR/UXcm
O5Ir2bX9FaHmrEca+0EJkPe9e3j0MSEiMyPZk8bO2Hy9FrNKpXvvQ5WeAGnwJg5ERpPeGI3Hztl7
bUZ2i2ic9jAyn6dpJX3SspOWfHnLbDdENBI4hQTaUzwlRiSkSfgrQ2prLcArbNVJvzUCSIVWRgpP
LIpFM7XWhkyQY+fi2KnaqVg7P72c9YAO3EJxOCTxMZofwrza9Z3t7kdk+sB9EL7pRCMFkvgdyieZ
mN2aDjhaQg+IypMglWyXFkh6JrhjAEyg+xSkz/jk+BHuHMRLvXTipZ9N1SLGA1QZ/GoTqGQzejZB
2iNVakFxNLa3aWANqhDVo6fcjZYmxjqZqtc4UKceoTK81Fuex2INdHpc2Q05kpqPqRUQ/DWFGzBV
67Lp6p2tIuaDfG5e32w9jSjyUKdV0CXqgJ08XDe6g740RWufGx07cvXRe060GCSFPC6sEBGhRa5U
uU80pMhGymrXAosEPT36Hknzns3Qqr51mqUly0/Opmw4cTXgV6agFaHhHPS02Eym1mygljA8Gusf
ZlSmK4Nnt0iPraOwbCbmZTJc8N5pDMttqMR5cqgGihq1GLcGTkHQB5RecXxbFTxJyngUwBBGuYwN
ELJ9hBwvnYaHxC6mgzk1sEhCgJN6vA6SyF/WI/FCnY1WdJw+c6OHWhR2RHy568Zv4B/XUbt2Gpc9
v+JsE03TwdGltzV0630cuxWgiZOfOw+qgxsfJMCqSonEPe9AQQB7bE+dle1H1TxLSMIawlTUQZVJ
KIjBTSTuVsh2PgyyEQ9anTPYjquPpsAlFOo9cZRI4xc53NtgfHdnt1oF4UybIhf7BAFWxvSZ6TpK
WSE2UzidYjHExyzhViSw1vZQAeqQiENnmvoVjl0PFrs751Ph/Kh/xGOOlc3xN7oZhWs5gI6tyCtg
6BK/5DoqAfua2mZ4C9vh2WJTkWjI1nXBb3mAppzgYRi0VapHIDmXdjKaqOJxoGnIIre5k84ccU7A
bur3d7sgp8mn1Z42J5QZn3A894adO9z91BoUVrIjt2blsr/sagOaPBHlGB+RcBlDtVSBq3EB2Q+1
Fr1Tga+kZ30Qp4AbzLSfU2HtUtUAHKmsqxpevZHj/fQWdPiKuCxwEzmkxCBOoJ8w4nuPxGlml5HE
4jx3ubyFtph+ZGFPzJiGy0YTt6jlaRRReJayVocR8PCon3UoObyp2rhnIG7z4oYsJ+IwrlcN4TB7
Uk62DoRZgjslygX50kjEa00Xrzqf02ym12Qd6eBqoin6zMKS0rxfTiZGuAlPLGaPTdYFBzsL5uQW
blCGoaExaOtlF72lMkN+wB/QOs7frdaCi8UYK0x0lqE9/UhC+RbC/F+4fXci3AWpFobAwDEMIHbW
Y44FoSb1b+8F2VPKzIxMiqOVOiOhnKDgIhv+QRBOwH/Mp+GJnlW5EtyQD5qT7mPmXSSK9RUyYBIb
IEZxd9Xfjcq+MN0NIHawXU1d/hVSkqKjskPMmG2vvpfWUJBKVEOSw66FkvIibl6Hk4sOMiYlCw2f
33VskoxM9xoJFX6rzC3IYFKRkpKeh+JgGdq3atLXnkcqgoVW2y/Z85BWeOsuBt+pOGKVIckxqVkU
RGwhGle1s2uVe6KoeQxKZjAjgZZNPxuVaPUYgn1xtl5W6abvg8dgukDepD0wxtVR9qDi0hrri2Ek
V1ClP1Q/AWknjNsfcNml4LQ4+xpHauuWu9nPxuufq6FSR0Bcm1bVP6NiyLcF6XQq0N+bMj5qOXmy
sDJJkm4xMNUGpo/QJ1pO2n67BpCqMIywXukIaJm2EvE5Caj5s9j8NMfiU5MFgwY8Ab7LdeZjPJ6Y
RTPsCDbeYLErWYhALCI3bT4kpyuXvASof860yj0E36IM73pnJCtVZ8+uiYy4juSwTquAs22kHKqH
vF/EVAyjjIkNm1iOmt5w17pRBzPDslx7BfsFA6goNpaISKjkAMXAJ72TPrduO2PTz1oXALNu7q7H
wJ5WwDYxfhFvQFyXu3acZ1uLtGM3R16T0eDyPYun2pUb6RePOaEMfKXgv/N3ppL2t0NypA6yHHol
bijOtfM6gUMdwAziGiJdF+0B0aNbX5NoVKoU/jbaeMnAbVkpAHM4HNW6Z8rsavYGO9IN88bB6jqy
NHV9ZaMxgfSSjcs6zn8O1NLKedOcDBnnMgnS+NCm1dX0src+LRAVaeGN9KJkY5ORkAn/lkwzCXrs
HmHXQSGJKkguefbRaMPGz3uWDq06Puv0I4qubS8BqaXESzZVv/VHa8Wl8JJa4bCeQiUXKjNPA56G
lR5TjBpTrJapAUDQ6FLS/IJvTG/qhVFEsFXJjfMN+7HDMX+7S6UXB9nJu4ybswY86TiE7Tn7VkRL
Em19LjZ7r7IR2aXTkIhdQwp1cp3oi6eyNp408Jed2OSkfuX0NPii+Iz9al907U5aIpnTH7n7lc1B
VsjNVZ5fJygWm8KwOJdwmv31VTowQW5c7Vx0zlaYYCgaxR2J6Al5KAzxUtTw2+bREYHj9OjC+EXW
ZsjJLXkKXbNZSgQmHE7QMOtRTcYy9+qyouXdjhtHia8BhtKB2K5tD+JytAJsZzYSE+Vh/qVINgfs
lcStl964ztLMwqpHae20A5aqml8qP+OethDPq1pmg9Ev4LVyIoW2ZjufOOJRgJmdvRBQbfIqFA9h
D2q3prfBTAzpd8F0MKGyGXrxbDn1a4mAjaDlMdzmpLaEuU0lh0G1yZGSDVYIpgILIh3igjwNvVrR
/n4uIOUuwJ9cU9Pe+oDYbA7mO1IP2uYBztd4rNMKYluUl6B8aV0o530bN+VbqoffHK9QC4Rat84d
XJY79N88EA96hPdWkAI5JuEbaYPrJMtvRlv1B78HXSl6Fezy0Dl1TfMjNX7iT8AZFrKJmOLFIzEd
cgNANk2xRSQzVKUY19bM2ICDsa47aJ94c+BxxMGO/NYuBHQ5enu7QbqiTHeRDiJg+6k/UPNFq5Ou
W/TwLXB4Iq/BaRWzma3xl5H1XOQVTIPOjXbScLyLNZRQFg2Hk9Cok9t5qJgueuUNifMOn81W2Nqj
EQ+UkHF2lj1nrzqhP9Bp69EnvoQYi0fcXKfcZvoO7PqFGym7VJS+uD3hLpopaQTq1NgBLX6XlBNt
ZBcrBrpJNA9sur/AYPRyOEIC5pyeWg37MSWO0U9LRzafSa/rx34+DCatvXUGYxXScVm4jBeAJZIG
0mabyfKsdR009qaoJcyQHk5gRXfCNDnK9whUeqDUWgJcKq2zmHNWFeIKqb6XWUOLuKmI5NyREPJo
TlASMLfu6yzZNFXmQwjNasrZdGdw81qUcx5iWE1fuoeuEl3KjkaAxOtt1WCBYfjlMx+mGIbPOIKq
QaMckPMCKUR4zYTYdePM67fS1wzWaqey8BFLFGzBKSEb2IbAoFfvvRYM+/bRrK3qTNwl/bKlY2kI
A3sht50/Xsgmv5E1gaxTD7+AOoLZWKc6AlPuuu6s2PpiiIFcMT91XF7cLmBriMxrtr7PfT+PLeqa
T/Yy/mMG85MrDmPuXUcjPiRB/BhTkQweC8gmDolTARdgViMdqo2OcYuPBRyf8iKHZGEoHMy1Z+5B
AL6TWQE3k7nozp60rdfU37gdIIlFR7QsDYJrGu9Ul52/ZVj4k+yCL0kPcMXR69MwqJHzGPCG1txG
9DKHJs13mU+tVNiY8jm9Ys/Ez8dY0DtnvU3+d6ve3JYsmjI5E0sl4MXup4SDV0LMhvBfaF3T4ijt
o0jo0fW1+zm4nJZjTFBIM7HyDow/Dj7ty3ZMaQP4YbMNBXdjLyo3YcKIocKUCOlG25SBDnevbVbC
sGndzeSReAL5390kaKgKi/c9Mx6SsM9ubryvXUohN87jhVuHBSoq/JfNF/Ac3ruMVhZv5FZ5zUOb
TOT/+KAWGbTgaMOV0AQWNPuu+skEIlwEUUba9CBuWBHzhbLcnzk0wNozrnbqkcBaA71tHMplRpvo
fqooWqJ9XUBnktzLAswcUbCGX73qyKQ4o4v/jo/C2nYkJJyQdLBMm3HDq2h5d9DgtSb+2tlkayTk
jVExwxEaGC8BvKSpbZVoV/Tx5nbjoXCKECKSaPdM61kDVuQTrgz3AzVicLEpXC6ePk0oaKd+mZAR
C/V7tpDp7YXkZs5mYXmKDbdGi99H25TMQ6lh1JM/SR+MX4zSbk9s3N2irINxO1K5bVzL/wLbchR4
LE4JeuK6Q9cDTpvswyor6FNKynaa6uvQVN+0vjwWzljsRRTTrkuN+lLkmMQN2bbfQTgkZWWSkVzo
25DZ6KYlfA6qMj0BgtcIbfD0/oxrK7/7brGqqArvsoSaU2H+TPO1msqeHljhMJZOymQl+PfCuDoY
MfZt6KhrbKf9FdgNbAyPmrVLPru8tSEZ18k9Rl18nOzozWu0+P7rIVFetoksDu2m7+NBibNLQMF8
53yA7MEK1EGVARPp2G7oARXFpoijYRsYcnzoPWneuoyjhPGuUDUcCIqNH1IymR40ClmAu0G3m7/Z
Z7l10LSGaYxScqWqhLGptDT4XEAE7C6F4V9FEFX6pgHPmTZ3f36oG4trMOovemrXd78cgyMv/i1v
yZbB+GMe4lx4j4H7PZScmRmSYzjldnZCwm2t4CdUJ8fAS9t3zB6C4izc4axPQj3m2fPoyerOmbp/
hNFbrzCnxttfX+qTDRPAivMNsPYfZceFv9RX5K8WT5lt1U9WWv5M/UI/eVVTP3mFcNEx5v7m1zfD
tmLXDqcnAAB3vYr8114YLQ3pKt/5kzKf7J55qor1TeBRguqJOWwb0wEJHlvFowj5CDmLsCuHTfHo
ik5bmqNmXXKL5ZLKpfMGCqT8KeKUXA7PgTRtKwY7E1F+ThLCDYzicB010W0Kk4YBuvtpKsv5qJlw
EVTi7erUQvJuMeQYlPMj4EQ933QsLprPIYs+wkRXz7UZG2gD3IfEI0EXv16FfqrrVxhwiu3cPz0B
D0wO1qzVyytB7FIuEciK7mddiydXc3RsLkcR079QYf8ux3xDkG51skw65ZbWH6bEe4pCs2BYaqMd
6rish/pCZK53aRm6LnnGBJ+1azpA9XPdhtVjyknJMM5dPKrXEjYjSsqL7toZtwPwOiOBCkujEuGx
pW5yCp2gZpRjq8wG4kZuOEglqMRNsnM09/7La0QuOKHpUR+tyYARZy1T+xCT+Z43BfZ0n89mPnJP
SQVhbYXxWjmMpawSe10gg1ebcuswo8aWsf1TJhao8qTU7mlSP429Jg4mtgaabiDcW1NGJ9orD1i6
Z3fGALgyHgSGcs9Y1QmSOMbkI92LrESCBVHOBtJc2nW17SvNfhidrLjSgN4MFZkHRQcELpXuUVn+
wVbQdT2aSMQlIvIQXQg9JK/W+djeMb3PgxTB2MMrq5M55fah6tj2IztDQIpBX7e8Y+4z9yiEUhsz
1iJUmlaBUnn6YP8Ndm7qavsuJvvJaZ1tqPn53RhbTA/zDLN03symd/a2RCIt28HiSohJkbDeEsqF
S1l7Bc8q97YTZ/5t01Q3ANDNLqyjn30Dz+jXA/mrJHHD6RqRCK4D76vhbtWSOcMIzv2W0kawMwme
bUZCtIOwyN7OVr7W1Rei0daj8MMDga32uvYdqIk0qtKm77aew0KVmguePXD2ZhiSgQgzJvadW6oV
w557nY8WVzvJCBXMGGr5LgB8fpqGRK40KwYQoaB5u5pLfjJmRnrvs5Q3GJpNwXW8j3N3G8rK/J4X
AKNGcAZGo79mBlhZ5oOIIJIhfcS8jc03ASc+P5QxOmktfK1VXjy4eWjdCxFqKw/sFkIWrBwZcbXC
iHaibD4wP4qlyJMflqCO8MLRefBQVJKsOzd2Jhq1DdzUQuQEkDdIHVW6cqAKzLzQclVJ+PtTWhQ3
R0fX5dptRBAyA34OW/Wn8Nsf/tWYenlPuStbPf4V+jjEtxhOx3DVzdCwAEmJxtwFgN0h4Svqx5w8
1rDYjek0Xokyk89Br/3QKrTqWjJe4oFDhZemexmL6JTBOwyFnZx1jZR3ZdovY1vYp4rwoAtceC7R
UZ6nKH42WyZ8+E6Mh7R1GMVNBoGopoeJaSDGowBNcC5UkrPjYQqF7kADBOkuygj5gBQGgCBa5Lvy
hmNdktALeWlcp0YcnQvXCs8uykQv69aOwBCZmmFwkoUo6OGJfmFHer9K2aG2vglifBqsfTRJl1yl
pt/g121P0P6pO7N+k8z/DtWyRgexwC1p3bKSQaKPO4fefKsWMsbwZCSdWDf4LyG40fkM5dxbT6z+
NBaWexxqIB1KKgYUjQVobwymlwyLsxaJ+HOJmbc/G8E4rWI4ektDd2ELZdAci25M932ZFRA6eMgg
lR/aAscopvSb43co/73kmxc8d0buFsvcZVzOfg7KsjKDexEHpEzgtdoYPu6qPPSfGqfxn8rqXTBl
u1qTd58Mtvhi6rKNGiSZ43gRFiNJngc87BdO85wNqyp+aADxUt5mpvFAX0w7G3q/+YVo0MrAZKRf
v0xMubeRx2eOjy5f5zjh6dMVEFf1fBch71mOU/6Uh0ZxLGiR4XrsECFaVnkN0k5e7S6R19DId6J5
ivKhPjZpgH5WD1/71h4vXKQPCjPIT4+DaEXQRlE0A2dL2179Z51T9vaeKfqvewKxjOJD77pDwUgd
znwOHZ0C6yC9EIExCDv+mr0AaMcprvbks9vraj1p+K8HM7eWlcDrymxhWFi61G/ch1r2t2J48sGY
rms3kRuiAg4uNircrSJdtVU1ED7VBds8w6+FabXZ8AvhEaK5C5q3dZ8cAmwQNQB35Mp4CaeN7jTO
wSydL/xl4PGi8m5ErUCKW8hVT9wuZxStXGUdCCqILmAkZKYIEFo7ynv0GTYWpWM/kmTDKCKMP7Mo
owsYFjWxOoheOv1qSSPcjbX+mBtOeOopkJb1W+3G9ka6nQGRmmxGjhT0YKfYPzD0XLa4Jhaxcunc
6fSyl2ngw62ndYSqoj65WU6vLsC5O+E+AVTJ6IkMUwx1VcJcxAsqd0ncm7j6EO4XUwsfwspDtQvk
QL6K0tIbsjdm/XV7+fWVCCpjgfbS2zZFkRxAy39atuqQn5HaJfqo28GDLLeIA80l/VV5r3wp75b6
gTa0uPrUDecs4njTTPYpFJIHxkzLyZAhipJQ3QRCo5s3G/I8076FVnfX3dog+iLrn0AciUgXJK7z
RWE+SgLerhjZn2zq4zMMUtwKyeS/j67cc4jBLAyhYNvYVfAAOTd/+OcKyF/i+9+K811PR+5po92m
22eY+swY+I3o0yr8poc+xNoYrc9Miz+wJe9VnpDnOCURiFTtIJhHwMZjgtEvmOB9WpnXLlXbNbv/
4rn8Upj+7slgdbWESb8C2Ba2sT+ESlZppBoVIGaKEeGg5Gn0B+Bj/sI142FtzexUfzZmxAYoAR2S
waoYBy7oaNw7fu6REa13xE6E4GCqwqbDO4Exy9HPROZLnoSQ4BjLLcdaoHIspU0XqAxoddbmkeb4
LB7Z4AFwPZT/btqCirfLG3koV/xT6vzrAcausSoGpD2/vtSTbzJGNJALVx0DDJeNappdqTzniEAo
2tcxdCzfJQ5sLJLqkDcfQPIYrxFm3/P8i2hjJe1bjq+sTbz8puaHCLL7ejIJG4JNRU3OgoexZ9Jl
NUWGdtopnjPV2pDKsKDHpUJkGzgvONONRV6SreBN6W6i/IGsiJaWAzw00YKzBX/HeifyZae5ch4H
6kfkhMai9BJvS4Zg+wpMdCaDZ8VF9pOiQVgOSy0NyntHtxoi2eBufl0FZnzzwKYCRhveSK1OXhgP
4SUZCEBtzdcBkc/91wNYgGB2+YhNeSyjLLuUQVud0ihata5WPkqYJP8FEOP/EjC7Dgpwy3WdmfDh
iF+sld+s5aqI3VJXc69mcJls1nHJgNws199UOmnvndPaS4UkiOAnfga8T3/IfTZagb15LbH88IEl
G5g1JGwwkzxHniTaKIzj2+jWkD0jRaPJqoOrZlrfyi4bOCYh4ogCxHjSePOxN66KlntpkzfwL1K5
CYySNnnFtN4wzFuEh2H/zy+ZPyBAbD5vz/Nxh6MbMXyu4j9cvnrl9a2s2npRdiVReESSrFIfcCBk
k3UAsWRTDAguG8FR3wiEfnILe6XP6eJwQ5JrrCPCK/WasHW0edJ3mtchLrVDWenpKqTWee/Cefyi
LnlHdEw1FrQ4S34vjJxLVH8qPfiYCtleDFEzE62AzNblcDUpYl8jCywsiaivXgr4KWesgh8mOBo5
alImaMmR/sQrp7P88Z+/JX+0Us0bmnA933J5V7AM/sFtBI9DRIliLWumIm0hTb6cXPsZG5w5Km0e
FhgoFZQdMhswiZz87//nNCiEjtfcYyXOfvnfrEC2Hi0pQybOgSh+DE1NZQ9IW0U2g7bu6EQ6Wm9r
6nYlwTW//uf/WVPy9qu8fOZfzR89yXi5vpdyrGcYwb+eHzdPf/yB+Wn8/Seaf/317fCrnKkGv/ti
XbSIiR66r3q8fzUQi//DuDv/5P/rN//l69dfeRrl11/+9P0fERawOMEx8HmH/89v/5O//fL8Mv/y
p3/71v3LuWs+f+dc/vvv/dW+bNt/JucN7b8F9Y6dw+cS+itiYf6OAS5IZ1t06GTMn+bfEAvC/rOv
u2JeXqahc92xCrm82+gvf+JbCBMc2/dd08DxZhr/HfeyPV/A/3lLdE3XdnXMiYKhw3yp/9G9bKVh
xxQwRh4+ZUdHScIQSB4jpKwnjDRH4zkhV8S3sx1pzpfuyNDfPSSZe4xx5Bdpe+zUt6Lz9rXjEsvD
fpBl18Zxn8IyPudejg9qunJFXOKG0G/5rSMvaRxfE5uRSlE/yzg5wRG7z7WVTUekKcyHlnigsj2A
aH7xDe+ILvPIdNHI88c+oWkQBA+SCVWPbpe+IyKd6XHwUb9RUN3/F5b8/18+fD79f7yaMeJ9Fj9+
t5bnxfrXZSys2U/vuqw8R9epn1iRf13GBt/B/I552rYwT+uze/pvy9i2/kw6GJYfz/RY3/jQ/76M
Lf/POvwQrjA8/QhT+K3/uMz+ZghkG/iHHlCXYPDfL2TaOZbwsG9ztXjQzrx53/7N1ugakOuACPjL
OGiv2tAe4TRuEk8/1sajkhUoQc2kAzSuit7dBAL0n0f8O3Bb14wQctKUqX+0Cf1hM92ngsRE0nJH
Ko/AGXZOZxEF/Z44jPkesngfe+jjGmNp4qDTa2zBOZcCI97pwzU+LXoWYNUNuH546DYWgYVdhvBh
tqe0nzLqGCgS1juCBnszGK2M3NXSBuG79b3C/pLkwVrhxlDjy0xND5EIpWrf8D+Y8Uprw6XqGN3m
HwNnB8RsG4/Rd/VadMn9Iw+f2IShLp2F/8i1QTKriUbA9QEGUZhK2qLNBZGDY+OPbrZaA0ZTEFrL
nNuvz5p8sMud64crzUUYaC8C7aPIzgTQ8iQA6bUJ4W/jonTfJH8UMLty7r6F3W0Vy8/SoINAxka3
awNIU3ZzqAj/Y3AXQB3BTLZgfIgDo/LmzuGyItxZf0/xsafRyqjvcuI4z7lPmcA/LGLbQffuWkBn
Ug5fig2IaL17l9pwJs8RoT1jVy6K5tQNEGydVWqjsUeUCC8e1WK3DTGUDdbSNvjQaHHiQocHy2tM
iMfMzddZJleLdxGiXyM3METBGWDc3LRxcxTuWTFrSa3XOP/umzo74cF2M+ZZKeClaZdr/bXS9jGz
WI4a86R9oXNMbAd/PxFdOWctClCgIcBtehSLbJYDgZwP4LII8ZBbRHx6qC4x6eomzxULjenz7mYo
UKoVtfJK7UbzsYf/7WTsqQEWBkzx1ugsiw6lHto9PTgzBEb3upzPrMpWZwQhyP6wU9D8CYK7z3iy
M2boXY6V6lRY0KUA3+0NP17QlCbqbzCfTcu+qah7mMyrb8plJME4RLxV3XUgeTlR9NbrRUSuCmfr
9VRdKdGx1qenfJrI1NAo66e9rMsfKtq4LmrMk2u9JMFDxOQPp3i919qt6X0wYya776CogZHJLaAg
r2gSo9D071Dg14NebEbBGTmZ1hKnWsqiSRllwR/VEYl3AzU2fJvS1446B7ICVVNMXmmUwFE3aQ1U
4V6L8Q9GN7PGCxRN645gTj3HzYl0Ow0/XXMLFbLZjoE6t5DGvJeEOtWSpAV3Q7SD0T2VLxPeD0Ba
koP5uxcGF+gGS0GTVKAjr5jWD35+zEghzMRnPf00xTNJl9txvEHfZhyXbqqKhELFganOtzZqHkax
cUOCXGSi4ayrpTcR5beLTe/YSCI+e07o7Q8TGSXkm52KXz2PRPQh27pRui3d+nUWjuaQHRS+YMlg
Z7jGxadFZrxePXWIUhNESkSET3XGYaP/SNJDK79H0zdXB11GtpwdsPT8b5n5MI3ZXTErHi00xywp
yfuNJzfAOTpLfipgoX08QmF3D2n4aHvToqMVKI2MrGKxy4oGm5tFqLLGxPrsJWh3iqI+kB24RSyk
2IlcnbVUo41I10UusIfZ+1R+awiUjhSdeySMg6XWtuEfQvXcW4oQgHali4dErxCrX3Mn2nBiXk/d
tLYwaFtsFyFzATWZ56BxNzr6dCut8T7AudCOxFI5M+88AdXc7IJ6+pbk3apz36bIKU9103uM4qJP
6J8OaNd1ohCOMFMX65YoxGVhIART8KQ2AoLngmAwC/GdjDD/WERuku9p+lCCctkcOMSfbb/Hd2s7
T/0gJXpomod2Od5qApFBRcSovjyEDNMPrGZiIUZn2JLXUJ9L5n9LShxPvOlVjAchw8WpeZvQH9yD
sOMXfLH+lpSA737kHF1oiodBE8fGCZ5J0qm3BQfBlVNn9q6w6ZehuR+1R84YMaJuX609TsqFwHOn
GHlmeDNXOMHGtROzkQ9JRfRA92XQNFqU5AItpZ0OeyYJMRTv+JFAmocqRoOVE8AeNAi9yhFYqcgJ
S26jd7fisGLqABLtMmZErPs7tnZYUF0qQzzXFRqVnRahsgh9xXg+gAGCKhtY/Ar92hKm3SyDZqqo
pg6mtKS1YD1Ae6vXuH3B3hyQA6ZwoOcBMvi/qIp/okfqfEuufZ0p1wCsdl85yVdDJjrvYCXjXTkC
79Tm8IUKSeKibWlTvbbBO+d/OsUtThy0ADD0yV220mCH2evHiDFIiwgSSG7TOHSLbPTzfavIykT1
EHlV9V3E7UM/Wt8iK7QefKgv8Pu0btvVcbzs3aE7dFL/GvDHL6qKjTGAn6wjaGwbd+1G4daqGdqQ
RtxVCAXQJi8co/b2XjzNFoj+nsWVe8ekffENNvvYl+hB2u5qBBgVzeac6dm4jSGdsnt7CHvGgEyM
icnt4D+nQ1EdaLF+JKr/JsZ8WMsJ7oKBNHFur3tt/tQA50OqgacF70TAFd2CHQvE86STZm1XHliJ
t3ZIuAIYMYqYvKoBQCINkWjcjewkNmnJTmJFr1XernCDRys1Te1WMR1/BgOOAiHk+vDrfu8CKY4i
nZzGOGs2ONteQteNzknsBjsE+GyA7XeSvroDLl2YnY3LlIhOJ5MpPSRu2kjrF0b98Fwq4xVgoIdP
n24Nzfx91tSYBDjrN2gvQoKrIqGgDtIw33pkDnIzvARWGF2J7bQviXGpW89YVDkFkj/kn3blqKXn
lT/sCm9pb9Fq61ijg6kta9sP10VUnkxThSsnG4t1m5o9rE/rcQxTfHHFnBhtcntBR7lsWFN7P3Me
LdLOtklNs1aHuNbLZS0IOFsEySyvazDY9PTCDvZoWnDp2xTlfg9Hown33cD9mB8bV3odK2T54Yvj
IvFuT16NA68unHYzIRGWXtJean6YOyp4+aQ1qzmUlBqwKg+8uoTO/w/Io48WxpallYC1dlDJ2xpu
jcbvT35SqrMqic8TpMHE41Oa+J9154FZVVutNm8Zohmzxd1liEUicLyQqaxWPaWghI/RczMSoqQW
OtrZLgHpbe49EW6HBDY98CJiZ5eUlrQXkcIylN9kiviRfNob7Sfq7d44Ot0V29ISKQcGNza03l2F
ZXW1sgPz9Mj47pRH0yCs5uoTbEnRkPEKoubRyx+12IWqYF/rRvAir3m4D4uTr0NWTn86ySVt5SVH
0RtTLyGvDKRYdc5NGYcW5LKU0Z6ZsQyLDWOBoEdeVxQ7PYS0alifo10vhnA4MIKDNcrEqwjQpRd4
A45MuT+KNkfrhzU3Z/GmG/YZ1DVQ2JVHTQFlz3it4/cRdlzOp0ffrZ7wk1VLl88X1ssxre6U0G6P
3JHatfVhhjgfsoLa51wqozk0C1Hf0Kk/OS1CW1a/nsNjd9adem9UfYcwC2IEodHOAZJNnQPQaVqY
EVgXPnZFSaWg53bRreswaVnDqumjk9sTJdmQAHeHUEeyrlhbmn609KNjlE8WgJsFPYHbGJbrCGBF
alzs0Ufa8A54eqUbCHZtdLH2llEPqjPMMGpkItktYuPUMIImUlZQ+5RbKXCj2G8KtflAOZEXm5rR
5OQbsFEOe2rtwdtZsr3RsVsaXEPkEK9qIDr4kDDLBAIdBBzDkCyk6N+5Oq/ltrF16z4RqpDDLZEY
RVJU9A1KETkDC+Hpz6D2X/8+dW7UstvdtklirS/MOeZnMlt8Xld4xCRUTpuZbYjMh0pkO1u+ouUA
do77R6heZ34leaCNkOV5r4oZUHx5shkkrvM3mi2yimi4VqSr489dFb+sNEld4c/cYn/8HVDDSDw7
8mc/RBfM0UVujE1K2VmcBMYDW69Plh3m5msfEpdBaXNdk8dxIr16fJZUAj8Ug1PuJSIyh2BfkMSD
X3DVgR3mgVF2BfZK/Jvump4ZpqJdEQ99lz8gUmYZ7oN/2rIaoa/CwyRb0P/wGYpGDyPdQpOcrS+Y
/zfcy95dJ9EX8gYzBbZo27fqXbsklxQHTRbzp1BRRyWmj4N6Q+mSKjthJq6tPbBrU9gF6Nx20kWO
H20d5hkqCUveJQ4sG+XopO/qXGIWAoyoYbXWXNnM9tOso+OGjJ3Dj54ImDkSrQ26/WqXNACC3zX6
lyc5s51x01gTQTE9VS+e1bXCdECGqRQhlGgeRb7cTPj3+rzXWJ2piUXGYeNnWrWT7cSX7q5RHUqE
fRrr8dWW6lDDFi0drCSDEBVTd71xe23GZXUzVAgVHdrwkNg7nUgzKTP3BSomWT3xMGYYlXKBi6xc
3bIkNKB8W+5AlnVHv1Nb1xRlOgB59PL/zJiCYDIOTfQxZndl+iMKYq2L+PPJcaBYzy1u7kFgQaT7
atVE36R8am2SCIs3oxPPd1PFaGlBzVZfmbxlIZlMTc5Ed4GuYAOIPbHSg1E+xWwKOkZK0hqOJtFV
9jYV4km1nmYqHw2clAO6RTO32phtJeneNCDrm/TdOOyXpnoi6skjzmlT6HSjFelCVgpdqbkNkv4U
RUqYrp8zBhGVDh5dPOFMy8piej4AFWP5B00KjfHdsj/0fIju+3aM0owk5kbyZpS68ujF4nEhMERI
X2s/kRRBXZP2kZfQwRLVsZ079gKMIKIUkXGDZd0KOrOA5Vck51grcaKXF5TZKB2ZktXnqnyfbDs0
42Yn8Qwg+T6XU/ZZpxztSoxxIbaOrLcP807j8ML8Eau31l63wKqIhjqCvvGMBLy6/NyAGZa6eLcY
xlFlAtiFDhncliUdVgBATim5BT18KXDOt/WNYyGQ2p4A7gJHjuKVfRnQooBwjncIy68NF7Nmt8cS
83OcvyxMFOb6QP6W18aNazwa1pPR42Qljm9J1ZgxYv4GmwL+f3ce88DSZLc3m5Clu4+ajqtPvVry
EQ1+KC+RKys5EHtL/1eiqbBYwCfSyeJsVGJmlhK2TXlZTiKtPXaifqY7LGdBTMjIn4zn2WAdXA5U
k8yEYkh9Zql9z6wtrZG3uH9R8cAy8CdPVfpecPjPTgV/3L6m1nq1aSHLsvYl+z2TrzERzEb9PZtP
/frWZdo+s3Pq32cz+i2wYuS4KZn8c25gCshQLbUoK9m8XFn3YQ3+bYURqDFDC7oENKtfCLN8e6l3
zcCqbUy6gEB4ik9ftedhU3ajD+XplBRcOUpHsmcf9Mb8utho8uZgivtzkVawSTomEuIN4815RZ6P
VvTOOl+hzovqrGJ6lAVaZ8f0NP0xLbfyJLvo8DbF+iDRMA3UHEIryOHaF5XsvSj6cs0xyCjVe+ZI
bkKpbKQNte/P7LwuBfnOoLGF/ovVY1M1Zwi2AYkkbj/vzHkfT7Rsurov8oWXKgk67cg4xWtlmCdh
blOukueelp9yhcG/S47kU7wrifMQoYHKrfia3G8y6Fyphi4RakmvP6zG1sD6ZmCJNtTStQoa09i6
j6Z2RnWSwfNObqqO/kSZEZfFlplZWz8jrmHInbudHChGt63xA8o55JOaNZ3JU6y2eyuaXGHNx9py
uIl01+kR2l5NDkDdZfMAF+8NhqCSOfu8dsI6aY5yrXsZ3VgTHXr4P1WTXKPloiVkpWCXHbQzOPVD
Xam3eqJXvGgrW0zpMKAfwCjHU8Ej95hG+mbGsiG6TycZn3S1JRFw8YYGBILzC5cOwf6mTpZPURt8
IiIvKkmvhLPBCj6QVPWWts/co132Gjmfo/WZEGjlPJXqBNwCZ0VFyPW4c0qMW/3RbD1Felvb5DVl
atMRsCPk1dPaeYu9LlhA5YgSzRgoEgWYRoyZDG/WzTaDGDeWEkC8B8fmOtERY1aPXffeaA44bxiP
li7y/n233Mi/KDc91A17MsOFv6OC8byBHVwn07Y0HhSaO2uctjpBmAIwiCayU1oavlmjQQx0zCcq
SE4IAzmHh9pumiR9EQyr7n7fUd1cWVWHRYrEpXkaCvuUNa2Hvg8F901W2XGPaNDfnHvi16ruSHwJ
Gq3fWel44mnAovEdO5RsuhI2PJwrgu+Vc1C1ZYxIuzrjTcHzJ8dRMI33yot8pisqPgbK1IRYPCBR
5tEcoN9A4+185dCKjR6zIkGJi5EHq/yq4FwvpuWrTX6LXPJVbU9b6Q/dISO/cOxFQHZmNYnDDBJU
nZ/69EeWYeBpBYT3jm7d9AwHrowAMICmPlYvM/mENRIVucLB1iO9NN8tsAwJdEKTY3VhwjgUDe30
GVjBdoHkrlQVR6pDQ5ddH9ci2aVV78cLaRMNPdCCIdsoYP+N+7JgzonhVgPTlJLpOCZuxuNG+PN1
GbpHE8AN+VycddFDLDL3axjupirZgnXZB84UMAahN5c3FsdRbgMc+SE8zuFa6hfDl7WA2RA1K9xM
fvmIjYENa0O4akyv7DABGAuGpVBH+iLEk+UbIjRxn/QxRRyaTpgQq3XQ4D2WSOSA0trjeVoi/A0P
Olxw4Xh6HAiHaR6LUfh8fsf4B1EgQ83Tkg+bNhegXHo+iQf8Q55Td1uBwpPwJAxBmyRhCml/27iq
wTNsRDUxgW5DvVxCuLabpfkt5tc+WbdZMnoSIU0jE96M4EqokFt79Bq520Q8pSR0gTMYKRffVz7L
3fKVd45vNiTkqB+xAh0E+xR6KESjWygpFnc1HDTiPEFUD+2rZIQacjZY2puGl2FuTtMqM4QDiTcF
E/yDLB1O6EnS5cPCPtfWYFQY+joKx4XNecOpTrI01XdO176v9DWwi60C7w0iX7zsp+G4Ei1gW2/G
TLKKOXl1vHWK82CSfKYwCa7dam79iVza8SWDupcKPv3DsaTEaIGqmie1WHjpuILtswwGRjH2NpV0
Aw2x0V8qYnaMYaveETPVU2P8a4TjoirdyOlDITFiigEmoTlUypO5nmWEjfFfihrLky89fSF6YIch
eksApJugwBP9+K4513glKCEGZ8k6w87DgkgtmGQb1TrCYs7lh5bEJRY6q7ywnYw3IyNFFsK4qaRd
eVoW6jsL/I15EwjoGM/Gc8Ftc2ilf0oH35TTv9kPZMnU2ded3pVn8bc2oGp76mmj8C40LEYL5SNp
b2v3OTkjFj0KIUXzdcZqttC28vxmOqs7DOm2xU+f7OX4Dvaqd6g2XSWtAHtJR+xxfk8GEkIR12i8
nrNnsJjU2DcixTZcdCrnXsrnrvTi1XCZiycG+mrgU7V5KNYfUrNJLYUhq3xY3Q6OZhBLRGhOm8lo
vVYVYTpHzwP6Dcg0vlCGfzW16H3cK+lByfRzXW8G59ZoF2x4vsC7uNpgu5LKGADICWrbk5kX9zd/
oxj5LbXQUCrtTrA2M9kxUHfFZhqSJe+KKXCSD8APJ+IGo9U3S4jqClYIA0UTiCt2QPbsj0RjN8TV
EBztIQPGKu9D/Tig+Wnap5lKRgMiMMcpr88/ycDHOR40uwkYDC2UqGK59NpEOn0XroNzH6lwZ7Sv
AmGuqHsP0OuhF81paTq3dNjelOfFXp5JZw4iYiPBSW+sONsyYBwdV8cCZeTAQGzU88p7kszUabck
P9lK7K7Y/vExbyygIkV1bZRL1Tzp86do611vN8xMFq9FskbmOjLFAwnXKN1/m8Zf2ineMOQ5svvc
lFBvppI3MfNN8rOk3vGV5W0Vr4vlGdZWwZn/ZZWwdlA/GhXJgM91rd+Kt7U795xZs4xzUhfPOT11
LsuXhjQepR0Y9677SX81B8sHionc236M14+p5OGq0WN3PeybZZNLd/vA4DPGXYTMKw5RrSmfVqJN
cKXVG3vp3mcZwW7CdMzkTjcW9v49sCrbix2HwTY25NGLSJdZuGobFYHvZOAD+lxpF/XsZZnOjuot
iuktarlvCYCNigHV5KsGA2w0i/eJwZwFUkLWxBGpN+G5/a0wlANV+h4VPhMqUw7UYfIgEoOH28ey
FVQ5Hh/jKKHGs+MXQc1vcC7q0WtHSzDOXZgT8Mi0kVe/49KO/dmqmHNLTwatdybtF1x61QzTRFm9
qsyedTZxNaSd0YJ2PhNxrU4hAvIsf7JxTfUOo7qpJzV1cRFCbOYIZFyHe6OCSiPrYSLD2WHsrTj5
djDfyHaggEy2k2WfcDoeDfO6DnTANeNLmj+5i4IE6XtlP5lORIThe9G+jpn5DCb8ayyxbz/gHXZx
n2EqO2ioqBiwekLs0R6upcWYunIL9dkieTcfnp3D0CTnMWkCtb2oMiEOKP9a4hZk1tuAwdRzqpCV
VWjP0QoiBnoJTyUFHcNg8Ztb/bnPKxx7SYhg6TXidzd68zp1ZWDdrVnjsFsUzRNk4zTtd99nfmf3
h47eZ+0yUCNeYqcIujKSwFgn34//c8Z90hozjAPhOstxENEO0NVmwkOq6syyCcxg0M1wEwDKfl0C
oXU0I2KvM82PlXcuwq344iQw+8eYNLI1TMV5dp5S/ZYECheuIr65iaXkDNrSghlCVhoUl6y42hk4
1dIdLmWtHlpzMz02wzZOdoMT9M+KjgbqpEZbEvHQl/dO7rYltFXmH+YHDvmvHKLjLFHZgSoEYesq
Q9+j0aInMiH7jMzCiXyWGmAmyw/W2L2ZtltM3wF8w9cMoUlN7cTmjpGuhR3sMjDgKM3bWo6IzMow
boOJ8x1jx6m66wia5TFFQND22YezkBjY1gGaFtCOqoemzBeSyvzxYVVN/774qNc8mCfU7WziW/Q3
OcUGe8O9zMKh5YZVMauWc8F7c6v4YCA+JSp8n+osdbngq24Oixak0dxv+7nYadG7tP6aVUJ/NnMz
Nm6vJm+lyP21t7y6ZSmKkJPaKo/M452pkzCTmwhTL+eRod5ltqWP2LpJTvWoq1d9OOqTjeJvRtDK
5BPcnG2+2j2Tg+KOZAtMTX20RqgnyxIa1qeqbEem9eCKvD76kZc3qnnc49YrfnY3VrB+kHA9fuDO
PnEW6CyTG7yLef4wZOeKRkDljLL44K1RvbEqcDDgF1KLNraZ/jX5hwnmIingREIdBFnl4WcKrc9B
TWiCMYnH70InzNy+6zFU3hVMlc+1AjMPeQCGQonNFuShhWdXPaT/rKg+pzUFCxydgqjc8rM23qvJ
2Qxl8iPhhqzK6OLEwk2nT0PaOyNp6upLYsmnAVUv1nzex5/JeUhW5ZXqG3kJgWRS+m2NhW8LyIAs
aaWMkebM9jvhVtcHT0koJ4gi5EJnn+pmiflSWc9x+VuR5I7ws2QclmvLOVOUzcItqefAGwpzk5QE
EBuPtblgsBohXpPuhGu7xKeKT1YG1LTqX3bTP9iTE5pR8lQby97WHeITCM8ej7Z4xifP6IBZCrXd
5Lya5a9R8Rrs7RTjATPgvgiianUNbteWsZpesNCMQDKh7qDWRq3i64n0hBKDE4AjkreFdm7CvGSO
p3qkqbUUbyzM7VQ8WE0NU8DMtkmReOo47yx92seF2I5ScutrF+vJRQzSl4ptvwWrDGOcaeYQDk2x
X5t6o8hM+1i0DmXnkzquA9Ek3/hJdNmPlawMLpAVYLgz1p9ChEn7nlkzfbU4y70GO+ZH7fqNTW+A
JYdhwnyW0o5S6sWw2XJj3ikieAdM2tr2pDnR66JeJUsPUqXGYQ05Iy9YyfC3eB3Xp3vDwEr+fTB5
7QhHs1SHjCBbMPRqaHzo6n8po7aY355LRwuydhM9jiOjPAzGO8P5VtbBdbD3dEOPEmnfz9p2avpn
WBoBMWcogl6LXA7zWvqxJDAQtnOroXiMUA2IqzinkXzGBFtTbuhRNlA6qPfIc5xiwpeX8sjg/YAH
9DFTl13f1TtgoFiTKB2ZCdSNEnZjKPfTQ22Nuyk5a981Q99JLj4sVh68LGb9IHdU4Kpy0+LxgCLg
2GIYnytS7xBerGbY2FiH+jVojCmM7eSA5WtgSRwnzSkRCN9VLyZGvlEsBv/sJQ3scoQXI2c51As6
2E4NotqGFqN4uBPQjzjCS0dro/RsY8tVAljFwLEbbjagUC0avENudjsYF3DCHjE4wP2qmOS1V4tr
bdEYyU+fkd6z21QOEwNCdguPDu4pd4HTCvbGQfgxluMjehH4T2UoU0poGnZbgww8htSSqrwN67TP
uLQUaX0ikBc9OmodSf5gIUD0r+VRfe4atENsJ8GHXCcAr2PaXAYFj4iFLktWdqPo6SjeAYQxxCev
xO5qwf97htVVb5uFatqMgHnQcBe1b+R3DBamAXW+SCg3oktL9hlcA0Rhs7jlifPe2ZCVuNPb6VkB
3kFq8gaDn5/G38lIdcKHv1ZkP6V1bHECsFesJP2IK/zfXEoIUJ47is0003bg0TgCxq1ksGWOfJPt
3Lr8zOv3KEk7KiYPDmGAmJp9K0CyXFQ/enKfexPooPa7npJMSg6UJVPXv1T3J49A4aUfd6v1ayNf
gq4awjJHAhq5VV5BUlk3NeKggrDiVagviPzwR9jeXOEvKh3r7oHGPkENGk60JlENADmv8UspHqEq
oZyFTT9tswH3dUX6NHcTjlKGqxJ4QMmFiAN8wy+pBFiUTHw4qgkdUxsu/XUYklO+zF7E667D++lo
rnumLUgt4LgiQCr9xiYdQWm3gMEYEUgvHJpenV9M5b53noK8ezD09WCgOkN5ceAFecBK6Q2LBwoL
aOh4jqNtr4ggmixMvrFvqPGW8C9sS2QxMqJnHrKJCe/VhyaAqEaRP5LYbO4btTpHJRk2nzYfyBFl
4H1VxKQdWVD9VtUv0oQXZ7hf7owV0una4CCe0G85lv1Y0ZvD3HFLOsPKRGx7bbuYfajYQIHcSfC9
cMbesnFx+7pigPCu6+9gVCbeAC2VPXxem3lN3Uo9sGR4sSh+O2ExmyO+xNgQrP2Ea2vfGdGXqvMU
4+WHcisepVx7V3tKJa3Cx8oMpiSqvVuGvTbkYTtKD/NCVVRBRsjXrZzKgKX4wRTLfp+pno7JUYCM
WZlftGpgNQRwwa19SEEWaTMoq5hhjp0EOV1kFlQDtO06Z4YQgYMcA9z+Aaniz1JB+q61on5pvEvr
VGGTaCSjrvts/Sa22Zt7Mh9q7S0iHZP91qK/6tJPwyAFS6PrVCR7LmEMcWBqvxct1FS6A4BD3J/R
AvQS4zSebWlW4DXBxDKINYoJqh0BhLlDaoLRinZtPBJuTweOjm4oT4rQXDPJdnpOkjTaOD2+aQZO
hF0pk24w8k/IOF3/2Tg3NYPVaRhuhNuGNf8qP8bNozp/TBVDITLMYYWP+j24lCpZQfCl9ddxtX+s
kkEKNwOl7DDzkFQfdaLR5RNSUk6HRDI2lI8kj4EL1ppwsVfmYYOrGdkRcN5nKk/vCngAZVJwm9cs
YMBNsihRqAQtJwQGPNc4QQVCEQ6zZh2u80jtYnLqW1gFp4Gg91RsnAnoR207P5OVvHeM1msDz32q
jaeOw29cIEK08z9SG8e2/6zLmFKqyk8sqHOte+BANYybLJWj2ysg5uYBjYqI3kgBdRMezfIBcSif
hhgbabFcsDzf2jo5GbNGhpCKPkDGWf8HgpxInRRkdjKv7Zr9uhYfPZiWTRPpRHdDN5/ljpsmuMcA
1kp5FLlaEjpr6K8Mdy+mMaaHHONDuMKLmcxZfiEx8BtwwhGo/buAA/1qA5nCSvNCDt4CBMNot3KS
ML2FJ6dnqM6jbmE2WvWbu5AqfjQkB7q7SuHLQ0yNACFDam7yxGa0SXzNmtwKOajQBuPfOOlkdOql
OCm82eXadx5gYMBp7IqZKhTvFdgJi1gLR4xpgEGCNT3H3NqAcq9Wpncza6kQoUZRcBpE+eDNkQbm
yBi+7RGnc0++2WOUIk1yoPLoWcXHr8QclMvJPhvHCIu10nt2av1yDZtbA3IyE1A6H6JYLcwg/VLN
PfOdLg7zAs8Mz2/eMwc0FtlXkSI4mbYxKSdxb/myAkM0epGOSsL4T/921IfBWVhYv8XFdQYaROXj
3+UXat5AJAQ21TNJZnda3it0NDz8D1FC6rjRz/BDEBJvVUuw+AY3o2f+PeFVLrMdyJRhngMzaXYy
9Wxj7iqZTwyTPzb5bOO1gxIvt0hM0aGE9fKk24hSVFhhZUqzWL4sOpdNl2UP7TyQC0s4RzhYX2Lg
CAP/Nr0WZl/5LLY2jCCg+krARaLkMqkNvSFxiPj5GsB5+3QstmBhtFCIrGKhOY+BlGQ5wmGWvfXE
kqvOO09k/ehGOesdzLOmGy90wXPP+BENqkZ5yU7dLLog1m4tkuQWvIiM2kCZUT6qqJKUC6D6bq+0
82fGQGo71R3ztFmQGKbn0pMiozCH17mmjcUeI5dp9qBgG+a5V9AuNEn1NKN8WXBPsLrVYqxt4mtl
5lZmMvt+1M6g9xTuP4f5WrQuvt2iR55P98KKYaGrK3tnEa7ZMNAQbAUnSNcUQhbngia4vnUspgY3
WcxUCAWDpnqKgKqFKY0YXKE/a/GwJdOlhhks1seeWZcTf7boHGzercz4kMqCIU+2KWr0EbJn616e
2FQF35bGqpfwxSbGHD3yXwPMuYvZsf8hoZ63fbqfjX9lNQQ12WqR8SXQZEsGuhznWclQ2EMZMID9
6s6GYGu2W8zZtyonfAbefgoYfbpzGxbVGihAK6a0AV3CnIw9n8TA3NbfKuMj09k9DQ9csF3zVDav
NkMjIfe7u451rfd1pLO+u9YJJl8wtkDuEBpTxKJ2SQWNZOTCstVU/jpyf0ytI+d2w9Ku1DIPPOmE
c1korzVDWy0njaRBvhI9mUQuF/WbwGKrcDmSDOoNAH7mmQtdLzYlr1rP9jytDmrzSwshURykC6f7
hOhAwbN9trguNCvfdQkb/RUWu4nOfQ+J3V9S4MSADYsbE6eFHng4yumBEYYRnU1m9XK+BAnUzVkP
Jzp9y/gnlMfG6sE1kOELSI7Vdr36iaaBUhK0nzsHNiFFPADzJiyhlUncjjqj5+SbsahbDkf0Dhz4
nctsNk+/kwwQJjsNyDZJ/g/Eu2fgcG8f7gskiQUH8uO2/ahLjAdsL0pWbjJhZyMBK5Jg73WPFmyD
+e4+Ho8Rk1OADJL15jDCHdO3hpdmNvg1vCs14ue6DUaRejYi27sSE9vRaL+uDKUN5aHps0OtAXsV
4JEbJojNW9bv2jJ3h2ifYfRgCNUoh1j8qNGluUTsbQWX3aSeZpk6khXSgvMUSwVBCjgFBnr0Zn2U
BrTb4Dek7mBFTypiEYvzvsrRyZGEBv83p0VPmtsy+Xr3tRJGADKqTb7bdH+HV6AzyqfT4vxEgtlq
DGYLGDNiDZsbVpuMDXuKwEBlu2xNxJOAW8ofp+/uO+BdwUPc0ZlLxhCYzq9ZcLqsDDlnwzXMHzmh
MZz8YeVvQQvfVvtM7zeK/iyDJ+I6G5N+H2V+Eh3S7Lka5o1BG5qrQdr8ogTdVDZt07bWEdYUDIwC
xQSFWsxuydGt7GtGbgTGrEDDY13azRwlo3wFGGxJqGmUs0bL0tvhgjCte1Ni8zAVXzHV7DjYm6h+
maeDbAb2PUWo9+8fnZUte0YLJLeyZzYfM06QLtDm+zhu7zDZJB5xg75vqXCRvXX5LxftRoW5H3Na
aiTWrBWfhgxmVktpp7gNsbz502r+kMgQF/8MBJ/td53mXu0Qm/RllronRc9ag5DEaDt5a4l+JdeL
IHDGBX06Nxe7frQWud8qPV1JB/h+IQ7Tq1XF3CmLUewsYOGwXjDxWxXNFp1QYERFgjUmg8N2V89J
Q33NWfQxZPnRABybq4SEeUlhQIxGdHOM80STZCmp/iKljtdMzNpVvMsY1JbvxCjtl17QSZHm+9aN
rCnTumYhMMqMatia1zYTZKsk7MN+YLVtPI/DP7XKLL8q4J9MM6MpW7ri544f9eKL0NqCBRpHlaQP
OJVMFRRhJX7LZnk1C25P5GG8g9caOqCWmrce1kmYjGZgxv07RMb+k9ijelPSKeiss2gsG2ZuIwe+
lMiKn6hTHMDGHCdUMyAr2vMyPpOE6On8QTQLdk10VVIeBuQTDr8P6woGtyobaRtLlPw55zgC7/ye
I+w85J4smOxfOwst+bLU+dOCiciEN92pv/Bo+FPU4Tr9DhbRHk+tdLSLb13KrikvL5pomIztSz4h
dTUxPo3+CP40RUozmcKzRkCe+mOPkCTGppQU8CjzUzW/OEKHEvOPgCPIjn+LxfvlqN1DZWzdz5Pp
2On8bZJyn5NBiT7Kmi4YuitQs6U/pPJ70akPkKlAvHb0zCuQEcNoG6SxNcc8VEy7N10TNnYh2co3
49ZQh+p1JMkli5L10qb9LpEoeUoLV3xmlkkQ1wY5YYB3Qm7+10Eio6udQIIQY0L+mB3GvbnNcskJ
qZSJKpSPaZU/gKlY8NSQwVMrExur3LyB4fNlaNteLRFmqDYNmJ+WB2QAlMi8x0C/MGWYa2TrUkjZ
MWLN2SwczjwLwPCZNQattrjFBAqAYIwXuxH1SR27xCfqdCICpjja2sjogtX4Y6Q/sMB6TIvBwhfX
T552V2ytJZrSmriqjTSY565kVl4SsuemqYmucK8Q6+NNU4JvlGq2n5fmVKzIz5FHb5M2/3RUBAoU
xEpITbdzIFvwTnljLT0laIXt/NzFZe0adGV+Jg1smMp/yiIArmefiyHPjF9zT+qNNezzlnU2yRyM
cO56HGSZPLYsVPgD8Wpg8lFe6tSY+Axd+MulVHvExSlDGnQR93vXIZ4xRwR8qVTvS9aem5aXk6Z7
MagYlTBKLFYzFQOJNNlC5R02aZvYLvilygVH5BDaEDPkEHcMOuPku/NLGpp7d0KlGMtAlOioe9/K
ExQYSXHDiLFFL0EdgfBzbZEm1CVXf6fU79WQkeOSgiDh5osTcVlmUztaZCxMU+NLceZsx6pER0+o
dcpko7LQSK8xm2nuPiVF7jC3uOpFlGLc5cd6K+uMI/LbMudsB+9f8kLq6dbv3/795N8XUkuXfaZO
A2vJ+7d/Pzm0EqsUTZwd0mr2NB8T0Qj3bxfkNuQKKFgYzTrrCB+JqWRqdpq9XMn78f4FHML6ny9/
P/ffH/792//zc3//dhim//2fNdWa7O1uX2t8BF2Tl3+/iAgxi9JnmSdB28arN8DijHErpBR8m78g
V6mVwXv/fSuXFtpuB9bAzm4J07qHvaI8rA//+RcKx6uMWwH4xl5qJrxxhgxj8T9fiHjfZJNAG6xi
04F+b+3/vmv+/3f/+WFqNDsNRZ4EhfqQ3FM4/r5g4SYpxI4leks9PxhIrhjMGgc2amuINDq6M0VU
wID/+WJk7Pq0+5f/83NRK8FwLQWz9Mziqh2sw9939PGMofKFmQTzDJ2+BtZlpakBJUIddtn4PkWa
MmyqZAD+UdhktdRRFdRqk20ZgF6S0dAP9pynHeVrarB7nfSDlIG8/18/TuZ4PSSv//0Ff//V3y8d
CfzcQJyuiFSfgaqO1v/7Mq5Nd/iBFEe2gJwd/r5MjkYn9N8fa7wG7EdHBgc6/oVwjuSPQe3Ug2FU
2Gpsq0XQWhi3VdivzTCgZ6AvUfWrBEvyIUqYf5DC8CBgZa9K1l91bUj3rG3/gZ7H71ijUEfYYofT
QANidHNxiidMq6Pq7NdBQaGMR8efZhRZupIlRzNTPxDoGEGvy/BatYFBKxPMw98XDJ7wcIWE9GFs
2sOcljbfShygYwWgXHIjC5RLvPafeR4PqKMRy6CV6COgeU0cP8eR3rKEy8XBYsHFwIo6vrKnU9R1
kp8wYdxkKR4/uYGRTtDYQyvJj1CR5S0ZBLuympAV9ERHwORAkYDQtDEXnMg54zgl6YO60kLDXBGM
yW1H9BsRZxmTyiwiDSqdnszEll5i9N6VoKtQoV9CF6VjQ2se7SwnReibQURlv+xrqxMoEplYGgpr
0nzozTR6K1j/5zjH3SfLMskYiZTsVbpeENcsF2yiu4dWvu8yCDhyGJuRCkL4JMhxD3nipT6t1iBR
tMMbTA2m9KmCptEuGJO1XX+Givj3Wxt9hPkhko1D1eBFIHHxqVqwDS4RmyljEE+mhJ0FacrfL1xa
xugKzeYOMB0S7BpOn1EwawUjO/sLpiSbfsYXbdqy5KtJ0ATkGaadk7kNs6YrORf3ah4mu5yNvjKW
bZDA6dpkoJa3JRDFSwXP3rVayPj4f9aLA/YKl61gRD+s77KzTlcTJ6SFpi1X+2Wrok1L1uy3LmJk
1YqSX+pGPom10V55L1S/LhvLTVZWkzqsppCSdvRUE0aoKMiAqeceKeddaxrFv1BegeYiFY7KHcMh
5v953Z8ySJgIsOcXo+wIryzE8i/FH2M1VUfsRE5SWGk/EpALmU2y2CWM1uOgaiJUGRzB0HKTWTWv
utOaVwvlLb2hVv4PUefR3DiyLtFfhIiCKwBbEnSiJFLebBAyLXhbKLhffw/mLd6mY+7M7W7RoEx+
mSf3///v2mxVpS0XJxWleRetBEZI0V9pUE625N7rQ4Y0cv3vF1UmLRaE/NGyxULmzEsucrFuI2tN
jdbcWFXF26TMWBxg2XW3U2rT6t13yNpOHwOYNuIzEnl5qG01MYxHsfHYCHsQeg3MLk7Ywr4bckkF
m4JByC0VSc2a4wP9oc0dzpkGAhCniLppgp0uOlQVDtp71U8U5Fhlfd/2NLlajtsd5Cqpqa6t76Ko
xc3raQwxLvEV+MIITFpPtxz405OdFXf9+m3MF7zPQBBrvhM+XsXephxH6vjbztHN4kCbZ2KTBFEn
i/lsZdwNvaluDYLhE9CZW907/GJpwZhQI834d5It5VyYqXdNTKamEWa/o8KiHhAofMhBea3lJuRy
1z+Luk0/dB3n2rdgTf/rqbWM3rtWLukkyrlH7YhTP3vTu8fdiUmqx+Py4iofU6qKiPBwAJSZ9q6e
dNVj7kVvFDV4TKYY9/B3CJ+Shf9aBtKWlr9E+xZK6hLfZTo1sRUz5m2z+0kn1EypR9UV6ERl4N/H
JF/PovfUOZ/goBOpjXazEMN9UbcDDOD4QcbkufmoaXKZk+jezlt/Z3EiDH1zMEMD5w4daMCR6Z9+
iO3gtenBO0YV1zprkNaLGsdh5/gnMbA240WngMNfy/kImgZC3tHnah2ncaQrp80K/EXz84AVH+Ai
4getPbuErp6vxm+eR4sQeJSJ9mykZfYcdARskEz42PMXzkrlLuIUcbIEFE/TxonSGuVdwwD1CoxV
efGzH6QrA3rqiKSWLgUjuOf+W6QiF9EcqD1WhsR6lC1c3t4fuQJj+9NkCckaet08ntuST1tP3nh2
nTQ/FcIDhYRzyO0IEjpznQBEVHy5/CRfkIOZgQ1x79zkGBLMjJKk9fsFlOVgWKO+QXnEgTlOyR28
ckWZNr8lxQdIU3fzMS6ZuNguts1qeBJgngzRM/SXrXdpqeoABskXKsiRw0SdTaGbxinVw/I0DkF+
ZvtSu7bx5HuKl341TjVHxcJ16UzY2JVf4xwezeICMiu+yKe4No1LzGK1NykRheLc8j/Xf+dztjha
FtGHgOahjSnZPgfb9u779Rd4qxhk0wXi4/pEz4Nz59fWcuo1Jvqpvv/vgVvWIkwqpvHlDj1BEEPd
NgYHu3gIEiwEAVKPk1jqYo4lTY98OalxS8kDieE1ynLrwgXGugAo4DRQlUgWrTzIwknve/BH+EvT
7P/+SfUuSi4YYBvZfxdPEdNSl19gqlIHNisTp5hlhz5sr1MOKiBOOgDlvSAFOBBSn6bhfdJxfTfS
v3Hjo6LlNkgQ0jPpOmHJ76d+aCHi+wc7s3IEV3e69rP/pxIvO0io42dQFoPIov3czP+CxIxDU9n7
CK75VtoptR4LdXbUR8HgN9I9ZSnWkRHY1WbMiYtQkG6PqEBw4ogB6EjEnlZovO2Bf24B85FA0u/Q
GWEYJn/CAsdZNKn9MpQ+GwqK7kwOzu2j7EheO7spXMzKKncJa7H1B8ppThH23INHY+ZcjpfJcsKg
UifMuxx0ZhfGevzY6uWokmg7mpa5twS3vqYPHpc0fi5gOkyHEav0TRp9Om4ZPLmmxIoEyGxbt7sg
xaep7Q5PY5lENzLSWxirdM85qWBVWS5L1+2H3M4Ry5oc4Jf7UNbNcfErbn54t0bnWLlVyxF2rvcl
I6zSXnMBk/FWTv0d909NCRtmktYnqGNw5pfUsFW80569mkWG23nyrTDN6GDIfP/iNNzJhZ/2NyMF
7jcIGXbODteKUznRDclmihgM2KQnhw5cQOLz2zZecdEQh7np/4Cfic/NUqfbXFcrX/IV6AUiXLFr
uBlTSSHwBqtsm3fxl5UV9rZq8RFIusiCge4BClvYdpbvIc5OQqBICmNpYRePb2aM+6wxlzuzHT99
j9tWTysJQHr8677GdyvgAWe9055awWjQwXKbT4TfMtcFeioDRkyjAQ3VuxM8NbTQyxVw63jrRAmx
Ib8NqKM0rDgMpuWflSK9ozVg9ko06HqjTvdG8TZLSCWYFbqtEMo5x7N9FoQPFGvkg12P98pR6jZ2
6Iypgu51LAasGyUvfW4eAn/xNqx37iWm0nG7VDUqPM6xGwp7QnZr2kiYhdHiBBxAptZeQQVAZ6QX
z+n0njHH6qaVSajd4COxwLbMeXcbuEl7H6GgY8ywdpWpEVyoA/Dj7qHLCuNDqPRg+f1TkViXpqOR
qCjVjUHojyS2tYQicPlxx+zCca07ki4H6ixGelcE5BOKMm6oMXieihHUOFnGW05tr9pOHv47/v13
6IvMPr8xfOvbtxvsJ6PkAFtXBwYQEy4h+6DXoIHwooIe95miO4s4r5tSVOrUbHt+xgCrrO8mbIOM
qfptJuadJQcNRXSinrr4Fn37KhPAA5EHeJsL6m4aHqJMDXTd27vUauojrL+ZzycgVMMtdBAS3ss8
f9EsAF9FTN9YBMj9ywAsZkMr5pi0q1hNOq0BMDTyc+Or1Zzgidj4EMOOav4x547KsK585A3X6PpM
q+j88mknJlLvZPjCiREeHOV9e7XjnsX0u/guFqwZyqLVHAhuf5gitsK8btw7oV3i6PNZZ+NHXxlx
KNoMg9ls0RtQ835bDsHYsftnwGII58xIt77C9Jg8LC5+rhQnKnmRdggLRCswPMPT5OUL1GOk5Uxf
CQpTW2SW78ls/ZmOZ2+KrLHD0kLcKgXG+wxLeETBfbswm9O4i31W3DDoTXzkfP3OUEBsRsy9nb0p
LhG7PmvbsEJ5/w3ma6WKnxq0pfbIc1UmH6pR0tgI/LzbdRmDrqLsjC0WcjDVnQgXaP8bMNqvCTwi
ObXV1pP5p+XNxd7JPgKGqodRKywBur0LShNjTl/jQdBc/pXx3OQjQ7qseNeufk0oUU9m1FrHtZ7U
YjJfVjvUUlEX/bvorH+A3YvbnrA3HHPeQA4GcEXogXCb4uC2tj7PgBO0CRqEfkg4nd2ub929O2Tp
zsad0nvVw6Krj8T16U9yMRSOMYNrH02eHCULIPSNbUqL09xnjxbH0q7+owcqOgALdTaCrk4ZxP/s
vHxPZ0AUfkI4ChX/mGiH+ju6JrlixX/OaMEjzonBO4b5r5YJMvM4fZme8VKNUFDrinnNzElGgse2
u7XjY3TuoSxwLKjrX0e9O3KcsJa3323A4T2a2cENs/sEnxoWppI7urpwheEramxOxMMgcGcggkW0
u8PTu+0ZEddzUu2weJNFXqL9ZA5UTYBcajf1syG5oWvB/KVS71x4iOrM7J+e/QhiIwof3Cr76oqW
pG9coPCzwEdyfI+TNXSovX9xPdmHuEBpykifCW6R8EDMRzP9yWP53Hvy4AzL65wzVGpVaaMsMCQ0
W4YpzsnxaAnt5WDc5FnyYuQeY8s+4wRTf7k6wZlfY3ubqKpco0XgMfeuM4kNBPKHzAKdyVN4SFPF
4gL1OgxWdISqZiYopth3DUH6Ua8/V+qcvIa4jV/gPpgS+9VZEMakO4W5/Ony0rsJ1rEvfRQhE+nJ
B2ZALdDOUe1rxml0Bw3jUMNrjqgg7fIoHFNWhtTGSQhwJrUbbncMgN3GLvacqZgzS+RcbyaGZ5HR
N3PijYoyL8yjT9nknWOMg4NP1Q6HL7S3AQgsRjuDDXCfG/MLRSGomwldNtnIX+jLBd7DnGFL4d5S
RN2Ps7o5ra/epOesbL3P3MbU41U7d2o9dFrEjIYfrYzS92non2e2TsAv8ugnot3F2jvULFuy5F5E
Ih94DWx3QIW59O5qLLEVl36RXbUP8cev+awz6P+c6ePfAhY2CYCG6Ia4bUkBgOcoblJIkcxDvWNk
PsKlEZQrsqMpXFQOgkFTPY0djg2j2mrTE0cz+Y2T6adEddo4KdZ2bp9bAM/8LA1HNWG2X4HCcmY2
xcNS0uAixCGrqvQ5xTNKgRfeGpg3aUU9hh1Rr1KxK4HqGV57MHl0x3b03bsMZ0WJhwO2WLKjD5za
Nx/MfqbsbU7P0pQXL07VHTGqfgrxOPbNU1NVYBKoJdj62t7iK1/fGJyJ3TzTasL6E0XOUbSUNeuo
rpkSdA9Olnz4eSA2LpvURikI7N24ss2/5iqXO5sOM97f6YEGHhaniPoMA9Aa59Hu4GXFkVMVOjD7
d6dEu+8n3qTWcw5i6ndCwFkyAtJ9Xv5UpQ6xpbI/CA0r1RFBcaK7kyigfGwa3CN+pv6l0bzRa5qQ
yBgeRdp26GThMmXTtCLUw8gjEFUd2Yy8/SmyWe47R0OHiJ6YspANm+5ydPFQayYp7djeITk9ZEQe
jt36/g0ejBtz4iKaBNmNCIizmvIZmPtt3gPw56rx15ZdFEpzgJlS/dBqiHHE8drtRIB4I2znzbJ6
KrRm+uSmxvrVfXHFOtcjLMK2m5P4PrcR9uolu9iNKLdJ7O6NWL7xQy5MCLP3Yk4oowjw3MzOcgfY
D73MN1ENeQAOS2OGXkeAldTv2QuYg8LmGrsU9ydsbOAHMuQWvW3WEx4QnxYHC+yp1JzNrQYbMUvI
XrbD2aH28OHUtUAbwZLQGAXOmBGvZ072FIrI2xBQdcjogC9y13onNvVT0djd2ciZXcE9WKrituHr
5NuSRt5J3wYsUhaGOKfy3s1In1mazzoO/mZ42UeQiLjcoEfNlvOE0gboMLHZufPPZdHdIS77+6Lz
3nKvBt1SHbL6OzaaO57Vz/Y/RA/aZEXKhkBTydcMVLQfW3dFpm/neLxWkdXuEs57TDZdjouEeXjl
ZI89higuDirSMhrkTwsNTOVQ0b0RNFDD7gpA4ZMYHPLIYFZAlOXPqJqvYfY3PhPSvV1hoK6di0eF
1A3txbXrE4Lp3mbGq3yA8gv+PravxVHhpMV2XqtYKcqqKs4EhX0/QpNZRvOQI01wCVQ0oqygCkBX
JJ2c4XlRzQseH5jhiuN/YrZiEyx+f6PY1TmYfeI9A9oRO0APkI3Ofj8tG96AZ1zqATj0a2knIZx/
NnG/gWloeY8YhjGS4LSgOGd+C4g600mzKfrLaNmvMub1mxyNI4PB3KIBDkI333NPmXExG9itsGAw
TnuclU1qwqAmFyj3r3frLh0rcKFpmM89HiA4OuFSOO2ZQ9JbNzGMhwezq73mpeKu2GRJc8yLNtiM
gFeo9kLItQmd5eq8GNb3QmCsd2LF5DknUZNw+F+cmIV6PfU+lkbHWuAVTEysFjN2Jc1tNrXFVvpZ
sQPEkuC6y7kdAUOcHdhhYMOOyxg8mgmJAml4y3ZULgU2CkW37hUMsxanqMIY16Fa52inW0vym9UQ
HOmFANhicKXTmQUKxH8rTSodIs6IIEg2IqBHLe7e/JXiYw3Rq1L6U7dYDGSP+lrU+9zuj2ZhPyl7
Wh50kZN3Mvndc19ijnemw6R6vXU3GY2j912an6NowmXc09/GHObSxGZER6LATNIVP+Zos5r68W70
izf2DL7IcWBizJz4MnbyjETZ7pxAXqxW39nq1c1tE7LeEAbZiC/eL/fxkH4S9eLYb9aPEYID1cze
nV7dvnU6dXtop099DSYpKGysnhGq+KzErQKgGGGCOQSxhTetND+zhZG87VmncmAx14154iFkWcms
bZTI34Y2K3aBGGiiz2Ldq/gQpyArGxSrwie8TL89CbPI4B12BxIObtdwUGOv9pfikbkdMaCAaJRR
1M+aAhLMIuiRSwPtyo5/SmRBzpSQTph/PLeTdalt5GpBUJlydpOOZhZHhKmDb6ERi6yfSTQN3YEV
dh8YQbA3cCAKTYjfcJhPR9OY36mqvFMBk0+pyuaSTZytXIUJ208b95ihUBUxO3vSacIFQKPMlOTP
bCd7O6/EkTZCQtRMVBdHf2V1DqzqoSUdt+XsQsjaJsEYW9m5TOn4bO08HOOvSkSYXmGw1xbya72A
satH0A5BZIWFx0CyylFnzJLxx1TCqIiWfVfGrwVuhXydrkeVfijZpGMao0s8cPDGGLCfyyjId2rA
g2omxXPlc2vDkIpNiVg3oEZvGc6JSQAl8uAwClld+9z4FWVjkBvxpm3sUxRj1Lf9aH5qZLQtpWTz
JgvM63//C1JgHVYFPNKYmULoMUrZKFoPjjFLZmSLns5qjFtqJuwYFzFLuuSNjsa9JSHzNNQSoUVk
f70aQdDCtVM46ts0+QM9idXN8peV/HjEbzO8aKu54XBXHWWA4SdzibdZDZ6mJHX0Xkics6K66hQ7
Uyzwq81Ztl+IY24tDyrgYPqneN2uUmrCNjomI1U59NQMMN/T4QZP5Il6jemaztNfy82Uc4G99SyP
PVORHYgi3NmNN51nmgQ2bj8GoQ2dFlMklqCUjWn9esBuacDarJydmuOeXfSfqe6nvQEdoHMmc9vn
w1+6VG9D5JQ729j13BB4TMcl1MThGotz/UiBz84pMHtQuhIF0R2jIsYPfrp6tElAsCwO/T8h4tcS
4tOtWqrPoslnzk39gz/J/Cy76jbyW6x2EAfTvCvvmJK9taIet26SQBAyNpGNlMr5BYdOZy8HR/Ju
ZKXxxlFzvq38nKHGwi3UT6DgZzxytT2fi1FmVw6VU4E6PE+RyWmsmg7NUB45Rp+NHuKDsQixXSRN
SfxhNuY+0qHusaeOqUYOUjBiePZBMtFTechS/mDXXuiL9MjdVjocUmyWTenkW8D0WOD6kpYt48RX
pLwZhIc0k9BAo+F0uDOvRQJI6DTQwYg0VumNDl6+GWt8a1PSt4ifhucyEUbCssvrgAFOoWnLDlfV
XJEw+CXNklxFQTJlISIeY3Ril6e/tCE6UI6dzzY37ReDuvo5hTO0TH8zE8/NpJW/l8wfzsI0rrQr
xHf4bIHkZG9jkNr7PKUFSjjkx9sYWhD5jlbN4dg5nLFbaIEM13CODelBE/dQJGPC1MGDHiTJdNuY
fPn5b4/JiPMIFkcO65YffcQ2SQHaYmP66Jp1wcCtkzclvz8jbNjGV66E6dGR7bOsTZuZWHJwJpZm
PXv3RRlfywJDi8O4D4wHV9UWzJaOswKFpD517WeTfYqWTomGq16wBD72Aut7rt1vJ+J1qAqiy5is
xEQ339mO+Tm5+aOqXPKdlX7pJInypYIS2wCxwD/Eyo0ikhfY54Lgy/cjXIbWvczzH/z3r0Yk90Od
fc7cLbaT5V/GqIYoMpEMnauKR07gXqC5+WamPGZrUiBuV/q50M02ozxvl2NW389q0S+To8A51/OJ
zMwdln0M/brud3m1yG1fYe9Fed7kZsROAm5wb0WwS/jeb7NYbl1M86OHxp7GxOpVnYEc5HI1EFrY
FUuMY10Ph4LR4NZWWckVuFvNSev/wydjmceP5iDYWnGCeqtk63dnxlXThuAgqzpltxurh/bUm39N
l+JzLaLPMk1ul5aMAQDOH+IKGEvhtwr9wQwixKYA7ZjO8N2Yy++5mJ4w9JCNbPetwtJqzU8Fc/zQ
Mx4C40bZSKQFfRTbqqjwXNdNvZWpCfqugJWnhuFURpF7jjmnVxHFsAkLCs6sntQAVuyFguXMpARk
juE+uAo2JJOZIK0+SoFoOlBmyxI03Cyjz2HfcMeddUjHJtlGbe4fWwz5IquyQyCyT/TiBhIEHNve
HX69BqyGJNQnRlUeoIBTxw5BYyrhsJUVZvuWSBF2cl4SSj7+9zat/7wiCmB40zjtjflriwl5LKkm
jyvASfhxdumQYK0GKjT6AUJvf81rIoOLy2RQ1ogsBtK1bEg2WnzwRmAeR9OH4YYljg/MEnwkucyJ
sVJcwTi6+6JmZr2DXouEjru5cy6ist6GDjNn21q8FV5A/4hKYhTkZdcpU5KXqugRRf0MZ5yVnLvM
mhNkvk3RpTcycjnqNQQJBxd9KCItnCS4xqwYk4zhr7H4xPwtivqlhSVWWXSFaAu0AEkfPoVS4RCZ
zhI348Zxpo+iytdm1PxdOm13clT8JVKSlQY3Ya12tYCF0/XNcLRccR/N3rHuumfTQpJmdAhAIb7T
XHcJGVW/TRdPALH8D7sMvurcBW3bXISfPesEF3RO9RMIpWLLGfKgbNBbI7QOxkpM5V22VZ5/Hg1B
iohwJQPPcT/IjvSQn5OKaTIMDKhBAjtMszZJdgB7fQ8kIijkk9OTXx5Gg1MfV+yAKTFBtYH1rrPh
JkwXWl3clf/9YOQksXKcwqbjvHZ96/OhesU2Kb6N6F+RS9xGnrlWjAwFkEDSv53wQDgOJFYSPFnx
UJ/72f5L5fDTDxgOk4Yqa69u9kwUcUUHBwVxUxrOJxPAr1gMEV87SOfAjEsPW2xMPKaKOIqq9ttI
9Y1h18EJP89Fxl1zppuRT8seHoyBGF9vINPG/zCBnLMJyhyFw99EmF4XKzXIIRnY2b0P3GTcNOf2
VLJyoK06WHOZsnSkQrbDVEDGGl6Dj2F0/klpsS8NPqcrBJFikl8RR/jtgL8nX0Dxkq6w8S9Gh1ws
ybapGA2N2KaJfU17R/HgNt2ARuU5mz6Z/lu3XspyJbCfCh6CaCBovtjxHZ6ePR+Ee8B8QOROzCxg
JB7+oGbALdQTM8bSfsoiBkkl0r7nI6ybrk+WtPucCvLyoyvoK4XMInkJyqzJPmbA3AIHzJn7VwWz
HfaRuXWVPhdcHw/LHD1r3zfPvT5O8A5vlEXBW1slJ7effuJOrtW6gYfwUm0DLxmecNXjChvz24KV
eQ6y7tCO5iXXARG8Bndmhzd3K/PxxgBd1vdPuusVy0kcOo4bMCbZQgHfZBiIcLJc0ZJOlEIA0lt7
b7VQaz4UZl1ajC9BR3awN8bXAvUHHltwcaR4oP8IIHPkf7MqowXbC8aYmc1LGRrDUjwZYdSEveJr
s9DyBiO2URwdCdBdAKTOXzZc/TDTLSuBgmtPKU60ZW7fHzl2oAtYThLaQfVdNfwBSfHaMi9loIlF
K027rTZ6kDlRe4SemIMuz2/SgZBnjhZmpy3GiaH91yMSj6P5bzTgqlWsorwE5taK/UTNOG6sju/4
tECbIGIiFy5lbip3bYck3xGVHJmir+Ke2QLjox20rad57xdgMukl2wjY6jumdLeNzwqr5Z3Ba9zY
XUBkLp4OblnXu7Gc3NDipJUOGOertAe/N4rPUk7A+kFg0Ct7qlB2RvQUAHCtH2aTf+gWcDo1F4xd
lRmv48yitUg4GMRvID+guflYLeoexNe4lG/Lcsjy+l8/ejdWzN9WuPZhBmXFX4T8GjsM/kxGWcbC
pKyPTpURnM2U8FeBOTuIhTyJeH6oJngjJqYdiujBvYnqjbOH2E0+CSQcHSVW+35YEmbzPiNFl+m7
eunT9qnDTgS8ApBTP6OQafuJ+9VB2yYQ+Ja6b6WrM9cNRBXb3RncfpA1SEJNmK5grNxGy/LMSqM2
+Ux3QMaKrlIpGPKsF+OcJIIli/1ssAq4nXsaOIRvnciHXwsHZ+NY9UMxnr0ZrLZMLyIjzDEs73Xy
MVHC6Qy45CzBLbmip3arHPsuRTXlgAXCvyLO4lK9YNiMYKaU6Ttz+n3ArIfnhm6r9cvRkJVhklXi
pJimu6T+EOyQW4eJE/t++26h7jSSnGCdza9pofsttWs0azs1nP4tLfc7N5t++Slui9S7rCHgcVK3
QLhf2j6G7dTtKIEdaI2nWxHg+LFwADYv8fjhdcG8wfI2Vx65LMTaJvJqsLbi2gWXIQmABqXqNfHh
igZPVAZ/59D19837knFaaXqAvF4j760ieefQ2WxrqzN32nlnBTXxRI7XpTeuBuhQzC7Izu09D+HZ
m9wjFnaNEVASsgmYzI9V9tuYpJ3xWcSrjGC00z4xuWovNpYjM0BHsizoqR4gP1PYX4zMQiNJmYim
1dFe2az594TmSk1QzTlrJAE3JCimVbBKTOMx1a0NXOvApQlKliX9Q+u64Hx7EMWLVS30yDJp7I1X
s2gC0jMoQbGqk5PRvBTFBJocaq/FkYlDFJQRm6EMU5yD6GA8ZwsrifAcNECzP5vMF+eB7JQ9xsV2
bqfbIC4e49L9K5czDbUvAV/yFGVy2yWBDwwIsrocUWgT5B1O2GT7WqmORRncKrPXZ6Kl60Ud4CIq
/tn3nTex8IjnVTvsMvljOKD8Are9H02ThEasnxMbvaAZqlcM8ESbItaYBbV105VRKCSaiYccyQBg
ZAblMaUZYVPDR/tycuZL+A++/Zhjk+tPzwXSUZiMQwa7AEXeNVH1OWZRYufBteXD7torQwmMBL7z
W0rz1p8Cf4/GQ8aiI/FMdbBOFidcWvdLxmQTieBaBFi5LDGEmnNECVqXN2kFHGlqc5D/frGWNfHv
DZbszXg0jPlfYndvWeIeuNg8TjSHNFZENta58mTT1wjDrkx84G2JiwxOfNCPdMhAZ8C4ypNnWsfY
5UHyEEsqoOZxWspNUUXGgboSH/apHU7lcLVzq70ampyjk3SnkhmnLJU+FPFwb7Z9umtrLsLjGJ18
t/mZGBEYMyOrLPEwBWtCj8VwqQlmcXmfwAdURsj5hVdq5uZJOOg9kGlOnB5DK0Bx9pT1g5tO8iax
HlBhsFML03RgikZYV9lPMhkPVV08Zc7wtkTYBtCEf+rAqnc9B7Omd4/4Ln6yLshPWNl3BVk7y+76
kDCROgZS7qwJiFeTfNEK5MGbqW5dMKpk6CIfKyTJdZOYI9T8eVP2pFdUC2g6wMrPIOsupkv9RjvG
C6ac7wRa5S4eh/c5nZgBJC8C8O1Wl6QzzKdlRihwMXkseQkCukcSGJHblslbKzvpqq6xz+ZN/hbl
HNE7zLW0L5kfVjejCFWf7O+e90vx+YvdcVQ3IipLMnVtDH3T51xA6qn6zHx4i6X54U9ZziPJgD/v
EnvXuunjYL/VojgubZrfYsrf6mhnEoHe5gS6egU63xi/Btv8qLr+4uTOqzI5SA6pfYPVGlJoHU5E
ULm3fxGZfjI73D5qsMCIutnOrvHMmswSPKm5SJrinjHBEFpoLruUN1Zop8ZYUV06tlxjqmh5dpsb
b+Qf0IZuTDle0hb/t47h4i9udM1c4uMxQCWifBAyzSl/0sJnloq0OfUvUYB0Kj28x0GRv7c13RVZ
03IQ2wfk/hLy381ed7BxiLeQLJtXpgRk4KFIb2WKg50MEAtkN60VbF60dy8+5dF8s7k4W60FbNKp
3wMH4WOe32IXFKdVJ2eAMJSUI+3vLH2VHg1HmiGCS8w6zCJAMdQ+cpOfY2K5et1BEb/GhGS7snbB
LF9pTYGbmyIale9YHtv9IPibUEVwr+Mc5flxJP9ZqumvmvP7oAzajVXO9wMWsDDtMkRc8xtDY3m2
AoIuHbI7X09YHba7T3Ji71ElLyItXr0nNMHgCNYUAnKGeZHqKL8eL83UX5dCNnufI7nNfsfxciH6
b7gnu2Ss22aXsVsPN3P8PNj5oR8G+96F0yQtQti+Zo8XCT45N+1OZpv9mXV+VOqV4sxPL+kTKFv6
Wkf8SOUYOoH30dgsNy1WzbBI+lU4bviA7eAYWeZfNDICstouNMcMbauEghTjFcdYt5fafQJA/9po
OExgosNKcrmqWmM3pPpT5iWCyjjd9n1R7SvdW+HSY0j2dmYGAsP3XT8MTPu9MY1Qc1QLMRm+ZAKV
1qL+KTQazK56mCHAjbi3sH8Su6HF2JDlb8aUPkx9z9o7OJjy1YpnlvMvVSgcPPrpWacL7x0iwgYL
57mw3GUFupJYXtFgHkixWTTmBtq8NF9SHx8c0rYIbQ/1mWb2ZQM2Ye0OMk49HHRsCDuCdd8xVVJp
5H24DjTFwUdLGPxXgVR/aCSjxxp61g25Zxqcmy2Ohg4uinpt6qDE0QoyItZp6K10hwKHM6lY3Mlz
AKHVaF/cFmoJUU7twEDRWXRTJuzbIjPYlaTrbXwOI5GNazVKmfz2Sh8z2/qOxxlly4Y72BK6BcTh
gT1HN5ge0nQ8jlmPALZSvObUoZHTaz7bxuMDqVpKMXL3XzzKz8WnK6eWKeM9rs+JWbJFuPntXc1A
flv0bAK17f7MwUcG9sIiTBOC1VoDZNYzuN5sO+EQCm08/OFkUHQsvDWwZUGOK2k86pkITuDRQgod
CP0lxLH8JHnTjidDtssTu94c2rFxWrrg0bDReAlgBJ1zgDNhbOIsp9rd5zDR8NLmwn9B08fj2C98
NU0DFXxsKSjhrEBZJiBEgKYM7DhOtt6/CSQ8fT109ZhE6xiJM6d6mYqKI0wG918B7UQJ7N2H3v51
a/3n8kHsh1L6oZn/ND6CPq1F2wInRRrhdeRiqLfBALOLwi1nkAWLUkX8rKah1rMjzrV4Kn1z4rLk
SJ+UGwMFVVH9FOOWwIdt73t8YFsjroz9bDO8tC1xELUyoUx412VorYMZQ1eoF3vb62nr2OXVjd+9
Ud2BRjlLgHpZ+2JEfwiLV9sqn7jApjAn0JZl4e4yN3vRLjO+rkn/kSl5t6hNgpeoqVswzf9xd169
sbRXdv4rgu5LUzkMRgO4K3dkM5M3BcbKOdev99OSIX8aDwwPYN8YEs6Hc0h2Nyu8td+913qWBlIF
AII1bd6aMA9K00YOREF5Ipqs1suDUeNjaZKG9VVuyGzgcs6HG++0fa9GVu0Vfdako54zJOBWKNK3
+KONkVD2q14xcEueKuKqx9uCYpYHoRu/Y3mFf81BrzN4NGh3dtq32QgfUqMY3pRmv1omN/4kiwjH
1Bw8xsaem0fHqexG/UyTM9TwBe4RjmJCjkTqf5Xmc6tjaKVFcmJwxiJtIRkvIuDZyZuqCa8LOwhP
n+pn5J4PvSUOOMTuLanvvE0ef+UFL2ibk8qhVkhRGi624gbmQA+C/EcPTcMYQgYoG+eJN1/uF5Q/
pUSeALxGBlexsoT0YL6RNrlV/MnyBUb8hsG5uSc/tlvW32zcHsz3N7dLkq0vm1Qg5Hkb1JmhKKQs
sQlTyElqqftJjKirsQ4IIxAvxs2eOp+PU+9HzJb4WsCQAiVWbTIEtjG/s1hIRnSMJUxp5bbAY/vc
oqAb82CyyreWqiBd4sO65W/SxpIkLF5tvnUy2/I5goKhJJ+5wHPoq630Q5Ne2zetie8k6SVW3rnj
9jNPwQIGEHxGJoPWHknNmcLIyZruUwcm0ZPsOL9gmCXAb5yerGk5MaZ3GvMmqOAjwk0e5+q1bTkK
I9sBre8OoBxytbBLVAc8ZKhORX8ZUA9LrlJZnnVhNuJqGkiJQrpSeLx3k+qa0R2ZzjSz1KsGqaRS
KBhuqgR9YQQxRoeoAGeckoQK68kYf2OFMehkKetuJsFntqRQz7JglJMXrQHjQKE6cmTYkb7VqK4p
43fKKPuJsTzGfb4nqVps27tRnr5l6Uki7ojVZFeluZvl3J5QR1X9fhVj9ijrLhHM81id15Ut0P+D
mNX/n5KFb6G7pKiaFooVyxQ1UTP+d7Gsj2P1+aewv2Wz9n8MZ/1PX+bnox/++mdN+4si64ZsmrJo
wrkz/5g5LCmmTMscYYSsKRZfqerub8HC+l/INVegw2qiguVG1v78j8xhvqSozPcMS9MUmU34fyWs
VTdEslj/OXRY1yRJZjPJobB4ab7+h6zWtmnFIYon1YnPQ6gd+1P0Bhk97CgGoFhfNQeTgs96+ps8
Dg6xUb/xM24RilTtUoW6CzD1snlQHq+5Rx7Oc/UE+clle78fwuRUuzgmyRn056NmV772NbqKVwar
2x37j9I1r+J+3hev7D2l72TPLjzUD52zOLJv+o2HvAg9MUuqQyc1jO8ZGEcMuZAZvvPoBmsRRHYX
As55Q6LuE7azONXd5pVu5eRui/DZr/exZet8oOqtC7VDGcy25Ilu5UFN8oFQ3qOd89IAto9XOeV5
JSyJRmXQNq5MgslN7UUsrbdiG0UTSTQEk8ajuPhIvWj07Js7IwAk7hbhFDbeEoxn2GDxfXnQvq3j
bCeMP0QORdO8M6zabXcZQXwjaIjlkHyu39Vneyr96N3cY524AuzdK+f+DWh9yPj+OQ+YPT5A2vbZ
dbnGNT8SnYNGavGlgBm3m/q3DIgXdkUvCay0N9pLU39gZ64d4NC58Tu9WBuJ4rU8Cs/Me4CoAPiQ
IkdmCOcuAUDIwKoC0AOu4lgufZ9L6bK5PCRe8QAnwIsD8PbOECCRD/V96ydeajO+9zHlPbGvdWAJ
+uMT+AmXiYqtcskUXvyEydpd9qRtBtWB/dCbeBcBNHIx9vG1AwNw68yjfLP1u9EbHYPXM2x8dk78
VoZ8pAftXTgXv0SLwSqGlgj0BdfFfjrmeySPLv5SN7WH/tA/dXdCYLwOB81NT8tnes1d9Xl8Vg4M
9N3larmJs3ipa10Ys6Y75TrwD6QbclRmp3WImjjCpvBpg9hgQPhv6k0fio8aIhj2U9A8L27mjuHg
J/voPLh02Z3cG54tuwkI6XQyX/YFf/bIYSOUyK59fvQshWjRPATM33Rf+SFcJn5qJ67oAbf1rFA9
jUfDGRyUDO4YgHLyaA1eEugUduTW7uSJfnSir5aEy53xLXzTsWK7QJ/CNR+MveF0ThVCI3UTV9pr
NvziMLo3zziZHMS7l8Qd/NqhnU285jvPepQULh+RX5dHrl96k9s/bhxAwSfoJpDc7mv16Oj5q0Pz
JFgdKECu5Secm73I72faukuQm6e4jW88UFe7f/vhgEzb4+ZxbAJlB0COHwL9/oQgB0PuQXqaH6p7
yrUjjfS79Fg7SZA7kd26DM6d7KzZkDP4tIKjn5MzNYY/Bp3T+GoQub2bvZm2sovO2XV6ApPCJ592
mk+P0CfEwUm93KtO7Fud6qSFSYA6wc0vojfYcBlty9H9hj85WXx0AqU4SZs3ulhqPITPJ9XFEHwx
XdPmQvQ0FqSaV8p8zkXA6EmHhoKVR9qlr9sPFq/BBjv7tjo6vymoDA5jcsCmf0VI82SFI6cACobN
ZNnhsV1yyLU3kPLe4lZBcy5cyddYMUH4HVa7c4THW9cPEcIDuBvhsQ1gWT53LBh4IsMiY5y1s8L6
ARb7tQ3+8HC6+/sq/qdqLO9qxNH9X/8syTKB3//L8m6QU8SUkLY8keH/vLwvKvZ/cYnIJvOGsD0t
+h7C1kZqyoHW+2l1k7fZHQ8VN6/0RdOu/E2O2UkARs5FeVNu7UjQoyHhaky6dtW3yN1OpJWnuwaX
cc11IPvZESZsUJ7ZVXAq0Ca42BqcyNe8guWUxwoN4RCeKz9AFKzPHcBp5sEwAUHeaQ4/4BtOw/3K
lPGgu/0hluwlc9RzdtLeOl6SoU0ggjp9wo3EyUt8+i3QWGLPPM92y0GePHATDqZdJ9qLZ+tIPHb/
CddlfNHPWdhxxSZ3ut/+duQ53C5ZJ3mS3soDaF1X8KRvs/VWWpyX+Fk95b/rPd55m61+45g8LZim
+aQ/eZsT38fn7pU7w6+O1KZEYiDaHDww3g/zb/08vco8zm7228FmhtxC8iFSAoElTbo764gAq84e
SUzxuETdyoeI+lbwp3xN3Ogeo58d2bXLUFm/3+7iFwC68j52Ji5jU/XyX2KLP+GEBUx1HXgfPDGV
x+ErZp09Mln+SNk3QByhxyg8ALyh6dp/bCwtb/KHbtEACSzlk1ge/i9vPttKZitoWH2QCzADZ5ZA
EKysB/VRdqwrYIRTcWHnHIFO2hNX4aQEJtviqXw1Ag2J3zsIMePTYjKShL2tBcpRO8aB9goUirMO
NxUATHJHjhwPRXDHXuZp3sr5jl1WOD8JZ84+DRiHESvH1WQ1nRycDInbnvvz4nDQg+0lsTWPtAdH
ckjk8LGKXqu71dU86G3SKwkG/hAqlAjNneiyTTxPF7BCLha8M9S4Pa/vxC5FQ9A9GrwHT7JQdrfA
8phXv/cn47BOAPgekeHMe+uCxdLOg8pLvCEgaDCsjyCPkRUCLPS7F37ca8/xvjuUrvaJUcSNwuaS
B7pPfpK/+uVh3HdoWXaiP+Aiw0EfLqGAP8fp7hqfUqndE3TYeFuU2ILDvWSvBGK4VShfEcOIu/Zl
m9z4kj6IL9n78GRAb/Niuw3R1LExuqPpY2NyZ/N8RZKR7iSXvwfppT9wobrZo+J1d0t57PW3mShS
gNd0ilhwbIxFuN6iyiZ6Crfi6y1V6SpCTKKBYFwWRMCB5JBV5adBzqGT+Hvq5hQA+V6jQCJ66LCF
04PEyWt9TqRdUR3GQeUkdnke/SYQeNbKuaMF4G3D7q6jphIuBAnZvJt7u923gFXuhax6HnpVyNv4
Bbczx9WLfEbnHHAkN5wl2AsvRDg7KP6C1m6vZN14VBdA223BVijmah88sJ27ZCE68ZW4PQdsGW8k
HbB4ZK9wLILouJ6Yw/DBVV4l3pt35p1haz7FYyDzg4zBAiysrE3tNadOuVGeXGYy3GK3S7Hw0Gm9
pHZ3wPDizk9wOdb8oLrxXuAj1rGtygfhRkT9YtSr5fQSanbBOJaZJtnG/XKLA9hp98Wn+F1B4KKs
6b+09QIT6+ZGPxUH83i7fFQeEfmpPFluxDW5HeCJ76goeFgzcHEs+1YTZR5kpqPJL5/74EkO+ZMc
Zh6ewXDY6xeLj0RnzQZj4plhcRBsiOk8izKnPjUH7rBjeky46wTXcAf+13vFmVaxA5LQEezZu9Vd
qtOH8T73V0/12iPloMvRt6U9PWgetqan3uXhskeGzcNZu4KitAEXPFMlOdl9Gs5cwobPIG5eOWsL
jzvRe4HdFJKJAcz4aEBq8eM7Qh9QhPkIGkxS5lp7fW0pJw07es0f40fjlHzIr+oryqBo9GW65BDT
GSSionHJVaDaY8rKh68O8an9YlRKOSJxVOVQcLMHJvIcrOplcMcvmMT8mnCl7inwbJFVjBrqR/TM
r4FysWbs70127JcnEO1B6/ROdBQPyUf3LJGaRUFAZX6l4g67F6KsAtGlGf2Z+3j53epQOlj3PBDV
e7jh4XbOKVJBTgfyJ+Zzl89qc8iv2QNVu4NO3JlYGVKfQbrNWP3Cn8F8jO4IOT5mt5N06Hl7lDcO
cH+baaZDjea0ITsZj0rMI42cSqx2tN/2uOwxAIZI+PlNESZSblMoe1Sz/nBoAoWqEm+Bj6jXwbJ0
jweFCo7JI3osgejcjfRajiDsuie0uDmWfnlH+ey3qBRsSi+boRO/CFnLz4ov+Ugc3ZYPhRrQN0PF
JYf3AFTT5jnBHasFDFFcKVg+BRcOL1dRS91T7HEBepo9nMQDTVwQpsgAMwUXm5Nagam5UH8+0Ilr
zxZCsRq6ChJWN7ufPqzrEOjH/JEU3HBx1dfoIgdr2OzJPfXWB/XIEIwx2Xgszso1ebC4esGvUBAy
93QHaFC70ovuM18L4ZrtK7+gprxVuSasxkN5IUjwIDr9EbFryKfxEDu5/EvAN54Kyr+IR4ng4KwB
2ZwGioUq7vq30u2s+NGuOHeclo5n8XJZXSTmL2ZAB46dnJuE23E4RlfKX39762hMh9kTxenOtKej
9pWx+tFQS0EO+omfnPA0Atlr/OanY4BL2AEr/3vMC0cIMHfDT/WutDsiGOF5WVfcHdu67+KHmhmp
6U7EF4UxTigb4h1SRh+KLnUrZcphORVX+YWp0Z7EZ1c+xNTX1cl6W/dEYl26xZYPy1PuJRM3aXPm
Fz8Kd4S6vNAQC8D/OXkQ+aAoDvXLfMjs5Ep+gD+HwpEOfmA54ll6S18ax6JcrLm22M9QxNW4VyjW
B3+8LCfiK15I4VggXdqZ/3+n/fQvX8u/ftUNTOY4Gfp//7fb3+Of2vkYPv7pLy4WwWG9jj/dev9D
l33493/7n9/5f/rFP/387VUeCYb865+/SCAbbq8Wp3X1x44PdfS//PHV/8dPnT9Kfuq/FZ8fVfrx
H77/7/0gWfqLqOP8NjXNkGST5s6f/zT/3DpFkvUXWVcs2VLo0uiaqvyjHaTKf9HpUiHPsnTVVGnU
/KMdpFh/4Z8UzaB9xJ+qLP9X2kG3vtIftwuyxIAJW6CuiPSlFMm0/nm7sBbjMutaRBZbkRxklZDD
ajgWq3naMCPLOexdRgGCiLgc9VQ+UGuMefoTtWRcpfrnoKKW7dZjpsdXVcyRsS0RUslaJzP5eVb0
16ooZOyRWgusb3v/wyH+zzY7liH/x09viaYpqipDRX4NVfkPm50tXxargxmK97R8U2Pl2Fi3jLEb
rXsN5koBSEYHZI65TxGqozJNV8p1QCBIKgUSyPftlCPn00BGb8KlHeOrUWVuJc4/UcPsceXZnNMj
F+MqAoKvgQbTIaznff4M507dDyh6NVwodscGpBURm9TVk5VhtzTMymAsJX4lgt76fWsgkZWMM5wR
dNnWpypR8ykMCxGMMhpj6or7B2tEopcs1daKuFMQmIk9EDGzm1tFcjbBJM+kyO/xjNaulePHa6LK
r+PJRBSto20F826y8WwT5pgIhb9bic7POC/YibTO3UqztVEpZDhl6zATiS9am5kJt9WQDHQs145S
OK50ZzSQHGFwxX446ec15ti0OWDmKKuBbZVswhv4a5ExyLbwKRM3bU9jRWMBbUWO4xMd52jCT4we
1KI+F2vXkKgOoEzt7hf0kY1Ik0yaZIRp+JJjGZ2vgb/ByRLE29jUqf2K7mFW4T8KmnSMQeLtJzkq
3NwkRAw5OG7q6FT0EjKWygTo2vlZP7ScFxqEhLHxR1jFFXh9HbEJfjdPl9+aCCGYMNON7wVGmBtS
EyH34HbfD21soWxj3KGsxiFqF8QyOWmnt681cheopF50Oo7vSdiCvOsPUaycokr8ybX+mjHt5uJk
6tJ/inlJb2BCPNzr3pDSTGx05nJjxXxWHb+HHl2OFcNGjSn18pHiiMg0swZzMM0vUeFsqRDKEVdR
HRWUr1YZ2TDNTCLvewCTzBEH47NShtiOJ1hdWl3n+PjKV9w5/qLIV3q65DXyRNFJTdjNH4JofEsM
UOc0+qqU+SO1rPsZenxlWC+YX8rbtdUJn2psXYq+f4nH9Smb0IXg5iSb7gViCznvybMhoC4elohr
chAPtZrtIbuxncA1rNXTUe9plxozW5A2IzwXzY8ZSxe5lO4V0Po32i4FvXQ3Ltohm9tnmbkmb6sQ
zbmtN57PcUib90ghYELR1d9mbU+pvBIp0ymPyfaiW1iNe4RRTEOQvIjVYRHKD43k4VUl9EUjjU2C
tasOYHkbqi7dOgJjctikTn30m8wSP9wkzt9epuquq8EuOtPcuRHe23F+FxpMO1NN1itm010aM+NJ
9f55YYQ4Ndm1kc7VgLlIXsUHhtro+Lu7Ob4IM5RkAKzHsqu/hJi445WM192E9zlXbWURZXvS58Ze
UJa5Bb6cSWFcpNXRQWty4k2r+zqKX4o6opMC0z6Rp6tSIqBT0uF1rcHRNLrObn6haSzpR9GAqK4i
b9vpCE65VHrsV+NJ2OYnE+PJTh+ouPX1V0/Iw0EtESYm5v6uYeSXc4XMzbNIUFJb0SCoEjeho22u
5Pe0/VWcEUludeXGZeplU3Uy5QLtGRpcucKw3WIDZ0SP7b1hEKnW0Umt5P20liQM9TBtaivHOL5e
JghowjocRgPnvgactBg2dNejiirFm+v4aVVJbc7m7JqUrW81rCrDut51Y7dH3f3ZC+U+mhKyA1uN
QXfHDZ2eUOi9tJX8tuUKHw8N9pJnbMgxrAHlV/flAC84mU021JFxSHR0eyupbdNt+KZJ0wsj3jZc
hbDfkKjFq0ovUsby3OkfZh6/5vi5QMPKTy14WfRlopPInNhbkMaoI7npTAN86fqBHOUclfA+ACXd
hAl6Hnv6YH1xdLjilUM3MQWFSQFgvKQ1k0g98Npkv8lopsQFEKlgRD2aDYVWuKJ/m2mHuKDTMNBQ
OE8Fia+JAD+nyECY9W1znxIlpWRqKCjIsXFo2ovAM8sYjXehmh6nslfcRZOu+DfxxFb3gC5odrUL
Vo8YT0At7JdO/UIJSsqrm5b56mj4z9NiP6n1FdfkrhpR7SVrTIx6q9U39RxRYDmyCzlCPzjLMgAW
AHp691vp7UeVFRNBcrqCNB2xFGHJRWw9WuNEnEJZ4cgRNnqmKx1rk8KhLtnkiupRyApm5pr+YdSG
GjZpjJ8UZnOXACMy1QRZTk/88FZnlp0ig9yVDME1gMuo88xvZWY5wQojRMZTg28i0JaBjd0COV8G
hW+27PuHLN2c3jTQQN0oDorKo6SVH1RteiCXF2oz6ozqpiofOpbHJDECECH43QSXjuucG15Tx1Qj
1fQeT5cMFIImdztVaYjhSOt2V09s8aub580QwC3L5qcVVxsjephystU7CU2bLCve4PlwjaP8spu8
IUiv+gYXdyzb9hFDJ9lbJrpdcnnyKr0oNDqkAsXcOv8Ill6FbT6iW+XHKhFaImTH0t4sf9BjLNQf
mUICXh81CC1CHF6/yYLjm4TEt6Y2vuAbnTWxfjf6+BuJ+oYB4SaK/twUlQyMjjt3q7s3jEbIBOnf
1NpeJ14Bk+BFFdfTbHTnUZm8tM4rt4uLwuW9ox1KqEE1UA5J7HiAi7BZFZVfZb2Jxq9WPit7KHgf
iQKJp6j5rBjIXtXMhDO5jIiweu2E9RMpe1d4/dhpdg33A5sb2vohI8SjTdG7qMY9sObVFSvIpOps
vklDd6eKaIM6BRdus0mOaZAqTqxcBVxevCIkdutBGEifTFlVLMGvV3YypBqJpg6nOif0B6SMHstP
iVQ/KArxISBDvAmh33WFUzsq2mncrGM5oISN8u9J6b7nljYShoIqQdPRqeW9sCqvqWo8SSPtqmG+
t8abDUxM6c7FL0gViTYuY8Nubt8PGGCBJXZDoFiopLddo04kNC8jTKgNEI4+j4+Gmv6akgLrO4IV
DL3UycvisXtFh8W9lCSEvyBR5wmkoSiY8tMwiyfo+LaIen4Hj21wuik5FNOsYNUCBqTT2uNxLFji
E5Cd37IqBqLtmZ5oAnK0QQeMW3+XiBB2A0AsW8PdOhoo40GlfjctOnBkzaAzHtqG2nU1elJoYW1k
ZUpq09yRvjSnT33LLEIDbzPW6IKxvjU2bS0w6XjaKewLk+y5ZHkq6u6DAsfN1Xx0RUyiyL/pN1sy
PfyZ/qC+/KJKZHZ3I63cMsMrAWG02s2Mb2lOLBnui23BFZzFkBu2qMN909LXyFGIaBWJ7MAhviwl
c7d6BBBubeuuUJuHHCrVQjlkdwvYd5XOeq4xiFZE85BK+Hw2WTCBK3SYaNpbtpR66LCmYWQ0BU8D
Y3HzKGhtf0u9Gg17wc6tgRK+iB0jsFShYWyaqKcEdIkZHiqpFDwSyBgLDNoDZNiTpbekYQ9vmaj1
bjPlL6zCr0IpvmgrAc8DUh4TZSjxb5iB9DutKJhjJEuYFK9ln/2mqvKNj9GO64jWyYbsqRbMAHos
MeiNgLFp1M6dSYMJvrPdmKwl2hLGqXVqyALoswBLx4NSp+8Zow9RlD8rkKd2bLbfqhGLtrTWptOq
Iir2WYb0z9FQUTxGqZNH82/UrJc1Mh47nsgIdklvo+zFZsvZ0wWyunuNjoiVw9SPvKmJeR/hQW+y
NsBSeBVhtwKh0x15A0KrR9ZPrtawtRq3rdh0SBpsQCWniRaZyM9raNs5+53MuoF2sc9nCxnTifKC
cIc4s5EGk0qCdMZ2YyrbzwIb0t93kXk+7Ul2KQ19OTVl+h7Pi3SU+gkFrWXaqOb8Eq23m9TFj1C1
d6sm/M6L8RL1F6L9JBtt1L6whtvyDrDSwjk3NtpjvLWUVLD5xdjInU7bPuR5w0wh5R+LmILVUj9V
eQjVPAUxMpSS/Za9aEWUoysa9toAb34bJhCZ0pe0jB8iU/98HB7YTpzR2j8MatUiD/5CPv09Qbbd
oQsa3E1X73Q5l5zBJOdvFtEU902Y5eOTpWV+C7gkxlay62XhtyA2Lh/G3VrKL6AcdnAkvQWxpBrt
BpH4ywHBgoKtY9p0UHmPZkSgxjT+5BUeofT2IhBzvRhVdxO5uB4PSkcbnzQQTVdfImDj7tiYn5na
QDPI4YBLiXy36e91ZZAZ3Ny0uJVJaZdk+7nYHvB8BjeMf9Ljm6tuAamdNRWoPUkbLD8sGZdS2xav
QgINPUtP7UzMPZYucmqNlr0s/hcwVPKsfmXKttrylF6gMIRpCs4uoY9ZCYjTOfU5F6mawWqJMqnd
G2pz2trtSUXQi533M163U9KBRuXDFAtsOd06NxiF0uVR7KlQO6V6ncESOWQ/UfkwyezN9qnK8V3O
egnQcNS+Y+bm2sju0FIkYKXdN/4PlK+S8Zxy6wkpQPLa+JgTofeGFv2Xgd1yiavAUg0T7MdvHZtC
0PVyTbokhjf1WV3RHpt6tVeU7ZU8LrcrOZplsnhzP5yogV+EAl7TUv9UjFqRc58zVssQS7UC7Gbj
QWQovtjPdAEM87AM4zc0fWQsuNNBXt4NgBxtqXhZmuxrmScdeykZWFwHXndLfUXj7Q0CF3WfdCed
YAkr1j7G0bxPJOzRxAax0qwwNXC0yEqOoI+cPW/QqJ2N9jlRrvQ5TFgXIkeIhwopDdQ0baw4yhzN
8I5IUH9OtAlvhazfL4PVeJGgvY0S9sbB7BiWQ5Tk9EaJW5ZEs/SjTCXHUFJNMlx+aH8xxTIKbcWn
PN2uOLi4sTWLp9FGLi3ZYesYATakyVkiynUSi2GJWpZves1z1Uyf0jR/t4QH8vXIPyqKB60Rm4DC
uz9BINUQyWfLBcTldGP/RM88IF46dl+HVL9tJRtCh5YW0QUGph0OmektjwiEgG3MTDjjIVjr1Mob
ugLLX7viAajeaw1cR+77jy4334SUnZ4xmXtZLHkEFXiEhzi976LXdijf0Grzu8wE8PY9g3Asp0kM
vhUY80eR4gPeYLVMonWMEfFjVIWTvonZj15OV7bkd/GyAXFgwxiX2WuVGEAVOXxNoYR1VD5pHcKm
mSObWDPmOWmCwleLD1PB+GNTi/M0oHHtQRPYQpU9sRGCkIrlLBHjF2wNhBlFqub2yRMsqxuQqObO
hZvETe1nYvXUMrZNoVnwWE7JLZLFS6PAkoOdeYL8wfcxiwRQ1ifVtVRHkhgtRONGMKbaKSO5zSoB
84xYV9NDpxDx12bfpOPh3iiWHzPp5hB4aTCi1VbiaD8KhDjJs5Wh5b0UtVodyewOUsLPjviM07uc
XQxOGEJUVHn2M/gUYUOHho8mTKeEXpekgjVYypXxsiy9I099TqL4JnaVfxRWQTpBIcBbZN4GZAqr
++7yF777Oc3X12ZbmDOgBmWNx1OWY0lXA8TNLY9UcntTVQ1hAgSF3CJQm9jC1BHwH6mK8ZQsbLRi
lUnJYAEGnSDZrgcCZDq3qimdu0QlhVT4UcHf+4qIQ0nmo0J36mh/jNi6tYZHK8wS9mVPoHhu0IBV
3Jm19iJZrUrvr79YNRBNIsOyKnWWpMRjABrctL7M4aYCk9LYE7YetAkK8VyLH5aBqGAOwTnLtGsH
0ZSH5Ghv2cCQlfIvihsS2DvjZEnGTulmTsDAVljjlwWI1OLHAsIxrm5p4LI0ajIBBJHtT7xlut34
VQN5rhOHSzT3Fy3NrzhcMYhgL04K5TOGQUvDKQ5F/SolOnNWssGd7uaKjsTkZaAfB1UIGYaEYw5p
dGNvhn6fr/R3W3z+IniKA34fPHmR0HCXvJarScUtAVcZCyEsB0JKuYdft5rzRDHSOWhf4UDs1DZN
nRYJcKWn1552astRUScBDPFwlxVkUBo3w69RKly0i/IMTKilLKbEiaP6OBpaGG+jm+vzM04sT2qh
F2YD/ujlFYMXyRYsJYX1qGPRUOT5uU2X13zEmcg7wq3NfkRZ9RpVfprlGOFc+mNhiLJrxanoCFIp
xtDvsA4tbXdS2MKMZHctPcc03ZhBzsNlqbX7zmJWaagvY3YBaQ0UWQRObjJjl8T5S+8Hpp/p1VIc
UYZSMtLjcsFuHi0kBrVqQoUpkYilZMhgxXRaXZbCv723YCxMoFowD4VB40Uhf8Ct0QE0PGYEHZud
ZpGVWBtPubq+j5unJXMADP+RViwUewvZSYw8GI4jH7F1mkkh8L0DsS4GYFlJKORXoQ4jRKoytodc
KZ2mWx+1FOVMsTyrEgiurRke4cuKENlIZ1635MfKJLzkC4PwNMZEuaRH05K83GIsUCm4/Bv6G7lO
QCx5ANgJ0kMjLbTht0dVtczdqqGOgP/I/RAZgEPJupphb8NsAqzK5MBe0rh1IMCCv+mX1yIngTxS
GTMuHCvtN6u0vRq1sgs1kIaucNcKGrdNJ6L+Lip/LFGEiWWKDxTTY48ZDoF+5yZtB+YpH7+6LtmJ
shzZupY9phU+OaDYnZtBc+stOuyzfrsbAYcJcwN+buyOwvg5m/oD/BuuUtJK2ENDU1Vz3BzF1NHD
QZwNdYMBGeQpHB40mPu58ESV24vAStfCAUrDZXkRYVc480KrDVjLGV8Mg30DKNUN61pF5l0n6OZO
zvTzInL372+3mSw+y5Ea9iq6pZK4FsADiZ0I7L8ERuG0TEQVBVFqnCarP8rF8mrqqXK8yUdARepX
PcPiGVuz35sjBkhY7pC9sFhmxJwl6tMIQYoWff1DQ3wfiZy9W8cl8idpdW4rRFmPd8w0NJEuZNcr
4W3FEC38PFNOaGfGW0MmOMmKcjNlZdeyM/E2Ngomz814kIdzRMKlYzLSFGgicP/GpBBUBFZKa8jD
+aC0ZYWZ9LaYAfMjXlm1BWkBWaY4ekZNKhSfS1XRSVoJDp5Zio2sgRwznaLiaRpZ3nXSzcW1v8wJ
PJjSPME3ujK62Y0dg4uWazrvwfqqvF2mEbmVXPVNYc65UaXKCmdnWC8N3VFZmFQn0pbXyUrrXW0I
J4LavEnGe2kA5Zrry0B/YyZynbax1QKko3g2U2QSpQ6PiK5R+jOq/TERCVWm8OemAoHVYR62lyWB
x7c91pYSEpj42sF7JVSUVlJ8wNdA2a77lqqI+8YqgmTbSDqLGMUTto7eU3vPqt3thceUSw/98Pgq
AkCeWHxage9Ys3OVz4MfL8gNEuExk5Jr1TWeRObUbM3PelMhpRInnMCEe8cpIF9s4IoOj6bST83A
/r5lseAN46p9KKfHalM/52UO/jt7Z7LcupJl2S/CMzgARzPJAUmwpyRSvSYwNVeOvu+/PhdeRmVF
xCDNclpWw/euri6Jxv34OXuvbab5ppxQOxjyK9Dll0j1jz4qXbCi9yq/z4b4zenfbU0+jH2zt3Tn
g5kW3MWYrcpbWkC2E17JbKwtDzcdGGWXCijomq1j848uT5JieRva9E9Qs4CDH6Q/kL90vBHsKSxI
IlxuOcYplSD+MYa3wFF/dGcgJ4EfAah4bcpmh6fpmgKqMKG6MEQ5CAF+j6QImHhrtjAMafH8gRH6
H59uKg7ECwM68BXF2JYMzmmNlZjBXSjNVQIGXxJy2fBHWh6900X91WxQ+oA95MrOXNuHZsTZWyLh
IXVc2eEuwsWGg9o+FthjVc7WGy8rKadMfZUJ89nCiUO3fBeW+oc9cM4fZfY9JbytOTfUoVwZE8Zl
6TOZHrVRXeHxsdfC2F7bU8r5HR5nEevfAeozPea3CwIE+rggAjOd32wUHgN87XXOVsAiB9lNyodc
MI8gX1J44R+QrihjpYEpsScLcHkoe0eXK9xoj64B2dPjP/oEh4rWXjxQM15DPEIwf2QdF6+fgd/b
AlpuZLLH8e9gHp+ByLYtQier0exVH/5p1bQVtskgxzzgNHtpeRzRmc3JF/vWxbTru+XO9IPDL69I
BhhvbI/SfHei/lDN9Rl+3znDr5VAJCg73iFwAcxkfWDVL4XNFCafvhPi7UsR/RHl/EQ2wkvhBpey
s7+CgEdNNfatHYeaBAr7q24X+gG6Dl0+xlF4IWjxXpvf2xaFr2nd6rh9tWu1H1gsYTXtnYC71UaI
9bvpZQAt3fbWheRAxYOqLpFNUJQW0+7goAT+FIRZ0A1nokdH3ox82+nV0S65qFg2qXfYXqHAbysH
GF5iuk+pmZ5heXPNjR5MUk5ULAuBZcTonhr3GkriqmycX4UI/8RifKl1eVNW62c80VagXxLG0Xo/
HGhT4Cjg0hAWeXaXnMhq7l907tHKKrOHuFc3gmxAHsjiqe7LtdD0pzwKlnaE/uQU6Mtz8WE7iNo1
A/0hQt2JDzU6XLtlFYqT6J0uPOIiBIkiJKQsnOxLKnlRowlAv3AvHB3+RJ158Gp5Y5i4DrP4arNW
Mt/mo3qLHQsnuUsihYNqOkwLbHXDi8eUS3FE7A0YGBr9AJ2RwrIITKlx8OQTCYwbL8BO26NFjEt4
pXpWweogtyZr7+t8eFsWilhS9EFKfMpt9QQCRjThFaoG9IvuN+I3NwHO4y62bss3S2f9Yx7lV5Ma
u7qFaJQ193wTjiu8c57s96PJCrX8eskwfTOp+aOWxpmAW9g6M97kXFZbcIeztqcwuEkGByFpyrT9
5RhdZRNfOQw/OVI7Eg28TtTwQrNrM1VfpB8BkOytm6nkF87SYmOKBac3X4K+fzGmxX9fSVKvyZ1a
StOq4qEt2x3t9w9zHF+WK9w1XFHGC2xUoHGoqUfeeOptpvIhkPCgCDaJC/SoKA6Vyi5EN5OxIAnX
qiPp+TEyvoiis8+8t7BS1V06EidPOCMxYmpDzNaunQximpjXr+bGbi4iZteQyqH4yhtiEoPq3sn/
v4PsfxYCuf+kUlkESf8qBMp/YIz9ixCIn/8vIZD4y3F1XhECTf52n4n/NoaJv5Dx6J5Hy2lRA2EE
+xclkHQdxC2O55g2odf/rQRCJGSZUqfsFoL/j6Xrf6MEEta/GcN4Nw0ESoiNbA8xjWH9mzHM8HKt
teokXlXamdWuuOTBzLjMMq1dETq0fhtyXeuI1IZZR2hBfFVxkM0RkUB0DWby7Zy03ccADJgBHtFD
FXfLXCyuXdK1S5ohXkq8mmWRtapOrlaVJ33otp6KOU8x6MhKRppmxuyc5QFLT20h4pTzJYrHYU1j
14WzhR06HvvvTK8/zL7+8ua7uJIvvTZdAwLYdg6jdD/1mE240b4GUFPoVkJ0+V0wEDoBS47CT476
VdPLn1pEH5pl7HLb2k5kI6yH+rsqhvMQ73Qnvup2aG6L0Lr2XYvirqpPwsUOW1kFbxwJd7bo7uYh
/rPEmlYFM+9CcW4pKZL7VLMvSYXO2XC0Nck1+tozWgYrRtHuuOz4eVva/6TH+YE77qYoxx3rajtL
Axs6utMtxXRRwBkyTQ4qBZueB2mIGlI7TQ2x0+lzWur6He79aJsJfM6BhHau/+DwJxTGgjw/KgKA
4gwCXMdyMrSnWlgnoZv72hk5mXFU9BcuRRs0R64JUuShBrzhmC+R+1Q3MtiUXC6mVVi1JozfkV7c
vLl4wKUa1b9Bor3mxKT5VdwxlJtgQTWR/O0CuMEx1VftaQPIlhFirYEWOqGe85YEkHhGGupQZZVZ
OR8JnMxPf79n/1D+/UMOhhTw35SB//yf/7H3b/7fWsHv/6Md/Nef/4//l5ysgvfzf1Akdg15f/+y
EC1/4R8rkfOX4GU38KGapi5tmz/5L0mi95c0pad7tjQcFiRbRw/4D4uq5f2lC0pHD3ercJhi/19N
omX/ZbK2WbrJAMtAlWL+b1Yi05T/puvTyTWkryVM0/AkRyOH9fCfPaqxIqvQnZciT6FngmGcbUt6
1rOGFZ5+6ngax9h35avBKboNpumgJo35xngKeoFLy7b3nO6qnVNJJNu0YybVfJhZaO2sMkLp6OaI
h1l3HGKDSwdZuIjIsjBnebBUcK90Nu4uQgstjZdOpk86J4QWnQgkS/ydQzsu+ymWQpWgr4uitWdG
197KruMMElwZBMgl0d88/c/Abdu1QdUKdiv5cDXyPpqhitcnWkbyIctQbztuLcnVIQ8ug5WJ+Ezu
xgQFAGzqSmFTKbrXNJuxZfXeL95iqMTwcg9tcY9SYU2QkrhDQwqsN/AOMgo8piCAU72S5LwJ2jAd
nzbcj/T3Vh7Jf6IzV7V6Zp4JVvcG1BR81z3SnHpbwjVaiLsVTTo/dNrq0pTzLUU6YNvhHWealyyv
MHGohJEIfUSzXaJlKp+sb2ZGMQvNkkWXCkR29Ka3UQ0wQOqPI0v4xpnqfAc+fgOF9UtQVW7cGn9w
ufgGCMvZtDqhkaSgs4gyp2zrtvZTkyg0Odj4/AawA3luY2kw5nPZh8XBaGH2pZDORQebLIJhFHsO
ZpIyJUPEHdS5zRhCTAiadJNgnrnF29W707XXM7GJzPkchZrYZO1PntKGlq32a86IVZj5saslidzU
kzesbLMwzg59Z5+saHczq/w7iuiuTglsriAUNOW6EVwiKyj9JvYXrcEyiYw/DtAL9sTweZH+bMID
3pCnh02nEFS2tEY9JMFrdwlo7G017/qm0fbs8oRm8JtksTZmrd9aE+p6I0SKzY7p9ijDnNjVNnmO
moBOzngnwvhpDLxb1jo3iDqkiqH7t12+T5/0e8LklEFrn+AGyMU2LhMkAKteOVcX2uPWnINjYZpq
3yCvXjn09Fd6C3VqSmskAsRtFKYb+q6d/Akgah2EqirGDwuFRhTNLo/Kddt6at0muQXTjm5b3fZy
ixLlQTdHBoUGVYSVkIk6ut4HpGV0El0rnr05fg2XI3kXRMLHIjfnju+5TU31P1abcUSEGggrPUzN
sB4d1a87rzWPFUcXymVGZUHK47koMFDwFuxtKVFmkdasORxsrKTQbp6VMRyzIbTIOiHNDmQYvMl4
05slA3MStEe3V9tMR3MxohQmLE5wgCFRtZIDOzkpOSPlShhD0yHZ5AnACJDc9sr8zd2JBFMZah7y
D8xvw8gl/1C/p9WSgMnSoSqWdMwZhWn2iIETTdmakRuIk7RmFgM8t9ADWJrtAF+0bIlyN1ISqegG
ltpcbhqa6jsjMcctOLS1i1Z5CsrbONfhq60nzzG3DxAIEca1Hl1JBaDnilyXlIsFmwQQlXsFjNra
jwqtZNlJoP2oAhaRbAEB1SQ5ozMYQSZIa1gGbQkPDSoitZ6LIqGKkErkQfLWpOIz9KiiYjP7Sek3
II0J0U5AJudWaAYAz2PsaY0POhq+u02P2bVx3Pb6/VRXt77C+aOHsMOJRr1U8WttlgQdxfGhNMIf
0w5PfcWZk2YzRnCINVJylnVU/GQQ+kxPHOljUJkEJLn2ncgsfdu1w4awjmGTe0m0t6P4xSpMHBWK
18ilhlzBmfkkXjQ9Gsygce531VDeRQZmmzjQTkU/bfmSnK8bQVjB1jN7njKNdqBAKkJDty93bAuv
aYLTnibJGrg8rmtz/OwC11sHhgP5qFCvVTgfRW/gh9dB5HUFnSShojOH6QAyWULHMtcNG1KitiGD
JWL4lFebomJWF5YDXU+OyMcxqE+6qzF4YpF2Xea1bRk/0JyjzMpRM6YR/tW0BeAUhnKPDF1jBRKX
wEGe1ljOq6BnufMoxHnXKspywjNmyawIISnxtvu0Qn1Zt+KSLfFtgOyjiyBt1IZBqhH0CJTa3tWu
eXQ1i6ygADkQ0P81kbTNS2S/SgZdFlJ9qLhVfujbZBehrti2kzpDgF1IPzQthhzntSlvRV/96lVY
b6I2Eqi99HNvkfaUeYKhjfZVSI8RLQLWJqbgBZ20qmXDg+R1D3H395OVHnVTMoQtpjXhQvdazrZp
yPjexkJbTcM+0OY75QTycWjPbhIDrIsnHlcDbJp08H61MQTVEs2HlzNlYGFgyAS93EnrCfmVuTMk
SXgNZfzWW7WiZW45Tv48OergNQqxm5mRQkz+3RiYv62VlsBnxXuYRPCALYKLm/Ia1bMPJrYHNhUH
azUNOwqfHTlk7aZVprvJSDIi+AIFRN+/RdCt0H7XYHcjueRNwmdYwlqjOMwO5azDfiKCi4TtdRXE
LlJM3GjEy3bjgez1vSg07Po6KwPBWRunMwnUg6OM2LFcDWCydcjk2yjnKQgjKPjwC48IlqutJKdl
HUS7NlPYy6JyWPOwChj9SGOaK/HsnjbOvlWoB6hhtA1hD2Tds1WS7miGyY7u7ZcpG52zDQe6RHUV
yv0q29Kp54iQjMfJkmeOpM9UWYkWv06BB5+WOxBSR5Rw/glVd6jM5KcpIdcChfx0GkTouXseXafZ
j5a2H0g7qomSTZGmBFH12YfGuaFN9EBO0rktxOtUx+DHelSOSDoOZb9k24wa9MD8zqT540etOEHZ
BWqAqbVemjzJ5OKNsBhgjvgL1v2iDZ3G+9Ho4BO1EN/7eJOwDm4mYsL37dLiH+yHpFpcEhFJ1cj8
d1WIAYA7YRBZTjto7DgyidQnom5JfTOiA6r3LZsSSQ/KjveBg4YfZUq6MHgHFwAkbN2kwsYf6Wep
iI+IBvVSB6Lbxlka+EMwvVPDAKBS6L/LOHolOmLTKGYWIYjMvbao1qOG5MEu/zX6/lEptDWGOT3r
TUOLU1dIBfsH+s5YAQ3UWIk+vM1D5vpmYqJ1qkpEKMOERi5T0rdoo59nHrDJaOejihx8k4jemCbz
Xg5LYnY2khplikxdcsJV6hQNtg2mqaphDCUqG6g3UocQKRJJNM2C8W9Hd0wbjL1lkd+VLb3RnuWB
QwT52c0EHQqysm0EEsI40w9Dmd4tQENldfTQrFy9tLn+3Oov5Eup4+gcvDaPt/GAkSUlBQATQ3kY
RQynVyScyW15FI1qVlNRPhUNFXxZI1JKmS5DzxNo21iDoX8y0XZIOba9F08NP9qozhadAGI+BUHh
XnYIbezt5Zybp1irR1BdSOsMqxQrrW3uAcPt8qzZAl/h5tw3iMgUI6T1WGUJ3sxINSlO6fqPKvHs
FmXHFMZC0mZ/Zq0e0MgNHuGtI0aYCJ/RIfnqAZPRWr4SJAzrpMsfJG2VtSwFLcF5ptjArhFAcZHp
K24VbIAeQS96bRUbS+8JBxq3jldgX6epwUObXGaY5RH9WndmqSUbcBmRMd9ORkFivCdY3rIM5YMV
TVvgvjmbO9kcaN8HVo4AZPVaqMY4pqDrXaz4LTUZZAjM9tbI6hjX4dqIl3AHj7FtS2Q06TP1N0J4
ILLzPNCvBwdgOxiK+aNsUBU5rmm5i8PTpCN0bhJGdYGNR9Oyi6O1dFLi8tjRXoFX1u01o0Rs5Vis
ey0XDfOR31Ag+7wpDFH78K3QDwxW8i1sMijwef0bS9JGohZBBgMlz7dG41eiKkeYU0wrlNv0wFn6
kg7YMWpQyHq82fkitE+s3O+d6U3vARgEZGg4XXGvNSEj9Xh+UkR/ofL2QlraKMCXq+CF0VHAS0SE
VuxUnm9xUiGSl0+ZQUpYQKwKpa/3asXtV1KxGw5ib5JOuDez4Heps+uq/U1zjfA5C+60pI2xKUJD
bhxv35mkU9E/yrfSjW9zWwZ7Y9Ap5dAphZb7YlQMjPPAPjqTApZZ9pzYxOO0oPgzi8iYyTMfEu0X
L+LHWKlDzPnAdljNEaPfOdmpmsZp52ZnUqmS/Ri2Zy5ncXLzfJfVGA9a0/rUOCH7tuceiFSDAzFY
GG/UzXSoZ3uCR0QzfLre/OsG4465NHl4dUFUXgTTvCuowPOiHDhqpevKpB6MGJrBDshQwmv0fkhL
Y5OYP9Je2wsLeN/UiSPycYiHcXXoE1D8cclbVgfPWmMlfgvGbqVd+mTRUtc6tHrH9L1e4Ic2q1tD
6bNRbXkfQk7eDwbRN7bDFlwjrNHJY7D5NGY5E3bDXQ4d+WccJv7dBfMpxeCgdga16Q3oiu2S8UI2
he2hz0p83qV+64RHFDzHWtV0INmdch1k+XwYVfxT6yi1ncHA7u6E6PIn7c2ViJZiDGpmbbEVQQrK
esjwqr3WZtvtA9c6J4V9pzynu09NdCtiQQSyYKzdJ1ZDb4Oyiw1nxgvpJgS9JUqUvgNFdOiH52CM
8w1KRvKD7ZrDW10j7po4Fce9npxqDKCwYMcf3CrFzu6NO9HK5JQRtmX0qn+AYN/cV/2TUBAERKw9
MRLVfSuKGywK43fnuHeaJR4axNPMubt2PJoaAtGUmHiApsi9pmC4mZr+7LbFt1lHAxYF1pSO5Szo
95o+R34tawyFvDxu5n4D2KQqSJ+1uWW9aboXyhgSSAwqBxmSpGUvzUITKNnKGp1lg3cPOOiIlJvH
+64ApBzpwQ7r6qfGMQO5zV4SVhdbgiglsnHqlJuazdFKc6b7TmrORkzI7RoioU29gESSd8xhVRCf
DHISZouTVYYWfbI4u2o0lUcjL4/Kysvd2OHQFKicEIMa3Y667RFRcrsOGtApJMb4tYA7COv30JVh
5sfRkzZY8CBa89FAaaYEVG7HHKFOYPdEmNjstbFBGlOKC/FCzphpd+oSOyUfJ+9zXy+9cwTemX6w
I7bRcQ5asi6s9lpFs7i0RGCWLgdHlNoNC11yweKAaph7TveoOuhklAbRVsWnyQgNP0JZaodazKTI
SX1LDnhLl5sCVliiP8Ry1ubU8C6AZ8pvHFsRWqtwKC96WZ/M1r6Pi0XMnBDnOJF6GzMmYKMMp63y
kBxZTkw6zggQkoprG+JMmkvzDP/zTGLdizdRSU20bOqFQNZXNqeDGE+E6g4Nd2BrawpGPNwVCfMw
QC7BUYJuMiPUDxQEvsAle+w6b03cNQY25k/IHbENGgvbAalhko6wWirNQg5Wv83ohFblGMV7t1+n
ugoOo7vVpLXXENIru/ltmD5bOsrRXsG9UbTCLSfDHtpfZAT3pB/vEByw6lszDqW25CwVB28KUSP8
zQDezzAdFjbuIZ60U2p7nx2h9HMzNetqHI9dykfWOLbT7lwZon4lXzLQHNYy909S0HKOUACCNKWt
odN0ySx4XaUgvQ8zTik9KA0CVxYi5aMrEjTXeQSMpYFRYBOwNt9xXtw3dP/BL0fs471ztSOQZyxX
+Lc0IiXr6n6gAF5POpWwg0fGh+C5qbEmbOF5j7TV+GoBm7kWEucnc3FrXYbSgPO/ksQYN2GUgBZK
xGN+hXLbok6JP7yh3YaafiWPUCJVJqwH9dB7r/DVdexxwVQPPodEMJVwFua6Tk9DmGwDBk+r2bM/
pTwMZvfhduGevIRnm2MIlVp0jAtxcDKkBDPOJQ/2ctfwxg5s8YkAGizMgtOh+ZNxkOJsEs3tG/0i
dNjkqmNUOfLxtniHsbBZLqfi8cudBo/dw/YlEmR0CET44d4ItBRsV8/Ki6F5TZbkBW70sLJkcs/z
6m0yQH3AYRE5QcRstPhtakLSTeErk7X+Q/zwK3P37ihd+atZzlGj/TbG4i3xEopI/COrRiOXb0QM
uxlL7FaZF4AJ6tpTtsS0ZNHJLVsAxz2QoJD0zMrKh60LIXmXJbWzStlg9Y5MjilJbo4aiY2Z1dFM
6Bd6Zdnf61THM6lNROORD4jicmON1CexraMeFUyhHXWfu5zkSpSgq15gpMBISOyPG1CPA95SAHdK
V/+MmclseGRoTID8xXZi6caTo5E0MRQsADWA0rAF1ZSSo9PiXUap4toMXsKDnKOT7L1rWoziaHnD
d/JgpHn+ZlJU2eHNpB2Fhk8ntizMHrvW86nvgdVPwYs1sDIYLk5CkjswjMzNytNBIzaqnP28ScjP
we8rGO57xGcNrltgg7MPQ0i/mY0O86uH+JpsEnatND8G0kNwyM/M3bdeNS+EdwZHbZ139PYqsbye
dvjjOPkjBukvq0NaaIMBxmoPS/alwsEKjWw3VYQimRJdORX+Rfd+xxRdi9KMt5KJYoG8h0eeiZki
q9hk6G4aRAh1o+ZbPFRnh1arFrPMOYSZrlwM+XRVcrh9HcgybSC+qD7wFiNz1Nx3Pk694+ZvDFHs
CkK/CML0fMcSBxPXhkfUSIhrRScwY6V1EaxJTzKWGoZTq/h88BHOUO4z0Kw8zQT1fs8FC1JktNhT
BzZOMf0kagY8V5k31EEW6ozuF1UahGkDtlnkyN2QT0d9nKsdeWjaKpmJR1IuADowuVg4NZzNUAmc
5NSWqaDE834mZaI66kGDDT2lYoD+KGERcEJ9uKKENo685RDpC+vNpb1w500OvmlrRKRvd75HZJSg
NdjIvjpmHbSb1sYzWKD0Tob3kSA7mx699gLYnsEcGkHcSnsSPIiZeOg1ghekWuwL8bPKaKOmQbgx
+RD0wN9UZ2+Y+n451fSuRvw+WRI8J/ZL3wIEi3REhKmMsNgh5O3MygemTDfSyy855ijiJMd167Ia
U+Txtg7GV13+CULg/GSEBZtMRyvS95tOhs8xwaX4SHBPB/V7FxKliol2o7KG5jSEBAzvg6J1Ia5k
ofxU9Oszy0Bui9S8AC2nzeep129hTTB9ULw2lkw3fZcskYtqMwqxhxOtDstctspx1tG0hSZTM/Fp
8+FkcTWerNQGpyjTxWB7pMeMpqcgPHpytg25iasxbD5I/eH84EDnLzxONliPBtObT9MAJp1p6ipe
BrQJ1oYtNiB9ql97PRfHGoOxLozoquX2VSbJIciX+ysNj8VvvKNBMRPjmqUbw3YIrQkviandDOIy
6U2EOsGU2WFMCh/KwNV9HAu0JnTXPl2444OYPmQ8nTIWHchUO2mxcuWe4vo/Dig3q9l8SMVAhjyn
fypRs7OIg2NGvVAjChvmGhkBnkLtjk6y+sVP5ROlIxlMcCCl73KQoj4Z7FnC9KDCGV82oqZBB6be
i3aLtX0rG0lSY2STf3Q3FCwPSbbD81c8tjlEuj5WpD+quzTcD2lG50XR8NCz39QlHZR+wpngJPLr
VJWeI5evOrR7F8fKvTO770Hvod0b0DrhPm/2MfuHQTflMTdg99NZ25kTkmiuvGYS/hu0iXeYvHvb
6kA2xna3tQrgLl1Bf0pR3GDSpeRYISrLT03NzLmnVh/j2aWROT3EjP8Gr60OREE/z4Hu3NwcAZlU
ZH4Y7UNFk/yYRnikOrImITfP5CyQSUOK3btBCNKlLsSuluGFjEb8Li4Dkb6J34fWtyu5Y2FBk5MW
5ikjPVPq01Pt9Ca+LxohSPWCTcPFaDp9bw/hY1ARX4706t4pFS5Iwzp3VvcwNjDgPKPxWyQ9PrkH
8U690/HHGwRQIGRkB4xl/MJV8VsIAwVoM+6zYHh162aDzeAPORVbz835/JVAdNmFdwRcdptyBpGI
Y+08j+2705SXZMhMP1UjMP7gTHAOhYpW3htxtqengbFNMbWrrRrfijHt3ZBw5rYY75uGRk0mhx3J
Sr2fxZKEkCp5GnMvfChHlpiRHX1PU1vXyQizaOjeKm1kVAPvSgeQMScnxaGNAazt+V2SAYYMa+mH
UbBhNmq5NMDTVOEF9Cy/nlzBVr+MV839oEvU2/WzlWqfEyMP0WV/sI0fcPRiIlvjlCnCna6TpZqZ
1FQlJraDWVXKxwYqN7Pb0b/tU1rNPK89066vR8O2HOLYqeUKczjmKeKIHL95WUZLbWSh6XLHzaBR
Ug5sbxs2o4eetECuWWG+x93Z6ZQvwy67ltlAyNTI31UMfnERYE1zw4sz2be002q/aBUbd1uaPjpY
ar6WvqTQfvOu+PT0ydjb+LrR1oGaipPqbGV9z5HKeg701qY1E7t7KyOmryJZgHQT49usyEmP0gk4
rSrCte6MxKHpcP7miMicTLi+JzoqtqaB+5iDIqixGUMvT/mUpc2Edh6q/kDewqdH/S6yeieEN6K9
4cxGdEsv7YgeTLVMGeJXg9b6ajBDgPoAQVhXMKAp/XsqnF0ZY2doarPYUW6fiY/JefIl0jOYMRlX
8QB1Yd9KMkpqj2/CXqVB4FnaCeQdu4m+DwtMRKgMN13nbKsqiO4C1z1EbvBEAN+rVNVZEBC5ro34
nvnZqutUdmvJfMxqVpN6HI6s+fXG7YXc0K79zO1Bnm0rv5D3jMDd5NuLOmaUrHB6WRT3AU4XTztY
Ut3hXaGZrjVnjpdw/BQtkE6X74PgCa5xpFRBAvo/ST95dxxYBGwpgzCv6At+rKIClSfze7xxLZGd
fmQY9THvEAHb9tkLCSpdkgJLB3frYvwwGREEUfydR7Xhu1XEwjTgj8tF9IhOA66mF/KYdWXD+427
lEnpQabWIZd6RkYK+cDpjXHFq9dCjghJjAH7pghlpvu4qQRxOyAlOOzkNGvDjIwucg2XYQdlErt0
igMnMQgpc4mMmNFYCvNsNGNzzUK8Htc6vCeoA00p5ws9IYNLy/p170SPWhQFi5jQ243yqkkMdLif
1qZIXRwWExtXr7/2rhttmpFmqGJ6YIWRx+mhSJmwY0+gDBFDLrauTN6mEBcnh/dxM5nE9GW5c297
xhuzRM9vhX4mi/bWyRg5a6fTXjLm+JhP+oEW43TuTZVyaC0xTYWB+eB51d4dNbBsrBM1UytSDHXU
TUhHdTrYD9FAsYeDfFpHvEqgBX+jAaF4gJJkcM0P28i6s+1oFHcq/+y7Wfo41JkazSgl6Ig0h4FN
cuTyIj37Jv832qdef460Elus2aKALc03jyejsdKXsOYgGnkD2bkIzn0VWSnr70azXEbyRA9sBpvT
gaYzj86jJdVKvZu4TV1aFU18tN17FFS0jMtQbcJp2mZa9UPueUiwUFWtoFyUPmgKWnoheYWBTYwd
caVsdGFwNti75h5MZkRnQGc0nRZleHKpYjyrgTtXc3YOQPtyLBqpuiblO2O7IcfpK3Eqm/DD94Qk
ukNamTH0zfKxDjTG2/mA1Bl8UlJy9gzpmUE6CQKc1dOTGQtBdNxPtrgbveK7Vt1THlLJUukUG+6F
oMerS6AW+mNjU2U3/RLFg7Mtw7bGNAQmVZLRz9PhiR3BOQA0GJmBp+2SiEXbsRpsf5xSmxl8CCOb
KXwsiDdpfxpsRkMHKC8cKKzKagRdCoRnU7W03e1Ap2/kQp434vQQJKW9M0am6hJFLN7XLm51JCXR
41R10HDjZsdh0NizFco+8/WaCBkLmfQkr12bDfu6Tthy8mbBHs3WmkJu3s0h/hPD6/RtqtS8FR7i
uVoTu3HJvQoy2KhD/j2OiN9sbfLWyiI5uOkUpiSMS/qUa8dE9xKCMZDZEOCGMsKi8xhiFkTcUn7j
SoJzDHGL3hCCon5q6CdbWNxorGKlWazLzB6hkFoBuRz0Tng+wRA2JIuVCiVCYIlXDCXwg9AjbInj
SNeOnPKNlvxpbTEcxWwt872vYOaZJOblSpwnKqZWigsBOVec9BTkp3BMT5TACAgi+xZ55p8+IMms
UYIonWM+x5iYUw2c86JDaJeEVbrzGXFYzg+CHoj6wWsEtmytddrRxcYNfqKFNwpWvW7cI/a8cWX2
c8+Ajhj0IIRe0wh1PxlBeKiyjvBhqqIxpLzpeCVjoodIk2b27NBvWASF5TIgV6WzguyzbjKHNaea
vjxoAKFIp4u2FCUpYU9kMH7PeQED1qTyCtGNQbFBO29od9yC6qQfShAuTAe49nM/H6cEA3YvWJNz
YfkwMT4jMgexhV4GBmUbr2c4m2QTtkmgtQ6WPvBc+7AsUdnHPX6PxQNojKOxeCu7ndcKgHENhU1T
XIk4x0eQFEfymaHOp4tmpEeoU8YOoKiCZQqBNs/Rtp9s4Ch6D+DLbF5DdoONG8RMOU0Tz9WlWE8a
RAw50wDGmkCfg/7yyFOQAHBpmWKaEeLadrDfFNFlq7Ss0QDM8T6WHGpwCBF3ZGBEAmrgMbnZ1Cn4
JiZe2cFT1FVNapNMDHSoxA7nVwY97ZsXNM1jUT0DqzgTXwTNOp79Ej2ZKu8nN5O7Tut+6VlV/hyU
dINNCu0kNrbxFPxkNfTR2huekyW5x0LxUTEW6UvChRCIEIqaTNwcTLB+GL4ZtqxPTsqODzJM6jRp
WmnwBOZze6q0zJ96EiMDQOw6hbU7/id757EkObIl2S9CCwzEAGwdzj3cg7PcQIJUgsMMnHz9HLxu
GenuISKzn00timWEE9i1q6pH+YhnInVP+CPO3qFaTMYxvLCbNiW5ZHf+UyubJ5twVJZ7Tthztu4c
3DVsAqkELfZ1QtY/awKiMCwoJd6qJNaPY6cRqASbHm4KbFhU9hBEBqEX5L4w9VAFbVRIQ5Hhqw3K
XNBVi60JHWin5x0wHYsye6/ZNrsUU8VTloFINh1xtaSx99DLATpk8S5IeZsx+h1Sz3oc0rFhg9Gz
QEnmi+ABJFR9yfvlGjdUH8994Z3dxKVVay6ecNLKLQSkrxT81CEB5QWN5S6ZRvcWj19OVY3hWJjP
Yx+Md+ioJ3yVHenvDOiizTamyZYrrBSKqyFZhISnj7PBXB11467tzHPudJdYMT7gqFhlymzY+QKU
Qcv9yithm+v1K+QINmqGS61TlKTfQem9ERTUGwMKSOga6mLGxbPW8d+59+jELgdrlwkycFGPi4Q3
1o+s8Q8urR/DaL6cmhfZrGyOyrxB1bEVrI3iNDl0D1qxxhno/tPaebedFJAlmgsf26hKDw0fopzz
nk2+c/Wmv2rNYTHyCtZyBkqqqud9k+XEzyXNPEsS0LpYnwd3UvcRCf6N9HnzM3Us5vJpHoZDHhR7
GADfk9MKzqj0Rbf4QplXQ54bAxm64Vy7CcnzNrrk2c0c1m40mQ3bQkR7K5POzUJW2cRWClPNHJja
2sHdYXL441JMgoILVk6tznKbxXIkscvJPMR6z7ZLpyDFnIaTV+pXq+b+XpXuc9/0Ry+GsYA5EznW
HmHVihVtAi4tLvegGqvbAOeONWWnD4nh7VrLhomd8x740D4ueT3y3ZcUPpiPTcq7iQTNjkjH3oGY
96W2CJVO/JDbyB8XMi3ochoODI4IVF229vE+S50TYm5/yCQ07J7Tb3Aw00VdDwouoYgTpCLPEZO/
t+CFNRkht65jOlvVfQ2juAUuO/6kso+WHOLdIFntObRJbWn8fK3UuJPy7EaK7q0RIlra06UwS70z
/EXcZZXNh3Yado3PfwVIhKufbVGiBDXSJ7IkOvtT1sXZxQOM9etnNk1jZ5bTAbBUdNYMb57cO/Gh
liBbjKJ6twR7ZFyWrR+3pzbvnzE77i0/KjE3yXc+AW2Y5MtvkE4PXtz/1h40jcI0qePwLprn7pXL
mUFk2Ry9Iy4ZCMnueM00jE0j4ZZIO/NGOEu+KcvyfUzpWfAXlHJIsLgvUaG7/M5viOxDctuimtwb
FvqacNI7CGY1ST2W40V1jOLsO1uoyFOtc6jUzHQOKAXenM0so7eL9oJTOrL4pPk1JFIY4BzlngET
SYlt69CiW6yXBRKIjKpoSbKBSaga7MkUE7EjV9CDsZgtyVyfvFkfZ74PR+HPPD7M6dzZt0Fz9ca3
sYpa3lfeKGawBb8CIi936dL8lgxKRpVsTWNRoQ7SLxak4yVpngr2zm6bwLtcEh8aoHeMhUPhSM8x
7kQxPj+ZBQczuPhzQjK49B88bV0p7OWzLZz6bjGy3ewS9F0e6kInh0UKWE8N92rsDCQF4+TcJjbV
zsv8CoqKFDYzGgcuXML9sFolUu9L5x3vQjIQpDbFgXCiy6WSjEWr0Wk7Sb3B2pkF8TDfwU+a4ulz
SJfnQhnDwRXYvQ3wksIY6crgTKezXR484ZQ7zLXEgMvousqsnmrXrGYIxKnGMsRxpoyqf9GrGukG
wYYMMKUfY/Xocn5vTVbQSA/pJQoS41bh2jvaFLnSjPjdwZLdumtZOHwpMsqMcaHleAsiVLdsHap2
J+TjbcOcE1Tm0WiGxzLw/q7/oMiy6ZgDA5qsCY698q1zYpG/W3CHLAT0uyq3D0vBgQG6dYd7Ed9k
zqHhw2xT9j9YaZdDNdH4LL2vTDAisK+uTqiPmOicotvK1RXkJ8GN/XhYkE3eRJGNtx7pUTah1UDF
kOnwITLdrs8bYPgUaJiRuGsV8UYSbPMmrzs+BWVbsNminFvxe/gIGVWxBR8M22tu9T7GLQ26wnxL
pwnmFl1zm3iqTvasuam64BkGctrcouJr4bfFfhTOS5SuKJI4poYdIj/bdYUj1LLZLbjQCKBX1n17
03GJ0hJ5ESf+OZ+yi+PL57iB8bXI29whDkRZ3aNp96cEc+kR7we/XGnpvXJMsa0N/8DgTGt3Xfym
4lBYTX7qJmfvuA722mWaDj5kdx+EGBlWeBy2aexND0J6NZgHO+teZAS3mx3/UeNVhJgAUmGo0CaY
y3lA1NuA3PhlFr119Gr3nLkr5YEBdJM0AQ3QaFFTYBX7Zuie3Qn674z/f2+7wNB8kgGqptC1HYZ3
PFjHmAvc0lY8ImaawBuxRdsUxk8Ot/FUW1Qhp8BOI347d4DKyxY5BLKLlOcHX/Q6W1ttDBwComzP
bQT4nbQuck1ASYl1U7kX3/Hxfazc3OIeL+WWXsq9GivrqHsUZLQFgsrsIrmLB2EjZX1lnMUKAduj
G+2c6BatoUnAZaOTfrxf2ZIdVusaReYn856cofxDFat1cOMKJd947HkHt9g+qRbIo5mqCMOS/jEt
uNmCoQsDf6AvIygp4JYRzpHylNp4yBrvVEaDvvXloImDGMkhJiuV8NPvA6k6rmPFE4dYsdNy2M0x
1V+LPifgDrsp+2gsMWLaoZkqq0EQ26x2yVKb8M6K7o2cMCYZD6kOLtleoZqoHhOZdq1HuDVEEAh6
InqD/wBUEPRXe0ZCXQdpVu/yvV/tAUtzAjV35wyth3HDso7oFVCJW3PcRSbay2hzwsn6k3vGr1lo
mkw8nLKm9RpViNBpOeVYUJYt8FuU6ASXAYcIE4Gj6SgqFxm2gQJtHWMfnExsxVwg70aNEoV2Z5zt
KvdYgFIkbwAT0fWJe53gRxp/MTxjCOt3YvZZmrISqlq1t2aLdEs+XkbbfdAGuTCP5e5svdj4Z8j7
TeLmwabceAR2mKqaCtNjh3lptfiMfv7Q4DwOrYLvkmTjUUKkjTtsl3E2/unyhmepjYMLny/Ion4b
2YbzkOmaDgDLZQsQ2TyoqvbZrHogTz95krC+iCdjr4qvHK4oe4v6oPP2Dnhxc07NiTVWPF8BAnwL
M7+LFGQubgrfpQ+QcDT6k2yn/IBCBHMmKABY5uxqlpxjUzUmGQwLV3gueBSU0vrsB9yyEZZ4qWhE
drM/KlmQ0kga4N7DcNstdLX7foSPlBJRKDQUpk573VmXZnntbQIlRpQ0rKJvY+eXe5IeN2EKDOuV
/0829snBt7hGLws2mMQKim1nNBdgXgAYFREeW/0aM2Fxx4Sd4bIwZJu7WFu3aFLuqg7FDlN0P9s2
PBsP70X7xrREz3oMUTr2MddzPNsN2ORI0PrCl5K7erpLYiyZa3bZ6te8kT0hlY0WJfLpQG1Q7e4K
ep0KgAvcxpov9G/qhoOvgpLnx7EqTyBFwcCAEGTczL8XA8YzesunOz3CcwOAg4WHFm+qnQEk8wnT
9yxP3ySId8uy7uE/faZlnT/nMug2M9+xQwuEdhTv8UgEK0q5JkX+3gLgG6Zp0OyBqjagmlE9onaE
ABj/Tbi2pqm8epFJt1MJLhj267B1ObgjtzzVbBm2Ks6OOSbxaWz5VOcAb1z2lNtuCZIj97OKiOi6
HcOAilWsuxklA5kwZ7xoPj2eZWSnAPmmnvuNF4fsO1nADq3FF94owHXx6lYjG+QF6zupkenQriuO
YOkgb8wUn3I/4VNVWBj7HAKrVY8PePJab8tVWLFK+paFI3dwJVisJIhkdUD+ir7H7lQZ1TXN2Zzn
jsNdsXa5jIKJwbbAIqxefqPGFlwqWzTawDzAE7h3ihyqVWo212U8x8m8cJKS9ZmjXZm0Bydavx9+
IzZyrPRxQRIvDaBG9kRuqRI99emzwpr0bSW9fWj7lG2A22ahm8E5djTrZFtUN5hKyBM5Pqneu1OT
reA0IuIOERnYuD4MJZf7JADtYQVNcBpHalXMim/TNBQ7V2d/fQM/4tDT1uwudXRx+KiOqXffNd57
bXnwImWd7vt4vdm1fHCyLHuLYrJRckqfOVP4O7j3ux6EVDHZ8PRAs55yCZlU03bX9vXFvhcsmIAH
0A1X6vLYrDslRz37tQ8DaSl/XT6krg/+pxIB1777eRbFQ2yQC4gsDGUi21pp+uCZo8t9hi5Ao7gF
AYwuHgWoJf2bAOo9FWZ7jsGAbmNT/zgpoZIs8p4Bl8KeoRvYHE07DJag2E3wwPDbcao7Pvbc2XR/
TU7vcWRTMNccLw5wg11igBuqBOl979dx9b4B/xUWSDAHxnG1ONGVY2xRQX+OHEyGxUy9VEHlMSjB
u6BGiuUSt1Is1Z61ZAMzJjnngqs6NlHMxkHOWr2HZF6706ftF2SJavaqCSzabTdP4li4xnaqqH6u
jF/TwLYaD2jRXj5UTyNAMr+vGedz+CZdMDz0NkSaaob3iuOoRHR9MZdTU3iPpZ0Y2yiXYWaAf4t4
i61A7dIJlxxZGNR+rI7HLhsNji7on9Gk5rt4QA+sgskkqmgi5gMnq82eyHdc1xdhZHuEVc6rlnb3
nojZMYio38rLIysRGidQZ4/WHP3EGe2S7H6vpHB+4xrOUEXOmjs0bnE5re72Ble96cXVPlftTXmL
iyg2DFc4gfG2KFBtxECUy6/NqyUmYJbea9ykD1rjujXZUtGWAA/BBUqVl716qNPy6nQ+rgAohLgY
PKqJnsvMnLcziWuJVYwQFzPUhK1haoLkjjsaE2pcuyzsHWDhpjpySNXh/08z/1/rVSxgCP/nNPPm
nyJO+/I/96us/8G/p5nlvxE8hgwq/1WuAgXhP7LM1r+5jiMkvAVrjdOS0PmfWWZX/Jtrug72Vde3
/6Ojl2vy2sRLzBmh0QO2YFqWI83A+X/JMq/1Kf+pbNc0A9Rr1wlcy3cl2ej/xlQwSSkUdSlZ0BdO
FeIeuOUtHQRN8RLZ6hxkzrNbYDVqJ/f0n16f/005is3L8b/+yVL4lrMGs7mo/NcIdUqWFsGY1XA6
wrFlT/GSGdmLy+khlr/aZvVUdnewNZlIHHZ59rs5zF+9s9xPMeNFcC7PdPNE2BkHGrzHB88e7y/t
g9/HV7+99RZybT2e4p7Rm5HBhi1JmLJ6QNP7/L//Ijyp//uLKKzAwbJmC+myS6L05r/+Kv0cR9KM
IgtUZjCHQmT7it132MvlPRsagfMv+B5A2IatN0BJKZdTKyvj0CLOc1v6Hi1/4/DdDSXOijD0oAoe
bcKO2bBCN1kkDl3fhG6kBf9f/J+BkVKxQLiPzOgxWcO6OvK+4ihBHiwFRtLiktrynziw+RvTyvkj
gew2EOKhWqd7fyoYlruA0j9z/DMECcktykL9+IszD+9vQ4mkUVp3hjcw8/+1P9zqcTSrHwfERppQ
M9X1LgYo7OOMC/zAXddHodOAIkVxH4zgL1MTU19iXGBAPiieUkvvZG+oy/m9k/X3ffs9dfhn5kKQ
pASOFzIHxRvbe/aZTvE1K8JVwV++bqe6WOJDFRuwLevgPRiazxr5lUVW+jA+YZgNyxYme6QRYBa/
PgNaG0PAmldSamHHNLQB33oxwQzg12JwysuxuM9aMMr+YNMfgKXQJKTKxz46cm/g/cvy4Jw243iz
p4rFCsUW69Kg0cgZAT7TfQH3NnZy59AvPsNqNOA3J2DFi3Fyc+h2TBR3PbmqIxC3/hZbOZ7JNJoP
TunQsGazYNCcPzUCwy5nPVNBpd0X87I3Erb2taQeRGXFx9yPyVY7CHNuM6Pw18uLTr/dusNDaMfP
QR1RvcAWn2y+9ZAnY2i2SPFNTPk0qJ6N29UwTJKb1dgHKK7s/liKqICseiPN57SH0+k1g39aNEuP
/Z5AdHYHXRxTqU80P04CwM0eiKIBinGGvkIaWgNYK/uNLyNvNwfuHuIf91DUv5AUTOOG7bi8VBOZ
MtSdx6BQd4iQeIf9zzk2/kQuq5jB0Ts3awlyufNRu381FtOtu967BilOqlGPTtOeXU8fjKk/mkZu
39hiYBmrFn6Arnjop+mEHy/bO3Zya3V8pnrn5EYRacSJsIysn3W5RqOJjJL3mf8CaEJMFmIz08+0
8e4BxnxMrPA27UTgZ4vlbt4EccSEOXhM7D03bDFdZgNdtNLdwF50yaHFYDyIawlVmVnZmxUVnoT6
4ZhY52he7gYDAllapWLfmBQD2/NwjCNa8appeJiIzJTZxndpgmv6z9zP0BPaCbUvS95TkS6bcSq+
3NZxiKbh4ynLO0cEBSx88yPuqIStKrz1Y3ty1MC1bvXyW5W1G231oYRHXSZg1Mn1afteZ5qySPDr
TO5PlQPZlzX5adOrPgvT3jrysnTeilLAIUfKJ0CWBi9uUpvo13ewWTFGT4Y4ckLhKV0xvW3T8/OQ
4a6LYh/5y4gjsHnGmbcbckVlbs806ypiXKr3QavjQKsIRWzWb0c+gcyMhA3cVo17j4izhBQjl41Y
J3WzQfnoQdu2yqPvAYePnKvnpIzOXhX9XWLm58kRvwVx2bAssEYPsKDDHsbwth6agx3bNLjKzsCq
PfDycTVeImgHXKvwOLNbLC2eigG7Li7YEdb89DlWpEdsUrURVMKwNsaHiNZ2z5yfKXexT81AqV7V
7vhkLKGKaDQS2N5M3+lOGv/DqCZAgtqmmy3qtq3S+Fz87xzI30ZmQr6v6ZrpV4Em1AZXtqbsSB6V
HYvptr/H0vxt29Fn1ODHMdd8ZUxtwXaSURM6Z6dY3u2uYqOcmd42MR7ddPhmRW89Sel/MWGCqYle
U4c3uPR8tC2js8AkS0h3+hVKJ5L7UJFNllfinRT8Si7CDlEOalU9hw7bIKGQmCndXk3gWmOai5TX
QYFISFgt+ce49KQtScQCTHvMZ/XueooVPTSkQ1CdZnVpugETcuJc6leh+XBhuR5F8Fba9NaoWX1N
6Zr51Q35JBTjkj8HU6DGe1f6BJM8mjCE/6r7kkZzNy62MpFsdsVbX5DFjjLcL2KqxT5ys4Ne6jnM
bX1ufJdrqTk9kaZkViZbMuVMH003H6kkOg6F/mzoCqbWyaC8tALpvRdAVaGdmK9eVv9t7eK+nrm+
xMRBPITADbyFp1qVJ1z5n3j37SMkdpfAGQbLCtt47oPtT4OPjKfGZmTzXg1LdCq1sg8IzLTCG0zO
rcUWr10NQXwP/SVS5zrSZLdh6G7q/hNQzGdPcj70EwZ3o3ROfddgKs1xoDg1spoNNyMAMV2q4Y8q
1XQKpuTRwrxygJF0N5Pi35kLIAd/PDflFaC9GTZwxsO0Tt8nkz1EQihnq8eIfgpS1DnEmYENogkl
ky9UiWREojQx7O8U5AhNBpfGg+FNb6Phv3BUhpiewrQYTiArt05LdFuU1Iz62mEBM5P+qEbvEDcO
dyXfZgFGvULty0enJe4gewcOQAv1BEU+2eM9N8K5pemibOczqAPa9tZQtfLmYmerB3caJsJhAr6x
rCl7rimE94zvLgnSrZwnNF3f+2gn77miC2dblvhdaTQLhjfmNX4XTS0QaFnJ9nNrjUVAwQoVO/4A
HyuOT7WaHlVXovyU6jVZJdQOLKPl0erccN5ztt36ephBioPOacacDEdygiH+IXLvS2R3ajC7aw1o
JzbFQzPxXMm95LaoNgKAtUyr9+cnTnV+5jUPx5p0Umv30c0qszujBdHAfnCfOKLY21X3l/03Bv0N
wWnDyKntHTks/BHi/8BCNmyzpAOOd7CAHc7jrfb75jmdWKGamHSAcjK4WHl9HMmsE9ZzpkNV4DRz
NTNuMl9hW0AvzMlIs7thk/KCiPpsNNpnbaPf6Nohjo5wZybdm9f7eJki93v0MIjqdo+B/L4cvHCc
uh/hTdEutlhbxwkeFJbmoZ1Xf9wJtESfBuA/xqBgf4Q/yRz0U01QVqKZ75ocSmuGlbvHnYZLId8s
JzMmAoSXDMDZajj2x/zJdcednmZWLFZ6W38YpMtD0mLPdM23wbXuocC8N50/H2vSEw9ASRhlFt/f
ZRxYjC62tR9HPJOzji9AhvpDKznHTPs5Vf5yAa8/HOakfW1tdECMgMcgH6jbmZOc6nX/ZNMPOOl+
H41AQA7kfoJt4vNk0U0QY2PIP6Yxl88NywtC2VvXNca9nhr32REkidMps648SZ4zpFds+MRgej2e
IO3IPcP2e1uY/b5ZOs4FUb+wXtTHXk/ZVZaKqodooYky+FU+flCW7GCfRgS+FI83wYre3jX8NJu1
jqlhwuAiQtUC3kf4cATzQk/YaK42XGq7s34tUhuvc/S3HSTYGoWgW/Q9Kw+Yo8YSo0W6/XlBMDU6
WW2dJs5CwoErtFZvX5h4xQvH9ckaUj5q6DJ3S4G7oHKXl96xjXdPSrBpTvvhOFQugDJgJyT75shL
Fm2yXDZb9veXJIu4SrmhkQcUvUwlXjcDy2BQfVYa34o5vXdJFtyIWtk7wZ8WBfF30BOimiNqkN0s
OFb20mCJj3ANlvofWAbdQ5EHNYZleTVy65HzbvmoaZhQC/tUV697jCCwQz+WMpToOqUyp8MEMOEi
Api7gOJBd6v2WEXTSPBfkIYSdEAzsZFQqr/M0Z654fWAG7D1YEEan8XkXbWlCB66GDbingYLSM7k
vJTkPoZIYdghRROdB/IfdHuK/JVFCMdxaj8vfbsAXB3PmbD+IFzu0wUrUk1Fy4Y8cE2WJHCONfvw
1ZdMHhzGj7FAeQCa8jOvS1GdEQFXuf9h437G+df1zPMZvt7kwiVvhWRTwfbhRq57qYA0WKsVKTFX
z6zBUPevv8jZgUrk4jCIRnJnoykfBqD3VBC5iMNkx1r2pXL6dLp23nnxzK2Z0nJTvRZzt66GOv+C
FzrnEgKvaRYfJheHfR4hyyMKvzSIGvvGWfXIOTiAMwEKkK1eVJhgpHTicxxPdSj4c6gb5JjLOAtG
kzHJz0wiQqqpb64ZvZKhlE+zal6JEJ/VYGAnTKyTZ9zFVbFcxkX+GAXHTmyQnzeHArMCRCye8g21
FeAE0nL+NdY4U1MT4eqXNDgPYxOc48X7sPEq7TUkLTzQDc0j6T0RHOYwZswJlA4Zk/JCug5RkiGv
WtjUZ9jnM/KfOyNXB12Dmh0b1t+jRTwxCh5Uk1gbkWKl7y19cXrYOVC2zUNrLp99lPxVM1OygnjK
PQ7Oz8KooJo22JH0vNMm5mHLC0DptqMb1pjZQspfKH539A2Ttd7OXTTA/pmoQzYWOmR8bzgYpqVP
rLNhH3hgHtxYX/K0Mj7MKQH0ZgxiP9h2c6JpawmHNEcqxEmAL4ILmyOJBmZ9llA21kjAhBDdwXIx
UP9LRRT6EPM0lrylvcRbUJsBavZge7uBmwnNaoxSM7ATYqs3FxW2Jbtv8Z1k0UgOIE6zPfkJKB1y
2JeEUtDAmpsR+C92bSjoRt8iRo7G1VOwvR+c4F3M6Y+zmPkR0zst0N4b9lRkwJ9a1xzY0KpPHIN8
hddukKh7MID+HP2yxI3jV2RW4QkAVoFLVW/KTsgdDn5cKzw3sfkdCMK7kUUJdtH95LzxVp8w8Q0v
yKbePSMekZ3+0s8ssjvaGoKCGEQ+2w/Sr766wEvCwUXzdGCNPud0eZk4H4wUh4PHnt1dbp2ZfLgd
CmBriXVZfRy7xDyUfXHn1N6vTeYOgieTh1ujXjTCnfHemWe8B6dpwBZmJIN5ywdqBVVqFnuVzjZG
3ACPfx5f3FRjZcKIF1asgDsVEP3WfbxFx8XumJlYVJgY0lSTo6r6zxJHEwcRHMlnKnqOsk4e8ml8
HpJx5/Sc2UnjnUmWmFcVEzsg8WrbtHFZXozQIj6I27ERqdGpueA5x8HFL8aHYYOPIDsYRfRReZWB
9NJj9cjSm8466kwTuA9CtOfFM+SFqq2OByl+suKfmP7JxAHHIJraxh3NVdWvshTvscMrpJtj7zFK
MkA3R7+ruBVW93k9cTzQ/8vocI3oKCuU9VwL0IHKyv66kfEiJuz6//rOkW00+Kq22M9P+CNNKmkw
dKVToM91nd2aGmJ72blHc8lBMQi0zl4M8Stu1PFc1lYARk752LsQZLFPWk+DFseEgsBLjT8RXpbz
lOF1O9EKK7hmZIz+Rf+Cahi/6Kk78O809dg/+I3hnnixcly5GP+Wbmkv//qXFHd6ArmAeCKAyGEy
6PLWVi0FAxhu1UKCT4ztNh7Kfq8NQHSeHzzAnWlpFM79ne68F68JgkvfeVuzrfhqlSKgDCE/OHHz
1mOQffj3v0TOW6dJuRAxMC2CRL5No0aaA0QBjnG/WDQPTlYx7IuBkuAAzy5egeQUDfU/hAvxw3sk
XAK3PUR+/ZSllB6aILPCxJ9eEM1YJ807yxXerg7SK+OLvfMN9aFtvvy4+WAiqbahAaS7m8n7LMHE
xZs2maW1PuXYXd2EyGEgEaoWwTGep81mnXfUhYWItck00Hn0U7jazQ2qJZQIzFZ5/dA18q/qk1d3
akfknj4Ft9YyDtoPPS1ZhyY2n9rqkulehZHn/Oa6dOGmEZJNr7HJTk+tTAXTmMpt1M7HKl4oPXMY
YkhimeoLnohDhIp9i2ce3Rnz4dyupTgdsLoZEgMX1mWPZcsEdqRTYgu8QuUo9sIQ9oHQcRfGErd1
iRS0sCcs0J1Cp0ijS6o4uwYFCBzeTBuOA7JM1UEWcaqJ54R5DHqdheWQn8uC6ytW+LXBaKbGEuRE
UjaEWy0MVub8zT/RJGvbYufVyc5CwKIXia9IWvbfxsyY0FdwVJbyxUoxw0xretNbKzTH1hY7GEQt
/cKuuwsI7M3Tl8kG1a+YTXRDFj6wmid3qH8c4a47VQf5qpKnZq5/WkbfxqJArZlo0DMMayMVKMu0
Dl2MpkfYIFDpjKS8pOWyzzHTEq+1fiv9VfHH3jxJQKesfJRWDxtIvnD5YufxUADuZ8Fp7iOM5zyc
sUIEYT3S1n0RU6e2KZskGMy7qedr7PDhaYCLYLhk92AL86uBtVAUueThHz0tRcWWy0yhSroIm7q/
D+xo2YD44c/q04dkma9uRmejHmf3YGUeVsBuI93SfvMnOKHB8E2nsCE/M7tmLOujP+MkSG9pYVEU
ztMQX21WDi5WzQmm8/oiNyVhNTxvYaqH/lGxgOs65Zx1SYioznz/igp51BPFm4FmI1l5VAoUrN8x
s3JXKDJ97OyKVAI9kcBUg42U2DNkBrfHzDDxpHi3CL6rSJCk5CxauFDooLRJSGU4u+r6jmQEMz3R
gUm9zklSnr2FF5o9/LYmfRdLZFfhGk9+R9GYXXmhnHyDjXK3WqNoj1mc/i7BW5NlCg5PXZ+ydJiQ
66O7FIkk9MbNuKREKbO3UnH3m1qgpzIdDyWBAddnIRMf7TROH/GkPtFjTsN0Hp8D6Q8XqQ/dNH2P
OHdCmc3XQbXcHUkEHG1HHM3R+SPZjRWJywMszp+wIDBHEe/iAUTGuRjhhhX8vLoVC5eS+IXEMDmi
72TiqQAe4t6Lxzj0YU7kBbxtJ11I9PJGLqQ7JSR3J09esTYpTN/erYbNFDJIZlRQq6pDn28PmZVU
B4Jw77oMKGprGSltuB9FcWfv01SZe8JlJvyf/Drm8MUIyJ2USj+KQngnORl8sYntE5y6yB63i+Ch
k8GJ74rnOm2dc7vkjzBFikdVTjejoYSyc39E3dNbVT20XX42YHi2SbBP45IRln6xKF+uOpmNq6p+
Sc4DMnJJQaxhrsbEFFMY4GRysXLeNIgUD4yduyieIBiJNi0r6HCOgzxkYvQ6rHAlL9XYtvE+jfqf
nl5I37B4CgTBPuDyw4mOxp3I4WFcaCz1bPxPuYGAzr5uG0x8tlTGeghL4Lp2xd4pa5SAAQQE7xVK
tFHCDZ6b9EJ5TYgksrU6/1bZ9k/a+QnW87FlFQN6xpWa9iZ4f57HzK2kxHROAoV9PBHJzGIYBDco
NrSjK1lB0AmAadgRDd+seimm7alDda6y5goI3oxxF3cwCKYEvSEisjeo5Ygt1LkLGASzIr3qCq+O
UuV3Oqb1noPuPVBUgkRjQ2EZpJdwGDCAxbCCa0AmG5Hz9gTmt4vLqhklmbVbWfvHfDGrOzPlZTWS
/qmxcd0HnEyN826mXGRRw3kKVM7fRi4HI83TA599lk0xR4OfoTwB+TiJhQtqOVKRIjLSfg45z5pt
uuf0Fa0/87PnzRh0ah53bfo0L2SmEPhWO/ti70xHHT3WAVWgJl6XHK+ph1IPsPC9gpvJEMnbtwbb
XCHoVDo2Bl7YfMR6BpKCFYkQ5d6sYGk0/f2sm5vWE4WqzvJJeu+v3QZvkGe3GlvVTnhcDix4m0tM
v0TsDu/BKN76RO/QfGAypM19y9Ws6rr3OUdInJeGKpsFtSaeXlghHWXvnQQiR0gTE83iTsSXcbBw
IljP0lWvtLUaMGp//US023lOxkPumg+0I/FEa/txb5tvgka482QsOzootlXGh9rF8NolXJNj/HYs
OI1zbDR/hAfsJyWRFMLY2zHxMGM6w/9g70yWKze2LPsrZTkuyNA6gEFOyNv3DfsJjAwy4Oj79utz
4VJPqdB7qVc1qFmZya7IEBW8DeB+/Jy9124WtT1oe+feX3Bygt1sBxJYfnYYk/plzEk3alR17Y0E
mqSp+uoFRr5r+APd5mMYOHPDdSzuClzrEEMQn3daNDf18KOs8eJqtuHO8CSKQd9Hlj1sDJCoYwhN
37Eri2uJ/qYIhuA+K5S3AcyJ5C/aBN58UElprht5hM2DjzWyxZI4kA9hd+22B0FRm0ZDP8RvKC/k
oxJpcu6lc9w3P8tcc49maq4wMVDC9/5BiVrGLZlOn3bybNukl4WsiiaN8ARbAnshwUpOf/Rr5iIe
cV3IxnHuBBk3mNHxRgf07e6aPJqxp9IfmnjfSoAZTMMbUKCHJhLX2db0edheYpqxc5mHT20/Hgj1
gtoU+S9kDrhHlFeYGizGi34Y7puJbkbLmspH1eckZj+EQ34JS328D+zskgbyErTU+rqq4G5EW9cj
ugoieMkUex8ewVkKfRGeRPaYhWhHDd70yUBJjLp9GjyOcD6y67uak33ncwCRnqgxnjionUSw7CJ4
LAjAzjkaNc/luNGTh7MeiR5rqmwHVk2575i/3VlxHi0GWBEuZLJ5INAZmQ4cioHqIvS5YeQEyS1L
40MvisdOm3oLKYGYo+i5oBKxGROyml1vMw6hsWKwcJJTBrGfcrYLe5rAfjzpWFt9ZbkZ/Ndgq/rV
Ss1QhUNxDGZ5scPaXs4Nm3ZcZ8yDcXCWZZlvtbqGbdLTxyxrXBJBfKWhFdnjnDyxWRJJdZYpWD5T
QF927UGlI+5I2P3J7dJHN0rJ//KMHrTBADPEWdRxJCmwV0k/XBjlNdCam3ObMYirg0fLER9qRq0h
eg2lnAhphCKtysnvnRH5ha9+7yWGsiqAWzPNQdnQNthzCBK9cB1/EJHys2kObsYrCOWI6g9rQQZu
ZTZwoLtLi2ybI6XaI4nNlihcgQRY5acdo+2tETU0tcEH62SXkcLVqU9608r5mHbP6tjns7KFOGxE
3V2/L4mwQFxFRGFBlAKyyTP8rZxWYPmZ6fpDTIatE0/huIN4AfMnGabG89EakuWQQwF0Y2qGJGLC
D276KR5buU5dIpz6MsPq6+sLj1E7Bs9iQ2ueTgl7O8CqOl76IfIulILsjZaxtntk+2BmAJmG2gGc
5tF9WURTNHLsNd68D5ic2hH3PSeq4b5wUe3XVfXkJM2XGvKEoBFBd637t1IZrgkNKIiFjfeMF4jW
DRE0KOYvOJADYuzMDYI+ItF75t50B6NFaWBRCvL05Tz6KhVXqzFLG/onNesMcifLpdXjdPZybPel
8thWiLhNjLj4cO0SQ2J+IXvqiHPvvZh27Zua5P+nRGSgIsvh8uUHWfqrTOpv82qu9f/aNT9+zYnQ
tT8iaxSh/uZMORGO0MilMWlp/0NdpQjtN9UmKkLVNMdUHZ3Qh39ERWjmb5qmmo6LvkhHYmWj6Pld
XqUZv9kqciwXz6LF6M61/2/kVdqvKifLcnXDcXSd52CahtCm5/DnoAjakWxGIVfv2LEOEccehS9Z
e1FesCfQI6sti2MWooJR/Y49Ik7E/8r+hb6K1/0nedU//+K/yKsIltVTWU+/mH0ufA5rce8rj4IJ
w9/Ln4T+axbG7TeRDGRPr9C1bP759SWGvRVoWNbjWTMQD205FwXIRGj4TzmbHiiIpYL5oa8U7Jfp
STTy4ogGwi4YnjgFjJXucq1Gvk2TplOHZdTHPz2gOiVgF/5aPP5EvNnuA923SzEs1aY9uJU5t0BL
kggI6r9d0BhlRWqIUkQspMQ7vQ/xjljMsmF2drClWvmCfRHuSQDX8g17IX6Se0KnEcH7z7STl50e
vpZ2QJLasORIjo9/4nW2DBmSnRLq+64mdpji2+0s2pf0lWzlCaPNtteVHWj2jZ5Zq5ApwWR7heA7
KxM5JwdynnbuhZHabojKhXTp8RrmpsHxZlj2bmIITFtgYVC/J5xXwHXPEAjsQqIi6kLAPvGvFZ0D
JFez0qcmR5GcANAYh+jjiyHAuMHpsdCcVehUd4Cgz2qFgoQEtMgasHvFwEHNFST+ORPD88tknxVz
sihnTRThC8DeVbUL8EUzixgTM/JXElVFOFfiijYYEHMEc0UuN6njPDTMN6D6zEPsKk6+MJNk3jKv
BuByV/RnX+6hzi3sMaF7q8wzoe+TNF5Fuv/a0URemlEzN9tuwUCOLtF1mA4kmZwXSXF0C5BNWbYT
oArNzn3oRmfXOrBqvGhpD9eixpsFVDudCmdPbMPJ4hO9V3r0E9L0q5JCpcvXlVm+6003z/jo2VEA
YUrgwMoudY0N9Mpd4FubiPdOmEs2V944zvNKyJkxJOd4AIPPSaYxNx0ujYKxUUFYK0PVTCUIdqoR
CKhg1gSCKTt5prvTOetLfNZxgFmUKYAFimMJ2enc5f289Lt558ulq28nkR3ntPvWX2VcbX3fbONY
bNBBTf26A3vNwgwxdCnwlMDf1R7qiomDKZMz/561DgKUajiQWbVA86wwGq/caDXRBYJJJEaccjIc
pv/TxFUxXbdkvm4zI571yTizMmOTpBMriTtrgISmGQBZ3FmDL8UgVlFyZ2iAp6dLjq7ve+eKVUXX
JYp6DM7VGgjNpo+VVd9fGZbMNa2dG9iuLHeEx8jHA2ku75IVYZUTIWIKOF+4nknz+KEe+xcbIbkY
gtfWSHeGWh6TJnmbfhQp/RwlF4MA3lJ3xzQQc4V8aBHRxSo3H5WHX/lU8IToacFFaaxVF00c/onQ
Ya2S0b6iUtjZwIK8boDKitooOYhcO6nzij7IdOdZtOk4H+78OMNUcZ5+VRpyH2nuLvJLOEH9BLa4
E1o3N8Z4lfE8bBmv6unF64QtMKT0h5kBj1EnmcUmqjMMCLmtDEgifLaOO1+QFIVRpF+WFI9q7C8a
4CF572/iijFhWK4zPzqXSgxHneYKWQcQRQ/Z4C97Ya2m14TLbq0E1bHGeGFAMi0Y+FqRugwpz2Kv
WhtIvqIQU1OY7roSbUAZzDLnsWNq4hQnDhMCg45sj6jNwKmwvGbezuN9y6IQSWz3aifX3PcXhdnD
pTUMlocJDnhWPDHrvfAViVR6V3r2Y1Upz1CBkA+0c4G/elo+8zp7r+z0GOj2Pi2NPUFxn7bqb4rc
v+SJ/Rgl9dpMMjwM3jMb613K2QI66MzvnIPj+/fq1qdpZxG2bjQAAxnG1QKtaPFqTa59FKNKFG+j
hFuu0ajy+HfpY/ByLxZLvtE5YMrc3Od4JX86Mjz7uvwp1Z1Sa/dj2X6Uokf64AmkweamiOS8YlVX
0/zVrA6SJSRg3lkFuOdMLv+8fK/JEwwmzROaPuZxcwbOq8Jzd8RLHHPyPbuW3JcCgCG3SqQ1W1mj
0apC9yGMDVB58JOUZ9GAfvVhTLAyj1CTyoZ3x4k3ucaraQv3WofVWgtBYcdcgbLZIuw70L7YYVv7
qCEfmrKFGAVmRK+vox2trE7dFYukV1Z+56JY8+6YXJyFb240JgRWMVHKWF5sfe/WJu2J+JQH3YGh
7XK6KoNjIYOz70xCLqLjvObQdOnJTr84Qq9MKV+R/89KmomCrCH8o9cWc5cx8j7k4XnQlTODvyuH
nN3oxBe9DM/QUk9NaO2tevhw6GSXyzavPhRlOESd84gzjeycL81triLl0uUzAWZblCZCmoNDPN0o
q7V07YfWzY/aYO3HXiBeSnFccH51lyi2MG5BXtCcmWbVH74bvqnEyfGpdWwvPbtZYW6iqj/ENZ99
xJZaxSuvH5ekYXDBjGQXeHP35FbZO32iPXFHp76vdhFmrZJPGtQ97CHncbJL6HQknHrclt6XGMUn
FcCnawVr2YO6TDlORNpras3SpuT8apHr/K6STGlnw1Jp63VB4EdYGaupNoG+tclK+9IxW0A7Tj8a
ZSfcOEKa/HJWk3JUxERi+f7SVMxVk8ESpcpxY+i1NDEGRvC9Ny45Gi06qA6KjEkkCN5kh+O4KtbQ
Bd6bkG5xLg2ojE6O1w/QMDnzR5+4d7AClzaBmhZUswgaxXCQin/UBy7Wd2L+2CDc9/8HR45n2mv5
12fw/rfxdfvr4uGvPzAdff6IuyMf7/ej0JRM+cs3TGDIcjo3X9MpoWri+haNR7E7/eT/6X/8PesS
OebXf/7Hj//xzKFTpv/PZo5r9/X59eshZfofvs0cOkcHTBcqFT1NUjGdD363c2icNwjCNFXVMQws
AQ6nlN+j6YT7myom48fvhwzL+s0wLFNzbP6a76i6f7za30v77yDBf13qm79W4LaqwqAxHcuYhHGc
Xd3pLPDj/RKkfvWf/6H9b3SUGR1wXc4JgE93TaLQv+jjZpcW5Oaqp0bK9EeCR/i+1436wJ9obkAx
AFn/6sd+ehmHLaAAdgsn446OHXXnhKUHwLWVlBdxdWyrwVsrWXwhcdPfy8piLteiyhc+smG/pvJl
pOLdK1lKEpK+BeRqrHW7zZfmNCAYmEKFYR2gPLBt+Ji0eTFC5E/MMGQUWmyQCRgvWbTXP31q/+oI
9OsZiPfFsh1LFarmGNMHJvgA/vy+iFR3+74u+lkFZofOd6bkq8Jl06HVNRwYiCtPIzklSR+b2AX0
dKkZSnUBkVYsFCKCEqCtETjQ81AmBHPRL1kCY5aLLJuac/nYv4WR4jOpoTMnNYfMtCKRe6+jsDRp
os5wZJfLEInE0vISFbViOuxMm6Z+WgG3M6zaeBxl//u3oZWwtdnPaiO2Zs32q08Pkabi2IN8hooJ
bTCnx+ySuUXxgHuIGhNd3R0T8/GhBJVylrY+v31H3q/6oCT2XI/i4ky4h/rQVsiyk7rUtkxd1Qc5
eFSEKMvuXWyNzAh147nTgX9D/x33t2+rZ0I469XffyTmP38kfCK3LEZhwSQypkv5T5eq7EOHjjpz
AFFSRI2fra55z30rymViqNEiyULlGQVHSx3gmntZihAv+1rRC/kU08HVhmFrGj4WahSLqMgjeuC8
j/XM2/XocQ8N9sHD7at2+tbIahZruohEFSrOKssRBsQZhDFf97y9zGm3M4rQFDt/Qh6jHz3DeFMH
XTz5ciZd39iro4HPOZPXRo9fZV99jAnXd06HEO9AXTP3svx9Uyz//l0ypq7AL64sYemmbmr6tEgg
L2Ml+fO7BNYvtCOXfAfU2B4yHqE/1vpARoeQ+r1apsajwGRBJ9FPeKJmMmts+mNCMj90Sm9WM2Gs
utx4bFybLnhgl+m9FZLAEVmGtuwSEjr0tqE3bUOFn9WaM/LBu6gVafVt855kbwtf68pTzW6pmp+d
2Wp7DpfNirQIc03Hv987Qa/M/s2r/qdljKmUsA1bWLxmpC9/uV2rKupbUwPwp5ZiYCaihtxWabkb
q8rY16VbzEo3tRdYPwlhDKW9tpgVYl11rCffplsXKPAHA+EkJzix3jqTMcb1vOVoa+X42qJgY421
/ohxKT77kbL2hqq8b9FyHSzSguAHYPbvzCxdaKgXOZvr/QYSoUKWDMekNoFj//cvWP+nm0HYtIdY
sS26KKoQU+Dxn26GMFftHPNBzRF8yoiE8byzjbhZDE6IqiP0inXn548AuJw3bGDrCI7lY6EZ6Bei
4BJ3EVbyUa939HnqXdWG9a7Ehl/f3b6/PQSqCFake8LCd7WvVA7ahbpC3yhmkc/1PIn+zSu6PeNf
L1zbZGM0CTKwdYfTxa+vKC0dZJyWWUKZiVeGXbvATQJ9HWa5vRwMHfxQQxIl7QEcYyYDalawY9tm
hHaY3va/H/LWeQtzRdkWDrz/3CxQWivxvYOCDyCLtLZaOEjiMar2whwbrbjvn8oRhrDmtkSeV+aw
RwKCqrMMDliZylU8NhcTl/oy9kZ+EQotOkH5S8S2sE9t09+76eb7PgCrZzDIG3Bjhc6bayvezAkQ
L0GR3hgY/fZQJIhdG7R0DcMie6piTMV1CiucKIz9EMAcd7oG/WoPhiMP9P2oGNWngRRag5z+7y6g
vzoPVeHYQPkNYnOmFtxUcvz5ClLwyYCN0xL63c2AmMCGFtkj6bof2w4GYeB0azXN+kvQO9tiwjvH
bILADPUIkq3hPjTo2efEjwLG1et4l2H0Z6gBeWntJ83zMLYqvHk/uOb03Nb1CDsrMFV5ZcT9QFrI
Y+5E9lYEWArKSVvdTXlfZDWHLQpEezKgdKXoVloQ+cqdRdhRpJETapb5sNKnRcyN9HRGSBcDTQeh
bav1FmI5Zn+V2vv30A9VqNpiWThliBFEBiDq7BKybT8X2OXXgRXba9Ul/WJi5J46ZppCjettRGzd
FbhNP6+yz3CsorWPf3PjKKGx7q34RzvEeAZM199r07HTMVo0uUyyhJZB6p4e2pGuKRdxmS8GM23e
Ms2j6ULUFUEf/odiJe616NCH4mTy4RjlrJ8qJrJWVRyCwmPzxagS8Aah8Uhqpj5DfoHslsSICUk+
wu5oi2Wt2RETBd6FxNCLpe8yEK1rcCW5i/TGQKv+U4FwKHG940UjqPw1sDwaW6X12IS0dTq3Nw+s
fZ8VTks4USXk/QKBp5AvHjkJc33yiiiM4jdGPaX35Wnc7oOkLXe5Vy2c5Fo1ef6sm2520H2m6k3T
Dkd1SHzkTJZ45YAFTKtnpwizifInu2ppmAY67zoXJwoNgbQK2vBks2rcCTYajee4ITqS4xjoNhga
l0zkL1nvJG/hmKdggNpq60fCfCjzbltMf84MEuazGOgNQt9ulhKTGyB2zcbMMTQbx+jyJ7inFDno
meHa+h7iSKcfXoT13AsSBc1KNCvFKKpLJMn+7AYG1zJDWyBcYODTtgaWPkByXm29wlPfRmam9wG5
spcSImA9kqTbFuOzJeVZi/nd5DfFHnKmYBamOTiDsDN04jMzEyAIkXd60ZqPTLxG+idJ+BAwyJ2b
LqgHvEvrwHX8QwFfjqhIr3unBiLYIqwBjzfBJibwcjlG9A2BRejQwvhWH0+kR1MmThdB+scPNKlB
Kxsc+2gjW/OruF7m053bpDrog3HuDEP6ZqL2ZvFPgnvRmtyyMYKyLePKeFOHuBrKqFgL3WgpaNUj
YOPu0FGRYpb2g/glJslnlpPmeaxNha4RB+wMp9zOUat6UVFQDCbxDzmBvMSAgPpKkScuC/Rke80Y
rmWTjxoNsrTauIOenAKFNISqNYne6dXwB+NhH3Oy4e/FgruzljY9zulW610fqJyKEP22gvQkGGXm
0J8c6ZB/4jrHZrrnRq3D7sWKuciSEorX9BMyj3XUlFFTfiG5g6hBi2DGSucdKES8w+2rJnCA7Aa1
PtNLbf33q6ylWdNG/OdtTROOYWGktlBDarZl/mWjbsALorfT0dTc3m0ZCeDUXQk8rmBhKODjPcQj
sCmM00P7OJbFcHJUNUU9yyLGKMYrubdfwG9NJ4/op4ueKRuKuT6iNhmjND3lcX71gz6LFlBEybqZ
dqke/uG2Vl1jC71qDCzzgAbGPGiW13IPc2zy3PKsdWqyN3JzM1DbrTLEWTiWFWubm+ljWVc1WU86
EgmrrI9j9/z9VIgJ5XNuFEJkHPsaFzh8O/qzjFzcYoH8s1sTAgCJEL02uY7xvBv19kMG7alwiaT2
kAENVpRf9Fp5c3LuXTuMDlrYpQ+mBzbMj5po11rkLo81salU0Y+6kRkQwPVDJQxSVMpueKlGNLme
K5atS6OaQwyMlI6fF6igwVuMu773i0XouvU6U5kmfK+Ddag6XHZKtiZhRDIJGQt2Pted50VWX6Dh
CACbpCmbcXdfBklwiZxBB9MOvFeNmyOEOLSx0/tNloINuKO/q9oq/hzYq/bfy6Q9oCNJguQ+VKPx
DfoyqLsyZ5KeY0WY3KvzjMH6GX6eh5GLHChSA9EOWX59NG3dRrkSPumgi4+O4v3AQJ4/06SgkZ46
aChyYm8ItDkXVdGvbtsxdH+is7Jk1uV8hiEL96ytdf1QGqZYkdJWroU93IeuGqwK3Qyvg9P/kJys
TpUYP41Cc9ZJg9ivY/WoEa5hSPq+ijTfeLndZ23MkcetrEPLYX+Y/DS3y6aerp1ahyj0/bIxDQf3
qo5Y825Qo2ep18Uqmeoin875vYJkUZtBm2m33/dyZ1esxjTDtbrlF5fl8BaXISR4UA78B3JzZRq6
xzyw3GMoELKmmnZIiRfB3BeP4RyoN3YDQ75nZLMCdwxL3ChIyVYRC8VUBZSjP66CsiV+vsjNgzU9
lAVu2/62jsHQwouvU1BMN8rtQXB4Bn44rXJZ0WbwdwUQSkqTRThU1dzTUb8xbpMrX22fCWxC84GQ
l7lgONwpLUinsC2LFeBXIL4VLX83qVXyrge6mo6Bi66Wr4JwKRmOyY+ECrDsGFVRbVy+H/QB3gOp
ZU2AZTCpDaTXiMEOEDzwvjNZEmZm/vQt4wCUJn8ijhveQUnDX2RL227Q7HYO8g4u4p6Sd8fUxsro
HWaNfpFMsAEVW9qcrtNM1oQLYvevT1XdA4Uwv1StTt+L4rMabbHPNbtd+PVHbDn4HGVAXHlSI17u
CwCZrFjVna0QE80gr/owZMeY0AxWAYLbOYHYBuITLCC6D5sf1KRLd0bXgPGj//UGEwZWNhwcL3Zh
qVZcKPD075nUFq8O+n9W/9t73zE90i3utxJr6SqqxhJbm4YXSU+f3LBrEWLlD3FqdPsEhzC2rGad
JavIzSnsXa20ZylAlJmSBMGsL2p7hfzfeCyH4DEcys82CTgOm96INDcOoXP3Dc4CWXerLkhRWff4
8ZTeuFCW9ZOCHKsGeMKVVegkIQKseo1b+zza6aVJ2pWk9fvUwntorSCg4d38YDujsdMgzBJO96Eg
O5tldvVRqqwyefrWJ5W+hkOR4LxEr5fiKVwnwK0baEoObwDCVsKB0i4fzpnG2HXI6zPKhPz1+xYD
fjCcrKnKSeP4PS0YiIXVy23vGCucG2Vl9vffW0nH2x7ak2yKJwQRQ22ut3U0iThnJLYhFx15trel
UmufRhUyApgP51wFnBuzThqHouEK7KNKbDru8vko598LaKNCUFQyXS4V4fMhTfF4fVC8DqTEKLmi
XkfXCFZhbj6EbavNWdHMJ5BYVOr2FEmnH7CsluemfZgM4HAD7c8Bz6apmfEiGYgcqgBo3jVcMsfK
KLqL4Vgn28zcFxBK1kJyKFwWnnBeBl/fI4vELy8SFD5OsDb6wl5oll0c2wxL3rRreL4F0lbatIHc
sTqiK0kof83wobeRTaVBrJPk0ShPiqqu0pZYrVGgbPRhG/ijKF9dlxErhjeBDw5PpqmTAwfCheqM
vltStO5yGKHplaV14W1tdrX+xWzTPw0mph+v/xHVDPwUFITPmaSjB7gJbwAu/3sBvu7y/XZ2NjyV
ute7S1Iz/zDR3xntterT/FmJqvQegnO9teWo7BtCYCTIL6VYOiNFaJaQsJBXZHIQr04b5ocT4xCP
Et3ggo7HVapgeMBBwhNvlTeVEbnj62dqdoovOxRPeFDTkzuU1qbwgweXaNnaMVFK+EOO1asMcKyb
dPcCAyJAbwTp1i1F8mQo0XxsLPW1hzRzFxSt8LaJ5gOZ4qgCXOE4ZM2LBQ+Z/KVqrOauxM8X6l11
NF3PhZtYf5Wl/VZpzJ2dPgxO/sh9999fdalFIJCwvyj9+71u+nAxNOZiUgY/u0KmD4rg9vQt7Q7w
kPKg10az1yQIjdtFojswcyOjFRtdC7SX6NH2K+uaVdFppJvFWLfyyL4JaNcMA0LnVhZbq6k5+97a
YEpY4PgDmX4kxmsqk8kfyOF9MjAfknSO8BYGaepsIZ+J+0TleJPCrYbZSA2Z/VFIYo3HPSYbufje
Df2nDH1sTy2cESz0fPtqZACM3M0iSzKndkFr2GKs9rcRcKH59442LZpFPkTBOY8VY90V2shVaabu
YgiRgfexI+ZOJMtHpOefPUo/eu+sFHB8znUd5nJWeni3804RM9PCvYpmFwGHWc4rSMH3kdOah3Dk
5g2TorgXXgfwIngymHU+EH6YLWXtuqthOiGqnvLlmEq9gkCOOMQYXkxBREohnjN9MsiSS71RgwHv
ngVmJdBmGEecrfSwMvs1hjppVVe0IqUyguJWrV1saAb6mNABKT49ZMG5tFprG+ET2zGFM+bfq10F
9H0uC5e0ZHuEGDrkOvqb/kKU6ELYvJjEVlKWKTU70N4Wm8RTLgkzBULG6GYg9mneM+bJXR15UAVB
kpeFg6dHD5QnJ0yJyvFa8wSCI1qW5CLeYwuzD20RdVMIU7kxi7K8aMI7IZ+pUHE8ZpWQB492tskE
m3LY8deyMJKHGnnJKm+TD6CO0X1hhnLTjYX9QiKLXoXabhj547o0gWOqDuBhS6RPeXW8nYYiBTBp
IaxFn1nJeYxDgnSnonFKmuMUS5OjNttXJ4jCfU0zb1bFNke5mIMKO4W9yi2Um/B6CN5oo2NFabkv
3LFft92w7Rs/298ecudgIEjK666eLGqCmweRisYBqbSsYnWr8WxPrw/CVLa8ywmrX5PwSYBEYhyT
r0uX8Xx9O58N0wxc5MNwCC3xQSoRz9BwBjxwbnIY1YouBA2zfZaRohsTFnzXNq2zUIfhx9iZtGFL
fDJxyLH4u+pLYLFi1y3aeY0AhAfLpULmLFvk3q7Uuj1F76OA9HEs8sx6KvLHjsv40SHw6tK41roh
J5YkE//gC786Y0q/M0d/VyhsNZgPrSsHbX/btAqigUwxr6Yui/33rZ4zrL94sUgfyimeq9EecI9q
D3COTmqtbJysVE4k1WYLChV9ayIixDQgqY1JAVlxMAt25K9NVgTLPuLuRk5haJyuYqCVVSHpODno
DOmI16htiTO+7XmOsB7hY08qE3ZAs3d7BCXZJsjzho6rM6jIjQvJFaDijhDay60h5uc8cWt6VVkv
jxjYEGB38DK+m0/ognBi8Jd8N6Tc4sm04/AaVdPZwhXVpepAdaPhwyUvkXrdri5ZrRon3w165R1U
MrDRelDygubt1opbj1fYAJTFY0Lah8e3YFOg1o817A56AekijJMVagYhXv28UhadVCT+PX9iu0xf
xrcve9EGfJ9kq0b0a6VwjecAFvxaKjVYJFgtt48ZqVnG1Luca5kupg6OxFceS3R8SpLC1nWx68Lt
p+aH5ws/K7ffa5tIEI/gwC4bXG1hR4453QyUTWVjAe8NQ3+jC7j1BoKW/a3r1Vbmk7DqNrw3auu5
03p163bxwoXmDMI+s5Gnc0KBSNzvNKWoVlXYk4bS8xlKz704mZNAAYgy0jsIqk56xnKyjIeLBLxL
XmHqrEyA8xfV7v1zBMIMSQrVL0ZGXMYSJXwhi0NWhQHUK2Jqa9tAQ9wZwWeDpTatOmQ6Mm126DuS
U1G0bw78yy1hViyRhrSuFEigsWBGfL8PeczfHdfaOk0ph/Drm89Z7z3Ch4jXeedeVcXAPkCuBMYm
ax+zcC57RNBQmPTsUFvRl9mGw+m7CDDQ95yihKCQSrxjmxze9CxjZZhMKyg1o5mRk0Ttqjl4oFR7
rUnnI8ROh62vCEi2SWLsnYnpUVpcsFlUcL6SCvoMCbZIyR/obydbzwdZKmgKz/FWwgzRBB8mZLMB
ioULIlVif4js5EHgBd8Ukwo87Ep/4cDbntMJC1Fgk5RSOkXBf+XbwiVmW4x4uxWVGsAKHJuFP4W2
EtMSsHuWxnIEOzgGxGVVOrp50yeowzK4vmpKGhh/5s+BES1/o3qMQsMm2DahtvJox+C7AUeCBAxC
D/w22itEtuJo8NhtkKb2Jke2DFv9dAi9/cj0bRTX5p2eYiUBBe5tsZF5W4MKdS196POV0q4Dm9SJ
rlSyd4cFEX3JuzIkDwwX3/3JzYm6fxprg2ZRm/TJjtJonQy8/NHGu9Q3lrFHjWrum7IFOZ/aGlKU
/L3QOmt740HcvmoG4K3+qBb3uCXL8+0NrmMF3E9bO3Orw03gobHf3R4y28HGUIwbt5AbrYvjDGgL
qjaLdAYhU/pfrMAkVCQr3CngiVOVYSHG998PFKnZMzzDKFVGwx5oJWEBGu4CwzCCOahhejUDF9l9
XPWsGPVJZTx16r0Ke1w/5dGFzKBzD0mUG4zZJamqx94uwtdb8YJNoQfzQeyBZciniC7vDkpQBhBc
VV44g5GtUcykDoc2Sp0Sm1BMWU1uym7Ui2TfKxlegLQkjBBEwvdDpFlbL878YxC1bwoBjl9suaSY
eOPpezLg9ZDpuw5hXkvSXw9ddeLKlE8MhpidEvlMJglAkcQfsy0dLi6h25d6xzl7FRokAxjSCz9s
u8YCj/aQ1Q1asxth2FC9GC1S2CzSccBXOorh946y7/sROoBz5gxwz/ki1Gk5UdKdww4pkGpBNuGz
Aett08HbutPD8F0GAh3AD+UTGOHHJ50ksG1lEZNdh42zGfng7tj8wo1XWbccQ+tqlUu60tEcAsiE
4FYMe+8/pc+4rHoM2Mo8dyCXSCsaTmonP7+PJL5mPLm3qwX/zc7CBnInOvrz9UALrgXTp+tsEBkg
LjvtxsVt5bD1dzfzlRdBGvDq9seRVwoALy3MKWOwAALSbQWa03yZWrKVmt29xh3S4VJAszLj3r4v
FOteZac7GGZjbquBk75DM3Kd+Jq2jDAJXuKS3c9SC/9TUy6B4yy0RmIS+aOB00tHnScFGF3Z2fYe
CAtXy3/RdWbNbXLRtv1FVNE3r5ZAfeMutvNCOYlD32/YwK+/A/ydm1O36r5QQpKdWKLZa605x+zU
dLvualN1TrEYPHiWwpp7yOMZZ+7UbTF7EHaftyeJ+DxbOs1VbaN6W7qKyK7wTqspOs/GAllMHTMt
UQaSXnaphzhoBrcNHBq1F1xTzrJQZUaawolsYQQti1c3ctAa4YtVUmVx7dKgYeSTX9JePDN97jea
E1cMdGhdr4OjYkA1+j1FM2LAmjYS7UuR4ZFe+w8dRoVNS7Eru8eoxaDjWtHw/UhkyDQNRnfnAnk2
Zcwr2BHjyUXMrI/l+EO0pXoVof17DGkC0wPU9uvgct3YMzRPW7OKLTQMA6wkSURre8BoygGlifbu
6ZPyhKxQhTBGhgX3M+CiGHKb13T5WlO+j0TaYr/ec2uhoSRZ7poTvirRZs/4Bj5YQbFEHdv+Kcam
E9W69lKZhJv9r0fjSNCVStJN2KnGRVNx/CPRNUhF4VNan1Pga45LUVn28m6MyGVpct6qrspv+oB9
Fz9Vb8DK/25jWpMDupCbXwLfv5rSpvTLEFpfPqF3mA2wlMjgiVFcig9osNq5VNTfjgdEmQ5j8dKU
KBEJF9BPMaahwHQQIJsmaL82YqbVlmb7WKhw6r7HWK5UAmxO5sZgsXZoIoTd6A2URxmZBJXHuKyN
WYaPDNbTy3d3ptazM/yH0kf5GOE7hXOxblRnCklxslm5tktvzyvvq4bDLOTVjrXwVmAGfk0T/ZEQ
G/W29naWvanPQEquh65rPts2ZJk0ptcQ13vSIoHJLxdzFE1o9u3kcX3KMTTvaGUZ4ctLX9vLzadw
avOjIy5YsOGRjcgauLIjwRqnMDkUlnJSLQPDeBzf11Zr5oX4DszMI/zEs569ieFEK+JTYobVtWnD
/5mkrWuPqQVHNxqttmRzAvnvhRpEsB6trDuy4rW/TAJ2u5grKd/Ezc0N8qZmjW7TMrnodDsO0rHM
NkWffmlKNFxtWyqHclxCZ4dI+6jq6qN2oefQcXnvImS5pbfgkEhF+BSmdh6ycnyNcqM55IyTCf5w
NrFNeFDSwqfJveyNRd9W16GuNiCy905RYxEBsha0ertfG7VqFlcXFM83nXrSH6QoD65NuGZopN2Z
5Cb4X+vnn3SYSmaX3vGDC1v9v7vn9xWx9BTk9tj6iF1DUB8Jd0RGzHV6/Qqc2Cz9fsKH28yqC9lX
OX/frFLF5MAlKopD0r0VoAWfSblqd5zzSOlDmgoTkXibNEOdWyUKSGZHWj8s246BFuJc1Qsje9Zm
lz5S4l3ziA6/myinoh/FU6XCF3LECDjIqKyOtVEVPtbL9AyD5WciRndnLZMV2tTxjYbOgw2gxJjI
vonouQwWKDsvZRk+6eZ4I1nOpD3N7KLD7aEX1fw8o6k/fleR34e+7k7lfj1wWbkDxJLkL5oFOFiW
2Y9kwpF/E0djkMTqgfnn9I5ds9u7bjn58cidFcUVlsO+Sw703lDUed54V0zir8qqzy/Ue+pOSW3r
PBck2liNtmTqxRcr1IaDk0zzJic8iL9BsMRWpnGn18S6aJP4UqzS/qOMcJzM8aWL6b7ZjPNlnJnM
Qwsmw2bMpRiG6W5VSTYy/VKj2jm0PWDNuY2JEUCwQ7AsvHhLxThZe9wkueR8MEXFuW9D2/qnECjG
Nihr1zuntf4ZSp1rGCxF5miNPCFyDh+R1AXmjIeoNEkz58HYCe0tiqrnsMsruDpsHNz134/GD605
JmmaHFsIDo+Tmz3FdldmAZNZjgvopAe7Hw5Fa1uHQhv269FXNOmXdNo5WPe82vuvHcb4fwx0xdBY
3B/XQz8mToFaSGoHumlkinQ45MnSDk9Apn4je3q3pgihipDP4BYJW1crpn6l4iMJwJO0dKOhXujf
wonQAPOgRHYdoMgRIL9GJyiAcPnr90Q2cx/QjAi3WamFFwLW0t2/RyY6a67PhsRV8GOt3tdNUqBk
YuB+KzRSKjIXb3zcERpmGXb+jCeCEiAcXq1qtv0cAfpTOou/JUvBl8IayLR2WCkLdfy+pnliN3mg
dM0+UY7N0o7NZYOLK9NuimJeIhHbG3PEEb8xFffNqhm52K4aHRTJU98jBwyFr0nRJbvIJifdatUf
VUm2+tpwmXJynmVi7gnhLukjItv+7nrNQ8EVkJgVgpenn1zMnNaOPyIdJBCclL+p7vbc9IqFzeC2
z30aBdUiqB2YPW90zUJQWylHqVeLf65oyAaZhmIXIRehsTtW13a2jCANpQJAqUOe0jCJJLGkDZJc
dBdn6hxWDn1xjLEinnpCnrZtr0MeYXWyKlribGqwliE88VCBbjWUoJfae7SJyHpqVGkDAXCeS1fp
9+5yUCrL4enms7kzNbA7o67lRztrDL+D9fdcD82rtZyB9LebG67+o1Q9354neQkXYUChdeVdD0kR
T0M93E9WW+1GLnhAeIrxUita6zduR16LnLWTNWa0FbH5fnmltgxVPWIhiwEQbBdjKUbGckrSiHpw
bRZUUnxViZ6fohHc1vpo1prlkUj2Y2y8mwVpLcqQOB1ZQIRP5ETO9aF2iKTablNPV4+ileeoQBci
qqEpgh5ZGTKzj2oyvwSmLm5Vf2xoqsB33OOgG9zi10nnd1usk7R8wgXM0hDKOqaN8ZjrLG69pr7p
0HMdZppDPcUnfOPqNoMkuKcALWmiu0T6uk2680aP1jO5bJfCaMVO9tZXPYv20jVVR+d4jikUl4Zw
HprkRSwKrNKtGyAxpbFbB7j0mfBGLxd4GS+ypGUSac61EihyUjbgIN7XlmdPsMfZtMfuYVkxrL1o
NdPJok1VhqzSu9rWzCp1lb2sHQVhF+22oejfWMCEAmIxHVIA3OYwaWN+VUDBkCKbTe/DOMF/YEQG
BtE9tXB/rmZGs3C5/Gt4ZY7gNohFW+Y4lfwj3b540f7b8YYEXtIyheEVk+H8XgqKtLULOHKZCKoZ
bQiHwLGUTCnWm4w05hGOFrt1STO4X7KA1ko3489WiYMppfUH8s45o749W25RnZqo8Gcp5td5Rm2d
jCRC5pMRfeiGjnDImEnWdhMjaONRPzkd2TzJzGqU6E4C7uIhukDfQqy+aqeagXhgU03qECqdLg+k
XfvE1dMJZbTSHb9FIev6KId0mYZ/66XbYUPjfGqhuxJjFxMr3hP3FCVCPKgE0l5EMXibmNRME5jM
qyU5pBzTdHzIsTni5sjaC43J/ugYxt1MUvNutrIEPtFFZ73WQdzTF7ysj9Rl9/uR16rbOMdwlHXR
yCAn3rpmqn4S4zpDZB4dv4PEjCGzJZSWZjJ5jdpH4WjRMVyKxcJO/NKZmuN3/TjN6tlBqcS3ONYf
0u4fWuAjxoPpEhYrWrpaq/SmGuqLbLAupcoSkkSRDqe3aKcR6V0DtnqeII57YgyyEZUKnrXvYwSx
B3p5wKHx5KS3tVuqW4QnAJUh5soZjzGCgIfINKafZTfuQzvu33J7yfscwj2Ws+moNYQteFJDcQKQ
mOpEf676WzRZ6Xk9NCy1/PvfOn1w40ea4b8onGvKeMaDUJ/ax4XvtOPn/KyYi8eunM1nlBkP64E6
pKwDQAohxjF+TJA033tD1XZhPdrbLGmKc01+wcMEcftpxFHrayh7AKKwW7tAhLCQtBcq8347lWF/
ME0i+jJtiWRmSPLAoLuj4zFD5FvOcu+0Fpu2aFhS5mX5ZC287XgGs8lCZLyUhFbTvJvoeCo2ue09
VmgS+k5Jpoh7wmwV8WsJ+zeFc/G9S9cacXH62lsJgwzRvuY6yd/lsswak0nZacsRJZdjK04mDdbB
RJCxoNvkJB7qLsuwnsd4PNT6JI9KkV3IxON25JCeLiGqDtJx3xFWs9QBz3VPkh6VPR7nnZ1P5b1M
MCMqNZ/Of21uvun1DkeBUmzUPuefYo4D11FNfAEb9gTWzvEjPrIHYErMN+OY0MtcVFx0uJy4sWgw
QDagB1WgVVE8ND8jKQF2TlP9/Wh97vtVUEzo/M1um/Z6SFw64wPwNtrBTRLlscNe92hDlx5TcE6Y
l6v+TVp4h5Uqra4lQR4B4x/txpAuCspe026osx1iGRVcWusEV4fOJJZ7cVGXoI44qbZKRFDgqBsb
/u7hJWEc9qLMOVzv/xYFuf6ntxYX3noHkWkK8C617atliedYnZoXLt6wUlE8CljshQa9yfT2mfm6
qt++u71tHXLOVQbdL9Hme7vVZkKZ07/ZmBDR3Xs3xAnlsRuoyaLCg/BuJ259ibLndd1gd/jHYEO5
WPV3ucU4ujTRKSq5vU+0XAs81D9+hQrnxUwGA9ho6vl4IsVT3aMcnZQBDDXBbdtG/tIMuFVJDzca
1Mmh5g8F6jOIgJibNyEnfdPZgPSxj6KMRFUKn4creDugBAk1fAm4/lOdsEoHbYtKkDHxwo+EAyrY
vGE8YWmY0gIFSmgyzy6qZ3P26IcnZUNPuXmGVJ2RY9hFG7sswWOC+SCjeSZOUZsfULr/ijNjKyTM
PQfTeIek94K3fWnph76SpPsOWpIfNtqT0nk6ifMLV52s1JZSgpt/HEQgYsCLwSdDYjFhACnczZiI
gwX3lHFwTYtntPeu0QwbjyD7Dj5R1kG9QhD/W88LNyCsYFsLl8jBuiWUQMW+SKwA7XWFYCyE6RGR
LCB2m4HP/2Kk2A+zrv8LAAoH+jIic61VfjMFsUL1mS9H0giBJYioXAQ2YhT14KtsR/Nh7J0txexO
GiKtgFE9TeB5uNl98sFNctvWpTwZcSP47KfEl4n16c71pxnTiIocZRdn+R+yS65zmaj+iGiSC9cJ
u9tDpqa4Gi0+kVZ1DpOhhJj+RX9Ro6/OqoJ4GKlSsXdtovKNGrcInILQZLDr40NvDosQmz5IgmYe
hTkeFN2A01iPQWGiNjQN9cuY2x8D6PR8cu3jaOlfTJmKO91/Cw4dG0UwPjJG3NP67B3m0YjPo5rd
DAKdfRJ7fzEvTK7uZN1g4cJlcTCj4B539IJ0ix7+6FzJY28qLB4j2QUkhdQPSftJNPi1qVhjWFP3
NYT0frAM/ZUgAlkDDHIzmnTyQIKMxFvIp3E2/WzyqJjBQmxEykpttha+22D9HKsGLE1m+2rKOEnp
3sYoQj9W6Z9Gy00lUr09osbCt7qq2eKv7kk8I/mH8EMgkwFen3ss1GmvGvDK+A0vk43sUq0QwWNo
tQAKn0ZAnVOVFLQK5HCt4w+yDTgMQy1/qsZ8iyvCYSI3sJhR3R+AT5VNI6AcewWsWFtx/0TY5K+j
5qMn6Xayi8xTkNXKSwz7qc0jb6upw29PBuFUID93yp3n0C0Lc03zJ5m9eCgadgeHlvqhFd0zAgbn
MaUSkymA9FIPRguNJterejPVTP76FHB4JUTAz6oBjTLhQz59aNrsLsT8gyNk2ieImza6gYi7jNzw
1nsK7+z1iF4wpzzQLYElVjF87mg9gWzOc0ThT42cGHsxKp8hfVQu1Onoq+XcbduigwKJH/+hFa61
q8EW+V06Ma7U9eogba47st8mw1BzLDpyVwJlOXR6MMe9vk0zp/IH2BJToX7SCPwtzWpHjzGnb9i+
RCpD3LHBAaZlj/Dz0y1sR7nRG9jF1dx4u66Mn6ZSBRmVtWR+Kx5m3abD7z/+1J3aDZo2/1tIpXsQ
cjwOUBw3EjAd9xos6JwPfzXwjb5w+h1ZuoR3Cv4mrWa9wSCi8Ms6Y7Q4GerWofvMKZ/8cXuOhdxy
NALd0cJGbrGJZ83Z6sMAwDFm6aaMut9FDabBJeE8bnxDGWLyi2N9n0R5dvRi55KH3OmkyVTR4uzZ
tirfd1IY9cUhdnMkspjROH+qpS2IO1oMenlGbXmk+0H2AVxl4bbZNVp4jQNaRdd2j2VRHpUWpXGa
U6sZ7QIg1+drFTPL6L2+3wwIe1ZhrB/L+tKZHfIzbyEu26Gx01ANaMgG912lXtEHkkxgcorZBvGn
hg1tD32H/qBEsNQyrKSGYd8diFSLLVJ/4V4QbnFTDb4WLkjvRN3MzKq4e+61wUE4FIY/NdFre5aq
OmHNyC6k2X9NSsJ5S4zx1tW5DKTTWw5u269BY9PPTvGalYGrMIfUIFyH8oNMCFrsRMf3sdZcJ+ec
FL+ABigHo+9gc9hdFiSTrsILie5MikC3EtHz0Fb6eeR/yj9S/c4q7e52CDBEg3vJ7b1kTxY4pGel
GYM+HOtjGO37NHzq9WHxxmO/LeL3qm/Ha2emO0JZqntel29Knm5Ks45fRWp8gQP7E1HObEcX3kLj
eUfOpG1Vt8WtilXnoZk8sXeV8UO1cndrsx54EOIIn7v0EaiJQyGzIDfxrHb1BI+56x8gtPc73aoz
DII5gqluOlhplFycZWMm3eusJj9hZA4fOa3QXo12rdWpT5man9GJFYc+z70Tce4xaFpgWC5K5Ae9
M+ynRU8DPzO/WB2A9jHR32Mn+nTBNACPhKqeleKNlAD3krCQ3lreixOSg1wjwCw1VT42r7WYpW81
3sdUdb/LNnzUE4pprFgbLhlYeAs0BdHsWj5upXsqITzWHYHTonTkWdjeJdf69lRpkg9rCQnT0vge
Idffa7POeURRMsRueO90Ue1ml3lz1pbKvaXl5BusiR/I3Ti4Mg/3wOKUQGCVizoxETfMp0SjECR7
hhOUGHlEupG1JW9aEkpqzaTGSz51lIxHNxu+vahZ1lhbx4b1kZD4d8FYuMckVJzyMY99xdxVZqfC
mmeR3+USHC6An9LGpu2UzmUWd/xCxm7UqX1Urqhb0TavlZWhd41ZzOol0a0dka6qQ8REV4TVhei8
Pm+OrcC1MoDw9cKeVpjMzzbU1/3gDBiXeioRVnibzEk4bEyHSxGjn+WOcCUp/sjaGStCgpjTjsja
mHr0ZjnxyRp9h6CtdW5WBjICAGztfSAPDVyQgxPXrqyrm7JSB8kV+wMgGJ+pTULAeufcbNqHRPYm
mKoFUqpw1qip9TtOehZDLkW88MOtVuamrzVwXgtuXqg5gdWFTjbtmZS/trmhBk7qka8nh/e+z1vI
QfOw743wNOdRccyU3ZCoDunxqM8iEjF2pTQuJA0T+k1e1lY6XqAZS786xSIl5iiAN4iHpleB+896
T3vUJSaOZIdjZjw5UjSEPS+KVgKsNpae/fZMZd4oU2Y+MFrwSGQlznOIml8UHIdI763XuHIdUrms
ZieLJ1LNEFFLdCQz7h105Za7Qz9zdDU4mkyZGdzo6nWwVHcB0ykgkIb8VEbw5hjrDP4a68CyZZMZ
pXks8W1tehZg257mzSZ1PT4oVpio2t4MZizbnGgQDGbtX4dSL+xg8KR+LjXrB6kIQ4nwaTALbGEF
6tpUPdbEW20plujgdu7OA6y6GdIuGHvAnwXmtIOjMxU1CN2N62eFavbYOumhnpCNk+hSEY5hcRCe
aLrr51xnQpLZMfF0AJ2onYYX5iF/ZDzGSKtC7cld1NlokrazbkR0NUGDU5J8OsBJ9glNs1ja6l4O
b27T1YBTwHQkTpmAonVwKtFS8PNsMLdWcuMGDgSpEV8yzG9oj8wNwMWdGc+VH1ryQ+h2cvRCJDPM
tiOc4Xq762h4PVC+RifFlASlFgQ/5C2Vcg3R1u8VcgF1vaWB543HNlVYLWn5vlHLR6p3bOhR7h6Z
Z+3tLs8u3siVZ2gomcbO3IVl5vJdxrdZTHXgWECWQ+IOvNI+1bEOQEBVjAf8E0XAaPtnTNJjv9zf
SqdWd5PyJdN7lzTOxchTPNoyE+coJELaRdyAdV2W0486X+CyU1vukMFwhs+QXMMalNWAHGsDUZnI
VyJ9wUHJ0oc1e3A4PB+SQc9hywylX2euDUmKWsLJ8eRpuqC2E1hEPetc9NmS7zHgmUzAFBOWkF5M
y3oVVSHIloNqZG2ixlEPXTyOm44bHxKQtj6uG80QwTwT357l0KawBDLx7SnVHA3ZjakY0LWJ3A2K
oX8mOoGzuhjeGPbkm1Dn/ulabn2EMM05tT40crU+pssl69/u+qhAYQfqd3n7/9qv1mepvAH6hPLr
e5f2RnYUiau+0GRXXjKEn03GTSNe9oqmfOdcTK/raykQczJmYIe7YI1A59IssDtgNeurNYcaY+Bh
9HPS/J5ygkU0U+8Du2O0VjcddE9B5iABWt0cVYSADNM2deOrtiS0CK3ZVUY2H9wqE8cZuyI4F3DN
LxgE1Lcx7oBNVMSZ9qDM4Wy92Pghr8Qo6gv3C7p7Ih5NTLyXIXVQfuNwiJMkvxkFAxN1SFq/civr
WBDRw818K902Obh02MGTzukWLQzeKJqr7619Qq1eBEY5yp3lCpuzVMu5eVQ3bxq0e5qr0V6L4591
L363eXex4MRfyqTuF5HGj4blwrlx1f5JoZqzUE50Td+cDbe8kroeP66bflJ1IhW/kOhMPoNKOndW
kewI4GZMFGr85YY2wvRK3GvTD8NV1mnImMIaqBMTDxiGp7zpiv3LC++RGemvzM20F9oqil396KOJ
ijNVh+dyrin2e++BhhhhOIh8HsN4yohJQxhZqtCgJhqnh7msEf5KxkbmWKT7Uqd9PSNO5rQsrm+i
1iWYeOUa02PZyToyL1pPuFhnepR+CiwzCBE6stfpMtGFOGgGtNMHx3M1IEe80IW9egITDEOCvX8b
Jxn1y/o2ZWTehfqSDI3luX9vWR+tz4UDXqt86jX/36vrC+qkmOAYEH0I+pzH/+cXrLsaIP5jbWq7
71+3/Mf+14+KwjT8MUdV/u9n//3n1+dKxVgY/nMbrL+BpdO416fmsSdRHBYYWKxjXANEpd1a28d1
HzaAWFjgvBQaPGnGPc2McEKIvTy3vnF9YVTBLtXCSzfMrqvYpH3LVIBejgOhMVIxbTCccP9qmSxO
q9QSD0RMq20+lSM+Rc8rnsUUAXo17C2XG/es6ksPFt5qc/l+WJgmyaxj5vi2J5p8lyqTP1jyZ8iy
jsHp/2yGWpaXQnrh3jK7i9vP5lZ6TrnR4npCFNBErT8KiPYh0uiQFidM/SrEXtD22lUXx7pEWI+C
rPk11R2CaSQM3D5Ajlj9V+1q+bVK29+5kVjbMKnSx3bydGQfXXOTum0E6jholywu3V3bl+nZGrLs
QOqZepQApY6q3teHTCTeKULgtjexsV5SzXCDXqbmpqR1cBBLZ7IWXAJHpJ/e0qy0S83APddvdDoK
x6lV/gqy8G7tspkHMu4dApSxlLBrM/m/JRzKNwbc5AllFcHDPcGBSAI4pdiEVJvXdZeozyfbHbVt
Sgv+QUfhcB2Jz7ya//eRjH9LIUtAb9llyJv4mgD1p5vTqfHVbnvA/KwAYgObOto4SJESHnHihS9L
CyzV6eeMmKiVOnKCWCKtAIfg3Dltr/lcI+ypNaxdIzakzg2fk6w6UhN4NHnZWB5F96RrMvj3XNeZ
f2U8EMyuCw+FTPrTNYvy1Hg3xYIbl1kgNpW4PsACCgFPMy5r6mRCcs5mVhyGFihudnbVsvIroHwU
o1bd1g0koPpm9SbtXfGcYJr/MHWkj1aEvksRTfHC+hfIOM+jbZ4Den/TrnBz8QFk2LfVLHzNk8E+
YTYktYv8QzlV3m9SVNzEok0+pEVQpSLop6R45QzeRQ7SuQbkyK7AmRK7KPYSryP1cfLC10zP6drR
PSObscESFzpFoIQZo9T6pXaq6CwdMj8senia4aXPLjr6OVbrvZGyWMwlqdJx6NQPpQlqPchtHdQo
mvn6IVaSjxzTSjCFijitG6VkgEtl/OrVRC876Vw9FrEh9rbsjX3pCfuuJnOzSRZbe0P5P5XRb2HE
ewWR+HvfTmWgIN059mHuPiYtHDM56tFvByXyyFD3B5qfBXWoxIcYZMYz4rr4+3e4xfyqpkn+OtLt
ZxYis30zOPqLcOr39R8xPPePSvTkKY1VJC7SmU915yosUJeHmaHHQeGR5FnD3e4cEq20hNxdMx/K
x07Jq8ekI7DSbaubaeZzAGWme2rivnvSCORV8ULe1qdoFdYntZd/1j2l72bmJoNKUQ8JipzH8GjT
U3zJsH76JArkGIrngft3Tmi0lUcb7mYVxY9j/az1D3AKsMcHMhfdSn0K40h7Dtvxc1aY2JdZZN1t
z1DOQ0QGrZqY1WcB4DsaKeZbtbe3WIdRnOqlSndQyz49onzsJi8+ahz9y9QftKPuee+JNj7MXfrB
JG+AHNAiDtW95Env7GafUSTvE0VU+1ZzWCvCsgCeaCW/q049JZPzp58y5cxgFN6Eom7zWLP2iSVO
veX0z5T1mOkp+YJmcJ9oyTTPiVr1x8pdo4vZJTeueQ7tPABXxHo/N65FlofPZghL0jMQ+dC7957D
UKUSHlmq2Zr2y5wtomOQQu1Td/pkdGpcFcv4I/CdbJWaOOKQj/ba1jPjNYHBw/C81+VbNnoTuKvT
vPfj8CdPIrqS0fCKJYYxcmHJQ463iPA53AWIGO8wQcA6eswx5+FZNnN1b5b6ZExhj/bL7vqcU1XV
Pbar14Yz8IhapLqvT9mFE+352rnNL+/49wMjEB17LEKyYPgd6/No8TmgI+5uvWA69rC+EtVx4LSM
WNafZ0hqs7AbMn8QUj2uG7Ww1OO0bP7tro9qRJGs5f9/L3t1iLlQH4P1ze365vXXrD+xPrluzML5
nAdRngoUpmqexOcEnErIVzCm2yENLV9pO+2+brwp7w4dq/Ql9EbpfHKclYFIbVIBQFA3EBgjEPlH
0+HGWyJTe3Q4xaQ+GjewZkxqslD7aFvb2ViqonN6EpluZuDwJ8P0oErb/avhkdVsjaQxNFbjUOQW
aMwiXc2ODPiXgXN+WTdjpP33aN3VuhFoLfIuzLHJCd38f5sWKHD1sO6PuR2fnFprDuARfoqKKAl1
LKqXwsAmzsB43XHCiWdM3Bh9YvVn+d6M87ifu8p4wodl3EKnRazg6k/rhjRWPgBWx/5sE8DaOOYU
GCnXXhFK1NJu194dY8ov+YTDeapq8TnXOca0qH/tG6U5jMLBHrg8r0GU6srPbAYa1SLVPmSyN18d
ostQEnk/UrPc217BcKbN1BvxfMRc47jyKfb1t6ibzjRC7N9exj/tkgwAVsdwdipoLeDJo/fkmQjW
17csv6hPpPfeukzMWy7SDD/pBE/Z0F4UIDyLb6J7n/Lyymok+iIh8qa0MnmPHMRCsWWkl8QGp+So
S3CfAeCrdY239a0tv1pIL/rpMXjeogsar73D7ZbbxxQQCKZT6wiX+pR1QElCQhxxsvqFi7mHkLIM
dzfZrjbyqvsIgfBU0TchIJ6joV5eKHTaEQIJxPqO9b1RL/fgpxzWkD9huBpn3Pf2BUEu2fPrQ/A2
tT+NjIDoHUBp8cBdlAQEJRHS7CrNo56+E0/GlT2U2/Uhn784D7v1sYVXalu6GXnMyrglg6veptPQ
Xjsv/9NSZP6KGaVQzOt/rAI4KTQUPDw49Os4IaknLf2sUemvl/KzjzsQw8OAe3iw8x+DKE70GpVz
5ZT/beZld32Osm1Hpkl2JLTDGxDFOP/7fd8/pluvEU6svZyKgTrfpQ2XDRHSHIEod91EdhKduXxH
53kyrH1lWEwXGPVV2fwezUm6G4WRnIn1Q1u4viClq23NYlAwuPE+UmteS670O/w6NLNaG6Le2DrT
tcR1P0VuxcU/rONd7Vf6YNxs55Uo2PCedZoCZbZR7kUz7lJLGS//ni+qhYHBh6ROs9i1E5DhbOge
dRVStfuMRmUOTEtlZKa3xmVu0D8aTqX9QldDQdKKn45lM193JXxVT28eXQncb32Hk9ecZ4n7WkzS
hNg93svJtLYSZ+3rYGuIpDvxKx0I/ZtkJe9RXBknmo7O0hkUvyC9Eez7RhgGItMK+/mguQTPEVJW
Nkm714i3fpBINX9wh2JiVGiLGarptx6u8kezxTbbKHbg1Yn2gluiCMImVv1q8RKOJhnQCt8sljVe
NRJco3r3k9r+uSTg770ciDSTOYJD9DrlO+413F6x11+F3eo3re6J7mjG5DGmjglo6TE9qFUJG4PD
jfKbNXUHDl4wGtxRmsRMGLV+O6I9fe7R+GzidGx/FDbiIgyIpI9GYjoXk3U19FL56wrItU7a/Ini
ggToRoDCbV1E9FWS+UmfyrvDIiWgxkEhrBQKDeFCkIhtcrtTGFgxoTZYx3Dv5Mg7Zi42jY7v7Ton
VUZ7A4C3AoMP7G2UfcYzWdoxyawPaMOR+yQkLiMRkHUyo0vrCpyXtEpitSXqWILuSeviRUmq/EQ4
jlyki+pPPdMuXTdoL5pMbD5Txmbr8306EpBalWDPVQkuKN+5nW3cIWKIF+SB7kPY5OVRtaV4cWZR
k4wbCt+kcqBJOIxbblTkvrJQ3vWDOb+5dOweAJAOC8cvB7q2UbxcfdO72iJdc+hQMMDjxVTS70rP
2oV65PzEajzTTVW7u6czacwbIAKakSmXrqCfgqJnUxIL90tV6lMhw/lHNghzNwvBytUs+h+sH87r
G8YUhU2PsPlm5V3yf6g7k93Gla1Lv0vNeREM9oO/BiLVN+7kJj0h7LSTfU8Gm6evT84LnKoLVAE1
/HEAIVNpH1sSGRF777W+dWawRcY6h97PjMEWGrniRKNzZON02o2+5P0+T9Jqh+6A048cfoUVzWo9
yqojod6JES0PfaHPD1nq2JdGeME/T+H+4Tqwq7ufL/h5Po2s8YCIhrqQ7/l5cDoSCl0UM34/Ma+J
+ViRWREzfELSdzfOefww3B5gb1h3pf7+zzNpZUcPpQghIrvN5ed5m4ynY0f+eZAnxrCJllq96iha
CX+y1QkBunptiWfqoMVfGUQ793nHLXJ7useFvTfctg5+vin1ihFZQF3uf76JoelLMSzd/dja9bPR
mavErtwADQ7oakQu5GPfqhVAMfhCjdD0o7TGCnGrapArflsOh9EWIyvBD9n0Pg/3zWRbH8juuYQz
2rUYZ+bHwor+/Dw/xlaLhl/ED4TuJqcGmVPQ3b6hIbUUNbTxhvUr2Yap3u40TzUvXEQHy22tD80h
vsfqDOOQxRxqKAWtZxBJBU6sJDr3sWc+Kw/ikVRVc7bg/z7TWfijt4X+9x9rdcNLVut2xhjnDKYk
6YgQs/72V3RcV1tPujPHOtJwLQtAmhdPa6/rd1EF/cQWA/7xeQcB2sOI3b6PDrQvojIQtlYxhbue
/85hfNz8505arCcoO3GRfhaj8R5XAyOunpaxxEJ6W3aDXp8/zbDvVqSsAWSv03VqCQMdcHdeirg8
0vGNKM6OQ0Thj52Enl6LWCuLHX8w+/Pc9XInmYfBAzYXsPfFLuQa3S2OpfZK0d03Gw8TlXacyFI+
/PxNGU0UCKK8ghD9+iXSeRBsBL7hzen6RlA7qKV0H28YHplxppDJEOSmrvmq1sHLEGrETks9jab8
EnpXMuc8bs20OrnF9FbMIBdrFPp9aDJRyqYneKxrZ5g/OQpbcmbCJMMLts961YSpDAibXXuWARlH
KzZW1by7drpsFM0eP9GcU8sS+apnEWkWWrqJZ7rkN7bFu0VocisxjeluWB7KrDgoO7IDR6baM+SK
YzLm8kMOWGLt0TT2VhgRJR7lDIOKRydBl9iZ8dbIk3Kbd/LqlNMjxEbf7ONnO53OplYckR2ckrm7
arFGvmb4udjiD65OfPxiOYaL+MSYcXa6rD57yL9ym7fe1bNud5tmE+uaH1spYLMk1V4TsGhmchjG
oUaapxBoFIKPvK+Qa7lpyjh7pDPBywW/Uewa8o0hOTBaEvBRV51rVD46zGBGfIqdNMz9SkNBWWkX
ICLeesbdweAPSrtTREFPhdAOGbKQDtu39GaoGdho/SKNj64VAnjXaMWAnnQDV/Ni35gyet+cBGEP
GVvR4jVBErLcUlj61YxU6lDZVoAl0Gb8WrerobCCWK8Svxv61HfBDATZPH633jifKZZ/FwQlyN5S
RJSRT8j25yexKdaJNV5TaIPP2ZJey8eQOcAh1NgyHAF8gZTTEj2Kq7a0916Z4slz5NA0SHkxsAjz
LZoHUm0l3U447hHGGyc1QKJlxrVC87hKuSH9MF6slXQFYz4CC/cNCI5V/DFUdnjQZw49UoT62mp+
jyUxhJGRjH41l6hbiuc+dG0Ub9wVoJ3XLeF5s028bFuSqmyo8UTRRAzyLe9qMqa9lwOjoH8KlOEx
Lg1EVJGVMqClNtfHpTrIMX00PJwHIpz3Uxn1QR0xRwLLFbDXDCpmniDEScSjOqF4hZGB+A81zGHy
+qsrSU6zYrD1NMCfMmBd28gY2LFuQGXHs/9w2CpXpa2+i9tLRqlO5ETWBpwc4olRoR17b12T/jEt
bSfi9AXXacZ5k0lbnWgbpp02srvGXef5k6OTW12I8uqKJt7F5GBP0szXtVOjt6gLMi3SV6PJPunr
IDVWKe2xdZZEF+Z/VKu/YT0fO2RgpU7ctCnItMiX8aTGIJ+BjRrgbnHHlBgtQRYkXvHCXtevOscu
fU0b96IO99CEV3Gsbfs++RbLiGJEjc9iXLQVXcZ5DZpVbDyHzCIVTseC6t9fMsdn5pxs3LoL/TLr
L0xugkmLnzw9wnzaGGdPi5gy9+IXGzsrmLyf59GF8oUco7ZRChYE1cp0iFbwvy8mbXOTmMlKHtAv
4HMIBc4+EfSJ+dlTqvh50T8nhOlGUzahPMhjv6PJxkJ/XIa6XsmIWFw5R7+1rH64vcg5Tz7s8Azs
kipoXunL2HLYliV5JvO7Ls15iw/xVA+E3ko3JeeWRPLVIgGnmlZCAJt2SrsCtVu7WkabNn+C8q8r
iZEHy++Hms0FnpJiSyjnBB7GHV/bcfkKh4UzbQ1sGkuePZLiqwtgazrUDHDaw6ozuUkdru5s0T9Y
WFECSgKutWgqt6rRj5Ko5yDvYQ4kGPzPjnkZLXL1dkbF7zHH3rWvxpONIRztYfnUX3ITkGDFlF26
ZETfroXGoBmUEWzIzJ0k6wqlPiJhQFA7A7UtBql1DnMr6ooP10FMTGApvKkyxzYSFx81AqprYvQX
y5WvYTU/dE59XnIyo6eGrMaJrEd2jchH0c9NZWa7Wq8Y/6v4xRxZWejtpyvyHB9t0XxNmncaY4EA
Kn+1PblTfSdI6MPRgZY6DvEm1GUG8EULMQOHq9r4ZQAVBDgIPKyYO2QQJkIXw1b+0tjf2tIQ5Zow
PsIp7GdjeCT4aAownP3SEEnIPtvH2QxyazjZ2KAnxf+qHt0A48qepuEpX4q7hXFxz3zX7If7ma4g
GaOtT3clSOwsJjZew8QGEzTGuJ1Hp8mpznE2Pdhmrx655xTzOAEwu/iCdJluuYAi1CV+kcxPKUIN
xLUioTi3eSouiby3jYOzLKzb8F4bLZw2SwnnrU7yTdcAYdWBEnQewUGyE7dg3y9UGPRDPXSXc1dv
k3G4jIX14gzU2SiCuUkJCDBusoc+/OC4fXTtLWJIPphHCFp+3M6HUC46rApcv5OCsozek9D1nJbc
7MsyvQ4Due9GRa1ias3nKDt8p3Z8jVt1DFPoL162nwTlFrCdKLtvbmOhevx2Cu3cas2HvjxGjXln
YYSwknFXJHKrWdF9234ssjuDHPu26uJOqPgjR8WbKy/edBnQ4+gbEbyHW6Ph/jbDF40WGWLmPb/a
iLS3haxLeqjO2gscItoizU+qQMwAdDQDOXI3U2vzOaARUThbZi12gN6h5PAihM5GSBzUYqBfz8c2
2SxFyNtHmATtHyRI1lRiFKfTkYhpwS0zrJc2Y78ZhCQCx2JMh21LiHqFp/8bbAVoFlvMq9xLiesG
TyK09pfKONp7Wv2nJrbEUcvkC1e0vie2VdMgvKCvtK4LOiD01PbgWYOaM9muc5gm5azypqt9dotC
zeaVp6yI0ErT9iFyOyjpBR8hvnGQV8Xsm5CW7mxRtoFXDt5raBYvcdd2f7KxWVlDNbz/NZYOznzP
qCbGU0ya49SGPh/hjvdC2/C7FfvFRWyjFVDNjJuDjBSyOrCx+OJ4pcxU0Iwi12V+dHOrlCNFeWKi
SNNM13mObn8qpSYOP16WQjPeE11ubds0/ixlv5MIoD44Y63ijmDxlQjR187aUUsn+9co0QvRgZ35
NPNvefMtGQ1WzrLg2tNG97NMjBae30DnkHGEpY3nuZZi33VwK2RW3v88jJHypf74F0oc1dZw19vh
fKjnRQvayel2OoqVl8gF2AQ/+aNSBPUxoumiPIhny/mc/qRRWvwONaLQyAZy3mszfJt11whSgyTN
4kbTUlHx+BeQJBMSEgriNLdZQVotuxdd3JtZ7K99GHZDefK08iVdxvk9tazzX4Bvq+b2ZOml2poT
zWLTXqYzeMlq07WVy2WjFfcaqOBzcWN9FmJao3CZ31zW6FWOIwEM6Zh6QQnib2u3Dtjqju6xrg/2
V21S5HnqxW0cDjMgof55aNXDYoCOsXOnOpY23Dg1/yLzhv7vOGKkqyfBRzlnI3OtGYuEi5RT08rj
oElmhz80iLoH6zPTsu5Da5MM3fyr5PDp5vryEfXAWxWTyaAeluihZ4yNiWbQzoDePrxbMTultfGK
7YnNA0AZttDkjuyo7EQhJTdd7f3+MdaaxdeEd1HrqPcAj84nRsL2dRoWcvoaiPzV2FlXBEndxilJ
wKp0hPWpk5j8uk77YEmUV5YgxZzUW6hIHHPvDQskDXDxbsO5DiZNVznntp+upJYUz621vI1ROd9P
zYJLpBv2iTF3LzghoGS6NGbHZDmIkIBbwxq1VY5nhQhfoJY3CEIuvLNV0hvoXfCrfc7kA1XafkjL
x4wXc/r5ohY96QpfVFDdmDNmQVZjLdRGOPWlvdGEOE4IhPHEFc9zigSV67SxHOe+i1PxMJhAqn1l
IDv8yQqZGnREyvSYRgAaWFDGbCboDzvRZjNuETyDRtWydQsEe4Ds37sSY+9f2xzooZWrCFP/+T1U
Mllb2g5Q9cZ2PIMtfulEJcjx68g3cfFy/3Bmw1G+Y7Ed7nWvbqHDgp2wz6A4xQn8JtOndODHWlSZ
yWw+wmm2MDCQDD+Gffy5dPrWYbBphY8/XLEuTownjH0c5rnxaSwxCaAfZ8guiFKV4PjlN6SYKVlU
4tul94fgupL+JsTPSlu+IvE4p+ZLOfTjJ+P8F02Zb3jz2kdwC7YPtSBn3GrCBy2zeoJ05Ipd39Tj
g6R9lXZqWGdVgdTq5xrIIhN5pYbkpszJmA0Z/v+Y0bzwuzTq/PrXT6m+6V+gA6B2b26gtKFhdYvK
eJ/3tnaO7Js6sRhcyK3Exgg3ffx5YAwc7wfd+c5hwotRG5/mzpaAleuetlhSXSokc5xO+oOanfrX
Ens2Wsuc8CxXA7r6Y7wtMk87m5H1gVguXAEN0QO7/yOr2UVCYdWIKES2HkYy+hrHOg1OWOKOKho+
ld1ITMD17xsRjYWJ06m0noqc0wQzz2SrFYs/9/hGf/joKPF/OXk/3ZsEcKz/wrNa5NXwCguGI7MD
cDEdeU+xoUaHGp4Rg435adEZjhpUx8fUhe/hKOOV3IJi1y/eWozTDFAH8kXYMPqQ9kdRm8zhbok/
TbvQbiNKb7EVLLUwrR/mfiT72RzeStueHpFDxCuOLvOLQQBLV9/gnHY5bzAUFFcgQcYB694F+pR7
nUhrg8DrZnsbFdQ6TCKPxqqAd3SjYvyQb1WFJWYYYLn25PXtBltpu3iu9NPf3WHGkBhWpbnqMqNf
N/0Eb7uju7lyZGmexM8fJ5uINwpoIlFuNysES7pc73qjgZX3HL+MpmhXRkN61LQdgBfvviYGw8dr
U2zK/PeSNS5FZmpP22jgGliAZMKJtj/qbgh9z2rlpXPR64wQN9fNONov5BY+qgpWa8wVNhDk9eiy
bOKWvXjKu5nr0AH8vJWQ8wa892zBQieo0uO+fxpv0jYXnbkWmy75p52+mzmV+gMm80vTkP9j3rDN
UVFkj3hsUxSpMCxJoDcDXrjwnVusUr8k9k7qJaStcamBqI6QkkTVbwpjJ3AiVb5y52xdwdT9a9p1
4YEZUxM/aN1sg4kgvXsYHAymBeQIAdGRdhizNLhmUpjO26Kj3Oviz5F+pO+6CotVPu8ZqkcvSkxI
vnO/XkLtFeSaiRsVkzVdJaixUFiutc5hMC4UCus4Y9Nne4lovMACNumv/9z8NrOv7c2/TzbggsT/
DSfFc+rqWxc+5sGa7GlTM9fYATJkgj8PwxXuor7W0rTeREw+M3z/4KWjBAFSq1dcF3nSkaFiVOsh
mvB3ux0RU1povSjJZgL9ATvAzybrRubV2LtcR7sfovc/D+BsrK1I7Y84RdleGkbsU7YkG/AB0DoJ
EipW/2+SvtT/M/FGdxgJO9Iw3dt/+n/mw3hcedksHc23Qq8+zBotlxmvxY99XWD7PDLw/mKLQJM/
zRqejGbBiqDTqItlB1oobXeeoBNTeATHIGDRocajr4G1A1dgDNsPN2u3wrwOt2yznwfDoj/VSlvb
p22aPM1weU/dPP/65ytEFU4rpbfRYSSmg+1XnTLlyZPjcJN0oVm/T6Eg1V3WjzP6gotnhuulyASZ
jARM9PkCbd/6/uE7hZk0d21YL2tAfc0v3SleWn3GhmoY5Z3sSBWabs+7oVMGC7jiQ6N1ByO9SZAf
iyTPaXqI5sJysXGVTrCxmCRjHKxbTkj3qZbw128PmUl6JFH3myTr1W0mRm5wcqwrBYKfW3uDIqc+
jNlNOsr0y2+6IvrwNLWu0Ap8udPyBeG3fba8GrqLNSRHOxXlRcfoEwhIKb9I7t2D3Au/inF4JQt9
fIkSqA/Z4oxYsvJNmFvyvmb0NWBHOGDeSS6RIKfYm5rL4CZg3+d1YUbVN+b19wEoYW/a3g44LVrn
G8MsJqyFSOFlpToyFefZLr7xf1imVWFJEcuOzEuKuRs+RhE519229cp0xqOYXtFb9UIVHyEL9ZrA
0W7v2fDuYFnxIsLiY3AJbDSHpzIpcqBTIjuaOI/+Pvw8Z3sxRntMmRdmyo9/pepGm6JC0vnJxGtI
O09eihGxbWTayVl5YXF0aMJz65F+oeKck8MQ9V+Tce0tOpxoZL/GierBs9yXYRJ2UHcyp1/dxRST
qb4lkGB4WGB6+FT/9O1LTKgD4GmlZuppNYFB8RbrdXIKVNbh/Jl5KREE+VA8aGYEM2dx7Z2nJ9Ux
qaZjNmga04Lc2k2mUNdFOi9pZg+fk0P13GiF/TAnjThMwy3Bmfi/2wG2DTD2czlnFpCskB7yEveX
bIF8NFWGvrMmlWBxYq+CGGE9GpXR+/ZSmXCcG40OR0SUw+DQP+vyAQgrnSiQFQHlubrDNyR3dfc9
ws09YsWNj/XtQYOcwTtz+6MwDf748++w5OOj4Y1/ftaUf6dE/jvl728a4u8KrTsYr/4//vo/t9/V
5aP47v47RE+S4PR/T55cfecf7dCRNfkThrn/+q//IfmGv8mThvyXQ5vacxwcMZ78CXsav7uerzH+
pcM15Gn8jaywBjFQ/06etGz+iVVXcABioEPK2D8hlPq/pGVjOKK6NXTTtIz/n6R7Rzf+z6x7tCOO
BdAdSZoHS1YnCJMUlf8tzozLeERDwQi/WglJe7HKn+K6cM7hMN+5DoufMTKHdgUkjkgrH5xc/l4Q
tayQ91V+ipmkl7W+nZTXrwa9lQwAGz9M4vfQ4FhXoC7a1Jz43OkJTJxzpO4BKKU99WF/z/pvBSSf
S8NVfkgzcFUgOwwX5EQdkEa7M/XVYmmfA7CVdVR+yoE2+EKjotL6rTdju7A7Ji5icp46eHPrpgKC
xqC7X1US3bZXw6pHlIdtSIS+LTlBWPh5KP6zlaN3r9JL483NJxTqzgulFn7Lom/WfQOvsJ1pTWbC
vDOi95L+SNgTPJw76qt5WEwgsl1X7RuZyF1lpVvDHVHqBdaYrnWnY3gPA3G2+y+8sc9zy8C0/Bzt
QV+h+DZ0q18ZluzwWFZrXUA/jA3sb2BTjJFYebx/KNZGY7cMnUJBx1lMTgfDXKCKFi+9bdPd7oxT
1TjrXpjbCDXpCghPDlFjOXSCqA0EwYcIc4Kvlt+ZXa1Sz/1Owkaj78gRibn/SgV6T+s4CaP9WFev
t0+ECdYfk2qakzn1VG/CsooGznbO+G66R0NKgfTspdSXP29C64lU4ajsl2rVYYEdqvGPPlkF3FSQ
gHV337o4XGoJ4qYfN3YDGcDT2lMl1vQJm20T0+QoaZJ1TT0dXwqasOtSVyB/gAPOjnZdpnbwm9VQ
yz5wBkS56EhiFn9ycOz6carCY+xgEDXFooiWm65lsezSxIZxzBeyshvXieBE1+hOcTGvxcCMOcyG
HeKRQzLDrwXqevTcUZGTVSP9TzXYTnwWHs3SdT1RS8Ev90LrEKHSXdGCOIdhBzE/Zp6WeNvprmLA
CCHwFnVBbh8Vb+RuiXD4jRecDxRMdJgsn5ob3UERmpndWc4Jd85nbcEXseJ7cDjY00GlkK8NAL4E
EX+TkTC5NZ3TFPPTpQ5ayIwODQNufygqzw+92AXLwVjSGMvVqGUuLcMXRps0uBPuuzy2fhmh+6Zz
tW3ZSRwMe8wOdXTHN6tbm/4e9D0Nga+ppaFFntVz68IeTMvkqgOdp9thML5dXMSITJ9dO6zWEVzw
dayY/JHZWKzmIdnoFptC6i3DQxf3Oy1n62O2TN7Y/KJbY888YkJsQf8G89w2NrnrmeUupLnR3ETB
sgSjSH43FlBrTi/dSmVCbrTZ/j2rzMVRsMij/T7TfDmpASc2EMg14Dh5wTWeMBHXvE2Fk1SMjXEn
qkOVYscypD7T2zaCQjjNAyyI3k4qGsBM702Fyr4qdd/Ann9a9PJBGSAorZptmv4/ds2RiV3XWw/M
PxiosAwQUJlumtm4CrLNtloZW5SL7hMNCFQud8CLVknWeEdbA8oB9rqo/2QEZ9yVs36a0tS+yAxU
9WK+Wp4j1qobqOLm6Fi52moGr0WHyH2eEagHZmV9Jsti0QZD+mBqWBfl+FbfDGhiCa0jS34XOCCA
MEGM2rE3BnfHBUuLEZlrM3rTYU51tvJiBnJDaGON+W9FoJ4MrCg5aJn2UHs1OGalF3de22xiGTEc
KOYtBKA2wP2GRMqZhN8vf2D0LftanzhrkDRDCT3Qozq3VUiLt2owIvZZShwd9IC4loCOh+y1uV26
ZYLgYtY+IvJ0mY+UR6RoNFLH4RQq/HS6Y/tluwy7tBjXws5xsFgkh2Vpv0309hqbm07YaqtVxaka
Hixs1Rs+EENUDKLDb/wfoLFyw8ZOAnfJ8locZ3EI2BibPbrzC0cSBy+jeyTPhmbyhAXG0ycMvrXx
RqoN7GrGd9uNa9nRkfbrVRgY8fX2QF4UEirLahjS2NCk498tYleEqcvrmLYsgEWFDYD7bYz21WTF
MJMScx23y94wK5yTOml2asRSx+lo3sj2PUmBilSRMW9Nd3hdqul1bsxuTVRHzUXDnIMwtEk2TAF1
8MKCtvCmn9tXMda8B6R2NSmqSMo9oqhYYWvdeIkaOzki+ACVGBPLbmkXLOpUMPknSW6oQ5x8vLh0
pJEDHAo+WsEiDFsSckwBHOmzdpDxdwuG1TFt+B0YpmIHlMPeGTilm+ZdM4T2vafbX0mOonRy9i4f
tQN97lyE3gdzAembVeih/SClNE5ZGkwIKkXCMSBpspcGNwkB8WZ8bAwDFMA4+N5cDIH1qSTiq5B7
g+pqPnpQUvxi69Wp8aCr8i2HYrVJB+/YeS1CWi9ng2ABMhcEH8jfBF647Cxl6WwtCwG3U/c7CPhB
hxZ942mQ4sN5XmOxmT7BhqZ5z3G7tQNGSSaEwuIJaF21xXxHTM0SsfXa1I54+WhpEgFryOiEpgfO
3DuSBojDuvIjIy/uAB8i1JNiN1UQcAZPPeALL+4Hr9s6Xo71w8Ilac7YapQio1Rzv200Er6eDwej
ruVWlcNOoqdBehD/oqmrAllPD+xvoDSMPlrTW+TCFOgJOpX169EVmNHjLghtsWFH7g6Lzi6sG86J
DF1UgUkbOBk6ZX38rlNIUsPs9Ffa1I/j7QVZIgQqiOXKBzN5J3CrEIHKVFoQHZkOHRwJovvYUlYY
ZBJmefGfheoT7c+7kiBYE/Zkp8RfWVvVwbtxAgs7BEiQugdT1+mmxPq07m6jpdbI46CRZNtoxbzJ
kRUfCV5FKAIRf1PGwtcj+cV696slaXjdFZRIbdjpK2kH0untIAwJ5CrzF6yb5r5pmvqIrvnA4I7x
IZi0rVGZwNR6Mn0gJpjBEHVv+sgajRZy8gv4ZoFWQuNyFd3cpdnHwAvoSZn37sQ8GTtyyLuQGoGn
pPSbaeTLuxphQommIEb06nsDHRHqep/fLII1cRmVIZk/N6ZvQbcNpY6PERbIWsM1OGgmgvWJZrY5
kKaFH9Ie7rOF8OGyg7oCSXtb3P4ZGdifKcuHvTcL+A/dRjNLGNoOsCRTWtOmj2nqhUYDJVaLu4Ou
eXKTzjbnhgVqe0N92eSH3FB4jqz5itWOytSZb9Y7f04G/I38/wsdmKK3NPPGFA/l5M1r6VJ6ujYY
uExlHwOEHULXUL1GKTrhxK7V2plQ7LsROoJuXHYKUsQa/V3KekRoan2XD0lxx+HMpo2NJkKkuwVF
xmky8k29tN3JiwQalyXhBknPwiC7TOFJuB/h2+AqyALi+rpjVbkkj2bxYSGTZTu14O6GRuLYih34
O0OuNq4zo52Zbybm/ncXAUbKYY7RFGlWqZmjwmrwtdc0mFYaxAG+FIQUsJyVQQbPfrnFFrDulM5O
KrCpRslhcGqnzbw0eFNuO0w+mX8abbwfs/IUtfadR08Ts96lC+tPpPv5GomCPXyMQB8YgLd7zcDU
PjnWPvQKh4/rzU3PSxKGu0TcLK8x9okqqgjfYWHtDPw1ScyWgBefRa9vQ2LcXM6JOILCqdhZibaj
YjfWpccLMMNxnTfLe64n6jhdTeArQZ02MMEH68Gu9XXtxrewKBPgWDI/jLj6cfQHXZSkhwpNUDT3
MJBiyzzUCDLWRTJ+thWaGkPm48YAYr/CjAu9iSm5KKd2naC7rhzwYuGt0dOo/q3toGQaZS83Y+r4
XmUlnF7cbkXJuJu6ehdP7l5LEK7IefA2YwxUA72/ws9Ns3hap1FzX5ZVco8GHEEIk4NAcTQuNLc8
TBXtuj5iuB+T4iMhLa5k5cpzApQRrGi66Sd3bbh1S/5ojwoC9sWp8KK9Rq8fDgoSnjYf2JElY6KF
PvIQl3cDqMoNNui1s7T0cYGEbeuIxJ9W3gw6XHGtVc++SmpfGLOH8hDv8KKSm3wpvizuBAMSMoVB
n2nVKphWUQpNrFxwsQjyAV2Hq8Np3tswJTEkZ/qcuN5FKo0UQXBefsGlVjoOfG53jrCvFb8tGrdT
YcMmHhO6sKj8Ogb2blgEXYnVqYdkp2YyuiNTe0qs6hVNNTGUHhy2Zcg+U+gypK7hZrF7wMKFszZQ
GDNxAk0ctc/Yg8pN5KKbcCekVcQqwOjBURFQjmWo+0K1S6W8K80s2oYdKia6rUenUOsGCf7jsoBc
okWDuUfqftqirMq9/rV1SUMZbdRqrcGZhMuxKBtt11sJ+pcshuKBALyoSH/2ynu77aod56+gwzCx
hh/YB8XVougIcHhx9rS9yzTF0Ns84BodAY5KUxdkASrxxnVBTU88Z3NNc+77sqDDHb3KFpkeSAKM
vAY1cIRYrkBJCiA1v4Nf1HB8Ap3DnKB3OdwankUV6xY7/TZOzgzoM0WCaZHUQn4z7EnOl2Y1JcdL
FSgdkayRZ78c1Qdwwp5iNb/1YYWdsj7PZb3RZAYVVLBwLleizMiQmlt/iBljCI/qTuPiUcZhto2a
rRcVSVhePISFkR2aq9JqXrsIBzW34JbUum034KYngixct4wI62xjKY7Z2fCUuJaD23kUDKNjzzcK
AL+jS/2VFPgXYxNyUxn6Wu6tXfbCNDfIBY7QVwgHiGWkkbpkOAF4jbeQxOtAdkx2vdzilnfxwwRo
98y1NZsvhde/2I5LO2I0lgMHxn01oKXHsr+qNB0JHsFCQZFWH30KjCsvIVZ6xh5rPByiFI2IKthS
9Om5xmSyMirJG6qKVwKdH1l23pALIucXiAzVq0OFwatLvJ1QDr7A4je3EAUXDmlaBWBUONDvfr4a
BMUtxZVLFSD0AAAwo+GQVPXZVWx/uZOQRg6wBRwo0TSzU9pwzuv1Xg1eccJ1iZBZwALRlEdhiMlO
n2IKk4QUcGSOHA0X12NAfjUFBXnsMvsik+RMCwwuuCouIQ5I7lnzTQxJuy+q7kt3G4agKU0gWNe7
Edf1putLSfyXemJh2VrKtLbJjL0qXKyHru6zbdfSl/K0AhAiP4m9QF2+MYtesmic7/sqyPIbT9DN
1uUYTSf9NltLr7B4e+BPOvRTA5axoXiZjlZt+9S8EzblYJwDlKkj4kiy3HwQHjrg1mDwNxRfjqkz
3k0I42hl0GPRx0bRc+plaNoXzUPVQHTEAvLQhaA8RJE9GGNx77lZtZY97wDOn1Ua69D9Bh3YRc0i
phHkTFZu1MyMRRD+EulJRI0wftWZV+w0Tm4bwFDDapDed23D6GJgWvnTBM91bpV+8NRXApIJzANt
4SwjyN1EGcIOuBjJewhGhO+JTvlQnjO695NMSACoUgDcFQ6YiOJpjs+6nl5CSz5rpYPzLPOel05u
EQ8JVpiBgxDn6KHeZLRs6DKzphDM4K1KSaRCOAV5ISNfRKTVmOO85R7BG8PiOGNUrrXyGpX6H6Wa
DWnBN4/7loPksaWmXwb1i7sD3q/ZMPcgzL4gZwN+ImmYi04f7QN5B92orNlEem/fZcRbA4bMlG5D
2XBeXNIB2gahmY59dprvKA0DS+igaSfIKIxtoXQDT1WAY6SinjDXlaUejDA0N8QYVqxpezOWMWYF
1iMTiy5dSodZGtHFdQuyam1VSPZaHeaSmwXQEzv5vzg6r+XGkSyIfhEi4M0rQdBTEilSpl8QMt0F
U7AF//VzOA8bsbsx04YCUbfyZp5U10eyHwwhDyfVekNSnmZtvxRzvLfR6yYIvWKUbag1FAmYBLeq
/3uR7Le4AIaC8LjzcvWuuqBYMbk2O1HWWVgQOwvBfzInIIGRkHDCmTza1tQlVah06qLDPQ4bg6SE
qvwLF9jkyYbyxe4MWJRbiRcwqdWTbnpHFhDyedQA49RdNLuGS2uCVMQOCAmQwtjDwwRB2nLtyauN
GM94QXzC0fnOdTKM0AyS/HItMXIH5zF/pmM/BTzKxbDt+gBnSQwUz1l6fnhp+91TFLuZfA4lvE1f
XlxMr+ydQpVhOiN5aAOMs5+GLreiurWnaFQx642s1ND2rOFQzPNzlpFSM1P6thYJAgvBFsSQkRi8
OtgxTfr45TXxy0C6dUMqlKC1KjqifSlDObOJR4dW0lCVQmGAjz96bb7VNXxkCDvPY0/bCcmBgsdh
gG7kmlxTZj8+SO8NeXs4m07yUWBuBRClXWwuV6FBG5jBscifE6ce2jRYBD783sZuZ6GX5D3X23lx
d/kE48oueCIGmo99/dxTzHks54CuXL523YD4Jqnn5sNN9qlpnCtXB2uZsX/hHMQAUKe7wgCYLBXV
BrAP0yU+8DG5zwZ/yqUX5sZr6dEeFqIVnN1fvJEDCrTpVh4o3DWVpBiTU4LYBceVqdiRJ/Z4lE3O
a1iYxL4yK8bQBZ0DkDibTZZnkpDio2/O27CrIS7r8CN1MTuuXR6np1oTR9yMXFX4dsB7N7CyFSf8
y+2aR+yVfzleBzblzvj1/FDazsP3ODlRijPDLbrlj6aKJ70tXhuSymdNSFTUFrhc0OubJbOvQ8Li
D8oN0LKC6sdH5SAWWvSkpo+Qjo+eV6snx6b7pbvruscmwtOO1aClO+rA87VmmbuSePdMm+zaSN12
HQfBiqpAeMmiEDR4fM3Eq1d5WpvrFKYx8A3prBKn3rCIW46LAbJ/KIjt6AzYJkrvNmNsiWaPyNvU
kvexgvoc250TLebB0oz5JQa1MVvokCCRDs6wJKG5mJxi3NpwUfurICUtAbbxzTcIsAgKlUap+pe4
srnRdcSryuolYJII0wEEhNtBSnV9pumU9Js5w8+XNDOQ8KVPHZgpqFJIeZN+aS6t3Y97Da0wK7HR
meAz18sIq5Fd7QFSw2+gRjz5YitH65/GsFPEC44r2/xjelQ71WBV4yE4ErGifaDhp99UzpnV7ACK
ZPrW8OZmNluXItEYSgOa3Ftbu86wkVdda+DdR/PZKPOjLDMY2FOBuudOSVRkSCFtismbtICKzPIG
/yDY69aLMCdGDMvcl7bGq3hCYQOyEsq0W2D52Tt8E/m6GEof4P7N9HFYvoDLHXZcs56TNr3Kgpoh
PEOsJ4cng0tvWNfeR1EP/xTq7coB7bJGTOcQQx2w51TtLZFbYalJwHVLlq39oUM6S5N0Z9SJWC82
VN2J3NihLV1QaY7vR9yiQyq6shWNAjSfGfi5uN+2hXVux/6axqm5MXPnyWxpV2Bj7YatTZUKNz19
U+dQw0zzvZ3yS4uL+H94ji+rP741Mo7ViI2ce9R4BP6BUrl0Z1HNBpSLrkbhoCCNDe/npQsfTmtG
OfzPdWfvHDdGUWW6wFh4bVnSwKy1IiNgLVSrBmhZ8Vd25nGwD6kLczQJYqrpEiY3LBrDesyh4EPW
+kCE4gKI6bhofA9/tt6x7gJAjh03aPjr0mXTzW7kYB8Me+sn9wttz++DCzDfusGhxfS7snXeC1wU
y51ji3ZHtcofwv7DcfDqg8tAw5kY/GTKkztmnvNQdPWWOGPKfQTH3iR50mU6PtVmkiMK+zHRXBcD
eYa4qRk55z9Z8U1dchCy1DpTwkTlLOUPYgwowKWFiFCQ8RZ0v71eBFx443ZtCfz62GjBdkAxHqjB
wUs94aDETrN6KGqeLVedic+Vv6HOLMMdZZWm//BHZMaPqr49/w9WUualvHhyxXsDWjLMfFS4UtWc
ny1/9kDLt7l8pwb6q41J3li4CJlbucROZuacdH15LwUbg9SiCdlpf1UpaDQpAm1dOWKhDc69VwHf
b126AAq0DrXWqPmr85WuLN5XhA83bWGegkHPtz73B9EdhUeJY+l+eWr4qR16yZ2uD73e/HAXK9v8
7UbzuZ/n9pxhvuJHRN8cyRUXVQwmbtvWn0a6jJcg/6jLhz3aEGhCtQQIRUZtFpp38Ko0ymojRm83
vxcrcVa89axt0cotY/0fGjgpHBk9Lh7TL32IMixcazzJDH+6Z7QDt4MaMEjGsVuMCcV+aR31s/nO
E8eJ1XpUuLXZZ/aFzLMiPnoRpvGDdMfnYJPlzN4FjXVBNk0YqpK9AXhjPcQGUBYB7JlPRFSVJCmF
551LARafZFN6tGOQUj2ppIFL0xJ8CoRGdZnN7kWIuynz46zbCwuU5F+TuOXWUX1YTQqL9DgY60Rb
dByhVIq06mrRU1U61T0bYCxIBdfPxRJaWIZ/sJriKvF5814R/9DHb4zG4LxLVjO+zZttGYKd6mkN
GIDr8ne8aAzI6960NkXpoVILcnK6lm9UGrTHjq41DcVX5Hb5I1g3Vnl9mkBwHiC3oiJ4MDSb56F2
EPDBTeNSNEJGrt04VAwRdhzaHdDcAmmh18d7F8wedds0fXHrZ9TTq/Y8pNgbYbU9Grga7p/Ot5TL
wDKnno8yZ41bYgvB/j9dH1m+ajTt0JUl3ztVQH/IcE35IhoBHt1KNFZavdxrZwa78iFpmMlIyBop
5ciHgn8dE6qGcnH0jGCLvXQmkKCv7ckO8JRwjE2p46zs5gtEoHchfj2yVONq1uITefKkTtPp7f8a
O1Xk7aFbyudc8x9xlOo89AzbmcMpGRn9sI7h6sQU2hIA5UX4B7HlhJ+P0IsB/2CMCIGcxvTN5RPs
uVq4ZbeRSb3FNPqdEEthJ7un1GCpWRpNRCoV8k8cedmHlG9QtJCqr0lvndgZrAGH2IjCuBoLGgT7
pkBnqAEZEawIEkaWkWDXTMYyfcvFtyI4qTHwPk7Cmk2swZa+IMzTPsclvRl/Ki1fiTJ/wsOxJev9
OvFDHSzCsyBDQg7S3ZKYB/Je98IiKTLSQ61l5qanIh09HHkUBxkrL9blK/4hYntPHmVfQ9a86Ahd
fNMWjjNnzRn9Wfruv6DE8U91yeP/gzNajsiKqqLdIsWu2a17vTknk3ryYKmFKDnb2SIsZP3taFoE
hrHyY7kah99gLlm1gmxm18Dql6wSaSdfvygCeJoyH3PIrbJe3BIGd87r0xY/8/yvsVw+iX+q/CMR
tLIAx4aottXwkQ0nHaarnqDsilysAo5viShran/KKv5wTLlWc4ZRSCCVvRnI09gpoik/4I4YhzzM
JpDQtRVhHUOxBFuFfEOLKGGpJFxinRdpDPbaDjWq7ZTHbsKPkvzH7A91EamEOtcxfcEq/Db76Tag
+G0GBkmUDb0EKRJFUkQ6RPKMS077brOuJJJcBiPwZG7WRrnXiYR59UxxKRub5l/fEKUlNWIOb+TW
8Jyu50xy3XAPrJQ2zmy+sY4jNc+lz2DPI5J2MxAMnPN843rTphJ6CCHilpj5u+EIhaBGDo4u19Vs
8N2tke7jl1m/WCV9pRaefove8Ee+5LGIBgU5BOOlQ+yx1WfLJiNJ8G1az7NF/kxQX0v6jwGEN5pE
AySRIp5ik58dFwDj7oJyYaNzyM16217m8oJu/2LVT7mGb4F9JWHLYLhZJg9xx6cKqcD6dEDwjuWH
31wKL4t6jxCf1mz1Ztn2LuZ6LdSZRjz+fJpItk49RjQeWK5POTHVTxx3AaKjZsdr3SijqkfQfZQu
lNWeFC/tECiZDamZL2ck9EtQt/T0VwCQWxKyLlZ0A9CD8UGhOn4khH8wAqP5lJOaHQzctrS+ETpY
pdmd1UeUjuPKwDbh4oSlHOyxKsCPuxIO3mQ13BmA2UTy44BN3jo7F19gNWO6yxpgxOexuqZD8tNz
IeFfuo09WVotP9JZcsRzkpifBgGXnE2GH1XGlUvcmErCD02Y1Dhvku5SW1weC8IxtrBfFWfirYy1
Gy1CLVZDKkcWRSPCAh6y5hnpLSPYq05KYmIl0fcmaIE2D/MFAWzgc+8sQvjylLnjo1cpSIkZD9tl
+C4gGTp/YvG1FHQDIRKQDw3tYD/D7ulrDAk1oS9jBRDjaLZMEs0Y0+RkO/xxsUJvEyp9mJjYKDiG
EynD/pNOE/stPf+okJpA7DBjO0Ln5d6RerIT/6IFApl9wWvkVlNUxxUCBxkkjQfG1ft/3pI9jwjo
G9FwHV8SYmONnx0a3iY9lpqkEkd1lxC9crnsp/bLKnnSA5pXreanH2BVxDwrqxagHBvje9kaR0rX
6lWfmf5a0j6LX9PkkOGAoAFqXRt47qf8SyOdtFgO4uBCoWBmo802HzIetnFBmjsv97Qr7kcToliC
XzrxiyPAjjDNXqwEIKABrba8y3d/ca7t7Nq4zYZTUHYs/LqcG4r3SD7xRmZZQSLE51CnNYM3ibdV
AbyrdLHWLEwIGVsEYUwaA61wQhdyLRKGgwanysPNSaydfQ87Y/NMyL9l7B31BKe9/V23wP8D0GM5
lktjOg5xvemT+dAHztqtx2+FUDxl6jj7xYtqp78DBtHmjUjSm1uoLUoehkpsCBO2ACaDIvkeAkZd
wFewmFKumjZ1Ji1A76S/g4nfOpXY4cNARXaizpgKksjGic17yYT52A+RFeLShP+JCQ9eEoVxoG02
IjHX/FhXcJ42XQ28l4TgTCGQpjHZygtz+ZPB5cGpv20YZGr2vpqa79tEfWrQj0xwCcA0CA5dkWEa
K9Zk456UyC6Vl1EUONMa0fdcEgNK5a3ubi/JZsFNa/NFt2e10TPrVy++iEt+mYv7rT/uo4CF0qWL
pD/RAVU5apPE+sdkYwHx6JUuREVwWjs5nMFWEB+9hG9EE/enPoXMiX2CvXdH3rCW9nup+a9NA92V
qOER4u2DbPeSUvmxXVou0Z7iTUlHytAD+E+N96Jt1VEmVAY2TjTn6J8jF+7BEhtdlSavtfzDETMA
AfO5kNJ4K2vUn+RmBpp7AJ8Jv5OoGs0NLOlkQD0DmCzu+5kPe05xGRjwXQy4piTKwSZonSipOMvG
8kroqzD3aJCho2+Fv0AFwNcWXCYUQC1fbpmu+DVcdbU1682KzeRAKowOxbI+wymlirHB167FfE3a
zMnWdkAmLgF9LKi0SnmrylOBfqPs/Nklem6M8340PDb/djiC9NELLGH83s347tg1PWL5Nk6ziwUA
3CxZuGsbQBYri1fFCMhp5RXk8+j6mSZ337Qf6iNNr3p7lmON1zN0rZDixrB3Wa0FITuduT7Yrr0x
u3dvISERwJNo8LxlWx+bkejP8/CZ9e1GMIBJT8elzpo5W7aD8elPRDMMJog/kC6i1naJDpvT1dIJ
50E2edjaFISN3p+2I9Ivl0jCS8Rki9o99UXGVkLMOwocAxb0ejS6MTuWuPiBWIBgPFlcTlx5aOo+
WC0kWbGpfGmYrGWsh/GSr8Bf8sPrRH2YWINH5KSfStBYbjkdhKIWqBQ3ueQUmFL5Y3mwaKo5/zEw
ZEZWo/OsuOlT2ajPOp5ptS0d+m9Bzbee5lMz4kxRMQXrojdOo8yefM96mVvnGih5Ew8sxQwGBAdQ
WS0svrv0aMaNu4WHChT6gPr5Sdg+bAgw2GprUxlDjtXx+fnq4BDc5VYvepgouU3ki9l7OwxY58fl
M37Kq+9KnSaHZEy3wTSAlsbZ8yETZv0hPsypT9K3I1PQXSv2ZBzmi+G92t09MzrOUuD+jHpqpPgm
vbUPY1z5T+/j51wskeFqa7A9YZFzeTXmdYV2B3cpInEedvaynesSFuGrrrWwTdgXG/adDPmKePc5
Ry0LIfru9epnSiFCSLUJ/JdqOGqD/5yWGDgytPn+u2aRwJSxWWJqRRaWnV2N7fWj45GT4upqL+Uw
bXWnA9E7s/pC5lgSzlUq3QcWeXe66aO0acnllaypXXaC7TYdHgHLt2WBlA7xjOhXi/2zoiejppGK
/wXCoMK7ptP7wBw6in5Lp8bWI63FBhE3XEKNFSlESLyM+Pwa8arD6zWkXOrJlxE8CHsC4h2RSndB
hmh3JKEjGs0ilp9hi8+Au5e3mfIWqyUJJVpxyJPgk6YVaGFEbwk0NxC6SQIxfOFbpqlxR/JunwGT
YmwFIda+1IN8Fu4ZpZ/9gzr5JNBwP0fJ4gKTV+ta7gfbex28JsSVGRFCWtH9UhYJic4BVkbzmc7s
BbGHAigo4KzSAhZ2YORWi058vMiXA5uzCOYhLXe8VPyJ4ZSQ9MGQ9l8iKwc1PTMfo1KVJxoOUyav
YJ2lXN0WYuiKNrPHhriur5J25n6swSuTdhpIbJa8GRfjNe9JqrtiaNb+iKOyBHyWJu0z8Enmy5+U
s7O2qFhq8DoE52x5EXguV7Zz7tw5ojOXb7eMiCuGTfkQI6wtsOToIUuD2kr8YJMPw7ol+a3G7ty0
77PD1gfI3yppHkJnQjtYHpEn2gUZwLTRSee1Kfpj1mMkf9AKdIsKbK3Cv8vB+StzRoY6e5KOf4sB
vnLTWHtB8OwFkQIZu5jiwKRKOXOo4Y2TsXcPWKStHIbjhMqSIv8qTExHll+95AHDKqlu2dSrWhnr
AI9l1gKcF2Jdly8o3zu+XL5hwH1juijHf2mLv7riyht7GUEZVfJ1g0o7lxnrOjgOSmUpv2T71zaT
nzpfrlrAk7YYrKprj43Hzsn8f0mtThmLXJrHkjdKHkt8yR9Loz3TlkQ0rtpjV3gEBvm2Z85hnFRL
Uq25JIN+qhNW7Dz6YnDZ+QzqqvDeRCK9uwOXNkEwfaVmv1lDstB6eodNHastNbo4IE1IMjUEzmFh
5Qml1w/yV9HijQyK92D4E8gPL2EXjNckB7lQP+gg2mbGotj4nOsKVDNLnLz9AJcWNawnzeRNzeAT
FvOMB+1hJfO0l569w85MzDqSOj7TuTfwYXf0rpr7WLXHQqib9NEV9LZq113zY/U06KqRsXFOVhkp
fq5kwT7Llu+B6njGPyBLvpNd8sX/Tbo3mMwQFVztutA6rnlftX5qKlyT1Mul8y+mfp54+3F3I+fv
Eaa1zDcTmIzr13+MXItyu9nZrCDcNmMT9zN51l0W+dZZJBuHMdtUwd8xhQxVVh0DpvHkCQ85lirk
nFWd4EPHLsui74y4LvDMBDsYlNFsTFtj9F5zQ3zPxMWyWN/hETs08CLajFslxTNbc9gAOH1mD8RC
GK+jP0KdjGdvlwbzi6bnM5iantIMgye1yw8LQF5N6LzCpnFHlcjWU/G9DTQbLlN2sGGVr/REo9WO
thTNLbYVrwjWmuaN9+2HmGLmnthAMR0hTXbcyuAk0BFmh4xEKCXJcay6Y1kulDKOJL0FXTNZXZ+5
YuzNoro2doKjQU0rpYpd4eufmkV4fjF+JKByqlUpmErbD/2hn8hpYznG0U/Uc5pbSzQ9peW4F8J8
nXqw5fq8tRqY0hWOgIX480RwDl9C01NviccGv9RnOTfvYyMj0fX6WvPmtTPVt34p9xbtpaZl/LRd
t/XgQPAfJp++3BjCjVg2rtnpHRSbnZVhYm6paPtY9V7zbT56XbDEXqGsRH7NeBMne59ipSXwHaCK
zo2Z+eQuv76bxvCy2mcyPc9GHtsrIjcv/Fi3Lrggqm5OCwbQB+0spDjywWOEXrVY7JTGqdKf2Zwf
Daekyik4UVH0OYBwxL4CJKBkhkgk4qj34AcSRHGfa4BxJR7jyn7IrzVbCjZzQZMzLO9HDQPIBG8d
sBCvP/ua5t/4AdaZNyFbivx3tcCaAbJwLqoeml5COZ7xhC0Yp5ayjsLn7eo4g8Qerh3dwboURXUy
HSo20t+8pseCVUGrv83YpIcO4JTJj58LI9hvkxKH3q5fK729LvVIk10La/jRFxFfXUDB2EJJEa0n
0W86mnptWLnQBcOG9jLZxFeLYYy2H+rJvjFJDcMNdH4I/AqGm8/tgrExpwoRRmPHRdGiWsda+ACd
dwsFqEAQtjTBbl+t6uFs9dS6y9ByxTpIBI086bHSkoOy+ULyrxzwUChGy/g+CP0pEONWcXzk5smn
yhRLAJn5JnX2iqVuDc2LeebFmq1TZ/O8tnpHdBNJD0Upa6O+IM8c85t66bMwkQSrdksBQdSO1q2m
dgO2zDXBSZ5M+j5N7hmOuJC3QedBYpWrGvgEjKEiLv81nfO0oAbNjzHSta8lelVkLCCS5jeZ2nsB
P2Y7l87ONr4XMOEHavs4hnx1yEreVhRNknnclBb4YjO5DZLW+SphRVkOyU1iOl+JOL1A5qDx5KL7
+WfGXDAk1as5dh8G+FmD3OAGzoa8LDMxiCm+zqxb4NjtfPh9ItcoIX7AVLDMPmBt4jWeMChlrF7s
uX2bWflGdOJ1sXZs+x+9g1k0fGA42gRsDoDtbStKEt1pDPuS88lV6yJV274l1YT7d1m6L68Azoiz
8cC3GpEnrXfcpQmGDtQ8Nd268cWxRNHzhHmANEvx/QQXxa27j6BzNyk2Q1U4WzSFbtvxjwwtc0dn
bcagnz5kT3KdsloexhI7+cTcZvjBvtbdGJG2OGjTfXlIpuonIOAScBNy/ewUS6x/dX4sCufaBMlh
UPKavCVDegzi93qquJ+RcBGErSajfFx9R67Uo/lDnQamk8bbAyaA6j8GUW9AcTL570zXpKsWp1+N
kHut4GjTmpvQ4BvV03xmzIRjC7ysZ+/nUWGraWvh+XeekTx+sQ2mgxrPFmVJj+qjgKZTE2mq8xAk
HXPfGca2TKGyPq519IMCgfIa+t0fWliOH3L4HWcbAqRcjrMTHFQ28AADP+gX73v2xU9Rg4nTChya
nHid6daRgf0E/yyTI86/ZWCRAuJSJuegYqHk08bB2H5l53jiM2G/Eb9OlUENIEBcGwdPnicfholD
cXElHT0sLoG/bQ3YNNyW836fSNpzvIenzA2x24al0e6KAk4tP4K618rQEjiUTLuPPENMkVc3a5No
SkQa2w1Z/q77pTs4HYAHv27uVKXccx97RErXKKQQ7qm44WMFAluvlyYCfHmLMVZ6NOCaExZA13K+
eX/ch4zwFSlx14+GmMtXoTZplmxTyiNrdKKKeCA0IfmNDZ4WDQZWXwNUSSsmDAUOGcUm2k9+W5yA
bNs+y6p6dhxKBGOBPRsosSAxngbPj9I8c6wRyphTats8WW5wjTWx84rtJF6TA/iEQyAD+hYJODFO
xmZ3mR3UM8tZIcPca9d8mvOb8sZX2kDWPp0rRsWoPwBaGuvN3OlHgzXw3KT3ery3HiC7aS9852V0
xCYoszdfmyGK6j4FJoqeauO5n4znnFlDWYnH6peWXt5Hnvh27HNSAUHs/mY+YEbZbifzL+hMsHUh
eHWwMqxOxruGTaBl7TTKIXRtbqwYCbjZuxLWt5YiCiFPlUsaAba3w0xv8eZat8xqacsoPuMiOJns
ZvTKPOe0zrCkYU2RNHnkZ/1TQ09eGcdvQl7dkS6zPF9zYO4TFf9WGVYHOjWtnv2Ylb9y+8eQk90o
7uxXVSqnENDZTIkR++mmxeuknw3lbnOCQsMl0fxDk01/V/4zgVF8YLP7riEPAa2G4oW1IR+ck+a1
I2pZ9ax0awdK6rlyqptuwztQ6W5qnFfXyLdBhlMzsQQJiWbB0O3uus5Dt2joVcdJU6wlATrbsECZ
gFopjW/fsnA9S8xECUSmjhYVpyjWi2OfDD87isIgOlW8gW9NSN/mT+z339FMT65yvgpFQytPcNdR
UqEX0ZggoXLj5oWzMwAYhJWrMKtIsS5QfDhTI6zhG666ZxG3HJ04yizvJzG4Xk5l/qrHlIGa0550
0c5h1lHaF6TvCasNngvkYE8deheJd2RVwVfDgDPlBjz48gadkrEfMJzFdUJwM5ucYWMoD6n3UyZk
39utuRi85ZrkB+Fmryx5Zvz/B1JhitKkcFYUQxRw+m/KqC5D04Varf4N2XK2HOs6Yx7ElLGtTe1G
RQDgem2r1ymHTnU0oaQVxqclCAw1frrPjBJUu810LoZdbAKyqUXzjSP4C6PGxgHZi2wuqY3msqsN
FsB4lir1QaTyDx2Ny6rPm9cp5zArWA3mY/lX9PlHXMu/tl/986f2046JLSrlEcHgVa7EUzayBlHX
JFnYK7HgAgq+LQTqPXEP6rmnh3ReGLs+RZhNqvfC0Q6pHPHP8nNC7i1KoECV6UBs1XYaeYJ1Vhpb
jYIttFu+NX5gPHVi/DfH7rfFKkkNDyN1pb9q+C/aDuElj0+2Z37Edv8AQ8+fdO+cZhaAsA4OJfE4
AsN88PjYs269WFQjc9wQ8g5HTpgM4S1xwil4L6rpQMaPjC6XX7lwhc31Y2w6uN1gQ/O2BS79MPDi
vWz5jC0L9wm2FiE8vleI0qwTKiKM800y8SXVPh44e8Sv6bEdrg4tb4cx/VqQQBWY4w2ePLGim5DO
Xb8DhNla9LYgqzs6lZ4uOM5aX49WG3oWr1iG2Fbla3z/J3SBN2RBILjMi6YgOmbCh0Ee1KrNqKsv
cBZLF+wKAWRTyp2OaFLV2sWDqpj52baRc8T66Are545/4zWv9E05EzOjZ0+KclOxa2vtjqu0B1is
aq5tnl8MbX7P90Cvu7BXzTmbsn3q/ZCuPMBqu1IwLiPzsVKqOK2F9ooDZrdURMiSZEii2Wmwybdb
LzY/m4RnCoVhRx1whIUQQnjhHBtv51T1D6kVqjg73Cqy/uJe9VoFfRV1tFsB0FVhG8Q/bSt2WR1f
lv5XYS9Yj2VgMFijXAUN30ySXUEZ3FUKSJEawQmuT0jqGX9sGv/iJQ6Nfvn08vhLIas5NasfXOMX
ssktWe+YnI9tYeGyrDOhJsjF/l8P2YKcJsZZNw6OXvlWMg03wbRtnECEhd+8Kaoo8U+Hpn+v9c8+
sR6bML6cPMrCq3bUsX+YroNXndWtlpdR50yXZHSeCcgf8gAbzFyGbc+izUaxEF0SGf58j/uoGEzW
yIReFru6Tw62OmXC5RKpgwW3Ib6zxCymJv9mMvmQU/c+GhYXsuCr6Kb/v01/u/mnpKFxhElCHxQw
0fbLzGiuygEr99WTn5YRRol9U2CCrMWO0Q3KNWa1/k7C7Fp76DWWnA++8u/Cusda9hwsHpRPfM4d
W0Kn+vZrdmDYPwtz4W5hbDy0HCbpcTM1p0COrzbEx8GvtiV8b2oy1kVLMQSrvdKMbyl3DaLFr34G
g9uj3FFS48LFBd+yBmWKovURvKdr6KfFEoDb8DpqKcMRYWvrkpqMZnaNIhyvMiKxwsaeT752V2j5
oXThvzUq/6Nrf1Kk68Yptqn1xW7vOI3j2kf3wHx0kAEpVEHTqN9e3Bbbk+U9P8YwW181OMUDb3lH
WG5bBG5gyH3CpzgXh5iZt9Z9xF9HjyRvtpRe2TphT+f36julaTmxPHYp6pbyk1V6Erq1++r5/Aqg
9QrzrVleyUOEOmvE1sEGoWk3YfKXduxf9pfw7qjbJkpL9JB2FcZQthsSQ7a5SdpH1ZK/ImZCMK7D
Wi51Nt8pq23eSk0PS9ozXjXro7bMW8WbDVPMuiH/IiXSrTln+2R5yKMY9Aqq7qX/2QV80mV/JR2+
gZC6jjNNrEuRrVNJ5AdMbSlRZDIWk+x9lsBGmZ7ri95Tmk6eO0F5jmkctWrq5RwfYnt6k2O2B9LL
/me+Ee0EAexuRoy7GejBxeho9jhw5qLUFy86ao9rDzgUgC06PvafABUdX5wBnyJI9g2BxBirATU0
PEse3nnKUTZ5Ubw5hEdY/SH1xGeNfIJKCzLRZLRtdRir4DoYF7W82I4JLdw6mvioAHsFv7LQwnYK
GM/ajfdAFGgoA5grrBaDrySwPPssRtutazQEir2v1rQ4MC5pDU/I0j/6BYXYjfttU38mtMDND3Oq
Xffon+MJgsCB+SRfy8yDSiZvFjI29LNrDzq7enEK8+p0VgRae90+LOIJkXoTD6XJz9lfNn3RP00t
rgfnSbPcPQCSH9bMm6JDYmcktzGO2IU8pM3w0tRch5YHvxmOQ/u361CNMxYZRT2fMqve2I8dqhS3
0sZXP5Ln5lJuTfT/Gshr4ax7W5Z0X5VOTyh3NMvTT0wIrymhyBUa5pfPAG2w6FTpx1IYcMzQe/tJ
BA8j8RcGSIObGjDK4QlbbhLKzEUxJWcxg1BMyk3GbGXoLCHmISolRccky5RKTrPu6lvboSS5tmnu
mcR16alvnwrIv9qnYbOUb0fKNYwbFW6ssZ7Spdjn9KHL+adv7Q/lOKcJhxycYxboufPWmLz2ZQtG
g50I6b4tx86u9zHGuzGkzYOo7zVHRR+37CXKdeWx5Dat4zDQHqE0QoywrGYMlPMY3K0u5W3bHGdG
jaSyIuIeO1fbpDp2kHjONgKjilmc2rz519jae2CxhckZVMR4cO1l13P1ygUs2ZRxZ27bMy/rsPOR
7PO4WxvBDBw9+WMX80uNfqHxpUnM4llyIFa0rkMOZn827JN4QIRmfqpHCrf82L2YiJn/UXcmvZEr
Zxb9K4bXHQbHINmAe5HzoFRmSkpNG0Ij5yk489f34bMbePDCgJcNGDb8XlWplCIjvuHec/2A2Wpc
MKiqIHuj2hDN2nJTnyEGGplBc7eBYexAdS7odXGxE37ZI2xII3ntu2uuY/ZIao8BaXqnOBjNGot8
isMIOawFLXyAwhmK9AM35es0hoAD5m+NWdGYTzxR0nqXLVS9cJtB4h5SNm7NJmYjO5Y68/AgP9WC
BDYrWOjmmwpevYpaJs4+PGOmQLRHNZYwfI1txYiaM2r6zIm+GWtvM2RrpN1LsICkUm0yxp2pATpb
ut9KwxOLo40IVFe/AstDSF8zVlEtYLp0Yzjww4Gm4SyovHsekY6DoGZHb76bQjOXJBpukzjc+VrH
uogc8biyo3XCWj14pGsgyIo6t/Av2owlpHVNAp2CUXcf0zDbihi4TgfyGyc/erSRKVXNLOklG+Ir
ubijRG2EuaHEnW7UX8w8oUTPuBw2v/MBnFnZyRXblgEwMMBTOTQEhNUH9KU7F/lAmLY8wtXFd3/Q
rTEAT1eYdigqXTBhL4nbLKIWA5u1Yr3asMsbtV99RNXvR3eqsXgZPPr+YKfpL641YLRBPxVvGeWi
LEIcRfxwyDY+mQWZwWVgzF4hHVgoz3yOK7miArPVc8gfPRV3cUrEwM2Jd6w3fiJKpjwpHjXq3iia
9kGWb+MBIvR0ITTzkHThtxDmEsHpsm+b18BSBxyexogiJs9tsCTQs5mJrqpcewYJcklI50nIThis
8uZW47LiEhQCaXlgvAejWvPO37VmuZbRW1AfBnyePldcjnMYG04Y28tsfHIolTLmR0zxuy1rEkrA
DkSlCzNNLB8i/O7o3JYMONZelxzkIJdRZh2bgJVCXR9GVNNul+8jnZeJdZfv/xAZtfXaDLnUt4an
KQseHPU7MDq1U2KxMNPbOoFB09X1uoum4KQVu8D/9VqCYRqH2TR3b70xu48+hoWWrBWvFTOXQAZI
tbBKxDp/3qPVvQnQiYGqd0DXV6p4N1MN8M+DHlY3mcz1pn0WCUa+ZBfXCuTEDBBOeUMt26O58/Ym
apJF2Gv3daQhZc7WucbZZaVOf4kHvNJmSEQHeD22WSSMWmtwvCtNYWEjQ6RjcMZSyPXeWWDcZ8Oz
lpwCrmQxW4J5M2TyKBAI9VZPZ8IEy+zAUnVrEAW7uH+aT8HIWSxDMS5JxLg66TcXPCaKYdqN/W9G
VINg1dtlv5UxoA8oV2Abn8zy4hBt7/5G7DsNYhwceSzyh4bWO9Y+YbuBOliG1mNj51vdA/aNFVuL
nqR/jRGYczst9bhYyfDWW8yFxjM1t8EmVlXBRnELIYs1SDvX0TKaKks2aa9RHYX4Xrq8/kRc+Abh
k1+p3K0RyUfum2VzrW3251GMbz4tx5c4734NaTgLbCvtCvxJunSZWuzM9IvOK0hg1PHuGBm6VvZs
TfNOSqp96wf3HmrBtsPSduf0mAf7VrsPi+JatYVceEH1qrpQQibM3OeuGr/1KhiQGeMS8yNvRfaN
9QzaZu/a56S1yZSEXoAPg88WHOfblE4/MaCZkGjLayWoxmpcSkwew63KDWQdTl6sc15e6UY6ox07
3efQKPcDAzIGKt2Xhsl8IUet3jnFAzyh8pKlT2zbxw0rSgSzldJ2RllnsBVuNofr6H/2HIBQKwrn
i9l0Mb2rbieqHyN5KrJ9j/w6824GIsUxpx32sw0oPDKvu43vOYucyBbjtSUblWmZ0miY8qX09kqC
DUs2UEfs8mPi4O9Yq4woaKkjeSDrtQNKZ9ogoGIl3CDNLCyEjXzsgTwG9ivuRDcmphISR3WW8CV8
hpDFtedpFqbYj7a70Y1tyYKAQygtl8BQlmGDxqnYYOalULqqnunguaaxr+wfNMVWzOoeW7jsbihF
PXSuICaMZFpOaCSsW47BT/p7lQNWCiBB9Otaoj9XPzHykGhSW8yjS9v7VaIlSRpLLJq5rGSVVfPc
/gywfGeGmdxZIW85IGOHGhcdnEKZPXe0AccxMp/B+4n7kxHempZSJzqU4XejLqJyV5b7OfTruHtM
mAbjKTkwMoo9RICEemYu2Zb+k6+OlZ/CMLCWxfRQtiYCBY0BzDHo9y7nb6YOuFdWfX0iAHnRjtWi
uW+nS9j9kEDh/XQjDa9+4E1ZinhflK+gvpFgkZzHJq+o42Oj7sEfL/32JUeGZhBOEHecoiCNqk3e
8W4xiqRXX1TQFHztBSDewinfFF5OMa6y9M6j7LaiatMwt7fDbsWwZTlrCXQ21ZJWt5APZcV8A+m4
WmjM/I3gPvXv29JbefobyAOgMIuAN55NGR5Dt0WkTdNixGiCymXz8ceTwzDDJ23E1oqtnlE1uLOh
fCcrcgeZ2wCHdcgZwNDZM+psCozz+oO034PaXfXW1oM9NiW8B1xI3nSmkQCTV5qAubeWvCaPFm7E
SiHQoQCZ4gOAI7wJsDrh0bfxHgD6guUhGeRMSDt25NBy2DGi67LR+R20CbM3H02GtWbEvV1PaA+8
bGXExsrho0mKVzkbeP0nb2D4yyAtoB6Ni5fCGJCfv6cm7gbKRBVeQ4eEtfrOqenhKs5KsQy7t4ZP
2eKSMjikSv4XMDMb1mtg43QtIH05i1ar9y5iorx8QebHzMVt7jsU5Jn9gVLA17ghKqrOHpJYhMsX
g0cCA6KvtgRqLUE3R3LrU0VW1o6kisJHA0OTCHoNi53kYbg2/c0HTKDgqGXld160+xSbQW+/q+iA
7mXX2/EumOrFVCE2QTiKHgYCSgChhJgvtp/zA2OtXMmouNi1rJiw1S4j+8PhUyuNeFWOH5rim5oe
cmUtwBmout0RKtpxJw8xz0z3i0wTpQkSXJZM7IFyjquYFans0FqzqSSZkeF2Ao4FBOIIoqg5OOQZ
BOzx4fknrF49VLOuTXvNSRLxDlfYGVIWzJBYmRt+GQylYfHSxwb3XvFUhPmT0ufnGlupTXq0rifa
ssuR/7Gt4b0m+sRKxFMeghTqg4QFuxsyvDLaz0ZIgCDjdOkNBobFamJ+WbLcKVuSHIxHG54X64gN
5R28Vc8v8aFUPtkc+JWWWWtaIJ2w6uQEDxXezG+3GLj6IRIDKxzaTdzMrI0xM7dVnGCJ4htlS7AS
6b7PI7GtguBiRWTE9ATpDYx8yK0liClR/QssSwyf9VeREoaZiapcFYkd3Uet9uw/+qXZstqItecg
qVH9xelTS5t1tJ3uEfz3sQc5OMNUYsnkUrLhRTWLOMBWPQXrS2KHKIJ17r2YwRFDZ/Tc3QQ9lfVo
fM47C1G+szX5wbbs4Oj5GBWVy9Ed1lCr9hMLKw4TpJCkuaXXsnttMTL6xr1ZfOOMWwSn1n9GiX4A
1AsHpd77THFMtGFcdWvXYgqrYxvU7OzFJMxsmzlhcvfHf5ksepOh048WDZzOltwz8R9rhfWbEF2w
yiUK4UBTIWRD/TMgrWJjV6yQAh8Ckt17D5q0qe4j9e3R8i3avF4NutFd5/KM9cA2DjptaTaQM0QF
rcTwELwmRbQxiXtyzISqPH5LJDqL0sLoiPkOB3NrrnmM21PmMUFylLDeY+hVisAskm2TATtIUEzl
o8p9ljzcHA6+p8ZhdHYZSxZGmuIFbJhuOiNuAQ2slDNbE6qRw6LOxmVf2IANO+yOU/4STv5rT5Bm
kRnfPY/vs8C7CUUu2I7wfo+iLC9xUlsvTtVna0skd9CRqAa2Pc9TjMAHzz9YwhlpOU4pUudD22IL
0nBu1asaqRbvsGeOgJl1Bm+cyMUMLK8ei3S8VNTltsXPrr3TNSBtKEm10H0FfqNj09GXk8japW/b
j7+stu616UHlySnPAhe2Y/05+kdZDe/N2G2q1L+GZnvKbX6WVcqy0WFb6Ho/KHeaRYDYjvDdu8oM
5Yw5Oae29Yxh9FrR2FkcDWSo4s87dVQMDd8UgYOshnbWgAIbL4kG+S3U+rehqz8NO0Yq2yxHQ1sS
p7PFGI1cgU0MD2uQ9Uejsx/z0IT6+FEjqqwq/nHHxc+ksBY/ymqvHT32gFe8wfGec2NwTzM1/iFy
QxQPo/YQNfc+mTapJrnIgr1ePuXOZ4vCsHKLfUoMxZjv8TmYwWOFqQHH38oOY/CCsPezk56wm0BH
XQYIsQqWRMg2y1VpklLLN1TZCUGPZFr5BsSLW8ps0RsZ6Gnsp0IkiQ0Coy01XsEhP4ve3fy1r5n+
N+2zKX4G62UK+EsBQJLaa4Mck3w8mptv3vJDEZrI1fIt6Z8lZh7QzrhJbBXdslFtxrjfdP53nlTr
rKFWGZN4M9f94cYP6k0c2vuK2y5Px3sTZAJpFybR9fZHHD2YOj0o92OAAtIoUTAkjMfbZNoNXKv9
iKl2BEQEoYToykOqaWvFJzsNzraFzYwc036LnOEhH8qdbqGwqmz/i0jFQ9J2T7FjLyoSotmCdGiX
Sjd+LoyjXjEFpU+wIm01sHOsEPNVb6P/pgi56IDdO2TCKR9SjcuSD3MPU6JVfs1wy6dmsPSSaDkx
CC0t+dDRjrMzhUF7nWpocUlTHQjnOCv9OYrVa2TD55LjouHwdsBiVJ8gsFeFkZ+rQh7g2CyLhI6T
glUw9jIjXMRuy0Sho2ggJdEI8AojQugdhu4dBO59KLpznMDBG1caGfSBYd0rhlkWa3kLh6cb3Mua
o0vv13mCq7ZdqUA8+2w+jKrcFTTEIQAqTzorBz1FKxgt0O5pTO9QSqcwdtomPEXW1c7r7aSzcyKQ
kv+I8Nx7EWzdTZsLHhVwtzWevrqhoNLfOhxzRd3j7djaDcMmkJo1d7thd+8d4XkE2o2UkSiiUs+B
4EtfYvg4hZHv5tJ6TvgBQCYnE3wGJrHyJaVXTAShim6baPHJpAmnTRIEnmWZIrKtfqbE90TIR3LM
jJrHqjnM+/e4YwlpMH7uOiqF1MedUIOVwQczfY/jD9vMQ6L5KD+I9Ol20e9vGJv8Zm6C+gaDYB1m
LNgL8y5DSlpax1AY0HR52JCRpF25DoNvu+3XY85kDCrVGN84/wmNDE4oxd+a+LFPKUHQMeL9uPj0
LNIYLi3TASuRV3ivaxFiu5M+5nTq9bFg6YoiQ3E7tr5AG8K21EjeZtlTq+l76fjrQZR3fpxfZvtk
4l9LCI8FZ1mv9D0S2pU7gXrSPvJk5Osi0tXE9BR1HAdTT1qY/qpTCsUCzYTJOlNzNpWRkXMisJTX
DwOEOe6UaiAkLqoYk9QsuMyQmZ12nFXSWvg5QBGQHb1NWF1dMBkd+UK6eS0wBuBR2JNX3ay8of0K
c/U4l1Y6gpNl6Lf7Cv+NJ1rU4WWwQHW/Mgx5GDD/k24NQPpoINdtAnfP4cJzAzBR+PzujPe/O8LQ
OdW8wzksQocwdRtxEGSUwiVuqbK3NnpmekzVql+BYDBu6iNU9ceaXmD0T0F+diG5Dlr6UU75xvoe
wrNVN3t3aO9zYiQD7EkYSXveOLga7GzQhRnjXrPFg9WBlveSOwLj1mldQRQzyB+LGyrvYk94C5fW
2dGtc6PR0LYASIdHcwKPkHTuT0gTG7Uvkry5GOgebKgbPopdhFCiqTcDg1GbJlJ638Iq4T2xuRQP
zPRyz9zkRnmLye3qvwqC7x0MQNhw99Lw+KiTcVdLMJGOems9ZjET25rnQdt59CSZVR0JB4XGYW4i
dY0H9yUei1Nlegtr/vnARSZoBB6/T1k56NPZmZ0y806H18NlvsXWJBfNmTDaVeq+hsXWmn7SMdt0
bCtkCIQhzn7iNn8yefgF7gZePEr1vaZBSUEbHYK4SUaSkTRi4532oDcItBrxBVP1AlCpIShSJBjC
rP6gt2howGDqXbTrLES1XXrfpHKns4wOkK1iADkVzCllgSqXrXfM51NtzFA8hT0AIgJOO8vADoYl
iDDDhqBAPb9kLTPDOt1gQWLPBR/hoHMJmD9BP+MlFiatuRT+OolveAhd09klJYQiPCqOHz55vbet
u+q+K79cxSQr5NWnPajg7XTJ3mD+FVDRms1DU1Zn4M10o+1a1jBRdH2RmuOZMNDXbjorBvWF8aPa
WxJKeDXJrEPgTN0aYXloLEKWwxKNwoBAlvsaPa+WlLucviQpg+8gp7Km+PGy6SWY7p1M+7HVBvD1
No0m1GHPdmcBLEex/IlAA4CQfyGqEdyz/x1DPynUW559RmzfsCeTgLnqovwcwic9MqHfNUG2jCt0
9xsaqRwPdFQ+9/oVuBSAVdY1qI+M4M0Z54YrWMtPkTTbFuiPhq4sSNutHfG19XdKvveKGh3jIwYf
6OF4H3NGnRnzUObY7Py4iu6LiaGvGBco9zKrYbj9nliw9bJ3o8BXGjsvmgNJc3xV/k+d66uGxtlv
dl79SRrUVrQU1Zr2QJWqs2iCw7135AtCLfLWWfN7aIgpewtiMNV1ctIHIR97V3wIeUmHds3ifhG0
CGOc3yS37yDVLHBXllXwkSOTNVrSYksBTBiwtugXI4eUP/0aXPNDurcHtDtAeyi3t5X1O4YC16nY
S2x0mXEziyeAlVD8BEpYHzwjy1rQjjCJkBcW+44+FO4a6vN4M6/nO5wgHtkf2Nykrq9NDrMQ7XKa
5Rt3hEdXxx+hAY0+6x+yIF7aDsIiFhCi3Pg9K4URe518rHNuN/dipvZ19i3lFZJUdu4DSAitqDd2
VO3AwByGH2K4I56zZBsNRHRhSWhttdKQ0S1YRsKdsTZIufZJoDHq678iQBn0eniRlUeqCNNf+C7+
Lu5OmrVXNxYtggI03XVX/qbELR+H+wFXsBNfovSKEBz5qahsxjHPfniOO0B43xoTt4CUnMfeewq7
80S2fHIXhfjdVs67V8wwrrcCYV6r2Hsa1VooTroD9MK9yUkjf43B21js1y0I/jU3ljvedXq7lCCW
u5pn60xsO8t671HmDKSGhMA2Pv74WFneFvze0a2ZJ9nfyAF4eNDfe5QHgjA3xVCyllfeKerjjvcq
3JIuwICmPlvdby40VBsnizsNJha9h3kL9bBb9OpMpEIT1EeHC70iAtfpl4Y4N2G5GRpx7x7j5iaB
eCTGLWCuOWbOHq2+kx0ALq7iTGd1dFSsHDNWou59w1cf1PClmZnYkjBcn4vhPQvgnIkhuEcmQSQY
qDLZKm/R9PGxG8lbjsI25udDl5Ijx4PeRdXuIEgYU3utoWDpxrEhHPEY461lPA8ZamxXHaMhOEHo
OJI4M3Z6nz85HtphrYpWU6Ly8xTU2hVV3cqfFOwNLDdrOy69dZDokBIJKGIly3yk1qFdJbjEVy6S
AvQrS+HlBLGj4M5SG78/bKwR8NZNK7d4XhsA4JwItesYh0EP7lsJfmyA0saRLaxoFQbVR4Pyjs17
9mro/rSp7T1snWjjh+YvO6EPor/iUw6VmgM/IOK5QigMSZHlnUfXCHAddcMhAvB1bMCnIREvy1Mo
7IwcijplrUOba/pd8GJbHSxAuETbP/5v7YAci7wSZej8b/EG7PR4NB/Ibsie0LVLKvsa8cxXXKAF
0EkoOoN+kseksdBEi5z3x2YOZs+RHU6TXxP6lD2+GM09hHopz24CjatpppgAmgmxsiz01dRM7rYY
PSYYuWsfGQF/R9YIPc5033VSGiivenetmZo41mUIBDGZgmVFGgV8MT2GhVLZn71KtWPDaunoFe1v
DihzU7dkJbZ6jHh06nF5QmvC/eUNO1XSRYzGVO/6kV3e4HX2znOyizeMFV/UhlHqBv6ms0HytxWK
FAN1ozdDAbqurFDdquQo67jE6VA6TF5McUjbVvANdldlDsUmq4nMDQE8hvNsTnNBq6bNaByCNJc7
BY4uyYQ8OngXyOhaRIVjz5HRSPOj+lLlYYHZF/8k9Sjomag/Ax12D41i+u1rQ0TtYVjbjOT2uzC6
t/tJPxbtc+TK8g4Eo9FGqGZMs8XfypxMz4FiO3rE3MGfkL61VbXPA5LTbNxAmI02Vl6/e1EHXpUL
l/QjtmBBpMhK58HW2EVeppY0oNo+kuk6RJHaTzzAEDoh6hPjDtgsw7Gb2ydb+4VvwiFWlG/IzCcU
MOJSA9+kBAzY7LWGu5scriHMQacJ084kNonufw1aCQdzTmcPy/4QWglHeVkQrFrnpOr6O31S2T6Q
xU8/MpFHrw0xyI+O9SAO0sHkJ/2qWMeGtc5hr65pVRmriTTZNll34Gp7bCDiCB9mRqixOgu7JDyy
2IN5AwbHM/3ndixwcyZEPZblbLRpRw9V1HbyW3/XCCr2wjpWkw3bHtcbm3gbFVZGTHQ1IIQA1zdM
ySwrhGoQqnQf4pHB9tWf8EljeKJnqPYqZQ5m5fO4PcJs2DsYO1KPqKuCTfxYDNMCrJOmjT7Wl3PA
rnLnGOB3MuetmSne7mxhtKbqyRbVjNLpzO1Q1TfXxMwWZ+UZuh9rg2LQ4ByT7Gfntxo69r4jQY+E
vW5bpIzXCvCLVQFGL7BOaauNu9JmgmR2kGLhwJObwC1KwgVnVWaxfxUAUqeJqki2QCIGAKfQTDfs
3sChjuHA1E5HBhqhJSfvcONbvnqRFDSEuNurfjbCRi3NXpJFc6gHq9tgKO6NdBbBcCRrBJdunN5o
z11Yd2dkxV+WipP9BJojyA1yYeG4ZN0YYaVC5RVxZbnpZeJhWKDT8pbZhIy3juAKeoX7ZRuc6Emo
z51jQKmUEaaTOdCqgQ+xkpXz6ZA+qZZMdzdgs4ltvgqbYeOChF1QQxDeIfoXI4wlzPZE23jtUxnN
8Wlh9GMlVrTV8JaiahXOqm5tgGwEomHjBQLQRs5uxLhySzAfek4/rQxR4DaN5IMnWKKZ88ii8Z6j
Wsm1YbXfVdqxj+40wnR2iF+zpZmQ2aYhHcsz/PugyqLNQOoHtZPH65u1Yq2l4pvEBsYFBl5CYBUR
ynoEKfWoAYT1IbKNpvtqtA12ISDje1/ijWXUt4gPAijXHYP0lWpZ4Hg5kEOrMW5WKHFleP2wsLXh
W49MiHFRLlFz57eJJixlUAvViJ9VHqitmE56RrvWl0j1oDThwib3x2w9bPgldNI/mPZ5Wx3LcPhw
ayfFNE57okzkq9lsDp2K/rtvg+LErrk4xfrvEAzuwdcHuS0n56IPSXJwJChb0cZ3QlXMgXRzPQIP
J98dlm/HAo7KGBd3O/Z7aJDHkaHXXYUYwUcd4tfaY8joe+81yVKVGNxLQD0L6xPzkks4K+wFv/9O
hP4lCv1gBuCF3VqW+4kddYJWKEjsR6QfdgKfPHQwA0kxPiAqs65e9T4GhFoG0sL8CfMtGOjZ2lCX
i9hQa5xYPdRHRbLlbF4PBq6mNtvqZiOB3WkHfmba2tPydOUyZ2+q4t4vK1TrXC5rh/W5YdK7hFlL
zBU85qhHFgz1zKIRUN0hlLAvMkRrTjx5myD1YMNbAkc54BgzSQpyEsivjhIScWVxmB/y+8kG2yUY
bKFKq3H/PVTCDHYCRZtTAvcvEg7fVNyhBn1znZLRcuotp6BMT4wiiUH1zpFnp8dK9+fcyKrCsEC6
h9JgJYgXOViHLC9c7FYOd0HQbME00wqIdu2NvQ9yLivpapWLQaSFsukYtOEF2ibP0Zp96qEVbN6b
0rFO5N9ikEOx5jvlfeUaMW5lCjPup2LFAipjHh8E61SU4pD50Zutdzh9U07OSMx2scKAj8cqRw3N
e9g0v6ntUEHnFkDgvCa/k8pC4EBag1xPDHBktVcfsgCVth7U0dqj37fyMNxopvwpA+clVsaaf02E
6Oi5W19D9ZZmOi5O1rO4SN9S5fbHqXEfEODZ2NfgjUrXA7Fu8y61ncSHiALQq/jnDevL0S25PHEy
Wr4tF1UygKuAxoFPBbe869b0f2H1zUDpmqQzQGkI7F2bYV1LRGnBXHBKZoo4XEMIpF8j7K3ZU6My
JJJh0l+6tmy2YWI81WVin3IiFUDcIISFl60xEmLHeEGXfwJtbd78gM1rbwNAbmvrEyaVvi9q3OXD
FHinaZZh9zQPdmfs0tI3jzYqnZivcVeiPFla/HriWsZmN3JvIksmfZIckk0F8xdHWnDWKsiPUzLx
oynh6Rr1p+aJ1yDuKGsgAMqiUughmEOqathUJv6NuEEUydwCyHTrAsmPoArTM9ed3TywddjrBGJh
YfIOYQyA34ygfdHug56ldVxVmezhKw9io1x7hreZdxqaEDatzQJqDJ20o+/5CBGfNazJnSgCEpnJ
cCUHH8drwtMD7BcDoHXWmZ8sojRKZvxsttHTs6pK66ZcmGwFgNXIEPF6pPx5TbT30B6GN0b3glSB
lTbnvaq0qw5NjlrCMoxnTAGPFXXleUqig03vcA8Y/57NT7ehVLuhlifJzUCHVdT8jcrR2UwSNQBg
bqB50ql5tSQ7gPrUmcXdZGOnGMGvLh1N6vSiqYkqWjCP9SfzHabqxzC+dM0gT03sNCtq97IyvvMh
004jIgbdZn1pa8EJekR9tCFy6bJCbl1IoB80BtEQnRyX5aOdekddE2/+gGqPJpNZoj4bErzb2Gbz
iLCHrjgmD4x5GGxq1Z0jfbiI8OKArXuHMtD2naBvQYfcro2Um6hPzOMwNMmZTeuyEv5bCVkdPc56
krD0euhUi84T6Jwj1HJw2Ej6ZVpBKt7FmToU7lHw1vd+dueNV5IJA3QkczCKw6QpoyGPE89YWarB
OSvCbh+56coCiYXO6w6zABwfvXvDAL8fo9Tc1P74nWtijv4+dqRc5RaLnMY1F60tWavn7S/xKnha
IqZMHTrfXCLZiVqUv/z4gEMY1V0GcxXvpN8vE1O9965Fg1H4gM6Cd8Mdb9yd25pmfCdHzq6+BYlm
NoS/GXMeO+YHoFsdBte+LsVJsTXMh2SAcS33qRo5sRD1au70KHUSyLPBIDTdcLjAR0C8DcN8gCVE
PlG1BLlCxATXCoFvuieEe9ZGRG9hG5hnB4FTKUKAbWTC7vCuQSgx++eywZQZWcBl8lnn6OrD3o0B
7+Zu1u/YSXw3GgN9BCJgqmNdrhLMPXpYP7ABBJoEKHLX84PGg5/VTnPn+O3GjPjrEj5wslqj3U6t
HaP29ZDQxOW4ExlJn55jsjCxqfl4lAlf08xt3sab0nhE7Y6CBA3sIqmST4TibOiFR8Rc5p2VnTyG
CpmqySGzCmVKdIHSQAYOEAANR7Vb17O/DVsxxgxz+O2Vd0fOpUN+XbKqBmNaDZK4B6aZx8BsyrcI
TV7iVYomIC0QAXgXQwi88PtBYHJoGnAwE5lMg0JRyCR2FfE+L7J8Jlcl4S8pR7BLYkRKkwOzd8CN
2/f11kF3V5kWYdz1sxYI0n3K8CottIlJYLFwRrPbOEP/4kLab+DA9gH7FJogci30esBuFfYbtNLY
e3N1V7foVwxZ7/VJ/ioIbqtgwtXOYGcVeF1HliWtyjC0i8GrCO2u4EAy4e/HBvZOWNwDhfSBLGyT
kWjbGs8mTvcvsrs8WIbFkefE3PyXRmYBGT8d+bn6gy6cuxJ7Ita5lcJgtHKmBl1MdLBU2296Tsld
gbyshtK+CkaElPBmmhU65GGZTt7uv4o0NoDqWNMKzkG0qj2KitIBYm2DKZfob3GkNg5q6SR6y8VD
6SNMKaKaAELjyfNlv/vPs1lPj5unf81l/Rr+++v/slz/Z7d+WP/bX/D/KN3VtP9tuisL2Q8Vffw5
3nX+Hf+IdzXcv0nN1Yh1dWzdMDTnr3/5Z7qr8TfT0XXbtT1wELAriHD9Z7qrZf3N0B1pOTaDA08D
ofvXv9QFS8q//9XS/2ZYhiY9w7IoxRwp/5N0V/5WFJJjUORzBq3Dn+RpmukgsmU3YjnWHP36p2jX
rC9bcrFbLIjSfHc17yGJTHxhHDh/+kAu//gT/5K32YUgiqb++19NvqN//VIm3xFmVs2yDdOUkvzb
P38p2HBj2faI0MYavhhpx23/HUQs1HTPQqNXfkXZ8NuOPsJELf9B6QOMCI1eHNuIxb3qIlR8CueQ
shjD6lLPdAah0NwGhhEVCFRU66NCmSZKLPMo7SUznSJGv8GQgqWYfJA1Ka2S466fqYc2b4/W6691
xNoMDnjDvZ4ffPBOVQeXPnEA6vnKfBmKKxxSPI80thPwtWlAh5NpT+zyr1Dcj6XQ78EJN3uJ8IO/
cfvN9QWrwLU2ZcqeH6P0E+GQX2Y3sBUxEY3lBeC3UshdoKNFM1IicEukCYYvb4QkAGVo6fJTqT/1
RjBiBOpf86rbRi4bxZ7sx6SiD2jSYd+Ucle0yVup2b+Jb59rD79HDEUEocBr7sJus1lALeHHQJjT
xT6PrWIpC+2ujceHoi4/zCA79DRJLjN0XNfoiGR0hnp3i5wj3PBv4E3d1H+SC2wuTY3JHm7DysLl
OKaIHv/4HYMaQcHpzywxM1IyaBwiPXoPi00xkaOazaTiUM3ecnWeRsUWwvwADwWQGJKjYIiimel7
mYIrkKcEXdk2SmMO6CL7oUOBCCy0S9Nl8y4XrZUcXvusCLZwGt9USElWpMWXovet3ZH4BeB1nWJm
bMuKIYlnbk+SvClgjJSabMNXogdTIRKZLOsQGWA829VLHV2efudJwFyhh74e492LomYwM9tc8j7S
MmdIOue/A+qcfjWON+E1ryqb8DR22CazzEPmhrW6jA90dTlsHUQJ1tT/6g2xH+BC6UtZhcdg95VP
r0gMNjuO5lMxJi8y8lX+l6PzWI7c2ILoFyECqAIKqG17TzP0GwQtvPf4eh1ooSe9kWZIdqOrrsk8
SS73QPWIw5ZlpLAwwYFvZMfCLYCLyEJQwsalTt29buZnmO1coAatfDvfGGsAhlsmzQylMFC4TFUb
IrwrXZ5ia6ZttDT8n+gkVALgvE5+GhPy472NS4JOMvkRDXxqx3kuSybrmsjfdevmF95FJFSp2xGu
eTdNDabFPCfTyhgJdhyjo5uyM8QqmDSKwOb8rdfBc8ObI9r0aJikO8ckrsIhckJSwpqEhB2vM//c
2rtZVfPnuM0/VvPoWyay1GLM2WycAPkh19XhCDYhDE82vygQjCBXKP7ZxCQXIx/sJPdOZsM/iMxZ
5s/YwUlv9vMW0Q1mtn5wuPAbB39xglS9umMgU659s/0RbXPLsTiNVRpdM9TDfcxYMXYkhhCMBquR
fNUGDbNuy5TpbsOTTOhSCD8jJvFsGDCv9TvJLj7XrgN7pmdSXQ+f9dSUiHHL6WhM+GwGt3yWMb4V
RrCpTjI0eIR84MdBMY4LQ+DDWckB6UDADGmK/rEwvwYgp4YRUCmwaGT6KCQ1OW6D1Xx5vfVcMCZH
fVTvOzd/4Mx7KPryKG2TsPXvTMTEjSGnRnLuH0rSZwdHscX455vDh+4gg8lmfhiGlC51z0rmQWr7
OpXsBEsNucVgZj1F/rjUQCZnW7yeS8IIAnvfjBFzLsRKjaLFwGGMX38JByiwyDhB9Q/8VLsTkG5V
RY+bxjRJCrJImS1SU6set+zfESbnnb0ZxvLcGhoXi8bAlGPBVjiEN+ThoVQBMKSMVTXWRM9okR9m
HwUkot5Ar2P/w5EdJnnnHjiuCseHbqxebQjepd0/5yGsJhrvwZq2JHptzb4743gCnLBt6FHqeYQv
HGxYgGwcv8OS439GOOWZeewmYaMX898duHsjEYS5qZjyjl9Vi5ckzpyDRQVrxposXf1ahdGmtQ9Y
lTjDDWyEODBFBuGjdXD9OAFGRhdWoAVYUWnV7rXLN2Mj6M85+zl6w3MXZueB9g0fq7uTaqHOMO8P
3fRkxPIrN4gTQ2YdauMgO+AO5GpcJ7ZbTQFAovVPTYb1R9KTBlecOnu6vovPhxL01VNRt/sCYacw
URcU7bgMSMzv0TNwVVmoVZqKWv6nMSaQ35Xx480chLi17qi+oYnfDFIeJ0RrZgNDlIP6Vpj0w0ZZ
/4ienVCiP7L205zSc1ji7B4OMhnvupzZhshnEqrzzxZABESlHiBReVN+/tPBUjQNTTdZvqtavFTG
+FgN9ZvokQGU5ZF7yJbue99qefj/Iin3DbFKpXgVN2IL6Z9cNtxd9CrI8ls5DRPKWbB+Ru/giuda
kpvNt+7ORzaL1ygBytYWd3lpfVlW95CGz2MtT5Hu7mrtXBiLPYS6PrV4zFuBTD1L70O7ujaCZU26
iIeEecrt9CeEPjtXZF4p/7Geb6JKb42tiQJQ+DecF1J976tuU8ChbMDbRbSw6i8aypOj4hZmo363
uvZfL26xW+2SwoaVXbRvYnbO/ViD83TwsZCZA8poRqNYO+XeBqVUusFn5TqfwjF520k8l2BW2uow
hfGuUd6ubvQTbe+VgFEMDPbwgoKNma/4bLrgEnvthxdykIyz9ZLPb0UuPowx/5WjdTGzcbl91mlb
Pzo1yJQ4mt6y2iZgkyQ7jxBAO06ew0Y9tcNB19aj7Jp7xpNPg10+eO6tkMETFuwvKCstKh0Uu0n6
4OYmNlb76OfzmRhq3uTceuC63KeNvQts9yL88tvJWUKoQn9Z9IU/2s5QsxoKKpc8xPEuMuaPVphX
JWjoKAG5N+OtQ/Pte9NP6IcXdEq/xABinME553v2g6AI6qfA2yA5Zxwx2fsCuf/kuc9Mxc1V1BS4
C/Bzl9khzfsDKhysb09Faa6chLW5OQJYCUoQmRauzMD+tI3ygRnufhr6nOAEQpGM/Bnt6/v/q7tR
5+cUovaY5CcUr+coaBjMhHcNTXRnqlccC1nw0ZP0UPP29ZP/T7vBOWq8co19zDHLNwZJezaL70PS
XaKadR313huWK4YelCNS3IrIO6gRfSD+gb3ijEn0UvXVmETBS3gS6ufwjNhrqyxm/5IkoKSKPnjM
0fzn5qvFBIINChx7qxk2FqtQBvBp6V1t4b5bM/5cMRxiCwm42R8He15ydfmdtdwGA45KSBZ51z0C
ybtCKdj2BNM5mk1iH5zsCZqLHPZxGV00dBZ2dPFiyPcWPswmngNuFUaD3N2PYiE4ZJ925x+FPd45
sgGtIHes4k/LxzNX7TpHhxOOoGLQcrpi4DpA1cUqsE7Vc4bctw78W5+P7y7ZRENpfPsh87i6sO/t
odx3OACWv9jvk9C9lCPTdaro3ZWzNzHlN4bzEDbTtYTCW3HS1uPbVO4FLyaIklOe6DdrzNe9kPcD
PnCAeTs21CAMk/vOHrb22K9dLZ4sF3yvgSTDgwjYFBdiw46B6YLrHh6M88wkY7a+56nbaWs7ugy5
xXQjB3brQw5BRZLKd9yUB7gzD4QKYVaACAY03PuwCelL9XSrpcBhVrx0JT++j89JIgYgDilq1N6U
zl098rvT+JKKdu0G9U0MGVq9bMtu32nNE/i87Yzjrwb3NjDVNuGmBRhci4SgsnDb6elUcwD6Qh87
89okwz4yEVLUCwDGW8kR0y1/F2q6G8acpCfEmo7YJdiYiSZh92peM8an0ySPsVdcvBoXOt8cTBxe
frB/Vr6GpAzMJjstvz6x/Ac8PuK9BxR77xXOuZb9y/IuLEo8Iwn3mnFdWSG2AxQPFOTg2j8iCxmI
y92CCvQLnzXZuK/huIWMggY5HXzbvfmhYqYePYxGihfLR7VFFVE+1ownDYUemgVdcOpRXanKfUmN
Bcvh7SoqkwALslWW+8GpT5roMQ9pYYWizBsjQkPDAyaljkSRBSoWMmPlT2nS5oNUjz8eKWbje7Dd
YKnJ5UM8F0Zsjz2W5aD0ycVmTafLLxdbRmUjwasV8SUgtqvPZBeIAc7S0Zz9xyU0vCwXUAmZLEF/
N6DmwEywNpTe1LzogqerIZGrsUk/aKObSFARwkXlTZY9G3rqzeVrzthXV8t7rIdg2zeKI5IGrAmY
AY08LpF+aCCihUhWc8E7OMz7psQrzWMjR0zpvdxUVKH/Ux7xURKGbsxqATuu0xzLdG1xIfnH1v9x
x+LoyPCc43SeaSZ4DSUIPe++5ff7stglCG5IyCOHdNixs8QWw+dw6YIL7+ZP6UvojmfdmYcwRMy0
7MaidMcwFSLITJ8+XlrqLXrDqxtYmySMGM0RV2mwfBrtu06oq9DTxrLtXZ5GR0vVW3sgw0WOZwM3
xTijncYmFrbOvjbF1jHQlNbTxfSB/FU75ukgsTTVZnMtNDcbMrR0IuyLD36Istriycng1s94Jp3o
xZ7ntTW+teRqW+177vK5WHFdb4TvYqiOzp2THwiXXBMcd+/YlNowEzuG7y2G4uV5don3NvkOddcQ
AhUcZBGxTtLbuUbQjXW2DnZTADADU45AxiH66aoJUs4EISANUAVoIn1xSPzhykASQoX76E3qqjgw
F3WtqN296Qy7sHPvOrTZjoZOkhyZwT7kkN3hX/nsBdG/OfW2irIHL0qPPXzevJjAqxHP3ADyTuWR
gRHGA3fvd/KoYHf8Pw7sIGaXiueINB5YTLMJSIRnaznPiO1k/4+sybd2Vlzv/PoL2RGBJNjbXXe7
vBBMa1jpEXuCNifT3i7XwB0HM30tC+s6zR+qz04s6Q6hl8BwgjXvToeRO3hi9rq8iDIx9yXpNqEK
QNlCfpYvaWjul7OwshesTnuaoBAJElMiO7oySXmQ5fzmKZdWuDn7SfvsM4jfDJlL9lq6JRb3Jhrj
sTVY60AhgYHMxia+tB6ForAlvIhU011Ag5kmaBV5Dezf/ihzsHmleskZ5KwIpfmt9YSNI7IuTqd+
7IFc4LJCbEy2PIpREjampaL1Ucw18RK00X/8/+9caxJQ/aByFEAikvGJT5fAkyq7dc+NUA0IvlRm
sOgOvFcWepDTB/kSGH/lAm5IPZvxkGXSwMqcgKQMWX1UG4/5ML+k5jJOH+n5Gv3IgOaPJSQEl0tU
wFIsPIix1uxCQqCVIvId88jMd4o3V88vsOEXYkS7t6rFXUx7EjvLAjw0zuh+DCzMTO2qthPbZOLP
Gfv+rja8LYQvlgssIA+sr/emlh9IY2pWkESe1OY/qyn+bGP54jM7lmJacDap+LWYm9MdonQjBQP6
Ph9NVMkcbWbwGIScTI31V07Z78ycDt+MkeGHZ7U7udgOjPYTfPXESCiyFhBGngouUux8qH0DfKHL
6i+Hn67AyrrEJhVK9Jwl5QywFYdCtQ2YyK/8YkrvnKw9L++pK0LuMpn+hoL33xncRxDgvwUWgJWY
mRmlKvuTPbvIkJ9kJgyV5PjwWPfjX1UhaEl4QwpDtSu2YN1yXkR8cf3c9cYdNSAQG17eIAjgLFTR
GxE2PiszvtWhlS82EuoR0WQ8yA899Xemy3djJ7+dHu/QpDtIkxDXuVO+CcJ4X5jtZ6t5IQ3mKwyG
/KfAxpVUcMYTfbY2JZtcx4puWXJDN1eeR1ZYO6P4zP3msXTYLCRx8N2qGTCfmT3m8Z2iYEIHTABC
xavdGO3BNJNvrbkEVBydmOjmuJlcXvmB74Xo0mg/du1egfhaxwZXTuxtRjqEcqTXc/nhmBKuhh5E
l4k4jYEZL5Qd7KyZjszp2NYaQ7hD9OizbsPjz7tuqbxYiXIK1g/+xCCjLtNmW8XB3xDYkoAMBaCt
yh9643lKjCX3JnmpDSc/GdW14BO0L+TEZKHPJT4PEncDS70ZAdSOItPVee7YV4Sfk4xKCF78BGWG
+RUZwtnoqv3Y1l9eNH/Lhndf19V+CALEZHurDqcdVgd48HzbQUCyEhXGU6Hu7UBVZ9MH+59K61yr
JYkaG+HkE78hp+hvmkvU7+6DkVHjNNo+2i5LMMLncUN2iIq8IcdbGP9UEW1zHzjPmU8wcD0yfquC
eMto+GtyjA+v2XlIUnFK+djUlpfUZOMShbNgSkdp3/KStdRJoLF2YQRdx21R4zuBa258P6o2/dL/
1tDYFKqrDam1lfvYOvz/1GzFdu747QOaK2r36ZCHNIGzslDzI0BiLF+9KVG6J+suHy3SicZh2swp
2+upBCGGU447ddnI9zmFVMVcLUMD/f9b2yDIBq7nHlVIX1NV5a9R5r+l6O/Kwm8xufAytHGA2aCz
jrI2slVvJv65QTig5sWIMzKqDOLhJOr4m0QCN6POGQPO0uVUykTZ7Pgw/UobAQd7/bfEsdwbLiYg
A/bHKABdYW5bA2+4pi0uMMSTfVrPdz6hPCfRjY/w1D+z3Kr288RdGnhtBr+OXfZo4g00BDBn9RCG
9ofjMHStveQs+RwHoKEQOCCmW74KRg2HQ0x9xHV5IIf6Zgx8jzYF1lriq5ij/Kp0CdZeUjZUdbP1
//y4xD1oW/2mKeJ/jqZtL1tMKpHuYRSp/FB9t5j8UZxiyQJWIiL+sNjh6BtYN+TLVaJrt99MNppR
7qEP+EUQOiwOIhHwcNnW8ngUIMPBXaDQQLDCiBUQQE9YYeYxy0zb7tBDhghqTigrwRWCY6cn0N6Y
YVSLDnJ9mP12Zvnr23itja4DQT1v05xP8WTXOxF6+FIKc91Fdn4oWpza6TIVVP4/xhxcZC1d0dgl
+0F7d2aSOTe3SREmQJEr5lhtPI/0j2VtMjGOGaZqPSfa3pAUqVauXp7UhgySToNYoXaQ+fiLlMDe
GKZ56BZVdyLxQEJ/XTls2rn81YHMooXOyJeG4HGZwFNYFS9TZUFSqFo0Mn3/r089Tjw+PvZs3sY0
ucK3vHMLVD2J4s6AcLJWiv8BKvzA+5Hs5shVVLvBC709dUfOew+bClLBGJQ33NWTnsJ91+IB8av+
NWK2f6wbpnQDsgXobmbmtNij3F8NSK5vJtLaatjFRjJ+LWuvuWRcCoddH2oHlxEAgxzpk0IRhZnc
wHa7CrjnVx5mUJOtFGIF+133wxORBG+DJNG0CSaKV1JagM8/6cAs4eP30SlzTQocx2iYZjSfCajT
TVw/WYt13R0Q2M2KtXQ1f7c42Va+yn+bEjJMNcn9ZPOgqMXsWU3u65yx/xl7Eu1Kl5KlYPzlLqAz
whRf4cvuYss5dgOH9PKY2NAaHaEgqWc8yELy9kOHDdZBGeLjSAB0uqieTBK2tSDRdwLw14/NPkjE
HUQt85DF2eNsfDlYjreWDW/cse3x5DgEBBBTUmzTzq5YnPXBpiX4xZ7TGM7cE8LG+uJBN7XbxN7X
s/VmSJgjIavntTljDan67i31iH5RiwEGTNAXNkFjb7EyPXSG+9CiY7nwEpmXKHJf7UD+Gwamq4Ri
Rft5UWRpmWVbUOaoBQKGenEIESnpjxPDka2TkUoZ4qgFsoAnHUfJ+KCHjJAOFnObaBmLYjG+dSLq
HrC3lMQFMwbIKTVFiK2l1ym2vGBx1GbdmqQ0Ho0p+UnDzmI6klyLLn0z2enf59mTO48JEyejJstW
b3ADcJkp1z7V5reDDuQiNT6vwYYyGoUguwNCb0evRV1gINdCz0GPgO/Ua0gi7/9PlmYO1Obxgx2F
OEIaG6g3mmbhdHDvuuGJqKkBkm/1mSXT1Y5YEjikkq+rCjoindnLWHB5hi1EG8tsH8OJNtnoccCG
wM3IuKKDL/xwx7MDGiYYHuIc71I4ezg0XOfbk/QdM0IIu0cC3zNt8gvX4kIC5zPCM0iygC8FEyUx
RkjryoYrMAT3wrHvVGW/jYlhrWKNW8yq5dOQF1gQKZbq2eyZX/mkermHckIY3oNdmlRbnDgGSH6/
lCk0LCFRUHQWfMRyPvZESrQlrdiQPrc9s7GpbI9ZSmw8eWrtXraf8UwyiuxYJdoG8uaov83jAtn2
tbc2CSdC3cs+BKXdS03WCRNIF+1zn5T2YWy4MIRjnI2XkHHPOnguRvShjwFemU1HzQHbDfOvoFdA
CI8MKSiWT8I2ECMJiW/TUH0YabSgCSjkyI/eWqOx6ov22dGDdQz7Z4TmWGUM81U2NUlRFNdrP5nf
9GipnexsPJdkqkIQabcD01TDST8twWYo9PHB2O6n78xi3emSGUHYvsl6ENj2mH74yKZn8lXAZuO/
Rri3sRvoRGbVEUauGTwlpMe4A6idgegPRihJsc3IXqLrWXbZFKUzc9Sh5uoETgsNXVQY/zmLGIGD
ATQtWCVUCiYyyRBC4iZqF/Wyv3ZzgUYlRzPlAxzZmcb4hk0BUfrCwAJZczXYpRcoidhfV+9mqCTh
iCw+sVZzMZSYNDwaM3w6pPc0l74t5guDU+TqCOihlzgbq/tJlATcUsbhxuMR5GGqD40KPx1eWWUn
yYHIYDCATvbZxxivq3q8cvWEhzI7dlJTseLfpZEy5FFm/XY0wZoMcWMTDCCOpTkXZwNQzM4t2P9N
iMsnZZGq4I5v5SIqCwI+O3NMnlpBYNpUUg2UjFHNuNqmtSRsTv/OVsoVi50RUsNX0KfzziuWPVdg
HKWAJtUpqiXVn0VJjdaY7TkVzQObl+I4Zn9W3L6znSZvkNttLXLxr+wIl2eHSJPeFl+TJlOcjc2o
UVVXVXxvoae+BMek8YB0+NMF7AHM3QCyKbKEbVuawc43nNfWK61NLE5D3Zk7aUM3C7o4uajaW4Pf
LxO8GfR2pN5CfwcvXFD3bEJsOUSxR0dth491BbSBlu0Aaqh9GMv4C7fJBOqvIlxLyX0RJEiTZ4nL
GsxBMKp6VUvm7e7AfxAAu2c7nWMh1wiSnXR+jSaIKobaVAU0lLxycXD30Z596KNR5aQBiBQHa0L8
NFMN28XzMk2j3MSVyY7Sh0iNstB1Eii7dkpqho83L6KzEaAXVFq6Z/ihW5ebb8tRTxXUQMksIW0t
fAtf4pmA3/IYuPJOu9Pi827rrRz00ancpzBk6DwkI1hAbVyikiSByOazAL17i+ig3PipCVVEpCdz
TJG0CodopuA7TmZ4O2TZr7Gpco3iEPD2o1l5DCSqCuH369Ra+hgZg/tSmRgUQLNvJcq9VZUn5GQO
gCeydpp3SmTvPTLiwzRzqHtJtQGE0q8TXLRxX2DC7nBpMx+76qo/dwHFx+jVaLmIBFAmzLVcOEd6
5pvnsadrjIVam9YkOpi0lakgVw8FxMUnL2OVeS4eWi+oNq3ynqocia3TE4iZhO2dr5AZAvMK6Xkj
VhH1eG5i/NcWXpDaZYfIQuFiYVjRWXOxx4ZRe8msvyaobdPEeBcyCNzQfTUzjC14mw3klGfRQBmK
WloMs+afqrB+NiDQ7F2GBdU4jBtWLLx+XmiAAuJPSyquLLtOSCY27J0m+rf2MlzzM/CnpGajwTyp
2aUxjpsU6v22NbFOeqCoa6MmwIRNDqJixrNT48ybUnOjj9609cgSjAxbwHOMw22tSDAi0Bf7AXcF
n/NlzuVvQheFM90zRtccv1At9j2odYISF5fAeM9abdoG7nAkZfzgG+0xHqsAKXOGkbyFbl23lHyw
/lC8j/epEzwxjURQ1KSo+Ihk3LoKu/iAUqieMSFQwl0HZ0ndraHGu2Z8EaI8+A0JAJEGzjyC3Vqq
4yI2Ycq0+CGAK3S7ofDYp7bwVpOp/CBaBp9GGH/hF9wQmYSW3BA/0F24y3OUwYxpeANHYChQdIC0
icJhTEEa9Mh4NbKHq6OLZ93Iy2AFIGoRLYIWlP+cMqazIHNi6XsLn72FCTZhPZXXSMzjI1LgJ7Fg
GRIAQZYNub9b6aDwcMEkByfOL0o1TxTNcud8uLXiCJpvHvlDpGclr0CW12MqyottFYTnKMRH+azw
bXW/UWAQFBqPnz1So96GdB84dHYZCmqdIAGSHIqa/dfG1FG0zafHGiffVjbOdyite1wWeypzh6Qw
txnxhwtEMhZIK3qZ95EYR2z/EClcdzGZ4EXhs/EokVDh1QZvpAgO1ai2EKeGrPBx8owU6/t0BBTC
hfdPaIodi0yPdW/jV7ey/JRGJVzlgd+TF/ldGUDr0EGChoqqPStwLzU02utpZrxgUwS59TkJxmNm
Ovou6Cizkl7vmh5Ljvbib+BwQI0mcRdlyVOHT2o7GeZIwC4+D8VkbUXkCpNkjJW5XYJg02czx/cl
jcRbd8gGoBx4tzEmJz42qLYD51il7k8RV9WhztnqhD2BCrOMviuBtbikqiEHZcfxyYSpwAojZDTx
Suh6X2qGJgZfI3SJXQCzhCCrqVlA+f5Xk+q3YEazJdz+AYpydTLT9hfIcLrVoQ1jpJ2OTE/A7DWP
gcczCam3IRULT/v0anbptrYkxuKGTBOlBvwpE2YytPYz3jDbcP2N5PCBYoJAWYXg2kp3Z5lItRB2
HBUE3DoD/wXYZKnCn+ch3DN38KF8LeYu3IWNRl4OZ0edLIy4HbgY2VfbHpTvagokrn8U6A7jaEpA
efCLhdDUUDzN6GWR88VbVed/g9Cnwqu+ISW+9S0rg0XZwumV+2ax81KFGGAK6gMawEMI0nhX5y9l
VLO97IYjctvjrNmNDcV0xTrkOazpbaRS1MxDxj4g9fd9ZVj4uzNvO9necZpNthP4zlb1eBnUxFHP
aoPenzh4yVkNZBttbtVuk4I8Fel5u3QE+4HSQjAk9hklhvJjzIgntcvgJe3Dc9oK5zJkya+LVh8e
tO9soiJ4lm0k1okXkyvrqX+i+kV5mZ84PIk9rA5lPDxiyuXUDP2cFOV4Hdp2vCXkGx+bpv3gfF5Z
iMy2KYuuMgkg8yT62bHVvYRqtzJrLuRE16RGQkObgqzf16353HpfIyHep8ACVeSwDVXuXxdD5Scr
nn30HB7NFjNcnJLGJq357LAdk2Bmu1qhw/Ko+Nwitxm9QMDiv34g5GfAYZV666EKY0aouGEcAIoQ
E22sORs2bTCLg/fMCN9NysA0LO2LsoFn8lqrHcFPu1h8Mh8kStM15apNAedMsX4rByjdmnadr1q/
E1q4lj4COaGGegu3Hiqrfk/oT/cq6ggR0ZA1PCT8OTfeyvIXb7J0/liY3iuHZRVaP/CGIPokDk5C
vSow0Q7mDSPB7YLzpGSyFBFI2IQ2nxiGPEwulhnGSO3HPR55+LwKVCeOi3SBafk6MXErdp4DcCW/
lyynKiV+yBkjsbxz2PeUD8x/I/BrptzJisYDb0gKod3GJLHK9fik0ADSrt5ZjOJk4JFJH905jf+r
uBBF8T4aKIOA1PwjQwRn5cwy1Oq8c0EUsa4pQqk8mAAExQ737SMnUn9MRQEboz9K/hAfQnbgzNva
nLgN6L1m9+ZqhwqRihOvKOc1vD+/a+ShJ5OHlZ1xFhZp7lg7lmISq7qdEtNkETY68CstBoYJ86ap
/XGHfgougcduPQT4y1ebevc7q7HEpSwkuog6Mmi/HQ8MhWzlaqYsaH1xtduAjY7OSCe3uAYFVyIu
ro5eCzFfwPIyI3AqVLlLT1yR4+TzJXlSt+bCrCNN5S0nM8Copsd+MYXUaPTZNswreO0BahJMYb6J
vIMVwz6PF3JQERlrn9JwJev2lZ4I6jrD/DhDFAdiAG0JXX8ZMJ4dYQ5o69OTDmO3uD/jHecGD6oG
GHX9mLYm0omKnzYB5jf46MciH0ICAiWSliJECZbezAbMO8/wv9i6Q1+nz92VDaR/j9LCir4zw7GJ
kXEfmVGA1GfdneIOIpfmlePqgBbsj0KzoixUN1yWrKza7djztpt4UXZAERsj33g+8FBvvkjyyFZ6
sOnxSp/EvXQ/jmO46TyoCU4U4I3CdroeiFacLVSHPFrntqJjklFFwrXPSQZKfd+T9USTwNQxDsh0
yaGXmhwKaJdWk2baxJADlkb6TKH5L9HuR9ggoHLj6q1VCEMVfi1WaJu5DSHPYhBHpDregxGe6ZWP
icemIu2LheWCgihosERZmHnU7B+tbHw2YfHELF1WidPwGnfpIUigRucOP2VFK9hO+QPToYX4Qi6H
i+Y5+KkV85eytQ1IV9F74zD1mWY+ujSL+7EcgOME3n2TWu7WLaqJ9GHjxUFvmTng1Ru/cdgQTHeF
ki+L3XWVP0wL4yDD4Qf+tiBbmolA18q/dtZvXawBd0Ag9T3mhG1OTKK0YPr+H900S0En6h76wePI
LLuLKGtuRj9BWhznP/aEIBGtzhMAERKgNwMRSQigshLRhEaFnjA8Ucx6mT4YGKN4V0L7AQyZtXGT
6VP1yTMCo7Xok21ZV9fccwnHaOc3kaC0G8EIOsr7DA1qI3+2jn6nSMiS20y5VwyCP451NVL84vrD
CJHbEfKGru5nStl5MiR6RccUokhHPxfzCK3b7NXtGTfSN5Ef186kNOqvYa52UyY9fDlagdMZ2EH9
lUhMt2bpv09YpZf8OtXFjwIY2cIcsreDV50rZKrBjPWVLfLNQwCSWXAFJUAV37AuwiSiKlPehZaw
hfVmvSZD8Vb25ttgEj1rtV9O6Tx4cGNKRY0xLb9Y0tnONVgRBxEP+/WzX6E6EyWfDq+Ejj4zGOZj
zG1rAhw0Zf3jKetIQOaDjyw1LOEjFMv3YMbheYId0I8+sq642YHVQ6bAuB6W5+wRS9BW6DZqkn7G
jpU64o9gbZkdlx49IdTwV7ZNT/h1zk4MJYlxxYE2lYoyhChjUIZjSEDAou69fo6R0yc31xDXzs6P
vh18S9BfU/CjOpwJUPWfsiYGMc3uK4vklztVyCHN4GWANLxq7OkWjeNrHvAENA4znkmLoy36cNNY
EoLRvVoENknPD4VfnN6+Ev+UWWwa/GyhwnyuZPRaG9WbO+dqdeRC/MpEBw8Z0gxsamcT5P27GEBv
aMmiw5g9gEma2JE6eiG97lwNPebzyMUp0VwguvTIw09WrjFLzdMhdcwj9tv7MCKCI5M0JTTCVtkC
V56+y4LUDW5PeBdcmvOxmbp7Uq+Poho+8476sSFvx88jGs4zsWTQY2w81nPvf7QB28KqORcmG2qm
SMKLkKAb3wnxuRwaqKiUKr+sd4eiGM7hYwHIOwio+BKTbn6onGPvTk+tqa6eQxJg3eIDEYCIUHld
Qh0QGFQ8ZnNyHuhKtPlkozJk93Ud3Jqu2icnpfw27ObRRswxMiAHlMhk9rXoWfapcdzT+FhTdWc7
3qX2xLPKh7uwjb8YEFWWiyTH/VdZ7S23+j1ZJzyPzeMcxw0/bo+Zq2M6ZoVUoP2f8vtj4IIWT/2c
g78W/ybk2IaV3aEooYjM1Rtr0xsazAc3goyvjVuEpX5ovCUCzUHAhFRUVeqz7zqUtQF7Vs2tZJGr
5/hX4Vz5zIAYWv5ljDeB7Ratw4Hy6AURK9TXnJM+HjABYG8jcTw4zGn0O8N0rSN16aO/LrduvQWX
OYp5pCdnfjeSeA/TjCUvFybr6VvltMjGCc2qqRqbgT1mM36WMlkw1PzIAwHjM91+10THrMXsjSv+
OYsEsXx/hj1dzaAl18HctxhrfYq5uYuQ/xdYF6Iy/YdFVszuZ0RbwjtNNAaLsPWyIUgLOKyDx8NI
xFG8lieMiktcQfYV1uVOkMVFC4nocWz1QRJhRH3IoCqgm6Fk4I+VHwhqkS1zbniCJ3ZpyaaWSxBd
AvMQn9fLFn+sspgDmPGp4DYiAZ6HCKnIh8/wEKJs+Ok5AfNVr/0x2/DsR9bNG1/cFEShX7JPn3r7
mHfOo3bRf//H2XntSI6kWfpVBnPPHiozGoHduXBB1+GhIzJviIjMDGqt+fT70WswW2JQvdsXXY1C
ivJwd5r94pzvFORDLZYjlm5j8dinkAu8LFTfBQgZPJhMzML5l0W+ALKM+Ujsz9sUyp+NbbBrmNlR
OwyV5zDg65hyU5a4LzMWt8pi+lVM9arUxk82I2rVoKocGBXQjdB3kOH+TGLKYRiXNVV5dV3jeTLL
z6hOeFoZcuht8OXb8TVT9reWPRBBOZsm77CIYNzhEBIXTLD3EF0bQAPAX2syQRc8Wweorhryq0XQ
+BSTwJU0MAgNrd+WXcJ20KweM+y9bWDwjaTIQqkeI5YkLlJzaBgodku4GemXL/KVCWQE/unFjCL8
HTOAN34+UM5wT5pGgGPr4i/YJ4gcXocq+Vkiys3s+Akmxg/Wct6gL95LOdLFtj9LbpO8zAi+1OmY
Z6TnqLe2hYWBCbCs8e4wxgUQsSuz+qBaebDd/mjMIZLNBYaQMMSGn7TT6uLNzepLQKSSTCUZ7wt7
iQU9kiKTyjVur7HqkALjqVs5I0+SpTuIEZNdL2vA68u+Plds3qM3P3Re6JUeLP7a1HYQ4jjhM6GA
s99ulh2RkPbRCefnPrReW8AGxvwyoIlGfn9RKnvEHw2pJzN/tf34ip8F/5SGiQq+3MOgXUM1X0QV
EL0Vw67gbwnEuswAqorxe+eQHQY0id2QMK96vfBoSIK09QVDSxeHYrbIV2WDUi8VDBps6rI8Sk9o
aA3mJ5qrfrpsbA8j+Cp8BQai6HZdyoEQ5onlRZfamN/huRdBk3iDbd+5BscOcCvPKNrnyIbMDwTz
xTXFR4g7Xbp84uzz+H5LwIl0tHd27zjYwXxKSxI05wLxkMVrFoW+EQyB1rnT/OyahMVr2O3DZnxV
9XLmINdctWH6MoC0syHX8qTicpHQn7Vw3C7hVFkbehYAFvrPkisORhE4lvgn5IvnqIo3LdvhunLd
NU0Hb2UTUjfOr03zzY2xXBfdM1Oot9Iq0YgVxXc7iyn5pnirJeIeT9l7HlwtPfrF2CY2ycpxxo88
d84UUefGspkqo87OquRs9f4dZmwNMLj/IkbbgQuTUq5zv7vE7kFNn4g7m4ERzkeHwcOq6NMnymEC
pX0U93Tnqz6fgWi3pBiToNQIhiqldj8U4TdH+CShVtpz1/GOjH4GKkr4xbZzPUsCh8O2BqaXOOp6
2I1cTmgsHqqAu6slOhmnO7CZuBlf7NY+pwhQPMdsXkOJSECwT+JdLhjs0I4aU2MyvY4Ocu5/Li9v
LAO4BeMvo4RKOJXdXbQUbl1H6YGuqLZCLNVJU3p19R0VUnGyTS6husXeous8vwzmUbfP2kFlh8Jh
eYx4YImJgHJfYW8IFpeSlvZ3mY52zE57ggkYzhH6iWNdWvkpSB2iNEbFPEWOLwEmet5O7ACMbJWn
d7EBavUlH8H3jx1REZ3EGhImd71F0DBBP6GueL7rDj3IeDU1oLRFRCywegxw9G2YpT82ffHZO4xP
ZcO0oKevYvG5qZYuzbUFOEyJZOBbErWoXgO2aQQdfmh1cl8z7o9l94CaVvjx6CGQcLc6gW1xeBib
nu4+HMiHSXiHrWruqOCGCVx+I7aBjQkcxg3hifFnZUNvBM7wOfYY1pgeaZvQLOEGtPq8ddghqopN
AQNogjoLXntJ9aiXwynmzXV7wlCD0D+7CQbTGXocokP9XPpgLSFgEH7ZAXWIl6uijB9RMF0TEzVb
gxEKIvogN/Mg+rVhOw9WTEtsyREy5RkRoA661D/1JvWhPo2TxxqUIQFjEswDCGGc9EvkHXNcSxKa
It5lwQ9EE67WlWN5oWGbuyzPzpJfGlHrUOi0X+GSRsj/ZnIJVrPLqiEo9HwHdYGpmL7OF81IbZ5T
h0CitlKP3CsXehI6VOIPkFCjfBjl99SgOLRVCVIwI5qttT3ZDgYUpaWwMbFbWKTjuvMuJk8tMycP
tRZqYpMzvirloY6nO7Y/x6HR3226NJitZxSzepf8nIj4XnUlrOw2C1AQ0XnTK20SduljZoyrweRT
EKMFBpbLIBlKMqcwrJjBp/IJOszMIy3VD8nIPC3j56wHmhaFCGTIhilHkh4XAqsxn7vEOcdh75l+
+rD8Z9FpfxYtrVvWXjGZoY5q4HlkfD6QCXaiUuvG2A1zl7HfJI2vmOwfQc6kqkw/i+iIDi9d2zWl
mpmCQA8A6izBq+aXNocvTlT9cAM2auST++hFl9dYa+YvQs41VmUPJQPsfRu/ODZ7ViZM+0j0rO9g
JkDoRyNoJTjkIsi7TNfxJQAw8X3SeAKmIfpLzAQ2KKfnMG5+mATRxrkJIlExgTFwDcL+ipAGkWdl
mud5tO4rFHfEAH/yCK/DFDDioF9Yn14Dcuy0pnwys6XKqtHLd+N8GZkoFcRIl/2Dn9GGhXwdyCKk
qyYHxTKJL65VdVcGxddQDOeOXIsByX3O0mFlOKk3G8CW2mL6jsHik03ktu2MV6ojj/DxJ5eBQN0y
Pii5WjMD91S3BAO+1GZ9x9O9bwrmhuR8HPoO+rk/8/2bF6671bwPpbvSUbysZkN7Cti2Ivl2CL2z
m1WAFXCt2xFfI5Vt2Fo95k42osavgRx6KejJ5WeoawB+9LtF/d446IKmtLu2Tv9qK44iAXaFiJ0f
VJ6YbVNIwj2oO9vNhhVlB3D7VDzSoXxWmXw0Cy4/SjtCLVSwCbR+1QYw1jJ1jKk/Cq574gPEnpBO
5HM6J2ntWhsCBvb68j673ShXKbm3tBTZ2Q/NR4twrEiZzyh2Xiwsq5pR33VVfU3HkUbCjx+Wn6iX
RNsNgP3C+UdnzjtfvMR5eWb989nE8gnV/6HItEvfP9jddOiV9q2ZSH2sr61G4KFi2y4q+74I1X5B
UjUM+gGsKWRMLhrszv9mu4R1CBuPuS9hB3XJo+TIZPbREzbh7qYOfLlEj4c6fzUxq5kMRC8NTI1K
0hMB182hSctLpJdeZ0k4mx+Og6ugmM6CnaBavtOhlr+NdbZ3iaWdHXlvGLjB4+YgZvfYu91loJ3w
KaOk3lzZtxzKNkW5x97HGe/Yqxv44JKGSWZo1M8DO6WW4X0bFveQbbk9I27YpVWPrLDZggtDJ4uv
MqRuyirtbIzoUoqemTkihWvG/5qKIK+KwMpcsWFN6DM3fmTel61xTOf4rQfuLTWBTzLS76MBERKb
Lfr27CIUBYCLHp5rm5SoPi/fOdEOY/I4NwN77vjbgHoHyCMlHASWeEFtPijkkYiFnk1/W4ziWvZI
th01wmXRBhQP44BMRBKuV3yUFOxpxHdkMFPOf8sl18olE5B1p6dQOOIA/8J19ann7J2rus4202eE
qGQdRIR5oTJKMaC7KSMsv9iZfgvA1Q11uE/VW8bYshMW000HLXvMfNbTOqzx7NmZd4Hp616hHoJd
Bovtw3ghLBrSLrLq5zwj86+cjnae463CtpCb1NVRGmorpeNet6xfMQ06gQZk8pkFJFE0X10S4DFJ
NjapcetuVICUyoayIEKrY2EvGHBF5Fb+MPfJcpwsBMaZEYnBzVDU2joOjhm0qK3VpeyeZL1LrkrL
gmNUcNIA1UDoyObTsT79JGRQb2l7vU0AcS1NQGix/SXcwqPpeilc41/AtfzLNJY/MF3+J+jLf/z+
dzT/eUO+BL+KzUf78Yd/2YIEaqeH7lc9Pf5qurT9z//Fn/yv3/n/+ov/9uv2tzxP5a///e8/ii5H
PP34K4iK/PfwFan+/d/+4/d//X/9sbuPjD92qH+lH/nPP/+B32gtmvyHrutSh7YLnE1YtsHf9Ruv
RTP0f9gOZBOX/ZJ0bSAm/w1sEeIfwFgEbmSpO7YJ7OW/gS3C+Ae/1YCsZxqwhy1H/P8AW4wFk/J/
iS0s4cDCuFLc/hvII239jxgVtiDKdJkjrnNc6U/BpO7HcE536BK7fVBa4lQgASCEriJuyWRMCIQ2
Yvvi/gqAHnPdiePgTP4u0JhXBJLKs4FAsQq4OnZRvfvd+/o/UF/cBR/zxxe7lHWmbQh+ctdUYGx+
z3xRaabnCfywdTyCI8tmSOCMBvWGzXevZy5+hWRCuzXeDyFPh/LxoypiG103vR99oob79sF3oLa3
rf399nN1Gl4nR2d4qRk3FOR9AF4SG8l9IDpFTF1C/e0b1ilm879xMxhxjoVJxK/2ej6KkyMRXWlA
FgIQWLtO7lXc5IfSNK6wWcCvjhHsci36agA3rVioG/i9BuTG5mBUvD59jwuSESYxAtLUkkMth25v
hcyCK3kxx4L8Z7JdTxG+5rVt1G8spyiZW724YNtwH0WtuftZT4Z105rf3YSAIyu08E9I6xDwl2SV
U9xVzE2SwIVZydi6mQZ5FkjcVulMkN7E/IuMjMmbOqZ2FsPvUz0LQZRQRhuF1s2PUENpAe3TENK9
lMfZH/daYjuvzZR/18fkiAefZNhudo4kZuH698PN33/opvXXD53iU7rCEJZhgRT944dej6GjuQkf
utEzNyt7avquYidZYa0+3f6BpaQ5oVo/+pUsT2zxrkOODq/Cx7Jm4R/vfazZ2JHrdz0MBA491sZz
Rf6WPl+jcaJMJCY4dBz/LJhe/P3LX57vP39nlS0N14TNZKJLWzhGv0MiVYqOcDaxQEaMNQ9FmhNj
IOLobtl/tDGkJL6QuwlvyWrq8ULFBHqrpPQcTd4VWUl6ErqjNDElZGctZaSStpsCl92/8CoxSOmW
dHQhXd3846uE8VhPZoE5eKzmewR3lyDBwYreGvLDZEaHUf+Y8fiQFrRGDt0dcqMWJ+xxpFRUyR0e
3naTBu2z7Qx3aWpnJ4tUhP0/eY1/OarUso7nqDKhWOm68+ejymVAju+zWOel3u6t3CT+iCOSMgbz
MZgMbLsjeBHCOsL6CTv/cYHNsD+vGViE9qEPhh2QY7KRNfg0AazbTS8TDVEMVuK/f6nm8lL+cFAt
L9VxDcn/uRYv+Y9v59hoU2yNS0RdE/wcmg5aZG+jBTPzPPXQP7+3TQZK1EzdXdz2+mfjI88aJ5tE
6uXpL6oFholN30rYgMU1HNncOua1DuV9Tt+Czk3/ydH613tAQZTi5XKq6rqpiz+9YjRmqko1uLVq
Cg1PNd2H6DLfqzGNn1uHVIaEGcxq5LzToOrxM1QpVKtzGrfJ9vY9nRJ4Pgq5ZRSn7S6oHkxsCDLH
cvz37634y3mgJGMPMH88Tpay9OWB+90DhRI7sNzFnQ/N7KsaSmio4UUY3Z2RDpsi6Db51L/3dpy+
tkgQNxMVYzGN4B/wX2Lw6j3I4xhzesZ/uZK/jLn+ElY/c5el655uuO2uNuLm2zd8MJdDnvIcCApk
xCVJkO4B8CbA4+guynPbC1XwrKf5DpdxsxNMI1ZNycJ1hqgAGD1trlmY3afgx73cHl7mESKFmwzi
PqtPkSisvbGk2qsvHF3dI+Y0BHx2LE4hLsUV7HEtif7ZgURV8efvppAcpYze3aUg+dN5WhRtMlsV
fhh7yqtdqgx5UhF95O1C1Ae+frT8L51rLwuRap+RyVUmUh0x90EhElha2Oe7W5vBjDbd/f2Hayxf
sz89OIL2UKcuAUin238CyMEl13wBUWpd5BBguYNpQ0P2zY1x7XOjZdDF2AQnkqcmh7kEfIIjOKr2
MrEO+GcXzx8Jc5RGSmElZ6Ohu6ZlGPqfCHNIP+3ADxjTu1hKWHXW0ZVpzsJncl9v/9Z28Km0Md7L
cpru8AstkfT6q1hmxLcvSCbSr2FCcQA4DlKNncJj0MHG6RM7IzIoulOghkMQ1WrTScPxoOvs7Zys
yb9/V3kq/vqhu7bODWqaLg+Pay0P1e8eGhZ1jZIxwrGuLALwtWF+VoRWTLZOlI/VkiyquV40o7qI
WxM2vi5OpihTEEuMe5eHwGL7nwZBuw2LDiXLIJJ1pXclWXYF206MOKDcjulUn4CDkAATJCc8AeX9
gMi+pNtWpWue+qKXB4BRNMlL3ZVC7veYCCGmSWAEN0vlYUXRi1BJy43ItCmLz/GQOt+GdImNHBGg
yI8GgCsP27RkegSfJn7PtRE4y17l0YVof7VbNC9pEdNKhj/62Uz3pBhQ4YTd2a6wjg6FZR2iBJYC
qwq1afwOPN4w9AQWk3yMrAejSetcfKgKt0pMOlr5rXDzb4itQ8yItNRJEz1Vo4MbMWO9VwusXUw9
3JLdNcjs6A5pXp9EJpouQOUpiVtcEV4ArBTrfDZujQFEW10kT7cCFadVdMcU/spgGORWEb2FU2Pv
3ch4Q3WleWJkhha4mv7bGxTN2a5WfXFJ6OtMDca8rttnvQkZAqfo6VGLF3cMrD6iqS89ONtkurCa
zONhj7iKMjBj4KpQ+Tpu9YOfITzM87hzdaxv+EzCF+xD75nBNjRdghpuH7GShUalq9aO4rYNi/zz
9lENg7xYrjxlfMTDVPpb6AcT2I7807a18b7QfJasQ+esCHHivyudBgSMeG58E8LWiDhdDFtJoOUp
iwCOLNfeaFJGJH71bLWZjqvTBZTWgq/aIYJMmSGR76pI1Q5is947wYDkQgBaUAZ/fRiCo2iHvvFu
Z31cTU96ixEzbbPXyIxmlpqVsbFHsR2ijoGO71hP3TyeieI6NKM/efywXUfmKMZYjDk95hSEB+52
rF25T3gnA3KnHHiqd34wkAXcIBetw0m7BEJhGY6B5VUNAa3lWB3gBGhemcWCBBi17yyLgbca+TCa
DokUlimtbIL34atysIToPBk7dMLurmdxH9oMgTut0IlPIK6wwupYy5lFqMKmlStIFVkd2wc7HQiQ
8dnFBtUPp7cR1gzaUZcRnYAwftyqyJjgJc42a1M2HXLIfAAy5VXoSLxJK3kxs/o0Ggk6c3nnfb8u
0HAoL6wMccKfc7x98lMij6Uvdo0aLnOAWozazNhHKYoVRVN5QtlkrSTiKxwtVra/tZAo+PZ4GcRu
UNObWfX6IZmNa52OziHz3Z99z0ZOFugDkKZDMwzp0SYr771Ovrd29lKUNVLtRj2SSeNcWfuhhjzH
WLF2t3e/tIFslWzRZlHXO/CE/pNibJTM/V0h2WKVS7irW4Bid0u8w6p2oPEPgqhlxzqCB2QEBCZr
nUMVMPHfWaXxSnwM4rnlXSAO75npsL31J8BJeYGzJ82bBuma72EIWs1wvo+DKk6kV5XXMdhmcfdW
Jc4XvcM5NtLcY38LsQ6LBybYtUKmshEl7oykQXb827szMsmEMzeti4mDL7HNV3MMwytJW2GceSBP
7m6PqWct2zdRA4n0dbaWUNSQZg+C8JsfVaSv2jFCAWHONp61AVkk+v2lPoOXKk4d/HZEPqAkyql4
Qhe8rfLMepwadce4FvtBs4yHu2WZ4vNdDusq2bkEZNdp9nl7+28n2exLD3uJ8Yi6D9eO8O+7THbe
6DMvS33JKqT1Ux+ZQzxc+qiAnXirHdDrbm9fIumyGirZzf32MBvFnN01ZbSJJF9gQeoWiX9DASXv
9k2rl37WGH47nQlN91xGANu4ib/jGW+ubOSQY9MbNUF21y04/NEln9wvEvsAecbWXSIOGojFy43r
oAuJTXM6gElPNo7k8qaJ7NgAEsSZMAB0UIXAv6sR5YR4YqupWxMP4XtiXnY1Y3d1uQTXqWJCOGvY
4W+PSBS7074WmKkqxCRaT79/e5CEBcrEsrNtZ4c7ZzECl452XPKi0kmcosGINtLAFlsn9bS9/THq
Y5v1WeHsGqOfYRR2AMe8KUB/nXSpfYDV8oUdeYs0KdnRS93u39uNKUuwBz3KPjURlm7PY36MoJUO
UJoirQXvEYJnafjpfJIAvQGc0aZS0ZNbz+ghb2cq3niX3cZp9NMJNLSVYiVEiNME/bNq6+wpm37E
+B8hZsSvkZifoXKqI+EZHRM3wpqDxrBJn5TIDjSyf2Nnr8Fz4nBlvBkkfXbyB+bPukKzXtr39Zz2
B9Rd5ynp3CvRaCZEuEvPvhQfqG8+OO8QLVjoLxMmoydp1ggyMnqbiHUJhkKn1rjbgT4dqVghduca
vl2n4vNL2/G+ieyPIEx1iibJNiQmszwa0diDeyVYE6Ylw/jBkzw2ZgR1gGTnrWVNGA+XsxarP7l/
cBpR3hX+XkzBHv396LXoLdciXWw7t4+qt7BrECHpJVXu7+IUhZ3BmRjgAdoDSWE/B11zVZVLGnRD
Rka6PEIOKWNoSUBMoUNbRQY/qRxxUJeaj+1jppxJSsqgbqe1QfwGOXhnD4SLpnodXGIdTqTGnicr
dqlrfmixLp5knX7hV0aAj/Ex16HOL4OBW4d++0YIHuC6TtMz7xDFjNscYpxfRxXk67iw6Jdlj2Eo
Q5XATTEdOmkCH43qH1HR514HBxFOBHptsO/vaUZvNKMSmKJE7m5/+20IUDDwN2oG+oCgKA1ZWO70
wdglCkfp3AXIMrXJ2UbMu4gb178VjtPvbT/ZW/NorrJubB/9hL2RmpgqlCg604moV5vTeSfUYYgw
FRgh5/XtnixTC5ev7z+lI06VvDHPtmi2oYoxUQBAfZpJv0mJzkWyYFuHpA6+60MHezRJ3rqUkjRt
qK6TRYUQmswiw3Z+QL4Qem0q3HWfphsNyRJ232KTzUjTXbvAJ6gCjTOxPuAvsbwkx3PamXlyFQZR
9U/wG60D7/6i+pevtytbMz5MIjLXDHe9mQaYC5UkwqHys3UXzAjWkYxjR6PWuD2+iQrmrR1NrDPG
EZqY8fhbF2qB4BP6IgAXbngnSnNBOEYbAxH+jr2ssdHypXqWPOV9LnRPI83Po1upDoVGIh+ulZME
UWMxySpmLrYwU8WmKARH0VKshP4gPBWw1PQtV7v8dm5Xc/hVuMhlNMNhB8EWkOjrKdneDmLdtf2d
O3R3dcNpSUNhHZYz9TalEKH7ZYW9doEfzyAz7re/jVjdeNz6qYGeyS0xc8rooe3Y6DDcuBVj0lBv
5CVRB7rdElBB02Dl55GkmGbRlsc+7IJ0STdZ7mCraWqASqyqbpeTIEoGTo+xmxvnYJWF60E1kXZd
n4roHuMlMd/LS+zT5Ex7xXpRn67LwDUpCmTP+KzcRfFJdkJ1gEh2e/ab2CdYitQHMNb2gVK5fR6I
pmAeeqewkGDSW90Oktv04PZ1L2pIZd2Mbo4UsoI95HlwbNw1lFFZ4td3+RxdSME1120XXLOycS46
YacUNqKIEkKGi586lk0GkERiMG8EoVIhMBklkoxwIv4nMyHGsZnbdk196cv5VVNpdZhxbYRWfwx8
bZPEWGtQ6GBKwhdxwVmJd8PIS+/2AVTxtKp6J9sYSJA3mdEz6JWLtTwu97ev4ID6aDdNxa7xyboO
84pBNcPntsc3sDJguLC9hGlhCtwzPR8KudXhfKws6+IwofAbgGxGFf4oZ7T9rBCj3EMBQVeB1f3d
nsWVKezz1NcnSMv+y+hHF2Oyn+3R/64FDjRNpicG1EF0QkHf248EOPZ7s+lYIbpkYTJF8nWrvDgZ
61qIngRt8pENDOpXxJbEW1uRfdWy2Xfkd7OiYu1KFFECg2oFbIvGY2dKDONtVX2JJCSBnH0MgQfz
XreQkCLugl/QhN0a2wN66vpH0bAMnYmIovtpVsMcgihj7TFlM1jdroeXFOHVhAK+IhZcYAGL9RF1
o/Gta6GEB0WyhDp0xklbMjxYI26jCgFIDP1gE9SkstM5rm9/BGDlZgRB8pSiSJiNOTqAE6JG08e3
kRxNbEnmezGThjlY+KlwGLgknfFMdBtL738JOiMg2cuD9oQXHt3psuPVxaeoKCsrf5KrfnYxOff5
NpEVgjQpUUNZ1Rs2rfDYlyiJM+xAQelYeIQRzglVH1WDAzDGTxr9KqxTmk8Tcgz+sBbJas3WPo0V
cFcuyKhCFWsmUCwQtepTj+KxGUJy0YLvJkmAEDCbU9RhRE0K4fFMYFWISLurjeV+tgQ3IMYNMzc0
Tv8i9mxHniTfr8V6u5J1VgIjTjahvUgJNes8pZLxHW16SVLQuhATS5GqtnHfmVD4iDpqk0cGF18x
KiTia0D+VEwnoTvC6KCZwlupsBRJnxUN/hk1dTu3o7Kye+04l+63MAbClkbRRJq12A8WoLukjvCq
sRJGXbINraE7yVxZGG1WEq3RhrU4QM64+Zbow2YcIToonLL4hKJvstdf8d6NEa2VT9HCzP/Q5pmz
M20mO0Vo7cvFhbG8L0HrgHGcCVqs5/Ctyqadzlp7P1cpmV/DZxTd2zXhHjNwpZVj8x3tk27cWyAm
ll/OQc/tq0I/ydBBUdSE1b1VR+N6LL7odpOTT4UOq+Eq01ZgdY5+hZW2KgbMD12CSm7UoxhinFut
qpTxhr/spgUfhzF912CUUOgSTIXQfG3JOMA5wO/d8YI3fatO5O9ckEahaih3I2muRPdVNPPBG4E5
QMRZACD0oK1FHipaGg37cRZrgfbiUkflMRq+/Ak0bV0/9PjfMgoHLM2FTRxpcgqBwcZnw9D0M+PP
J+nmj5NLliSnBAFFX864HNodLPFMiieCWo8iT9JDp/hgqqQ7xIvf0Ql/tpUOLpchkWnUM9R54a7s
gqFBrWMeEfZL1eiY7Hv1VhraDuLrVqTfhCgZ5uXuR5f6r4GF6Fgq/+BnWE7SBNlfYb1IGNnbdh6f
dWXeu1xKIKUeKDAv+CQ/J9cedmpwjxWK+lYvp01lDJXXpALSgaPjVAXS0vloCooOOZLIBYoC0ksp
8HuHtmlM0qsfll9c3VdoKD73HDliGkGYyNoII+z4rLKEiSshP0lYPIRAwdDQuBrGzp4at8e6lOji
rUY92aIpqgU/Y5Ha/ibLkAsPbWptArxtaTRU61JQ3IN+/jBFIbdMtfFR0wtkObT/pB40/GIhZJaA
qiy01Ws/+HsfLkeiReNB8s2JCdlWVXgmZuDLdhFnzrHxVMfYFip5wKrSX4pJ/ewkCUF+S2em+vwr
SMCKwczpN4VoUG6bXceFLkGL+bAY0Gk8sW07xulcnwLbRx26KCLMur4bLPMwB+SdpwPVTOmUYity
Y9hpRD7PmbNpbZKGtOQdUXO9FUVJuU5QgouJkntleptGezrZXQqjFqpMmedrgGYAiG0mi1/1cpSh
q+QakAXMjK6449NmJEvzSolioG72RerFRHWSAUmrWCbbyFflMRuOMZMIDPZK31gZxpHGf2EjPy5s
PwZGqbEtWnIxwn465T6evLRBVZvN5bvs7G5P+f5lmk+mWcUckNLc6kD9nPo7mVBHN0KTPifVQW98
Vg30yut8KiavtcddngzkAyARxSsaIJp0jhFc4nXnqPcItSLL1oggS0QmtXFoLOueegOZSo1FjELy
6DphunEm68KceQuUT6comYYtm/GF+8COu6juVceJ32YK3N6URGgbufBrYK12wxTAsfIvu2+vufLa
klmN34CDAV1Ub/kQSbDqtH2KxZUzenhK8TzhUJ+KTcnUsAGlSQ9enPti0TPSRfHWgO6dW1inoBtg
pwux60XHMejOhwBLPTS//hM1KSZRh4ikgeVC1j4yx74rrXYvGvz8MqHlTog6twPkPeTTYkJziO02
i6PTRuRtOZKE8Ifc0tCy5/mX0xPlMZUfU1w+owT+Qj5ELHdotkdTw0+MHiNZEbAJg0THKiBTUW5r
+xeTzeiBlF6CLcAAIMAfIszZ8bFLjsz6WBdZ2CKTWH5kihNtKMxHPdJQ6LdfqAu+twP2pd6oQdJJ
tkr23GwzV3L6QoI4DV01Hcf8xcWteSIcHOsqIBmN+2nEKdBo6fcZ2Sf2OmtGvTdCkx4XeDLIJh4B
hwrCBFNJGCXXsclNPBHZgmUdFcBqNAaabTE8cFcGm9gWr42QiOZkTyGViWOl3C3FMKeLzb58Ctpz
qXQfVyuvGhA3HRwNcjCfEjX9GuZ3DXnqQejqafKPgC95BAcyhNuS0r3NQA2aYXqCULkdEAp4Saoj
/T85k+zPWYmtjjHGRbMpa2RuEqqmwXDn/GPlsdAPKw7Qdj7byj9WWt5upgSh4RwQGOjbJGjmi9wY
Tx5vGJRIrcZpM5ScohNhHLU7e6MlMSdeZQ+voP8ER/IrMO2HKcd+DFj4rZtpIQa7/ygkCWacb+go
5UofMljm07aA8LUZEY56qiSlhXQFllu6Du1klVwhD5V3rjYYaI1T9LUNsFdJzbw2HwsyuXkkGEQQ
tIqnm4ZqGxukBwm0xOSFBBXkI2Zj7iXEoDLhw/Pg+zZbgkWowyqpH0my/tn10ewxKL7PKrS4rus8
kEKW7QizfkkG7TEpsaCUlf2FDRUzZRKckpzwxcKZPyibrn5spttRVW82kj/kgq3cTD0oWiAWlOwY
5wdYWLmNt6IjhREOlNjFvWMwDhnkIYVZshlq/SPuiE3VnOqiZoT5YgNYkhSKgvFIllQfpTr4Rjds
/dbh7A50zN6ooK2PoMy6VavQ/oGbiZgMgxNJWtUgU033hjX8mCvzySaPfF7oXFbAEKAJBIcV57UT
NK892sYgfAKEcrQpwDDFlxv6fxSMlY8cMsQbh+WBU6sASVNXlo53lz6B/KpNwjZhSihZsTH2x05m
V9yo2YYYZJFN8bcwjA5lRUB4GAYP0r1nJ/NihGN5XDiDfZliTTFnwCsdgFyrwvuf6D6wvAoVnaGI
TCOSyXlG+y+ORRghDl7+lX29dheq6uH2i2w/3ac2PltN1YB613NiasL5/vY76wIReZtC+sgAnqwr
Cpv7ZvlHnfQYfgvoU+TyWfdIwe37IWbdVhnNdgRnQ8p46jznML4BRHpDFFEqxgiriinnHrr1sXrK
Eec6F5R9XuVW65r8BBhN7bAueiLpZLLoRHwfrTDzwvU8+tthTrNdr7woDuyDOZXvoZO7HkdVRxMY
VNs4xYQTLgbjuJTrW1ffTWqXZOVw9TvhrJqcJHVlIfuPxzw7GMl73Y6Lbza/B0tIAnw6DZ69bLJz
6/+QdybLcStZtv2VZzlHGvpmUDWICETPYC9KnMAoUUIPBxw9vv4tB/PZzcyqsvqAN7h21VBkRABw
P37O3mv7+6/BN0Pkg6lfvIglaZ4WeYLMQtJKDo4IdBmgnrZxQtYcf2JbIsud02dDeBPUJzsc1GE0
X4Iu1PmjL7VT+ZFaaXagxMXZai3DYWysEZQsFbHFOCbnQ8QVhTplhKe0wB3ZM+/rNtDd7eNS/u5k
J1/ZmFbtmTr+lxP8kzwqmj0ktBQ/E4DM0Vh+DBnvmtYcp7QPjlEgd2mb0X0YEY+I6ZIPkwPcNZ4O
yjo8GC47dfsZy9SkdvI6IHExFXwyky4MdrlqKPKqaEivUKl8ICQjSsxsiH4vJh6nukf0GncU4qJn
ebRz0MxogCHNaFF5bl1evl1C1k71uXlA4B+j+3fx2kKuKRz/EAeo8Ique6V4S+GCgKMyTWQ32X1V
zOk3f3rjQMAEzE4XBlnZXSXEp1Tu8aCQ3zW/Hx+hejAPUW2lmrN9Hsff8tSVd/YMkE1PiapfzNc6
74Jb3SSofYPsdzeD7NKKiPOU13vnZXrzI9rca9fEb4EiTEkMw9pmQpNEhCZUSX+39uFnmEk0XhNi
QZXmbu36ADRE5Is55WDbhJwjkit3mabfRGtxvHTSU5yQpLB2GI2y5RY2I+O+zUEmcnbY2o1RHmsj
nngVY/1125LldBcjLT4aI/DKqq7D2ey/gxOVL13u3ThHkjvPJk4xmlJPg7Q7CjzkAEri9qA1DNsW
q2ZLiP4EtNYvFaPDmDl3RKSijOe7oSGiydeGYj+4XUcavGng0uP8H4/zlZI8OdexIktwMzOYmx5y
s/ue5sZL5PokFC3zckxt/w+t7/0ip/yyDupqTFn7As1AY1bZngqJfVK1QP2Bx5MYVoIipUVsOOw5
SWWOmISReNYRjZDm7OhR4J2KlC51AcYHWtTEXZw8+znYnQ7vEyCOlu1Ip42xvmvq5k3jMxUc57kI
Re1mYRcspGTX2LXpb+1qx+/59MD3qJ/jZNnCF+QcBdMCbr9FN2ObVYCe2nS4fgkVBa3Xg5dgl7Qj
EkRV77wmCjMyfOcsmZR2af9EERkcifcGSMfncdbgitWjwTBryuAyOa25pxeLtXKhFJjb2Qh9Ftxt
X0kBfcYttiS6U8/3dC+BPXMJsAwpQglO/zTbpDNzXkuXavdmvo64AOVEzZE9k9k+AsLaGfpD4unD
FeIXzVMXJkzQqlu8ZxtSqjA7ILkjzoO9jJDj58u09/XurYWMwjQh4WyR6I82s+ZT0ZszBt3moUOF
eNGlfYMUAuliDIgD1PCKC/hEywBmYjPk7pNqi5qJxIiT0+zuSWo8pK31R8KVP7jEoxzTjjeSRHBW
cQVekav+wM7h3QwiIRLje7qY5v1sgq6D00JmipKB0YdqCGCSFad9etgANJxDIHCberOdHiphHN1h
zs9Cc4i3iYtjNIt632hsohnn/gdgxsOtzqAwZqy+QZ7tycRbe39MdGvGm2zoS4FYKrKJ4oHX2qoe
L0wNRrUXYYoEuJF3lQ1iqBzVTze6Nst5dXaUvtJrrYzKgZi8DpDhPGaXLj1pWEYvHO25PQACR6k4
p1lS3vdLHcI17sPBKp1wboEKjTRLcZN9ti6e+cbV7n1ICetNg3mCTLy4eaV3/xYTwBeMg7f7ehKk
iu2utSaUMra2dVKf7d67JSnBqlVzq5JnoFOW0li82dKpz71aQ7S4wB6L4PY40QTYNpb9ZvkxTHLQ
hHuYX/W+w1w1+xNiusz+R088aClI03pKQmiG49a1bQoTm+ml8Et/1zk/TUWmCYgk0KOyPeErhuho
K6YiZ24O384B85KziUvvzpnbdENS/U+R88itTe0qR/xg9i1Gznp5TFzzw6D2vXlG2p+rCBPjepFo
mhoHaxyMrcEopFLTSnvJXoxuADVdyU+rTY8YdX6MgtG3HRjPAIeak4VJfl9OcK1hH3m71jbjh7QT
n75xXqUK81IgIkDoA1AXBCMRjEdv6mxATNrvzGii4+Ljx9L2s2/Rn0xHNCOltolHmgOxrKd90bFN
zsQB3q1vBf+g2MdUMLGecybzAz80G/LB8pn4ooZm8NGRGEh51h6JKg3npiJzpEd6nKTYMC2G+cNs
32Ha1DD++h+ich/XuwD9lnPJ8vK7KZyXkXq+sXPEFnkJMXPMw7w7Cwf3chM1EH6wVw6ZSkWBjoZr
Lf+jW/pLxxXi0wSXlHhQGUGZhn2EAGNULv800SugvL+FGODPQhbz/PyV+PVrZSECavyO+A89v8D3
WtegLgUKYEXLvHM8Qep5wsGULDFA3fmf2k3IwUY9RtHN2BmvcRIypFo2awW3bmhlDT+S6dCpKJv7
tSgRrSZPoPOyTU8E98aMEVeTGgGWtKw6PEFMxXzWDV0Jr2Qa3enB/Cceo/iHzqO0ShHXQmld5tft
ou6bP4bvDw8jkFnKqu0g/OixtI2e1iRPjQb2q+17Aj5l3tL0ojdbtl3oqkAJg3wG0uwyyvsidkK/
x9Ja1OI7VDvgK6ijHc8OwtpJfvQ49tXnm3Uj6+8w7dZrVfog0rDpn+zaH5kJl4/rcrUoKUtiQbvu
QPky+uhpfjDVr5wS5gSHwsHBBzWa2du6j3wJ6FFGae9GmmpnLV9+LAgUKOg0VlA16vYcHzpWNtr3
0D9+BETOOzrhf2NJgN4gU+0YyeBKbz8+Z9pMUkIl9EM0JJ9pTwph2ptXFplbhGPn1rvBb9/VQG7Z
L5o5KiMnWR1AB7CtBk1PhmLcB0wBbUwCqj71OtJPC8mKO9oAUkcqMzsa5m9pzoq7iktX1Z6ja09J
YJD9SVfmMBLDfd9nShxKu75vubGGihKUs3NGOwJg/3uhRb/X+WSvhvb1KD+nFOwiYLCy0+Q1rmFd
QSd/GAw+gy/VEAWFMGR1cVscQ55pTNsOKsjOIvHvJPT4FsQEp5BqNGw53aM5VVM09hgomnVwL8Y3
cwaA0lKTEhFGXoDFrBK728xVKsQFmTYjQCXm7vqOicdA0luXkxW6XoTeot80BvbrGCOAJDsyHGty
HmKXEDp1kdQWKH61wKuQ/dnmdr2uLqXJXnpRGqL+GHeQ0RKCqS55dsliU9kmxHEo4RVwYoN7qUb5
RU+Zk6XuvT155w42LDwtKfbWkt2v3zFGDHWoSGSt8KVDZWDIIxowcwvOk6MLinFfapzE0U8ANgKM
HcALTYzapt5kJ6AJxliUO5J+U3HTphlPa6OdUXHckEK/WuRsH2OhPdh9ae5iJ6e8QxVnj0VyWC80
CWvkpU+MZiy10E1JfTQbXO2GaZHBA9cuFwQSZCOEMgbLZ2hlh/WUtZbeXJucxVR8OL4Yd4HKVswT
yAyLQwHZYDGhEu6QfwTfhSifezwXt8pDhta0U3HJvQ4u1kRTH2YjPwEeSeFAA0MSKPe1I25dZNkK
Shmu1o2lofRMdFocReNdNNbiW5FxJ3IsA/tUBmegXIpEyoa2Xj1hQTPJymjBPtYUu1Ukby/PM92N
h4oX2vsyPUWEqQM4VcRah0C9tYyMt8yCjO1ApuwtH8AMD8ZJh5G4XbexSnPgSoIZoeBgliOWz1Uf
PqL0DIWdXkGNq+rTxzCkk/+2Xz9VowCDBRf83kNdCokeriYKO3+x9a3ModQ3hj2fHbvGmBQZR6QU
jy2759ms67dssLFaN+9JOt0Z9oDjTj0BPN6EKCGBgbIty61ml83GJj6Escx7I93ksH5VwFlRa6Z/
KGeygiauMzPIpfAivnh8DnJb+zrilEoYkWmWgbJ3BB+J/Dvuq0Pj5OTKElRIHye497NHJ3fE1utq
GrZBG+xaeqPrEzkLgN2Bt4UMAqJA3UjladEylyQ4iv84k3Bi6qA9l9JPD9FUXuwmoRMYVM/r6XRi
A6PDGKETGv2IXB3xMWq8zS8hrbHTrby7rCvXuo/MtUvOnWBKTU3LD15I6gD1vY2SJSDt4YO+sXXq
G/I+2p4eOzHCpP7FKSIh8uPX5WAV57J8HXTSTW3DIfV4gPEe1+Gg9acmI4tw6qLu2NszgwUx2hv6
4TYqDfyQVTJ+X5YW7NdS+RyaD9M8iZOFlQ1PDoPwBMjCIYspQmDXzWEKI3SjpzHazzh+c4CcHTSf
k7EkE1bd69ZhHJJbZjWP652s1+JoCl4VbayndKmbr6NWrBGV4UnEr/LyNdjW6MH3Zn+3+qHWi2Az
bKVvHQbCMy9oqIBdQF+h74GRsxFaaEqSmSUgz4NG3uvsRfVpGJInrwERkZAoFrXMIv10ejcMciBW
FSxSbPMpjvzQ64gRNi3CoAtSwJDB3urOi77W1kLXCHqtzcd1ecm8vNuSP6kRp8HoJ8kKnvkKKakU
73rbV0et1a27ssh2tRK4OIX49JSq104BRDg9pIEqTsRZJ/S8qKzxLphP1kCrWt2ThaqYPXVqX59U
Nx8n4Hd0+uDexhuCmyFH2mgTG3XaFErMJpv0iD4C7kY6fQtipPfYs9Nj1k3EfKrz8VyNn4VoEEw6
9PlAPaF8dOdDkQOfoi/vXNZfVXPwwBySRTKg/I3a6rdT5BsS+oITw7B5o5s/hXo3BF2+Jlk331zE
dhvBiYfS0dv1XfuxPmKuKrrVvrIgVk9H66NmBSLki7HwauHz0bhd9AdqYoTDjaiPVYbhhwhmbQeG
GtiVn8+XOTJA2NrDmcbxd1kmm9aJf6PPZfY78V1Ju7iWSJd3ljR3ieBwphlAsIZY3qUElpFT9ivW
dJTdPdOddcdflOF38jH6pTMNUaJgOKxq1d0UQe61Jpi0ujEUOwt6HHLbl3y0GOFOAjM9Mhjkugh8
Olk8EEn6iyFMcRONjPaiLMgKo/VXBfWr5Indj1IEjOKJvnOts91pdZj7RoazN0FeZxm/MhdAdYoO
morPy3dF6RecgXEmulrm3MYoQHxlY+XM3T8VaqQ2Hok/cwt2cxHRc1byb6XI/Fo0HH04lu0kyZM2
vtsq8IB2nrszPUZewJcIjqY5znmR3hgZsdOh1I2AOIuOGSO3PzKfSMnioFPQbIUXkLNMBBadHaXL
UlYhJdCEkb5vB8YQoOPHIwS5vHHFrlAa5rgrFcWy8HeD/aucouBeMzuaMShSYSaAEEMIV0+lf6Bv
S9Bhz/ns67goiNX5akQE6afTaPj6s3ckIGB+k7w+OtVnQyoedVsCZVnEtFLKHmR62z3OHTgxC2RU
FtCRMrH+O1afPHfAyAWE6rUu08x2T2pZsCH/F22YS6qDMMqnIukIxbFgfpDm+B6MODYWPXq2TWfb
yUbc9T0wnLzkbcGw3YyoQOmk14euJAGwN8arNc3+eWnm760QyR0lCcgGND9N8qzCPtDAlQYoUMpV
dGwj0b1IyC/l7BIUN3ZgJ+i2WuxNzcT5Si71oZnzxxnIWFp4j7PhRMjzh+GwmOMToL351pa8CSM9
rRdPy+KJEyXCGbqP7UFkHadmpKlm1HCSZq465ws5kFSLZ0LnQevsAuyALEIsrKyu17oNe7cnVc2J
H/B6us5dVS/NqUGJtvEzLdgYFqoCx0vuDc0Jzl8601Xzj5wK4eEw6QEg/Sg9C4YSmo18MbU+6Tya
oWQL5cTKiIWZFXLAOVCLDJXalPdomLwOSZE5n3U+xkMmDP8coa45E1S/1fBAnhvPr4DGCBw5VDid
NT3rOP7v+ThrJnNmszeRcWwY2uPrGPx30OnFKZnYYrn9dn2e+ne9YNP2p/gcLcld10Ia0NouDlMX
amKdiZAB/IjnQNn0VBElK9mS14zwx+00jHnqtJw4H2SCuHcNzeh9q3DCMFFDUAlEwqp/Q8hHfZIx
AuH1rpn6I7mfQA5L7/2rQdZGn35UH1KESpe1HO784Yw8U9v5El0FcOgIbQ+oTSdhWBvV8WcQPSAU
JOpVGdkqPx4vxbCk12aKHnOQOYdad6djYUTfwfvjlkAgFJjRT4OQOD+djePsOX8yP7VIN2N5nxbz
XhJq8AD4lag4IqIgd5g4TuL77ptdWc3DehdZLblnkOao2zv0m15UZWfFHy9Us7L6hrn2XaVvPQ85
nZNpKE+0UNpj2tJVmEgHE5exIsOo8nNITLQZbR9ZvGfbyDPRpe0lIQA0OwIH8sJGVnN/npAzC42E
h8QW4df9CjzDoQl1N7YRHdTY/OyV0VkO4ns5WM0OwYe56/vssJCAeBG5+Yj5h1MEgqd1LUo7OMYe
WZpWUDfbwbRhQFN9UbZG6Ak3q5h7rVR7nMDHIotfW7u5lY6Z39YPOunJ3myn4UeQe5BWgd9dx578
LqW7B2oUXGpKlK0Wpc+ice9duqS+zTjF0ZAIqT5kOjnywMToebX2pjiHAsLBjuj2D2vrWgfz2eTV
yRcd/VwXpsVazxHxijwFaC5JTaqfFCBVYJh0SMEr0kculkvsMK818vrLlNg1S8Z5YGZyDwPorHKT
PILSDkVRs6rqSMI1O8PEYcwnNSmxatQRztAFQDVRnq1L7Pp2cwKEJ+aD4WzB6gkIBkbule8wGEzH
OBhIzDPFtwauPRdpvEP9OaJIEGK/gK24VW39uhTM5aP+aPNyzyiF3pJJlfSUviFkxeTetD7dcjAh
WhS/xmLJ0WUxpoiMn6jZmq9LDmM828txTTywq2sFdipj2LfT6MaFff9hwqo5reVd3hsoIoyk26Oh
BOtkB/GdE4vzPAYqcoCz6dImV+yFBBGkNWKVRb+P2idH8NmZqieIEO89NTDD0cYeRGcdB18C71KF
Ol5FWDdE/pA/BVJDMpBSregIXeQWwh4hZUD22FfAJWc/1sWlU+srrd+eP48RQqsDici/J3Mibvwf
G8dLOS4ASiwelrbET7va8c3Uc055Lkhtiqwz3NnVjdGiE9wQuhnsGFZW5Cg4M+x61B2uZjHCj67r
B4CgIL2tv5KDjmY357wzoLp308J/QCf/HPRefu7n5OpFo31x49m9rHUAJwJxqdEebT2PM9soiGdF
sXvJ8xxh+Ho/NOQDrxUoksedYYLyG/V+2cWpK66LLW4mXi+iR1HcBIyaT4G3PMse9IBRnQ1Ibxdw
zfl+nZmsW2yk68NtwpPPMCWDKDp1nzySA/VQOZ7yZLgKHylRwqfKGQ4VfUdJE9Rofmov3a3tAWg9
J9EqfJiDU9dE643zVuas1DxnVeIUX2Ug0odrkLbRYVr0q9XlTBTVkLVF+eMs74I0Mg8P4A8xNuBG
9VnBl4kfC8hxYOCbdYY6l6WKdGsj5eiN4uQ7028/jlFHch9VJGbC9V68x1pJ20mkO2Wg5wH6sY1E
4zJfJts61EVKPtCyTJDhbXlF8r5by/sUYufR8pjVpUSwrL2CQTrGPfa3B6b+RGqpgcoQmYxOiSfq
9YCdVMvS/ZAgpGmGmURyG+IdqoT0tnBsQzKComyqLPsUjdbvtcbSGihn/RTJba3LFr92l+/TpHpY
24hJQJCUs9TzPQ83OUae+XWiabr+G0PE9sio4R1BSc3kxqGPiOU7dJjPIdiGw4N8wNiYfafvk8S5
xJ1EdyUQFJlIMwfej9sfVl+HK+Jf9DnN13wgH60B3Oct6GmsIeWkpS8z/feRw/rSnpvIhS3A5CXV
soe1QTH0WvcwxYRKTp0J4xvIObxqA7653V+8hUJ89f7NAQjvBil72wTOBUVjuluS7se6lxLQOhzH
DOBvNDN3SEmyFCY5611N3yovbLJHbG6GznwNyoNRhk1P7Ox60GAJs8L1b7zyTyDZzfWi3VcCA1ra
ZtrZB/YfJ3Ibg46mHQzFrovRbNMVE4CN1nmIGcTHNsoZDhmQrdfNOo29S5rq2ZMdj/6+VfOXtpTf
Ao11uW/Hn7Gh4aPrWO1jhOQIqssB+YxW7OzR1Rl6MeOXrUFDklJrr03FS9JWn4wknU2nz0cPNnI3
cmHENFaUWijeM/EGpwDMbaUF1yr5WcfyID2eGvZd/VnIUn+OOfuVNLT0GixqT+bMBdXLdCM25sXR
rfGcdxRnQkeowFQFUXtAu3i0sMlRosvrVGUfq3OgbrkCii/SmCoTVO8xTWLNRrbe6Bepm3DIaKUz
TFVZMBwqhiZ+6rB7I2bDQgy87JYEHgc7pUkfMMudM6fhDNbO7+24vKRRQUZr8O5SrALhSwfi1Yrv
kz8kaKkGhwKyfx9j0Z3iIRn3TtLe02A9A56E7lS6cagtnPzMCYykpWmY+HW3OHQ1oKnVX0ZsXLLV
XQaIZiz9q1Cv2wEuLVx/N1X+galJxtlpLnZQb8ZL2sF3T6zsMamy4L78afkgeHODaaXNbMOy233f
u9ElfSnl3J9qDYqtlyOLsAuTcfBYfk/sWuxxy/yJAjmFotARSnGJbP9iZoO+c4O4+oPzxTnSL/av
mIZ2Y1w/y2ocDyoZyzU975lwlObE4J0wJPbVpiXkqtD9B6ZS8R1tBEACnux4+gOGZq55bBf93Bqp
87TedNU4VyFX4a1kZnuVXmKe4ZvXO7dujR0olpRDXLVjEbcwCEWbXInek4L+QkFMSeHNN4S9vONS
P1uzm+0MKrnQJmw5JIXFfnTu7MWlVpjyN4SbvxCAtPcDGv069uezVxKYsPQagXoJp8+ENJu4w5Rj
1JBI1V0zjax867rWFnzvIiN/bD2FGw0qX6taPoiApKOpjqeOy4hvEkz8ID80VCD4BeysPvuofp1K
t17twngv5vo5wz1xwNuThrStAhitozjEVmEgFjYxkrbFN2Myr4bTMHRqzF96YmfHzuwmvku9bzW3
f2AubT7KwWRGaVShPXrvseafV8RDVkM/JBXwsrDCorBGz2iLTGJqs4bLsrhn0SK9iueqYlHF6q7p
JYanGe6niUKBJwEVvnpysJAxtcmYSEFWWBIrvs8W45fRjSgZc8QNcuZGjh3WI5e2VcKUe61EKonk
2OuPQueAA+P+V+7MCHnt8dkn6tdGrb0WoDJp3/zGk+feHhD+IfPg38nH3AJkaDPDJbxzn5JHQPlk
RnA8evY3o/PaCwekRzJHx4NbEaoli2Y6llZCAxCjxNFbEJUbmL1DTPr5xRm7jlQBtwvbqpTXbI6e
0pOt6i5J/NqZ3QpXeUK4IO1V5Mmm/+j1HyiQxAHfigoXMi4uGFE/74BNqPPJCmIiFuK1jrCfZmyu
uzoxWw6pLE2gdun2AM7zeN8MGRGPlS8E0kynpYezYCMl8PwxDefMwXU1tFy3oeOV+qM8anGOgjG1
4xCVL0aHmk59UdvDvTbUBCY43sc6CrSs7LeH2POcO8PrOhDQRh7D3mjrK6vmThBEdNHxdu8sDZSe
55qnwiujWwunhLxbrQ+Nhmsf4eTFoyd4DuOftteK42KR77g27arUoAnpDH/GgpfFNGGjMbnYz5Vl
4APemxCxzsGCSIdYZTgIFks/kZ33lW16B6uunlYXPVBpJcCq924T3bt0z54yZvlqO5NWfSAaLHq0
UganJTkMe7wkV5qzeIoU9YuVEr0DU1aDjeRY54TBCjJBzh3KbQbWqFe77HuQFcUhg46IUPHX+s9g
nL5FxqifBeVtmbfRrbIgNA2xafAihuEO/aH+E2hEsuk65s8NwRobfPZT4nKct2X/bcT5sE2L6jma
mdaiYWbhKPy9XegFpkC8c+sbmkzqczciKLYLPLI4LMSyPbbsfG6fC8uxby4E8HDsFheoc3QRaPjv
ooT28zgZE6fX3SFipg/hlWUyaGrn0rb+NWcYciftkaSXnvlcSTTHIdEn/Jpqd8bk1j8a5cGvetDo
XGBHjNaFseFlJoXqudG0a2TRw5ElDTm777uH2eGtywjaY+w8RS3cEmlKa0eOMdMZd2pppCHTlNbM
I4nY4OfXPofCGtN/Mw7MBpBXQHz72o9IayOjV31L9u6eeX4PY4CxF6nDZThFS3C/kFRuKcWTzVNL
Zp5kNFpmRw3w0A5ozxKuIAhff1zJG8BS3BOCVbpWc2dDoMiynTuh2KyKmHw+Wn8NRrRCRyDPRCs/
6Tn2riTAkxEMWXPEclG64q1GGlR5kf7EZftSfAxTdjZsvT4bWvciBx87B5sWnmTrDKw03s3fpd/N
974un9ZKOaJvT1EbYAbU4vpAeJ6378HyhcmCailP/gBwg8buWCIUOCb20OntSXu3zRQIFrYmRpxM
r/72F63v4Qsu83+qvnwQadW1//G3/4Y5g5rTxNABV487cmWn/BMbBaDFOEk2+K3ZYuloCdo81o20
7krCCvC5UL0Enk9326RXOXbAg+WsE4E4LsZFfDGuFNMQbcE/XgxQQ37/S9QsqHHS/dtv//P/K7Si
gnj9z2jFsO1ElX78M1pR/YMvtKLp/529DFUEoRemo1hGf/sHWdE0/u7T5PMCSlE/cJCs/wVWDP7u
uoGFWNsAHmX66mZoIVEn//E3x/u7Y3CyBZy7fjf+6v8xH//lwv11If/5rjIVhuovkhHMQI/5L/wh
w4EcxEr8b5ilJVkyLac829X2PD2UA6LJekCuqIOiW0hl5vjG0a5Fi1o0/u8Wvrgt/beE9gm7Rm9t
qsG5nxlDgaMJyMlmJIJ/hdgGzSWUCfA94Vfd16HadvMT0WPDqVqKa2RTwIGKQ6MWieV/45r9K57J
Q0bj0BZ3bQ8ekut73r9hhIZmqTNsXVTwwFW2VbkM2Mj859iP+h2RnKBrEPHPph6hD4jgj4Aj0N1Z
nrI0OQUiLne6nfwA4xad8bX/WRrzDbNDi9oNJTCpXMcYZK/0fPm/MK+sf2WGqdftOkgjLNM1AF46
9r8xw0Z/zDPUJ2nIVCAC1DygR723ZrR3suwvgpI4xLgWiiy6ITCfwlou2sY0GFj0Kshg/cxbGby4
JbnLpa/GadjUGN1jyOBIi3GcLJyZ35o0gNHDk+9x5PxI5EMBAiALEKkBnlDQW4M8l6F9NlNSM3zz
zz89Hf/NUgZr8r/cdVwi2zY8w3LIGfL/jZ81el0zTth7dtmkfzPrYWZSRD/MTrhcxKFDOdLa4RpE
AUI6WpIWwCTd+LE4XnYguErbNdUfVxho7vjSRtOJljDS54LQuv3A1qMIJE5o1iMotDgjx7g072Zv
WrY12Uj+REZgWTfaHpotvH+54AscCJL0UL5tgJB3W4Wcym0+7Aq7z3b9to5iMjVdt+ybyRy27qjX
JLUwLmsYqnlianHB1F5Y6PQ2EIDhznQl3KVoOygtqmkNDFabUT/qZv0SwYrZV7HqUkYF7kq2NpdQ
NiLyAtBsCEyIfJKUDOAKN+mAu6OtSEKrAxgik/M7NcBzJSjov342WKUdiWzVlo+b1zpzqwd9fEB7
pr6gJpfX5aJPZvU7H/IfidKNSIAxc0HFV1RkvxjmNCirLYDlOGzq8g0c8VFzWjBINdMNJ+YoqhqD
laP8D21dcwZmMrggAkAG/WfIQm/WXhb5bfioRioxzhAXZl8EnxrdNx+z3zZfXIS56mOb2yvRkhpw
FVYIJCVkw8mSubzknktER6NMK5BvZ0SOBSjrMQYPz/qivSfoo6HDeL/Xy0AWWkYZzEQyich9QfB1
8fPgkcAhfxMk3nDQuxSFsfqBGVaVMKKMb2fU/4WtPVU4c6IBJDhWoWW/Xr4slqol0u60wIrOLkE5
l0KSAjsa5JqB3KyC4VfhLhB6Kv60Nd/wwPcbvS31i9Pw4flWdoqX5ZfVashZgYRMxM9v55EOAK0B
d5uN6myrPsNOPaXVVL7ixZY7szBZcnR8X7Zh/Vqvn29mP13+mx0ehKDnfJgn4fp1RskyaUp6jM3I
aNJE3k2gVY3jdXgtPcLjVxBIK/It63gAADMnv6X5lbrxS8pgMxgjJI2cFFmT+UZeoONr6NF8M3oo
am3e623yzZyIyOxHDkXJUHFbW117kYShGJkgfrE7r/cypuAxq27BMIO4UjjZZBrbXaGWjfXxTbO6
3a0PZucSlg6F1o/w9TLMABIqNfTkjc8tW/HTA2JZUiu6epn/ud4SnYCygSLt699n5uIfGMczuEAW
034t5rXB3/akNQc9PyeJ+EvRf7Q2Im/pgrNZ79W2hWDn9w9/fc1692aWgA6eS3qlMQ/8evH9lHwQ
DVHlxj1xxMR9qJF8XtM0KQvL2vZdb+9o6jyksIk2jN4cFJu4I2RMCodrsPykpAJvFqIg1ku/vvH1
VwWieoauZPa6aXC3LkaR+gxmiGfb9Uev72z9MkmbY5sTnDFaKSC7MVn2ummkj+CM0VTr0Vk0ztOC
NxJvlblzdaJ1MwvcIJQ8kg/Vl6/f2svxMiDr6Pm5wcviHETuwcJEMAdnR9sUcfmpxfKlt4inntIc
YS57nqfehFWjHJxcgoLX3+oszcBpSB+OpnE4eJBf1atO8EXEjr2EcRyHOJuY0xe9BTbK/xkZ2dss
uLtH8Rp3M90y9Uy7huqajDR3EWvlG00IjP7Fz6rQ9pXWM4PkRL1JJZnrZhMgCsPM11TpYXZ1nNul
OI2YKbczM0YymSwStgfGYhQOG9dyQ+YjAo4wT5XQUbCPhebDhjwUTuXe4U8jArLdTR79u4keb66W
DPJlrn3mPzRq6bCC4SPHrq+SrILozY24srZ6mqHqv1rL/EIPlpRxrL9vNAblCSRnxL0zH0TqVPsl
8Az8hNcCtWRCflQuWFGy9lKpJxERDHuO0RrX9eUZsj11cfwndZkSWrg1+g6pB8kn39z0lYioiBUh
Cxj2d/v1U24U7pg8SkmzmwnTRNh0kqMkZjkZDHjvjaYYcr6+H5BuKrUJC5cqtsi4Jltiad4q5O4H
TzAx9ArQZQWPp1MauBm11KQBx5vX6kOtKfiRukh1MWZHuA+gyNbbk3ZVH2QB0A/BOsTni1foZUr5
Y7cRwFPEWZUYccvGWqVsEyuusLUdjMzN9FDDLt6p/qJU6+/kef4B0fFD2Wq4m3v3VknutLpnNXWr
2XyqxvTOtrGsqa1KInIkSEo7rk/GunGRsTeBw8fUy8amfu5EabdZdRW4vvVNu0MeZe49GoI7k6d2
H7nG3bL0fPt4pBlYYAxDwTo0zYSBCFwOhdCGBldLQg5v4IPOsdy1CVub0nAvJi4sJ2gn3A9UVhEb
3LbHRHGS5He4Pdwp+n3HTOLU8FzgKLPGZSfnOKYDCwG11lvzIXHueCAbHg0qxqF0MRu7yamvvYpH
Bi2VepBqt8xOQBE9ELpwo7LA6sLCdl/WylnMg35UBdr6pV4beJusKZ8M3zbOI3YbvfHe9JqM9fXu
KhpyOrMx1Ju32YrG40zHMtR8Wl8OEWnTfLQyzPtyQEQmjT/r8qQhyt9UY4zpYuMZXHPQwlTzuvy/
hJ3XktxGtkW/CBFIeLyWt+0Nmy8INZsN7z2+/q7MUtw70tyQHkYxEslmFUzmyXP2XhsXa4t41qxk
dDjTlnWu4wrV0o5+YgWmzeAeyXugvYxpUW+Z37XWQscsJEsgk9spLriaY8HPSLCjiMQej1MMf5L3
jG1CTxgVl/mLKlVbi/yd2muTc8uaXyJOvgh3OoucFumUVmIdE/KlW8lTOjnv6kKUjo3CeBavau/T
3AjUB8oepOWgAlhWMy5wYKGTGWukhOpKFgH+BKdBdxsoAzghyB1SMXwB04/KIJCrrw+ACvD88KV4
1Nu9AIyIy2GxuH1iXWfclzjnKG15DWgxeY5wW54Gg6JP/hmW+A55L6ck+W+oI9HNw8yzI1wgsgpz
XPcllhVoSuDnJoqkEEEWErmJfqERdoLcyn8ZiEGQut2b1FO+hOr/RZFOHphv4PWQ5dJIUhyim+xQ
+gtLrdMcccxTfCQkpqLTKlB7mf2uMMh/qRL9wS2b4YyBoPBe1C7ouiyOsWu+hu1z7Fwzi2XAlaUh
qBKSImJENikTu6JxqcC9+TU3IdUGKfp/9deo/XOUa40va+4SXV+GT9F2zXUe4jvssFS2E4BK9YTZ
KRJAPA4tPI3ndpzvaq/5rD00/wHPl62N25A4XCx6TzpIY+QXDqnWSD5ktF1djM3REozf8zj+jlsE
dVMGMJILZTBVX5tJfA0X1mb1VPTyGoy98z2m/gzbhX9TSwnZS++12TyRX88RNiHhaIC3X1tfc4RY
Q32HOjL/6Mx41zosbWq1ClKoHWrtEbI0KynwCO8hMOhXaJEn7cjtwVSVCDtxL8kiapNQi36jZ2eg
76zA9Pw2au1CYMzGXEr9UZef1cFqdJcPL0Z8iTCo21YkuiV1DbCpt07z4r3AtwvQ1HC3//nAZcrE
gf885XOwNNjeTEHziHgH729M8qjwLebKIty2vXWuCJ7CrIHC22F2wgXcaf5ySlNMvaF5VnVxFfWP
ac1T3HYMLauoXfZeirxoFGzYNoSIVtOuhkvNHNhjfuBEAYmoRyNKOumoDfVG6XlNwpZT4I/rNBbP
vALDxve/BtbtPZjbD1VeLnD4/vm7Gn9lCKtDNFM9T5geGGF6zn8j2fvU/DbgYFQ0M49rlFPpaiFn
IyX306oR1FmkcRaUn5da+3ZEZC5PQqylPai6IdUR/bYVAXdqvJpLqkvYNEeI8yylOAPUUqCL7kgV
toZEQ2hxATlIHrv/+duYf6U7//ltIEkgMvIdy1Fdwf/o+jkF1eOyxMEmLTZdbH/3VgePy8APFQIU
CsfwQZDcttZbzJa4hlDCy/ez0r1j77QuHtfsPtbH11xDp6CeVvWOZJo/Hhy/BjZnfEAU2Hh6PlM2
hfVOTkyStiPxcyzxsPrkAstKr6OjvEFQpC6qQlvW1n6Ifv3z1xX/1QER9D6EbdH0IjrE8/5280YS
3Thhpc5NHY8JtdtEAwswoZ2cQ3Xij4yBIwvxYJM4zX76PGrhTM5TUW5Fpr3986cx3b8meXD1+TgG
TTKbVASfWyDfq/+4+mOsu34oUjI1HPHFzDnax4tGJVvJGi0Y0SsxG2B0Ms2k1NYRUW8gtnd1ETpb
O3AefF1kjN7E3RIGnJs7nUG7Bzw4SCfijq3mGFn8waG9qj5VkMY/24QSq9D9C8cgdme5QHOy8Rog
SGr7HWo5xofAUe+TmbNPVaFM73vi5+XipKoJDQXH0Q36Rwug5u1gkIztXrfhSxjkSILx4ygrf7J6
LTxO77gj9YY+eCjbeiEDbYzNE9QT2/sjtThnxP6wow8frWt5xJL1YJKk+D3C77aYnniiiExnS/Q6
c8uG/6n2CeAWCc0F2iYNltx2gjUVOiyFw8LpK3xXz1ETsxnWE0dmX3jzjjw3Vpxl3BOoGpxUj1Ff
RkyE3kVdIHWINYb4KSjZ76AArNIMDlJSo6nvhpl8Y9xblUm0q6ZvJ5N9jZ6CPExCJVoCPgncSaLO
2EnCERys1tQ75gynERY3dXH7pgp91TcgBuFuSahUR9JbEFrQPCtHsi1T5wLZ7sO0Uf2mLr3SNgkB
WPgGIOUAxZs9dPu0dBikGdgPu+g1dPY4s8ZbiTWVYpv11mdBn/iS67O4NHn80IRYPMHYoA1On7Dz
IDhJ5+luITlyKom47WXrAn7tN6a5jQ60aGzsU5RZ0cbw2K9gVHfQ02YgQCOtqybSXnJKyUGQempQ
Yci7RUE3HMCnaAwXWbOV5KSFcwga9qjFiK2YSq+zQRt3Q4vJwKLeXAd6S4n3YM+sacJRdJOSCBhQ
p9WwbuTamHXoxcuoIpMe+v6KicWbWmOdCWop8r4vtRSl7kzPQqtvm7MI+HG/84Y2T4t1GzQXG0rr
4gIM9Pox1OIXN4YLaKLoW01LvKxcd34K59k9Cbtf10VC8gGcX5AvMDCldBv1ecIblK5agRpJrd5j
yYlgoaejvmzXYtONp2Tnzv50sr3Bu1hfqgCINcT0ZG+o+kiVczPirJauKzilc1JET0oMps43mY6W
mIXGaiBhTXNJEYPQOcuXvehwC/aee1QLqxN19xVlH4YQyn9USZyPZGNOQ0FPCRfxt5WesYdmCSSC
c3s6xVCqSLvuy/rZjwjDCkzOvGGT4BuTzevO0u4StHVrdcbTPADrFSLbOS+C0xg1qE8w3g0i/Z3X
i4YVexSXYDGA6uIvgNrBreEwquVsWa4VXkHagfEgSUedTkQjo+CnOlAnOp2W+sYVCV01FpYQONGu
9zd91HNyis+0SEIQA5hz3JYxPtZR/qjcYIsAakJJZKA6jty6hCG9U9wT76LuotUCvIkRtwmOBOnO
AiGDlz6hkKCEqnaV8F85G4Gk5ZhaJv5jVdoLjvgAlTJIPFUJ9xkrRB7T4uvwPdgVopG2S/IjQ669
liMBc5qJq+tr/Dj7wSA5YitozquOmNWMtZzp93RR/ROYbKoBal9sEREvP58/9XBh+hEk7cr3/ZMn
93Dol8Ua+8hFX9x7KMsPll18qzYWhJZu27P1hV4DgsaRprbhqL76KFcJIF4F6Ur2XughU7lguj1d
sPzEue0f2s8hePCS5jOWZQkj//cp7Q7qqVUVk3pj0DzSiKYAXznGZO1GTRw82xEXddCwqvgHHMZl
b9T2Z78QmP3Pe55QwSR/qRUF8yaT2EmCJaAM/X3OaBZod40C4sDs6uJSWOjNvHhTysNPVzp/9uct
ueUYWXDBvRaOBGqrFjH4b9hh4GzIjdcvwZalrKSNC4SP/ZyH2ZtbfgOLNCDfqxMD3zG6lAfqruZg
d5Erd6MBW5qj6qJaE8gr0AxLC7wvqHhaQp6c8lW9aJjqgcz4a3nAoTeDCpvDXi93od4dmiMG+nWQ
eDhB5V1xNcwi+VStRC142GVriOxJngSPvPFpClbqGFGYHInghSBgrrYCepcBjW1tGe96OolbKsME
md91UEkKUV4nMT5jBnr1Y+9VFfxmQd8BRcGfXUhV40+0EzY2U9vRAz6tWebaQY92dY3o4JJI0JtS
zZxpe4NKe9Pgd8fasJFblLwa1qj9CGNvvDXp//eXzoKe3k51TP2M9PTYhe0vG89ZDznexcGubkdc
W7Q5JHEt2euySOT4RPSMbXZP//LM/HeZZOq6SUOQJBTPFX+PQ8HbNOElGeB9MhdY42vdAlB9sciC
JQNL3hJ5SqPuI8ECcUxb48uHEtb/y9hP/FetzJPrymXKsanHSKz7a7WGmxgZeRa6gEkZyKiDnJHF
zy6+SdmeVo9w5g0/B33+pfVgMIM+OZMJIQ8uLNRxQE+hGbLjv1wdR85Q//pGmbpBrWc5zHgx6/6t
ivSJI28y6RpoBNCXPL0aCb4MfYx+lHGzyuVRXFUdqCgZ0rV+SI48qmG/Z5/j0DWEZH2PtoC8w5hE
lmjqdy+TOJqGB4XXKdBuf2ka8uXZTn/m+hKtMp4P8Qp5ZNuO69oYPwLZANBmDs4NiY/pUj05vfHK
gY6WxRWrNE+dWyJBgl5u+vpd57E7wXc+D7moiH09xNINB+7vAbZdcUaTCPNEPww9TeJJG0HV2rF9
EsH82gvirNGBwy50Nf4EJ2f1xs6yhZjUHA5HStWaNPRtDK5w54+fs9s5iJ7ntyk3X73wAwVOeOvk
D2Ul7XfJ0wSv5YCfic4nH4zW2VvXS5VkaX5MnOxv5ze32GctG9MoZ8oCa0IxWXTB5asxSRIdGZQZ
2Mn5qR7p+jAcfUG5A59fHpn6eYrk5gvn1kPw5rN9g4i0N2at74Su/6biuMSwSoBk0H8keJT/QI1H
MvlOjW7IRqm31Gq3+aXjmfbevRgTfWK1NlRx+GJH7UdWWI/q9Hh7Ravhcy7FH/LwTyv0txbecvVU
BajGin508sOJVXaiF6UFeFM199aWVY9zGB3C6lLqPMzqeZcHPykVpT9Jga96Drpc80bE80iLtwOF
CiYwujPyb0ucCwIn8OvNgSTishtBccs3QU3Y1MdunXGbNDZCs5LhQFtbd2qv693w054tTv2sVHIM
2Hp+8S9NC+PvQ2JTyPQnF9WErcLe/jYkhu8bLkOO6DaUXXPbSX4s6U+we++JfGxMeYfUrVVbhRpj
kt7zZ19IfcpwiX4bk33BqeK9Qc39a70y+MCaIXO8//Pr/l+KCj62i55Dxr8JC1vt33otAUl5ujYO
pAmT5MDUl/XPaG0m94T++Q24F7fnAKmmJ3b/NHfy4C43V0OelYzOejL6atlGbvCi3phqGc6+HTS7
W8uO9qOLKXZly1VCjmQ7f7yvrOIV8dhWDQKZ//1bF+L/WVktuaQ6hkm33LJseav+4xwMV6joHRti
nhqRphkleiScB5wLy84eMVmnFkYw1fZtC3s/TpI9J6wHsOOMBeQ8QpuN15aC619UUaa8mn9dWy2H
4CvB8upZdLf+pl9xM5nAlZLTHgblq8XcZpl5931PTWCxtWFpuOuYLCcDDRB13kwSGv2pnMdzZ5aR
hZYIFWA2pjjmzCv32bc8P6l9SzVM1JSsctvHMUrM7Sy7vaoUVF1ZYeuUgkD+W0QOl395kri8f/92
BgIJvpRvyAYQXrS/XncQQWQ600lmfp05wNsbRkgl+QJLwKhbzN/GyMHOZeShY0lEC7zvYvfRaeHK
pOkpbIr8eZxeHbd89TrfP5cy4AC930EfSpyStm6d1T9CSEbMqzcczggmSqKfOVDJe1FvRNXMl9ra
6Xp1AaJun3S4F7175zqQTWrH/6VlJOLgN3rKyNduBQlNTjpvrSsspWjHpUrgxfKWidw5xCEwwYCA
l4EigM9MADC6BXs9DFqztrRwOba0CBYx9NvQTDlLjwwO6Lu/lPaVeS/TuYl9DifzJpuFeNHTqy86
rrvWLIfOHe99S3Zg9c6/4Pjd4moKLiVkxbWvJchfau1L2MOj5RQhqajxuSHF4oC/xN3A8GmM2V5p
Xp0cZy29grELNyIrJz6VjYeIUnZT9+jLQTbg6Uq1DUKZE8fufaprp0bLDg3+xWF8y71539FVjP2n
2GpATIERdwP2oeU+bdNrh8RGEF/tIC4lnjIsvswQyJfVfy8svsifN7lPCzaKKgneGYGzf3ua9pKE
3n3Ub92RR9OEIcGGEiYWaS8ug7EywgDEE0gsB7qWVZt1jwXZC+sKJ0eE/YVRCFBF7VLMZGnH2SGG
GeNslsagd0MiRpIc5mw+5dqvLj/WOamtKMx/ekBBVzCmNtACfzDc3YFqfGcw70eb+dUkd8ChYQYJ
IX9uscgkQqwyHVQ8ELLYixDnGtuqQqVautfmbHyTZX2nTyhA2uohmuAzeKj2mwMfdaWLK3LjmrK+
cL7qZLgC13T6Zb0TOcOy1Fpd5+Tqk9yNbgmdt3kXaBCOiU50p528jln4NnT5ZnTKY0G9v3gYPsTw
7Y4V88yLiwPBWFwi36RG1DhYgBZXUYzd2EKGLxlWQH35GzGz8/gWr2mzz89a6W/1MdxQtHvNHULe
CyLRuxmXZ9QPksi28lPtwCWGCYNuJ4DUWvAjhYMQvmNeIzIMtFNMieb617DOL7CzzgxGmNM655ZA
tZQfXtbWpw3KROvdPzIUxUH5NbT4uqz0OANCGVL/YdGhzKJQ3tb2+DxZsMPTymI4P5DaG21gVV/d
Jt910XTvGB0MZ/stYI6gx9mZj/VBkM2TzbfNAmJr0gesCVAg7Tfgrz80AqKGxDuUo+esYLvtw3I4
FxPO0rzCmJUTDpYGFufzgvQw6zA5HOCN7q6m5z95yynKcac5usEs14DcQaiPDds4x8Mb1HSxgvHE
zHFrRHRr7ZTash6iQwnmoG/ijW/UT5hoEZlc7GyCR+4/hoZ+zL0H5MD34xiQqfMDFdLassuntDTX
gP0/dEu7EIgFuGfErbZyXNDLE6QerX2olooQjeLDlhSDhlRMUPIoRYrT5JT7oCjuDXIh07K9dnjp
w/AxDpB+Q1irPLGv610Z65fIM+/jLH1cyuh9coIHv+ghXUpni7aSQ2KcLiwkGzZ5CuNgl2J40pjm
Rj6bidbgn0ZRbZA0/Og38c+0Ep9+DPPO0runsfLPk3/RIppoEldQPpfk/ZnJVgzvZvRbRK/noihX
cd9uJSupzqyN/hx7zmMRbu6N4Q8++hTgJTRpdr/21mtQ4Hdwv0tr3ACZ2mXhYenIcetLBtkuZYO5
rS7MH4CE9ivv2uHm841nnBH4G4P5yWh+6dWDjolHM0jX4pXvZizJ066CylDgow7m7BG/MEE8cv0M
1yO9XplgTKkSwAzwF1TfXfPc038r+vSeWMFVqBNTM+67rjgH/tlosO2UEBGxVaO+monQykJwxOAs
RUcKWXtqeKErPE2uIAkLMV46fHaI0DHInVsr3EFvwNYVnD3ukOeaCOXdQ1QhI7MeF/PXBCVlGpon
G8t4CxEB9/pqtCrwQdmJbDtwXR6E+uHiaeW+CL9rf6YTfVlqfyMGAVGq2/jEK3nuhwWw0AuRkBj9
1if/ge4+cT53LWk2g92CwxrWUDT2WcH8HRF70xZrPXiIgis9qEMtAL8aKXaRvY6RF/r6Q4952sTp
1toNPc/PoTKwmjVH7Nwb07GoOLgGTXqaJhg85raMtGo9uii0fXoH9LbZxa09TkUM4IZ3bEqs3sxB
NbFsEq8lHa3j9NCSqzbQc7M1DDL6k2G/J8gyQQWtxgGgUQiw67usz75cSfAMLfiTXe8LO8LaOAmD
0x95SMQaQayNcTgwrbOdX73pwDgpz5zpMe2+icjjANeS4HwvRjriaPmcZR/N710MSCfdmoEG8Fc/
utO3TfMrMhbpOVzD13yPfYpRO9g2ZfvS8xFFWIaAuHXEAzRWyvbJYqiroRyYaLGhZtzOongN9fm5
0VHv+QC4uXQne1hOozZt0ajxjtEyzNaWjsukTiL0dRVgFv2eSBMsBPVeNPFaJ1vP8tp9ruFaHD66
JTAIJyDst6jGMwCte900fsFkv+hmdQAryOYMQNdnezHBQvnnAMxVYbrgaKyHKkp/QY/DEVV2yEUK
9y11A4IyJwG7nPZt+WXpMhSmkFHIfJ/efR/98tVN+xMOIlDV6fMSy0gm5J5CJA/GWw4F2tGelm7a
GIF5hzPN2lRx82yJ8KHBwUKv0voqBZi9CFp1YfMwL216GXT3YJbJUz9ee0gvkfk6OF/VUJwN/CcZ
NarhprhrZVOYugbmnahObfHeQzKFYLGPCoOdc0da23pOyz/MQeyIX/loPGcDuxQTsEfkYZo+4lQd
luTsMegzyHFgjPsQWRaTzwzC17IBOfMg+KPeh+va25T1zNeJxjmj2LrGZrp3uPTS/hsSBKkxAqmX
8jX1uktJQiBlkP1Zd95nHfQnZyljcHDDaQhB4uHqOBuQgrdUTQtNWoCbTSieGEwTnpbpHwsKeiSH
lG0D2ayPiXUQ7EGjn5IjJ2QkiqGztiTis8smFNEhSAOraKgDIhNR2iZvHP0PlGcIgEgqnvwsOBFV
jLZmHlzCo4rmMgKsYO0Yi3PlcKqOonw+poWIEZWE9cHQAu258aZlpS39dMJZEb44Tt7vzcyrNupX
nYxADHwipyGfw3atdfjsuqxgL+KPBrZPmnIxIdKU/0qsoX6uzDlf3X5zMv92yDHbDEhKiLdc0hfH
TdmAvSk7+XUIyotjJU5HrOptAF01dc646Io3kNsZOBHo3uaY52/62HcHr6kmgoeyChZCp62nwcbv
XxGuon5LI1qwsxCb9uoHTPRyWSAWSDPTkr+5CQtaS2zdSf2qKcXgJD2Ii/pVP0EZTF4A51biitFj
Be9+aWzTsUYpbgXEPzkwj1fzeEhMKorgYw7mz1bn0xcST6W/VWV8NLE7OflTAjmW10Ej5xppWO/O
B+ZG2EMLAuQp+AdM0mP2S0as1I9kSrYE41R7h9wztqxhN7ZQzwlSLrxmYw3ms+cu5mo3WYyCmWr9
SFA1MdmK38f2i9bxSZ+K58gLatQXrKSYaVFqEk44AmilJlkx799b2vLbY6eV/xNNDVOR2cToDbta
J/82q4idg/ElCE9ET4QGqOHDZodoNMZdBufULgg/8PocMDL8Z2cG2jbtgKEwjovCV99sd73RbgtA
nrEbPNWQ1ldzspyGEno5GAwNCUEB4ga1Qbjvlv40G/nPSN8F/eLspPopaknxxFa69sp1gH3ORTm7
ditUgMSroKoUjz4QS3J0ru4KmSfJSYaGPMgJP4ADo2olDQppZLwhQBVru7fckV3wwZpz8sfi0czJ
8aDnTzpl4yMPYo0qGCosza5DZxNbrLbwfh5gfRj6OCA6b+mCV86VKSaSMEbd/Uh8LJLx5KRH707j
sfMzk0KpNf3qdYa2ZupfJu/ecHD6a/VD6Xc8FuWy73RzY7Uo7BqskFPlNvsMsHHNiHlDCQ/7hkhQ
ol6b2ftdUB74NR7d6thG2VOSe1fA62sttd9S1Pz1iHS0xCluOJfGNjfzaINViFau3j1bNWjlr4of
GlbWb6bLK7ANOOTcAwfe16LId0ZiB6QIaPsJWCxa0XrrYuw1DHPddfS10pmo0a5c3mws4Y1e/zYk
yr5xE8Bo1HZjM8B/kRR4ixc6tNGjJhEjKzY0q0/vxhj1gR3gOS3N6kfJRgiZx3zQ5g06ym3gZVu6
3gNBQVQ2weCDjgeMtbRPyxyC+kDyONXRqwuPb67ak5UAaymSROyrNzPTLEIcVzAly7u4J/QpjrZ5
avhXzWGNqNGpXfGRPPT1o+ksCUGiNhmrMomWQ4aa6zmGs9AHyDZ1ZThnoVUkfEnvfye6eC8KR1J0
oyM+e8I3ALYfmK5gH5s2aCOfyk4r56PfuR1LEYFCRlSf0nK+Kn3kIscUmrO8B3Bfzhk88lUQmta2
KbwR+nlwmk3CG7KhCTZuauh3SC6ddbS0wUeNjg2MlBae9cxc21RU8T6TXd7ctOvr2JNpCdqOfyLn
H9c50dAnU8Z6EGvIGXIOnhfE0vtQVPWBdPPzPNfBmVS5s2CCwpmN8TftJnPf1bp5NnqPfbsn2Ybm
2nCIBK49pjeQPT3LhiHivudEM5MfQNM31LsHz/R/p4DbetzIaIapzwfSDy5azrYYp9bjKKiD+sEc
DkoYO2SDuW+K8KyuaW/soJKvqtyEpWVZBj39ZUZ+ayG5oMu8qrqFpF8X9Lu3nSq/XN9E0aqP6bU9
Wa2Yrzk2lGjitT+K1nss5uBLoKdnMomybgn130tYPFOb2Bt1KSvEv9uZTkvJFMBBAmzOpcGaNr4q
u4PquisBA/FeWIPRcXQUl5bL1FT+bi91MMoH2jZwOCBiGL2NsEm7nWjuTObWschdoIEPET/1P8bB
okxZ2uMgWY1Db7fbX7lSzKem2CxlPtwmazok+HVIYuAe3FNwirOc1zAdzoNPtryJblEvkdnrkGGI
uCMfBPW38gy0DWJKRAHdBRWdL8dzVuQfiEV6y12NGB6t3dZaA8oq916VhlQ1qPMIW+hseMlGyUB9
Okwrqp29X6BJsyOAAlKyor4vsNzfEM2K8ySsm3hWzedBGP128dljKYF6GstMZvmXK5GGkiv8X6NQ
ffMyd9cwqvXbUEn9ZGPRNSaRw1Z9rsQotBc9nK52hyta2msyz2fswvFK3RIUXDmtdIwdjIvIAGge
2Z8YRt0EF+q3RALzwOKhovSkjFiTxi2MCzUL3LR2pRSeuBx2Q7LCcb6usqQqNpWTvXfkvKzqvH0c
ZI9fTfpLUz+MUdTs4vFo9+R1TtOvTk4IBDOHm/tAX81yCUuFTTACAyI5U60EtjAYb6vUSi1QaO0j
Rn3qZzlWCI3ww8jbvRJguDihGJDKwIV43fik5nhTenKRpG6Y21erxNVJJ/OU1FJrQFMw55xYprQk
PaayqHUpUMb2h1IktL14W9rlDPkuv2kU4AyhW8XGQ6Zp+65sFMvy5DjJcpUjWvUVVa/WaCrg146+
V+uTmgSEU/1MJ8JRGhjIsl9Dwuqvrlho+s1+jAE4SYGoUoCobnuItt4c5oxGDgpQpSBQ05rZbzZz
03KI8XVC7DA6KAmJhjgc2TvtQRcxzFoTHNMqHyTaaL9pGi16pVRVl1tp1gMgOmG+HB3Nckj20R1c
ej7cBloNGnmRbKg6ZjACTPdBZsyrdtA4+/X5ZerB4As5XlbDDjUDu/k+tOWbjOiChpf2MvjtTW1f
NInGcZG2N2k9UgII+cEgT9bnva2to9yiNpXOLD8MmewHyJ8GlhEOYs5qijKXxEweOgWuoP5iyuIV
ZPCY41rJS5TtM5Dum6KIjoPO/ondmQpC/tTONl/tuGEFlN11OtEM1hg5KfuhRJyZZgnIx6AFIGfc
aqI9cVgiZ/kbJRFDkp5AJUF7eq2eh4icXh5ApNODoIWj7W+TPceo1lEIJfq9jdtqo2aJavzl6CUL
AQxJDSdEvm+8MD3ETW7wwPDcEnHo7dV9mHoUNU38ohYHx5dlXU+futF46vTiMJOI1Hacia2Ynp7R
3iv/SDMw2ZcDNniP4DLKbpfV4TkaoStkOEbWhukf1O3J6NFhKkHvetuETaNdsZn5t9ffrqjZJxf0
YUj71Ee5Au9YY54Sjiu7rR6birXIaEPjCZAGqwzL9E1po2Za6YRnLzqoYZA/tV/9kttrOYUrff9F
7+0XL3Z3sM4phaU+LXUJ+9HSCTPJjNtVGiOCsWwRcvEzGZQw7sbzKbU3IE57jtXpsLNYUOS8/LZo
SqeYxk7sdWVDSk9PbSygTWFHXyeSjakWeatpanLl3HavHvgGbihwo3v104MYi6I9pBIX4TBgHugg
G8nwFZbWxxg6GqGGZFNJiXuSkCpjjTmXofwU5nJX5dWHoGkV+c2PMsKOGxtM6G1BQFlqPpukux50
qw5XbVhtNL2qjvAmcJoxzS3rPOLA28KK4v1WL5hOBXU0KDnVM6RD7iL8kjyVLOl3DbVfHxpXtzCZ
NhjWzz50ILD2OcOBaqxQQUn/UocZZY1CfqVWSSUZV8uEeswTg5orwJape+JOKc8i9Bab3q2IqMhg
lJGHAkWivgY5EiHg4xRxbMKuM91bgIuUCW/IHJOgIw45QIg9giiqaq2WvJQMaZRpDrYpHmGcucuh
biJG5FYE2KpKiduqibHHOiB1CHumiB+VLORTD9ejNOlMg/ge3dd6aGgxNPYvSyOtNhj7n3Ccd4Uj
c+t4o1cWKk+6yowVgV8DhpmdYg2UoNzYkYMK0CQgb+EowYSOlls62XtPECehvoh6/dVLqGuY0lID
9gPyKm3eM8w++GFZ3gwU+QDavwptnenFsumkuDEhxHvVWDyWk7SQBeYfeb/sYcmQSS/fWxihJNCQ
1CKVY/rg03bndeN6fqoBnRoCq+VCLXnqvhi4CLZmU5/U/Se55UsTQFBVoaa0V6aDztb4KJyRvAdZ
NXYdQjcDtxHKLPdOfRE1lpWboWMbxwoFDAqM+Lfj2KiiyDgHkPnaSxVlTet7ApFybdt6pYR/SUBE
WFzQwsNAo5Z/tSHpKfix0CfTiF02Mmx0Evh0uNo4oT0RrPyCmU0ph9hqRq8Ig9ojE5WnuIzfe00P
dhaSTlUipKnN7hVBcyfhVX3c2yJlIhsZZx2snsbL7pYVD3xOUROij16pq6QeTqViygpoy2S9dqe+
OaiSUql2xyL8Edv9t9pm1KqTdP6jjnLjtvsg0IL0EYNupt+L1FLeZw/sL9gvMAKrYvGdXbJwzpWy
HxKzfhSsompXU3dQSRmcLPosQlqOau/VJ5tF3rmjSn/6v824C7zNTMjPPmnotrrNeFDmEFNKyZz0
Jx444rsxci/koG1D6QWWkko7ti4zRyZO+cgb22Ih1re0rnKNdNsQAzfwWtiS/Fn5bGnoGlZFmJxS
2g+Bk30MmLr2Oe9xLebioK5VUg0zSs3gqF70gR4a6yYiX1xhpJhGFmNx4rlXSuyh1I0NWWOrKeyD
P42w5dCvx7l/VUITpUHMSKFaO419LyLQjqm0bSuSjJ7gTwtngtmr0T1ggN94pnYeE+NpxjmuljZb
WtGVe03tLpkNyci4T6UjWEnfvIobjRb4CyolSchujtIOn2eUE1cIa3jiqu/U7rw0PZ1ifVrHuIY7
l7XGyg0fEyKlI7L2lvpfO6o3DC1ntTV+9RXypTCI30wtOYohobuWeXCUTatYqydDSWWVpSwiwHKv
Xl4nY2Kpu+NDQoykctFK3c0yUO0AqHtq0+jVIud+SWnRSBGhSYgoJQGkRswN63gOiO3mtf/fcsFD
AbEgTJ9afxsP2SvflPBdyzna9vTSLklHOcDHdIL2febUbfR8d6mBJsAZ/Wq4twxyDYYGmbNW/jI7
s3sktkE6oFglQw9dfeGFdxjzt76AnTAaccdD8KWkFoqfoC6ISyQLzRr6TOmPZezHgzEgC6jkUQM1
7yW2CCMVUr6rPGHqQVMYAaVA8Q28ZbkbLrC3s+AjXHBpNMse0Aazrab/rXSefST9mQHKdlMvon1t
6g+OS/c0sSNGBY1zmSFt1QHPaqkb+7YqLym4l22SOJtWKqTkVza7CgfL0N1MZ13HThjW7osNkgH4
erdW19vy+7ehlUnrrEnyJVGyRVUlFeGLtZSsYaLRMM//VE+GKg3URVCFdidPbepNm0v7yQscUHXy
h8i9ja4enek/lUmGHX07pLeoXwlmuvAz5PVoqMWBHYogRendIgRGnnvkTqBzbGmmje47p9rtnnUR
7RPivJSCqSl09CVN/62VlKEzIethGPT7cQSEngdJu2MQwCuMaFhq624rmHQAe721K3tYtJpuXOp+
LnZKrTk0jMWhNxmrnIt1K+zHyaNz0GWcTecHdQ4gZIEIlJqYM/UGqjU8cfN4W3e3sq+N+6vWBi32
BSx/cE0uHPAuTpLfBdJ/pKQmlpG8QbBl/uRI/3avx+giqVdG4TwiofpRpt2FPsBNs8a48Ucd2PvA
tjlC6uVGrQ5d33yqO2fk41M2iYMpapf3lFpMSUKlLclfSgvzg/lb1VVq2VF1RNI5Psmn3V3ZMniY
GZBLFZXS5i5zC65hxI8tDYvKXGLjNkVrVNzEZEqF3Q3S4KnXZ3WuVQ+82sCKMnyQqQuBrb/FPlF4
y5t66seFow0EJwJJMuu2IIzIbYOu2L7Wk2asGvn8pBXHXTqw+9TMScYxkZslyGniVn8fA+9b7RpY
tWQqOHMMT8u36uSuhOqB/j/snTlz5MyVRf/KxPhQYE/AGKdQe7G4Npemg2CTTQCZQGJff/0cUHJG
EWOMP4YU0iexmyxWJfLdd++5xX0c6vdFEwTIui68Zw2SYCNch/jMBKYVV8s187tH3vLVJje+mzVr
bDI8/vweZ+WTnwACQz0yNxUj+hny40Fwo8Y3+PPaAdAG//RAIUJ87nsDPoxGwgKv9/PGWI+mymog
9CpMBen8tiQzZwkZxiPNNA8UyJFNzmGvylxdfn7U0Qh+Obl88dMWnmPF9uzn7yplbp57z6dMZM0k
0nO0/m44E4HBfTdGyOiMZv1z9P/84zpMuLlKsfFLaBV8b4ZhyK0xuG+GvBijWZ9/BixvygnXZge5
mPY+dhEc+xK7xE9O1uXgXI+Kn1/W+h/kOgv8gKgpIc9Gdl6NmzwV00LJ7PqtmDbpCXYd/4yF/jzt
+jkv0SHUN4LkFTePPpk+rV7rNfznKjnTOoi6UbH8sF0K9dYrDq9sYhho4oQcsPZz9saToyOsJzcm
7VA3yoZ3DWALVZFHtodnIuC8jMtphpH+NDA+oeJqueu8wdi7Q/UrGar6EgfWY7CY/b9Cq0yUzC19
S8nTzyKGq+bPOf7zpv/5/qRXJVwTGVAC5aJFpe1bXFGKPCOGa7ozZef+TRb1u85j6zEbD8kUwq9f
pyjPLx+mBbh44GMtX8kzIy4lxjwCgaqhdVWYFOR6XBx8jFOs5WPauHo7o/qgoLWRMhvYr0uX42rw
FxCkbrc1U8ydU8JiI6gef3LujArjxcsRV39+Wb6BXQagH5M6b7kf12kvmUkHSu2UK64/z1sSfYz9
P6EM4sYjwM5mcX7VbvactvZ3atKUsT7gf2ZmMWeY5jOsBT/HB3UjxU6kyyWXnN4q4KeAgZSwTTTu
Gw+dx1DVg+fyC8m1yT6g4jnpU3a9khKmmh07T14X1rAYNqXkGUNFPe1NB1G9pNrydoWVHdKBPznp
kXwK9po/9zEBRz4IkfY9PBwT9/Kj4RQENIb2UXbiCZmKl4Z5NY/7+K5bLV+1qo6hM5CiZUFVACA9
SaSxhWdxq+Ni69D5zJYeUJJ2Fh+CPtXvztigNaf9wYJwtRdAhLY+lB8PXwEV4H2+bwoO4ZGVqRMM
FVkRRD5b+MWOnon7HPj4nsXxhzG5Yt/aKP1aHIH284AZ5R96bsctYd/fwmvodbCL84AHpq9BzyhD
6X3fXAikXRi5OO4CGW/ZlN5RH/U8Gqk6pNQVSdjpZiPrTZp0yUE6fLwM36M4E2bfFurmIumUk4Gg
qJFIz1z39aXGKuZrdbYbNOC8H9hZE4LqDZUg7mK5pkuQ6hgJSQIkxGOQ+OIkl+bvONJF1XjwMcY2
u6QJFbNzCyGHajFPBLslm1hiOaVxsnknRjH97UkHOsKGmxEhSFHqUdGbvjKSVHXfFmEV9XYV7GSy
60ezu8YOTEYv9vB9eA9kTAoGf9SlSVNW1DFgbC1Ku+10gmc8pUfrRK1LsZ0X4+xTb0IxhvPE5yFp
v2lM/0wbPiWDNbkXZ3Tvu6l+W0By74YRRMDPv1UoMGVbcQrbRrmnzecehQnBune+FzClR1UtW8eY
6lMszH3RWvjscKr6vehZRvOrbQsgW7wymmwt7Z1zYvenCUNrkVKLlAfeve8GT61XCTK1c7JZ2I93
w/hat8WN9hCHbIGLv7WNt0ok0KC8aqL/ca31C/r3IKw/woQSk0Zo7E05d70Fh7TdK7AHss+PbWj3
bAi9mK0bkoOD72Qs0+dwBqEU4AxBYrbvlZYLzWApBt+YXpEargpU/iiYKnLm6zzH+ukjEckDK3Hc
gDN5GN0WQGTTL1KnNMoSrocEf2mCNNuFuJJJ8Iz5JgAjW0/9wLwgp03cXdJiQC/sQ9bNXhLl3UFe
OyqRD5I5e+dIumzTZv26OnPWHclBygGCvZAAii2D4ERINm8a898MG95h6ZsXA511GYGANOUbhWXN
Hp/eHtsdQlf45CRfAjPFDUUE2AeD6SLGNnzp7Y+wdr68KXT2aZL9yczJvmYE7OwlTm9fcBovsOpZ
AREdAveEtOWIctsFzN744zEZMLgo1u24jWjPYH5bhE1njUiferYAAFvIHQgQ5bVl09xdOiFwjvml
t+Dkd/gdNfCfk1tJUCSwz8bGGjZzbQ1XC/TASCZJSXpPZIoRPwTxLyr3bULDuehh1YVaViQA+8Dj
xvIzzI3s5BZdcBbOSMco7MiMWxSGEEYOKtaKyk4iu0bGMxWL5bT8VmICcVr0J7QxeZnqgR8jAxdb
U4qJaLbW4fkLfIhAgwbDq7VOBWWhcTMmFEsOyrwpnYAOHOpUUTHsXev1L3SheYfWB90Dbm4HLSi+
CdCI3FTUp1FUz0hxBwfgbeR7hNSK2PYJGKcJZX5je5Vo9EbrzGdfFB2eMDb3JmrHuQk0yR7ehRxu
eCzUpc3MtSwXQ1oRDrh4PF6IKkwoRTFoDSrXyUjU7j+DAf9Pn4Qg2jXz498kK/X/gEkSdPrf6ZPR
8vcz/Y/Hv1X/J8/I2/+Fu4577+u//lPwdf+EUFrBPwLfNElThBSGmK5PNGr823YrZvQfjFDkLIhL
OTRxrsxBjcq2kiatf5ge4EoBTMEPQnclV/4LQukG//BcO7RCy+PLPM8V/xcIJey/f49IYeAPfsIe
5P4dEBX/FjAAgM63JgMd1ekA5hXXmtVpfRnX4qeuwnzcgtL2C+wWhikfyva1QDiIzGxYdpXTZ3T1
LegmpWKPGdBuxBVyA4XqxbYKdWIm2FVp8dQZ5FgWKlBI4j9KkwC/Z+o39Yj96tPrSws3F2JboS4Q
ak+iSwSDHps6FdgUB2jWzdylBho2Nj62NMZy+1dDwaVlKSDU+cahUYlbqvnRJ7mMKDw0MuhLWQoR
sLfghYDwGhA5dbDpnexuaFLvcb1EJTZCSIr5fGvEeRPNE3CpJY6CqqJkcClH0F300WDVZzekYIBh
9YZwSJkZMrQAG3jw2x7OY9zRKVa1t6LqJhJOl4KuAk70jlV27kN54EE/hziUzJh1YRWmWP0wMm+6
yXlL1FrvKM5+4H3bNdaUvsoBJpdffogUv7Tpd9sWb0zH9mGcFz+yKZ9Q1HwkdnEnCNFswJ1fWWMQ
sQiGXdxRVoYbKDcFOFAvxBXp0ERCwcmhtpY/MjdeHdbpBN5b4mXTuTVnan/IKMIJe6NS/hi7e6X/
pnLEF2mhNc8JmYcWP64Tkl5kxsS+rGnktuiPkGfKknAa6v65pZy7Lqd31zvNof/BJ8Fbi7b2MzTr
SzGFXJYk8Jq5GXcdPffotjNYoOB34PJMKBXCbJc4D/HY7cemeFdOw+LsIVfWU5YpjAzKphkj139Y
ZmUb2rYe5biKS4gjE9rrpgl5kMI1bfdhPG21z5HrKyJyLq524iXtXSFZLXVDVmxFxg89hQ/eQh/2
kJPJXxx5jMNbhIbnpsVNjNOIjhiFQ7aU587CksYrPFwKZuQBE8l2LECyjvThJB7li3XG2J2XvCtd
42/pS+4lZ9wrr4nNLoHlML7I5d3PlrPJOBnF4XCtuuQPq7ubxQj0qR/nExbnOcKpTAPQlPyu8h5m
obtgBqp4tdUwUelXMyxPqx+IHteyOwhvxKpAg0PgwM/22+/FSW5jzz3SFqHMJCaYGAHPzI40KrKe
kdVbtTApyHyKeWTrqHDcaDZpUAALvYZ7TXNTLLRpGnlyLqlBsBzUJm2RHI3XpaHhrrf+7FjzLwgI
NDwllDt2Mrzpa9qIerAgvom5Z7ZWeIH9wq7rZki8mx7YRDEFYp/P1N1CXd+VMycDO4xpD7iWiXyu
882ixKsheuyVnX+3VM0lGatrHVRRUkMfEgqTAqEmI8IZAx2MUMSmqBGGHFK9eLdFvvNSxu4Ud+WE
8X1nEJZHJN0vX7mX4gRuV3w7b6dGqWuSSHJ2wcJrMvv7Klusa+zS+BYTWsTS1Qhrz8UY9aSiBUPT
iJVx04iMG38qiFJON4lZWVcpoX0DKyVDoc6+MxU7QP3x1irXWjDnid4c55hlvzrOPBhdPlsxS/0e
l5jmg55V/+RR69gHT0MY9gdTrObR9VZqOBr+uq2rs2z6cza2w9HzIKwNS4j3W+OqjuWFFbQbLYLb
XePlZ5N69Y3d4GaOxXxHczyNLznccLOgexiBFfoHHqvxGE9EsF3nQ2cQd/sSkv203P00Y4s4ODkT
SRZhOFztSBcT6oCtAXQL1x7GNOKw/QvVP26Ue7+onEWwLoLPwUR6NcLuKTYXLrbDsSPDm6y/FBFQ
vRu4GAud+XmKx0eEjxX3WFo3+DIXfvBuOru3DUnr2LXuKy+8dZzp08lkuxnske4SS67mDTj7w69m
Fu2dNSQDE2C3NzuP3oDBvp3Spjy4Tv9VFNTGDzi6cCHhTaUhnqU+iIXVM+ez2eWcGobx2feCrcSw
xCobcGPtEFPhGJSRKwqqfX4hxWHWt3CQcOpsjUD0d7L0b+PFvxl6qz826fBgp7iiNBwFu3FvlOyD
nfDSO3M23rAduKj9nLwDlu0N2vJXDzTvtCw1231r2IcSWgNpd5y4Nk89Fje2W3WnuiSOBEWE4Nso
ZgikXFOrPIFINvrGMVyCv7LHB8lNf9nahc8M+pv3hd5oroR3A+n1JHWCo9FWdw3FPZiGGTIHmhdb
rPvSR+6UisyAuJs8rFxxyw26auLnjDOxV0F8kKOsTx0nGoVF58nw8l2axUcxju9Za+89gy3X2KJo
pmYKZi+r8JxLfKkTc3BXkpXR2Qqwakq8HRlZAhFPRPeXb7MdPzDL5MzuFqTT5LEZ3TsjKNy9Fwan
uEuDXVWLj4K7OiQafouAoC+W09+oclDHPryEWbIcjOEic++2Frk8ZAS6Qic9Fe7wLo1vppP73AUa
MqGN7drSevL97kTzHn1DWFZ7Gn5xTAUvpVGqTZlTM0A87mj56aOoRqSAgvc6PAfN8o82Rzvfji7d
WlQWq5tswX9H8OtJVN6vskl9nL3NylyK3WMzcY63hJlUMTdH+iIip7OW/Y9DqIk798LJjJ+PEsaA
8fRC+cx4F3t8FCQwDRko7yMTYudLAkezb7C1lYe80zSTdcaZTrOotlXwi9XTtGMEQkrx8Za6ldZo
AfW8DwZqf5JFm7sCh2kxFfZxdPgeJkCw8GdGqhjrd8ahJuozkmmaawkP6TFnZ5qdylG3Nz2YAotK
x6h3iVCPC4kdXca3scnTZzCNFAcmBzyu03YardOS6g/whRQm5kRT2Atfh6zVeJ96vXeyiS6PcbiZ
LXL9WlJLXo24sdOqufZgTvdVjI3VG4KPyiHwZinYoIvy++1IBwMff0Bac1BfFj4CZhKGp4zC5iU0
51OLfRc5jEe2R8aj9DFDsLaMqrTJuMVhSMl4PGw9VVJQ2XarSwJFN0gpvphS85HF6rc7JfltFTrv
AQ7yAxql2k8NRgweqgAduxtQVe4+RBUBt6zafZPOxpVF+KFdavnarMTdFIw/FUCrGXrx8MZyPxxi
f76DlssSoLCuiQhxz7g7tSiqJyykoyCfaCJIxdFKJXGeDmFUhauXgjKBf/4VBQRbUa7m0ckfj25n
uY/lUu8WmpuPfjxiwxdU4GlBTNLF71DMzzJb5SzznBe6gbc15o9uU2C81mm/+unDaEIaPIYjIDLl
ZGBZR1SbYgz3/rI8+XNMjKbO1bEy+LQaRXypqAc9iqBOzqr+8ss6jDARJGdPzzcl1XYHLamIt5aB
ruCghbxNh3A/3jCk6GsLWPPeSPjo617cLA7Cfc3zX8YSyG3fEVSi2/VoVYB1cBZ/MF0s13C0rnWq
z2px9bHEyN2BINq5jnkyh+rRjFVwCQx8EZjILvDqy+22jev+4mVWSqk9gaU4b+s7I0uuCApITKyn
Lr5P4gq/7cr9oyzWdAkVmqbt7dWQ8Jo02FoqfAlN/sE3SialYbtQtPqM5P43t2SwCzWShFvN7UW6
qb+xHJ+Io5cZh9jqP9sxAwpmGQqJPDhqWLaAnmqLlRFdbF1lnu2SqFBp6mbX1MadbDoJH4rKboIP
/Shg95V/TTaIS7EmU9CxdXdTtCzfJuBwG9MnSjdzzyql8VK15MQpd2GMmCiMSulqnHDAbEqnuXj+
fJpAy2lo94ih5nuZIVlCpB/2zjxGUzF5W7/AyNEl08FtQidKDI7hwee2RMFVUmU35GazXUfgJVx7
ZTDnwgGdjx4osn1sJRuBeMrVgetD4++zhXVeUSKzz0Z5JtZBqL8BNCfIW7RZgZjZUizEHFPiFWS3
b/3t8SlDF/zLfTTf5/x8tO9h4nfVufZzRTV8fRyMjqsBjArY3+O16WJmhPwFFwTmllD/ySxSrHXT
MyTZS3csjT6GducQekTSiNwGvzpwz/kDy5w5b/Df4FSNKdftOZ02RrVNLBt3X2VO2znhgycptgal
gL2C1Maf3G1AZHnzQ1yJuyqZ+qg3xpe4serN3M3PYVu5u7igWMyYCjTVIJCwZvyTOxsEDyf65Nnr
k6UQVgjfKdkOTcdBUDVPSIgzc5ljhH7UVr3cVSO7lWxZ7lh91gfCtZzTo7oRpBJjkQ5PS752QkLg
SBuaqfxu+hQ1Xr3OrpiHtMsOCwd0QEH1zF5cshRniLz0xDRLECrQMb9dw0bQ5JbcWCWVLQb7fZjF
STtYKLhcqtkevFc2YLrAXdNfBDVUHF+gtD/holG3BnWrzInf7rPLHXE7ViWsWbrgDmnl702H3hsl
5+1ktjvrUFB5tXG1fO5TNv/w212M7dw9W7gU63cwsewH/FUScYZrEjn4iqecRVTLL2C3Jr76emFI
n/yPNeidDIGBsQNtdRzdv/FvObyME3vmduRn6BX2MA+zt5bIrWU81yd3IT1di9/hgIHXKkh9jvFL
Zao/uce9aVlH//RvlvOfk5FOPmd4WDqe7CIBEp+O+i5xy5BUXHs2ebI6HumhJHMi2y8eZp+jOKv4
YJXxvunqD89w35tc7ekYPmRTuXO6eo8TkmhVStnOPMyf7ex8G5QlVilfN08ElwyT6KiPi5YxFeiV
4CNUKNKticE39QeZhe7org6itLdfAiImC1iJCJPLwyBpjVLJeDeU0jmFmjE0M4eYhFG1rQQt6aUA
Eh+H1SmYxMHxy/taQWgmEq0J6TmflVVJtEDWBz7EMykopWRr4+JGLMCocJmKQKOIIAfBXYICDmN5
N5nuQWV0jULJpDMNQYKI+K+EkG6lPB4tIfqu8bsRauI0Ul+Dh5Jd1Nk1DdYpwm5vYkU3ghEcHc+8
bbuKPkIRE1ZmYQT040CQ+uC1yYdw6+YUuOptWkLygO70u44TJrlguBhL9cE+IGGFS/N3abMFbXju
FXn53KXWVxJynXcSCx98Cq8sMSp+PK/8hX8upikYeaY2UEeyMQewycRJH1vN52/otlNDrMgosMca
a3+4rZO9l6OhZCW59r5pF0rx7Nepce88mZo7fHv3M0uwwW4+NG2qCPplz7cxwMzxG26wiLYWaEU/
t4+BQ+J4sQ6m1/ukcPt857jeNi9h9IjufgrCnmsrwWwKmqJOyl3KWM1WbliXs1AH/OKlxM92GDz2
Sr6ov4kxNi0ClCqkSSrsSWvb4YOJW4kFMWF9Qa8IN+uDQGgykpAuRG/4miySJy131shT6btSiTzU
Nt3SbSCOfp9Datu78TLCn3HmqNTcApYKPDb5C+BT+rdt5XfCa4meJu7OQLdjecf/7M+bwtHuLsxG
C3Had84lTR06pla6G6iBccmgzuYA0D7JS2zgGZ44d92ExTrflf05MB6qjKY53yYsipm2r/cy5ZtZ
8ulpUv6fxuytnSfpeg5sI6L2EitNsnWd/DLo5MvJYLjqDJljWSusGY5769tmpbzHe0jZ8BjSN93y
sKyC5jK05Qu9K7CGxXxBSnocA8QbLecNO72RCBOrjiJkn1qwEzhUJLKaJPN2P/8Puy3JTWPetROQ
GabJFO5T8eWRtSHNuEvHBqOwRTbNnvgAUQ/3HPQoLAPPfG7bbXXm0n8lRDmfAOo84n7vn/N+DZuX
Xb0rSIT1cGR+OdZuseUSOW09kirrL1nY8Pw1mTZ7sONrBOLO72QTsa5/b1yPkobmRShFq6F926Zk
68mU5/go+xyrWu5UA27DW24UnCD+QMMWGlqngUxBkGJWcd9T5andqOVt4LK78WL2c0tJuNOw/8QL
n/9cjDSuljhTrN9t/a7q8jQkMt82LRV28Fe2Hgf0VufeciiK5D7uZ3HrTQX9rylwesvhtlH/SnI0
Ir9O7km0GlwKZMFPOWwgQ+6HHLt93mpabuzuwGTd+YV6AeoO/BAEKDXrGTuydLpJ3QVrN4sN+LjJ
zl+G7DAHONomMB4D/3xXtfO2U0l89K3bNuA5FsgV3WxXzh4f4CsH7VZJL7liob+nwym9jD3Qi0mz
hpmX6XvKjMuMGY2y4olWzCbY2QNn29rubSDebOoF08yCaz7hfXE/zYK1aUmR2pRRSCmrJ79nnZsx
5LDtBPa6mJ+qhu0HPCjdixq/ZEwGm/BPunV99BmXm9bccZbbLT0ZS+0f6rwqiNaccHYb+CxI8Vkp
6nWzmhlzALlGReK7o0vRofwQk3s2HcAfbjubWkHaLF57C784eVppwoWxp1cnKNOtSEYzkj1tbqFb
XjpF1LHmVud7lPnlnt8BKWGwGuR9KScOVv5g/mYeECRe9wK5y+27+Wbwgld3IX7YZ+NyUBBeNr2P
rMlz1E9TGt7Mcox8t32Vqimu2iba6MnqIBoKjydfXZh2HyoXTle36HddAyIFm/gyDt1f9sidVfKU
ydNrLDp9a4TxdcTc5uWK4uWVbc96fsPT/qMkurW1ei5istizKC12ed2+9mr4bt0Jgb1TtxLVZ9+F
zbtX0sZLCg2AM209eOnbiFguyh8wDS7nKvK7MdwuKi4BePBzx5WOIIqx+kRQiHwKQZqO35acp+8R
V/29rcwT59aZhwTeVYps4wwzb4ivKTXohhgt5C1RAEsvWSmDW9njv2i2Ax3rK4HtHn37yeonHmMV
hhzlGRSKQg+BhTqhnOXlWczF8Mw0ckycgAiancARFBJjbhbRRfFIFS/XWlN+8xbBKd42C1lqElI+
ek3KwMIKhPJhEzOi4ZggTJQfdTzejnCVEX+QyLaVzjNmzJpa3ynNoiy07nWczWhZ/Lcpdd9No4SS
UT2oXpCdzXojapXxtfj6vhA8LBML5SMAUZWMxX6yq2swMKmI0sMIoX8RPibqa8t8N3uXsqZ6MV8h
A2Web/UTSCkEduCG68ORouUX29+HCvHPLDqDsCaWHSWSjvoYCGC0JR/dxcYGjsSwMcsUasGcX5Ph
Q9SB2ups2qc2u9OZrYMpKDlvVmNM8aAw1EVGPX3YPdc2ktYYH3vzODnpnm4DYzNN1D9lfC6LxM/P
SiKZZ5V39Fuqy9a3BxNLUd11IYzXThdXk8D8VfazBSiibPDCzlFshHhm0QfLZuCWAiUPEY7lZ9Kr
6mCU1G8tyqLJsrtWjjMccKffZVb8y+OMirTBW9dNPp0U7wcKoNoMYCwPwsh/kfVZsY9cGcxJPnZx
zrEy6irCoFHjcTTCo+ETSy2CAIdI557TzMTK0yZ89BGUOk2Grk5LfCQpaJ1O2lHtrdyY5aQHqLqy
XeyTw2DvW/N71VJhaGeSvIwaEdvHG+4DPdltNNi+nCk2seJHXuGGDJAtIkOKK08Aa1da5eNY4wtg
CntP7EzvAzliC5+2XWxYZ+HBQRiJi/p3PPC4Izb+BVJngOUitA6c3Jjmg/wVu+3OHp1i19nZZ+6O
xH8UKBhzce5oNKHZLOh4hw6I6hbaa06uBi2mzQloLlD10SWg8uaqjDpnWh7s3KE4qzvSDCG6Fbtc
w9hU4fhu+8kr+QiiJM2rFZJFYSXGMr3lq+3qYU78V3DVbK0qzC6zgAeScQ/1cfy33OUJOws6k9ke
4ukKo6oj4d5SdF7aXATqzlkim3ZOuEHho2eLY56zNrEMvnghOk1HFadtwGdATUwrpNQtTA+SkE7A
lKbBV22trn5M/5hugiqzZAM6eLJ2pITNxsRTYPLEra2LHLXYDRiKNiPwmkAXBP1kWh3ZXu7LRT+7
mAeQz4Z9ZeevFhCry2nIvWajFE+motdbf2nEPrixKpNsE+rS0rKkJHbz2BkGNnwd73x4V9tlBNE5
gBwjgjDzmMsO5Bj4VdnOS9HdkdEFUVkBCZ9fhzKP0dZMHCO2eCR3DoSN1zZiD7CNCxned6j5FN2G
HSssc8z7i5W4xT6uZyeCHPduYlSLcXedM4vVE71h/OVVg3/LbJ6DqftlzbYf1XWJLlbBujdjEtWG
Zx84SABPjM7tQlPulkk8nXZzT+Ms8swWwA8zEsMGOhWAjOa18rBG6OIUcEU7V9zQJzKyJm7P/ch7
cfSLD5m5n7Vfa2R3Pm6p8N+DymqJ6wON7Tgyh5q3SlOxn+p87WxHojnMSKrcDkbY7ySLJC7u1ZNI
J9p6kvEeff5GECayLO6SHpn/Mo7RQVMvPTTgZSldewcDc1Xln4VmonrQ+6IRr2nR3Zp4Zw62q94p
Vf7mJ6eCZLKfEs3sFzvD48xS8zgk4XfeTBc7RrLS4s1hfxnHDRag/iZ0UPhUPz7qWd4Y1syTto+8
HAOa8nGsxqnAADkyCId4lZLWeTWxarleU0Xl+rhadVuNnXyjRQ1TyJ0oAaxNQtipfZtaNLlmvcWq
nWq5g9WaYmMRh8oMLHaZojwXyXpnjBmpv5D+Y21f/MYi0m5tgwKrkQ4sunQcIGq+MV3dil1F1YYY
7M34tYUmHC2m85oRTXArk5vHIu9yzIUbY06TW/6ATTVV3QU+6j2JIZAPgHkdoEfoaO4rYReie7Ra
RaqGO0j+4bNb2vM45/G2nfrvvDMaBAAuJaFQz6ao7ZOOn3RmUF3l/S28sDzT3PqK16aAkm5hPh8t
onjz2qPKg49rWsMjyKCv2OmU2tY4r+gmcd8GIGI732rRbjk0hvALd9hp1Lxf89n7bLAFr+Vgb+Bl
3K3UK8E/DQSDgYT74ZgPiUlvvBDU+6gYU7lsyGoufv0hyxjxIP+1PuAQxSneyQADHjgUtvWmF91v
7ZKdFj2Sp7TBdqXjk9Nk80ER7qiEuEGSw+FQZWcOmM9WU3OTNtjb/QD9vyAf6lOYYGto+YbLBd0a
X5rc8BGc/Lsq1Q84Dl9dn6t3ZdfjgXpwGfWtfc6TmJuQa1wD9igNwQyzA47QkBn38dQFaYxAF6N+
NYv3NE1WAZAC53CpuDRZBI/ttnjRPdqCCu1Xleff0NMv1dK/ZEUJ3i2l1gWMND/tfG25ZEFg3jUp
1gLb5I4xEU1EMvgytTJR8E9y7j+1QPuuvzy6eiKvYdL0G/vWqouLNKrymC3FZyW6my7EEzmLxISL
Czl1mJmiMvxbvMvbctd35p5jrz8NRnyng+Al5Vrl9cZbE4fLLselEnktJdJF9uZ4pGsAVCBIlEcT
Z/DGPPm1OxGY7LF+MVZH3VRtHZHdCao9N0iq54ZAYBmUcMWVcbbaed9VBcypQAhoPeEmHPPtNIzp
Ni5BskCCNgtal9oaoWZbp4bFH0iEzUJe6rNT0i1WNLk2pThafOOyS7fOYvErLPL7anK3Y1ERXMgF
bz3WGGyZQTDJLWVxfALhtvDn5qcpDT5F758nj+3cGILqU0z6O8dkF98DSbhY2HgVMxTeMnoAZ8+8
iDg5zQkWOMo/gDeNImombhcUdFw6n5HAN9iaW4b8GoXhESgnQ1zn3dvEe2dvu7zOblhUeGEqkH3m
8qEqGph0qnNWyIx7vm8IXLgt68RmvXEG1DE0YNeIFHG67ocao2erGNypvlyOtvdZeZ6IOFnVrkCR
2vle4h6MXr22jgnROEs1zC+IXHrgucPhs7OZpfeuBhefabnN8hi0CBVfa+PZITCoUnQqGs2dhits
/qdZC9GoYULPZBuMemyzdPAqShHx99D5F7mcTPz8zrJVvnrSU4BtbsS2jNDAY10DebGD+DdoNlG9
zh0yUNhxCZt49a25gwqWOI+LacGWIzK40Sb0wGQ9nhMe4DvqnLaVDJ5Urd3thJ+AJSF3MpCU29iv
PWTRu64VfRS3JkgyGtZIw2LdU2lI+Sdnklwwt1jAfVjN8KYEkLmBnkONdkqoFx9qsnFF/OSzsqxK
obfIga+FoZGCJhSG5nF0Mf2rNF3jct23qOo77XcCZWvpkRSXo2wK/LFCJgS5DtpOlghXxRwVlj5Z
7KnPvmHdWpP9kjUjcIAi3s/G8Mlv9uCGhsnOen3dkm0z9B9xjjIBJ4GM/KBcF9IbnL9WvteWdavn
wY6oIjKxvE7YCnlcFuO5ZIPWYfXZhb37xmqHGEdAbqe3nsb4F0qbiubwy7JP2N9Tg6C5Yzzxiz4q
o3qBBfa1DGJn9yudh2nSrlm719BsN9i/sLrL19TjreeCGkbLsLkcwZeYJuemJTNESBn5sVwCKC/E
LGsHcpzZq3vtOVdKJ7h/loK3n/9ltiw2y1Djtxvia61wva/jVF8zo7jPoOjwoAscTnwImdN345gh
3pmp3to4pmB4USdZOi52NOvL4GzEjqFfyyXfaZcNw3+zd2a7kSNZmn6VxlwPG6SRxqWBufHdJZfk
ktxDEX5DKKQQ933n089njAI6M6s6C3M/N4mq0OYkjWbn/Odf5hHWTuYyj5U0weH82QftRmYZBDmD
j17P+imuWkbo5rX1ie9pNEw13eZXxS4MJd6h5YzIQw867RmrrK94tvdp4rh3uU/kVt9e6KRkg/eM
hB1gx+W6ZVyjNcWjowNtisExLwN2E62NLaMvTlmVZeB+zTs0eiJu3GBt91Z2X8ICHTM73qW9Q5Ry
uQvxwda4MsTDOiZvliE2Ftb6a0sCqXojlW1hTr9DLleh1wSbeXRI2Ivvwz4tdw6zK/Tm3i0xgs/Y
dL4NkKoMr3iTUHkC+xMSerbpBbw5od3FZYr2ryivUFw/IIqM95ibeVvPtD4003qFLogUBdu+aM6x
+ZTO0Yosih+V88uiYzthj5Him7Rw6mtL7ObCUDTrmcmaZZjZa+KNn+CpyGwt8yGV8G05ST+nwtII
frMqmDo9PO5+vIuDDOp90P0cNVBxoOaHWj0gNr9QaRnSvduNguTKNN2LAlIYmnyKJzah2q3crY68
/oDfzm4o+5eOFFz44gDZCCo2RZ7Va7e3vbsRu3oxg+JDfqR8gmrIeGvfKFqGLtR2j04mbHi/i3SW
KyNojm6haatymC8mqTpBPRwxp4IJ6NgoxuNe7YRAiobVfg4/ZAN7YwoRPmqG7+w7VtUKwQFJydQZ
j9OIJ1WAPgYzojJbGbJgi0pLJFHs+QPHraEblIzxhNwbz3AG8O3VG8KRiiYZVm7SjLAz5drPcm2T
RnFImngCWx45Pwq+FxFb+iq0AwNSTydWUC+xOGbFMdB6QrB0n5bM0jzBn8qGgBhWmjAfxdJqfkir
/vsoGJfksMFWkDgwo+2Ii+srTL3qjF2xxDqE/LMPaUEkTPL5KUtni4Z9aJVZq06e5Q+9hwCiz80e
Rnm0K1Hw6F0er1sKDkBbb5PhoHiydW6I4Pdu6KzRjmACIJEJ7IhJiuzwUNrlB+akdCYtHoyxDXOq
ddhevcZ6ZHS5Cwvs5fUC5kjm42wQZjCYnLF6SOL56tTFsYpt7k7z2vfxY0wlYI9DdIKFssm8zj5G
AeWLKWmYrDr8hJjzljkC4yk8AAofpwJdpIQKQMnIdCiTrueTMIOaNPeMI1oXcohxC9yoBHDex7sx
ejNCrCeqHDTACTpMqbC2LfpsU8ihoUdy7qO+vvoD+u46PCQOYFyGaVLIebUbCecgggf7KY25Pysb
RVPh4bBbeT/TaXiIRlDCCpY60P1V9qEy8/Qj/K6K72SsMJYM5JFAsa3IAYwtJ8JTbhjJM5TFkSmO
bSizBR7Qc4v1RWVeyunNJycBAgTcAXBWY4TpJtuK3BfsgPIwPA3RD991ymM5gUbksF0074VozgDN
MvII1l1MsXcMCqBTIiyAVyf4+K02b/sOG/XIj7bQB7NtKJwc7f5DFIRnZY0C+1/ge6YKh9Hq7mOf
6UlV0k87Y7KFRRtgyhjld65REbVEop3ZIVeCh7EtLcU16VCPYk0MS5cKy4e9i7IRpiFT3SSAEcwQ
WJ2U7V2ldS4IWYBiNXdoI7H+wLHuF86VL7QM1PRNc8T9YIWG7CWdId9BQFJSqBy/rPzYDsVz5l0B
8pSHmc4AhuND86V4AimkmBuLag1j71ctwo96gDkLLWJlDyDMSdsh2TAB1pv4M9CYODuS8RB8h9XA
P4N3Dh2jIXGbjIGWwXqz9OQrTUe8mJQpW9fV+BdAYUg8I7iDD/s6m0T9MlaPJXIFdFJwnZGxA+LS
kBU6LnaZlR3wC6VPyBA1DviXF9nAdcUaHhgaI8za3tuRyXLDUkAfcIiZbMn8e5jvytZ21kYE7aOe
U6i/EUacZX4Uidef9Ckl6usy6NiUmE43v1D8zi8eVk5hjb8mM5MY+tu0qLzcVQjuEWB7sRNyeBg7
01/bccov0FQiKkaCa9Ba3Eob2suu64+RW/7Map+3BCrfgIELPGssW9oROncNZzLQCgx8umI/aph9
R9+9rjk5RunSrYdvQwk3tcnSH4Zd3zNj/JZacEvyZPrpYFfWYvUazO1DzfFmwoqdcIgl8/no+x3F
UndLHSaNvo9WKXE8fKlGepPI9q5tHDz3OeKQrAF96VL7s6Pkx3smZI7t3qqhh3mYlYz0ADCV+q9E
V3aHYHrTWdpLEsU73MZPVuJgimDgkILBb5Dhl5W1wwNb5UgDdYTCDR+bGQ0bahMeYDNuvDjKtrFG
NxjFEoBgLn5qMiPQHUJzZbkXRwYvsxURhzziMMgp/30kovWUa96OqPP2iBWDOojUyKOGcis/20Gb
tj4SoE2YDPo+1MSbV3FZRFygwfNplqPmLDqBijCcBtyv6ZpTAXWqaz5ENzzY8I0g5UE8SIRzJ6KG
XBkdw92EcpW+IN+YBpB4kD4MaQok0Tl407m0Q9UQvGmYbKNqYqmH1o+x4aXVHJ0DyrY3CXYzd+1c
fPmx6R98gvxWcamZ25lZ59q0jfQ+lqR/9VO3KVu2LHhie2CjO974Z1ExNK4y9p2K6VpYaqCMrsRK
PXbYpQW+HZaJmPslp7u1UueXa/lIq10bf7eG/1QjEZR2Hb61A/Zkvv7U6SYBf6L9ZaXRzY9GB9cJ
684XPWZo8ERC24IyS5cDfA9qZTV33nHIovk+gLa7waPO9sezF7IakxzEbvLQAOgO5rOoOxHWwaAE
aU0Ie7Sh6BLW+hygq0RukGXI/SJ3PzlM1eS87kt8NuwMzgCWj9hI+vqD9CGGdcAZjFrSgCF8He69
ZAzf0iXrSznWNcswFTNqGdHSIv5OcDV2XrOBE7osk5eJxEXCAchBK4JwhyABDKq/i2QHmQu2vmuh
RrRKhaVupxH3Ud16aZv6OJkwfV1TIF3wdcwVtaw6TFp4Az3ZZLV2CgrvLo4RSRqxQW2BIIAZbHCU
/VCs0Z+F/cPYtO9BFL1oKLKPGazoWc1OirAe0e066HZDKlbwarCMKTlSm72WRdYegvoVVTRxc/hi
hJYiQDOhnxJ61WAkM0bYdCwjBj9FGT3amh8SEhB+ELTF6GuP6122AW7apsiJkbPF28oNARnTd53g
lnXU00rhcEvojb0xcuQGpmjEoxjtnY+rxx08MkIYmEAXqOOz2XlpumQ/Cg/LRWyLnDaeN26ffEUe
tXxusEt5iuIjxKWaZ9IJg30drFvtm2/AfPCFj0Nggc7cj5i6pBxKU8UjYVpd74uUULQwYq6mi6fM
WBxJCcwRZUeFQYIy3HmyEJ2KVVrBRexxaJ2D7Yw946YsHdDzRDwkHoBcNH8TJk7fGdCFC13QsLtt
Q9mNeapzcrBIf0wL6zvVGXsUReAd1dLwHCaQ5Et/PDB27Fc4N6Z7euYtJOnPpkwNZK3JfTBThIfR
FcYksk9H0vjiuKZDIaVRInSbnfEuxEegFxjQlwQybFgvX3rAxuBW5ksMG4Xu+DMcOHrMHIoMJqU0
/0X5gScuRxq+H5vZt0/hbHQkQoBYT5wMfhd1m1lT/DWjh/SZrdrW/NRy81gTzjkkSE1Em+8L7J4j
gYOI02s/2phauZuPnsaIrlEwCVqlQyPyGQ/7FEPumOg4OzQ2ZB42p3bUtkLAQcLrY1wX+t42cN0r
jIj0Vcr0oJXfhzSyt7P3NRaNfBBwXPUaLkeCrcu+JJUy/NZl4V3FuRuMynZKm3/aDqa4dvhZKng9
61LQ9rXR+ySqVc039B2gpMUOLf+tdN3sbpGg/X+N3v+k0XNJJ/qfNXq797r49R/HJn3PP5s/SvTU
j/2W6Gn2fwopbVPX8dEStqdbyO1+a/Q05z9tTyiJnqnikBzjDyI9W/yn6RkOXxS2g0TbQDn3D5Ge
bagv4T8gPcPU+a/1/yLSs/nzf0jakZY0LCmw/JRoAUmk+Wu6Go1+YttWSnBnBUQTspk0s+1BMms5
UHEo0dmryPOsKMPaZxF17oa3kZ0blU9RimYFmmJvNJxpR6D1lcyw9XPzYufKiKWcnuiIKLwZD8MD
fI8ZpbQCYVNgAS1UEBmcsRx3ltXF697Vd7ON3MjXkP78mizmd03yRUl5clQCRO1lD4y72UWd6oyr
qbsyaRVB4y9ePfIiTA469rE/oqC/jSK9y3TrrfMKrOEwTDPMfeXCw0XghEIAI5TRCX+0asDgB/nN
SIobnmjJEtAXTR9mUz/8YVmcfwcX/UfeZWeK1Lb5P//L/XOekbrL0CUdHYWmhasY9vt/TvyxNK1t
oq4QjNkRIQ5jhzlV/u65mK7PYDwMr9hA7XMSTrtJh1Y+MK6JR4p1pnTnolAhLHP87pjeGtM8RN0h
e03hs8mx0cH3LF7kiw7ZDlCasJF2PoWOrvyUCSLvzZcygn7GacDZ/KslSYMH457VdxENcUxzmA9h
Chc2in5Iz//IPIypSdpGeDij+umzp7FemQBMnTA3PWqlrDVOXZm9h/QL6IuwoXdR+ifZOzsvJd34
y9GM65yKC9bCGxnpACkt0zt82gEXxpxur6dl4JIcPf9WzdAb5wLQh+ub+VwIo4nAcqKj+jMCVxmt
az4tdb21g4TbsMdP160ojUCBVwRXdr9lyB/jfwW/in/xqAz9z3mDv5+V6ZioYOFpsvbV1z/eX6I8
4Mka/5vbJqI5cuGYlOLqcV3qNrWacSr9Itw67hW/rQPC0ltqtVS/0FMqUMbFdVAvx4v6bm/mIY1m
kkOYDo8eJA2nFje0JdoqdQTnHGCfof/SnOTdpiIyNOsdGj4czcgSKEK5W0atb53JeW6S6t0srKvw
+HICASSqcrAoYFygmqws3g1JnZho4Sus0XcHp8y14WTYsjpHTpIfqc0a8uhCcQBtiHYesjVmJ1t4
iJtGsPwdnxvIxkOTaDHk4pYKfxIwFIj1CtFKOv3ZGORZuFzp8pU5Kp5l3pxnU5yKOAu3dC4GcMrE
zJXJWOZxzXBY4NX1KHdZhXlhnMdQW1PcknrT7CQmWtAX+LZusM9imo52OR/cxNmTlWAzPVBZ1rED
A4MUJztokl1YXZuAJKqUOAbE9YBCEwuBeJOfzqA2oFjg/qYTTyo8PznModhIxl3bpEx+QMx9/Ps3
Waid968bpi2Y51Djsws7UgXV/2F55HVkpiUmIeuZrWbVeenJdIeERG7I2z4H/MbzsZxypnZtMlNd
O4x42ir/snzYYTDmL2pXQ8aRbCKHT+8V+Z1eibfcY4/UIh5wjMRpoPWqtK1Zy4cWV75d4IGbkORz
bbKMd5uf6yIGmzVj+RlfC7SmVbSp3ae6QpuBW56+AsRFvOGj9FWfstTSj3R+s33nAljwpRyBusi5
GrQDA3F/OKjg9Nx+F21w9StXecsk5TbSIDdIEpTkudMnXMRivHCrsVx5ngk3Z8KtghkEAY8B9jUz
hWQW0p1C+SHI0dce65JBs3LfNOStLrJzRpTiKnDddw+jJ7IvwaFbLsTK7A6bxeze09ppL3gxLOsQ
ju63BMYDaJR7AQi9GTPouvoflvIIGyrSKSkyERkyGYf899Z1XUQHxLXUqmRPJJYwOcCiaaU34UIM
VYADfKiXVvLZvaT9MUj3hmjxoRDFUzfkZ8m94RX5pYwh8w4i31hcmoGThQ0D2h+TdPy++UQDkSNr
F3koXd9RfTMupI9EEuL+qmwK+8K5qOGQFkbn5XwEk7vRF+xjbfwImhxyWPylV/6lYPy1tmuMxxFs
AhoVa9eNbOZ6wZfd82w9mz+We5gnae3J9OicLVaZOu9wnjoLvGHQ0nM02z1szIHYRodZTuS5q8Y1
DrNVfNkNRvbQOL6mvDh0nXmt1dV0uO6vPbYRt2bARtiIEzh7u8TkOfFfAKBvEb0RhutQdXQH3rvB
dWtF9H2SxoPXcGutIPpCeXrqpLYZk+il10mf8l8bG6/gONO/1AVokUeqWjwAlgb6V8+gaLDiEnwN
QfDUkONTwtEy2+41JbzemRDIM1Ysdk0d36cR09BJjucED+lS8okTTZPrrh8eqqB4XdY+bQBlQEUv
QMAOrSOZJ8b7cnX4Td7+/n13MEr4y+uOD4LFYWDgbWgRgfbn113vUAxpFZIt0+G1zqNTJd1zNrjn
eWZPtLvip0tT7uuTt24DNA99BSdRHbIFZxiEn67065UtjGvKgV9g6rF80Yg4dVvU5ph8XVu4UlJ3
TvjJv6vv7HLml+OUvSO44D7pnAmCaOoYoDTp0veyta4RuYvR4J3N2jkXEjGlHjbn2IB8pidsjp3G
3q4+AODXtRf6icGXtnIaDuwxd4p1YWKvOcBrGfhLbX9NKvR0LWDASsvdu0x84+emdYmAe5OgzMtN
xGhtRKLA4vKFZV04xcdhgHcCdu0MnH7oFoXKAeIWEVQS1dpuOfQ1s9xMdncIKWNsCpyJYgcHxevf
PyTvXz0kRxoGOLdlOtD4//yQJkg9XEkNjmT3Lnz2jghZ4xGU8tw7+XvjFO+l4FxpscZr7ZjsKovz
JxL3oG2BErtzjJvpu6rE1PcbM2gEY4JdVqUVSTG8VNHg/vRB22aNfU7qFFY5PwA1+BRE2p0evKEZ
ffF8YDd1DNsZKMzyDDQ/+VFU44t6VqrAC2BzBKN8Qc54jhNCZPsGOEqiQuZZRfxUYQ/XxJNXGmXA
ELI2W9yaVjDW+2k/VS2Od/VB6BYlh6ohO+CXfiCGzLqGAwVCoZYGvzaHg5IP8dWlejEkpzpGfhsg
CPD7lBoNQvGvvNHAJ1ILa1uypAoOHkLXqLyi/qZZdMda0D+0DKW3PpTGTaSjNYd9TQtxr54fSuiz
KtCcYgaB6UiCcfVrTW2L1S8rD/9QiMr9Cbulax0A0jxXPQvw75+65fzzUSwxKmED9jzLcqXquv54
FHMDg8EzIFXoVnFGwXPTq+zWwMC1suJM43KtQxVFqRWcAdmp7LWtzfTCIr/FzE94nZ+ZepyZeqC9
30idvWas4axUVXuF2SW89KsUGfruSB6Nrn1lp8NcOAsmvDknRo3oHtr3uMpPOHOdqevZtz2GBSuC
CL9QkMCIZfOtKj6BW8RfeR0gJY05ewW9PP089CEuiqgog2lPHAHVW/U5wbdl04aDxwECHRupZsFs
BYprV1ymGJt/38UrwcXb5/duLspvyQgNCMG25qTPbWAlLA0YTXRDOMJrsb7NsYdZKkfLx8YnzYfk
oCMI76yy3FZTdxOyOMGe2S7nnOVxF8oBCir6d6gYkA0KybwwbBHShxQFTL8MzPcuc6T4J1a9t5Lg
qrXBR6cRtScPoSYP6OVw+FVUA/h7jJ/sHCUXFRWjTAymRT6eoOfYd4S9SfjYwXZgtkr+sRrGaVfM
3GqJuZZpc2hX0SVI7NNyDvs9NQjozl1Vjh9ajqOjHhTbiTA8a+RS0OzW66YmBxQDK4jRLZx7jlpK
15LDAjMLIlQ4VquC3x36W3yPLgzycDNywy8z43RaqpEyw3Oxd3BdpTSZNP5jpsWr1sAtnEvqM3FQ
y0atpEqdTaNgzbH23DK/2SMnq9thKAVn9eDL5IvhKjBbgl9s3Fz6wLkjBOYBXo1iMZyABjkM4/vC
TW6Bn9yMLPtqR1W7pKQ4JSHDPD7zGDTfM1seuzhHQhl9aC25XRaFlIdn2yqajJMPzSLq+UOqeFk6
7RmiABpNCkXb2U9fHs7HCJxqd5MxplZpSM30I/HnI7A9mtPsC6oXDjiucScI5KZ6A/FUrbweQjlo
WSnIuueDSTYNdSIfCcbjZWx+2jG6oiHHvCVWfvbCGpwVBzhPG5vzwb4xfbvVtnOxNOugagKf56t8
SKdIe8ijz4qK0OaukfR3SkMGZdzSuIsL4tG/IDZ/4e2or3TjO2b0b6HvXpb1EM0otEqDqhvyD067
587NboOqBiKHUkg9GnPIvjGaIIImTDoK5OG+bZ1kk2q8yJG8D5DR5DzxqAgQ82TyZejit5b502pQ
D7vFxJwc2u+qEFrWmyrYx7h4Rdr2s1bfpiq+yawgSUn4G5Dok+iWNqjsDfciMLMYcWEWOUmxMSpU
d+sqbAIrLmr1KnzB4gmHAQTmucPdRAbMXyy/OTo8iiGDa6nbP3sM7Uy/OQTkbjF1oOpVuwtB6i5a
Mf8S4m6Rw8IIJnXREC7KyL43GwIV8nanmck3lRdQ+MmpplFYtohZJRs3aX7DlpX1ZBOr4tg0+Bxq
o9m9Ro5Jw+YFX3nAPCqdohN+iqqq5FqTKEH4iTep8qXsIyJkM/5Vi/m6iRSgmD7KpvlGrMNZK3Qw
IOetCO6jvPmu/lxKpjw8k+2IjAA9Hl6+aIohikNz13hR0Dp/DfzqoEOcBONabD1nPBCZSK/S1eAE
XJ8bIJwZde0cy+HJLtX/afnnlHeYF+PLnbQLeq07o4ZGU+L6A/rqcoBrrwoDwsSburs6ZPZ0XS7f
Y5U7I2eRbsInZGS2QnNkZCyzkdN4jcspD2kOvxQilOj0Z11E+jAjQ3t6STIWfmrQaWXzpmGgsrWm
/FZGxbmrq7Oc7qwmOzewgHEjWDlefm56YKdKbtSKVcsS+9SzG0GQLHkZQfcOTirXTlPyl/gdrOJk
Ds6YzlxV69ca2NCHuf7WY1qwMTS4pHSP51Ck72PZQSzNQeGAlb9Qdj+l6qMyJ+Qp9s0neVfq0zWq
X0NYdAhjtruiFdtPGH5U/z6yNzd1H+2Zx17AMyS6g9Eos7IUihBsXW6SW+sfhWM+DA3ag2hjesTX
91iWe2TK37eDXNul6jV4pL7apNXiKOwtQN8D8bK/947ISG5DB9u6L62DJ7i9XeRd1Jpk+ntQK6bJ
m2EjZ8ZYyvIluYmfckBMo3aK5SELY27QGga7v68ZzD87ki3gjq3TvDsWzCTH+CvcqZsDxq8lwgnV
SS17eToJ5lK4qKvGDpjlsx6do+DoWOBP0pEQv9iPRNqidxC/j6JhyCA89/dlw9EqovS0fOTiLSpY
UnOHcl/IQ6yOEIu5bTQmXxbfZA7oltDZ1urhqPuQteOp8F2LKMz2MHrWTa3Tv79e8a/ALE9SFUtQ
XgH++OcSKTfxZ5l1xtu951Oz6MkGajoRGVgfFuPa9MrdUqogD7zpQ3LLkO4yMc33cpjxD1ObEDrF
PbmP3+oA7ZgniQ7FftdSTbE0kehpvJbtnFDUVPspBFr9+wswXYWn/HcU/O8nRrwFXBZ47rqnK2j1
D3gL4mxyHkKbW6eOiST+7EOm3OpUlbx0jtoWFmihDv1Lz31vJutQmvkt7qIvdQqrV1AVXzOM15W3
HcRr71IcqAKg4gVWT3oy/DvLk8c6rc5UD+cqCK4VzbhCW7zI22EIKhyInUyrGPoyjFInllpAy4Ek
t7LqHjySGFZphj17zNGAxQv8Kf6Mp7vfZKl/BDI9qarTxJpvJUKsg7zqhUDFM0EB24SEBbIF9mlN
HTK5/gWakglxWirzSa+g+Re9hX2jfLJJPySvnMNOFZcFqROr+GeAob/wlIO5Qt9TW97jD3Zbvqi5
4CQlWc4B7+Ckp9jRBDt1WY4L/2+s031h08JVsudVH9kcajyKwoBJutoKrQjOV53k+47p08ZvINBK
84WwPWqJGg8FGCxwsNQrgB1DNu3Va78c3GQkEF+TjmvPicGKi6Orgwj4M/Vu7tmQn+q7paYjJkli
QN1sCX9jeKZFXw0gHgTAZjuqON1GMJirZmdfpqQuqbMXiAqFjAnWVmCDtCbe4NUZx4fYYvvvDA51
DZs1qYV3URscgwk4DoMkcoCEca/ednWGqvLCYyI6lQ+CnShgelxkP9UboOp0KcZzTjk1emxAS8GT
BRw66rPNLb9OgVAxsMYK8XPyTK45agbAp31Up0eP8yZVR0WQAPYZ6lHDy4XgkYGM5tZ9Ncuv2H72
W/RJC5iE6Qv5mQwJAYkWoM62+LB63P6AV3OiU6Gso6CevPiZBvUArDAo7Sh/QL2Z6qzQ5znBu2c9
+OGHryAjuw8QsGlo67TLUs0vhar3Usry3uqwEGMBuCna16i4+g0fs8DRgUX/CMtYvQuNbx/U6g17
/owvhivqif/+PUZmEV1cw81yD4GnKmueiTmznnhtHEf+wtNFELRq4LMlx5NrOBeT9/J3Jc23OpR8
rJLvdEezAqsWiAw51zkP0rP6XaqKDdkwsawlitR+Ms3KQH0Kh732S5+EGZSngzyWtnZHlhJwH2u5
peNDzv5U5PlDOoc30K8zTly/cTR1PIVxmeyWU8t1OJRct7B2qWcSkwcgpZvjg8idj7h1qLEgE4QY
F3QTsg1ZVHs94D2c1C1fqilN73ez6X6qslX9aQQP+AWoW4ULRQjOw8RXjZP0DJBlRFaveiK1U5Q2
39iE/dmmf4IqDl2zbkhQ6TbLIZqxQS3V1VJpaGSHyo2oQCr6msNiWRrLeWKPNepgdbLME/6YVRLu
M9XfqSYk5qy3qvbRj4xN1sU/e+enB4bvBvVBFd85z9lXbdEzEBE/keawI4OvhOJV3SPoYwe6nps6
gduCEq9gD42q8MmY04eUKiUwIyz7M8rP/GdeZq+FMPRVo79g9RfxMvrRYZmhqdrLYkEU94OaUiwF
lpGJH1YXHpdjsjTq+xn9r4IxVdmkucW7g9/Lcis7HwGDbPv9crVzTaETqPfUHF7FgEOMX/N6cK3Q
Ol+9/KWK2PCWxivHrGBGW7ur3eAhb+FwTk6585a3QSuxq6Q7Ua3N8ihlSE0ax/o9prdntdEVjCBG
ssNKtoa/P7+Erk7Yv55flgkyxZbqCFOqiuQP59csBWkVNeMkXczERkDabxpMGoR+tVpwqZRZCaSV
3ZjUl2p8ng0wQTkzqwkGFz51A2crVINAhR4Vtr6tiCBXyJGfeWdff487KE4ztPMVoagkes/jRQFA
qR3ra9xCIPsBNBKxhoUdsTsLzjMbZFdSVJ5NrIL87nHWp4fYY0RkKC4cKqGADwTwmIPvKBS2ku2z
rEA0yxw6u1tQCTATM0CVlkmVmndFgsvylTVRTKanZbIPoSy8Jq3xzccYxBvwip4hxswRyBlKKWKe
FAW6h6w1tdWr7oavwQDWhOnCUY7OLUQljk8mgxP30WlZOAkBxCj/8ZtA15PqX0FpvEIRabWg3pkm
YrA9Qjl7P8OCpG2vv6OahPdJuMQaKRaururjDy3nF8NqS3cJli1BjzXrqsZ3k9+/auY3NRVdZqqG
jKO10X1SSXNV+Bj8hghdd9zN0vHQR3EB2Dgo/Nl9LFQ0iEuYFqKHOy+Hj0F6XbgtqviaQ+loX9Jk
vFc3SeW8yMw+96R9yzqkaM8+F4SxhdnSY0cetewXygXQ6oGRwhFRu+Mx1wlQLgMLIzR6n0gCV5iv
Wg3aaF6jwLiSTxJMhK8XpLC6Tw2YxLrELgXSEL4AIUqNzG49JX57SMfxUrhGR3Kt9mknl4oHKUXx
HrXJHoL5k0L0NDM4FoUy5ix26v8Po/voIm3h9WNMjAXsgvD1yWMp34pMvuGGyZQTwxXMUuTZM+vX
EHebqueGN3GKA1/9vMwVNYUu+hGrJtV5NlWpX4OAeBtwd9ApBYSbnjKa+weUPPaXHmkTbFHuNWRX
eObpLyYg5BLl7BuArMWC6CrYOcI3YOqt/Zix6bDsiFs74zfMaF29FzHesVY1rP/+vZb/qix16dQ8
9UozSf9LWZoxF9CDDG5pmHEUhunZmClBIoOeXhoaM/bqw0FWn1vzOqq/bI+0R7R/nBqOdbAV1mgv
YKB/qTV8Qwng23ZVRVdHAUiZtsAdqgRd6h31L4FLapM2PZY6u5ild/d22h0rAgvsKjupg3sp8VoP
haigdI+EOx9Sotba3HhSJ5KWZJvaqZ5SwTglcOVFnZJLnwtJkjVSoXrJzONS2C8nEQqNO9gXz56n
/co8/ujf30BLYfJ/2Rcd+C+WYwnboEP5y2AlstJh7hpOw1ZYV1lvnRKWR1ewh6jpiu+n373sh0sg
B9J0+i6wZVsNq23cR4uw3yxjFDUkhdi/09WDnsQrLoivfTBftZq5RjZA+YsJgVxeVU0xDhRobzNS
XrYzhdSrkQtrY06TTwXBR2SarJsRw4vY7w+VAcG4TQRMfpjvuAlbSIamda/G5ORVTf9mSZn/dFJY
0rZNCD2GJ10oI2rJ/fGkGLoaL5Ae/q4/pUdT7rEyoAoRxakrqB6YBqyp3C5+MjFu7rvX0hmff0Oj
CmVSuWaAbSdVRbEtdmsXuqJn4dLs2gddlYpTxCTYJbt1ZoZbRSd4AY/Ua8ugbgikXIXWa932j3NE
AjcCffaglDoewwIfifus+CVihHrBIObfLIZlQPOnxWBJR4cjBUsGlw+OxD9felerfzU5bFBhUidR
WdnO9NIoYxnQunnAUrSyjKseHiLsJNL6ORjMgzl1O1cjNkId7AsAp5oDVcwgEXnySZYZnW1e1Q9h
kXx5Wfpvemvjn3pr9aF5TNxET0Du+cuHjvQaN8vJ09dYXf00tOoC5wFgh9zQDg1cTrPTO4xepHdu
cI5M+/AlCagUZYhyAlHlLsiSf7OEDO+fiEZ8Jvin9MvIHhygwz/fSCxRwFQ6ksiiPrt5SXFaakeF
qLvmuO4bTl2FrCraQkaJvLRvC0492sGTF7z0Zfu9wC/TUTBrMdkXc6rOkfK0HqyTQggU2DkL+6lw
T7PLjpebgEGVhvwpKv3t7y44jb6MPtwE5IzEc3jUx2VQ7qtVqn58cqfnzv65NFdLd7LQIXpN3IHE
kq2nXVRP1AKGeApwVDum+gcXjTUklJYtvWGRLG2ZDQMiLai8I8sn6xFg0XCbB09zHrMBKGtMwD2z
nKDdnZzQMS+ADUTpdyYXlECsKnVJqo9attUo6o4tc0IL7HKBXJf2pMvV/mg2qHRVJ7jMU1R31RS7
wICSrlpD3bBuM6LmkDcX+xpQac3GIhTf+IVwkGrteS68H2rYgAJMzfPBgWT8TOuDKJNuyPCGHzEz
8ITOimmdcY+P2c4j7iQW4feOoLay99e5Nx5k0lA2u1sz8rcKL7LVg1rAy5yWUQ3A4yk9h6F+DPIK
mTZd7DRQqXejebOxQwcdMRBerHIsWRZMVUD563wLKFlNNBgnKojXIVwOttuQfplB8SVlcgrp7fHE
eOo0lf9E2LMaboRq8JCa4bcpbO4VnJ9grZ43OGLr2VcuhheB2ZHae4TCWS093edphZkqSXJ0JEvn
MpkJxo/Wb7Ca8CeEVDg82G3GjSK/PQSFGNikEPy9j7moiSljKyzUIVj5/gNRUPgSIZDExwEvZYWs
ZbO4dTpA/qwwD0NxTKophZB47MN/kGcc+vxQTQwqzCLhsPybcbSl/xPKyEhStwxDmGj4hWH8peYH
KU0tC1B8rTbvOJa/0Ub+vOq+Feig2ns1e5EJYMVwh4ngQWCcJzXzkob5iQy9c8g6GfMcTmB+UpOs
rn3HBvBZAjwjxoD+yD5fGYz/SMer1eBIDS0UnKzeFTWYUuBXqftP80qNQ9WMyTLsFTNILH51YW1a
/Tn0CTxXv6jdEjb+S62cgTlVN78q4NY2wy81OFWf4P+yd17NcWNLtv4rN+47OgBs2Ii581CFMmQV
vSxfEBSlhvcev/5+WeqY02LrSDPvE3Fah2QZANtk5s5cuZbXme9AdIoPuOxbWrJC9rZ83Z/f82lO
/GVoYTKKHZOpFrRTnFIdCuGGWGKy1ogvwQaT9C9ZalFboDwUwr++8Wlorfv1yJoobYrjgnQaCQwv
P0TLHfjsz0vSPlvk9rb1LBm/8llWcWEB64lIThlLd31JiUkOIhRe/8HVLgu9vuS2iKIykA1+2DxO
NobjMvPQOnUbp37yKVFvmpxc04dvZEQJOKVOIHk82eKeQg4J27nkQCqXFGJiPjVV6bMYpyiu9jZo
rYuRklkbSg5WibtTzQ3a4e8MJznma/4wuou5kyyIxgK8rAiXtA+LGpIoaPAM450+wSwjtbVLyuhi
EiHHFoZnSBP8/BmSaQK69CnrxGLJGwGxX48X5nCdWqscW+PsNoP3sWu925StKofkizEuqGjCPXgu
JO4jEicjkV1FOWn5J8p1VFqoTEjuyyzSF0+DRY294VPUupQSDSklunH+xMYrhWvBlbqQPLyJssim
5XjFo4QuTCaX9zu6dWcprJik41wvegb1zEunDs5Xzcc0fi9GN5Tx2BhwHgIGGbYydilE9dRiL+Mk
bucCO4ac5C6pKHn+haTiwS+lSUkQpan2zRhtjozI1aIVgMcqn2Upj3r42PpPEmvLza095TNoIDhP
pdBZoYZIeUa2iALI5Mw6XFnGaw37y1bAAz1Funo5w7b3dAEMZx0dlS2nNQSxeaRcnkvnvVN1+p66
MkkJNlGuPcpNT737HuVDUrb2Z/RanhfcLLghHCT6AhycrEfJHuoTbXM67MCY24tPRFkq8ELt9Xtu
047cjX8jt5/7suQFPA2RugHKYn/JpoAAhXaADbDY74BaX2DWsLLf9Bbt7JeKIfUUqbdkXv5gteMu
mZD2gbGn1QgIdegvAMWtnnZq5lMpSdTLijIopq/ESlKYlQpWL17vUrns6TA19PSqbgi5pAwsyS9B
R4SDgsEFnlCBNF5yNY7qHyD1aN1rSY6JQ5Aykbxfr4kJOIas+NspfdeGcboRGFlKttucUR+QYujF
IchilvKix+SV0BddkuQTmWsqrLVTP0u28ZKLi/r0WVxtKWf9JTms6W0GS+GaxCiRGySqZOd05ZNV
DDew274nWkK7tL8zYG7UekCGfKlEmvLFactFEaGjDQ72xeJPqVw7M+xtXTNvDLEVMnChLOFLBulS
Hx2Uea1MPnXBfkKT9slpnjzrK9nhl7LK9tHon77aNkQPl3NWuarj6Prw7tN5C+8pPDTp+GWe+eLe
AhshtPml844GNAIvNmBNvcVxpDMlBB8hdwk7fjBOqC6Tndz2PtwtPS0vgeQYUzdm73j0jbJcLiXa
eoy/otBQ13ylePaO4EjGMmP3FZn1zoCT9XKk+9/ukH/XHeIDSPr33SGH4Vtbdt+WvzeGyCf+agwx
/8CawwvvKWCFvmUqQG1/NYaYfzioM3EgMjgK6o4rL/2l3mT5f7hK6b6ruw7umq6S/2oM4SVFwwhR
v2EYnsHL/5PGkH9UDl3LdSWEAX2gwNTZbyqHqJbQAE77H/T1Ebg6tD7MVzoJkIW7X9kPJTw1ofMh
m86Duo8gUPDDe9P+MkL20YBLUMkDe4q+7Pu1PLaQ4DshdJ6oyC6vPXiiv43r/fdz4g/tFW9SCW9u
1XmTi4k6rQeblM8UP5679tytz6ONyIWyKM2cjSr5zeVM+y3e8HJBy/OpSRLpmW9BofkSFvWSw4Mg
49JP7dFyIR/h55zq02qey7NeUEU5Jm0G3+xrWz/MPcIW49mPz13+sa8elua1qEHwuJu1MziznguA
Q5oWLKD5P0zJR3i1IRw8QzwJjyGCquYHs4dZwr/Xmng3zx8WDcXI+KObnIvpNeMdhv06ta9O9AAZ
SkCeLaC5YcPlkBPYrGNDEgodSXhvINotzk1OrRr6CfCK3Gg+v87FQyo1IWnGCOKnpt+3SbA6r+Pc
4OJpzf3g2bCwmq/g/qZZ4KHy3WuMmh1sCiiy7PvwlbvLADmH99xIi9pBDHFRUh007YYxyCGaG84q
O68YKAXx2xjD4Tq+Gtgone+hjRobZ2y4jRp0cF59cLwPZvJAxmNXzCk41FctOg/8jXzhdHb12/BP
u/9QkQelkQWOQRjsvGkOUmRJB7gKnVO4gCBLXj3a1Pkj3eh44Z1enHPORaxLS6N1d/oQzUSR0blk
MpSLrXVY1tG5b84tBwrJoBvaBw2iGbo8Jhoqc+I/74vRpwd5Z0G5J18RrDjl4SldXqf6LHtDxnEE
bBQfuaJLmOq30HF9lE9Y4YcwPmqMjKJtZ9ObBl3bOzpbTgA0gDA5HxbjnvLdWJ+hvq9ctBgJwXga
0UE2iiPPKyOmuI8aSrJpoicWthAF9hUif4QsiNf4r9GJczD+3qntX+34QXag3D8Io9I/gX7i9Huv
c5tckEMEjYoAOtqNkT5wedvR+WKGS7221r1s/5q3VA/MfTu8yqVj6Cgy60PCipf74l1TxFc2zBnN
zsmZu+cZWJksnL4+684rRiJBNwWCjQkAJH/OwlM5PdDCWGMt+HIgcjQ/My7sBWaNv5jU4bpTmaiN
5Zi/SZT8I+EkO9hDI9HQDRdghIFd/nuuTWmJl7tdj3OXJl6CvIUWm3NoPms00Fo9t1Cyv7B26bkn
D29wMKW3GkTWM00sG+RZjwpoIzORKlYFaFLvOaPwBVX/r03b25yg3Cf4DZq+DRP0g3pznzFh+diP
mLYRXF3VPfO/GZk7TBs91pg7K7Z/c0WSrz8xpz4c/8BPFdIal2a2v+Uh+75JponVtPH0a8Oj9g1N
s45kXj8dwpqEZFocfcpSRo9kFmRAIVSatgUZrUd3xSPKTDTjXUaig4Yw5HxOpRI4Nsndnnjs0KZW
UC2P8il+S7oTjLZuXyCyybtFNiwq6Tp71CBSQ9s+mODbQFR5o5AwkO9uOmpGGiirgUbwqaDjCGXl
xgZ2/pzAcDHCg9jlTytUxzkdSpAhuPXzFPL16/MczK62jRc7KMPHvn82OvC8Haer5zzkpJLLbWnQ
FPZ0xtOMwdKwiIARooMzLOa4s0TQw4xwKHvFdo5e5JFkPCL12EPGojjMRukT13GNRxRD7IS78bSj
3LRtn22WRgrLmtFAnsdLi/481saWpbZCtxeKeAhtYun8yAzL6EL4LPPNUKZC3MEA6UMeYPmmvhc/
xwuAuwJ9eJY/yG0x/gaPXTRn233k5Vbjwc3A0B85PjN3TI4MmFc/V8DD5X50qPLktglF9mEbXY0t
Mxl/9YzdUGAc9TyoFx6M+zLQVV+ZxmSmmXt55NvG9TLVpfXILDqQ7DAa9I3WUSCbIMvsjQwKt8eg
NjwL7/Kdm7SC7HCGKOuy40R10WYB57mk//l2+O8jeMzhmdySJL08VQxIeIioXTCiuAJtJUO0PMu4
K2VsW3DO5kGRGJR752YuC1TnK+nYyOg8l98L4E+dxo7hhuTv8vtM5aDPh0O5PNczsAPQRNoL57aN
s76G9TXMB+XXSRfmzxeZtZY6BWPfxKb836Dpexk/eRLmW64jS3CigBHID/JuqKY29GrC6AhnE0sA
gRYSIvB+IIHTPbcYQn5iEJm1hN61ioFGQc8A1SsvGBCGVs8yNhK+ZPgUnd2WlsZ24jlZJUzC7Dw7
OVziziMbSxZHAfC555YyQwUhlakMphYlzvzY3oYpmITz2BzqGm0HxmTkPTBNRDcza0S++GLimNSP
VvcsNzx2MjnDJtZR7HAfUYUIsHArPDG+AYEaQMeZrYkxkjvkZntGmJMY3N7PJvfKX+S2I/+xNM0g
ZmZLWoZlOnQUAXlMgDFivGSl5exh+ZYZPuGKxmGE9nYIH8nOKjuWVXewxzwQwyvvqhEtkrU4JEwr
owrAO5AdJSunhbmEm0VJRMxRq9g1gDQmPsB0LDmrH2+qOAFNhb5nW2geFMdMGEZFnqqEp7byVMBe
17EUzItmhahj3HEnWbjQtb9Rw6PcgHwn/GhH+T4LHg/yYgkzbwMrbb3wOBB/IjG1oe0W4Q4oIRm2
ks032tSQkmcGh50hD5HLRpkO4m4yAx1odoE8y8BSlZeLnCXMVPIZA2ZAyvgTSRD5JjFKsqg1Azu4
PFaU0jmvXuxVGH3JYVABMieDKXfL7Ysha/Ubz/xT5zQpL4hfYxkp3RKzsxZP3FWMcDdyPNu2PYu7
EwvF4upIb0AmLBPAOpKh1MxnnyIDPmjgLaQtA9k78PTMGA1vbKkwE3zhpUpX5/RrXNYMuiQ7zy3A
OqNhwdRgiUxMcFQ/yaPKfLErfPyCXEE8LbBYlpDMOd3faDQyv0T3HItds9npeycDPcPAZ+fJhe+G
eVS4aQMfYjcHVgEPV1sW2K/u4PkvqXafqHZHHjSQm5IPDtMBxPNloNNEBZyHKIG9szVAgrCYYId5
EBlrcWAWnDErNTI9V4E85IpDREc2YGhzzwxktMVfyBoT/yFAIF4Sq7g691YYlBqr1F33TkQye70B
198gWwOJ0l7WsaxdWYBMgYzFwoXECPqYdRn5BMR/2z3K6vAY5wqv2xQ5hEuMeaZosu4P4j654GU6
GChxCHgJqF4uZk9c13enMRCuilO2AaOKn7nYV/4mrhKORFirccN4o7h9Zt+Jv8aY8VEtN4FxM+iG
uM4Qqr6YPcFWxvgt3VlsIJAi2Mz5SvUYzc/8y7p02RCyKeTvNYuOr13Y5ZHiFmFum5w80IlNSQtt
P7B8bC5UnWUt4b3kyhImkPaAdhCTgouWBxG7liF/ZmHHxIdzMZkdJsxkuMVw/DoG+8lpz9NN33Fp
3beU8t/UZTM05sYQ/gLxYWxb/ieLRyaDkRCn8uvL/Sw29VDwtC3ocDh+v435UHCLPBSwLtcT5x5x
tGE0MRMyYUQMYp7hgme5x0HTXasFPTSGhb3iVXfYKKyFRFEsB2ZrYWf9ydj8+iZ/dgT2HGJn06PU
CKLnTfl+pvdt8qEaRvkFRjZIo8RNSnDGncLaBf0iQeNwCWUkdJV9RgAiPzKKrIKC7MASPa3WWVy6
2LiLvVtyCViwOd9DDJ/iVMcalo+rcX0WYyb2tIlefPtUQOmA6fKmemezADD1sjPFBcLrBA8uhsDB
khB95NjRVljQymeb4H5+lJUif2wwOeysqGf7snCEiezXA6Wk4vr30jYRvOc4AEVs19CVocvq+ls0
bcaUGvTIRRAB0LA8P06f/SSBSJ8mh7H9TPscvtxezzgkYgOJLMQ2O4QxYhPkZ50I+GKvGWA8kE+F
tkjJaeNWxUiJI5Cwi3F1VzNgI/36IQznZ3vAcTxXNgEsIW/RGigWqGF0LOjtRIyZPdmC4/xcegfX
vcSyzDqdWzKiBGHylJqYYRe5X1ZEiEXTnyUS4m1Eb/VXzX0cIoI23ki0LDGA2xKY4dMkyOM8xWXM
BQ5D81msht2pi8FdI6qL8V6N3YG4S95Op5HM81Qwz4yN/CdeRLYNFyKzHLgLRxOsD1GVRB/yikQN
rC9xMxN3IbEX7gLmjkuYIL734pdwKHlGl9hu1r/IN5REBpVLnxL2SALjodPpdMfmO48Sn1+emrdJ
gE2Ex6rjJ0I+Dk3tThahuGCJFySuuIzUd4MloZtJjUDTcBvfgz7l3JoedvN7ECELVwKHHg4vibLE
t4pTFF9Kmg6IytcWZazGfma7y1EKxwkDIjhXFhLPJ1ZDVNTkP5iNUriXHXIH0hHAQUu+GZsr1iOE
rgGvh/UVV+Zal/uhKyVAZKNw72WfqEeJC8Qn1bhkbpcAsEqtTaHO4tn4eAf1nw4stD3LM1KulD9q
yZNEJzKXk5cdJTSSaILLY0Jl+sV/8JFfL9ufLVoYbaHfIXUjUK0ft15MgcLKQjXJmpQ4vY/2EvxI
BMGjcuXL5f5H+e+bp/27/5BPvFb10kIr2f/nf/zw23H3uPvlGw7fqtuX4lv39k0/fGn3n5eXoTQJ
XvqXH36h0wug4APJ5+XxWzfk32/gr3f+d1/8P98u3/Juqb/9v//7+m/z3yBefpH//tbC+fJj+psP
fE9/G/YfAFQ8enDINICjw6d+T37bf3hMmHhbMHWWAMP+K/dt8xmxpGgYmpAqQX30r9y3+4cpPEmu
shVIIQd3dBn3f3G+MGL/lgPGFI/+L5vNWtGh+zUski4QfHi24h7+brNXl/yu6tcEWdB+74e5GWO5
iQ61moptt8KWv1WQ0OYD2GT06tYDja3oCmaU6yNDv1KF2jcpMiRAlZwb1YCNtow0PtOq3Gx0vzZ3
l1/dJMwOQzt9pfmru1sbdJz6yek546qrvw38TxLkl5DhzQO5ui++GqInR1lvdoI7gZ/TkODelrX7
oq1WePLlHxt1U88fPgFfhZN6cZG8NrUu8PtwPIdRhcVECGQD+/O48/LkmPT+GQDz+E6vquUOwmgI
ykoqYnloHWrDBmy4ji5GIfbOiiaRswPU9iyJ7mMTO9XecKLppkgqMqxmcYjB0d3/+jHfNITLvCmT
agUwBGojUkH5cd4q+q8smhfoIq0n+9TUjdbu0Ij72nYjms9JPyJ2gMQWBYNTUijrYDcL1Id+pN4P
odvekWgDPlfMN/0cH43aX24TSweaPADWsNc7rzaN41Bo833qFi3oGQeuznhGhSQPVwYzDH2ax9ur
gYJdoMMF/qW2D6V15ZhhdDcWtnbMKlTy/IVgran0b/UYGTDKoWKs6rE8TpCp205Z3na3qYu464jo
K+yY9AsPrpp3o9mPJxA/J9qzaeGOS6isB8s5zaGPa8mj6FM3Og7aaqmxv/yKwAK1d6jZb2NYpE7e
VCD0uCIUrmrtKlPOxyHRobQw+xApSce91SD422p9rhGNWdnZzsa//kmM7vDriTJ/tMzfJwpmJYJp
ExAofAk/TlRvdXVXO7T7zgoZulbp2Tmvcy6fjJyptSM+EQpvlA5uqMRS/E7T9aRrFrm3JFXHeJlf
ABS5HO2q6pYmdlpaxkVHBLhRN2Pn3GgpDsqTNZBomr9FiDCBqgIxn8VD8slLOuPkZqgO02P0u3jP
/DHeuzwa69oyhekLrUPzzVarJ4i5R62DRFpXFIZUVDeEdwW0zm54iBvDPrkUyA8zOvEhpV10Y2Fq
JQ8dK+da63q0qWsU7dEPRw6k8qtgNtksjmd+KqDxvtUnW51ns8vPvrb8xl0aP7l114TUyNSZGofk
74+zMupV3jQLZPr4dpRRZudqtNL8w1RVipyDd6r7BYULm9DZW+roZM9UBor4dyDGN5XHywhyrqC1
2rQ4/djuG+uLWPjcD3qKjGfb+Ic+Hz3qiHmPkoX1ntYrku1IcZ1j+WnRy+bQlfVHtFUJoTz3ybcf
Ym30ryvP8q8vPyG8EH7/KXLcITBGIAwjTcYk2WhWGB3mB8U19AxLKmy/Wec/G1ELzipYxhxokdSb
UxI0GYB/agPKaa1edv2cjadePXZ5YlxffhlkU19+WquqPbZVtxwTWSP/+mddsRlLCkawSRJvf/EV
eRshytOeSosGWvB2v7GjP1sI7Hj8nuHSMgoa+ceFUA+98ha4rcH7KDIXEdAMG6DLmMKSHY2oXeRR
+rVoDbh6Q806OBZJpew3PssQG/CjzwLBKhRsUHtIu+4bGwHAcHByRZJE+rP3aOC+2l5mBGZJnI6d
189+ZCJ0mpgoJTXJvRs342+mz/inmRLGH0UNxLtQN74Zh3FJCoSPEdNEwME+xUavYJHOq5skzSkJ
6eHJq4QJQWWHhS7pUwIWaVTTg9WUaoNoCTFvPN84UHDDtTaedBhUlg3M79lv6AV/MlRgEIlxbdch
9HFcWYZ/O2OWqjM9s54RLKEXkY5x5d6AgF+vzU7WyNCcG3f0A6sfLAgZn9rKiK9/vdAvpuHHyWKd
cGnIknRCtLcGHcq/rGxMWk/W9mjAEfU0x/U2tvQPWZ41n520JFfb0EJSDd37xYnNnUNP4JVtCx9r
AY9Ml5X7zEO1Lyx9QnMPkS6SDjGcUWgq+1hZSb6RUuydR71r3R2QbOvKtLt+b9t7p/arT+7ocF5c
kMC6OPRiXNxAy6qPZgYWVHdW69ZsqdInc5ftLmZ4dvru9OthMP+5Zl2CDw9Kb0IRmkrfmK7Mg5Ok
DxfIvNLruOEsTrg36bfIN+i3EGje+Es8XtlDfj2MXbdbHP2d0ZbqvUH9d83b/NodjWpjFhF6b+Ea
3ei9uoaAyb2iEqZvkyT2f+OIiZjf7DGXnAReGPS6D9zjzf2ui27Fs+j0XgKmvtGTgzOZ0blVDQ0E
qf9p6iEeZxhv83b889eD9SNIVsw81+aSOkguaVCXe/vbonWK0EpTa4BFJBn8g0onjVyp0qJtpwbk
5UydzaQjXfjrqxo/eWRaCZQDoxcLVbffPHIfGjMsnpFcFqmw7qUcUm8f1YkbwAQtlJIt1JllQRvb
4u/yATXNCPjtKckBB7Soc6miK64zG4TF3KmjnEeeutOY//bw+pNAwoUylCygzwmEYOmN7+jLLurn
mvGB9Ez/AjsC6gftpjEHB2mAuNjD+/WYzUUHcgMQ5aT0bttq42EYG+ii9Layt2ZhI1KcrF9qp8kg
xm+LuyGjtbALw/5Jh1oZVsj8N+P7k1kFVmmZLg6E7py3pqgxPOgDJGurCj3fR8kI9CfJb7oeNozW
LOLjmk9e8Os5/WfEALCUsyQxF+ba5Mcfl9LgopS0MoTwxBsYa+Pz0Aw9LAzzg4+qUoI417ZAnRgQ
kkcLTQQ5XVJchx5IOuVRQSy9/L7X0ye46b74GSkkSE+CtQg/KWhwYdTQDgMtGy1yt4i6xYDkbfs3
+xAOCokLf7CgoBAo8BM02sCudPfNdkiZHrRsaXlLLeLGxbMe2hmtUS/R9sOa4u+RY9uGcQzveGLe
jKQ+FyAsj+PegiQoiNbGpCdqp6ui3Fk2aUxHQyVtDSElGaF0D5olPMex7Wxjo1j3SYnCWK/o53e8
Jpg81AqNqH1YV46x9ujvVWX4N8TVV6NR5vvO0r7ZNcS/RrLTHA20ZpWdMr+ntGd7j/DHM4zkq2ji
gYzwqkq164wqzFUXUj7sF7PfmXnYb9fxQwv1I/ok/WmwpVVd7+IDjmOjtPS2AOp0MoZPoxNyx5UF
H8Hoi1TfqrYN4hiT1cPNA7Sz86f3ZUufoKrjbx1qzxXcb5uSmDsgzQrBsDb86UxEJag73OXFxur8
ZUcT22mqNYjR3nv0qT49cJSrd9VUIy7mJ/126nIn8CIj0Oe1uFII6W08TuZB7r9E+kwaDa8XjKSa
rnU4RmNrIhNYItrZTc4nCEC0Xdez+lJ3VxhpeZVz2VZUF6zVuKfLFL32LZIFSqUPLrSmJOZVF0DH
8xEeg2g7LE63y2DMi+diP1TwRqauCRaKJkwar6i1wbV86IwafXAa/dPhASWeAUiOVW/yNiS9KHSB
k6kPOwTA6Buu6wEXWHBq7Med5s8f02L5Msdwjk3FEAZamU5MLVbWfWkXtWuR893NEH0idrheezHp
vXxGT727Xv2sOZmmdjtDAb+NRvB1CnwPfJJQNJbaazbN57Cv5juoL5YbjwJS2yxfutJMAnTOkCpG
PdsdaKZ34m3B6Y4EJg2JQ6qhR1W+9CGB26KtYVAjoDebYXzVzckdRHIOykJE5sSEJFsIa4AEdd51
PVytLcx3iKmxruP4lFA337rtpyxWMwJZ/teBVsg7BCUhIQVbd2D9D2DoUdcdzOs2Mq6HEPWg2Fff
AP2ThvZpXcnK03DyetpKp2x5QOsXAnyfLwD9/EAVGxmAsfkS16Sywbhdr/o3h4QmWPyMHoEsBuI7
s8Rh0fvYROAo2iGMt3R7b03W3tUE4JamS1ozempcQn27FigvKVsOq93RTlB7hh+GnDhH+aKsX6OU
sffZyRszp424pKywSSHO2NPapyGioLb9ELU7a+BrknxA12nWJqpf5WuxNPSxkN6tabU/2MNwXZvs
copL+l5bUZXS8nE9hD0dNQ0V9W3TwkPf98V0TIaHqU1OXYc98eku3g07u4vNI4n0Q7Ma66F2s6eh
WPVdHBcqyK8KkzSVltXwQc/FVZvNiGSa3nhMoJZCI2yi+y1WyQ5iPuiMh7Hadshn0NX+tXBBOMJ0
msbVzuDwjwq7i/ItK2024w85nf8b16nagDivuMbYL0Gu2zM5gJr69NShnwJov3WMiBYN/UmVwKa9
VKNsZNB7XcBgTf/qBEHWa4iu86Z1vpIrpMTp6e/QmtW2iHxBn1lkDlzDkEoj1rwdSVCj09g+ZRiY
Q5q5+pW3ftYNFBpUWn5xeDSztuDm9K05ENBI2qIM7VkddfrReReXS3zK0h7wgTAhtEYGV+IV1OQh
3QwN3ANQmsxKIf6ldzALCQNqYjXwX+k0ZkKA/dUnA1EXiAd1pUfLU3kPn+/1kOTvzOoqiaPPhQpJ
XY8ufWbg87wSNs5W06qNXwcx7bNAHd1ul/pTEyQtcnK9ldNtDxQlrtWnVvGDxsItRE3HhzUQFvHX
XixFxfZco/4KqTLqAvMELTppw12y1C9LncKWXk/D2eqpSHWgHuNpfaYJK04zhFgz9CyazoF6txiT
+6XT7osWzZ9GBzLQ+CkUo7P22fObo1fV1j3tZYiM5TgQ+H1oqojNq9pc02sO9/BU2emAX0geO0M/
h6Xn75zW/tSni3vH/GIHV+BaMWlJ184+6VNp7NPpc953zkON0nigYnh5tMqi9QmA4ECpI5hG/SM6
kOiVGdAMWuOKLD1iLXn+qDlxeEhj8i2rlj3pPS0aHjQVsHQue490JiwX8Tui0W+F63UPc2ef+7A9
dnZi7N2xMXfmgABT1cLk7OfCWVZUxbYqW/CSUjNCG4sG7so10WKOhNwRrIfXmxCFWfnH0X6g2e9Q
2KAFYdm/mmK3u2qRRh+HGuSIHyMuQZMNPSbZ01zl8EU3SEWnYUa34RC9QmoIP9ZYDIfKfbY12IDj
biRLeC4GQLKxaUKkU8EgFKV3ul3eWU6GJN+Qf7X8Wj2Q3yOpqDnBsiQvtSyNBhk2PHq1sQfd/hxH
CiodM7nyjeE8pClUCnZ0i6u8aqlq1b0Fk84UfYoNaP3ySk27EsZAkH43BRQsZzQNXjiu2MEwZG3Q
zNN1jkbcubP1W8xU8djB3d6Y3FcLWgFy1nNdaB/RyX7HYZtekjDhbe5e+SroURc5ZrNxzBJ0X1tr
2vbZpAXIRTrw2xHzQhRxLOs6uSJjeGPkdrF33LIMMs05Z0NYHYyWHKroNqpIfwXDQwMN8Rpq8BQB
IbgDwZ5+7JcG+XiPv2MrXoxKvzMNH+FwSomxDbFEW76UiG1f9ZVGR1KzQoexmdq6BxtV77Kum3ah
MaCVTo/KzlqTNDB1d2+4c3dHH1jMMl/Mg9Vo4w6w6uuCxuZmmn0TrJrrHk1SxWxk871djLDpsJXO
SV75G7qpKEQt5rEaqhdTQ9J49LZFh8pVvoxqN2m0pcHR1JH7BVuppzerEeJX+x7KS3rvfLnLfLCL
B22g+0Od68RUn/F4iEwiqVylzYisNWViy+EQQygY9FWhbYaSz5Lp29VquqZ1CUYJB3G4d1NalF/a
sXpCmBqidY8GlXxAjAWbFe2i66rOP5XKeMoyGpiq6hDRRjJvkW45tqNzZZvpN8gbjpRvX2ionHU7
2sfquNQIzXeLByMNFKNFHnlbxBbhkrdpKg6DPm5tfEBhBw1p4l0cYeb17OToprCXVJi7eUs/VPgI
EzGEpiAGoBU9NjMreCn9+N5sMriyWP+NUY47RLAPfef5sAjMd34Mf8hgmMvRbC00YIzotUfpKVCg
V6MIKdQcXDhcW2fitOd0KtTO6eobFU2fx3YwyC3lV1HbDMFYEZu2drSdR+a066e9njjEnT36gevH
wVqOUw1e2pj7Pwdr/eKnMa2ORJs2Apub6SUsMlR9sinbzRYiod3g7AY13ZcanfpaDZS/du/8BtCp
PcVP7aAfQbOhXqaHQWHX0DE3vvrIKfGduWhgXmbklZUTBYvuHKZ1l7r5Z+QaiK5Kuue0Kb1Rs3ko
dHe4cbvwsy1bIjeNW4xpecgSDXVJOzI5F/X341BEu651HksEpMDxVO+txGyuhL7ENPX7KYVDYrC9
oG298qTXK3ESXcYE2lOdHDGy2q7K1PJomKQqlkSfgoWmVq/zr1K4CIPVssNrtLk0xIsOKXDEYlH9
E+IPcKNokFvmtklpDT1PlWqfs2zW7yrj6AzoNkY0GJ6d1kEDB2OC1E+2TenHGjivz3nB7oiPVQNX
VT4GsY2GDkfo6snoRKan3rf3JH0hEEk05KWMfj/x36yD6XO19d1kWV9mQ7tTaY0gYXtq+uEqVI23
7QQ8YGPmja7/M6JnWk+/ASO09O4WRQuONcSD5mDBzkYjoqlDWTIdOZXcI5u1qZt3SMFD/AQyIu+S
Q4kKoJMup6kwnsmJSYT2AoZj2GQf1Og+LBmxz4jGnUk6Z+hrInilPS5JfKNoyaZTAYATcghbFJjg
VzH9A6xuwHkQ9QCDDTcQ/RANcdWgl8Z1F/YfOZRkI51mGkepTR6hGDpPIezG/noaC+O69FPOaz7N
FbNdHaYYVELa0D4xIJaYKZQiiGIm+zq3c7VT9IYFiuL9u66cTmFns6qgtdks4ao2cqdVheyUz54e
zTiYBkS7PRtdpSWE97AN985iPsZ0M5TpQS+T+5y26E1Nda3q9a9xpR6qzkAl0fOyrYW81LE0UBwh
Y4eP/kyx1dpmQxWCcojfT2NgOkh/WlEdgkV04f+wvumZ/UXXZ4iI9VDRpgCXQaXNG1rFbzj5IEbY
+I3Uvh8KG31NPRl3cM1BJFF+zLPwPTuD1lNH/5y43hdrsIPMND9ZjGxBJBYXWgf5ffreicJbOKvo
EUlo+q1E2xF1zNKaDlB9RNFHzpZL2zxDEfI5qeuHvnfoNG7bwOut5jrzEPDlYJRc0dkMt9n6IUcy
q0A6q6ldSNFN+mmshh4aS127orO1iOLWivSWAaM4clYZ1JAXdgH0uQzzLhG9rlqUuxzR8FpFzast
IVwrTHiXROlLE80vTdS/Bu0D/TS1vU9WQNzDqL8LkQqrRDMMTAa0smb8Z5mES6AhLLaYKIx5Bf0r
JqRwSI8tRgQ/XgwjMae7a3zu3jI7dMpEscwR7bKSoM+p1q0++oiQweLUdNpn2G7SXYHwGY27u0Kx
drBzYWV9zBBIc0UpDX99u7gNgS/NuSQZOXogsw4Tsb/N56rmrtFcW/zkUKgn0zW7I0fwJwXNy0DL
8hbtMPTaFFPjRgna16LmViLrFhWdfhUj9LYg+JaMN7hu56ICJ3pwNcJwpijEZaIVFyMaV7Ya0MQy
WBGT00RVDnnLdDcqRIamrB8o/LRXleU8NgWAKkTp7PoI24e349TJ4GXT0Y1OoajY1cjZgRNy0TgH
lZiXyaOXkVCKTPdpERU8R/TwFjfHSopGno2RKUQ1D/qr+KMlSnpQPYH/EnU9R3T27Hy98QaanpBH
1AKsps5JCV2+1QXgJTp9otgXi3ZfhYhfJmp+Zoau3yQKf7G54os8UNS0btOWLEqAdSg5c228t8Zj
LFqBs6gGhmgDoyEIgJFSybij1dDnCIzOoIbgYIfwoCYKhDZShA2ShGFLtGSJSCFihS6iha2oFxLx
14CJ+Afq6TKwETmsEDvUHleyuodaNBAbshoDiikbXyVwI3toJPqArbzJhSUcEcUMFcBYVBUb5BUn
ZBYz0Vu0RHlRFw3GrGYZwRAFmaIoNA7/n6vz6o1bCZftLyLAHF41eUajUZbsF8K2bObQbLKbzV9/
F7VxcQ7Oy0CyvbflCR3qq6oFqrF2YDbmwBuzmOuCkXTUzrn/w18Jj4vD81yn7wIJfhNN7DQ0Q2GS
rK++wxslXEmRnOGOo42PaVI1PTHtGJ1JhO2jlTDpgZqsQE7O2tuUK4NymCkH9VYupQBQ6VNDnFkQ
K9OVXVkAsSxWmiV4cG87rYTL8CseBA0UVGjvZeVZ3DZKaJgN1IOVj8lI8dNaiZn2ys4kOfccC2ia
oqcsBO8c5gHqJllb26Ir4dzA4KQSbpuoiM0NDy6rCo6tyjqJVUNqQXjmK8uTzD94AVQWPcRcUGnX
B/upfOtZAiYQrOzneiWD1uu1Mxm+kgyxb4rSnx4QUbXSRBVY0Xbli+qVNDqBHKVh8L2eYZBCrmIx
m9mompVQClzgJxQFFiLnZEJzWGaLZSB9z5fxOoE4jUGdMsv6zZkm2xR99U4K/DICRfXLiZcQTGrs
MJmEy3qvfzJQ5vobtN0hB6zar4RV6lwlh+yeHAaLVAQEZyuj+FQCZkUzOGUjtcvMx+ctPhM2UStx
OHxYoKVFnG68gCdkpb0WAROClckLWAvI1MqETTtkcjwPXPT6CWfwgp2mrt7k0uy8lSsbAJg1Yr07
rE5PKmuI1FvRpoAOM69c2mUl1FaLdPeCOwedfofWYcHK596CD9lz8E0XetCHbeOh/tWB1Rxh09Od
wolUpfaaM+C9XwXQcpdpvrPB50ZgdOuVpwtEsGV6CmOXJiSmmmp511H+bwTDiz5CPAdPvatJnyUh
Jk+KeLiqWRuGown7SfNVZ4rMIcJdtJJ+9cr8lfRGSCDAHTBg1lSBlMiLhlvHvdncWOuVHewFLlce
8T4BFW5b5rW8PZLEBp+7cocbAMQuMcA6h0gMLfQgch8SVvrXWpnFw0ovDsAYDyvPOAds3K6E43pl
HdvoFrUHaHJoZnwlAz3++ZoHWV8PASzZktSMz/P0rFeOcuKIVzJ37ZmrXkbtYr0b+mBV0+EvG3+6
qJXIjIRdEUMBNlIU1i2E2rzSm9XKcS4BOuuV7FyujOdgpT1rEyW81XhjjlqCOkCe1Kuxk66Gykqe
ZxpKBGA0K4YiPRc/hpUqnbVyF47i4K686XolTy+OOTeV9ZFUH6F4ndbykZVTHTkQq1H6l5Vg3ej5
A4MPLuXBdGCure0weycwUPxKNnxypyxxyMPEHsXwJgYPWkjOaT0fr0tq/SbrCrtMl7tltDV9Q3Ru
lBJ4AvDvYd8C4K5XEjdAXjRxwX18fBPcxvoAZne00rsTMN5RW7HguTb6iYBUrD4S+ibPOKgTOvS2
fYTyV05wT1c6eAQmvLYJaLo+foY4La+MYypQqHymgI89jP344YEbdwOKf0OPVpBGeLDIgZIHK52c
Vi2elfzBauQLFHKCovibyuXNC7pr4ta8/CvpfFmZ59lKP9dg0GNw6HLlontNCq1EhwmGWhwLXdj/
aY3JjxAo9tFKVsczRRAHBJyoQG4IAlkrhX0ClcyhlpyzozDOBAwLWlXsa2o+Dw4Y99D9MfvC3hhn
wWDMC7SvQb6P7apIJtafkbMChF7JzKaLVyam3vQrM34QmOTrhIKcRqhP+5rWsHgCCK/cylAF7IS3
ysqg5yxzsYbqNi51tqHz7lRyKWfAn1COU/r2HdfSZ6tC6glEvWN14eq9Eu+pR94wLuJjzkmB3lhS
mrWv3tCyNMUegTnYthNh927+WDl/lWjHJ8tn/Na5PTeJhhxtWOGxtW58FDknGeR13r+xHuNDGJbN
zpcOGNnfplm+Ol6BjXCMuRMrx7BYs8J+MJ/cRR86vbxGnYUcpMaTn66uZQp0tm6WZltA2VzhuBeM
Iynhzv7lrjiZJiFqBPnggozJGallA+7p47RMyzTCQ2+de/Wc9WYFdndHVc3xznRJjwJLCCnNNR9Z
WR8AVdATppf6UIZjTvEy17E4kldki+4Q2fq3lcjsUOQLJRm8p0zkiw0dKBTkhvEXF6uVW+9dh7q0
DmUyfzGmbl6Id9BczF4l+5ItwGdpGqrAfQ9RfRUBlLEeycqk8w41Nz4Zp3+exMifqevzkIQvwUiP
b9yjJKjcXCI3+0r08KZiyp8K1zrjDLxDSyOB1P/F644s2X340GQBgrxThvMlLeunZ7TcWGna7UN5
MXM0HTL+GTyRuJ78MVj2eYwdhn2OLHfM1btvEf66wKPc0kHoyoAzLCDNFUPGKWurfUdDVqD85uIs
FG67c7jDAPKrFdwSXMJ3Ie84TZNvWnQ+XWspn1/TPEwONiCozGzozyF3kU3PO1WNr0up9nleJWdW
tYNVUCam8+darDP0tXAkTl2HiYf8O1jOVabUYmmQRoUASL/Y933LC1S71B3G2KDSfPmqzUM0NIJ3
+sTW1zhQaWzYbGH/wQeJ80D9F15bxU9NXrTJ2PhybIdbJ149Ofs66MeNihhZDImBcDz4byMBPu5c
rEhs1aNKr/DL/i6yHDfwXr4MagRo8FUM9a7LVD323tDvvdw6tAspYweS6N0AqIo0eHDfz/PeHrLk
3ldtsnUEP3o7f6hRMEAc82zjTvjDGj4qG2+Se1tFu8GMX7XVvzdpf6ySMqO/JTt7N9s9zclXJHr+
HZRtTvSTgRnZp9p5Tif/c0pZmXueA9TGs+F9G/B6lcazCVvapMK192DPP6Oo8+hSW733SbpVapfU
AT/5/KtlUAyqcQMkgaLyaaQC3fzxzch9GO2+j/330Q0e3HQJzwwyqHjNqcTrMDpW5XGOyozIR0Nf
wHpUHRae5BWaoxp5q3L9L/ZYpDrLkdtUj88BnGmrTZmHqI9x4PMdYoyhHu01j6FdGR43rQOuZzGU
KOiYK1NEozfUUEk9eEVLstckW0alw6ajbHqbSHs3h0idcX5LQipqeFXpjXD03vFr684OpL8VJZTs
cEBoSfQuj4YJNmFNJD4VCTCgyN5q4gC2Gd17zX7W0znHibi1d0EjP9KDK/Of0rH0wS9Gzn+V0vuy
oD5Tps2LmL1l6yN3bTR3PWeu0k0Y9O9eFZFnCRu2gA6mh7BIzVS/3SHhUNSz2FgG/0VNlyJXRWiv
ohEnUTLMx/nE+zOk5I82sR29ZFyJ8uGxdWW7Gz073Qxh84Hi6h/cKEMcDaJq53AB36TdV41mfJSI
xneaC9qd2/f7ZWTIYoHCLJDEwcCbu9FSNwokoq2JEC8bTM9cG2ze/q37K+JIt/XpwwcewXGFxU0g
hqjPQLPmQyMJtrZVfoUL04Og1/pO9s0FLYij4hCzIXM5XskEhCSQt0f30jfMqeqx4Eeh9Fxlk7j4
2GgYN1YZs2rqsR1B+z2lMmde9D9G1iec3NTillyFpnKbZ3SYBx5VwzWNK92CWDxqrBc15eALnS1x
EzB9kv4/7UPaq2vBfxUe3S45TbMedkOOalVujeQ6C/VX3bnnRpOpN0rzn2kyh9wfAt+KqJ8A9OZK
A5PBOmfpgMJi8q2pyzPdNAx+verGcrAFZhatPO6G5453pcQaENHiihRwJDbiBlkC78kidExPBWoz
IkGyMOK0PjOuJU0cv09WeosBRuGBsvdNJ7sdNkhOVG7i7MRM43/dT8yLEtwOXTTC+G7+FFbfHblX
AqPxHxATDbgkTQ8vMn/Yl9vCTH9mpsktGpY2X87IKjK4XBzmGThay9V28Lx1ln1160zfaZtMp1jE
J6zd97T0LvFQQPB0PyJj0OJcmkoSoU+iI+triXYL5qPZUvX/olMqJ6M85dZWRDDWaMJUVnLHNJIz
SgRzPbnOftBu3NA+86ErNqMq+bh0tIFnpfxAgn6i1+M2o43f2fo9JW23TVmMyVziIxQz5wTKEnfI
oMkhlpopYfcnDMozhgA+6lF0X+LuQXgyB8pcXxQHz7ZmF19UlewQPn78smOLbOvsH+DE0SPWU+Nm
7PK16NInE4pfxUBkp0wBS4TkOHAfTbj1fPeJ0V0IBirm3tTOoMxzUGZ5vnwGBs5B3sV/VMtlPMjU
aVbJl1Ar7FZ+DDJ1dnXhf/asIjt3ZE1KRXoTa/yca3TmPFEDAF2ai3jpdFwP1ZFzcVbUH6ls+nPc
/Ru4+9OF/2pT8XgKyvbNVvT6FXFwT03Sq5NYn9jkzr1yE7o1WZhbicCu5pDjZzM/mU5e3cEOjxUB
ry2VGlcKE++UeFU1pxNmvHjnK8IKPJ3wEYHt+k+IXOE5zcgcmoxeYnLN5I1NjmSz3FXx9Hc0GitD
mTy7JaqZVzdw4lSFzWIkW8YnXFvNS+kOf+Mss7dMCHZD5B/yFtFBSlvQwsXbjep5tjAaNWQ4HLI5
CBEkS7ZoF7rqsjxFRvGubatw5+pfQeU2O9vqLk4NxiCpOJ92pvzRVeOTSrtuK3mt9lZKuWAHy0aa
76tNtvU6ousSjTXyBn8dxWEaMMMLOUtBWD9oh+Mo2zfZVFtuHR7LcXoxOKc3ycDzFxecPYYOVWed
Sd1NQMtPfaPeI2YCSEUNHUitZjnkOjBjWbwrY3UiB1O8drZ9sBuDDbJ9SiUjJ8cRv8IeIbFrMagF
wUCim0A2ZafAg93lj5t/KUYd0NE4RjX+Jp/6F3iOu77E5tFwEUi5AVjO85BGxxKtl5NGyLFvZlwY
2/eKa15g2DUo5v6q4FKuaF22haqgz5Vey0U+9TM3oDC6Bm3ziA8OV4/LVXUwd9wBDlRUHpKcxodp
DI+LzazEcOBq0+Kz7CU3RnSrxK/R36KoBfN0akX0c3K4nw3O8iuI9k06/IkTlKqecqCtrMw99ph5
y60T3GSJnl1b5i0bjL2vGBwKldxP6dizU+N59a3moZqjC12rL6Vknp8gOtyNaXUNkEuOflicG79Y
+yq9et8xtS094Lv1cIA+IQ6dUvTUVTh7+Psofr/4IEAqH30tkOJdQYzc5RbbGUH8hQ0iiIj+ZSo6
y/6r8M2244TF7CJ451SY74jGm7Ui5TRPEAFkT1lDhYmEXtec/CJ8U/p1KaNUCieHHA6Ajvx9lw5P
oT8DgUvdvYUNnyf5JlcQZDih2snulxlLh6kP61hd5m9TqKwzezAwFcIxDkKaQvkeZONdjcXnLEAZ
6esYX3/86hZ/ZOU8O7obWVro/vVd5E/QGgemx3/zPC0BpOnPseW1VuztkvvkPmzLX89NE3NUi7zn
3libMIUOWIMmU/b0tugSG8Q7/tKuSbhEKPI21p5K2WLXybbdTT3X4Sm9d1M0M4/p0RD7xzqhrqn3
rE0hZHSXxybcFQlA0Gb62Xg9BYRMZ+7EOP7ONHYkbGG8Xb8ihSQ0jJH/sHDdKWR5H+b6zEGc9l93
DHZ5XbxXpf0rS6rmLrCcv5oC17tAu/NmieFwWP1C9gVDnJ+0LGJsp6Ux6T6au0/jlH/tCVdMNFKO
L1o8ivXwD60nVPWzsMtzNXP+82P2cSrm9l2MSWFJWgQWpp939tT+mKL2yXfUPlRlQfk844OKHpY2
8NOdAuAex9tQePTM9/Vav4HqlSWMa1wseBM3dbehPtEZ3L92asbPagGTtpMpIdLM8l8Kw/pDy9RW
BdP7VNafouL4wNzgta8WCw8SDumZGBx6DIotx4s8jLJDUP7worWqN6x+RjOWkgJFD43h3Y57hj4s
3uRkWTYbqMmyhIzZBg6FDi2yQscknsNWXW16tz4OXvGH1ta/He7NqaRWfwywwk1e+aG82jxOO8zM
8yUdnZkWs6jcqkR8DEtAr37a1lsrbPATYiRwG2+1H3nbnmvU+hH51xf9pwOYeuVQPGYKlR663qES
6mWmXWs7e0oB5+ATAJCW11E+2XO/N826gFkVxRjd9DdNIuaPGHpOMvYOdiFZIbGSbSGh/0gW+2LX
0X3MD3Od6ciBwBX9oGayP0y9OdtxcHDmr7jzgwsuo99i8SmwSTqxtRePJncv3mkFxMaSnOvpw3l2
zcDpz/yhxM5DU+eFU4iSM622d+zK+4gz/GbOBTXLQIq3gMDGzTxZgPfs+beTp+vEw/zSdhhuFuyV
G2S1PfsmiHKX8xVxl51VSvVo1FNnD+POS6OUsljxxxnFu13/LsJZbrxQTax4BguDHtFvmEs1HR67
EstA52CdmhZAvEzwEOKKixOl9YFEDjZs4R1MwItaBl27DtDDXeL1pyxxf9PkX52lHS+Pbdjaj8rL
nzrHeY+hiFCcrNuXOVheYTvWjMBsH9emPjeSBm0nIZsA3OdG/b5ECcahA0YJMlMjz2JAsZ1T7zbl
+qWyKVRrF+sHqfunrs4PS7D0W2+pmHSRdkqDXDws1XBfuOzfKkh+xGmYE/jrseVxqdkTxj7Z8B5R
xj0YwsF0ctGf0HVxFgdktuc4mJhMUcaT2W2LBN6EtxmuMfSIJ8dCG/UzkzFoF/K944Uldijvl9I8
4FeunmS3ltcEF5ux8iVPJKWAdsn5dfmwBJKZnZuMlxyLVhqiy6bz8jfiWD6X1gst+PdqzDmvx6i6
ceGd7aDE1BNF13bR1qYrsGCAB3+u5zLZdJidzYSar0w2nBZYhZjmFsqFgjhk86ZeJPbn2xyZn/Xk
XGeXwOJULh9SJ+I+ZpS/IVl/Ggv39xAtWyB07jGkcrYTKKxeWXsbIky/ApuYXISxbSN09jwhCg+W
3vHGxw7Y3oulKzYsoPnFr/4oxQIvovoWJbbPGlzSneuacbvGxt1HnJ/pDoHwtHhVvhluM0fisxMX
4znoldowdr4RNVg1V2peygCNM+BfWLKS6vQGkRUfuIgpE6FPo1vq6drO4xWnN34Xv6HCJjl0uekw
3LdE+fyjrNTVjtvqNi3iGOjoaZxoD9SVV53tYdg743IbrMG+FKaB24Miz7kyPTf9HFHMyFy9FzsP
2QtBARonbsfkpUx/zqYaz82xGYaTXWSvYkyevbXlvBsT9FXGHsO0HMWS4RYwwWMLw7J3x5OD/8qU
5hb7ap+m0hzI5IlTYqGbjVXw0SD+Q1fp8NxZdXUURPZn6vd0E0+7pi+8N8elO19Hbf6v6vd+OH0i
WzYUHiXxRc8c1ZRu/umkyLZ2SXDSxXdy5ze0RLejeBxm4R4dq9i3EW7SQgt8KRyttg2Igk2ORttb
Qca8DGNyEqR/5mU5T6bJHzvqm/lY5OFxMoeIZ/ZvPDjP8eBTc7PIZ4eh7/PkjdQ5Upp6/v6W2mG9
mRus4kHaWRc3szF7dxkvdUU6FPan/ehHobz2dn7Qsncep/Xhv1/3osc+msxl8KCj8zwFDJ376b7s
ymO2AIlpxJy/BCLJXxJwQkgwbnEQUQTG2HS5Q+tp0z30HVcfJzcJvdV8G812tqfNGzZoa1suHzXD
qppUV9Zt7+H7YYwQi2I/Q/ZmEHTfT2+tTjn2Zrm8zUUx4xX0+mc86L1PwRAkpuxipfHyThQNsk2b
Pnx/V2PeU2mTPenR3oxrLKZK9Y0N3H8o0EpeaT6hJDKEfPT9m4WftacS6FDrJxxqh+BlDJfuhaoc
5rjBS9azNTeCovCy2LbkSp89L3We7b6++FnQPdhOXp9SCRcyb6R/aPFnYFYN5sfhpRmYhmqwdfkY
cbI2efsDGfxVaRFtIdwn+wkaETq4n2/gCYgT+z7y9nfKHbtaCTeJApcWcvNFrjPN74dKG6abog9O
pYRPuSYybe0P92Z9+P72+6GZ/KsdLYy87AltsGw3YRMk52Qky3z3HR4TwmIMHaXUeJvhyf0RhkH1
NKXJ8EQBb3IoNbEv94dx7RuM8E2Pn/9z7n2L9UpMZ51XxWdhc3KMR4VPQ+aPhpPjjn+33IeBri+B
x7zQy/vfGv7VgyDZ8Sad4fe0fheZJaF/OVEbf9HcmqP8vWGucFFdnGInj8Mn/Nrr73w/CCn9S11P
H7hzv2xcbK9mQqRx4tB7F3XRbkdGf491r9dGPfsNgskKZsZuR7qo2/uIAqto8d7FGR4zQnQUNilh
7mjbWpbk1iIo3FAPqGC/RU6X3AjLjTsuQdR5Cdu7kO7yLmE+eJc5nL7gZSMhBwgXkSteC5N3D040
dA9yKuFMTMmlGU6jpKJpNHm+pxWG+qn1QVbduZ17NGq7Hp9nmZLqiYtdk0Kxws3l/6jbA0lA85OQ
oLVvybL+98sV57sIx1hg2U+DU7uPhUGMSmbKfxSO6O2S8JnCnzVuPOHzhiGIsbEQHd/iFaFoVXS9
9lWOeaHCLrNUG9zj2b1oG1iC6TkmSXayO1G/l307nBTBmWdrKS6EBIH7NBYDlWjuT3Wo9yIJymcr
SqN9PnkzI0Kos5TZuewJWGnwhOpNlcsPJ2iTf+i0gybApO2GLcCJ1GU9FlCv1CzIRKG+VSL8i1jh
w9mRFMM6rYWTgE8a563gBfGk9p3pJSqb/tb1857zs3OxsAMJavH48vvBq3zC6KYm9FBWyWFOP6w8
dl+45edv7hwT8wbhQDlXC41Lq10dk17WeoDU1N7yXH/5ws0usZqnHXWmzbnvxj+2zaynkpwOqRnw
3HszvTZJOK0ZFY7y0Sj27tDBLNZBee/O46GJ/EfJjkp7b+gd+P/Joz/p6QVnIBh6d1/7SXb9fqhM
m//3Vdvpr84mdhBKh/KeShS/yWbhK2VtfW680jmrcZYczr3ssUZBZDr+S+Of+bKTlqUUWeclxJZ4
CB1bHUjElsfvddiN4uackRq7G+za37eEv3dWkT1kgwqeSXtmjzj4/4KyVg86H5NdBsjTwsB3iSQr
tJ2okPtEdOCk2hwsw/2tmBWO185OD9+Lg15XhUXzIjJ63zs4cgIbgZ10xvAUBQNktjmRZ+oC8JeW
w7vbBpiYEg70XVcUn6mdF3uRC32wQlV8RkX8I6i7Zh+siNGgN/KSNb28eOtXuSjo1HSqx4zrPrPq
/kcU5eMBu72/TyK8h9LQIlLFzBGnUdv4Fb3m+fvBi/wPC3fs5fs7ckR8nLN8W7L0/fcHSDEsh9j6
I1OPSSq79oPVH2APyJuf1vIWFjS7p5X/txft2Wq6P02fT4yti+JtzOe1A0E9D1YGVJb/5GIRwd/G
QzlzOkAY0r3t/bZ9JgpR7XwFGQb6tqgwsQt/fvSrfnlQhsmMnaxFRWbYJvWsdqL0/9UQAah5ZKC4
oVpObtKx5qQbDcA3HPyNQ5+isDO020v2d7RcD5KZsq/t+uBWaFXUKfKlr9scPikax/e3STO1e+aa
IaYMOlLU0ueMtNv6rII1dBX11BE5JR4ckR4gSFSbdohx7KytHTNJjBcXIzT0voTx2xpKVsYtLt9/
RE0RSIEQlwpvhy78QDv96GJX/u7i7hX8TskQ4Bp6U/7i+cI5ehG9QUmUhjQ6dozyA1Sd71UOzwR+
imFPtaGq+vzZHdv6SKViSPd3stY1eDRdyked1+aCUK5pc5Na3v/3pZ7VvnJmj0xkjv9sqpz3JjLO
ccnhGDgdZ3Indaxd2+Ap7uvAea9Byjcp62blccRq7eqQyOiZwURJCozZYdsgl8oE7HpdMzougnLH
eS98Mcg0D7j/rkk69AfWa3+TudX0GMzlWdvsCGrUx1oFHVRoK9959g+7HKYHIBCBhBXeVtu4H36X
o2sdrEXOGxHH0z38hHAbBDaF4VxxomR+9xLRHquagLXj1m8YQiwNvN0y1EACrUeKhZPbcOHceS0x
7YSP3+M0OdRrB+i7IxNsE01YZGQuzg0jfarLx3On3b80FTPSDT37ghvepmsbv4TjNw/KmhtoZpxM
qnI4uTN+OyoynUOXTcX994NrtReVF/OhZIlhuJPKvVHlpwNpedPihUO9Rffn/OhQsI2wDnqXXcen
1NtZNixNfweSNYdFF7cyqNhAguC2eILps0tNubLjO1nX6W6wcae7NJI8mbg9eLa+cl6dD16odyXe
5GsV+bx0rHMe7ly46OXbUI1HjS3+R50FGrhRhA+PMW8040XUxZiCmlL9lYyAfermHhjG0ssHodai
u9pUr7lepbTaCR7aCZ+tZc0fLdLI79Z3//ti/RWrQwQtMqIaBPuc/YIH8Ii7K4EwND9PxM8wq+OV
HBddU45CMi9ScXYnG9d9S0L+DaJKXzDJ783nEPT9Z08N40Vym4b/3pvP2bdPirhojgtpIdQZ6+tQ
Rh9ThjTALWC+cr6dD0sxTHTjVhRFOOuHeKyDl9mZ2SGdMwhx67mS0btPbIwbZPTihUWDYMMsonFE
/0hM74cs0T4Llb2OoTve+pEcHO/Cl+8H0ipPurL8C31NMf7CDEP2/zk8fp8gv38Ny2SE4eCvUE7/
RJqTNGJRNX8qFR/Dqqj246DHvUd1oA6D4j1fncWJw7PMJpLeF6MTefvcpXQiXC8AiuXiobLH367T
8bKulQXfD6lhzm4SwOrK07fZDOG+9LkEJUYEgG51s0s69+I4UX4ZTKSOWQiMqUXXY77UjEezLlnA
IwF6enTvctLK7fFeT4p7CHM0wNy5c03w6KT0xvwsF0mRGi/LjpmLPNayNdsCA/pP4TinsK6St0aW
y6mdit9t0F3dkl3YVsq5ubHF8DpHwChH80AGNjmYGZQ7fC0b3MpkNmlcsANGIjt9nyx7K59vJaUH
fNg0f/GEBhjij3+k5GF8iLVM7zKHk2CD7eg02kit7mRGLkKEfMwALn5Zy5Aq3n/KyQHXWDhnZWd3
13EQ3TUQYm/7wpy/v3Oq6ZzYdXU14gWJJnosJzd9siLrZca87RZJxAxgYZAYlM7jQKfiLqkmgKPr
t9+/lii2DK3WULJZ+7bqXjiXqRz5kuvKr9417cFnoAVUi4cuDLuz5ifI81jcy/Fm5YLDHW6Mi5lG
B9dT4OBljedL0jOAFXRnweqZvBOeId77fTrThDeZ9oOnh3l4Z34WZQ4Rvq7bU6o0w9CQYbIO13RY
2AWYYMfotQwpgUbR+8nFh4LuWKGt1FiFKP7KroVdlZrC7zy/RjSQNVIXP1ZWcmM7LWZNuzmMAOuO
gxvKl952+cRWk7sNegxCVgetq+j980zmjplkDBo7rCJY916+L+RMmIY629siLynJyXdPEO2ulfkp
PcJdWR+aUx7M/lPYJ28FsVWaB5aEMPMUPnw0SYJpwgkYPC5BqK9oxg9mLIirT6Guj1Ua/cWR2O4n
L3MvBNo+MSJh2ahVucfExnVVUWYYyMW+M34qTnIiKj7ENUlWx3PDfRM8JFO2/PXByZJWyIoHnpWR
8biwj0RgH9vIz66OSNv9kjrtrsOXsc/DOroIEiZINcmyQsPMT29kWp8Yb7pVTKRukSqffT1Nv7o+
fXBM1f8MHMVGTvn98+zXVI7Uxty3KdJEGgfuIaOblitubx8yekv2nU6m2/dXtPOoW54sr8TQ9LkT
yJ1RCCV4WNc9ubj6vhk+YY/5DyCph2MQqn9ZyXffWsD3ryttB4c8D8k8m1Ywk8POZHfMpXkP0fSB
y6eVBPX+/29ZWiU7m8oUku2Re/Yx4n03o1jrCvP9lVd46kATw7vsM3P5n4dF9f/7W1lBVVMT7T3/
/ZECd1SfCPqEV63i+0f7/knDdUySw4Pcfv/GVHAYdBxTXrRIL6Jb1E/HY52qCFgx7KmKQxYu+SUd
RnM/hQMjftI8OKDM01Kn81OziC0t8/ktHVUP7fJXJ0bxlLn8/uwFPJUWLc/rHwzW/mFJImkP17I6
x5TQbbz8UTCov+/Wh6KNMMX9z/cNDsAkrG8WYfhfDhWYZD8G+TQmqJuzkj3OXBxYS77sqOP7sh3/
NS+I3yq20X3h6hPYgx/4ZAjr+3hTYtuONqVPNN4r97ydWaWTAKiJWxR7xIOTFXovJT9llj1Nbq5e
pTX/LBhRjEOKS1DsMza0axQkn4zbrUM+78Y+8q9JWGYHSo3ijU8ZK+PqTe9X1rGpZ+fVuIrcGwNk
0fg44+Y63Ou+u+d+sx7FSq5lVbucHM0zH/vdT93O9EZx7zhm44ihPBycuzkbf3dprZ/bcgJFVtYn
263j3aaxMFTj3CnI8VjTxe44LSYxZmi7WNJ7j16x+2QeuG43Fc1/fIeR6kjg9j2NsJrQHxJsdcHB
Vev+XA3ZYy+JivdObm1ddL9cTMulJ1jX2MV+Epgq7ZkWhiHK5c7v45sIF9puOrA10fIRB4wDA4/5
YDmckdn+eTYDbb8GuBGM2Xvf1A5r/rw144SHMhqrrZfNgsH/MHOlCPejPycEcCK6trGtjuhxG4Kv
7qbGizPsOd1gRc/JllsMtMv6XOdwZsY1zJVDh56c5pJLVEoKYuWud8Wxzarf0SQfgdKMVplQ5y4+
ChLCT7ZsrmOirnEgoo0K0azYwshDWN1JID5QJIBXaUrvBkNi//8xdh5LkiNnl30VWu/BcWhg7G8u
IoCQGallbWApoZUDcIinn4MiZ+YnacaZRTetmFnZkRGA4xP3nossXaHaEuPTsK5QrA4ZkEEdFXQF
wS/ZYp/Yni6bGIHg2qxvRTuPjzSOtzFkvXV6xkRdjA9WzR5F6ilmHs0X/WGi+oinKztDxYQF1Tun
C08sW2OUJos+XCSpguNQmJc8fZF1+dwuHnMJgTqtFXbYpUBbnTi+b1sWu1DG13HSmTn0zRDhF6h1
bzx5JY9zXDLQHWcr5Oher04TzHevgoiozQNdDMnytf7d2nvHRko2db15VZfVcWkrVtrwrsixaW67
Ekm0FveXqJOfdZe+a9gbt0M8VgeyCiwa8NhDsDyl2046H1OWYlZQUoZqHiX+swxOerpDAbyG1pSf
8eKfhyZF0Y8uEjVkhK0hQRZQ5lyNi+EB1/9x1PzNA56RgWF/N+9t6b1OTMnwQjF7l7NzKcSYBnmE
jArzK08ja8Gs1Wa0xA6vUrzFMfQMnAK3AwsTtPPlL9CfMwrPMZz0hSI/ltMWQVF0RLASai2x74No
7lie8gPn+YzyY0uZ5GEGALXdtkt3Wq+gSstOWivd41Cg3qxI+5Hc/qhtYxvcwjiXijTDBO/2wLpE
byFp5vqMZhxRyOpUfvJG427KRbWf0/ZNVXO2NXWgI1YfDQEa3TqIhl1leN417ER2j4ODp8vwd0Yj
Pv2ekQarYfqrsYCqmasD1vtyt8R5OEj9OuGDDLUyybYeUBHcFvAUBrt7z1twhMjY0bwsL9Ko96DT
GZ08K3I3D+gMfURGjRX6Q/Vgj3Z3LLP4OlctRBXVTEFnsSJ3c1aBzFODprA4F9WDbkQkLYxOUEfT
q9UPZ1+V+1HWR9WVPP77UkcDouRmyjCmRmgIMh/1l/BGkOVIlu/io9Un5T7VCFpq1bQAS0t+CKNN
TkimqmDoMAx7YxWqRJjHXCDvoGkLGdCZu3gkUmvosfUW5mMyLRr7UWdn1BIFTWIMoTMpzK+CJj+1
d43lX5TS9s5Usqnrx5TBUHTbNnq0un5sZG9sTOhWr2fvUYuoih8gbeBY9zucf/7zPA7lJq7wenmj
s3V8uOaC9qzzz5Zj9Ye4wwBcswPnzuYhnmpgpn1n2xTxctLj5FiMSAt0He7ERFTmdpIVQch1gkJp
RuFtQzL3ovEd0Qw4c8+6a8xmG4+xz66px4VgsLPDVRJtot67KaSWhkXZ0bliCxiQX82TgUzKbLND
YZgFzjMORFReCADxLWfIBjjGODGoLp0UZG3JBeHSk3CTzPgH5rg/9719mYG4XoxB7bJZD2NjeFa+
yTyQTFrHasBEtPV1lI9WoLv2tDMqo4LvlOJ4XEf6qmY3VHQmTu+RTa5T9HTILO62HBd4PKgn0Fbi
lRtQKDlxfkpU016xvHvtZ3Weq0gjjrF599jFtGuC6vpMDHJG3BpuU/bYMkbiB/vefCvz7C5P8KEN
xFdSE3z0lsMCp/HqwG2Gj2hEeV3O1Zmt+X4euwfTS0+WRniMsq12N/cnnKYoSmcmzzBC/LMvh8e8
dF/rmdxTQz02XZsgdbFREhUua6K+ufOWxQgXjW2UKpufIipCgkejMNeVwUEXtNqM21BitGAkdCgr
iAMsi6np5nU5QptTp+5NP7qEbKpW7Lx81VFkDlAHQ9dvbeSx5MMtZFaOLE2zaefaBi4GK9v7tY4P
lmOZ5l7jqYTTk4StsiNt02ij4qynX7OJEkfD0aGqNfrHJWQ2wvZRL4I/ObclJ2+Qjrp59qEYIxHB
1I8vczfbM0I4CubKp8eRiFrLnpWqhaIeeb40w8aJX4oEDW3sPaUaVenE7IzbJJqOVcyHQjnWTWxL
64SIhoJyMvNxBlu5+Z3azJ2um2SKLtmZUtchWjRB/A31lsfffddKOtoUz0Rph8DDEIHBahUMZFgE
oDdPvbZFEJwMYaq3x7weY+5FIou9AoSPNr7UditfOqN6JF/9IRk01tkKwG+lmXhG45uk1BeeZPN5
qFAw2xk7dG/uL8RiNxfqURsfo98dNexUGrZFtLrrsvTDHDNKDgg7gDuGiJK//iALvLlrdQx6faZg
fsTkV4wVg8yiKkO19sdm1MNXcLyw19HH28b04af6fd7318ru9GNsTr8krOMh982Dm+i/nAcDLNqt
O/moHhxYRvSkPHn0uwW5eeC29p2WG5upXGzWsiAq0iujWfJTS4Ic0oU0NBmdbYvIXh312CuTQdzC
Zjk0770jtRsexrgvbVgAybJho0db0Ehnj+oc5dstSFcjQLbMSRE9N/14nlvXOsGJJr5O7z65lb5U
/pp7vQwLDcBxPAJQgHl9XSDixCq3zSI1cDN0OIANhr1lLdla5+HiA4bX0TYHljcQkN5M5K8wDB1H
/8eotJeyw/svrW7eTla0Yp9YBymbES1eRz8YjAE7TdddpUM6BNIZFGY59aM4Dc4FWqbGVAAEBNv3
MUbPrnUorAbzVPfGfqnEw2hzTDlR5K0wIDdMMcXj56deMz2J90bfmjmyMpTZ5l5DmOc7E4pkCGMo
0qpdnVfWubGyd13j8Qm2Z5lpUSzx2htgLjLrJsqSZxzR2c5e4TzC6oKkyw8c/QjJHJZCFmY1zcbo
Ne8sIjLX+cuJIaaOMXDcWkUsd+lMskGsJafZ57naY4zY0vx+klKO9EKyYU494x25oL5R1XAj5sTF
gAXr0IEAXoyhl7GL1ATa4EndjwV3plMSuUh15MEuSP0n397ypGoojhEFJu+qsJEyZ+p5jIpDVdbT
sajVL6/rtxKab8xKZ0t71fJC0JxHpXVE+lNuGMVCnC6it2Z4A2m5Gif5nd0lYiKijHPVwSeSRoMw
DXEn2LSFc7g296VaoqNKlwf0L4juUv8187SfvlrqXZZ64GegXkcZgo8m895mJ6flKu+dKFlVtIRC
zHlxlGZxo/zuh+HuU8LpiRkxinbtWTa1dtU6oCeK5g1Y9kHZJIMrH36HPZAP0VB5iOleNUu/68r6
VKTljOkx3cOS1ndYAErsewhFcvRAbuK8p6gMgyJKGHyop2EBT9rEpkSTwGxjiBP7akHEGjcSC4ws
YBzP9XthYuAkzfBlhIHSJBC0nxZk+dWMMHHWTl511FpP31tubeATqV9mV79r8YwotJXnfslfYe/p
dB4sMv15kRujtfko9RqPHN45pvRLYJCixW3TOYiSvZzPKPEunapuWs3ByuI0T9Qwu0jr2by5Hrct
n1xYTU+Qs8aV1/eOTsC4t1L1EWs4eIWLjDI1OcA5IY+FciTAhKgLxFoTG3Zj3hF//eZ1JcrE7iYt
e8b3ZR/ta81lh1GIX870JZgrZ7rzkunYX03f+5B1E4Dd/c22ehxbIom4Nx49feyPuA1ZHoxYwhZn
vRW6sFO0qFppHj0xPwBQ2AC7vY141m6zVXU49uY2deIHGwcxci5AgnqOiJpOpemRKJKlmgWjOdq7
mqK5cKGeWDE6V6nkfiBPFUcLfgekp3gKM5wkPcYlFZMYqnr3R1+80zwUD0NjYGXp7OsBdYHOVBEL
dAwmDsg34B3nyjnzfu0Gtk2bjIccCAy6Q82mxvdR+hr1gHW+tnZKp4kZ8pqAIrsJ8ZI/aB4OO+xl
bN9R9Elms1RuAj6BjoTJMKGW1CkSLGaHTqbGwCuR/GP4LX2oI1qElXWczlhXAj79t9SHPzMN2bs2
tPsohi7oYkhjsfDEUjB0icRDwYWCulk+6HCJaYoW/r4sTg6D3iGI+UAIjNoIDfetnb6PPb6TPD0l
HfF+Lf2Kq3WIUov8E8KPt2kgzjVtcu33V9zce3eo34wB5xZb1FvCL9/9gmh2vUctOyy7RSJyZ1fx
UU7tKc6Hq84aCBTr1AUKBjWy0T4smhVaWo12XFcvMW6UzZxFP+kyHfKEs8kzuFjwGUMX37hu8zL6
1iUyKNgT3eKgnK4GZcU7a+zWs/nTTdJQNVeL9iAkoyLDqCjqEZVP+X0z+leFGZ0WAte39lA/drb7
XHaIfZaJ0nV91W3RPzkAEUrGSekn43EHaZIB9Umrn5uJtqa1nrShx3NYMy4xxLjXfUWK6qL2oENY
GcV9jQBm00/sPzyjuk/meQx4Ppwgh4etdfSpk2I+3UAgYjjM/fKsl7LaCZ6TePfM8m5mX8edHzat
KjfzeoBAhskoFayNKQnMq1Ak7Bqc9TDtYLCJAmtdZT9pCc5PRmgbvydBquXEvhrAWpoVXENXUKXN
LZPJcvWEFVg7L5bW9wRNYRnv44bBs9vcTj5a1LYd3ptEe2Eq0O6iehLsXM0vMstR7AMcGPiUMF7o
4XpaVLDHQIfHcjvgnVttVGuceWJ1B8apN+iJvla9TQxRYleZNmg8DYmjq+KQesNAPIGRUU7O8zIM
j+g7AKa5FZk4xOgm0U3c8jxyxYeZ/LhxlwWDZHielMl1zhoYCMkr2+txW2bXozFcwbF4MoVG1tfk
bA2X2wnD0Tqf8T81iYkzk/jdJO5iuLUGC0oP+hw7OVd3uOz19M7EA8RsYdx7s/iwnP5xwu1ArI6W
MTPWrPo+iWGn5EmCareCsCFk+eFpnX8YK5uYA1v/0FJWMzlr5sCe+U390fpiDNNsIhMXUZRJwghp
HF32NFxKPm9DPfK8oQKttPuk4iGIRqcOTdqBja4voLxTzIhqW/ZaikY4ejUEDoVYYphpXDuMkFvf
UDeeikpdVGsdtJLUi8I/ei6z82Z8K6W4MZBJBsglr8FZ3JrDHDBZerR8nHEpHBHa5SpsbIXV0dGo
DXU4gIZXcvaBDtl2DktKp0Kq1ZvG7suAxRh6JlSYtkC5PMyk4FFmGgvyE1eX16kDUsyNh8NcUL1T
Q854mRt/qxPIlEq2lcymnQklI8Xj4xJXXxhVGI5mCvNZoVPgsN/vAXRZsL4oxopve7Hf9aJ/pKmD
xTBmAdzSq0h2GIw1nDwOzR9eXQkhhKteY0y7KUmrdwW4pZm4uuuCpqhmfwFgrdFN3n1XY2bm7nHn
+Xg7bguh/SzVfQ7Bcj9aiIu9MWWe2tPlNVp2lyEhmL2eIYGjSBOaraCrzFu3qT5ZFjSBrZKHGPli
DJicQygN+yWJN74Xm8cOzkrWuS9yyH816PdmFppB6RoXfWbZPKCyGS8plt1xBCQEX8kPZQ36xkOm
JCb0wCl2bBBzECHnJqLiSR4737a2ouJGrJVLNePcG4adhHKA0pB46XMaVfm5r+1m56fwQcXoMk1s
b1I/IlEyLucwX7ggC+I8xghHxwyApGq1TzagDT/+oCX2ofL75NLaJR9JxPM4jcYAmh4bm7nYWmMU
Tgv3HAXDcfFj9kmax84wH15EWcdXqKlAWFG9QBrUV96PPRnWpmVVLl3t1kF5cEJmvaIpO07xIfW3
pv+cMpEKwZlUm3rl9bT+WyKR3dI4MMqe7G9U/Aspnopm3fF3KIyI9RTNTmuabussDDsXH2O5YpsE
cELnW6X/bhGZaab1Lez1FrM4imngthAtse+FnPHwchCdFlGZwkHjWY8P62Do6tDiQtrmboTJWlwt
nnFfAU3YxI6/T9BU8LLdEU2RqdY4AkI8kSLiEUy2iH04+hzPutjd+FKaFPJDuWY/Ir+lhWEWMKeM
tlrP/0L0BBamlWe60epU1vMjg7+GmahxBXr3ralm1tvy2Oizuq2ldhr1S8u9U3Seve0XAdtuvV27
wZ9OYjBDWx943gzJcyxOkdU/jRNXvyza9eq9JtT52U7ApPWdK5EjC9iVeepd8PiojY4zKaT4eq77
UcChnXe2s7zGlsFkwYl2arDvXT1G20f6hSpBgXpCnRZNnDVPXleaIjNOsD/OZlouwZQ6HbFkzJTY
M9ZmAnqS29IRH5Gip+a4OnELoAW1hos+1PeGMOqrUsUHevNywwjgRm+zd9ts2Yxp/YrFucOe0Kyv
tmfQecqRKoS9HwsuVjeoWchdwz9OMDdrH7KitvG9EDGSzwOXcFepA8aCZWrPT6Pr9Uf8CBEqtW0G
DSboDIq8oYg5qJ3MCuzBvji4C4Br1syRnUf5pGXV6ufxJuDV5ZUYUAJpg+JSi6dQ+jbb3QnkeewC
Pinz4pARgbr+I7v8Oms945Jj0g+WPEd7jEwFc7txhzjMQ+g+/SImwWb/uAMBFlaJNVFKcm8bNovK
iaElIxPO09wuwrGXjFw0yF1tR3MS5Tt6tz162lt70X6qrA5rA6QnD5sM/527LhGSc+m99YTfHmUH
8guUz8bQYuigLgp7M/EvqOETFst80oxEd4aDT0I4a+R2KXjnPFHdLZZKtsLzFipY/NxNwjDCjVua
7gE9O4YKc6fIV4qW/nrGJ2VXogEt1r3UsOXDKF2lRdqp792zMU1hLPklhcCCkOnacmo7E32psffc
Pr7zPNrFNqXEynjWv1u2eTPFA02uugNHLY+J6Z21teoFjL7sFBbzjdaPt/6UFuHSWQe8SMN1yqWV
tUzWVQ/JOxbJUbf0n3lBXqPbajtpouep2lzFomdI5EAT9pk0GP02r+Mvp3MiGHggUyzu96Du5Qdy
EIZzGQus5WxZnn0asFJ7cXWr++bLCpQm4MnSeeqYljtt++uEiKmtzb/2S68fVJc/d14sXqkAYzwY
0a10jOGaNn68qnwq80Lmzyx1xSX3Ju/krwAha3ww7ea9HLF/TvILUo2NNKC7gSHMtkOAvST4Lb6y
hlej0LUrK2kvAKOdfdYlbBWahsPbyEORcwT7My4Md8EylqdIZzK46/NrrVjeJB3xTBnK3kBv2LJX
Zn2p7kXf58cqV0HPTofOFuwQqtllP81GHQqCujhXtklM8E43AWWA4nmuC/ltVqrCVjImK0sJxyRE
v9AT/mMK66RrS55BliYPwsM5gaok9EcqO2VZD01q7VPL9XftlO59xo7NXNs3BaSOB+4twLHdq9RQ
MhcMTPXQQCnp198Tx74hGF3Yus4mcKQ/GLQBYWQ1cb5GrJHb2GYTCmoA5O5HPrTPjfIvpvpwG3Hd
YXaO57Z8dUC30Y6N9K9Wrdhzt8u7GTNZsNIdSKV5a/RqYhyiTgYM4XNuPye9k53suHa2LdiVbY+/
bMqYiIB3LXCIAvKYYUTNWGN6Rk1eo4dpJ8Np5hgRc+wGepLc2Vn2AIbc2UsHoeeEIaLoGWi6Md7q
VsoXZ+ySgLeTujNvzhrJq+v/dlliPYwxXITVWWOJLCTk7EejlnNo6kJjuerYDu1rw72ppX89xgyE
dTWb51RZyxGgCfNh0DZQF2JQZb18nHpypf0+z/bjjb+Y1VHV9dtYiFDXR+MaC7MRiN+oS5vaToFn
wagUcFyBgsXTtG86nCVx2d7m/lA/Q6n8FQe6CTiTNggBLENm4ll5MgxPietjM+SKos/+cOI13X5t
rhOOykQnTccxkosO4Hzbu+PWOJGHRXMxgwhzMHH07PhR4aU3qU3hYEs93vLw/s4d91fUZre5Xlc7
Ao8BWHjto87kDZFDsYV7cIwFOzZqANoe0wDv4ocaFTtzmenEgsSRj260QgVmbAoQAKDLdEjy58Du
ZwvXOmALzch3kyUfneLba0frhrnagMwyXciURDhQX0bh3SKcvbLNtN111VcjfHvXDauUhqOkpMzD
yMdpZtc125SiYQ4c3WZj/2uK9afKdhhB0voWuXul4UeLAZq2HfvSKWZUTT0EIpIdBWdjYHe/kKzg
EEeNH4yj+hqA+YRGWTwjtJ3A/nB7GSp/WkiBgpK3jQpcnlNTHNp6VHhZqZjjuTj0Q3GTOZ4IZbNK
rZCVgHgecg4Us+MdStGtUB03O9KQjyN4qdLuItwxzmMzDgH7/V80Ip/xQAm7dE6/E8a8l10L+maC
N2Gyt3B7+3rqUnAS04u16hu71v+MnPrbWsUWrgW9VjIDEVIoRjuwKah/fupFPqilwpjOeKUp4E/D
wyFH1v9Bp49VcPCWjc7T0RXarmbj6FjWLZFptWjTvW1RonvNrxJt1RaSU8NNM5fNOzr5TySrOzmD
IhX8skLq3saoRjSSmvc4WfpbqbQvvbVOqW/3FzXtqya+d93pwHffaHQdQRVlMNCMdArR6V4a+O9c
NbYGN4LFRaxrjyBn/O2iTTtPYlIZFVlujdhh0blCg4LRmQUXGneiti2IzAolgtlXP+W4jn16pAKe
+RMp80uJJwlvTrH82DkStHfS+VZQjZi9paZ/+TkCWuGhzW/NZQqKRYzHDDGA/52V9/gSfuVm0THe
OdcjS1qvmLNDi1GQKRIosInmwKLGm4RzAXyrELu2cjlBshCsecjhqPLXqHAYNXFkbwDk/EwaEl6z
JAobSfujm4pXi9ULggfrxikyHt5sybMElCm2lIT8iHnag4TZ1PEW/cxNYubbtvmp3QNc7HSny/yT
vEZWyu2AlGJxZej3dssCkAbbg6LPcDzZzp0JFD2nBx4AhWiOhb6imp9ELs4KDfPCYH6f+FjSDKAs
MfJuRHXpF0uvM/ZQLPKa0Laj5n225FMB0MRnFvf8P5SaYF8edDgdzQR9SA7rSNdyd1k5Up8mL9Lx
7omH2C2zlxyNvrmpUJgovm/rRmxJY4AFTt1yB2bJL577ExfhgjyEHh0a4MhhkAFG8/xnIMLdVZRw
gutSj3aRb93qLUWGIdXZ8Alh8NL2ZsEqsktHhHA+1npHawKhEo5fEmnMwn0X9h2q1lPpTi9zipyv
xnqxSVmtsDdvJYhstB/7xG2DOM6ADjpQKZBTA6PMIf2ti7DBXb1xpCUaXnbGctxX2Q/HqWIdHNo9
10A2jOY+sbCaVilwra6gsTdxPw/JEtgj5OqIRgga/6qDUx8d4NoKhwyP8ehXXuGxcNEIG0QhnVQc
0P77Yd/zEh2FFSYyfwpBIHbWzs/awJvYIh0HMPTk6xP+1lpW7IBqfqA3H/oxv3ULykaF4mQaZySJ
MUtbFN1BjC3lap6KgzscGt0n7pceqmvIdzfzQYR0ejFyCP0NDSkWwrTvg7wgMSkhiudcR9atg1Io
HXEF9ab5FTVMuPDzXkw90g7jgv/MdEuxJjGPd4yxelmfPTSETmZ85exxhzg+MLUh75wJ5HE2IRey
3zn5sW5vTTex6Qtqfif9IcqK66FBMdvw2it9Rkw0mL9Mq72bh9EIKzyltwuxfzAzjkllLqdisUVo
zVDncF/3unhsonigXE/G3Ty1723clYcUeaHTcp1TVn+YETkFYtXqd9UNK9v2tKT1uw/IGHd6tfcS
/xvb/OsC7jTLzM9ZkL3uzrCUdK6DUeUeK4Al0J35ThoKdBgjgrq183Nnl8fouhOFd2eMy3mUdnyx
sXaFGF2LQDbFcG4a+x4+dHdvrZCf2ZU8DhfFmHx01pYZcQFF51Vt+7B+dMvaeXplhEIX1VnWZK1p
GAeripME70G5r23L3k+UKU2pbZcYDcsCDm7XJKtXnuJpP7U4vn1vXIKxU3bQGJpPP92dbaNy9woX
c6hxuW9Mba2YrNOKtCPXwTgD8gU2gdlx26do8nvR7IHq+xuEx9X12OED7E68b/5W0wy+zixsS1GH
xN5Uh7K0Hzj12cCz47AtKY4V6uWN5+jQ88B55RF7qrpKT61JCyYQfG0sGKBDYvySvMhQCYa4mp7q
Z11DZ2UsuX3doGWO0kYFC3Ujn8l1knfR2Unz56ybTlmZM3AqQcICdiBaI30sPBaHU1Z+QDLbTUrt
87m8T5Gse4l28AtmEYM91TdeC13JT7ajw60NYwontT/OOyBrYIEnZtiVBd/FmX66wrpkEs62QjYo
oyrdR1FxN9Yg7AT3QaCn3rceN1ejlZgwqYujbdbvNXjwrcekGncey28X9YPR659uZIwgs3LGIf0u
1RsXabgywmlwwTc28Y+XVw/FwpZMrkt1k1LHnvxnP0k/IpsoHFNHXedP3BWVyMj3GVKULpw3xDcA
LMv4NCGusxPnaMw1HQMlvYqGvgYj4YHAAmBTKrM5KMSlMznaKLZBukjBUNoh1AkH5tUYzw+jleIS
St79GM3ukpcwNZOQjHusvBTwpKQ5QYTqtnd0xPiz55zGHNd4p08XUbdnSImoc9CnDqyM/3MImPVv
wW5ENLqu55hrECEhYGuo83/Lk2Mqo7Tfi/KKaurR5zqeLX95n1Fab7DFn2uSjq5F5vhndlUy1Bfn
nTJBHWZu/jvakIe+0evXXkOplBseS+lVZkXyzdmCL8PTBDOK1jO+1xrBXZ4+2FIT92BpHc5kWV9M
YQGkIkoEs3+FjLRkbDzn1m0VM6+taohB0Fue7cys2eQgzW4QMG6SarrRrKHa1kJvD2y0upvGDf+e
DZv2mKJio2JdZc353RihiGv92b1EeCPD//zmmf8W2+YKal4XxLdpWI75rwHRJhc2ahwN7ZzVOmuw
jhtG9eCfOo9lPagfcP8CYs4ig7npkDw0pr+rkNJSYM4nmYMoMVnooYWLd7mW0IkR6rc12vQgZU5g
RgzRSKTWMWsI58gmhqZmh1BtO9RNE7QAk+7socUwrU97v7Sss1kXhACPLnvVMvYfvVkL0PR6d+0w
tTsPQPb/I39N9/8t8ttlgCKEaRhrkKVj/cvVg2YRRIuJVJc0Lxw1taPf1lFyznotebFZezMvjNnr
lezkGywzr7JIvsduQhyU0q6LIm0ZXVW0SRpg5BA19czZVM3XOegWXEAxrqrBRpvK7PB3hPQCXwyl
6ikhcuaAUb67Sxz+ZXTg36waxEhOus0VlcW7KauPTo6vQJlXMGBnBJMcW7y7bHIGI3safR1NX0+O
W9k7gS+6Yb/Mtf7Ya7qzW+WJYYyGfWOZPFzNxqgfiix+oGun+WPIc2UmAqAUR98mdZv4BNuqoIcB
xq9BVLx2xo3bEtKhr39xGGGZNVkhjoj+1wQbTDxN3sG8A09T9kCO5qgXN8yTl+OkbIqRuhq3LX3y
Gs2s2D5ADlyGmBl1Q/FXesYH3F//xkbm6pOJcImS+VQS/nBodbKbbXPyUQLHv2or+TGU8naTBy2r
KxDZxSvhvTLIL/8dyFrkVg5xWYF60TQd252uX0tBLSYhNMFXWf1Kh985k60JIHV2iSCIhiEF+O/d
ThEwH5AH9XVis8AB5voxEwk275yVQZ/AwMFvoF/9/tdUOfpV6Yv7uXCTN14ciPKBU9Ucn6KucYKx
gAX0O2C9rVV0rvt3InmuDRRQB0K/0j1rHP8d2Col+YxctZHIEZZuZzTcnGHsGuJjAF2ytVr3YhLT
es0WCD280d2wIfeCMbFPyOnss94sKLKdrrpNlIHGZ7A+3Hp0KezZxczrQo+x+pc5T/q+V2IKFHSy
u0V+Qky94vosCS2olothxE3ot4gFwAmCeqvb5K5U4iWt0xy2C3ijZBUtyLV0Zr8H3RJS5sVz0L2J
iQVmZ8rHfGlX6GTTMYeEPg42pH0THCF5Nl23qxd6mZFC5xohioxcNkYijCengzk/o7kOlgTmom0u
3RGiWXXbKaDRDY7iQLqZoMlVNsp9DIORNbJaicccP0Cb734ffv/jc/qf8Xd9+/eQxe5v/8WfP+tm
ltRJ/b/88W+H8D78r/Vv/J/v+Ofv/9v+u75+L7+7//hNl4fd479+wz/9UP6z/3hZwXv//k9/WOMp
+vlu+Jbz/Xc3FP3vF8AvsH7n/+8X//L9+6c8zs33n3981kPVrz8tTuvqj3986fj15x+Ga/63x8P6
8//xxfU3/POP7SDfP9/rf/sb3+9d/+cfmuP9lWfsypfxubF9LPF//GX8/vuX/L/qUEuMNcjSJa+U
Z1Of/PmHbvyVHCdh+q4wTYJXLfKJu3r4/SX9rz4Pbd1fI0OBVhvmH//79/6nD+7/fpB/qYbyloTW
vuMX8f+5CLBtxzFNQzj8w8vAxvcvic1MYdkWRLit/KR/LRh7Jc5yryUaep85TBlosT27J+UHcVjl
PpqWTdva7nOlLtmbi5BINv0r4paU5JZ452ZWeo+RgS07KYYLk1fLdK6maZHbMUeZ68XvzRDJC+6u
YuMXGfnDBTTp3mEils9swC2aQDZkRLx7QKOzeRXhQTLJPed28rxHipHr3lm/Z8q/jG785blBp3bF
IH5q+QLf+XnKEChNIttJhsQ7mJpN2L+o7szY2aIV7dIDBR5lnb/zpuipkCPcRVNMIQ4opnFyOZcL
CPoymvbpJJsA8iJSyiX/Re3xkGdECMbkzcAdQjfatlG5S6cT6vdDNqjpemp+ixxIqJwR+dSZT1HK
im6bMiPf286pYtAfCgW/EU95073FCe9kmbevTauV2Ft4ooANQ59g4zUffDCCFqOuDR0t3fq5ttFn
G3DIkEpzlqGF+LHT5IjupQsJO8qoCrjvcXizoc0eML8km95l+TEBDT/XsfFoG+9SvyAeU0fHB3/T
AUCEPoo1oLTqADEOYzuSOiQBlHoVfS4grLYujvUO8guTI1qmPBHPhHfflf+LuvPajVzJsugXsYcu
GORreqMs2ZJ7IVSSKui9//pZ1O0ZlFQaCQPMy6AbDbSrykwGI+Kcs/faFZM2OVTuFrDVwsZglDjZ
j9qMpg2GXbwCtoAVOUvBnPZk99NtTab0phE89CHZtoM6L5x8D8njBWUlpoXiuujg/fhEr7hzC7SY
V53pHkQCbJ1J4oF79mMeJ2cWBNUOcWlIJuRpWVQRC8XD0oyYfpmQcKlJ7tquCTU8O0s6dKFoDC8o
T8mcK0HZtSHKx4ixLYl4F22/QVRywyCM0aZNlT00LaGdmIpDQBlumP32PDDw2qrPwKGQcoaIw/xB
E4yWQuMzXc4e9dnB5T31PHj0rtDlBXPBUQ7s6vI5NRSO5+q+rHUudTNzLbAxQDZyhrJI56CH7S+4
9jdDPNNWAhuUqNPfohW9KBlEREF7X9TOTZShWCQ19ofbJL8YUaEwTaArdMVwMPJ0x+6xMUL91iy7
01jLTc4YLG+aS/xMGc57F44FduIO/UXHtIlz6UVqviAOhbfLlTAxa1ovYnT2SiRnERoEDjnq1IxR
BcbIfLr0hoGhrwpvvGaq9m0TPoa+CVUVKxbWlbnphxKuKQGrNqVOw117ypHWUU5SyXm8MhUKkyZS
x6hOEfFZl0yZr8fQnCEJjNFql8CNVVci+pKvmpPjxCU6aCjM5zxINr45HcOeBPa4u2SMC0MOv07m
b8ZY3gvb27ngF/MifhwL8jxS4WygXPH1y2lbBVBeLLff561zT7bktdWzfGVY4oNG6VFE68rOpmV/
NyZQ7//Y+v+9xf65pX7Ilv9nR7UNwa7N5moL40O2ssWciPt5RrpwaTHBUwd6dvEqixSDIPpk0r+h
ZD3LCnCTRGv/E6j+f3s0k74SFq8v4dPHo/fdcf7/5Gw2dI6s//ivM/Dvs7nKn5rw6c+z+e3/8c/Z
bHj/sqlfhIegwga9IPmz/jmaDetfNvUNCdnSQ6hiOxyc/z6dbedfwprLZk5LR7eEQenz79PZ5uB2
JY1U3bYNd8YE/m9O5/kP+jPi2uTGQGEu+ctsgxa3qb+v0Dslh6mTg491Ll3nnQc2lqDQTU6PbabI
QqosinQPV8NZDiLKOSdxIk5+F++iJrz3IILAaQ6KnUUfMQ884+yPX/KTpW7Ol4M/IrhNQ1gMMAxT
OpIfCEX0+89XuTos6JCyH8RkCwJ0LngntoeqhTGfWnm9su1y50NB23SeesKDdUxLhCtE/m51lT9h
CW8wF9S0unR5/vZ5nRRRVmYhigy4gy+0NNyYMZ4LWWvVyuyCn2CE0mXnZqfGLpHh2eF32ejcrf76
Uo4+fyfeXRM80PsvleI6n0LbpbOG7WpVDP6wQ/twivxkYhAs682gD8FamhGeCQcvJ4QhbD3Ga0Ek
kZaYBI/zZyPDr+UWtcEcEFQ+qY5wxdI3rI1vDwFO+vbX14/i76Ui2OtR5jB5cXRHeB92nS5vYwWr
VVv44xomHRFEdTEuIl09xz6pceA/ZxMO4Ga/ydS6TYJfCWBYxwI95nj9yk7NXR6Fl53zTby98cka
sahFpU7cPB/OnC+gf3SZsklkpDHjSepbUyzzxl6ZAyNUncuCmCQ7dCJhoSDMY7H/mqYWSR7WnUUe
h1DyG9pvMqTqyePHpC63dcN9zFfd+Te/nv7+Giznlcye7VjCZh9AE/FhJRMCghZrlhDYNkINvNLu
cppZuSEjM/hZQJj2JHH8rFv1MxCJB8+INdDY0Tl+IPuqpS+4L735eK/jl6GfcgS//g9iKe8julmM
aUkFcCV1o0xIg9Zb0ZJITKfZCrPgMJCBQFgD4TqFbVQ7SGjxytSifFe3yL7DWuiXw+p1GhT69rCe
VmlEi2KwMrXHtUw4kpT1yYEKZZCpu5osK7nohwwxWyqgBsrhhEzwgj3L2VsydneiZXjlI+L2iMfd
ZoCW6HBOnKqgBpcYwI4+OKIjj3LHwCs+jhpojY7W8SIkYHIL4MjftJzQ55jhaFRMmwhKNGbkkCge
I2/Wcd3SKEizo6XlKMyLnDkRgv4A49EPhB7BoSVHMZqAzjKljve1mkhQKNtx0zRICzToWw78c+lX
0ZEuMRdsSoIF8dnVrkurgxfrt0ai5ysN5BHqSjg+DH6qfeaQ54wR54CbFLa750YHk2ysNrWSk2ED
TEwkIT/xBFPMxj4zls1aJeAhApGfxUQVHWVLQMU3i2peMx92Rw4Xx9KpIFzTeds9/1j5Fcr1AO0Y
CTl09rKuOiOnx962tjxQc5MuPmA2LPvEXOG1D9eaP7yQTKMWcdcb919/FOuzj+JRVdlzSck/5z3v
j4/iuqZMFR17NGoNs0n6CimENt42/FuGcZzFgX42WIhTMIqw8G+JnrJXPawIZjPYMLG/QZ3nMray
xmJANPVAopk6EMnD/bOVv7WefU91zTqgsMHxFN2UE/C1vsfNgFtrDfiMfkcfEMUcWdchg6yt1lf/
3H24lPwPxexfx6WAayRMQHke49O3Y/7Pb2ky/Y27EcU0RQzxCbrXb2I3EsfEih9QZcahp84rVd56
RY95zEKS17bdTe/gmA/bYklSs3a0/eCWpGrvUBgapMAgosJ1bAYjKDnjBrFDzpyGNCV9ZXkZQDuZ
pIDHA/nNKWTYfy8eodM04JZB2LdnfziFLAspJlIFpq7KS070uMqjdtU7E+wx9HZrZeHrIP/iGEu5
68wy2XKnVxvYNXwccg2/Xj9vd9YPS1kYukGn2xO6w4J+v35oleFJ00KcJuUvwzBerEBaly2mJLb+
ZKVMpybLEi0/AcwkBoUIWjFdcBlok1VS/KyJcjgwLZxWbdHNqvxvPh6b8Se/FsIcIo8ch13c/XjI
5EHrMmfQaCveOXgyt1ZLs9BxpxPVWETlYB1xiTw48Ml2EuHewigsEIpdGqzfUHNwnZ5bnxwZe+44
MKU/ID8JdxP4vnPeUyx4bbXr08TH8dmTX2G6zzSm60PhRqehY/iuQT1axrW4YAjXLrWQ9AftWNpD
/vBSkB+DcFsdp0So22FwL7FqL+I8T+5dGVySswTLvWdooYLkN6XCOBv3NppZjCdn2olqas6wVRkw
5xiYVRWRysRnyhAzBeLZhY9uQpWafyij1lxHU/FA/eetXT+HjYhIlmvjoHbF0P0yhtDbJtM1f1V8
yEeSufJRDES9CQKwKnox0VgEB1uf8NEq+vJm45wVnTJP+liNDCKci6jrniMjUwfWm1jnHFs4bpHg
0JoAZWCFu74066PbljcIlasbH06Ekt6uqNKTngVyxxTBXWCA6aFsdQfCNu581RjApoOOGpPmSywv
bCykbExlu44Kod/2JlNzJ7EvCo1QlmZmbcXcZlfS8paxA5W3QNJKNSfHpW2BSsbbgaU5hHxOZwlc
YAkNr+z9h6QnVAODVO61EhI3pgTD2/cZKupGFs1+HPp9o11rWAfOCRb6lfCrk6bmnYdlxuzSDHf+
VDy7ba/9dCTKkgl5vKYw7bCYCCVrh91kFDvB8rpmR//ZZMa5qzdglHz7FBcNf6+JSs9r+Faqc7YF
/atFWuv1zpwKkqbxOE/riiDPNecEgSel7+w50VfeFD3ZBYEH1VAQwtXCWQ9FKTkrLWfRBy9E/9Q/
h9y6QrjKJNIHiku7BykdbMiLStFU8YbLN0CZW4o72PV3StTxpuNPNCv5mvh6vVcFynJMCM2JEJGL
geAAaHlTjiUWs5pVsp3QvVzy1dXa7QcFJUbjd1VJgDA+Ghe63r+SlLQPYk3faFZIqAHAHZSlUCrC
4MB7eWQst7HYnchAUgpHf/9b6eYa+ht/SSrThaPCV4tYk4Uv8W9p6LPQ2mjqoHp3jo9EtYnbJNqP
aMmWESCxg925AqVrOOJDNsVqmpOB59TDFYVCtZelpi8xPOqM8KvqGifqhp/WuOqq0ttmKnB2wtfF
0rWwMAhfbsuq/B3XwZ5p56onvejK8CqkPRgDYq0dLnDY2gsPZfTeJBYZdHHYvQIHFH5wDrWtofL8
7+L0k5LK+OSkFihNdUG9p3Mpm//7P05q3/GHbDQbDXHBQHChj30M0TrZHOGF6Snrp8P3qqRzE0eN
TzAPWnEVNhOpVMV3hdBnN3eHzRxotElRARnp/UfpKs/gsGNT7Wvd2uRDxB0+GMQCXDvpkCE8qkKE
+KcJu1Ik2GBRKuY4sG6bpZBjUO1hFMALaIAIZCKjL3XrEaJz993m/1m9ZhuWdF2PEvmva5Zwqyrs
rZQeXYpwa+KdwG7ZIffBqb4GGeFYJ4ND9hwdkLYnfAFlZ/HTRN53n9IVhXDM9bFqXvOEKwDIPqy9
KTcegnewUQhQ430x7v/3D3nuu9PZN11j/sf7X9YRQYUc2aLaKJhBMTs0dx7Oe7s8K005roLR5hUT
xBzXCt2hEVh7lhuObVclF19/FOuTe4brmfzToMnBPJchxLv1hlVThQDUl8AMycWIbPx/Sr/QGa1W
3CfPgwHzZtNBPe9m4/hgI/XEuBAD15GLnMdOJmmUrQfT8A+RyaHQPao46q7jYNglGIGZ5FtEY5Zq
Db8DacSICxlHKRt+FxkQLtHpUNQh8hVZsK/L0ZwR4XcalNKHsr+tlVmevv7G8pO7AsUo39Sj78NU
5kOlPCSZNudOz5F4ib6NaWPjtdp23ViuuqmEuknAN+q+sDj27mBgUuqLi7DCUEQlapEBIVaZlzTX
eu0+czo1N3jk7qYEXxaZ5dE1E9Er8JxnhdFjGQ5Z/8JsSG8CRd1AeoxAtq9diTGTMCLYNmV8zNMG
FUHs7fLWyFaVa+NIp6VSeH3zhOGcwKZS2ThVYnNP+M3vhLH6ZrSzDVnQWMDUsNcdr0KfL9c4ni7A
G6EhbvGRDnnrH9qhW+X4IWFK8b/s7ZkRN6TmJmgScGEJVrwknyG8z4DJqz2sanFZD2dxqbfInor4
p1RI7a3hpqJ1djZ4AYRVa3wqTMKKv34s1rzQPlwxXdcQ1OG0MUAufXgnkPKCXq4BDdfzuUVW7KId
jPqYdjFq89IZ12xGZ5g651CoOcQh63/bE/YRrwb3Y04AQDXsKkgGjj1SwZpzlO0dZ5xI1+bsu/bt
B9kO5y0clXXsTPhwLAw3hIfSmAGEsQbdShAvwrUNVv6pGJZG39CbjosMLAVx4USgf3PHF/NKe/+V
GX+5uitpZzEBfBPo/LHXe1i34whqLYiooCd/wKp3VVpdAX88IFYKL6r0NXOLbh91hEa6EyaWjvNv
bxN5cavmoNJ2eiiNwLtAsEx6gmYyTo/prfehFRyROd0gSZs2CfiBQ18TSuJPsOlhmxKyMCpEO63e
b+ExQ+wofH4oxkf5nAwwsvGfoK6tUd7JbR1aBCA4TbwEkmGcM8Gf4xJDcvHan3lt+hAbNkUVXisL
9k2OFrGvcNpldJfWGAWOPpHY8KRhsYBZ2WtVcgasUpD15C/g5Hp4oVF+VbLTvykGPzlIbYtCF8cO
SCHDePvx//hxiRqNk5KBBDDHLlyFBtcTVeAvVsIhHZGCRdN6XGimCcfIYmanuXHFN66vybr4bnEb
c3308UlLk4dMK0BSpHw4StOx0s2q5EmPuQovSxf1uQTOViBW6DVFDV33O8Mka1hQ4BV+ACHY1xEr
v6aear/r2v79pvHLsOhc3jcEPGIuo//4ZVpt6poEYfyyn29EYz2PVdjzN8n8VmRBjZW8hhtPIiTm
LKzHeDLQqmf4pJxsutaN+f6u+RBstPaQDhScIgjgMETY1XRkkoeifNPA1U8ZkapbLXK4K4N+jGJK
kq83DfOTN2jus9PVkPODflsEf3wVT/e1Nm+p+L1gxdhq1zStcaYcRnw0/C9EX5QPwl/qjZ7unIBo
Ls0g5G9u/OQOO6W/KfKo2cG8RU5TzWvDEtqhJCRr5UbjpWL6ettxIGpMczaakVHkaNXvIXGtB0vt
vv4qhvlJ94IOv+lKl2a/pX/cAB3Gtujt6eCGg60vzSTPsZX7t3ZN1jNI/AszGYkOyUnegpG0pLQb
N2RaMUwMBncB6zQEP/VCONNktOWjid0hj5TBLoczz9BTIp2dfN3EV1l8k0nSnXQ9jzlomCWORnvx
6lj4kxK/vk/mKTavBrYdR6X7LtbFlTlzhr3IUj8GxsfYWwXs3bEjA45pWhObzk+BVXxpROdJmjjX
vsb7NIm6A3fjEbzaFu4ZbqWHLtbOKr8pTlNtPrpdXl3D+iHCOF9XpOBcY3GJVpyRlW5nQLSH7myo
pFjJiWpksEeU7CaFAg1Qd6rPMlRYW/TgOvIm/YHgUyJWOzBAstI3JQzalavtAafH61yHAAs+4jqI
igvPw2TlaDrwlxy5qK0DG8cfUCnkmJ5rYQdrKKQcZGKbiaSqTa1hC43LhrYwnURRgkHw5u6GDVMQ
qRGxYxpelZU9MAMwpzZ91BhVJJnt7v0mn+N8Xmhme6ukyftzhg0bms/E8JT2oyPBvY1x2m+ymtZa
GFQ6jh+3vMj8GPm4qsSqgxW8nS9DYyv0hzoeENYm5c9Wb8QxpF+eSj86q9PypwshcjGgwv3mmup+
slE49izzY7/AvuR8uBviEMPdNbJRSLTxC3cWyGpVK47SjqxVi8YJtz15OYZ72dTTLijM5KaYNPdA
bjmWkhJvfunqN/bEAoZSQNaS0ve2pGyWaffSu0G16NOw2JtWVdHigM7hRcum90ACZ8j/Dd28UrFO
gZqPazXg4lIJ8IhYT71jSIt3mXl0UcsELQfhx79V1kSXBjo4kt3d5phqO0ib/t4eWBl6am3tric+
duYtxQPwERixmC+1U0LZd65sIG/OSPAWAVO/HKuiOWvo4H264qJxEdSbgeyAWjeoFTtN2/l4NBid
3LW5V52Eg8/HQLWyLsghmphyX6G65PeamoMd1NrDUA5A60KIjlVPTxH3iH0wcbWvo1DG92PwMPk4
32eusEMGHtglB6laU5Eu7HvJkXCuS99NjTOLXvXXe86nW47Qufm7SIwMXX44Cdjqo6w2TdpmBVg2
WFCEiavQY4NhBNF288Ku5UMZgPPClht2iXY+1oU1A8qcdQqWcmckRDlW4xtHZ1iauRQXXL2JtLdE
D8JMq5cygTFrcQBsRHSM+1dzEP4a50X7zVnwSQ/QdlwGdp5lQZ1xzQ+Vc5VqQ5cyr1nUNfRA0h9O
odPcYTG+xzsIG9AC+MxTEEu/rEK6MrxsU90iQsA1MloaVse6cWHCAFOI0xr9sszPKy+5dDVz/0Z9
7hLJcE8kTwBdPOh4U7w2h4I8+RZzUThQyFXZQ9dYv0zOn8w0xp03hQFOJXmvqazbZy57y0CD0e/j
7MrqsBamwt3GJAhxS53ETQAIq8QJu8waMg7ogp7R/EkvwSdWCA5RW6AtWecoDNdfrwPj7xdd8H7T
fgNk6EjnbSP44xjF41pmdcSMTjC0XfZ9fYpq8aDgSKziLkb1ZR40Rc++08TJF+Flg1G0v7Hb4TEm
tw/Mhjd+dxz+fWPiIzEtpCCQTCc+dnTJo+96q2vUcrCC22rsboOCjm6FlcmNQ22p4LYskDem7AI9
LGsNuK3rAWEZkoIP1jvflSd/n86oOYx5uE9DhHvTh/Kk85Eck/fIVNigMccHrpe5nfW3ih5XfJ/5
+LQ08lbXfBsUbVGwSueg0jriQ5PuWu4gCT4nNQV048aIWkcCs8PpaqAzdVkZzn6KPaoYzj9kYNFa
+aR8lxUWmVGzaPAR+ZeF+qrLamMDpnMfQRFdB64GCyG7bMzqMjH98tSP/fXXC8P6u7cya1jmrjpv
ldDtDydA4+jk6bp0BwRz15Cw8oUr3L1HCuGm8TKdwgFf8Uj+BHN/BMValibnWTBdtW1OK74o9nkc
3zSjAI6n7GERMrvfl3EIctxGjtxNXDBa8QjjftW5jX1Lf9UHwCqwthsBBjCYLZU3gheZv541EEZq
ut8ccp9czSXrfh6NzTsHM5f3t2FdyckrHBbaOEFllCH6QWLXvW09hskS8GR2ngbi5E6pDbKz3LIq
7bVjOczQ84NFONQ3C+2Trhs/ucMc2qVXNheG7z8PfXBg+kmJHdOXj3A68uVIcBISSoZUc491nMTJ
9qN+IUquH9VUvHoEtf2z32i5Bza05BglAh6pnDPttWgtWnIBv14YqEw/FjTsF1LqpsmIymIw9P5T
1lXpKIIDII3OoDgum4Eukn1sAvmBnw2MNF7qYYikg50BLK++aMfhRiXRrTGPkikHt1re0TuK+gFp
qA0YFawk3tXLCDD4NnHNdt+TT80Be/j6k38ilOB5uzpZBa4j+ZHnkuKPvY7AF2Hqggsq9mi0rJzg
Gzit0YrpF7SLwTgjzgQ5nyZvkgFTfdObj6FkcvBW2ryNl72JeYpMNm9dhG8+3XxIvS8UJR/PRPqr
o8Y1nQ+KH1SqfQoLi7Ff7xtnAZZiD6b/kuHtA9Al2lQjTJ0uBY7CxQcNJU5m9XPUxc3Xn+NN7/Dh
c7h0U2eHB3UnN8D3v5JDrLnocw5TGPYPgJmSaQGr4cfYVxNYJi/bmrWBtEW46Srsgmjj2BHQhJKx
az/1TCl0w1rXornqjbk3z7QWqJG7IVI1WYt4IL0UWf829kAyYCk0tzr4QS48csqOA0fqAq0WXrpS
oD4VekrYbn8H1hX1DNgu6HLWWeGq/KjXSCGbtAbHRtzCPkvt686ML+eM2Y3Rqx9ZTKKxa7mY/fyW
Ll9W3Li+0Kn6ZLOO/Bowvk9+eKmh30yJWTp0/mRuvv4lPxnkQmb1eJPlrCZzP6oA0Hr4YZDSRXey
DHst7HhzOAhS4GDZ7GnU5Su7gvdnZQe9Bysb9fmFT8WBuz7wj74N8+SbDzRvaO8f7dxmMw32PDYY
hGrvHy2jTjMuhc9JFnj5luKs21dJvZWDmZ1CHOXugXSYq3bU1kBbhx/MIIgHMTnMxEmF9nBmqdED
NyzQnE35A0qZ9CyL3OevP+Xbp3j/KcmaQy0vmePzQr75r/58TQlXdXsd4uIQdYyw4N3n9UB3v7X4
vRB9EX4QLRIVgy/Q55MlHvNdlwARjGaID1iy8JEmz1UROi+EPfd7Kkx1aU3GutLs+BhVIJMl1SMz
4sQ/DlnqL4NuqHZYwS8wjJxiCE9GMxLCClJpIa2mRo5ylYneBWU3zn5qjEAup/AI8AnqbwHfOcmf
EOynK7su6ssUrdbSMkkWF4GT4nfC4/X1T+T9vVewokzPwp0AQuavplIUDsRNALBDbi7k/s1D00AY
OerCqIEjFHPKVqfmYinFVOIwl+ltLhNDu09K4LVk1CAJwnRUy+KKYGkS+yqwNOUE393K6qUHcLVL
iLX0wJUDdP9NC83Y48j9ZWWueWDoq1/qEUd/EFr6qorbh7YYolMXy+jkIeTd+PXcNQgHJsiJNE+A
CILKbk4DIWroodIdut706IdpeuzAhNCLHaJVWKXmVefwN0b04s6baLqdaBxtcdNAU3PHl9qetrBw
L+oa6bOqjJVljwXjwdFfOUYDJaBpHuIGKzj98IbsoUXBnPFomM1tIbJVEUNH1mFhk4IOecoqneJS
hgWGRHU7YVI/lDR3mLaiDJrJdQjAww3xNHADuOpY0bXZ2EufntOR1hKyC7fcQfesDmZ8r6ZfEQgn
5vokT3r/HXBE6PM3j/2Tos3V0aQ6qEzZnYHHvX9/c7uIvAIM3rJTV3rA9MLNXqxcOw87owRl5C0A
4mrHKSfstWq4K4YZSu4xJDCM/2k0LURIuOtstGjKfN3Ww3U4RNDtCA1KyRfk7S72b41BQhBaQEII
uCOgG1+v3U+6s3T4cZ1wz0Ei4ukfzrmgZjesWx5ENuAGdDRorSOyjbJ1xTpK1QwaY1DnTxnhuvRC
txlrFJyntmwISPzmw8wb3vutxnXmzhsyW9DxSCjf/6BOaSck3KaKygIUj1dvBJa0r7+v5Rp/XaWl
Nf/Z1DSWN1fcH/4WsqGakeh6AkJK8jFAoxmtWFW5cUcWIqTVWs4MuOegZmxKbvUwd9/idRhyytqp
vEUiNwE+CVm+Xru3egXBsYdjMgW/zJx6qAixQ1tdvEg09ZT7BLupAgJoTtxTVGsTMXWM4iqSSTwz
18lnKC+g61+zNb1kQMoCX/0sMgSIU3vBI9hqlL113w3wDrFuV9O0jqzgzsEntvQfKLXifZOUiMIE
5YgnB+5OA/TVOtlqYyHggpM3P9r5pkiMBm6C9lLXNLWcicupwzQZuj+yAaI/xwhKil0TxSXjYNMG
XYVjRFyy5y38cNy5dXpN1DIg14APTzIvHWtYmykZIb73ao6zN6b263kCXSwiRzwT3L0YsWEvULJy
IthwPqySO95k/bIKeBqGWHQ6Pw+jyrJkWkTLGmcIpOqoyK+HlDQLSHoLMtVJuiRkhN9SfyqaxuUt
ITZKC5qjexMyid5kgjE2tqArTmtgCZMFpasI2F18NNiVi+qaAjSw7Ic6LVa1UQ57KOcQochPHfIa
ysCgP46wFrYK/Kdeavm6FNewAsOVTxaRS+DicoSZg7Ia6cGMXmU4sY5EDokiEdt2lD9KGR3CDPqb
quJsoUfqEdnEGdEzJ7iR+cIu+HGYG+IfZL5H1/rQ9rS/u5EqOVFY39Gj9hndtAnYLDwt7T6Ii4eR
+IaFXSX2shnmmGT+XUzqGgYOuYoc55xxzw9Swdu1HyFX0rTkRwQ9l4gSAsyIQTwPTO0Jfd2R5A0g
BPwxnO/1QkAMbLTcX5JzgwakhuGB3WnM2n1asx0XaetCPUseVCevpyI+2GX4ixTVi2SEP4d/6jX2
ftt1fMkiefCw9C98Y1N5HAfACogakxZGUvIp0jQl9laVL33tdYuaEadDYETUIYu3HA/9UHKnW8GO
sDyHK0OXrDNMw8vWuXAbwOaRdip7vipcRZPLafcKnXgXE72IOoX/xEhOVuRhDcLLvcgsivVQxb97
KJcL085+RsaylorEOP7bFiTt0rOcCN++OldG9OQRKR366biSBHYsah67VbMc+OW7pZCXQ2jzt2g4
ygaX9yUe/IM/sNMZwkXCNlkvZiFwq1XHtjFxpIXmtJQ9RFEjJzOgLsFoVo/BlJ1NDSMlCRU1tsSV
MlIORPcY62VO39Wg3VCLeKPRWFhM9o7Ah3xhmBTvZToReOJo05I7/k724tdk8ecgu6EpLekyE2+y
Ks6nUmVzOzchd5jyMvMfJqJlAFi+hVA0iEJSJo15+Aj+7xCM4c3b68oThNRHrJMMIpTnjgA9w5uU
ufOrHHa/PTBRraz4xRsX1RLMJYBFV2bZ3PDy/GARqrWssXbDW9xoCnNxaPMwtKQCpNs8FUhSQO2+
ojtmEG7Qx0ex/Ux4NDA/MLUXeeO+kEWdUkAHeIXBbTlW2q7yiMyNho2oEvGDVg48FnDrCEPouHhP
JGMruD+4ApUNRJ0nHV+KEfgCudALN9DJfddwtIdzeAB/LS74TRCDCPdgg2XKC7ddHK2Bl15ahEjR
V2UoigpmoaYJD+sEgG3H8JRsFCvfD7HNl/GHJ7PmV9TN/E466XFIq6eB5jImtztDq5/a2oVV7plr
UXUvqmDHqs3xB6CLdZJjKvBjHjTq/63b2a+i2A5C66CUp2yYKr7WcZwTVn/tJeq6dC3AtDW7vDtw
pkczJF4rXvRouEplfZtNoFtdfJ/llE0LpFNnph4SGM231SW/ejRxd/A9/npDuy0LC0qzpDEFT+TS
LORu7Nlu01GmqxNMehauTugSUEPHLI1V6Ecscdoqi5bZvo28hUfqcA7FJEJN1IUJQ2JjhpXQrl0i
KwLX0cycRoDdKTv8hrBUBic5WBbZ8nh9WIV2rC6d+ALANq4YLWPsMiXXRa1dTAIselH65UoT51or
wDHrgY03JvsVRMRWUO16q7GS69wdnou42iGAQ/TZBfFyAotO3EhJ9GT1u3JZsrqVrg27YwKuDgRj
EGMwslIj2V/7cXMDxwG5q1+gGi4YLjQ0ZKgXnslcPKLP3wwOuMxJaAnpBXdF63nQuNE1kMRRIjCh
lzZa11lm3mMfsFY+ik4icvsj0WccLvlm9CJJdAVrpnJy6M7KX2QFfLWuY2LuDh4hF5vCVOUCuBVL
VSqyN5lcxh0PS5X4Tmv7Tqve8sbjl3QY0OqFbKaEXPQ6YSz8KaQ/KdUf3v6Fv8usE5ArE1eUWX9k
eujeDNYAT+kGjfuz45bx0sELCNB8BAmDv3MwxXNXgMeM++RsCrBGosAbmeFNsOjm22Pa7r3GaOGg
6zkeSu83pRGpbf5N4LKYmpmOq7EXJKBfCD9yfxhpe9bDzBhEjbouOJe+/lDpms0+CdwGWOsDhRk1
f0yvQBIUYVfFnRDy3hhRm6NHBfSuudBLzG0bEWKYkek0OGKmShL9wtEFdg0Q1EQpEusOXXuPVkTu
JefCLFnPhsqWLh7Iikt0A5eIxgVxiCA1/PAOQvTK9m/dVH+sBhYjgAq4PLr54PN2u2NdrWK3eLKp
MbS8wqCELpTAhvvcRy6hj8YhsQeQwDPZJWVXLRpEt21p3TXp+OgFxH2ko7rvK3Uzjhz+dhYgmuDF
1n3ibaJ04HFRVvQGVuPKCYBDk5eXV6TMTFJL13bkUCClOz8bMRSAe2qn305cgZkkQw7kAzBsMF0R
nNhl6WDUmMzyOMR4eBuBuaMO23OtKB0wI2ghuA6hwOHtjiZCYUauCKPlvVQFkAJvaDa+f1G7SI6T
iWRvKeDqtgTRIGS0101yRXKVv0ZF/5LozIzQZXZLG5ARh8xRdrXYcuG7jqH9Vnb1NPWck0mS32s2
+ShNrYuFGbo/iwbPAK8fauj+CUDnnEUksg2E4LRnqBjDpQqdc7Ap1zUANqATcHd76G7KZhDBoGKD
ORdDsBNdN8wul2n7WhhO96PzghdzPEtr3j/fsLekd3DzcrjU+nBIIghokcYSjplVGYFerXxpbFMW
KdNl4JBjitiBdRoa3p3yyEcXHbjZkWfomMktZfgpS7yn1mOKmKY6eAdirRZeUe0bD6FvaSZPvYcI
wuAbdyl0zRjvAZ08WPoE3S3AdUJ85rMh7i78iLKVbBuv8oH3Q75LWloTU8mYdXCMZQgIifFVtG+n
CoRfFF0ZdfIgLc5QmC83WaqvgzIjx4hbJQRGqRgojP1WFS9KIyYFQ/yV0ZlkSU/Pdln+tvJQ31gp
FPgR2qQjMsGrrGIG+9YSKG6/mLI6W/YD/FTuis5YrDx7JPWwCbi/FFLth96qNlljGRsZsqOxoS/s
2qCBkNuPKWIK6BUMO92KfPOwCpcNqP80U+3yPzk6r+1GkS0MPxFrkcOtJFCWc9INy253k1NBQcHT
z8fcnZnT47ZlqNr7jwY1NGfTeCq6ln5GQL7QdZxTD84SkjWARZea4NGu9KMDFph1B2LN3kw93SeF
ZW4sl1zwXv0zdLzbSetGAmXyDuXsEFbTvW3p8XApAYm0eYyqEaocqS1Z++Mf+oHSh67tfEx7E52A
HkIbVdS7Dh/vdkBZ26XiAFsznhvTPE3Sn64zVUUU2UZ2bQJkiiAyDDM/aMrbBbHXHAm5uY4ZgkFz
dibkfCiEXZtm04VUZfyDNC4u88FYyK7+X5kVm08wOh8BFRJr7uXarJDcjFx/h2g8uQZZP5S6XtvF
I9LYTz/nvDrpAv+7yUOXlUG6N7PiT9Xx0IPlbAI+6Y3U/0yx15JgUNuR2Tivtcp+hzxl/V/o7NWI
1Mz6S6tcJnZqE5h86j29X0Q5YsMvCCWRlUBhpwpGRDF88gdpCCsI8JLla1wm+qZHM791O56IBu38
HHefak0NLwbnySXVd2NRmbOxvfY6JD26B37VHi21hRcQiUsKmjI4IDr3TIoVw97UM4/M6BfMdCMk
oazFBKkeJHRPIJKiOMNBpJNwii56/4t/g2BVpsqwrsgOoFC0gNMYIDt42V8r2xPbhFBJRd3gNqOx
qxpCwM30GgPzUaZKKvZagmKP7tGvEKOs4VW8JS2FNNTptTYdLXn/PQYUThR1dRd6wUS0rnCpIv5h
qKgmIO62cox/+RrkWBZZF2oZx+04H9HS0u4L0t2M3b9+SDPuAkrfmSZ0njeDts4l8Pkgq+qjniZ6
arUhIoqLWy6eCenujkOH8S4ek40XtJ+lSE1WQNo0MbY+JhiPI16QKsJKfh+qgMabicFlMYwf6RET
5s2xxalBCaiNUh+iJf1YDEppFI7CkjoZIcngHrvVkcBhhLbFAAVL/g7EmtOP5B+qZSGeu8q/uiI/
uE7RbWz5MnfiWTm0CixBvJUOlW+B6WHf0pV2ySmXmwuQsURgVklT8cYy6ZK1QAoX1A0lgQfdVMek
y9inm+Hq1dTn4nS/CrJYW8n9W/TDupDtRosWz14VeZTIAVHrxpidf8JbxIb6qGrnTBbBxaTclobv
7MdW7edxEoc11MdZxFNh8H2MpNqXGk9pEePB7AR12R0uzX1+LZdc345GQB69mdjvbUD4II8WjRti
5AK1+LlonDvwu8vgLyZJVTDheoJysxYRHjwVkmad66CjiBxEvkQ26NOLaQRX2yaxQFT6Sx9/YJrh
t23l3s2hepzLdIUrmuYmSVdUUkWKfLRNqgd0V2DSWosah9nQQplIWoxNwkrpcXxD14yhywxeMcOq
bezMP3nRPyb98k5yd7kfUG1tlhQhYpwKiqdM7+YxftEPDXA7zmTE2k58pX2Du93vYySxASdC9RL0
JCF4tO2s/ycpoGUt9qPlPmsT022WPwAiN+Qi9sa5I6sqeDUsNiNzQtzp1f1hsrs+6jr5RmR0FCeW
d87mhSDWwds2wps3KS9t1+IJTHFrHMxq2KWSvEA7qxAxLy+0bfCkG/N3QVtUr1MnBMNQbMuu+slL
Gj9SFMzkRbB+j9bJt1XN4JI9dy1feaTfaaOKfW7JifxUlF9W/k/alPi4HdUDnjbsgqmh695urxMV
1lt71mjHiLn2UTQbs49wLEn+LGlAR97kVBuxdjxb3vfo9dmp0OJ7z/Z5jAEcbY1TVjUUsUxCPnFh
3uMVkiicJmPZcFgSbbGfOjbY2v9p6++FGl0U38t9auMnJntiK4fkJKC0IpnRlWzt3ayZNtYyQnuV
LtcXo5afnoKY4pvubDsFcfF2U2yFpMFlkHu7zmgm81yqxqwrS9Vbrc8T90uDiyLlM2P0MTNEdiyX
KSm1XpBFi8lGaplnL9OyKHE8dGq5ce0H4wng7J1A/2DLY4IOOvVOHJCY1BLQQAIXEUf/2hYG3jXc
lBR8mp4z99bq2tFuq4c2Nn4q7FPDkPwSKb/T7eGJwgnGrzJsU9argXpBt6d4Qm7GdLo3hAls+ecZ
rIB+hGwOfYQwRmE/WtryBOYpI8ozvvHtzHuTgti61h5U5T22hqAqw/BL9JfNZaIAChhmi69iHbN3
CxEkclGhn3h+aMT5z5SRC9bnyZWQZUIaO57u9HFQ9pnYYvsKpnxd2C5QQBbHNiiKU6L5aGaTa628
gLCenSPoULH0+FbTVbXrfQSDVvykpw1FS8mu5Pvc53I9dfoHqofGA7ck0D5FCYiFcsrXSDUqk0+e
r9KK1EIRBy4oQe5/91Ybao0kWMONnPKXfM/fzMl4eim32QapghKuceb0pLT4vvfMGfbTEQc2Krpo
QQ+qQgf4HQVTey1/czpTvMo7kBB2B6kyb7Zd/MTF+DO1nn4IamTvrjAX1IRk0el1vTUUu78jGB/b
WO+2TOv1NuCjX6ovJCesIFrkL/IPi+cUmfZ4N8UisHol7blRVnMuGTdRsZinonWoIrBWW7f+T6x/
Wh/k3066edR3Fr9SASWqE5diMt9yndxlSbiaIykoaS3hIa+vqcGqFMUX2n1awwMsD2sizUsdcuqe
6J4mf6eD4+hV1UJkHu+uxtBWI7LbY32COxE+upAPrUgyIlBs6lmHnVIaWaht923qguRZKkuizrVA
vOPQCDqMpZrFS0mxqjC7fGtmF6MDB1OufBtMemQ9YgbQKXs6rrcbmxY5K4rO0JiujZ3r9FNoZRQp
UvCmwjIbqRtVJpEynnbOaabZ0gdFbm/sWIcqmYk0z+WhECDGeRrUhDjDCqBTbTnBFWtUMFxNCoEA
pZl1NVNFdqdh5vMW8F/9BRy801apveizZzOnjMb13qhUJZ11m07+GLrw/zsjNptd1lKG7EzDPgEF
02D9L85AvSOqwaXiMIBlxN+WU8+3KVX+NNeI2vREgyqmW1hU9yBWJCynGncqSYalp315ZAig38t/
mLL1kzMJRXNGT3nEpHjTDMe4eXZ3K/V62Oc6rFXjYvtesHvkJTgFi6G36Xr7yg9NR1yieSfT7H6V
m5cRZXX4RvAFbPF3A6WkDUBHK93Idcwfp1yoVtrA91T7wNSfuSouC6WFEZrLznefpJ09ZSnaaVr4
WBXsFefbwfrWIB1UzA/tchJGQKJ7MD8Hdnv0DE5iS82UbxkgZTMmxXAu6PTEgXzzCuDqPHmYpV1G
FD52USpKcMi6ye/2GrLUeuVbsRLEQ9F/atuYDilCeQ2Em8SM7Jwgynznir706Cjvj6Qgpgmqis6n
/AdF8TM1A1R3Ak9xiYiLhZOB6fnZaDo4weSMW3GTDXbzdxgnaJywKMc75s8qFDPtboHvWxdOyNB3
hNpKPD/a3UyaX402C/gTRKKg1zRql704+EV+Jgww28rJtUkFDnuiPzmbHYzTighPoM6GCgquGiQf
XuWe3CV9KFvSlZlGYECohfJ9cbKGcf2QQcicRt1Kx/hrzfIryJjUutJ2t5pOiDUdbxkPz80U2Udb
uncuCCJnA/FQWVwVoucVc9fcZAtc13dsuUUSBfLVByiS8bWnnWagjXLfs3K8Qjvith1tAvC7a9an
+xhjGE3OnAWUUNZSe+zq5K30/sS2Tq99TLU0iSkbr7LRkDtMELiX6EglwquLg4s+Pfh5vHCY1to+
z/WDnWCFrfHGbahZemrHvtmOVAwztKd/mlncRotURF+HwKh7FNfQ+TmuQhKyNFn90yzc+bqWfyc6
CHdNYgSvwSPJZBVqRXuiX0P/KOyUlMrK/+kxuTPLsOkvGX+LIjBjy4D1dyqXV9fUzDMULjcT1UK9
R8b7PH91M9HL5Pfy0XKPj0HREWhAXHWvA942HnhteY5F8OIM42XwT609MgLzd5tapRjkia6FyyWE
uwp9yHUhvTdipnkmbLnrirfOHV7ImYTyjB08iwYhOpRp+ZycCEBg8MZDFth3Gi3x6ExexHt6Eo7U
3hHHYbHFo0VWgegG4hkMmAF8F5tk0A/TjK5Nl7I7Oi2OSAoHKA0u8QhQLYkBipFz09g5eDXeh942
611KKO2abf02M7QnQe2QNtDQ4lMbWNhb7rVioeZRAZdwept8wSoBHCEDFPHoZpzcKcTftjc4ZDBf
w4QKUivxjSudug0XLsxZrZXWkJ9m4SZINUhoIKT1HJQ1agF6ieQ00rTGqyDSKT6Ciz/YqXHVLfMz
q2V7TrVEbVrHe9ZE91j2hNhRylnCypB9mU8LV5tXRZNOCQxn8HE0rnnCqWwkM/ZkbkwUfVctWD4q
MYPaT3dHC/JLNjt7fQ6SqLNhc/JJ/xHAggdD+eS5acjEZSrJRbe/CYXNcEM5F8ObdmrlKuJm1Z8q
dfft8VF28zdx1h15GITvoArYuJUd3xD+gkb1G9EMeTTK4EPpXACWdZe9pm0gWvWzUSwHt0qcQ4Nn
klDoA3lOwWke/D9DVr6a/rXi37usq1kDfJJ6bFJme8xGfY+Q6YhwrgvhzmklR+1QDHtqknPcw/93
LjEtKpGGdqw/g7EToB8gUKfUnsmzVv7Zdef0qk3LazB1l6HytP1kZQ63NCWvXfbXGYy1GMj9IVfN
Y2RdbuQWfykaeBo2GuzavLJYmBLmAv9flxI9rtt8d5B34GYm14mPwuuALkYnkc19it00KpU2RQBd
MAxEa4XUM7GAzw+sB3i8ga53PZU0UT9NXNTk8hpkSWCDCpaIpl28F458D1CoP3uldiG5+9gL3bkB
ix6kAUbjOMuHSasEE6G7GSzu535mekZdcKJ5BDlHW761TeHti9J4G5bOOI+gs1rTs3cvzS+N3Oes
afGNrw4YWq4W3foJKsnYiHuZ8IevtFTjwQZ22lArdXRl7sB5td/FGgHMoNXC6R0rPO5QaAezZZu0
Exceo55eC1+7aDmVEsp/rQNIY3/QgLbAHkjl4ZkOGIOQfqJw7tIL7xdHTg6Jr/y11iWw3vCVoLp3
7/1YAkKMxYtKWVVKHhY+GITnDE1G89enKI2Ag4FLq7GOQyEfuTwhlVPY9C72b4i9ME0SZ0HPCwlD
pO9JqiBbXx6bqqAw2wJSNQvoUzd1d44qw6z555fUKaXk77PGyj9uXnSXuCGZi2wmrML5Sumwcy5v
qhjsQ56Elg/BbZdYmCxLQ53tk0gMwoDd51l6HlTWYD3Idrjjo3mk34UgFp0W8poUdrrLtVCk/q9O
pJvh3UsPxBdbR0Qfwy/0GGwuzlVDWJ+B3soN8OM/3LaXAEHxgRkI5NHEmuOY1EH05dFTlhO2azyJ
ghh2CbDZjnbrbusZLAC6lYu4iwjxesNjEkRcINc0qcqIFA3uvcJ9ZOA6K4JNNgNlWnvchPzSB3jA
YSbOp15xW89ge0HKz7Dp081GYckB6ozsjdTOX/FK41obHpDTgAL9n5DmPhHmyA8BUxkm1TKHZTe9
5QwMmU0AxpLVn62NCNFopNq2JsiXCA46Q/SGZlcgmrV7CbtPWBqtfSyJKPCg/bcg+LtkqiKfdpYs
10yetrWENH7J4PwwUHXbpVmvOkrWfI1SwIpmLEKitOesDw6Gf8q4+rGqF5sihXNk8zv4lfNF/t0/
8hZS+PF+T8j4LzJFqiGIVvbv+GYxNXTkOVjlFTjri/+a8Ceh/esXesmytD4EivYF3vbZcPY0o0r4
c5oK05joK5s9lODU0FKM1bNACiJL/nXtvvHW7aWu2i0EGFYDVUSW9dmn/asuAaJzhIzkfEMbVaX3
FXeUp9IoVTed+hKzfcSB+jp0s32KE/N76JPTUEDSlI367ixCuLziqLrrAlwTe3pI/GsDKARTlSf1
vcwVARhGY23T3j5a83Ol9R9k1v82/PO2rPY97NTBzXHiEwkOFYXfg5MNRHAmrJLf+nhQbftVIgQ4
Wlnb0K6oKPTsP+wsKPZJou1dc7x4hobFyP4x7GmfA/v1wqEIZaGSiwRwWpHy4rez8czImJq+on8R
wdngfw0CP2iDFlmn5S7oz72h7/OF9jyV6jtNBylPPfqHRs8qkdNbcmMZ5ZPQkp0E5dw6Funr3sLW
kvrUhdhj/8sl9qNRvokUbMXwYBucOzKgTZVruANbETqmts8cMUTT9KHcmVAXg81MLuVeDD/WxHtt
tP05o1QABZKdhGD2L1D4iCT9nS7G/kJISZNRjIBjK91CiR+zYHmdK/1PXK/aYcMnYHXSn4NKO3NU
Me9l+Tu+b0rR+z/Yeup931yJBPkY/eCpkMBFOlrTTWFa24WGwG1q8UnY6wtXiZYSIVnAsAN1QUSI
PbZWirytP/BPBqhLvLIirMldToaPW9Ir0MBz4kDPd/ADR7ZYVh6x+u9i2pGmGQV7mtZhugjeIxpU
wTuPhV6ChcNsurSWSBPdkzu2xV63tp0JEmIHVO/pi/WZp8sZlee0abQCAtP1n7yJORptK5jlBHsY
WBVLE2Cz7NKQr7NWUvArbm0l0Z52B7tKCaLX5j/IPQanwCgWF22E/z/IfXmw+wq9K1Gnm8IHkEoU
liY5s+tyvgQlSQrebHJcAz1mK0YIx33CukFls9PgwxMz/RxV8VoaBIT3CyUjduw+JcqgOFICoPkW
QcGetV9894Lpb4szvN1ak+IXmC5/3KqJ0OkBCaAA2lGb4ey6YOFPWRMsESjnZGOdzPpxzy9Cj3qS
j7keyi8SknyeL9LPBgIfrZocOGKHoGZ7rlN9SLdDXxKJQA9d6qFzY4VmiqazSenF2wQVDo5l3NmP
tCHjvnJ5ASdZngKkRSHhzMBttf5eZXEXcfvTmM1Z3VG5RhXPUG3iqnjQY+ud83c/GITGEKN8b62g
QI+1eDtaNSib4ufcTI6Nj4s+ApAW/3m0mnkfoxhhM+1nQF8XYYEkALmSgHQIJJ1nmXrsuQuPVuvf
GM0G+IIyiPpAXZVLkQsCsGs1BW8YEDDDZ2S2U27nWu9dP6J8yhq+1TXCd3WMnft28k/d9Fmha9/y
XPEmg45sWt29avGiE3Cvp5SOGOtfBjjef1mlo4Vt3eyb0iGQGfk9WT81kiQEhaORcRzQI9dPC+h9
D3PtCv5w+wG5muwFTevpDDtedu9k8zYRgxxWjaUGNxTIqYRbHFrh8dCbNgZ+l7tk0ACgbJRwopvr
fdeMt0CRHMiSRS87kR5ty/M4mhTPJsoCKU657GP8VxU4Yewi+XGJrG/iwedt4nebyPqvpSUfk+X/
rWJWImOAnupyKssRy+ycpP1y4ReUDqCS0VND1vSnXTZuWMwinLA4w8Dr8bbx0Y9VZG/QlZqvZLFF
MSK6phK/+zYt+fwSuyEQIjVXNd4wRk49okqk+BmAforXLD6UL66/0ajbyEzewdjnmBnngqmmeShx
NW/hw4ieRnRamg14D29timkefQa0qhjj21B3n16CYiMpTEiDFgUba2CO4INH8wjzNm+6AnTChJXc
GFZnh8Q48V07Xha2k3UQE0iiCe8bQwiT0c2z6GcT732QE+5M2muaOn+nvD+MVgGz3tM40CwfQC3G
VtbfXgmgNo1EGDcuBXZuS8x5VXjRKIywhusk8My1TorjsbGgbghmJQ4ks5wdJnjoounBZP3a6J4F
3MDGz9HN5O943dFCn8GSJrdZLAEuV/tiys175jFn0AOc37gIrSgcrunSGZrHKisuQ+rMZ7pksLwl
aBwsNFl1o+2Kimu1EDBj6F20wzBKwF2n2QnTpJ5Txz/XZUN5rI1mnWe/rXnYdzq/i0CgjWPziCD/
80s53KqgOCNmiA94VV9cGZh44xHITIT91GMKWtJn4oFb3tjkdAqvYdXkE5Ss0k5Zw2vjqawtGUdm
AgTlTgUlTibLOO5dDe0qnz/oBe1Dv6lh3vHZjsRrzjp1GWcGbPdYSw4BtXEzyGFSEjPac5trqnKD
FHyECrTSozBBTBAa0nyY4+sUE4yVpSMicj0n15vgmMhD04FSoacuaeh3tUq+S0RYlYaRzJDssMBV
n6Y1W2FZM6WVK5Diw0nlvoD078Qu8TSq322A1sEwYT2QqoWYRrk4G0K/AvLa/F6JEwWET5T3iqsd
kO+WUl+UmHD+pqc+TWK8Gr+kw8fv+yNWPd5l5754E7CtDjLttuq1WxsVPZOfLPfUoz0qSUGq2JL0
NrCGWAfDM55NEzlDxkW6d/ti5E5gDCeXhPwIRRUkR89H5bMYzsbwEkzJbhDBzxqoJOl2nRAcKt2a
IhSsuNOWdjfGZaRnIBXpGp3O4XLStGBkRpYDiaQB05UByqpGvh6Oa3YKpoXXSQWXkvPflNrrAvfo
yAlGArs4lcJbvxkPeoCTgMThkvWDnQQdrguLTbM3CjRMCW9FX3wMGIO3JVjlrqgTJEF+fdNIVkqc
AEYDHJpBN91rXkzfun80EvnrzC0yqxXwdcpVemQ0v261PCWxIjWl6MKpwca22EuwVTbT0zre0LsI
KpKMAxW23SuP40LiAlBOQ6Qr15WLqEL8eP385ccPg8veJSpsNfXyUIuEosYMXrcpyd9rE4rD0tdO
2Ma+7KABSjaLNDUAVDJtIFSFj5XMZRZL/qls0udyHuZ93RCqUAY6SHem0qjwJDNMDBFdxR39ZrI6
a1pLAcG8T1zWVsByJkAuUqipkp8BuKae3jTaEmwm0HBRyB3i0h5OrUsPoIDG1kaBIiGw6l12RE9p
b2creZl7kCBtefNoX9z1yGo7XBTc6GbkDK1D9h6JxI1hDWGpuFdcLNgoJvyn3kPOUWkOCQoVhWPE
NZRjV+06zFEHSzS8O1b1F6E1jv8i+wMO90qZMQIY2V49rX3olPfJmvePSEOUPBB/W1MuGE9Uq4dZ
IUMA0GnXaN1blRqvQ4rwU9oE8ZWV8+RnOTRr3l9Ri2VbI3E7lh0gX1MBPjmAtabV7wNk4mtgodzy
AY773JXPGbTQgQDU7zJwfj2XbuLaOXfU4NQljQsmFDULwlDsDXBoxNHffPPipNChb1jtUUSYDokv
xj/RyvRSZtXdjYEfPZRt6MbU8qgHZSjOYB/+Q1tmNNaAnPkZqXa6TwXmjJJ4rCoilLVvKyZOcwi4
y/JypWsL+m1yx3l10/qWzNW/zASdcbAJfY8+V6BDrFON+DmctIkO9DbYJw5KpEFkty6r3tSid0fJ
cDu52m/aG9UWZ+cQEvcAIpC196mzrDNoNPCr7j9gVHfONSkQWq7cg20fCa4b0TxCVY7mOJ6Tvt7r
S0p8FHBvk1tEJxAAg6HtOXMKVEzNmO9Rx3CC4MyP2tx9wBiLDXd1743k9z1YcniYECDtqpXmwdQA
44/CSl9zLNFK0Bml8mgQ7uv/X8B05A1sPtgR6zCfU8G3ATkYebE1HbGXteFCgw8FjOReagy3ix+7
t9Wu2pQ9Qjnfzyghh52tMhofyFcEpZbjNun51pqO27ZX9q0oevMpiM3jWMlib0JCRsqci2hxPwrP
JkvM0DKCA7VV5Y+Wwwdli1FpUdCdZapij10xIK/fz07jhag1dmNfg6a0xLQn7Eg0yfXHyuIkrUTt
EqgKTORZHwm96qGbzWjo2NlgEalo9rscvwTNiW0W7/9PGGs1Ckc9vhRjNHe7IltkG+uFvRMZc7Np
ZOkBvBlErHhxKt0OS7JxtvNoIWcYmgvp7JfBUtpr8033SxuiAopP/0drFd2tSEv/MKfTSwqKsjcX
z4tcgSc8y3TziEr0muuxzhi24JbthhxTJUIaUtM82F1uoaATTPK9QshYKyYvco4TnbSYwlvQBKMR
azP9aK4pzktmobwaOOTiOkX7r6hBBpncZSWcH/6FzSod2zh+kx1pTtBDTw7ciWRJIIMkuK01Gf7T
Jf+/UhCsxDaqqGsEuRz5eGl0TcKyAOZRqwGT0GoHZ3I5IZppCW0zr1/TQNsSGiSGiXe7D+4Zdc0n
O0/eg1pYuMSMr3Ee9cjv2ndJePEN5xroj+89FsDzyBWvUzarFwyAgKck9SSMGO+257/8n33cOf4/
jMf11oTlTUDkL9I0sRTiZx+Vz5mQ8Gs1Egw1gwBQypPfgv33tjSMBabkcRmIIQ7jCWn+bMTc5oyz
n2TOUgMlbrMiHRKBKSP0ws5RGDb0YSrye1ZW11pbJ/Kl889+glwksNpDaRnuB73dWyC7+K9dqE8t
Z5N0rSfbQlaiY63bzMIwHwKz/lutYaCgpsj/VSVvAntCtlrzQPydg1c5z1Qm7swOBN9gMjh5q/SR
O8x4QM/koNpIg5D+twuxrtU735l+A+vbmyZ5V4vvfwooWib1DXwfvBYynHNDi9d2LKz3Wnr2VhVm
wkvGL5FhZ7h5tJgk5iMJ6f1jVTTkpMu4D9PKH0K3GuINiGFzrpMkQqTaggxOJny+/epONuWyaGmR
icmLRknNYzFpUe2noH7Sz0OrecahML4zQRL87AncBm59mUyI6Q5BuN0CCsk3rPA2JacUpGVsi4my
PzsJc9qSt7ahpy/YsX5X70vvbD0nbp4zJHB92ur7zszKfZeP2ntaUbREbvaSoyGIdThH/DCwfAA4
tGlOrv+yFGz1clhnIC/ABdx69tlApDCzCf7RVuuAl1awRr1+G4Iqe0gb9CZjw+UwTU1yqAgMWtvN
6l0MLRMmi/ZsJNp41Raz3ScqK3dBfSk8ROAxd+ylILEFwSjbxxQ7Y9gkNQp3zax2ptU9e4v5sfTF
zai7MhpVRwzO+pYGGPcejRwd3PSPgh5oImmcE+OvT97auUfNt0h0j95kGbvSUeQUZrM4ZnhUgSa/
rKCxTkSmhyUFfJ8VquzWgNHU64reo8r+29aqe/SGkVZ0z9ZCNdUDsJWjnmXOJD2e6T6aMXfq+SMg
DBbmYmOIOD+BRqkD/UKHWHfzZ4QgF4O6zg0LiU7szPg6W/a5YJPZKwFjSqrR1kw04x2nlzyUmF5t
d9L3iKQP+v8JABQm2NAqaDqqJYzn+btDwE6T0dgc9DGjH56CUHcU+ldmYwNd0UTHGYunovHMjZnq
1cUblpLVIhsiv0iKo0lyC3NQXO9ZwMYwp2/zGrCKtVqg7aGAWE5tiKteH8+jj7J0YPMxTKqAeRcO
JiJ50bs7v3XyPanTZmitSnZevQhzA0K6xG8v/2e3CYe+Zd9VFHAkJYJ0I7aYqdr0QnjJsV3ar3p8
n8Y5e0yq8SYNsjjQwqBTZXzGTjt+8DIUAi91BTMzZWuI1fpw5VmP8KqJjReKKiMCMU750LVn3r6D
K6Q49jbcgBMH2qOCASSHfE4eAskJUtvqi2LUB2JAT+xFpCoPxNVqg+PzEl3RSfWHBkjyDAB/z4uc
pyCrbKQJq/WsuItYs6C7eZ7wrYD/Bs2PpxtvxCjxulblp5h750QaMBCce3WNbrqiGlFh7K3o24Ai
nKPFetSK+ks3uclnOkUuC3f2wZmzZJ8P4w30jx4ef26iLDBPs915l7pBAO6BLco0E2dtItIO+Waz
xR9OC4Sb0QFWzsduMlCbqprG4x93oU8ADG++JAqGCEgKmk3DwdGaY/oiBAyzlU1Ptq0VJ4/EjhON
1SzzPXijXZcawgCMU3ncASSOIxOGvIzL2hWlpuQqcfruA9kyeYJBEsEgSUuu8ymI0hjYPtDvXVHB
aHSFesxj/1gHY/deF9gocQCs1x6umrHN3yprmMP/E9H7Er7HMtcMIheiL5nH4QrkkG6rtL2kcAEb
F8BjU2PlLPqJAaFx68NiLe05r/w/iqFpRwQnppYgD3ZTQJ4/QY/tDqk9ucsuaxyZln+GEVcjGQZh
r8vie8rfc0YsbFeZsSXI8qe3SBeUaWyHMyAsupOU6dzKn+jHwKbIbserhCmd+sR3G2eyVB64XW4/
OkGvbnINKGrTBiUew7rHXiuXOYf89RUKFNBX6optPDf1eKreqMHW/jZadspE/o9iPslAoiEyrYbp
S5t5zOLyVPj452X/0XelolACyoM8gb86tgpYEo+xY65o/Ma3x1vBKDzPSNObF0/TnKfMVWAkJp8Q
HClepJFX3L+bA6GjRpEuke2jBg8EyFyWvzq2Gh9sfgK3Gx/47b0mAqDIGCSyR4sQO8O5CU51uum0
H5RwuxlD5t3mwu4T9weW23jT5v4n5a7FG/aRYl/4UKp4Hbs2ODkI0HAXSHh0z/+ErN/NFZoiKmiW
T3pL5WZuDVaPOJanpIwJaXYXHasf/xGSVo5TjaGNBmSkKuw344J7t5784pb0409WLgzGsxaEErjz
bDdk+OJz39G0Zt4R4RxLrTmpcpo/iSsKAXAXoKC8iIbkJTUDlPlO0R+bAPq2aQ9J3FYX3QSVNzwC
bLKE8MV2dK4NwOXTAv120YkbcAFqJEBiUsMYrkCjy40rCWwR9qo2d5gDF/Wn1AoH0SbcqdaucKET
nFqNPrxqxLKSnehy4JbsCYRaGO42qUFvjznIT5bxFFUslfTW3LVHYtE+47osTvh6mn3X902E4u3C
ls9PXVVGZJIXvfG8Fvwdkkar3zOnTWhG4ZCBH8AJlg4febIYF4OU44zJpimbik3SZt1vuyJcqP3Q
gSak5h/zbgrOFjHKayMrXy15bnrHfZXImhBr1ZFGKXS4NMFy5l39rjTXO+VIpis30/gIm2sVjy9D
HJNvGPPGDnIi+dyu74tR+yH+WBHPhLgiuJ1FpZ00CkdQm3oen0Lf3sp5bzOwPFX/UXamzXEbWZf+
Kx3+jh6sCSDidX+ofa9ikSIlfUFIlIR9TWyJXz8Pyj12y45pz4QjKsTFZLEKyLx57znPIdO2dG0I
bAnw3IK2zC4uaLCGiX4eJ4YOvJXuykobtG2G87UwOyQqim4cVPWFbpTYyWMP066bvmg1PXPOnugD
q48+wQ/biM1aj2EvaqADN7nHkAuHLnrB6FCk1jvXBfNc2v6JaatVK4u1k0buUnZvno27FJgHXQae
yQIGKbD5LvrhUUjoTeBcRP/NJEtxmRjpHEAPN4JteINdGQmy5SF7GcuXDo7WNhfqA8c1beNg2loR
v1stIU7j8wX2u1HDLHiR9VxMGacujKr1gN4dEgHqcPtiKal2U2l+JhoE+4vp39heaMN4TUcwPZfb
aIwu8vi0Prryk4vj7uKZisZsrg4xcsS5Ck6WtaMhaaBOgmO10XU9Rl0C7cuN1CdtiJ89Nast2pEZ
GY3U3EbWkYdibYk8O7RsdnpDnKI/QN99bOmZy0C00x00RcFu0h9HJspClAKv3sBFFLpFwkXGwEUX
dMoig8t1oD2yVbn8OngN2fQlV7dRvlgBoTh6D4uRfjyddD18Ex7HKUhE+YtHhUInT2eyKZUZ7OLc
kseukuZdL1FvdC0OZ3J7Wc5S1qiSKUqspH1STkKrFIPAyGlhNSYQHIADPN62ptOZnGjlc11ym3Dr
EqXoAigWicYtjXzqWCbDxgLwfVc6r50+AjCNEUbhfVtaCQnfDW/8koix6VmLFX7CaEMbqkc0eBl1
ZZ+SCn0E0tTogu6OUYUO932YIm0dGd6VkIlZRuc2H2rHWrhp8CFqmgvrkG8j3pYxh/yIU8yyEhqC
VicQNIvJF8Ljgeway7vPscm3jlUGkBv5ajKinrKScq1aR1sFCLm2ziTFSWbpvicIQKt766khNmRZ
qYMSifveowZzms9MB9W3HHc1BZILooNSl9qphTYeBAcSK/OTkWr9pm7e4jpvzwGwekI0AjYawYA/
s1BhERAs7uUMDlVmC2oEI5nCxHh3UwyhQPvjU3fMfeNj37bFTa+idJeNRjPLMW8dgOznwYVVNpG6
sKrpUp6b+OhZ0xpCJdrvuY4xBZnUg/HVGxg+afxCtH7aUzsvH4lu1Jc6GeSbizgK2Jxybn3EhaK1
gB9NeU/jkNEykJplEOXhTQvzg5ZkH4shK76SE3losrDb62P4ZBQ0TSrHh5NJUsx8UPnvfI2/JtEh
ZzdcnbQ2kzOz8QhA+g9cENrS2HUxcC6Z5NH8Yd4fFj7FEgmRTVySJOqkW5jyLAQIHCrsG0GJKaFR
w641xC4iWWbd+29q0qki0V1WprdtOohkYawMZm/2xQVquhhmyj3716ql8j5ViDDWrZTstHU+/M1f
ZPwViO4SyjtDuFiMbAuH989YErz2lNgdWv/f7kscYu0ONtl4quOSmVKNML4rYpvodydcxZ0AkgNW
VUeXUDP+6BAZZz8oCINTaoXBqUmh8eGiOth0wCp67pW5w7a39cGstQsrattTuO3nhUao8VsVw0Fv
cazQomDIB2LDhD08qHdYMfERETA7zVDXC1nVA6YU9jU97OgKi6rf6i2M9hhjG+vW1L0qJVeA2KyD
2eOeob5VY4t1tJDY5Qbr84BdcGO0mA+KeFomfvZFWDj5/YYnENtsFkG6QZQJ0iKTxl6oZL7TX8cY
j3qVVwdzYnMhiRedKZeaqoevFlOkXZHdLJIGV7aT2OeRtHTc/PEmbvIAGz3ry5hj0ADnebSil2iS
5MMwmF4xEniVLjyaKMjdVey05r7T9LuT0a3Km/DcFlAe2fHTra/M/Jb50xN9eex6SXgqGnVWBSEc
XYv0mWBwanYnIMoHU2efeue+GLSVp5g1NynS/rJPYSnF3MehOMC9r/Z9fOwrP770dDtprwfP2qjn
Syrga0+czb4MpHZ2U99Y1HrQrO3UNo4xWyKONF5PGpWBuyEW3j8hBRQ7bSrO2JyMoztMxpFs2tmo
Wh9o7eG6rBFd2UQ6r0DwOgcLzNqhAYYUeswucHSHvI9D/jc8Lw7tf6bscDlbFmM43mvdQQz98+U8
9mMxdG6IgUTYTPvC+GpP/UfmzdYeCGK1MN5bOgWHPkmtbUAiBeO2QjtlSpboYyferqRDg6rDss8S
Ta0pU6BIMtwCEZJmlE3yZFZeshtMxztwwcjl0HoCoUjxLivynkAKeG2vAe6iWT4w594S6XKhyJaX
pk+OYvroM4ZEdr0k6eszypBo72ZuvrNb8xK7sb4zx+YyIJt+Qj0zsaseSOU1TqbVngu17BI7OOhO
GR6i/DuA8ZTW5shMedATQCSVY1yDeu96EfCDIe2OuAyLDdMoJGuFZl6TpLauo5/YxDJckkZXi1hF
5YU+VHmhb/M1LJzLOAFqSbWx3jNWfkKT90WXI+MbO1kkScat7dDph3AjtxCyFjUGpg2ePya1nCBk
uE+cmmVqJL07JdumTb2V5C8MelyyJprClV2n8G4YVq9SBoo7HK10YMpzmpjoUBroaw6nUDazHO4t
0Gx2M309NegEyqrClSKc/kLD927Qmz0GFl2fXHdwOVXDyql8AGuNCPYD0SFRbTjHCrzjMacWHPLs
mA0iJxUzxFcIY+Rv6J7eX8I+XOSYwvJMrirf190/0x7TzjeSkuGO0pvn0XSvmo8fD7mIDTZpmY4u
FwOHoL1G2FemFRsK3njLBlH7TnLvlF5ffHIkgmJtjqwkRoKyPohp1cYdk1ApYW4Xk/UBJaB1QLIM
q0kbtW2Ym8417Ps53rB8g/stsaLxoNmImKycWkolJFQTTnjw9q1jlU8yD6tDbrGbEkGSH1EzfPaQ
qB/o7zDHrnlx+tZn/EXsHAHk1yaHwmAh3F3lrh2eI20EB6vz5ta5/rW3sxHVP9dyBsJxF/MsD6Yy
j49vFdZnmXlyL2vIB0hMnppUjRcMI2h/Sl/cJlx7DlaoUx6iYTVATpOksW7p6RxzpzTOrpy8NSSx
eEl0i351mPJvPLsgPMwz97WC16c6/Bj/fXe3/gLf5V2EcmebsACtORL357WjonOeMOiJlzANb63V
eLtwziPEiHfSQrxlAck/J9MrtmyI7aaNKKAKw5qpilA4bJ17lsq77HEwZcQDwob0RqrRdNdBT7kE
RGqEMeF5jB+IDZsimH/Dp6GwX3DC9pu4a6LVaHfPNZVXY8GDFVaLf0pC0JNonO0pb6+6OWwh/Hl/
k1Xzpyxp1zT4wz2XlCDd0YE2On+6fIVUZNV7/OGWBmmEA2K5nSru5DBRFucgitUpYkLlZjbH+MFn
fujQZPybV9+fl+afAGmuQylCRrJtCJPUnD9hwjGf64MIB3TDTUoJF2oK/SdDCFIYP8yqUPwDpybr
Tu7Y6G9tP73iW0PnO47fYW+8wtfwP+Vu9D6aldjOXmXo1zWYigHE3h7Ndr1oJxOTLzNC7DX5ksWf
NV+jjTFp3Wtsll8EyzkTNlKAB4jiNkG7OOQx8VcohwFzMF2cj8/SP3J6QHoWEMiXDEBbiv7HQCd0
TeMAli8d8MJmp0FPzTG2kxd0lgspEjx2Q0wRMq5rpYa9FWD769iAJkztK6cm2Yewb2wuNZ1bkzkH
7SyxhOnxIYs/qRBHgo1xfpkm+Btb337zIoJ2Uj4d6DOJBDlCO9HOd0rty/wmlqT5LDq6HAtUuhWD
HIAiCjDHhNk6ZRUgOOkesrstBAXNMOlXxiDIbiJUPaA0IAY4u0ZCoOwMGkyIboJSp5/i2Rbzrw86
ilTFH7DOYxJguzxCXhlQ/hTCX/e9JldAtebE2C8YSJK1bOhxR/7wsXOICYLAz9Sz8td6LF5gZiC8
hJcVz4mSUubLVKpw0849kTCsTtgDTlhr77kB5lyGpK9S7H10PHyU88pCz6Jl30F73XKm9qiaOw85
PMLKhnL24KZQS8TINDPxAP6Y+dfK1G9zWzI1Ow8IGirNwHZHLoUeNIgmDpNZ3JLGUwzPh50ziS96
Axct7Kvr4JKe2xSvtl5/ijV8y+MApdnCKxV2Q7w0HX6viRcS80N1NWEcTfQTJV4wGGDFEs7ssxwN
FMgmNofRuNR5PqKPj/IN/byxc3lphdoS/1ltcHgiBofkOtpwVXqnRobTMe0aSJTB9QbvrMyjZotM
BU8KKQ/sMa13LZMPTlPl27wjZIgBzjpv8Xt0Nc/N88vpTkNruns2VAOVJckBFDIK8+ilgIu+qyq0
rpWmB8fa5P0c6eFvUK+VZHwHI5hWEzZbnG6nsPeP1ELaxTThW9hDua+En5/DYMrPffKUVKZ74KLX
j21pgdExLE77IuXybEc6w0VMCzuLUmbXjmnuHcMML37EZZ/a1cfEAJYzlAyUOmc5L6M+mxS4TcG7
ShMzKxGuVvasoAWBOhuWOSwPWI0T/1rRlLtGvftcSpRUgRKYV2ZNmp4KhAuZvPo2cqsYaeG6sOzi
GIf2i2UM0dWM8h+9yr29l3G8Ddvi2hKDxxwnWjrKvKRdVG0TTYC4cqJiaxhIy2LQMntgBDPjAqOM
D3ZVBGRSFOjWUC2cVabDeUbgsUHgIdae1X8DhoJ4saAlTxSIScLh9z7vkQx2Nrh9Wwpv4yHVMgqy
TkiOF/3CHFV/LMDAGLWHaaujD2PENKbJHLhLj4bvGImTac6WVfSsS5Gbn4fOsc6gmz5oQ+YdijhD
MBsCKMwju9mjYG+rcU8K/HwpUFS0vWp3nseBEvlhSCJv8XkUDYE66J4p4Gmb51MQ34oGDUMQW8YJ
pofndAIFhw1UPs9/yM6K93GmVUsvaG+JRVcLXRttLjG9ABRpjgVeCizqY/8pKTcu6s0s6NWtCgSm
mMTBbp21yTEeWrVIu3p80r1w3SI/ewY11DVJdmZ3+MB5Sd5kPd0nyG6siO1eKyc6ilj1ZnYHr6AX
5Oe4rz5RV0AJjp1s5erhc9Mmn6ey5FRmfbZmkQFTL7xhUbUqEsEbNiSgZuKGFJ/eyGi1M0x7HPGq
dDxXFTVLSlbXiG5k7UqPkr4u39rakE+QLo+q4fItRJSskpH5Fwk5xbIbi3Qfl9TF6L8BaWsOPf2S
bUWH67SdFAHtvcDXi48pegNbsXYdkO/6aPk7WTGB7CuweYVI3gqRW2utdrmiIfLECao3ju3RujCZ
GmoD2vKi9vKXeg4dnAdW/33/nff4v+y+lk1TyUcyTMz7z8UPxxhFBHOfYIUBBiWJagRgnQ046xpj
h/nzScSUQI/f+b9+ylKW//ofPn4vK4VaI2r/9OG/duv7+n/m/+P37/j5+/+1/V5evuTf5X/9pvPz
5uXP3/DTD+XX/vtprb60X376YF20caueuu+NukPHy9rHEyAMev7O/9cv/uP746e8qOr7r7+8l13R
zj8tjMvil39/af/t11+MufT6Pahz/vn//uL8F/76y/79e/al+PaX/+P7F9n++gsL5j9tn3wv0rQg
O7r898s/hu+PL5n2Px3TggHCkZcKSjd5+4qyaaNffxHin45Nc4y3lQQ4i7bVL/+QZff4Ej9Q55wM
5tfVOcEY4pf/87fffrs2fnu3/i/B2D+fghwbGIUudIN6zHF8WzxaTf/RHUvsLPLxFjfrqKq8p8j2
zj6diBO57wfg7cUaX929qtJvmUjdY6Da4tJMpr5pSYQcmAqeBuZBixak8snRcXyOaf1cew1O/7zC
QEue2/8fNJ0nTP9A8ApQWDmkf/y54Ie7LAQxWOk6ba3hgHnVR5JP48km/h3iC1jiJQaccOVCkFwN
sSMgBIpLGtJoDxLH3uG2+ZuMlPl9+o/bcH5Kpq3PiZ0+wIy/niTHCdbEgFqDdY4JIznq0PG8fe0Z
V2cqrjR9+09a7+6tCAROHvYfNNEYF8gkrwAct2Pi3SZGMJaJPVt0x0pr1LofKpiZUXaUuUBCowA3
9o315T+u039fC/8ouvxWxkUrf/3FnNuEfywf8/N2ecKuzQlYUL0/+jL/8d5js0nB7ktt5Y7mdhJN
ce2ghs8quvoTYQNsDdkLlCgENC42h9AesifDpnNqlKgVkN8tEEWjSc+6lxlu/tKZP3rhn8QomC9q
03Fo5EcVD+pv4vts768vuGkIVHMud4dH+qz+p+yRpKuBMmeMDFou30WTObjrf38IC7vdK8hOf3xK
ubF90ucHYTLqpI3PP2trojcoMhzFv/+/2sjoYmZBL0yrtuj6teMxT6zxWM3QmMe/Hp97fNhWCRiG
qAQjPH/L4wukmg92PF1hCMe3qmyaqyEP5J0nN39+eHzawrEF0KX8Ovb6pzbQpyeGkfoTk/Ji7dr5
k9Qa0Dgk3Dg7H/kN5iV5ZIzsb3Iu9ic/nQHsEzzVwkCG4oH3pHPyUU0hIByTMhXmDmPtMcCd5/cf
jXgyT6nXmls2I+KDip5SKf79Y91I5JM9Gj/qNjd2jqt1FxkjVi4mDPoyrJDmjK0PsjN1D7CbqxOR
gM3CbtOZmlrWTHf4XOiHYE9rcVBG1J8Cofenx79Y7FDXjUFOg5cnRycBO4pn+4expULzfGMkLYfm
x0i6HQV7a3I4AK6Wzg9mOdbuGrGKwBoxf6JvCg7smfeGWaZg92fkYsAzKhcYuOLj48HRNHuNOITz
k4zM46MR+sdD7yAhC9VV1o28pi1iYE3L3yymK2sN5sVn3XyJI0P7iBZ02IFPKIFI8GlYuqvW6+s3
pVv6LrG+A9fSVx2S0deJscMmzHrESLooXrU6oNtIwNl2mj9k0BcsDdnj+XCYuASNdUIYBnLU9Ost
QUXyOWR9P1cyuTNfap8fn8pzF/VXWnfHx4cGkpb94NIClZBLEzWN98AsxvuA74t8gprJ8eNzeU5X
abBXj4+i+VNwyaBCToFaPf6HJosFZ2FibBBKf2hsjuS9nrX3sZ7scz4Ov33UYvM9WCp4Y7YWMQoJ
J+AwzOePVQTar5mZSyG/eDaG3chas8+aDh5psp1LYBP9nXddtH58GOota+78BU3jh0cNxFW/nsMe
OW27YLCOWThV4Mrmf4aDtmWYHu5AQaEnMsAYH1JzaJEyjnHPxBykiJtU/dGfHx6Mfbw7cgUemFsv
igjnmHusjVNHhyz+TLqeOKLForON5evKmFpubUXTYBFmTjhHfCF9KqEE+rFxkm2KibZq0+NEGBww
bXsVh51zzx2fsMhQPhkYHQg+R9nko9nlTQlXigAWIA7Q4KqkcM6j8ToYsXuxUltcwqbXQcqV7y3s
6G2fFOF6CJPwAxHG+tKJ0IlkovWO2q5IArwzDg64WGjOUthdcVSJObtP538aCgMOWcD5JvSkec77
7I7ODDV+VV5g39b0aNN0WxtRsClczGOqYwhvD65CM4qG20ET4kgcy7gIZl9XL4inyjAwnAKndk7N
LAbWTW4BYGXJhSZDymHfAotEywY6sOceCbi75oVNJibopcSw5Q1NlLbTrRk4C+v32a+Eea0Ld52l
dnHxJpDwehvH6PK84UwPH4tUgFAitO4Y2Yz7aEbbUmr1ytA5h+De689RZZ9Sx78juCpfUxcZKY3R
S8io8Mahehb5HtLpJk0SUQaEn8mQpqRd4ouagDkFkW/S1Gayi4puZdJQWLRVi/zO3EUxs5axjPq1
wl1LymK1imknLycDaFxm5O9WbH8vk4wo3bg6WRpA/Fm12jDJXOfE8qG5wsaQK7O7lQGg1da2aIfn
0Zo2akULBMa9j8zEz2vjVg/VJx+Iw84E3soope33URcPOxohuEp6ZqtHh4E1tFki6VVsoiyCT4dk
uCeoObdf9PmBm2DJpZoB1mUhNPwueAvIvUJg7rw0rEh1RmgHrt7rUCTqVVfpW43IZm0pOM0qmi+P
dBKHtDc2oxTyXPW5PHspZ8ICvw7ZkebXGooFZn5c40HG7BN20FdbG7qLENaNWyN+eTwAjd8FdNn8
QJ005PFVfDZJbjy7mDHP9TRYJOKZ9lutxukl8cTBG5n1GXJ4zsbxzDyXTPVROUtKRkDvE4HCeRyb
O01pd21qtoSkqicxbLU5sTCYYzBIid1F7O9YUfSW9zvqw3PZZYj5u7Of1MYlMCGelPaIazIRnPuQ
edGZ7sFhzCMvY9B3RKx8pceBuA+/6LmELBYnzfAeNO6ysfT0ZIAjb4Rlbx4jrz7eYqCbbuWgmqce
jUTdAp2ORO8iD55KZzmpmfDV6SScwuAidwr+J43UKXCOZujTI3NK2mtSjy5yflDM1JdWBehbs9VV
la5gpRwvpDRr+9od+k1i2XJV+lAhUjdTu0BwgM9sejgK52SA/0yjj/Tk+xMRMAZkd3J10Hfixl/A
2l9p89/UKx9x2lQGqIYadcrK9p2eN7wJMJ70TXByziEOQdDbdFtEhS/lZmW4mCu7cmBp4aDXGhnd
aQZ8pcs6UclY6ogNqK7iE3VrcyzRoQP/IdfP/TLIuITcUPuL0kR6NrSd3OUFuEw9z6Dvud0N3ZDG
KR2SuQZJF1rJ6G2NuAO6Nb0GYxeyt1fuFtJ6ui76wbgTELVk7vktjYz4jNNkFdt0UhcpFfPRNaBP
zjKLzmifHKMFWpbCFE96ZZNA7v2IS629BeOJ8Tq9RvUxcqEGjx6dy4yJ3ybcqIzSnAgecFeaoRQZ
koRMT2NUMmMa0VKzBE+iIPCmjqe1ot+0yslJXep1++7HYQ4g6s2OplnH4K8Mku42HLdOonrXTVzF
EaIoTCFteAQif4o4YdNqgA3uY+vGsFUwAmFlyq3BXLZeaZ9abgjEoLMCON76dVktSQszT63tvCov
045aXXyobenOnE+M3kRihmg7CyOclho2hnWAlR1dYfyUKW3RRpKlwqvoTbfS3+DNuw4kujC+7MON
O2YvqaU8JJE0pRSSMtzZljz7Y/AjrKFLjtLtjl1k0J6Imf0qbEmE0Swq27hwOCmOuJLtxYwN30QO
3ebMxXBH97myV10BkEwrHEla4Rz+SagSrK1aroP664A1R+urzyqUzhHJy+wyh7wQ5SVNf3MmHyRu
8eIHAGqisUdwRLyw6U4/EJmnSP/IVgJXwAAzJX+dGhOcJwUSvUyxDyN32BqyuuPV5J7FK4wtu9tj
DNWXbeUXK2O+CXq6HGsub8eoqqNGsNJGqvpdNAQchCIOVpNYZRQMTMFB2RVzzdjRlBuoXPOE/hGY
o+N8rG3S3J+7R1x/5dlDG3OYhj5dkl3Qr0hYYF6huft0xPL8KCvaubaI7Y2XZaRuBnUHvH0I4kNk
xk9U4d5l5FgNVF7zruG0duH7fxmj6Ku3zRkUXqsBVI3rw8+oVFIcqqiTa7sOgT3PeoreUHJnxd2L
wkXNBhucMr9vdqUkKUMKK13WGqkEj7XSEOmwrkvWSvDEDO89zMM0lg1cifBJ/nhgpDkyzU205ahA
JNMG3+hGEC+jloGrGRjVxmmFBaiAGyj1rWkXpkDOqiZSlMPDF8YH4oTB+IVonnhn6ZIsAlfdRq3Q
cJCuyeQa7jQKkWSYptgO5GvWCYrVAMfWguSZz145jlDcmE6PObQUOAug+FzLuqHZ/xwH3q52K29b
zevv0JE1YEV+Fm/8XJ3RRTanOD07Fac53GztJk5nW3W8YO+2rhqFos0QEbA+iAHDDl9tLX6XJRgR
NG3Fip4gxA1bfqx8rV7j0wWJr3UL3a74UzicCpwkWCFg5KNzfC7DAE2aET2Vdnf0TC78GLXOttOa
T1XTxlvWDCPrmgupKfm+SpK3x3aUd711HmvIEO1YW8gjnKuOh+o81EMPgSIR2warP2d8bNtgb5CB
C4RWb4x2W8Bnj3sM5t9TwIAFMIuYNjW51JdM+vka8MJZNdDgsqI4zHEdhzz/ZA5484m7+AK+7OjH
XXsIkxS9kR8i7YedukynUF41N/zcqRwx4Sw/jNgpeOuhiA/RMAfpjFwyLfbsnYNcDIK5HW50hsj3
2qg+KjP0jnpwxy85Un0yeO7TGuZXhs07kkN5ddTJHb4LW06fncQ/JGZ4mjpHh2xP+lUrU7mrW82+
iAL5Lf2G6BZj0VpNVS7fpGjfS80v310vHY9hYnenh8andFB4miOli58mjE3YM7DRo12pHQSUI3jE
Pts/agS3xYjNxJfgqcY7BUEElpCEU1CZz7Ubq23qOSjRYI8VNHBbhEXzQVAbRXSkEYrSUFaHcQoQ
PU6e5IZhrBhaTr1zJwl4xHS3ReDNavuNIC71VYs7UlZCFty6Ck4eL8jN6QtvEZW9ti0j3Iee6gve
ErFtXeHt7bJ95swb07/JXsjDWtZuk7MgpyQncHZfm+WUnbwgO1KMNcuOTPZzzPTnLKcBE7c+wH4C
X7cMawm8BEnyMWwUnYgiAkbW0EBSXue8ao6NHdEVN5I/xTl0oJ/1QceZE5IVbunCIP60pzVkheZR
RdWXMDWKl9BpLuFIHgbWr/EkdW9c2Zm2nVLbQpfE3UOgQTVPKjd9L5p90RID1Jm5vyxr4H2MCsJV
7zrZLm5BsdXGXTo+NXXmbfB4Yhdka38acECv84JhEozr6BR1RD1KQqyBtk2rshTu2s5hwwLaS08W
sKb50g/NXNzyFmd7YUUkA8kmujZWbBzq0LD2Y+c7OyP9IGFqE5+a/egam1HVfC+2Gby9CAr7ODUS
rU98f6yAZdrioC0xcAtzQl1hTPWmaZt8HUbeK4kwBlk9c5ycF+4szXLPU4wTsU7n9bAxASwp73Np
9odkCLBiSt06k/N86LWCAVeB68qS3aEyIXrKTg+uGpdFHUIN0iJx69tKP9TVt2IsvKcAmvsguh9N
1FR3IjdIjB9JS66bsNrFgIa2llZ2iCy6RRPEsMOSdNwr7Kkba6ALpEuE4PVcD2rdBL869Y6PByNC
wwxvHHldSc8aB0eyMuoY5bQd2oAxESrpULWOmSXA2xF9gACbRk7DixvYBaFz2UtWhBMoEQGMxVE5
YyvSzM96gu3P0rUzl8Uzwga5E6GRPg/B3EnIh2bTlH1wLFOd6MmU5Rlf8rQerYHr0Uzcc9rzy0EQ
HwsEWOdQMkHLHZVFK4EDAQSbVgQLZnavff2sGUPwm0wQlT0ixLJi6usHwVYN4bOommxfFdM5M8Pw
KZeGdjMasjrz2vwyGe27qTn6V2Nqt4WTFk95aj2VoxvskBdAU5iC6rmuh33VhpC6tDLfecjIX9pw
JstP+fFREASw09kFWFUyaIVDkZ2d+e9XaAdRSET2lkOIf0jD9vrYrGzaYofaVzezF+aHwPo2BnBc
FUbxTxB+D7Gy0OqjjfSSvj02rcpOZSXeVCXxb2cQcBvXWeGSC3YRtqVt5frDOtBse1MF3X3I8nxV
uPq4HrwUHMZUv+DZqvdahSC7tcAcRXrnHW6Pu4VEQ4lKAfGQnvbMmohE0qPYXQ+BF/22VLpu+V2W
zqXKcg4sqf2CuT1/cZgqtn69VxqV5G93ZtUc61Crz8FLapBGUeTjOXXgrei2aLdYQs0nDJhbQ2Ml
ppyOD5VXWk8MYZcd2TxtmelXZqgHMzTpmpEmxCZMsHthwJrSKhYYnJAc/FlE4HuuA7OlEFfFl45W
F/u/Xe7CSrOfGTcOSH3lRjndjcwgrTaTs8DSs2BWXWz9CJEZcTf1wkppQft9qR/Vh7ZGGd+vELKp
pWVG6kiUGJaoiF5Jl/YBz03jZOLKa+iLYo3hExRJgbN+4ftewHQzNj6mzPOSsaQn3SaXHm4w082w
OxGFh9/ad89lVW+xZLiHdmojvDHVJjOS5hxj0DvqeBxpWYwgGkrz5javj70fZiwqIAgAqGE2Re0H
mybTvlMoc5AMbs1ALwV3p6SVWM0Aw4F7W5MNpTrFEjh0/cLZlPNsysSb4k7gR2KkHhpA91m7fHfV
irG9tC7T8LyBtxe6UsPRSFi4N6A60LJCbXT6zWQNIOtaxBqMpqFCtFyEQXxxMO2kZvqeNp1/E8rH
KQttvjZm/U/CXQT2clFOc+stbbztBF6L3vrnQHNRlunk5tlETe1QWL3nVvWpZDZ/8gmIPCSobrwS
pBw3X7ipYAW/uAXjCIdopmS2TCa1PHjV4BzxOdO4mvL+xe91FoW4Pw2WzrXJ7hY7mbWaMtNa1YXd
PEU6W2Eakmvo5RwBymhDB6+/NAi4CQJxUNz0cDN5uoGzT53uZLU5ap2orLecWNX18eAwG7xa/huv
FyxZDIgrx4gUKk8OyI9TcocKYml0HqPRIuy56WY14xBMeywa6GJDoR8tLTf3onA2tcTpUnihtdWi
9NnGGXcJauit+BJAuJaTj1nFQohYk2C4EnYIoAojI0Zuz76miZHB6pnMQ0Bc7wEE0S2Zd/kux6vS
kAW4pTOzpMyzLnnTG5fQ7oedYm5VVXq5Z2339qFBfRC7Yb39rbjzxAfXRIVkd+QBeKYMbzoGJbyN
w1nT0IdmRn33ESKXhIHfyzF/lWXvLR7rlorUpTKnZldztc+Or1nEnL1iUo63dOXCU0edj0cDNMVK
+PZWk9bbH0UTZBPi3IhtIh0MqgXZMG84Tp6t/pIVnTmzmv3NGLguGU9Gtw9nA8LoINwwDAQnqU20
Ao56OplkAM7NHVTE0DTC/pYmnXus4/fCMW6cq+0bavxmEzFzWo6tyY3BddlgOIzy5JuXtW8aMH24
ghJSdJ2wTrsODQRbP2FJqHCFDAktIF4I4YI2HBWQGNtsxCm30bcawDTQKNIvsaV+z0TzY8KycNCm
uqCJsANtqXfJh46C9H/zdF7LcSNds32iioApuNt2aO9IipJuEHID700BePp/ofmdczEdlEIjkd1A
oSp35kqUrxCBFCyI7UbxGz031Vp5SmzapWwGWRVOpVseO80JSCBLd6OqNjslWnOVAa0LLZ2ZxzQe
At82J4pkITP4WFZrvGn4ryZGMMdohGfmDEtBEZ3AWS8usywrHztbtw2QG3AaPrSu0faaDDusop3f
a92b6VScPsL/iqB9Ck4xO/4WOnO6KI9QSfRdatqzj/PPPIW7WNskTkIu3O6NrZYhgsQApC8OaaG+
qj6rKPjN9+nubbs5k+YddrOb6tdYo9KMCestGRvtWzNbFo21aIxeQaJd5d4WBF7iB2FKN4EZ/oJt
ah01nGhzULiXWsyHqHiftbo9ewpbXxzIcy9oYPES7EktCX/O0Nojny38ySJnYzkGe8OhuKqYiUuE
esRFFKfBLivur70G7PgCHSuY704/7+OF7kpHhLYxNDd5quGmIombVsji35M0c85JU0Dn6pc5GP6k
2I1/TbSD+jDJvjmzaR8qC/ZXRNIjSAu5aoTd+1R2zL6dub+bOL+TBNyFBAHAN3Hs6gPaBoZSr9lc
2+UGDbpF/5+JoLl2e1JmOWwajogbaBkOcMO028/MtmNFWi1hqu4T8qZppeuFD/a4mYfjpPCQVEhr
mdFvzSyZb+Y8CtIzJKzsskMjGYgkhnEeXbu+vJmT3IV6Ix/64qG0oSiXBKzblqS3gvMU4cdnFEKn
hwEZ2zdVDRPPg/iJVw+KBfDkTebokCqmkacvC9K+d0swg0NNHKIhgKQ6oK/D/Kwxw4eg6c/t9Ks3
+vcRPz4ohqmnaVDrd0ZG70KUp+uxITQdQ/xj/BN/B2qQkvG2M0oPmASZ4Ai32BeLrU7VHVUDKae/
MDup1IJq7BCvMjhtsbmy/H8NhXwrYHP6ZmDZ3UUDkiZpvwERB3E4rjDdVTl4wdBmdqg4oZ9C2Tyl
nKAqaYbG25z+sm233ZYDmVm0Qyyuha1f6OQGR4dlFJ+090xtVDapsE5WlhGjCi6tFJknz3jXtE20
qPq2sSBO3QlwhuiIWcykJrwUNbywwowOhyLwEya4yZC4DzfRT5W2GvOu+bBoMaOAJ0p9rJglrUSF
2jZuRhBs6NprVzNDDBM9AJOpEq7YGdGtDmgLmnMApbXGWXKag/tYfu0oRyz7c0JbWKU35Gbig0aw
bZ02uv6o6gYe54TRaYILwL7/nPcNg9/43HLqneEUsKLhdxqm8FPEoUabyQCL1kE9peWCXMc6Gwxv
jwvth6Kzhb6i4PHlyzIHVgTXpUfmWymq6pwvtZztSF6yyJp9ExCf6L2eCM7Qj0ev+ugFmdiGC2Jn
2yr2U/wdt6SVbyKx/mnQBbEW9gfMfyZ3WujsxipEpg51djqqo/a98MadU7IPyiqM8hmbUNCy1KvH
NukcMk5/q1ClWPaGlenkyRFe+T8MVf+GMqIlMs6OJYzFjkOi34RAQcrQ2Oi9pa6hB8C67SirKafq
5AmGhX0l7/nsazrQwSr7ViNhcVKJ1ZGkINwboDJHOJE496+yg96mFfpxGPCtRUKFT5pOQDLU6a6x
dWhyuML3sRv4YDk2L9VB75nBSVuwSlvqRCGJdmgMZ9UO0sP0UIwUhYyZj5cDs0vThDvRyIMBU5zm
ptrZycZ0kP7JhDAEm6AykR4L8uxnM6p+Z1qw282OOi0Hxs62JuryaHoIQtSK0tY1th2pZo6eSVdu
Z1Mfz6NkJwTRMHQs7ZeoG7TTsnlUqMGrFumeHoEs35PwG496pnkr+hkTcMcdJKDFuidmJwCzSGaj
KhYwZR1R2NzkxrrJB9PcSVn+LJ0iOIWDeAROiExOSeSVUwlORIgxW8SQ9NIZfF7V1J6SDjHWro1h
0ak2hKY6fw7GZs84E9lCQ+EbhlvBJPEoFJ5EqGlrQcaR6R/pr9BIDfY3Yc0hJXUeMTkc2Ts3/ERL
Z1QoTxZW3q1NTMHWAImtZMW3mhU/hiLJL2TW4rVGs8GOVYhmgCm+GUZxc8zKeCoagCuLZgLYX8yG
0yxkTWfUllbGcMKwTtVlWZJUgPe5CkNnuJR2931sI+8sG/HpjbImgcYymOisgCJoj1T/jgRtYjB/
eXColkYHGTMLz7tFAoYC/NqLRC5njq+TB4QrhPhWOyZAYKYbopv+w26UWFObPvLOeOcGLgPAGeqU
HFQoUIZWvWj/n1ams/GcwQLPOIap9ujl1sIQvFYNVQA6QmAOmPU85eDchVJv/CM18cJJYHI0tOPM
SJVy4HI60qG9Mx2O/XnEzj4E3fk6ATYhZC03rSK/KmJ+AicCZ0hb/VCHfu6mzaGEsYdwAs4yGAWu
Z9LqTAXcHtuFangEvOEdr35Edtn4M5rWBkO26WcdKH/Ceu0zDi48upxzmFVvMYBpzNRV8jTxgh1j
txb7WRHkw7kcPVJGuYT55kdBRP11ZmoS+qbLUPF0NgxrBT3NusaT9q3Iy+JjxkkuJwRbZuwD7r3h
0Tg5YEwLPnnKCfP+2rVko7VTY2yfUmPSaCRLNWIP5Gxm2eK0MNMLol37wFlB7b3hkIIyg7c07/0p
fSSh/CR9p65p51GpuRiOgUPdqi4XW2MwomtUslTSG75cnR51AbTonYPRpAROiqc0chhNQ2nswlg+
shaYDj4LAH96A62LQ5tv9qHJBxFRaDTicyYQy2QnVD7TU3mL0x9DSOFF0vS/jSRMNrPRtdSS2eUP
0AKi6J+WNlBo1h1sq8L0n8E/hUlK70SSBRyRnO8Wktx9bVWNBaWeXYzDTI5RTdndPYKfefXeLf8O
CT7z2C7I9iGYQfK7SU9ZGQENVRFHiOYiuxF1NXjmME6ferz33pgk+8yh4tIKWGaQyBsnfiuMAXFg
rFKQlVmLux3+uNaX+S2D3EPMk50RPrZkC8ZhyR/U+i2kbGgVVPBfsmH6iTB5FuWnTULhECThXQI8
BKazC1wSFSKJfqqwnH62HY8LU/+7VNZDNo6MC+Rh/UKm9zgEA2eLaBIXAqn1yov6EsXCtb559aCv
GRvsZqa0fo6s+DEIDpvgAUeqmvOEKSeWnJ6PaSuHQtuVnYbAkLbU+QJ6XAFXHG/5CK4IPASrYoFv
xJ4vo1VyPQUKfR6hBmt9EG30NElOc4Nqzmk311JjUzXVtMmr6dzURn+FlrAZ24BEqRchFc/Jnqxw
8hSdS24dD+curbTkHLVWQcRc/TdoqXr2uInjKCsOaU8iIHS8Py5uqrcwmnPae0aiKf3aLFLvXcyM
HOj2Ih0hQcCZlIL98V+CXB2E8QYJ3kBzWVJkNg3s9RCTFVvGS61GKD5UANgSXRwKXS9Y0+3pIAdU
nJRuop3VtPnOQAMEDacBNiS2tJY9Fau0pZcHZrTqkBeDhLhUUskWpQCll7l+N8BHfK9G3T1qTv93
Cib9rfAg0LTp8GTQ592EpFBMJFXO9MYWJ3LG45kM8tUe8Q7qaFHgdLHMu5mBO2X0HGubzU4L9bdS
ZPg19ACzfkBmXAVNI24Ozz921FRlBrjef1A5Yp3iTDtU/UitjDnd64A5JdnyFNM5mz4WlxQgNB1T
KROi65S1oEmW6YB69GPjHU1QtZvaKfWVNlToSzqH+njoDT9zkZssHOirzOMCEbpT+LhwG1hNA4oP
JVGrocns62uk03aFoOiNIW4H/zIPsvqGMwXbVD+bm9hw/0YOfpaWw3bu5DxY8Yr7X1o4hr3/xkXs
nZcXjIzpPiFS+bq45i/nEkkZTxjmuW7gTOgRo2i5PIXrEmq07UDorMmkEY/Ny6upho9x9MROzpN9
bNERIYEzKoBVQQFpycGCwXl56JrO2EyS2aNt9tEboJL86vUoFM6MlZN0r3t0nQquYNaYa+L+zdmR
MjuVLeIvFcsMOeAb1xZlWrhXaGHhfiyD2vOhA1QMXtXwlrYtZhh2KUvEw5p05FkD9PtrwmMV/FZj
5nuodM3mJX8IlRA4TaqQnXpmXScPi5tdRig6PCGpLKIxsMNdWDNSPMeVRHgSQtsGpctZgINsK6DU
EwoCx0JQ9MIp5NAlsXYC7vebrALgD+p5iVUVhzxqcXmo1iPJIY+egIwFJSnbj557VrVogUK344Hy
PXNXzXgUR2DDaCiR/dk44dts9flOQ1Lxs1hjrzo5u5Kogyoo3IqoX9h5nfE3RNhQq5C040tPbkxy
meyktZ1yHTrCTI18gTKna24PhCDisIP0Vd9d0JEHhIx237GYrrNeecc2b8+uTOZLbZXvFUJKFtZw
3lbxMk7POdn09BGnwaOa9eGMIH7KWExOasFmuFpNFUhhzZeWki0yXukjMN1TgVdyl8P/Uon5oLzm
U+Hc+Iz0KDza2DcY99ssIm7krZrEaHYyobMTzDD1PQ6Wy7wrnkZBuwwfDQTuvCc/r7QONtkofcnV
f8KqwHcB8Ec60Kn1tk98VdYlCBd4NtKrO96r8Htvc1ByOivZjjDjTbsCgWodiyWkSp2I8hn2lwfd
meSqtrGxVJ9iLBL2BKSdk/oNOkn6VM64nxFKdxjTJNkMgpkGy5GvM1DnU6BqXXn7bnLmvVcz4LU6
Q9GzxLXo9cBBPavgSbVssO1AVYBsYuPYdcpXQo++JHMmZDSLebzPOv/4LhoxnBX0CfmGfdbtWVIy
BTkDAtk5mNl9Q1dP8STZG562FnoPz4TavjjLMyOkMW4zzsPM5ZCd5OKqM4yh90VRG7sp4jMU0vSu
dtp8w+VN1m05fpo9uEpNcgM1OD++viUPkZ/SH5JP2ALcMjqXoPTpXMVjPfAIY2Debos9Ig1d7NMQ
byo3LE9agsPhtQW0LHSjHHIW63a7LnVCbIsGa+rBsGGsY2Nfme0DTZOXmsz7cU6qR9dQuGh/fx0B
W8nPag+pOuuBnUJeYJTohNXnGIz30oyi+7RUDwwMLNnBWW9AEKr3EPnTSDI8eQpReQSSAFPQvMb6
1luUYpkwns0mpnaxrXNSGjQ62Hr90XOETJjwbRM3LTeFpJqAdaxeu4uW2LBN8M2Yx8/UoeumlKtU
Wk1NY0fwrOoZnVehQd9OChbPnuhstDCcJOn9FTMbIigWJXvBXdD/ZU8Bmmd5Ya7hbi2CP9G6hpDg
T4UrLtil6nMDCdekVqLLrDc2XjuLqqC7KnXfWHKexK6dzcsmYVtBfGqLUNxJak5rC3eer4kCF/My
Uk24nk+hFo6bqcIDNS3bAdvBl0GlHvdGtdj98CzaafQYvZlaVoQ4PcswsPGc/YmsjI1vWudOFdzr
0vhrtezVO5fenBqpdUWza33NEzhsrhx+fRFqNNM6YiUMTh5h3FXG7MkXMcXlRXEvrOBTRKZB6xXV
FTBi/wR4dXfh0pwzaT26CMv/2tIq/Ep1PSBKw0uZLRNvOc1WyuXYYPH2H7Pc0X1zRiSbw+bEH6eS
wyn+zBpzN8p6csKIGVu5ssdnmfpZY/WYazSP4GAerxhDANiKkmDfR9p4N0q8zW4KaHx8BLMMTghN
IwxiQ6xT4cg9U0Ht2sfcjS/NyUhRnYVeeDuQCP+NgtpylMati+WCnjPdPlOFKCGZ1dXieO2OVly+
tQZkmNVkjn/7Qo98fDtoZ1PH3CF3HbmKNSgFnD/C07y8xIvXS9TVU+eIiQGfkgVMPuFnjk7gDsUV
f57acGTiiOH2065DdiWGqOaHA2fJA3UeSul+TnKKGGyV7e571jrWpQr+6gT7LrJhcTCWl96kgwD7
e/QOBNzdd2GwcEDTZGUuCcfXi0gdjNiadgsrJwLkuXA/wkLtX8bFGGl0JaXyDjhHmp05AAPJl3U0
bigbTSlWRBJy8TsTH4UFvLyDrlQ0YzYYsIsJf6AsH6aLQlZFb5HF1jwW8G8teSWtGu27vliil81K
p1Ltm416sfY6MzrJpu8omjap65gaeDNII35ZKawTozz2s5P7IZnA/dhYaDtuSVOwQUezbu1NUIKA
OWvjZ9aBY2vcYD/aVb53BM+YcKidz376xGj3m9IFC0eOIR+eyfhVa3pYyNEwXbIO5/I0VnxfCYdk
HvMfrYlDo2Aks2UCbfuDNHwDYxeWPguUmUKAkMXoW7nI/cGQzjYHQX2ca7RvvcoJjng1o3kgsKuB
1fEOLa5FOcM1Oqoi9Uf0c5jI87IQAUUlEYBc4s05t4StLoNuPfowe8vmUD/AGKY9qotLP8Ewh7EF
CFLZKf2mKX3VBkxzZse62RYtLzgcR/KQFBE0DbG8aqDJFHRHeIx/2tIsDwk63iqr39llAt9J69Qn
YG3i18LL0M+NcyCqN3PPUjvrGHTYEhTGpkONwsma5A/J5fmBpEu1EhAZsMvWCZ5yep4tGCggdKNt
PyaKBhnXOQ+s7qTSeXsrZ/in4h5+t+VtGHONnP3IVLKT2CQJdPlVb21f5+7aE8GFEPx4zFrrV5US
aITTaP+g1opSwqTGZWUFd8MrYE5nvyhdpQnWLsVBxcaNaef0zGa4/WVR7tue5zDdruqtC63/ZuGY
bxIjEk4C+V+efkDH785lqoJtadhvHVOiZFjUpcQFOnzJMjva0sTaAuNjec4iOyDT889tXe5mbcsF
5N0CIDDcouxsytQe8fuQINUazTxM6Nxb1spVRxr83Z2XGiQuDrzkHd0xbj/skHqcnSEaCyv69Jvh
wYyhQrCsjDg2dG909wsO+jUQhpW0H9g5GGldXkXk+q0tkN6bsTgkS9tIOo6x3wdMDxtwGBue4eAw
clPDKhhMhzac76Mhx5uNfWmNJdjxOfuMW8CA+lNgZAMCPEQcNwzMuz/6enFveo68dZ4Qj7js383c
Mih4coQfhYUDW9CnPqAiCl1MH5FVN1yq83ycowqB1Q0e5Lo+0jnVN6ZR5htPZPZT5SgsnJneR3YT
p8gwV3k7BVsvCrSr7VrwsBYLDs0p7ZXmI/nBpBCoe8xONOmmK/9x5nHVR6AIdQ+5GA4v4/rUNSdr
ZuedT10MontBSH15He1Wne136i7zc8Sh/Tx0DA/DEcYCsQH9bI5DDVNrKA+vhV9fmhQZZZ/7CEvO
6JbX2AUxbpYuEIBhwnLgZvbG4z1cpa8LtZ3JjjCdPRIdNlYU8pYcyrVgl4dkHUrm3aevs5fLkpHG
M3Biqj82SSr4TEdd3jyFDYF/A66nI23Qh7A4G+XSWZW2vqCUEm5/prbA8Tid08F0f52E45Qsv5g+
+ITKU94Ze8A3FhsAWifhO6UwW0hIzOkizqa9Bx9E7PMpxBNRkJLIEgT3DETLqqH1gYQvEJXlBcse
HPUKPIQTlPq4MrsxPmE6w2YzqmPN4WiW3l4NUX3DXxAtzMiftYzFs0jD92Ka1ZHAdbsXLmuB6vCi
wWH7wEdOg59d/wLdkEKrcMU7W0HtQIshP0I3bJJMujkIgnELkBl4jdn+tmDFPyXJ8bXXw5dxZgd0
LNfcETaTOBahW2+GaIYwBDCeTXj49vX4zW8vA3Lmci18iaQEsvci7Ic3g4Ts1snA/eg9G+tQgO+C
uAAx1tLE+jWx0ebwajZacCxcahhxkx/irluahUJoHSE77S4brOPUp/3eCLdRSHHA4knrcIi9jpWq
TP04xpIemi5EyOUrMLjFvlCau+0rA6PMCJyFs1r1GbCb3wHdqtFP2dfOw8FrvObs2fE3aDCuL0bU
R1xfoBYstJSm7rtLt7yYXGSnRXarwu7fFOLOMKceU8H/fwltUzuloQnPLAYy9dIZmhRCy9eXr19j
lVAry4wfk6jgLGFauENXam4pYZbKLaar3VUbTnHWPlftTxt+T6rHv5TdyJNRldrKqdE1TLvm5B+o
zyqkbSToYXlHzJPLOT19ndjSoS5OecWPVY2spqw+2GoaXNHG4NAeXHQUw4N7Q/mFPjw0PRFWz6IP
bSoxaQiLsz6r1sJXqca9m0Xgmb2ZBsK6S5mQQMJITJwtcZ99ZHpb3LMEMHLPSOJ/mRe2CcHn5L3j
R7FrO9jTXwkHejBPyfJCEgckvKusbZE3yb5Y9FlI6uVhWsyocKZN0HLdX10gTnhBuAWwxyE4an9U
CbJ5xGhzRZEsRTXVOYY3+fr8X/KYZvfmafD0nTdF/Qebiw2oz/E76adVkjfvzoQeFWlRcZ/ivL2Z
EjMb0DNCSNcqD7S7aiv9PiR0oE0YmFvXcNhCjcnVDN3k+vpKpNBibWVCougvjunUjyhIp4u0A59i
IW5dlBranwZ8ssI69qbDKMIteeIKj/kMGcszJa86WU9erFDx/KEqaCVYZipppcfR0a0DNykPWZ3u
RQ5MV47kghvYQnzKPJ8ZdLg2zai5FKr9CDnwTclI1HRABhcYQkTYpb87J7ww3dvRQNXeexLMlPP1
f3qP+yo2KobzgX4DeoJledC9HddfdH1hMw0o6VkVPodexIcMzeJNZSHqmVBUyiQ2BSwGnnfgadOp
zTD2VRogSXNZRc2OLV0DBLSndZ4iNXavcrbzYy7caxXM4SWlRWP35V2jmTs9ULQUrnlMVL8dhhdu
DkK3IjG3jhcdz/Si3405zX6c49ZPh+IJga3HNt8+Cf1EB6or6lVpmXgJRr9NS8DLTMkObsIYoKIb
do/vdtwTIvboQDA6mNUNrr6mPNR6wKeXWMUZm7e/mNnfYjd5CMd1HzTwyM3rIuqCRINgnIO+LVKO
D6IJtk5k0sS8iKCzG6k77mJuiZUVNg0zTtE+uyLKjyrXqlVR9+1OFwMcneV4og8umwWJ3wCR0bpk
lQjPEa1RLruNixOGPF9GtgjsuvYvM4+FYLKy6zzE92pjxbGH+aLy8N9EPIYjt5vfmT+L7ddDzaIy
ddVmAYE+tNW3sLpJfEBA8MweqIrLHY3FLNYd604weDsuia+s7s23tln1/UR2wrYHk5oPfLxwhHDp
fqQkUXyQuu5ZuoNLPBQ8cSNOzED0s1azwpP52jsOp/IBIP1kQNSPhNwJxrvkTaaL5drpLWUauufA
9LsCHX7VPWrrnXGJdMU6IUzpskWl2PK9pTFXxwFQGhXHeZSVV7yrct19EAqWOQS7TQIa1IcUOPC/
cf6tkYAZDy2emuGNWBVO6ni8zA0NNTV1vwlT2VOCKeFEsWvI2u+BaQQXTLWIbXSnnnMfcUr9GBJG
ZChft9/CLA9PbUvX4ICTQNbd1DJFXWj3MCwpKqm6i0vzzCVYXpoKd7OVKmbnKhlc4OA0GMCHTymI
DzbSKp3j68VYvkr1mdDbyJQJ0FP84Qw2zuJeeuRps81khd0+iqZ/JUImDIaYqaoX800s7AUyjDCb
8uh7nFvO3ZGZvWWT53G2jpBAy/BdtgaI7WWp7DC8bWnf4lJdtGaXutpiNiCwIiptumjZ+IUhbX4u
JasBTaEgjCpx6RLb2pqz4ddWXG0n3fmwapUTitXeEKVHCndw8nDlBMKd2E6IQ5tTAiD1PMKMh4HN
Cx39MbYsN96k5n0Xu/pKTvqw1mJzW9ZVyzy8FZg4OfEtvhEvKD6oFu+3VjhrD/TEc2h0tHZwq5MN
nVcpQ3ZIvQxJuAL4430pfmYahZuUKhIFYFWD/1mTIrpn5W6OhurewWSb24xWn2VTagOwYmO8zkuZ
HIRVfGhW2x2QJus9afXpNMIlNclvPq2oeUKydEHu4jUtms4+YH5Qz8ZUe2HOJ52QCj5EeE64BHdf
axE989Lq7sQT/rQ0J5wQ5WhQl4PnB5SPr7K4/RFU4mEwH/2WwtHiweNcOXHewOQN66LS4Hg62hN9
AAr5TOKlJ7unMDWxSHTTDp6RuMQzuWaeH/MhTylMJoJGKUjZ/BkbWJGiPUR1K3wcQHJL8ijdlzJ4
OqxrOnErA7b3H3PUVnDatR4UZgw59WUne+luXWKWvmuV1FfM1veiS3LsCD3rBSH3LcIIAVM8rPtQ
lTzRLeKIr93/61NLqQ2A/dhKv0um6TmN9LlHHiEOGhkRLob3bCyJePbpHSsy0bhyDDf02Zj7gCUP
anUw/7AtFjtbF994K8rd69qZu5NGaQCSL01ELkOAsSn+w7MLXNZ08JfWiHmzPZznWOxpb5tPKHt/
YpNW0ArY8CpP2+A6DRKWj8JuomVtfGAz6fOmA+YKxm4Xtrn76PF4j+wxFRI0h23KxUc6it/6yCYt
jXcm9UpGSUPTPEtV/k0CPN4duGmfMhabbpV3e0oVjjZEOEu3e+wTnBllT+dj1yTdfVpW4C9XEEbz
P8DjMWmWEMBCzUHjjpz/9L7Ntp05NutBKbWLCPIScql+MFgoDrT1lBQMpdEOFhVcbgK/a7OX01FT
6W8hspxwHVD9Rnjq3kNsdSXHIImbfdWlUpzNhvQfgEVWXUX14Uy/4KrtS2xjTa7TKYs3yk7Rv/KM
EGrt8nCvaR/r6YKqHW7shlJUiom7VRVl3dmZuLPFSOAoZZDlh4MS+3YxBzZVIthEwNLVKoZS5B5d
JJz31AqNK1OR7yk+3AzHm88+F/PgAp990RfmkAcEHsRrOOv9nbPz6vUAb8oUR6XINYLUFflPm1Qs
MYmLqafjqsVkshlBZ1D4uW+yY6GM4knw2drGThsdqVEj9e+qpXFiJDJCcMgb4+Qy0frTMIIQcXLy
7CTej7E6udVAeDatAXKCcVhPLafHDCvF2nA9VgoHu0IQ0UaFLMautMv7rZbQ/vmawb1eDO3V1q6W
+ei/WlXy6U2e+Sza9EMKasiAbcZpNzyNSN00nQdCXKTp/ivUZLUp95KQ75aluR7mlAEJOujGjYVU
LhtDvOdB3L5PzKXnUu1ULmNG506yM9m2nVMdy3elTaH/Qqm3mfZNc1vLV85A9AxV/CocD22tFG9u
FbfHl3qqGYLuBWj361j/11Ncw1BMfReYfTdm0KyqZhmZsEgAiBcO4kynGX6qa1fNIaynt+xIODle
PGyx2I6Gx5AJgkM4PjSfXoFfxfBQBI5uhW3nN5VbtlwNDDZ5XIBLxHnb50oeASImBT8ns+IqlQDX
kMwur5dyYc69vtItblYi/dR3dhr5ej7DNqO/cPmVbtHIOuaYbxLZdyc0KbThRBveRJvG174pfxAR
4bH2l9JgTKGS/yNhy2RGBik4ezLOGIF3oiR34Lps2/vMwsXSOtoZr237rESrrfTm71S34YV28OqS
VNjTOaCsALN1T4txFzRPKCTcwmQolwXGJM04hWxYlsCiNmvGzWHENzWoBB21kZtysMvPnGcqbd3W
yg2Ba2Cew4mbY+c/v14Qgf/3FSoZQSJuJLnovK+9ccwMfW3QwchHszxeDflhVeV4DKbs72tSYxnd
39zM5e41nx2WIW1s2NiGEuZnCIOPCBjPwVQNsdflKDEvAMomSEu/r4Nm00wcUV0n+13Z9fdUGN1R
LuyOeErXeslduF/i+zdDsCjICDOOgm6//NwvJ9jrxW0cehpCvre5068e5r8wN/JttohVVkcg16oQ
KLQg2mmjcj69pNkHErXYLDt5UhYBiK5ZYShnTRyd4VpOytyVgEvWX8umw7cDMiRsb61ixBgCq+km
3nOvc+5gv/5EDGiotbcwEtkV+4AKaAhC8DULDHokiVKw71smr7l8vjyZ+BH/34o8eDPRS6zhkAup
YuoqBlG5TbeDAz1Rq37NXrZp6zF4aIZ79jhv75JOSw65A/zIazXfSrGEkSPjgYm84EnSUQxvGdn0
8dNx3+dR12lNgsIo4BOAxOv9RoZ/gjaJtjb+n03YGvVbw75uGzLYBfBA14cmBMDfgVnU14/fyt7H
dISjouv+5IwGKnayZjCrN6hKmBB0z3mQ5k8hcFfN7n/mgWWYrw0Hglcfr+gikF3B6X3qd3ZXSKLp
7C0n26t3FcXD+2KYDq+8LTCK/aS8gBApi287RSc7E49pGQ+JuOpxOeLetak38am/oHigcFIGBAVk
MCxQLCBByVmLng628JSHxwUGHEM7vcbdryntMl0HfT/oDlPq5WWgvJuTORU75JQ4az4IWw5n08su
OPfIYuHfXEGkpCSxIq5qqtzh6RdDYczs97nMCp/LhtzKkpchuKTvczxiy5F5ZIPVJIuDWkWXqv79
+hMuk68TvtKVpiEhNs24zijPW9d8SweTwdJxoF5sAzsILVw6t8kV19dNXUJrWk2pZe6TWWe8PGaz
X3Q/LWGmx7QzQr8eRglIhQYNR7nqBsH6fy9cLMVWdRNWQeAPjlaDNckod5ZsT7ZwWrzzK02epo4G
LnT5NQ/AdRlLzoxVFXwS7Psx5HX9TTMwl6FI+BbOSpJQ0qaBK3auannp3bfAaGB8LStQh0VhOWtG
eP+drU4G6vRyhZjaN4BhdLxi40SU+BCV9Y1vyN2z9iDH8hecXl85Dr4Xo0y9lbeMVV8vzvIVp+Ct
qbnF0e2yxbu1IDoU61adxIaPXGcfXy8UumMwMacn4DoE7yUrDqful+pbVA/Bxnml61LtioQA3RKZ
1NtsnU9at2kw1WFdYAI+TMF7h6/xPHl1cnQIpX/9ClVzl1QSGQOkx4c19IT+S9ytTlsYu4LA2zpo
NfOi0UV9kLZ+NCijPCnb+0vxJMmGtC/2iTR/MlA2PwNh1Ou0BYiFufHfayRaF921dtvp0Ol5uHUK
+K6v30/tByE2AkxIQHbPVCATIJMs071ZHvWD9jxh+1Gy22HppiBP98KtXSQ/ogpYHok0xs9B6O10
mV1HPr1zHxxkQzwt9mp3I2pmFRZrhh/juV+jhxNTTwKag0SGqBTbtEflxVsCs3RlRNlvZ3FdB5QN
ET6r/o+5M1uO29iy6BfhRgKJKV9rnskiKZHUC0KSJczzjK/vBdDd15a77eh+6hcEKdpiqQrIPHnO
3mvfatPbxdyrK2YxLyHx1OtlNcjLhttbEA7VxtrMOTPnqAWOLstP+fv02zIubUcXApqZ18Alugmr
HOJdlpSNwzxv2xUu/T2Gv9c+IAnT0jGm+NbU38m4f7EQ/BSRWVxjWQZbtw4RJdSO8UAYdu9+m5B0
AfO23vChPYgBhWTcqfFLe+CJxO4hUTYYcjh2MQ+MS84l6S0PCTrgqx0DDiuESKDuVASLzKZ4hB/U
23OrHoiEQweH8sFOAhxaQDQJcGarcsXeBOXKkKLl5wU4bjVikRu9Q2VP9AeIV6O73wk4KYm4kmbD
KoOlIItHGvCOv/U9+y2hMbOqXVzV2BdnibsdwXDQkwcLdcjJr92nxqal4SlIrqYU7WGRqNbD+MVp
a3Vy+6HeNbE0Dlqt7806HY9xn+r4uyprF1k0h1vL/VIyDe4bq/48phwePGbQh8IrUIBPoGnjzj86
RoHAf7YuIUEDwR/zGaS9h0nVSdPZ6tleppm61bhDsIEh38EdYWybdGgGlJ/3PD/Ip5i5wV+T+ndh
mXMQsNvuEo0BqJYXP+jJknEreOii0Iv3QJ++0D8i5KZm10Rw0pPCZVyBQ6z7CLKuyjFE1RPF/Qzs
LskIHRzzc61e6dg1iJnrQ9XnDpLIwTmP82X5VsbUfYNJl9jFx3VUEDTgDEX6HUyCfq8qs906yOki
zYKYXvvqWdFioYqzLm1vPThBqO6x0ah7zklPeRyTlEo88M+avKdugR5ZIrkIJ5esPJLK1zWnfPRW
hJsvd5FF7C5Ol9jZJ0j/MQKlyQHettqNE7ymvZPJZN92FP1ikvAgZtPbmPEJZemUHQbdG3mmsnoV
zq5vlHmvw8hAq0RzsBLjcHZaBVO/anfjLKOo0snFa4L20uD0uxIp8Oy60JKLd4kyokpWkVP6Ozlr
qxe5XAMTNp3i9LTo5QvHRMA4E4dNO2RmPM6keHFZ5OODT5EZ2Aqpf5DslqMkouJoTQ+JnldjPuHY
TTZxCHCLqVZ0EUN1wQizsYtifBN59CKEJc+4a9aiQICMxBFpBUQ9TzHX0Ik+zmazoVaTyaAKxt6t
LPZj5OjbxlPV3fNSliVMdWHzxPR1jctUPUEK2oYl5qXgcbHXF7UYd+gf3300+FgEuNC1nRfluWxM
e0EAU/jgt6Z40gx8BtIkiHUU5JhzX9Np8Bgb6nRaC5Re7OG9MWevyvWi3PZtTMLOqBu3j4qGXtlb
0IrZFUM87RTtG5+wOkOLt0PMug1+55p4PxgxMAXyJmyLInjJhLlyCOk5G8g5aMO4cJkGaFtOiXuI
FeDcxrJ/QMcS01jNPSZCTkKWcTA8aHl0rCxGnotUlPf3ySdgbl/E/a3RXWNVpjivl+JbWfBRnAwU
MmfuhCyFcZvnlX4yO5+wL5kZd5N5eNHLEsZJbzCu13AEMULZWSQWHEgBTs+sc9q2vXaJFR0L3x+x
Swb2yxA/2FOOr89I609CE81xYBCKBnWqP7mohE8WasWVrazqk15kXxzBricL+Oyz/H0tAVWf6bJu
ZVwHlzglsQ6hPjLwutr4CrGDidF8MygalxZZPFtcv/q6JVH6AG4NDCriIjovjAsVZDxfiAupX2tZ
471KZ5+XWRDyHsSJwwYePqrKD/YJ+TfndmgsFKfRE9JqiFcFOcxqsNsdxzRmjHV66FRhnVPqM2QQ
ho32IyhuRlniok3i6HGU2bHyDTlrkLU9NQJdVuyfoI/IbktSaJOmWCfNnGLTaHAEjByXD1nZLTfC
48DDcB9sMKTwI9vt0mHAwIiW0CixA+ThIaqZt9TOvB7GXrB2aLeOTCKQGNtfmTJhNknRN5eH3NHP
WDayo9Jj+hJuaK5tFNqbYV4rlguvz79QsNIILwKNemu6jMxHFy55xiiGg962nlfl1I1qXHhuQcdx
6rnNyUzeZq2GXY9hrZ9iQ2hIerExAp8DK1SnXr3mDIpvyyWoxTsEBUyiPMhn2YfavgIRGo+Wfe1m
2oIRcf4tQ06tBnQzmgh0H0XKxpZk+Swr0MfqkX78LU+r8lbPvV8w3vrNVda8wDFdnXoEfzT9u5v3
ZbLc/G4Kqz2y2a8AxHwxPFffuQbqBmnHwyXi/HbRVQT+LsgBOslIf5DFfUhNSmmItZ9pEG3ILn+D
DEZbHQ+wvzJaspaccuYfeeEnxCHEkU4tuZW+/OGPRUsJlOZYX7gAQowjCq2l2lsuUhPDoRo6DsxI
lWY8QbkMxe2IJ7as070qsvQ+9MnDZFX5Reer+/JHoeN9N0ifxzPhfy6yuNkv2u4SeNnZ1yh1u9Q/
/nt0wS1xKhQKrGSMXkFFAJ+jdX8L62i/FM9iBmkMCgGnBNfjGqgCkRRtUD06fPb68KTkuuFc9K1z
CBEOCv09lvI3ryl+Erpyawvdv9YEC6yXqMsEHAjOQmoWrb8i+SM5ipyurTWiktHKgXGLn+Ykyg0h
CccxY9lG7AOK/w1VQ/RAcvnel5V8SoSUT5ig1EajIKWVMyiwfPQCyWU4Q06fMUTMcLK5U2qVU3U0
ShHvmykdNkIQXNyHWBi4QdQzFu7+Lq1xXXx8l6rnmADjlUxxZYtq/jYuJNJgntrlf5gy5d76sbgu
Pwx0Jj+pKL9GSemBBEQ9q9IA1XiTz/HA5TCTjaYUTE5iPExx83Uo9K5D7MDg6PcvPRfKmaIjufxh
5I3p3giLdy/23FOUYyFwgkydYEI0q1LFYq/jINqXKaXgiFqodzg2uwI7Ws9UbWXLKQRgEMgDvX6z
7+Obhkb11tROZXDapJrQnAraUCQEDd7//LEn9DerDWGiT27JOCFIkhvRBqSDCAR0y9+w/Jkf2qNY
xTM+L3WNdsOmBrdeB5qBc2tACVvmIKXQZV6W75cLCUsPMjDbQyyKb+MCpAvnyERs+KjTzKeWco5W
FGy/5a7v55NxO18qMs4hVvjI5prkgLL+upxIrDkUKfam3y8fp5REbz442r/z0v9EAv/+P2Hc/zsA
+5+g7v9nzvv/S4w72TV/g3FvvibjnyHu/PcfEHfd/ZclbJdgMldQghAa+Z8Md/tfts68UdmSGEBT
UfX+F8LddP4llGUIh5AGaVmmTepZnS8Id2n9C+WCEsoWtoISpsz/DcJd/yWDB/eQpN9qCdOk7DMc
E1Z88QeMd26l5YSPDY9ZLtUqtt452XnAe/thJfwJoXjGzebIF1OQredArU3RlyS2vXda89UVKEPb
/rkyJ/YL/0ddEiD7hzfyv+GM//oCDVrchslwAjSKYZu2+UtGU9T7hmIiyP5kd8UqInWXqorzUSR0
evxuYaxzA/LuClf5tvPqU5BH3+ssaZ/DkrNWjsaKlSfwCdsazRPdVm8NTsw45kX98+9fqfVnkjuq
SSUcZSCi0KXDZ2fPb/Uf3soE3l3bsKB+DGly33mHzDlgGgUOF1QtPlG/uo+FBuUKQsDr5KGypMpm
JtS7yQ7tvXHQAZxsJ9wQfCzZ3UqSg9lPyTZvi/ELvsqDwdJXA99xbAu1gEQwX0iU3+3MKonSGt6V
Gr+VnJmChG4CjDAqKWzh2YZDbPvg1m/CtCkgy6jZOSK+Oljmz15ra7tS+imRwMToGI7GxIT4kg1B
NvmpHpyfGNHaxw+ZeOaiTtFoaj5rET3GMpl2y7GgaaP2H8j48+3/B8L88n4qFy3U/OQYAF9++eQn
zSj0pmc1LArtoW9xwLPbAE3PtWEXu4gaQ08do9I7NiP7Mo3ClzHIokOk68TkRPZ4Z/N++/vP+C95
oILHVHexlAlhS12Yv8DjwabUbZdG9WpoBEVzEwTXFBf/rteJDBdN/t4M5vQIdoa2XdjbSLzMtNmH
QwYHx0Ndbrgd5RrklxPKrGMODc/te/VmRjm2uzb/7hWmfW7wEK1dP0026RQRwsSQ79iifdzq6ejQ
/wMmkuFA+adwhL/evzo5ilK6tinkvCz8+f4tKfSxj410EUtzeOwrbbhk0/S5GKbm1jdwvzI4EMlk
P3Vx8XMqYyi5s0UzzcVr3uriIyrkT0khfwwY0P/6clxdutwGgPpZgJxfXk5WVqhjB9Gu6rL4bLps
0VQhs7jB/5ZPAoPa0B2ytB0/ud5Xs9ewMcGD32WycRjhM7z5+0/+17QUgXbSFI5rSNcwWI5+uRnV
6NkcsGeFh0oBlQWdvsXJiwQsFumjqYPoH3zzH1IG/7L2EU7HFuDoxvwEKO67P38ieF1pi0gHKSfG
Zm3WVueypD/VmaAkmrGduKnIKwhC7B2dl3XPKL0h/RsIB8PkzUr89LJ09kpTfzPg0hwDQBKr1EbT
8/fvjjG/kn+nQbBN8d5y0xiSvcl0pPolUC4b9TDDkkXYlCVf/Xjuiwy6vOp6915nKK1WggnankGo
/GTm8Wbwlfdk9413itr2HRXBtM5qsz+3k/H6IfokKn3axu5Mm0vlqWUee6PcenJn3AT+iFMFC+AB
YfVnNYj6ZqXkC470UHBQoNL/+3+cbf764es86pbtGCYYSjFv2n/+HMLeCIdYNsxUCKo70rLY942s
HhO4A+cm9DAfj86LlxrZc42yBgSz5wM5LX6IMTXu88+GAkMJBFrtnDu4ZlB2ats+KOaotKZ8FHSN
W/iIz3Fu/2jx5l6gsjubQAd+AvnpRBMWMYJVuVul5W+eYjCj2dGX3uvrl84FmAwj00vE8EkJnUHU
pRpgn6TOqA5mCwIVxCHkenyRJ0b32TOdqBsjQudQewY6A6Nn37QYPgeifF/kBbGN7yiNr1rq5aA0
QDGVJqmydNXlS2pdaWPLT0lPJiBi4Gue4jtb1oHKQwuYTem0qvU+PhR1351cu2dnKih8lREUR84w
1jOtghcMJmqXIPyjdajkqxDltoudcFWUefPEyjI9RF5xHIgNPBR5pDaLTr5oRX5zDCxaMSf7oevE
bg5b2vqc5Q+RNRgwYwL/ijYXsV4FkV/wy4+GKfE+hQ8tO/dR613/WhhPimDNaytYn8MipkVYJTCv
pWceXewG29Y2Ab8Rj7t1yULcdfPNh38kB5XWE5oR1y+N4XBOIaziMvqpjVLP1IpTU2nGwQTmjUHc
68/FaLxptvTOC1lBZcAWy1nHZViVelgu5TSoreZR0AwYRjeRGjZDkYkfFGWnzMKi5EOZbPJ7qoR7
Tm0G8WVcgpf0UJR2pZt9Nqr2oW59QgMMVgDDMuQ1YODOw9Zs4gZOfSfL99ZFEQkiyr/kCAsjkWtn
4BxkmM1f5STsxVmb35vove5V+lIbfQt8e15g8F0FaxU61R3YXXmw8hrWgkUkG9LqN98NBriA1YR2
mt54DWByHReZcWpCJY9OZ/Q7pwFNrzGMrmbboFusOYAn+xkE+pzkZvqgNMa9njwaU9m9myZVi1QN
w0hRl2dmZph3w/FbkUv7tzQrSQrQrsuD4Fqu/1T70BLz+FwLRm4Dt3CD6mojlkLIdELnQQN7wqyk
B/fe6Z8iH6afMfjZOrfRqVso7APfe4TNjjOR5ao/xbnHIIcD48olA2JbY8Ve5F125hoXRzDEyUxi
v4zKha8zCwQoVlnV5hpu+V9LZLx3zfUkoMnAPpYROHdiqz+HColjW5AklJeevc9JM/SDGSSN2HE/
MN9HYRL6mIssOnLKt/jPnHfkG9bZpkj1gd6k82UMZLwbqsi++ARx1ujVn5ffTVSGfUmNruQeBneq
JXW/CnO6/C3K1x3imB/6jOGIXXCX8MHBaLoZbcH5K+RtSALn/2uxxCPxsukxNT8wn/cbtJP5Nuyj
HGkiKko3b1DhzQWMNAy4DZNjPnec3FO9n2hX2PF1wkywrgyCBE2bBFwse6wos+u4q4ITCOH0Je5k
+jzQ9jV9etdxZwEP5t3z2/ZZ1e1uMTXgBKHnbQvnEfFttJosL/iceeDuOesPW2m039FlIlTqqnqP
nH2e4E7nNrOqC0GOqLmgB6x9P3GPnjnW20IHqKsF90XIlmfpNx9+8CtN7ffSD49mXY2PbR3hctIw
h3VBtQpqnE5ljgeC2L2b8kRyI9gNSKqHHC5ECvTkN9SeQH4ONSm5B5kOGCYb1R68734y2MciLJyH
WbLsFaU4Eyj9Jeq6HrgH6pCONslDTHrQrhcSFsHg7hy/Dz7wMv1g4bv3dQJi568IUe4/W+OcwHNM
hIPDli7rDXPgjKickZVuVtuY/2p9GzgZspEJeqLjqwJVd/ypEGH3xNP37ljjCKauwa2GNwDuk1Hu
THp5B2GhYStmXOvCUXNg322qEPAUHPl01xF1tjIcNiY5fAstEx7GzOMMUP+aiCyPS6QB/X5A7gWO
92bZ4GP/RAtJO3E0Qo2WWeVWw6lBysmgrhJSxaqepXH4lLDaFf1RhPHPMp0KBAVjQ2yLHt4Eus0N
VNWnWOs+Cwqjox/1xglAE+sLmYlPZgk3qW9l9dlz4m/Mh64FhuN1bhXZrpNZQXoG8jYPTuGzruH+
GwYQJkBgbJItdtZpGR+olBlqYMrxS6g9DG1/8/L2sapTHnKjDvaOKaA0gF0752SOmEnHOhhoen1Z
TlwInNoVGK01DeX+sU7MrR7p9c0Q4RxBFLsIRdyDqtr4PU61GwPmA7C9DIFXR3aEJm8LmyVgR52J
4/muTbAomdYZMYO3xedbbAgGxow+W51xRqVrW5fDRqVq3EUnHoj2McSh9Yiiu9m5Apob/ua9TRd6
UxIRc0LNxTzIRaPhNPKp4Jy0SXydwUqU9/sWbEvbFIeA9FNa7vFlucCJw2vReOaKFlYAXzAdDlIV
wUWXRUxuTn7GChddE0GuBpIWtU0tUJKnLArqSzFfLOEAmnQGDG6zTMryFYADoFjRLtXIN669Tn5K
o8I9pNIjj3w2BapS38cmIrWuVf4n6FuT6v0bQ7EVt6F66KO6e+AFOru6KaZnYMYPldYdOnJD9dxQ
33qKp7U7v0XMCiTpYlN8Cej9XUhqxJYVTIBrU0S6WD1DUwTPVo+ZdSoVuOkIEWbaa82ucNNrT/I4
/Y6pf3FLD8BRlQBG0wtt88HrDewIWLhxXCbzqCGqS+Vb31G0pAx6NAY4rflc97kP7XWs7pPmf0Lz
Uq8LepVPReP02xjv1yG1sxgEf2sCsXUqHYPmQJVnMf2TcX425r/Wdix9HbVNs2dSrJ2AvKCcSSEj
1EPI8INVlvhTrz2TA5y/8kDvwLSkTyTZvwBHSB8qr9BXuazn1Sby72kouQ8i+QlvNIDv4mkY7Pg+
CecZXU66WU4DqIMsGFI+xXpf9NhV+BVUMdOmLUhhaUl1+pzqxj5CTh4+YPaffmMUSqiHc6K2oeD1
x2mdMtj6ELbJzH9aWMfkg7MNuB7lT2nf3EhlD97UvZDqhTY9CvyDpVT9aMgHP092Gm0mMJo1+501
ptvCg8c9geeFxDoQB+L1pGmY6E3nMSO5oBrPH/qGyJze3Kj8DSxGtjMYhAerLp+jkmZXUyanTUfa
zbaKeXT1mcU8JUNN5zSEcNK+yUEB/86yl3rejeoAYV6DFV6NT5UIMHCH7sznTdKVZXrGsfX5uP7+
HGH8OS6RQ5LNCUmYJDa4jsWYco7U+0ODiPRBuuU6Hn89DE/olw3Ce4fmiVNesEm04YusB4AYmnsq
SwJHO7eOtwtearn4ibNtLNO/1231bXnDg9CQoMRt62iAT4+S6R+aHX8509kOA0bh8LINVu1f+1lG
X4rEc3E5l0MCX2TWYRiA0A916tRXnFk3s7O7W4z8epszy3z8+3drCRD805FSWfQ4GTgpqduO6/xy
pHSx/5A97DWruIAS1xchwiXldyhU2wqBq6gOZgAx3cldH8izqm8O00R3HyANIAlLXTpHJw/ZRahM
l4L+/gwDWfSqXhS6+79/scavzQpAkJwRdVfQQbV1/dfeCdG5BRg+UptUlW/6zItv43yJ3ce4JjOv
NMEPLhdnzh/Bx/j7t8uf+Q1HSyQTEQ2VSuDzz07SZ0QDXCWJTyWxJivAsvL+cSk87LrgFf/h7pR/
uTuV7czdLYWJWxfGr++376Vm10QzgYdovHWH+3kVUYINeXcmZqU7T0H8VBoedKLG7z4N6MBAF8vX
uVC7xBmZXQ6zjdVSB7PqB5upx55npCDrVQP+0MWCsTbrfjz1RfdbH9bpc1rXs3XCC5G2CwtZu2Kf
rzTKsEnbgZQx/6mj+Nd/ouL8Tp6kSXPd0N1fmt29NoCniV2UZnNRPA1s9utRo1Xnqj4nOSBr0E/C
c9OcutwijFRrS3jRP0RQ/qWvqRN4T14qNmh+DQyJ+V76wzIQtD7nIdOZVgxcMedrYOFXogrw0UXu
/UPauexv0URKmUZzfuPJqjxZIPUD1y5/Q6ySsO6F2T/cxH/puM0vzLbptIGPoeO2/PwPL2xSIzJw
NoJVRe/xQqbjJWdIe/N7wF6+Hz7nevK91Q3OrFkYb5IqmoGGmDjTmR8hHJn/wzvFHOKXtpIh8AIy
ZHZRTvGpyV/WAD/IM7v2ZnB6hEk/n4XJc5tErZngFhtr8HA045LY+yCb3xuX8CXldM91m7bHTCUZ
NINVCl+FuVsRnRojSU5aUBOWoKwWtaaGcTjJ7hAW9Ss4uDUhPW2FE84AIC7U5yBLTnELbcPX6unR
9vIfYY2athzc5xq420OT+unD0sW3v3SzDi3KUXB+GMotzTyUboPVI9TtWxTE0WF5MpazIhjfOd2d
x2Pyg28f/bGPsh4PVIjaRKvuTqPeeW+fkobua657Pcfls5sh3RNhaL7EtnpYmiXV1CR3w30TM5uA
YnXKGPQWWqG/wG4jqaKBwracswbd+laRNL6SFg497AaPeTHVxwW37bldAoJ0hxPBvBnzJTdoDPx+
nO4CeaTutJCCRfG2AI+7USBJWa1qB0tFaHurwnaG72b2s+Zg+aPvyPMRTG05z6fhOffj5qFzWU5s
JY4oRGeDrpW+8qabHCHDWDRPyz9F4LnsXM842QbrhW5B3QxRSW5CaRVnt1HFk+y8n4lXNyRPeZjM
8SeseiXKJ5EIJhWdZbNfOgFuKB3r/hCBOdOKH9iT1ySQEjcxpuYaRHu+RamRXvFqP9lJOX41CVda
UV2rV5w/ydqv0uGlV1VNqFrW3Md0IweO9ZIJxJYwmfHNx0W5wvYf78RkM56d7yF8TVSf87FCd7OX
MaV7I6fyEMSChhfPt8HZhaKnrbbAB/PX1umdde70F4lY/WrW7lkmARJk/6mdBd1OkwwXjPcNYypV
XZqGEDUeuWEt9Ry/KzUMwuD0hVnWx23jaGKnV5n8NE8WLqWNMBLhHQaMQH2J85CiUv+uCr344I8O
eU9sZQpIvgoH5Jp8eEcT32I2W2yFDVjRrCLSHOvqHtKvqlSHtnq0zBl6dyFKQu7UktiQ05Nfm2X1
vRQuiAAS7G//9V1D1shqigCja6RXP9ZjJ1c9IvLPpNDzYOBNDkcdz/b8S4RmALHq84YbdQT3SbRJ
n+Q/bIJX1rEX+mdrkE9L86Hn3H4KZv4DcA1AcFOr7SqRmDtwtF+x+WXYVCNt70ky/eJA9FjeJnc1
tdb0gKvJ33wsrlPuhltHyFd0u+RmugGoa/y0KcXbqgr6hAcQGzrPp75OrMnadpnXvVozWzA2q0cv
ymYJpPEbEVXuc5Bw+C8a08eViLdyxoqkncfupfTfysh6oXdh3hY2v8jDV/wxBNJBzhj1UTx5Wlcf
O71l8KZX/jbUIH9PcXKFhzEQChGrnaOA8hx0O3hxZVOfnawZSXPloHoOPXude/F0WnSBk+m8/34n
lE57myydQJ6AYigM0VcaYAIX+zS25Qoh2CWHvn5EOIaFEyfwYgceSb9b66iJd9C6/X1kQPxqBRmv
gV9DJ7cRdU1mf19sU8ulrsr8CmuZO0klxlHYafgMkiNN8XsPyAU5Y0e/h3mhK6a1VxfWPmv9n0hH
hitTUOOou4iHI329NBfciYHWsi3bDctETzKg3WndTmiIipZXn07iJSpJbFm+y9xbjCM3mvdMrztG
gIH2puEMn13DOxWTaWyWpRb3Rb1lsOUf8bjKU+f0yW6yaR+79i2RA9ZPTei7yiIcaDnhp6gRmxbu
5sdqHYzGysxk+Rg0qb1qa2O//PLadTUYdvCHSymnC4C+/ZRH58XJUAag+a3IPNkmvuZKNdGhGMut
rTFDFbE5sWyB+s5kBScnrNZNk5Z7oHZio0Z7BMUyboVvxjez7njcfeurNTXGp6jx0ts4OV8nxwnO
4GjQpy0qrzmcSOqIXg3SedC2ojxNZvmHBYphGw0tMdQQyI+BWWWHxorJTKPNQ+KpX1yC2Ko3TdaO
hwQa7qYSWrDTavDH3NfRU5Y7nKQWZvly2JgbUiFa6MeokdOeCVnxXjisaVPV2is1DNnZRQcZWwNP
wuJ/bjgWMOKQz0KXJ49SfV86eHNNXZ7HFmZrZtJuQvRFsAIkLi1HvKx18VdBi3471Jm2T4r4s9V7
xtYlao4MnAh3tm8nm4zB8JmpwcNSJAV9pB9CozQOdV+T5jBNF7M3473JHrvzC5T2si2ga5X9d0nD
4Z77erOtbHoFZpLIted64m7QxSQRCzCvSqLkQyov4bRuwE2vyXpKvoNwQSuFN/WwNGdqSZrxhwui
aN8M4sxXDkTdDT7Z7rUTb3453OBE13hd029ujEM7GV7GrntBqNZ81aLp1ma/ZQVTTEyQ1VZbFglZ
MsM3w6x+b8aRYmQGYlROvbcyO4bXK5jlTQP6TUOqN7uVT+MhwoD0ZJBGuIambkyHsbQfllfV8u8+
61G8CvwEVjm6tgvFLVg5g4QerxffsYO7eDF6dcZxtMlrg4ZS27XnLhT+2elIn/SgTdR25T+PDWkB
7AHTexb5L36w0kuUdeYouz1jk27tKpLQHBdAteoOrRWG3wj/OAielfuHoAmlRblL5n3MSLpmn5bw
FQi192IrfBWyPo6CWWqG2vCsmb5z6DkUrmMiWVZpZHYnZOwYpcv+68RSSG8YEpuRWYJAXgZL9TjS
pdfr+zKTMrMA4lB4wqfTHQQkl3GF/cleN1VOOaHw1cW9+TPpZi75xD7PxHSXFp6vr4xhWvdJn0OD
Aola21FKxpvw2yOPA4rs+UhQBdhLcirhHVWWTc6DZq+X06QvSNEMWuazFKvkVg7BA1kJ1UOGhY1P
eE/MYf4a5jPPmQdzVfuAtyXO4CfwTq9DEnfvcLoDfGJO8GI4SAFlPnyyBC0+s1TBc1545b1Eoq/9
9HWRsEtTkDLvdUC6SgB5Iu8PegNEden6RMlnx8bQ1Y1O8Z4UNTjBTM9OTe06cpumOY3CMXjkZMoc
q8qB7LLeHTsYj4dMP/eJMdCMY7qXQk1dOVggiRFjMUGE+GK0qqHXmLwCI0hOrdUP1yD0rxUZWi+G
NbND+vI9pYe+jBB1Ofobe7Lzq6Nj1/NV1x8/Yoxjx5d78MHEsYt4BoD5O6o0cqMrJ95Hc1VTtNxZ
oi0vf39E52T16/GP0wQnCZNBH4cvx/21/2KYaVyZGB9XH2Bb0gGH+ZRKgRXDZgeeTZuuq1pE4nMe
rK2TR+OO8shKNp6RaVrtN42+/uepnYZV72A5RN9v3vpgEPid3kRkajiFU/9rI7JtYGKs16fL0FUk
KWSFu3JQru/8MW0AlSBXp7uPDNe1m83yLVl8v/+AM7JOJd58bsvJ5wCip0c78IyLSUr3rlGp+eCk
lKJhY8QMTtISgXzyUgyOe+iJTHjpSxUdRLDWhHSgY7I/6POFzvS4HRzyMJTNkI0zT3kbc9U9Gikw
nN4kF42Uyy+h0/5A4TorOqhQzUSWdzmSPo5EaTdpTX7994WkSoRioyj3EOyaJ6mmfte0ILuOpKc5
2dFsR+e76vVoPeAulHETHz2O52tk1uanEhS1EycjXvEZrDqf6izNVdgxJhKcycoCtTdA+CGHZGk8
ZfyLQp/1e8KxNUchu+sCP9oLElBAS974CNVCsoFwE6pekFLQ0QiEmfx1sfovF00G9TUEs9aTu7kS
Ce23f789DOK+umVPIsG8AljkEpaU58d0jD4sSpYb2UdS35y7jQxfBkA4m6J+IeJjeDSjtfbdqnAv
OIaX3/POGs4G5FgMJsCbchRAh6UbyWCNYcVwTTEpn4tG/kDkPD2OQfQ97tmiWtA8D1izg4/JFi39
G8PK+eBNBEeaAymBP7T0CKZB2Lcgau+A5gmGU0W64Smr8AFW1cmphgMhqF1ial/qzjEBZsVgRcYe
/1DZvDiRoz5nVvhmDW5xFDnzbaaytIIV7BYjInXAjkr49oNzDXqH+yZV5APSnTtqaTgdIgVxbvm4
kt+WBLWlN5nGIC1FABSy1iOQNbSVr2BRCeJqR38X5MJ8VlFh0OVQ8c1txX4Z9nGi3timFqy9dpyB
B8L4BDsMFkFEVAjTkG/D0MRE5QL4gBHqYTuc9rmp1VvoqPGdAcI00qLWOmN8LSrQT1FebnUcl5zD
52jk1PresUSuLPV7bTwq0X4cqILehKhomYKTfuIQVDL/jjDptBML4lUq+4eykxmbE8LCio8f4/C4
n/rnwrXfpnBAjxboP2Fdi4uNT+CoifSg4WYkn1k4Yt8MqoffJTQk6nzFnG724oTemta0v/ZF6p47
EqV3rNnxTVXuodWJcjS0qT6DXh932MKsZ6pZgmDikYqMaKz7GA7y1WqqT0kTjmxvurW3NEIJyLN6
FYP35sTaswrS6UuFu4eUpBC4XqyfwpATdAXXqWRa9ALahGEIVcYDhkisu6O1gfdKZkJs/RBM6Lts
JEAD+ftag8fyQ7eBRhXe1cjt8HEYavXyH0Sdx3LkSJZFvwhmUA6xRQAhGdRJMrmBkcksaIcWjq+f
g8gZmw2tWN1dnRUBuD9x77laF4JqD3XSNBFVDwlcaPC654aRHXvnPCWDRPeOIifpTa3+6Zae2yM6
xJSXiAhpM+5RyzfOjg+Lo9jIorMXw/tyFCZeBogYJbC3AQ1xWF5U3r7PgYIgeWRkV7ZuUI6ThQbq
eBOSEERCzSi15GjbvXOuiVY9CDubeA15h0ssz/K7rETE96A+igpckcT8mxebwLWbgZ1QUj6OXuZE
t43A6LbGca3YhcXN9rL9H6WPsQTAanTVECK+mqUbnh1dEjAmxXNXAIDqi9ENRoBvdJqrOe7/Xbb9
hlcbtiap5x273v4qM81ra9vGv4qC4HHzvrbIr1703VokfjSA63kcVzd5LJeVzYgJPfX2a4aWnHWt
BJNY1CPSDsWcex5e7e050cFNB0kFOwgJLJFTsGGPFK3tI+jgeFfo6pR27vBaW+JbtSNYKPC/T3o/
RK0g7FgfLEkXQN5CJ1H71hhGMAG0lxgoh/CXI3McQNrjiPC0Kz4IQEmuqBIy1jaA/Zq+Mt6GObLs
rHk303ZvFqMXdSSO4snMCDVgd/was9JvmvzX7XK//fDIu0ha98ofIr1Obj+9pkkFpDar2HqZ/jsN
TXlStwLOseyBVF/EG3aSHdSIYLIg5Qs+Qfq2GGkbDaSIMYOCASkYq4WuPRNrZRkW8H+N09CcyIfz
fbnLhIHeQlv6J5xgNc5bdsY3QVFSv5i91lxt8hBnC9Yo8Xf5OSVoawDZeS6p3AJlp8Qo+knybKj3
LjZt5BtzEpoeuiInT+7QgKlI6l4ZeUtBPj2crKNXrOUDEdCh0U/WmY7DDkkJ41X3GshPq2C/CXOL
8GyIQq5muFGdtKS2s7skrUFp91NSysCF5b7LsefdMzcb7myIoEB32FB7w/pF/R50k9//7gi7oqv1
/ltqUUSJ0JtLjlonRjXh/BimJbj2oETo1lC/otPDpHC9RXRxCePJozeD+1/kH7Yw9yDGXiqoO5fb
gGlJbmpmBXQFOm842mn12M4TEHkaUG0ZiaN2qvY3SUK8Ze0zsP0KH0WOu7sYxHkq5L94lLFSVpTl
hDrkuAeVZni/iqbMI1losKur/pt0FyQrIIFAKTIqCubNaWgX+n8wV9vzALfS31w33ErDg4dupt0c
OZo5vuWSj2bI+nqHXcl8AC0CZAbvWr3Tl0qFc0mg26Ljg+7RXu//9ecbTYymug9twDfhJMDmKzN9
mW5v8Ew9E6Bpw5efbIjiqlivt79CJLRxUAbMWOlwcejY3peKDMAxVXu3j8nUjiv/mq5OPJwGgR99
cS3rESnSgRjW6WoavnPvr9jsN/SN8osPcyu0KcrWkyvTdzCIeGBNh8APEGZGZudP2VYMu9pQUD6L
X9NMABmh8Pnz7UdPdKFl68bj7behdWzO/P6j1VM3rI0ujWaVDzTm7Lp2ahbG/t/vMq/Xh94cP+uZ
JMHZ79+5DGI8qvrgQ2ZD40/f/IDkitiM7a/aNtbCRaYzu+EuPUCuJ45QWOJl9igL5spfLyQWixdV
gvWWs/ZRTzLZVSByY6J0QBo6C5EWGeyK7d/WTGSN/y/9d9fzHrFkWGD+uZ4TNg241P/fdt5uZEcl
kEa4odjR3sqDNkaZtSzq2Sj76tEkSZel3uNsxdZmuYuf3Dh2H432ZZRudkwWmKVqO106g2UVDKDq
XHJtHfWE6IiBh+RsxiOG9O1DlTP5GkbjKDSnsMzq+O8AESjIeZsXpalnFyTmPUzr/T+93yCcYMUS
9tI72OIpSfWQmHPvaEg8nBbUmH3SgaN2/UE8LSbjWHfxbTogwz8VU5Ps0ZsEVR2DBST467iisbm3
q2bfl7kfzXq78Ty14moNYHr9Nf9gRdQ/DQthlsKhItVdKV6ssT7rMeCRZp0aenP1mW9Bw7cfqQSR
OYxMvlYrZZ6UOKQHkcvhQ5qcbX0NGETa1+ndMOrmzfDisB0kfte+PDhbuse8NYRCZTm3z+o/tLbv
PYBwxgcCjgjcDXnlmxxJbNdsweiVMm8gGNEfjcvth9nU3dEy1dkpV3Uel/t/GI5kxUnexkQq/Zsr
jSYjk+wXclyA656eBw4RCFiANw5Jx38W0Ojf266mjv98z5sDehoAS6T/3RCxN5u702oe6g3xPSKe
vXSGsIksIF/QrPSnySjhKD2bmQJ5SWJza8zicvvR5+aXmD2Ye4lZqXNN2ubtibs9gFaFMsRUWn5K
HY+TpOZhQqGekk4h7GM+coc2mmifKy8zj+7UisiCwHsDG69Gpu5vf+U1Oui32mEatrTB7TC4/TBI
j4nYm9Sh4U5fuZe213mc5vupH3/7w1q+kKW5o7wZnl041W3rFg8lYCK3KeKzSrKff1JRfOiEMq0C
kKRZVVGxkFYDOZ/9ae/iUjcbhhod3PdOmgDaJhKl8z6ZXpEfkARqkhenyy+8EvbHVlrtRrT+O4tN
VTjnzH9MjwxP1cWc4HL5sAbdC0unWR9crZoPqVXNqC75DzMVi92U0pjFnUvDuzYT8AxD39Uekba3
X1FtXRKy2hn/MImU5bg881XCVmRvvCaFxpRlLUKrRa2fTPZ4acvhXaalep2gjx/nFOe5C/z8Da/J
3aCXM8Hzkvpj12ITBIROFAsa2fSvM+e/QKS4n/7Etn/ILEheWUIyC/fohdCQBSMskpj//RWZx+3X
YkzdowUovbWod+1sdH/7HeG1lZsZ90sJtGqdp+94cLKootfb52YhH5uuSvf+aFu726+eZb1ktmiu
rY52DX5vSyZ2nr5OecJTNQEuGgqJJJK4CxI/0P6Y5Agx3l1pMRnuNK0tDwVbrCkfe9K5lP28AG57
ZgH/oalF3t3+Vr8mIpyQnwbZWJFHuf27dFizL6Vs//fX2hMt0nItUr4k+SwTtMH2gMRq1RCTr4iw
Un2JAL0yte0qejOkbjXDEhgCC7Gow+A8cbnubr9lYAheGYD7wDFGl6S+lPiPB5tp0kMisz8+4goU
ITygPSER53k171e1XtzedH7yyomcIftL0sL07HgsrCviMS54jM9qI+e1eo69fj1Wi/qrio70sluR
RzK2s/MpOzgXB5IydM6F28GdrFw/ksMmUIy1gtuVmbVC3FHUyH+LzHKdYI7lyIy243rM1Edbtk2E
QMI+MtJTH/CwD0o03T20xFexVMBEaMB3tOva742xFQAcnR7g6XQ08gTf9Dkta81C6Ji1KfgoxY0B
7iz7SBJgJEorjsYMt4mCzr8z8FdBRy36L4fErLYCnz72I4bk1GOzY3a7WyHDoK97ovKWD9XE59pL
Ekc9HMi3sxYvBl2rKIdoBDO84Tf//4fFUgPr7ZcYB40LnJEe7+9hNfTqV1eOMD18t9stItOeHJd/
KFHN+5tcOqEc42bbZ1uc4Mp8Kkwdl4DLoXde7XlLATeijkcrJaOUwCJ7bf6DBfyq507/Yhb9I0EO
KEGnJn3KWns6NlUL4AgP3mObLc8dG+YI2OCWlsULUW4/+mRsrzYLnNFKDkNrTdfVcaxHJ63sDUqd
IjEHmKfS6mRzx37ALmj9lbz5m3Y+w8JXxKq+jjOtUABGnoRDq/8zLF6CMC4loKI2GE6QtLOc4uQ9
28R+ztAWd0vqeUAV4HIqpzTuKsWap7Xij4U2OegyWT6KbK6J7h4ebpwYJytJg+gR1DdOG2K6e0rx
UB9csL8X0cL0u42aSjUloeJQznct80wwp/FFGghaKKGs001B5yLaAIaPl2aVjTq5/rrHxgZYViz+
3+vQK6CUU9fundx173T9Ab4DcW4E/FWjMb1Se+vPaUfKfeIRqrIdzMqNiaWXIItIF9vhCNPvbsUq
fH/3GBP2zPARipmZVaTw0WvxebF5reH6GwOh7YU/hk6lisu/SYXee8XTvJ0+C/fRqSZ5fWsUMal2
x25m/qzy6pJU7p1tq/ZK6x4/mYkhiWaaA4m0jqkF4qPbTt5ysVrGzfBU1eSv8HF2X2WeneqRnXc2
5s1O2tMvVTTjk7UiOr/lWTgwNZgG2o9lsRwBxBfXfPKtR8vs92Jal3v0yB9yIzFqy+o+tbF0nyQR
DuQG9kdHYrHyt78/OQweWCCdbv+t29/KVQHmNWHnzrU1oqpe6H4BRz8P/kMS+2zabSbWSdkSAMeV
j7g6IUMT78Gtfsqc+r4xcolNAe4EIivr16xTb9UKNPa/pn0bv9+WMbYa7fvtWAwoPjmm3LUJV2BU
764pfq95zULGKLp7kYwp1oquvlZIMKMVvXx0m7aOOXaJmOk3r9mOaANnH+OG6jefIhhZdsCSJ27S
wfewXIQDxegjnKcirEqq0pvqP52G9Eg88GfcW91JKSfbDakVn1rmXbu4ZPAiBtKMbSf7c0sHiqUG
aDmTjwM60/PStfO1m1F8MgXe88l+yRKtUd6X0AY3hOjQNA83Kpimd04wG3aNPJNiGBOcutdRb3Mb
VcmZsgcvhzM+0R39lxbsUWJ0qAfTbP6QB0FYI+QpqKZu4DZG+m1LxX6Nu5Hd+5uk9tzJ2MXKUmAc
lCXvhyE6rpOMES+TO38NbrmMTLVjh8HLVz2SeCfR/O2qKTmDUWBmLr4nRwFKKoxne86Y7KXsdwaH
3Z9KoYxX+1jF09H3U8Y/EHQkZn8QPsjcZbLmIZlXH+g5Cx/aFKC7nY9EdLX0HLNE0e2Z4D8SUk1N
PYQOp3bTE4pbz+6xorvfTaIR0aqt5FD42IRsbop49tXLpOaU+g+3gzAbCU6gITM8Hvhnk+JMXAp+
jYyJVFoS5U5O8x7oB01a9gX1i6TrWDx1DhG4ZuE6gSKemtuO/X+dmr8pSRHOrBzoaXchpQItv/fs
nYYKVv4waB/sM9A5eOYxw116SuKC7Q3wWrPwh1CndXd8bYsaB+yuQUNuqSmXeWKHaw3n2JR1NGf5
uS9JiF1k+WM01Fdr8avTGQ5bDIAjhDcL66s/6dyi4DXNo1jE9lC2cVQ0hF46RLuOsxe2kFwfGTft
zHX4xar1g9CSz2zZVVoOUNySPc5Vg/Hh9KeP/xLr/BRn45/EmuG+D7KlmcxCnpwKctaDo8f1Pi61
mgmwL0/DulklYs3f00D/JW8Zgloetio9knhzZk4i76vMC8ryY5iXeD9kDEgAOAJuWQrYIAlG6VVT
/xWa3VyAQ8EAI+rIzAvamE5fLo72vOYk9UwGtiRJ/BrnrNcGnQY7qd9wN0NWJISAjM+e6Y5XAm+9
CN1QvVs6liyLqjKu+iq+9GBwDuwqZuAl2a9tzn7nVAVZC+pTJIyBPMu5SC1l+eKh9Gh85ryTr8N0
yDqG/DNh3ybPWZmB3G59ZoQTp4w+m/4BP7VhFSYpEs+LV0FetdKnKbO7w6L/qW3vD2lyhIZa1EpT
WmcR9GEGjoCdyKPZu3pXBbGLGdpaiEPQHNa/PX+C5w4+eqh12leuk1hfAW2uYverdio7ZN5GuBOY
Nn2k4Jp79eP3IL0xjpHngJ4Bix3zqrTPB5CqyNjdpDgkGUTtVHnumXCcVfiXbvBRlaxucSJX7ldZ
yoF8JqpY+MESLUXj44ORZuwjdcsOSTXfaasBsbVUf2F4EPDLvBEbyC4xBcNNbcUGERNYOHIZO8Ke
r/KUaAsBdJpM9zw2hGuLaXyMIdF46SZ8r7AkTjju3DRpAvaIfqjnrI4TDfUM068XTDnlnZ/Lw6CN
MG3YKZkmjqdxJeMz86W+MyhlwgEZP3m9O6cAXEfunxokWnnVF6dWCo5OpBVGq70octBn8teztj/3
CcdT04omwKD/PPAvjCaZk8FsuyRgHnnU7PFBr/3xbFUn9CgM0XHe5qAA+gE4uhDN3vupjaRiNrdw
BulVG60tn9js2GpvMJladfEj4DkRQoOyQTHO5KSyGDE6E8wqiHiRBpGoiN0XKsA2SPXmT+046DJn
xCym0z0a4xvsknSXFghOBq28RzT46enz5gbKHsfKyLEmxHydGpsUo3xc0Rn6dkCmQsk+SQWYin5A
Ea5723uWTVoE9ppWR0Bs4TJys7Io6cf2MgIwKh13p2TanqqFEERR0ZFPto4tIRcBE+MXDdMawsj8
TfVIIqfELk+d02b7jhVHNHbuO+J+90Hwna8IWOaNBMo3Lg9Ok//XLFMZuU6GeLhd9lRlPtg43L55
S+QPqhJcsLB4cp3zGzr3xRrdO6ewXtK4ZlRlMKVAORGy0R8JJkFhDYDVCpFvWJjyvxn6XNeyrvdu
Sl6CmYzJRafE4GJojpqHAUDE1KAy7Q+ScCNn9Z+h7a8nfT6rTO+ueJTbgOHnA2cWpEG+INNcjUBf
5x8T3wg9W1+E9mL+LVlKkxaEMrPW5NUUCPsYSkNSSkGzJHVWkSq5ONHQfpMVXW+9D1M8EmgDGH5e
YHuqDQDwlLs5ZWFDa1qxF5EVMt0ZdjlTrpptENRgjK6NS8ymObH4j5NpCnyDgIzW7kAExzN8SK9N
mPUxjU1IJQvdZrgvB16C2JYcpfXeC8eV7YGjVQR6FzT1au6NfUmcW5Pkx86TbjjFgn00WQVZPYVx
hXgJBY23q7LMueLTa5P/tB5tQKwo2xMOpLCdiQW1Gvbhaeztq3KN7NYn5DL/0MmmXjvTOHADwkVG
p/aSdcPmMCSe3fkQInlDRt08+F4FJ4MHh3o5NFLgHc6CaDD9rbP4DdgFflskzez6hPLVhtiaJo54
yqevicMq7OruqzJKEsLSBFAgw5omm/7ImbQIZS3cseO29jDW14zYzV3uZ5Hw5HOlRo0Wb56YWGcB
bCjiIpC5Lllnwg7q39wN4WYBIVnih7W0VeiU7JSJLYb8LtEXM4KHQz0MMsrtH2uiwKBGjsMUbr1h
ZWy5Ci5ZLpIysEYULWOi/RWdhyk1Nu5RJ0pCrO872uAjfiuYUMkb/9rQ4PRl3+S0LmTL4UHly6KF
m2Un+YoyM2Rs50OI++3wiqIHgw2N45MDiZUJNQde1UXAPplGvlrWCPieBaCutNq1Lfeb6pmEJMtw
qmB67IY8/0aShdqXEMgl9r+Q86DagyOa+34HS72/qyYO1L5MUK58iYwiznMI/5btH8/t3nnyX9ju
lxHp5ZjC4xRDzazbjx3RumZGnQaEM0AhiCFWDZ8zFdaBNGdsDiwZFLIoa5pj9I3Zo+MRfxA3DTHJ
SSUjaKFWQAohX2VcGfco5JEEta/NmjAU0gi9sMSjUcxEKZnlq4T8CtyVz0F5X0icorT3QksfftIh
5ammi9G6ipPYf8HZ6+6Q2GnnpQFOXsiMyNbSpBIvQIWj30LPNDq7tAf67/VwgrWccl+Q6QE2dw3z
iqg8TbKkJLrL/NWRIQDU/uQp92eCO67PyxTFZBZq3ThHJkmXweyN5nFmsoh5crjDpR4rhnwwRN+H
kYvcVtUcej7kv3xGw9Rq72J6M+26B8yvPyFaJymD1x5N9b6BYximNTUEhs03mBCQuDKgg1OLZRW8
Cn1qOs37pUg/DC7cLK/PSlFrQdqUVO+RWeTPzVQOQSl0VvV465pY44nUOqaqetnca+qU9QbSurrE
HR9zLlL7pRkRvaNJsqczeHcrGJljxsp0exFsbvMqs3nGe//JTjazcmke2BJ/bjOhMiZF0PUCwlHC
ZTITpsYrC1eRQw2YqcVhXNNGx2SfeXN77arEp9kpYTmW+Z9SR4NZG5qBxdLbz7PuhOy7zCB30ifb
WpK70bxnJZHtV8nIbwC4qYyqP9Mx+dRdE8b1xv2KAfYyzOAwFbDcQ03nDyu7pw4aXCmdFsrfn7SJ
tClsp9KAdE2uW7oMIZ6J4zBN703b5QfG4JRepeKlwReO5KABmdK9KN8s9xlGmKzj+rb9VAaatT0s
HklZ81ZRl35/oQbWIAvz3nKr5wltPd8UWa16CwcgbkI7H16VnECZuSDHLF3bIzHeYld9GmNa83VZ
DgIfGO4Ra8+yjRSk4SDW7GeAQX9sDfdgt5NBKjboU9SQVDiF7hzbYThhmh1DlXMU1KsD0cUgB8Sn
QsovkzznsRvz2gNK4g6+75GzM70QBCOb1p70yzocyCxjk8Dgs8jCSjCI6vRxN8qCKGwMWWs8/Oip
/6yTtEGYromTt5tPVtx+wEJgEGZhFXBN19j5igxYPOxu3p89zRWhAY4wZxhRoLNCot8NL4PgMLWk
BRnRGj5LX2rPCzu0DPSH437Lqvd/6y4ipiEjGHYUA70Lochx1YmDXSbuzhQd6AYHCpDLTC1j/ZLE
scOSIO7oggwAuzizg0Uuc9BL0HeFdnGGPD4XVuaTIYtcSzAVHwbQGc4aWbEzBNliJMCU4zQq0eCZ
SjJhRqJkV9Nh5iu2wHxFsiMzzxnhR2LdO491VgZeB0MZDNBj7SIzaWfnnPkA/5EaVmGNk25a3pPU
Jhy5Sqeo4mRNIaZEVbN8+QDggzb3u0Pm/6XQSg/V4j4y8g9IsGNtAgs/yLMK3IdnPPYcygePTTrD
YS1qxHTm476mhTvvxBg/eQsKRJxlIbAYQd5QtKI+Afg6pwC0VgRCbYjvBPLBaP00HrML5aF9Z+W1
W5AwMVzLmScSrY7VxoNq2KGSM3Esr51wqDq8iW/lVBT6W1cSRAHrKMhlsWEPQShMDTrHgNRPQjF9
BhyZUewyG635jIE5HIru00oxOLEQJXTK8Ejjli0aYdQbjO9Nj/cRBW3S9u8Sr+qeRgWFTc7AD5ZA
1JOypAHGPtrxSIoqjerokXiFezTCurh8pSIcDCY4HULWsmLBUZ/sGEAZ9OZ7vsH1OKkWnYL/S1D5
nTryq2Y3/nb78dSAE4rYGIvdjBZ602yy8ilrhJulJlBD8avHPOEysBVEl/EzWZYdMgEnUnw8mLM0
Dx0IaqA5ya5eF5p9zDOgCBSj3yu5A5eWfMtIJ2T2sVV3RC/4u95O6TaHIuFIg6GQ6NK6G3opI6tr
/taDfKoxA3E+sDxx5W+0ffmhydbfNWcLnxmY0NzZxMx8bWbPnZEkPLKkFAlzDTPaOa5CzkBbV4w+
CRh2Bf0+lNkIe97eIi55RB58HaYl3W8UsV1WGReSIDnSL+gPvSNwc4VdxVuhPKblrl865thfhWkQ
EjMwmuWAGJiaOPdEEM27oZHzJQGsnusz/HnPv0sz9WatQkWd9mRo6adyrSdXEssDdKzYk3rQ7YCl
iyCzNtKjbSK15lAzPTRfrf2nMMX81GjOL+R91kVbpxe9+8hsPOMugisWnkg8uokVuhbvPeqwsM1S
rtjRDxBpAeXWYdwizhQcCTYLe3W/jFp1L6TORFS159HI3R0inTTybYsZWf7eIfaNqHxB1y50bS2y
kH1nUwjiJz/Ckbsvl3TGV0z36wJjnpcbISETB8PkqxxL1qBk3WmV3j+iiUPwVdV1IMziHKeTG/lV
v7LTXj47Wb/4/MmDOUPpNCGF7oQQQfpRZpWKkmO96/vMZC8wvOoAEu6xRh/ZVmbI+9JfWYMEQ9gD
GYeGDjsGzWhrW9EIjrMFM0Qs2bJDd/VcM42O2vl7RRIbpRUOzUrKS9+C+RzH9cHMeaN9QS1sd8+s
f3C/eX0gEB0HU+dlPFLzr6xrnMjVliFaDDx1EHNC3ai4WFySF1SB6gFbaMjUHK046djl8JU3hXtn
EAIt426/xsupR9G/Q5reRswC7tcUZG4jkrMzmiitZB/qTkOSsZ0h8FpVMOft72bs3+yu3KvS5O2o
8nHv9d2Dm9Qa5YE6caY2hz4bP+IpNY61VnyzyE3OzJitwEqQWU6zjWzO1KIVdufL6DpnZLZQ23w9
DVb3ksHFGeVwHu3pjyjzv2Np8cb4Iw3DQoRBifU+6199WYuoRPAc+aX+t5zNZ8a8MqSbW+ilXDTe
+beDfHpftcmwO5CB2jLnaJdwAOcG+njdtTOTjNXOp7MYi181wRMoDus2hCyNiqbTYsLQR14BZFV6
Vh4aJxugUKuj2gi5FE7iOEj/MU8BVG9jK8edlr2ZCIG3YxA7zCCMEnKUC/bsHlJhFeRqLUwJx/Wq
V+PR8oRFniaz8Hhi1EQDyrpHH/Owa9z6EC+qY/PIoKdtyB+Z1vpkDuYHsrqR+U+rR4b1J5tI0LKy
F+UWbIvy5Q15309jp/xvBJolmzlJNuCZd8xnWE/XxjWwi6+VsVPDivxT+epeddh27q2eL3ZEybJL
S74jkZlMqaFgB9b8vaz9/cBmLShm3Ajwm4tAIqrFbgZkCjJA4JTqOLDcDTpjeIqRR1A+e6GAnrpj
KNzgB7jorvwyu/LObUobEa9xHSfxX5+WBaqH4sEZW5+hZiBTpnEyhhkPYYdxHZs4ABOfS3XX9qgQ
6Smnjv427Rl8uTQdadFKpkHxntHbcEhWNppg/++EW17n6bWRGRbSWSMgJma/JiqBjr0msKzL06uo
EHwYY0lBwfsJDgGvYtR4ucXBgYBs7LS/yjLfplQz9/TfuLxwKHoNC14DO0Jg8f+OvOZKDxkjJOYZ
4bH+TGNSZUre/AqleX3KTYZ7bauN57zZBrMBeyFmQ+Rw3OmG+hr1Rj+PnvxiGKPDnmBaLA3VPaXy
HkndL+Hr1rHu8k/TqsHbjMv3BEl5x/yXt6Af30apOXdefrB4DXMQOJFcRo/p8Xrx+8FEd5K+M2kk
SLqE7hJn4Bo6xvMHmH3/pap9XFnDtsZSXGIdNcJYuA3fo3Zx9XZ618ruqDd2vJu1SUaOnfG64L/j
kHxGZ6XttDH5mvXZPpoywaHI/bqTUEDY7ukMtIkda0v9qRBTvO8LIgp8VX5mgEJMwBaTonOZLCw/
MUjG3OVZbKXxmI+yjPpWjpGy+qs2pA+jVv+xEeXTx1FFegKNYKV+5ljHWFhxhSpWWu+pO+QPbSBZ
xiRmZx5iga21WXIS0LHEhqOY9l1PhlE3TafKQjs22MQfuhX4+9l6Bz6qoK4QM9VSKhd0uTQ6DEnG
+b3T+t/kORWBtVrTFkqwE3NZvSQkXheTsVylcW56UEGrwAgymWj5HOunXyG54Td98mJUQx1RZ6RB
QL2wzCIU+POBE1KdIrZwcBQSStZJIipg479PVnZRRTkdhZlR8OWawRm3TbuLKXv0MqLiXBRJA9vx
S9yJ+8EddT61caKf7wpmPu1m5+8Sml9j3K11/JXm8bSDp4U9LtayMymjz3Oda/vKduEHNZhocmN9
Nuvssav0kAc+fyq8+WVwmcON6k1NY/OC73Rfq/E3Tob6Dk3pm4ODipiF6yLja9WRRFqjLXLa+IX1
Bo2f+ZUtzN8LQb09fbV9ynwqNuTd+DEZOs08LtIyzegGhkSPek8tgZv1BdkHLVrOiRhQKDZcr3S7
nNfqbxsTWGDm1t2IOlss3afhK2bn5IiEVQ6LbjLiH9ll/WXO+aT8FaBM0bE1yHRZknkTF/9+8BEH
AysfguWJFxir5E/t5VvNl/5YeNAPpMJvGHofUrTn4l+iRpYEzKBYp51jlTmL7rg2Pd98UR0Ki54f
KSBc2+/OQrvXCS55AyEoucKOqcudrM3PfPy7MAQgWUs3rv2ouEzdVASIjb8Xa/ovq2h4LIXoVP6o
pEcYMDP4LG3nI/dpuAujDWaL9mEqrU+ZWh6IPZIUt0hmIROmisxhG0UVWOSHegstwado8jaB/kOy
EWWznR5NxBY4lvIIWeu481bnlZAeVNAe7XhC2PdE5FSQTETSjUvPHHjWj6S4si7HhKujCgjWmREi
L+lsc8+hp9FCLPGmR1+MKNs7FsiFyEq1o76z/g5sG3zD+l5oLYNV76Nb/MrIjJR1xUSNvyanqdEZ
dSEGouWy0h2TKqb0CxdGZ0HcX8Qrcvc3y0rebI1DLW/fIa5ifzKnG5L7V6ytXPhkEEXWaKK39wya
+2Y8u3r+d0jj8lzV8ovO7s1b3YzoRWKY0HI8977XHjoG2ZlOpIm1EC9v2AyGpi9lT9gmONFFufya
FRol828qhh8+cyMkx4ceKUvazwYts7nEMc0W8Qs45Q7+koun0iaNL1332QjvZG0OrJQAj/ZeEvEH
/RQuywtL+O8+x1WXbe02Ei1TIwATDc7QnHHujJwD20rB6bsT07ffXsOQWZj0xWOromnhwdNpwnSm
gakgBNJ1qJE4KktAZUVrXy1BWUBmbAmVpxz29LifsRpA3Q2fmUwWmPRM8VYBNy1e6K8p72ADJrm3
Z//LTQPHCNJHBKK1DntRc3VMMctEzb4r8pmPtjWzMOvT0PYYkkyKzspP7ZfVn8qzZyzvo5dmUVLU
Z+ZpZdhWiDjaiem56+z7WDlX4tB4LVmRTYi1IsMwUMr1B12fmyswMbZjY7imqKndEgVZ268EaBqc
NSItf2UTkxOIT2fEFoGjl+zeFgnlSGDIiomDpYknF8XhWyFmnnS4PvAnAi6KFbwctoyT1vHU9zUX
kpYxJPAth0EYi9ydO5OEaDEqoCbasjnSa4HPJ7Kmb9Py7U1BV+F4MoowqRnCO42iEzLS59YxD2x2
4/3U4lwYKBkzvTLo6knXqEmjLcyCzb94b9IZHiA6b8tC2Ixl8sTeA9/EujlRnRfZ2SQDeOUJNBeW
yB1wQpIxEvF3RBPvz79jugtfd6uTUTkvZlr7SDH+h73zWG4c2LLtv/S4cQMuYQY9IehJiaJcqTRB
lFRSwie8+/q3wLod13R3dNw3eoM3qagqOQoEMk+es/faBk1Vio8mxJ7NsKD8qDjiT/Fbq9fDpvKm
mikuN6JkOdF7itPeQ86hDVMAqXOTRzYbAJQEEkHQ94dY6kNBf971qEs7RWd9mIkKQX8zcfii+AQS
wo9jNWCS1q9S5nIBZCbaAi05xanHia2ZrCudEZR2juTg3P3IkU8qEaaPtcr2g2i7DSHaVD6ldxhp
AHCQ9ynV4HmxpKW7LnsvZ+7KJDR/SmHlR3/pDS5tFKeecHYMlULc5VlMSLFflSS9tD0ZoCijVkhQ
rbXnpisOu9XaBWW25rofvEKLsVn2cRDNJNI1wgyYhK+6Gvhpy1EqUDmdNvqA0ZhmBNgRUjwpvpPr
cg0wkAjWO/Go4fX1a/ZYb7wvHIk0SKdR3qJsiZMZJ2k7fuZhRtJ43pWBrZjmN/YPhBdoNt0uvaN5
A2nDUjxkeaXIHOYE19InH0gGWfui+ExwoOuVR0LwMEHIQtPakWweeMvUCIVAcYeOfF1ZU8VnpwVd
O7z8HKQlHxTXzo9/DIs+2faus6kpTHA71FFXX9rh1cksJtkZIU+pd25GLVC6UCdHaAvTrPrO/GEO
cCfzQLlzfsoh2uSyoCXsa78krFbS7xxGUNiCcUXSeu7j+SRk+Kib0AUNmGvjVGnU/25MNyhcaI8G
BUQZAm/1KSJ098hcU61Qjq9mP+0OAzQXEdFDq6WHmHkuCPHJP0Z4AZsQYD0HIb0BEByvci2kr4nl
JEfqvpuogQV1MryJGq8lvJq2J7SxC0tmFy53kaifEeCcDEc663mGdAaz0d0rKGfcN95x6poF1DKt
/ERdyypy1lpBqS1b890xsZAnj16naVtKHLFllVvVPRDfztLX41jO20UC503eC/sxeUaUArVVWYzp
/Po0syJYpL4EhhTjIY4J3ZqmL45yJOw43LWcTkh8HEnam07YeJ1N1U8bu+YM0vei2eTswS2uqONE
XJPflBWx3MWzVTl3luXN9/UAxUn6QxrQgzzkSQTVXZvygMIE3BB9D9laj11UQcooRbpFGdAGwgVS
FU0rFIYbp7DsI95FHoUxDTfeMO7tfvjQuxwhZqkUGibnQsuRepOewTofjfWGefZ8Jg9pifCwSJzk
4tYQVVonsfbzS1bo7wOOoKdwsYiM6UfkZ/kFdtt9nX4SgPJAq6I/lw4tJDj9mKTGDIsNTR3EN0cF
+3tbCdemZx69JWBvmBj+HKB6IrElGBkLE/0N0/lmoCZoeEQXW4zhzmktCa3GeNES/y5N8jvDCksU
nLq2Rtd8lRh/4iSuT3ZOrzTTjdd+0ANvArVStP1XFzeEYGUDAV/kVs/NT7gzKFIs9NR9/V6kTHoa
1ujZ4RaOMw7pPgRqybO0rxZVozNbCBZoVneN2pjV9Nx4usNZgrokLTgHhGUWRJgYzFygxukbWokY
uKQUClzi/BzKCL4wVEgQulGrQ+wt6Uh6WHZsSXsGxd52wAjPDhRzfJY4CLIvu/DdACXXu6ZUuw5n
YyvAWHEgls84Z1GWZ5nNjo9bXO83uLxqOP+DcMRWIk/1IgYNhrvEl8YYBohYYfC2zZYMzYlBRxsN
V0Np+AN1C+GI9N2jpR5rEDFuu0tdLXlEe/Hu38L75srGu6ivix5lum4ZixI4OSdUVJ5jba3xO0vp
/5rdky5rBsLczmNVc6jSLXlNHZ3+wyXTkmlHK+6sI3xZGb5WrmMEsdu8eSy9YqL7F8eEdTtHrMzh
FtPEKuyMYq8MscWT4uztWW4Y0NhrK9dpAFjTRix7t9Pl/dnTOe2PjrZRCYRxl4gB9IQDNJkp1/KN
qZFeGo3ukrpMihgz1rn/ANO4GGRbtfEnfC0UnDtccIOE8D/FxzhrwdQwQfb6Odu6R4g8zakS+qtB
mxE4p0TiQzXY4x0742R7JS1QsfWZBNjh568N+s11r65j298NtYmcnfKhpAmFBDi6y8PIX0tO7fAb
aGOMl7aA+aotJhIa+tXKHsl603rjvZ8DI34aaL5LvpjONz19RdhgA+/TaKiyslHr7yU9x+Ool4+W
zIl7H+h59mRdjap9MIyW46lVEr/cuz8ppyvUJ+cqxbNBiBF8BCjLdxXS1lU99fda2YmjtG2c2U57
V+J927rJg6k9GCICWKnTZ7Mab29RO63mUpMcGD0dixs8YzGWE9/D87c3zoXSSRUy60g+YPIVKyQZ
qPx8CBSLsQ9SEG8HqjikSfB1Rm44a5yhDUegyJSQ7eWG4yrSnr0rY/ZJB8+v8OwDcnZOrmZpNGI0
DkAADK3KdfaelctVIdx+x+EJlSURZ/c5w36aLs83XahRsHRBErJ3ENzRpUT+KUJJH0gU4gzwaend
Po3qMD2hAvZWN3/30ruqdDI4koHbcG5w1MVIn9GqvSBPgqELobbBPEVTEAw+V5HKLE42mKoIDuZo
9qxqb6lc+o8RxJCteTudOvfKvtVc0WCbNNki9svcIMltuRCWGGi5zkgBkb6CukSwniJrdrrxLo09
4hpL41CjeH1pCmx2c2mvRgG1QoXYLGUE3SBCyvsCQIXzwKw/9n3x6JMwdTG1Prj9ZEMQb13XTX8O
VeKxc6TYMvuoeO79X6iZKTxH1exu1AHq5ngN8ERsABPWhO5B8iIqUat860etZI3W0cRynRDUcnvH
nJigakIFHsQ4TOebJBVWiR3cUHIDEghySCy5xeuYA0tqaXyj870Ak7Av2NnrJSIzwyo0kb9bGegp
yTwzA7MSn3/wa7nd2s8OJfPSyqXSoZrHWQzGg2ZpB1rFd/GKVUjKoO0uLprbH8VMkydqrZ3R1Q8z
s5Sn0d81I0PnISm0PeDwg06OyqNiCBwQ/cEMU8MW7BTu3e3ruwyJgG+5r2LEsyjRIVkaAW3UOD0t
9s2NHONOMI0GNYKbB1h0+217MYcwTRQ/xhwxH0598oKZE1JYlCIyvVHd9B4jJigO/Lhs1NSkmVgn
tL/21FNfhaKGgOnBVqb6aSc1kkKkJ5IzoevPQ1MOmFj9BocdRpzUxeTHw2OxgTWY5urqmTXyp93o
+kGMiKiQgfjPDWF7i82ug/99i3fJSafZpJ0MKZCgydOkKVclCQOIp9M7Q2/GtY354WQrF8LuNIZB
3LI+DujhtF6J32Nm4XSjv9uBsppydqUMo/DaMIqvhQByKhcLHgYcuBHzlKARjcY72Oi7qCnje1SK
qE8jIgWcOUsfB9vbTokB52h2n4ybibLJq0vBv5oaVa4KC4g+5hy4uqg/upAeMWqF6FoYo4XMircu
cRi3jHE7v40JFV8+PBRRX75M0Km4SKO8S4s32sLD3bAw/zOzCJHBdg/j4P7ULZsTTDeWedDFCgSe
aIz8XIbT9JBUlNn1LDHd5NMJu3tzrW2KxRs9idhGMr5ChbI2y+XWLhBbsfQ4p3z+rfH/mwm3JAZd
7i4kHE8uJIA1ydnq1VRqHYa9ejDNVIHGz9mQ2t6FLJMsFnd8qmjsGGPbpbfXNIlkdpl0m6K1cIwO
0wNxAowz8NXf8DBxj5zKiZI7I0t6I8ijBLgAu298Qq5Wn00mC8RI5tq6bvVfdJvy4xRZI3E25cuN
Ee9OMcjHzLLv67Ca2bvcB00UrAOWkZ2mpg7CgubNNEXIH5vExhg2GLRMCdgV+c+6Gzk/Jh1cGlhA
A8rEVQx2bJtlsKTxwR1Tl2QKRaLr1jZgWks7IqVN+slRFJTELQvwg8W8ePFA3y4q0oRNWSZL5LSL
5BNfw82WWEcwDiz6zYHiAdx709DvUeLmHJMXpaBNAFtDrypaeLASUpZhuZdhMetCV4+2oYXbeXA1
c6NnEQft5S0JowbDekpXns/DG8Lg9l7TIn9bLHhMrCDG6JR3BU7xbVeHTJKn4ahsYaxuuGEKO39V
DEPxqCW1uy0adHl/+2qp6x/gDtxL3TH24PCc7TMr+oXU/JBie49HVe9supCbURkQ7eGZ3/Mf29Sv
TjfidrUkZhQxDZu8OMS6eFVRu73huWobhf2NSDfmOcqIdl7WjehpLMjD9aHg3BZEDJWgL4ps6zQZ
0oGS4w/JGhySlUfPCoPnMMo/KDWVb6q818+3zVbF9qfooh6SRzKc2+WPTscDBVDcIE3zwmjkzCa9
rO//+Ufu/XRNpV/KQT0O9BKol/iQ7YSf5QBS6Pav2SIWvRqGbtvtb5GIVujVuK1b5AglN4GYbOtR
K5pN1db9e9FS4yImtO6kyuMzGgY+0NPQEIjWqHteW+OWiDy9CfPk9JF/KNwuDGaZJ28kKzKqdTRO
FrVj0JRYUmay/rMPPetn7FbnXn8bqzD+gmiDjsOgRf2HGtQoAU8t/JJ6hNnCwQFAQM+rpoFBR4ry
kx5v71a4aqpRbo0UFYCN1PAWc90iEFgZdNYtp+oWvKP5IibjNc1z666OX/8ar+tnkNSaN7dOyEGu
XP8yliEvopAP0BTFownGYkjtDYRdNv2hKu4QlV3B6mtr25L8cgu9kyTZ9wELyBEDZLgvQPptbuiE
Xg4P42JyS5KpPNzC0ovJf5zgyN9P5LW+EHNIl81NYNJrJKlbix9OsKO3Y0WpPrNwt0JLTh5q8zs1
piW9N1z9cwN/WuvBjZahgaLWJfmlzepxNyRDeiWcmsBym47uxE53SCbx+IeNlgwQAKRc8CrZDokI
QPGQFkFc9Ze4xiqvGegNFvvOXOinPxt+5fU+ynaGVRj9tJaXMlqECeNv//Pm4JdSHIp5r4MUyERW
uLi2QUM2RfeS0HRE5TZqpzHCsYL2tzlLG5ZknN7d1hNNFiM0OtfGsQKCUKMKWeU8KPsbY36e/PlA
n4KDQ8eI0U2r+AOcwdVlxSLqfqLCb2vvoOtpRdqkCx0F2zkx1PV4V2XftwonZ1/j+Ar3yRxad5tm
Rnr6s7+r1J0elFe+9rbw6d+yGkU2xkAEH9WGMNXHkgChe89M7MeE2evslKSp6PZEWSpNmjXdwfFr
pjWtFeJlmFx6j1N44Kasg84PsyDGYLJmeHzUUVRd2lAxF19sQMySvOufl4CoUEPv05d7y5Xljwlx
4CK2A+vSlOVRS5ZYGFSuRyeyX0MNBrURM3dEGwATD65QidJ+75MwumeLpfEEzIhruXwRaTEPhN8s
ORHq6mgY0fI0RFjC8o+PGC1VnX/a0AjaplPPEv41EkCHHpDDvyjgAw1n/HMxcLbSEhubW9mcE6eo
LrjeODPwOLCWTG94vOGwLb+Ti6uq6zUOa9jdt3QLjHOpnPVg6vX5xo3pRPlXpM8fJJllJkvep8yD
bEDFzISf8Y0gzppwToRX9mfDSIDHanOD/KZMhKzWsq+9LMEW5OKAzOc+yaIyuGFkjD6xH2QfoXpF
6YfW/RugCE8HfxlEtMM1DaaiFpfbSzFospe7Ht8ay2qobaIOYy7tJNRnRGj/7CJmt3nTXHDhiCd/
eIF0sJuzJPolM9UHqW3Qn4wdf5vqzFPg1+xumNSuj/MtEdYPqiM30F2SEwz8kRUGbGCoyWKX/+uR
BftMjwFUMTd3R/dwAxjfVn0RUStX0j0YKJHwUsageCqYx+ACATw2lJO3c1vZm2aAWALh+HJSQ0wl
N00Wq92SfYH5If7WQfop9P/bMaekReNn7XEho2xfYhP6cLAPydDjh3Id5IdVO256cprX/Y07YCTZ
YUihKKI5izeN7SecSyiRncVrDGmAgUY1fjQ6opYiNQNyn0jzKUIoJ3/+quEMof9SkzteiVfLI9fG
T2KxR+EgXnsvYu5qFu9F46bnAoQVq1GnVl3hWGtjQWAKDEunMK4+Rxvv0402OdXoWHQCnVem8tyn
qWn9dV1/Ey2JJdXM+KM0GROCqA1oPQ4McXq0tBj9tl5uJwctDJ8FxKFLzdpzCyxGjsqn9vRd1KD7
f4K0uD6U6IhBYozeiSvs7USFiFyLSmcIURLdjgSl5+oHUlO0uUViOozGYxHadFLT6qOsJo0xPFwO
AU5zVbPl3NbK26rJ6lkWnclI+ARGTQUcBAmwGygEPUXj4E+MshGdEPXKdVsCyhYurKRBs3xYV+Ze
N+R3T9t4m005w9VbONFwRoiS733kPLvJd85x2cbPeXumoi/fWjun/qmd+BkgiPtn3bG5AZavbBer
RzzLZusp3w54bN1t7TXFsdQKHifHerLBoVQt0V5uVH/iyjwbOrPyGCP3ZQi9b0xnJo04hzjlcH5o
nP7HHNvdFgojrYHQDp8VSaV95OxmhCwByujuolptTyKyDQCcSSizI5yeWQz3WnIgy6MQqXYHSm4p
4LWWRJXboiJ1j91CtGse3flemjODRFayweXu7qNpV1QUVZOD6VlEdHyLwjn0CGTOtj++SzL7Tq6Y
vRNrZAoBhplXxhr7VLKehYR/Pzcmh1Qvs19ZtpLfcdZd7Tz30IbII5O1aV3S1d9PpVHfe9y2q7Rm
dDaqzl3fdvtlyE2bbTrfXvPUPhXeWD4YdUVv2qAuuAW1WLDvD3OrH26bmVjs07Wt8xgTvGaSNLPE
qNz+d6rkTwJvevCO/sAFcb1NLOtHZQwm77LnH0U2XO3M3FdLMldVmtdm0DABOP0xNvGCe/MZZEm3
QX2aP0/hNAOKoILKOP6JBS4C4Yjw9tstDHHx0YDOeuSBQRc1d9ToFtExQu/r698+kGah2BMKR1uy
ih7CpaUwZeE3cjGxxXD9SXvV2taDEhnRLDApBU7dwM0978iR8leP3IbROGuXZqWkbZUhar+lqogK
7+jEYBdIVb5aRfKEH66FNyO9xSzGctI40broYAVQ7080kPs6KPTsEI0NsXiEMt91PvKiykvLh1Yy
kjXZNNpgLBtrjfvzDW0liGks24Gwqu8ZAcIhQxvIviU9TnLR+pbokvsa01/itg5zgjWS/VHuBPEA
d2XRU+YwzcCSACm9DCPkcuNWV+O01ypS6hZW2yWq88sfJLGw/W0XpeTEAYJdDtBpTWsQzg9KpiUt
FtpOtLgVOFiDumKqkhADVVUvTjolNOHoiGhGcuTCQKPo8LLe/msKuxcBnSYQuUHEmMsJufHj96ov
dlme/egYcd5rjXhPHfqCZcK6XxhPaAOHF9EDiFPdQhS9LSS0rO/zlq6wroTznCb6XRzB9W8LAQU8
H/LDv5d8+5jepbGK/Kqi3s8teOsQqf9dN6PCpf8j2O7tixJYz7XsaJD0QPNVvo5S0IyY1xVl0Ii5
MCa5EkV19Q36J57jA2qXPR3od91fVKw1YP5mgoBZeavIovcwEN5UWc0rGZYMJyMcfSjGH5rWfkJM
ucEyxXaQmE+kqH+UprMpFLCfWZVakErx0JTt2YTuQWOdV2En+wwDp1Q9vDpX5CvGiZ/Ihl7IPOSS
LzlLXiEOlpvglTdtRLTp8Bh1xKLr7MNJWD9x0gNIxCgXy3LrKyYGWNJLNDh13NIJmTYa/mk0yEOY
YjWPyD8CX2p4jBsri7HSTFiBnRsbaaA0R06pWTrpZR7XlHTSfVH/iYz9l3LA/69jvv8hLPy/SxP/
fzEH3CSs43/OAT9+1c3X9A9B4MsX/AkC18y/6EhiLUI2lgBv23VJuxi+mvY//o0PmTyfhG64jm6a
zOfI4inI3ov+499s/y+mQ1SJ61sIxj1fJwd3CZL+8yHDYVXBlO8ZtyzwfyUKfAkx/VvejrBdME66
5yFyJsWal/dPebtdF7XC58S2UsWXkV1i5loe4buK7NDMX9msRH93aR7+fOe/D/j9734e6eY+r9y1
Lcv5p0TddFxYoSMD0yghve/3oF/m/nUyf4/5CSjb//LDjCUp5J9/O8P1TNc3aCv/lzBp16kr2EQu
JR/qwWx+lXutvCQow8MaBYrzteAaO/PQ2E9w8/JCHbPC2Dr6o6VL2rz/2+8u/indiKtNgrRYgoSF
abi6K5bwpb/LWjFlXUCYQkcknfmp1s+SKm4q/CCiSVuaA520T8FGAh0D28DZ8Be/SLoP9eGhbotX
sM136fwRw8BblY53YMq0clF8xYng8BpfK+HcWxr8J99Z8FEfkyxoslNJKdDpo3+NegJ+6te0n/YA
SZru20DdXs3VpmKyp4oO73aJMYC5J94TguAoblT/YZGkEXV0A1Y6MIksjjayeV3o6gBWUFWucrRW
ho1bPNTo+zLJNHLmYVxu72B2XUDiZtAOuyaJV4K7qmKxGvBKFkgbYHcGy+8Q8ZWT3q0zLEEOnVqk
JZlCs0QWHqTBIE75WVh3bOs3jt6gFJxOa1KyJ3xNXbdOjBYrHKse5CLP0DYmv5QvyOAef8txVasi
MFlrKdnsYd0vknxEoFAI8J7B9eE0mpN2evE4A7i1ETR03OnOCEBDvFUkkaAoFeQD6TikUVvimORf
Nb7+iDlH6v/G+hAgKUSnvRIwoglxXK6fVJcWyZSHcI3UmpwfZc3ZHv0GLIVs3TF5TPAje5OxEVxx
L32NZwuf0dZMukDz3kuvWRU8ea165XcO04dhQQDnQesyhJdf9ngYp9cMoQCDu7U2oJQeIVGgVxAN
+Y7LRBk9VIwkq+bqEZHJNOccDwzYmgwOADA3rdzInYFfuQfqVL5P4nfpZejfLIjBOuTUjjkF3j8O
bEOM0I9IlhLYvW62Qc78Z1GIGjNcKgDCPvAhibW6kRvP1vZAxK7Lrztzv8yh3KATRE5l4rZrV1GP
xl/7nc1n1bwP8dnvH9Pquhx/SNAj1AJfNClTcbUJq0sJmMPh0FUUv3tm/sZkrl2N/D2vWPnDxdLu
TfVOlwuOCg9KmK7n5hWJHCrLVV9wJxrAleSXwdvuwPyD1zdwm/C+AAMMHIu3kyw/LRYrNPJBRvWW
WLAi+diAM3T5vOV9iLEeo86ip/zYFBeNJ9IJH7klQuhbdFdWo4kowTI2mow24DA3Fm2y5TZx6aXp
IzeckBugrpuCQOHQS09q3M3VTJIA4xs0QuOCxsg1HEUNIWCPy29oJF8R73ID+5QDCSgmDSei3JV6
trepD00RQCfc2goXL88sLgcsStkae2HQgDKbWknsJo9C8lVzE+fNThugxfFbxv2Xoaiif2MCQIcp
g5ibD2P4cikrTiU5dt4eslyhYw3WuBJzuFFued+mDCeYuiV2dq6E98qKtoEI9wIG5dNAyIpXHcLt
+GIpG8i+fddKe1cx7wtNEylBvqaVafjETpQgI5Bj8HqXj+pGuSl58Gv351AizOX2LAXCHvMrJWc5
RdItAXmX49qy8NJXrwatt7ID66t+E4tDBbvBwOEZxmbZm8bx6tpPBm+XCpdwX17U8GW2Lbo84gty
YuMy7inepahhBFntkoRxylTjIXGgJBnI+qnCaAHx+jonvUaSVl5lBMu62Oc6S9uyS8Qreqn0GWye
Fe5FRMJAklAof6U1b7NNjf2epL8iEJilQjhReB/o8o6id+5JqrlVZ2HpcbB4R1I54vNRBEHi8l/u
3eVB5TnQLT/Q9ZYRKqGQ7E7oLVY25zOItmthsIA5KQinbq3BUtCh/Rk81UiEeRazCjYg6afjazW+
1jxEMWupmX9NPIAurR1erD10QQMcfVnHUeFiwGUFQ4xSjRxqwk2mEeRHH8UjJjlxWAELUAg22yKR
0+Y0r7S6DbTqUnVy61fmdhix0uQREnaQ11uvsLZNLLd1Nn7WDV0H1zS36EePA3nvnG2bN9/R1h3C
vkUyNDJfX5RBxCsg8cdSx2uN8y/OffAcuIN5UywuTO4+KkiinflYJ1ye4bIogDHTrTFHEBq6Wdag
lPd4aGG0SedgDtl+QUllDaAZYjWXDaiIkM7yzqWsYQ6uTNZEbBo+0zTlAyuL6wP2rb2uWZtRw39a
+z9LclH01j53OVNOO11ubfknau3/F86qKwgHfvySsSr+oQ62CWP4nwvn86+2j3/9ly/4Uzib3l8Y
klAwGQ7RALCM/7NsNvW/IM/UTV+4hrAsU6fW/mvVLLy/YMO0iHszTV/nqSHq769VsxB/4Xt4wkUs
ZjtU1Ma/UjVbUHX/obRcaklTYJm0qMEdi5fyT4WzjuRgMoicWPf2vIuKrjzVWoZr1MzGjWa1MEVE
Kk+4gHA3l8fZv+JYXEce7AD8rvUUQAyuOwgA5WMbhtSjAh1+CsGq8bTAYVjoKXAeSVN4uJW5j316
y3LunA2UHJNZBNYSxFHOUY+e8zJ/yLLMeM0d82ITVDAb6dvcFLjR+0VN0aGyibvzRKNZIFYIO0RK
U2f9yOJZDzIZ7ZtSUkd0q2oSpFkVxUMUYVvFG3eqEuvOBTHPqPNHZs43eyAyzlQYd5M+nPt08cUt
agjs050e3THhXhFWyGhU2Vu/tt5ch0AeMZl24OjdhlEJ/b1inSv/o4jVL/Bfc2L9lsjMbJqSuF4p
8uJtq/UvTl0e7GFCERKhncGZu9Vldo1ti/zYYk0a5ldu/ERhkBC+OwM3jHAzKhLooGv/klF5csqP
qOhh04X3g5ldFdUDKcEHWnvrpvyBhQ5WBkoVSWKU620xUe6Kmuw0Y9o5EDStWbvDhrKRMRXHkFtn
fGILeUXQCGDkpuTeyMOdjzm1csdNNXl4DhYHSePsEoE0Nuw/GoncgZLCqbc63ATQXPDk9fy1KtrX
BIOV/hW76mG5yPhO144/fbQ+1uUIdG5YYu8c8eebm5QV2GDOrVnOR48PtXIz+HCE9dh39mJDc7H8
oln7kWn+QVhkEMTjfvFN4ds/1K517QFl4Smg2EQtonJ3p3HXYcQIvT0ZayhRgZccMz7J63CCeERh
tkZ/riaaLO4sHtMffvFSIcSaqaWi5IEGZiABs0gk3L3JN8occK5pcfDznJJ4JKnhTSY2HvlhxnAw
OZRTKaVW8StzZ3g7Ylwnk//MRMk8lRa6X9P10EKDUlC1cept+6Xv4yOpD2l5nyPk7pr2U8cp7lIy
T/WvFL1KOva/6xep5KltxudST9aq8hIkC2qtlVQxvaU3JKMnF6F33yF59naKfgosH6RxNTJvMtln
s3hnkdgVMniH/aUj9ZYgaYsIvEamp2/RCJypNux3IvQEWAgfOvsMhnisSAe3hU4nOi6D3KN4bxW+
2hKP4bDrywKfHPPM/IhlnWKSeHmBbqT/ZYl35CR9+BE3w07lWXLoIze+10V+znXDOgy+wlrS9dO1
qPz6oBdtuYGylIEsCH2OeflWH807vUnxOjmoAvFj1fduFr/odm4/53LpWqnFv9We/Ki/4qVc6TX2
B1gECFtL49HHz4qaDql/lr7PxrlxFBlo6WnsRs5D6TPKZerz6LNXj5F+15LmUSAaFn56Sm00lS7u
QobMVAapMb5IDs18EXTWeDW135W7hAdkmNEhyXXTxunxGEJD5RgwGNkZyn4AfvK+5b13DETdBdiv
t8HwN5N5xExKsDSKKP2p70dSy6qVEL8w4227DGVX+lkU6uBRzpYdOSJkONLcX3seWFCdxTFfJNPh
Q9/cOeWwqVW88yrSvZGfj7gJu/zJqObdWDS7Hul9tjg4zOtYvDlDyR3wbqm9iR7Cnat12D+38wnY
cgCWbpPo96HUH+bi2lybsAK2FB0FNFobPTHOIxOMUX2P4oHpMwdUQ9u5kb7LDe0EJzNQ1sXHiqRZ
NeF3P6PR4FmbaOwjl2xTXJtLkrzV7gqk0YZaxeU10r0HhbJ85pS9uHVoYxPglRPSFhU/impklqEj
0R6BuRDq1VprDaZ9ydQWUx9JPwinWt9+nZJsq9PaHoGWFUzKMwYaciLRe99jTJ6d74ZULY2g0rmh
/5iUh7GNcBPj/C7ewCJupvoHQ9AFXZfwgRF+YbKtUapPcXbv4fIYvXg3TPIVw95DOvoHcnY6Gg/p
Z+VtWk45cyJ2uQDdsRzKZtoEQxQ0cDXQmwXsi0HsVSuXYWo8LlYxxOHqkLXHNIQ1tDQFyAX14qcW
yjnztPVsyp959wsm0SrK4T45CDc9gwNoX64t+yz9t0qqXR/3WwYVG914l9F3NbnwzL6bNvms6BdM
o7Mb4mtsuM91wXK4qHB981r39EQpsHsTaQnbmaAgZD1phnyVujZ5Hsnazr9na2YHEDutwHzNSefe
bOBqJB0ejuRQNeqaDPDxo7WcHG6rnWgnXFGm/52I7Oft//yZ8LJw2nZJ9eD0xhbl1IxsGdXxIsIP
S1oGplrltofd2aKoBgYdmMPIlYpe+xkLH8hWsudYgxBWtVMb6DJ9Elm40/L0fkARMzrvofEzNC4j
nlWz+GjbCiAgiChwrK2lEKV8NPFrQYL2jFaZVOQV2V3L2rEyO6SyGf7dqm0RNgUqeeoXLVcqzrX5
iB4WGumrk7zxBG0cWgppi6m83MYj/rfoIAem7Ib6SKOShLp2my8IWsA+ffwatvlZxQQTIUEeh2I3
eeG5Fz9dbFE5x+IuhkVF48DDFObzABWXOMVggRwsHOndLPnDRsa4C3JoPVpH4hPAWbCRpvvZanZd
W25zp70Q6rB28Wt6zqnRfoN2W0Uc31vxBQVipZgMeQyFcB9QSkxvOb73mh6WXRCfyjNtDFtvCQXM
x40t8d3p1Z7tfYfccTeN5T5rnK1SKSUbem5VHnKzv+MgiKOuTj+YwPdV/1Mw+UVzWBHo1Oxl7z+q
cUleZQ8CQSLnPoBRfk4UuJbc/5b2tA/DJ9IqwHvoaBjMxzttAChZ2g79Rv9XNA3PTpF8DPhHgXBW
WxclY2SZ/l2e+jvkaFVgF0+Zx41KnvHI0pmnZG3q79QxFJIhKodgbHDKWwgVrSjuwSKzROOuDFyN
/D4l5dGtsCQWv+dk/J35tsQAJl4qaT+EJOPRpRg8fdrnc8zoE7h71o9nJuHJqjD6RxmjK0eNSXiP
LeU5c5nGZ6X3ppW08jzPgQw3ryU6sZg+Q4cCHc95tZLR9DvrGxn43VLNeTRZ/BczqS5Uj3tZkKmg
R2c785+W43c/DuS0DFvCxE8Y76q5v6/0U2uZ39LyfrdFv3EbGAj1dKzpHNUL7LFMQRRjxFIVy0F3
UuVIqKz3Zg+gs6hrvGMLZR0nn7Pk8vWhovH4KRKL3Mb/w9557MaupF32iVigCwY5TcP0qZSUcmdC
6MjQM+jd0/fiQf/A3w10Az3viVB1q6QrZSYjPrP32gj0J3PZzbw56XfXW3tMM+C/xrXZMH50BdUy
P6Abt53Ah5adwHHxicV2EyEPYGkV5Q/j9FeLQeNEj9lU7oKiPHXMRkroDB1zZabrEc4QrnIGZnAw
8CfrWI/ER+D9Kk+dS+zvQxpvW/26sADzqdkkEZ8NCXgTMrA2v8aReRr4RzNYl7Ys9xzSPAWMWPHV
eguiMLAug4VRhj/ATdejic8xAc5KmI2HqV8bXyX1IUwnPwZgoEPSVQZ+ueQSWc66eyWkFC4Cm2a1
SwbkoyQ2Anw4hvqfKiFE2Sv52NxNN92PVXYIjMlXLTGhvI25S3eO192tsrvDuQF+ZxWLT1XYz5E6
zDanK5aMDbU3o5Jsk84jvrBnsp6ke59TRnQu2kOzWEc9O8UJSQ274zpWdwJPjnwjsx3nkZRBvDF2
7Q9yYuBjr0sdmZ9dvg9C2wThF4/pkdindTNDdsVZrFHGR1b76HXUD8FCXSjFocrLBxPUxUIp/0kH
a5O449MyoA4HLhMs0gzbqGLExHgpwZqgaeAlOqQgj0jLej9eEkIVGNxVImyyXDPtvS9t1H0g4bng
b9VkPSdOiTZXEFy0DKaq7MVtGE83lCJfrQ2iYX4I0c9hN0drBrq3XfixhNu3EFuDV4uBkKK2VtG3
g7BU0cVR5Hgjxj3kGstrx9G5xhEpMHaGg7mOtO8ifSH+YmUQTzVXCWi76KC7B5sPb8rtxYYpWumk
D7YQRwKbO8lgC7o3q6cUPXpvbUEgg9KTjGKni7Ax4xB8CcdKuVenulV6etCI0wRMuo5nFJq4LDSQ
YGlL6ZIesFquUr278GnfqoInhSwS3NcrlZgE17KumE9mi9jG6hnWBy/V2PuzN7DilmuXFtc0QjyU
xYNsGKf2uj/H7SW/uO0Dl+US+LHKgnivO+Fp1N9aZyl+oRO3n+mE/pAwuHgan0JBxFP5GyJfCoJj
T7WhuNRaDou++M0+Z57NmD9wTu5jEO4tpFZRAqoB0FZNVjBZBZfQ26QaLafZ7zOj3RvMW3OUjg3s
QIOgs4IiJZ+PEsZQZr7GTrxP5ZtBs5QFf3OP1QUAJkOJF13nozogWVK/CemqscquTPy2sngywAzW
ONCxaZbWVw3z3vQ+CdacAndH0HlG3e/PfmrdXV3cEnw5XXLQsf0V9a3rX0tqMKINUmgFYDBx0773
DJRnQqm7JF3NLa8qo7HOdleeC0rWWbsEQY3tvads1oH9hhwVjfYsJjihC+S/NH0DqUwPUC9Dgaxn
bzMhc0OM7h4cZjh+aMgygv5h4v1JZOjPutwRMOW3JR6RZqBbYpqHwrck3bh2L7nu/e1JYE0yuQGe
tU2LPWhlBoOXMg3XjnEXU7O2rUtX/HVSYkCNb0s4vgYwwWr28VzvsGsdpmLwZ5ltBVacmi2X21qr
VD3FQ3fKAHEoAk2Ft3JNuEIzcaMYrJ35U1LCmxnzyDHfORRYssj3EcTp2C2BtNH1NM3Z8SgMOXam
s1s8wcPdp8xUgQoh/7rVtdwwb74idFoJMLhe5H10OtSqIOVKBihN2TFp0ElGEy5Y7ae8h50igrAj
tjKDu/hb44GdoBZYab0rl92ErSi24nPfDYjFO/ztWI0Oplc/ACgv/LqCqd1rf0USP2ZwisaAU3LQ
xCYQNuNUTQu2EJ+eJzPZ4OjZjVX/JgVnQcUrmEmOjGSu1mQoPoKXGjZmAk1waLWHqSMOW6++cvkS
g+nfty4aJyN/TFGxu1pFfai/BBkIRgGJiu5l7PJjYP2ijFlRmPqN7B4xYt9qCk4Pp/5MoDJYm/0w
Avxs1MPooOMm1sht/XKJR8aBHjIUF4PH1aLtK4BFjA0eFwZ/Pdi7NqX+nopH5mWr6atpD/NCkaK7
amDuMVzXIPh0yvhyBZaQNDta8JJ7HFAhrxCE/4+Bs9UM3Y2iR/DEyVjCFOYvK8O4JPKjHYCztj5H
Phs6r1sJa422PgxGxGus8izrqmv5G2cCJrKDGbk/anEi2dUG7+OqSnrfIBRz7rt12eSnCP/RCCFQ
wxvdstFZmfNxyqJrML1jw0tW/Sw2RfGuk+edtBhbGtgYNtkyklQza7rPuXuILGyKAeAhcc/cbscG
fTUMZKz84M2c9GQXTOkeyN1jQ67piNxPdORhmesefkNiKpYQ1U0yDQqLFDGiC/O5+5QelAGGXPAP
iOJ6ynT50MHuHbYKg0M8fA50r7XxhDKgOqI126dlAmlEz/1hgF5ZojEBnQUQYvglqzvcZISAbQrd
6VFDd8fJNvTTBf1y8tu321DTD3enQkz4jfOXcBTKzpoV9EpzGPuj8t1F5gz2yDP2TqhNADvSM5CE
H8v+sRKDoLH0LGm1x3b0FT5KULl0D/T9zjxTjcibAyugokbPk+FPrLRXfF7cDCEnu4XJm8oO2qdj
7LrhoLLmSO7hNq1KH0ZH2V+pMLb6WFIUTzut04/YPFax0/9iB6Pexm4ChhV0YWhRgzEMHfJbXNnP
ZPbw4j3PhQKc9J2kYlcLEgzISYaLy2Bm6/Yfjo0OGfq75z1mTfzk8ByMNpc8G6UwZPM+EQjRFQW/
B8YCR78HZulnISVt5rl/kMFtvOCok7ZgywVEMX/Trq/Gudjog3evg3XV6CzGN0531qq3kms/0H4d
giHz4N1cotQ93FHclHA93zDD7GIwfCMLPFFY3MBUEOKvSYIGq2dfDj/xCLehkVSJxEnHzex39u/Y
XxwNapIxGMvmakdtfx3rZSBLiybn94DuuafMN8x8A+r2QDu0Us2TmZF3Z257fhCfhlsL6JcqA6Jk
Wr2EWj9ycPHvAr35QgjCq5U0n3U6/FRssKyazoxkbCbYVuGuRf7HRMau7RgPbswAcrwNgtGwV1yN
Fc9K0DDKwC6bzvlxENOJbfDKpPBgDMtqvn4rSu9iT+WJbz/BKX0daBl1c2+O+JG985S0Zzkxom4v
I/aUyTApaGH31QD35/jRDp7BaZ0ENXDUvpFajE6gXxEhvwryjGiLVxu8d/ONru/a1/c84O6kp80J
n2jlvE5H+zkfLpC2wd8GJxNPAZbrClyh2a/JrarXXgnFBpn2HubMS4NJKszFDTXdyWQDZmc5qz7x
l63wScu8jVepez9m3+i/8BKq58ID8wHyp7lUyRexNTgGRwgm0jcUYyQmAAVcCn0LRmAH7W/NC7EB
K3OyxWKirCm3O940Clis0LlTrpOEsMPXRlerrI82ZoWHh9SXorqPauDZ+MrFn4bQwjL74OU4tc5u
Kl6F/ZIKnlQkpJn8zIm+nVDUdwnmr6haNbq+NaP+EiJDGLwRcO8pGDqcwZwTRAlsBncNu9xZAdfz
k9m7uuSJC+9P4jzmsw5C5yth6JGgNIdetcN1+YP+b4NJZ1piuVg4Oo3nN7V7FgbxJrxFpvfUABkn
XfmFXHgNgYSeoR6mOGHBXcLYytilT6SUT8mfMH2d6Tki8cdjEde7xmOA4bRJfgpUEkk2+5ko/A4t
X+BGz16pf8dDDOO2qw+dVwNoIkRkkxKMjPx4VTdy14BHcrv0NcrG41SaF2r0W2PW6QoU7IC0ksfe
Kp0jmk+aXHOGp5vhJw8sXiqjyQwfy5pJAiQbDcO6JK52rUL3Hs3/pNEVTx+B2zXA5Q5yuyKljWGe
K8+dFpaHxPHeDBzhJL5xMsTFOzSa17abB86X4man/jjFEYOM6XPAQzPXBLFTez82Iwe8m8RvsjVs
lAGIBtFIHfJMorSfxh1+BMneHz5vy7/AxeFFOUkmEscUF+pNU5zIyCJJ9hmihkhDcNp1vCti5D4M
RPRaYdTgrhnDfsfeahe60xFjJjTn8MhGc60VxqaRFg2ofGPa2tQzaNwWRDSg1pCZnkzeJ1M72K25
pOtmjCvq+a3MMYdEWoR3hi9MU4G6Jvo5CbzH2NKpFsyzqOt0H1o9Prt4p1GMhjLzjWC+kLK4T/vI
r6yvgRufNQ12+LrcdRHEDEs3HzynvIMwjetjKStwUezNndpeFeXYIHSEcDCFv0nPk5+eyrx4r2Pt
iwjcbRlS+zDBNRmJhhorDEx+3N7J+DKO7hswA7U2+4UpjLAgLMtN4TF0aps9rDcfQFgVwS09iKqj
IuViJeCpGY91xzVXJ6fI4Qgqx3UTDGde+POEqyeO3ws2bl6Cc1pVhICb27jDrsbw2eTTUundLuUc
6sHc1p0/ZpG+EZqg+ckIvIonHghGPJdaxhgB8IpBZseQR7NspWm4n8boRHrpIu7oH0HkfAcaK++y
4/7SoiA4SywAlU5KZ2Dr2amTw0Or1fM+MFpEAumF7CsDtTVP8egUe8b97MjFBSBlfU+h1UQ4uTi6
exZvRGEKLcTK1JNXoEaAjFC9eTKywdlrufWUQAzzzdwBgMLAcJb8AjEhf354HkUA+Cntxp2oueon
52kmhghh9pdlsBwb2TBd00NbBfbRDYrzNPrCiKYzFI+cHNEHNQcfYwM8uCLtDx8+vXttn/590RWP
u0YSJjyL9kmPde9E+MSLnb6EpcyedXmoFAlMIhSPVmQnO8PbuIiiraHv95Hb/7am465aQkEg/Vub
ppPi4laIg4du2Lca70/lMTEi4YOL0uvr49x4JvkxrCoAD5/gwx2HnoCHxi22Bknjx1SV/VpK5OBh
a03HtO02vTtw2pv4+InMcND0MC6yl8iHlE/7KMsXEcnq4PXVOcWGhybY5OmV9k4bK7HjV3vt2g5P
KSTl0nItuIQGERdAb/hA81hndLUd+EOXAnxwZhf4VV1t6mlmdoBJFmAWlN1FQk6WXnfI5Jj5nvXr
qtHcomiIIYk4TB1H9bloo5K8KHHQDNJ3reFB5K17JGQnPrRB8uV5fCC7hhdC9SM/l4/9yS3t99yz
C3JSOMozCr52wI1MezYzxLyEDrVSSrWpeuLqZ6Vhf2R4Hrij3MpBf82UhQnGMAHe4LSA3Mnnuo/M
vZIR7xy5Nl7JVk9CGTo4y1MKg9uxu2OZoPvI8E4ycfa8HbkcFyy1oKPn+XSDEB5dkcbskmXdBVP9
rzN6lh9U1ndvfvJWeK8pDlKW0v/kKgVMje8s1LxnEa6GNqf8zuuF8/neW+YF2jGdW/lKPrS986Lk
I+4NhDCd02DO5BdKk77l5eQXrWLrFtecs3Zip8STs7nsCCzapZeI1jNniOEl8jXOe0Rj7amX7Lkc
i1xpr8leO8X3Bfht1s1CL2vS+jTCmANObWzSIvpWTU52VOsBwaAGC2VwC73oEwSYRjeENsUFzQCb
LdhW9hLuZkUPWcHizIvMm4dHZA1dBKmZil56q+vXTicubFqCW+shAa2TLttjeY5IuGDhFoZoZxpZ
3IKwKXFpV5+xdLs/DUrXUpRsqTGf7FtTe7ckocJg0VyWLcTpJd0bhknf7HpK9ybiqZud59QVN8xt
CfF0sz+GZndIFnI94MxiU6NOW5WRQ+ZLJ5mD6Z7D3mf6DQxCY/jkH7IS+svEyRJ11q+9BIWpaLiF
lqb8sik5OxVsuYFxxL8vVoSurBsrZrj2bTBG+9Qus84uLr60sPkd4TlbeK5YTcVRcKzrirL0QO8Q
7a2IWLkpOHbc20wnWtg7fYv4UI75Bljb46AxqwpQKfLT20vvbLoucbcwvDHt5cUtQXtHgKtUpFqs
cgOHCMchbWw3rXMMGetE4c/ATNlsW1tuA6dAjzcAaODvSUcSPS2SIxRu4b3mqJ9mHiVDuaJauFDM
H4HhzXrIZw1xq687ZbqK0vbVwkHPzCg91iB85oogHY1da+pKmjKhhg1yxXEo4dgtctjCFty3BLLt
3CSkUIEq62EW4a9aEI3zixL9g6UCj/ukIlhY0099fcq0tIAql4bbYZy2TLzyY99V+6RWH4Euhg3R
Nn/ZLFFzIJ4y8xyApS19dCKfeQlQB+PDLYiMfKuTk7pmnVSuARNRLtFImySGoWlAHg7i6Ggh0tmM
6Ft97pB2FzSAAHJ0bqA2eKFLV23rBs1pmglCIcIY326JSlCrD3XtvkEQITDddNW+4ybLgy54MBYW
DGMIpF3ymeyjpxAHGT9xOIQ5KlZpFfQP2B/CwXF8T1lEOORkzGR1QrcIrmcNctTYS9PndY6vbtoe
dHi0pzhuxNap3eXZtYw7aTmEYALVs8O+8jVbPuM7/dH6tHtSkvAeOaW8JCo0eV2k5+euVjybcWA8
CRqYddWyHhjMjmQFZe68QohTWXkHXkFtNwW4Z7hnrpHbYBtyW4wXObzNQlj7zDPz/chpi1wnF0c5
wyBqiLxd54X0HpM+3FaCGTojB+Neo4qiD0wfKlO3t1ozi/eCKDwVjB+mR4pFvii8Ya1+BX0QkkqY
A336lr2KLtMMbCojTXcNvp0GLRavbV/LuzVxZkPMRliz/NcSaxv9Z9duNTt+jnOLEyZPKI2w/O57
Q2iMxFjPlU30ztNU72rIe0DdneIeV8GOopgVmtGURydN+dPTIV0ZOIpu5Vgq8LgeUCnLqG5UyJtY
cs8q044v0Rgn0CCCaUPMyLB2JvIwCjipa0+LjOO/L3L5T7GTa2R8XYVQ8qjXBTNio2csGESWj8Ho
b26qyCJEg51LwwpgcrurPY8JntiA8AO4szIx9yNz52OYcxLUbLa2cWWIEwbW/oRCJ6X+kMVldsPq
YixfcuhjJODq8T5IuG27ZNKuThO39yEK/Mj2pvtgI68Rzqe1RPwGts1iO9AWS5mltnlRC5LXU8bz
jjKOKBKw9k4CD7yo51OhqltvaPIqWJuMLaF3pnksa8YCU03rGAM2eSRMdofj9FvzqvqSpsmxDGk1
JWjf1iHFNyacA8lMtq87YhJturudVaUfM+O1YDLzW240yLUWKMFcjr9g/stNmJnc03FRvJKPozYw
8iSPhbAPYYShNTd9q5+Z9MmQIIByrO9FZX8MlqJxKwQRMVwjr8IhMMFJWuPgLNg4UPpPtZaQr9wy
HXKd4skFOvfEUhbvNPbc2tbrfSJGeXe5l3yrE/22kAXDx2DIDirGMF2bbrhKomqDYqsjhae29g5T
WF+VZbO1HMc4VhZ+eTuJTkm3j3W7eGjMat7k/XyJx2nyHc+ujpRrj/kwmP7YcPuUesmqDSPm1V2+
OL31Zx7NaRuxlmqArD/MZaU9GMuXdFRANQ37JaE1WI+UULeGbOSbmTjMntgk4VgZbv/+uSuJJCjB
8/gFcVALe0MucFxmXsQsGpgRPJcWX+QXVGsn3ovx0XH68VG44XAyNfsVApS3tXQukbT02otdjN2l
NEw0UXke7xKnAc9HuLnpSKYhpfLOetqh3Kd22Zou5o910kH67im0/XoW1tVzCD+iQiDqsdDZ27eT
+VqDQ2E+lu+LMpE3a9J+JAtTbq3MfMAbSbQVDDBl9erPxAi66mp6w2Q6R6PXnsnaoB9g6smSLccM
mBKg6OhNdzVi/oc+C9/YMDT+QBT6R0s3m8zNtbQpZYcBqDCTFzb36AOqIOy2JeHgeFWT8N7VAhHR
BJSB6vWip4W3QnnAUG0SyUYDLZ+6jXkwyPnDz1gGiO+s93bEh6Fc5lxhTpT6GBbDGWMgUl0QZcDT
VSPXfGTma2V1+8624SiTcvEAHchco3uLH6wu2KQlETOAOufPaFZbDu6AjHEdPU6K5pDn9y9sJ8q0
QT2kgTO8yplrhBton1hezUpXyNvktfLmQZognQxXZpXgBbRR6t1Di6RZM1urFItgYNhwLPFy3QlQ
30P4QPUG4KZpqcoQiK2dpqf37TKKCUUgEomkIU23W7lo0frUjxLHZCbcVrepHyos4XgFy8hgOcQA
6GgNdfleL02Zx7obhfVlzuPpJlOmGPzIYTe6k3XJ43HXECRyJIXO2NVQcaLAsi4aG7ptKhHkm16S
vwSxrB8pye9hrJUn8jF1n1yHFKNNnZEpCck06BhbT0HwEA+UpBkzk7Eq4q1jJfl+KMbn1AweQ5fE
o8W0vort1H6PY3OXFMzgJ0E+HkAZRj1mULMQ7b9llcl3kJPkizsPhFOh6YfLhTIgTvftOKHHTgW+
8Sqhcdw65jxd3N4GL6n3ftS6P3VmP+WiTfxqBstrOf0m50pfqVHcBm9+y0taVycEEjUAadlYWl5v
CCqG8IKCguQtxSlN3rc+DvEL34jfB9ZMHNsPtiHfzEB9FoH+EQMf5wWKYeMGUAZJWcGZWWPTYTWm
suEK2dN7cXLME95g/5l6bDXMvOR2LJiWhwSsPTo6HnYQcJsOD+jKbkr+fqM8mPieqUciv3djVtt9
/2Gqbj7WgY37OBP3SJL9reWDwarMuST8jloyA+yPCrFDeM/i1Ti7aUohVeloyZrBoS9ieJFzGugd
Lrl2oP0oC8gCba2jazP1/CRElu2KRfmVRhG9QmcPfmOp/GwT97Aj4+Fss0LDXMx+RUQbevea3DeC
bsa0HHam7hwIGrs2bj/wj930kAZvntcK3A+fSGlfGzkF+7Jzz5Ou+mevw/MUcXPWIXB4A3z0OJzq
hBinJEWjA90puo0m/m6VY7BCeCBbeUGCNKymWbWH0iVntSR9kZC2deoxRLSox9Hi4UliVB56TAnT
9kyCD5qS4I2gC9LAZGr5E1iqU8M+fpvpTLjzvrfOKZkPjA6LYQGsWGszYOYrqupEkMG8IbOO3X5w
cJGYXRANP0VVYzDNpFknBACsbkSyYejaixTEwmQWsTJwo3tdB+oyIhdgf5SLrakPKMqiTkfzgoaz
lBYGdhjmcGTjh3wKk4fOvbbwNHc2o2GYgwJMmIYvRcHZPMTsKwl1985kol3LmZxyYEcn9hS+4Bc+
x8bnpKzimpbaZ6c7jd9OEkzdIGvcQ5Prw7H/O2atfszb6ZB54w56OrLO4iwHD8tg6DC50MNyp2B0
HbyQvKf+sR8BQxN+C/u/OgBg/pwdVKDu+Ectspm0Mn5g5Al0R8wwkwQNZAt4n//jg55m5UkL2CK4
FjlJJjuxs6wwNmVJS8hoNtZHb6zPeu895Er/aXVMY8G0+KIYWI6Td83IuEQHysWIPE5gVWbFFDH7
cBjkEIjQMS2K3JfE5RwMYPwD5Be7lGAL1r+jtXVjgxfNmLRnRk+rBHrNShR2hkZALZqDtDkxPyMV
oWSaO8AE4rNH+c1kxJYxm7UZB1deEFrVFNSj9OzXppkrtj3OJtA9w59po/faaDl+5TQvEOJ+q64D
qhvZ41lbvnim5pclyXZVONOKUN4TsjiF28gmj841nH2cxRU5V9a9t9SZchn+1kQ/M+Ql12dXmdfZ
MOdLk77bXr4lBiPxRz19YmcwIpWZpod6aJkTJI29U43XbhNLWngs931SmJfQKE9BSPD5uIDwqwQK
fGlPv3amycdZVO6jpghzNIYRvY42XjssNodBxtGKHZdNuqLu7hhkHPJ0MA6y1Ncjw82jdQ/1WT+L
rNsqu/swewZPhQvms/zhIC/8ym0WBsz4mbis1pPS+hbOSwR5HqcmmUCze0ja92gg8dBMXRhkDQVJ
HRvbbMKk6vSQHDrdW9j+BbJE2uNRR1YhC4+JOFd4VTZXjnNihYrxgC3TTx3qkzn4csF6Hkqco45B
CticG/paN6uGsT79NnyDV8t+0wWiCbNnk0ZmutliN7AZ4cUO8vEOgICDAmJOR3pWvNNoBSnsSQlG
cq0lByx405oZJPONOoA3Owt/VOgNoWyvA63KT4ONLaiyoTLZRRIw36TBgZ/MYBdkzbYylY1UILly
dg2bOGfdHWhnD3rR8R8zvRjhQpT4tvQMaORAaK5jleTG5M0z689gO9kYU0VI+2fF6ty6wb10yAPB
D+JgjtpMDnWkFkU44WKR3NovoPuM0s1LhtyFoe3alXLckdw9HipHvbqMlHYDAeMrC4yHjfibV2O5
pCncixklJagsni1wVufCzF/61n4yk7h9sIf+ZIEw5Oz/YzY4hHUACAF1HQGKZygEy86DYS6J3nzU
lWbwwKx5VcEkuTFYwm+OWW0LOzVeZ72DXS/1zoqhwrGnYEH2zNLNtGbGSRs8AzXy7R5BIopotDgJ
OS+8zxPzpQYA6JZnoN8sRi7dLb5r5H34j0HxImWxY653ox8Iv+x2Xen0B5GFT8QWc3kZOfN/Yq+2
HpViQKuD41OxwQcpBFp6nKPxV/YfRUcWepfk7cULf0KFTUvWE5VepJPTYaY+SSqL3gYmm0f9uTSZ
E28Zun7JCmHyRLVp3Mcoz8g4LKIXyHv0tiWP6/JtHJF6oxpMqSn7MSv4ic1cbJzB53Y3UOYkfjk4
3lafrRE2ZvM9LKCs0gQOLG3SJJH3arsmh+3e7dw2RqlkzACIYiiB4OqM7SDZNRIkSkKSPWNrbEi5
pKY6JaSazAReBHgZ1nZyr+KKxCwZetiIWac1Dm/+OIFYxzUu/aHp7zDv0Z/LKSL9sfyDKxztpWrF
RvfGJ5ed2WYo4UakslObZA5/epwOGQORo60bW9MhQDL0yvrS1M9AzZgGmdQueScedMfJtvCxkfHT
D64jB/2F274EAapUiq9+pfdql1Ykv+QD14b73VsSh7AdxZx2X2WqNdukQnjBpoPeO/aMsz6HAx7L
eBGVvlV55/47BNwi0ekAln6WYXGUbGFAKl8/qgFNTTxP91jN+FldRsqIL4ZVbiJ6StHFNyVGa47i
1Wgx7MuJs7CM+S3oyZ30mBLQv31oEbkPbfjTOGF91jSiG+GcDRtb7w9m3P9tDQf4PIC9/UREDRF5
nUNYdNQy7nUztouCBjxk9wTHTh07WIXrrIE0yMP7RzchcLqkgK2D4LFqK+y7hAcyiODt9vpAY6/X
5dfAbc9DlDZ7V1SfutlgKypJhjO7mSd/UncbbBGKf4sXqG+Mq0SsZ4svdAivsZfVH8qKLwDJxY8M
tINnPQOeb25jE8g7g7u/AwfVOcQ1MA7Zo9TgemRhfjTToGMHOaTPUTXcOlwAG9nBPRqbUe6ZisH8
Rx0OneTejfH02ApqoOLFrdPp7gRsHTx2t+s6EU8yrtW5wE3POEX9tYm9gOk8kuYDa5Z3v1k26G47
IH2kFQTuIlgM81zyljC283LMEJaj6UyOHGNv1tlriuUVtr4mdrYno7VZzygvDV6Sf37B/++o/D87
KrE0/l8clXEbdZ/F/26q5Hv+p6nS+Y9rCSGxP7q2kCDY/7ur0gZEwgZNSNN0BH7G/3JVOv/BMkmW
KSe97pjwS/7LU2n9x/Wk7eq6gQnLsUz3/81TaeHc/G+4jsVTaViO0AVVDAJyYsr/VzyGaxit2UYN
HpvUsdfpaxI1n06+MPPJiYHvAZGay5D5u67Sz0VfOabM2s2RZQjXL1eIqI8gvhhi3G1CpGKLMFxt
PmsEn7CoR63p/LgSVKS1mFtKRnjjTREZApbx1aVpx8LAhc4Cv5Zfc+EelJJXhGV5NFzzGLtPV12A
rq+xyz32mKkb8neMwWYhYD+J+dYVp45DeDbrM9buezS4ezUQBQ+l99iX0zkExIg1haWzDFaV9YEq
cgcDBq1BZr1XY4tK/lFjV6Xi4LMammtdN7skC1BfNFRrzUZhrQllXBE7+9Av2TcMpFMW9K33LR/M
LvZDZK2KP18PiA586pX31BJmlE945uBASBiZogqvmABWLV51t1evsw9vig2JRHCJhImLo2oszBnJ
oZuKzdDHW9UHGyKs9kEzbh0HXQrzgzDLbxUbviI8Aul+LNr0oWeu0xSOn8TDX6vX71GDPd1LD9j3
2QJTxRFIEeTkmAQdIz/r7PbV1p3Kx8mza47E/FYnk58WTE/NrL1G2S4Pk02XE3hip9kmY/qrUgIA
CMzh4/thArtVS1phz01AoneJhmNdUh6n2czWhAopsO8y+wAw9lwiBifwGKkxDH02shuVkKrmcm3o
NjjETKxtRmvCyx7BouC3w6+EbO8C7ozhJPkl1iC/lZBbLY9fLP6KGYtQiAOQxqVL3gJ7PjsupqDe
ZeRIHASqjbju7u0Su6lFa9k1fxXtBlkptH1oGRtP07fe7LGHyZZN4bGPqlsdZQeLkK2JEAo5v8Ui
uIoGD5XCbuc9yLpkMlhDnrS3gmgCeLBHnfnshOUBhfIpsT5JL9xVGfSE7pN55Z9khN5IhO6xNkgI
sGhhY2RhFftL1H+7WIljlDwJIn3omdcAgE+6FV6loZ+VjnSWrdOmt/25F9u8QRg5w6VGOtoSSiie
GWGslBnc+4U7WpM4ROgZFF7K82pnjzGX6PQ8VecowGuD7Z/NI7sj9GTtTOBXGZ4c9Zf5FjCEmZgK
iY9PSx4i68Vr3Bc7m46Qbxf0Sf4Umd1Lg+J+iE9VuK/zCpFb7hy8uMAYifQmRQ3BbC3J6s9I0PjK
5iYpJJrpi3CnbxFLiGwz1SD236oJ3nOnp0ZYpneJ1Pyhqg9RjJyhNVHoTAJnghXWLyPdxboLrIPX
oZqfXlQbby3Zn62mDVYN76wuMgAp/4O981iuHcmy7BehDFpMr5a81GoCI/n44IBDwyG/vpdHlXV1
Z1mVWc97EhaWmZHxSF4C7uesvXZ3slRw67zpIZYlg7eEaxIbla713quiOYRjcjSC5GBbFFqo9NOu
XztyXq2fbYtCveJwE7Aw0z6rOfibr/5isO+8STtYGwtraONXoKpG63Wt2K33GYIRGhLH7BDm4jGy
bMbxlKwYTvJt9suH0oS9n/wKmqxXnFuoXmGr1KbD1Yv9F+U3I1z6idGlgMKNrE0rqXaa+z/48B6a
Njlw3/8p8cStOwo5KtckLUtnSOS0X1RbEMtq/Du3qn+a7FgH/tlELYtzBtVlpg6z7lwYeu9j6bt9
qrivO5Tp4tiEfZ37g12IZyh8mOD8HI20MOZh8qTi8tQ0f5xYHm3ZXU0Xi4N5YqT41kn5EDXdYzAS
by2D4dHFu0c6b+dO1XbJ0aRV5Adk/SSz+mXu80cNozsZ9VRjtKla8SidiV9cgg9oRgBmDq2zdYvh
y2XnDHVB9NUB20wfHPSJzjBj22AiGIuLU+Ubn5tESJB8Yiw0kVPYgHM51Cz5Pglrq3X+lCG/BpKo
DDcbbfyllWyH1BOaHs6f+FnEebH5LpM/0WCuE0CJjl+E+bkcn5VMKWGdttTPgUUvOwCRc2OVJxMo
3eepZNviYSTyuyoatN2ZeZaYfSnQbYEkfLwf3gzp9W6G3rrMPgeebKij1wJEa8b71lICVjRcprjC
t6hPxgXKFoLP9+qLmswPO5u1xMd7DwLj0qiYMFV7mpT9ROlrv6dGnA0Udjt//ivZM3QVL4aFicF6
GO19EGfzBjvuMRB6hy78dT3Rm4CpZ+76q13QpCaqtwK/L+aaw8iTLWLzArfes1xvZmsviHVaI5XZ
CFIc2O+kSO+SnEf0QplZXLN/mtoPJ6z+GnX+mwTFO/UZvzH4/ijJZCvZPJlzh31E5J9WW5+YXceD
8xinebPKwVTclrxnBd6khPqqkuY7skMq9pLh4KYMF1O+x3WYHpdRMDssP5CSr22S2qairSMz9mPB
HzgSL2OAPJe+bttzHtvQvMZ197cnURiaBdHfZwnEuhJsCWgf5oZrsmIzjeyazpwNGvHTd3O9yltu
oPN3MX7UCu8/1aBuQu6H+9xIb3wzkUrrmuxZ+nrcVb6O0P9csAYfHLNpT1V2W8g7QcFNK7Mzvlhy
RMBqIl+OSxzvx1I+JRYR+qX7KTXqmngIGUPjMlT0CSD+t7mbMxiiQLxuT15AB3LSHoJpIZQxiK/C
zLd1Mz825Hcg9Mk32V/ghxfbxZhqyztjKPmJGIjMaa9GfnueSQghISVgntJmXO54mHq7wHEgE61v
x7cIWTYeU0MiFR57fdWwNuxUEKzLxD/4FDYlTiI2tc/4e6YFc2y8pxQYMsSsVnrVM01/t9Z0DoNd
3OKgJSlUBBewlc3QMvVboGvcGIZPUboZPmywk/4mRngqhwcsmpMdkANhctKghi9aPr8xBT5pTvOC
wWxTmvmzfpAH4xNeAmIEno0CFTNZJn7DpDuybd8EI4jG+FjF8StD4o0ZD3cWHLpq+BhnbgVrVdlX
ix1bVESXzC4+jL4mfuM8O7L/FJEEfC5ZKOvHpDDSFy48awIFZMs2nGc5RxD/ZOlEM966jF5YG7Ms
7NZTnq7NCEHCrx/W+5SOE1f9WsDwrnst56+AsNi8tLy5crCSmCybudwYFNzcmmoGER9YFvLVlNnr
5CU7obGcejni7Mmjl2aWLx4zQp/YYMtFvR9iPuXGPuLDVFCEqPhmLPK58e27vsheXHJwi2efDVs9
1LxIOkq2kPxdSZWe0tOcPBlq3zfpwfWjxwa008g71D1zwuWcgojqnk3ah0ud1zaKk53PUSpoi5vp
iI8uYTIZij9Cdd0xyuptqDX7bmhsAUwjozB50FTfNesptmsBEwZ2ZryGvYI1Y9ztwcEo9Kk/+dUI
WvkSON530U0AoFzeDaYBhrs8szlEDOY35M4KQhb8sXiL5iZLEuPExP8lqnGaKn96RBd2EhKRmYNO
PCbQsXVY1tCjNrK/mXuSvyjvoHqRI+zKAgEvhc8H8jUQJgsPOXaMuX9X8AM/2hNZU2C0YGHUU2qW
RzhEjDonfnPjZe1a6OeonWJYkTznbDlaAGEzrh6xvfIhqJx9nCNEcaZtvhCPK+lzTDbTvyti/HoL
DEc4mZFXzy6tmbKfuIy/cYuepEUeL+2M05gPy3ma3XUWDmQd1qCtE50XzVOfoxbr4G/RquFLxn1a
erZ2oK6dOoU5N1B82UG/tWzm2SzmStY88b11EEH4UpFD2hRo6EPZ/2JuWLOfaqb5ynCfX3vYBjs6
j3HyMBNwpNQKw9nfhtcNqmTMWtG2W5ih1E1w9HjmrPzR/vHmEaw9bMt1ZYM2NdPeElQjT5ifhDyr
96AvHxkgn/LCe0w589qteA7C7OKRcBMLccbgZyDGGMQvRo9+cWQDO3XGUdrgu7zQsIlRE81uOGaC
FU7vauFkGspVjfawsOGO5AgYryM6ilG/M7zHDloFrlnG2eF/woluSwMhxSxQJE3NoRQWxFTNQRVY
AdpBnYxaETEhdQj8x6F8PpUpCSh2ygUQfcAAk5LLnc5rxUyc1cRANnq3lLEboh/mHxc5bZfG530U
qldJVtyYiOeJp9Q1twsOayPgZSaksemK5EVQ5rYQkZ4pQ0Rax8dwyR9sfwG87VMCJMN7L0gZVCT4
QvkhHxJRUUoby4d6AM3LrOyZbg+d6aWBhm/hc9AGhJxcf5fafJa7TaT6U9OWHFDIp54863spvQNA
ebCfJo8Ghlebrvcso1DTjvxHJJwc88E8uOTaqIpd02ARcBA8jzwVnEjvBUu69tVLnthHFYmjK58U
OBSCFVb9Q7dtJ7JXuufPkbeQVc1Q1Ps8g4/DjsjHtTPVTrAUI7JNvNFPHvJiOXbkPZgRHU0t4ONh
HWx5lyn2WgCK+yWw7tz2lQ5iK/qdPX4BGFb/HYfsBGZxjvnALbaAJUMi5l6a4Vp1GMp4EtqxdkuI
rem9tTk/NI6zPSPdCIbAcwKk+Rx+iULOTHO9uVxT4Q6GHPjfeWCeAqaEok+eKKpaGxQtu/18qC0O
B/mwCwZvg/d+Zl5eCxTWHj50C6uKnO9QeDzSUfIU8xX0DF1dKTehfQ74UC0cLTz1yiWaMCbu+/SP
40X7OKipIWDHOomL7xEOTnKLFt3EO3MwoOy24QBmpTyOh03L9bM0+j3/rfyTBpMicZlshPxmyueU
g7NSg/GASZoc73KsPVNy1o83fQluO5Z/Ak/xahjPRePfJsf5LOroNk7FKVDlc+EhqVpsts5V82F1
wQUnOb0oiHdYmeDyZJ7nI2VeLcSg+BHShkgkdSeW4ULJ5mYY4n3oOffMHGkO95ybSZLX7Kt4Eyx/
ajKYfhM8Myci8W+mn6Aaxy4dsWVDltnTYz+5+bkY1DdkAT/uIp9WSiS8DPIQKI5ObhbBfk8sSzkw
2xQZGRYnW+X+ZHpSK+pj7rbPrU+bjbfQJtcSyJ6bt6E2P/yUckblbiyG1xFNbaHhHFJK1BcAvzxa
9nSVHKrcffKt6aju5yJasBqqG5jN2co51E709g7qvWDaQRsNT52af6njbezW+UBWdbCXYVo1ZroB
kHxsCsVRor3mgodQOqmHqlzwXVTqHEfklnSqXrlraJJ7hT5xRdD9PtBVuQaHQfZE8n0U9nMyA8gO
hl/saZZDPm1cvRIzDgDxifkAVbFd/BIN7r6eRqrJTIrP8fIJdVomAh5+iL66LSjYpf31fgj94JDC
gV96vCmCiBHhgZuDGWXKUR+UmG6ArsosP5lRTs7PPXdV9m2PwdPMWYNuN4obIlQ0XPzTvLi6Pdux
gIyTFxb35h6mnbP04twFS0+8gO1XGf3SZrxzl7zeyULuKS15Sao/fp7fOREZXhBCgUzfC+tPq0Nh
D4NI1mzvo+3rwM84PspVNv+B0NlQe8km+9KqLwMv6egbj1GrtFHqNVtCPsdMwwQmC8AftS4d6zuT
qKbAX9a8+1lH+JtWMLubvJ9uUi1sA5YMu+ifaSPhKmofe4cnhOlaV2kaX1B2NYcR1QJlPtiCvbWz
Fcq9dlRpWeK1bucNy3EUpu+KRQMGQsDgNMZ6iTNA7KvxkkVix/F/6wOrh/l7HX/W5lsliafItHya
pK1V9JsqoibGLuj3dE2OniarSZ7WuiD2FDqCHTj6df4fEbG7/Us7lHSvD4CuHhfAxmOt7AEl5mRq
uoa9fgdTZ/snlkjpRnKdMK3qiAD83emiWxu/GZxwuIwbL1KM0S6lHyWP47/sEZlYGD0wMwo95ndy
eXRs8ROa/W9Yk29rMhcKJ6PLVy+LaM5ZGwGRngqJy1zP8WoRy1/ZJgz6nEtf3/NcRkBzTxPcxmgM
1Ev4Czqu00xXl9DZyBGZVtDc9ykV2Pb8xfx2a/HlYa9POM0GL6zUv/OqWzv2yinSkwwRaUrtGL6p
Xmz6QVylFz67WX5XwNlhRfuTpVx+Q041LN2J1WRssHtzoKqMroo48xhPNuqAExXfkzilDXclBS+3
eGzc2zd+xFeD6UOOhzilZnKW1ZkzXUiijtTAHr/GLsafarPsUmTUe596UO8K8kiZBgjlcgVs5BjR
bGbB2TL9kTz/M9FSlYUNllZdqMkBhrEHUDKtJ6Y1xP54brgJsb8RZVk0sfN5nFjYKey30cKrUOJW
yRlqgEGSe6vLS5GxTStuBSVUdu7+2uUEaMHZF56WSJaU15iZsj1PJ6dj2FsnPNdp4FoX4bKrJudX
C+zncTOF76GM90umjQ32MeBfKbFUjLhpuHk8KXUciWSjHufg0m27RB3kXYqbX26FT5dnflMUGATZ
qOPRgMfZseqcg8lZsTHWNTIUoybn/kJjNG6fYttnEceV7UBlXUfksD1GwY7N07DAMap1NQqO/DVN
Koc0JRK0xBs10brS0Zw9xGRZslXfd2uLMZoBcdUJlp5g7z3NixOJsdLutqNrEDPo95S2W4m3IVi6
6fRJhMGVUz9ZVb8fXN3viyV5P5jllihow0SCN9reSWEHc6wZWDRIYkDvvCA44QN58GLjnJj+2sIM
3WGFa4uRXuj7yXzo+deS2KWYhiJogIQYeZxn8rObkJ59xxiLsxLyawxv9XCOQ/SK3W6mZ4xFnEqL
Y+6TA1rS4tpgWJs6+0XkHSat5srpfCHgUA/IGQZSACBOfAeo+Js2pZT7HAjQRogaRhMeR5h3529H
rZmRPlNRjh0n2HLF2JTEEhLxglb+KcJlYdAm3LePo4PWLkBRxMOkENEhl+8NzQdBzZVP7SAv3RTz
0Le73BnqpenllVEXEMs9mMO+QfSo/OUZ7BOibFyNgHYmUV+XJ7M82FSdO2b+UYbVyZ4+i3b291Yi
kQwy9y7puh4opqhKZjpL+Ty1LAsD5x4j410snUs8xpu4NSbWsaiufdOxTwmJMMvGOFM13Yflp3du
Y9qbqedxVM/yxw145Sd1BcCz8GEvaUBldN0w6mo5jJH6u6P9J94mfVKfOjotVgYLoBr0NhDxK9UU
X4MgKFHMEaQAptkCXRTDTS57cfEz+il3H5/DNxlXELj5MBTsRJto9i9c0xG0xCvXp9Q4nCDZCTiw
NVpma5PVJqD+8lhWMUvr2N1OP5TCENEZMJt9gpehmCl2NY+PRCkEZ91uGj4MdQ1HXGyh3NOjuJWs
Spzg4Ki3Svi7pT6hYWH9O/gUQqRMCkJkLmu25zzIr756DD9T751jxFFwExo6MvZprYmGjJkCCy4j
2S8LXclMlrL8waSzN7KajY6eIu6QNWUPNbU0bMkGK9iZ43wEymWqWdzKBFTMzjFibEf2Ux60gAwJ
i2Z0WC8QxkjeBWXyDrhWazRX8hHqkg0GijvDeQ397nEYRy4ZrYW5R4fTA4Is2mTKkZ3+64T9laXJ
sZaPuKUXuo5e7ZI45eqo1725Xvw6bIADvQp29VI41uvhVi+KOV+hxmtMaxM3hLEivVBWerXs6yUz
/Z7LIczuPbbPnl5DV+yjQ72Y7thQx3pVHfyztNbr6+ql18vsQa+1YX2fR/bcwIP0NOrVd6iX4INe
h6fsxWe9IHf0qrxgZx7q5Tm8aP4gHLICrNUxfn3P/yza9co9dp5CNvBeEXi/NTv5TC/nA7b0gm19
6G6EXt6DTyV8x1jo92z2Hb3ib/Wy39Jrf1CTr0mDAAZEQPQPGqAhAZJW1HjZ2BFajRAY8QMxFh6L
Gi4gbPlZaNxg0OBBqBEEGmeQTLfXSMMJ9Jbi09TAgqPRheVx1iBDr5EGB7bBg3HgJK0jyECZiObb
Sw8jwwJ070FGxBASTCO0gdN+66lo4azfbVqNUwA3sZnLi1UJaZFq5EJp+IKkC3GXbnwG7UcHdIwI
lu2oLe40thHAb0Qa5GjAulqNdhQwHhCSJ0tDH1QIYZhMTvIqNRLSaDhkGX5cOyKk07lY39SfOESb
aWZIHctynygCWLHivC7FS6rRk0BDKABmObkK3tX26Nz6FoJpnIkwqfZJaIjF0TgL/mAgS5mesjjB
8xj9MZ2ag1hdAMFI2olNf3gs3NJjTAkq48PMCA3P2BqjmeBpEE8Eu1kjNkrDNq7GbmIN4MAz8jHM
nmmDwgfbOJhfcYb4rnVuzerK92fmcZJY66qfONZqyMfWuM+owZ9II0AZP25VHDuNBuHGh57VuNCk
waEegsjSKFGjoaIMumjSmFEw7pg6ehsiOb+xBpFo7+4ujnctuM52GlXqNLQUQC+lGmNS4cOisaYQ
vin+B3TSyBNbqWidaQxq0mRTzeByV8JIYWQyGcuz7IjhgjRGVWmgCmXGrAErsVxSeCtbg1eFPw2r
uuVBks34yjSeVWhQy4fYssU8HOtyX5tdwGcPqMvWeNcM59Vo3gvuS6vzo9boNx2f4+3CsdnQkFit
snOpsTFXdc2qdzmq8OjlJviV0B20HjVsVmvszIQ/m/y5JvCFPisNgpjzwY+xcEEuFhQEztqckaaF
JOb48gjFmw6Gj0aGTFE43M5temQu/h01xWfrx/gi1bnonO6WNfZj2+uZKZ67ShjUTWQYhSpfbYuI
oZWjgbsW61Y1FyXKZSjfeSxIW7TTEfXstIdfXguP4k26da4Qo96nh8zjvh2w8aVyoRu33JCi0NAp
EGAPDbhoLBC7yp5oCzcrjQy2sIOBhghjjRPOGizsIQwdjRrWbKyJFlrMti6oQ/q1W/CBHyZxlw6R
cz9bBnLOWndN8rcr8v3RIaVRbTsyV8JKJopzU8+EckZcIJ27A27u1qOGI6XGJCsNTHYanUyQoHUM
x8i08PbsF/gAZ8GLopFLW8OXjnoK+DocDWUCjLAVfqORFDsl1Kal8U1Tg5yBRjr1QyDSkKcZ/+T/
QJ/Qn77GQFN4UB+Ac5jMjZGCyyti6hsjI4ITYLcfNE4aaLC00Iipo2HTps230OK6Eqz2mey/leax
5lt7syKsKZF6kXCrUgOsdmt+NdnIAiZOqx3OGhkxqOnpuK6hX30oWOZt5sV9njUcG0LJ2tyyjyGq
OOF2IWDh4m5H2pNXfecbMI/jncfDe01CCD+BJnGTeQkeVDz8nSNCBypqk5Xd2Fw4oHfpBrcp6zpI
jfXWGvANNOrbaeh30fhv/A8IDBGcaTTYgxFW8t3UyHCv4eFJY8TMTj2+9h79PYwxDYTPDXQekRbv
oJYFjFHpWo1snHb+OIzszwHzqf/etRplrvVffF9Ol8EZ/tZ+9xJr3HkwjfRQRLa1myeoQD4Xj1LM
d2GJW5WaVmq3zAliVUPUrcap6TyZNF6da9C60Mg1AuTubGoM29dAttRotoTRrjWsHWlsmzCKs+3M
icGyhroN6G4udjXS/fCl1+B3oBHwWsPgXGG2fcgzLeqZJou0Z7liB3ezxf4ypkplcj3ohmH6JVd+
E2F9yaaKRRb9wlujJf4aN0V1CSe6OYJQp3rTsDqPxa3XEDuauWwLsQf8oxH3HNa9stMZOOJzACM5
V0bxNaXHUC30gGpM3h0eYqj5WuPzhHPrvdBIfajh+r68NBq25wa3L6Hv538wfHh8V4P5yQSi32tY
fzDB9nP4/UWD/Jn15WuwX0L482E5U5AQbn3Yf1+HADJwT3KAJQk4uhA5f+MoUsievDqW+xism8HQ
bfaSm68DBs0/UQMdOrB0/IDWtGDbMA3aWinn37LnpROJZ6ljC7EOMAgdZZA61DDoeIPUQQeuwwiD
yD5EOgRhkYZoSEVkUcS7yqn0Q3BZj3PB5DsU/CMj+7HCyx0y4Iy4woyHS+pirpcZSIypBoa40xvR
GB4T1MrDjG2HGhFU3WRYk0v+w4Xn/Ly26tDe5l6KMkIlRD44zmPfyALq66LdqBLwYPtp0EERqSMj
PB/bEx2bs0FiigbDdaMnHBOKy3kI+6fc8S8yJFXt1erVmj5Fm3oP5vgWCVyFYdeSHsXIW+Q0sEZi
3OeUSXB1JuJik3UxdOiFU+a6IQXj6TgMXzdP2p6ITNhH6I8NlW1yjx+AsloI4whnXkTFMdmdCSbK
8PkoqHwrGoysho7jzDqYQyMKpt/uIgC8VmAp7j4IuZazhH2ZQ/eaLfwW5Vp1jCXiGdOKpmTz5WQl
6qMtYnJhA2eXAq6DOXl9dIeKWWKOqjwnQo2peAs5Ez1YZK/1CYxoaUUM3ZpS97OB+yI6Gb4Q4rvj
QS95u6H4rUbr4rTwJUPdMKPPyLX184dF2smxgrdKx5/Kdr71ugAD5cyLSsd3j9Q+thfW0E7N9zrz
mUdNOlIV6HBVqWNWE3mrmtxVqQNYuAM2jSd4vXdlBsNu4yrzeMiqYRci1gRcY2vk07wkHq00oNdQ
Q3t8uOF5oan9nDAcob4+4S85I12VBTXr5YbkfQrJy6VpU7m4X4bMeh8Y2R+92OKfiX+mEsFmjmRK
9m+5sP6iCrXmPlh7VY5IyC8el1mmTFMYKk3zwH2BVz4bdRTTNIH0gXnOc/QcvNyvTAsSGbwz5AYU
GvAGxU5VXUfCfAVpTULhAiVYRYPgku967jOM26xHrItgACl/6hpKDMUm71RhRMtmZisNg1T6Zw77
4izNJ1/U9Z3vdjO13+e54X4VJjap6qmyH8TMX3gscOeTX1HZNefGDO0XMnZ3kRXzFMYbAOhkx7fR
YpTb4gX+Qm/EL7ow0L4Puj6hkfGBP2Owr0o0XI6n6xnnOgaPKWxaHOx4kycsjqI8EBf09f/xd//5
n3FBms4TAArfsEvASpsfZHdwqPw2eShyHZNBM58ni3eFibqbYRwf/MQed4Mzzls/nayjBYljdPBV
5mBe/c6lBjdtLYTBm2Ka3G3vWu0Ft8hX2erOICIORwgZky3CVZlZ9miyiO5w7BlEIDkIYzd2Gm86
dn5KjWIFf+ZZNQ4BnM0qfIkmis8Wzte05LoD1jhCXBtvsTG6SFwR8UB1g1VZL0s2N0yug099x9+7
KQikn+BnTrqEP9hCHXQyXKkd5qzdD/OVoKoiC7uc6mayTlRoXV2hppNpNaSBwofWmaK7fiwbfOpc
HNworU+WP20jO+sfan+4dGnJ3tNkq43OiTCIjUAljpfpQjPJLWHVZITWdZCOcR2Uuao8jhZsxPb/
VJi3Q3McCrbjS1XSyGqF/j5BfspMI1wA4lw3THZ1MRyXVm18uwLWYPS6qiFXVklH85Zfob1pQiwN
heMhTcMFecrcFjGtZW9Cjy8Wo8hAuRhTdSONw61hz2ixYql2hiQj6XiBi4WzPDRh/ikNTtRibv2D
PR/CdrwsaeyepyKL2LMEl1qZh6mKM3KJR4dKU60T+7L7P3aUG8xtzZE5TMNRW8QPcqm8HUd7gWtH
q3HE6LEWr18N00wAJUFyKxrT95JDxGoYmuYhZjbBcfOVTOV4bEX7OjkB/8iA0tbvpobRS/8ZdpwG
EkEWszuYTRe8FrlZXnuT3+KoZzhdJuljOT00ZYLlO0uMi434pWb9xD7Be3Sxim0qnPGzyyeZsVfB
RI1hNqpWjLicMLPl6hH58gvIyT73HzxroeYwB0Mwhpxug7h+X8b0l+D7prK4F9vYHQgJc69snR+H
AsdVM6ZvFkVhrmN8G53/OjLzI3Mkr7M0fiLDuV8i+noFvDwHc+/J5bxjhuPWwxnBdottGlOZddSM
FutM42+jlE5wh+itunbF+T+nHp1LMEHEoQFutWeUhL7vbA0euWtjY6Z5f2LTSUWqWxCcFbxdk0NU
TekuWkBfRZJ8JW6zcyMHNL8t0JXKAEuu6T9HeX0xdT1cBo5MWoQHZmdwEq4VQDEgSrqM6PHe66Jd
LyBXQ+ccOXVnidPC+Jfu1mV4T8yOLWdK/2lVdl/eYG/ivos2RQmAWEJlUmM6kv9r9XqH20oZ1zST
8WNo3WAh+8YGvnGn3YCR0iktMhlO8JCJ6RFKe6QbdlrVoA1ze5tgch39g/EXGqPc1WgHrLl49zZl
rOPTr3Fu3lrm3F3W38+uYKa7VAIirnjnjvzTObRc2NP4lnQY+uul+iOyMWBzydVDlDcr7c2b/4Qn
bJPpDuCMlkPsXCFWC6cDN1pxvZqRPrTAYjRvMbocdxzkpr0t6Kv0LYwTTU1pQWjs6KHg/W8P1go/
UrgTvv8axinxiZ48pZiZsAyLuyZUtq2YLKHWp0mON/dtLMbwKVIkM8l97w2LfHJm3YI8YnBV0G4y
svYbuP74pSTukUz3bhKx17KyU+DLYynbD35MNQgiqBMKnu2ceiG/PuOhycun0tGO8DTqtmDgsDXt
1K/bdiToKCAqJr1lK/FdG6mekjGsCtsAJ7e2glcR/ZhCHNoSTzVKwwYlqr23R/K6tV2jefB4DAuj
Onk9gG7Tsteg9w4KbKJFuBfIpbh8b5z0vky9kYmo9drxCbR7VH+dS1w/rmjOM+GIe5n/trKhRq/z
lj0CPxq7TARs2bc5o0FJhPwc+POznMi20AmI+430lsBYVgZyiU0YdMy3h/wYhrm1D21sskkjMTa2
9aGOK+Z+YX3FNqoZdXttlva0ESeRsvnPmxEEGrkkv2P+rRz5ekqW/Su75BIE3DPS3qyCfT0mj5F7
N4OmPgYOrmzuSBe+uHFl9a3YBvVQXSU9GOjVCIw6HH7DTO4Yu/BBmOPmDjQKoC67DJkZ3I8Lax00
Fh5BOeqvQyKsVl1Px9IwuSUGjYfrZtjai/Sf+KVYTaERkZ0P+AiWsHlGhGmPJbM0or3BUztY2nDv
9g6wJ1/MrTMAsOc3TEQ1RRWYaHCniF2vGP8i8hpAvpuj49rzfdauqXeWl5aNsORl9cdj1NSFnb9e
erpF5bsqgxtCDh7tzYvC9JEt6CI+aoPjNOu1eDbWDlrVlpo9jkc8SykcXzMLbgL0rZFElPPVxl/Y
4sVCPVwXbkLu/0b0N84Bq6ZtEA2YlhaOtydZ+BtFa8nIz8MJ/sbtY+jQk1P9on5YyYIsVYzRlx8Y
34wwqo5TRA9N1526JNvRr372EUKEgzwVVo/FKV03ojs+9BXv/zzYdXzhQ8wGpYIU3YEX+JDZ+fys
Ktqn/WsRONsIwh8B8c2F+0g/bLfZetwuoYzoSrE/A5s4k6a8JZckt37pEpiOzLgLPfMeSfRrQjcG
YAJ23dL7sWamiUp+G057SsLh3YciWJjGZ4P4U2Y9Krz7QVW3pGcTNZnHBZi3kNWTHzFf9drfoT0U
FLHmP2Z1QZ1LjeZrO5yHGmV15LzWgd8QNGZfVCb3FmH4SLAHJ0ZdQp/gsc8zsGeIZAoSu/Ct6pOD
7OMdDMSxNeXFnOVmlpggG0oHwWzoJe+pihx088x7AAjTSXgZekhbCpii8HdMm/sk77l0UWxoUpqd
difmACcyN1clWHka+2KsrjpE4bLLSBE88PtC6jsi2gB1hMsILuGu4zg6ZQ9l914G34uptjY2TyxT
WOtTO14JRoaWHz/JlgGwMsHZwuTINPK+y+uT6+KCeMonDv2Np5fWHhNDeitMlR76We0XiuDWZuZ/
qlCdefbYp7Ew7kpBPiQOOUT0RqHhr8MUQVt1C+HWEL+ozf6iMQ3QCT/84+Q23zh3w4UPbeTFZBGt
WGUuuNkd56Zs69tveGTMEUUfrHh9ZzjXrYlXsviKAb8N9e5xhKo5udni6rs4A2oqHlK9Myl2xMMR
bWKo9nd4XHa5735OJaCz3ZGUZcoxs07e9Gb5nhj511jO985orkd9LOGqbHf5t9Fnp3DOL1kXHQqL
X6wB5jX1HwZOqAm2brsT0zpKAZBS9zAaQciilCcOu8Az+FDPYZ0QO9AQsQ+QAIzjvCKS6EE1NWnW
BQpb0RrReuORPqNtFSYn1Ct7Mok3prS7HArMK+b7LhafZjS/hEGP1A9+afTs9dS2V4Fhuws57tnM
wXAcHDCOsilMjvVITblrvBlR99cqAEYd9FSS6SewpKZb2uYQNe7Wh8Cy0w6zT7b1PQNulR2HdA9d
xzOmH+iuBWCtWuNYDiXpWu63RBOM6qXwT8xvzwp1UNEnx9JLOQyzsu2luk85ARdD8OqUnHMjKmBb
LPqqdd/l/JNRtoWi4ejZrBfxPcTWc9yOZ9MFzJ2NDzkVDAUDnAjJI3fQd1oDcMthPdublFKDO66L
vNrQB0E3pIHECdg1xGk6Y3rwyrXM/JPrcIoc1HBn8nZchzjx6+pLTWwNVD3rN7m1Drv0/f9I8t3/
1+ZsS1dj/2eZtU7H0dVNp7TvhY5DfORfqrOrPLNnrQLZsJWaDnn2kqDV2jQxsFZlPEqZ4uvhh8/o
N4pDUmv91akDOoQiPvHmnG7++eP8/+jlfx+9/B9b4KkzGb7kvyYv/3cPvG3/m+d7PjFJNt86YUm2
8d9r4C0ymW4QEMAGpHei0OXn+h/JS1rg2Zhb7n9JXrrBvwUEGszA9WyHrUPw/5a8xH3zL58t2/Ud
07ci1/PC0OLc9H8nL+slCZahxX9q/y+Ozqu5VSWNor+IKjLNqwQIBUtOsn38Qjlck0OT4dfPYl6m
Zu6c62PL0P2FvdcGsrJriUc/xkSfzVlmXxtNfc3qrU3M9ekkm3bvlIUOloF14+jsk7x3r4ZGmVkI
lARrnZehXZivxHbbl2kYP9pFcqbbKzjceRUh4ut1JwmRu3YGWpZ56c+8w4JqLdWJALfrm87XZ4pO
RNxaWupJrMZB7fv0VSNYZnPKMG00C/TfcyqOhlxrLpexPgaOhGHBDupSFHwH7TKdLfLIYVnb076S
BlXNghVumhX+fZthTq8vaghD48VRr2spVWDtpB03I7oqblYxoLNY3P/6kgsvlxCUeu25YCSIh3zh
5BcwBVZSo1SKwah6MovsjZ6dL1IQHqL31r6VsUpV0+/WWRNM8bSFgR8NspX3xIqYcON6ytdWRMVD
2kiKfTZ506ZrL5cZ5qeivVgYRZe8/xdnwy+q2r/YqH8Go/Rl3jxEbhKykQxwsjww7H5G8XouEuCo
bn13xhKXjBBvyM3uTeeg1hl+jB5B85JogLB7i7w3xp1NzrpgeUQmTjYOJySt2weBV89t0fT8hhCf
xPJn7sVzOXkIMK7tJndJ55S7mAXnTotGP9J0jknwbOji5ip/FuZw083lPlRxMDVvvcK0ciii2yhq
1JuCDt/5B9os31ug58FZ4Mm1xgoRfK2zblA+82i10Ww0LzCcTqnhgA5NN5FqY/4HhhLlkqKctDF5
yZOCReAyk+k74/MTtqIFAv4ZPF0U8zn88pKWxStJxiBefjOfVvahxWXLMCE6TeznSCCG8x2npkJ9
RMAjPIiS/XjsSWV4tdalfzPb/t9KhoFjtU9prL0UMfFBq0I52RZ7h+MfkDqsuEVM8PagpcAXoapf
y3NesWKJY5aB/Thr3mLOLXuWGOnfNqWAeHenn2VHa/VpMMbTD1CP7hRLBgZFQptFx0caa/NRw4Va
JoH5s6eTRERKsDEBeCl9l0275kqwIgsxjxHE/EW4KPSjBphmx4UqNcImqC2QamALmUFDFQXFg8os
GnwScfS1+BSZI8AxLlzBqhFUVe8GBGTSOOj2c9RqvtaifI/xi+3qPL/DPsK9UrYbPS++gQPl+48p
M0B7At4tGQyU6tFeJ4xhZLMmjv1E10/CRJf8ipq81ClrbxVeZFIjN8MLWyQGK4i3gIt1DSMgZeL3
KtkDsHnngUjMYuT6moPMHIBn8Uc2IunOStnVELDK0hwz4s7sm38y07N9sciwYMOIj3PYOgFMI4Vq
8+ygqEnmO7vx3xGoPOIuoogswZCM39ojf5DfSR59YQrHBxUx3F90+z8cbhsz/ot1Flq/BqxsMxc3
VScnwVCMJKh1B/hCq7PVN/N9Vr63NfJjq6UuLT/mGWDWMNA4w//iOFW6UMuXOYwdNPF2982EesDW
WU4n9mBfGm2k7yT4irFJHVbdMTDt8PMMGLgX4vpg61NAgwvBVtHAKs8NoF2VzmJaFIhrAwRNk0+R
zjCyetTWkY2AAhR2xRS0GL042E7Rg81taad6IvOouUxqpQfHseFxMUty2wcSXsCLcIiay3LS0wT5
wVK9ZLHfOxmhKjFJiXZaIyoZeGSl1sqD3UPu7XiUUrO06SSTTUxKr1SPiDK3kAR+n1cQvjhFFtdL
tYxJvYbLQuLyZfhA3Iogm4mEpEqZgBJGOKOnT3WCISUZrzU9DDyVRK5SS/Ujroh6c//TmhjiOV/S
5CY7Esoa4Y6nBRSqFxmD3PcqCJEqx2jPXyZjnNiThkG8YOOmpv8y2Y07QKsIqhb+YcgYzA0bK/8x
VvNSNryTqU4Gb5V3GNeBJBk1MD21rMZHJDooHjK4QewL1Z2RbHs6gjRF+961rZeZ2mXuC+wd+Hu8
OCf4b0rRQBTL1aqrx0JUURAPxAQ4KyrLqs6jwAjhlpg7F/kC92vMr8ojYhoOCRZ1CxsSOP0rszQC
khL9tnTZRZ8jCDigYFtzZC5Ur+21QSiWcat6oiGad1QkplopL5OoMUITQZ+XmKpV8ZCZ0y+rtTIj
hCrKE6SVfHWg+IJrN05uomYNinsXjWm5OT5x9agVcZaz9lsviwXseJtvFDxL1WoD/HMSDv6EuMpu
YCqtprc0i2BAbql/dOXcwsRwlINKMHWcs9zO0W+2Yv5O+PlbUG3eHE/QLWNi1kpMZJOV/vS0LnqH
+Lq1E69aChNtgerPPbEqBGovCO2qIjQb5JFYyDUXO2uVJhswgTlXbzc0e6n5XwVkj3GVybIJeUbj
tF/rSp4EcNtDHttfca/ZgbMJYcg5InWbMNKmGRmybco0dt2H0q5qr6WtGOuRVNU23lxWJCZsSkS7
E/LcTu8maoqnVdw5allsS/6uYnTxNJu8q6ZtJQDkGVLR5QP94fG1c05j3A/5FgwOQYkEY72ISj9p
WrJZS6yrLnodjzRPFnSUZl4+brrZfv3Tl+IBuRQXre6L3MHw23MIZRpBjymzVbMlATy3O2CtLWbM
pomX8yhRr3bAHrGVwyDcgLxCw6ZM5BIMfjDwAt4WITSghbPul14cdWk5TGTtpXtG3wQJj/MrE3pt
x88Oo0yQjGZvI1cIZJn7O0BF9aoSa6HWpt99oX7WI47EFpjUY7rKEwxK5OkDJVrX/AwpiySnJXei
6qfvCr3JXlkIrUt481t1/lWl5aJa05YbYbE8uv1IPGeMAXZNWGsXjXoghAXwzpzzAq3XuEXuD9QU
kBhwfjyGtfCGoZkeiN9I9xbK6q6Kr0pj4nzT0Rd7bd1WeKKsW2Oh+V15TBQYzA9QUt8LhoRs/VkS
F6zVGRNYrwtR5NhMHpMq+0KkFntvKD3I0+WBXHXbH1M9wwzUfzpu+zuOSOUjZwtuAq++QyrFbopt
e5lip0h1KOVuT6Z4pfQeHHQid12VWIapQ9VPEgZ5wERMgJqD9mYjv0gmOAVkkXIHnOfI+lvpjGFw
XRkh3ee4K2FGsjUiEYi1g+y40hbyjEAs5Cl3lOF+6bVTeWQ+1r7tPEF8zvYJ941rAdLfLB0xceQG
0wLNdZ5Me1tsd98dr98nJ9DIO/wWuc8LygDN+CQzo0BEaIobZW6m0jwmn3J4xRuRLD9N+WBZt7p4
/M7M76z4EsnH1D6upbo3ODbSjCX6vuJGIm0IqZy1M+XXSJlTtxgH9Z8mZpKVkLLnT8Wv1I+ThmUI
ZMXeKANNJ6MuNyGbMQAmPgDK10CHjvK1ykq+ACzHGFl36zyuiTgoBq7nmPCN/LnFkdKr6xGKyAOb
XjCWS+hM1jHJx8PkEk66xWddibNU+RrwU/lpe95sdvgYYgty2PsBB8m5g2Q1LhDyRhFYugx6iZ01
++oXSYad6wEw9VMbzwXcdVv7JN1mjg5O/J0NHFzap+JQd3ZPrkVsL6a/uv7GOy7dMZTaTaLUbqjt
58cBUdMoyaxN963NapFA4L7BEF/eqzFG2dUS/DPu3ZIMvvfRpAItrb2tJM/8pgLWs14V5w9DobCD
7vfkKoatfp1atjiw+HNu5u16SHdzeXcGsd+oDML5qDZxN2ttEsNl84eugXJdf05RABp267tVEoK/
MSlvCjJ/+WLnUhnD2sKeCZ236tdjulJUUOQlOK0E+rBK1fZZtOxs5THNqH+WF/msAyN9NP/IoJJY
2AYv+2ky8lhIWZsO6bqLB5wD+yLxcWWuMZhvSGye7gRkUPYZAgGy5I9IyfBGcTLdI9dH10zVZ4AM
w9Pj7vhPrq4LQ6no02b+/QwHhVKlGA4dPmV7BzB6ZsMBbTy7iKfqA+4AEJtJwZZ8i5FWw7ZNKeSq
Q01coRqOuH9aL1GvCN6J/MlMZK1Bdpzsc26NJCkdR87szhelCBTniN9kV7+NBUXkA7Gu3Jy7HvFe
Y+4i6jd1fq6T27Q8GIzbUue1zk7lBFoB+3NFOKXXgjKu+PD3lvJAQdDZOEaZy+Ovey+/eFha1JZ3
q3nlaG2LICkCmPEyD402bBIPxwr3O1CRU5FEW6kY93SygYFBIr8MrHOIMVkDsd7U4rTGh6zzYv3Q
ck2DApK/ccpi8L8MHR/hpeRILixuvETBZk8vAYL3mIJh8PoSR/Nel2QV+2vit4S56DBa/FkQNcGK
4CK/9JMgjOCleBxvBfPbfxysqbVj3gurg60cmHoOiXjZR+JM+ohlhRIioBOQbE06nlT32BWg9HPy
uvhVhMeOKjpkOp+WZz4xw54kWYgkXcz+7GKXCDsgORj7s9BGELyGZCVvWirsKAs+k5OFjJa4aJ6k
STtE2kl1OKroX+QalvJnqn+zf82tTkPUjwguR1aCO/PO1BL+Eu8IErIQoyrIzCoiw5RDB5LquXRf
1ALG3BrGauzl+onHSnbfuXaYJhzdvw03NmeHeEqLF4OMnLz6w8LVLtt3tXYfTEt3pX7iqYNba6oz
IahhXrzo2qHQUXTs+kcyHbGhkrxBerakNwp4/nhFk/6D5wxRLWabOYiILoNuVJ6j6rGsWA6agcJ3
U52n9ch4lzUi8csp6KT5pbyyIa7pmvKXldUoI3Oyjq3zYNEQHvIFIyQc+gPbWvdm/aRIK+wdBguW
cxQ4jJ8Detot8APlVeuDQrGxmBrPYvtPDvh/MfYUDFfo0bn7v6L4AbSbKP1604g8E7mEFLP8R3wZ
xR9mX/JpjMdivsZvZE+3BMuc2DJkPGCO5zBtZ9254fH9uEINssdOPCsnjA+A/u3hi/fcAK0x+0l3
MtjGkhoPq2IgIexIHBqaC9yz+QpdA+3RDWZ2ipBQ31c/ffmMghM+kp7cWu2yjJ6sHtvYa/D0Quag
7vlgdJL+cXbUbyUVfhuoFK5IiyGSwGaaPL5BImOUDhK5RzqF4LefHuPuYlfXPvWWr4VdJ9sBlhkC
ewOH+9w9YdpFRkEaauqqGKQCigzXQpu6r6/8aPxuEQIqFiZ7T9rBNFOXXOzhMtWHujnbMyHfPPbK
nXwZhmoUruQPgRNSXX+xnlKHkIpAFghFHgkjr2L26CdXUKMFJVroXd6cG33nBPUOkd5zDGFJeMoS
VONhZR9HebQGLF14+2PlpeE7XqLr0qMbUB4cXNDkUpWeg0yVw6I62PopN06rS+TAmyuOvO52f9E1
GNxhfsAN5tYQDtH+nSflWeOsTtJnnh+ZkZioPBYZVen8wkpK11+F42G2QCEkjt1bz2epewRGmvpB
5T5IDl3lFxgVYVUMF24IXlLmEDlozB4b1MlkQP9Pta/5pzRYl7D6YsvjoTCc0CtCPsGP5CnqSynx
5x0GrpUFXAN5YQz0FJ9fCKo2BKsrRypn2W6iWYs8KzS6M/+reHGSG24ruwqYrHXcMTiCSy2ANzYp
u2g65RRX+DZqD4M3g5PCDHk1Fkg8FinCvHkMjfY9pzt6g0/9z6Z4qnaE0dbjQ9nfkpur7VuGWpS8
e03Z80pRSTRkU/IG09k6Qen+9gsJSi94d9zaB1zEOCkHQ4RV+x0wO4qRncBnaYTa6iGJXh6QTzgs
6lYCYbefXVFuc+9TFXXakZt76QLSLS3Lz0Z47wEfbzl7mtgF3LoJsonHVg0QD5TGYUITbdbI0ndL
gbc5149i3sNnt68LilsyeKVf+hk/NElLlCnKu1z9JiIhG0TMeVVOSXzOzL8RGC80hSJcrABGVKc9
VYlfa09U6BS7XhP/pOaB10yBza2Qy0D8KErc6IW7p+Ne7n0GwfTgzG4StAOe059UNVRrJHIQmM8p
stjoYRq/JHb94oi+hvV4957lF2KSFDQhmAnFLX+P1CevH3gJ/WE9VgAwCbO/bm2ljXLHDpFyUgeM
BIsbB0V5ULWjMpzahePzYGR3gEPETBICM//wKjaIpWsXrmtgZ1dCOY3Gn99tcTblXnvls5hbxGgA
Lu9bxHkHInD7gTQCU8dvIDAGbxdGzA6tQshpbbi72Hit82PEfKsNOHL1yOfG5vaexrumBGn8YEJr
b1G3BPxIQxsg5KegqfkrYNWbvAF+ggQ84iB9wMPBAAUs4Uo82NHC/kQ+qPOADoLs5d68a93+m5Gf
sdL374sf7lzVhZpHXY+qCfLgTmP+BeXrUrwyheF04r3houUNoULQtB/DdvfVdI2Xh0Z/poolMfpF
iS8W/41ZxAA33go17CbDux0fv1tBs7kfb8k0Qyri7mLKneS3oj6O1s0Wl8YM5acav+CNIOScKFmi
QLXuJeEvz2+rcdeta8y4gcOLySmmohOJk4xjKNd+NPmAD8t2r5RX1CbFplnZ2RPOXS8db5iOxH8x
J7H8T+dE1Y7DQxOYn5Qn2Fa0EQwDHuYTaU9Y3a1Ltp6NnpDBh4rmkege5VrSlTPUbM61eUpMuHjM
cxhpxZcCph+fcuFn2osCpN8IZO3zjFjL+0ht1J8WxS/tgAE7QmwWZ5O7Xy1kAHucFKyfDQzQ/y+h
WuyFHHgEquyQUzGBQ1roJ+Vn0vsVf4z7hHQ0dF0YxL8QaoHFwHygaW+W+4B7GGEzz/GIAgfLwubc
HyoCKUITsMubSWqESXPBKQ2Q64PKlj/FN1M+c0O3415TyUjZ0cQz6HAVhlnb77sB9sC/gSrgqr+Z
zGAvI95rUpTD9oeic9aWP5kODRWk+V3xziAyo3R0GZsVzMTXToXT00ILAy1i3lRAJwycoGEUr7hP
ecZF95x+kcpqoPqTz9FxeAYTl0KAfEs++GKoo3ufx8P+YjNNJajmJDntlrv6xuD5hCKfGR13Yhbd
5BVyJgoJ3Hr7memnBWzOK7zlTow2HjSE8fGeJqM+NA2xIJhC8fjUZ6VlMeDMdILPGmfIqiH7IFcq
RufjQD6pB0CHRJ0Ks4ZkiQwi7Y4GFobeH/qUWqsFfqMIn08sgcZDWAOuJA8wW7tbuuKhKhqOe5Je
umNcslumQRwQeUIM2egZNmg28079BTlLwxuDWH5nPwD9bD6M6SVaj4hB+OW5pv88z4H2W3yQbIIe
U3/YiAlvi3Za84DiqRI4p/awz+jjODFKxafApw0nZWL8yNLn7F8koMfhe9kS4SfihIH4lTQ1ZFvs
4ZTYZmBtFEgQP0RMSUSdtX5ElIZM2nA5ayAgeJ2ETHob5YP7sortWxLEOOve0jxOMcoTvaOfz3bZ
+OKM7zXzRrSzBP/8Dbl7IIMJBz1+s+GujVnwZhg/7tzzrHHoXYFaoSnQQqShu4TcepSu5k0sz2t6
SDAprt2/lvWE+pDxRCXeHN0I8QKuAa9ib1Z/Akhmw/RK9qShiWhf0bNlDjpDi10GMqyjp87DbkBO
0CnjRYr2GqHwASABzDRG+7eXwh/mfwBGKOYg+y/a9+Bep8l5let4rulVI4SpCmmsF0mhgeSNQpVg
5Cd1TJ4Mm9cHNMdLeo2aYd+LHBLf+jqTvudo0dlaz26KVqgeAZpml1hmN60Vu9EaLtbcPhvFXg7Z
0eKwxo+DeogwUWLFGF3S+Af1FX4l2Pp4flb73EGN5LmO0x9xh0wdgE0UHpkvqSitirFOm+eNbxB3
slP1gSi8jmiy+bl3oeAUMnpOy/KNtFmuAUuBjPSvL6KKIsdFiRJTbFN2tzb7BbYdPVJK0E6krQyQ
3kcLYh/Cdps9bKyUD8065RdpUtFMuorwKdObA/76P70xnMDFl2L/IvdEtqLD9xqhgWvEIzjp/NuI
kni44bEesKVmyb1fkCQtGuKwavmMTS518mxgiRJzwsGDpogTR34WPasZzkKqWL05SuaXjPm38scu
z6g2NcW4Z2mjh1AjFJ77cQ1YO/kM+KwzORS2bywEidZLw44n/W+0cg5NK7vjE7CANybcJTqqUr18
sfX4MVb+2kzeHfJCEuNcNcNDP3xYRvk4DEQq1CuBH0wm1VHqB7IDHjU4FARiqQfqRDzOSaUEQw63
w1wzg5aHbWtfuaemtBkuRhrrZZuoBTOi/UwdjnkJT5KYIpi4IwZTmTxGY+/6zojqOou6bF+61MLg
PKSYQcDkP1MJsc/mk2BJNvwlKEs3X0qXIIuFNMZCVzAe6fJ7YVAx9birejnB57DycJXOf3nSGKiA
0BwNRcy+dMKjhwWYcDBtnyMx3NcFtom1IC+jYYIqKyQvCSWS6VDBam5rHlTEL7Hpqa377EzukSXC
Qm9dHkfTITMmSfDHdCjeWR7RJy4LnVZbUo2Pp0HP3jWn5rxW1HKXEaiHZIu1gV6CvIRT9Wptllwy
u8jkMdrr6v5rDOun7JEzAXsz9n6bZxfXYO6tsJjDhMYItIIbYUbGp5Zb/xVVxeiKsTtLm+ZzTU2u
EBT47HZrXi99CGUzPhkm1NMhMhnmsnRVNvrKVq8Z+rcFmaLMTAgRy/95tyQCI58A28c8u0qIwiTk
A5w+s2rRoaxK8jfU2fcUvu4kTHw2i4NzaV7JpEtguSzIL2XtMu2ruzeRo2iua24MhqVNXyYnaXfc
5wqP8yTeJkG34La8ZnKw/k0iOUaG+q2mVBOQliWAgmPeT7RBFpGSLHiCqlBWL4FRsnNs7R4/2lAT
d9WcU2tgn4p0JrYJtCJ8UepZWEoJOWNtgqifX608YjZcLr9FS7i21eenTJBUmGvO4sG+/M0LrQqc
WZJD0CXBOC5N0NYFNcHAjKASirVnaX+PplZQL0Z0MtqHIyzhqSxgAs3xl36+lEOvY3IuqmCa5ou1
/ezO3H6uJdzPNuMurjuaD665fCyxC1kvMxzZ2OWyr7EJ6VOWekMvPT1xdEj2yx94XfR0ecHNzFbZ
niq0c87MWoEPK0KpoLB/WDhQbLTo2PXLz0656zU0CZn9gbM8agiL4XTLcg99ARgOmU9JXIASGrND
t8SAJCiT2+xmljo+49jGa7KyQ+9qnjGc75AnG5Ilx0dRLLd5ZMiUE2M3cXGnhSNC40lLizelsm9F
4SZYXBjRRAvf0khYuOFmRzvGx9xryzc6+sOE+YmfTL1aY8woZcmvTjf/mQ43Bx5uTO3ds7Vm59aB
+4aNXQaVUn7YKYMCVvrRYr+BtSH5HR7ZTKnf5JwkyQaryPEKG7yFO3skWzfRmRY7DkiE4TEqUJcm
yTYHclKollRIRKTCi1YeCSX5iLIZY9dKeoJaU1m7D3WkRtRjXYvZl0fIboFlTEV6qUTOfAffOETU
ARAHidNlQ2GRkGXuSYzdeUOaBZuhxEo+4H9yamuYq9Wmva9LfehVsVPn/EUxlprWnsEuebG87Zbg
VC1WYkq5A3V7umFwYxw7kRnYW80pXqq3ribNQzCmGUwQugmXm2kTKrowOAIVfRU2Cw1DSyEt1kze
rcxXJZ5AvV3IfUz0F8VVPnuKV52uO6IkwNRLGpEAFZGbb3Xb3yZD+5f0w5fllKcMz4c1Uw+V5kYQ
3hvCzC4wfsLJeG8tJsBtghFCwtITs8gOG9AVUqTXzNUnJjPcfjQLU9Y9thUTqlz28Dyae5Jbv19C
reDHLmyptH9VAhzEzYEtZU3+Pue0/NjevGo0SRWiUCuguqH+pdm2a3lAj26FMJ4Xco41CboSFVSq
VsVlSvsPrpAVMHP9XY7uPdalchqQSfaklqs1MmKIF7wyKttm04oFy/fkiPdHgKSDTeuO1YWsB8d3
l89Bd2rfMhjiWlYbDhMRZJbA3roqnlFr+XG23e+KvJeQ5W2dgkKup/Zniaaek3ukh85e2EM+TUv8
4+QxJpGC+R5x1eBxNphv79i7ylh/ymTEVlG3XpkUw1Ez47dWyzF3jRHTIBNnEqy3a4OLcV+Ot5wL
Y/OVsiVcuQMWYeHwan7mKTq2NcInXTLHKuPx6pTdcKh4fUgBaY8Ozo02beWjVvWPq657us5fahm6
cohBHyGJAEnFti/ulh4olham9EllK2g+VlCigzOHY5SAGiY0ivh31C68X4sJaD5S6eTtz6hSoO4b
h75t3uN4/Q9Jhc6ChYUFuiqB5H+RudxLvPoE6/Lpayh/ip6thyxeUM8wIskRNOFf/ypn08QpOjHW
W4LWqkEjkI8esHS/FKrzO1nw7Rp+ErkfHdaBKv5b7I4WIloHekufGFlYWpHu2WJ+dWPWUn2jf0+J
luyAXX5JxEV+VzOo7pbJFyv00a5jltuVESt0Trc5Sm2/qZaR9Un1BoTQCHWrfTXlGAezUl9h0nBP
yh+1ykefa37aoxl8N0lNJ0SQVYmWgRLV+uFcYumTXGmhVbXKbpoqGApIBrd6jb0NJNBsxdO9cROl
Et0Hca5j8RfFxfMq54vTCkQn8ED2WFI9JenOmgOLP1+HbdHbr/sxcQ4mk+aCxYthxZ9F9VuS81zM
5TGW96Srky27ffb1okEZqLw5OTNLFTsFVy3XNnJcdM+6LQ5kFFh7GHDZwOgvnsPaBdaEl46EymlC
V1KxnEMgHR+Kb3OwS29KqzBOUwVODvHJqvEl6Ht1RUvhfPDuGoSS86qKiRXKFMRT1SAf/nA1CZls
jn+bjf9px4bKAtEkNYlhH1Ew5+ViCS321pxqyejdx0gMj44ba+xCPsyl0HwWo3SWZvQuGvsqe5V5
RUbQhHsXFePWtu+/rSd3GOhk0u5tTSzcu8uNrFBmpDqMi5nsaVvNSMsMDcviiZz7f7DW+S4ikEAZ
679OamPoWNJfGuZNRnuH8HZp6+pfnjq3yU4uSJN+pdL7E5Dlojr3FdNYaTIpia3xrR9q6JC4V+ZY
fhiCanLN9X5f2B+NNaLnYWkKVxzYJh36nGCDsEaubiWLwVbhuIhNvOtOIu29w8fV8epl7VSiQgQz
XxHoZaCNphLOeN+BiTXJv2n90CAh+F2E2KvJ35KKIN8SJILKgs+x2P/3akfRaxyltV3xtVpgOYSX
i55yT3IXYFkq17wiFFqPsQwp6/q6tjO8VBdrc0PznGFvhnriW6k+sKRtEFpDBSdXAxNlvhzUwXgZ
lvFQrviyOiiWfPDyZZm7e1M6p0SnZetNlkWl3gVEcBgYHqBMq76pNO+QAvY60ioeCLLCtHjB9k/q
YYOj2VJZrrRSnKUsIhYti6/UDIOamQ56mmgm3BSk2WwcDK3yxizLrqBDuauS1i8V1jCWsZxGZWgv
YsLd7zhK5K2mjWYfgUzPzeB17fzTSyc6IAMmaydy2dKUTXe2No4b2iaSJMBa22VXnSIHD3ulE9HQ
Fl/r2LiegYcuV6Kjao9WoGoVw/SyJdIeT+Qeq6FyMBOrPS+z0gVrG11w7MobfBzaCgMKirCS4Qzk
Ia7pz+bsrBLFnquOc8776tms16OldI1vLnKvKhMxqFOx9eEPnQb3jm/vC+Ehad8d2vJkANFhTEq/
7+y6CWhrg2rKnQuWLybAef5oDln1MDGlE255zVO1O5FMjiDLnpip1NYB/NtFkUl8kgOrNmH/VH0a
Q/dtpzBbCAbS6EISy81Ci3QTBhUrpDMohnNMwZ1wpO8bAypnOXfhaEh3H88mbsmBQZtOHshz4tJr
ZUmqnpCkDcU9bgailOaM1s5ai9AWI6S6LAnhbHJhNuYzSIYpRHaM4WI08E9XyoMRL24gXMYSRUr/
g20XQoBqhaqBrrPWkU1la14gJ9b92nVukcGGn0X4gUzW5dZsz7fkWGprbISc19LvRkpFNcpotnTj
8P+/oprdNrBS1pE0j0ZQ5hfFMFfGrxn2uo2i2XXVfCg67XNqgLE3nfzrI1K8KmrZeOJayqxyDLQG
MGJa1KAIVvZYAMtT3koOK93e+DD8m2x0UJOprT+qHeSKcj7lC8TxymmPnJXybA+uF2/ZvBUUSK9x
GkqdwslDexRfMgL0PM4ZwZ0QleQUd/s6S639qjk9N/M0Xhx9DGO7oj9RSiaCwGlRZusMZfr6aIz5
lygZ3+YaplKVCAKV0BNlw5HVdXSNrZVVZA7eSK8zVBiw+02oVnjRk+OUbdHQWz82bhLcpQdpEclP
ZSMhLtBV0Ccu1CN6hNt8wpM7AWTcPJPkEgJZtJqq8on/RsALcMyrZtZodmo6rxbjg9JxQeGb/Vc3
YBiZooM9KPaXbTCOqHTzy0COULZoxrChTzeBw+fcxBiwY+Z8o5ab57HoUKzB9ApqxktFubBFJpsX
aKUGaE43w6KD8Tutgn+WGq/LrI4vaTWH6PSpWnHj8+rIPwdPUNs5fzqK9NDsQ7UE22xk/betuO9u
yZyw0AWEVJOESWn8TMho8wmskqk6Z2uOoZTEJrLq9MSHiL5A1mInxfTaVkCvEWDdBkQCapyhJ+mn
j1Yula87KehS0wHoBbw7p1ZBa1Tvuja/jFG+7LSZdZ5prH+2wNKOCT5n3kjhVA/1XxLRIi4cekHc
Hc1UeTc7E6Q5SkIIK8JfSYLeSZzH+0hH/z+6Q9i3pENgljeo/feGXZ9cm5q4zRmI4XiDJ2aeGiyZ
h2KKZZhSuie2A8WSbzha1+mWmeiTHKf96RL+P+BGzDkyElVFUiV4bHBe6ppaeV1lBk7OTltlBBJ3
OlnxTJrjafNERs6ZBrndrcbZMVNy4MoSWKnLhiSb8WZFGvZgvQMk5qxsefW0Z4WOVLgHjbiytbbd
eryJeGaFwmK1NXm03IjZRhXxOFrFexcV4YCxWR0ghuCA8wqFDQERBo+rgvIMTOm7zayCUssOBZ47
LeHmttmLEeYXhan9Zanbh1Y34MHi6KKWw39EoxZHYJcSb58SLTQrUXdzp2i5kXgEDT9SMU05zE2X
gkBGm+EhwhWSYWrqNIb95DiCjhkuhZSBHKC8uCgmIQvLUCrNMRa9FZiKw9OH9Cyv0HR3dnLsGe05
rAdXMcjQ2qIOpFqsvl0KfbdGAtgV7QlhmGtgxYT6pJPJBAMegt/LVbI2LHaRPa+nKv5v6IiG5zI7
aKRa7JzK3rSHahVa9Kl6UVthkbCPdOC7VpnNM+tMT6M2v1bpGv+PvTNZjtxIu+y71LohAxyDwxe1
iXlgcE4OuYGRTBLz6Jifvg+yWv2nVN2S1b60SJMsRSYzIuD+Dfeee6f8/o5vjUrYEiELPP3MvR8+
dkzJA0mT0W0KFQZ7/AIgJpbomWxkN+pH48wuwyS4wwyyfaU5JFozPjZTD3SX3MA2Lm4lgcyMesgS
kt2LwunKcj0kicZhi1cHBlmSjn4eIublKSJH2rjK2cxJ22yTgXlB0IDRkRUSOIwD1Ia4hlkmkDkA
8chCQtKTbxBLkCT4096ijo+p2VeE5NoOhGqQuXNLq2Ha21pQTPqlQklg7Uk28JCLcEsEMYWD2/DB
iHGH93K4T0C2rwpp3lc1jXobj2ej0hDaEdQV2ajJ6ABphV3ooAN31ZYToTFlft/IwGH8iHjVncZn
mVvTntWB+c3oTW8BWpDTHTfz3rOBzMxsAYCTYvcwEAODXddHEl6RXZAUjRY1CP4bwjdVn//8x8f/
3wlGBt5fhfB9fkTtZ6Hbz7ggeY/ahp3Aj3/+w3L4us833f7zHxi7bGGRnueanrRsKN2/28HUb5jB
fJxYjpDEzAv7FzuY/A0HgOuYjvJ8rneJS+v/RPFhCGNEwMzPQyENIdGR/0kUnyIG8A9WQ8uzPNP0
ESbz55D4tQT1fbzdx0Wo+Wv8r84clGc2NefNYvnEU6PPnbR3DstaVRZ3PfMZmvS2202VrbcOOqrc
zQl0cBHOtw5doR5LqKpi7c/YG5B8TgqZ0MA4zKwk0+sK/YPNoCixatSTE9FOJfS0dGZM2YbvcVYc
VNdvSQWnfYBrG9qcpLnn3iiPrSfZkkjcuNSAAxu+4x5CNdtoU7xTkefPo0tFlPQpBoyZSohyZzW7
w8WoWW+AGZQH8MJFhq4CktkCCBLpXYIgHgu5hcvX8ZHZ9P59mJdfoOJYqc9IE3t96xRUL2MOKkTP
Bnso4iCOXW+81xkTdNmimhHyWCWAND3peqw56Et9Rq52OuyBFTg3U82gL0rpBK1yvFUnwyiZfZgL
hscakBnYzClLgymD6uiOgqXVNdgErSrj4Bq4xItxvEywbrJwtNb/tXL+zQPM4/YXD3A3fubvBKSH
f3x6+aJ/Pb3eb67wHZ4QgfOSJ9Lmuf6XmdP9TdqO6yj+EbZcnsT/a+Z0zd8I3VQQRPkECCUU3+73
p5eHHpuA5DxQDmw+/z+yc7ou3+mPjy+PLA8tR4wvTWyi5h8f36lyo9DuuGeEBlc8pkj+RMvVmcNZ
GOv6HIu0PCRA0YGMMpi2SnR76nmshvyQUJJs84qBlRP1xGyx15sDp9iltvowguY5giGIcptRvQ5Q
SXY6q9mVBdcsJ1BVgG4tSxQHxsyzr0SG3UnfDWm7gU6Hi89CYenaoLKD8bVhc1lX5o+wYrbfRIuE
DacFcRM1m0zfjb8Kk6CnDiJw2pZbK1osiTa6B8d/twJrHQtLHIFP31WY+r1oqDduODRb4AXf9LIE
I61ibRgFPO+AnhdYa5MFt3JJ6e2zZNOV4oam8FXJ+DrO1JHB3Z7MhwOenwsAspMxq+KmDbwtpswe
RkhPgHcQvnY6pTvJGarRnxQ24114citSeMptDONrjQ1bdTz9qkShaSDAKkIq4T4X2GQKgOIBzo+x
wj5QlfKHNapg5YfoPUgYQk/bOu8h9RhNpKkOhHK9dwSEEUyX2sBUB8axbnkfpojl7a8sJkbTbB7V
ZL5HtjPsm3YgMie9s0fyc2gLh9rKd51a8NAypkaMSpsdFqISiJI/sg79dBcNJXXe6OE4WsTo0zeG
fVdZcl2nIRPHwnnJkBKRfoCAp575OXWycaIvKc13nI2wYIwbQruu0rh+JONm3gEwedSj92TmYDOq
OUBuiXZjG4YZygT+ogNIn93QtVepNf9oguKGrvvQ0H3EzM7Ipdx6tuQFxO/LAtB/w38Y/FAddCBd
RdwW8pGhzA9mNeaay6neWab/HDvNGxt0Xh5Z3UILJzijggPoGnzmczEPl6JBxUWp79z78FxweLYO
xHjE7AoBAKglzYAYVExcYXQd5LfCJGfQp6KnvEUtxx23a2jJsATZ3INmggu1WbRNPQkp0tp6RHRK
XnPTYA/6wj1Z7OZ2foINaxwiAYUJHuuucY4huUmwgU7xBLZfu9V9N1ooHUbUWy2TmoL1UTf3e6H6
RQU57OeysVZhjxaucb7VI2YQt2qe7AkUUt/D40s+imq6k2I4xKr+ZicTbQ2q7IwUrrXZuU9eVz6a
gP3WYIRP9aCADqb3WdQ/Cewi/gDLwWgeh+qKuJGtk37gUbHWfe+EO5hmsYVWUQTkDjjCu/SFfvZ7
3Gt5/aRESw4r8obYmA5xgDTCCWAkRlb/zPWEYw9SpSPqB23V7AV1f2kXKUNEtwLqjlAr/V5US+of
XXVFa+IuP3biZ2jzcdmZHaIrVb9iKtyPNkPt6DpDUBcQq7pKMnx6TAG3XZ1Qkvvt9xAaEi/PZnbj
t1QwZdS4yCviwwnkMg+hn5+6FnlWGE6g2pX13vTEfPnAPcbU2Rph8c0NNaZC4s/Dvt5PXfJWpsxA
s9H9KDLozDBATZpzKvdJessaRN04afPSiEJsyam8uGUvzowXj+0cW+TsQQtpp5dwQOAfjsganaUN
dOBXj9lbAr2TsIPomVCsEU92oreq6V7T0jwtc9kMPVKS97ehQ/tl1D1uBRQnvTR3HZGRwDXnq8kR
p2gG82grclliA8+tMzgXGpToxjKa9ABYkVUCnz9iaIgSRd9MW4hee3R5jjO2IHjrABgPM9ifaMxf
jEvM48AmDW4vop0NOP2vdgC+qAYHkq9XP7SQ+rCrAHSx6bUq8soDAymsxBoyjrC+SQZvOmONuS9c
YYgX103eom0t0aDrU9GUd51nodLj/SiHkpV19cWCGhJIAb5nZiYXUEDFvf9dm+5rGobv3DtXgYzv
oM5g7hnmR42Oixdz4qrRQeVBxXR26ezIrU0XTbRGdTDMFGNMg/92ZqKxKrWkjcKR4tZoMZK0SK7W
RkN1CuWxB7HfEeBZe+ZDoTzMPYSlQKQyn8n2pBUNr1tqRDtHKANrbW1pqY8+EXW9Mm+9BAITMNJu
FZnBfRtxIFvz25SMj5bVCbo3gocxLmFeTLIX0Ff4LCOUVyldGydQsPODfu+Bu1qmzCazl2pXurCi
A7ILgX+l+dqPy+6aQ5kir46vnJRsO8NqjgFG02qqkQvPKEEMXNL79Kf9mZjnuqLIrNARC8lGWozF
KWqG4drOpX+ybarw3PQP2FlQifplw/AVyZlG9oznOLtBsoABh+pkgwnv7Fqkh/QmPa+dXBqzG0gp
qE/dghETVVRAk4fSfBf48W2shuQURdWrqbznJGI3Xhc63NdhdhSV+uIquGaTTY1fPgY5cqiYvEX4
46SjWg7RWkK9hYW+8WLUpTZasKcyC86d0d0SXfVjTvy7NhXEpXT7OGYGbXXJS1gD/hMh/ou4m79J
fIo028cB30i2kNFDn5tUEiTiVvZHrB0L3F2xDY0Wl7vb3c+ml6O8mM+IJ5CCjzcKjCYkyHDb6OKr
zJBI+lkDdwnnPbqW2N0LGXwk0sCDnPaLCu0NODr0eaAuhyT6csPwBRP4Jum9p9CwkZzYPQgGdICq
vSKYm8A7hYKsVPpVBR3GVZP8vcQb7rNOXP23WP/rYt31/6pYZ0H19lH+oVBfvuBfhbr8zXHprhWV
Nfs9QTv7e6HO75hLoe5CZFHoCSQ19O/UFfs36dm2q0xwLcIRlvqfQp3f4urm+ZDYck2+8D9ps4W7
YFV+QfoImK8uEDYgLkKZDnbMPxbqTJqmJKlYBWdiIcQyscF/NrQBhuhx0z9kD8ZEChvaixoGF1Fd
1wrvOIs9jHcdrqnwWZhfgsQTsGU5/1d311fk3V1k88IixdEPqXdnefCnjzjL0UGNiK8S/9vk7Lnq
OL78o0iOGVLQc4LbANyzdUinahM9DMl4R7KsE0cHEOJrK2GfhtD0m5SnBIMNnF97PibNrvWvy1rt
TCSc1m6erxjDN1iPFeMC5+Rkpy7Y1j6wKvJZ5wtDtIUQXG9JICUI9DPuN2O2RIGu0fKsYwqW7wuz
InkM7VdWu+5LYZziO2YGMwtCQuue0ZEzwVryHUOyf1dEnPEc1ts5+cZBsKQPvmKLMqzN8AZ17arY
z1/Bw8B6g/oRSGK0V83ROODpdb5305XhrqLdvMbHsUN6BylR55tyf98fwN+sJUIEuP1fuOeIoTOL
a2s40f8vLT3hKiu51RvAqjv10GCaWuk3sW7wE+2Sm+psHmKqSOMAgaXfV1eIgdmwuESbDhiyKpqF
HZPmxEBOesH6YFDvN9/ku5ddi/HVbU+YzoLgdmjvY/HouGc6M1Ja0flR70BNcd4J4mT3jGIRUMci
ekMdSFG1QjaNiSnFz4y/TK2ZZaBDZE3TvRkRygdUN1co8ov5GvPCwvXncsDQRrg0ctYdY3W07i03
B9NWf1G3uw/VD+drkW195JfpOrstI/KgnBs1I9gVTvjps7siJyO/C8oeeZAGZ1Ol9tPUnQilRkv1
pSoMDcRcn/97+v316Se9vzr9rj/b6JP1cPFD/+EIXL7q9yMQ1pSymde50hI+h9rvR6D9m+0J12WK
YQprOSF/mVXYv7nL7/CFjosCxfqfSSNjDOnCnFKcq/QyrnL+kyPw30YVJoNOz5cctJ7JtzM5a3+d
NFoIZEYCxVjv9zYCe/LHwTuY90aHxLlWyPetTh2KCXURbv5i5bFIXFhSLBDNxAVk8NnnXQlgXftX
cEGgxcYkvXtsdKg31B6uIbyWsAoo5Znq180uSTXGVsx5yBua49DUaq+dlniYJru1anG0rOCS9l15
LiKkz52LPxz2Fe4Oy9gT9/PpGTq+heU1XsKsxKxG05oGhA4kI1k/DctqtHvmec7YfMkQKsrciubR
oxQ3vEV45mbyNCYjTrPYjQ4lIxqwND0oIOKvl5zgXz4Lt/8PZNyfB0G8usDiXOKXfG40If40CDId
6jnbR/IOvec2yy2DFBui1caytu7Ry4/Qgldxza7HpyR32uRFuGQuTRrHkZmVzUEn9puysosoh6dR
FuPf/Hwen7Bf7z/z588Hf8JzlyvQNP+EtJtYa+YNmsLVoJ4hQmEMIA4B+JBz7liBtiHzKsBGFMcJ
yZBtTXuAzN7Zz1740BEWofxBb6D4BCfSN8qz+2LEzV1F/jo+IAigYWdepap+mZBuwtVZ3u+4Q8pe
pd+9SgOvSr2bn5+AvJ+vZuSL4FNHdoGCMjcyl2y1DmltnZ/m7jYM411YZfNhHDBWGhJyeg8JHdQ3
2XJIWK9FQqRFycI+RFD+QFY73Eka3sqd2rvZmVECVfGX07fGdekSYgAV5UJ6rLjJB5N9PAqEEH6A
BbRyE81cV5NMaQkpBU4/PyBFzmz8rz8cy7bgzy++p4TPnNJ1KEKW5cSvj14RSrOXKe16TBxk5QYP
VepnCGetW/JvxjP8NUbf2lMHy8RhFkTGLqynxzwBuujm8OkrSg6d5LQIHrNr12HCZ+WjPNpJ8axI
097oMiaGZAbzOY/Xg68SYud8+C8FAXJbWw+rtDEa/Efo3MB0kilAMFQorXlfdjPBSgtXy4hjUtok
lBbE2pEZFbem6x+9eMI1yNjtunXUdAwCBLlTR9eChlzvwRJBQIU8x0Ndl5cGfSZXf/cJLTG5lOwT
Lukcvjpd7e2Nsv2A06X3VTCHl2L5xWPSxbodbj7q94GvttiCzOFRdUIcGm2FO53n1hYFxTcgCerg
qVHsA5eerLNCzCoo7/7mjeIN+bd3yqNKtZhLUS9Ky+UI//WdGmynp5UqwJ2U2LbCiJU2Ma47t01u
u8gGLkY2kNP3zyqkDZsscpkGoGgy8S8+Y+jtlEeQl3WDl3SYpp3TvgtV7yuU8dfBiNa6En2zBSzk
IRirIroom8CkBKkq/incY8gdjhWnEyRJnD89ey2U6yhktTKNl8ysCcMZ7bOCMLGSTFuPfpwAgkhV
dw5SqM14S/gXffIGsGl13bQrg0S1Q4zhMumAAtozG+PRHMQ2TcfFX4LMVhxAGNpHkmT1grhhgbMt
8rQ5iImTeaGIWgpHXZlelzJ9SdVITpzZNYfZbQ+scL6MCr5NFVpoXGPGLkHuxTsCDD8mEwW9I7F5
utBPmgCKg+kvsJrgGokZLTfRv7bbEQjZDD1EE+J31BRS4wj/KjGncw6Qb8jwUXXK18hR3GYblrSF
qu/gpbmLeGmY1DamD2VdlY0HrVt/UxnaWGuh1bYH/LUGyTXeknzIhxwhC6RT3+id+7m178vSfg8j
g5AXfif0jGfpeHLHn0AJN+HPTUnOBGiF2kglBeAKk3I+GtPXWNvR2a28ndJOioAMbEADLG8dh/yZ
hWAog1z1NRVBQNbK+Fk3kNulkfHgBvBYE1zVy4+pasO/SvPXWQTEZLb+p1mlPXZWue+qoD6JmtZD
9iQx9NaLtSjNG1EDK4w2g+2yyHYH8zJFjTxhJVnPRrfNxuHB08YNkZaHrveLh9ALd9leYWx6beK4
ggRPIZthp7Dz7DxUXciBoap9nnjwBati3apWraMlkAaK72PZuva+HLxsl/Wejae0N68nzi8yQ8Cm
S4swOnfaOoiAGRlGMSU/GbVlHDDuzq76NjL3fl0e0ta+8toWbG2UvigTBxFqUvh7TEEIFEn6I0WP
eOjcmn5gyTR0/eItmWxcCIzqtMDWMxlk73iiOxfBQThakhD6aHVRu9NR8DJ7/YcTEMdOyN8Ia31J
XscP1B8zKFQoKuDByGJBmaEjHaAP+TPJbaqMDlPQ3naqYLDhWNvOmEi9quriHH+hrqqOvVJPjkTd
kYE+G4vso3PUczrBWVAsYl37VEy4UGW5DpT/iEzxOrPJSP7r6+LndfBLr2pa7KLpix3fcZb1tPen
WoJEXwToLh6mCAna2cWziWqHWA32u2uyABCcteqxm2tsF4w3USEPPCJSXYxCpseu8rhX65A4DtLN
HMekr0MVGeEVVVF/NZHzxum7pz7qz2mHjMQKKkHIZuoT5hx+h9s3AvWB4EANaV3sJJeLrhTRbei4
p582uapGjtTk4l7mW9XKbFc65rCFb9biyKfKw8l2YBwqV5EPa6j97Nyh2/31S7QMBv5wo/ISISNj
5OCRxOqYP8/xX9bmBcNyKcseA0DEiat4v+0KG6plcdZFZCOxSuBW6hLBNDRfDZHTH0RezruQx3mn
Y8KvuvdWuG9IwK+FgZkydlxjQ9zL5W9+0H/b7/ODsiBcaMJqWfX/qe4abaOkysCpYN4F5DdvU8BV
j5bghsnKOcTxmgxXDutxbRR6Q2YBxoP+bz5PS3fxpxeLqhQhC8Uyh7kQy8/4y4tlWl4ojA6VcNTU
R8RoALcDZ19CeTvnlhtdyxIWTgorqSn2539VDzUHzMatwvQGg9zE0w2Awwtg3xtMa4gYIuaRrFpk
iMsbjsERsaWNfjlAyxPmAzmWaalI02EdVUWRcSqWX37+G594vScV6mIuwNlp+aVvB/NUjTMtRY9P
yESIihhsvMHUZZxElKDNlvrGpqJcCb9ut3CfU0dRP1QScE6RnFwdbw2mTxhwYgxnYX/j1SPrzy56
mFsg1pPh7//mbUWQ+ucX1aLap9z3XGEqEGN/qhSaQfpFbGDkbWfvPW/xpc0NgKlhRCdYFvd2gaa4
pxtpYb+3Xc9Ox0PgUVvpM05YWDaRJKcyv8jhNEOzI3h6ESyz1LDSyt/7Y3Q3ooojLuxp0a4gJo/e
6pE4m9l/DAC/WbH6hkQZcRiepdWY4RBu5f2MjWqdTgOKywFcpUvSAiJx36jkkf3aDYN9dh6d+7aY
nvZZj2GmjaGHSfaYtaQxKvvkNA0Q9Wyomzuu5jXhESQzeOpUgpPcevtkZEsVptg0NB5hNXjGOtbp
oTWdhUPOvdJhesb1inXeuxnJIe9z+8WucJoKwkWNclc7yVuVFs6ZRTBD+1gvoje5Co3mI+ph2zkp
2H2jYdtDN7XyxEgrpxhM8Q5AYOP6KBXntq3FgyPs/RS6p5DNIQYHrknfWXbAld2fcmPfSNM4++DS
tdehU+zYkXhaX+UKN6h2iQlvLOZwQQZNuXUBU+LNnBjv9dG+M6OXcVC0EMWqIKWLpK3OXGECxqGi
ZMZ0iN6uYRglbEKLFYALLA0dQE58rC7jsbzKr0u82pGHpDZ1ZwLtiH6Y/R+ZpT8c162ZDkrnVLYD
RLonL2GmXTG634TBrXBwRQtSoUHM9fvOmld5Wb7yQ5LK5QjjRn1oFz154Zq3knIL+Z3LT8DbFwAL
3no197+U6cm75JqQOKVBm6CQIGhG3hmem22i2L7LVIc2LwMVYxNWIlLt3cZPxmR/78LFwuGMl8ge
vw8uiJSsba+5Re55G965lbI1cowtIoXkVjbzhFWyyNnOw3oMmZBhHQRgGmAVVXlZ3Tl+9l6aoDCq
kdcRc+SwsQL1FkhSaB13HxKPRnWkj8XMG1I6eXVRU3vJDCQ5Asgtt5p5jnNyiol1upk79yg1pIfW
LzMgnd6D6VekWTvNc9fMz+iUgEu4SKAnP3xke3nE19HBfOkXBX6Dm1DM6FFzIBxLNF3UaHdLUear
uUTsfk/us7dLuww8/ojzhrVoNAaXPLuGiDMo9xMrU0i5Equtwy6tZf6wmivszSQ0z8gAj9mI52Ni
w70JK7gUgscqS57bdrS3KMkiSDims56JsN/w4T3bij2lO+lLCDCFGx6xQsfOHI0kXuwBiIfwbqvZ
9O+dgEEy4/HtUBjopHxxPdPKIa/9YddBdi6IQQdNFIZwaJoGSb6Y6H2jCQlKEWZ7O/SBGvT1uDPj
4QrnPM4qY8BIaN2KxANBjeOUCRC60l03oBeuYswxQ2kB7Ukei8oe0OdG7QqM4yHlKVx7DNdJptzo
BBBTmhjBFuTzdsiB3xlMC9Q8Cz6KbXWHvmubpS4mdk2KlRL9Y0WJlOXyBTf241ia6qwxGvE5py+t
xWmuDdhdRphvHD8+zQPUk4RKmORrY8DVayvwlhVkzM7hmGzm9372kYZSvy4RN3cLKWQa992irWjm
fMGeSlZ1mce+32G9hA0sCfUbIQXhvqLXzsPhxYKUeeU3VcoItdyMtQVnwwY9PtDgOVxBazdryewe
2BKkmuluV2Jzy+tqPAsi9TY4SZDOSnfEhwMfKWQjNwkAgdloeOuBBjES3ZNtii0iuN08ZcGla91L
MIUttTe7TyZ94TrNycwIvFhvCiKaFn02K+qkODjXyKS7qF4jCk8FnlEDmy/ACLDBXscjr3ugs1qx
kTViqi//BvFHsKLo5qX22SgYPZoR3lWW2N4dRxK4m3F+Yztz5qLgy8qINqLBLsV7jofSSgOoJw28
rDDioQnnU6+gQca0VQVZExuzBMthEM9BMdbSFqmzb1YXV3XgLAf+tlo9gJvPF5T2kzUtAEgCsR/p
yqZrbiqpwUVxB61EJ1zCFokZjcfwbsa/s3ZHGhrpkqw1GhfSot1dKswrl6lQyOu3tcqGsUbi04P4
xmnU7iP8z48wGznm3cneNaEBhhH5RLJYo3wMm+x2F/4Znpy8MqMTXsIvb5AzIHMQKvCn8/1wGlQd
3vuWMx1snKyrLiciJ2GqMOcYJvM2t/adhmvGkvXo9/nexvsXavOFy37jaoCGhjU+WLX30FuWJPKV
4NwlPt51u5EJCJaiwEdPYUdEc87VQyp6h76BezXxiOZEAPZk4nQMKupz69mdg2KV1XTaTf/W9qAI
lyTnXYgVHxodIdcMva5JM9sGCZkrggYxHpiDdkYVbknwBgJRmR9GIdQu77xHyzaZiZFfeU3MiB3A
2S0zzJ6wMqYVMSgoauL61co5fNUgEC+pb8PWw0eTcx4eo2i6khXPTYnRb4WLAMhjw4ofoiWpSnuZ
SOBPC1vTmSU8kuwkwR16htSnqp71qQc3f6ghdE249M6L2MeTRnUHDvyHFfPHYAw5RgRBL1onjNDR
tO10NMMcqL7nJsIpz9a3g0HUTueL14ZRSphmQEacCZwl87k0RMASEUm9saEo9b5XH9oyQspuBi/q
Y+z9Tw4AFj/99Cn9LzELgg8Ug15ihNfCx246wxcFmkmuWTSrswjyD5lxCRPrPUIR2AzT0OzHvmnw
thEn0jbee0DYPflHOYoKzwdIOdsEjzTl0gGnb3ncffTQLS4+UXX93NwqDwqSWRdc43lxZKRrX0lK
BlJg9gwHPsugN7eG1+YHI2r7jXJhDiVxyIdgIhZ5KM8qh2xaWf5w6oMuXYGOvolK9ywXFwXlEk22
Zdz5zXRVEwQJdfxnLzZDUEqefPNp7DL7YmKqWNvNQgjDFpTMtQWvCfuXtxg9ovFqitNdU7TtwUYu
nCHicHhZzOEBzBz6lSlGKlTGTOU5oMEJk3jLiq2UOBALpuim5VZXJLvHPAPYvnvfJkBWmsM3QxeA
WKdJY3CaAjK3H7DOLSCmmhimSu46j2mrz+iA2LjxYukcTnY/30V2/dwZibop9Nrv9O085+84SA5i
1hp7BGu03srPzBxvOxv3CLFb6F3aE+xuTCFeBp2uNp+iaUdlqkIkFbqWkrw1cIg5bPGILTM5bR6q
42bciJDdgi9bCtZs9sCSTpsyzywmc+GTzXhoMVeALp7KL+D2zcmx95zr2JTl/DyTFlV5YPzsyr+p
ZUSPXSIazEf4yNHMnCvzcZTY87mreXKsCPAj9uN10oS30TBUpz72DkkGHk7UcLYMXz25TXRApRRc
cdyk57HWPJX8F0ZJwONGBI5wzKivxrI/a4fAGcI6xHpnBo2/xV/Ja4qzLHTH4Z6r5N3yEK+VSKYo
8qv4AKV3YoTXfB8HmQDz6WfYOXo6kRqQUrwT96xxSsRGaJ7cHCZfDd1CsHp6VLY2Dl1OEh8CopQs
ozWE6pBJlHQu8bitJKlUvqteIszxFyibo5urI5qyXWuM33sR9Y9eGN6l410o7QdLG0cGTvEuMUhY
jWrt3joSJC7lRkpI6ro38nEvWp80Y8d59dIJNztSnThGhGRZziOcmB8miBsOv+zNBnhxCJeVCqOQ
OOFKKZe9tLTH+64gjRFknXtXTAo8NRXZMAAfY9lAYzPWWJpxRR+HLV8gHqwlTCliNjIW1+ThQqxk
R3JUKVEHEdFlfQFzACpLzYevT6DPteUqEYO+KUemnNyjn05y3ZBYfAmxc1LbjfqShxMaRPeZYHVx
ik3/rsK5d0ueE4kkxGz9/BHcyX1qic46IubfsZPxiTjYOtYQ3aQFH5mRwPpzOzkYqZiDw36Ayd49
YR9kE1LG5wFO6WhZXwYxIyRkYq4pCMv02gTGXKox4eaIfnMZpVepRpFGwiiRWCiiMGTpC/dyuE1c
O9kkJMHfoEpFfhcvmx1971ToyIohwKvZ5wcRzf3hX99QzajMRi07VkLMCAi/3XVdrQ6M2dAHI17a
13Z91/qiwU7YPOIhIDw7rOU5LDg3gaoQQrHsDabuUmVZdp1UwAujqD+GhOnu68ywj1NSPoOCBx5v
dh+xGYHq/az19L0IdHdQKj2kTRCegoJAvtbg4A252ycrvNF80K4mk6zgsvTNdZEb3vnnL6lALDCZ
gEQm1ogXtzW+ZRVZz1GRPdbRBBx4saDmdNeY3kxQoH4xXUfZMorUzFLHEfutG1rFPUbc52DKi7M1
stvkr20Qzzq9u+VQnLSbWLdmhE9sIjYiqGoaReWBHmkXX1FAAGtQOM11ZxIpOUTEvxcJZw1JF9Ge
eSXbMdtMDzpLo40ztkfKuPpRtDDgLOvGUbTcixrWagr721ghWzMmRs9O2W5JiBAwdHLrHJVUlwRu
L9rK6pXUkCIloBzX27aIuaQal3k/GGIiI7f2AFInmw2956SESz1dtcKC+iDa8WaQVKDk22nBLa8J
jjbmeID1XF61qdc9NmG/mT29JIhW3VkzswrBg2+sOIoPAWG45yb0ppXdVjYgVSPd17ljPZUB3eds
lxhAElzDaay7a5E1T8oesttM1/ppnA9zb+fPy18CD/Z42yPEbvtGPs79HB+naryvl/1A5lZIL12w
2KNEOszNK66aqL2qe4YnCX3OambkCdM36rY65NBC8f1p2k9DJMerEKG4M20Yiqrtzxk7enzWA+UA
XNCzqs0Q8Z9zm5OB3F4DQSrXaRwxxm/BfdgGJvJ5QnM6Z53GC0NqC3K9vexnuZmt4FClDjGJjlsx
L5Zb6Vf+Ju48c6vFphm6e56zgXU5cdLQmisFrZjmfyisi2YiuEmRRSPvvDS2P57KmQ9MZXrgCIYT
zV4BQPGqikmTHRVY76otxsdJo0NAEUWSDCmMRu7zANlpuqoKhRFG1hfpGuq2cHCqK99FCkOF0qJP
vyDyNbkR/W7Xyrq7RAiJL1lHGmHXkjiTD0BJHXg9SZCxnGNqOrVJfmM7TnYTcHgxrArgdNnOKYde
seqdftjpEkIqUNTI7gkZj6/DZP4aYO2svbbzN0MQfUUiIkUoENdWBnrYCvELhLJF1lJAiTCbHm1V
7lRXgz2EG56M4xxX9je7ba8Ix8ZaOfP9y0yZLzh6Oa9IEnH6uLxXEtG2JGnlnhVYvjMieXCcONhX
TR4+TAmHXwb2hRi36a0tLHrAkE+1Z+bXdsQsKCWB9okhNIklif/SsKqCs1CDY0GSus+S2tzUjtMg
t0p2FQLc54zsA8SwKC3Jbc4PRZWlt0jEaZHgkg+kZ3/XlX+JyZZ5tHt6EbdztnWd+LDVhb7SQlRc
RSenEcajWYP6whP+ak6OvY2b9ATHBlNzZdJ5h8MdmoknNljWltxQPjOtfDdigr68kuzwirleLik+
qqaN96pvX8MwGPDn84RX5v9m7zyWG9fSbP1CjQ54M6X3RhRFShMEpUzBe7M38PT94VR3RPWNuIM7
v4OqOhknS6RIYOM3a30r46c4Fc9CTzSrnkMeJ0fBLnvI744Zt1tV5SWcgG2cqoNBZR91mARD+1G9
lx1YCksMNHPaIwvUt4RfwAs1g6FgQFal5WyjmGxPKT30TA6JfKYGI7vIy20ma9QIGdiNhM0hccAE
iyGyLyilp+dx7cl1LkOYvmG1U9tu988V33rQeUJ7ACumQ+GgDXqYft4fkmpCvUKBA/TuZtCf2bDW
cHpWNd7TLMLF7Q857V0vLPj1DtjWHqAUepCVUGEjtEUJgrKo+lObVmeBRXtfmdWPS8RqmHhbfeQp
qDp1PcEIvKWEkDDjOwnXysjbkuOU12wj0HIIVuD3sFWSl8edOtZveHezOUdbf4He9t0NcIZKlp4i
hFTNTziEGtEAGFcZflYCbMEEIWVRRcc4qr57CMVCdVRk0x0oFNkVP71DF0VMTbhH1yoSgdtsmtu4
sQWFXDmUyUilb2nqnJMGSn/XXvVCcHwPfGyKlbvcMm2wLFif2f3IvtxzD25K2IRF5NIpaAF+/rNu
lPj9KY/QohFGtTckwUphjtbMB0tAcBH7HvwvG7NhKsuIerI9T5+YL/a6gZzA7+Gs+z6RJ8x8zJWr
BBuNQRGDRxK9Bvs3L0Jza+XwsHw9rMHj8e2U+bPsVO3ceOG1L8xwNdjNViGDYhugr1x0HbOSSqKx
zKyjopXOUTO0TyZxPo92BB1zTEjJvOjC4CgEVgIWkWglK2wr09U3kqlgG/W5dYIKfMA917F+57AN
7IE7qC2aZc7QaS9I9cmGBdJjOHvT/lSIL/x9xb5W8hNxNzUpo8RJVI53CQwd0qnBwjWyPNCSyeSX
1vzhkAVHnsj0t6POkoPo4m2mjsd4lD178rTfqFVvQiRAbVKbVyThB7b99cY1gBzgKCFwxx3Gtamy
tITMFcIJjFXeQGSgcbQLDfhWorEMIHmi1yPSRrvo2Aro3aT6/GHE4Gz9FjpuTR88kng/T1IbhDkP
idxkuEC6PYMnUF6FhU0+VL6qaactzfwjChHHa1VN8ST9ZNWVqbVoE2DHYwMzoph2oq3q7TpRe1xe
IbN7jw4phIXXYb9PM/LuE1MfFzTw3UzxOTz8FG27KL0fs+0A/5bH1i1h0vTKDwE+qAja+1AE9put
+nckSiRNEQUGOh0L9BCbNEc1whkyl2FAymo+pDFDFyvOyUJFWha7qHVqDlzFt1d9KHW0KOG9icg8
bHqkEd2gPc1kXHtuBfA5Mdx9WWBPCjHaUG7YwYQoZRSztOSn0QzFsed1GqymXQKQu1DdS1ZSYwmB
Y8gaTLEyYOIc//mvQFWzBbNFPEN9zIUT23sUAs+GRdwRvb8d7WM/OWto4Fe1jm5IDP5TE0k3t10X
qGVs/YyML2aFAAXX6RQRrOxmA2KEjacouJL6iRIiycPLXZ0mU/8yO7EbumY8KqFxi3xb3wwR5zCk
1sYR63yiqc8tA/cuRAWioHnHAqgZIMoc6Y1eDCtVOkeekLeEc4JrpnO3GoFQJ0KqXmYTE5HTaS6z
Cm2f+VIg/AdNr9KOWiXo0XYISTboHbm2Wv3kBDavABqSVJA2XuajCtG4KbHm1ePTT/Qr8VDHMs/q
vdra7cXx679m3YSftYrAwjBqb4My6McKjIE+l7gdtdjG6CWW4UjyZIJMIiVI0qurz0RJP+hJ3Zmf
EIXUOXNPg6xPVtg+SmzyEQTWHGkjFKlibwrUCF1yYuvmaUBgg4WkPDJrfB9Scmk0Sw4HDePQOufV
UNFp7zdRBuXCl83WqIOYYAaFqI9xKogh39RMT7HI0E926SYryLetextbv0/KdZzdR338kxYRTkWN
MYXrsmMN3BWOPIxJAEW0pOe6XOYtEhrUmsZyEGG/y/Oq3/XdIPlOPeLovT+4qBF6UAnhqZHxMTD1
ciO0ClIuWcYYVrl2LPHQigwovSm3KcYj3C4ZnhLFvw1IEY+GxlC9kLV1My1FrEJUiYuq4rhK7Bs4
wmcbGMEqgHk1i/jcF3s+snxBP9KtdCpd390mQ5hgyeQZWEPnqQ3C22XY3Oscp0tYuON+NG6I13Hx
uXW3roYy2AvQ/Zxw3Gs6S9tpXUa+lUHuCOLJS9W6A72mfHSWfk774SMgEU9zKX3D9qPTo1M7WowH
HWLyRPIGFgy0GFzS+cg4buZifsIZDsBigDf1yktKhUrjOWILZJlQj0omWYteeKS4RFBBTekxhk/y
L4w7bNkamjbTYBzjSAywbvXD4G+u5dbZL6lmACcNvvWdc3EQT9V+xBR3OKt4+hpgMCi+8Gx7N0x2
t7olwYuRlSFjfCWdIY9Vlz+y1DnL0ZRr5KVy3oVeudE76OI65h+wICoy/Ki+6UZ36tAcwntKjObY
FWSkALmuEYiC6PGVBL4epyPSKoRTcVf9phXpNFkolVXtd9tOhgd6OFg7dTuRYgMOnyDZae1Itofg
ymkZMDZhcOojxj2hql3qoPkqSGE5lvZeTZxXG1nPPCQlI3HXoUR50Vb9QCqgekrqjsWF7ozbZvgJ
bLYNcVbczZ6Gqsr7qyeCALBEf8pbtkPUHKsoN5ARQXodywE5+dSe9B81n0lnUfKBfMOH5tyy2n/a
je7ytjz26iL6Udrg5jAcIljBJcMBRyiBeZdCNVnOdgZeg8KgxmJsJAl3mFsqz2UmyCH8pIIUrg5t
cCA4Fws/d4guKDGmGRel4llANelQYXBvjS4xIUGBuB3k8IwtB3J5JjH8grib5p3ivpNQVjkdMKdg
H6J6+w/+oRB0MQR8wptEJHgxmzDH+8AKsyBuwJLbnlvXa05NFh2bt7VrCLROwyXP5Y54PRghOzD9
ShBDstHOYz+89ER7AIv6ILx2Ubrdoc30rTr+mmGzTpT43RiTdzJjxfw/VJMJaQXwAN+twyKPmXFZ
2uRwFDuRxu8xi0I9tU6djzfjHwnB/091/r+xPBAd/5vIYvFqX/8N7Di9Mhggb0X2yv93qPM//49/
aet17z8dFUOQp1EYI2aeTET/4gDo6n/qtueZqOo9w0KTihDjf+xFLv+Kta/jOJ5lauhc/t1eZLM6
dd1/KesR5v6/aOuZD7r/hx4E95JpwrSzTRsgAK9l/G+RDa5ToTPp19nsQVNsOpfaA0lMr/rWtqqy
Q5ZoSy8gf9T3JmcJdbhb2Ucf9Bn5h7hjXdwuIMz6OeJ62JNjuO+6DD22nn3qsYWjWxlYl1pEatWM
+rixGm1JzN2jynznI3InVZh8NBUlteaSa5EltMymvQz1D8Mh1DBHM7Acg59Bt3Bqy5T+UU93HqJS
cqS9KWygWdqqza2ZNMy/tPAYVJNT1emLZTp47zoo7BG+zlIiupsL0zozf3zLnAqDrFZgdOzVBRnW
zCtQlvaZ6JetDRyO74YYKORVBJUNCWaYum5aWLpUnxDddtQxpHX2+m0IDYMhjWMuO7h4M9J3Ssm8
mqNYLmnF3wIjXsPzAdhtozvpHAJ7K//mSe2RNhGgK8mYGHwW86+k19iEgPMICBPE760Qa2KQAauy
ozNia+1k/AVCDoeZ56bfgZDttVQKcq28eBE68ZuWR4CaxbgUNhhLSdqbgQsRO3jNSdDlR8DrFO2+
0yDViaZMiUhTV4q/s8peW3SN+2C8E6zQwaIwAMXi2749D2k6VDeJdgKeIiy/gaA/LXKNZT8QIkQ2
kgzrbw0x7jy1nGDlN+atq5GCtIND2zf0n63+axVesQ0xniWsB/yIFWZk7fUWMUHdaizRREAzi8QY
0vW4aqpvqLsB2HkAVJ73N6mZHVuirJaF8ylLw587emosUOAezJo9ROpCdRpK9VlBjdxEpDRgBOF4
7/1m1erkTqjS2AY2CxjBohiiObxUyTxXtftw1hoeDP9sG5tmuImwn8VSRcJUY5AzEWWBY0EgVLDy
bpLXEAQNm9ASpXARLlwfVana/dG7xCLitQXDyazCCTFjG9pBKTXv6PLMGTNkJK0hSdOIqMWbKjZJ
I2o/he83zBbdN5Glx8CHLqmnvQOaW312kQPeOyLTQgH0w9JNZWQBeU7qzEJVZ2CcBxfRJoFrRBkw
H2BepCYMuqHPdkGvA1xuPGbqA2jKqcruQjbD0LmhMqPy6Vt0wqEk81YjXWqsQCEYDZnWQFoXQ0x7
pFLGzkg2hTynhLtY6PpyIJ5d78hjQ+wBprD61vDHr2PVhfplpa8+VxeJQjaR17Ab1zsTCRhpqmT7
PlmREYvkEGDY1MZDbQzOEeeejKG+FUV7L/lkQ0Isl7LsHZIAo4sU1ZdfPtlVf4rJLxgUCPMG0l4G
fw4YSCHfBsmNTYrz4pqzhVgo7+nUgafPSreUPZNhuiwCaQInjTZBdsV2ODCd/vBTCTmfHBOw7qQe
s5dbmp6YLOkq63gGiIWiHWr31cSA87IILllkdtumJ2QFOdq9Kb09zoFFP5aEfeBixIjgM/3Tv8om
5gunX2iL3UjP7sk83kfxVo1jpK+uxViaD06CLUUubrwLpQzhsUacl5X51CzzPIrgMnAyb9BS9auS
wX5Mquc8lz2ZQBWL58LRVlWvBDOjtzcDuSmOkYMNdqyfAM0crVpRsQYQV9EjxsqhSZQR46tA5nxf
Pbhh9NF0YEb/prH12KQ9wQ/ks35EOveOhnwTPCEbnTQZjmpbvUoTsqfQcHAkqlyIllU6K3ZzITTU
vLEfXwd6wM4aASy5TbtQMAKVwo9WysCmH1g+QVAkPZdRSDdoDpPzOZqZTtQdKvUnt5GOZQaDowzu
sOlbTDBSsg+y7H1kzH7Ju/QJo/UoMXYsNDf8Y5MYAIEvRCMW0D57KGO0kAmknjspeoWJskbWeatH
3bUpNf0U4uOuQUcvXJEheIoqeS0GI4GTOUTMrxqOeY2BIAJu3p9L70+VFw6hs3AN0lrgJslZzEZ7
XTjBsGBNfAsj5xH7pXrAYDCtdZwr2hkNhqPE51U131ZdkFbm+nJe9t1zHOn4Ahjpc99ge1yN2tNo
MeU7IZsjDXFJ370HxLBuQJmSmznlCnakTdF7oQBh4TVjvzbszJ7wDdseAMWhYjkmysB1l5ega7R8
chjNpMkDWK2De1gZ2XuVM9dXlHLtuyR8ybguVwmj0QVpzebW46qG5wOCMkjcw5CN76prFEdthFFZ
+6RoAiI6GVX9SMgxPo7sZ7kvx5tjhf3GM0XJ8+uh5jFQVi1cGI4MT7YbIWBJr1qN+iZth3FjDqx7
Izv+tCw2BJXfKBfMxqPiGseoJ7EmHM1PEQVfgM7LXRyF+O3w5mXGshmT5o5S8qAmMjp1FpFG6qmy
8/JlEqU1MIhsB1wkkB9JtZkmJrKaYpcYgW7iaXhTuSvT6LO7OWYHFSBpbyQzdY4WztzmaUJdbf/4
uHmwRfTVhui7eqXU7LBErTrMA8lOh0AcgtWF19F2A5yOmABHp8rfVD0smG7Y8guyxwyP2TKoxv4V
OJAdrSpKjnoHEcHQKrH2GpeA7zrsnkVtwTDCWkxHoi2pS059HsQPQtIGlwDsPIryg2kaMQpFMrk1
+fBSIBFE0dTBWD0bJsggDNjXhEqxaA0jvFRqSPdV5WdJKsWsaa2U9Cr+2GQqn5Ti4BYp1OLYTu4l
uDPxYqLZLkQJ28H2CTNzbQ4tD0nVXoghWPPU//Ravz+EKtjdf/7JLAzMtwZfn0pO9LLz+axcXzfX
+RQqGzrfUpPWLQFzDa01XSaYt94jHXR6roTqqsVfURgxghsH3cMOc+nKSw3+yJ4egkLlvsi62BVC
ZzQBDK3CKy1Msjki8+hkczXSCQUN4OUoWfZJXelf0dMhQmCPVjbnsWnNLXbrIYG80ZtFsUHp1c9A
wFirdgzIg0JqYXTkEkKa4/hWYn2WdhUuGodUCMq8bUWaoe6lYm8b3gPTII9QZx2b/jYwyWNSEAuS
iH1rZb7IBoYOSnqHZ8Wxz+Z+UeGRhDEHB1WDwhR7AoqG9cQlxbaJ1t4y+8/KfgLrv0yeenhFM4PJ
tp8AQzGbaVZp2e9dIO11k6JFo+xfxvHZs76kgnYPI2Wu5YesH8iA1bDIL8iLYOZKMatgcuc0dyjN
JmJvbODVQEVV+Gz1FVaPLMjbhWMU+oxUAT7uls40d6tHmKvcjJb2V20SdRWTe+plerti6hCClExW
mvMu8leIn0S4wbHTZDsz9f7QVwm5m+mOQu7gB84cxQiD9+SUdoLgVHdNqPTG4mxve2dTMWyplWfH
ygwXxyofw7VMlFVTsvghc4EFDNKzsD06SgsidgKGSSxDMMUu3Io9YfeVnA34LBAFk62H+acawx+m
BciUSYXWCIcptPnQpqxsPWJ6m1mGliysvqsM/QSy0NK7CDIBBmzzaJvntmTMTMhEJIzFiGSaDYDS
LXTLZc+N/pp9KFtMPpwWjSPjHqJ2FqYtNwq/oZbxvgx0k8WA3Z4ML0IvmtqBXwgjuWPYk40d8T5J
uoo8Ulz11tgUffNjyZ9Ya2eWJJCSqn2k0lA9lAwMJPD62tmL7dysoR6rARABn5rmZxDD+YUjNpIB
0iK9P6Y22GgNsVU5zsM8+5L6NfPoN3w3pj5Tu7Vmt2fWeea6Ke5omIAklQkpifchPzQoWmHUznxD
X/YWKw2oAMFwyQBMwT5EvC3glYSEfGCV3ZgM4kgBWsWlc2IMM8PNhRHf+4D4/ZXExjWe0LHMUUHz
eDNU5uM6zcAVZxVOo6iC6G15O75EbcWmSDWpAdWfipeo1fCEJXLb6X9aNkaW+cxRJSUt+AK92wqY
g7IyZjapNkoNgLdE51rIdcONOUzDKZb0ktpmHGZxpa0RsK5tXAaNJIui1y0iEP/RKO1DM/Y3hk4K
91RxBzwoaRnlTqNpULxWQWrCBiYjCAjvXb/xi1CdKewMRm+Qy8SltqoSRIGttVTCR915N90cr07N
grZAuZC1VBIVO1G01uHZctiVVpP6n/N125PYM1qBPzOHkc+s0W/s0d48oOaz2Bre0rH89vwQZlfi
skCTJIGxDIzPEYF5rHex5AIe42mJccIur6oYvgTJArPSTK8K8bQsQ+CohdWHPVBwdVTHgKuyHplP
CMMXoTs8JiU42wFkcifpzum0rkvt/dDpr9iqj44cnyz/A54ncwOl5rKr9GcNZebZAbHlRGD3PzQg
hode0jqkX2WlPnUFYjBhOQG5wW2LxCYm8wMVU7o0C1KseOVzBlssL3WB/pX63SScIOqIcK0KBw1d
9kuzx8XGbRjLVl+nvvHj15hiizz4Uzf22p4uM6eeKBsej6+Wj8dr0QcHtX8PIo9sNbv8brOm3cow
+w0r5TUOGqmVJTo/VarEIhkZGCgL0YmfcpjYxUFvMyo00mVkoxg4m+Ui0cpN2FrKlXiOcKMrk1BQ
sdUNLToxOCz5ZnKwdFSmA7ciJ7zeXyZUrkzLfGHWfrKEpZzjYnHsZZVbiDQwPuCgyFIXwJq0GfdG
HdMPO3mzg3rhoK1rCt+8JlFyBZhElLBTwNcntMfPdRoO0rnC0gMA7ZxMTXPnedqKRV4VC982z5oY
UHpYmbKKYyJY/Az8MnUIOHHZ0xVbBD9W1U4W+Rkt/wI3vUtqak58AQzFUOAmIVmWeysx4H8zcTGD
o+sbizKEdQ2IJeU3Je6cu0F7he2pi/auWPOAGfn3XnmT9OQCpGBAaFBpnpPgVpRv0tnVxN4qCa1r
9LepXnL4E8irZ57r7jKgfhmefb6t7gVBNu5B81YNqmPbvjUQ0WTwVY+/ugPrDdacmqFdJVSZSpDY
yX1At1LaU3hDRJZ9PovEZ2zv1PqstC8CmfoGAScTmaJ4j7uBLngDhIFfMUzerOwLbPoy7zaucmJr
8OzHR9htAY15Kf78d8YT9PyTr7+dK6w9CMeDO84SkHEDXTkSdhr5vyGi7JAuFCEX69b3IHlk/q3T
zEWt+Libm1fgPdHkWsXGjT4StizKT8CkVeiQnhPyuSCi8PThVoEVs63FmuBbY1ilHql4EiHtgBgK
wWn1sOROEdcyXpbmckR/0O4sdyPCp5k/UuftKIO9YuLC2+fW1pgoYKQ/5qR+leJjKlOmWNdDZ6OT
3yAGcRgPWwgMBSzLcWkF+wwHgireUkKRg/gZ6QhzSZ5jSo6uY6Vqq9Q8NgpnKM/0Tezvx/g9Sj7A
dM06Yc5WaokEFAhWb7wyTC4KSeme+O3VQ42Zq/bIBnrTqmZRlcyM/FdlwO3CM7GR1ZrQwIbsXuSy
c6WMlnW5DjScxqBmUH0D3XJWacf8Za3ru47wv+5Voxgr4OoI7eqyUas+BoP7mLAm4e6D6GjKF9Pq
pv0T6ec2I8wFuwBRokyl7XZec8Tk+75jLwKEBlXqahSv1oJw4X33AkAZmxZht0umOPEdqaOcbubP
UHtrXPjZkIVcdMbRcLXMTU5lxFyEpe2HlXymwcFPv/3oklEjFU0xK6tv1kB5vvaNw7Ro0p8lF21P
2HG5zd29htQgQDLcfKvZwXZgG55Kxgs+LkLY97zl0dwOGNEsQIHcRQtDuQSNtS0TIueguOk7xdqr
+QpsTcwXDBOt2sue9eSa89MmDRqLxBFxvJetO3oHhAF28hVT9uJZDP5ajHlU5VcZWFHaKIT3Zb5K
g71n/tHMPzG+BfrZmeOtY7wI4yLt0bxuSKZ2+j9ZctLLbht07rWCH1fXtwSx5UgmoIUk03gIhS3W
r+36O18Q5tWdG9gXHZgylO+se2lcXQoVgsW2ZuMjXPjqja3enhV7ZxDbqwj3lGGWLa2XGu1QznMK
ATeU7pzUHhcPedaDJ2RKSURTU1x84hOsrsJzrq3N/s7fweakyYvV7TplyZPdI5WpKz66aMsj20c+
xaSGAXHPprudeRWRtRRWvXoSwbuX3RXnjddQvZPDFkP5ckpS5inzkFXP3fwHWqQWr6PsWlCyS/fi
FG+NgQyLPG7Kbbh3XpVsCEEiQfBB0Dw3WcCS3Vk52bvufzTKbyj/ei3ez4XSLJGySG3RDhc/fCjG
W24CWqcNxF6X/jbehdD4MrpY/bUuD9I7FM7ZUz5URBf938q5aual7bbDsJHG3AM25bKuu6akQIZo
DMAmNTuFufXese/JcE7SDa8nsiXECstnBYpIkGBK396V4zNIriP5edkJXB4TVJHvQRagwCe/JeMI
O6ji0w54zG1UEjyzV6+Xe2JBcc+vdcI1XIBYKz5lDsAI2A0v7bJ0lIjFDTec5eYBOI2HRozM0uHU
5XslWTnmGxKvlUv+Bcr8Mnp11SWz9yUfn6ldsZdgFGyPXnjIvaNXHrPyklSntoP/elW7t7TZuNqa
38ge7nl26MVFiT5bVhzxTwzrMOuvpnEZyutjYqAGnMMakF8EVK8SGG5/5aAhiSJ1T338zKL9OLxV
5qMpD0qxheSLBFNACQvvtjgUPMR6RlPZXyd4G7wbZ0yW7TA2a+G+9a9m+SosY96T/Dgdr4FHkTfz
YsZOe7JhSiW45XzaTfWnClbTgYy8vKAlVB9uh+QcIVn51x63rNUM9A3KcGNBTEXqWycy4JFIIe1k
tpGYOx9tc7BmRjFncc+TYYhPevKdazDbF7x7r74Fy8o6mcllymvtEzyyS3II/e6cEXkgMZtmdrzI
h78ieHTB2cxvmbbVCW626X8Q0zC2JICJxo+PMQtBJTDqICaW/9UIPPp0i5XJ6UCSBTlx6zJ6M6KD
Zrx5mFMM5Svq76zvYXAw+WYfnuxQBNnVTyXvY/OeRus8OTcxXU8yDZdmwiJZKOS4EcamHP4kNun2
P2bwHmWPNuyQ1lFke3LhI5BBXxvsimDjk24oV548ZwwPY4mpIznyUDbEiutnwZhXTBZ1FvbuHl6Y
UW/L6K5N8gPv1bVvY7OI2E2HO2d84/nFJ9OaiMVufCujQHusbcxw5/ZHcnch1mXRj9CoeZjbecM3
cgVcAfH03Byquyuv+H5dqnF+Jb6CsVgO/Y2glZlCWq6JjH1nDjs/3Q7iO+ORw/VbPHn2xSqHuL3G
vt2km0F5WMZfLVh7iB/Rk9RLR8M5tnLaX7QbkBtPbfKOzmoW589xXze3bmIoLKc4jlKgMhrWvnbm
psMDZbhIV7bF8OrdTaofQCwn7qobv33qTOUHQwUUA9Pe86JKvfbUGVe4NfxoNP7tfmyQWS9xHgWI
djhEY4Ufekv9NRM1KnY9PXG9Goz9wGMzDSHzAy2W2t85TlPve0zusXWIp5vbWec24sKjoDCBWsX+
aSVzeCIIAfAJ8XhNciyIK0P9FhIWHam/SFPWrs6bDUkjIjmwiu7lZEM3R4tScsMfdXTk6T8yxkMQ
MPZ3T4HDrZ6QLhwhNV9QWMP7HfpjbW6FcVOwmdqMZOvUXmoDap2c7RJS5Ko8ePE5sRG18AiNTw4c
DKe/NCY0QWWu99sEkadcqi4WboIL45vjH2jNkxiW8RQ1njpfiWS7ztvSB+xtP71yFw2XX3nNQsRv
K69gfgF/z8reBARB7WAy5WHHrh4rCVBfeQzihXiM5RnRjRuefnF/6aA2E72zcqododDw/IW4T9GN
zQ+5kW277dQl0dosQRinDcNVlCsVbbIb/bWcI/bquWWvWQ5yFRv+e1psCkF24CxV11FNHcIDUclX
svkdQyLrYEcMmPzxJHGukdcYLkPyi5tnH985iuGODuwSawyVzoJbVhcoVfGxA/9eFMG28+UGDzPO
x1V3xLukhIsIYNC49ccjxjh2iw46Gi5x9a3JUtRh4Y6tS7eeBs4koKz5WXl1hGixYDBVwTjVjyEu
APvspNdAbJtggwgzq2jkqruSHzt5hAhTO3AuzI3ab8BcMbYH8XSJyWpepdWiHvbqzl3H9XZIOehv
pfWdRQ+7Bj9zUTE2h8tCXRrurpBb3ohdrAdn71hvuINm+GP7W0lTOBmUU3y8752yaawT6wcCSgla
YFgVx58iucTNrdBXvCSd2UxR9r2ySLHKdWuT+4CE3eDNcF5NtteyQxKSeRIt9QyAyCLvtrHBeIFY
LkTyBh29GM9SIqa56WSFGj/Y81q2gokJb4noGXLcw0ttH/DQE4Wu/xrjLbY/VDKCdJXxTfxbIfFh
gGe+29VFRm9pevfLkwu0leQvSN+z0DjYlDXxwQW5OJ578y9BuOSWIh0eejhDN1P7E8e3qDu62xrD
wRrxIoyiuTeraC8WQ3hsD769T4zPUtmN8cFXjwR0gTKpxWUUvw0pkxEakgCOMMAEJl8Sczp1V7Ev
otdSZ4lr0Hp/aMA5nVkb4Uv/oHXT1X2PcA03d45qzlL4sajLZ2r4AUR6JozHaEVzmqa5qT7DecHf
WDDsYT24teNtOJ4i7wQSeQZqJWAd6z1aIpxxGzmA5s4uIAaWI2Bxnx5EXe8ps0MzCZQ2aXrFPMGt
/ONwQkbKR1s8DQRXjvdVGcAllwTx1Pm5ip+BcmgxR3TJr+EdS/WCwLfvdswqfDAC3sawz8E0nUfu
lQqMe6T2WvxewSEy6Kc2qSTZd63DYGcuPH51Dp8Rp2fu3Q314mrHiEum3E71VwN6wdnTqjDXH8+4
kfiZ/aInp9gfkLkuwFZG9soGviOPlO7WbWAXgtBJ9vqsppHS4evhmUYjFne4+z4irUQqmiwKgKGD
/xfTJEO9dz7wTLzrAbfhvlQW+nycmdWpFHTG5V9UrTNSR+YpDnX9XQ+PhfkuinXgrExzF5j7ZOfL
d4iXYJef3JIwWkM2eYF9UrMP4kogLu3S9uYGvxkLnjy2Zrr4xJWPs/6SIOGZUp4ba97qEy4Z4GDM
/Kh4S0K86SmOrB3r9mDPaHeYK7NO/2xJ/fqyojvm00BfY4uriqXS7iv3kMKjiPi1sGkTRs9MnooY
6rM+Phn9MsFef8OI5UG7JOEtmS4THtnzjnWz+ce31XlMMLWYbO9HheMIs2Bx5Msygw0542P4ruQs
WmFiZ387Moi47hgWnMMF7XW/BHOyLLqFiXaUmhjTKQ/n+XfDQLRfsfSPHyURmP7OniraZpN694wU
49hi7cl//IowxA/qkaJ4K62jGu1b5YmUq2XpfpwG14QDvzkYpZhFg8T+Q6M6H8ZrBlxIhL8qDwFZ
4JEV+cFDwq/al8I98BSV7udIDm1zytW7Z2yVpTfPWKmqyaXCvTKbbCYrbaUu1eonYMbEYoMMBMb7
/avvKrbQDOMZcbbykftHS96sEjbrMuyYHtF9xZes+wz6YZkpf5poUnyDdx0OLPKmSwdzknD2qcOE
T79MHVAGEiNEUOk9y9iaF8LBC7JKPIBbOyP+VNOLK5a6+Lb8b8DsDIHzRUFP35jKuofdncZvTv6l
V6d+8a2zxoKdQbf6rPylpawd+zDIg1bcdQYrzecwbN27qhxUkPH+mhKaSrQ0if56H7VlUbzw/qrF
KxYnxT4DnJwB00CuGgXXgBqjrMsZL2D53o7rSqn4fDetvdP7a9n+xs2v4dxURsqYpjCssquuaTfy
/Rg+iuhDE38wqcwansDqXITBMqlfjY4VBZUoH8VG0z7c8XNkAEYVsdAIbXOyT8XZetU1SB8l1wGR
i8zRkYGTdjAV0KwHGYV5+c5SntNcDFfNHEXe8r9YOo8dx5FsDT8RAXqzpZH3SqsNkaaSVvT+6eeL
xiwu0Oip25UpkRHn/JYKglWzLEE0v/B2KFSGZeR4aLz1vCKCifrNwaOdcKdUL92y4uWhulO1LrlZ
ekl8n613ydmW7nfYrJ7zxrZejOQtyY+ZuSv1I+dbrr3F7dV6PqqGbX9vmBsbG1S4se3P2QTPxb3O
+amEgBrAdOrdJnA3lK+ysSqczaJ+ox4G3iI6GfRGnTzOUYbI8Gy5DvXBOFphhjh+sZzgaOYousDs
qtwBOBUrv1JxzTyMOd/wkSKsraqdwcQx0DVIHCeJeRJK4I2GnTp/B1ybjRdlOTTVrpL2Bp3CHeTF
UIuZyxTRWR7vq/IDdjKt2pwgGVJGgrHcRXJOCx/v+8qExGes5KQ3XrTmSA2dn1X8tFTN0Qworeo/
Od01/RaJGAmKVv49SP+oZgTnoYck4ppA0kR6mzq8ppjM9PlhcKlUJy1aN9WG8RUoKCVmcG7WTQsE
DVFnVTs2h1o9h/gOjH+t9ik/70VzzNPXcg4Iiyffzhx/muybKm2E1Wf2R5NXgVIP1Z8OAITya1pv
GEslZ9PO1yK8js9NG3/k8z4yV3H65dCFUGFwHFdnezqGBGaHL4kB0eSq6od47x1IR46qI4t2+2cK
3S7u7SAijf5ZI0c7TE0wiLiOdU7idQ6hA3Otps910+8Ues51OBO/Cf2i2LCrLNaq7LdhebXN11Le
R0TJ+tKthmpvH1qK3zOnQYpjSXL5vXgGCSyy9nVM26q8eVpUVGifRf5KsSUQsr7X5xchlZIYbTBo
ukzhnkVvjb2TxyOAExQRobRiD3jnwSbFhF+UMgRnM+Sv8XJ3sgduGLPet9r57022P1OuFk1got2F
1Pyp2TQsys8aaB7oiyYY/a0msUKi0UoKQSWXR259Gxax2srVdC5dDcg43McwSNlktzydeLem6S1O
4ReeKjr4KzHQPSIwNOz4CPiR+Ut4UccMOkI7W3yciXuJDYbqmaOwu9M0iDL3Ni33ZbX4eKQoDfGw
YZvBsBodf3SZkHQJFFVHkG15c8sVDq2iKrYrwYRR/1JqABBbgr41/VDjKx48u3rNmcLCOiRoCodp
ZAaTC8YLqZAENm0rpCqlSFgY1jJtLXutSzBcG0x+Wl8t9Tf1EPBgR/Qwi/KiLMNLLl5uqIVugr42
D/3MULTqlEs13yM5GIPvWt6EjkjtBdnvG2Rw7P7qSrMw8m5GzXQhRL2muPTs/fK3NL4Nz2MuQAB8
reb4opRBRbwOoGddU6dDjMRAGxnOxB6zlzE9kgm9YQXtkL47Xus36ln8OhkbSOdGqDqe5klp6bzw
c9xd+1Y5tuJCJzxPDd8N51zr2ADK9FA+d+3X0Byr/oOPyhxEi9pOJazFsW959eHg7halmz1vh5d0
HdEu/zoiVJ/zhx6TRRNIrEH89YPMWu2a437Ufxfp3jdn2/gysiCZ/0WxDbjzq68okSSqyPl+Sl+4
3Pjz7Boe39i8rekI3etbc8h9lU/UAb9m2w6MEAM8wa6I4J0B5Ev/I70kG18j4FuHQHr1ZVavfAx1
HjiKV7Om4wQXWL7yJfFIUMPmddVdg4gh8MrHQL64REmuUjYQAkCnlZBnt4c+3fKVWcktqk+tepQj
0lJYmTegrV21w+LSNfuI3WBo9pRb0YTt1myrm3DLxMjCzsVIDhqRYluqcb1yQLqgI6ea71NESRNE
tSi5kQiPJLe+IwcWsCqR/D4XKfIExj0vA+IzBPMZ7j9JmjH4UWISSV7HmG4Or3Wgr3v6NNblRi93
1XpE9rIenas2v+g4FESLXqbcZMCLPPlVn8B/4zprseR+VeoJWSwIyNILeden/kViFJ2Tu1ijW8Ul
kIj8HghqONN0L8J6UjwEB9v4cPqZSIq39EWvLvH8Lk6fIXtVyz3m8IDa0cT6yDnFp8xGtJ/xBJAh
2rzgNA14VSpfB61aWz53FIjtKgyWeWeGkivJ3CHWpzmdEdoPLWM54W8pMypqNUI52dPddPCgtZuz
owZYN7MMjP1WTi+69BdqRN2/afNBw9bVI5WkJuaolD9m8tCUGeAAGOU9z/9CE8rw9I/cTOcC5AAA
5+Dkk/bMGNEERvWZFN+FsAkM/5CBurFHUzz53tgV6msZqOskpX6Uf/9Ug6qnqiXWXUpAQI6Y9SX9
PMpo7tyJRXO3+DDuybEPJNQSFxl+Tll38kkCFiKapQfXKUiO8SJI0IlVuQh/ovafPL3W8nnWrtNT
CloeFWEoxScGs3UxzO+Mf3oaewAOrBmHBn6zZeFF3eIDjwLdeZQzV5vnZykd5/ldJ95UIVCKbuG0
+msqHep21RcfTXEzpo+lOYfdihIhBoZfFbGTVBMZfSw42DHbtvpLTZ9yXF5lZIIxtI8iqXvJatac
jD45YLMXoykFCDjo5YUb2Ue76E5nmxF5G68rCuF7EQkGHzM4jPTFMSk3fbifymMuBBot2onIZlW7
2yRCrOI1lsinn6zGX+ffFBie0nFeAsES89z2HwVdOKilRtoTLoP2I2NSw7PlU9iqPgNO0f7L5gob
gP4bNSQJmohJnOstANkifSv9R2fdmHgblpE4kEWaMaVj+k2S/FhZKfabyVavDYxSxlrjC+yqQ2au
NU+G16b1wOcFofiibj/C6iUv1uWFVBxVBnIqCyYMARhnXjO2Gyn8lxjHKNkijOeJIM5H6vdoft2n
dXFQMfOkDneO2okrS3HONi9tuIGaAWm/pMWtn2g3d7ycyIPGpwtIzu/Ej7stZJz+CQWE9GaKDpxj
Jdm5ZaBxViXbSjoQROkOLvtKdyy0rUlEhU/LubqSOpXuCNxNyD05SxgbJokMO/lOkpOro8xFc7aO
twT6gKesW/PYiwzVfaf96M23UJrJqJb6nttIAQyd6L6A8bQ5dqJ3kyQg8YMroCejwH7h/GKDiB8x
Pz9736LKomPXjbhqJHSFKdoSrWl2dbEEqtyz+Lw8lUebKSuQRnQYG8X6zvV/4XjLqgOZ7Hr5qOit
0qcTPu4wOdQOflo0QTcBmMiks3RPVmvC6dT6tXl+PAmiJGuRdvuBZen53lu/vfVTDd+y6g/qEZWj
V0o7suK4sX0+RVAcXwosekPWqY+rNyNbBfGGySPAY5v86PHbs7/e3oeU4hJ+vDWNQAGjzsKSZ2Y7
QmR5CzHPM0p3YLD2vdOoDbM2LD3PK7eCDbxXcNt1uKM1LfEwNrJy/mSwvKizOHAdcmT5EoyebzuG
9eRfWl0A1qPbHrroNcJWaCPkCJy/2IjEN2RRAad6ybmuiAeFTsF4TKLSvUjA1nfkAlsNMdfH6HmC
7wCsHlgW+Es9h3kJsk4F4NEZ+a3uI7lZNuENwB9tQKfwjA0J0HEJsuQqXN3hQP4eBoaEaU/GpN+t
VK5CdBAjAUkOcO4lAuxc1sRTodAdylO4IkrZPKifBNAhGSdOHB19/k2wNh9vkvpcB2vF+QQpgDh/
CfMfIkwPU4QsorhJ3QXkC7P3trvPUN8Mt1yT9nXCAIeW1OtdkmyUXxPD3JrTtzvRmcdgwPmsU/KQ
rSoixSLjm8Qz/jDTVvhdS/ulw/r6Rsg9YzqHhrwPaaFuq3sd6uAqXPO1F4M+yKuqWecIQ9KRgSSh
8L4nLKFxS+0jt/5ZLWigfOnYwhNj9aRqMnaf3wDObvqo6Zlx2Tp5NZrCV8ZNmJxpFvScxViXCOub
hShrztWYH6rh/0xw9JnMkkinMrn2HO21DP/0iLaEcDM6x34WrBgHCwXkPAc+HTfx32gFKABwD+sm
GS7AmOMaaE3gPPG//18w6huaoHRrrvPx/t+FCtlI1630U/GcldOPVulupOzsYl8524iHuP+L9Ufk
QnWcWdGJRuMv8pz6+HTPDjKpJvpSrFekkGjWIoybfMHlJhJBtSMBGZTaNezxqvQw0p1FCS8PEwlQ
d8fh2M65AJJbEhOGf9bcAeL545n/A8f2JeQa8OTQ+hIoxFkbrspFZo4A/UKf6KAiiTRSugnH5lON
yj+2WBFYIy6UEUzbawMFSQNvQz4cn6lDEPsPTancr9vnJkfgGiK6CaQajds/O9rAjK6ZuIx5P7F3
8zSVPLgMXYP19J/uY/6Pq0NZk8HV+qmxXUDKJCLFJJ03ES9Q921Bg5MKEzj2Tkg0c4RZkwXntpr8
CKS1gnt/U7rqTCQ9Oa3UAJZfY/WOusXV4pPEiGJxDRo+XQ9sYgRdjBvaLX2zAjXFZYM43Zcs1l/Q
yAV3fvTRq9dkftTlr4p9pZ8epvzSYFMC0bd8szkxtYXFLYEnHRAFCPDNJKikYLOTiy+K3roW5XFy
MKdV9/wblE8CFggsorazYkyX/1oeAQItvL5+RKwwwFmq/KHz6xmY4XEvLK3GJ4yAH9BOc4mqNwDu
wGTy4d34net3dUiICNgS0TGfxurNxDpZUcxWV79YlBpnbcQw+8cR9Qnfdd2voDwixdefn5V9Sta6
b1kv08behvpdKj5Uoi874gQJxBWFGqWBROo2cS6zCpV4YIDhvYT3vqe77ywQYcytrlDZGNGbOlCb
Ev8Mzy/ioFAbkQJJSUJevvBJcSILxG3+tCx6MY+q8bKE31p1zue7+E870sMGYSiQA5EnwUOISDa+
OST0zyx1yhZJlZubN7YEfWJ79VVtjzrSxLsPvQ5FmkV/U/L5DVNrbpUV0jyWjae64wKg7ohCTxCi
vN857WaS8YGuGi0MaJYnu3tTdg/M6KBUXD/xnZzAhdIHIAKBd8zQwRNhDSBYkp7gxHq1ijd2AcJ/
AiIhpw0tFdkaUTu8FCPxVpK8GksKkmZkq2t5V2xH6Hian/lVYhzakBxF/NWjany0MNSL3Hm59tuj
ELPiB50XEHMLQ+T78gF52GbvCt8vRiME2nnMgrOnQRpOfoVBgAghN8nLc9m1XtOehul7Zp2e12I/
0vhJAy5DYgb8CRkoTBR9FyHUwjzTpUfg6Z7/r2H6GZCciEUorySQXPBl8yKubmM4PZDH6TDk2fid
NW9ReWnlM8u3nv3GxFXK6Vu83Nj1lfhzau45kiUBX/TPG5ykhNsIGxB5VAQxzs4qR2u/sYIRtm7H
DgeXTdxsxiXeciRwt9akdzXjj9EMvvhZAFjRrynAlv1ZzPW1QG0lwQn1EQUKPfmwtqu3t0i9tlCa
Cifz8ArD1lBFxt3SOtLmG7jSYCLgTRyJBlfHhlWyAEQFlZXRnAX0MWo2gte11J4U6gf6q05wWzUh
hu++iD3xVI2msGzNm6gAPsfGK1y8bO/nikHzeWqkl3qWCSf9DEk4ITxPO3bzOWRWbD9k+SJL54Ll
r9B3FnVoPgpm5zx4PVT6Ve03ZDh6JennQDywuW7arFt+S/gPgTUFi0+KtfvEbYS7iTALS/1Tn/dG
XoWftXRDGWXxOU/zLeuocrBe6E0mXWaBcgDuSOx9XZ9MeStyukth4u9J7eXIkEWF5X2Y7+J81J9r
sdvFjkvytG8k+4oQZd3P5zV+7AArKNgbwVvb+rlWM7zORwahurplGY8uagveO4V0NuPdMs+JcbeQ
rGaZSuzzm2Z/9iSlWECSl8gOcqrViMuDIBIzFLqzKXtkqFT8aVUn21y8WB8KSU6+HVB6SRJ045Gk
pxEee4iUbyn+7dR7YrHeXNL0IWGUe3YJiIKNjCgE80XNEAHt1Z8xAh6OiIjM5UcJaw6E4RvOqlz3
FXzWqi3OlrFX6CNBAw2HgV1CPGVoscA8grziLdmWICWE/OaHZliTNZfBIGfNL1sgT3zq8LgnP7jE
4ph65bNiIIJLGUK9obzZBGu6iZ8VwB8yY7aPddbRd12xmZ14NervIwST/RLj354O3XQrzc3TPIAc
wTNNyM2QujhbzDjJrVhWpnpN+ffLUwTsEq1DBp3Oxp4eunbTL960mgN+FvT2bcC3zedpUyi3lb4r
oOxp1w1vTPEoblyDUG0G4WwAQefscGbCkUsG+Jm4TvvpkePAZTIKPlZawUpjK+ErmLCkURuE2pEF
aGB06YipJuSx2bfGnkAtzcA19YWvDCPurn+ippOANWzs/g36RPIBQbfp3kMTNSLVuZExhhuUWlpG
sLS6j8mJHzFdDZt0+tdeFVFIutI9tu2MvEtH6DmyKVDV1WzNQIi8zPVugV1hG4NiQmd1JzcIXeXR
AtJXnkcmBqyG60S0yyK2FQTXyHoZwMWkB0V6hPX3bH7OFTU+WR9YIb2HLWAbIpq3jImviltsGVDB
lMB2C+gQJkxXVvYzj+9sTBu91t1h+LVkrE0HDlesN7y4w8bcDsa6Zj5xzfUcVNPdmdkAipNJeBzs
q/KZM59BW2tsHgSFowp/5JShqBrX4Cp+HjCNaeprxjK03LThN+WEMaqdWPnMfD8BRIxoMLUEaXvN
dt8CMfP9I7KLs0ejgbo5x1mUHJs5zaekmgzvkUKwq4uCaRJuM8oRftoRVo4kbZbLwEz3VBkHUHRi
r6gW5h8Gkjwj8w4+W/5UWhLWLk7zIQau6pcjrks+U4sl22b3K3jlBQw/+ZzC0BrTaLhNxToCUx6l
CMtoNol49VjvUBPJ7aMVX4q1/k6yNfcQii4yx7dIeDp8btOuDWNyNjAdhJdUgrRwC3Sf6/RbD/8h
kMBFaUFjnlCCiwtcQNbetwVLItekUwgErT005ndDPmGtfmoZ5DhNQetxuPEY9Pma4Mb+3j5PMtLU
sbwRVOvmaPhbDk6IKU+LwXu80I/jAymtQK03QRzZNo4GxObapbQQH7J+WB3qq2919uh1Vk2hxHna
h7qn94jkETGaJRWBohiF6f8JNXRLIN3imGtfaxVaDZRT+J+JiFkphPTYv4m8i4tr2D1m2PYCIb94
TxwbZRArUk2v0M9MXj066kS/U0WzmvkeV6AVtMwbrKRBVAVGcik87LKLP6qv5EKpT5g1cZwS/MpT
LYQhbOxz90hgPCYvWXaC8C7Dt4oHggRHd6ngVfndeW1Q0QUTqA8cQtzvxuqvLvmqfDne6tZlQt1j
8DONLz36EeeNF7Ytvth9au2WVC+gVNiALIkDLMeKeiEfkJJhP+5ebf3rawaqjj1df8OO7UXaX78a
QWVLDFinyP2pWVLbGCJ6bD0YpJLqvWseCy2yrID+UW/avUb9o0NKYlKtJMTnFF97eZ+RR/UDjb8M
l+Z57Kogb/+K4rcPdYZb5Pb9t03eGtMt85vS6l73VXAGbzXeivcEyT3m0H8KJFQVRoFlg67wOvB4
SR+cOfXsNv0m1U4pXRDdv5RM7vLEUqkdmBW4W381EwqUnCJuv/1Qnyf5Ltj/ZCPXtEsYoIbjFQJT
dogOCxHlms9gbBAZGjSf72ed/z3goeIdEmINQKZqG21688OIvp4QgyMvsJMAKOD+hULxpOxBTZBP
Ypiba4E07DjzdPNk9wUY91loG6aWR3V8c5QgsambIomENvXpsAyYkvj7eSNWz7WFVmiVsEyAlRJF
KiXCUAHIqIHnbBhOAX2UZm84yBzCh638LQX72BoNh0sNGio0EJen99Pp62nTbcZ51y2HDK/1mJ+G
WAwgRYIq8qOtt5m0zjiSTB+jOGt/faeFeXpeBesiFQCcRF/38D7vqALq6lTjEayHLwA3Iv7a5B1A
bUzZN/UVYireZruC+xrp+ONXcjh/kN1rPXnHAOXFtph9qbgUy7bLdjXfofovpy2X5DtoEhL8iksi
73PUWuYnTLQ7dHumtuTalIofNxk7FfQ8Ev4oJydyufKhTemhDrhN541AbcL+TY5RaJBjqKLsbjdx
62sxdibIhAi7IAonbqHIOjglhBqn83uGRHe8mzPcns8a0A4sTyG6RQg74fQ7cSkvyLik5iUHPWEV
C9nL/GHeNEhpiDxX1maPbIrpg6lLzH6oy8dAig7QoeLUR+/akGelgQENt2rZW9mhpe7KYzicT0N1
RL/iAyvLsLvATVL+TcIErq13awh6m6Y4zzQqJIB3tMMA/yo2obz/MP/Ugj1529lrGb5x8U2ugYqX
hkOZRKWUijLuhqnwtO7WBIs3Vke7XbdpMPGIcfVhbjIsIjc/dOmUqfz8bBstPHiRoM8hd1G1L7n6
HdtXHslJ3ZLZQDiOyTEGhunaoBjvVkBkx3igDhzVvJtmV3GecnENiBXGv7jaUhAsSJjBJ9oNqO1I
gxJfNp+f9is5X3bz5pAAPEF0uEOx6RSC+7uvAYk98HHMxmuU//oVQR8h5/3kAX2g0g+BEbEFDKHN
8W5jVfvBf7mGXWQ9mQPutf4gdHE9AfvIG4akObblj4YsgvBHYpFU7SEg+z59MflbwwH1+I2jn1wR
hLMl+PQI9olRQTAQ8i1uCGlSaUVQUc1GAnxZ6DFcx8VJdlBsgq8ZxdYwzlpc4g1C2mMLdd0vHCNn
sGVsTf6LBZChPFUoBbhkrVcHMVe8ThnU832a/Iucq6rM7hfpFNqlFxFp+7A9hj/sF/1PJO+zkrHX
5u8AzFs467DTh8TJ6aD7YMTMuug2G4Y8JsYxk30RtYBpD5D7P9gPLIVdi+xMVjiXQAKxrFLZ4DrV
S1v+m98a9VLWqxHykmdBCUgpVZajgda//WhQbapvlseOl99AMZoQ3dEXNcLlV+HHK4MUN4SxWDOn
7GogIA9/HKcnZcV24cRweXBq/7OlLaOyyteU5ghViHFcZAhRibWe+Szbp8jbGZiZC+z/xipDviBW
Ozc8YRLtTMh7B56KV1trLnZ3nC/ZGlWnvm3X5RoYhWsfq8uRmSFUsMbHxKBvhnrge3sjB4EwiQe/
mzwcQ6Ie7ZUBXlgSYcGyHX/FFHQpj//Qaee1Q7RGuogbopnDLMLDXSeXeOV46ugcyLXg/LrSwocp
+KRIx8ln1Jiqc43glZmJIcHIz1MILNmgdMxfuIsyoKGnEnoxCDDhOW5D0waIrITNTUi6RlQninF8
PhKHVR7fBQAG0hmCKHz0pN3KXNPCgIGD/XvDMrCy233mR36y4Cb4daqvxPmc0x27cp7cRmVTSycB
KPFPTjO4YuTsDlDKJRmWhe6lADnNkekGszL9bLeu+CyLfbmRETms43+Eh+NV9q0vWyNpF8VN+pP0
J6l4BeMgFHH+mpMPgqKX+rOcXkmXA7meGWFSbsovpBocNxriNMD8+l3RQy86EGZFuQENI77t/P63
+4PIZ9JfEhCZQlOn0G6gUGeoAvtug4V0W9A3CPy0eJ15+aVrJl+l6jhnGwY8E4HaKRw+JeOhPieo
9dmN7dCfo9/UeEjP8u6Mv2UPRbiSgqERHPMo/YnJ8Jn8yt25/cewC6XWs4MX6esAECWN9557ejFu
aIZ1glTMXZicNPUsDzQCfRJvgppmWuvxSTUDGffzErK7JRfYA+6BvCPg4zxqn4I8aWnMihm7SQQn
VYPB6LnFpOzZ2TGR13+opAnZXRlo9ZFl6MeMy62G2ol4/RpEQz0dMzYg6ZMVTwjsFvurlV/YZiyD
KI41Bd7IpKTKJycjwjGkDW9z/KsqQhOOv+a91k9OsRXDz1RchQgMudEw7Ob4aqJO7qQvZ97ntex2
z9fEIMIIc9rrsLxJjPd0Ufk6WE1tHdrhvZV2Znpz8lO+GECjvHnjDXgRhwCU8EaXVuIIYGR0YG2a
ej19U9le1bt2ApKgy+hPGi9T+66h7tPPdXaJFm6+TTVQt8xYcsjnAG7o6SAnGGavQBDXQyEFmqcC
3intIRmR24SrqDsvMhPuwbJvvXlP4r8kfRuhEnrkXcCXPCKNAQvGiqvz5+CWT08dk2XAK8QvHtW/
QxfA2HNgfLUIFPsnp3N9WUiYq10pvZokycmvOtSehTheKG7z9m4yncfxSXByYhlysleS6BCYXCMK
ge2NNa/qgIsElvyeQaywUXcVrgPzkmv3bmaIyL6T4TfrUZdfYAHQOrG2TZjfjEaBHf4zpc3Q7hVE
z+C8tadmW6f8FGu63N5C6/77MZmGHwbAFcajSYCb+39o2WZ0FpQfB5N6eHK9p9JXNn2VJ1j+RGPc
9r4r80dQSBYYzgLtZRXIA5oEddrsCttiT9hB4uw1IbUgQBH6bWM1+yL/aKr3HpNl+Trw1WjK66WK
P63SDkYwdpVZu//rDUs85wrpUvHaYu8U29O6ZZbpDkBMtG5vE8TaaFo5nKKIp9sOnOgfwRMr6O0G
XTTKZAyFmFu6v5j3mpBxlE2v7E7kG0rKN64ZqwfSVhBaCKN89XAIE7CJjK2x2M7qSUquTg1zz1kg
wOYRQfiuay9VdmyLVVHu4hXTKRfAtAbboCptxj5XcbUIjEQfN3gdBEGOblMgKxpfCJGcbokyqRt3
IWCBkGl4fF7tXaaheWm+ZJO+GB82Wr/UBcry1zxltslp4ngCgu8iEtMJB54x6gjqp68Z6MAGVV+M
GFCFKJIbtGLMbHpJA8sG/MhoHnYzMUr8Kiy31jetyvAYP1oHSe1q1RYML4WKiiROeBxhS3zi9nLA
mGOUNCBviYYqZlOb37P1rQEWqBk9XdJ54J0xqjdgVy5H5LS1x+xLnC3L9QA3MhWPaNTg5ipX4g+Y
Jl8jrHCjH2B2W3eYLp3OoO5if7T0lV5vldQhDRYZQIJZof1jQ0CK4ir107cocVr4QWibdlu6hJt3
WydsNN0v3/z+AnZwuFDYtUl05jngCG1YK1zjrDoXIkz6/pdQzKH5KChl7DYxyRXAmMj74EdNkhlW
Tk9/NPP3VFDS/AJ94CnQPD1HQ1PxUkHiyA3YO+KMBpeiJL/N4cUs/kUN4052MKRdX2NdQVKDt3BF
0ud37Qn4IrpH3BMDN2U7rGcui9QngGW6PtNfsQNbnII2aRsKxHDI75z3vxOwUaaQK/ogA9mDcSa0
HMF2pK0IobfXmMJB1sPzfwqL5ZIwlhI0Qy8jbuaTrH224DvhC1RqQUbUzIIvB7QyeDZHdFp01ChB
zBARRrOkZ9kAJ+SbLbaxyxfU3g36E1XhWP4Yun7FTumTidPwG7dEwP03BjgNWfqU9MFdmvdUPghJ
YZWROg4r+GzPoXaL53P0pFKVRp5dJkkMyxxOHmQ1MlIvDhqS8FzMEequQ7gkSA7flEf3309jolhp
SSGRCc32wBb7SXwtVXbt5hvIWAmiGlvXnrhh99/A9I+LGtkQuNGq3sTbSb/k1Wsd7jPnhFKTj548
HIy/2USx0/gipNxLSGZn/mHFL4n+06kvC7I93QMsSLoNxb/qT85m5yNkeWJ38U0CQBqxYxI9zRhz
s7SDRghtlqMTN/yaGK9GO6D2RyOPfaezoMu4bjWqWFiaEoDXVpRQc7/rVNN1a1VZMA2ieeUY39XV
G19F7HBrc740k/eskcXOwDnTW40CiC8a+iGAaGKAYRUE8h8B+pT+5nCLjs2Z+HVXjf3MguzzR2g8
vFnsUpADm2g9DP/G6jVh/bBJ2X6+pBbycOOKOBnvr5+y8UbifGKqbmRXL9mVA9Zs0iYAsUDaEBky
uI/wstpj0j8yiKOBOOSxfrHnd5NgR5ks7OXfM94XTFrB7GvlLz32CPN4WgsQBUZsol+DyH0nbKVW
yxWFExvxfNmsoklFzZi9bHnWKOg4qeUVSgTCn0Fra3+irBAHWljzyd5H1iZ1OdMZjmuIfSGucBNX
H9lwFudriPKPOEfvn4SeQs+/QuVflnImxSg/SLrtA1BeVHwHs9kYMEJxfEYE1XmTVkEFD6jthyC3
LGqXbhrV8tF0s0r6Dq8YExqsDpFO1uKtmOD9IEGsOxJc0sU4+mkuIfFRBsnsuLrwcPu5Q9KjwP9p
4BafXKFteMcDmwlbHIN2c8IHCPvM1QfMAV8gcEGdW7c+UsK2suaLtJJxdAVP61PN/2DnzfSdOIEI
ub6sX21K0MqDlKOg6l2HCF4GwJDro6Imfm7rFUVgHssLdtXXMPyN52I14CFEXKlLv7rzl5SvEZEI
3Px8rlq6IvjNnbVdhuZG6TkzSeBmQ8VMvChvYmrUkkfuMbK0l1+0ZSXlgEihsunWwGQLQVc+nQAv
egQi3W+5rFHniC+iq3Hq6SohOqTDUEfyBDj8kUIM2TwUDnqu4TjjvM5IfiZyCnzSRLfLZrEvOQNj
Tha41iYg+kXMYEW2Gc+cMJiawuXtM3Z19F7uV4xyjUvUr7i9SQAD7LfJ3GZ6tR2fjiVOgNzbTsLa
3XhRDRYffSqodrOJVMAS4wMbjfqihzvecumLpy1mOHem3xzcxQHwigFy7ar9CRdg7ZZ4Id76mJwl
YRshVKthD0Ey+illnPGU1FYUUwLddxbpwO8ouCWPywjqURhWoIzHjSAOuuS7s4TD1H6+tZHIJ3KA
MrDG8Kq3i5DNQx0ijMMOuTapchqsq16Qbog/zQq9H4LeUNsIwtK8TtnHJMgSzloB34q+tJx2IAD8
6YtnnVcXsMPcw9SYsHoNV3gei8tVq+EuvorvyALT6/64rHiIkqBN6XKyVU9DpZJh3pwnsA4mVLX9
MKkxXEfbVn2XgoTo6KMAMup8Ha65deH3hEhIIdOnR5GRcSU6EsIWri7bvlP+AUoJpkAUHJhpuAqb
hyrBsmhoLkncaTBuXfoInYv9l3UENGh/EZBj9malF740n0A/ypPB7yC5XpvwNHg0NfZfuvENbO+q
YI+Qaz6SZcp8SJPyFWUJkpEfh++P/EP8fRtxaMRISyGyGDY67R//hOcOLxi8p2bt7GQ/GUCVI6iY
+qDS4in1m9KyUDy061GtkcbtSbT25wuwIV2CIlqWozRGnehnnrnkW61COc/DMdiFazJ56/Wr/jWY
P8JZbSbvBWY/PhlZFLaIk4LX861yuNlLREKsZmAcpLjykzoAve11QE9UlntxEjQWSUhBjtTFnr/V
kU8iwxZvPYqGZtgWxZL+LdHSYlxS/SQ9D5X8Z5Uvmogzgu6MPrL6d6IQtMh5duN9+7y07PUsnySU
1DsjeymeuH/Xc3lgZAagTmTWUT7HJ1r0jFcYKIf3/bWujnV97Y0fm//waVlor+GBVwTo1bCLdAgX
mIBdx+s1hixuR/4K4ZpSOFpyLMH7Yhuuo5y49xtBPilC5Y6o/muuCXCVPNl4IZ8A9rAm4AFZT0Qf
idVjCOIGaGONtZ3k9iXzR/ixGk4gPdEOQrJI40ZtHlhWzUE5r21ZolTOQQdi0uhIaX3qhRJ5CaPD
XsFsT8rVBMffMczLDFel92MLlJy7LSFBTLw/sGAzWlsEXVQv91CI3HiegsSEiCSGsE8rLMkORLRH
satQci1OQbMS3gzQvERhF3kjFc5oPkLls9d2ZXOBqNerG44Zy/nM6IGf6LWcUxaPIXY12XPgPrtV
xHZJKwzms9mzIZjC8R03IcAxiNyDTfZ/JJ3XjuRGFkS/iAC9eS3vvenuF6KqDb33/HqdHAErYKVd
zfRUkZnXRJyAZsWEkYrxiH+4wObMz+xhbg5YA6vqzTClfxpvY2QkdyhR3GYs6ciamTg7ralYJREJ
Cbmt2IpOyB2xCm3IIJmwM54Oxt5E2saOp1JXebiL5LUhLSD9yo/RWMHrNW26X6ShPJP6+GUhBY1X
6Ro3h7oDPCiaI0zGA6gUxJ21v7Daeu0EF7IaJnbNJn0V8yMSAOHhmmXXPe/EzyJz5FPc2S0TUFTx
bR5j7p219iftnrAeZHzLoh5WfRpF6VPKV1HiUzbfKukKfqp72O4Bh2YXgMgciJlF7+2EE8dE66/m
cy1uZmh35xaTIEb8rkH5heVhJntrvXg10l8e3hiHk6nYouXwGJQbSAUVNrGMDOZdvXcthOWHLn4R
sT5twX9WzGywawpVlUVhWw6/1KZ8jfS7LHbNV57ScGl7iZiStuJqbwNGLGSx1ReX7yP+8kOUMkxi
20Vj7eL2Ly+uKmoP+Fg8W7A++3x24vIG0oR6HbAjpRZbWHNGFJIsLR28kKh8+PbxBlGnAS9ZqaQ8
J3z7ICh0mwjKDMfoq8cvOHl36R+mdyYJPyW/0tDeyaIUX0dpPrpgn7OHiZZOudRVbGabdNhFDH01
oT9l12jKNgHeNGLAfsOWCzF7lpCTJO4ojJHIAVPS+57wJsRxqkgbds4OHBfQ2cyRH6mBDwQ+PJtO
D088XOsCs1xOQt4hV96BRlnhbCX5Vbbfjcb0MS2RKEHsrSxuU0j5FhJSFJGe/23DE+OaRJpyjcV1
XG/V4uKq+yK9uggJXIBfYiXrcdV29BXpHEggWjvD/GXQ6uUXBhk6N30815wDFFhkW4L1aEzk78F+
0UlOuXISl4Hftzl8hOrLkOuZUT41NgcAchhLDruWmACD6UiAeFWMPb38T3yngfSEPTntsXkAHsJE
veZ45ouo+43M+BNHRUIzb6z0YJGQgRt/2NJH7vyZ+pZTIZOeLroKKyd0Mn3yyUh1jQmHCUV7ysKD
SSBMW9PRRDBJltE8XISAGFjJaGjnUeYEZPVYa8t4Z/VLp3bJ/csoMXAAh0Oy8Zq5uIQosYGuOl7I
IIDexnAzRPsY3ux0x38ixkAhesSWisHWnmpITi4ljTaDKGX5zGFmlr1SqnVE/8tcxhoPWavRxEQo
5X+CBOU4ig7qh9jexwjO4nrLlgHyT8rQMZRaBCPhtJb5R9RransVMiYO+EDnQNtr9c0y/gI2Dn59
ZsniemDBkBLaJyK5fffsVXesaAy8564IVcslfl86O/cT5p1QpDBZZDHBVRBlL7fd++Zea04lg6Dk
J4JpOqyqkrKytmdaFUwT5ZegsLnt/iDQnMa0m2GQo8wB8hOKkQByZ/I20ovoeNuKZMEQc1+KNLNG
8HxSQWcV0pdWaZPS+uiNz3Es14apIakc56mNPiS+gfDGEDBjZJ4U+NdR8tFRoAlPjUvlqxgOql1c
MquGb5+DyBH5ZNFI+nH1mwd/jnFTyxtRQs7fsBhm7FgoIusJm6VOjP8cd0utXuIg49iYXFqQsG8G
HMUm9JgsOgb7gb3AYAR4GlisCXyY8dOqM1Pb4JII6aUnurljUS25H0K9brUPbbyoxlP4+UZOLLX+
xpolGnb64TD5kvy3Pzy6AavWVkK0zcvBQ6miDq7slIoAJxnWe+caVDiT9n1/tkhRTrpuemdbF/xV
aESrRxyc0zKAm/HSE2BPk5wS+wouHDEIpr4VeGv3DzUjdFLwiiZLs+GW1le5/GKwQB22GDWGYcsO
iX0mfwRczsPd2Nb2ueCK1lDt4UFEuc7FLB3riyo//erHjnZ+Okeju+u6ZdCKyaE3N2dSefWdM7+K
DNqiIBGQu1ZFAICv0QjOsLdnNs4St2NtXnI1rRV100EsR6MLFQu7BvfZVOGufsHY9g9yd3BhpFhs
AlmEI5BY2N1HhWeTi0rcy0wLkGgt5HQXk6yE3swH8On9qFbP8BxjHu9Gb54BCXqTk44AVtpqT0hB
pYvZ6y27Bzk/5DnvDoN16duqP0bnzvS0Ztdi04H146FkxkKisPmIk3PHILErsXWM96FYS8OqVW8J
ZrawnBgEFlSzEcLrhZppVn2i8wK4CcwrWzpzofIYlcuAqZIxu1o7U0VtZw7L/tRgLby31S3mZj36
ztW3RTNRIH3kd01hj2HzV0HYhHMQhHK4S6o1SqY234bSATj2pMRMq6yyGK06p6VBHANiQPG9a4Ez
1fSFEazd9LNqnMngeCuLKZYQ/NYuX5U054MTZVcGckB4zREzSE8xs8LtMLFZPejuQXwSnvqZWNts
BDDJ1n/YZ0E5q7rPyoS/SellOVvX3PH1Dv4J7wNa5RKlWojWu2YvYUsg7KK5htxCyg9SNG/6h4W6
BUb7JHI/76yu0/Mwy6dKtC7yY6rSbB3FHyAMnpqMIG3Gole5sxIDHsxmgyMDYYvVf/ergPERzTzS
2BPj5GkEqbGQThWeDdTxCtDxMZ/7NvsFun/SL88x25wTMzjN4852eECSl2QATqymcvKZ6JcEZixJ
S1NP/06rg5ZfR/3LR8Kmoolr7hRUaEGkD3BvQTejEArqhc4LXuzrmUyAKQMSghI00JoO+GaDF11G
ojsqv7l2qfH1E4LFNNnFiBTFN4UBbpWTyHZic3UHtTsxjHcl71P8xPVuSDmvvI+heKhoHcVdq/Iw
phoKWwPpOqPqlt062gSUcRymBVLvMF9b2dFAEx4sCaagaGDJDBaQ7Y2/DZNZHV8TmVnt9OXYIXAi
TvKhpPSme3e/nHBPpCy4uy1auxm4A7/Y6PpVCFfk4EN8tk6H+ai81cHLSfAHMrIrwc7MILpys38N
+VuxNg3gm/hdqqt+IHr5PnTPpPqQ0t+wfqcGtxD7hqFcW9xOoYvc4YiaCvfRti6eGfNp8hj+dYuK
CrF73xVwi6mPuduz4gT50Ct/bDytaX0bmSXRvA96ygLn7SnHrNga+sB09ivSP1u0TXLzlrMtAwcu
8DT4LE133yIV8TcEpU5DfcfJjWb1t7CJvcNEurCAI6or0hOr8VRlR6m72wbZUAAHsnOcrOwJzUp+
jPS/Ria4Gyvht4m8727NjTk8P7H8df2frj8j9hzFR2ptWudWYGwh8YHpyovnrCiQJFtLN6Bv5GOo
NmI4ZKCTILGDJkvzF+gpBvG0oxooniHK8iE+VOnGzMXGux2e4kXE+jEwx8TArECjogPRGd5ab3JU
J5LyKNi0tvoP38woHxoUNZ6Nak/FI7FQCnGDbdVsryXLcDzK2iOXrhrehoj6GDkG26WFAhzRmCc7
w/jI0s943FvaHkNhGX0kHGG5fUZ1A3t1ScWgq0vTQmB0autV359yC+WCs4jyOxEIKUoI2vIK5vb/
ViwWJBz2SbwR8/+a40k3FiLxJSJ9ZN7UX3YGeNL6EjJIlKSNuUAs1RFcAtJJOuI9GLA6UzE5u1C5
lh3goc+q5LETOlGxi+T4mo8G7QptRBXWKzX76c13jrY5Yvg2z+ZJc+ozIlK2vbkSTr7wS8N9jNsX
lK67FOLkyN/37VJql07LohGKBsri3DuRUg/Mcvy2PqKtp22Fo18h35TfuK7Wtrzy1FWnT9Jyqclv
4jGc+hRAwka1A2B3IdskkNwz9ioIyycl+hdG5aG6+qXWrzEpiUOaPZ7V/mbeFe4+I7dAZoPD3RBk
V9tCkMq2olpUD6tah4zYPLLULpZxxKkRvzMQJDITcQZQhfdvsunY/+sOmEPKRxi36DQfg7o0VIoU
eoZFU34lyG/BcvcHFrWtuiGBgA3HGoEuUgb2TtOc0vRO4s9UL1aaRiGy7ZtfSjiEpEx2+WGD9BKH
aDE7Bhb3MOOi4a4yvWDBrAlGBqmX31wPfnKzIP9I/5grUbdj24qmKmTeq5DwNvdvnrzPeYhNlsNW
j0vzc2CaYcG4Vsoz4qlEXqWywKlK5F0uaGJqa2+BaAxbm1Z8nOreX9kehDgAIgRybT6nf9fTUczA
wvTTIntBeJpG4LwkCWvJp9ExicJyjeVzJLHvkuY31wBw9V2XAmB1yBGpm0ztKh32ztvOTxrSamlj
kR/kHxhqJtEah40fQBc71vqOWimpOIQwJuHizZfySyYgCPmGI4gPwH+IhWACeIMGEPc/ubu1qcQJ
ZCiZIslcOzVLnx6uB9tpKrsUlcq+DCASiZkIrz9aRXy0fJ6L0Tz24IVQnubmOmt3Frnd492hKoAy
kFPFOSpXAct+7ZDxYJP43m0Y8Ofo9xpmYzqDM9HOxL2+JMu4iTLckfFsrJ6gxNzkLR7ogkSPWGOw
NYeWaMenpoIS56eM+Ik7w+fGOE2wWMsBk0i18wrGECfN/HCqNy/9lDBFggnFAVkjDtWUr7LBFLBs
mj8PkzXFkjMbaxTLKB1w3YptaupdNT4d3zn1ynpY6AvHwy6foR0iKth6/H7L/P/pDOPuRxdajdKe
l92Pyw4MleSsRTnXydvO2UCfDklyShBVOz+d9Sd+BhOmhVt406o6VxljxrlLiXgrZmges2/RdzZA
w9pbyKxSUl9wlOV8hz8dFpE6wMpxeOW05aCfe+k+AnO2tMcQbzzvjEbRlveaJpzUjES8bSBSLpa6
t2Fu1yv3unnEzrNyEJ9eM/ngues82FsMD6clCLk1CrZJnf1EXN9jdSn0ua79WulfqoFnILNnUddf
YXF34rfq3OSJP/eaM4kN02GhTaPsU2arIHSOJroGq0+ptjJMq8+m2WvAa4KtFdKWLnDXuem9ZTag
lOa/x0jj0QC5QAj2STMwYqw7H6jmDNHyDPALpyxWltGbE5DNlAIZ70anJtDqpfHNyhVmDRpDaEDC
MG7OeRGsb0ZATHNR5ZAXYO4t0vOSS9x9B8MpU3+6QF3X1aUuNVbK4IAI4dGtV9ztxvRQsamNufVG
VgS5cpOvJvqHZP3v6mQz5l0F+SoxnwZ6w34FSJpH+gDkTCuvdrZraR9KJ18AvAGSxRhZ9Clq861j
2Biegv1Sd8uqPdbxWQYElu1kRqAMs+yZgfUj9JjpcVa6qYAvGxRfvJTJkvs6bA/tsBsr9LYxhGNe
KeZmMhisA0eASQ2GsCK4+MYfhwLMFEtfEWHjer+cBgjqfkdEGj1DXQoVFzuk/ttSM49MDzsWj5H6
CW3AYA1JAjzzvm0UbZpxjblgGvzFFSKiZ+uy0vomWFRhWYcPvpvnyPP0Z8wvrJ+G4C0lW5XDogMx
2F9bJiiFTDULakFHduukP5J7ygmiHZEjsfzaCa+rimmnWLcS97XFmX34J6OSbkyPpmkBe3PRxFvV
W9vSQzXIiVli1VhHuL4M1BwNL1B8BvKnNSjmBZT2PAbHjBEwTYJgeOAzFU6ATgbWtyNHK90FA1DR
JfLIOcSJtH12WN2rdGspO1BxZb638nMzgUmIFgE8TH5Tqwtb/xzLuYXefBYmC+5QdFJ1d+jD48D9
IjcE5FA7sqiGdvfRUDFmxa2qPgbq+epilReHS1RTV7ADE4Z0ERodMagqpIuh3skHsppD4JfTpP9s
dQ6s8Zs1v4B216hlkOfbbYUTbgO93Vwz/u7aTxIWprgUUkZ9DCZwB9ISasXZuboD/oJViEC4b8+W
+2fr+xF9dN4h7uPEkv1+4udHtVrkGuIE6q6VHm6d5uT0O9iaA4t3+O1MM6P2GXmcd9XBppFXyZho
g6PJtD5Pa+RDT00jt3qT6AfhwB7LpTpP5tiehWbBO0hoHUIhKqC/iBZJuoSOLnwzWv+0GLNGICim
SGIyps6wjrvtaK4cc2WmJ6XYh0i1pJNJB5cjNn8YxpcyXBJpnTpbA35XxYBUqQi0L6BB2QA20Pxh
CawPlITT1PxSOAUs91Psy8D1ok610o+gOwLpmGjJfiw2EaaSGO0Orfe80872698HOFyx1M7J/wvd
vexcu/YF6YUrRnL3SKtTBXkfUuZ0KVomPboKP3PIiyNj5azcp+K8AqQuFVhkXglOxm5hGXj0tp7/
I4hzJWSAbJPigXS0D6+Sl+i5nU1Vo4yCfe5Y03zeJEe/uuSVcAuZmwYrx6AS+v5d2b/IZmY1gkAL
ubc4VfT6yBrEDmlrZ9TI0KvA2Go903QcywpARFKYXBTHm15jUX6peWHMXWI/8mcfQ0+1cAzRX8gg
9vi2fVg6PnkkDQIWl8ey16FlYDhJ+VtrZxMP2v90ZJzbLQ4aelYsZixVSpicwkKdbCv7MPbIw2dU
pRFPlbtE+4Mrid9bo0JguxGoV0/Z6jTctnEyCbcSej6EMtBx+XkzH6wBwU7T1two5iZh4JAyHmuY
m+Ud+WTgCM2Fl6wz3G72ThyjlTNXFqxnPurhGTZrm/aov8GKjCWQ9gZrJY01wDhwPO6pXxLmb2j9
4xJk/ZlFw5TzRbZ2OWkPM5THrfXpikYdAhTrp7kDDVmGK7vVLmrwSPEHWdju2DIGJ6h9Q3DIm0Vl
P9DQILvndcTS6gwXJbhBl3aYm6q+e8jVlwhr4QRqKFVgCTQMS4E/Jf1Zag5y9ECvOvOZM4OZirbI
SgPzVE39BZZxA4O5MR3clVfPmNT5i3pl6weftnul2/MwOlKzJyA3iJEFygwrgFuiha7p4KHjitAb
4Ik4XBFHG7aPRBjs4ydLMy0A6UA1Zj+RoXNHNfFJN55xxqtkIQeOjnF8Q0gB01cFAeoCJbB2vlhc
RKzhoVJRJAMT/qcX8nmlo0NTL5hY0eUlMWaChec+eg0o72FoVmCgIhRNXbmy9nq2t2Z3+kN7Ms4z
AIzsSjDLEJ+zbCNmwRugGhrFerZp/ZuN5F1yZp1LqtIXIsNwykAyOIteHk2ZymBWPZQGo/JHjfTB
W7G0y/udqPJxokq8bbzxPJxju5GGLZhaHkYNph78NMNaPb6ICoTrKHeIs09xu8wEYQsqkXOPk4Vw
/+WXLmNXtObWeP/ySYzOjckQrw7IbLi2/4B9yHWB2rKItJDPZDJI7bnfn+AtYGX1DJvgaJQ2gO1l
W5+b3IyGVhNlMKGOntBKLuDm0TzzTLYOsXOrNjqzMnlq8MFpnhExwovwjGfGG+KP31FIsJ7wOUD5
xA3nzrJ+P/ibuKR7FiNZSErtsbIQPyy1HjAS7BCiakDP463HXa00S/7YEGm65DmEezveIkF3wRzY
Kxuhk3nBOTKtajZuOw+NPETwRNsEAIgNQioPLDKYx8vqIayY9LITyUB6pDkkZf4ATIhjVP4dxT3J
ychhxHgSiUoXLcfkIwV451TbYNgIA7JSzIWZWSWbvjoH2oZDJncQd4Kw4XEt7xX+XH2bUKTLxFcW
tAsbx6JPQz0w0Fmx2ueoUtszWRz5cMmakCxtdpECTMEyQjI4LxDN/y+NViiJ+PZ6CKOA1PO59MCl
3JbL8QYp0kNlmvbXUgdX4u2D+t07y1Y4Ztk/eu80WSj50UyIBwfhvMRvikT9NuYzMXhxk5lEja/u
o/jZsdQEVKAqS4XcTJo9ekUDFJUQ8w/KrTE+hBcr/MpQfdvjWXRzVnCQZuFUafceMiuPUJCHV6xH
ZWW79/6RMnSVjiSel8XWcnaysQxDbM7AMesBwcUlFmpunxlM+HwAFmDz32vfgXMyWTRH1me49JeQ
Dsfgp5A42jJz2kt/MUy/bFU04BwRBlc57j3nkspbvSM7kC4O3O5BHtaOPJOBQgxC66fsm/q952Oo
qUur8gT2MBvOBVk+vX4M4z1Bz5l+QvwSF/WESYC4fkNtzctbFF/k0/BVRywMPEKoBF7M52nt5sJX
mVWvhNhBlaKfUxMcWobAgGlvQWHoZcuaBlboJ6VjhdBDuoo/YANJIJGXg/30iDINsF6qCRIWqIjR
CgF6U6JtHFZGtJDUh84ogBAUMXgpdhZSMhohC5+jvyZPblLTBKI8awPusvap+xDh3WOYLTU4rr2D
BQLbnoLcDcAg88Q25oayj+YMUl72lKJoanOIMpgU4AIxSeI+T7BTBsOS1RhXKROcZROsyA3WyjP2
5p6O3i7fcPiEEt6+jqJWaVmTGhehY+6db9Fid+sCfkf1pTfdPMWu+eYtcc9ts22TvaLdhW2Yia0X
bc1+o+rgn2fkroz1r158NObbQ+2QIbZVKgjMjD6MYjHoc8P8GFimgr7z1aVo2wLjItxLejGTvH3p
HFhvLyuUx6x1wBSIOlmxz53ywfDeQhvgQeNjCcwRWjwyY9Glv0V3pyCKr1S6YQ33VOh6g+CvVi6B
+0h+x/D4Jom4W6DbTMffrKWtEXLWbUh4Q7oO+bxk4qgYu2nNJk+mlYMLTGZZvQFMBRGSSURmn0Yu
bdaARG22D7pjZnZmcoQ1EgHQRLMjp0cyShYxD2lfXWR3D91PaLpgrFFH868FiFcWTGDJ4uBR46sQ
pZym8ortBR2KMXSOWcZA0c5K+ZlKn7Vzw8FsMHhQr6n/WQFtNW/oDBpxAwc4y9FHb3SblIe7HK0b
MRowUdPW57jYpEhnwBbrVNXDO6sQoToz9kveb0feigXKET2PkIaDiKPosfifiBntQ44cdtRQtNiP
w9PygoOoN+TozcIf9geq1W7NkH9OxsPATKvZJdqyYMKsUnR+V/5Gz5HKou2KV2x/HGMPXJLU+43w
K7K9FhNtWnzzXILgUEKgxdpDK9d1I7jJRrxoE34gMkb+ypkNfVZdx97LFPgRb0+xzn8gthsN+ZHr
HDBnx1b2nioCq8kiwLrVKlDdm+Wp7NBYxnEfewyRwyybqnTkJgzhzhEALlRci2hNq+CiWqShD06y
dlBrXrcUyufOBgLB6MI39sIwHVVf4jGP5vzrRTen+YGNrGYsMUAuMj8uj2DcxXBTCy4EFNDF1trJ
AYKbUQVoCBwgWYnNQqj9qvUl6Wh0WGEjWvLXs3wXpAfDOmJcJCr27rGVo56ZtgUtl4Tn16JZgX5d
Bg9JO9Qu2sSOtfqXHi9Tj+VUgBGKwGsQDZKOFImJnLIbTHYuDL2K9KeFg6TuGMlpwd03Llm0MtVN
IV2rDG3FxkDpAjnS3tgJQh9tzlwZtyJnRhVu8/Z3oP5NwkPcogRPaUetVxlxSBfrnpgg0spEh6Up
rzJJwch8xlx9FiFaLQtTaFt6MGAvcR+lWbxUhV0ncdhr9GCsXTqckeG2NEFK5SUf4izrvFtp2IdK
Cv+asvgiuYS7ykv1mSEpp3EUriNqxSSV/zTdOfnJ+EhkAFSlAqSBeb4aoh/zpW3NRVzma+KeD4q1
GvTs3Y1fHWmSNl+u1pPL5UkHE5b8mJnPKgGP5rdLm3mOX3jbDMZ9mCT7kkoykBtWqsodvfi0wcUP
Jqa72ChJwa4iLcT/lkbkbmCyLKBfuOOu81UuU2wghb5yWKY0LQ9cGXFoDgta6wX6/6kaaPu93zeH
Vm4OlqMsvdy+dGois3BpOH/nOdpAzZfQzWAIbaOL349LSdHBjTpLOaLclPqjyi4SSYadOZCJrEVb
m4uePkuwNjvOmlKuf2w9ZNVgnS1H7HboJWLyzxG+OejGhiRbWwF+USB/yMx9pk5mfilUSLEDLDqz
B77Yz8MMmow1LLMRnQvZs66N9Aq0pOuVy3xkA8wqqlbfHMZS262UhMxBbdh0srSP/XSXtwHBYeMq
RibYIHxQPO5NtghD0pG95vBSIf1Rk0WTa8uGnrMA8Bro9MZZdBoT+946WD1a0zjlY7f3w3xpeIB9
0SNbsTLrCxGbk9PQjWgNY4SP0t4MNnrCE0GFleB7owVzko8Y90nv9QcPUxC0zZ0BQ0COinltwRSF
+yjWGFmonCsHDBsZZcQTLyJeo8Avdh2PBoUJAD2VTMtiGWYWxjOwRKDt4RYvWhuQFuuLUSG5XoiA
SrJoFG5KBc+33e4U/SXJ7xGgSi7Onh/FAmBjEUFQwdOqWHoyMXWpKHQuwIhKiaUtSMdP90eUJTGy
FYO9fn8KfablrJZC1Ia+QZuEMjCyWZQbrP2gNrK30Jkb6+HBiT9y+qrBoXMmaKM/SDX6B4IhRxM6
DWitGqOzwUDVZE08jOjEapjPSTQLGzqcHrwra/U80acq2RQ2uLCBO1ul3HBeDtqlgnQwBSlhh0BB
/D46HVbufLoU+03ezP1ImRgYrjiBPZnemE4zGBfuuB3iz2KsFvygc2I257GBvG6k0G1/9JqZEmOS
8GhbOzfYprg+GKZSKc+QJmkVu3XODwu/Qi+6Uf/mGytLIQOMzSWx9VSEX+14oehOokeOx7chgyyw
ENkxm0CGFkjdzPOTZUW6g80nEuP1iMkAmLgMylzZDvHYWQgRhrUOwM1L5hXaTp1BiJTIdyaKDcei
+HhHwbUhCkGCgW+hrrZ0Pja08+KHC2ho44zzQXu2ZBh1Qn7JL5iblCohfaiQtMSkDbIYI9Fk8JC8
Y/cYqKkaeHsD9muu6zabeZ00VwP0tm6/SJHgjXgFrHSV+6wfK8ZrNJUIs3MkCsFAVQIaSEXPnioA
UzFRJkCgWlGp8SiVyLXQC0AQQPPQ8pnr6UoD6pW70U4vlXlSDnQbNHAMBueFeS1z9mDBbwb42GSG
ofKEC7qXUSezkXVuJiIgHfroig+Qwx18YTlcgprOmE5EsRi7ITPNSM5wkDrkaNctKHYWBGOfehn9
Vf2nJy8bK7GgU1Qq82CWlaJiZX+vxM+yBTmrbWF43SDXV3TCAIEoEdNvKWBSzIhc6bjEmGjnFaWh
hQ6sH6q5B26vftXJ1gKA1jPvqtjNydzaGT+rBohEk61V18oTO6xRVoRTzFi4mjLelLpERfvVKm/f
gyWa8DGfO5sUU1rJaq722EJGwgE6dRuXH7WJK4w1Qle/O/fZ9gfHv8fOMdcembqvgg+l+ARaYZd3
Kd7z8Gu0l0pPlWLQsDDmR5qQq9SDFZgB+o+alqDn77N+0VQ6VwYSit7dOK3LeupH78AAd78NojUx
QRUzETl8xNwzucUDhJ/ynPKlJNGpL9joq6/UZvYQK/c8BO8KcwSrxSyEpOCmmA0yQgmQbWRQxHv5
W1AtWGYa5l6BKDVYwI4HbtF7miPqC/ju3mN3ssyvBDV0PLpzYf5w9ABdyduAqPLnq7emUSBbMHPz
GcZCTKpxOQbBK6iY2hMJRbRB+tc1iCdN1A7KZ4XRIAccovwq0Z/NVCr/SpGBhjRzNzl541LgCiAd
8ixFR6WE6fUZoKoWJjz1EoRg1zHvKWU2i1TAbMlkPeIILV6tfjf7G59EhxeElTFouUgikCuYpsam
l89efksI0gV+FG6JgFVMcoR4A9l6k3iUrQfGQ7K/TNjMRiclOrYQtSaN+iErtP/SwmchGPMdAb+w
6OM0HGpFtTTQsw3aNAncqc0moKYK9Qv40TIhIlIORwwDqcxngaOyZltg2B/8I4R+WJ/MV8Ip02dU
LfZS46H/J8WO0fphMte4sRvbX2ieuU3pdw0rn/mM4lxItlFcsVeCGNl/ua1AA8aTmj2wylCBphDB
MKGILLT5yxtIInCzVZ8Vq6icifwQGhGLjTuyiiOjKikiTOWgE8NGm5GsyHuDGg1ieWIl9A/dnpyb
AQllt8g2+BzHZAGbWVTs6p1/U8rmxXAyw50XXCTwemjam62MexFXj56tMwdu3z0uf0ZwrxLYz4Yx
haHcxEOe5F8lthSPHzlzev6SSNaFIMI+nAjZgKlTTJcbJuMqRB2ErkKle4plUPoBCnX9roXFTGtP
upstNOUi6XeJdElNfSvuzUzeivfJqnw0039HT+XjBDcp25FC5eie6v6VG59peWgsD/6RQdAG7eGv
xgmSnYOUqLc/1T/oJJKK1zJNfmXrrlrvqt+q7jEHPmNtU4QwisZ08Tcu88WgPqJoJ4Xrgs+38uZa
YC9MDU2E8tcy/HafsM6Awpbuls8ysHdME1jbsYypt7KzI4oH331lb0vslsm1ENds8NLp+wbtpuSf
SYLI9o8/szPsMv3KGzKMHxnXbDp8dwj5kuIL0G8cXVEYjnAx5YNuVwR0k5asrq3+XlEHJKQfVpq+
t1mkMPOvFU7ET5nrJ8TZXjonuWFGtXeLi9l8p8Wq6G0MvvQtASY+QuPTkWufzVSR31Xf4o25p9lz
GMBBdVejvogKQZHR4i4y7JvKKY2SmenvVOXSGteaGUoMt/jSmqSbbeyF6h3C9qJSvA/bsKCXO5CQ
zr9b2OsOtMV48pmPuOpVsz/LXJka3KlxdMTQxj7RkdkFHktOr/I6+N9J8lKSFTvNRr8k6Ltp1o3x
qNZrHHiaupVJC1HCrSsPmGqXRfMMZMSOuzg62dnGci8+gzeodp27LVlVtoe8WOgV8IVNY1y0BpGl
fB/NW4d+QUkPUNBLWkZbYXhTHTMMO3zwrvKs002V72PlMxgPcn/VOQia4M4jo3AM4H8unF/VMXbK
iJiNG1P8cTR60Sp9t6x1rejG0AQMe+D9Se2Dsbwy7IOQxekkB4tASeZpO5NlHeZFligehkNml112
y5Ub8UIIYI9miAUJ3+F4ksBCiqXFzbTXNcMgfRfj9Q0XucO6wtix2x6aj4SNfIfjh85W6F2pG6Ol
axz5L2V0kp2bySjWNhhRppzoSBPik1HeLfPglzCHzn6xTXxU/Ot+RBK5Aq5n+ycf+SKREY52DA17
5spU4UsuOdbiFqrfHlp+153N+A3YIeYbzRp0eWS59Dm1FqdneyUIO09/Y/iaxU/E9ZfsfS+YNygW
bN+aKe7D1VdtiQZlUWBZcl5S+R681xg+TRtvqrRzkhPdwWxJBeLDNi45SzPtJ+eusfFg9ahpqgwt
TxfOA7ZbmfcyevKhKfVIw0HbmcWHwSenng40Yv3gK6/If2Tt0zTv+cACZl6mc8xA7rCt250af+ls
59Oj518Mfg1SthkoqM1eb28y90r4zeFYGTPVw5MwDVhLgdGrj7m+Z8BSMSnGQIjMFEHCK0FBabsX
hwVa5V5ChfoJ7oZ6Vd0fmS8gu/NEFMlFb/hC/3JmZYgY+eo1RLpgbpuNjrDc46k92f3Wc196tckV
5mPZ1+B91/LS6Bh/5/uuP4TExbTrMDzCM6aBt7sVGXWYqzngo1/xNjWnqtl76k4tP+ixZYieYfiU
4G9SRunad9s8QnlZoJpkreFs44wN8TpQHzyrcf5dlWtkeb1N5mgyyZAgESyBk4RUY4YnjwCzjQLW
TjkXOCcTzuIWNiQ4W0jtUxPOcwI9jFHojLIwt//j6DyWG0e2IPpFiEDBFrZNb0QZylDaIGSBgjcF
+/VzMIueN2+c2CRRdU3myWiVSMms6nd5wJbhQaWZFd4l7qkQO462znmtyABAv+jmfw1rfEXGJB3g
CiUKaB1eWSWOhCFHxsH0mHahSOU0kcOx7d/xQeiZGdcxFGeGhwGu6iS6Wcy4qYD/tQNWYX7No7Pu
knxFR02m6kF2BI7av84SqEBNM6DtS+HXmnJR2XOi+v6jLJ5cBgvVMU6elzaNF9s3X3SpETx3yRh2
KYx6FKN+Q15GiPrqXGS/No6knvGvwljoqudhutHelZQ/yUOSPxLUVoTbul5MD3nEVvss06uT/XaC
9b75Pjrflftdl381gv5iJQZSBY/x8OOl4wqD69IfdsbPknmY04f1zdWx3uCCtVQhBsP8+AnDKmP0
D9tEuImXlCyp7BDKY64PYQvKbCcI9PGBV+3GmWz4J51epWTYfYuDS/bakLsAVdGEcYfEjkq++MuC
a4fSt/rmFuU3P0RPJRwcQDULYxaS8UPFVESxTDzzcj1vC9SAEEqPJ47C7h8PTVy/8Qxk9r2BMat8
nZjrZXvL3U8F4ajPKjr7MKGpUZpjw5/UZOluXhysse0d1zH1RwNuHBEu2eiQyfh0ahwJbGjYR/1j
gwd9wyIlSO34k8R/ThgQcU5MPsqVg0u+JOo0XQH7MA72hIuCgzGLKtYoLRcCj8yEFF75t71TTRtn
StCDBB99Pr8FnvVamQ1DJpaV1vwpw35hHT5KLgELhXOXF5eJX9lFv6ZM3ZTv3PU2ttFBgg1Kjq1t
88iWiDm+w8algpgObgojLhjzQy7rkzdSG1TlOURFn0u2xBKYnoHoGynACKqyzJoHzw8fzlWXnzvX
X9xYm9gsXPQ73kPiOyjnyLfil6DfSyAFaGVZ+yzd23l7Ggf7PBgpHrp/swy381RtDYaUgZ+AMERF
GUMIiW9jSIviYwZEW4Cjdee6epf3hFA0FfHVrlhX/RMEsv3sxxcRRo+t7B71CIEjmGi5zzq/RkCl
+08dzJee4kjHgARSc9NRmnbVeKzVh4liIJ+oa+E7ddauUNldTiR7XaBNcREOE+rm9fchZ72gWTf7
KwaByr+fonGfM9rTMRARpFYTSx0bBlCiP83ycZHvKlwwKalxRWr9q1kiGtZz2kxwwKa3NClw7szn
Dg2HGDFN6nMwv6gsWs8F0UgliTzkeaXOtDIrjSp5OrTpV48rjJFNSqYEVr89H+W2zDCqhIs1rvyO
gCHTjlbYV9I/l2EImaBQrSzkddEu5QflJSG1NLoTEHWMxGvHQtgFuN7op21AfplH5JdLa+hSjFUI
HX0L1zKyipa8mb4Gyu9vyGbmPOKDZhZrUTeGI+iJsJ7Z4RJApIf+ahrY/7qMc6f1hidMbn3+ZDTz
rlQklXXR2RbTUbbdFX/iXI5n5JlnM5t4oMR9UehHGuCdQ0odzhpco5AiRnLq4SeUyZNJtl8tjbds
Gq6G/h2l2g+++wJe15XTkxVlp76K9g45Whpjr87sc+00z0ad/BoZcVfeIu9th3Pw4o/VZz0Q0+sN
X0lbXCvBd4e6FJv/ILuHwRgvgxCXwpsvcYrEmFNSx8TssQkLvMUmbE/fLXynjmSjRYNvbhA+FKQg
ZXX22TYVhwhri5FIBgoaeQ0gg4206Ejm+uBJQBOrXZbksJb9Qt10zeroDtDZJxOCjTDyD5JeMfev
B5U+T7H5l9k24K+0v7TB3yiGay+dx9JxIdH2a8+Z9wPJ34U7rANzvMdhhirChDZmOwjxKC96XnTe
u+wUUEGXSEBdla5DvtODZ4Cf9d9RPODkyT/t8Axchu2Wu0hgHMiYbUB0k4BXYrxZqr4SagMT2j7n
UX3tAsxnuWPdyintT9Y91H1u07q8RcPcYKP+Ho3pZxwIRkGgeKjBzp25MgOm8gHjw6zr/jX1Um4g
0slKwtnqVKpzGM4vvsrJbpjUIwGICJsM519Jqm+sccQNnKBFTcCuzb5VYMshkmYHh+bqNPuE6mU1
V6xqHLc5VsnNJqQqQFgPeIC8FrWXVrx35vBoy+bQTJB7oa0g+dRVcrJoabsM1Rf6k1yybpf5cY5d
0o0GaH3O3oNOEZh3PWlToY37DgZJxXoEdRXv0E626lAOyXqucNrr5tGcMI4nMeCTaIWz5ODbw9mL
YOWbxjqMvXcFlCsL85UaeM7IvjWHdtd4HZGZOITbni4sOSsatkmVR7A6T4IAd778m9nHkuwIZKjP
tdPtpw7rU2ceRfI29ny5RSOe5m58N+OWnA9a7SS+N4X4rhHpFicZhigLgQjX46bOusMiBWAs3/Gm
MXckew2A/Jh+ehHLdYd9R9I8RFVz7NX8PZOQwDP+EDjeYey4KxcEm8cN7VTrou+xK+GNRw0j8vmu
Nfi83fnsxObJjaxT50P3UND1KRB8tvtO8jFAu8pgLOXIVOKJGtuD9DOcuyq51Ik6DiAnR4HkFjQC
1sGwmu5Gho2xq/f21G2NCFqTW+4SCAG5Di50NfizDpFRX5b/2wNK7auEFOGBFYe6uF14r9nJN+O8
yaTBkG88tEmLRkgfZ1aAkqlnDQqfyPgtUCWiSIW30qD2s0g8WA1gnfu4PGbxNrQvxCfzx9g5wH/o
uwerpI1mzqIvZIE2YI+U+q5G9Hngzqfgp7XfmqWNzD9LY+eHt8p88d1HvDUifh6VYAgM0CI8N8y/
m/pLMY6K0p4hO4Mt71033jpjeDA9xJxjMazJWhgrH1JHEAs4qywwIWVhAzYFDorgAf9sFxwHDvZI
fXT2wwKvd0NmKObRweXVF6/LZDMKngL6BRu0xtg+9Hp5QQ6T0Zrk1bYBf+Z/Rhy2mtk5G3Ya7Lgj
5xCWia0eNe4xqiI9oW+/Iz0LTz510DkmeCICnO3UIIjTbWt88EPIXohfZfFccfFU+G19Ynb1KuCS
dNoAMfk5nx79etOZ+5l2lspXk7DtNK+p2PNxtNnRCO9F9Nk4f5aNvPzZdz5r5+rZ9K7Qe02Uu/bV
Uj983/MI4vVHDtYy8t9guuE7mls0Y+etWkhydyVQwjpWaxD93ci0jNm8t0U2jgnGZEWcppcRlZcb
Qx9nUFBgYDB80li6itw/HvDA+Od1cAnxo2goHNqHto41eyBVd85uiccE6Y/fCCOgwGAce7ReetCR
FteYvDOy55LZsewxhCh8cQPI5nbxR99awkYtCiQu63qZtTEVducvGxBmxUSNyB6HGB9DfvgpYjT2
RXmExClsVl9JPHIsp+u49DYZQTwN6znPyMioDjbhw2izkEuDvZo6zHhownlz0ZWSuMBTxD5n1MXO
DbNtohfnbLP1mF/Lnn5hOiD9IBGNBTHZHCkOXju8gVom9QEkbAGkODqCTR6ZsIeJjRZJryKPAA1s
78HTIH/jnEvRZBsGecdhlOxGI0unF97+ZKsQt3XEZ5V7kT0a1kuY5OwoPvPk17RuoqOheAjHA9m6
wTbhqJDeJZEflQscKPp2pgeZ3+M7YYVIIT9XUInV14J2s7C0dXdj91Cwg5lYX/3fb9PJyfw9Uv8G
8VoA+5vplno4CFn9WkS4vm+UUbn8icw3z4In8pJyVItr17OF0Xj6vZwWCan58Or5Z5+PIQ7bk2f8
ZJo44dc4fZxpmwnKmO0Xng4pT7HxqObnCDY1A5TM+kxZOkTzLSqxv8KpZqvPSbNKPHfFhcrMnM2z
cSMMCjH6Nc5xNxlQQm4jS1mJsI/HMfjsSnM7pwIP13ODTqbJfkfSWXrBoav+3Nxl8cfqezIwcq4M
h6AqZqRV9owOXqN4cb2PJOOlzREQTfKsGMp2v6kP4R5pB+tM7C6I6ddKZ2t2eNvSC54mne2Wr1IX
15uFQabFJqLWWEZvraz2boSGcYTwJXryYIEmpahPEcZam9mKN0yVMMvE2Hiw/1nFJqisQ2CQOoie
d/S4UkW3ntzwGDNtCgfnNKbVxmOfWhkAzchB9QJGks6wTbiCB4i4TjKSBMJfaxcb/lHU5t0QDY8j
27jM5WHB/JyT4DnG6YGemfQispx6ycr6GiWcl7NzUU61F8g3jBDVPCWGL+KtNPMtr5rM8WJbNtTK
Q70rEm8zywzhi3ivFKyTeiQ4HPKd3E2De4kavFplzAZkEUCwkoleIqgWMkWox9h3QP1BebCuomSj
66sbp6QykmoXo7lR23hmy4ddOXRR2CHwzWigTdOANphuLX4LycgTboenurhXsjhjgQY5Uhtbbw5e
+VcH6J6EiuI59VaziSrAggtiQcSqU9jXxFxBCnEdqHCAEHKATLOFHnjkAEYembEwKgdWbVhwqmwD
t2jVwgVzl9GzrtclJQ61WazPIwkwSTFctJo3OSqPIoF8F7H978V60NNmGMKjwQQIba4ALtXw88bB
3ysQnm7W7eTkA/VkxW6b9x2ztDnMN8GqIb/ECZ2NIafNFJCvTpftAamkwdm41bCfBmwvKDJ0oLY9
6EgTqavyLcRLMy6cO89Duc7uuwT1Fmm5q5kEMbKY5EsikmNeyz19SWeWa78j+s3wb20brE0Gk9Tp
/CKogq9Jsh/n9hhL8j9Xs3H2aOg8yqqU5ePEDCQA/GNSS0YEp/8OTIIcFCfDYlH+M9I3s2LqlI7r
AV9s6rMfwqgYKOxw/VcNk6a6h0wr2cHZ3qpcVtRph7CY/S4RbXF682sCij8Uy/0Jp6jf3Tvdm8eW
qAwPrfeUut+O8dHT86cm1Yx4bNJrgncXc/7JFenWfoyju6hM2RLOPa+pvVSu8ayS5sB8ptykJFEX
rbpbWsOqmtcBfp2RkJTyyQYo02+z5L4HqZCpd2t8bsSXn93Z/a9b7Ef1ZhrbxH6WJHgWu9R8aJrv
XB6WsftUDgeTTs42zsmwBmEeitcQYnD96HbpJidZRdTfKTszpRHcyc9OnBfTUQQuHQWoKb+KAUX4
U8BGw0VlGDqL5CRa6a7cBD6h6++x7a4GRnkpu7nB/TYXbyYGpq2Td0dl4JtTFJSvgfnSGmLF/wC8
hxXh7pwAzRK2BPexLvAg5idPkL2AOo420IM+SUniCRyCZkt4EUnhDRHGbMGWH5PnmCf8ifVkQIOx
TLz3SqE/t3ty1q928DAlMPYpLjWwbxyIbCCQYple/tOxGxd2e9AcoUbqsppX24xtZI/XyLi0Ao3f
oI9RQwpLAtsgihjgwt2HFVlCxmgsvW7w7zkj6zDvpeA+bIOO/Xu7E8W8GwN7M4wm2tRxW1Xt1bA/
Qo5pn8ErmHIVDCs7SFB/tbugtre9F67tUG2FdtZ9Krd9VaPJ/rAn2hK4OEFwadVLaMX/5uAhK32k
+j6Uz3Hb4D0wZcihauN7yL51h+Et5eWzyhtb6kDQ6s5AmA+x1Nl9mToPjIbNKeMNX0oN7B5k7A0B
wSmoiGtkpGxywU3CqiebhMa6QOeSx9MuDxnaR+8FcqcEWUXkvFlohVFZ1aSfzXW5n3QAHsXdjCl8
JtQWaibfcRoJbEd8j9m1qsk2I1GDnN7cQrRVYFhnc1Wyhg84HnuTybRGhfI3UoEOpB4t50kCt3pk
94v/bVmzN/3ELfyq2RAVkjWLO2/aKVyNVUvsH0ZKXpzGbNGRMZmxdVYoWqyTlfEoU14bq9jiL3DV
0YruUvVaJajfMHJQ3mnj1PfghH4qNmSlhfEm/7M0pbd4n7uO8KRojdJsGahW277x/zl04PNIdJ2h
9pU/b7izyAU6a7jdHkmjVdSdm0GeZIvFwup2iuCMKQcd6lSC5QZ7mOzcpzFJUF3PJTDfg5x7RwqS
M3V2J+tYiuLO8tt7xQunI24Sej3fbR8yx/mc8vquAgo2i3tHwIbxeTT+WTW+iOWidzNjO3dcMy2j
kma8ZEO3qzpylTJxiYL4WvfidXEe2QqRo5Wok8x4KMwKWwgR9dZleQJEYu37yfwhv/suLCNwZnLf
mBMPmobx5YFZUxdPQL0r6+Mwew+zcxcG8declteQwVRutG/M65g8l5D4NUiJsPsB2Rjr9pqVDgoK
gHP8VENM38tgsNPdJQ3gKyULL6C5RMRXZy9BB2QrQLecveRBsvGxRaXJ+NqVLZgTqpXhlgFtaQ3n
kE3syFFEIavCXJhO2zJq7624QqSetSceoHMvPHQmDmcakmRXvAuEGIvNwGjeTZ/dlTtAup1PokoP
DFJRYCFaD5oH5dFrutxgU9PcNTSiKiHLzstuvdMgzojsn1bWWzeK3pzIfQ3F8BSyiwvMZwIAnjLe
pMkAtRUwT/undpbHuSJpHgl4/R7QNGiHKVnmndwJH1iS7syGV102F1cs3wPKzkI8lwFiGDG9BAZx
LqNF21Sp7M2fk510qIw952+IyoOZ1VsxqG0zhE9j6b/yY6+pE11sFFFRjVhwQLtpZLDqcop9zxvu
gwCbXkcpz8brsVEtpw6q3wjDYVNBXkTKHdvfcUtyWENukG+cq0xuZfUIw38tyYNIedgS9pxt3Z59
qFh06svWrHqKUI9PbNHsrsZL/GTP48OcYBXDzmc0qMgXvGlMmDwCIobxSQbshBVlzw0nLHVX9vMN
KRz1+XTHNx9t4s3E7pwx3mRtuZlIke9cmrnZv6YIKEwrAeea3uGj3kqAil5xzaN8h7PciKabRqSQ
xM4WjSuLXnLlw+Z5ZozfRURfWtZ5SoM7VzOJ65gSl6dwJjB8gGEKXdEDK+qNCH9sjsXa/ppp5gTm
rHAw/xoz24jB3Se9fZpS+yWLzK3buYeqYutJRiugf5QH21xFz0LrCzqIv6h01nasDxpuvD9se75u
PRHqMNozHR9qlCIx2qyEdLHUyrazq79iLbeD/4TEb93X2aWhtlHleQoKFkQsPJjKwiw/+Fi5Jjdi
HJo/lD3ZBHX4Mo2FsaYguR+8swgEkfEK8I+gaWN6ZXodJTNZ0uii7TG/yKR9HMs9MbJwJMfQuOQF
kFAbQcqXlOPe5vmdc5yGwDcUW2NJNG7KZV/MSFxmca4HbHGdiZDXPeHDfnM7/2/88wk2tSTzKOeO
zaiAfsGEb+XI+2bwnqbFvqnd32W6ZqXhyWK/UMf1Qz37ZzM0L6U5YcWcdnoExOWRjF32D4t4oKar
GowZJnTxIAvoegVIKkcaW9tr96JqH6IBKAPmbBFkeksz8q8FGCCiEEihD5XR3mrQBGLqT+CEO39e
9458KxusoCH7mzJtV8wkUL7NG3kpCmTXkno1wpyAbyV10EXp6hqgVFM5agO0hfbN7ZvtSOYBtxXr
vsRbpbI79uygYdiLKQVbExB6josjDdiId+FTV9NFJN2wrvPpPLISIvH9s9bkxLUnWeR7N2jP9tgf
Mhs6MzPL3k3OTYw0syPMXd7VIx69s4jRJxXsrwaXgJzqoA2ovlw6hkL14zHH19aKPPUcX1/JJUjm
QcW6QHf6Er5mCBaT6bur8m01BStQcvao9/lcblO0U5NyiLqSsAVsMBPWqm+8rWn22wr8eunywefs
usJ2ZzqIX8pxnUPgz8cdzeShJXVXM+P3iPlu6cjxYZ5rgqlMurIaw0KZvvugE1sMQGBM5Uctobjf
jKSkk0IbIVAkR/Gaj3irMo/pX74OF+Mkir+61eAW3keyGcI10fMBfj0NpXYCM75U3RWDTZKjBhpR
l6mCuxAXcNUp5iT2IllDhF1/6gZVFvItRVNrk85aKBwbFWzHmTEYm3mFwVbQHOXkV88xDuo+2b75
NlwdkwtbBzBvaqyDyFcRSVIzEJny3TfngkW3jD+m5Kudb/0yIsrBGHoYfeD58dv8LIxuXVLkcnXh
0ivZN5ZbaWPr9E4mayjVSOYzDNxNF3X2s6XivSEeLY+kvkZpaNoUiLEtSNnpLHKf8yVskIiGspvx
IQR0YMKB9VUZVX8oWhx9gUIG5HZArD1Y+2N58xsZrx2bej1+y2fvy070ewYSZi1MtfZnDL/aqvn5
SfRhWwmlVyHuVUPGjy9TFKUS/slg8GoBH1kpYo7WsR69GshZLhnWlIDman4LZepSBvoIsgszhUST
VxdR64cWEmRUK0S7XeFvtT4bIVeY5Yxy5eeoPA0CVft52apkfMliB17KrGS1LYgfsTNh7RW4k6Cu
ONUEom+ZosNMnCJhX0zZOboi3ntcPqShUkxC+A2jlLhFpFWjN/iMttN164ftucRcaPkOyZ1YmQ3f
+aoHH1TrSJBjmD0Ln8wKI+2+gfat+8zbpsLaSAuzMgOmlaRBKBSyAe/H6xc4iFJnnqSFguwBtK3C
vRXD46L+xdpMJr0MEMOqD+0X92llPKeOC2gnoucvz/Ggz4lb77Ohoor2EBK083SW+LfirD/wxopt
klPzOOOD1P41KUIIHVbYg6JLrkEcP/oi36Q5Xv3Zs2nVtcm6BHEAnn9AkwgBBwM5g5CExY0LepTg
AeXBD4mUf4jwNFsCx0at5V2egsPSoOxNAjcGi7G15caoApc/FEXCytQHUBCN3CEmol43kcemY60a
V1drdP9s75FEDuCMhkv0T/Qwm3DHE++tJ8bW8qD788qTq7ZyeEzj55gTmcAmudwVDmQ0O+ZLEtXP
dlJhQ3HHnZPxcNntcDL83t4FxUnpJD/lXbiTPmPk3KfHijJz2I95dK4r0CtKhcjG15J7czVGcD4T
Eyh+kREINmfZVkwxoA9lA34P+41u8ClKJtUre3K6XcNTVC+JR27zFXV+uoniedGg5/vUXeg10B9H
a57X04xH01tUTuRyiU4NW10Y40ZW489Q59/aIpLDEy0tOlN8izG9mbw0pH4fslkSyJXZvyFYytpj
Wd2F7GztNj+aNSIxn/lhLes7kdYs1TtouCoF0JX6GloYTgrJQmBlv1JC/0S6xMGSzsgbxGcxINEe
qnVSMHtrIve7raph04CENF3epg6+1gCpRMxkLubEU7R5ZsG9SdGOBuzfveQdd/Lz7HcWRvWc/okg
NHNmzT2J8N1FCFDO0XeTo2hNbZLqEsTbQZ7fqj7x9rYKz0XJIs0DnlVPgBcb39uHrFjWfUFDZzvO
1YQwx65vJ8gWrXzA+ozR5n2lzV+UG3P2XM8Ih6YI/OKoZpt6eL7IgZlO2w+4awW1EJFCufp0Mxit
Q/jcWzBzY9abokRk2YtoM8aEehg89472vhKrPyUNSQTF7BKliHHCqv+GMPybBPOAkbpAVYjn6pS2
FOVAESlYyf6lpdVa+yZy/MD8CJn2jCOSnsSy1s60qKktjMvKDo61De5cGP57ADevh0jTOtdU0kzY
bvjLWZNzYTGoaJ9cvCain36EXRugTYgXhJpl+aAiuMCy0JzZiGTUJMHL0PJkFONH4mEzTmZyYYXj
35XVc8p4ykt6geSbj8PxGf8Zu5Kq+J/0vZVdRoD4TaKFjYaQNWEU4TnCpmZDlJMLi20uc1Y+2XDr
g3rjArMKc4OGDe10F1lUNqXGe9tXaCrammrhKUjLk+8Aum6J4U5SBcqmRz0blj5apGE7Fg4LzSkB
PDHb51FCt7Cq+N513pUNDiAMQY6Gi65bEhsBISEBRS0c3o0aAobvj0/ars62Y5nreibMlO1W60Ox
sVgBS5r+LKvfWNPe57IEChwaBwukdtA5p5J3nJOTmVObhdeeLw/MT6isho2Dw23r9eyvx5AK3jPY
nxXqzjKcmUiVx/r/d6J2ko3V2Me0Y27UNoSldRqRh2s81MjqMsou5qd4Froce9dIb+NLt0MP+lQz
Y8gQz2Bh6wh6cfEeDjXe96USSrX7GrSIO4P+IKIK3yny9yZi6iUa/ZQJzD6tRbGSNzNMJnA9iK6E
U747ccQWbYww1aWKNqqB+kXo0DTrg61ae10YnOw1rjp3CknEZvRiFEhvBvmRtIgUR7NgVe86NRqQ
u34mEMSSAWN5A+IcEuSox4VoQute3kdC6NceKrDWa55a9D5wltgsOUF5K8KGLZjNgC5+aHzzl+XA
VTYNAYvBlmhfxPvBkKMHxUXneZzuvkA5GPrRXrHJKVtyyNKcaAfVdEeeS8yKMYa0diHqjBYUDLiA
U1Kgbu4DuUYB8JKZ+iy0C7aISBDO6qOD+Jdm7VbwmLIdS1exIuujas1mY5rEDGv14/akFkxWTc8H
jpftW71qmBfXhrvniWNTNvJVD0cw5D17/yyJWDtgaLJKY1OmPn/fEWj40L3VE3FGQfONrJbJagvH
MYWUG5fpa28xpTU8PIYu/ZMfhUh6mQ31PD7MaJ6crMjWPeZXCvByNQwYi4Kki9hGiCsY0dJX5spt
goyAYuaKBdm0KBZRUicM6murIt5SBAAk5n6Dx3AKc3Otux+3CCkCnf7mckrVLRybjj2P2zjXApF/
bxeAyqfe20y6hIUgH6PRXwLGZ2gDPdvqDMlG3Jq3xKYycsSQIoRGmdehqKXunjdWoW8Y51Ingfrg
RY921TocZMiX0tg/eR3b35DVWDenzYovKabs/pKYjLQt18W3bblgtrIjMQyYDVlo9UZ7N1ruTziz
f+jdX2NqTfatI9P/jDGZ47n7KjvkAwR53X5XBgKVOVgY+3QqnXlD/DqzB3SDbGd48o2CAWqc4pvo
5ITlGupFpFPAcA8501QFF9U8Zma9ZIAAhoo7fENDPz5XsAeclE03LnJih6xkXj3NOs3wfIbYCB1k
tK6KX1xpR3vPZmap+sDbJW3GUqvHAxHUziHkSj0bUOOyPHm3C/dhakziruufuOXKNFKL/4b+UmXl
8k2boY6ol6oQ07kpHqIy5NMwmdN0I2w1X0KUomXtoxJzlRURkYlNwlQsROZCMQ8EhTmWEbG+cAXE
VHMcEJspZwZsaXsaLOelDXNAPA7eXlWYxVIr8r1hA590bYV/ccSTPpUffrKEMObsGSw8FBB3Gaeb
0ZNtVW/sXSaPcs5I4PD0jctAMXzMpB3iGhDPVsi8s07HS9xLYmVC29n0Q3qXNpqxlVT3VjrixaLu
ihR7h6xpgWd0HUEwzKcr84MsCrUqPaviuRxxVQ3ND+ZF1LEzViMztDepH+tjmHmPldafZZ8yaUO9
t2uRNfSdR1c2eg++j4R4KEtsUbQhQSbFLuyo4EymbRWHulOS4auTaJltGISvarlco4DvxkC9ul38
49t62prNeU6xCHUUyv88Fsx0OICmtMsTyTAg72gmG31nzNX9aPi4W+1Urq2EQLYQukhLh5iEOTOi
AVOT3TJhSAM0uNPRszWJPSJg3iLN+9SkgLcjeKsFDXSToY7EHBiqgtVe1O1Jw1mntgHJRdD3dhax
ykOyqpBpr8Rof412x5oUo0Ew02Yaib2p2v4Irv3TigOM1g0rqLQImA9zoWAdcmzaT71I4RqyB5yo
MoEHes+hg75bxfKfbCWWwGrO15axKfzp1sdfRp2/F0b9rhOGBWGAk6VU7U3GEeY2zccftc6LcJ+T
Aro3tFfiAn3Oo0FvRGr9zZSuPMbcCInRrGLSTvUIwzDVdoCUJt9lqtznbQvpEJcB1s/SwANnBmI7
kSWN5fFfG0PfCO+qoYHbCptz+ftDSZmIzJDQjvOwBONph0l5ijBvDVo6DKD5tpVxSBalRbxok+MQ
t4671NczU+VqMbh3bftB5Pq3j4bJnOVJ9Nl66NwGvRrFCOOVddcTYSlLKuRpENcxYkFOijuzg2/H
lQK4Fq8uD768fCSWcCKUMlZIgBhIwsUg2lYtJS9zRJZM5A744r6V9gdKyq9qrq+e2W0T5kurbHg0
7H5RR7agAcu3YgRhELPXaqMZ2UC29IEjBmlbkNetYaYovesAN6AuaQdwk3mCk8QbtkEEy2NSBrHh
HQtYH9RSZ51JchtAVNYJrV/c00JbMeviNtHQ1gRSE+dgJZWPE6XIN4XB2+sn+JpT6eyFwS0yDNZI
+my0l51EcG3a+KSk3M4VzjhEX7cxL77iknnT3LAkQTL5JssWy5mzM8aEsE8ZsPJg5qiKcP//P6dV
tCHm+anMzWc7sp7ZYHxjUD91LpW1ZdMW5sX/XdI+jgveZnaR/ZLvbsGoNJO/qPPu2/qaMCgAUMOX
bJr7W23Mv4WNKsbEohimL+NA7+M0+qW0cXQXlGXtzC4ofbRqh3TA7KMk2VHW5TqYYQIUTAi63EVT
Erg7DVE257/+z1t+sm1AhzK5TSa2IYRjzAyLFtJKmq4rYdDfWsNOGsQM2DYWvCRAc2CanFb8W8yr
vtrY+c5RsyoV3+I8gFx7dQd8nI6XeevARXZXKtyTFTJDLi6Wvyw7OQqaTkbrOm4/POxlRYx/uLaR
ZcZe/z1UxksbJPGufOvCZCR77YwX4NOLZ1rMFkhLzdogLhlBRfEAUzFIf0nxsBbVjKXofZihv9Kz
7lMEkEicUofyb9V1WDsBaJycvo82AF7BAvkOAfFmSXLvGTvhb6/jR+WYR512mLspYEoXWoHVtQ5O
ZERD6RhEm9zjaok32iP10seMUIXBvg5oXKpB5hvX5eL2l6+Udp/x7d5b4dCu857PLJD6xe4RkM3+
t2m4FtstiOOcVe5/7J1Jc9xImqb/SprOg2w4AIcDbV11IGMP7qQkUhcYRVLYdzjgwK+fB8qcqszs
trSZ+1zSisVgKBbA3b93nb8NMV5SiV3vMh74J9l9CqKgyhs3Z7ictSjP7TQ8l+HnMvZOeVVdFujU
Zj9jtzMFMCCm8BoOtKjqebu0TOKFaX7oTj2L+NBF7h2v6JzHGBSNj7CNhGLw63RXz4ajhwaimXLx
4dJGGg3we0tYn9JwXlFI4tCsUR1chTgqn0hNXzgMajc2GxVxSHZHDttJHMFHmU1Lrqmn/Odu8khT
db16w45koPcdeEy2Lng91tx+nC9dXhL4cBxvqaJ/kjYgJlzn55g0H6pQZniOVckni+chABzpTD3B
T3fhZTmmXPHDbG1aZvalERHyhendsVjruphhyCzzwW+IfOwUV5tumPw9H4pTJ2dZcPYwadBexHbR
8O7XE5jYNYn1xQ45B1ZJwygj3MMgpzWlA1VHRD0N1Ex2CbKMc1nUP5YOMUdZCoZ52T/5OXIiBAOH
2rjXIYs6jkk+mTbik/PdAqtfuV2obyFCdCKhswkAzgtifEoQ0bZNg31DBqZpcE4VcmdIc3AT+67y
EIo3kUVekqGsUg/kpDRkyTY23Msg563paIvlLCjSaquSJkJY+K3oPy+SY3+euzjmHEIPXCyruEG5
1yQcalUSqt+TolF1NYIF7unGq0/CUPI8xGiPrF4dGa03ccnlWHhgIVNGXlESgxhNA2wRUByeiDXy
LQ4QMFbz9CVwlDo1DPsqA58GIs8WlK4+VvpeV9l1P1oPA+vYPjftq9tCtwnF80pf12cDnd9nLt+X
XXNiFfNjrOr6GBp1bnW9Cqxvq9pWpxQC81LW4jwnrFVNEncHzocHq6MTOq4Aee3IYlSgBaqISaeV
s6d2S8/y5RbmJbTRtvqqTS7COggA8LGhIfzdyozbI3VIO6412R0TVyaUl31L3kG2MRWGsy6kwqKe
3peGo94QtXfawtSUQ2vWAV2PNXUzVY4eL9VDf/K0vA/msX6sEKNB4msorBtmHZL1beKQowSXx7Bn
xZ+3dkWp2NK8gG1xzHIDMBuO6POCzdMu8DOy4VNd2F2guOEbbR6BoQLm2eBFRuJGzvxVIgWDcqcu
a0QKl9hnDkCSOFp3Y0JphrFbjawEsGhpDDouSatlzoBukuTgSJ+APmG/9IlroSzQpyXqPqpVu5Ad
VcakWRVE/ap0DeqcOCW5F1HtcJqZI1IJmnEbcVe6+TH3+TlwyBInk6Pboudn/aJLtM29rwKlpra4
zexUzvC1+gd4zoKGi9hHltoKUXRYXg106waT2JVNfRhK932pF2oBS1b40NrGuXqwS1pcPLNGNSb2
2zQQlFRP7vUkkPuK6iOKm+nSGPKRXUyHDkGPUqQQPzNi2ISJuBV1Qddts29kgDQ27yE9q/RcEANC
jDKOmkapJynrdp97ZkNOSXzoOSEjGAl/5Nxp2yV+cbOuOsRjvr5kxmRGrfsmdqFGJy/b14NLPzgF
D0i7LGfTJyU9ta5VHlwfsVs7mOKyIYAtADam2Zej8hy8YayqRkFqTlC8cVUREbaMrP3VcjnHHuHz
EhNczLQnpgnFfV9y0/csLl2Pgp87myqgEb+HYWC2pEFpy7BChjUat6gkuiMHTbkIOs4wbjVTCJDk
PbbvZhflwzdbMxulY/JlScbukFLLJcFOegVIm0bNdYmPLmmRycYLsoJ5nqfLqaUxJ7eeCgN6E/St
e2DvgQ8U1TamOrwrs+U69QSu+Xg5kfeyxU1BL2oVvmXBF9OSQO3baDeaOL+L0/GpnANSrGoH+gU1
b6VYl5ZqlWcW5WsjuusxhZERJZdN62TEoVT3SYGm3QlXK33ifh78bG/c+Yuu/LdSMC9FOYpMz8DZ
k8WkKauZMi5MOJByIbZOQuYmSAZQP/2wI5LSS5cGFoWkIwzNarXT6SaDqNvH4QtL5nApGL2w0gBO
6Sq/DIPuRRr2b1ey1PfCf04GW5xbhR7P6VHMp84re9XOeAR4So8MgTxp0FIhmSus5KWNOXnl484N
+npTh5tJIp/0GWPrjoM25bgBO1k4UX+TkL4VE65odfAFSUB4+7q34IjZedD4NKGe00LPh4Up7JJH
H2WFCLNkPSHbQ/5AhliMBLFMFUpwM6Bfnj+3fqT3GffqRaDbYy4jsMCQ6Re35F2l/M+i8IetXHI4
x8TbJjG5MdqifFUhXB/iJduG5HOYJCL+0fdg92L9kBeoULFgmHomFVO9GxcItg/rXScxbcxx9GQS
SdNSwUbj6eSjcXoJXmmdpjiihj7DIEOtYdJF7NYz4EduqN50OFmTVs8o12lgx/DBKRlLo6Hg009Q
+oz+3O5bcxWFamJHt4nA9wKK2Mpgq9uVxeuKaD8vAGdzhaciyMv2ENnbsZ6v5xBPX115R9/R05Gg
k9vR/jIsFS3oY4UQv2YDwYwFBKDqHVFBsuGO6ijq7CmnIvLgzRBg2xbtDwjGbOvG1kFODhnAIdgq
85B3YHbAmQ1YnKbyXvUkLzSYAPDXo6ecbxOv9U+oKMfjMncfGaoPskwLazNPzHaJ+AwC26GwHFgR
OAuPg6TL0N5Ec0rjhZ9sm2lAv04PsWupiMcUd0s9jLsUZbciuGkI+TwRj1FpMVVbNxFfy6SptrCO
lvJDivz6B0PFWk/CDK0YNGMrVKhLMXyknHpOQo33Fi0dm64In/Mo+h73XXblDnRFxCqJjqnVkICC
UK7wKETDT4eKr2aFTxywT1/Eu6WogYZGBvS+eEO7QDyp4xDf4Jn24Afhez75x4zbkXWpv53oqtF2
QZynhY4eikNtdHguPf4NJ5DnJCDVRM6pC8OoCD2ybOLfls7aJmX+FMwOYfUzkdR18taNyPqqfCR2
jLu9sGVIiLg5+t058ab4ziy4sxdOswjxCvYpeoLiHL45xglT1tWtN9nlxiQAlxF+gFNnBvyD7GAO
SBZWvpnQBNRrExkJezUS6j003kEFY7mRKLgKj/wHx4kIHaoAqcEmfEVKq990mEohRHFE5S++4BDh
aWfa+Ko3O7esn7u3dAn3sYuHpcelO47NtpwfljBNtwHC8o3DpxnkZCrEKX1xcZVulgb5EhvyK/f9
K8VhOadq8zF7Hv1NFv6gBX45FFZzlVgcUi0SIXIIoNxZbqpObYa3rpDuTvr9k5dVVwv+zkVDrWNn
gh+kWcz7LrCJboM+J5XbMg/zch30zIt1uxB+VyBmMuitBQGMdSzcx5Cp3ksodZCZvMo1A2bqTdeD
RSKuu0qyZ4mMmrFyoOOZs6JG0gaEqZzLNTfEct7LFdnGqEfMTvE9ww2O2IE4Ojb+VXmMUjRBmxkO
oDBVhvyq913/wKSRhLi7wr5dTqzyh0xBqYKPgojJ6r533Ot2cTl+Tigx1hmmQIGJRY5Rvm6dZZOQ
peoJc4f36sWTqmYNTPCWy4bkuw7N4ES2e8gHU/fjsYzEzD19V2gk74uFgWaIPHJTI2TqA2Gmq0zM
zrqIsECza3N/QECanNC4Eucc1QDqIsA1MHXEvaPgDmPKejwk7zricytFXuGU78gMzQTRiyQJ5pLl
AcUcZTRp3e+yjuVjWnqQiaBkuYjgP/HZ7dwO/VTbgngOCQdRsmkRfjJGN2aiPxCVmBJdvJ+b4XPe
ktCE3XPclB3/a+qdzx28SdL31XZU1Y1FYNymy7YtErUNsuoUsQXbURqW/ZWd7Ogfjq9G0qVZuToU
jZqUtA5ox0r3TczqE/rldMiS4dYbFctU5aOc9IOnKC4RsQ9AI7oltmXuzFXuqOXg25C7OJGti0+/
/Mc//+s/3sx/xh/1XV1ANFb9P/+Ln98wE3ZpjOzwzz/+87B92P78i3894i8P2H/UN6/lR/+3D7p+
3D399QHry/jXk/LP/v6yNq/D659+2LKFDPO9/iC36qPXxfDzBfAG1kf+3/7yl4+fz/I0Nx//+PS2
jhXrs8VpXX36/VfH9398coTz8xP67QNan//3X67v8B+fUGSOH1X6+t/+5OO1H/7xSfi/+kzXwFJu
IG07VOrTL9PHz9+4v7qBa/thGDo2igb30y9sdEPyj0+e/2ugiBG0feHZwvUVL6Cv9c9fyV/ROviB
7VFA6oaedD/9n3f+p6/u31/lL5VG3JZWQ8+LkSr89Evz23e8vjdlO66DAsALeHEyVEHIq2jeXh/S
Kl4f/79ChCJYfdfDjBJoEQiqyGwR7bI57nYQQCCm8wgLWqylf7S7zD0JN102dLcdIhGgb/iLEqwq
zREVpFX/yP1Jx0qIQ3lAypdkV94gdkHXC+AqYKRO6b1KqteODlTAxeIYcvlx2gpRg6e03utRb1Nt
WYeiS6hcKQFC+qq2QG83VUwySW+RVqETOZ+rlH70ob4rI1hNpQWQiAu9UyUGwVJme+dpYS+hMZ7u
nVJfen1DB6VU7bGqkkNegUoEVcBcWHHusIln9En6Y+eTm1SM7FRzzmQMRVhFqXdCQQLwoXFltMFO
NTh2PA7qxOMzKPjFmi9VvYaSGV/Zgs4/Q4+PV2wh5g5pIj+mpi+3RrKMr+L32fZQ9o4ka7jkHPaT
oSx4cg/4QdNtC2ENDEn5ieuDunY5oHSVIKoasmPi9AEqauzVgoYLbnHgeYWdqGqf+zG6ARMFh6C4
5lL3OCIb3V6HYfdgrZSOYfpY2+i7pnYvsAmj1FkhvUVkh1CRIxCBpA8Ds+aUAxcXqFAucmi7ndP4
ZCr7eiEdANWTISpzZdkuFs+HGF19KCUi820d4y+efMnfuz7pe0tPvS1uPN/I5xa0MBScx1qyB8TY
vQx2ioKkaZ/Y4AHBc6AnmMUPx4q/WkP1UU3AiFU00EtCL5FTYQOcapRSMu+fujrcTVmwMLTyNgET
+SjahO2zEZvArMliNW0lvSR7Hdytt9h+gFtdPDzRBARnIeBZtSxdj9OrJadrGOAtmmGsyfH4IqSF
qYKuOAw4vOS5Q+PKGW4NBfNJkk7Z1yfBwahmBj0mHf62gEMbhgoqvysy2wvJdjP1L6TqhGIFEQ0n
xyz17a1AVaQEn9889FhftcONEj0PwJIn8iHVeSnWgIiM6pfWQxOBfLkq+0uT0oIQsivD0xOYQjGE
GMP1aHFdDD1dIwlHprBBcevgaBwTta+I/Hyo9DztSl3j9IFVy3qUSERs7Sy+mXrem8x/KJ045T4g
EZecPdI0E+opBoGAoHXBG4tq/qYFEfnJ3Oy5/L9YZX6r7QlCuPRi0gN9GEiMayt/Ssuk82WICa0y
aE0J9ytP0cojZaZEjGtthXS/gRZwaQXl55ThNlj4bodaakYJDDtIeA6OWOmgjBY0zFd7p2IlEQPh
1sj0LsESgy3esJdgjBlbF2Pvkn5ENYuIdWlKl5JAyIEB2SF5ZAw7jnE2mV831OE1q636rZuRWjqh
zbxoM4KDVhfkqdooDDdCUa7podSb4vA+4GkpSRm5UTjmonxuTybX+DuyxYCLWqc0XZimV4EcgmFn
a2qHUEzEelFwE4+IGPpWENjncD163apAh7s8xGhHIlwmsgX2LOJ9hel8YpEnhLw7FKWDclxyD+pZ
Q4q0VCZk3LVyrHjbHSWjQGYcZbDWzn5w31iExJEByOom7LOd+M9Yq0CoKjBb/Egpzsq9jihYyEPc
iprLu4fjrpdj3AeK+5kPJlclh5C5oK7FD7FhAmHaA5GNRjlHx1vVehkwTlGuSnuDFmDGYJevwUay
JsIyKN+NXYL+EDW7bzFJBSW0BBlrDAoBbGHsTgMsxQxoxdXdq8An2YllpousexWnX4f6WmLZI2yj
fxsW67lOsy+jwhmKHucML2Y/xJUIUHrgGSnttyxcnuo4pPaPy7NJM8pkkdfSQHk1IpyfKFXPg/Fx
oVVzm4qErnm6l6kMJlkt+K5HH+eOP+wmn+y8OPrqd/OwK4DaGoCWbURqz4CguZffiDVVoEhE96E2
tLL0uzv273EAB+RGNim5FmLyDokFocsxswHE6AI0qhVi4ljN3Mko2cA7EnuTLuldJ2wyD1acHOiC
YkMVTKSK0rxK7WfePw6kXDQoaHZxlr+HrNPMVSAyXYciN4XWtL1p71dvFT6AC5QRV5YVsYqRAVbg
FSlX5LyGickdryKNrXnRRTwejA9+lzMeDQV73qRBElPsChedHTWoy/aeO3mIhbGp8BzO/ABPegxF
TdqePTi7abCamxIOHeKVsBmXCs3Ex8BQ6gzTw5yepTZEt4XijgPuXrlAZ4uIAUW6vCQlJiazkQDF
zHi8FaT/mz4KoUSc+ikvXRQjNNUumDGtpsr3eWmR+g6myqaGdcqRZJHbQl7CAF2jufxup5iukk0m
dH4qcPtyZxa3QQoPVSdle9VGXzgk7AdFDGI9Yc3PbOL10Gbul9WDly3WPXfpmlR8o0V/j4UhvbSm
VWY9XDWiJMR9XL6hvWygQjKK2v0zAZvEWCUdaHV9bvPRP0iD3b/A7w4w7z4itxg3xrceAnBcqguD
G6h38ig3SFHWFC3Hq1+LzJDCF8GtLj5RvVHZGITTMfljRKpWTXwzF9PBF25H++D8mBTZc8kQ4yXg
3eQIEUSCL1X5Lt1JwUJDUKFulE04TKOTnpvOB7vMa8Lku9nheoT/E0x8Gzs/DzOj8zyF217E/j5d
/Sozms8IAlR7QFztPF9XDeKPFR8omvFMVzi9HQ5VsQ4VS/aszv2ih/OqBgpMNF9pAk8Lpbde5uX7
rGCtbwMsVcpdmJ37GrUg4z03O4h96U8vg5sAz/qk1U8FmEcZk73k08RqWI4vpkahvfZLgt+UXGOf
6kv2pW3WBNnB1xpvPDdzn2KdGWOOY3VKHpsISCsZ7n/GQqr+SaCsIlaTYyZK4EaCY1OYTWC47MV2
QpBe2GaVzDSkbwFqaLehyqUpMtS1ZNSjBdsZfykuA6+kgimvITtQyccrL50RrvsS1ZAKS7xBvENE
fl60PnJWswrHB/c049S5XGAQLOEVx5l4j51lkNeZhXFVLqvr4WqMiKlIVT9fRgTdTXoAPiokq18Q
fpM5dj3jkPMrXANg6HXMvTQcLEj2SNmNvZ3p4b8yGkM6FJssh8rFDYi91xkEFRl+/tG4QYKOmfky
ctpNjp5nE6yl3+s0dNG4SHzWtJbQIS5ORd69W2EvDR0s5Y3nyEsv9i6c7jB4AcKNyWs4vaPApxa6
GtTDHIUPUsVk5yyGbhv05JZ2rE2OxOTCs7FmCnosZnhwsVhcRnJtwsmAZYKD6nPrkM24TvoJ0lum
2L9kQ4ibEywH/lKjZ6p4Cb75TOHWcuwyuhdphIImwn7YJRzN0wYkdWgN9SJis+ScfrMUS4gdV2/1
kAWIQCKcCqklWOIxng05XlNifWkGTskh9QfrB0MNGDOtFgvhVnM8XwEhiU2n0C90nMXthUosVF9Y
/0luyqYqvtJODBOOmnaToRNzdFodSh7pIgK4IPSOJFSepYsFHYYTWit/AhpJyOOFV6RWhpm7Jn6M
U2WPxn6Z3XYjRgdHqNBXjj+GmwqwrojpvJiAFgYbYbSoH9MQcxrY647jOFHAiuW8qKJws5IAE2D2
lmg7mXEOlEvy7JBKSbZ7/oVl+6a05+uhWR5SNbTXkvwMSBPSsZDVC0CPXTffxni2C2tKH/pNi/de
aHwLgmuBtLpaDclhwQ5GSEG2ph/QpRLmeMdrHRyDGA+H04X2TbfyduGNu3j9EXHxsGlHyJUSbisK
uq+tvxAp0aydVk+9ZaGUScF+dYd7Iatp8OmMj26mlXf7fOCIF67I5DySVjdVhH5PKJWWeHrFSHBF
pS5O8GWOmYNI8HDje63ZAC0LJIs+6Lrliw3DhXwox3S485H8LNmTp+0vegXIIFse4gw/FPqQpEBA
JyTHxEoDaYU6I3s9qE5rDvPCXLZf4v6bDhGOTtihWV5p3tXyUCbc1KI+WwZZah/RcCMMSfnya2HS
7YQm6jxbJY4+2J6+TEqMOzHrHpI/bLb1QTceR5kYBKquqX2cuzDBeURVEotceam8cD8X0TlyOSQ6
wcPS+1QWp9kWnS7cUFpeFxzBSYBLAMYV95PL9Ns2PHfScVAw4Wetl+uQIAdnZHkrUQeQfhHHm7gq
xuuJyLmDPbQ3Qe/jpWrZE+YKYtYQT3pZLysg166OLNe8R0mWELKIEHqOVnlncHD4hq8KSXUNfzuy
jBzyHlU4q45zcizS4sK4pUQHjajV6Xnbj+j7Q4MudfVmWNAJV4isON5nkNqTyapDlyxcswazhxti
uF+NS7k1Ha0cL7qbUJSZyXuCJnVUOU8ESHctztMRbeaBJKy7MZfgo7p1DquDOMjH6iEZK3ESFjGH
tfU+V1V4KlGi6NkIsiWM3iQLzEhngpDa5PElauEBhsCisWFZsT27mra0QZ2QZ3cnuGLiFelMjtpa
bC3bvsqKEMEpJUZcuekBFA0AzCZP25Azf1kbTPmpg9w4piEsaXvqp3HaN4C3pCQqCIGL2XZekynP
j6TClGyX6/5XXQuboi2jIDGjeZOFBPiyqOMPdgbqEIU5S1W1+yQoADBMQR2LR/BGhBm0nJMLt0cB
PCqGXCdc8J1Y9lMOXgn2ORxjJ9d3+UikrLQTwg5DplG1nyWiBDkjJC1a4Z2bcN7WCC+PnK4RgNI+
4KwrcD9+RIsQe4vuUNykeNu51wuHfCmVR+iemGOFfpBYKA7TPH62piU/VhPM0ixJEDBk/AbqZCW2
s8ERlO9T8nMwiyDvBgg+WHDVFyBXDHYl1quxn98X3VAU3UGTuxzsvFVUW5roNSpJq7CoNkSS8doS
7MJK+sAgdNFNtTqzuYWqjY6+jXPCxx87FvgcctYTndTptnBpiSwtjPRoKzD8vunUo9nRTe7FSIiF
dB9slw4ZUvGXyQn3smH5aV1GwUjXsN5EMk1LuZ/Tjli9kCxh0Si9W2LY+i6HG8CO7J9FNG3LnMMf
0FLWa2qEs/hzNrDD2A5Na2YOwzNddmseccb4FGB/t4DJtr1rCF6Nuge5etrRdjJ6rRJ9r5IcOEuI
gK7TGPAzRnfJGaOzSaGO41VnDWgPN7Wxg7E5u8X0w1QDfjWTy7OVMGPBTWG9nEy0y4vn0gsu2jqv
btquPUH/HSS+AKT422YOPgpUCnj8KMOK5gIxtOZLlTaxSlZ3G6CiPvGaN+3M+cRyJvSSAxEWobnv
oo9oGN+Ckpm6wxSqRUi2qaFaomKl9p6RW32eEOPjbJjuookEHCpuCHFhcSnzCEuJTZltKw5hVGCO
FkRdMAVngwW1BXuzwVL3WYbjYaqK944JkK09W88jZI67w2maxh6xsL5xLPCYBY81+w0+DEk9Ewlp
m6jU6d4Kc4wk2j7WNsk5Sji7frCee6pnturIBUTbSXM5yaQ7a0ZwcMPXKnGwpJdYUkbU4CJXXAk+
AblzJEmPb+Qeb99raRV3xqYs2E0KlKFxiu+XE9lV4Jb7JOKEVjbp1nPI+6D0DrcD7N9FOIWczT1D
3QACvtlaiDeWjdwCm09sH5OCmKCgC7khI+XG0DfMDH0X+2G7s1pNf5CcNznhW0T3z97t1zyIvi6x
zuAcRogjezCwnusNzpplzdF4KLGWhnzRV93g39JZkp4o273Jc/HAuCp5zu8OUseL0oqOmYmPGNpP
uTBfidSXDYkQkJwc5F85R0GjxTSYFF59JifjmgPOHYQfh1rdI9K1z1Zqf2l896ArToE+WRzkt0W7
YcU60+qbEjZrEyRtXq0SjeC5abHotN7MetBFBxNzCSYjHZx6UreJZftIIkBg8cAROIVGMDTZqTLm
i22ya1UHN5A/uC2bL55a7lqLDSTKsNlavUEuwcHHZie6SFto/lJhSLAd87Agb8dodR970+2sygOB
Ngm+GLkcFyCjI5/GT192L4qrMrMyGiHj55yGvCA/KeSnLHHrs3VY48kEJWiP1KMOso8oKN47cGq1
mqI8Tv7u9OB37nMwZzdO6f4IHJgyF2kxtsdepjdeGz86a9w/WRPkZQkiVwmtSZFQxiMS17qgXWpM
ya09Y8XcamWWO19jhpZRhc4OnXrFgnUlS+8HQ7/cFeQUAfeTERT63Qku8tX2sJKiFsT8BbeKKoTD
mzd/F8o/+77D8VS+k3f/SmEQO6CvH0JuoX0SU9od2BmqEJeoFBjuS88x0VFB8CDXpieS5AlS2YZr
2yvBaCqFG3YhLD5BeFXW7tNUDZ8TjMmbJNfbwDQ2TKeDZLnDSVfX+Nyaqf7RGfUcWAT4sLpfh3F1
7Ob0qc7TtwmB02U+Nh+Ls/aUxLN1yMe2ZGgv9wJDw1NhSU7ekqSPNriXOQlBOc7ADUmRhLpyfSMG
5KZMHAcdHxahbshefZ8ZjSDL2UIRP6v0cWyRb84n2EXUPCM0lQtZOXgF5eQq1ieDlnTjBQBvi5sd
svAzqGq8UWuHXRG1qOw7xkuJyYQkg31kNS+zLs/8xrocomnaZEqDgKUm2YELIR2u17igeZj3TZs9
NBbk2rQsztbFIo2aUvNHPLtB19WYDgxOWGLf1NmTGPnAPH1ltS7RSRQTXVI07EqmsobCFyzxd1Vg
v9SF/q4HEDG3QdTYr8OwjVF+HPonJiB0+8azL3/CXJQV4ubzwstYAkmGYUOyU7xs01rcj333XsD5
ojrEOhT6fBrGnd7z4qQScq/x2Sf7vKB2WmXLtrPKO98p65uA1J8cfmnTp/5wmfX510b4n3u+VqIO
yVufoP9hFCgpINZ7CZnayRwhFpR8v75y99QCYnIcNkJjx02K7WhwFmo1PBEoYqyDNaEMbwcFXgPM
yYw3kM0ejvcA7ad4LVsISoTDmU87oqebjWo9poJpIl4AppflvBT6JYnjN0nKS+uPj5GSWJVq8bU0
wElqobajNBD2sge4SAja2wuH+zqxXNJBVmsN6NgUIPoZORqmyvCeuScw3s4XHAeeIhtcxPKR4ja1
/IYtFXC3749VUGBQXH00DRYcpyBhJ86YPHR5Glvd0XTlgvlyf3YwV1zH3aogJhWYaOitFk53MTMf
bOCuuDZq9BoSa0cZuHKf+3wQIO8kIs3uNuu8Z1t7xExZeEzIKOe9xK9A2LA/dX/w57kjGBkMobWz
n4sraKHFKu7XN7ZGSkE4x7Z3egRjLYn6seGdybi+Nt7Cl5MOtIJdlBoAP5adf7RQymWzTeMbxb2x
cFh3+vdwrPMr8FwFANt+DTi9/H+u9++5Xt//O6p3+6Zf3+vuj0zv+ge/Eb2Wkr+KAOeFlBxZcBb4
sLa/Mb1W6Pxq+4q9xRXKDZxgZZR/53rFr/w/gQrxwtkSqtn7F9Vreb8S3xOIkD+wXXzC6v+J61Xi
T0yvFPwjMMoQ0SEiMBF69p+Z3ii2hyawyL3wkv6xKyufbJFQ/vYf0sQBmf79879/3bCRHcTilZg7
0voLEkBQmz7XwEmrsY+GmJso0dM+TLPo7DdNeHRCoBXZjQ7z2BztWGvVbe+yH3My6h/jLkEHnIzN
1yJoqejyrfkVofjdREHhj65uL1Xit0yN9ve5wAyRSANIDpsBSFTejet/Qgp2F38sSQgwz0k9+wd7
dLobkgpIkalJc4oSVZ9///966jGMQwQauWLxMiS//6RyflFCzp+HpkaNu/6pjtQhitjAbdXRFR/M
hLkUs+1fd4SY/fzp5y8SOiluWEjVdVlTysRDxyA4/OGy+p2n/yMv7wR//a4Cm8/ek36IagCwc/39
H1h56XScj9ZFxi5IHMlxlSjPQhDSJnpXRcCuGnHlYfLmrSqqgbNabHY8PjvE8Txfxc3wVCIfoGLN
eGc/SgyQIvthbi/pPrH6G6cuSSQUghgMwRIaFYWzN2iFEShn1C9regraxpe7KNS3f//OXO6PP+gN
uAoDrEKYs4OVBZXCkX9+Z4lvhGhqn6jfiR3Xp3oBwlZy5YT1PhhtlM2OStBG0VVY9U2xQ0CGCcom
a3vM1N6v63NMWdfTItqPPhjIbOgLGJ28xSIcZ/MeX2R9ABkkLMCP12NY9jwFYnjiJtwHUxBfz7hG
MKuYao9T8SrIym9xh2jadPIRrTALbNOLXR/TYeoH42/L6W/CkP/ha3X/cgtK8Chf+KEMQgeG3Zcs
A3/8Wj2SJqSaLHZrQ5aGlywnMGaabZMCSJEmBb9l3rb75BuxL+l++hb+fMX1sAfwaI96UMXJm6K9
rXzvEVFBzYAwAUx0SN3r0jwKbZBvrMVelk258U0VkwPYKuzzC+bLI2kTwPrW0h1Hb34EafO3f//l
rovfH7/cUPo+i5nv2I6N1or//vn9qX5adIBnZgt0dOevUqyyEC4pR/VNVungTFArYyI2zwK55wYd
yFdO8OnNNAbDVbEM33KyRc8oEh4oPKRAMwy9TaRJ4rFIY8BcVYLDZKCeQeXzQXhp8zXnW+sc2kF6
wqUymc4biCqai9zgXU7vAQDHSRETqFNT3pWq5nCOPh8iwN3pxDZ3iC8U0XkSCnwhsKP1xoESSORa
vh9LWmYXunGr5sGaiZD3irEkC3/xpoclI/0lKdfkrlRdJSU4kw6j9oJAiOGJ6/HWTZAXlEPz5uUt
7du1fk5aIc8B8cqbKL0tF8EgPTXtC0Dbx2DVp7//HhSaor98D8pXgrRHus3IF3D/cp0NS9hBr84O
ieo+kJE7iHQb1lm+HTL75Hof9YrncpKY3vx54Yp5NdgrYqovXgaioLkhIb8t197GftzfB7SDblbZ
9yZCuF/q6ovzE7HsagqYjfHuOaVQ+Y57oxIdXx+igoNsy+7WW5pDveDVSGT9vwk7j+W6lWzbfhEi
ACRsl9v7TSeaDkKkVEh4bzK//g6wXsS7dRp1O4pQnZJEcgOZy8w5pgB63NVbx+WC6NFXo7G5zHMP
vTWf1UEXBq+nKrxNwMTQYZd98ObCWOdFw9+KQPxeZXG408th+PNyazDeeSlQPzrqLagn9wQCjQx3
CCWW7E9WwG4P7BzqYBVAecuTddC3LUY8yOzKto9GN2D6Q+EjEvzmgcln3WbmsRu899jR7TlkDLpl
RJ8S/q1NaiyQSr6Y34TyZhI2B1T2eJ/XwjLyw3//7JZS4J+fnY8sy3YpExg1/fPon5KYdS08KYix
N42ljEuPIUMscxOv9+IUG0J5q7SJWJt1HNAIHZ18pK/gfIBU/fcvRliUH//8ajirbAqbUIBf+ecb
TWzQ3OnI9Ta1o8DRGU1y6Bo4fI5il0NcAgIk7QNhNsQ9T8AnSx+rpJwLppFjmz2pAeEYAsXxIGtg
VDJtYaYv7ZtvfkAzak9uUztXywAO5hf5Ce56jW0gzw+NkZ8aNv58u2l48hv8rkAOYbkCDLvM/U6L
oDoNwbWDMvRgVJH5lTE9XBOcwE6I82bZ3GPmD28/vwhvQD+5PCb4Q6IHB/7cpqTt303sfA5hyBDZ
qR3+IhAXu6k128Pkmvu4HtgQzyI+yzHDRBGQ+Ln8Lp4fvcjxkQAbMHdFYu4Sm4jaVvDGuKS9VW7G
tppG0I7uINu43Cz5nGeMPEmrPXgKFhC+u1gsK7UDyjVvrQX2WXIbncOEUXujjNBgiCxIzlzgr3YP
DmPU3zFjq3WHahV2pXiObKf/hdHPIyOIl4at8Aw9ye3flwBQo8Q67Ahwd8BOPjth7oy+IfBHii0s
hfBZN/wRGZbVZ6WOokbV0ztzh0CsxyrU0Lw1YiSIxQ8/Ei/RwzqMictIlYDc5k88mm305hTJ9ud+
qpQ6Yt3OHhW/3Tsk/AA9NMi69N3DwPkxpgMS5ZZArqkgXCnUw7yvDRHutUBM4rbRdoga8VY+l37y
FOQEUyi3yjaVIgQodof3ChNQSQTKhcqLqLWaz9pKFWK3rLTvYR+Cf18W/oU/7jOWQTdvAbCo4Fa4
cUmt64BcUPcYwt/Gko2+dFgXGZa4a1W02c7jsXmc5nrzs6zSEsKf9N4K4ZQnYSGZASADpbcnZzUe
RpbmuudMiYg7N5qRMTH081MZczQaaUg55hL12y1eRVDExJ14gTrO1gxDv2bPn3aUW2UQbmL6wVUK
sHwdLmMyKYndibIRyQthdxF+3G1AD7huS/a25kwp26WPKg/Ms524xbpaXkRVFY9ea7XEUtjukXE3
p3wHEeDY6hLECrdPCkDmXNTt3nCAIyWtVx7mvE+euHn3XuuBnCkMedB1Y+/iDuuw5zBqDczmb9w6
Puk4ejrmr0RQwN0NRYrz3AJCVcpTtW2MiqnFz1cxYlwRDrYKN2W5FSfUNKnXPJVxv4sDOB+GgVGo
tBnnllMAb72unNN6VH790TAbLFnJboyxQrYV8WRjqzHXctLO2UpdUJHe7P2/iyEZRkbmNg5rlNN4
rFMw2X7e78r82G9iIk+f45zIwkKlBGArv7xFa2h0+S8SpW3Jw85hzvuRkhyNO4VFb5i0j0BhuR6t
Lrw0UZojlzkXIrPubsiYDDG8gTXZqC5R13J1VDdWbunNDBn7MhrfmIbnULSgD+qrItnYYNp2rMPp
2LlHDwPiDVad/XeWyels2PKz8vr40tnl76wglMf30cKlaCqA2ttq1zRMSH/OptliXI7JYcQ1Ya9a
/GUnfxqz51Yb/9KGzzDPTtUq5aR8kdq51Z7vn0x39HdJGTCZiGMyRH+6k7Es2FRly8RHZ+nuv98J
waII/v+KYZciDx9hYDumSw/p2OE/igvqjVzbehH55ChLqgxUUhCk525euoaY51sngNwGBz4lRNHm
Lkcj4ji2ofSYbbQh94G0nV6UuyJ120PapswCewMB4X5qm5AgXPfRlJa712nlIIpfTsuxDw5J1wH2
bNxwrULLWZcijzd86q8uNKBDkOOJq2lTV5qS/zoTC9iJMTknKtRrlhvuOciJqensj0hWchcMdoJp
RN1HJ81/BSNzqGQp0H5+UcRRZqSXjT9fjecs2byheYYSSEERgiPv6qPfFOekHK4l+ALeOVdcQQLu
40YG66IDH50WuE+6mFlWy1ISRij1zRyNU7SttZJHO4GnlkjIvxYxa7kbtbvSc9RJErIaBX57yPrE
WkNH5Y96GC9y9KyN40lY5L97UKWhNpLnFmPv/1F8OEv39Y/P1nFJKBB8wDhBvH90Zywx+rycGxYg
S+kbDD6P4OI//SlEULJv3KTaEhw+vViCxz9rf5bzzKhHuLYPng/vOAmwWZt59hKTNZhaE2tW3siQ
kGk8wMZXZM/y2MTyRiPh3qKY6zhgRZ96ssUHq5ErSVDQHmL4YwN7ct2C7nowTRzjMAW7W2cOBItH
inii+iPnATw5ZBxtYqQgkRW82AYkBQTU8SlkGTCYdvKetsG4/u+vgGX+Z5HmCYfe2PYDx0Y675v+
P7tYZPTT5JshFTKuLOJ3mCraJGjTXPz8pJBUoCIpOgKoBhaG0oK9iiX3y7Hy+dRZH5lFKlvZevO5
6NWyNCeJJvVY6HFy6Aqdr17KBktt8b6Vj9DnDj/lV2VKdS9VQ8pnXoFzAfzhjKm6h7mNJLNM9iO7
POiwjU9cErqxHNceyOP6GMs5v8Zzvm47lNVSqZcKI9ltIPMn8YVzqbKrhjqCikGT5anYbhZY86FY
vkbecClRsjE7aOTe6hpcMX7Igt1hGT66+BHnjte5Uj3s0sYowGvl390MLK3S5QuVo/tYphNJppBQ
f8r3QG/pXGpkbM4Xc342aJ4ANe5dVYoluohwR+q84yIwZXkv57OFanhtaBFfWPqhwxqvzdQChken
tunB+PDleIizzEgfqAVhWeaF9dDXsfUkqva9x5ydIi1+KDksAVkyGBYY1Ndp3+SL3IgsR2mZKOXd
NXdBeTdDmAb//WGx/7MZ+3lWeBRsGn8hUBv/zHr+1yyHAFwnSGbsiq2t56NGPxC4ZXiZQqa+LaEf
mSimlw7X39YKywd2udzlLE5RfBJ5lpGHk9cET/wcWbEZXEcywcDJJ2fudevaLuasPiwQyI3a3Nte
ByTBNJotrjdxLG1LHCEF5v9HXxD8Z6PP9+SaHs6UUDCmchjoLP/9f31PSTXahjDSaB3NHF4bj1n2
V5bL3ZA0w0FhzTqg+ktQ0X381OY2esqVO01fFszUfVszwJrLDLptoT+ttld3JVL7kMrhuaqCrYli
9ynpkNgSFHqyiqa8u6QctjE6nbzhAVEzqfAGotFrZ3sSbx/uxyRABtU6fwOvCp6nXD1NZn7p5oEj
w8jtjZNJGxlia11xyXXqvVg+bRYB0ItE5B7RU2/qoTKuP/U6trIFz8SssTSry0/DiQTHeklczIxe
z5674TuzsljdI/sXiFPk15mDvhpKdskq9ETQkwuiqdbg0LuDZmv17KkCovogCZxLwl2f5v7RT95q
jhGE2I53mmrks242ZmfbCckrQj+T7bHa3rQVndnv8/+wMOdE2mF/nYUvciJfPozFa0Si6f/xxDJh
/o97YPl8GT6GgWeaoeM5wc8U7399vobNi+PqAR4LcELkD9skLptD3R9RIqUrC0dKy0j7YVJc8mVm
IZQTJM4P9p8gBc9Um6AsVdjhmzanq7CS/mClOY2V714dCjibAIch9PbxkidFAoy3ngG7rhzehjV9
KOnuEnCSidx4y7dKYJNjrk039zd8Vn+1mlhfWrW9ivLiNuMfQhxpnxnHEzmk3GmJBQD7xcI17aar
y057GyDxhM/R3kGu1kRhJP0EDQMA+aYgDES1SyCHHL4Ms96lcVsdRZm8OsVmiu5uyq7OQke4RS3F
LLh8HBGX1RUjojoJ/jL+QHTZYUEooPKmwWvAmYKxgivQSuTH4vWGqro259jaICAcmKD4/PiIrnyQ
hAEQtFEVa4vnu18Qk9Rvw32wMdOgqaiQpKWQScKaBMIg5cgH7YjMmZAtsyOqlOEi16+DNzbCvdCy
LGXN9MfhWVrDnd3LLKCAyG2IWiItd1YFZ9FKjbWZ982qkt6Sv8EUGWm8E7jRtrJxgfPkLiwzWs2E
7FpWdCSn7KqWDdUg0EMbKQho9AIdmZgax2fHxZwsv7Sad8pl+KAHCmQXKrMSwI4HavWK/Aa8xCPc
hOhhsIzPzKvfpqjDSFvNf8ScH3FJ6r3jPfu+zs40nCtauwGZt31JmeLg8MXo4cURytTqaE+BfxAc
oN7EfMSB1YNAhcTjBEcHCQQ7m6PiQaPI3/dVikV4fuWGgFTQjBDoGYY+NGr61I5fMhy2u3W8z40g
3KuKhZusjecK29G5NaE1EyOUbYIlzjjRZbQgcVJ4IMw1LXtapCkoPzgQHhsXiYTheB5/H7CtrNzQ
1gcYP+FjGhafL8vHHrlgeYgENBdYoQDXIQeX5lUQTIBG/d72BQmYIjm2ctcmMBJIkXxz6ImOuXZ/
5bhAD2IxW2Wzf0kl5nBLrVsFBjc3vsoA1L092ohhTMc4BY1/HqVgFWPjRCNzA5S4aR1VM16qwI52
kYJTPTXW3et6e2E9aKKGteQHHhwyiA8Qp5NjUk/PZDz3l59fOtWieRehhpCDiFdCdrEivDJDh4u/
mHD7Q/DGgVIjk972LI2w/wL+SBpkzTYLBwHVe91W5xFpxbYONIAg5iItoqVV3w2HACjHGoH+qewd
e19kCHQ7I72Ifvwd9HraMARnh0vyDMaJ4YHZ05c9Gb9zg785EaRNQdCjr6PUiscKjIDrPcNoijRn
0uSibQp4JyF8nxBNT7mF64bvi2E5yO/O3QihLTY9ETsIhyhC30DEDO91GPm8HeYDqOkKXpmivQaN
8hZmLe8bX7NtBgo8FnoiWh18YSK2Lrw9UAncnVI5eugU/X+SGy+BHx1jM3spEY3AXeLf7SitEF0X
VyMqPwN/+sTD+IQEbW8lWJlqwn/XcYpCEUAXYYSzs0maLuAW6cZzlNFiMuleeWpwn5I23oaVEUCS
4+mk6FuHBvSZSKCHiW3gyUaQw6ZlAc2ItTkV+8W7vo6MZ2Y/3+womf20qKlCLfds5jaFPd/NoQNy
y5t5cOq//XA0h4gZexIDY0izZttU4U5KO1lnCgK+WeuLFeB3EkNAhCg/QzUiiC9dyuCmu1Cz08Zk
xoer42odZUecm9MZkf+qM7rsXKBGRB6evXbAHh9SJzCvPeZMQjYqxx//+GOXPvhBfxLYEx491CSI
PiqCfLmwseiAfaSHN93klqMlvkaifuFh0Sg4SsJd3Ll4ku3aBOOHEjfAX8oSbwjTxzDR9rl2jEvV
deBZpCB2KF+n7cIt1n67ljmHctXa42OJ0rJvFMnRznweQ1rKPvWuUeMTvlpyvA9sG9djXeyd0r/m
PtmZ+GqTs+tRm8uif4xVfIxCwKE/v1N5Mt/Qgj7YjwBqj2Cf0kvpjxA0kAagcwrVYYw52mtiF9qE
b0h7DpJ2T06PYVVTDhqrIasd2gsHBC3H1qZbTO1+WU0bGf5Gl2PcgiWsOi3cX3PBzTMwq7g6pGel
jE8HgMw3vmzzDoN2VYRWfWsclyfZiNahBDmIbkU/BjV21UqUJLeB8ELubpVzS7sOqNhNy8dpZef1
MoOW9Ua071GOErGfYr1or81HSEf6Uqnw8PM73YLdGTtIJ45AC1yy6kP2Q/5MHXkZoRg2pak5WI/+
zCJLq4g+fPktlD0eXUVYrJ1hmemjGjh1CItkci6MJOaHsfCsR7CTxh5X6vQA532YL4ggFjKn/5vo
OnMz50Fwt0IUQqXMqRKhWqwdia6zQGrYtuZXXGm8TwOsMt1dRTq2F6z75t70wnRvDI3z5Fp88Vav
KnRhCWhZ/v8wp0xZRI9+jUtLZLxWRiexoTrjraDn3ZpJ/GqFs731hdcwMJt/S2tu/xR1d0pl++2m
o3+3aAXXle+CVxHJCadDAB+HcVENMWdje4N6E8l4n5Rl/nFigg2CaNggOXcwTnHneJ3+YwMF3b7b
0UCfZFTXOakpdn3dcCEgD28S/sHJQK+LEfSg5759oPn5AywJHqXlFHv+xQA/kx1ugjIHn+l280XV
SbtOXaR9Ut/NIq1/xeDB8UFShMAvmLZmNF6oZ6qdEUdHg73K1pCImfKeGCzVJZTcJbhii23s2p4E
/L2s/LRAsqOcAWBEghRStBATLG3htO67gzIWLlST10cSL0ZEw27csaMjzxZzadG8VC6xi4Of2Ae2
vxu7y/hqUw8qUc6dmjgWGUFDKZ7q9qIjJ/22MpJQsrQDiOV3NZdnXfJVdh6PfTQ/z+3j3PGFMnWf
TqKyCK7AcwGZh7jT+BOF03fqT38QfnYXYXst0Sr+0k/q8B50xbsYzVPf+4+KlcEvlE1/DRSo54hp
2kMXELSROn9zupVNNTrYV7xLQlxnNoJu9zF5l0UTblC5HaHKJQ/IyV4a/N8Mfdk7V/3zbPsIfcJX
QJ3nkePTJ5lhheyt3ua1391VbxPyuG6z+hOmxrtMCU1J+NDutfT0vSKB3u2z4GyNaFGVl8hdI8vs
biM5X1Aqv5OohPolk4HZJqrRGlrwvY+n5O7pjclAm8QVhO4//9KA4vYeL0TVlru96sNt3ln8YdfU
W9mXwR1uKCGBcxKv6Ekh0A6KfEZNPiI51eT+4kKbY0X0b7NKEwwY3FPJJgo70LaNsD5n5tH0sUQ0
yzA7Ixo1k+IgfMT+Xs/0Fd8z2Sh8aN/c1ZfY+grKSYNvskh219ZGu1zTOaruMks/56b4NdkULVWv
0xUeBswt8p6FHEV1isJYZzfbn671uq1hATRD4LCVqh77mnCgkqJA5Xtt9N4qEO/ksj8T637OwuE5
4fCgS37KBpY5OlewPuryvUAGMZfjTRcIz7QP1MzkVw6iYMVOFDaKksGxdX5JIsYA81KKJIC0WiU/
xorECy44FF7CPxThIlvNH3P1Z4QzvhmD8gbdBRNKfPVFX8KhY5jYJgthqt4NZldw60Af8TJ7Hav0
X8psdrWujpEfvGGD+ERdj7R6DnlxIQrm/cmLq9dpaopjExaaKBnCz3JKBju7Ky7pB/hA365vrH7s
dFZhrSofpAFPOC+FjyeaEmE1gIhMMe3wG8LxpIKJP82PRQqZBDUevhnv0k8ACQOYqP6SA+2UFDAF
VvbWOAk3Jba5+0W2ZI1stryWof2FzudjYgwm4QRVmqaidNpzOnMJGxmJOkl7ajx+LrEk6rsKV+E4
7w3S0WrLv3SI5B8ARf2tQrY7GDOWruYvTObNPJUHuDglRnXjLejBwLSwUh4kUzbOSYybPRZ5adLr
kJO4dZ18r9LpDrn9zCG/9jteCS/EIhsHGC5EfnDJQsilddZefEZC6NJXgqbtEvCLLjonb37TMxQZ
UsWRTXTsEtjoayLsZhkCrsOi0aCrJVlHkBg4MSbeTqV5Z1SOrSwNfysMa37hfBQoXCEKlAdFVxRN
1vfk+PbaMNuV3Yy7AM0u6pN9UMDIMpIPjFJ/0ip5LwM4P4h7h4kiLA/9Bcqbf/puBtBZfDSm2fJS
+99qGPdiysTawzNEEBOJtIP1DOJy4oh3N675HVdJcY7N7lcLGpj7fWUp773wFmK+EfQPrWtfEg/n
F3L161x2FyCJwaq3WI3zE3LCaJcDu9LO8FQtiMbCYvcvq/HPzL7z6tn2W9k1yZFDLd8aU4lFKwrW
fZCqqwgyseqZma7c8pCk9BwsSj7Lhuax8e0ncq00ApX41QudZtt1MS+Sp49+x/gjz2M4kHGrN1Vi
/e3E0O8yK0Vd/TpYoPkG6wM2NYZO71/t1DwLbRJYGDM9NNSXSiX1Q837E44FmKDG+x1mWzoOaCPR
1bTgUvjIaeEgdYiB81fd+i3daz1s0pG7UIzI/ceRhRhwAhujPQk89M+We7F781v1A+OrrHolk4U8
yio7urgI/JwnE9/Xru2zq5HwUhZkFhxwcUsuKFQC8Wc2AzFhc8ZKLdhrafKK98iZYhF/zgE/+opM
vzb/EhvUKOxEJoK5ZHXKTT/eDmP9bRQlTWX7DnxzV4iIhbtvAlc3DqPBHTKH5d0eQpqA0TpG1fKq
zjvJGx85/UcNcoDV1ciZfPBGVLKVsHdOUHFXByV2D4yifN6oaGGemr31KyTJTC3QscZCQt3kYocs
jZadeGReeABSsY+7N/wDErXZhp75GRC4tXjTer4JqNbe94wlLMCVnrT9tGNgy/ZH8GfYB7+QGXXq
MHyvkbVLyq2RCy/2XkXocqGlWJfx8YimReTncZR23Di7UH7I0fyqAoblHd6jwc7eJzhe0UDxFC9c
TD5N8IvzHzRHHdRzLt6QroqYlS3USIxrOac/g5wDczXNTnss15OtLqE70DOTqYHNq0Pwrh4KW0AA
tFCbJQwfRhPEtE2gFzVHvZwPWU7pVtEOcMezmA+INIGdz8mP1a8o52PXtpi2dBhvoeJQYhSEtxK1
aXjnNn9n+1S9ZpYwHjrSJqfQBtrsMo3NMlteM8luLmV8j3BZb6IlS9lWDZwrGxdoi6CXfVGyQpyC
UpqjY59a7GWAmrDscPlmpu5Vxsxw4piTWwIGlx4/QSbQ8T1D0zcSoLAxYlCkbjuMG3Agz0bPEGtK
2q3p9ObRWOI/Ox8Dj6Xo66lwAJwaw8HLzYPOh0c8VfpmVQ0fE34HY4iwoIURG6/sy2ydo2ptDHNp
yf3n4OkuwnEdJv2eMJblGGi3aShfYAL9scua/AxXLNZJsUv6VD2o2SFAY+CHzkAgtWDiLFFRAHmf
wwL2StVHAPwXF0nBkhDBVb0Fg3wUrXXwOn6CjpwPsjDf+snnbh6wwkCyZMW9DGfbkMWpYfpwvcwe
5/vKBTcdJ9ytMRtL7kKDYIXfys2JRGsmDPiF/pPaSwxZZzsrchAJHMqYzwP+qTFsr2UJAadBzPSQ
++jIBXRlPKbltYBOtMbFeTDgpWO3ZSZVq/6uwmHYjdhntknb/p3T2DwNA/OLEsbLaswW1RmedUm/
tuo15WCNg3bZdi2+szQnam6QdAxczkHqPAHnPzPKz8DRBhMej2ItW/A8I08ulR/B4JXzVNbTsJdf
GTLya+VEyboW2NOBWrZPpRoP4MU4FSVehMH/ssdKPMP235gkr5xq2/sLsWdoR2/b5KQHlKI+ZUO2
tyfcTvBXEgLsVLzF5vfKe+doD8h8fonwc6wNK9i2AwE9ZXr0uvm2sGoKHd+bkmPFC4aeRgefi5T+
NQxcRhl4/6zGe+8Eb2dTzS/lCfmupgtluopqqdqiCl0LxawQqihKniLA5HrOS3mZQ/cdANJ30mpv
TY4ZyWaKZWjihO+Muo5OlvwVfv5mpSSrLusforShpzN/m7sIu74T/msGo7iZcpQJ/hcI5RcnhE+E
4hhJPyAbrO5/Ye/QRDxHrYMHTnbiXDn1wJai47nT3I3Kw11RPba9GywyEyIPC2NVDdA+ba/ecFy9
BW577Mpgh8DhbZA1cFOj/jQq/2kwFJEe/PUx1x1iOJSNUfLsA4mJHKV2UpFkEoPJYDTZk/fl64gK
rJJnOIgFUlT3O57ydRixqmOONav5k/TSd8yDl8ygH3KzmGLc/lv1U3ow5/E6e6MD3yCj6yiqXTfH
70VtTvRL0eUJ4tjdEAfZ4ZWvsNWmJZRyT94HhvG5+d10ZQmcxJK7GDCguVDvi6ojinas3W1pVY8Y
z1MWZR7JtHp6jieE0ZYiJYrjMFpLupCVX3sBinBS30z9GdhEu6iIY5ERoBG77AE0FqIWv4ozM0QV
CTSMHPQCFeJLmDUvUNYpME3QRYa5YBTg11DrKPapGJgEYTvgdU1SMbBmcus0ZGuoV+A75Q0tuSL2
OwA5vSByvKK2t0mV7tg7k8XTaVx6Beck+AJ3N1qxyQSueZRegSXYYXo9BCK/dqJeuyRxnyOrWIVN
/OVUsHdamBLbkkN/HcgjuoyRRodH006lC86cFLimP6aB8SvM/1bkOmwm7CLbcgCUESsJEwBLIUEf
x7qH+gkvldYEJ+F6bjhvozR+aWfaBSPqd2nEfyPR1MOoUpGoGIag6S9i5n8VtvY3MegclaAGt/D4
gcfkDXfMvTtUPs8GTTeSb5UUC7g1vTd4M80+IMF1sfuyCskNENQZ0mGMh+BpmyL4FTmAhVHWzxcQ
/HKRgkXpHWmN3GrXtHaOQ2h8U2TbyMdkxeqOu8Db4lfZC9NhHSS7cq1j/1o1rbnjNzdJgiaI9289
pljePePMyb5NEe09aHP46yKx55ZF0FHUJ6zAX63VZUideVvDMfwmOm7YWE1zVJWrGK+WF7CH1bkP
k/zMFqGp51M5/EJhAqpZ9miJo5dBWidRQzxEf7hMVS1idhyTdVTB/oCkYfRiQUncHGN0lHDtTcMI
xV6G0LTUTboZJkIJlYy2JrAc4YtoDwqBULaUGSdmsWNbYqK0fGrD2rNBrEwuae4TeXOQboP4SMCL
+GNY/lPjFRuJC5UUCpyCXq231kLZDgvzMi/wsagukx2SRmBchceeZ6LWan3r3XB8f+UOhLp0OQpA
JiuPESmHVzMbr7Ru/oMNtJr4WkJp/McZfsXeiyWS2cpaWQGRDWUGV7934mg9lO5ngRR0w91PG2yb
F0RdWxwo4KqE9WtwB9z4dP87Wv0dtSiTlgRx36z9i5TojErq1bRGO2+ZtNquUcW7BIv8xi8J4Qww
hReUOWfOZwJL0o1pZyTsgtMPXvwMNpA7UzHZGvZ/kvsE1bG4K7z41gSU8h5mzTBCAiYmmBOVIgWn
aViaBeTQFHPHWow9AUpvuTGrkveV7307Oc++NbC3UdxAdVQ5B1eT9jp5ZF320BPgZz5FuVmcvRG1
mJ8Zj1POTTw9alX7ezWKZ3qhb8OwuhXg08Unyh4MtCFSrhhIEQFtSjn73IlgbQ7duTfjf80SZrXw
dLdX/vDJX1PyEkdUHRzvrxDF5IbQ6nHXt9J9nXI4JQob327J84kXtW2kHEYbjIZ3asqe4QNUdPQN
IQB1c03Hvt8UxNY9+JRnKMcT9wq/ed71cUzKw1Crzz5Pn9v4o6HZWJWe+DU6gKaitjtpt92WRehf
7Xgi+9Ti0eL1qoeu+RJDB9QbeAocA/7EJJpd2gu9+9lSFxQxpgBP5vvACk3pO7CpFCxpKzc2RcJ5
ajFNsPI3EvSaj8KvcVS4fyZyHJn4xNZbZpnHoYWPPnS6eIKpeNEyqW+SlQuqGoOIZUs/woestiyw
yScsE/sySvjRP7rLiqi8RZ0Zae84aB0yaQ6DGy/A179FDXR+HSPseWm8JY64op9e866HfZGMbyWP
6aVk4vpgi/G1BPr12DZsTBNZD0eD8IV37uKCb/DYJOSZr2O/ZEmBDuLg+POzqqEImTCh1lT6eoeC
oFgNvWOeywzLs+QrWlW1Ye05sqoj8LDgVNIf7CoTVZpenPxTNYdPiEGPWRPTd8UcNKFZvMCcfHD6
eRt2Ut6A6xYveTVtc7PjRXX0vTbZN0ZReBS5oZmCjkSDEkaFIALi3FPBo5dVZUOfXejtyKmP64gE
8fo+t5F3GuzGObFyQ0smL0x+fLBii3h6+YV44uZRzchyPaJQcur1a5S1v+csbTbNnD03czcdaQrY
hACMehrssT24qWASkUQuk96Sb2tRHWC0ZSyYskZeRAfy2Si/7Hqe732Y+Y+Nlv7F56D02WKwIsK3
2kd+ef75hbK8OsdiUjza6ll0xnAqWry9DwGpZJ52b6NvV5tW9B9Iln+3i9CiX34xQJTdirvgclsJ
y4wPMhyJ9cmN8BQHiUfP2+Rng8QQYNMUujEj2XrwiLKYWBRBB3iwcJN2nWv8EWb2mpPhzrz5PTGZ
Mo+QM26zmbt7QufMnRdNuLyIyWRMNFyYnbImbRFQhQ0FXzrpgM6H9fpQYGkCid6uG4uMV8zB2Sqb
Gv9p9LgTCw+vSSwucIQ20kFrUPhGeZ0m4HlDHPyu8zY7ihhWdj0P9kVUEa71xKLWEYW4pgWDKmww
CWxetjw6Hd5StmhLUMJVA5P5t3VBAz2A5Yf3qHRQJDpOQ+qY12wILsn3JTC0Bxtk4osnsxsF1UjT
JtEII+nZKWpGdyzQA9WVlYKDjOoVE5nkxQurT0tby8bdYHrkZeF+VNbnNDjdDfricEUS85tUjSNg
Nnm1pqB7cnNMRn2Vv2ErZyaBa/Zguejj0SKQebhkrMVORe9LxvHGAyJydZGjrxS29E1YD8kN5NVD
Pyb7KDGCDzNnUQ1wmq2+N++nsry0zoQIBqnd5kdBI0Luv9AqqhMZVr/I/rhspFs7/9ZbZp7tnsDC
7DtAnt+L485zEpZv/ljsZyn6k9+h+RCDfCY6p6dfIQTYndh4kDP4YLSdQjQQjLtpsJ/jebJeTPXs
NFVKjzI11ziRN9/rwh2KH0E7cEik4R1QBpwc15guflxTpzk93aeRyhdrSj5yYRcXcgTil0T97RL8
0sR5WDe4rubRc1yKJ0DymWk8wVfg6cpy502xHQeehsWxINBrTXwV5qo6f657j+rY7u+VYN2qU/WI
vI5NMnFiGNB4SEtnnTez/B/2zmM5cmY9ok+EGwVf2LK9Z9OTGwTNEB4oePP0Ouj5FQpdSW+gTQ/J
cWQ3ulCVX+bJx2TJ+E9dY+LDFCGRS+jMORDm6t9RavcbmL0mnlZunLCwAb2Rg+MpZzXj5htqU7Cx
8p691BD7K6ziEzI7LnU63QuikEBl41wf1uC78ftBTwff33L+NuHXbG9fzEc6a7XiU6Pa97f1AM0P
+kjOGhGEIWOoMwbNroVRlzs0d/cEbxGid7ry8yD/+90zDtD+MZ2HsWHvAt3SyZRF/T7uRod+FI9u
ZjalQ8eWYoEt3V65giGDAJFyxBmPLcgvroqIh9aotRM044NVWsN9lCcY+LLEfA1yjuGYQDYdB4sn
px6DVSxsqoI1/xx6Y39/ixrZmFwecnrubv5aoYLlNMUHTfrjRxeW57aMT6HLapxUjBl93D2W3r2y
lsqHMSCT0CLI7NU8wB8wnxa+UW3osBxWAoJVjlp+5QceEBW3rZuryyRAhfBE02dV5mAyEnVCioaP
1WfBSXePTpB12PSdHziI9ScTNuLeUF9pO8jOvpWM9wKswqFOgbesms7iAjKgyhUDwUNDx36WYotc
ybHZk6CbPpUX2gvEypE9Gi5g6gVq5nAFI08cfv98ZBwSO26phFeMd0TmLHsloqfBdZKF0TbkgyhZ
XIfVzNCUWv/k13juPYxq96PbU6TF1BMIguSvySA6eJ2oYUw5d11Ln6NrACNqTefClG1H02X6ZQyI
EBBRuDESV76jBRCHYtqNH5WO93+0gt9pIDnZ91PxKgZroWZHdprzzeoJvZHhyKWfTPQ5mvMrXdXE
5Ss1qDcZ5d9DK8jr3agUbvJTymEH1edDcvs/xF6QXfrK+ZCj+8Qtt3uqCa8uy8r/YRiob/vO8qhT
F3QoYT9Mi0ZchwnDsmII+xV18a4zX6rQmD77hHS8ZQkmSRRKuU2mHTvZf3dcgVvo1E9aFQcXn6TO
3lDNFqIyrw2TpqcyDf1LaQe722eaGN9ud2nD98A5zb5+pM7gxLlOLk0A+oiHgAVdpo802Kx6OTN7
+6HalcyvT74U2Q5LcUEpBv6pJTdrMPSxLF5L/LNQLMpz789zNbT4x871kdUKdplupvAf6XRYr6bB
9U5O39Q0Psz3hdJpaTQw+voyqlebtWlf98p8LnvKVECesFjU4U5EIj1GBvfHrmC21wDH25ZK7fLR
O94yGH+jjblH4MQoZUVsJICDzI36xcEdYuto05TB1Xtcg5xo02xc6EiCrpF7L9xs1m39HWQWKD3E
x4ukHJjTobKXTVMMm6DUSBpOK71N2avgQcgWt3X49lAH8Rk6T7e97aP10sQqzUKxKWNssTHtk7zO
jbeVc4st2JHxvsD+fSrmZhPb4RpNtW0559j9iSZacrcK1II0MOEBBOLi2WBNRQSC8Me1dntaJIc1
BIhbcrAdrecEWfQkSXetLd68t4U4SSkx+LvY6hV99aOGv7uI/JO04m1hzZ42uzfPLALsZbL8M1Ce
+yOxrxg5NDYQcsskq/znGCiP31BPpoeEqyqIQ0u7D/WdGY8UMwUAsW53ZU9P3WXYmOZ8s1xVWV88
ev69hY6+jhxdHq3e/ND7wf6kV4Le46icG5Mj8zUraeFpMAaf6CYznl0b3hiWcfZZzXCv0R9L/VYD
uQZPA7117B+q8dlhILbMZGYuB2MUL+NcQdzaL3Q3nxoXQrqvkVkouV5GRnIacfke25eipEfNU+sm
RANl4hBO2r1XomhPWf1cOP6X66FptMLaoBYVoF5quNRl/sOcDZUCc6aZMzlLuntlM7GKmndh1NqW
pwaTVqnX24AU8EKDPlShCt8FDW1gjrj2U/4xC4nMgC/SrHh1aRe5K3Lnu7S54ba17aDznnMtPA9j
6K7R/yi+7iNJQYT1YhcF25ls2uRW6RKVTx7N7LttG3Pn9dOR9rlloNw/XtBxytKRgPyyuk6hzhMT
yBdrHlZmY75Pgoga8fzDMDz6kbzwQZr1G2a8swfmmomCpNDQBDtre4Qgyla7er59alL3ycGMSdtx
gL5rLDwXR+YofFKyHP8tSIC6zPBloQNrbIDJh+TbOOSDpC2fhUj20sPzTJXFomiCc9pXw14lNNoS
q8XWZcFlCUurIibUf4L3WzZ5AoZGZF9RSzepedSYZJfgQA3TvRA4ibZuxsVA6eyvI3zO0bZ2Srrq
2Eu81IShUqQJLlLIOI+ure3BEzlk7Wa/hjlxEOdAQYYCi9lkWZvgvg/xecDcvU5y8qkDZZQc0+xl
Ds0yECCumsK/eCLA3MqVDP7efa0KB8daeME1/JOz4YW/hmLDGZdqn7x0Np5nvljaGg4aga8Y1k6e
T1/hOSwcilnLX2P05MpPLzURiWULt4Ix8iol+I1JZ038ogKrx665yfMtEuyxy3TM4M6fXmviVZK0
B9BBzcKPYeGYLgV8Knh2owwfnzW+0dh5pNWIJsAU8TSUqwpo8pRCVYs6TgEadzsazTagvPOtTd47
9tpX1ioGHKzwEsFu6ZvasscziCbAzbIvWZVEGm9GWhNLf3oVgThGPQ3iXhw8xGW1M8qNqL1DbWec
AkztqU3N95FBBsJN/MHWBy5z8pGQcaTzcFlB/6ny7JLc6Xn2Igr6iiOD51u66sU0WVCwRpaj982q
9GXVPgJ19uahiOUd0y0qX9P+UKh8p8EcWVDpzqwC5aGCQIZI1G1Eu2Cc0m2oEHEGztfDWPZLWUHN
XFoIy4vB4n9GPllJN//VRfMSgbu0PdXhcdb9B+aJtosSaIfprzbqxGgD4zvw+q9Rv59cL1yaODwZ
85RLnNDVgakLBh5pbA3SKbg9BNOmZlroeUyXvbVgWPaN5v0Fj+25qzGkJPy7e6Gp9ciVZLJXZdgS
s4tu78nKbZXrrms2H02YXHmLnmiNfGFsvzUqnAO0h3cZ/suCZHlB/xeDQrKZaf7dyeNADD9xJeZy
irXcBiLRCERcxAKvov6LSHl0Bwdb1RBPpGyLH+nNzzfHs9zEO4D61nNwwO7fR2xPOM+7zSElNo1j
orxoKYPjEliWAznI0Tj6eUVzAJP4wiJ3Xxiz35RhqVQ5tK4Ku5/XdC+hFmI7dA0SKt5Th494MTnx
ysj8XV+UTzqcwLzKT6YDkc3XscZn2bS3/fY+sPxtKU0aGHYZW/6AUWumGN706UdpJM95AmtX1ICe
7BfR5x9af4WysKPzWRCEuzMfW+Ec0yJ4AHDylitmhVZZchWL8KFQgIoNJ4Y9X0BfHoT9BGRxhy6Y
LMpRzPRC7zpl8ADcqIB/CpzT6qrP1sbdFcVb2rrQWbFXO65Fv2jXPzJi+eJE9gwegBUuqg/SpnVJ
1oO1r8VcXP5TMJKQn0nV/rHcj8qHZ2lNvPfMsGGuvet7BuhNASuuy+bfCrhA2z9ORtBWQHFgEpwc
J20YFjS2+dprGMR712SS6fmom3XovtjaQPgMFiljoa7llY0KYv+4gZb2POGFvLmO0xDDBNwtBWYa
FbfYcP6jrxHHTNRPr7wGd4NWvUsfomE5L+maKIiKV3hs4qn447HVxIOYzSOyckObEi8nbT2GNsEY
o+546xiI9oYObpo9fICNYB83HFZdI1sMOvfYLl0b1fQTOdaP78znRu69nevo3MflMYT26Y+0OqVd
NFsUvLu2AFc5lNdAzJsB+qjweKqSKAZlSsppd306b6Rlgi/b/8OZGrRp9EVk4Fer+yVOAmJhgol3
WWWcsGJvJv4uptDAUG4v8zr56HFrVLyG5GA9L362NL5xv8mfoSHgBkt5XQyHluGIq05Z7cEda6Z2
E+85y6yW1iw2SmPXxgHqRwGpP/fsl3o+LguzQ3ta2oO1RZwEbApd8NfV8YhMzP06W5dLAiNYTErQ
xKWgJcl6b+kKqKRe3amyufBiJOdHLQxBeSes0bbSr80QELfAf5eAScUyJ12Rsx5X9bk3KZJt24R+
C+eeKYlcOXpNTHxW9JwUiGmda8a+CV4jp6jWIbQaVtpmAxii3fsZfy3C7bhE5Tw7KdaxCvXHr6zy
JOcHo4quxEvOVUOvr2hbchOV037zlE2JvU5Cm55WfVPPgM64l5cYADRvafD8FEwARA/wi7k2M398
+QvcVJFBSY1B/Q65whdvDLK11D9jO0RRgtgyedq9ojsSoPLced8uVM+dZEafQRzAw58x+6+ykYoT
wQiRwdx3PIHadEPX2wlGwono7xNRTEukrScoM9eBMV1JWns793V5TdnTuo6B2qiNF60Q1hrr/XPC
qWadZThtdaYzjXqLxwYbMPEAbqMOi3c110iMyS5zHNyDU8xWJDNWtQbuz3GYRQUILYu86u+9vnjC
0HrBDZixEC7SZOItPi3CmL3MLbj0/9VU/3c1FWFDyru+b91d/7OaSn1G/1ZlxZ//iyuz/mXeqB6S
7atHnZRDMdQ/tDJd/ksnsTh3TJmWpxs6GKP/bKYy/+VCJ7EBDM2/CBcwFaUlczOV4f7LEZZwJGB/
XZg2mcD//Mbu/0aM/7aI/e/NVJbh/FvO3CF4ShQB7JluELUVxr81U6lR1BFA/d+ozLu1boT+PImr
cA6nzUPufdLp3D9GNpuEPH/mbVLhNLzWUWMvGUQ1KyIp0zmxrQncfJR9144/7kFE5rvW1iFGzBCv
UIhLzlyP7W9Wb6iYbRYRVUKEu/C7NXYPGq1pKHG081VKuAS0IbU1bmha6zZik9vCzzzZXVQ+6wjC
NhTA11bTjTuXATXk/mGGJqbi00hoG6n6/D3tNEr/uHUEDfmYaj6pWrqtVvBdkk1XyfKkI4TfdaXL
u2ewkqdRo811sr4HAjP3fm3rl6A4t5k23HdN9pJIWe8JPjBmCbAk9xwGsUEZ0R556iHNgwmjm6qS
oxR7yVFiVfducj9Vkty+i8YwWPPwoPUbc9+072gNCR58czr9DXQWgf/Tzf+2oxfeJYz6b9G6/a6u
8TbmESCMDIlhC3y0XTWeG+9yF5h8Vwu11Aq924ZxF2/IkBLdmv++zAtY5ard3b5dFSeHOqwwfjaA
0wQIzl2rsNAJFBpahKKLmjRsxXFgbL2ReHg0tt4uiIYCZxd3HEaoLicVPKL720fsB//56PY1s258
9k0yXk6aZrAnQyBXMh/PBEnGc2PK8Swaxz4MAUpErdHDU2IKbRzqPKPxjc6wdBNnk7lp8XQ+WAFh
pEx0d2IaTRgiHhOViMKeoS2brT0r1JnWD5T1UloYN6z4reJ6s3QKsXG1+ofbQxPnwEZ8a5/2V0HB
C8d4SpllDGqmqEeNiqOnWMucoypoO4xd4w1N2vKXpHey70YfqEq/fZum1x5LOqfYfjjFUVgjsv1M
5LZ9Dza+x2GKnXh9NSLctzZnBWxiibFytAjf8vxKkteXl78/DUfMcHfLOzcVeieEATDRUaQf6/nB
pcDN4zy7TXzQQrcHFdv6+u+3YRE9XyLQWPt4YMtBuqx96K0dPili8DCX7yI27jmniK8ywe8dGvUl
HKxTElva3rccsU1s5Bj6WkfUCsu7Q2jkOpQWJKEhisc9lxRdHp7tc9rv9Xu7PKVjaP1UNZnhZsDS
VcbPTtmHPFMD0H8fWmg8Zd+kYhVH2TtRueHhlsH32Fss/wqttkUnpY85+OjNJAf9xxbkpwNIYYuq
dtr932dFy9tVhxn+OhWlu64c4E+jmbz3dipftA6ntNbJbxrb5fnvZ1asU5g9+bSFzAV1vsOAh80l
J3X92UCLx5mA/49jcNysXHYMS2FP4rEn8bvAb377xJu/3Ak9WmpZqx+ZpMvS05/0wn5q9WQkPlmH
97q01LtsnQ+o9MVVRukvkwd2s/NnKOAJ4nDSb//+pDINXmh3HOw7T7n3bjU+6qYr9nmcO1c/bX+8
WHNxwVn51ptFSjJP+EmWWqKZW3POWRd1TFKiS7KlVnn0OwMjWNz+JD4VmvGgC5LPKUEe+uRSUuZD
rtv8kflvCC6Ng5vF0b3s+o+xx6dfOxwVo5y3rZMO5rHX1SuvTrrx/NZfCkcVX6wsdt59pWFhw47N
K0wUBLuNKjeftcb9YbZQriI1Fux7HeO5Tf0fJwNWq2b2jGuVBwM95AyzoziM7H1WmWf3r23Tn/0+
vHciHZbqDN9Jgv53jLF69EbXHYqUXElH4dkFSh817vjc6AlRKxrmh5NQPfCAbhbnG9oBjjW3jYUL
o2+HBH0XzEgCt6/OPGvTgeD7ixYH8aMWgGctBn1f1Qwj/XQKaQ2sHOKk6RvlLsmqCkftNOZSO90+
uj0IJbNlYDuQjSmWz62WY0A/vsEXGgkUABOy53fOBC3kADHgoJqg2qdJ8yvm93hlU+X8dwGn56Te
WsO4tXpKd7Ae5U9RHIB9SC4Qn6PN2I4RRTSRegUWWyJYiXpr2JjEZp339mA4vsT28poLFBbiRXXQ
03Rs+/G+6MwN68fOShXNwcIHrURV5XyurNatQ/wqUZwNysROMJkMxRnjYIs9zzcWfR04j1mlnu2s
6fZqoPHAbcYS3zfffdAAHy/hP7CpFsVZzQ90AZQ7cpJXcMrwEQoCvQBJw1PDRNbsrOJyuwhxLk8F
q7Ie1F9J274GpaH2lqfZaAhRT2WuGTKKBZ3gpVrzYPbiIJPKZGFkZWQSD08hTrEXYZz8bRtgYRSX
u9rc2EPniKrdca0qeioSCyC+KWnoLWfRWMmKHwh9qo2j6r4xsR7bUo1vhTU+wXEb78o06U+oAsMW
q1SxNHnzcrhz9zdOmm0m404jFDGoK1XtTGbn13XoAAzZvgP2xcfJnRbDcMVJz71NciinG0ZLj6MJ
zXJqzBd8O584QMo3YXUHhbxyZ2rw1xPl6odkICwHCp1ExVSOj30oznTA4XZDZ65+oB+KsKA2z8iM
TZ3Y9jmb4n2NCdg1w1dbFvGB4vIBIZISSK0jZipT5dPh4Jl4FRHVfCcr3wcCj8egl99FpLLP//YB
iBeyDg2DM8/WKBDj9GcgMq0hwBLvuK3xHZfGUTeCdTJCl3eon9vEZtgekVmouYNf+dkXn7meHQJ6
Ht+8uWSlMwjlGDF/Mpq1ObPC1EhkklInY7ZN2wP6V1KV77bH/6KN89HS13ZlFJt0qZNzH5yRsFll
bMjqxg+3h/lL5JzLnaaqq1flE23uzpukpUUVDB2I3z21+PueKulwo/S9s+8nOIkpwd7nIj64jdY8
WhAqma7TBDpFFbaNkGpDEarpfsRA1TVR82Dk1ifvKc/ZB1NR7wojZ0DFkJ3tDn49i6jlCgQrFka/
NxZd5lvgrlz35EUdfnRbPQWUjC9va11YEZwNk2BzW5VvCIxmN9UtGfAsf9VE0i6m0ZiunjFGG8Zd
lqS1JPQM9xmn1IEze/XptySZO1MYx8mf+qNPcnSAXTTrZxWNVuZ0HwntA4AZWHjNd34qhtvClFgO
+yE7JXbunIoG1YY9jXqVevzeWbwRmH3o6yEey/d4EIdIKuh2GV6vIFN/II2ar1Gb2Ru993WCjaX1
WpuMjISXp+ieNi70CnQXhuQHjPT6g2riZY8udm9GQUdtz0jBw9izSS7ZY0SWCB+nvtVPoZYgKCgI
v7H9IgsIEmXrxndm5TcPNI8lkHCM5NO3zJ0i+t/Xbv05DOXapPYIALpBjy1tagPmkZ+OLxdtF14Z
s2EHg4q678hzEXLL6itcQh9z1tCt+uJgRh4lc3wgonA8Wb6Saz6xb1+lEfJ2K0HGyOjGmZxV1rrW
rGdGTIsr+1i6krhzx/AjzuvpDn9gdxrq2XlU1OZmKHgKGXK+/9ctQczOozwoUDq5VWid4xxdlTib
ZuAKovetu3BLKJf1DNFy4tLYUXQDKShX4zbDz7y5ITIHjC8rrqpgjiGGPUZx5JeERNQWFb09caDh
h8cOe3W5EyzToS2e24ZbRRlU7aFhjET6x7L3Ie6t21759jA2hMZofWwA9XR070yoNj2hN7fwYCo0
uXUGJqXWDZgeGusY36yDvj5O3AV+5g+gN9Zvjq09Vpb5Ql2Rs7P8tL6YcVzApBP0xcz4YnyjybEB
VUMeNv6Z6uY3CUEYE4SGJxTW0NKywTlJQ2UbGoH/+Wh+YRlfh4fb1//rT+jDwaqk3FUmDTjQ/0I2
koM6s89jtCSKVcFCSQvGSPe3Hk4LoI10pd12zkaHHBLzpOGJCpeFCkFLtiN86I605VIHEhnUUX20
w2L/d49QdkHxwR6Dttxy/K6Zp//dSdoTPKE4rp6NOONmGg+I6JNEXCd1XpBH89ZlzCSbI0z3ZIhx
I5zUuLfg0zWOoR1vYJtcArnrc4l5g2rHqAmPNblPsWsaR2HVyt5CiA0Li2uOmGm1c52yOE3zOTGy
nGNX67A0Riad9sArJ3CM0OEZYM4VcBTCtER5HEk7raIsMOF6cGNasrgxxR+CfQyOAu6dmIvdC4tm
ET4NefOsSqAuAhzcxlMWe46Q4XhEH1seRu7O4T8i8wDqTufgCkZy3tgk0Qbve/bqWSbEr1L/EhJ3
lNH7nyoJo0vnScLsCOAr2qO6xzGNpwvg6y3byxb82RO3j+whC3LU0XlDOH/mJsVaIutuCtWAHGGk
d98OQXRE/jp6FCTe3750ewChtxpDtcOjoA6Vl2MWpbr92lXbohuKazLPxuDZQnwwzPqcDFiNc54S
JCvMW/OnNxUhy3zyz04CJzxIiSi0ZvAQBNlHNzQfvELg/ZqoevRNr9myNaIAzcXYuZBNu4hn/EmY
RMWDEIpnnxT0evDIQEqL/362Y1u1qz/RWaSz1xfUKXXtsXP4S87Q15sy1QAZxFQzkiNjMOAN6t1N
k/FS1hNe7MDUiErTnQquYi3IX7xnprnzNcN57LyMOzEyc3CPwSddxS7tBxxgu4pdlr4QjWF/+6nL
pZ64zTNgTRZv7Tf2vPEN6uOmNTxzHUbhsJN+/oIHPzi0esu1WzNwwbCtwlUYZfmbRQzdoj8qN016
OnKqX2/bYzOlIxlJvF/fNtRhCbwE7Lug07krN5PmiP1oaH/GIEg3sAvz9ajXHIZbnP5uH18wzRKu
HfAN5ziIlrU5DetgGOqFGfdsyuvQa/ZlT1VwC01n3dD0PROK9UTrLmAhWO0cpBvqwtT4kDvdJ3UR
11leXmQ6O1C6rheCrM5C6o9SKx7rQH9mA6cYYjBRtH/dYFgmBp4GmT5mMdJ3Ir9IAq1Mh8boaaKI
1KNZMso4xlv1A1EXG/7YwrBckv5SLQlqcXuuHuowZjbTjysmHbGWnJtoAlndiXBltatQlfsar8dY
xchG4Iwjs3K22SQ/4o5UMwghUdgPsiLaGCFf+H71VHSRcdD86ei7RImqvgXiXZKFVl6FuDPWS+HV
EBOGeKPpg8a0CtsM8ChMRoX/jpuBiOj0m1KUvCRCCH1FH7/8zDGWWW2AhI889zT1HFMbk1F5wyDA
pNP4lJbfepRlJ1FR5GeNHy6lOkdHTDAu4yNpRZRudfaga64oUV9ymDc2vo7kpBKotf1gXM3BPUeO
QUVhCilOkfHKkJpycsiaOfTwAAkIeQHFw9IB+1LQd+fENj4TKa2tUZLYjlrl3ElnemgL8n+j77yG
KcMgW6+bnZv32mNtJR/RhC4Of+IFbylLSz5nFrQAC5UWMKklxOCLixco/dJp4pPJa7/zlLNugQjv
/JEhInGT9iQDbYPtd5PUJG8AUYXHEhltKHW1w9u1UDlsHwyA9OTCO7W+Uw1GWVwDt3C4nTVjfTad
p7qSOY5eY1UwgXgeHBBUrXf1str7qYtLOml3bjs6lzzjTVSa43SEbkqnT7sZtNjaUU6+96uAAhe9
lYvYHK5pbFKeCB6HEyloV2upycl4kHqIdtIVtFepYWfZHBvZ5WVLU86YRfz1fuFRZpIChYg6eU0j
CqNknsC4yshFR9MDnbL0uPg+xWEYhl1IKQajy7tyMF69LLOfEjnZawtazx3wZaYUIUPIFJnuRCWJ
FwESLJ1iP5GNXXkDzbN2pYdbNCn2GWZ+1cbhlwPEbxzTsTh5dIMZCg+StPq5Yh4HE64zTyvVgUqY
QxlbdyryV2aA6wcutX7nlYpjBuwNjMv7TumrOPU5rCp/w343uqYJESsv3wlBeWSNrrAI0TcouDHp
UGt6a1Opji1MAbFt1I+CuP0BY/20l0x2kokGCB9MzzaFsl8ZNl9qh2hR01ZDidtY7PB7bYR0f80A
RTCKmWm7urBWJADelGx+jWd/Ku6rSBQP2Kro8sk2JXiEu5w2VpxWT7FrvrR9FawUVHRgQYzUbVzg
zoTPwUXCM4S5rXULSnlz8BrA5oJEKWk4jv1EqAAf6Y9DpC19L6ofcyP6KMIQdE0N/Nnl916rKth6
dbI3gsI4tZ26YC64jyb7h3AEpWHZeZynM2aiATrMs4cuinBlaWW+n4IqIIxG/Q5iGtIwwROcy93e
BZcQNOkxAX630zy5MR2j38NS22BiZp8ju29uUdC3e+NiD/Wj7CP9kMdqZYUEKnP3I2oEx8OJIelD
BEJa6KH2kfU1z2/CXjvEvmDU+JGq0XH3nejfUOnTJb2d74Qzy4Oy70RoYmo1oBeWeD/ZNYJ8tsJ9
PRnnoprevLR59pPod34O6ChMXkdj/C2FGa7L0CWCnzYXaql+jWqMT3S+UbqOanXqAuNqc7ZA4NAi
eNvM0L2zYlE+JkkO9klLd4BPdyYxAF57ywAj3nNDb2TwgCuyZpoQYbPZqAabgDfaF36QeJHbQmPf
CcLG9ZlQOjPtbJgusja8/TBXqSjiGaH3EurGuZo4CGRuyGTXfbLN+MefnbeEIe9yDJR3GA2rZaro
oJU9GL9hYNBObp/BcMSekOJrJzRew2l8rRpJbViOZx4oDx6h7HdqLbmoCtTmpqw48BnwsVq6+RDO
mIXWo/TRl1NtX/TYWDIAMkk//urzusJmajW6OfAk7RyPvr4Zhj4+yGglGJnQommstKkjQVVOBG0x
0K0MX32YFZk1vcseKCxDpPUByVE+xW6QKss5Dv02QsoJQfzgG66iXVImLcdidQ9ebtxMuXXseufS
Cq3d6/YOa8ZsSSWm5dZM0xscoMzPkx90eIwSsZlAxYXYG5uOwgPcndnjfhHZW7AzI27mYUVhWxRp
KS2qdRcchN3TduJ3am1OxPo9Ek2TIJ3r4Nczw8IiDAeI3sjcZUV4Zy4g1UgrPPWTSldmajzzz73m
aV7tYPSxdx8GfaWEMO8i5aDls2NeGA29rKSEPUqn8i+WlM+SUlF2XcVSjma70FhQKJvu/kxW+acn
PGuYjPyTJna5hpsNk9Tio5y8I8mgleFiUbqQI2BvmdBnkpQUL0P5mcj72llVc+nLDyZrOEIj608w
5M4ijPRsSf/KfSAL6gYi4x0nqkK4wRevBRJIaCZfSauZm1I9l2r2eajmDxkUIJl+uTGtqr3g/rHW
PGd/Suob3cJ/E70OoqlLnh29LPZqos0SYlG9YHctFz5zq8TJ6LovsrXZKrLQZhMQOgana3VY+mCs
6GuvWfsO7zVXT5Kladg/skT4No0/jq1/t8aAwoBWQ89a9BwrYx8ULM114mNTrbv3sFDscoMkgyZT
ATFpnspyuHiZ2axLPx2XY5t8sDT9SJfDSuskD9DBMLzejYo6oDxwhzWNnuZSj9rpuQYwPijn2ucu
B51MQ0p1qLn1O7DKGZNlLOwNbtkWmvzeltgvuGcgTbYq2mGivtOgHTxE4R/onAM4QFjV9NZFFUQ5
X753IdKAGlDyWJZpRFMwqaYS0mnugIcgXL7LufV3TZduqs7AIN17OxkBmaSyZ4NsgMs2xwTiqbFf
813h5nTrjaU59YZB1tILHXZ2PtGW3iRyGbf7XMGgDPWa4VhMW5IHbjGAljoC6fywnGy4iwITWFGi
sIeJc5SBEskg4tV4/yGMUGEhGqzaWfnhsPFcTHofY87hR8bbQmpc1tpaDYO1JtpF21tBHMKdOJyg
aFuCUFyWX2iW1RZup0hkyZZhP+8EQDfecT5B2AVh1tqXGmCMPwlx0GURFoBOWxtHN6+u0/X9omnz
YyyK45ClO7rXaVjvglOMNdSMUSfToMmuIkr3oU0OWkE873HKb/H0s6AalTr5tCfy3uvfp7mWodDh
sAUWpZluGXy6sctSMhVcoHV67HQT8FsasoRmIR2dLhKdmpq9isnU5JX3Tvi4u1AxdPSqcuGxHjIJ
szdyysq9M2Cnrots54nE240uFa5+ce8HuG/IENHpN5RnUM9LzcdW1Ejc3WlbrIM8Bmlal/fRoNb4
MCVaQEUlooYjkEBxuCi4dfia/AYRmqzaHA0tZcvj+iUmOq25aqFErMyACMR1hbVn5hOMQOruDFvj
N/DO3qkelaHpx7d5r5TVIWSevuEMaZV0CwbFwfWwwU2YxvnRCWzzWm7KwFt5BqqbgkXIPtXauRys
q26U2yD5ghOFrzWokWMTf5lF5llYjKW0wQZDmHeCN1f8bpJXpsybdyxHxMwMPPQBTL0+eJq9ZXjI
+Fm8N6Cr3EkjDRd2BU8P62C8mbKEqZ/zWgnzNwW+lFSketKCPLkfn8NIAxmCLvEfhJ1Jc+PIekX/
iuOtjQgMiWnhDUlwpiZKKkkbhKpKwjwkhsTw631AvQj72RH2Rl2q7tZAAonM7957bg30oVMEMTuj
ukYxn+n5fDCa+pfGBgnOYCo2B8fQvuOJIKnZKtZCL8YZard/jUmCpS5C6DKNCCxfn85oxExlxtA8
jZYaz4OpEQTiweiUOoekcoqGU+RHFKBnlLprBa1CENnHNBOHbFYvCQ0GBNJgndo4/bAAoeXe/q7y
dg7cvVtBDU0EemdTpkrBiz4Z68lM3Qv6PXuVOebMyme1Hmdg9YnFJpXN4HvO+ne9EgQPI7PeVdAs
OeoK/alwRHt0sIr9fOqalIZa6FbYyR7m3DN/OWTzAoYXjKYIwrDbclWQ0Ui4ys0KkbxMUJMpJ6+r
DC+Sx/m6qBUDOI2VRqTYCcggFqefLgOoR9GpWCQbVY944cqwP9RGzrFLUGNT26nBp962T0W5MWys
UwOu8dU8Vws0hGo3MBcUs+EEDnEC4RIA99UE4HLVL3eC7QKBVhmxwKPgFQ8iK/GEaZa5vqXZDAy+
6yYZeTSHX8XCU74xu4WYP8yCFDNQ7SlA0LO3I3bZd+RFjYMOnT0WODRIEdE7hu2nDHLISQ4UU0rf
Tp+YWVJs0VjnBcH65M0da5Q7iOxyA53nTf9eL4kZyJXyyQy/FquF07l4BoapeYy0vZM6xpbneLh1
h1q+A3g52ET5d1F8U3F6LO2IS/txMqMHNtI402V0qcOZYjASiuTQVqrmnHb7ENNYFWEPaRdnSWQ6
0VG3cLDCOn+L9AhuK8kaPTfFS9gRFR+9cPFkrJKxFIefeSh9mTym2iio4nypu9UUpTbkieRYuydz
xsLrZba4wqx/VGRB9nWD5X3lRyQ+DUlhyABXIxdDhyaagyA2FOcdHI90T1RRz7vmjetBsX+z/cZd
dRM5rc1ke/RFszUJt1Q2GcfI4Pi80vpanuAkEIIb+3zTyphcO9YPsgfwpH26mReCEyYE5irI3lWG
Kb3AH3JXdmN4N0nT4bxYs7YtjoBpkjgbnP6vlWjDlvUQZzJ6VYF4wR5q3EFBYokGL9Dt+46GNgbu
Pt4zvtrtAxwJJNywYRsljZymjkWS97Ui4+JIYVxsUlgBF9GZUIAdWiaiGk5njAnwmia4hn++egcp
XdrkjaosNK6UCHDy190Zpz0ExpVT+yFdsPysPgY4MF3L7CgXOXL/7RVuoTlbONBEfar0ll334uQg
DItvVR+PpYvtg50/D6U83A5TKe/rNuW07pbLVDkDcGPSJA0DIpmm4SoptK9pELoPfQN/NGSlbTeV
Y7tqVUGAfhj++ETXFng092OEAVyAF1/ZeaKOiDx/qA6o97ZJlSvwTqa9wGa3pd02j30YEZMo7Uub
Q6P5+bXzpAatxon+VOvO2+2azzo7ATuMfSLye7AImTBYC/lTHY/TtveJ2WutCw5C/Ll9F8FZ+RK5
B011wKAq1Tz9LIGdrp/ZzkGMjExjlZI3PWkT1VdFlrHliLqG7RPtpDjxkdVvf0oj69i7eXB7tW8X
xe0lrzA1rPXUmQz8xpzHJAO2MluuN4cJk6+8ee2Uibe93VWdbc88V43OvKcI7/vnGlKSjZAD8AEI
gP1oxuawBy7Zn5CwGFOb1i9vEB3luL24FK34MhfbI2P8ZA9U00V1y7QLe24AORbDoZmGyR3DWBz/
TUkXuJZfVUvorU4rB2MCHT454YsWR8vudhkwkUN6P6YcQYjFO/d5xzCvQ3KJhoxWgk539kYtx22Z
FjtWnvKzdL2W82DDZoh57WrKp2yLJa06epq2/xm+sqU8dwNCym0ZrZwoO/78C68ZvzItLnY2ifNN
3uX4i4C2xn4lHloeGjZyuVJzvcfM5nP3ZTmB6aI/13QNrHDC6HujKM3A49Jb+S4JQENxodZY0Q7K
TOID2yjkZIpK/DWJauBjgDI1kXgveCKe8C4Uf7A7Bz+LlQrl22AIjlGWPmLBXUwQPw+GlpLsoyEp
WlLg4E9NhcGYjtFx1WAf+5uG17gNu/1AJmxrwAY46BUn5E7FWHNvk2OAePX7aEOQ9YQTP1YHCfL1
otGPe/YlNRQ3j9jNo1SrERpNA7aRyiUyHkpxDbh6uB4yllikwq/IGrVfPze0N5ZBnKZ/h6iaPkCz
I4iFHDF+JBjfjNQarw1OGGVZD1mszjpvItwD7Zd5s3Q5cflXc+ut7er5E9QsJAY+i0iGr1Jl44dB
EXsJI7zBpK3ZZc8jI/DxYjuas6Wh2TthJNwoocyXwXHvb088vCWUz/O/1UU67qC+d2tCLza2ayAd
6wyq/qocieaJ0TI/fMcNZs/a/bzGA8hRdryCnjJjwPnjUS+PUTtedsY1D4U5mooNuNCR5jA8WqPo
9bMk0TobsfEymsVTlNXqT2RXT9HI0MycS3QqMJhGl22LzucbL2vK7Bcax0OuCaMlrx0KGhFve6Wp
ZV7dZc60hAl/C1KbUsfZZOQpHV6NaF4HF1pYhnC3LKUmnBlWIaaxc9gYV8aMl9uDPY6cYW/20+fP
ymTY04EHHDSp5QEKNZQHgkATFaEF863O36tEwe7oaSEEn2aJfny5WXvGoPPqY4fK9acBhchDkuEO
74CaDsVU+IehdQCZV+G3EeXdq+1qbC4K1F8S61j/FLt1z4cTnQ4oXJhDSDBi6Ds7mDnOfltMLC1q
OhoWB9lRaslzAjKdGEMbGN6xRD0+9x3QwjBvrjdPHA4L40w4gvtIsaISXIt3w3xJecykwFbczmqO
mkHOyB45Yskmz87SHnAdRXJ7K2hIRjw9qesfjMIC/Btb/rETQ7ULM6wpMpq1IEIkPxY2gNBs0OZ1
VYTz1pO6vmsBF3ey+n2Tf/ohVKQWtGBMqvxcmyYP1Kzlg5fWe09l7rWx0t+t1shrltfldmys7bAY
oMjOf9KwYp0tQ13NPEG41VXzuESN1tjymm2hdW+yy4d9ybwZNemtGLoxAI2S7SkgS97AKl0nJiaX
28+ROc5bNjnZidap95vyLAyvvlhqQvSukk9IGo+D6cZPOpkjQGzh501eddhfbxTBhJ8E8NDQfEEb
pw4t3pV3pQegAY0BnSAy7DuFB6BpMY4SlDVcLAp2ZdPksQAmDFRERlDmXium35ygLYxhfXewrIG1
sRkvnpoVjj7dB2bkDLxP/W9Ho3VEs+fk0Mil4t2Cdk3uG1ErjKYquD3wYYVDOUuBQ3QybnFs1MAi
/bufRTLGcjvkz0wSmH4tO82qXJAxy7rmDQU46FpVd+Fvfmp4+22sfoob01RgO0Kh2aVMmi4+uIiN
CZw40Nw4uncq8QeYfvSLWYc4NIOnMS73jr3mWFheptdBeE/G3Kd/oZG8AM/OX4uy7LeulwPwMtz8
TNoW2HwJkvt2Uwqzax706Vc4wMuw0XeMxahH47RGNsQ8uEosg6tBbJn64fy7FbCSLA6GwdBwOeSA
zuLxcvuQLK8jX/5Ibj7cgKl4cLo+OQrAfNc4mV7iuZg/dUwxK/ATYLlwHmwZGpZPTk+TzazX7xAL
7tqUzTnloSIwFgGXxncE7Yw0MByiKwxzdEegMztmiPMp9Zx2DaGsfmiG99txAUNy/1CaQn+gMobo
AHuRnlievlBUl8MKfLO5MNlV3xgF0mVr6PSmu576Xh1Ht8+DfrwvG86uVogQzpZ3CcosJsUopU3O
M+4hPq/dKfwGoIjNQPPMB5D3S70owfaqQ8nACxPqhUkmOX4FBmvuOQ4zw/X7R2uRl1z09LbReoyQ
6gttXNNleaciOBUqtKFyyIMVuTnVNU+O4TNIRYsJveHBcPr5OuZbW4NFaHULGFxz71vS6wmuli1s
lTQoWphLEeOSNKnaXTtlqChIjxQMciheyuEml0rTnKLszRD6nziUCWv5zqkocm/vxNGvcL7o6eRz
doI+C0ZBaNkFCPzKdsY39hr6NvNoIKL4BY5R17G7xM+O0Y0V0ang2jMvAbCcJ6m+hlNacyYaP7vI
gfMmzK+2b75lRe5cT0O6MKONhuVtHRNRWzHp/+3M2k4p192nLTicJPbeezalhzHJTpB9UEwmZq4s
6fvSUkEcAYQW1DWtO+hGq9nBeIHQtUmg5JG8P7Invp9c86gwBFJePTKA+2yLRCwp2Z2Re+0uBBa3
6pgUr4ysOOdsw3DhfYlQerjVwf5IUouBDPjdvjwDcnBkGNBvpjt34MxuCw2OSOIna8BLS7CnvVL5
NR54r96lbdAUqpr0QC780Ctbe6pJZjlt8quwU+1M/Gjvl110DyE1MdW8RoM5uGH/WYwLAZ86KHaV
Q3NocL4zmvaWJZqpRT1/RXkD5NosrJUxZvs2zxvinsyaZZ6y2QBzac7NOoyMK0HsxZVV5m140Kz2
T6PSaJ82UMXDlLmBMrK7ahgKPCyc5Gq8VIOlb7FdEkUkLrAdXU0EGHvQWWTC/eysQaONq2mhJCnd
3gnMIIr5ykn14+cs9XUi03g527fAMjBY6d50SkZXBFGe2eu0ZkzH+sl0kFU45XUnH8i8kAKGBzU3
OW8NoQR9uWhnXqJYVoDy5HmK/atDDntd9lQncIgM8nj+6JziMg4kTQ28Qabm7Cw2uaMrHyZ9x9yJ
vPSq7hAGIzDyKASDd8fZIt6DiadDU7wMBBHWRcv3qrwG27CFBOB1zuWtVlxAadZ/4DQJ1y0BAaB4
NqwXxzuUYXwkQufJcG/XCYqXKB45ZgeiNPHvZeUEqJwRMqjIbCDAqTt40KkyfE0mYjZgGRBASJ22
7d88cs4ICyHu74zRMgGqY5LTSw+nA+TnW8aYbI1d/Rt78mNXIvRFEZlDzsgPPOJZe8r0t7Tl22lW
znvKv4m9pFpZbuoHZplMp759FDYsemdiIFBuU4tiEeVg5w3ReYb+RYES3OhYJ4yZ9Y5e5pkJoz+t
AMp9DeycCKbkT7ZrR7vBNSFbFf2vzhYvfSq5y5bHRUY2cowcucfyuc4lZ7Tei9h24sg3Yzhwie18
eqkEZOCjjhhEwCzoa/EQOTtVfQ7NvBs9yuWbKEI0AIcDbW8KUjKmxFSnDe9/rfQNk9tmNXl5s4si
bS1KY9c1jbZA/r5mSubMCh2YRWeOGzT1GQ6vbydWUOEmQNLOn33meYGos9eeCymQGLddO7c2XNGv
omZ5yqrC5T/UuR+Eu9NgWOdjWAeaHY5bN8bV3ugLJYLP8EXfS4kiblYt5qZMIDiazMjtfs8WAwhG
+6nraHPlDLdet8iYrKrJep7bZydCcCqlt2WS3C0214oInnMYHeFvqTSd34eou4SYDk6G0138oXmq
qDU4stOdkwdk52sdh+ynZHxmG9NQOhH+1nsmiIbfrKeBgmJsCP1q6BgoNp44WyUnZU8UYwDx7jWe
7E0/jwPmsCWn2iuelvfA5T+QkrnYi0FuGm3c+gVw8BjQ+NzGcpVOUO3npllhY3kQjfEFwzbbkmN+
4PrOAreu3ohP3ltIglCtYKjlnObeBxC6Mim+uXZoPgGczB1MDMrmxFNZ6ZH79aEyCmc7y/sqb1WA
IAEXFJgkqlB30uqMvClI5TWBAf5SnOeGmhueB87B67WzSFIMBpxv1t4IuD9hDjdVoRYg0L3zaxUw
pFBeKr+8TtA/t7Ch1u3gu0GRmuOKYbt2cspXPJNuAJKyhZUVbR0Jba1MO5ek/EnxddoeR6WWBZbK
nsY60db0vtp7Gle38OiYLwuXgEE4e6vuLsXOSlEljyZpATqVFnVeBRQHTojOOmXdXMkYtLvDDnK5
kV5wDqRsgaKnnOcSz0h93lQsEbSNrSvZDmsJxHjtMgR3RwwNPnM3TFtkNGkaKVttU/iY7RAeH90o
/xyV/mkNDYUo4mzLiDYuPMAH19eOrKMW3zIACcEg1EA00Fr8p4msILXXOBVMIzoBV3pHyVsZGPh2
reIp7CXbepTq1HgkNvvvzka7HA2k+lQBwx+9eB2O2ZFTZrvOkvmvW8OJbyvqcVivV8aUyBOYTZJs
4V1lRs91MWawUp073dx3uv0No2cIJojyfgWge9bMa6vc82JAAxQgkGvxfZQRHPNacTt0cF9kSrTU
qzjvWNm4dj18HvXMVkg8zErRjpWikoYVwECvI1sQatqKParFZdIvPipBi0HttVsTv+bKeIizsiNq
o0Pmbg6lGOkAGBTuG7PYaWEgCnNrmelX5oFfU0tLF2v/nctLVHr0lY4+rpheSroCaYtsuhSWZKKx
eTKrTbck359DffjVFaT0dO5ggss4+buB/0LMDEXjZ6npw6EAepaBGUOfMTZty34Q39jKGXpqfat0
pU3FG8G0v9CgqfnCzNVr1FsxOlrqDqDktCGdoPOv3Khokli8WYWFBgOCcVf04bGrM3erJdB/UdwM
fspRFccOH0XXx8CT05Kb0WewAw8/2UAN+qzs4rUpMZFPmLKa1N959kjPBKVrG5/mFr2KqctYha01
HTAbx9tJXpzR3vM+Y/iowzPm3Zk9LIyG1kN3StRmaMv5b0jHPLbNl8yxWKTbc5Xaam1VRH87nEAr
RxrIkovhunxtQ/xhafaLjuh7+p0pzTTF3rHsF21ivEQ67UP5NB5q8Tt1AY9EJTUaFep1T+2hyqlC
k8A1eA7zY3guEURPS/a5jyluqVYr2D7Fqf7Jwt6cSSD7lo9bfxyenIrzH1fNBFSUYN6AVEgvV2E9
cQzIJu3RAG/B3vSRgk9ZAlmsxrIILCPfaO340jpt9OA51n3f7rvRjl/Jt6whvnlrPfHw4aDSbwlc
r9K2+tubZ2LbM9NU/jVFlsOmVPm0FrN2IZTmsSLR4GOOyUmP5jMk8m2h61GgDf1nyIy9cT2H/0vD
FlZl9/70nvviHvQbMA5ThwiNjW/nJvKD1Q4VUxvyY5PpHygOwMcbY51GkqnIApZALAhG1b50Ij+A
S+jOec+KVtaN2OAPdHg1mcx4hfOYK/88oik3mfsuGanuonlGd4I6aeOBZ1GKu6DxW4ftqRPQWQh/
Cj+Fow2fZhGfGDQbIMg8cPpYEwcvGg6pJe+tSJuO2aQeBx01FMMz7S6MN2DksBQVQoM/WYP7kQ91
bvKNMgOOT6JcmEaEwkdpXpKMM+NkuDoBEHFXl8VwblBoeSjNMSVko1v91Tzeb3o32m1G1j3MWudY
AGcIcPSNG6N1q7VVV5+g91peNpS/qLaeRj3+E4aCxSbUZ7aKRsEIiFpcLHCznfCeEntdDUDtV5Wq
PnwDdCjmADARwKBYssi/CpJ+otCWvjKqH0SNKr+YmWcwQhxp9pPErWn+mor5nlzSsBKtn3Aks4Ac
FokZJEmIzunv41Cdk1lCtsGhVixmwkiwp15mPChuD9bknagq8rGrWPfeWKdbYLWYRt3v0VcStw+r
1Tw4FA4SsYKeY2zVTCVkqUtYU6xQAdyyYe8/trCfmaPC50ktbpBi1ecjxTJWA58jooNZIlHS6use
BAc2f3Tik7Z8oA/Zhe1NJOuQ/E3mpWWGL0iTl3PC3iG2kz+xZhf43rG5YN+jmtfBaYDHxEf18+mL
QKogqTVuOlY+2RNBxBuxTZbSSB/o40SjVq5e8nQ6cF6jGgKJt+1hOY3zcdC95uCbPUsiT4eCBScu
hz+F1dCJZx3SrjRWxYyyzWD57JG4czgLKINAmTJoJrZcLQglANwkgtk++sEwcqfWLVltA5uuZY5g
0ZJne6oA2Ykdo8Z93hJoLLuVp8eH0XZPI448zCXzsNVQ6y2cC/B37iOnWI1N9DFzYu5hXcmY/wA+
OMkTidMofONBkK3zGiRXrNVHAyLN6ITqYepqdsJjixGHRyDX846RVb6pTM/ZN689ZxxvwTGmWRjC
uVOYTbERB2VosBoxYUGu7eHGq+F32iPOm/ME+q4OA3NxvYelBdpGA3dMnnca4zQYNXAfgFLpPIU6
2XnEENsmwibQQX822M+6nwbHsxXhcMix/dGzKhb71Hmj/4bRIygQftYVKgydi3DQJotIOicHMGqw
fzdRApPYwYJJov2j7LoXt3CX2d7QbJWlaFHq3tzEQXr0GKhYFFKttE96JXucXMhg7lpO2IzTCYO7
VCSwa2aTWzFxLQL3perPwvtsApwZvW+TjQOIOFGc4kwVp7GIy1NTX+PlcN4RCpdmND8YFH+eB13b
Q3qmIQHT6c+HejRPGISwQRQm9a7FZ9gStOT0eCqdwYaDkoeBiktvn83OA+GL35HleOs8au6bAeZG
oedOENMskDXjjsrJZ8/wnnwxXxi3xtRmRRmNqIKorEfD9aSK6cKeJijpteQpCSeTZvmUUFpVZuGK
1pgt5MZipcUMFvNR8XAhnLec/yhKbVsmne0fP1vqphjrrVpT7fHZ/1HLXrrR6rfQr7VT4lakRgFs
skpZa9OGr0Yvy0ZJZp0omGujbQExhVMYdKYWMOGcL8rDTW9xKrWr9jVBl1771jWdxGObli/u5FFb
AM3AzUx7O0/ji0pJYKpOnzbCLtp13VDz0zn91mziL8pPioCR2HCHy4AaqgxqU+UzH3WtC0ILPRzD
zLco++c2jII8Ktv70h9/Zyp3dx4wt00l1R/UTrrjym3fJ3ogDCgIERQvGmKLQ0SEaEXuRx7i5K8B
y6iLE31XFJUbOOU+48kQVC0+GEvLskucbpJJN5hG5Y+JwrClCyiaTvPcdtK7962RpxAnGr9RARHL
JwMBHEPAtkCmBU7GbJD7jJEAJu/OHE92GHFtclcQv09wCSRYFA3Bebl+zsYGFTV3gNKgDfrumK1C
Z4zuc1yPbOFooRdZ/tWbc7ur0nQ+KFttnU6c/Tq5LjvtjayN56nYyrZ/1NI7pG9q0TX5BFvxJW1p
YauKh7rnPeUqCTSjzN5sjdGScNldFyQnfLqbyjii5SPJZVCBLlwe3QZ6eAVKehp+aVM7b+0i5z0g
h4TMM2MsL60gie1oG0/Otx1fu+Sia8WXMO1NhrWL3INH40DcvMwRMD/uUh7BqUPPIXkrdtvdIWy9
N/LRS5sXTxkn3PbG0BxTnaJpCo+mzuhxBpWf1qzYWdNScqlN+iEcDPcRLT8RBY2PnFMSCeCCgjxU
FIPtX2iX33NOnDpNvDPtIW8gKDCMRtC8KFQh1YBJthd7WzbaxWOKfBki47Xm8LoNJ5tCTlEdmiL8
0KyZmzRjfkmVfRle1VCax8FC1LbW0p4mmL8xlDjJmun3T2EYzrvGLssArqjc8lQgVvSVOMHcGKSi
NX4uABtm0AssWorg+xCPVdAf8uNUOw9Jnb+6li33GRSjvI/RiXxN37tc5YHbR1siPie9D4sdo/nf
Vgt5shpKisqQWUP0uKmQxE9Z84AJxQK7R/Z3pnZ8XQ5EaeGqQXbzx+YJ3Z4WC4BXM+UgL0UF97DX
x28n0YxL5gm11UIvQqqpBHsejnFjOvgbO5uNvZH5nyMiHdsTpqo69IJ8AlqomY1+n1PipNxHNYIa
yHHwpD1TyH780mrjGA+csHTgRJzZ35Ox/9NaHxVSb09kJVwo1L3m7Szbee98sDvxy2B405Hu1/ui
8O9HuexHWoEl4TWFNOR0xn5EiDN4hrnzdDeX1mcOUaSb6ehqEbo8y9oVI8E3pJwHMDIXZNAVaCrs
BBnH5ZkJwVTgJKTvqGEohIHx91hejdYMH/ALLkNfDBx1aW2SRLdPixqNaB3f16Z3Cm3xzTUpn+Oq
63Yyb71NqIwLkmoFOS127c/Gzl7TZt0MdHZbpZXvhzQPcn6alZx6wKVG4W6zDOdSK5kf6g3nSl7a
Vw5wBtnnZiUl3l3RYmbLBPsXFOWHziTfY1rWES46XO+Rkj2bHJ5XQ01QfCF3J3v9eR7zJ9ZhSbqG
UnnfivQTkuM3lGfaBbEHgIDijWK9jWfmdUOrOUFKnScLeXTuBf7dIlwe6rPaKRz0kv3szXtT2DQM
hFF8FEo7cwDemQ65nh4IphXTxFon0bDxqSmiDIZfJ9EwDwn2MbmvB4U5Bm1oui/496F7YoMJ77hx
9cBnrLBaDJx3GOBxED/Emu8fKEa1tlMOCVs28yEdW4/sCaVO/m8qb+XWQ8tiKGDup5ifzS5cLgpl
bqUgp9fQFGtP3rq1iS/YeZvvqa2Y9q4Dxw8NaGJkw9upyRwcmr/jCKOtErpQtsKnQzHSBqrMh3hD
gYpY+Va3o02KWdxUPyalfwGgG7F9fdEnc2Wo+SpTtRPzViP6traKEXZPRQFOBC+e3OT9EDNVUA5X
IoZbQjT9r7rBdmeZ8iNB/iCQ6YqD7cir1J4BJVCmEb7CaiC9YbMWVtk1l9JgWaVLpvBJ8KJSE86f
nRU+nkcRap+lpbXQXbw70wIXWaZzviklEE3SaCTMJXh7V1q7tk4+VWjtNbfFuZw/xGVISUl853V0
odnh/OEeashe8OEHEk7czF4VMdhyxG6w4HZrpgfuWpU7ubR7uhRa9xE2LrsaiMFYVbUerPglyqYP
isKodBr5m47jWKt5391XU3C+Hy3/DQ30nehyYbH/L2fnA19v4PmMIQAi/t2XtM5FvCqY61Z6Iv86
PvQVu6qfSbi+oggxvmBsy0UJHS8cdmE7Cc5uHu9cjU3ilut0GUSVqS8O/xX1vP297Md4n6Xuqz5m
3UnUE2W2YZrt48E5Gp3bnqImLI4/qCCN53FRAbAuiPKSqpjci7x9aFAmfCJpe6D5nNSHyTlJu9de
GaVfWO3TRyxunBJwexe4dxiy0mI5uU0FIsG3j/CiYZRr4mrbKY+NMbuzbMvm4THogXJI5Q0Ds9Rq
YKsRxSI7dErSzLOYL26fCsQhZiSZdo1oJ+tNjbhDqxUXo9LHU1uIbOvaZsTazSXV4NU+oEpyC+II
L6xafFSzRfWEaagLOnBEQQ+Rutlsn+aONd0pa8ZJXmhubKLaTGFcfJNU0i6C07Zs+onq2eQ3hrnk
oU+7Zu2XhXseQx31ngKprpmOHqyF+x/5WNTpXch+6kSJ/bhJ52H66M2OQqJym7m+QYKZpMiyfsmb
YN3ZfMesTvDxNBOpxEWCjhJYkmmERXuO760YQx7rUh2wpgFqiST+H3vbmvlZLrhuuq0IAiYpWnyy
8Irngk+t7Js5X/F826dWdQsYb6Zxxqbgfq9PZbqhwEJsvYkRklP8MUOkAT1C8vPLi+w9+7C8SFzl
ME4XaBH9tWlBLfGS/S5DueE5SBR++ZNWzUA2Wwa/RfJO2nQ4Ij9h9s3m+3ChtocYuzbO8G1DeDzD
ZiwPcU/jrRwjiipcWvKYR9AQLfGmzl7K2lQZbX/4IaGwt9U3joUwZMR+ci+X8JRKOeXOWlg9TYqb
o8F89pnr7A1F6k0Pc3RUi9rO4NxWaX8xPA3Fb7GN9qAAqbPCxPrztTVOlswVz4lhfvQg7h98XTnH
MO4Mprz8Av8N0vZPFtq/lX3xUCVl10JOc/7xb/UPIu3w9z/+YTsu5DNb2LbtkKA1XAdoW/3n8ynB
tP0f/zD+XdLkNpiW/2X4gpVyco64uJBwS/tE77RzUHP+ngLRqs3Yek7x8AQ2ViqoHxHbkx8nzs2O
UxBUJzY4nlMPKc1trfQgZRU/cseDtxTYschDl90QeE7pbgAIF4f/5xcBFPc/fhHH803LsX3D0V0P
JNy//CKeo3hIVzMeOelAC2j0HUUMT3GnBTWIuYBxljwsVnu9ip492UcLmut7tNlCTwkkFjaGHDgx
PZQ2W+VQseEHH8DjzTHvtUQ7jXGkrf7vH9kV//NHdlxefN3TfYHfgNqHf/2RB6LIUSyhGNq5ovZP
FKLYZbIod23ObD9benOazjx4k2aRBM8iKqWM7FINLTPTuTbJxzK62dEGhZeCHfkxconUl7Zxbd30
WAjIw1j9cEB65sln6IZsxIe6BsQbRrToeWF45BGo7nD8MyE1PCQ4l/lAKimdT2ZK8Dw3u8b6bAa+
cDLSA7hRRIoOo/vwfzqhn9vlw+1PTmd9WBAoAOIIBlCgvC6Mpft120Fmn0KIUyUb6JlZ9QPqKokG
zwXzbM94GYTrvZX9wJ+0+F66WvNrWYPitq6uXaudwjwRd8pJCQTpFE7MhLjpsxzGPaxhfqgagxgu
Wu5E85UJt3bCtJM+KcekGYPtUGZZzf9zz/j/657xXM/iYhMW/xDgCf/1fWPnGDMBoxWY/o4pqeSB
XvvoOnVOc0lqYvOGQNzUnGJnavTzWQ3HnVpHcLtB3WA42NfIC5lti5bMyFzvhgWl1NklfiDkwcPt
096BwT3WC4BB755kn2cHLdYItTAbfZKJka3Bt3k74TU8GgS8YOUzA+YkueJcEV/bZr46k5tdmsTG
0Tpzll2wScVI0NjyEfQSv7TPQDkR8jAI3ZbryR3VxpmN/AShXq1QLZOTLUQUTKHP9NdrixMGjX1G
Z+yrB81u33g5l22hyPRQ28SENwdMBIAEtMHtcxtIeCppk5+IrF0bJ5H7WXm/xsJ/vPlPbx8wED+C
Q8O5IwDo01+jByG7xpdKw7NuOfr40jXGQygtjvBjgYNDmMxnppDSQHoqqWUnEXGO0tmmQNOuP1B2
NnXp23+8xbmn+qXEm4LBjXI0Hgmkygk+5P5lTsrfbK2z/T//roqcy/99dzv/a0HyXS4N2/c8ttQ2
4Il/vUq0GKj+ZECQIVfqb1tc1GcqO9qtZg8AU0Ss77sZA0/k6owchta/+FbWX62JxWjiClsqPTzQ
iaomOeth/nMTWoI160X1UNEpewTZar+5jv2f7J3XkqTImq2fiDFwBwduQ+uI1Jl1g1WWQGvN089H
5D77VPfY9LZzf26wUl1dGQnOL9b6Vv1YRgzofC+kCqtofyLjQa+bFKqNlvwu+uS3W0xnpJra0Wpp
aYeK7Ugx9dq+iGS9LgJ01XdSylQj7ewNuY3CLln3fjJeHWxAYeXkT/dL3rZgPiB0PYuCmmUcBgdJ
qW4tJTyxdTOfBXcFYzxF6b63jF9hEtYfWh6gys6bNx/oHvyE1GKYqCevSHFHsK7Q/P/5gzfF349V
l+Pf1S3purzS+Oz/+sFLwj3JEy6The0QdFWpokBoTrrFzpZrcru+RXo8AbgL9GWU5erkFR74i4xg
KTOuLpWOuitCZIeYK2eFg+6Ceaftn2vLvvlxNDxGEVmeZkp/a1YYNWeKH+eqfbC94eMuur5fvDZn
nGD4n84ocP2ozhUvYHo2LON1iNktAcsQGxlqpBXKpMA49SZ5AQbdLrUwsxmYob7U09U/fzaGnM+m
P9/3CI+4FS1elMLSTaHrf/1woCtOiRuQ6IB/zCQ7GXJkmXfeEeXdBJK0dtgP2ADdrZYhtZk32fe4
Mwn4Dr51llU9BBj68cE3AKRIRF/JBuUbjz6890pvj0PT2YcJnOGuaJCKG4350KsmJuSn9E9BKVPm
6Whkp9bJ2ZF83H/F5jk9opoleGn+A7C9q6uWE+3mEtvbx1FBOHrRn8LBMA6OFRpbOVr1/PZhqm5g
aXWUcrdR3+xbou9+1L16NAv7wpk7He8wl063OZkiF7hd2U871+sAomoA7mL440w5DqwUik+istDC
Mw95xYeaL0LyiFHIeyezc5+/TAsaCrQWuwAYAANBlIslHL5ZRjBVz8DyoGdl9qQr4zNo7eBzgpkS
jsOW9c/4zuA9W8vaUDs2NqukttmjBXovSBfIsmXQkpqBDQxu3VBHwDVK7IIJ0CiWPJpz+Tpjwxxt
Xmkb5dVF9zcbpHr0PcuxBHaBZ6G+3h/gvm7rIyXvDM0Ybkyd6yXpyiBk5592M8w1tsoH6aSnu15T
zqJNncTpCfJ7Vrh8giaGodBtrmldjysMhfmraxnsZYAg4uNErKFqbX1vHOpSLcdEGyELJasuGvhE
hcYWmYP6LWJEicKMXHdAhNz8baTXW7Yp03IiQfsjSYarkr35G6TR0uCU+g91laH//QRwDGpaVwDM
N4SpXGcuvP4oamu4iIVXxkBcyEPcaqOv78Ah0VMGxe7OPHMwtCrmS8y2bbLjdfnCAVbHFFZfRXhh
lEuPZdNTKsOedtGqjlM7eCdp92+W8tkmAiEzjnc+ZduoX0wLDHC59UGkRv2iZXpzGHDTLUhX30e1
N66NOJfQTvp0k6PZZV0SvmPRC2CNiXbFTD09i95hYWTm6TlsPQb705zGO7rBvg4yn62PkxLIHchX
mmwXdJm3GvS4P3eJbBgAueqBRTvyMY4NSgWBvaZffN2tU+dNKwux9Op+oyQWSFQ8MPgTMsBYcWEw
6u8MkiGohOGYu9dwyotlnJT9xph/ev81h0XnTitD4KK4h/wyAkJsKaKeG5fHYTA/gT6znc4JLh0M
a82q1V965WCMx1KBss+coD+METMQi5DB50pWF44a0K2t/Q3x1e+M3IwH0FGAWGO073c6rgahAfkG
xl013bD6xo/FbNpD5PsTNGh4vP/MJy7uP7w+DHM+Av96RJo272ZTd21qVWX9rbyb/IG5X2nQBUTE
XzuiTFYR/7fXAcLmwrNH/yfAGczJrU2sKPxG9upEgnuifBCK0EBhRC/teG0g7F0LPdplUwBAhIUt
I2hfSfI+0Ww0cBMANAMQ8eIIoaQFNpXtxRSs7UQXxyaKluWkY/Gz7Q4CTEia4cjiIhK1dessu30p
8nxRz7i8xHCtc9NzaEmUQlH2XLCmfbQH4+s8bYKhuX11C5WrLf2wx+2sS/PQljJ4UkaIaiWrDkbf
4H9RYZSesg+7CYLz/XIHY1oNVRIHss70bD2hdl8EWVu8jczWN6nNCWSSdPcWN+pZuRi+AhOYXodI
Y6GFxAJ3PcvnsnGyC/8umPxSw4syq+Xvl963bEqgmKyX+dd8VKrI5ZHhWebYHtjgJCu9lO65xh29
qKQTH5hCYGmbTQUuE91FU3UwdIjhRfrFsqrBIz5mnX3RwpHdEfwvdrMPX+MJY+zIrP0+mNa4s/TY
QdUvvGuVKnuZOGVwLFCxLXPDSLYO/EgYBVF9rWYbgJ09hW2vg06S+ban2qaWZblRz+tv7tXqQLFu
PpJAuUKkJl6EtP1LRbSkG1df7k1kdO/OMCRHzwNupo/6Rwjn7dLN2s9wNMCQZr3b7hyyAFa8ztQD
2mr2fFa5bT0xGVvBEL9D5Y7e7oI4XNv9c1UgIKn/ccfbQleC/aQy58JAN4HN/PW8DHpinc3YQ2WE
GyQR1o5QxluXT48Bj2MBP3VXMCNmyonVdXD2hplHu8a/Sckm1AteA1TUESmTo5Ed7b6Vz16SXVzf
WX+dIgbaK6OGrDDoyKXYuUfLgpqzZZa7V022+ecvxv0ry50vhqdWWVQ30lUWH9b8xf5x+E9sWBkj
1YQjh9q0jdGhvJkFSzIJCuQmCl62/gzyCmU5QZlot2Zf4nmcmya9KBE4knZqsP7FZUCH7acu+oQ7
cRCvbbifIM4iNxzfOhvuQRJgnJbqJ44FNtFR+e3rT6qu0Vj2aQjVjHaTGF4FPaQUYAe7aX13HIwD
T05LIRLO0qcQl5UsE+RhdyujjfLxWFnG1tLdCE42WNzCQ9ElQgCPPpvPZyYq9roZYvPkDE8J4SBa
hB9XaY31hKWlPxt30HWZ/MaXicGrT3MQAWXAewPQ7SEfpwOKmvyi9dsuaCDO5nAnDH9VCzc+jzU6
AfrNZp31liColPF44/0MYo8lcdF3O8219hMobnKlCvlGGmmyRNmdHfo0W96P7ujFt7x+NzhsWe/g
8pLMd5Bp7rGrvRAEaXyTHmTGSjA5jyrf2t1/WsA++w83tvPXTt0WACSk4TgGy2KJJkrOhcIf94IV
KHj1qvmZuy4F0TRbz8X9synkjIDmeFkUuq/dopns5DnibGOXfjQTQy6jrqN+mB9/bWSKOxPTMntA
Et5i2hgIh1zi9ozJRINy3bfsl5gHbqKMQhTDgrdMoqpDH2+OC3gb3W1sSwSrbKcMSvM9b0LQOF4r
D3lsml+3RINRffbN1bNlpsoSf9uNeBiEYxYfs2jP4owTvU4wUCung3BTJtr8IoR9aKu6rRBNCFHO
RqTTJMeMVh9keTHU22RI64dogm4cTyXw4bsdWhVXxZoZuGgJqTnsgeREHimByYM3EjboSX1xn9Wg
2x/J80ufe1wwB63L2X3OP/J7Za5U2+aPk8MrJzsJVTugmXyoLf50bLxp6YRFeUqM30FttTQFEcN4
FF+u9z1Mqud/fuYlARJ/OcD4Pjs6LY0N7diwHOdvXQ2YNDux8uTnIF57aXdfRR7Nd7HindrtiJuv
rulEzUVIy6stgh2oxvGb0cFGaKLb1y3Rh/hMoqaj8xgZS5mKz6GT5UfpMSZIkwq/zGgXH8gkb679
UKV28h0tzo9JOfGTlnTxoRgsuYZv8ZWt7Pv9sIwlRSOdXbHsspVGzslXhKMzv2Chgf/zp0Bt+j8+
BgdcvSERGRvw7uy/zUAZ+YW0xswv+ypFQWfQd0QdgZRWAibd879lGZmMaZS8jRXfGwxh5sYWuF8B
OJM82gY5/AFKF12iEAvZiX8vsy0YvbN06urDCng7JYkJNTQo3ouAF/I4ByXeLw6q0IMZTEC1vHey
eDEH8gO9pntrlP8+/2T6P79Kr1BjlX7rsypGYwOiCkdlScodBUk41yfK1J5Z0uUXMCMpm7oJARfz
ws3k+1ueKIdVHvz4DGklyh9AWEHUol4Eo5l/H1PEJvghq7Ov3IU5r3GaLnxvByvGBFL86MusvdpS
e2RpH5+ywXvvJmI8Er6/ZzPU2m3S8GbHSEr822yRDlM3P9ax/CnFBKBEYdhGWcksPsp3WHDNt9KT
UO4U7qWqqsDPe6310gUm0L4IVDmu051Qbwwcflbzc13IpuAdQlB7H1bwkFAaHjqJUYSH3C2W9zlZ
10hze3/szbERu2Qe2SEA+PpDFj7wg9/OBrEouzXjv9jFRD4gYoK5uTMGhCRD7/0amhS/Dy7VqgKb
gSO6Psr5QuNSH3HjWL0eHxm9it1Xfyu83N6ScDm+hCpdeVG3+fL6+VXcP969ndNgXd1BXjziu89d
5XtkOdKrRnMI1NffEQ822TtRBaz+rUD3/oZ25ox0UNsgNi3W0DCCT6gVhVszZB5L1FF+RgHWPgvm
tS9pEGCpb51dYWJcdmXW3YpcEQrOTXcoSJTcC7Nnz0L3m+tTss3awF9qlf2c5WP+IGXSbHL29Dui
f57SMdcerMZGeFQ253lHBZo3dg+a1NncDLK55DbyxGlqmzUYUXNljXBVIfQkq6ZqbXTgYX4wREBB
qGwfPib0HM3SdGKVS/11Aouxszo7+aEy5OT3zZin/2gBY8I3jJsdUc07Ia3x7E2jd/F72J2m5ctt
VpvTwdRJtPS7/EfDsYVJYXw1qY8vNVyyHdKXbeaPGJFKV74lgMbXZV2y11SwMEa6CmN4G0evgo5I
/SE7LQInyASqlNXvTPBxaJlJSoA0YTHmG7Smn/5E8GkdNEB99WYb493deK3f72oranbdqKMBKuu9
r+LhTKblVm+M5FFC5wOtZT9Wpt2Tt0gWQWSl4+ELRUyAIgeD058zT3/0o9D9F4pYWMkSS2n+nHuw
IomIW/u9O73WTPYZR8MkNGiYcLeQ3AbvK8vSJ70zm4f7Ifj/c5n+11wmwcvuH3KZuu/J5/fqJ1lM
GVz4cd76ifk/+Ypmkvp/WVRG8j6lFkrO+7/+V92w+9P/y6QhsMlmAqnG8ckYNcurOX7JmX9Ldyiu
pbRcOQ9Y/xXMZBP1ZFtSKSqv+2/8P8QyOX8doPOXz2tJ/mXsWFxe8Pc+/Y/iTfcsI/cQBm5mKs2U
WvrhfjGsYYLx5KfZenSC9hBy6KERg/I0ggG6pATbXuM0NvaKZ2hePprbRLb1pfWTNwK/d4WVG+fW
c96ZBuW7VHr6uRtHvGhJqyAQjDqjFFrtjjxuegTvAI6B1VoXyI1jq3w1qP6Z2IZ+FZHacbN6zV0n
ExuJ1CFxkRdERTyA9u0+JzFAFR81rPG6YbkPHj5hzGPB2kh9e9PFKnvGokyQ6Q2sR7PLzebst1mx
DdMOEZZPRmel1SUg3Yh6WcddGLhYbtJgcPcIAEAAhpKUa0Psg7zMjrOVYVkJtHBdEKM+YgX7dcl9
Y8V+JdgbnhsdhUfEQCvAbVYR45ZQFvZCsxt/g6u5OkZMwI92F9N0R9JbMWHzH/+4+W5fU5Q/981y
vtX+KNWUaxK8AxST5ZklDaqUv5VqTpVaU2c1+jp0Bo8CG4iHY+tru3WMFxLQG/OQe8p5n6CPbS03
K5eDqwMwGMiAhMxQDl3wUrO9ONcOMuDHKE/1h9wadOJp0F2MDRItJzCOs7z7CcDWDIAZ5neswbgS
SZPZWcMjlDUgcxk0MFW7IHbAd4S6M9z0YYk8pPv0kDpWKOKZRuH+LYLeXFqk30Vp6+z9yMHUVbW9
vWl0+RoPI74dj+yWfcF6Qcvwg3V0bcYsLkntjlmY5rGozVr54GFlbVvzhjxlLXDl3LoBoIqLpG6N
OQaNngyzm2W0L47C8+IO6TYobLY8jBF22ZiQk50L81tZJ9c2i/qZd49hp5PiCbe7YXgF09a8Xevm
yOKxttxFUkkCiEYU8+o+suztpD2WejpsVP/SBDbAr0Zmu0IaOCVaE/xTY+NSTYoljXX2VPrhZ5GY
0VZPQa+qMeftYdpweADhI37oPebrqIia8NIYebEJSZ9Yuinx2WM/6AeSMUsUOuRnG4U0sTLzQd+Z
XXVpp1R4cfQvFoz0PHXuhiG4EVqA+a09tU5POKYs3mVKOmcwxB/S6RHre6Q19TogvMjqg8uZ+jZC
QsubflNW6Cx6t+630/y5kxkBIjzCllXZ5QeaxgG+rZ+uGoseJQhCwACVSOmGa7uFuTZzdOqL3Uba
QvmBWA/2c2J78lICUTnh1Vrqbox7jdp6k1jd96rtustAxcoXrxWrauhgt9n2Echd2jlA3ET3eyLU
d4tOs4FPTUaJZyRsK92Qpf783dEb59cUJ/KCHgPCT/B4nwlMrCZ4PZK0pJMgyeEXre9dOpM50Fza
VMNtowII4gpGat49J5WHASbAzZe6JE1ra6chaw3yC5RZRFU70Uv51ZDbDPCZj3kPZexi3p5bf6Hj
puiEi8DHaFpi20eye73uwS/s4tQDCLt50ninBnmFhjTs7nARW+T+yvNQnpUYT/TEI/MIHRWyszWq
Mv16v4BlwGFp0EANk4ebtrUIHPbwDpO6Zk+sDosgwYejBe0uZiy89KvE2HaFG16g8mibwLMJmQmq
dcZd8FE3ACwL9wiHrXm0UrDjygnDS6D0LdWUdxJ9/wt9llr0dgXeGvDcycpAbftdGR7iAbsb3BDr
jTnVU0RysJyCh0rTDA54T99+USrCCLCg1ILk6BQqW8Z5+2LBnc+LlDbHhO44X+KcOtdAFrlyZ4KY
6mxAeC0iccY8ptU+6Oj8HquOT1OQgZxOiBC9OsnPNqyOMzBI9jCDTZr2PJ7X5zuUchLeACmqplTX
qjTTR+jQj1PS7fpYtED+lbEToaWxww3xgRQJYdPzyCQryFBzaUCwQB4trbLQACOARTNhnctd53c9
zhTMLyjy1BPTHCJ4wzg/682+qbTfWmDzosprJvImOUlbPms8NgqNFXCLaB74iYOTNpdmdklU88Wr
9HFj1sn3oDSso9PiCknamICdGrJiS2W6uX8gA3zuNpX9sZF99x/meaZz1yD934E8rwxLzemQDPYo
Q2aNz1+nODIFTjlOGFrQKoGOk/a5CzBg+1pYLC27Ytc8aC+RSKMHJFnRAzjQN16VKaNVH4oXk8Iz
vO/xzCpFALuKk4kABvhW8PDj32UW0XDMgBvEfz2mJNL87mASYuNXtpIunV5GZ/bvSC1VYOGXrdKx
TjftpmBrdGgt6x25lLZx2qg7CM1hH4r5eG0FbEY9szjZUpDpWiTclR0C9EI6FvSQ6t2BCNfEufWw
D+hAd4nPE1HJMHjieYq3GnSDhW7C/Ik9Bxs60KAhsfeC7IVrxP76hESCHKc0ajcUCYQdzblm8gcu
6YwMMM89cvMvFbPdjenA/JK0AiSnphAoGtvHcq7qx5DYk8T60RbAfUpNhjdeOy+VtIx9H8kPF8vu
+6DTpTCJtJYVG+mFXkK04aUSbwQ5Sc9ivNZxEF09KPWgoel8CXWJbj7zMc/qf9+3CEY9NKt54YL/
GA1vmwmQSyzWl9y70dlK+1eNreeRVlps9JKZeJYmLQnP6kU4dXMxS7Pek3mJZEbNPhzdW09xFB41
v73EIoiOmZYNp9wEAk9Mz0LLQ3FUyrnd179hy+ROy3uAaGMcbPAxYlBXMmXMDW1AgdVbWW77KiKS
Ie3SOnkMYxdCjAOvVKJHBi9PNho1HQKl6BCmPN6TmSdnq8LVXWcOM1s7jLf6Qdcb+exjTdgGJm7O
NFYesTz9z87rgktCZkSasQjvUUTezDRFiT5GmHbSUT/AhAF2hF7Dr/PshZniQ+lovE3K8NMjaGOI
9QWxztY5Y6L+aNhw7OORXAZHt9d2DOeSQYmHmjR+vptf3CYipGBsjoT4bGLRj/sSEs2J/0zsASlR
HjgGQ/rJOAJ23nK/oclhpXMY/dkCDzkdfYoRXn3oanO4JNlo8MS2pRulC2lO8dmaL/hwomZyt36k
Y/tAq/I8z9FZ9S3ayR4OxCmw97H6eg3MYLqOCDAOnDUJlsSnKveGp7pI+4VnasMqrRqYWTWj1kSj
z8Yeb13GQdrLGHzMTTj9bOUcB0KuGKKT//6GQNrd2+CL12aaocNIGBXE86RGn4pHEOpwFxL34kpn
eq7yCmNaWPlb5Q1s6EiRuaZst6l13YVtFvk+AaX3zDoibavhYoMhTG2TEOZodnl3b2oU/bfWnYCj
ZaAcTCqvWwkcNSytjY3qbCCI5meCWbk69XZjn2F0ueeRZmBRKMbASoca7nXg0TWDhiXL4vTIaF9u
iap2LiMpPZjVIfIrHOiSDJ5LKDJe78jYd94cntGbJdIuoxTrBpn3yo8HXD0Q8z8IT9C2Bdv9c1wn
MWG0OYhB1tsn6r34lHKCENd9lBn/g1qBmMj8Njz5UxyeJhATJGkPiN2JCz8B+SXwKPUK2KmGA+ZV
n7DRuQ0Jr8zbuOvY9QqvI3RSK06ADF8YWYtDKnwfP3C5R3mtAZrFcK7PmUadjoODfNSpSVmLyMr+
jJXzxohDHrHumouuKvh35tN0zgGo32OwRBSey9EjWNpvGfmlVLjg2Z5VM/qsIEoitCcQElpaveJO
H5dW7xAcpFfDhvEDoG7W73iF9frFC6dL3RW/BaTFXYUsaMkYcLZFIqnzXPYZrRf/btOEfU6fJkfi
fR6YUQQPReNtLYN5mD/tq6qBuIPDjrTvJHS3cZr0dI8Cuxb3AeLl8UfUIK/LCozUyj6wm8+pyMhf
0bWRfX3vAWxXE96pabo4pevyQfBc9dmryNnvCNZSZzHiqTaaXgHoCzm3kvoTH5u9uaum7gS4DmBU
F2NSYHTarkrMywcyzPpNHNXffFE84MHWdvfhS9QM3GhO2DIgspvj/VLTFfAiuXke8VINDfrWAHK7
ngzGPyBXXw3472BThcRlEyv0cGx1OUMQzJvBtXE/odfO5Q+B6A3bp7sotbQGd3O/sZpNgYkExn7v
HMY+Ubj15w+rSNKdNxtYXOqr45iqc+SZ3iFt2+5YduQaFK19yt3uCVMu6XT1gO6Mr9FNxkNh+eJQ
zRfsD82itGS+NsesOCk/bHbSyU5e65oHd9LNQ1pBas4JJujoKnLMgBNyn0WaeOS43SldUcAzx3zD
PWVahNu7o/knvUBc29RAxV/9wtnQ7AiSZSF2h7dhSofEYkCCweLQL7V5P9bpbXGk/VwhKjHOU22i
ohiVteKVto5z5M3hfKkwDJLOVFyy0jSZp9sCt3z/jdE1Tjsai3OXuu/uyphcjLyBFhxRKy07Gi8a
BfiKAmTeZpjJtrVu3KC8Y1nrA+OcO/ajBgFlnaRNfUP/CEl9KJol4euF4ggnf499X0ZIlWsm+IP6
etwHiXSO9wv8G/q8oL9mUAO6viQgKHMOiOUJXjcn1k+D8ulcwaTuEyItCCSJU5hu4EMXjaqpExw0
aUXkiNP90meuszFVedNmmHGrgMwaaQG8BbkxHtVRMIIJq4xzfQtiyu1WA1g3Zr7GNpvjknFPvo7M
nXZ+Rf5Gl3RnvTPSazaOW6+z6Bsx0i/coNBWEiPmNhtVfRbtq2r6+kxo8/MI/3LHamCrOY65lxrb
57IgarvLcvKdAhPzOoSMDherZeb2WXO0t6IO8l2L3B1adqkjcUTDNMM8CRPrB3y52IoNo4MW/O8q
HJ3pNkP+tNSnHHGWJtOnrKhPlVZuoqbJGBFHkBywKAC65BUblBEmjv7KnF87llUP0X/uOEaL8xKZ
8X4Cig7qoLigbwtAcP3Q47S9BBhcQ/VRBh+EE+HJ7v1h3fmR/6LGi5UlF7uwswdk2OUZr85Houmb
++JB4vt8asY1DDGmummbMWWGGxrE7BajcfweC6dY0t3gKhoDbtmY2wD0AnAN59UPmpsiPOKmb++l
rJEbw1nMKTZhZR1UMbVkOoMwMCgddpVhhA9MTCA19fteYhpiyZs95ZpR7nTma0scFRsdyc2emIb6
6DjS3Jk4uk3WCoDfEnKbxuYzLsjiiAcMoZaYzDXudv0oWXngZAbeCsNcMxcJI/9lEwXhxhXVmxM3
3uZ+wLGLCpli5ys0nc7JyjW1swJeVj5W/ZoqkDVObh+wAsHzDJkvVLSFCyOq2ksSIa1uIWesVQS8
n2wycqWGfPw6OO9/eZ4lMDgC3nMF4DRgMAExID1V+pfuIqmgGSNhlZeANZSPFFoTir1QZqbLhmo3
Dv34PBsdz5TlP2Xd9ptGNB2150y/Ehzwg8/Y3i0/63/TijMqOhzIs6yjVik9eKqMm64Dzx4bSdhG
k8gdycA+RHZoEIyVcKoAQauPwB8Wqgq6vRbx5M6g8Ky0+5MVsWugLLxfTDKKLN+Zzvi4UjawWbWh
0oNiq8XNKS16a1Vl5D+YRfjYqV47mg3hV+EQW19HmhCKEIUmrtae4kuUHAKITfXgUgNvbtFKPSXa
gCINw/0WIfH3bphqTlWru9CjdRfNy+geOF4LY6LVQAzF6gcIGeycMMcnDF6KUScyiAhjbUA0A5bB
HGGCZ5AnIzla5sv9R53bResQHiHfXc/cJKjWsA+CrsxsH8dtzW9Yjoqv5DHZeyfrA8Y9IYtInlGn
G8IrBJZ4wBtf5ZF9KeNxuGQqvOrvSZSU782k60e/c9kWiWe/5ONvOl9/oG/SF1ozYr5n/XhftnmF
CK9xZ8HzR/pa6GW3b9OpgD2N4kq6+SWiKrvqRMlcKUuPdTUcKlOy+phX9dALepzo2E1GW7+5TkQq
+5h+tngqfgk61IOjyh9hme6Ek7hbkpGeYZwbN9/wblrKbloTxMeVnu6ezYJ6kQ72cDfTVMRgbauE
jZhPvVXqmjhkxGbtfetz7Dw6KIwNiPUSntKUeM1q3rQlMUwoi7fSosOzuwS+Z50hYyq4A3a/IYlu
pC2o+tMY2ds+n6qHrjLiG2gvpCCDgZ48HHfciYQzOql2HSRAqrg5szBgwpW7vKHcXt84OX8/USoQ
E/SYoAllWxDN2zIlFSeOg2MZjB1C9ALo3xwPjbYiRMOPTXwj9NHf+mb322Q/f5I9cgXGd8Daxta8
gGYwL8om6izmzYTEzl2HZKccKHhoyEQxHgugN0MUKUZ7XBK2k2BZAtCQWGizknFRehfM8mpXOU9M
gIjldK/d0L+SY5Iau0mQ33AA8Yd9Dlh7It7gsvOeQm+81fv8NfGKHI47F81CNU6sVUJuEKlNvTkj
grgQ03uzg6riG9nmain19hQnWf2Hn5FnYkdAFLqaRt+EpBScQd7PI0wxbXrNnk4tZpFtZPj2osyl
BjyOJtLRO21cqZzkOp8VJQo58viGsHkfGriTnivS01zwL4xWxynshdGNoMR0E7PFWNidhnsoqFnh
E+FcAj8l11Dvnd9k4uqHthbVOpHTuG6hOTxCKNwTYVIcsykaDt4kji1al2YY/QeGZh2TnwSMXR6E
H478Pn+3obE7r67eflM8UyvbhyTh1HGHhxISUwZzZSoNec6k9UvM69sxq+RZTDenJBN+aVThEgR9
c1F60FySEhQ7w3xnU8wAIl7clKCoDlZhlHTb+3cqUOJ9Lv52hjPkGzJZwa0WIjl7HWNu4TK68BJr
WFraJPYDuuNRBysQzFpDqyLCAcXJvu3JVQldMVd5wT5JQZhBgv3WNgffggKvo4Xe0gHFx7x48wCb
Ibc9516tncHku1vsf2+FIBk2my9RWxkbYYrnu0ReGx1nDQUONDQF04GG6BwGWnfRmSCfDYhBcDhO
NFPlKXTy8pSJKj5CpF80GOeP0+wgt2XXrZVn4VGnxA9g5Z0xf4YXL7vEhDLcvHhO/sM0xMKAnzZ1
Q6ah+0Yz1p08P+9PSWOYaPORU3d5ti2aNn5B1uI/DBtrikhNrfqfGvhn6rqh2WpUtBgW4/K5CZ3+
UcwAHo4vG/XGPgxH94TLdOabAEbw9UZdwvmiUQgQO4mlsoJllvMR3ruloXP5YoaZfRkW+YaBbrAW
eQSaqHIfsNX1x37y+6Oj5ftaM4IrWvtlz619yAaV8CrlgnktPZWDpJLtgxzVHV9Ujx1545VE/bju
dyOW8VYYwXiyvCLlSyjKTdXm8oGNPzyzCXlSkqZIj4Lq5qQQaDgFpxfL76+w7p4aBrywA2DCo5Zk
Xx1E7q4T5Q+TUBEMZbm9nyL9hXxF/2ZV/oRjrgGsoumILyXHEmOX9pxnfCetbGjPk3EqPfyPQaCt
cUXX1zgI2D5UPVGwrSk2DN2cDbo5+aq1/aK2/EMZq+EnaaTf4R6pxxFYU+CbKd2gkq8SI2Eq9D01
y/BohQVDPoN7mTfWFSN19GhT+i/kwBJdn+u7iJTdfS3l9yl1xAuubsDoscmtPQoLmIL7aYdpea4L
/Bs9U4aFhlQH2yzB1ENxdYwaUNsI3lVY5i+7HLKT7gYbWDDeFh5f8M7u8okMgGWsjAIvsRsjwyDn
QyLM2EcWiV6zE2TKw2ldOtxoSASMWzlfEns8EEv3lpN/sucmzp8m0/DWPMHdMs8iuR2t8lbSbB7v
l6yltVKgwID4Eg0TFiYkVyaLa4TqJeRd1lQ1ALDjfbHydUGKmOLzvr/s7q+9TAn6Qv3QZEV7BGsS
n4asYwfYErvtaZ9anYMcTzt/KdIBE8M84xjMuOd4J+kuVyq9Dl2SXfsy8k+mO2x9I3vhZW5/3ytW
aSeHYQtJLWpl5q32btoTNb90YaEr+uuCmDMjHi7s9eKHUVWEe7jJbzi23cls0cKS0Sq5xclLdpMj
U10BJbPTw21e2U+547SnXhbtyTID7GqCjlXrtfoShhUQcoSiqo3bHUduQwXu+Xg0++CAFy14NL2G
7cqkKmTykX+1HLteWSLRVh3TFDBs2Lj+m6vzWnIb2bbtFyEC3rzS+yJZRlK/IKQuCd4jE+br70iU
zu6I+5JBap8jVbPAzFxrzTkmVtCDb2O9XZZckruWePG5sNP2iv2/f9oYDddWEA+btmaf0CJnuBWC
TygmXYNZXOadGy3gmfD9Rwqkjfxjuedb4xMgCmMj7gUqFZVKgk0hunph/icFgL6KHIJ+lw80zofi
hWanODOwOUFh7PZt5XK793IDDzPD/HVHv2hjohz1gRyQXNl1OnZqNONng9L33LFHnsm93ubquVN5
QzDSInYmM5Vq9EgiXOv335ypwKmPjO4M7Wg4h1WPv9yAWCo4M1v7HHs6W6PaSpZXgdoks0SMm6GG
pqyr5osc2uAEZ4omogNfUmoC77I7Mk4j92m9vDXd9icxd9V+qXp1N/CQRknaNGHDdBGYY3ABEu9f
7Lz/+ypO3IZYieycpBu8LxAHomtuB9GVj+6fHtTaucS0cxSkSK9Hm9iErNEOzHdJIxxs2qgpbaQL
Qv0BhSSuvzixfoMLGDf0f4JXzaheIk1m/1jVeA47jopxdPUXgWnv0If4jPA25tdS68/tZD3Rnl5i
rR3PPT1gLmKUDUsKJp5RVJ1O/Wq0YU7WTfCW5koXGnHz4AB3txn60qc7ffe62qHFh787y/vX1k5c
2o7ChaPrdK+A6cB6ovmbK+fXQOpcN9Hnt/1+Y2YAjlK+WttlpFu6sK2qvESiHFX05avAO8LxX+Vq
NjWXgb3NfVqu9GSTq2OSFAKJi/8g/by8il2LV0b1pzMBERhz6JA3xZKokRMY6hcDDtI+qUfrNKau
hRV+hjfzrPxeIz3NhfM3Y4CBeTwx9YUg0+zt0QOoagBKTWPa+3NAS8XwiKCxDa4WY+xphENwJwwG
11lRagYP7sjToQkgstIF8K6VdH7nce/sl3cePVfy7sA7131/THIybgNzwpRSzpfAa9IjHJ5CwXiK
a+DV8cFO4u+c1t21VEvfAUmC+LTWUI9udWdy3no4n7vU7ohDSfz0WreOfqHd/erEDruG5JMCp/PD
hMaGgP57lUGAQqD4ETluRq42N/9Y5zqKJfu2/BEX8jd0FPCyKjMMyeXVw0vhldqlDJKd53btKU5C
rGzgH0CtYFSgdcXwuo7QNasFq19CY9kAgSUoqfZlmtxdYpwO9SFKx/pCDliDw5ZXPTLaGiTNgflf
fPFzL74sr/Bb5fvJNX+NmtsehW28MYseQYaw+dCHxlkXk5JFJm5w1VqSxebUvizvDHoRa693FGCe
7b7XTQh6ccvpUUWkiLXMps96atrkZquXdhYTwKv2+/8ygJYgIFelMBWGuNogWoaJ6FYYUURyDO3A
yW28mxjTzwbo6ldzlPBbqBs2WFeytUhIffBED86dFGKUHE7hHs2JyYXb+6DgWJwZ2l2WpL/SAoq+
KBP7bIW2dR4CuabPBtNBw6G48pBOrfMeeHLaR3Qu1cVdywNnE9YMNpYx6bKE06xfsunXhJvlvOwb
y1IHgzhmon2NA8FdrwTsMXb5h0EvZZIN5qkeZJWXuYNSORG10Kz6Mqv2X8lTvgtqm+n2enaxeazq
0hDbKW41OvdRD13c9fapcgk6de1dUMeOxi4h1nfryyj46h4uLUR2TK+TJuAkp6a3MCLPT3wuCeEI
w9qo6/OycNtjD6/h48Uy+1N1UXP+b+kkoLbQlc9GZwpWFWhHl8XytTdBvBxE2sF4ONpWTrZ85B1A
+54x8joYgvpXGY6HBG/7pstra+fwnXzzHMIR6QM+fTtZ+xqW1NiFogUiVm5Dre8ApCCItdoM/22g
WTtQUt91/sWbbyOEXZZ2LPbC0P7R2/gfWwvbn33LGJQA9vfSyYetaabM/s0cFCO4RfQTM1i4Ggpe
41HwuLHUHpLjLHIRc8zC0eGJoJXwuii+oOffflk2Ivh3KyQhzonSlBzr1iu2taid47R0CNWCMqy6
aIzIOss5skPqTK0RTfR5qy40xHnxn1tsEx25SCfC+g1Jb3eyE/uR9N6OobdxymE+nJZXyzI0im+J
fzcMTrhjO8xTXXprTWaDgSSAsNOYec9TfIvjYXhCoQAX7TPFrb3e3FcD046g8ZJHbtjJfqxaJMn9
9Lf5W0LKWceFX6B30MvjVBO2+b/DpUFhd8iH+Zy8LxelKC8hJGYV6RNtDS/SgQGgRkR28bv0G3ev
oVffR9MQM2TqoxN/T3u2Y3Fc8t6guX7ZDwe/1W8JuJCXrEXUGqYmEtE6Mnde4Zb7ZcBUOcrDnTLK
1SUxuwY3i0TVf2Q0MA6NS4ZiZRseGg1X8JziSiX16TMRv3oHNkaQM/Av6cetCzRTZwvW6Llqsm8J
0I/tJKfkvoyG6zo8RsDrorB8BZtAf915JQZFb/k36e6awv90mtm/ZQUhrzOl1MMMUDYJPXgIvK2n
1ImUqoxb02hdpev55xYSebtqpxK7OdfyzdeUz01fDVd2J3rGFAJha9IMxPw3JaI5EaaTnpAudz7s
6JUfqgqCLypWQHq2i8VzUTkBJmOC3tf1V6jMcmmzCM6quS3RAZ/9jR+bU88mGtKtnUK07GSbb8Ih
Lsh+jvVtNZHNJs3+1yKptqUaWwdactKYeDpaA8pDGA1gpy5/tEX4y+1662oMzKII5OD0p56sG9V0
YpL9M5UNXa7SfRE9/9+m6kNkAqaCb3z778nhg59OcNdbwkGGtPhO14Eb6XgGMcLNLp/kN1EENOiJ
VLwBf6/3KGee0DHrlWOFBQehC0Lzc5kc2pDCVvR8+LAjuBRl4TDaiKvuOKJ73/TmJI/Y0M213Xfd
1WvoGueeFu4TGjxbKu3hTa8rHJYuoRU1H8WooBzdVP2aoKIdfEZu+zgDv72c/6YxhQeDocum0Ksf
7TDKLd4uRsux112svCA9M6pGArxHiO8iexi2+JcIEuyLSZo9AtHQnioNY5sJuHqJ5j+Rn5fvAaYZ
LvcGPS+gFMghopfA9LRbQT7OeUTP1pHxkHEhxTsyQp61C/2PYZDhUjcEWjKMN+HBBPL3IMxvVkIy
p1CNfIeMhXPhMgEfQuu0pG4vr5Du5HjWtWAdmMdQiZiWhQzR4pwmiPQiYJkdSPSVzbzrG60OMh+z
4Wxzrd+0GoSxyOnBAghPnqVH/WbLdAA8bNbX2Y8aeEYsnih3ZHWVxyaLxrMRmsMZ7exHIAfXXUv2
+m2oTtplcduWlHSNW9kWBXBIpGnb3nWpE45s1zDtTPvZ2+F0Auoq8G0rzV6D/PcU0my8pBlhkPCh
bq5KU+xEGSOTyRpiH/T6UWvoK4286g5NJhXjIVTiJFAUm8GlgiDsh3Im0/R1Q9P5ndQeeZ7Z+lYz
4bgSEcNxuUIvT20NKQNmEEbnMuO5mAViXiJUYYHRYiDvMjs6ThgeCf+tz0RzrL/UoNzju02XKdMv
TUT28vnsquqhDc2AFDq+I3Rg9lNfWEyAc8x0JUJFJdJwDZ3pBLCEgQyiClKgFrC/aEi/jAx8OATz
qLe6j/JDsjuUiTE9OgNoMEVd8iUPm8Mu26dTTfcWA8k66Xt/m4dyuiN5MnZRg1LObKsDPhDBbTKm
L+ZZ4xZUVb2OPQM6d8EsXG9NWDVBivauyrRhXTe6delNqa2nsKaiy7L2ZNYUSlsfuvqpLwbolYx6
TunM5LgL4eKkJlusqS5JzZCYDH7ipwAns4HLIV7RQtZPMd+1CtoUtIvknEKnQwLg+1eLbfrFQhRF
0PZqgZalla9dGmM+ibCtX0uzmDdjHhbrnMDTZ2h4UKBhg/etHV/JttL37QTIYEaqQpQo6cFG+m8g
7OAONYZEEa4IR33m8t3PHC/w10H3iNTZ58IXz5ZQEP4i96BrVc8+lvRPLPkrJDY5BsUQFpte9q+1
7FARWWa+7aCEXo2Odq8JUbOsnHSHzkgoVaVEl6KITrhKkxcn1F5F5PgveRWzzZmcnssI0utxTnI2
kY6rJpKBeBumwfge2rQvTHZHv7ckkJDgG7O6/l6kWkbqOxHHQx5CWhzXuWyjz5AzEcSJrt+Bqw3b
GpXPF5iujQ5ETBuPoZHiyTxy75CVDGpieItnoojN1jgI2ft0s0L33oqi2MCfbkCMQT6bVZGSMTaw
KYa//ksowZvbYuZEFflwYtlfA80DaQAKAAqA2fAIi/K3Y/aftEe+EgA7zGj3DvGFcDLiSAe0KVPx
91XXabBKme3shxxzlahKTqLQeFmWDGrZGo4Qqa16/DlPlfGW4A591kavftPEPc+d8+qads/nUPsY
lrip6a1xavvGPCAw774ZwFUFKtT3vmIT8mbnpln1WWuqDpmb8J55T2e6GccN4HF/Q0FlvifoS8kX
7/6ZXL04AH+p33UjeA5hPv+C7IrnyP8cC5LWl5+xtQR/CXxiPTQRRs88sxG/mCeN0QP2mfQFJahJ
CkrWbN0hxS+VtV+QDqGjCSUIZ10TDr2eCxKSFqEa0iUgcspNTmjSuyzNeJcRpn3zsN+PE2rAJVg0
NMQrMlE4eiOK9ooeAxVsmXOfPljYskkYxdeoMePxYjtBF835X7cFeh0N7Tp503d3ROwzFf03q3bK
oxHEctNYqUtLvarYILmZQ8YONn2eudsmdzyC8gbvYeoQnWXa7HTSYD4av7zmgzk8e2ZoJ1+DFk+Y
3szX5l6qf6ySWwosfEa1DwejT9GmRnGMTmVsHrVZf0qa063txq+A2EkaCxumGxAyz0HZc2lBknZs
6MQehVv8MFD2rp1CC3dIpPwHTqTinPfazzqxgeIVlA/BUJZvWlH8MTtrYJ8CG1Fy41m7Gm6JRLr2
yR264IMewUeOx/0lbdHbO4Q5bNOO5OmQuTG+9eo1pASBqYV0N9HJ5ZZTHL+NRpM8NJ+MAeFVL2Vg
HMacDx4oZ2vv68Encs8jlsHDQLoOkoTpd+X/L5GWpxJBu8jpSsTG8D0ucToguBZ3hywX4AykUE2i
f9WtXtsveyVgEWBvGlGqGWoA3SADqImxblphAlgxS7WdE3kc0IilSRWZH7RK6tdOE7v/Rs8Bt+hV
ifeYHhZq8mVKWZmOu9eBEq4Q0Q3rwne+TUjXsBZXsX8pp4wuoZl8EgdVbMrQRbKUwb3jm3oEetBt
vv6OWntJ4d4fYyV0i2PxTX15Ds4UJlz2pz9lr4cvsJnDF8ZS+MFFbu2WP6sZECLcMK9m7bsvtQ3E
HnUB44Q8ePOYPXGprYp3BkCEZZOQ+yNtPvzmMYk7h9L8M7ZEudFhiF7qMXsak/ZPIAIXrVVhfqBF
3hDSnJ9yiZExSrUX2OHZwUyH6aKrRcZdcZgS65V/bNJXU+YLWJLUfsDCyLRJJTu6uj64meftBWfv
ehw95+6QwDooC82yOMpHAzkaOGLbXkq6KgyoWZh0atBms4+AY74ap3qfqk9mLGpNSY8Ag+RoxAO1
6MF4CtA9nSz67LvIBFpPl0i/EWGdvRVRVewsRgKENvNADPPcrW3sQnep5z8YHOknPEDOfVlAs1/L
XBcH0p2/8mrJHkVYnyffhIUpfcoAtrmiNvciMeNzgMERyGcMYZttgOuxMveIYtx3WdKqcPfmkpYe
PmFAJgeC4VwMUyOAdb+/EOGH6oERfBNO3dFTV8lmGYplTXkgNWqf54F5RmhpnpdX2kDeZpfTTSOp
2Gn1VjA716fLsnBqRusxRy6zlK0MTP5WsdZIfzzyAdO9dz4NXcml5TrKcgbqutLnCB1VaD8sWiwg
culTzSSlqzbwK1ZN89jhpLiIKTligHdfYqhpVsO1ixv1VUnBV4Nv/ZsH/Xheliy1/r4q1KuSbINj
Tiigp6HwIxZhawsUU5BzdqIugnvPF+3eGxYSttl/DTK+LD3TI4mS4+HJdNq3Mz1mxCNwiiPnwv+Y
vizTJppdNvcr/Qf2cQY5lXaS7jhfMqXxWJblrV4BqsKLW2M76ld51cqLZU8PfaQ8p23+6bbTcJaj
N5wNEY8HT9aHJo9mngUKqKkzu2K1vK+NVyQG3akmloIBeSRT5rr5Kq7KTpHYreTiElCjBh4cIR7w
iGSsMlJPSfrp8947S7WgcvLOqUUJWsyENEBf0U64nV+CNDNfQhSfLxHNY7gkCBLnyDD3eUBe8DIZ
A1pu3Sz30Fv+xJi9MxFovLj1NN3I6x2b0v6YU2hFfMb9wXHkB0ZD54CL33loNl0eCNqOm2z6us++
F0Qv78mi/Jm3Rkr+OUSZMmDy29fElZU2HpVkiJA2g5Ha2x3D4WUOscx5OozV1J/W3hUNIwfQkHyI
2XDq0NzAw55DUm+SgtJZRTSpSb6ulqX7TySBt5/GBHMegfCR/L+llSEiuon0Q3vUKWrUqGGAGYMa
gZsyb8xXNCHaeVqEcW5Zfc/KGNzVokLoTRJHQI7ghi3HE1AzZsvc0E7LUiEKPAmz3KOUZqpIakoe
DQxhYOcty2gL/bIQQcyRZo7VXr/YOYYRr02XZKDlbU4YDRFSCENBYNvmyo4cPF88roEkjJIAA5Vh
GJ6XtujyCssIvnigadv/76srUG2umdGiolYzjEV1tCzplP2J6ojMMMVeApSkHM18weYhoFb3xc8h
RylAU/kV/dVHRAzKJSmLVZ217lPrNHmoIWWvnKYHnRvrVElmYG2WC+B/98E4nQ9U7aRQqqMot7A7
hkk9b9vW/hXGTnJbhAVkNv7ydfsqhyA7idKbN21QmptBWSR8wVRruZdKqrAVmTX10RnaepMYRbHt
C+z6o57G8CoC65CFnoU8ivwqy+3tXTSUKNj8kEJpdPSN3ZrzkZbIg55SfyNRJd0hQoBjBQb85gJe
Xmk+Tjy4bob4zOkd15gqnlpK7kbht5i/+ADvAEOCC0GvFcD0FdKb+N2MnJHvCB1+TuDlwElqzEjo
PaJN7FnvZM2av5YXWaLD+QpLLlkLb7jHZDrCaFibJIBR5UUwv5aU8Xy80HJ2R2Z0NpADZQyyGUkC
xMlWWuZGKpsqwrvjtYfRnU5MizOCdsDQjz77dE4kyZcixI/aeDN1Yb6f/cJ/9oW3pQ1bHSZvSjZu
Vkf7r9IdshEgVdXyL8O5POGcN1EYieGSKtnAsuCFpJtNZrXFNMUoXXksQvhQm57rLb5VpcuBIRoQ
L0WIH9+hDA0dNipqSvXP5GOjMy1KtatRasObFbe7CUiQcn0t1iq7xyhZ0wru8R2vfUdjGNkVlnd+
EKuRHZcvzvKdKVtm126bEBBT1dEZQnmE5p5laMiHi/Im33UzGvhgaKO1XnjJYW4CHf9WWl+N1MON
Z8XTqar+XQSMI5tzavCJyWD6J6NRsF7wEoFdDbgJ3AANCMsYEW9IfGSwIQ2s21W+rChfJ/8GJ9B/
88fs/XpsFLpsWVoY/GvNy6jLW/DSFTNnetpzc7Jm+9AqJfeykDPfnzNCob9wLRlQnvOg6/I2/W/J
AbUOkdiQA/cv+oqCspGf5yWEDL72/VFjC2qdF4By2imQdC8yOqmXjDbSEXPOIe4zErlRYqA1oku1
LCbUvLUwUCfneU9LRU9pAcawA0VjBNemyj7pX7uHjgigBz487YG3+vBomhp1Jn6Y6yAc65pFdnEs
0KAdl350cgmNILyaDRmbjZ8hek8AgI6Jna3cufNp1DYY38BX7K1hHJWMnv730rxQA4us8adDRNjx
zsEowmwrLoNTZ61yrkxoAWh+Jwbbn2g6Pn09MLYeBuCv9gNGA6oY/rttJVhfFp0e5fjJRU1/beem
JoS+tW9TLXOw8eXKH3zvwp/r17anP6aV7yDkh2MomgtzhPhCbNvfJVRvEyoh7IWJRELs6ASEacNh
KOd8y71ObQPOv1bk3Gs7oETp8uat1qpbYw310yN9dTUgX0C+S0i7FbvGtqUrp8HrPVVUQ6t06foB
wONYjq1DrVs/h0ZzHj7C82sWpJflXcZPdoa486c0WncjclIOTae33pus4K0XWHvPwi7D6KFQ8/xF
XNmrANdY7MhYqvgQp/HXWN8m/om6VbWg/8q4xzh6gr0C5OfOnqCBr5KB40xv9yPDobdSD08lOagv
yzvCTpVXpsU8R6TJ8rvsUabd+xnGIX3TvVXiUiBEvgPEmkbJCT8xEioJa26Yu+nIFnqIkY8T80Dy
fNaRzTrid935Napha4gnYzW5OVsz+qFQ/RlgNn+33DCWO0eVEMJcoTeHvD+efc6ZQ+4F7DYT2/Dc
aoQe2tIlotGH8eYFtNUHh5wCP/G2+HqYn9DJWIncDh9UARhbp/5lNAaALBU8qK6UySfE7DFU34NC
Jgcnh+qm2bW11iL8J9QMxJLxahIxenwjcl41Alc8EYY/SJVjDBT3KwNX5n1ZaMsGWJGid+EnsJNV
c18Lno3m2xhF7faWqqZH84ckguKwqMt67Z/C7LUnipJ41RGD8GoF5vfSQ0I1SowBdovlGo/8sJ39
mclgrVkpkXSAn3S/iRZS3nVG3LSNq99zKtxz1VvRc6hktLIzSbp1RQRMnn04cW4fsmkenyXlLEWS
OiaVFMi0zJbAeW65Oc+sQ93/oJYm5lFLXuBVl0BoQtJmamv6rgONqaw/+CfcHxLv446kcuOQWsXJ
7oz5ga35XzvqyyOVzHzWhJ7ddeXCK4oFs6Rl9+XPPD87j1w6DlUZMPaIHSs/jR3afy3SNyIDd0N4
WviaV2F7qRLvtz73zEPJJRAMvZkq5ZKOGhW52Tbu1WTecu2hNqL6NonqbbqaKFSWeQb9Egdy3Fkx
04KK7FAq/La7Fv5r1uC9EEotnFj0surJ4nYdlVsnTOD2/s8815h2sgLKWmdbnt8GIBqsFzub7nFp
cg2RPJZIXrNTA6QbNfWsHcyM0PL/hu5+7NuA5eSwDowO33syfVFbDTfMLtjzLojOiYXo+na7bMGZ
WGOr0a8is7RrGxcaAY7cD7geh2soTBr+jTw8I8vOsbUTxbz8/owC/6HjME1TQ8kyMzgZxPQbPe/1
SxCRd2qKUAIvoPvabzSXRkYGS4vouW9W5iLnxgtlbAnOYq9Tu0j2JdHmlW4DJAi8HC2bKg2XIrHQ
hyczbGOnDcGd8WO1d2UVEAMFOX79hTDwQU3tltFAogYKMWQoxgjk7EDbzfYQzlM8Yl2/H2kvHoB3
oHSlENrB687hmHPwNsp+r1ugkUmFIyRJvRVSkZgFuY9x2k9465IJZ2jOCBdGRpnSdu2ZtsVI7Pg5
zIbJUtzkxb6ISZzDUeRfKH/ci1ibnkn/Wy2L16HqmfLMZvqICv4P6QPTbLMSpC+5CgWhf/5maI28
wjYydh7Izg00kMYDFpQBJ6r7j0LQeQkg363aGYeBHHSHCyvbE2S9rOIDqeKNlpr2EWfNsajoka26
4J3cCRKvepKXXc/N3wHHcr8vKlSrdLm2CB3SjfSz6WwnYjp7cT+sLQteyaS0McQJW6c8JLS+7fIf
QRbqu6XGgzuJyKqyyajy9wM6h3E0gFrKunxFM66tzSLnrgYV9nXKLLnxUz3ZdqL5TU6g/ZR6qh/G
hO7ohOHlOenMuEzrHwIqkmMsw1Nl9ckejPsn5ig32RscLU2N66khrvySTmRLGDwSjmo4LEvhPnJ4
KidfN1EvYwsyNoNHLHKv7mi5ENrJLMoXZ+mgE21BJEpe7sZ20j8Ior2jbMmPlYoi8Ozgd4uOeacr
QovPl0zlruNw0pg2FZyJS1/dM6jp0clpU9LdzOVIQSiAIGvgiKpzXAszXnDASZdWGubGwlywa7Q8
/yi6EKFKPz0K9rx7NMrjmHcfwmdqaw0+glO12LktTw2uudrkVh0aJkYoFLX3JKAZ6prNTzau9FR2
4btm4yKelCSRypXFM489ka/nIYS4FZhyH6Q1+sZQEyQY9OW6THF1LF4dqcSERZj+68bitaL6OMvS
uzhcr9emVd8WEC7CJjbuWrN3KGz/LUgluKR9054NXNO43ezvDLzRNcpxY5X4zYbOCM9QwD2EDF21
N2bkj1XsIjzH8nQ04WlcWzw6fSNcj+gOuTZNGWxBaiDnL4DyAPAQ5VkMlbUljfRPWE2hs7WTIlxz
4FN+z0sQt23sXYB9p0TpwPIsRZNmd8WmcJH6tDquhlotZVNTQdGEhvDRWejjlOkBG3HOYIqCpo8d
++Q0FaNeQ5cIjgOScRsmgbS6nRN1Fsy9OoNpvBRNXuog+/N/I+c1TzmChtPyyqBAPk4L9WZ0n7Kz
2h3DTh3WVyY3zHx1ui0o7ufABb1o/TZaLKyNFk7HyoVkGMMpe9aoApzOupsgQlYhTJrdIvFZFmaj
zdpJybal1QYQbSKzN6mlieBP89ceLI8NNkDz2u+K2esvlvNrsVFzY82uEm/eydTsO5UOOlaUfjzP
XXQL3ZR6xxL5gUrvkNq99wiHyTnSRW65Zexk3VikCrjvgcAhZjVJ46Kc0otzg7qyJdi8c36R5E26
RFQ0EhL19K6TjLZX7F683yxfr8Jdb5HToKsB7qSWIEixmCEJXUP+qN2tlY/7OjL4OfhJuSaj4IFO
hhkhQZ+BaqRiO9Gk/0Gf4GD0jJzAohgPmnvZ1nWdP0xZm5VUw7vAHrKXxneOfh3dG20Qt0Id5nqM
A89udb6hRbBlCsf2J/xu77V0zr/kNVbdjkcapAWYo3Hv5ZX9HnigV1dF7aQXTVTfPc8bnoFautQ5
JTNcl8g9N6aXvMhhtvG+MIcsKK8u/y2xK3DDthKJllfY5/8WYnvcVRMhx9GCubgui8S0f4mTZiQT
wX2LBi3CGZhaD9vnkdDw4XUjsrRW9SIlzfATGqj7GCMQD0xde6IcpAsSMqvDhXJdkhIWu28HbYBa
Pv/UELUf0R+Vz9aVzKE9d9xGuLBg9tUtE3d7Ogo04ssPX4eZYJjMks7TvNML43c8B5iTGNSeqzGG
yasscSQt+JcGMQNNCxz5z15mCPO7ouSpb6prgKlqOzQdib2Z1z1Eb12y3slWIwDiw9fVWydg5dI3
+pozC6anAoLEMeOoKY9PjL04vdURTm5JfK5Mly9LAve2Kix3Q9AGLiX1Fsdxf5oN4bFxdM6hMpP5
ZaECGLZ8YsDRhrSDz2d/uNNsnP5b+s43TkWqRoleedWQ/6N5MIZ3cGUEzUr5gbt+QsGjf0eKOyB4
93OyktPw1hpQ3HNZ/2YU5J9RUbXM8vxwJxn+/ZgoFvVAeCf8lvmGx4/+LBnSyPvc5t0gEwoL87K4
YvKPWLrXY5zMJfJLJArI8lc6zP5bLmXz0TTlJQ74xedJxZTdFsnWRdT+OlCjcklJp+/0IMnihTuU
9yjhnS7IFKi3Tm4D0S50Qvdx4pGVDG0H4maOYEa9YnZIpmZLFIqdGNo+U2baXKu1k0F+PPLDSBRr
I2Uus6gGjSpglpZNZXy13U2R+B1KQe4BZCE8LRSGO8DHyB0N/+6Q+sKFs8KAyOPdcXmapw15lWA6
pEPWnFqWV0b11nURZoIguLJ/UjRMDlE6/BwHLouwdUp4FcKUiNbosS7vysw0r8yQcDXF2sldfMpq
wY2PiomL/brJws+vWBsVdQPxyI1QDmlxbJ0srS/fZE/sny+cjzxp74Qa8M0uq9vkJhHWL2feJLpR
v5j7pekcJaK9VeV9ia2gE3VkApIdXKuhq1UOWB8rZpqL1NJbYD0Z7QmbsUzLLIh8MikemLuTDS0f
yG0uAs9MpvWBOojAPdzHyzJmzWsmodqYFcRdr7EF2soBjRy/hAnn3WwBHgisb0GHktZPZu36d1BG
cGrMTkVwMd1vYL4xYYgByYNYP4N3Iuaqp24X9a1JPOxl2D0DXaeXFYXRQXY8h22Ext/pyubUK4hM
aNq0REikOhRp+dNNiSm22+M01Nl+MMmao+BLOJC84NC6Nl5mWvaIr/hNH1p7uuWT5kB1tW5V1nlk
LuJdxWOhKKZFkx9GsyoocclIWTGp/CUn3NLcHZCUqc5OKkxwUczJ+MKj+IoQgyE3QMI+aV5/zA3u
ump21sAl301uf/eb+t+vkpZJjDzOhnlfBNHSTkrwRKK49u1oriYaVatUc2Zco6A/fbVUum5du+Jz
7tGfllWBVq/G+g5yqXi0nlGdQRGokUIRO5AKSvw71KETeolgvI1tF3EtwVeMeIFzCA5XvGk8nOx+
N9J9mLJv5RiZ0yZL4mnNFcze1FDcUX0kBDpQ8aXsMlrmj8cha/52v53IsM9T8GmoOsBSi6+Mz2PQ
KAZIHW17bajBjbETXP5P3TD8qEkv4Mz5P5HDom/4apR2Lrrrvpq6ESNQ2Fw1qC+4UOc3qF98B3rH
Pmvq/FkWhlU9LQ/q262f9LSJac1fgAEWF2Dm74WQYm/VcCwqh4HNi9k7UgmUulcxm8mZbbrkvDEI
+hnrN8BGf+Wci7VhlhgQAQsi5bKNKHmbE7qTqfwJpWCEjcovOPeK8Fb0iO/6mcusTF3kusWs4iJi
45foy3/+zO58KRRQaVlIow4uXnAm07e4/re0nTlvXGqjDOnaIg2JBwopP8abUSCjvbS2yiT3A+OV
xgCqG57owoVoNLpoZLCLECN/SmT5FGoKtyw8p/mla9Mb1xT37qgBKflK2X20d1ZOfIIb2gGxro28
lVMbGjSrPU65vDkuw+HR1j4s7okwxYwXwW39JhGy+4vK2UtLmtZR9fnlH8BgbhwjqndbIcFazc7O
rlYSThPE+YcbcfuIlSm10jT74qYuclbP3dGdBoOGtnqjM37G8F0NwI1T/avO5fcj9jx098QUBP5M
1YjRfXwnkdDc2YPMz6likqBTSfAulS2T05DMV5n722h0/QOguL++mYGOwhEQFeRH3IMEXWXXqE0G
DKhc+zGJCVI72uiVavo4+Ta6OmvEaC7ldC0a7ZPsovJkuFAtam5ebkS2KNtvfSLLRNoSrzEoqSAu
bpUmmR2iRuduZAzRPdv3HvlbVk7vGQkawskRu6oMOliN0N8EE9RXxxl7aIcRCOVmi1EuvWZaMaio
7eFlxqC967X/R9h5LMmNtMn2iWAGLbaZSK1KkcXqDYyiCa11PP2ciOrb/Geu2cwmrFhNNlmZCSDi
c/fj5D/U9xZ8MJ92PgZBeP3/5VcoLzoOGmqiZc6ST3+3UWc2wPOEp+TSiRt4ZuKXVsFGNK+nD6N3
Rlg8qKUt2XcqC4kuT8YjN2APJcQj71GXNwe9TNvbKNxHbQf5G099ZpoiRdLI2OaLoCnvo9VFW3Yi
8V6jHQpy2FjS6zGuw7ZrzfZ1KsUvWx+LDdMkrHZSnPSXlApgtIOR09kOSHaxEx6pd9MBYJ0Hi0aX
EwFRZWu0moyNrU/5YWPxnqVTfjFiCgZSPJmO56Ev4N9mX1JC/pmD99lcaFbhWLr5c/wDW0R0JyOg
NgUE5xoe8NsCLxmnDqBDgUyEQUjZt3XrhkIfpjuJdQucu+1vRbpAXFRnoXYitFZSzrvLJeDQLot9
l5Bus5gLbkezbHexzOuppWiC7urq0U/YU9ahHdLs7hQysEoLjBAxYEsHSFFA8P9ZLUXmnLJpXC6w
r4CJcauabp4fb3A4Y4JGdbxwlvQvNVuzXWaSvcwWrH/t3OP/k1+pxZcUKmHNIjSkmd6SS8DnhIr3
3MOYVhUH4uU8cx1M6KfPb07W8rkZUtugNC6WyyTHVVJVX42EjBgkps+vEHySncbb73pEfTIpeP5J
YIigh5qceYX46ldI2erH0Ptxu04UQSlEHAmseOPjPDiqJ1fhFy1M/ohgaL5kvCnWZaii+a4Wu5n0
Ew6ClzSouu1qxDby2xxf1aIvDL+nnA+OVOrwi8QXylHiiy2Xzu/Gc24eYykaB3Gvn30PZNHGwzoS
Mj8i/zbB2F8GqlNSLF4hJeQMS81pxTWBV9Nt/AwsQ8eNjTsf6SPATARoGMSdstYLg3VJLp5cQJOR
3O+1nsKxKH2zBuiVNI8LXl75JU4eQwrK5tbF37Yt5LkcC7YJsQzhue7819TVzRBkFh6Gf/+j+sob
3BIWutzGJrRA86cGLDoEORdCG5egzx/50A0HJh6MuebFLi5MNL2NPUdlaJEQODtymescNlfLSNpu
cEsMzXLjAylOig1PYwNjgy4BhxO3YF6tBLZDSxDWZX72BdnB27pYil61LjZD0aH9Cy8Yd5+yfxnR
E8npUhoBEsv+jh2p25tEm/n5WYwxJd43xfDcq+RnBv08IoSMHZpm4p4AQVuj3KFYu1CSCUWVmKnE
kr/PU8opWWaIKzbETgYcYFDZ4ixOLp8P9SVNnlYZFldLQaDmSstWe23hnR3qNX0WB+x9RMa0ZhSX
OisEtKr42aNI8qDSjJ4kS6mvVMJRm938SGjpiFDknn0Qxp+LTWSZyFSEF4Af1bL0fxa8CcB0hfEm
Q4afzzf1kFOPO010W6L17tnwUmgqWdefa65W9atUIhVEbNIvzgYwl5MV5eSpZCjFxVnkNO18VO5s
3XHl1aVRrwpw4zhpprM36KaAeFjNT6AAJqbkw/qIgwdGsXZrQq/Z2UaWXCdnZEbjwMs6Q/TY/A9D
RLtafEQQtsI/OmlbAw0NEvevCejhKXDW90RNJTrmjnvSxpD04SHvWhc89OxZ1hN1xPYTJOAECaVm
oulBj0YBPA1YE5i5G2Lf8JbbMu1UL1b9uUwy8oQXoLnwgeUOyl42hG+8XtXSdUIcl6G7c9/KmGkN
PAJr71LWKZoJ05lQ/XJuR22nc/Le+DY5SOuUGzwkavr/cHu3BeUaOMEk+LOhMbgZLrhDuVIALZ3N
DKRWDHAJezkrXNsf7Oc1y8EJM885Q00WQ4aeaiOR08o+funTXkLSaFTy0wUO1trsxYrBsQ3afJ8h
Bb9NdueyT0rK8+Qw8MdEb9GqydVZcEyhflVerdyrx9AXbFv+zPjVV3qHoUysZIo+ysJFCrPy5cLD
bbnM0rXkOpVxIhxN/EIveO73jwzYATaLkpg/YcTnnoDIAYTKgpLWSnYUeKEOjiBpGeJnvF5H9avY
s56XuLGQbTP7NkqNOWms/gKhMFQxtNpe/0mlZVX14G474JG2/orjlzhtADMHzAOPeYtxwYNbFna5
bx6mfiJ97J/x3rsvbcY8sCjqnzyy27Btsr/ymhc+rFs0MMvn5spGbnxpa0wZ6yvMgOlGXcDyWk80
PlSMjI76yOxUM7C3EeVvnwzDG1BaRA+9KipvlEuFSuhQkgftQfMlyAhKkHox06gGN4lvZvW+Ujxc
MBM0wmjYYmGd6ewx5voArtA+AX861XKmL+TRXh5iqPCJ9W1A60xWRqDHJdm6kE/dyIupDVzTdq88
PIOdrFe/28UeJy5httTW9eZw7wd4ULAHtX01rsYVH0xyXN9pLxh2HofeRyAXg0kdoW0n2/Ve9MTz
MnuvOtlE4EPVadJkT3O6eMxR34FPRHyDHJw8mNCwNKDIGrOkDivoH7U8E3XwsHm4gYjweETdA4Td
UJT9l8bRDP7fIxVholi2NRTQwm0I0UMw3jWNLa6pPTgXw3yfc7Rgyi3sT5eB8hss/fg7SdP2pOmu
gWNXAAYc4DnDhHRv+YwxxzP2kyptyYe3fvWqlyBJAX0mOtmMfjj3mQE/nr0gwD4/Rc3SnE9tRQks
U01Hd+WSG0YFgHso73SKVqe2VSWnfk7D5PISBWyXy2BZI71HzNKFCw+kQbyKKpsNOr9qjd47VVpA
FMagSOvOAdt4OBqKpp59qafO/sBL721mTot3fK3DcZiwx6ZFMaEz0jE1ph/A0d+EIXPo+KCfqICh
p6/G7rPKuDQfN42QDabnpCU4na3mT7yf+qFp4xo+ndAfQWfXkBD7fqsmTdj+0s+ZU+HEzSb1HH8f
L90hS+ziLESQ4ohxuTnZ5FnBPktEnDJzebpT4dQTb7r84dUL0khPZwVQ6Lyup1748ILsHFpbbRqE
3hV3DlxpexnzZp97w+Nz4wbAItvDRWE67cVYlNDksMZKNKla7HHlwB0vFYJW2x5p/HL3SA/P4DcW
upDBMrPXa07YCf9K0M0fDHLbHTs3/WjYjLW6XLBPhHBibBeU963S+eK6xWnT+gdj0H6nKe511Z7h
rIkXTqW+hA5U3dg1xveI7Ygi2RVyAqe+KuUYrvVAXDZoopxWp6OCVJhJoG3maAaSJHdHXBz7Np2L
izq4qCMM0qdz6sz8uZg9JpEJXcnC8mlzTjQGxLnOkZNpU7UBHkDL+4CMsqYDxqBlovAkcTxc8QYD
6T5+LmErPHkuG3/mrB47ysQ5J0I4Zwa5nrSmAR0TEZlmWCtW6axv3NsuPgiULedl/3VN7OxZ6+cQ
iIH/GjM+IPvoUYEp89MKjKSW1PtI4xRlL5/e4QD7RyjXMwooH8a7W57qWg7yc/uj9UkVKOE+5oRP
HUNfbGI3A3zbJbtRE+kuBUz3tXHdD6foxS7zDH4OisA/aWIoV/5VqklWh1Ws9wVmNqbHx4X9umtP
2kMtdtMHm6Brsz3pTS+cLZuPuA3ND+4i1vrZhIqB5nZTX9V5C/Nvdra6ZvA0EZ44EX2C/jbq1cww
vScTDY/vMDrQaHtkLn0om4euB09DVhPyRFj+fG52TUVANhZi79q+udM9IlgBk7Wnr/Mc4dGp5+a8
KPBkY3UfUvK4i9kw7tMwBWEzbxzoZFtPDiDJYffcVzGvKjyTWvxlpEBmQfDVxuQXFWTu/vN5n7jl
+X9vXFB9dzWbQiIzdH180rMd0yb+4ZgGR4b/Ue6XWfh959UIdmvFgTit4uJBSv+tpJpmJNaMtU8h
yZVYSqsG/hP8JRxa/DPbaWcXmO0vmnkwkenFwNMueTExg9wXA2bmbLt8hl0c8wG38Fvfm/d19B3c
YFVzHkcCeAVI9WA2tiogtnakxFBHEI08iNAYMeuLWjQg7KFXd8lWlV+IvjRgLXNDNe5zFdHaKEs6
UIcoKONJBoCOh2bPtgUxatXCqgZdYNX6t17KiQJs0NmDPXlYBK7/ovOedPs0uJp+hupM0nJJNeR/
bpHm3H43OfUyUXPda0v+9sxbNWxFTbWZ7Re7Sp/Kk7ogDOP1f39XnP9e1cW7grfLszjd24Zje7w/
/51pLvzJ1kwg0TurwaxeeNMOx/+A1s5StbOzjyMUUYAM/3zPgAzKpTNHZ/Vbgj4ZH/JPFQWgujKP
0+3Qa85bMfTwTKel2E/ylwO3mWM2acbnf7W82b/GZRFvdBnxsldNv8G2f0kt9NdQOYvjKMNpg18J
Orr8pioyUd/EMv/vN4mmbUwHNKMVdVxwnLUxZTf9s9Ll/3xP3VwH2U+kvmd1U0fyHOle/eY/v099
T/1m9b1Ed5v/oxPYlqXf/3kV0FNjurZloaHpOI2N/8GQj6MBh3fXFoeGMcnMhv7oAWfYjqRQx7Xp
nwpb/1XF3dvgdhMEzBhqqsBCEiZ+AcuzbS9kodZzX5PqGyeXO/yEFazQJQWdfWaS29t5wVEwMFnY
O9zHN4NdAZFJ2MhP08algsKaSeBD+4RZwN2dMT0hrXShFs4nnYJGzOQ+nopznh1ruZHOA33c6IkL
8xTy4HnxFmJvnEAQ+PpdoAMMCKCO/h83C5P71v/3QjmBYRkMcQND903VFfofrTu2mY5so634oME1
PuTyp1aL33L2SBwt3qn9TrYs+IrgiiU+0WmLRJNKsenRe9rP84v8RmLFYCh8k0qUyOyghKX4EtM+
DzFViScDZxXoZVifo46X3Svam7uSu67K5KeQN4oOM8dp9pd/Bli8cH8Lwd7qD2ZtZpyz6VzmqD2n
76WDQ+U6ojxVdvGTkf36Yuo08/qEMq9cFgnQh+kl4JMAy9PWXhJCNEA31Wgh1uhFaM36rLZSldR/
rbSEcZPoAJ66HN85yC0Tl8OyaRrl6rG+1aXNabUfYaSO9KpCAgIlBwokCPWVudscDcudqkQmVTB9
VnRA/EQ+1RfrexonxaMbPcCqUEl3bKboXq/rFjIZenAOg1whEfW4IqVPpGyjy5saO//qlLrmVu1Y
YQB5O39OJ/6lpjgbcomBBQCRc7iR0rJSHf25Hg9dADbDLYV7zlyQMnHujiHp3Qb03W4SukdKmZCi
obn2w/CN/D6x5+MzNj2YzaRY2wvzyF86PQSpzJOvG78FQdYDl4OGsztdHyZbEBUTSQHtAPfSl0PZ
MsZj6jofGnJr6NEplccllrzG4R4SlOCAW8lb86pU24P9yjeWC7h5FAVQwVEPTlCiDzgW48swJCHF
lP3dkqb8NDcOPqSbw9JGy15UU3czgm5nGsZ6b722PFTJj0qj3N6pnf4BpSXbRExcHn1yo4xoa2X9
+Dewx59W1aQbrj3Iwk46PiA4oYxji+1tA2CvZbRPkRsR67LeVxqcD74cr8IaY1LbGG2wnXLze13X
A/AbDAVNCwC4yWnzGDsUWsuu9XPdDM5LXAslp0fAJ7VbwvuFdb6tHxDcHg7w7JNr9dp1lDXzWTAX
zEE4FSQLfv+snGlGmam3a2e88+vQM6wmh4BcFHGSm/VKHGajg+GWI1X0cYoK6IynIR7m1zGRxo3I
+4pNYt96VXxlXiXg4HMBBNyXVJOFFthryFbSCHWJbu/6aDyMTf1LlIxa/f9HM8p/f+5wID9C3U5W
+jWqpcPvl6LcoRr55EsuWAWW47r0505ivdSi3CWE9T8CYbt7dymya2sB8u5MdxPJpKD1MHhvnmae
fvQ/fe3a6Deq8pPbuQJZpmFo4/IyJEv65gaEkrXKN7fOQH+ez4++4fFYAhIvPnJpAyrxTR2EEbQ/
mYDNW8WcGlx6TlKiqDu8mzVVLUCzcYFnG2RK++4y39hTtaVhaURR7632qjYYavHcaTnVyD4Qw6Lz
n6WFwpLU9XpUA8LCy6eDgXfalPYMmlxI1mXM5TX3QwL/RqYbQ2G2D7gUSxin3XowmCtvI5IJW4IL
yX6Ss/BoBEftJTIH7PT08ZhlCq7fJhB0TuZfc16bL/b0Vk/4suGvmTcjMV5tuo02WLtaPj0IsBAz
qYmfKYkZbP3u1dH0MhlAfnAs3njYs9TE+ObSGuizyGx6QrTfQ0cN0p+lTYwvtW6te3cyyA/+u+CO
t6Ak+hWpr6ihoNv3PzKd/PsxsLUg9E24KMTQaLLJu9k66ojRAi0Yr/7iFxi8wdx+zZJ+3JuY7s5q
EQ4PgznjuLQ0xLFTaUVKfS/hIK6jffdksjtuKxz1QcDJX06CjjCbVGoIvKCqSWMtBHXrFd9h6j/W
1joSKWmvdV8Hm55RxHF0I/9F0Auwyr7hqswu3JUYy0trDNq8dZH4wwro76kHk8JZzZrOo/yq9fFX
EfM/6nhKuAWDDifWf0+y5L20g/EwSe6TLZEGI2Itx1bzYx6Dr3YJkapJmGJj2CyvGdPZAzQT/W1M
m2crW3fOqv1IVr3dResbVffjIabpC59BenGc1TqZ3L/ponXOmiTdU5c+8zm/BAZtDFnS2AxtRBQa
hPqgKi1DyoOuqDcUaqSMjUW672QPj+EZ1GRguXFJMRZQqZtuvXrcI0Cp9rc/LLVCt7HuGNVBJIcm
mt+61CbM0/NYn3StO/mdaVypUsFvmRN7qmbjG9XVP1cEPxIE1DJplZXh4mdgphX+zc/LdRsNM1CK
zh4udQ22kFbOaFdpspYdvKgQsm+ZGy99aR1E18p7DF02PLnjiGHAPRYphbMJqOZ9iqj1BDiaCAHG
tBDi44x6SSG21qbO82gTtXVt42K3EPwHgzR0XH3gnVvzLe0rX5Wg3tlztlf6ujO2702CXUjkVXcd
eLFCZrL/KFXmkHITRl9t6gfdxsZHXBt/tRWlAegW16FkDhnk4kAoOqTYIDmpA/bSDODCYy5YPQ6e
IsG4FNAW8DtKgHEWl6SVZm4itHJt1f1GLVM+fI2soInCun5TsUPNc719XRs/Max5J7fsDySj10db
ldY1LWy28UYOQm8mgeGngAzWaAGMOFMR0sKo25IvXkIPVWKLbuie2VOloaO5xWHuzRVyiVNcbED3
AdWHjzm1odojMO5jCYWaDTk518ljDD00tsy0sk/IYyObtuKsODnSzymwPmxn+YhWGGrGggtqsf+e
VjjcVcys8Ew2pdzL2WMN/kFwO9lOcdsBna6LU4TG5cR9+bSuZPR0E5bbLIof7UBsUSG6Agbq9Jay
uVoT58mfvV/9gFLXmutfgW7dM/Lb0H2mM7UlXAhT/gR+PDpWE22kZiH2TLKaY41QsM0AjD/XJX3D
+VA9ykUsJ2Ga8WWRS8Lx3NRFdVWRbL31X2iJNw4GvZEnYoHhH7xoP7U/AWeTYvZIWXQ59PFFlhKO
dIxwRIo2nkZbtymLE2vADvt69v9y3Xy5RnL81JoVpgQj9EjdBoNxY9TX3QXhgrAuiBUoz3cJr++I
7CH59gc7gJfSjHkGAxIr91ixr/ws2V3Ai6iTs18ABsuzeqOkH0tPf3UMi/fxgLlgbAlVdk5GGaLj
PE8jWyMHFvceE3Cy1TTSi76o46uvr4eS1oJ3zfKwmqd1/qVPql+gPOlOogulq7yITFFf7YjpIY1I
D1HjEizFVfZeMkbe+GN81px1Ppk4IchZAAZg2+6F7mLpz2tkaCHT9kPaJxJmRu3Xxie/UXpD+awV
sJTKeMFwRWm2wnnh1QAhaZrUp5spDvxZv9v6B/kM9BKzdjAS3jPIE9LjTGWyTIQsAHEFKpQ2WVDr
0ZS3TWQgdaIWHHPGPXsHPCpdhOnE9A6ZqHdoYAKFIdkRSO5FE//UcDdtO3bm7JCwGOUuoHW71UkS
0Y5SZL7zNTWil6SMTr1UptNKiA5B2roFVZwfg7j6hvXYos4dw2xjiVfAKdQDZImzXVC5ipbxfS8Z
R5Vr7deAw4qiGeq1r0uakQAQUeYAcPjc2FClwQo4+0bKG2ibsO4r7bsFBghP6HrU3dy5lm735JSO
edTl2HXGgn72yCbapjEtm0X7ZnHF7oPO+aGKH/UBw2UKGlSTtSu5rFrA+Btz6uizDQfDAvBX9ywY
wl2HrMywRVL4trSLc5hW/RA4i3/LagtSLuOZHbZ2Ve7Xg3uhphhiHB1QYUELzzhVv6HE5SB0nxNv
Sr/17XhGV0x3Wm5Px7HXlm1VCpAsi6vzSKvSvbOaYe2NBpMFbJdOP+6ixjAO5VheuIN5N7tu/0aH
4ciCL2NbdgRkysn+nVWWfW2nnGmGOb0S52Zex1B+186N9cXHtrZyOrzaZaDvMmv8mS5avDWg0/G0
Aidq1gxXidPt+1qvb7HDA9PUoNKkcUBF91iwuYnJAywwXAOYVfgE023JAOBSrXMWWsVYXS3w+nhG
4UiohZxiOCaGzUWADlzkdCytNP6AMCINNY39hryigBBUPywXL1bk0NmI9HgYkHVeQObvJ6sb9y3e
np3m9+1ubPiLAmGs2xKcERJ+OV0biQnOLAztehSfaJlKIX58IdgM0YzBOn8ZyHYBsszIJnHs9Eo/
MzsWZ2rFium7hePyOLsQ29p6yV5xvE1/I3HS3UF905GUC7VOkl7gBMuXCTfwazkznCDeV1bOt8R+
Iz75BKkkVDYQ2hBJNlkZ9hTEyqlqvjsYRTBtp+KmMTEO7cmHyB5N4mJ6I3b42HpLIdLcqGhaYQrl
03Eo3RGtPCp2zHnx4pDjKN3plVLtHlZWosPCHn90kG+2fgfTYk6T4jVrCZDpazVtt4iP2W2US97T
KZhlfU9oQI83PLy0YxFM0JqW1vmRCZt/F1rGderN8aCm794EmdzVoKbaMmEyyGKThMLvfeQLDK96
LXa5sJ37JJsDvIXRTUAl2J7zQ9g1bk8tNndc+TFR8h2FdBmxef9heR/tZCZ8nsCsOjJvRU6FXElM
6HKQS0w072Dpzg+Uf2SMhYSymPJ+G69pTu04PY0YbUx0lTzOeUqhceQ4AkKfyAFw0xJtKnOqs95T
6uWUbftqe+lPk4rAYzlN1tUZpy+5RskS/8aBPxQEiPXuj7kOzOc0rvZdgelZh8z7HBHQoNr3yXGC
bD9baNq6Q+cGd+j6zRKxH6aN+aJJulc2UBTXD/aNrI5xGZLMk/V2hzFhjFRKhYu9+1de4GDfS/0a
/SULxSCW7Wdy2JPx4QTD4VK0QzjyB67MObornVw2QciwNlpuj+aRBnDIp37ZXyd8lzI0qxYaWtZ9
m8Q4rqTxUi2xRQtZbG35CGvTgNAmzPkpHshhq70HT6sYhRQznGhLcNMsDQoJT08qPPzgDAwfH3ta
N7fWx+cyeWmwY6xEvVCam9GplEUK8pwBMoBtsWt33xd3kGBIzaBpGE7EWZdHE/VVETzxAzZPWlWS
BydxEWv5vK3YGKBrk1Es2dBviO9Y+9HEykCfHlNbP8UKWBXPOmUCRw53IBo6qu+gM/xq5Sxa7TQ0
iSluhbjYdtKex1K/OMAYHsUY0F8QmG/CI7smVXOlnxs25WhZY4GrkOb6KSWKr1n+m+7juW1xHIWT
SzWSl2f6CY44hlwi3MKVuXMv/8i95q+kXvJrbXXpu+2n57/xqQ/3xm85LHRQwX2bjZalpXtRRsAp
nP5dPVMqDQgzOyv/xUY/FX5/AfqZn23DaF5wfnlkVem9rC5Tlw833/tKCsc5JZ3oSi7H5Ykibuos
CsJgPOCis2FO1XY2yML9IcOadT5gg3SfEtvhcOiI+dPzkWdY7zRZoaY2nUA3UR/Vcd7Oos0oNf8o
s5cT8MuHOqANdfORiwSmZreMB7qlbgMbi1La1XR5+vQpSV6hcyrmnjOC3Fx7IhW5MU1sWOMvClnd
5XgmJ/DYtJhRhjP3nBAYS1W7jkLjvTHm/lNdU3TpUnca4uQoQgxgjMoC+AcpD4RINnI6hjvCveaI
cQDS2e+EnCcCeQv48frlFPhfaAhFtipQQdRmAIolppuuuY34oAhZ+DUD404PzSDGvEzagXxfXznp
rsExTXkiH//UcqVDBhrgZNndLdIYpw3NzIs9LE8+ZMtdwj+Md+uvdF5+tMawciiEIsBA+fvQU0TE
RzijfJA/27umfl98cpCxn2u7ZOiJIAKMbrTlm5uWpyZZvFP6m6FNdHHAmgIRBScKbOxnFtA15PsM
tsZZ5weC6YITRdy8YPrZWuMpkeagynA3EBCac5ZbxT62fwOH6K5LXVXari215HnQ8x/dzE105om0
EZ4R3x3yTy2Mrdx304stMu5t1kRDwvqoLORyIlEGXKNq5VrrIJToTvLcVzKqiF6+z4v85EYa9SqQ
dduGauOhnOpwcHnZWuoru0p0B07+Uyi07DyuDj2d6fKDf4q552y6C+yFqpg56W96V/v0WpcHilZr
qGYDWXB9oL4jHexNcnLl9WrrQX+g7oMtlhrGMh085zDRcGj1VGRespYpRZqv4Ll1uCJZ//ChxrE7
Govrwp7nqneMJdKoTDkK82fnBMDibCO+ctqeLlVtc6Q7qrSLzXH4xOZZbFsH0B8JlGnnf1o2UfNu
IKi/OH283ixz/hYFCVOaVpg7X5YA1+P4qplDcTTFmJ7aOLqoQxDl1b+CetZORqfrIdIQ5e70mxdr
rn0kOOUg7/NK2RhIdf53IsF3l/bMy/qBEFvlNwIHb+8fKDB7aqm0PLQ5tloQbl96k9kIodffq6/1
7049vjNRZRjiOGIv5GgxssSjxltzMnP2ApZkHJNHE+egNoh1J1gcUI6DQ4rF4q6WindQAEGhXKPc
JllrPZZeN6EKQe4qdIT32Vj/BgWUnbWite6cy7cEqOobtB9jVy9caiUei03czBOjb7YUeqvv12lN
n2aN6FCAeL7tEmnBd8FVItWs19yMb76mL0c45vW1SGxrN682Nl5JzOowSxx8PfiaW8N800R1TE12
VvTkDEcspiUYCiN/KUubg2Kc0OyjEwUvCBrtmbS6nKRfvB6mm2atVGUsnfN6pAjxJY7IlPLy01pV
MuFeoUwTDaIl1AUKEKcZliq+qszL4o3zXdUzYwg4gUgw8BRO+oGDAtqDyRudT+UbyUgMD6RJswzV
yUsaGdzGKNIazYkG6DdgePGu2zNOS3A4SnNjdY+CEpteVTZPhVvffGp7pPOKllbTA4OlG1YY5SYn
vDqbn2O//OLDDdhXgjd2kQ7Ybhi/K4MedrFDpCPMyG4i2PIULmlgnRl5DGcTg+k2yIBHyPzDzjeD
N31K7EMKzIMsDdkG3MkEtyIyhjVUePrW8beeFWsZKY2JCy1iB33lBOJge1qh0eLUq7deYNv2NtY8
TLUuHA5M2zyxZkxGasE41B1zyDB/xjHqK93taKqKiAJ0Hu2SMyLWsegEhZDZSxHozreVT07G8TKc
5n9se3DHaQMv0Ttx3sI49X2EBzqRdDpFzoHtnEbCKNu5ZhsbDKDL1NJmtLY2Ex5tZf8wg4JanthD
WtYz9uidlhOX6uZ9sZzVJMMRxnIkzz9siJEvUI8mDrluRRgDlUbhV/GM05TRZ4e1QoLixnpb0rJ/
MJV0DrZtPBGYBKPs+/fGWoK756ca7+iH7kOBdhghkVqw7ZujmT+0nDxPVZYRVC7NfqWFbVvBwQ5x
pxDJaCXHUx5sc3nEnZbozZr01dnahd/sV32O7wFtDPuqAsQ9xq94stlYOdpz7uBAKmPxVQIXD1ac
84NIP2WWfSGZAdQj0PJrz/5/H6xRdfWjGWaFPT3nGTTPqeTSEEEOzSRn91+U9V+NjAHZcj+hvlqm
i65cHFIiAZK2cG8nXQWi89SzI3nQMVtAExXthaKf6ZWhPK9yhUyHY2qmDpdi7yVKseSPRCD7AmSC
NZjzdebaOzeZt3PwCU92oB9Gz4w66kEjD2VO/9atSXkZ/l0EUViu4aIhrJYTIftM1loVThFt1QIG
dtZXyrisJzpq3ZcuKzY9FlBh1d3d76P2rr4aDGcz1oTIAzCVLV41O9ngGXH2kWs3AE6W3Nt1AQNw
G/oXJ/moP9DIE3FRIaD8m/wUpOxpui2fAmjJR5Oet8W0gdgAmR9PtUVFp2+4+K1WZnNpMueHJZ3f
ZlKSZ7X0M8Uoub18reC57GMZwlBL4jK3bYsCG4/8XiD7ATK2pkmWMdeWNw519zCkSTpwyrtfMVPG
euJgE7PjbG9HFBMQ5ucgwAZvqxzkyku+grHiREt2mVi9gzFm8jFJ2a8a8EVeYX1khDiWeZhzHKcF
KMrSo4qztnJwj3OPOmQrr0PQxv/kloeh8A9sUe9sOG3+9qQtb0kxfO+KuSeb1TqQiKvgvgbYBkdn
Pg+65fCBJnGFqSfZ8kGYt4rGGdu1sXdncCrqlyOfwK4X07lqfHpq1dFn2gIjcM65cbWnvDynTWTZ
2IjQWocUA4wpt31/FmPJQTetBZQdNKpFvuaTCpEahDJnx/QOmu2tI286k3c7YBfpFMc5GJIXm+QM
Ip7wOd4N322qKA5LTzEqXEYvRF4BVCj5AYyoyns3fvBW7wwash9ZNbQviOe/qz63Dx3PkTOCwa6O
B9JaCz9tQdFPmAVFBQVn8OmU4ZATEmhZz0EPUXBsZ4oPUg0RQXUZdUZKAL8g3pYnS7gw0dzx9JrO
RtIXB5W2SQj+s9nOTws7IqYMKMZ1qtOEMQXnRQlnRaZxCRo9TVd+eq3l4o7NzgV4eXKkvzmWhKvR
oA2Y7T2xJmbNemZjf7MANyUyaRrF2BdrWiIbLEA9pQg3ptRbPRvny2eQrrQMJuA5z1XZdsIhn7+7
H0+LjrF6rPyA5KXdUZy3iCdvTq1LauqP3k/9EMorbXs6rOlOWtkE6JAQT7G/VUgpRVKhjhwlpcC6
lZil49NL5DUXOJ3aaTHnqTxKGUedSEd5e+Bwy3M74X/DvG8+qyUr3fnsivmlhYb1HyIYG8dgS3IO
s5PcX2jSGJlZTOaMOvk2l91ABYjpbDHLCBLPmn2fgnLZR7jid40D7w0kJGoKn7x93JDZ6iVVHKsF
IrJcCtObQpv0DJd9c/DknlBUgPhdi1ndprHmr2SToz2g0bNrFPGTLxdwfjBKYqEfK8EIryAmHFI2
5D+y3O23aNuEWBfLe4xAjy2PcQGU+WSXDjgfVCrch8SL6qlS4rE3H3J3fXHNyr5mpXBwyEzJxlvI
uJaa+RJzIrsE+cziLR6a8LtqRFGBXQduN4WobbBz8PseOTtsEi/OrnR0WYcisV5XMPzTZpVv8CyX
aMGDBLKi3FFgwcQYxUyFlww5Zelmc0YugoqPSeCci0w7RQU0aIkOnhAeHn0bBf/F2JktN45lWfZX
0uId2bjAxVRWWQ8EOEqi5vEFJrnkmOcZX98LcO/0CO/qqH6BCSSdLpHAHc7Ze2066la+y3XuRbof
+R2ayPCQZ0OOdsd87rX6Fuh/TZTDpUa/7GI14BN0D2akI/zTLvyXSLHFbq7Qi1oB5n0cnb4NBxWi
oLH0UteDkPyueWHTXpmR2WqLq3TlzEQ6EpIfU0qtEbVSVpgjGUHtdjsFFRnLfYQlcJh9sffFcLNi
6X6lbUt7+kyX7goFsw4uHvRxI+A2WA8IZhi/xgEDc8dMsaW1gMEoJTE+sZDmYz0hMFrRdfwdunMx
0M280Anjooe9XcOpf2lCAzumxObPkeuv/gTWWKbnF9RxQ24QJnBzhgYh0xdYS3RkDCRD7IEWOWoL
ZNxHfZb49ZvP3LArF5sevKWBokxxGBudZDxGDapjNsZQ8lSULjW3moba1KrK9irAnUSICUHCZi9J
8LAZagD4UAW0bBIsqSo/Eqxp7bISOIkrO/wKLVinnADKNPyWImOBUBKZ56GItB+qv7BC+pc0eLur
QQ8OYvGDKMo+0qO71Jr760EaFKQG7VFjS3nZm1wYha8F11y2j61fvdSBFHemoeWAhVQTQjNIgRZt
hGsHkb435vxzmrhaewKJEaxXSK6narG81cFeKIwNq7887VTCClXu0nUhEoXBeBmENv7yQZPe7HQ4
4GlNb+cS09YM1Q0ls1Xio+9HgFFqTnlIFvV88K1oV0o8EOvBXMYoo86fRIfCIWvC5Y/MeNkcNVu6
cM5lA+fn6EfhcT3jS7qNJVQ23QchGWkLcI9KSTvjDGlTbvpU6coboXT+tU0yFmJOlOeUy0sSKl0W
UCNlXZw7WkxdYCneQo3NDgSO3q5AnlabENGpxdaC8HGuOvTEQRnDYAfGXvfkAACdDGHW0LmYl/WE
RDVxYVX6RUD9/7CSgvSlojuK8eLvxZfS+U3jZkI8oDRrOADMbOH8Lr6MWxVUtcGeQyWBaAML1OsX
/dl6yIz+50/rKeuniVy+E+MFWYRLGX49mIXWcq/1t3G7FGKbsLw2eikPVCwYttQIrxPFbka+cmlj
5Sk8blnyOaOmoCFNPkOMWqTKoJw3YH6CHEVUpgw1ZClmITp03dWkor5ySOTYrlufZjGAXMZCiV9b
FgO9cmqa+IImjPEA5xn3LfVbvheHyhQzb7vWdBXLd//+k9PU3+WBpqoL1Vg+PM1kmPpdTSzZOGlG
nPV7iR4V7dx0NpdDyS7oPJvcC9gK1N36RGFZr07DOshUrOa0HlqRtD9+Wk/lv59I7ZmNO8VXT2D1
/pErjqoUSwXpLOtD8t95479O159QURneWGSNu56uh3l5kyY+qPR8TwZ5KaYbBWN0sR5SSWMAyCtz
xeKJHxdA86/Dr8fEdaNhH12fEnGKMUCgqdDV5g7tp3INycLyxEJ9WU8jGJQWYuj0lOkgGtfH1oPT
ZvZxFOUb9J2NGVMIThsFbSftJ3HZNcg8KMjgfCCtoNoqThRQL7/0G6AIRo15SMf5WCFJvlofimFx
X62HuoYEbiXi+bfHw3+/QhOEHELyRKjw78fWf7r+izmuWSBRGt2uSOIQ5fhJOinqsg5t/bhIsNfH
1md/nWLHwra9nv/48bfn19P1kM2QjteffrxPNRTHVE1dNjjxlU0G6LJtr2dPxQ/g0jmjA7QcJo3K
irf+GGiL7CWlKdwv/+bXa7SFT/7rFFfmsTeoFwb1klaz8BE6ejeXgL1oVvoqgNDl1ELU27CmS5HV
+Vhp02IeLykyjJcCGbwLz46UleWxX0/8Oo2XJ0JD62FGaukpVuzwrKX1WStyZpM6vM5RuzBppaza
RMuGy5D9Uv5Wqx/ZpMGyjlGi+UB8ZnScFzb3j8zS5af1lFVxDrjQJnXP/ETKXN1MVIIQ6LEtyh2o
AahiG2SUUwz+ZDlMbcoa22/DHaDKC5Dy8hAAwLhYuzeGw2p0IRTK0PMP5rlCJrf1g1j3UvIPb7Il
p4GUSAgzi4x7fYwiT3/99+OF+bvs2hQOmeyGZQiLtalhaX+VuQv4TcLI2JWItL7JADd9V65nwIL3
rNyCH81vrM0+W1lu+qUVvh5gcwKOzLCbk32k+R6hcj+fKfsKQxQZifGOJi/FmsTMD+zUaLlPqrgZ
mlLcgOSfr1Xtfj3R8OdfDUW4FUvVdj00S2smWGqw/8/TAefwJtK5wavkYbTN9CvUUbvhzF+UZbQP
w9YxzwR0/TyUIRLWFhbg+hDM85+P6+i1KGfSrMhK89pciH2rtYy6h4b5g2pSwGLZuEihsmSFgZhh
XjZ8TpXyI5Py+D/ou/X/5vuQEuWNbUndRgj/2/cxyTam7WAY+4hV1Dmzbe02GDAOJnBUUsQkt+tD
IXCgi9yon389FBe+OEQjksBk+UeNagGeYEmLhp3+W7+03td2nM8Vdxzn5qTlWTKSVc0TVSbHzovh
Xm8ayTroT08xQzc7ohjGvZEN8bYC10RTGjjlJlyy4Jza2f79FSkXY8WfjQBckSboFk3ojqk7tvjt
E3ASJi7VruU+B9ZZp59qD0dqPVQyTZbIxOnn+fqglYSERSA62tgsm3cUt0PUXmr6iHrP2iO4hh+3
nkaFcgSHTiwYC0XVp4u8JBMWQUSPLluP9vqAOQ6YtYPdstVBLVyTXLg+8afXrA/+6Xk/c3zgd7m9
bfU82ldIsfYya4fXNEswvoT6Yyo148K6+R8+quWj+O2jglcmpECYpmpydRb9yQrgG1MinN409syQ
8ZEtTXoPSoKEaDX9DMJaFCC0+WA6AwtrnNf0/nP6bvBVWMwCAGCKsxRWchacV/w077gdsC7k9B6d
VMf4a5bEKI+BN46EI3BvGGd7OehTbLCoiM/ayEaqGVGot0axqHuWZ8VtGNnzn165vINDorbBWvQ6
T+PHMIzNY5gNKQHKPLQeBP34zd9/OvbiGPnzp2NpQmUjrVmOSqos8ap/HdrKFgFuH/gInNs83v6a
mNfJduLcDRUqyXxvwUxeOfP5+powDDPK6P2rGhvoqS0Mv8H0RngcMo547h8IpYUsG8XN5XpqoHjy
ZFhm+/W0FLUNDAN56noqymk+L2+ESbF/WB9qg/f1zTBC/PdvlsbDn98MhNzPNyMWbD7TLrxd32ck
I3jpQ/rtUaM5GdlR8xABy98PDp6ZseqbB1XtUL1V4jmpzAEVwHQuDLO+X1/aNXaySeqKVO7lpUGM
kXjSArSeyxtlWLZQqy1C4OVZ2QMZrwZt/+ONcs05mJqT36yvtUtkp2E6iuN6Oo8TufFq53vrqVB6
EA74n368k65Y2j2t3fU5lWbq/u+/def34YORw7KELlVLx0qn6r9968t/Z41jUBHHlMNFtlFSrId4
UQU3SvTasjWg+IKYFhVigmqVdPi7En3nuWjwA3AxwVcy2+KxD332jHX8YhMudsL8arq5Mh8cuMCm
BtgdVS5542t3fv2pNxvalSRUaDEys8RP7xEC9NfrAebPcE2fTrq5SCHgL0+w7Oyv6+XQNuW3yKq8
CFfqsVrir2ouq/NQyZNDXQsENQ+VWhGx+Jbx3loeIyYpv4oUB6KJNVwmKq1SuSgff51W6OG8Li5L
t1rsvz/8egqW4PVULD+pzWs7V3s+sRinVVU+Tb2B7lc0pdeW8z2BLcVlX1TyjKCG3UTr18/YnmpU
QRS70pHIr0r2z6hl9wuK/ZUqhr3r6Hvsm5o0sz5Hj2ctacfOcrDzkOqLXQE5jgZyEiPEKZtII3V+
dvKWnTBYnRPpPj8PeYRye704/te38T+Cr+Lmx83f/Nd/cv6tKCdQ/fTI/3r6X4ft3fY/l3/x71f8
9oLnKInKr8/o/W9fdXW/e/j9BX95V/7fn7+X996+/+Vkm9OXnm67r3q6+2q6tF1/A/6C5ZX/v0/+
42t9l4ep/PrXH9+KLm+XdwuiIv/j51OLu1TT9D/dP8v7/3zy/J7x7+4HnOpfdfqef/5f/+rrvWn/
9YdQ/ylpZpjLKhEwnSW5n4av5RnjnywXpeE4mmmqhsb088c/2PG14b/+kNY/bfagy+zNP9KkxsTV
FOhdecr4J/tPAH42fnDihUztj//z1//l+/v1ff4DhPBNEeVtw5+DUOkvozwJeej1VJVfg3KNzfst
z/9pDtQj8o3xVmlwjBI2/AQ62i3YZmPmJ1jF51n5aFuyc1rbJ6HX7lnHydDEg71oskm0lQ8BPqBz
5eOIopQnXJJG0cKaw5Wl3cVUWYhvo+fG+nlbyZBAMdX+tOPxaWbhsZHR/dSbPhWFb0REqNu810lW
arWXpp9ppZTdfogBpinjVG+a0iIOWmUmVBGObDqbEUSrTWcvbUOH49YdqJ7PV10w78izX/rD0tqL
mvCvOiPuDMoj9HnF2EYjrHQSRyq3x05T5spNGfnGYRYL+qgiJR01xEWD16pLI3LdRLLrlUTxiALr
3AIOkTdgIN6ApnrMIW3gS49ttrqYX0qcjwoFLC8Mg3pzodFwdOn4ExwXZB+a6VwPgT/uAxKLaDnI
u9HXvsoKRWHYdcZ2kg/EwWmuThQTfXskM0i5kPjEX73svxEzjUJfvtJkFGYrwGgTAK+1NF5MM7of
hK3QjR3Y9AczMvoBz7KWBZRLko+uKsXB7oeX0VRQNED8xTCkkNhQM37G/G6p5rhGne6qrnka4+oV
8eMSZsJKtpoCotLgzw9m6LZldFJDRCdEsJ8RBNZbVVJDJqT0OBpJsyNmgM441GbrPdJ6/WKao/ug
YmszJs4Vcw0avwjAPARRbxDgrk0FGEeI+A898fDY1dApZEm7UB0U5Kc6xLshae64sVz6S5sBRuZ1
oiHKNQuEiYgbJgdF9xR+yDqbtomQdxXlLoqV/kUWazsn07eA7naZwFyQBrmOJIUOqtTDR4q00SEl
o3IWkTi3bftQNxGxu64kfS6YtsFLZRh0MPXm2EcMx8S29viSi3uAi2+I/mbPCXvgpVqCPqMoNsGE
+tbP1OZGgUrQQpRSNVJolYLGdT+y7q+sQNs0mHXKESBt6k+L1e/AGjfChotTCnk+oQY1CZb6QBm4
H57LjmaL6hvhtiWzxTXsqaKPpd0LvczPVamem9DcYXYytoUJIzgYJHmcCZh5KgkbNRkiT8sJFKzq
/jma9NSNrKVwI4NzY7xYcrynkaTD43Mekywdb8nc+5aB+mgXNTmyDjfUAZZXrWZg4YXsFcw5i/BO
AuSCVqMq4Vul3GqzMW3bRn3SIG5eRupwr0zkmpQwCMK5xaVWU5KGM3Mw2j4DRDCWrvmipnlDoryT
uFA5Z8/oFGKt+9Y+DGyohohAbnHB5IeUoB/DXUtm5pVmyQP1gZ1l6XJrW0ZBQkqw9/MSankONiGk
Bu0b4BjD+k7hykFPC21odIRrGr7uqlgxcuDF+yKaXylHx3ulrF772byQSdMfZFve0lz5GjNiqoJq
1C9LY4be3xKsClrGRizHV4nZiC5VfsOV1vI3BxdzkxdXqU3BGF5+OY9ep5n4iQx6Sman0cfY67od
7OqcRGWhf5allvB1hgWePpPkagVDOzwkuuKBRl+RMCSQ7gCtq0FJtvbS37P8D4TXntPLFpGd+Rhj
mM0MthqtmM+Gjz9EtsWxUQm6DjOymvECUiGs1PG9hMGkkY3hWmDbyHTo+Pra6NCSUUXfZVvXmPfs
EtTeHOnlDjfocxaXHyH/5EgjHt3uNc2KitveIUPVyK5nNXK8ULRvRWAWHkOP7tL0dcmWYIC1fQO/
M+jp+s5oWBLmie5WuE6hZVOZ7LSnCvn7mA4nWsmmF7OX3MJmazBMTvam09TNaMbGVmSk8erL2DDw
tYlWiw9Wp39aNC4Y/yovs+etRaj3iSsM6SklpKIwvEmmqmeNxbPs/NsgsWh2W80Vqais0wIYLPwx
tePU+8gWNwC3iTgrpmHTkCnLZgoF6Gjd1LUIEah+AS8k+0UYLGet+d1RF+gA/TSK9/1WCcjxqfvx
OSdRaML0UsEd8qYIuhIGhuveBFZSF42LrjndzG13Moco4sOPop2VJj4K0AgGStvvDaZHH9AlXViW
yD5J6I0kobf2kcQQv6zzcEEtl8TTysNSs7ihYh8wMstTUsCmJWWGjBJlU6i9Bs5b1tvQp66VR+hT
INZ6jknol1Eve9QAFkpWG3u1mTo3s0hHoY9Ko39U6DyazqtZfZsUYvaC/ipzcuXOz4e3WrEMOtMd
ruFab+8TZK3QYexLA2SJw3MkJjQniWwNidweZyR9Pj9ovZHtmhs37YttjFgWrcZD7D8jCFVwaQ6f
y/2uMbkcgIbQWvPDfUJAuxIhfB+FfMjAqeymIIKfS49BTo6kUtKEmwCMUoT7ZTM11En8Qn8ivohb
aGowCgmqKCacRK/R7SPGmnbSr/oMsTuiba6qTE6QANFENIK7uZhUV0tsT4tLYifNqH/R65kOP/II
61mrZyIx6W+gQa/dqtZtgjWCjTEuf1ij0m2D53ZUZpjhaW68z+iZcokxORzUryTNXCsxPVqhg1dg
M8l9XIAGlSMkmNCEZvAF9JueQsztp0lbIlq0+suoLDKUwGH4kfE9rttbOomHnnOy0nNveaIwWtCQ
ZNG57agDwjbMGNlVCxAmwDfISz/iWB5qoHAHrWajRbTLhZrqrEf0KvBgCd2Ogl6mbhn00dt2TwZv
90BRbIacqFQ7a0pdaXG9duOpLTP/SmNFZguZbROIEPvOyQ6aMvQ7xhooDsIgtEPp90M030/B+ErY
+AiAEK0EGw9m4kv+59hN6UJ70l+08YMq9nQUThWg9U1svQ+MPZ7O6mBQKBwrpwwxBzZb9bHpLTrr
Q3QKG63bEjGXMu+ZumvGQ7jP8G7MxpWqxMvEDjrQEFg7Su2KDLcbB2PdRtDJbWyCPhqkVzGmYIYo
NI2QsA7dzK7HXCbIjHj5iJEJr/lF5UTvQplpWOF3BflxMDL1A5kU8OmZeTitcdeE1ruxUIIH5ADL
/H+O0FmcNHu6NDVkdPZUHtQQn6BOdcFAkN1b+k7TyuZCDGGN524U7oyLIsZhd2UqCHbJU+8xDvml
WW8w8PHOPeO9JZnp7awFb6EO8SYIEOGMl/zPlHWBZZlljwBXDvJ6bkkyzVp0K03pTmh3gLRDtEb/
cDStNrqrU/Wh75WPzpfDscUCRXhb6ruEJVcb2Tc35azjGU5NPvzqe9xZ9p1VKvZugnHo5RNukj5M
b1njRZuaFgycVG6lMLlykstQ2OERXANLcX34RNpzA8fxk3zNhoAU+7nz03yvAnRLyuGeGIgGh5KP
mCV9luWcPyOOvJf5Xg/3YrlLU8g6yB3JhTIVvs/2mzCaDfCGE3Ak+EoUnXtq9pmuneMIGUpjQ4zK
TFrDCby+AFMRHYxqCyEEMKCWL236AtmHSYbdsM1l8EhMyJLrzL/SzT7YRjlhX0T6bGqmSum/QbBk
Etaa0WPrs2TQkv8zVpDcQy0mWa7TkSjzWE+EAqKO5AI2AF5o0B9qEDQu7BoS/OJFl2LsWYxm+yIv
enDmNtlSYekKil+YmbHGFEJKLHCQgkp21ZeSqBjS5gfzYJIUNqMpghVnh9uZkfWuKo27pky7C3z7
Kahhqh3oZoMr8IoXrZrat8q5NZCrV0ZyISfAbwvlAon1bShQ9SwdEAy7TLKZukV9PB2SWP+mslDs
rfzFNpUvQouoNkNPUKPiXaA/P9VNft2oyGelP13S1/uwKrPbx6pzgws9O8xj9W53Zr8TWBf2Yzc9
tMiOyOqAPjWr27br5lNF0lye2ac5Iye2qtB/sipBeKK+zQkmPsoJzEtDxUwYn8tU3Pckz0iLAoYf
CHZegzGdkBfCnxXN0aHluCmxpR+Y0SJLfi7bxa7GOys9e8qHW7hTKpukjh2NwEiAsfdKwU3IXal/
VuQUnU3SQqWv3Yh2Jts1jcBmRW3rRcOiqdbEa8ZlvrHCQt3avWK5GYiRShC2Ynf8sekBmQkIAbXx
rIBsw2ngdx+iZGenxDR2Q3JTF+qhcGq4N0WNUEaMM27p+bHmMgp61WTjqz7BgU89PydOe2BywiyH
q9Mm4GNGbe5YWDfJQUSeWB2q1H+rjVrbNkADcqP/oPACDqus2ePkPdu/cPYSXWNFkPI+vc9lLx03
6gZ9L/o59EARGw2ZD1TKvpO3ptvxhd4nl2hEiLhbIhxBRkMrgmYIPrHYhAHbuqUaFk5Ts6/r4dSx
kjtNL8FCgybmaKHIj8+dOpys+VZLGfagxoPQdTbcoiX7ZrJFA+IsCoGLLCuuQTxmR19vLzCS8Vvw
qRtd52MTAvKT5VggQviOuIT49BvQicwzKKqQS8UG1wX2/tdKBvjWOpOCAQNFV9Ud5QNG8ba81kcV
D7pv7IAb3RHy+wyUhk2UtHZlTW59MbYndWGOsJlMQzj5xD7S8Y1PJt7qTa/Y30YoPswktHVpiV+Q
d/SpBKhtbKMi675uj1PNhV6n9sGmUsnM/RgQNbLpmVH7uiFSuNH9zTBMoZvw4ZR2JF27NSpipa0a
Mg3DJMlsTJ518o0eaAy0/zgZX4gUCJBpESq6iZJvKIXQ3jGG0NMVJWEknEemO8QLtbwuKgPocoTU
NusAEoDvFSGocKczv8NpYxJIzWqbmuELeg10EYW6M43xNKBZm3JmaRVhW+5QhsS/KXuUtXXpOekU
H8oBylglLgiKbC6cwnpLsrvG+cqXjJxmOJpNx4gXsdMg4jXe0jD8jDERHFNbx8JOEWrTSXRahIsd
O/XR6fXPxta/Zwzs2lzDHFKT74S96XvsqFtkf5nbsDRiNBjdsh4u7VLdES81Y9k1N6qCeG8CQDi0
zgMfN9EHJklwwiatGoXJFcClcVv4MZ4oJHaemONr2wKzWQZ3w7jHZ9VeaRRq8175nKR41RX7oTOQ
rJOpxcafes+mmXzgKwHaqvbbpGbvjla6NbdS3Aru7PINsOgNDaxobwdeZWg3Ral4JX4trakJMLb5
hfA+bCLnOzvpaNO2AYVofxEu49VAUXXPffm9bWBTqFHfU/Ju0Y8XhElbZub6UfbVqOa3AbuKmyfP
Kdr2TT/pZ4ttRh5ooFHrZW3KZK0bc4vu0P8u/Olbk8Vv1QBctjAfSJj32YFqx8QMj6wTy12/UG/q
mNWSoiduEPhiO5+bkr81MZkNui69DqcUgARDcGQic5ug9R9AjADucHtaBSTgRI+OTbyYFSkkSWbp
Ux864RZE16cZkJGHxwmHWPOmNzpxbhoqowyj1xQYiH+7ZEOdUNnGyiX5Vwj/xh19DSxPgXgkReat
ljYmxfyKZLfSjXUrdhH/agumyG1ybhookMYukd9SCvK7TO8upWrerI3QKWdMCBxCFeUG4KO8rrTP
dCof4CQnO4KQKdxP8nIqJ28uGgotgbMlCgKPhsgJnO0emq2azac6ZVekB8p2COR+mqi/0NJkOq3j
40Ar0tXsegMo62FOs2aTJH2OOg7Xu2m9Me1+pfUYUGeSDaSHAA860QWEfALLrjtgHRU292MI2m+s
ErbcpKKx7FK9qACVFmDrsvrmOAYkCav074BVxmr61MmaTVY3vxv+gJhfF5fUo/ZKQ0u8tJx9YfRE
cTn9aVL9EnWgQlspQOllVC1xnBIKz4x802rfQllPtJPJVsl1vn9LT9gCa/4HGNObbtrLuezu66xn
IzdKgpQMnLNtkpqHJKKbiBGLlCkxQAuDjawhuwuD4PvI9B9l6clKoruw6ez9KCW2TbYHsp6PIXO+
FyYRI1BPSUlT67tq9G98gQje6ik7VUbxXWe23scfVQpfi7IfEZqeivbTSwRhG1pVQGNlmALsep3N
/ZJw/GpNMtlFyBIXj9vezB/iqsXwxGBv5fkVEbg0DKGdJv7gGqr+Mo+LwnNMU5fJFOPZMHxvFett
zs07GtUU+Lr7nHqrR11HRPNztkTclUlEFkm2Uy1EnEVr3zl+tZcLnnKpDW0gJRieRoCMyAAWJzmT
z6ASiaH0C1UpBEevzdw03G6lgSZ1TPHT5mO1ZaCrN6Wj0JdNg4dF2+lSgg9O+aDeh7ZN1ZIVum9H
PjHdRcxmszZINNLEoVXkbTQ8kyexQM7SHSXw3n1l14/h2yqgYXJdiSapvDYhvZeumhukGYWAKTyL
FGBoXllUieOB2aUr3EKPuSihSXVOOF4HaBPoDeFLHWDIbPDaFVsRI78GatJ7ho8sEpduBiqnyw+t
qmnbfikQanLY1kMQ7bKkTTdIz5vST3clVA+0zPjyoMC4ht/czWX4IJzoQqta7BO5Il0R4HYkp8kL
kvwGF33DwDmwz4zrfTMkLHWC8sn2q28ZAuFZDLtxgjbVhOzRpyI70Eq4siqK91okudl7eQXXm5ja
F8o/tAyquw6bBiI1WNxVOVH7C19NCmrg++e7SBBhScInZr5r1ioRCzq5CwfxZgpKVXOOnZyVg2fN
mLIDGAZuFuovSXXLDvcqn/XkwTJ6isEsd4ZeX2SE30fQ/64W2C+d8O+nBqh1qozRZlYXVSs+g9oC
s4yETSHuo+zU3ew0p1wguzW163nMLoMi4tvrMfST3nX2KYqWrSgObWx9h9LkqRUDmmm3Pnsy5XkO
ELUaOLvYpkaHrH7JZvtNNvl7OfWbvq9qT1X616pzdpqTxbtxgOAfCszkWWCdxtz8KlooiGXdG6wg
iRiIokernFmfdeBGYaL4RXii4pm5pUHWuzK3+NNRmszo3HATJdNGYtTf6SqV7WEoUzctBiq2jDy9
ACPIOqkks8cNkNe7BDzeoc3pL4LeviPxtPaGjqXKIH3GmpHfTc4qX2d5L2htijJ8Ea11qVdy3DjF
Sc8vCJ/igh3sC2Vaw2+hNKbxZ1Xb1r1qKd0G5MuwqakeJYFjeny3lL9iIGZRO3xQQOuwFlvMGX4a
V5c9UI2Nr2Bw1fM42VuDhY0KOT0+D5y6DGn5/BaPdURtabgOKuLTE9E9maqtMtOSR4JJg7V1YNYu
IYmNqyKh3rBZnK/78qlKy2E/aOFTE2dc3laT3BlJ8Njk9cf4XQ2tHWo5dFjRY+no8DSsmmuDpHn2
yiAfsDHdQQ1rbmvHDHcGehgmr/YCdfJzjWwNIGHWbbUZ7pI5KM9TNF4EY0sOZFDIXU64l6s3crgq
a0Y23eg93xiwjY0z0SG9Rv2FXAD4zt34khkmra7ovciVwyDTr5mgsQ1XB/42X/HmqHpDL4BIMswu
y0bsor6EX5MZ+0rAckzPAFYNL6ma/hYbQrFNAx9eVNC6OkgqN8ao7Sb6AEmBMhaorrki60t/qnuw
IkZ11cw+YpHiC56dz8aM62pwfNvLauypLNj1bev00dGKQatjCFZwygC6bqn0RES4h5VPmT6VxwZz
hZu/W+oor0uCfPTpfSz8YWfa4sOIdYauXvEE5H7aRjo5PVUiXOzr8EzM5mAOzS5hh7UY5Uqx9JDE
9J3aDdw2ozj5bMXx51IXVnGWumijCBgSHbITTTlQPKmuur69xxyBfJmFA2QlgA1B/YQ+/FtS5tLr
ikLf4CMONjDOySkCS80en9xQnzF3NJMnP53u9T438OVQYjQHxqDILy26Nrel7K+tMn+ouR03Dtou
rGs4vHUaqhiiCRgpNcESrNUek/RQ973vTdkswEmD026Yg/NwoQ6W/muvUIlXQJG4RU/MjEE/Kedm
GlmlRQIjqyo/ccNMGx15GqNe7jl2PHtdVgkG92PY+YtkRX/Qssl0sTQ961ZZudX3RC/vQqM6Y2jE
rsuCxhWJ9TGUn/FS+FN6huUo8WCh3Vm9Sb0/RyzD0ka7BBpzV47ZF6KKXd4W9H86/1UU+I8ii9an
Htkb1RxIH9fLh85JB3g0HQwx3QZ3QfXECfqnxjS28BWvzFc2IJp6qH37qxNUFdgoT/ldXxnfKrNg
se7vVAcagDkdLcI62tAfN3ktv+nZFnM/bv6tvkRwNTJ7jzr5wiU9TQUfLElQunFuVdFto754922n
JZXbPgvS2B0FcnN97tr5Q0yhB6SSRDzRbWCNfk/n0WBuvxnn/KYx8dOUDsOvnidHWwkAKmN3xAK5
aZI+3BHwEB0So1Zu/OWPbG3ixRT8D7XtGIxG5fxk+aexLyGxZD3ABwJONmOpwsxI2teeYPA57glV
JyN1olR51fGL7tUsPtJAPE6ZRSqh3UBqq9NTyBajGQjlUMzQ8Vp6Q+zso2I3ENYXSPh1sgiaQ+/4
LOPRc0uLT0mlXgYuwc4X2BL+wRbAmqKXsM/6griFBjXsD2l5bMLzN5AOIqZXqH7dh0HxbgsbZJhe
PcRWiFltlmckos1OyojtJ2W5TaIlzV6VJhe+310UibxiuYqkNNaBj26diAVRaCDUhpZwqqfxekqJ
+1RZG6usxY+V090MZv862+TDwiszwgb+QTmyAtK5Mci67Enc2KSGYEtVRG4BvodFDZHaRETRqA/O
kpinqVDmLcRROn2G3u9qla1nnRVnfJXisogr8hYDqztNSkPyasNqi/rBoSwwnhABwOVt3hUiT5ao
F7ENApreTtyeYr19VKFXsphSd6qSJ24z2orn1yNwGUtBxpBqrBHJ+uun7gLhA8l/NfcThITggsVg
sRk7gOypqrvxwBWelPQ//dDH4RRrj91Y0DlIaoikA9I7jQ1kNY6osbTkMlhCiNqEQCaVpms1tHRs
7GSbsa9mF1Oo9K/nGIhOgZG4Y9QfNQVwSXYfqSk8D5M9flmLYCtMG3mXoX6MoJW2ek6PlLa9deCi
OOgpAsJE8UFhaGDKGEhYZR/klAmYzADy5pDEmqJaKG7VUzpZ98jJH2bF6jzDCD+iZxiCdFl1u6dY
Oza4ANlzp8mH1GgOWWUEzyTUXokmOc6MU76KCENzm/KELML8FMr3pFBtr6+jiZv8UzOcZ/oFqLqU
+Q3FW7C1dLODz7gPu4CWTjjvQvG/qTuP7raVNYv+ocZroJCnJMFMSRSVJ1iSLSMUYiHj1/eG7usX
ukc97Amv7XVtL5NEhfOds0+5sWVvX60RXBDtvhvRAs0rhzFIkqj+oNQRs0ZGktHvh99T/ocw9reT
jc8GmzoRaQqQw08YQEijjBqd2uGCuzBFYql2FAU96iFvdGOk6YEZ0AsEm0+Mf/nRbPJvx+mPZWdP
K9GJiQJic+bfw79GN8vnUPTI15jagQm+IstwyzWjFzBTL9J2n0jlsoRIA1zrCHlF0XkjohS/MsrT
CqtKdNBTjQ1d0W2fRfl9IcCLOmxfoWF+dZ57lNL59olZBJJsjRY33l74TAqZOnrQHDfWIvdPvG8F
Lc86wNcVt5aNDyCJi5Cl72ebfjDoudu01LhaIna2nkSi7AVfwdl5siVBUJO+tcDQEkolo2SPBBVY
8chcpM5BVmgNlzbqEyfG5TWgeEhCzP7rVqJaQQbCzb3nTf/oTR5RLcWql/iMRS2G8EOTrms4IitT
/AbLYx7THGDnOP3R/PqrRLFdKUpTNn2kG5cBWCJdcd95KT6wLlPavWiuPgm+AmXMTMHSeBXQtvCK
UHTRQpnvYI2j1TH4r0JENdF14JDAGWbJ3tUjBnQ+cWwuSSu+VfmODujfQ15RmwgcKnIznTlsQf0t
oK8YyMj554VzFxhCYvBkrnULKSlH2gWxdErb+FtQ7LWaVYU/NrTGoE26D2FHB0OkMCd9sRGJ8U1j
ZLbVw8Je2R3/o9Uz8tMGQ9IHvGCcB3R05mRtMMB2XqDoh/Aj4bB8Jr7EyDz85DSzmryeCpjS/tQ7
c+XW4S0uAWgUauRkEgEl4HlNxg219y9pK1g/pu69hoY59+hL/fTSuXlHZH24FYKCioYPnNsPlQzG
/DhU5R3QlGJrZbW2JZX+aFHcdGxFLeCXsBpTx/flOTY9bYOixY7z0mauB7mph5lmoY4hZle4d3bf
w1Ud+E0SCaCUDsjkCHW6tymG9i0oYZTn9ntVE3HX5CuuovQ41hDsKmdmOO9yGfNnKSmNc9GJlE9u
RZnJhnv3vreza0slHhMS8/cAgRbebtRtW4CkzKgR2MdLSd6b2T4LHZV/KnGBvua8a33HdciZXg22
olU4y2gPaUrQL7StjY5F2bdfCaCzmVj6LTN1JvCcsQ41TaKt3W/hh02bjHnSOl9Qm5qhBPJJtP/M
ijTF+fmqjdcSvbgPdbWBePI71NGRsoZRusHZpavzX+mk3dVaDQAn7oLeiLOAwcwDVAljHbkFd2pm
rt2EvEPif01t4z0PefahpLlqiL5uSdpc4fK2ZBX1IFdafyh7tBi+ozzRlKvt6cv7TBOlrS3xWFPt
sbItsCW9Bmhpriy6hzO1d/S6f7WXUT70KqZ+EagpMvSnqa6CaKofuJ7+oVg42fmJRVVuFiNRESRm
fYhfvaYV26GYT/nYebjJwpYEDSoV+OWCNY3P76WvJwoNMNmt6R/9AoSMw8rNPvDAmftwLp8XSLtB
JYEkobjrLB2UoVdANpl0LpbT5+y12TkNJ3Nd6cDcYMnilj0mIl0yUgjGa2251htTvXf74YORitzS
lIpm588XwZ6q4zpduRUj0zgk/xW2+T6tgMMkrf5Cx/T3qFrrSFZBBAMgUZ9/m4YnKzc6JtG5dbBV
Gl+acn63chs5IHSHYz9oUFCLRNv0/ZO1KMhJcdYwjoCXnhhPtawgsi4YldbrqClZ6BTTshCZwUWf
hnZJS1jywSUNgdf+SOl5wZkBvk+bVhAy8fPE6X3jc/dse/sPlSIXLWtxGSlYLW7BHc3WoZLdWWlW
cQbxvA1hlQ3cqWtDVGBlZ9MeyzjerWWM/h+lDeun9RkvtTW2HM3yfxcMO81uuDHexefkvMbS22Vl
j3o3aCXspG3tmk+pX1A2N6Oe93zZgXnC71LvREf91X901GymRA1tqmZwcYwZ12Dus3zNk3XH8S8d
0NJB/bx3SDiAlxAotOSr0dNb7mUPwgOK6nt8lmaSH6m0wKjDDbFjqk4cBxoTBioE4fEqaOI4SjjD
csz+SlH+3Y/7bz7Tf7iA/88+4d13uZhom//pAv43a/H/F5uwRYz0P//biPu/bMLPUn0mxfe/WYSX
3/GXRdjS/0bMFDYZ2fIlrivINP1lERbib2h8HAY9z8KVby5Zn79bhG3xN0wcpqvruIFNy3VwD/+3
Rdj6m4k7eAmvmqaD+dj4v1iEF7//P1MgdF3xp4D+AofmWL5pGkvPy7/4g+tewVFqpmITgVLkSPqr
LtUDOIdAmeLXv7wpf//W/Ksbmafe/Pf4rStsOH+ua9vGkmJy/leZj2UY0FnspN84RdJcWfwD0Qrv
6hKEv3oxN6iCC8DK06eow1swuzvP1l5+iG4FzJEt9LcWWQp2jjJ/29nARu/69ETETfwQLi+ZiRXN
Aek2AN3AvNeqCwfuewFD6L6oPJIrVS/2XWHkLzrY475NtzqBEERHweDiHy8+Y1fBerM3K128VKhS
kaenh2Jw501aGt4xzCfohxTabho7/ORE/K5iJ30wVPvHnSk9nwcldwzKoj0ODJobmEwy9C4pnWfS
YXQ6CD3p0iNky/iYdum4tZzsBLbUeIqV6ZxCv/Ix3g3zvnYxIAJ8bPfjZGNkKGvjkaY8/dFtd31F
RkVZjDR+WhBkll0ilyzSzLBmpWQ6YEMt5VW3rAdDJuI08vFsmsjNA8Kegss1NVxwX80NbLPxOHvZ
dDSWl7gn548zJdOqq6kdftL1qCXZQQyOj5IwDjsb8zb4uCkL5dmddTZuod1+kBlc4/29sovnsUN4
oj0jX2dWeQCWm+2MQTwVo9RvuULy0m6+IbTnhpj0DRKM1lKVnj/3LLwrbxy6sxNiZ07Jxe4BOHcD
sZke8/mtmBEdXHyPO03Xn0Ag1gc9QJSNzsbo6lCauPZhrY8xcNHfQifBvi/j+QFBAveMBVKDBo7m
KS3PbeX0Ny2k9rwDuZkOiqrZWu9emqZ4T30YabLzuhOTtGpFE+d+6IfhEQG9ehzS3tmDM4qbpSaq
DidMVzqWEld/Kznan5tEL3ZTZ7u4eWk20+eKggnHhIlNPqqqY+fBsCQpwtPg1/l9E/mA5alFuK+k
ZKjHoHkLxkw/RQ5MS7/EICEVEl1mMR1ZXkD8HDuY5ud//lLSLyiZvrBWg8xS3OvF9FylkbayuRK+
8TdsABOUe7LIvwDdnE0xNXdkd/Ze2x5yWxobsIwomhQ1NEn5y5Iet5kMnrFjlP69jU15n3HWWxqn
iTabpnvX2RRX98jj1Khc7Kqa3sJa+05rCmTTbLIpwyLbq9U5+RhZ2BsesWStSss+95m8pHPo7zEN
O6e2e4q4GJ6HJUVsdeyeVCQ+x15402iReElSsQotBHYLnCHz7jLONmKazC3Ph6Ih2TYOgzC46nj+
dE2aCddwPDOLQ/iqx1ZcFJWYpNdy7BvQD7D2SByfqNux149H1L4HZ8BRyqwVUqGrth4TAxSz9GCP
2a1YpuF25rxPeBUZ+lu4E8hEGDNH9tiGzDrBDdYt+QeQ3N7KyBEygW0fIh/9LM71xxz+E469TTwa
ctW0uNwLb2UkZbtu0jCkGUucVNx81VqeBKUcbiQ52NhFpO16dJ9STs+U6Yzvhhbx1Pcctsfanh+I
HD3lrlljTTPtxZCG3bvWKLhp0jeMkIzQEJzriDSBYcIg/sfLz6+lCusDmSAyu5qlHwq9nQJdz8vH
0R+vmtlOK5lAeyTTl1Lsmnzz773+AKV7bhmbtEYPrpkf1bKknssnwlwtXVgI8CdVmMlhlMYtRTZ/
aomcsvI0O7yBXGFc03xQln4WTrFrKmSBmMURahsFNOT/m/MgwuZszSB7K50JFf8tcs3564VJ2hrk
/xjgTU0DAc7kOWfRGzvrte/jdD/69ltUYpmR/JZA7z33s/CmMcCUo9YeYs1K86r6UA31o2eNgGA7
+J1lG5KAVtn0aNthtKpqXDph759A/9Q3w+L42IUJyRiXTLHqzsPEsCttxk9rRrQveu46ZQ3LG6Ir
WskAQjjL25fOw7GWQnFZ2Wbdn1oXzzZXRDIijb0QnUVMS2Z7MOPGf5dRxcY3W1syueW+bIpXzzY6
Zgekxoee1oewooqrJbhW0iBw0XR5DQ2mnT9wviixn6a4w3ZNXP3Bd23u4bNo4A+ypscOv4ZuJ7F2
2Ns8ERh27F8ZSbwXEmhAiEfYHoY7Dy95O5Z7MWGfyzIm977MjEOsa5+g7rOnJFIt9nnAeyDau2dh
l08ZCMpfXj7HMF7K8lbaCgRe4R+7MFyqBHBjUomTP6nJg2aWWNavsY0ZUI7jH4TIRfwm666Pv9Qw
frCv0fQ2OzMQjtnY4w5IbnoEPXIZSvlh5r14qRWtyyrTblQxSIbZvnYHPJvdtHCtY4VyeqIoE49Y
Lt7RFrjvghFfjTxzdz2jttd6xDtlUwdtFXZ3Cr0Yo2+bpdsWcfAT24bscuODlrCJbpL6HNMIiEWi
7J7zsdC2yZDUwc9P9dLBhZpi0k0nL+i0TF5/XsBUy2DQXVCVXka7uAB8J7uuvuTLC6M8+rwHQwG/
iIxd1ebXSVyEPa5FZUaX0VLlplR+dXFY3rgpyQ9DMGhuUowrjjH9cu3UvRjO3haTdfH93L78/Cih
Fe9C8YvOAiNN5Iqfjq3arLhblKI6DA4qMpYJ45jTOrKZfXqyaqPRHnybQadb2Dczx+gzGmRnoIfc
5oH0K7zNh6Z070YstI/A4OXB9tWrm8fyN074Y2hI5yVnvCcb7W3A5hGEC6vUgthGI5PU90BJmoB9
Eu21MQ+j1WZBKPsEMmRhbz0KGo6V24hVxMqZjDRjlAuK2DdMOGx2BS5mbKp7LllHSm78TdTYjPZ5
tzHkYujH76dJrmJ5c0DkIGBpp80BBTHeW2M847jBFab1jXHDf9psmazpJ1PV7Rn4EghCDXhuSPnX
ptYQhKdG2t/lwayoFVEofh16/sPPi5vKl96EhpMYmA51qrQufSe8Szuq5kKPXRKyPSqjUkf0yPo1
oxKmoOXznRHBB9y2Nxypku+hLbd8IcuTtlBE/eWF4LwKYPsVbFnS2XZpV/Pk1dnVbMsONonz6+dn
uSWvczqG53FG3EE2dz9wVD00jB+xStov9FqrTTnl9V3qS2h7NYIsNbnHrPK7G6A2Omb7QnxlehGE
eWX86azhHHKt3sVtZ+/ogfaI7+f1k7Yob6UfF/cx5Vc7+oK8o+8xM+5aB/j5EOEWFuhlvEXmV1MN
d2maehzb6mQ9a5ZzN0fF58J02+l9P6z/SXSBGAIiyTTukMZ1RiRm/NJSq3Z07KWrY5LDo+HBOYbw
uilt17y3zELj5Ja3Rzga+tnUGdRqTTXdOXH+1jXOZeJE+wh8YXhMJ0o+SswOG1WhyvAdfXIa0z3O
AAxXqROXt0Z9/RSCZnTf7caMb5nJO3y/vLH3Y11Ua8+sqAhZEv0/jbuzmj54iinccmE5oryfs2gm
akv+IhiWfWpI9QsOQu8wFgD9fl4mEvqcCkhxxLXc5yT1tNgf7imcm68qkkE74TcuLKRBa+JL2ufD
kVKebuvPjsbjjSjqT7a6VOxXQVgU/UX34/jkZwIbiBstQo6Pb12l97KGIODnE3N737q3TZs24K46
8mEmdGjvsMBxoPeUA1nNVAfLaL96z5zux4ig+Wz7N9E+FlQP4QYmGTkqeersavrD/7L1Y5V8GUS5
MAoJ9zHrY51EXzKdwOETJjRygh1OoXg8SDwy0JyOYZQjDnX+FOQREO3GZjQZZ3X+WonG3EZ5qLYp
DpiLGbd/MC6CNie0F8IXuvwUljDWhfO4vFAgdi9Gbzr+85diP8NUKvDa4kw9YtWjGVwpag8BrZlE
Pjme8lIJaMeayQA9oRvplOssOSXsm7fCaXDMpBAcupwKFONBgmR4I2hrr9uYT6ej+jEW5kWl0cgV
DTRsW+J0xXyyxRDBjAvTQdCq2AZ6HG3J9GebwrKMW1UjclZTPXy/Jc38peI2uxZ1GMNDSuuNJxP1
VpVlhQw300mHuWjnVFRIoW3yazrGhIiPbJuQ+UTKIS9qIb++KPw4gFuy93KaCYORfd0Xak9933RP
1na8Z6/xkVv9dD+UtNyNU0Qz3vIAxGPTP6rqiQOtt9KUz4JIKPRO0nK3Ni1MEV1TzZtIPAGewBam
D5QTDjECna7CeSXrmhhN31GKWnAU0Ef5NHk4YJsphyQlKoP+I6djfBaSW5TdV+9OT/1ydQ5ZyHA6
HR1D6N95hsnfyoYvq0SksvuKKgq+HdvCjpMN+FA6KIvMQFEU83XI7CrQEqvD7xQyAuk8Pdn2dDzd
u4LxdDnBFfK8pdMrVd1dOuGywWGGxakhpZWFY8Cx7fpT4pjjUrNSDNxmmIKrSqy3amB4kkw8yT8w
wgaK2C7z46OPZfrUCeOk3OkGCQ3S8ozJARiqeXTFsl/o1gMDkfIRWcDaoXQuyBr6CWd6OjVE9pXb
T0HWtMVd0nXyWiqbLcJF+E9y233oEvvYtdjGUkfEnE3DdzsN88/ZyTcsbr/ZrPgzve44R+D9MW9t
RTQbnKsKMghlwgzNi5kQGTWo0Sg5GInJUQfi5Y6S8uxORfh6IDrVzxZVYtxu0+vQKXNTVdkUdPFE
hhcq3zODgAUFWMwHw82zwGppcXAsOnzKUWyc+XNwFMYN3X5pXOtWKGfccEcHKU/6IJ0NH/1RQQWl
tAvzUebigdTeers9ZBk92/BsBRc/hmMt0JhV+Wc01atX0xwJO4MZA0aPtCPLVZTRb63rrlxhLJwZ
LAblnUbpT9N4R+vSStgEdCmV68F3CWLnuOuGoaYIDJ+6rYxLUjE5s4iSBZWwXokgHE0koB2mIUYJ
jug2Lis1IQesWeHonnCVCkfH1Ju9iGUurVWGgHeFqzLiB07rPjsMGFZF1aid3hpXElpnYw4pjCHu
ugrlsCsd4z5krWJM8DQbDsvGcLaZaq2aFMe6jKf37s6kP66ss0vu2kHuAeqR07coErx1GV3yMRVR
kd56h6mLho2qidwp6zOxKGyrdStej63FnD3Tj6YZh0Eo5N3oVNkhWqbKAPTriTRLleuE2jMGYZiO
aVqrVpAMmUeDe0kHXNQI+Wz0cmMmQDMm9dXYOu/gjJMDMX4zOTk0oUx/q+bslswkx5uIUlQTd7/n
VpSNN3ft0vzEaPTeGRe41tydzYigg4qxBhiClLdV+NEqo6wA157PKI+dZlWheeBL4LMgLVE1ldq2
UmA91SqnPP68WH5SHUv4ymj3gTvb2D4lKWStEnnQuNV5bPznSQdRlvUkwCps/b541zo+TIDhW7oG
z/QBoNPr6gjUkhSxHT4wfCZJ7B/ohwMDTihCAkA5htxvmU7X/bYiu5YUXglbcJktYy9rf6s2+aSf
haIFQz2nyXDvje6TLzvi8LYOd7i+kQ1Add9w7fl07AlFEUck53sW/Nk+jKNG5JwmnnVem4c00tO9
2RL/G8Y9wBi8bTRcrFzpvbnIKUxl/rS1V3C2tlEgbtlQg7gZDtU4PA51/TGDkmUmdY2n6uZzuDsz
9DjD8Gd50E6yrTaR157p35U0fWk3u+vhHpO7qIbfYhYvFGKuehV/j230XfCNAZ4IEp+ZzdoXMdOG
KBi4oGCgoEc2NYl3hYw0XIPps1Llk4PnYh17ECtFqKcnvWzGrV6ZzzHU0qM/kGMAUgYJlTKXNaCb
ReHA+pB11Uof01NkivuswlJMcIiEJXUnTKMrftb1GPrLm5y+3MLAu5B1YKcTtvp+imtsxktfGMVh
gz0ETlqFazXifaKhcqYRAC+HVX9BcQnXjXL/lFq8EL+Oruc/oVFgktBomYgBHa8HqhxX7EUwQQFL
Teanb2QgEkGbUt7eH7EI/hlGLAGUJrdrjvpziiUDE4yxjiUKjcreaTNgZYkZlekZYe4eGrYuraVM
0thE/hVX/KcMfapvG2KfJij/aZJ/9Fni2ZvhdaWJ9zbPzm1OOhpsy5RonPUxUG7V49vpKrz1MjU+
K1rmyLNbT5pu4a0aXbHOCM7RC4HvoLFrRuyU+EwAIDKTOhPTUg8S6Z6vZmIGlrRuYNfBqSfwcegs
9IKFu8L0s00CkVnvvSXerCKnhzTFfuSAPE3J76+g8C55j2afVaK7sCLAGsy2pgKfJOkfYJy3zwom
ZaBW11gYUOhV9xgaDdXDxBx6rczWtvNsDzS/lY79jZXsW5kPmeQBxDW7N6MTdWa/K9fNkRI0b+VO
9r4Dam/mLe7iru6uJIjJw04E5yyXQKiBE1+OJDdp7CLbZCHGJUkHKNzY6aiBqyLTaMAxm2GrUbQC
grtmQcinPUzsazb2rDVxV2zSrNigIpf3NR6YaQzDg9Brccp7TK6CelFoUfpqEUIpj6XtnvHEqixS
OH70AlouNyBxLP3+UjbufKNglcnb4NMhV1cfGDI2GIlt3BFdzJbOG+XqmO9KwpMou4N3IGZmxi5I
EK2xSMbgOcYdhZAwqo/OpL2Na5NjU29HJwHd5lZLULMWGFcwWBCLjTcDQhuhJBL7eQjWFVcP16Z2
yTrENNBNFFbK/IW+SH+LdeSqxYAkelqNt3OMBXIyMn2v2QuHuf9FtZU4A3awH1TyajLHOfAQ7RMf
dkdj+vPJTwBXNCRbxwVf6HFoO5bW8B6aOld0/tXryK6IbeSpR/cSTLFugfrGDUAkvafdwc6MgPIs
UOw+OBTKdYOMcXdA292dPnnbynPJAOvlfa+2eZodk4USa/XbrscfapjqTyv6J9lqd5HLzsIp/zvO
hm9PEptic3HWzCzoYSbDqZporbuEcaIGEYDD8NagGnIPL3/rOjzVaszlzmoYvc7ik7B7eK6Hx8nX
v/3W+uN41rXCeCISOqU0B0tObbZn5VbG2dYK9KJ5CjfpiIHMG5Wz8SdxcvCOcSDrrpCoDiA/utUA
BPYuR/hae/posJtYn2MWF1uXw+ogcoar85LZJtleFAjKo6MZW6Y9GbF8LNOqqnaUcXob02vwzxSD
gC8L+sWozujsBkw8VjwDi1oQUbuHOcBcOQnIGXpKVr3E4TiTSSV1nhZ8y9IKw0ARWKn1GUL+3MRl
/BlyHl5lSbO3ms4/tn6ORRdxOE47TlU1Ym6bEjmI+uHau421HpQgKznbe6dFyu647pHAkYLVfEy9
LQAoTOKG+8RX0TH46OlZczdLshtuDNSdQuV7vtTh3ogJp4Wy5aHuSkpLBiBWsZWS2vr5xSiPxJ0g
fayW3JzP8YOmT2wGotk0cz6eZugnOxES+agtwjEFdYzw3ZjnwIkOIrc504hITELlRyy/TJQHyhZB
er0SeTQeahP0m0cVEcm31ypPU8IYyJaR0alXjYvMPYW9+5iAGg//YAAVaKeLP+mHsYvKC2fY6CRi
ko0phJrMI+mVi+aLSQ2lh0W71WmrC7ww/kqz8OqMKfFvPXlpp+I0RaCnR129D7n5q8xy9+AvHzry
F8hJ4W8LeYsJjx+oaUHwaKr46oSg93XjxU5r9wyBrgns4Y+hv0qRBAphduOQvPT6KQLP6XzmctrN
Lap428LsKWO926gFmlKLO/wf8wpr6GNiV/5mNminGxs7Yt6CwokKpe/05e9qJt/HK3aWJrhlQFAt
BSCBZyfOhosbElgmvCCTbL5L3jLi1HICYnqKqUjibB66QdkJHEfYO7i3ilUnBI7JRNybeXSJhUi+
4bCtOFAtlJBM7jF+YbmxE53u157NxmTKP8xD89RQlrseigc3b4dLgmX7ZBfj3p6sYacVerZruXqt
nc4dAo7ElzaMIdC4MXaFFFFFg1JME8ZI8TWXtiysypOVNzhEda/fcryERJIzKBpkWBw9qmDqPL4Q
XxgZs/n0RJbLnmgWgeNCNLf9bkMc1qWyQLr3Vs7lUo58JI0KwQk/dxWtUGIeWEdDQE19bDLWMVzS
et786VLIx3mhM49QIV6UyOItEMlP0VvabnBTaOJtbeyU6f62GlJ5vbWEaHF23BvUUwg7b24uaOCb
OTEqxF9mHH5+WpIFwh47vLucmqCk2MvRnvPb6F25w0FP0D4ThpnAQa03iRg0AhAg85RRzEFkyRF3
nsNoaOG/9ObFyzrnaOgD4F3CpBuuf3htMRZD08DpmpmbxmMX1bBhHGxi/lVJBlCK4laKab7g4NFW
SMcMKNRdHmKALWtSncoHVLGUHzWlKc6/5tjt7uqEujAP5VW3KUG3ojF+KXoa5ntPO2dJfok86jIc
PseVC2/sYiPUxhlxd+a/2KxACl1NKpVMhwFNqagp78mYcOuDQ2EV0076NQ5TE9evMI306Fk6i1/L
ZBJXH0UJ3KooxVwnCYYZi/45va8tFkCazNFcvZMOk4Y3FO4vrnpvR4/GG67Y7nFWkCL0xboSyWSn
jRBiqSwn0CGH6s7jFM5Q71pURXZKu4Hbo59oO0+n+lEV4GXyQWOEwJn4YRzH+MGImje/L91AVFGy
ZhwWGObYv7vx9JBwMWYZVu7R0MjE8CCQKHuIi2HDn/vSdpW31jRxT4Lu4ydObdchTrpaaodchxYw
sH2k7V2rMZAmS7J2fqVwcIKO9OZT3BAP7xy9ICeYzveDK5l+6y9N6VBuacQRxKy+wQyPrDke7RFo
zoSVc2jufT77iztjKS/MStvqil7qoaanoSNyb8ZsVlVl3/woxhXpUAMwl3S2y4xBjYe1caP5rnFs
mKHk/FVrXUfrqqIlk2qoeZtQaFQvuPzOEEAhJoNVdUKMtRJxJHt9rxK7DxRtEasxkofWhiJYeFq1
DctnCZSVOh9mNfC8jEfdtw8FbPjYyctLomPNA+wzBWPb39OuKYJ4tmm7dGR614TEJq2CxFkNLsWf
y7vZn7bScL/6SDOZsY0UFGpbCE/x1hu6PxF94Fg5+nBfAjnCeernd6ZHv4AyrWRHPbSB/ZAJcYbO
MMx0qPBt3ZDUYbjIDX49lvGIUWshWjXNRwlsfo3y5q71tATPOakFwRXY6JZYpMBFOssILknltdZU
REcqlSwC25Xt7cnDcKkkjR+6R2fqPzT8obmueXeW65f3GOUCajFdGjLxt0/asI29sl61q9AvvPuK
dtuda3JdzuWnX/EVrXF9BF0j7go0IOLnXIZAi8xkVSe5oVzolBfET40wHzkT4zWNYS1TgBWpEmIA
ruM1wwPzmLTAnyfXIy+TOK/sfCnWLzYlj+BoOHIz7KX2204JOEoalTYOfUXu5BAiq0C+9OK+YBF3
PD/axZPVrgFC7umA6E/uoiT2S9awRepmErVOqOTbtrSwhI1F4XkpX+fsvkT4BqXBYAHE/rGhC2CT
x/6hZ7v5Q6h3mw+XKOkt3Lz6tKU5ZOOPlvlgpRMRxECf+TNXdpVjJcEtoedcdEuQEm6oUYhYc8RS
GKtx+A1yaxS5u+IcSZRARg9DzncnHKvsaYKceTVn5jpuiHbCKAlO1eTdwfLS12ml8k2sIyNrWEV+
lwhNc8ZSNTG4O2NqKDeePdH83JnZuRrCPOiL1AjSmHH+XIldjhx5YFH8FVbRWyx07gxsWhsp4FpV
xmQxcWNI59T2p0E3iTEIa51QLrJ17akJwCsunkWXw1hfwBSt+dC5H2Yi+e0NFs6dMD5gjnhGVZoP
kpHxNJJJt1zCT5YolvupQ2RveSlzQeimUP0Ja6+2mrIUyETXU3LO2MwsLGPr1vG3w6OD8BMXe9dv
g1HPPU6i43sGXlt4tHOV6KOg9I3pIS2Hrc11IBzG7jJ00LEGNuG046vnNYtKlsz1lvjHl9vLlmzK
iIewUQ7HTsxGUVz265rY2WrU011S+e2V4CGZDg67+5YP0WfhXTnYqx60XPuoI7M9mhX2B6cYj82v
eKSYM+JwF8QQW+i8TjyoGcWZ0k3FHNCUHAZ64y9wahFReYhL+KN2fcZVXHDJIqrumC6yA1oGcROO
GFbWcjvCfzT5rfvAFvJz3JWHhNixxvUC9pXVMfNRY0uyMtOGHZMU7Z6WEDPwOhBWzEWxrGC36Qi9
jBVcALP4Q27sycpz+43SbKKs6urQLwc6PtTRBI06GAVlUnqKLxe5Sp65WHEGc2aqHngPTGpgmKWM
71VbBWZTFltT6x6AmWn4hODNONTgENIEItGAS4lkfrbt0dn+wqca/UlceaopEzwBo9t2CLZPfish
rBdWfVJ8K2/GRwJraV+W+jN8yenFLIwdu9LwKOb2Q1dudvbpkFx1rrOVJbmidCZ6H5tRtqrn6oMY
KtW4jvlgLC8MbdTaNiCzTSKdOFkAI1HT7MA+RwuDTb/TOkJi+bwrqjpHkNY/FALSpshbIitpxgL7
g9GQSzwGtj/R8xdaH/kUtT4+xmWuX0nMtBszmp8jPgFathzoPKWC6+MSCeAAFq3TWjOWDl7vXDJL
WJcG8ZPGo09qCI2b3TNG7XnSN8NI6RqD0fH086OO+ek297UvyyX91HV7XNpEXkMyHF7PwhpmEFEa
im/mjpMyNte1mLQv21TbKW7jRWXbtLmbbbn7JC/eFFYBDaMLyTQCV1rY9qPf5meZKyBy3vxtug6m
ajfcyVxEZ71mamxpyXOn6nirpwYZRi/wHFTSUNjmf5F0XkuuIlkU/SIi8OZVCNlSSeXNC1HmFt4k
JJDw9bPoeZmY7o7uWyVhTp6999o/tot7VusfLT5pjITBNeWe2ufyLVCDuc3ymSNKwnkSL/9wN+Ad
4OiWYyAosp2A8HTVeAFkFT50qa8p4TM0H+t9drJjCR8JuFAL5sVI3eca+iRGnuDscuQALYF7Ifdq
EdYK3LPd1dgtujz0RhZv7OF58MMCbUa67aSEUI4dYjJoE2vWtFKpumdYo7BsRHDQPa4SXUICwI51
55mDOtt6w/iQk5EW/iw3aOColsOuHFQV6r3W7PyhObqgwZyqoSR2qOejMaYfc+NWh65o9UuQGK8j
Y/Su9Wi21ibM3956TeKUCvWmKu5t860yTPOpqzdFFQOEydKvxir4P6LqD2ry/pVVazG2wdIBSlV4
E3ShZnqdXVmexow/eqoaQZleSbe01x/za5kv04Mz6h3fI2TANKuPWXn2yp73mN2CiWvjaouoqR2J
HxSbyW1+XDw+XNPMYnyYztbRZcPVRyOTR2h9/Ak4WCNGQStb6shqWcxIn193oN5oG7AIwyJGfY1J
/IJQSNDu8eHyAMhbKurTkwOBaWxOtZ8Uh8WNaU+mgaqVLhauk1MMak/tVSFFfc9idsPz8JrTjUC0
EHSLqXLYzfVDPYBQ14lXRX5Or6qZKlYNFgSpIR/tzdLUFI2K4pbMZbLz9DXZGvDVmS1wpxaEoZfE
ybrA2KFNf/G6OlU1Inga0HLnDvz785jvVZX+OS3vJoeBP+317t6yvX/etBRX/cXlMb+ZBS/ZOmV9
ItHXyT5hh8ybw5zvkzGzOOSzLVIuYO7FZ9mRKQmO8xBnmX9nd+JS2/rGm5KTb3EjgylLiq47g97Y
qgV/4rI2mPGE5jRSF/IDuov+zEe0rxceaUmaLHcjCXy7xvblGtVX40r/zPobrpdmnE2dZ3SnTwmi
2vSn+ng8ymzp7nMNX//YqYue9kRiQWQS7RnIFDtM+CW6ekQ4o2ADSVFRSQgNx1uwg3yQj2UZDXim
CTSQvAVOtK1X8pKRpI/t0jg7QXV3Le38TqD7mQ0PnM6wW14YI9+KUYSBAb9LxMQK4ioedy66fTnS
ZD+kLwNi6pggOuYKfcZN6cRoS+/RjxvOff70WvbsmRBn+se2WWO64Fo2fuBfiF58ZAuZJtP3o3YG
LzNIPtl+yGndTm66+VYQ5DpmWsfEj3muCqbHiqrjTd54YKssGFkq9YCnFhYRg1ryta17aNlffaPp
onLU2ggH4vimDPUF0A16Kr7jyOcLAia5QKDhD8Q7R/OQQFtS+0rYLGiJGqWKXEWS67eYyPfJyqs1
NmV1kJb6pyHPCedX3G0WYMsWjGXgQEzJYzSYMRhfk3h8dxhktxx+V+pigdG5oHiihoswzvcGLlSm
QoFLRVuu6Has6Ly/qZckiAzgD7ULeyUWLuWbo/va5MWbNk3ewyqitbwetnFLe55tNbhy+02VLf4Z
M9dbbr0kIgkOeSE41SqMW7m7Lyugt0XlrTu5hHWOiKbWRhNzJs6tdofDMcCfWGoW5K8hi+DFd8dZ
Mlwn2gzqaaa9XEugIbPFYpGKz+q//+FGdS6AHf9ZSla70pm6U+cdoeX2XXEvyew2HgUPjEQGPh/7
1esbGdWlQ8lxAeIkEVcMY9YJN4k8gjT+f9t2k8sXwnCg02RHxXx736Ygq2B9Rm6dXsocWwxnwrZ2
eKj1H0HtRm0v0v1i4vMJwNK6RSv3ATXmITMsTw5eQsS+CJycMs35ywQNTf1anGs2/e/gdzdHmCML
NVTcJC943K0B497UyXuVwJ7smuYwnrazoghWzJTdUqsSlqKgqjrfuTEac2FASAoIK4WTyS45zRcm
2KS60Jz1NsbISCpLWaal2Rl/Icklxo6+eXAD7Vh4Xc+DyfxcAnuMvHm6CFlzHBKCZ4mfjRdixF42
GJtxCdBEBUObxpNhNybJk5MMtJfmC3mratp31PGxZDPjE5RXMOPvRmnaV99qHpucTB3KcZIPv8oy
CMhJLOdlvJm7hsFGh7lj8K3gSv2cecluGBn+OX13IKprXTlt7OygqKI8IGXEiWPv1dlNp4XrAsEY
/dlbbSC5xiOMEnuq4TUAknXIEb8/ePChdUlVrgYcMSxqrlWPdzpBeB3gWTptjMq0zumT1qs3leW7
uNa07bGMq/TA3ZABJ2fsyCt/vtEJexr6CXysV/URilK9cedM45wrwBvIhq2zJxv+e82TchL6rHNk
9lZ/YC+c7Xvp0t6ZrH6ZBTCmoPHRYv2/VNm0JQYBPqwwSWpyHkOJA42laVC2vDLdjnUDCZ4Uqu45
yYmsG2BOybog4bnSQSO/g2ETh2VBwzA3a7vpZpcdJm7qICFSQfp23dw0JxS4RzifD+Zg81JYFFKc
THmcYyiIhhL7BHvKFzwrVyfH5w/AHhaFVX2YDJThaNiwewFMmaARSvjAQDa3esU200ldUhfaXLEl
6M+FPuoRL5CzSpLgaOY6Q0GsPdoruIPjeR9NDhSZwcquqY0wAzmuj7qUZhmzxQajr/Ji0uRvhgHS
3fYQA+T608nq6Af8o9KG0qlokZamtfCkSr7obCJMYehosDTE4/JpfsnVibCHOXL2wMDqggNIVmhT
GNeBfufj5woXYzD4+OFcTTDEw84LnHsQtcj8tHmhIwFYZYNUq7WKDRkrcAXaK5kwxMHR2JUNgQ22
LhRaffYYs9DNJM/RNH334uIGe+NpJBS5NeNP3XULtqOjsZ1Eaj239RIyGU27ZT3jV1mmgSkLfkje
GXs5of+aRB5N646Prr1lTOX403LjUmScn3GbgHPoTknZWE/eUusHi+uQJ+2wXaCOYNfuWaDPy7tr
TUxLbKjynsdgzfzUs3cJsbRuGXG9LW/pPZzvN1gQfojeNYdLezNp3cYwz55Sqig3zQ8XgsvGhtEf
afUEfdBp2PVO5Zd0YQZ3Qf2jMSUDTIbKmZHXLkxzTcMJ6j3TaUuE5ZaleN+Con9XM0NOIpPuxQ34
6CUAAN4zBh58ctSpajnjGXDcIc5p+A7l1hQFoIbFS25eBpaWGq9939uRwa0dVl7VRoo1ozL8NozN
/CGLCT2quv4sEPPoyPJZddt2fkjM+qXzJko8A4QCwgQnTPMYIuVx0do4MvX80fW/2940tnaGIkq6
dJ4xVsO3PyBM8LZgccCpndeO9NQxn2Ap0oS0soDivRB4DwbsVActgJkdNGRbVWb+LWaThGPMUsVk
vt01wjU2tcCGaCTtTqemfQeo9b2GOWBm5d6dIRblrNbz0u3B70DPU/RK98CfQsBvT2QOrF0/pKCk
BMYtbS1syO33xVV8RRjMN8p+VjKDqjY7dyZPEgIaKPxLfTRFjsFbUdQnSHZALApKiHkgN2DQ3XJK
EYNMZ/DpcKv/V0iKWXw/jNUrfMkXxtHkEODygZJp/yWgedinwA7Wl+1izck+XyBq6rn5tSCEw21a
UHXaYg+1lgq92rlYS+vsiL/VsLq6FzbU2mYYiYQqv7AOnp8/KfL22ywGicFolFL9vOT3adqdLd16
cByIqIM23Zal+Wwg/gLPZx1TgV6UNP8uZQPLKPbwPrJA3cuz0TtPKcmlE2EfCO8NIQXcmNAhUumw
30fCayj0jAxAy/OcJ9TYAPlzCe+wJ2pO7P8eDMZkA4r/VgxI5SUPdN7ReDmXHPcws9epZzl5h1np
SAkxOIF00s7EAvPQcaweaiL986xI3HNpTu+2rTnbwCkiyhYpw22c70UCUPNq/4Uu6+m59Xk5JUvC
TD6c3cCjWGOx32LVbVj8O/cLpZD9YARUvv6rBw4/M60YsPjOlTcDaRyt6wpedJ9y0Kzs9bppLzrj
2WCNuluj81ON5Ol31oPSfBXiIWrCgH6ecLJq+H1G/WBLZdzRjR0645Rv+27GsONmzc2hyI8y6Aeg
OVsbf0vY5gQ6jObE2MeAQy12ZdnBLht08jQUud53soo8k12TKB3rTrw7BkaBrASAS/zqZyp0c+cO
5K1xUqc7W9O+gf4uMGTYERRmvETSrUi1s/cg7w0zr7X3ukOPUzO/Gv7E05gVCfy37kCybHhoiQ9x
HIIDlcSspWNeHtro8P6GOMwnREio810KZmfewbTjgVLLnq0xHTYlFOK5A4ch/OS3ksc+/zF1FBA/
r79qUFXzAKvUnJl67Nh/L1Lng7ItolJ+qoOIeVVawXZv5ohCc1sYBKm/kVUThK2HmjFRugbPYy9T
br8K28ed7OAjQPjfpoLH5SA8hTcbZcRNb3TNIWsb+bdJNeNdXI0Mwal2Hw/Tt5pVydvFi3SZ/LiZ
QzMKhldy0aB9Gij8m+XeU54Py1C7VAnzIT5rCJ3sK4LYOVEo2fBw8V094/sQDcTu4Ia2NG2YwcfQ
hA2bz3BgnE6cyjqQB98zv4JcRZ5FeofZqNKs52meOJuwBCPdvjAoqWdLh41Mljzg8vbPg10/4iJ8
I6MN7cvVDZLKSm6/ZgUvNtODZ8z++Ly7Pqw54UQ3KVp1RugFYoglSmstsacvPhXizhFVHI2pnHZ0
Mo4on6sZ8IZ78qor0obmIP9IVUceV3HVgJyuOJBgO5j+4vHVNE0dEMS5EcOnBv4KTmp2mqiHY77k
7nCE92fk8WFsmzeYYAdnBdkCa2e4yfWa/noiKejl7r+CapBh4eVloM3n8wnBq43IG1GtQCOHliDz
oiLu4QJGDDp3Ldf8jujbqzfPu7UyoRas8fhwcbdYgKfolzInvDZ9E5wSy4jUQmNeqdpowbgQ5Rmf
asLv7K5jc/1NMuHWOvmLm3e/NPeKrYLIKcF2KQybbby3VbZHbzMPHQn/2UZOaB8Kb/w1IdFFFVqU
mXxijb2KecbBJeAfjJUUOHCx39As8JryFLCCHD3H6N+8kQ1Hieji+uBmMT4g2xBTJGsDMNUEr5tg
CeHG8mkBYhyJFuU9OX0DOBHlZQtgXu5XkAWD0kmrvqXV0QzuaN+cblmU01GzqXDDYzxgybUqKCvY
xgseC5TbbR/Lm+drT+s3sqSQoBdrfJJ/Q9XJHQd11hcznly3DTlWm+cyZ3x0+szYF4C1FcIaoCOG
rnrie4rrB2+Fg5MNSQ7FgvAWKzz8hc994DwiSarow11GrO2iOcukDDbt+MOCnZ3D7DSHat5TGBjv
yBzcT35rIhtm5xiEr3QKM+rI/vAqI9QRjCMeX4hQxlxurIXzC2rUn+X2RzksGd0D7R0LbZwoHtIJ
2uElWGpucucyTslrszDwBywx1PRWOYu/KxM78uwUKOGIn8FAMxAKNdyy732UnMSRe9lrR5Ct2cHK
UxWBkFvZzOkfBz82InhoNr5F2/Lc5V96XT0N0rBf0FPaTXyEmeM8k5u8FSgTuzIQHW+b7D61ZPsx
52cAXBj1OkX1Ss2Cs5GZd/UF1rIU0dhyungTBM6v5XXMZtQFYeii8Rw5ARUaMzdEdrCctZE9NY13
JQWueCFwjXLE/G4tNlJDoIE3Np8IjO6qFfsx8Ki2W9+mXGkhbJfbBhdqOh86FwuwNdCsbTcjSPMx
veABrA+YmKH2UbmeeQSfkqc6XvyDizC7S7WWzQwXMM1TW/YMUCd0qqyrWf1y/JsOQc4Otqin4+Iy
cgmLgwfgfZ5h1vRqaSZwus6gJUrjlqewEU53Yl2bKvuoBx8SkZ6WR64Tg8Mh3TlN1bDFrS4WPRGI
WjAoE53SzJWvI+zAv+qWepIOPy6u209ysEevYQAY/SFCFKOdQQdMliU8hs2KZV/uYiBRALix6gFv
xTkkCHZme9RTqnziD8vSglPDmV6vMMMlmCbM3gN4bPbgt7neBAtnQompvfUs87WPY9b+mo2Psx7+
RsfNTp0EY7UQVTkwC/nZudE1Z9/X029GvRf2heCYVhJzjy4jr7C5VLvnmYfyaDsDZmCc9UUBcsep
HGYbzz+y77VDK7CTUzw/KCS5uzpLPvwF2tUytdmNSCXnq+aYE9G5TdCGsc2AMtXdZIqKZBcMhX/E
h/nJMi4MSpvtQ2GdrdLUN7RQ8BFpuKFEoh+JkfF7aykvqDh76nTeADX5PtzYjyx5cLYVctklrvbC
HLpJU5ajmoI7Zerah+vgkfb9+Jyr7JLGIgec5z6bLi4GlxUtd0d/dvWEcF5lrfafcMF9cimX5deq
to5nrMmj2r2UJW0i6kuDoPaZJr7H2sJDCq4NY+sOUD80cEUbQoFEZ/vLZLDWcj3QbJz+11xNvxOz
t5sKcuQxW4ioQzPeqLx4mX1twFXj3QdIZPejnpyoc7KvWms/Ubz8mgbS3GtTJU76wKPXW3NanIwI
qKoPv/wUfBLvIqaXMvU6EtxwvSGy0t1aXovEhdlacupnuMyA34B1pFImAx8UeioO9lPlpmtjl9iU
cqBkW2uzqPaMo0M94tYymF7g3e8rx7irFxwO2oouIh04RZoS2tYfWBXaWdLss5yhimnpZMZ8YzSr
HIGuyEfsDGR3/IyrefCj3GHL4DrDJpNYk6yEcN/IRkBAaqQdaz4kI2cCIyBgaPbfVmvf68XCfoDO
yU26dAmvKYDeFBrvcj9/xcGxfnhr9ZRuJnuhyTgsYNfe4UJ9rAiGnaEuHewFj6aVBg9yjfIx3Hgb
zn76sbKNb7sdm/8ArqG+xontzLg0SH4aZnO47TCk6agiqr+XbeFcssJ8ngaWb1kx3frKEPcQ/MOl
8PYZs8ZPjFaw6QKvjfgIIZuRx96YKnEO1Jb7rPwTyBbil9cQcdTSQ5ZNMwHxe3VoOaD6pgr7ut/W
27ZGPFD2fLB8PlCTeEQXwBokv+1FnsHfD2KNyxq3vSqX6dw577PvsmgquO1jPcghOJj+Po7Z1616
GoGFN8Ny/9m+mzButLjMSJkDnrGiHg8sG0tGjeU+aR2T8zDKjln3B2OBotwOtALIRfxZSfdpUUzB
vmb5yvR8XtsfzDDwWKWbY/LBkkU7uZqrbRsbz6pPsn1r+6yXO59nl+a193HH/s9p6mhoPfsyfFaB
3Z/YN5OBTlrBRTl6eyJladjbnIezLm6OivBU5CKJ14nHIZx/Yc+C46GsGz9ylH3ymuAtIPpJ4xM2
ylScYTSC6fMnlKL5GiCssP3Xiksgk4BNGgfhyv8YaX29s/09RUvzbl3kdJrFyfQRl1i8TRA/V9ch
/WBYD+8zUhB5wR/tgyOyi4JEAnHvbZunh7QM0FITN9hVikZfipo2idDHk/Icm3Zy4JXgDSJw5JRm
5X0fYoHmyOTIiEoy+mZEcx8YBGrBaOAVc0CS0ZjBZM01MVQMF0o7rzwuLehiynqcaQsui0AnRsxU
WfVmnNB99MS1b/S7HGLxCdXHfqCe+LHEAr3Fgz6S2gEG7jyVcfqpS5a+vdse7WRiQmuNk6/bP1SL
/gYgQhcV+BvnG2eAzxbRWva+hNSLaRIG3/w02/76fD/Oc4X6IaxzWeFNU2zQpnzEHM4S4ED3DJmu
YLCixaEXSbE5JAm1NVWB3rZ4t6EVLvvqhh6t8u8/56etzPrCRv2XK8ALLVFK/nMp/OgOT2IwDF8e
1X/Acdh74F4G4kRjWGw3BOi46mzOuMT0OS3n8QW0/L4O8Ckyd6gLkPU99tcXu5FuBHoMg72ufrVg
QoLSjAxOt/6iOu6lkZI3uGn5NklQhYsTuziFKxkGi992x8pcvMgttXfKBuwTky4BasGbSLecLGzN
iUYyU2gksbTf2K81Mj80J3BSbTZOsGTYPiiloLmWL8Jg4elC62JpUoxQVcsRs6Y9/MK9cSOVea8L
FhdnTGkz1KxHjLnsVFHstiVOZAFl5cU0nEOfUOTWIApF/cjWviPqvyWbojZTyWxvp7hBWTZx9Hsm
36fzpMtdoJHa9OZ66TX4z/qbIqc7HLUIG+U7qyhe+yJ/xpiHPacBZeWjp4dVTuQEAFUS0r4BviXx
z3Hj/zBNY6hdWg54Vc+N1JFW6PzylmtZfvazbxBYvIlwZW5FUpsXHPwotAAcTfGT45u5svwYWHhy
aPewDAxGoTaeCRSUi5hZKxvwr4ys3zLR0ZYBK6SCHqjZcfdG8dXOySYnnA0jxmeCR84UsNhKu292
OrYNDx4b+p8eLnZNHGWBKkz1a0wpCi435etfqFh03q9+omrQ50Ob2JeuIeDRyqgtsR2nfjnuPVCW
0q9IJdcv7B/su6QFIT5pJWTjqr0SRU93CKcvBNatvauJJHIW8czjxd4MHEC3tffhm0iqKYeFg2Ff
8UvF91h7lgZWWmsycUGBi+zFr0MzUCA3uJSA/q/ElOw4yK3DzMTBD3uuVWPO78pj6zcqKqlPpvuN
JBXskX1h068seutsECvcEGkSu6mxz4ALIwTR+NADChnmIGLoKzesVectdhrM2lb8WqMiHwCfhtmI
tTvTIfljIQTsVrRUG3AOIIifE4Pek3tn7YFSzwIJKkBR0uCgaYSFYgauwMjOK5486UgcJPRkqCkn
pDsHhxli22Vxyk+Qx9U+SNvpZCIgzXqr7koj/gHri/Hx1sazRzeohxnT9A92nHhb6RD5yhbtBquP
ZtGm/UAymlnv/qkUNzIN7VhAyI0rTifh2Df7Ocu6IyV0CxSNsz48GAIADt2gNhBYKpQ96KPbJiUk
nY09Rmccg0tR7RaXHXCTsNkW4tjHC0t3I6NkDT5xxBhPP6CtQAMNTn7mkMBKvOWE/upOCwWV2X2l
mykLNGRtNCZIcDXuf1Ek/qlrrPEqqPnm0h6Os8b3WzIK3YZuOs6xcs4zuBBIxa+Fb7hnBoptWtbu
oZIzDHa/n6NswISZp4m6qwGjoNg1vOLHB6gR2qnuLe0E1waBuYmbLV19BR6iHNY0jUYb0HihiX/3
uDQ8J0zNCXZqhImTshI9swm9zaRYDmpOweybS3/oW5+VRRqoQz+zQVuPZ/ARAXqC1K2w5VFMGjfD
HyM4vZ8dYj4pk+/CyItdt2Al2pSE+EKfRRSYyA60oduiYAPCBpDnfrqy9c4YO3+yeHY4mDkUmMnF
31sumHNOrjVeHqjqek7G0LBj59pn3umLMHtxHAlVy5JTt2W0Yj8a5Cx0tsFRWw0uHmFbXQlhkp9N
4+SHNj0UFfQ2v3xWVWU9ZnZ3yM0seZtpZrkrGjJT//1l3Bn+PgjaBsWBf+pw1GSiKsojtSa0k5Za
c0nb0dmQWBnPMKtPKc6405D6F01LcTw0nAuqJk5OTWxtR0LFl6XWvrTU+oN/ke2kc7SMeNm1cfOu
MI6B7ey/Ms2mYOFl5uU7uvN8pT/nXrJAOZkdxxZzGeQOlraQUn/xUDrDarFOcc+DFKMcuX5Q3HZz
LhOnh32MI2ue5zFsGaAIvkFuL70siCobAxqM6RkHobsdIbY+1GNSX/WBJiJlaGclyueiQQKRNgmo
weNZrQaOa4V2IeQFNHY+L2MpX30PMR+pzUUCaSaMR1UQVxcRjOZ6XPqPkGmees7Ys4L76pFg9ds1
b+bUyT2lIhgFPqXo+qveaDHOQvelEG+Z/zGnya7y6YcGOcRuxKuZEBoCeBwUbfch6So6rPwLVecH
28h2bfOhqJfQaX1I9OrMPLJPsOQK/3mKYbzmGXm7YA4FSaqeedDj28wKcDI3lLN9paawqqBbYY6Y
6IUlGPXSYgJYlL91QX/W5kny7NWN4NlA4usHqAFKHBWdBIVFlEd1pL/RCNSb0c+boZeh7yevMZ1X
I5aphBZID6d2djKg8ctpS3MrPk1ikRWKhZLWuR9JFGAVYAF1V5Nha5ZkW/Ebmbkb+uItYAMmAHCs
VS0CE7dSW7ZLVo7fqb2fsm9f2pEAdy9o/YiRPzWQVsb8ofmsmRJwzEzfypmJ8zWUIXA61xcWhd1H
6nAnzvCgm+q5ck0EYnSJgSMU5jkdjsoA76Lu+rs2CM4cPYhlfGnCfeS73zrSi0b7TacyHmowJY4D
+an5hmAPxE6+GBquZzvhd75qr0luPg3Ji+PUe7hYESjWWPtuoe4diB7U2ZtJtxh4Hy+hSUNwjNA4
Lwi0fs5UFsVDApmwaaNY/lVENXE5g0EI544mXDjaRdHiDm4wa357/lMpgDUQzIm38H5BjGovHrVT
SXEBdFDmRPHzTx9twy4oapB4GxY/5Hif4KnCexyIYaM17W5hHVL6HC/AmCoB5bPlyK3OeddtQdKE
KBBvgAM3I/ZtTe/20sJJUN9Qc0hs32Ov3RVk45mAlP5Bzm1tAQUCrrO8emqJT7TV2WCVBl8CPYnV
Oz0oqKO1O0XCuiP0RXcVMVuY2LQWQ2vN6E+zq4sCnz3tcCGGmoPJna5InY9xoQauao+555wUuzAv
ZlQmmMoC7ILBcr8AZFiwoC8wdfP+J2bVEvAaHuun0ubrwRZIN+7Gjvde0X3i4IhIle1SFb+05rgf
QXlJ2M9g5k3b3QEtW4wvG+m5ZR9aLP+yxj3DRd4kzgVFX6MdfUD2M0fCpV3Kfc/PMk9PAwqQD1na
bteVXVj49FbEJsTy+C6FhZZbUD/YIRcu5Yfpqc3OpMwOrsX8pd5xnR8Spn/gGcw61hFU7350vxPx
VBhf0ln2snrUWfIWwbMp//VO9mtxzdb5j0OQSW9PwN4cjmiu/Gr1szaV+Im6w8BH5T5x+N2CwgjL
i8JR0gCYgdi1MQiOoDCiLRw7Ljg9vq8FWIS7jGupcD3E+3w/EWxL8kgjY2oGD0M/fJQ1JyOWBMjZ
B5oAj1b2KssfHN8bEr46gnDWXvXq0sqRJx+BCBNVP7unHQlQCDe689nXzxWeFc2RkLquZfcKPgxY
7nivOycdi2pc33w6K41yRmq5CO3EDRIW1GyyKBhNFVbPdou2PnfRmDUQg42wd49+SbvcgQqJrU15
bDG8rzJ4UtxpKJS4N3XnQqcYSjKW11OhipOHE74KeN/1rMH42VLC0oKIZQYGPv/Chppl8kJVJsfi
3YikPYKNNuj/6st9Xfcbc8A8y65PvJklDXv7CptDTa7S4Ps4+Ng+cx6LGkHjwSS23h/yLojE/LPK
gRLEsxxeJQmkYJq3BntRb9iSezxQ8b7BvLkl0LlD3NzKdDk4+RtZZEFzkMXOXA1iP5ljpAZOUjVY
j+5fhhoRsJRNgvuBRhu/AUII7Fp3zhrx6hamniokEbTL1NFRyMm5R7Ng88DKmDCoG5UTYU6Mz8U9
8JKTN1y7mJuuTOksOmrFnSRNa85XuDxkFYaNwQQ55lEHDcnpTrJkmUi1ayPNsAmy3VChCCccx/vd
AESTVCUP+F0/2qwtwF4UUf2PCSh0UQP0dOUqe0g8fN/9rtS9MzMO5K3VYQN1K4YoAXAEy6KY5GOd
Ng8Z2D/e1OGU4SSwsF8V10HxJIn7E2NuGJCISayOVSWHEoTVuUyPD2rOH0gz73UON1gQMOp3EM8o
OcP35YNAx6+UBGzqCELH7gelqXQqMduj1kNKogbtoeo4z470UmMzzbFmm8xXBCbQGyTY7n+Gel7R
Ezm+bMQ1FJBdDUyPGj2JTsWVphCZWiylpfGjx/w59Zsw8l1NR5fdkxqBhd8JNFBy63msOE48APXZ
uBZEU55bdfoAw4BDyXZJ4l3ZxyEmkK1erx4Y9hczO/tmAxdl09sG3BQNLNbvmk0gGH5prP5IXeJO
FsaRksZoMt50UjKLeR6TJ42GOo1iRAoqLoH/VGXgkbnPH9dwuDvfOijogaW9QJJAleIl4m+whE28
amGiW/oprWjOtNNLt6paq81qmA4Krw+WvQno3loQxXR5AEKyYUW/7wB2FYVd0fcA6H44cUamDPJS
ETvgSMxXfLVuTnPRV+k+B9OwQ8ngCO48jDzGFTf13J8QbYeqJxNVbjWzwaUyMrdyQDPxm+UA/0X6
pmvvmLU8otBDvRfzsazRxwDHov+zAXtO5P0gfuL+x5reso793Yun9CfMars0QXvh2E4PC9U4hOHT
+Ztubf760AV/zoiZnNu0GTuiVNNz535POhbHht2H/ljyO9rcqWnPPv1sLs2T4dzq6TT1bJyd6txb
VzxzK40qquIb1P0Hv4a2Hp8zP4uWxt7WaXtXxN6e0f5UZ4fW0d8z9zdz7VCGsf/g9/cuhiTKwXCv
KVifFKKZ4pRTMhYjsVCXyo/LsD+IgyVZUBc0G0GIa15MecZVeUj8ElM9KzMYm/6PXV+Mejh60Ffc
stwZA10ZDECByDegDDqbRkUiqFkOEVZGCbcbtfA3k8d9Wnn3EMM+UhM6RxEQX/keSvbQK9V0xnRz
qVg4E0XX/HRXFPNDb5snjQWOo06dOsZVTlU63qr4vrcLjNp/2kJ1tUMZZ/du9v9s0D4J+80xpYnE
eS/Neqes6eFWkacCCuuZBYvwNe9LQri5d3Ls5YREZ17j/SP9LFtj9I6WQ9WGz0IECwBPdZ9a7BkW
uFlw/HkXHXMT9gMWbPLa2+w1FIY59UaR3G7AD7aqk9BDLhw2I4rBENz7KhI5YcRu18jO4D3WHJvc
jriefoIOHENiHTn/7PSZomjzXA/NgykyziABVZjTGioJuEPsc8HN6cR/FHhnbJ5Ebp265X1yn0v7
d4oxKWrAduDegXtrYKjSLlvX/sMU1BvaWSJaq37tRJyrBW1Ve8Gj/jyxCkFY+aWeY1M4dFtXmIAn
FmqAE15cgo0BcWAbNYIIFucc3pHzpaLtnkUnPU6ZQZWxdnFtcuLqnHr258JpjIkJPhHPdVe/axqT
pCHFTmgPesaIz9xF6K9Iu6uf0wQzF++4qZhOIXbazPy292w/zlgW/8fReSy5akVR9IuoIoepkBAo
t9R5QnV4Tc5c0td74YFdHvjZ3RLce8Lea88z9Q5oP+QjUvrKW0HYYHOq0ENpZvu0xBHDzxxZN5OE
kGATi/676R4EHDAWqh6gcJGFaqgLEOupkiuR22nrRCib7R5HpmGcWiMOqmkOsP30hAaQecO7f6JR
2c+V4ksQC8k3iHMv9xuZoIDaOMEx3UUFBWFoR99JKl8tJgWsqALgo/tWf++dixN3G0hmG4tuv6LE
cGqJO5AVzmAbXt5Xe8G/aWS+Q1Dy5DR+z4Ky6Zwt0fJspzsAd9LPsgqlUmbGgsXcUanDLdF7e2P2
F6Pb1SpT4bWwkDr27dWraVduWjEDUrwQHQYPi1b4+aBB4vyWcEHXuvqcl+UD1OlOpvkrQNoXPO4y
VCNzAF2mHiY9kCsHvSc/S5qRETL7NpEjliR2DogrzXpOh+E5BAq09psy9NfOrWSTcTmUEx3RGtPk
FQQqAl2NrwzyKQLH7Vhe13R2Q182PcLqPn9P1x+1v4EzY60cQ+9rgL0RA2eIF03GXtFadLnmdRH3
VRGiDF+mpR2NdbcYfc4a3SdxurX1ZCx4tWe8auic38si5Swn2IgJXmIiAqFd6s41VtswNQ9aQkG6
BEt/ycE8ZgSkzpBqWe070lsNKwN7jcfxs1RHR6r2RJq+dSyiSK8JCZlesBqUdREwcifSxvBV6MEp
5/AsnRfi1cepvCdZSJ8BCn0hOQRcbtx0fmWNnojwTDHFTgidxkZC7shGVVHPW3zXwDd+WyjAEHK2
I1jvrkkOUwc6atwvSesp2H/s5ANg5SlivtctgSBWztJvXXdv26cV/wJhWNJvlnZZaJBQLeRQ2Ilb
lGNzl06Q4yKcQCz6G1m6mhWMdXtXhnTAAJmyFdhK5rqKCltOl1dHR38jkGTlYI1lVLqyXoEkQkCX
WrbPCb2bqCYo40oq6Trs3XklxbHLS/jdVCUoZmUT8w7UnA0MgzxVjbZj+lopxj7SEOPHL6FBUa5A
GHmiU3fbfWq+DQpRl+XZ6oGy4tq3TxmlilM/YWEdxRf3aLp6C3A84u0kvhuqMqsyselR60TiX1sb
FEop8i8Tg+evLBEKVYAApVdXGESLaRdlXtn+FOidB7IwlGwN5XxCfhvY2rpDRdU2gkQgl4gZEdQE
hFljeqBj3DkMZEV1TfoaWBsKeOLiJ+LTiJGL2vamyD7rSqj0B2wtx4abrEsKjxIHKB1Jhto7BT96
ZUVDa+ZBKA3M8JSsvld5vCAxABphH6i8EiOEToEluy62nf5hMhyWpYuCY4HEW0pC58Zml5WwUiHN
OmoSORiWSpFHnbrcI+WgQZyS2eQkDFYYE3p9fGPxpm/abteBNVZjiYQPXjmi6pqm9NrQH6EBR4Ar
5/5Om6A2JmCvYFbNTSLPbltnz2p0AxKRtWxbLhWYiND8xLuBTBDSRV6/iQkFyF1U0dFkA8Wqxy2b
Y2djPcRVn2dek+CFeCObnGbdcnWj84q1kNEB+UZei/y16IsvELGfk3406ejykvg1nD9Wo/tjBNmb
0WddWV8Lrd5Qlr7DHtaqoIgxZ6kOFc6pmlka7J3evDlQ1Xje1pTlfOBFmUvu7osl/9VS5EsFoNAA
DUxJTFfnUCZx5trmPeoeWYETu2a4bHnsIFNiqyRgKD9Z/Fk5wdhWV2Aq25CBf7swoBqZ8ojroHDo
72r7K1LkALjQpgDqmZNorG6raJtJwlXadd1muwynQC4FWXvqe99KTgrl5ABWsKomFK/A4NhnQlmJ
TT9mScBqyjOGdrt0Coj5Yd8IG4yr85Un8/Oi9p7Ac1dnoSBSdzjpEjWYabSnCoinO+oDECUhP7T2
1xiG1IMMcAhVuFHauCbrysrgDTXkDWc0uguoBQJyIG9k65jFOCRAJQhMcF4yQxfgZ1kXQ9NjOBNm
UWDUo08ie4a+WNNpZGKwih1+CaGl8rZeLVkk7WUneFZM9y+D06FTjLVsP0X6I6ubJGiwRCcIMHZz
uoaAZrbud7H6mNpuvKK7JIvHRDC5MHDUUj3iREXDiZCH1Hg8LGUl77qi+IWrMHCWE1LYVEyGNEYs
Ghu0lO1tiFyBYNL0YmvpJRomfa+INdV1sJlHamh0xm0NA9QXCFaDhXWTXmj21nHmt5xf8MzY7rUj
ENYt2m2RSckhYxHDEn/tBXFUN07zIypkPAmuaz2a4zMErNdyxLzY2404EkB84AIYA50sR2uh7bPy
xH5JmVLuhZ6CAqq6rWnSMzi9tsNWfp0Sc/LByeBZH4bST3hyjI4Ent55Y99wH9bEa1mRXxjnvxI4
gRSKNAjIWqJCJNoXzwo5WGgfmGLamBkmtG+l1X/Xzcj0jYjrsrJe6BLEDki1VzMCJeltUNy6Cyfy
mc6xLg97lSSu6+pmIEIJFwZkdbgI5p2D/J5NZOgRr2wHQuZMLEb9T0GUfgEar5khbHzO/hBYRG8t
84VFvpKSBo+//R/6b3FAvxgTQ6aJ/TRh0FKIC31ixP0dxu1Tb1r1Tw7CGcJWYAilCIac2mZIY/ZJ
RrybucOr3wqgrj86NLbFnN5sYF6joqmbLvxoDYBF+7nhp2pHptzVuq4xQ1KrQMZvuu2cxP8US2Ix
tWCnVeOl3kGkcEbpnxLieij5TUHlIgdQi4PD+LWCkKhfUwNq8iKVdK8pBJ9WEDQn1NI1kyjdfsUa
xctIiDCsUQCvJJwsZnUrMjS3C1iLnyrrHF8ZpH9IvelP2dZsrDB8r8eUOwnuDMB1Qt2MmQsSIxdH
w5NpRBw6WsI4BjHZqMqjWy9sN7qs+xfHzlr4DFwr07yrZVXasuJh/zOTOWhLfIfawCMkgZJcHjZa
tvW5aAZH9xcdQF2hOM2eGMOXUYLFRcziwY7NYxJJoKoZSyhG8oom3DroeHpFwnJ5aZIfS31XJkp+
t+QSktqzMpvTXluIaJyRUQ3oOcFSA8Vss0CvGEGHa0U8AebSDPNZd8biMivWOa+7g+pknH74cata
YW4IhXwzJKhyQCEi1O0z4aW1suDH596cYlNh5JANG7PE+IcSYezjL3DgHFjTWJ3U/n2AIB5q43eu
Nb6dcPM1asTNLh3Rnm60jIREhopOZ3li0c5S0+w1YCKakR9msaARhrBGarCtXbW4YWj6VGTdFuvd
oUpe+tQ+KKrYZYheoyH3Woukyfq7NTVIkwqiJoL9kG3BDrBUuAbqPwPgbKvWB7vEVkrrll5K+DJu
XIEo5IL2sR3tqNc9nYFvGj0Y3eCSJp2We63JZ/T3XNvVC8YRDwE5KFwCZliLS+TCGsm9Spxv+uMC
TIkpV/ixvifSWbsDU9TPcp1e8GA5KTlq3T5Dp73U2Be+LPuqtEhXnQMJDywlik1UijczzvaQpPD1
kNI9vEXL7KtrLGj4wzTtOQsrv0msY6sQHLKb28bFSOQlXchHy2YLJmiW4b8ytWMSy3uny7yBkADT
uZl9v1fVl2b5y9SvCb3nCJaqpokMmR+HDKyVhmTgKLwoH0VN9XCRHHunKa86ppkJ3Pv6MZXMWWr7
tZMpysS53RuYILW9LIjvY9yKPkTV2bdmxDJkgwsb5EZQMm5jOguQg2m7izn8Fsz/svYHGgI5OrfT
hJSL/iKh8UtadMdZd1D05ywGhIOcauTjxnaHw8+5D4xtsoztICJxUU4baJsHLd2o9qdV7Ms0II+O
6LEkfNLa18k+EQ0o4hW7/VvaS1BDEiPLhmYlPeVMqyQat6TYRVQNJfRGO5luuXJaxBUkixvVpVuP
hJlqQOrFk6obt1F7sR0CSp//n/paPqwMZjGsmFuKzVVPYQvTdcL7gE/FyDQUHYhJ5+mcFcs2iULX
Mh92dVGLBlHEctB7qDdZeS7B3c8K/BeeqEl7CL9kxJjFDXAohHcawulSDRrEHbRmeThiQ2MHx2sg
p2cabVoewPC8lwxR0JCRNxQnDDkst46lYHFQ3yAD0zWLpx35uRQA87jO1eJjj2HzVGwzndaEEp8M
P/2NaBF6QTBnPfwTEpwdJBI7XiZhEHWafabolHLtDbf8XqPF6BApb1pJZvWjQVkHMsp8cej3FduL
ZcbXaTBmpQwoaG6U0ySqDUX2LtJPYmaiYSv3JbM9ZxT/apr4EjFTjjPgIGD2DsyToHC6E7vmDIHk
dOyKDxgLy4giyT4gucBUtyr0kMGTEoiikTzoCkEd9E9HMPz29BxHZ/0FrGYdHYm7Iq4Vas+xB05C
vMuIwiuttzaLuyI/o3qyDfwFMe9ItNUrfwlvcULaQ8qD3JI2SjgklPGGWeXKg7pU9lNikhGBC4tI
gQ2fVhLtqaGt6axITF2Wx4X9wL1q3qz6riKzBEJJ4PBHC96r1bA/ITCzQ0TUgZR2J8D3G5AkKZs6
QFU7VtUQg39TDtCpgyCd8EYhdpW/JCq8XJBCF35K6J36nIsT+eY04MxnmeGgZK+Ui6l8NflnwSsi
h3tkRq6qVkSfKG4D5IMEFmnkZz+L/KNRDM+hfpkqkCIMhVIVVVcDdCan4rJ/5AivCzMJOYt3rG83
JCxCI+Z1MjDCQIto0zXEQnlktsyXU9GFtMcm7q7LrNMOOOc+tS49/dIiRye9eMD987hnmDuDMErw
y9VEcyovgzr8Kk1zAxYcd9khsabnNl8TV4k4Jpy07cP3IS1dI5suZh3/Dmr8ZqVr2gzzHT7E0aGk
ijX0RLMl/iZwxElBYhFYkvBoTYB4Q4vk40oj35mIXrKDnkIMtjLJlASyi1L/hGz+1K9UTCq6+GJF
tmcpOxbnd1vgoAsdt+xIB8UvxNFqMp8fmuk0Oym1zlj+vyoayKQEWEw1TaKjho8g718E4kZAL28Z
whxF/RqU6nuAi5z3OfnidIjcqeR6rox59kvJIdY+VeXNrKOb+aX0Ty3ms7D7Jccy1OJvvZMPnUqa
cG1/jNLkqct6VGYfxLAfWz4ZDvCPTjBsoqa1eJpXmy/rkAGofFi0iN+yW4mLm/0tQ/+WhmaIbWxC
1SFKkq2IEOw4DNPr2uERNoPI0fcC2Kcj10HTspHR10XJh6zkKIzntzHPnkVX3aXR8mXeulL76qBR
GKqgY7GPy/SlCFA9GtSoagwSuNsleALTXqhYNvKm+h1PnQmn18136kDCaoHwlkhQy2a3nARLDMq6
vrfY89QWBb+Ir4UT8yf6oI5BRTVHafXO4b0lxf4ZTd7BqYXbnJ5Hnd6RJkcepJupLPjl1pDNHR+B
ZBEbdi1YGLLTwnBxrGrjOZzZEc3fFIYK/fG2BzlkM1SHL8cKXF8ozdmw2u2FGFKikhIK1n7DMwR3
Ll7JjDXKIf7SOc9N9PAKt72MuyXS/6EiKLHSo8BTlmvsuFq4i5qzlh7k7iN37CeZ6NH5jgScejZR
jktLbrWk+Ckw/uoUoyWIOWaX6ufG++bN8Qu5Q1uUxEdhWnup+OtLxV9fiiF5i+uHgWOnBGoVFRrH
/RWhKnwLY94BNjKgKJ6L4to2HgsQZGyW4hM2i8MF87jZ4HWCEym4O0nS62WsNlvYvFiJLC4SzeNo
BInKOgs3K7kFGgCap/SVwxvHugRkHSuMwewSBSS3mGvJeyrXErUwWQUPFsPmiUegJWD8Vf11Gg+4
wY4gCFm4KnVe9nAQgW6SE4ITNtJqgByi/Us19SVXDUBbDP1VuCMORngbLIlQ2CvXt9QsCXdNz1YL
KK8tWFJ21lNf6O5PziYwtuVAVfhmMN3u8K3LTWDHtUt6QJBXmKnEyBCUu17kQZEhp4T0aijRVmFU
4rD44UZhUDDWPvF+eZ9sE/zoPp+HcqZVQBM6vWSo57eoSfPWDcNNcdP+yq8ZPf6VMNEWwIh0SII5
6J6nFwynS7a1KYXrbfPBVMBBzjy4H9F79czrtiqOb07Q3EDvbrC0zJgU78iJ8WTr+XOEbmHkJud7
vOZwBoYCCdEwk/qWMzvBs8Q2kVpyZnE2Kd9JWDE6t4Y/adhqnyPL22a7uM4BoYB41k8KtxDJtgpB
Z67zj4bDgdCOxJTJB8sRICS/xQ1JHeY5Gr9SeoN9zmpXmXd6czYfFUYYe8/X1meHqeZm3bS7Goso
znLUAct5Qg48A23flH/zO1QCdMr4LihDF+zw5c7RPorVueIz90U7HG1w45a2jfiNZ5ciiABkl+ee
H21YCObhB+RHwXMuFq9hRZgfyKjrc34mVIcY77yw3krVA08N8gA8nGN0yuWdo/i0pLtxOOjRUbKP
RUwe7aWeA4riqGdu7Ev1EZUQOhgB3+hQQavjC4QMz7X5Xnn9GZOESrq79YvJ1/pHHhyK2QrK2Oiz
OWGMwn4PEl6zXBTW6dG5sb5bm8npdDQFPKJtAw8nQO2qGJdZe2GrHOXPcvfQas9oXlruLprR6FF/
Vrpv2CdhXLMqiLJr1/AjTGjWYeaIa9hxe5xfSNIexZuceoXh96gCAGNQtYX8ouZD8E+Veif8uYBW
byIDVn7C3JP+6t5TZWB8uy7axHdOIgTSjNkw8FEMJi6KdVRsbFuyHwWlIhAge/eCsqDTX2gGeibT
1pnCD8VJZ3Bg7Q2oynu2B3Zx1tHj40GG1rS4+G/ISOf85loOMwIR6VC9LPdwbzfqyWDLmbwo4S7N
fDSder9vck/tAqg2Y/PMQcHjHWKI4DkjKYjFBROz6BtMdhij4OGxJ03FK7VnW7h9GljKfn6MhTsv
x/FNZSQfo0y5GNJu1ElsGhBib53PjLMWrwEeNO2ZR6Ssj3y7Xc8fPofDvq3gWLLs4qT1zfq88LpE
4dlAQb0v2oCHGBUa4/Cn/C1GnZAGbbv+ShoJiG8LUXe2a+wbg1M1/jLkszkdrerYdb4sHWwiUfMD
p7piu+mW2mdetY3rXKIkjWV+8AvJMW3cZSE3qwCyr++b6GexXIV4er1+WqytXePO2pozppe9SjxQ
FpTVX64dNPUAZieEYrpcm36ngyz546PgO+SebHb2Gsi+1cwL3Ba+nj6YLmh/axRJ8V53qMzAwcZ7
Zoileh3V23RxZbAG7Zb2izWuVO6VZVe3v0yyLQhyfdBGgCF3KSgMTqGUVcBuwOiNUu5MyclCNsTW
X7oa3xebg+6NwI+UMhQECmK9im2kWw+PjnLG+aUc1DvWbqy0t8BynWYjUw1lOKM2zRXjYXTN4WMP
Z+xbLLx5AsKf4XMh/4NMaNMlMUuUmxqVngopjcUFAl1cce7KONJheTJXOQwI1QlTUzxQby3tEGIG
oyTCCxv2NXvgq1K7I38uRGxJQb9pTeYpW9Q35pv0l3CjLAGoCAr4XT8AZNnn3IjVg7eGX51cmmHP
XL+EG5rzDb7Wmpd+rhi/dw2SnHNAridTpfQueruCf4B+mW6Ig+VrBjzIp0vOTYsXlo0VSoXnfjSD
nhEehx0pX0aDuukxTfSFMm03UyEA+urTKigZpLtFIAT6IXwssAX21uCr7blBdIT5SEbB/FKqe1Zu
iTjYnMG8IDmcAmI3Sa7ctsp5ZpSWyJeeQ0afHzrLTGM3MZLXMd34abVvO46PLeCD7DZuPzS6wk0W
HSM+rPdi8jiI1TAoCKdGYjjdwJyxTWlkcABPC1sZtlbtgXmi07jMB4gvddS9acLXhnIQ83afCJrl
PZyR4U5ba9k1BQ4xBhOb8bR6tpadAnCXOKdKhs7Kie3hncvjp5gWAiAOEputimJq2Ccfk+POznlM
qPB8pJwhKZ36FqVKL7tajftzG1k+SJ4a/AgBFpmnik30zHyt+VGIrnvhHaOA45MFodjYnKRbrT1p
8bXjwWGwXdydr3J2RY1EBrfclUypbD0PXLNlxE+6nY9aTUr9GFm8c+lBLmMIrF2QYk30RZSjSdCZ
eqhln1+tineZvqtgEbDL/zcqW34+gtxjVjWfETLJh9Re9JuBfQwcCotKYiYN7vZt+5UlrCYCWijE
rLh49HeiZ6iXuDPBBfX6e1n9yM12aO9EzQz8K+1u/O3IvKE+2fE68VrwtXUBDw9RJPlXfFmQn7GJ
IOuvW09buCbyeMz4qpcbtIhZZwhFCuFGnKTsYfJrCpfFCuu4qg2y8MAiw6SH4NEP7avuHIDKM7ft
d4Xlc1AbBBdIbwzspwLlrZeywa83PX7ZDbu66cJpMDF0Edi678AFWYJi7TqpSAb6gwFZSgrfZstH
iKfPXqf9W0grSLB0X4c/fHnQA36qdmv3+9n5sq2gA82uQ3ho/a4hGGl8aOUx7k+MsVKZySUIJaRl
foagoLUeTN60F46L8crNXOD7SPzqqr1Wxk9hfc+tP+II7mpG3PxHBegv5B9AXCCi2kGFostCe++1
sHFa3wwPjb0fWHBTq6PUWM7YMVl6jlwLRe7qyMexb2xUxhk73iGuWOxlHTQG7EzowpcNvUDFu4IC
xlirRHU54sfiSEOf2gBf4YjE+kp9rLrZOyW1uNYX62nFQAbmu3boiVVKRzdfEEbCaLhLFg/8DhIY
HRR1iQXA6xbZ1B/o/7a5fKVAFQPzHyzhG2bFZf2PoiSxfrBWcOvw5kvFlqyzzAmy+rp0oG9pGDzL
JHMKrMpuZIcYfmG9dQWZHFeiLtiec31lDNrJGPe4t6noETf2ziNLX2BAxa76DgnOHJkKHsF7tNx3
yhm7QsTAZNi2+dYoDy3ihXI86WRpIOQgTm3sz3V8Vaa7lKL7rTnXiRHBNWpRI6mnFE3K84IMfoHZ
G1kejxl1VUULCYS5mo5Ye4ix5b3guOOlqy88ftZIZ+mDDgNQg04M7tU+as+xTEblypPgobNeeLIO
1VSyCoAmtZavPFZxuaegpQJIbibT/3fd2QyH7ERyJAcHf2fcQinDS65qrNJexvFAlgYLmcDELIhz
29pp6/qQ+bKr4eGJoDCRt8vpc4IpCtRHyXYVC4HkxxFb8AKkIkW/04XbobktxWMeYc7KN6kmLgFZ
DRxamltWzLK0SchkasMpiB05iOrkIBbhR9Bpp5pQZZpTtIFIbNGNNDuTtarZy/c1zWM2/nFpj+mI
VIFQGPFOSjhVmUVc+HNio8Ear9KIDC8PdMYuTEk0xXfXiTaYTlrJ5AxtZQWlMdiSGImSgcc4DDnh
RO4uz1wlN5tFl5BVP3c18RgGjmCn3MoWod0SGm06BDHcYHxum9vcXOdJ0Gecy+qbQBqOd3R28VPL
yV6Vn1q77Mr5K8e+jdaz/Ow4eWfyp1JSHiTFRv2CQEb5NLoenHXt2RWf86DsZOQFY2AwFKtBJWQi
5avPqTNgr2E/yiyOFV6W5rJw+uvDe2/1kIn0oCM+ymjYZY3Kecpn7CwIN4yniFjAdGHSpOF6bI2b
nUMN4kGwJmbOubUZBQGGyyln4sOKtx2YZEsA0SNP6CjgtnpzTQS7rF8+5D7jLF9eEvWnbEmdiAi3
br50CC5dnbnFMDL7gsZHHcd31zH7jG6d/KapWLG+X8r8phvAClgw/nT6mYl9OHwOtbHpHUZ7twnY
VN68y9on2Vjo3e9L/IrowyMQ8Z6jOoY4afrT8JbrDePOyAAGssaE67Q7MRWq6Akfm8lSMKrFCERD
gpRhE6Ggj3ehTOaehVur4PixdYd6Hy/9EAsv0mkM1JTTWbFLP3LYuEhTV7D7GkvyzSbqQJszsRdI
WSbc7LKzlbKJYwZbH6IrkurZteyahs1dy4CW3eNfV7Ib6gfVtwpOJXMBc0Xtgcotk9hOwfnQGkgB
DSvKxo2UljIutBmLoX4nkHuRUq6rUKIZn1mOEqDtZsY+NvPsIEFEZfVfnyaTRy86JbZ4TaC6RI4R
ogIxnsIZv4IRPki4iBACS2znTThrDepu07HRV6nWW/c/g+c+I0mS/oW6dq7MzA9tvoNIHjE50kIk
3VuFlKISBStZW4Glpdz0ssdoqO3CifFWbw67IqlfDE4l4pPwMQei0j9wvQ10Q4NnaE6Qz+2lFvpP
K0VPJMHuHDPcKz0Dg2Sh+1kNVsusxTtAKFg9XqseN3pY9UfZjp4LJUtd/U6hrTdQcBeJHN7OYjA2
y85NOMWf2VnfA5mmaal5w5wfMWMHStP/60MDMzltRM3qqywtd5xj7AkqraZ66PL0o5YjjdXLGipY
ncJBQ2VT2wT5TidVgSTQ/k6cmUZdLSiFMqiTqvPbFNJ3WjO4r0jxQr+Bv8fpK3BdEWoX2yTsr+oP
Idm17BfWmLb7ZM0nA8fuNj+XU3aXwzFlAZ4ewWzg+ewoGnoSBtSagR/IdN0bLMkTEvAwxdBN5q0M
bAiCRhu/1kITp3OuiRaIFP7wJl413vs2a48Z5LSS2hWvPWtI/LpbJI4y+vOZODOdlKthmIAE8Tkq
6rOsx095Zb1lExRBgY8A5MNRFMVdk8VxVQdTJDe2QoJ6GmFxb4+OzDqiUfwpin/RpMMqBxDIiBDC
WkvkDc6aExvAC9kkmK05XMCKko5sa0MQj2eDIVtDDJUR8ulXlsnTXxyl0ryojvhntrz/lvQ+hfdm
Xuvc/qamYMUjRv1wzhcjPZBSf8htpNuT4PfLdwZj0DI1/6bWOPZwfiVrfOqgOG/siVOlHI4KiRsZ
cuKML0+wui0Z7S7LtWY5lCravmutb4CCWFgIrIHUhcKpyrDTMNbPwvxbWOFbxqm7iRFw8SN6UFyf
AeeflUXivTHLACIA+8PqoHWRZyhJUDuktMQgaRkMRndDIGMVf4w8z6E+ncVsP/CRan3/BDidrAsJ
xFtIb6nS4/MY+TuNho7Sw7fZbsrAbzXGzFq+pf1YnCs024etML5u9X3bc8Wu07GEfIOaOWN/F/Wh
qdhqWsW5jY19NhzbefCzortqGk5Kw3lJlPDcpO/aioJc1/4aamPMX0Wf+In23GrYsHsmFAXt2sCg
LD1lyCZtaHEzxZhJIPkacpuiPxMkPpIVVVHOPA1FwcwxRyH0PqXf2fi5pAO88VOp/cDdhBO1bDpW
vlCe/LEnKGlhrsWGEJ8WitSSdXoxGbuaAiTpEI1SiQ/YpdR6IpzIxl8SuimGtGaVJXCl6M1XjXas
43NREmlbTzGeJbY7OWtGQGjEZKLTSpmPL53pCjl1Q6l05fmgkOaW/FrRR9the6JT5jDzJKRmUAfZ
ynSATJBXK5UrOGajrNpN43trf2r2J+gzosZ3dvyosw9CDxj1jPRZKDKH4tR1CUJDfduJ6NQmHDB9
HuTgtaP+qq6xljpworDbp4XhlSDIKsGsUibJrDUhxkIGINlBGRxWwaS0EdxKKJqnQrHWgfbwAvQ1
HJT5BybXxnjpRH+ptMhLjM+yRI3cOYx+/8BgkrkT7+Ea7og6QcOp7dSw5lVDyA4aawIQ1M2nenqX
bees5CyXcxfn8CldwkOmLQd1GohFEaS9lXR17OTUgz6GXwpwaVYQp6pf2J2WxIXN6DZkEHPSxJ4S
kHkcEqesnFin7FNiZCO8hKNgET+OjJHAGgrNeNepxTASkMiiT+1D5gRmN7wdoxkHBdiB0trRRDJo
AYHiRk7nqtS7Ff5AN82ZrhrytuFPE/lVF/NlCHUwOdZNZdHe91izR8YgY0evIZChhyLg1LwhQvKj
LN7XZclGgk4W1NRNZ7iZ2PzXmS3P5XRLmosBYG7jJPI+Etg/QvnSEqbNGX1TF3IoDenYsP4wCvtf
gyRIWuw7BUiIcV9WLSBfYNfOOKIJ6qt8BMd5Hf5J5vhGGNFRWdSHGS8HLKgnC6UlcSdQ3UlpkQDA
W8qthEGqVpCF7cmP5O8uPodN5I2hdCn3zsAtXPkQS5/Uqbg4hbbPlva6mIy02dk4inOfkxb+Kbzv
wTzFmP2nCUgPJM+XEuNKhDQnQaaskXQDWC2woGmXNL2Tg9m/OmlLBvqlvIixRYP8cBaoEv34jdWP
KYbCZ4u1AUdh1seBNtrMlX8FU11z9NgPX9S4D6RS3xph9Sf3yIaT6Hnuc4+q9EqP19OJ9BI6feZ0
piW/aKYC3kX3+X8ykJL/5M6+zMns9o0GRE32DQAlBqi1tFPf2rF+F6K7GGNzJA+TkOD3KUPDrKon
aJcEqo9ckeLZNCzirEBmxSirkX+1y/DOoojSfG9a9y7W/GSSSJ/IzgsbaMg+YOisR8FyshnCe8tc
1ihQLVm4j536vR4++mE+L1nzKIflXVaTsyCNCf89rM3sR0y3noTTaHqVaOPShikSXn5wzMVZXXiC
0kfKhztFVOlFsrXi+g7PjDVONLA/6k5wr4DokiffZ7scCFmnPPG+eqihzgK3Q85raMTajz2FjBxr
eDHJt9x3mybpvChKnnrVIZeWpEfDHK854nXWyDRDI7Y38oRfVKIYUApeJil/9IvzWsrRw2AMrjCo
g/YTFIr1Jws8pFZGVVUCEWaEBJ27xqIsQwxyHoXQnlXQSrCEoWj0l65i0Z+ShchevspNIPnJeUBW
XITix0p45OG4blnxWPQT/F/XoRCgAWO6T6uQeXlAW76PrfXqtMlbazdeHWm/bYcyJ62q9xjJAOHk
3tS2ZwiX5BObzsVw2ttsqG7CDl6u0VZZy7FZlwgWd3jYfiCCkGXLNwzlI+7tK00YJ7p9aqvqZOmr
zqKNMOH1V1v3eizJRW46G0Pgr0FMEsSsLwjzynAX9FX3Cl32lctrn2PY0KcXGFBvNbF0lchfpNM0
the7yV66WvGLauQpRU3WKj917sbx5GeVjhik7x51eA9D8UuBhKJx2Onr102KOubpCW1b9UDZ9D3r
Z0SJt7FqDoaSvat8SGBaERLum7Vjg07lh0t4zGYetln+BR/rS1GCvv8ykjrSAHbKBnZoaXJU15QI
A6VsPSi0BfGjyZVLJRQ3G8V+bKdL3PX/ZlFe9VzySrP5X0qJdIz5aNQze84njTSlrRnS/rfWFwSX
m7bOFhzCqI3pQ7G6a6mUZ31GvAnHb55RrlcfRM1dVZAO3pLhnbKLE3VFpGpv5lITe2Uzs5SGvV2t
VUd4rCJxgo8EB+I/js5juXEki6JfhAh4JLaidyIpkRJVG4QsvE0k3Nf3QS9qprunpqUSgcxn7j03
W7T+kXTFdclks9c4gCAyhJmxbVC+NOxTqzidbUS8ebO9Kf2XJ3CBzL8Sux8UHnhYP6pbS+3QU0XI
6h3cPNDItzRjUoMrLkSKIREM8Moa2RfhC4R1Q4DYtNyCM2s5B0NOA/jUV3LdYK/RGafmqBhkzIZK
vNVMpjTsdKPVYbWBYQKzxM2W4YxvaaE0yj+CYSkVPsXADJYibAw68GAwD1qUEA5oywqCJnZH5hIa
EJd0HMgXQ0amR9sexFJEeN+AwRxvzbaCGWka6BFKJLrvcYpkgW9OhB9QBcmXHTd5UpFkFG5V91M1
47JnWl4BImvRZ3U+sfM120C2TZYvFtOYQdAnGdK+pOcgoWrsmwNYj10vQ3qyALZbjcWEdbNXoG+z
VxPimBoFnYHgwSMPLi29nVZeFVastLsP5VmDytMkAG21fx5TvQZ9rCMdlFF4SeeQkAHL9thuEq6X
EedvayMGZ62MxCywwBDDEMA22Q068lRC4efcUghXIsZrRoOoF2+29BYay7HabJdkVbANHFByipUb
huck6bZazQitb/eUvavgWaH1TDlW5jcggIUs4aSCsd9xjSwnN/+xwjtzKqR5K6rzYWT/zVw3qa5e
91pVw558kHXbbDnj6Kv4IXRMGWeJIsECDRb/hFzbSjIeNtuVWyMqgxsRs9fwYHkavyPu3ImQK45E
27kil7B8l32Js6nY4WAgayhz+a9evVn1LjbdY2h3e3Td5gfOtrVd/sxfpp/HpdhKGgT8+XmACWSC
QQwY4BLA/RQxhyqQ5cA7bL65Ep96eUTf+JRja26+RgRPesjw2PlWBYVel7EBuQY5D8h76r+i1piq
E+gDCI/Dbka7mum+c7+ldmnVht9pJXfI/373bhdbs/vFLlIbX/hj0/hDYYNLkzN5uaYE9PUCnIkz
cV1W5NRxw+UyPhFWdoowVWDnbHZ+yCqyVs+pGO4AnJCxVCeGx0wXQ884kJeMageJwouuyS1Yc2rY
T1n+SMRJ+d5jLuaod6HOk5j+L7uz7JN33Fb5Y0RCa9gvddwBXPeRfHm4ElaeWrjT2eWV9NF5usgP
mEBSTPcIKIp4XOpI9pvxXbJ/olZgWXQvZ5p39gc6naXQvQIShbCWVFlm4/SqSJYhKEAypbgxmIU6
9RZgCuNXA1G29Qz/LoWTZs6KKOUvFVIy3J2IKrddhlK2evMx2MXOQ0O1j+2Z9TvEGq6SBk1SOh0j
HCYTTn4FwU1iuZaRARqDhwZPAFwXfquzDCOxng8UYlZXFjqPWu83AnEJ81UFacDSz1HgMx1l68eB
FjV4yntvSxtOFlFDP3oMECl2fbDvQLMrJtglFr8JmoIC7uOgCNWikXILpbl5pPOxdXcnawYIjLsl
IDwxDAudSZNCgzeVbH1CqJY17itknqO5zWDCuKhzbL5eQYBWyb6jr9O9gIUmFMAL7LAhk1FQWYsy
woyDKTnQ3mpkoQNL6qsL8zUeaSBx0XI+MgYD1JauJ52lKKJcAwGFz10dMSZEbouccx1FwBRixoKY
Ioj2KuEZjGCyOlwpboIuNwUsV7EeCO92iv83gIIuYyZt/jaWTA3SrZRERvVEnMQoCHrjYxTZiRtj
RdO4KTCWBHaxNg8M0FiT0YysK5YxUzgtAb0TI1zBx7WfNXJrYVZY+G7GEVofoJo+SndZam0q/gip
w24M8RKX1pUU0BMpXTVbiCCCTpb1y1lTGlfJAVrT2vHnfzYTPOFoVdamxzbl9/ZhduySfr1vDcyI
IVEWZU5uSA8FRSc7C3kskmKYmMTUsmuDJ4mpZTWBnDa2BRpXZXRLcs6XNtoG9BFbwlPwWtdP/CZn
1FdtVMMY1Za0kxvwoS+QQdZRi76Imz7q4x2s7HnVm3hvUv1mKTuD7urNUmDOUNv9J5kx8+aX2U1i
6WryGf+8YP6HqH9c2jn+9/hPgcnsa7XW9N86pfvybiNjI8CA6+K7gZHDS9aSZuAUH119BWX4v/MI
dYwL6FK36cOpRYkhR56PTQa+M/4XrWAX+0gY1qGTbuU/jR4rmm6hdtUnxL7cwAiWDiOGoTC9FuIt
bS+O9hMGQEyRwDge+WRvKuf3AR/R2JW37PYm3KbmNZdvcXzto4fZ/BIZnjUfXvuorLeJga3F2rXR
iFKK30FBCv2jpCfv0FQNrFRy5N+9ujjqZMSbgXrKj79GNNrAG20PD8dGH85hcAE7joH8KUYP7aI2
NJ8AvfevCKus7KKr18l8ZMmva0MNz2HnwSi9Kjq/4RZFpMuuSSoejbtBmGwPm8RDelpBfjDY2Hbi
l6bNzrdhXmKFaxd+whOEMDbufttwzym3tUnEI46NW/iRGPmPQ7Wf4wBuWRoJeB9ed4s7KDJjvbZG
EwEAALws3wTkcozsG0aEBfnElYc1LAIF46WYR6zq5F8Gcl0cDaCPD1GaRyksXUTEKSVYv7jrQbPA
QrjWfVa2KZtEJh100oqPwWfEaKZXe/qaFcIAw8E48F6ZzlMTv3Xjo5MA7WCy5HRzHhbOomPSnd1y
QSN7npiFGXcMc0I7+OXarVd1/xe7/xgod5JF7VzfeUxvBMJeRDMgs5Fioi5HdDipCt2pWuQl1Ufn
IH11lrPZOkmfJ9BFvbkCECmmdaozb6c4yQkh4soIiFTtT0A1+WaORXgbqi+uXM19J8GNR/1fFgKB
eDHin8l61VHE292vY0GGt1/5OK3plstrV/5VI0TxsxC7TCwl45fgPnThOnUwE3P1yi1/kGy8quYY
zvGpkQ9mBlA/swrtUbJCk/otid7KVZi8ivYzRxwDoKjHvNn2KUgoqou959l8UKfK3VbGm8Pivi2v
BTVJRgnqq/eSeiCyFqU2ol35EiyxXaTYBBg9uc6V17GXF6I+0VGAxEleU2Akk/5WlpTaKJhw/4Q9
am7/Uvb/eoM9dn7wm7NTXicUbSKE/8EsXOaUnCZbXBwKYEPCcpYy8pZcUpdVdY3Qxv1wEIeXfkcu
LTJJ54tI+gWwiJZ3N8uYR0Y3IT/5hjCGu8Gj0DZ+/lmjQmus98H/iUFRlKxEovibidSyTS52+9zM
3WN5VOqivGto73zrOUou/GcarcNyn9pntPmDhgBHAxSOrNCmS8dwzcODJt6bbVF2xWKPqjFB6pkM
O4xAzPimldTHna2Cs1C0om2/TdCaej2uyVJ7nk1+k9wNXn6f/1ZT6WGKanbcqCfpROnVt33UcOqO
JyAMQNLJnohe+oqXdMLyCmnJSMajGYu9maDNsN39kB7Dgdi58Z9rGpsaJIQqrbXqabUMi5hRg+RE
4wjiGfifTjiBAQYMTAtAdccAoZjaGxEoNsV0O6VAnplcoOY/Awr/DtGABhGTbq99iWPjyq7n086a
zTBbsvDDqtZdc8NWmdrFzDZ1Bk5CAXvzy0P8LBsb8lJ89npSOCKJYnT4MBvjBak+LojhXQ9NMkvG
NfzfbZfeY8tkTQlRqEwYcBYbq09eiOrcj722t+Zw0XA4pJRVhehW6Qxob8rjmM3NGsfNnBcziI+S
S82NMd2p8eipmlwl7Bp98pB2eCPd9NqRX91jM5MuOjEz2JDxuc0ZX2Xmt4aQrSeNFy7CPF8zJmfr
BT1uK3dfAMwKknwzpc4uoMRxYU4CyECP7u0B32uR2CVNu7OYWnpmtA0DUlzADkaUfCZRIyVDbRA5
VovDUrNZPfXTNhHBq+PixLPyu2kO2pPpdB7W513YsiAt+v4+1WwmQ7b+pIhdO4svaRbm3Z15sFHF
4C7gCUB4xL6THe4s5uJwHFb9YuwVUpEGmS2RTdRlxk9FEqdjzj1K/ZA9lCzzWlptd5hzXfOAqUoW
1q+WZh9d1W6MuGYLp0FGsZ75JncJSpmSleGi02GwT+XJzqtPqXfbCWz67LjM54XRzNfqHdrh0f9S
EPVGoqSeQklUseVeUmpdj4wHLoHp3FgUFgG8RlpwoPpLkOlH7I3X3uhhU/11afecWqwZh0j/66DU
UfJWYDN1Lf83FTyktvjUKN20Hxecx0R+VA3oYzBJIp6tRBgc++FL1If0LRfazUGcF6Bea5rqjJfp
M8c2Uuakd5N/xSqQtQBOCUca34MPqcvt+KbrmMUCs4hgeG4M49nme4fr89x7/UW6+iViT9gl0EWq
V1NNX7WKLhg+PquHF4/Uoqz7i1klAdLTDdob1P3jwDlm5dBF6azZ9xxsMb5IKPuec+9FvA3a3xRa
WCW0d6mLi11nLw59IEqBletmB8fHYulunIk5fdldJ9c6w5U8ulZyHFn+STiwUpEVqu9rpvxFPB2D
ZtqUXf4ClcclDDcn4FzXQoY1xvAaJ9EjEKxNlcJkbzIzLsC157RyXmGucKOsqqFZWcRe+N7GgjGd
IaLJEnFq0fLGWrgZSNMlchjIeED0BETqvmQtisuAgx3ExkVviQIll15x8ZCpBSy8far0PyNd+8w3
cWhP1ncRAH4qmEwpFgal0W6TkELYuylwI036FXfjbkKlk9hgOWN3ZZXteu4NI6AvYrq7TFkdtrl8
IWc0jnpUXazCeBfptJiSu9tp+4TtuoBsNYaI8a2nZapfLe8zARIGBpzcgBiXE/tQMJ0gKLZu7p8R
MXmvlW/jbGYATuA3xqOlE0MVsZkuABhy81Nvzfu4JwXzQUge8P5f4I57YLvoII1V1KrtJFER2gbT
w097Og/oRwklQp4dwTiVfn91gvgKJ/QZrMqWiEsdMVI3BWhYEUC3MXGQEZaMXK2FRhlFITF0jyTz
kYaQ+ZdkGGiAelpUWglodgTPRc6QCR6KC2mx2XJrm9sCMmjES18J85Lwy3LdS+CIS9ai3ge9ZaYa
AnYWyA/XC68hJS7syT3Qun8JOXdtFe9yNgxK2VtTq44jNAFzRr9qxS6zaM+8cdoFsXcs658WKa+s
HOwa2V76Pl4ErOS6exKDdXQe0cUNq2eTXyDZrqQlQG+3riLCKVGZnzWq5hLc35A5b9NovMe69i8c
sksopxUIOe9RjumzI9NNplBAksrluAzoMJbnRrgvnOadRtKOYBbtYuReNP0dRDDvZpYruiH+KX8B
SAVAGVkzuIQQLBWXydtN4jPgQCrCjd2+kABcmie8J18lCYP1UfZbo9nHMcA0Hsej3d+mgkN7C8I0
TueqKOBIAU0QvIT1e5J8R4DUHH61+TyNj5GPoXAZj9G+pEXw7YuZ7xqkrrSv+aqUL6CiJmL97G+F
/bG6GdbfWMVPcXNJks9meGX0OjyM4jzlH6xABop7+6X1tsze6Pmq7uH5m9zYKWOnib3W7kpQPbW/
8IKTPv7r8W+yXvWKD8m4QbRvlvmuGjCHFHj4RFrtB0wTx9kPhitkrz8pkQf9/O2ORO7Yv1n93VaI
zz5MQE+l+SPsF4PHFgX6bC1bI1uvkWvk1ykBZnVr1AdVth3fSOvGXUZxhbvQ03+RILAu7WS2muaR
BcrBFC9in1FWVm/84bv4CImO2wxN0t7WDl7x4nr4L08tiXnFJa2x1mK6aeiWSj/A5vSHV2I1NTsY
8s8Eyi0sKOGp5M3lF2psyl4oeO3DgRapFWdTO8LYkNOXkoem+/D6fUjhJzkiGPxprLD7Qxbsh/EZ
dEaNkItNZHpqscLiSTX/BsWPano1s3dQ0xNSwvjotaeyfTb8EGts/GSJ31iIfYabifo3AMET2A6b
1ZnluiDDkPU86T3I0muYqEP0Aull/nh5vEtzF4XoSUFHpmixqhz6/ZH6Tse4an87gn33u9Hs+M56
/6CaQwV42gNN8hYWP634nCATd/27ziyvLYgce9jasVHsBi5IopNfegtYmu1w8vpt7q81cujJzFa7
yHoJxTMFfYaF2/GAPXx75T+Dtg+chS2/UgjDxiWon+1phW2zikg24QS/lRUj7/bXEX+WulX5C5lO
UXlnYG8EP5n52lJFs17kHRBMXr3gJdNYKpmfuXMKaZubAJzf+FXap6E9MxvOHJgtCxikjYMp885L
MyW4N26GOkkTyj2m3pl999KPSNz3wfQvco65OCC8KlqmquTmnF3GtuKd7iU0PhMszQ1v3MCAvcgQ
6Jx90FfMuRjznG31ObKbz4d0JTAVtCCJWJs8GUO6sPPfud+ezwm+eSCbDCnGi1+eRs56qO5xBx7/
K5dfMaSY+XJ71jj+gjcfFTHJQahl4lWXn7JhHbk/w/Dum7+J+ed6r4rHa2Dkbgrya7BnV2RuxrTI
X10PuKtaug0ir+rdDI4atBl3GaPDxvGuzYporIzRRdigW7ZtcO7anWqes+ngyWtrPAv32W3ueXbx
5HuCIMt3rCcP64nh32R6AfiuOecg3fAXGQejgTOj+AtCsAPiIaCOxNCHDUbpMJwA/5wi97fO9mS0
60hI9UuqXUbzBuSZFoFt9YAz7s5Hr2M4gX9g8JGY1Vtt3uzw1GCzNrI1pq1Rogs6uT3Co7co/POt
VwYoLsZBRY5R8WUybbIxVNrM3HR2lEyV4Ob+SnkZQuwH5VvOoJRLQPivo/9cJf/kdLLg1hjvWf1v
fsHwmOqz980Anmr8MVHsMViM7i1l2B0WTyp7Da29bZ7qej11z2zaBkzm5muMaUAEL365z9OLPyLs
WTbqnSgQ8OAI4w4Gi07bPHgU7cbOCM4sPgLmtQqXwfDczeACTJStQvw9TBU4FGg9WVC6y1QLXWKc
nTcS7R+hQKWMkOEyTtjqxuAR0RCEZozmkmijOXeZNpXQaem95Jp7L4roS0vr7zFLV4pixxjlr0el
ufS7R4r776kymWEIlouS3N+JADmW9PplcCmPByXfurxHdx/qEEdCMOPCE0tCRMjRzgm98l2ytKvE
W+WEdNZtfjLMChSVAajdCBHBAtTmE6m1lAVClSwh39uodWf0mtb/pnWFiAhet2dFzqq0JYL0ABsF
W5Y/KB9sw6JsRh2QG48DyUWbP1hbw2Pko+ySMa6NByOxE1q5xNGWvHz5xm3LHYV+cMiYIKNX32iq
vriWWia9tfx/4UncBirApmb1Ga2nHAGu10YREw6XB22Cj4ebFbL4pNZNp+8zYlQY7boXXVSsoyqg
M9NIb1UNm9YR4zMcV1uH2O8kDIzbEXV+pqFfRzvOD8NZBioy10Q0L4cybtet4kA0YxqoavJ/c6M1
1ylUs9JkiZtoOzEaMTgWuVRxDgVCd7FM2tHIO/wydNYh1yMCGjPJvFrTjjZFFMvSnGqQLp28TC4G
NhkefRj5avU5iPyNKAQ5JZIkS8FQt6vrmewTfigs3u04fpYafpZmZuM6RTFQbZQHkaKVLEOOkPnz
htK/E4RzI1zivuhrksb9H49huV4AkHNAy9UAcPm5x7s+AbqkSb7bnv31wqNlG1rIy94wcj9AryDR
RHsaDUwwbO0PcW2P27ax/xohCiKffuw8mykdlbZQnR7tJqLP11lfofpuGLGT2Aa4Nm7MNZPOQn+z
DbCdEzoE5ZiHyChf6r6pXgwecNbK4GJxd/VO9e3AtiHKRx7Yksh9V3LF2zSdXZnCNtBA96JkXUQt
rojazW4FqiDZPCYMQZHlGBuyETk1DWsZoS9djLKsN8QarcbCI9SrT9YsIwWCk3nqN9/rZEQzh/cK
fS1d468ymTAor8aPyFiArywkvuARo7LZaa+O5p/BsBQYFsldK/ziWeR1TUJmtwmq93ZCVOkJkKNx
bhc7RR7X2AntFMMUCHSz3ycxpU+EAxiy/1FaeMUyL0FIHnHVZupgNOMpnbUPehegN62aja3RwfsV
Ke85I2+8L+xmINITBVVH5iqQCTycAVP2EPPG2kx3yhrNhNUAueNfTH0QuccxF8lZqelDyKxYTyLe
6JptLVsAhfjirWznF767iRTBVLkISXdBy/k0lvwWVw7URJMFahkYnD1Ss5t5ftnGREeuqkDHF+2F
jyHHBwXMyENVk+jXTk5I6aeXgandJqtYJjtK+7DT4EzhFRyGsgfC0uIeyWONNUZrMOEDc9Z759ED
QDCVoLVM3/Ooq7y9RyYWNUh4gcOGMF+WB55qfaHFKXT+dPZWu/aVfBm8AWl26nKXXUaCjSDqXowi
WWY2KybHTcx13GBCT5GSmzamlSqwMczqxLqUtE9t8FQNfbvsDXgY6HGXjc+4q7cntbAGF7GxWX42
Vp89FSWhErbW4J5B5Q85P1yQ2ILYqCOLo2AUJojIRW7KgFdn55xn2japaZOczofiwtYoTVDUu6oB
q1YHa5NxHVJpPgY7K1gnsFFWlcuOLOqGhSSMgxjEeNV0Di4K/zwoJPJSjGDykVYB0u523Vigo02m
RxyR0aWBSV8zWXlNcvfOk7ahZPtj8gxwdbIZj3b9G/B9CwtCeQZ49XASyfpYKCoB4yeAMOOU+DLI
4NmhrbqmAZ9xkoySFyjaZabWMyUK/2oTA5cc2UoOSBBAT6mFTeerq/aa5ViIk7yHHudf/RymmxZg
wWJuweGOQDEjU3qlau8taaNjYGkH5m6axyntl9Wj6+0bSKEXhYlOpsGyNw0TcH5Nrig/XFeBz5O6
/53B9t3YKtmXFosvjdkEaqHwLHNuEcO8xGa3H1l9Ara4J5zZCxcTUOhaq7JlIyDG8Gj2EcOkEW0L
IfL8yBrsjazSsja9QfEnjcSdvoWlf5JS8Zkb3z1jpGR0ia6H7EDKcLMym+Fvfk/7bqz5mxoKszhJ
N7Z2sQVRQBHiUpFFtxCec/FCbnUv6wiPzuDDu8BtG0iQOD5YR3CcPFk24mCZWPqmmYq3GToPYRmt
t64Pq1QjmiPszKUfz+sp9GZTxGTcmdiUItF4daBN+4NDueuYPzHcZwQ+UNJndl6S249sarJLixRz
sJ/7Kdv76fgdlcokroX5XhfM29TMJ3chD5011FSOXsxC6eiRRLSneqeS41HkrAq4pO8WUWeVPWdS
8cavG7/GX0evWNW/ececNowqd93LAxtcVNxSsJFH+ujWwXU0vXyLkN3jhiTbMl+N0ms5DFl7d1kN
v6+4uLXOFpLkUj+GKZW48hyj6oXNdWptB/C83t6CFjZSBO0Lua06+qxgWgsryMzhBP0c9Gwf5aPD
esKinVnnCQHTuaXj8ryJPpf3y+KS6SkL/WYbdHTuJNFZyyIHbzohdx2TPxoy7s5DMLH9DCx+mppp
vcaeHh2NftXiazc9XEleS6ZYZeNNYykJSVLil6sv9sDP0Wxb68kZgjdtMhadxWGqIoIAlYvIuizx
/Dkj99SIh9rjPQ4s+0Po07XUbJPeuD2OZvmoyf9Ihg7NSIQbV7sKX4VrYPP8yNjqjuzBhfK+Q8Nf
l+Bnd1WiZ+hBb12Q7Z0WK1Mf5YKXhzsB1S6fTtDADUPvouUuZSnmrTDBnwrxhrW/wDhANB36Kd6u
QnvNC+AFtmx+ajlDdrrmko9uvzQoGxPNRWYE1awk6yvNnU0mmp7hDfTZAcN+5j1izwR1hB0GuezN
nxLcuowZAuasS+kntzgX5GzF1UOiG1/K/9EiDW5iY6mX+feIjSvsE9DpEVuYXhi/SvNvup9uzJKa
0/QoDmx3k3DuAnSJPqVKXmydx9L30XcrZ9maKsE89RpovVjU3t1PgIOS8/I7enW4G1swcqzHZz5z
gC8qZTTqsAXhh6QlZzf15xQ8QPODRzgAe5DEcfBgdBnBrL7pk8NiHYtOfnates6SO7Pd3yjstrHW
7Uh/2zqoaoT+atQYZoa2Z3ns1PiO1a+T/PmpxeBLsVIq8Win89TAJxVUedkjd907EgqeDD6LxMLp
mJUlr2qCXzwFPmvm5Gd1wLY6PDxgGfS90ljWproF23tcY0oA0MyqqIvGfUj5KxUNeW3yaViiOQ0O
apUkbO8OcfBEEDC6wVi3bSnyIMr0Br4T1gHsIHfdnEKcQVMZKyiFnmYxTfa/vfn/VvQ0AVNKa9/b
y3J0HVw0WGIFCrNlnqVnJ2BymeS6xf/YaovcMU+T3aHZ0Qn5s1NURhUXeZLQ5LPuJfWGXF17/AU7
hUUitGLCbeg4kZEEdt2Q4hIaG6p98EqWRfK8z27UgrBVS5wcOjmKpo2lXoxvtl2/ZNWGa3+lN/2v
l8HVDp/bCRBL56LDbDu1NQvn4Ewkhddpu/z/d5Tzv2Yqk0uQjG9eX9I1tTWXt4V3PkdyMATg9kGM
s7XRH/3kf4Ym92zNVPyJOe3kF1wVNcbcsZc75C88sE53ygAXG6TXiAqdQxJgo9Y081UW2GissaD+
uigN7V0olVwYenWPKkq7uDJJLM2qWy3BBBm4cypF+KCrJaTzmDigtBR6hkfsZ55jKivb5ObStqLD
+cpH2u3oz3e8ft1YAA8juklJttNswIJVU7h716sHKFGFWJMDvpOaGvZ2FWFd71B1Ny6zTB8ZRtwf
IXRjMaj6mz7xKEytCw526pGm20BIXNx75dgB3dWnNc3nRFPRfweM58MI1VLNURBpyP1gDhc4v1T4
EridYIKarKXIE7TsKZvpuEMEC1DDc+9tqr/5A46bgowm6eXnfg62CTL1Ljmj+GOjeVEmH6Q9viOa
psJhLwoA4NLr+rcdzgp26R5TPbonEbPBIawRTpeY+SH9sOPttbVF9/k0dohxgvDVTrV3LcAhHoc2
gjiDLXFte99OSDWFCAMpUgtYcwhgnzCkWMgsTDYCA6bWOocQ+iMDCNSVjfD9pzGdHTlmsdXlBDut
upGyvNCt6bOUNKNk1jDTcfeiUBsx9EALU2UsFZRoFOooTQXKG/SNBSSAVMMWB/37ZpTEcLKLaLmL
HsaMSCNeDIGySXJC4F11LeGjTH3s8WG0TiABo/by/FVXjodKqmKfVzWHMGfFII8gKuErmDF+7DHK
D/hQCIBtdjYP8ZgwgWhS8KykUylMFE607absZ7CoiEMX+8FY7OOs/y2IrVz4tUmadHpOq+zVMBtr
mVpvaK0+2ri6tff8TFUy02pg748RsiaPxCmGleveQ1pt+QQI0uG9IMb6S4coxN/f3NuawW1mL03p
AZtO0pkBzS3ATBm+3VfhFE9m463HxLlX6LemRPvxGuTTjio3hYnSYtK58SsiB/KYE7rqP4ySaSvh
72AjGq3fytYlpkQhyNJHKgub5HWhkXmRU0138GkZdWus1yy/XoXms1tAg+0N+2jLoV3skya60a6D
Pw3j6BBa9tqrEhNuMDaC0GIrEq8xCkLMIj2MSUZZXzrbwEnTO2IFf23kx0M6jJW/+YppuYAsodUE
WSoRInbplhBYH7pbqnUwByU2OAynjJrDUndlRUcueT1EqtB5LBvtxm4R0oImysZZqOYwmlGFINYB
rvCgy23cIXPzIdc3eWBujSyCY9WS+BSAGZ7FcXhJMfa0O+kicNWgmLR0LX0Z49Rx2pdJk+cKWZ9m
EXpA5cZwK/9JRMfMtz52KvztW/0rJ2vJaF0sAfBPkmy6GcK4AY+lZSgiLEUGmi+nea47UGdujDE+
w1ElB9iCmjMRHWtOV5VRVRNRyjIq8rcWzwmlsrbTCMrWB1jCKfVcUcdfKoze6eb4M8QtHQb3aKuX
u9pGHaMZBCRHKXdfP9NcynVokHIyhnytHkUbCwgeekZ+mhhes7Z+TrTpMgvxZDjwPdAMJCqNdrF2
risy84rC2SehujU+73stVH4kKXtRCosttuchmBkG/amokN1maUyl4QOJdApEDbUx8MckY6pOvS03
47tP1l2r2ddpjncVZvSKwxDrANd6bTUuR0KBh80kFcEzW0llz4tFWUsyWYbg49XMoxhNf3SJZ60B
VqN0NPqFN38lH29b0pHmFwht90taGUykvO1Wvf9St5wRbW0T4qC/eyFXkGN9kkqE67k+2GFyyAf1
xRGDYy3FlMHsYIsbcoug7jsIumMZeuHCk92FzyJS2rtPELiDcZglKSRG7JOAbvJ5cEgJHyYDXVKY
ocyQ57Ay1+Mcq5FX97Errq3EYBLrFtZV4xFEOq2X4Jtp02pd18PNI8yIuTany8jDUpXyH4bPekkG
5jfKy1vTwu4dCywOsUm02WRS5SSCyXbWeyutq8Jl+1uV5cXSxM7xNMQ7JbEv0PquAq3N7A6QCz2w
Uc+RidFnHt1m37zbsTntWxObcNGDZADrChVCjxlD99fWy7ZOVWMsrKnIVT57Ygcs2YQ6OCiul5oV
fPk2AyJ/CF80azvG5g0lxR/BF2I19vDqPUlOoI0OOyLb5MlhcKKFtLiBP0Bnqu4Kz/5tGr49EbKz
0xkNp3NwyMBmtmujR2LHGJuqfGLAzKi7NQbym4kTA3qSMpXpwgt3FdiL3IPOoSPfqitzXBTK/4jG
lkoshnmb6WIdriySghEPUkpUxKhYIzDUHhQWE2FSNxLoAnby3Vmu/WS2xlffJQ1ystkoyOi9dp03
IwyvTLVOhAYf8tjmvuaMYci8bMEoDRbXkqPqv6YzF0yf/0knJyCCE95g4501sLrmHhK1NkqPT5oQ
ht32vi8I68OAEz+5otuNFTIhKVmPGC5nMBXqPENcAHiANCnATgYofha6FkAeJAmK4Da8BXQzWZac
I83u9002s2+6xeSMX1pSPBzmRMJ2dkIgF5zwvnao0RmaGm9mrL5S3Xtz42gBP3BA88QLKGqgPjGa
avIduvlHbALOgB/9qRObi7d4OCI3WjJT/cyQOUgETy0WR9NOiZ2tfUppKpdJhcUyEBzDeuW+9tp0
dggRoIEGSe3Od521oZDrYJrE9rpAkyMd4hAaYgdA4e+DNvln0vgjZTUImOrZTvmuKVaCsLAuR+Ka
B2lOyln8O5jp/T/2zmQ5ciTLsr8SEutGlEIBKBQllbkgbTaaGefBNxA6nY55nvH1fcCIysyIEsnu
3vcGTnOOZjBA9b1377luo35qn2uQqr3JMfTnxVPXaazm7L5lD3ima+FCVKlHlsZyIM0EfkW+zETx
/jHdhzRqKgwcjtyaZZqtvdJ6xA+LJwFdWD7DPMC7FUuCnKLBOsSc6c2owEmGWBR1vLAKSVacIsxv
rQNPc9HIkOb2c5xxmiF+8GbY7MJH1lZ6otiQa7o0nrVcS/FzzLpn5Wf3Ocnyspd3oIjjszUQe2K4
8F2LCSRqUs/3VujT7wmW7jv82fAwTyxRgGW9VZX5L/aYvfgxQtLJpwW4gPayIIGSGdavFYFOqQv8
A7czt1/Da/BVsMOMYyQf8xi/A3y3/O7bPKc1On/mMSTDLhQyUDUWYc+XnouSjJGXeDlvnvbJdIGM
aB2yJm+fLOYzTgEVvG8LRKwlyT8VfaS1XSfTyiuZn+Q2e57Sgeled0W9/IHfp0m9NIR64PoKmPzg
tCDmut4mLkhta56ZECdvTkVT0NXubV+UaCyMQK5Cc9d3kDszrwjOVaObK3bhcldY6LWSGDd9jiwZ
/STCa3LJol1PwBinkvenb1XWvslpUU4orGFvMp9UkwZ0aWOhR/4KB4lE4omtqpFfiQRGVTpOFtLW
Q4/gl6Yl2uUYqyKNU17aetVrUOFFL70rv2xrJmYJK3q0qQqmy17vQbCTzIStjG+3bCgVpJGMAqZH
RUQu2nhhbjBIjmHaQY+afpQIPvNi+i6XbK7BAO03qweulR/9pARK3lSuUsakGeGBu7icHguJ+7Ib
Uah5Kcy53HbpgJR0IHeV5ifYRR6u0QjN9eegxcEBuGoGDE9MF6h3DLTGyPV0cCEpuTJpN37Wvvoq
S9epzQAhNwiQn3mD1mHxBqPgtSh6MFUdfQJeldII2cB2weKlu9VEFNBhwxqV1aBcaon7eWbecJ0R
6hs4euf1FkBKDbCwc+6tJlUb22U4agB9T1lDr80Uf504D7VlbkpNBI9ih6nq+hkRP0E07aOR4GSo
5h0t5LfUVeDC8Ju5YwkPzmQkauY/fH84WE5usKlkIt7P3bmhRBgSSsfWGMn1c0FApTBVIGVgBolW
hMxV17HRYaBs5TJZ7knmvrM79VIF9MBMA7CdPykygM3qUPfjvlOggOG75qvxZxZE7jWifp8NnYlp
ixGj8WSUc3tqyMTGKjpuG8vY0Zi7Naa2ua7pIWK7Jx+QyLJr2wDabWE650o019Id7l3PgtLlowd2
J3NjRXN7sDKkkwWjrY1eRBt5h1tktulbOHHNTE+TZA5y2EX4tQAwrbSB14QJqulJGq29gnxLVQk6
3KOxqhkfH82W1k6BKqGqDs1EYmY69kt5y9WZofuI4oH9g5MRVj1AwvCImsqqgi4E1CzLZIgyuudU
WJjkbTLAg1A8ZjmXackmMnV1j0U2uasL375T7XjlBOSPqgSlNL1QwnJcFL8Ed5FISjXDfC+Hl6Rc
tS6zJF9ZtZ+shxTPwgDIxbBkf+vgOJ+i22Fy5M6RpCw6NBnpJSmxM4kpZq/rodpsHeMuNsudhoI2
YFU/hFP+bLZZv09VcaN8wDOW4ZDUY1pEVYxiTYAGYSMTY62gMt7p5P1sMqiFWpXfjdADI1X5Txro
DB0BXuykJgu35a0QjRPMUulCao9+dDZ4l1Coj94VhF+j6ywHjDRIDCbXB1jfRdPaiefdQCFMWJMc
rnMMCJEnUFDDG7UWo08K5hbRN5YPbtUrJM0GAXmpLV+pyL+V8TyC6USfPldMebKBaNn3ZmSdkK82
IjjituixUSDqcX5NHKB1ofM+xjfjxDJphcMFji/jgeDSNTYMV0/gIOsDwFY9c8351Zkql1io6pkA
ZnWNKu++sNO7wSBLRoTmt0aVd+RW0aXgBWPJph/LjNan4wB5CFiwlyxDbn95eebye+RM92GDdL21
8/tptB+cae5pf8GiGZT51Dnpng08c+seR2WFsphfG/snKnMI++hGCEjB1TXfVZ33UPcvBpmWSs03
JJPIK1p3MC0AnHWa7m7rzv0uY9gaOkR41gr7SQkxUprTgU5TwJSe3GC6i1SjZPF0iiSRgK7YYqgb
JRCKeUQyXG77GZ6evGqZtll+z4pJ5DZZud04bQsAaTHybXKfOSEAYWoMEumwb7goZ5CMZvYWMjzy
08/Aq/d5F58rbsXNz8Rj/XY7eh09s6naOMi+a2m8pXCl6mKVMCzfsmtr2Cah2CiMtUicuyjKvvlZ
8MIUEO5Hz2zXQ+vkbwIK+l7PzMvokiEPC/gV6uQToVd4t54huX9iqbPkWqHTrNmnjvnNXDyNJV5I
AXO6Lp6aQdmolOGoekSTWERH+5rYEsbkrVV8S/HuFOyBnHZArzieYpj7GXIlE+VRQB8mAdCaS/7V
4Ijj6srJ3uvoNu16GnSYWTHAdOzZyWldRVh+yNSjb/thttaOyPqQCxwZ0NxBhI5C81ouN6ZK07tE
AcTPn4tpRbPlSoDiX3qBFuTzhqJuoDStqayDyL7GxGqtI1rFmeeBGmAgXEa7nFhbmLy0ylVHWUnb
ihkUs2+YqCgJ7QFSJPtC+zsJMdc9o0BBAY3ZaVUV5rWN1iVLrp2KKVE5hx+tQxs497bjPHdXU0or
j5yG/po9ze0QY/tKSCxnBwhrMiREFrFCalQO+U0OADJj8dxva89j0Va7yngtMck2vYvFI9qUhJKl
gO2SjgK9TM5LIruHUHYUFE86PXT45Li33VCwtJzj4BQgP+jzd+E+OnRH0yUzVWcEE0Wsc+ikBY4R
8zPIBbxjXb3otrPYvhTeRlkFdlF4nn5vUl/7qGS8IFkvuapLuJ/C9SsAt0wGIl14wDENTKABGZV9
2k+4ZvIbes84q6sb7XxDgJY5WpEKizYy4NYWE0RiNfjhvYRoaty8yy0bnwPQB2SSU/Nqlu2b9Lkt
Jo57ka31WsQe1HyTygi4SSmluA4tWqtpGTHrNtKnzrY2yshXbd4+tIIaxprAAtr+opzfOhLUJDbC
inxcb1XGhfMkCUOTdRO+2QUmUdWBRGCYa9w3GbKdMe3nm9lBKdwr1aFasttDRoYouBd4PKR9U0J6
LMO9ZbwHcdc/Wj2gmWagxhlfWGxENz2pOQ7uvg4ow6djz07Od42nNB3Ds3AHbDRI+y+BBmfZZ+MN
U5LqOJvQmNzcz2+KgVnXpPvklumxd9W4gdhqo3aIHYDCMbu4l3X8bJf1cG+02lr11uTug74nyXN0
zpFTatRIZUnAA2eBZkx6KEu0P1woB9w/0zfPlZpTaw0HN+iKp+X/CasYLMS4yl/8wmHyw59mccO0
v9+7xHxasS5e7Sa8NxrLvivaDIsbX/3133OiFEknlV5Hfcf0qy0rCs843GUOgvKG9sHTgkpp8ox8
SKtzD4HgCrHUnLwquyBvqXLPdm1MG+bdxUs45/eW6epbpl3V0wDP8+u/6djQ5y9x/eSNW11bMtRv
X339ePTz3VBg0B1dNujNiEAeU7gHX3XZj025s6auhmfVG3JTom56KAr44o3ltrzz1+EY2j/kWNKs
1a2+jzxEJvlIh61touDitgDVh86qr4Q31DftjNynJizuKRoS51rjxHhwWxQHqjG/DY0dn2m3EVJg
T+pT0qNrb4XniDud1N4lbupbR4JI4ze/1BGwa+Hr9qbFr1WnA4VaUE+vUTl/lE5Y3dL96++rbLp4
rLi2y3h6DrYNXBDIXZN1Mxsa1pjZ3afkX6204byWFYLfLMcaN5d1stUWeh0L9QKFkNEcoctcRSAo
dhOi8geDrEQXHllolsW+ke3IewfuUZG05TZWwcMy4Ni5duidprB7c622OVZYW+ExjQcgbaET8JlW
GueOO3lCc/E0JWlLvOV4mJpUooqKcAhlxrd0HnikWDNgg6GeCdJL7cGXqzuiWDrgCZckA1TesP8l
WQHg99chc5EIzUmmt9S+JyV4ywtfDkcV9/MmmDVofN5Bt6MtPwJgbe8jkj8ggfbZigkupIvKkM71
rXOEx2rkaqUf1fRr5Zcp7xNp3xRliQxEiY0WBBWmdfU2+mQGyBEq+gwDdGKtCgvAvHU0EgYgJPyS
Yd4AwoBnbA7flbm1c3aHV3PkbmZG3Gthq3Y79JzO0fXAp8XbcBowQ0Xtux11XP46mY6hgoEMHyW+
nqG6iStV1s3egvPmLsP2kBbWHBRnz0SnzlYbGI4BJaBmVr4x7SWxW7JVpWe0K70QkVDXRy5KNnSu
gzARyMyyXrMvv2+HPDiNCiy2TtkCZ/V0YNVQBzcBwBa67fSGyg+/XBlB/m6kB2JsfhetrB/zEhNS
0wL8VTql5Sjk9UCv+maaWMeLoa2OFtxInfkz20JBqSINBGIF2ArWs301SgquyTy6cNbwRl08Pu61
RGCnEnhLJDe1hasPQCTyF5pj7AKS9q0DQ49Al340UE+jDu+nDvZT07nFOmRuyUhYtNexMCGXI/Mt
x8x8kBbCwYD3w4eQ+SV14pUxIZe2HWM4xdBWGMMi1m4mY6SdVSGiocjZ8GPjQ2VvrFKpG8p7TLiG
dNcVp2Of2tG+1UPzKi3YGwKThcMdAoaQk570AqhRi7UddkHuUk8Hfcv+xImqHU0VZCaWiLdqivWu
Gm2mtb2oy/MUgk8ygZyB+6iZ7H4dcFNAhJpzlHffmNcg7Gc2fcECxZKaThDG2hTJ1nJoWibqxoyy
HOWLPlgTQGtC/E5FiqQz6vojMzPqyDKuCXbsxckW0V1XDvYudrvkBOuzvQqruth8PbSNJDldzTZE
KIuL5GoGOLnoNGlYtHQHc1cSW2g0j1gIq1vtYPszdYp/jHfrrWubt0R1419y2/rYLgdRpZCghNxF
VeYctDb9PRKU+AekAKxcdTrdSzQH26GxfrTC+UjqrDp6nmoxkniClJ08YU/S7EN2sitgRO0jIe/D
VpZty5APSrddqOCkUCpcNcowL5604E2lhKF0Xjyds1GCudCbZnT0Z+4jGk3kZKxrDwpq0PokV83W
vJHPqJkimuAfkjJyMBp1VDIrzkNHPeuNFnvtARcXwA3npoWNGdUUO52JTi4Zc/pTXkMIsRJP3rBI
AxUU6YJC+1CrqFtHYYF5x0COmBuIAQ3gfF3tHQsnsJ9L8pz6nHdg7k/QYWJ8GrNPdyuUwKu6AWds
USNrChpx1/mLZoSwW2FsCpXRYXJiE20c6VChmRxbnFDHpPI2Xe4Py23tKheuYmJtJ8fA6JOj6FN+
bkbZI5H7PI8OMTtzZhY73k7fW1gw51HSXVVNBmI/YeHTdkH4vNftk0J3D15plre+0hSCIfv4JDhQ
BIRHlTJoKrZB2YhzSVn2kJU530p4FarF6UoPrjy20h+P2iBJroXo9XVghECqCt1aTTv+JqAXWwLJ
OEDjBHBNypf5KsfWv2s78+jYcf+wQI+60OpQeFn+ro2PHTfZU0mvhPlgnz/oijSTPBpuueEeZ8yT
J9OuJG47OjnkcqWeUsfZN8BJLQeeDzqVMJ9WxEtbLEIxpRw3GbmKLIZvRSWsm2w5tFH8NOFL2nYi
9Dv40vzf12fjIQPYFft3VHn54nB9pOEGtB8awPnr8PX/Xx+1cv42dey+//L/Xw8tsYQQyY6Aba/2
GfxWVUzSI1v7LJn0uYFAi7s13hXSXI/90MMa5g5Q5BQ0JO9KLCgSBYXP5aN1eTurAEv/7IfnMTeQ
o8+Jma51uiQoNCI8m3AHz18f8QJ4R7NpwP9w84jZgh1ryxMH5sIO/fQIVV/NPGrT2wYUu7A/G4KW
mdMsV88X3Gk5MFaeNzrAIxH1eXdK6cdWAdueuqshqOaxd5mTzrvkDorp2HO5R8rq0cbFtgv6l1qZ
w8Gok+FA31yAfEqdt15odoGd58P0iN2Tm/qvyuR1HkrRgpsI71CNsRVezuDXR+3y8OujWtLKYVoD
qpDnWS52yKIL9kKWM6hqDmmS4Bue8etF6C8CJ6n4Oa24fB1AhuKxbezjJMTeCvxyh3HUAfIftAdI
g2XqWDf1coirut4KyWjLcfKfXmyP+8YpY5A58qcdl+3xn4cSl+tOxyYpzrXuxcI4RWoHfYDgE25r
lDGMkbvG+/BEQ44FCwo20Z9jFMhnlwYZi8AyX/RIq/Uwu4Yl/o2w0R2SHA+PkFkZT9GM7TIKAR1n
Q/2wKGw6CtnR8LtjPwnn9HVgvBKt7bmCqjIH2Xd4xYqwhI4ptoRwmBOky7q0QlUyYSab6HYgkyhm
1f5MqbnqBkOQ0n6+cVFNHFDB6BuGtwedUf/KuriUdX+OMRNwTXM3TUZ8T9Mw0aRxLqiM4bEZqCvs
NPQfJlSc17KlO2Cl7MeF4aTL5aMfEy9nFEQKIuSO94r+6n2gQBFldgOSqGNJA7ZhFISEzLhaz/RL
CPUSDsRTw3qd+0kf6zT1UMBTqeGwBH/mK1LX3KB8iYVVct2wz6khGGZIEDaM7Q+thm8/Ygk3KLJW
Zg7t1wXhtSIiiFLR0uZenIVXkNdrJ+JxSFB49DSa/OlbhRrmGl9HdFYgMo5RLe75xpe419NeTpD0
fQY5KFLWqZtBfmpoS9WQWtc+zMx13twwGyW0O6TpUcKszCIFSNEVOC5C855Oycos3R+xV1HT9J51
OybkNvlJkxK6ETiE8Vl0W0LLu4sLoh6ysaasEtaJ3icZQMubArJPzgQ0wETac8p8U37YMQ2lgRlu
3I/+zhorecpT/RBHD9GnP9vG2svbcQOmKXoW/BnrfBakc5OXti7b2OPO4aBj8g+F80N4eknNW0xv
efgYJPK1d3Km26l8LDT0qZBo1MO4xAYrWRzaDnNRJsXFjaja7JwcEXZ14TZOKBmyGQPuxEhNImFZ
900F0EOTERl7dn3SHoLsJtICclZHMZz1j0Liohc1eYkAJHMsYLRDQluZZz9L5bmSiPJm39/Eyy1J
0rTzUIQjasUYhIcI9pLMv6WhFeIU8/SqV914QotSsCdFTzqHO9wBYj2ERrkfQQAZkbUEJrTTa2qI
jWFU5kPg9wsdqqBQwZF8Rlh4BxIz2xVmBxmmC6LHoXdRYlTRbvA17e4+bTeD6UZPlvkmVC8f8rqI
n8AAHyuow1dlS8o1gs7pMZxspOjB8HO2oPajWpMHJnFIbDzw/Zx5dnmd3229LpxWVgrbzPMKehdR
aD3OVNMAmxgLlYOQj1mISjSvaFU7BfN14+dQnuxQNpc2NfDOpcvNhN3ZNopEfK+HgsZlKFJsIlBi
ULiPhzDqxi0yrJhugBc8Sx/2A5DnYNMM7mVkvHEP7eLNN43+Q4qlqKVed5Z2wezLF6/paIeyD1y3
RupsejQ4YOOJSfVKo8C135Pu0o+fBIj2v6+tX0toaWCnGwa8t6lWxaXJk4aEBN9Yfz3MprS8ZC8m
SMB1QDQeOz+TrqVxS7ZEDsrBCV5z0ob07OMF7dS2sbNmX2ps3HivCChgB0KBAcNQBjo+i+WAJmTa
mDWlHhZGoLs2dI6a6eN9nBnOfeHeaWRu9L5HHBl2xaREVnLnZSQUQohEhIIaEkFZU9yJen5OB2N4
5L71KUYwIL0TBrtcWMGDa1zNhE1z5dv5p1c+uRa+rsFurUMyGmz8lk3nuHAovavZgN8FUdq49YsA
leSIe9INzZes8Jno5u2tW8GOKnJh7IwCZUptCfTAGRpOsy3Nbe9Pd/HUuTdav4YB0mU5kf3jNgkZ
p2okQoWCmL4gOT7W9L2Kh3d0iO7D3GcbD9brxnRtf5M2YfLCLf1IlqHzfawJE3EdwBQT0xJ0LBXC
L6SBL4VyM1zUBBQHQz7dB0azRzqeryJKyG1NzuBjWKPkCoah2eBo5u48N1ithpH6LLp61wL4ow2D
+UyLl1lr5BLCGUY4ksxe7FrlYKyLiH6FCooOAXuehnxqNAP2YpAN124nplcwRdFk1Td5HDYg5hBc
VnGMhiWCaQsUVwIwkd6HaFp7r+uxWbuprtZGAI5kAdafvAz/TxZ9I2ts69nAELABUaPDFo/s+IRw
llzqUY4rp3gukOzBDSHCoWoaCELaGtau0Xu7QFF1zBN+rVElNdc5tCWbD2jG2a8/mqHKPhCAlrSJ
Ilr9XnEreA/sPb3YCmt1L0rkCugzm11ohPI0ZlD3VRDaFzQjcuU4NkKVNn6i9DWAxdnVySi42mXt
EHjUFOHN4MUfecZAfyzB4dL5BSPUUJC6On3gBS7Ort1U619/+Y+//9d/fIz/GXwWtxSJuBCav/8X
jz947esoCNu/PPz7bn2//vqOf3zFn7/+79vP4vyefTb/9otOD5vHv37B8mf844fya//4s1bv7fuf
Hqxzuh7TXfdZT/efTZe2X38AT2D5yv/bT/7y+fVTHqfy82+/fhBN0C4/LYiK/Nc/PrX/8bdfTf31
Av3++iw//o/PLU/wb79evdff338UzV+/4/O9af/2q+F4v9lSUO0r0xKWC1vh11+Gz//+lOLCsbSj
hSWlVOrXX/KCNBR+pfWbZTmWtXyjrYRt811N0f3xqeWx9ghp0K6ylfPrfz/1P527f57LX/Iuu8X8
1zZ/+5Wf+usv5e/neHlujuPJBd/AO8mVqCJNx+XzH+/3NNH4cvN/KYOgVMSVBtJyaqLgvSeLrbPU
rqutG9HjpHZHrIck8GVLfC4pTypb9YnYSif+XpgmSB1sMXlJQzN1JZFcOCSZ7dmwJrqZ8TV14qaU
QFDGYz+j+C25rZfOc5CpT4NfGA/jJisnAsPa8DNxxKtCOmWFq8BAs1/AJrWTgL7yhBZ33PqYKObU
QASY0EOfr7PKOhnccrBjEFpFRszYb7sGUYsNmbbDy0E6VJAKwqsWpNWL12rGmRn7AKwuhJ0aFIoD
2ZWtA0Mi2mNHXREpeTsToGg7xQaYzTFTwJ98saaLyEBMr1x24W3qYl021/XIwK8MYOGI+368L4Yr
9L5uBzbIv06xakYdXyeTN9qmQ4y5qci4GomrgjbsgF8vNMoCE4WL7a0s4jMq9qhxRcOmJwYUmW4f
0Z3OiwceX6kF2QYIkHZXEYWn2SOKZXRfkrrfmp7/vSpI73bEBYPcGj8LSsPSAvWpu1c7E3cJSOs8
weUYJndV/60YkMFqd+d68SVKkrXi0/ES6MGAEVceAjUbBWCU0DsdU5tkVKqMoosJQ4Ep7P6Mm2iP
8uqKjj0NUPO+QfkU4YwFcth4Ljkt4jbwYXvU9iGU9GHgf7p98bA8U21/GHO6y6irUyIbfIMA6jrd
2JZ/MGd/jZ/mXCE78Fsk1V6Ji8hJ3G21eKBs8y3GutxWLYg1znGOFAciq1dn+85AZmQ3a13vGbJs
RT9uOrJihBjf87K9yRGd1OZeYtdAazweq8WBhhPwkOfWVTZB+OnnCyL1bTrFz0U33bYAaAvp71Cl
L2pZRCgBeBkmynP0jDxqlYlNBunBhO+j4xG0M05l8exUtxXpSJl2HpiEH0b0fI56cHijlcYZqFqD
5LoPGe502dlune0AdagtixMdqW/ViPhC39sd6VNkOI2klWm5dJwhbYL0aTLonWZzUZpYbMY8y9tz
+R22aFc69VaZAVuj4aIoTEDKOCiFRg6wX363DL+XwQU15CoBe2dUjBLgq8Yd47jAPgBPpyyns5Ej
dYB5OeSP5dxvY560D08w1OllNkgtA8ocTndOWJys5d00Mp6B4WiTmGkD7PGXXNuc8zQTNpoVpy7C
7qED2AZtdFdLIk6ZUXzLHedqmr3t1P4UafFQeOImyMlLR5GBwOtQk/bcOm+ThVgePWTNZDlEXUtr
7JprCxGFsExchNMlgTdtzuXON179VJ0U7gTG33VwAAl4Z+fkIIb9zuNVMzFiL+jOZI6vsja8TnC0
dpCtMxO4VKoZ1bk3cL6/9cEPekkgXtJdW1Di0F+v2ebYngSoa1wZki5dnh6nkjbw/19G/+0yKm35
79bRpzxqP3/8cmTh+VFk/7qafn3j78up+Rt1Djk5nsStriRSo3+spvo3xQLrCVO50lKW1OY/VlMl
ftO2dl1h2ibbQEfxh/yxmtreb/hAXeUxCqSHAO7i/2U1NZfF8l8WU9txJPdiR5v8bRpNr/jzYsp6
GSnWUyLbuuInoPse1UN7Z1vJWiLHcFr3RsJTJwnm6zAyddqVtZOdc9kO5MmGAwPWwlnQ+98tf+62
//KC/rH4/+tiLx12FH/5+5TWFi+b65rSsixeiH9d7JOEkUzuoxsPS8AgaCPz68xCzMYUD6wM8mGs
jsC3lodfh0LiCKxy47UacJhFUW3c1ibjiqoEMV5WcMhlnVtPkj0M+T9lSTbnXK5ikczfMF7c0SXb
ZkZPzqInskeaqSWpK16+b5eZtTN+BEMj9gVOhUOsaLOFmYWAq8U+zlgF3kTlDFtaUdH3xo/p1+dN
AUnY/k6THPw9MUY9o0MZsF/PJCw2dD3hPrAZmjVUws/SI917KV5SfNRq607AIsdOjShyuMpRvCfH
Yh5gNSRIYByG25cqInhAEzqWxCr6HpdoNfPKtY4Ul+W1F6CitoPoIdPcc0y7P0YqZ8NEbsJz5rHl
keHgrkpCjDZWxWpKScr0aCmDUIc5yKst4o1+f241iirXGbxl3e2+WZU93ir1SspCcLC7etqW3eKX
7iHaj7238arI+L64Qp2q7j7pcfwUdts9aRMq4Ty0+9C1EHRo8zZwUdAGCcmpYWVlj5kIksdp7THq
vQ4n1OOOZVCU0u7dz6rOqNqC+6LKB05CcB967bQzQ/iCqlWPqe7ROdl4enKgcjeyKPNNMeR62+BJ
6L0g3HYMXm7bzBihVyqUClVxydjPsmxH5qNl1OkBBZNBrc/DRAXZhQQn7yJ7JZ9AIfsXVRu/P+qE
AdlKANSegkM8lQsttiDXOhg7Y0tyo2vS8cJ1FB4TmRMInqzoIcxPcUOqgW3n1aoYjui85nMyB83l
65DPpK0B4z+NTYBAAru5dSjbotxlnTueVEeu7JQONHPmlsSrMlkatymyXdN9tMehuSvsCTRozDzd
QVRUzKMm4DhtLlND1V5EhrM3gvKzNTXysTYFKusmGd5ZskJ+mGW2p4Os8e4npBb66aqZPBcHlU1e
op1cysNXvToJkjI4PfPBGKydQZ5eVhERzwdD7vIB2kOjh5je41TjlDGBOZJ/9dhptHq1e8UsZajU
XW7H08fEB0Y8zG8GDFy7p5pEJUgP0uZWEtlOv25KFJJBNBYJc7ylUEwi965kjK2SCj1S696pLE5P
pZOfEBq2t5JsItIRitC86mF7m4G8d8a5OX6dO4xxP1T0NIvMpzbgZOb8R+wlVLRdc9Zl6R6tXJ0o
uMVNtxy8HPokUVL2yjIz4+gDadxGOYTjAtMNmPA6fY/7kiu5rh7FGB9jHYBQMoR4Glu6ujip4neG
qLdBmoXf/w83w/95L3S9ZcmwTAotF63Pn++FfoJQeXLBxLQmHpkpHoqbIETLZ1juCY9P4qI38qV0
noL+3qgt0OC6fCkjdB3mHbxg71JRpV3Ad6Mxy0jgjWNiAid2uB+TS2JQizxIp34FbjnZ+7RB11Ux
jAwwsqt//0QsytE/39RZ0yykNtJxtadxmfz5iYxCVbRxAzTeaUtzGzUSwPDNRBPwhowta4tEDd2S
SbwKAQerdEito5gYgHXVrDYTm+EbgdB2YwmgpIg7IMBoExhqau0ZFnp3xkDxo5whB7YwbKuQzETe
r9VNmgo0csSVjyPKzijBdoWVXtF+I10woTF1I3OuPKf1j4EHOcwN6PsUZkIKYIkAFlmavvn3rwTr
9f98KSzTxvEqbVspU//lpeh7kOwqRnTHe96wWtgfc/9YZSFJM5Xbb3ByOGcEWm86Ide0zZr0IrTV
IZObbke4Eauv1SzvXW/39VDLajpGljGuvIC+nGYh2H8JZMY6OMmAXOqxNQ2sECjSkH0V0Ml46Jfl
BvHzs5oc+wZhA4rCufRWvm+zHQCgQK8IBzxkiTrcVOn1P/cDgQjfM4YqrnT9jVvZHYzqzL4PEgNN
itNaTzY396wmx50mLY3X6bMzFbQm9BLVtrYAos5quoYLEiK2YBAoWt8+a2P7dftqa+OH1fnTzq3N
+o4EwWAzDh7t097/rMrKqNcmYo69odg1fx1yY4TFyf2dkO0OwUY+kGIdFgWxcOQ9hA9ZFtg/aT8C
02rgwJaKQXS3pv+Wvo32yJ2zw0UyhyPtUxqv+66vQMr2UQ7+CFlDbnnZfYZQrdIY3GZUdksbutQI
VFt656uRhfw+jjuiXg2K7sAMo2NfuUu0GctYwxCSYKIALKkn3SV6K7Sf04m7Je0KvCYpQmA7I9Ki
nJmKRq51GzdB/zi5Tf/YGfQ/J7LhRN/tgiZOdym9m7Xbin5b+8Rgf40pZRSKrQek6/eppQl3OSmF
eREFHNaWFDPTGqobTwEqd8lyHNufhRGLNeZHtLxZaCLZ+Pob3azmFOu+vC30EF9NnSPepjDMVsGA
a0VkJujJAnKi7QUn7h3+zWAzKbpSLH1g0r4OcVl+wEnuUCN6KMDHrGdqCxNLVLo9mLlPlliYe7d9
57/C63gWiO6fRRBesjIO3pzEOPf/m7DzWm5cybbtFyEigUy4V3orUpQpqV4Q5QTvPb7+DlAdp8/W
uVH7oRFkVe0OiQQyV64155hmd9Ka4lKVTf4cmnwFxLegQ67rX5pp9m+hXz4KP7Ge2qz+rgc2gVEB
GenN/ea6v+9q5+IA3lgY99/PMQcNFBU3oV6oW1o0swOCZrk91hw1mbmE/zMQdhySz9Op0he1q9ED
cGhouzEx92PbrzWrzr+ZA1pelNfj2ewYLiQDwchFFRpATRyx0xK3eNdQwDSzUxsZc/XN9HcS6uyf
aLIPBkgRdyzERdNsnOyMxBct2VLD/UNsuY/3wP0NhF4abs8BhiSkIPWASqpfW8m8NwH64nbKSV4T
Pvgb1TQxVE7ANyIv9qVpXNJYxRuY0+L6+c2QrVTR30JSEPl4WJICGTUeNXep6biYNKMsroGhid0U
hq/MhW5aThHiO6J/zeqSozszcOugU3oeKy+zH2nBOATheuPq/tYqHeuxi9sSpFGKL1xHloeBTTs0
cayfIMO4ayvTsVOEI8utGQ9n0kNZnrUX/d3roDKR1jtHgC7/vrIqDk9f95j55MQAgFMSOJovBwff
Dzr+F5DP0c25zayeGEOch8kV9qqyk5+RKcXe0nP34oXong2K1rUu8Q/blCNrkkioSUqV3xTYemWk
9m+zp4+h0/LJh7Q81/w/25ZZ3zyJWnfwyuJ9HjmEtWjpX5m7e/URlig0G4142ASyfmKGwR7pMY5+
O+kJhEbvnRyseXGLhnDOakfnAMPTPtfuaJ9Hj3Cff/lQ/k8FYQlLBwqNitSybXqx/9x467hsPKOy
MPDhSVvqjV0fp/kSTq46jN51nNewwQu6ve7SHpQGnZbaDYy9bplEj9bDoYwa9VSRn9AmSfiorI5k
dCFf7n/PZ7jriSjXMCpurbhjzsNubJv1FaeQfw5TUGUkHGhWtyV/CPNobVdIKVdxw5C99mRwrYTw
zsWU41FHmx/5Ufor9KyrGYn0VeoAPiIpH4DbFUdr0NOjQSN4y0Q93v/9c5L/n13Zpja595ipUr6e
OnWB9hFvdL4kVUb8HAODTKoWliP1eHhLRAc1x29fexcyUTpikhnClhq9T4ZrQbijS0gqtqk0P8pZ
QxlaDC57Uzr7EnFJVVb1heHix+BE1i5hoVn3EYFzbMT+RmVw1BOttR5UmROErHhUfScNCApf9DKt
X/AJSKxQKGzSYE1uArLQoO2eEppcbF+MqkRR/Uu19tlQ/0ePwBIufXZBt13SerC/PEp6Yih+B1gm
VSWwtg301+6Xsq//8+q/f2YCvlh2hTQVpgVkm4050L9rzYcqU9VjrftqU3VjSpQdI90A8/z6rlAz
+FQOiJWvgz6YT1L+tqyyut3fdA65jwo6xu7+1hqt6oAfHctLrzMclT57KPXy0Q+rYefViX5xEGeu
KqNwLhMl16kIhgfbqf0TKWEkvSjauORJv3fOFO7umyyWZG+LGy9ZBZw4b0PMknYgMofIbrt9TbSe
GdewEHWAN5n0updaxvZba1sTYuxwfJSMBTZ944o13vGQ4YBbndTAoN835KEb9bdpQk46p9zuOo1g
ima4QCcfcXYD8dNc9eNeOfhepj2G+3tRIUtmCbrUALz3Tn1TffqT9JDxaBGtkVYhYstZVnu/oPMp
gDEZw2M5CHFKe4Jvc9a3dS3b9Fk3/Id+sMlmCwntaePc5LupAMoJxHpsVMhxomaERKAl1qoh/l3D
nvt59nKgfZMlUK7EJBiepAFbJrNqTuWcQl8Q64R7X7Rz+iynqm6Ywn2FJGj5eWJGd7xFiQuYmKgI
TQntMeduWHphWb+V1vhd0mzYGW0yyxeCcDykelSd75ee3FlyRKHG12WOMWsMSDdHOUN+UUtpOyXq
l8xJ0wZvHnVL4oTbDf25pY2tFjdAF1jcRemeym3YpyYuxJWyi+GU4sjrUiWO1M32OURIi5waICIi
onjnJjUPjy3RoyBcW2DDqwHFN2sP6fYlzXFD/Mvq8mWApUzLmtt3pqlsG4jj11V44q5sbcFmWU+m
eSwK5vMKazqW/+DJRA34ZLqPFV1rpdl5vMaZmx2NuMwfKHnjwzTU9eW+MqrOkkyge8aouAZXXYkU
koFw9sCueJxa/QUPm3PrSus1nqVJRS6cZQCA8JQIscUVkdxyAcKvCddjoig5EFsvEl2HNJhP4VHv
zPH491/cmBeKfy4klq1LBnc0PE1AEvP29L8mdwhfELD1GYSoqGEiU2c618pJSD3y/7h9lj0T89Ff
8qk9ipzIJew5PAIeZ7vZHwEQJiNIOv/eMce4lpkwbq1vYh2D+OaGRrG9751B6Nrn1jI+/v6zs0l+
/eFNJpi2omPL9qkM/csqOIUW5iNB0uhUuYS/QfAbpDbuZKiT00Uw2LYkrv5UzXJWic8HtExZL0ty
pc4ohNwH1mkaplYXvfgo+xYK69o6qL1rLEf/XKWyxi7Y6GRQKYy1TRLtIwY7u4rhJjJzgqv6MINt
Nb/SI6J8yNpuoIxtUdAYLwFt5FUa+/rGjsalNsu8snm5NkT4VLcFJlrykRO6hveT1P0iNMs9wrtx
EeSl4Vl1rYtPcfyVwkZ5Q+q1FCJ6z4JQp2CunZUsCm1vwud9G8IfaIxt4B5Rf+mQZsJMztzXNm+1
JayfmTaTCdQjcKOcamKTLKBwpWFangRVVxc56RVQabqvFcwgpUOKMpDBWua3pK+nlXBG54yT00Iv
YtBNZAs2sOquIkzEQd/g+s+94BA6nr3rfABC3D0NXBovQK+m+gaIBaaPs0fqWRR5OyZP/ZzAkpIX
FG+rwlB7LUTY36SEy7tjC8hdEmZnhZ277OzUgqfbjgcTcfdC2CQeZ1rCFhZ0a5IsS/hOP8n0bZeR
rcEwA0S4BtEm1xl2wyvsBIlQo6dzWfgk/KluWvmO4+/yKKovAMhifPUDfRck9degTe2DnTn2xq+y
4kHUjBr9LAccQtZd6pJsL7waVVpBf5DzvhZXr6BOkbOE2k3aU7T8rOvDVDFklvoz+jgH9LOPxtQp
9eciIcTO0EyAkihiNc/GQ25CiIR/0aymyFn9/cn4v5W2SXdezuWBTluKQ9U/n+q2tLRC1gNtqaLe
Bh7hXHgQnNNUddW+Dace0bliRywIbKoI1BHC0FZQWDpUPgSUwPQmirIT8Rvk23fLJHSEyKt3i1PP
twi7RwQw44WIlOFi1WrBlwYjxKDhYA7fjawhj9utM8QruGO7GPl9YVkbrYbNHFvtz1bn6XHGJt3T
Ln80DH86+dS00Ketd6+wLmbnBLuMJOXD3z8Sg6HOl4VO2A4THaH4PJjTfKmzu8wEI2LTGjbnNTpv
hvzEkJi+Q6JTE3ORylxNLem2nVP8Fo5Hv1Q64zHRXfvxc0F0wA9i+DEd31q7wKcXgIDkKrXMmYkC
yLwvvH1vpfWp00B+/P3n50jw5RewHEgj80rNSEhZtjMvhv9rpeZRJRUxJM1nyAtrpSQOBt+k/DEb
WJhxl/7EnESOx31t0dpsjav9QGB1ds0n4cylKJ61ygiYUpuw2iPb96OF6DtiWDNBHLtXym/stXRr
xI0g1nab6Y59w5K41TJQ7fNGmJYDG2GdMR9OVLV1ca58jiSCpAy3Vd55oC6Vd5yU2e9UowPmYFra
6r13qvRCPLtzcKQaUU4NBpnmZd8T+mEeifrYjawk+3v/YkhdbjelNzskr+lVj4C8Swq/cFHAZTNw
sZ7T1qBISeLyHT91Q8ZBjo2+y3/QbcloifDPSknwGTyyn8nQhw+M0yryOkgiqNsLHIz+FjNhWgs7
RFVa5tOlaQkYxRXuaNNTqqJ435dB9szmTKxlAl1yIiV7qMPwySQodSXhq+2Icny227C8BC51L7aO
9NFTSI4RPcKGAGhQbvyQjAWvtONNGJjRWzH5+yivnB+JLowN/Dny7ABo5t6fLtcoYqvsO1zuF0+9
3JcZFw+L3pIp+Xlsbe2Ag4Ryl2jK06Vpa8V72pa3yuWLdhJ6giPmwU+R1j80Wv8Y9X0tDrjlWIbQ
ybO/WuiOvhQHbtX7vqlEDDaias6lEdZbvxbROh4a9di29e8GcPxa4j97njkgyB20vYRwDGktz72t
kL1gc2jTvS89vufY+I5GN976aqpwDWY/wM7ZVzRFCCc9L/uXQaXz9WQ9PzAWPW3d1cmH+z/VgZ8j
XsltmqO9mzy3Zv5eet6wr4HYX9Dik1TLoJXvH2kGjeCPbBgOAj/t0S3RgxokaS2RetWXvPOzAxub
s0EBWT+bqU/SjrufdJ2o5Yrg26aK9UdtrqqTwLFOpYqsVWfbP6yBsAiDVKktVlrO0TG+iaA27Wcv
yE3c9iWyfSq9HcKUdFfq1dEbOIF89vCKHrdD5hLf00D8S3V0kC6ZKTpBPoPTmq+DPqKiN/SPpOQM
kMAYfp04A+7Z4yFOz/1jWGQkubPXwqLtj8S0Bbe+cnFcJ/r0IxUzeKKPXyozpDBwADJzr43VHgIS
aqi4sPcUrAVodMd7jLTYe2wrjoUCoxKGU6zwTFdf8ojb262G8jwSY//OpT5w/Oai5+RepF33nERa
cB2uGPXNYzUTzJOALK5xfht5avyXFoEukK39c5G3HGUp3XFxsrLQwwX4skbqgwUZR9HNdv3vAGTT
ZRmM0WM9XxzljvteDOB+jTR6lEBkH6sxBDml65f7v7j/UdENnPLpr+EDJL5xkFG2zIYIFiOR31eH
Ynrv9vav+7tR904j/GGU1F6xnSYSyUr11E57vxnlVVZv/fwB8oxqj6ObOwfzYlaXYsrOGGUJZ/Oq
6GjOl/ur+6Wwwa1WaPc2SjjVc0gxbWekzBjaNtRw29ntGL9qcQDmCgENW+owIb+HOOQ0mk0cL0L/
3q4+MGk1oUf4JFSvpT3Y5qZOYusVlNhD1rXOmn9T7wwrk1sTCdkqaa8V4Zv7AgYlTjIJWM6V17Qu
OdtyJN9nJTwn0TUl3x2NuZCS8dGnTFJGxPlAJ0Wb2dj8TExwqhk/r8jELa/AOp3HiCzbMLbT56yz
tCN/Savfw4jFt0TsTRLuGbvLb3FcPmdG9BG24dVnV/2VESSScRD8PJX4I9EpALxvUuRyi4t5rSEw
3tzbup5VLe0gawH/Y+J3ekADuBUxn7uWu1VmXYLc7cafRYTcjZr2jbmUuco6sWzhnTwbFUkJqi3C
dRqbas/cK16zzBL02dq4xSz33YQID5iluWg9SRBVU52Ql5P/7mxTbkX8P8SWTCNBq4Gw/4huBser
JfqG8IYTnbwsF4LNwNFvF0Ci3zeFGe9LDfEWwQkbtw2R9VuT+6235zZI55ZMN0wa8k2UXqKARUoM
fnpD3ECCej4Uhw7Sy5k8N8iHmt2+GEUNiAjy7rKxgkcOasO+r1NYjSzaL5hJQJOn8Eva+a3j/WmM
2bxq6BHN3gF+UDN7pe4XKVoAftjmxFwx1DHy6Wqmi9zfjvOfeUaUr6fUkHN8x4pha3VhOgb2rkuG
lacxpeqwfZ4YEIqQthxQ4urBd5vqwRnD+vNVJlxS44O4wx7C39rzpYKiuWnmbbUU1jn2lHqL8m5Y
dULGD/4o9Z3mjkxtGsSUtUjVY6hZYFwM5OUVfChSVApCunT36mio6TLTEJDcW+8MKiDM4/rVjkB7
y7b4admdD6YD8FzXRtYp4BlaNfCafjJoXui2B7MAkurKxXt2pDXD1CxwtNesYAEcqt+eICPain3i
eIP4VitW9r6vjqlPx2ks3PABFcitLciEqBJn43nSXei5Pa2ZkZyarrKfqxI/gQUQ+abDsIE2nEc7
dH9kbc9vPTeubzpGFXLV7XLXYmQp/OnWOrH+dL9EVfKKBqE439+5aCs2ukZ8dliWT60HiV346bAM
hV6usUz1D1Gg4aCaL2NJovhUGC1RaMreBWhet2mkyuduKA8hvaWsmBX3vSza0+fL1uCMYlNZ2kFR
7PNS20fSOY6sNy+iMsW+7CqDB6H/oGU14JwoxFExZTk26SSO0C8JFwECwNWLXIa4k805cfI2eVFr
D4EUYpOjEgVpFDrn+4UgwyEqoU06yQ83RYDYRuWHjNqryEr/Hes+p1gmhF447DRmtqu06PWHiZL9
oZ2G6cFapL2IgI3if+rmuk2V0JAqA9yDhy8dvCXjv6YYn9SsH7J6GIpFq4pjDqge+r5HxiJBBDRs
sM2HhT++yKyqWWBaml504l6mdjLXkRIdhm37o5zsH6qsuVHmUAF4cpghBtJ4FI+kEfCExlrwMo7X
UuraVSfRQKfso3MevUOddyPUHBD8Lm1vt4chdpIluPx1rk2EvLhkHRogD1Xe1TMFJuQOAmXil3jU
REFDww4Las8IwCzfHDi6WxXvHb9+ZTuzV3UrYZNa/TobTJuVriKiXTwVYftLuNEuapx650q4FDIv
CGJ3EMZiNSJLWP6YYKmUlQ0xRVkLQydOwZ326ZiR7xv2ZHYh47QhhOPTZ+qMzUtOW2RXP8yRLAUE
ltYezQ66tMlTW7LvJKgauIPEEzoJ/ietLFBMdfmfJAIGq4o4W3Ig/uZGRrJGZX0huOeHSGgtarF/
7Ci4FklPVYMyjBfabaiSF+nbydbjEJbx/3UkwfLKAJjbv8x/NwBXD4JDANpkWa/xrPibRsLqU6WL
EsVFPCQ5mbhnCblg5cQyXCPJiRe5BlEZ/Abd4hsSK7bI2qPapje5hveuL4tcFg8Ja/yicwG4oK1/
ES7tIFeY06ZnngOBeB3rsHP9vGS03SS0aIfjoLofaUlrxLLNb2ROE9Osq8coaP7wDP40u12rLr1k
NEduIcNtiEco0RZCq4g79owl2wXyC9r5RMEkhCqpeD3ENI8KLWtW0vEOQTOdyOuIznmG1mgc7dcZ
JWxmhsIVlNSrGn54C6mNvGsLYOsxSgTNZWmii80QIQfJsajoHtcF3EEF8HIJoMUkwebYWN6THU7O
vpvYH8c/Vj0c0UiDKXTCbRNUH7pPZjXcxZMXg4ADHsMGosji9JhRTS5CugCCR9fI175J/ZVQ7SMf
PFubDhMbmCntg/6IMmzhlgRM6QYEU1dnPm/zja5KWhThgLQaLxOHqz7wkRNE35vaX5dujv3G9Yql
FjAT9KLjmL30BhQDPN3NsTUN9P1q4nez4EPo1czxcNOl77nf3eYD4wN+vETcMiciUSCyfjQtPmAh
AwP+zV4WETzQnWVhHaXZGdLzQNwdPsr8D0SiYk3kAvj7kNsBLQrLj0MqZFbBx4dJSgUhtD9DVDzn
fvYjG8SqaOOPypWQjLwrFfqOJyzbJT6eRSYTe0vkb9LvFNglY2NSGLBeIEPLOUg2lmSUfIum0l2o
ouWfNz3Q8e4nPUOxnHgWQWCNW9rS22hG6I9NRX4D45xNkxBU0uZoIypbo4Vcy46ktTfHGRFk2KyY
mUluawzRIkhbjdBf4jw3nrWC+5AxbUyhFzob2TWXzos/CITDjFg1DNWHcG+NKNpqSgc8UggnRtRT
eWLsqIC4y9oRYKeR8cOVDJJHeXZsDBBKTAfSmVDn1FgaKimvDpp5NPpL9tu1NWRi3dgYygyMAZFh
H8rUvxicBMGxFN0GC/o2HfNxk1rEK041UX0jKMOBUwjuTHFQZfF9Inpr9lLoRslybzzFrvFhtqrd
JVPxVoi50tMR5EP8OvoM3lk0K45LxDjEljusASm8GIC4MHAI3PjMF5L+UALEOnQFVPqxgdNJw6/1
0k2A2o2G+VbC945huzpNmz/49D0RcWJa8Kl3bfERaRtmL+RB8mnmk7J2sk1Ww6BoGeXjN4dA7WXp
9huVE6uL4a9ae/FbrZAHxBPrtVcfVab3M4XNXMc9OFBQD9aukwx2q+qhLmqcahLjL1a46tiPxiEQ
2lMC/IJmN6kaAw49gh5o8ZV+iZI+sEAzFeWHZ5dABTgiLbPR+T2UfXfWS2tfRgFc9NlzmoIbkdlH
7EenjDN6aEXkd1XQHgtn1YIn95Xz2tcYOUHu9Ms4KEkOmZoG017yBPDPWun0nNegaH/kpiQDIuzL
pQIhNx8dV2nNCKUgloa1SJRwMijajPo11APrm9lpq6EfoUOPsb9NBoAyUZA/tiW5m4ZDDqlVUoeF
fyZsaIuhAi0cpXD14A1c3KD4aPIIbFENF7hFbxYBEHON16zFDNp4BGBkOTUF9rdN3HusKSk5tIOG
Hb2C4+H27oHabSCg2P8ZjsmZjvpj4I3X2FFXaohnu5lbxb35YrIGtg0xCFbtAydmIN/2/jcvc3/o
U0I4gnwjemyta/6uc7xvRc3v2If2i5b7v3LJxoPEzuWR7KaFbloEjjkWHJTgd1g2a5OEg72BXqEp
awyyrnfILPMp8GeWxWDTJvMNllmWwTA98JXerFw+odwQp8CLTkwD0Iq0Rk6XW6+IT2NBG+vmsbWb
bdR/1GFxsFQ7ko2wNG+E3pF1TFxfb9C5tUoCw3KiJAc7/CZkuR39CKllsU27gByhOjrjrTj2DBT0
OTF+aViRj5Yl7ZdlMiJoDRgMp/r3ACn0whvWoSCXq+l8uMESqHcKpGehgB8vwxIhjAj/UF+aa+av
F4NCGBotABH1AYSUj7Kty+vYwbMd0QZWoFN3vgn7dWbsxe2ws1TQQnErddZjKKABR0H+eiyTDY2M
cceChUEk+FZOjlpqtY3vKzcJrYkxvNJz2yHpY3yV2lhpFBUXO48xcPgk/tgyXqs6ebcHFwg1AItl
JJCIR/V76lBwmDCSV0Dz+Lbk0pc9MXU9tq96kvCcAzZqqLfSk7ticOFoRqMxF/zvtgJrzRgcl+RI
byDVf2iJ7hFCgiavqAk/J6anaFNC38caaAWxZQsyyD66Jr6RWjVOxrTsSqKVWKMlukpoTkRHjZsh
sR6oRuXJV/6JoyfZzTXYjBBXmEOqRN9z8LBY0toMoko/x7hLkKGlzpB0CA0OQEyb759L0LLOyoF0
ZFQEH1Puf+eRDda1SdByWAEkQIu+wH/DEFzaW4az9kbtvBCWTGWw4sfZCEMcgkn4R5rHOoRyZjnV
wW0pWX1vklvPstZt0frQj7Lg0MvyGyNW8GgzYgISQUa2pIsqcaSN4rDniPxXMNF2tjmG4eV6CjV6
zjghjobo/lRdi1vJh5aONrrzorVfWmqpSvPNJeNgZYvhG4gViZHGDvcFuU9JlYonkxla5+jMFaB1
YkwCOiqJkQkw7lM5YzpEzL2EeK4f/b6ADmBr+sqOmFTyn0iXBnS7Fv0EE4BkcNV21QZTs72JkNz4
9L2YFcIuH61in9VzSJyW//IQDvo196gOlRT4FcwJK9VBF5oWp1rqHhzKH62mZwtr0rYYG/SFcp6b
IvMvLMEkIlnfZ/W3ZDy2HkVPbwpQ2VMjKoEer7OIQOFtPl88oDNlticaKXhMTct4HqwGgUlvXf4+
VLC/KrIs1xaGYSP9cJSOzOpLg1erOjfxfDvkiZ61kF3hLGNpUFVA7jrclUdJV8U3mMGmlgfrom7I
no8yeF6OwW+H2KMKrfBQZU5/1myy01z9waBJh30Ov15SNyjpsIitvcEF6xuY2LskvzgUWflyfwsW
+j+jiN49eUmsH0NteC5yzX0IJnSTuatj4bvrBVvIiAQI2TrPxoKQsAkvCHho6fhPJGQhoxdFDFtD
BE/0fR/zCdaylohorxWNdY3ZfJw2LbYBCrIFmPj68QFDg4CviIp/rNQ7GDhuKGSSxbZqA7Ufmsic
XdjGrjC1d7KRhoe2Ld6D0jTp8fZvdtHlZ7Qt/7nY2XgOGyyvf/+G9K8dTZtBECJIZnmWY+Av+tLR
HP2mohsh1KJgyFR4ErWXi+0PUgkjadPZornXdjApHjRo4queidCZCgtNwgTqZ+q0hBLM2jEO/heZ
tP51nmYbLC0uzyuxiaZpmV9+sNgqIhcAEI2oOGx3bQ4vjE7ZN9OuiNQUY37wBw8loZW2B5WFW5Ni
tVpEtcf8DdIduZJW8W8jsq/jCn4khwEfpzCUHFiTvtzNTLAsO0DpR4M34ZkeW/VAKg/xKx6KdXvq
n0Vf/xK6fYiT6jowPThLEcrllBAm8PevDXf2V22CrVBtKRcFudItWxlfxnWd5wX+OJRsIqiqYlEN
Dx3fQ9/mm6aZnQ3V1B0q338AbF8fxypWR1+HE+4mgXp0EkwjgsUMvirBWKHwMAK79bkkh/0+vzBS
q94bSv9uNthJDYyLazM368vncEOhEESBFWf+bPVFh0X6mnyxJ2ql+9tE018hnaWziMffsCqgSJ5m
qZtXOBsCIL79R9oyIsqybIzYs3Ol7Er0SVkeg7DNGOFDXAF2gtxZJAG3pk7CXG2TtDH/W84RPcUY
kTN13xXrCnjVWqXu0meK9dNtCRuukc5tp8RNN7mpZevIbGm11+m4LkoVrEoSkm6fPicEZg5ER3BP
Yr6kbSyXSYrg1ywfzVR7NMiGDJaNx+eqT8jyVr7hPFlsu7OlDKlyRN+TQMkCgNFdzhsacwAscszj
6CTBTtQh4eQTfVxUzeYkmxOST/3ZsdqbUpX+MOKIfab0SZaI3Y+oOJxVDeBthUFWbEyPuWDqMa/0
enNca2LOb+YowJkU98+kZ8S5DJX5FKK8a5JKXVLwta1fveg50m4OU+4piiN9V4gKILBsmCia2tkB
hnWp6OJuPhflyZEBSSWaDQbRXTmEQh6rQMltR5WS2c2fpIrU3jN054rbMTyMruCeY7PFrjrDqYEo
agsl+/o8+ZjFGj871U6RnSThkJ+vArifwWmSWLQWk5cSDUuU0Mmziuk85DjhQxkyt2jNPY8P4ltf
z26b+3VSfn5zY8xMeNNrEuCjfmcHQ7ot3Ob7iOzyorpRW7WBqQ53hA/xTSVqa7lXwKqsaTjXcjR3
JI8SOMpIh0NdaJDxhbha84pq47iZs5ejg/S5VslWG3vymELTJ4/ZQWYvHOOlaiafhn2ZbsncjOeR
cB+1N/Qe043JLtjqEotKGOqnz4dufqWp8XEsRb67/5GuNSuN2OvXwY3epoJswMLtcDzlIj83VZmf
3QbBrapRfSch8xCzFNlyBEXpkj1FQkoYkLqdj2ZzLedLnzqHT6+g54X07Pu4Pw9OSo5pYr6SgmzG
o0/pWdIXdUltQ6Aqx4dptIeVlTIGjQv3iDxdx1THZdSg1uVWGaMpUQLBNJdWhcAS+vF6fydMqj8P
NOsiwIs206EYA3kP91fsHNY+98STU1sXK/fcZ/Jlw9UAB3cHSebduAthq6eRtLcjUht7LUSqnURc
ymOfAa5F7+6dNUnCtGHn+k80gmO86qBw5bmMrynSlVstCSBQg5ouTt3iTk+QIHpnpg31ER2+Wyya
psN8liYZH2EaAjCNt+Ws9zMcC2VQOtKCyznvrlTZMIOMIr/bTDo4bncyh6tpdAIfJvsdak3/4nXf
bcKZDqFpjwcaClR89/co0vIFbN7fdxkHmQCihS9unqucJLVEdeYD+yvek4QToGUTWFcr+AJhNcKf
8ul+aJtP0YRZejY6n6S5jSbnvCp5zKR6+fw7Pw6/+4Q4X7J0mFZWBZYrodSmlxUSIwSj9f7fVYNK
H4fxmsxGDJtT5iZEHMLPwFvgv8G50uNkVRHXtIY125wTup/IrvXnrjKTpzL7M5opC9M85miG35UX
jrAq8nrT1rX2y8s4BI+E/hYq6R4Q35Ybb8AAF83TNeiw40kW6o9Omme95JEnJUcHTnzN+7F6zG2g
R5rDnTve/vunmgPOsGApLn/SPlBEduJIiWp9n931sndEmAqKbYEycifzwV1WXv/u8s2/uZJYo0GY
35lKB6jwnmITbDVW5OEmxiHE3d+QVCaIIang5rOZdcUISzRfGxkIz0yR+0s4qlxM7eCgcu96b2N5
bvv53HkDJi9ZDPQe5ycw7/Dz0Gh1F37qYilsOBUcGM5AUrRRYJbQXHsvz6iYqUJVT8qe6Wi0yvmq
zoi5hnyrm3yQw9h+z9CkLkmmnk2FXOz/eeUqqVhlOtyifmaco8T1t4xaCVjlXI9KqKkUTOcwhkBb
PHme4e8GLbqmPN8EY3GJDeSPBplnUQWfxGUnfy5cDY9q59AOmhjBYNayIuaKzAc+0P8uh85xrqNm
fQAm606en/cnJsDtOpEGWIv57f0vaq95dmrdgJBPvxr+gx6fHLxpoFy1czMxUAvApayJd+GT4XgY
bDVn2iSj4iYogvalhhy2LHRZXz73v0yNgtya//5SZQzCtsvwiVuoQM4Di864uL802lcOVOtkiuRJ
JKb/Gubub4dAtv2neKgZC9ZjXCN+W+g/5xcilgSUeWZOkjlcCN9qX5qqRV9jFttWG2kLYIvsaUiA
Z6ELutR6kk2SzJ8QDaYEiooi/4nQNV84QtB7i6KquOQflfod9H1JbmCn76KKh6ebXM7jVPhrTCbn
LnOnZwjRih5SVMQbVSbTGacA1JXG8NfEmGKkEBVti7nwCtpoWA0AsJcoc3Zh6yXfZrr7Kh5N55iq
FohGPr54RrkiaDM7WDzlmAz++3J06YiVwn7TCiLhyZto9WOfKvPgI2Fhpa7rdmfeV7NaEMg81Y67
9jWz2o7obAgTQNN0V1zWmhwvqvhRRqn+yrxmIlSWHX041lCwrqaOSwv1HIHApuJcopN8w9It1LTK
GvKMRcfcOnmYG41WsKkVrXl9ro/+H1fntdy2Em3bL0IVcnhlziIpiZL8grIt70ZOjfz1dwD0Ob73
PmwWQbq0FYjuXmvNOeZsO4tT1EdtHBIybg8N2V5WT2xpYKFDLargFUMJ6V+B4Z3s+SjOQV47pijw
7cKDdCeBhRaiOyST/SroesKd1ZLTJMLgp5Xsn6msdr5892NoY5cAOeJoS5WlfL4kPZBORWziDxkT
TSFeQSZbm9ijDYIqZxUlVnYQWvxnFsz/w1LnOsgNNUyQR+vaSXOoPQlhBATDYU4ORny3uZJe/zIM
iHjJjkVjLxt/X0hGSPNlWDn9zdPGdleEpDwkSfpZaup/YR/am+fHg74V1bmVwE+uEgakmnuxK/uV
MYnjH8uJZjxyUNfCyjpUBQ2x1lXOPrG+6xZF0Q+4d2y4nsbxtnM3sycpTyTW5DSIn5ed2VW7UDdp
XIyieB3y9pfXV+6HhrIy5Rx3mB/i6dkQth9NFRhnlJHR1fPFnzIwhk/BBsqnuNG3VlEMn06IHUAN
dQQF/Cu8Yr9y/RxEeXgutXj9lNS3wHnIuihpt/hsXJTN5t5zOmujaq77Lob6PRhpHZOlhYbAFuVL
VHb73EoZraRp/EC5tTSBxd5q7C27keiwbZEH4ZuPEJPFwD5VdWpehOYFZxEHtzIBCV4N1RqxnHYu
7FoD0mqp5/kSMGiy6JLyJ2LG7CULmwwoQsFpmTjVxXw5v6HI29MxSrTAbujILjTEkP4maFJqqf5r
7Ps/FcL4We9c5eHDpXQCqNeXFw5oxoIBaYQZfRIxorct12DFDbwlebWDQJEvavKjsBlL+Kr1MK5L
krkRPiBbVS55ZmcbTnHMJauJ++ageh9z/cCN+qyfOBVIKOqDtvTJzb2gzzK3vqNzypd5uxddTnKI
EN05b4p6mwu1O3OuqreB0jubWOt/j9xlZ47F4zKu9epn7gUvGnfUexsmGhMNnfZoQmWA9f4tKEiz
TiFd7J7W3BQuVpOpXE6Hs/ldq5bjDtaCsmmgWa6tlvAOTvY48y1feyih/Z0xVL9ofqU/GJWtzLTq
X6u8b0hvpKk0Oc+O7lThoFqDDiDjw3w1v+70sVHiQ+SfYKD8n6cu+g2xmv9Vrf4UNvhee6jdVYuq
aeGRqHacH5zpWR6lxNLPT0PV+v+//vw1Sk/+UboO1/dkhEA6nF+KWPFXfW5m7IJYQ0oQujBF/qpH
B9qbElDRS+rE7lXDYjwP7uuRqYBSi7UbOtXNnx6stM+WlF6LNM3LexRENOFl8MvPLViNjbEesKBs
1MlMJ9Li78N8ydGxW9Y5WD4CII0LhKFbnarKHil4tYzqQjki+hVrSyvbLbuz8R7nbCRmmsPr89Iz
x7IcNLPdLbFSklU8kqYYRI21pvNFVJRpDD9iCNncO8O7lRa7KksINGATpt2fFsTE+/a3S7C7dOr6
w8LkSEZZuetNV11S7lqvlpq+x2rpHelt3xgsktOKVIa0KUbZRcdnX9OGSxWJ8QIJbriYac3UovSu
039ZYl/t2OgPufCVR6PJBwBu5cXFgHSuRPrTRzzFeNv+Ns3ovyqOg/cY1cCmLm3tYLQbz3H6d6e9
mmZYfBAqX12CNnzjVwvBrHT+FJJyYfJcja7+YltktviFIvaOVTZLLEkSs3/nvVlN0q2J80YxMUlD
DfKQd4RQEY/s9LTRqYiDsqBgEvRc4wKIGrrjkGlF8QkdM9rWk00qkYS3OXHgrmcTyohr5zh0DDUY
yKVvRtpDhcwG7Ocp4/uwt9LfNUHpEYbE91qxfhdB9REkMUWRNwDz9DpBByotXwVS9zsbAnresiPH
xHXDH3hCZjfO/LI7GjhxQFwqvtW+QyP/7PpOeaG1bL4/XVgafaY94y1z7+bhPcMY+uIpW2z3KK0j
durEl1eMC+aBniMuFIEXkB6pf7cDL38gR27Za0nd1MMs+OK2IMN4dHLW89pb2DlTjarrY/xAxIMp
qIJ+Et6wc7tSfag1rQKd48dSFMV/wlLUF9zxzIKnZ9j7xWb0VfWFYpvXCpUqPEZ0j2OVlbUU8U+p
eBAzEuebwQyaN6/U6VHH9S7KlbNm5MGLEfXoY5yWQmCQy9ZrOGDKpDnEDV/MTYXCnLkUO8uawg1q
3N7EGt4TYQRbU8c71lhatI2hJi+sGRALhqs1o1OdJMmWISg5fxWEDC1oaTUkm6ivDwQMBo84haVb
92N7ZHkOHrpDpzs0wDrM78LC+dXlVnYSzHPc6bjOMA7uV68VzAWY7cUe9ZEX9PU25kvTVQi19aw3
VEjq8ofwdRhTCBN2nu5Rvk+mq4y4k21gFO3W7YDJI64gEbgYou3gWs0uw2313tOt0yj5fmGCAP6S
DemLqg5nINrWBq3fuM/zzj6IgkMbkOJNBrEPgKdZnAunN9fQ7tVX3wvcBZ3jzyiGpO1On4dk+jwo
0+chmAyiwCEWPZ42zzWpBCeIih47yrXuT9kQ1gRzKBI6HQYzNuB09+90Nx/xMr04tjPZRcYI/Mqo
dxewJ8JsqTdxiM9dj45h25p33VfQJOfxm+NquPZCr9rCAaLWTrJcxz1q5YRF1D8r6VVvntckO5M1
bUuVvwuYjr00Xsp5SMuKP+SGo4L9Uylxu9BTsgLNQmabPieTi5z55Du1Vi4501Fopj8luquV53np
acR6eYlBFywtL04//m7YqntG+qi82ENGcV9ONNgwtl+z0fBfhae9pWzX54ZwgXOem0BL3VMdBP2H
klXpybaxeZd+pT7gJ65qrXnMIB6g2KRlAdofjFR7HYL63kjLfXPIKA1TJyH9TWMFkNo9KJubNbkZ
kpTUbt8Y1iWQ0LfWge3ntfmRDEtKD8oWd53XChSCTE+OwkSerlgRoUd2UAM2VOt7MYXcqIq3y6tu
2zHTKWkV0efC7lNbhOJlUVZs5ktC+TD+tJ25+pXbRX/29FgA9zJs1JI5uXZYcPisjt4awGd57su6
WbG2YiaddP38TbqtMoWSjxmdMAuM1WamJrRx/NvBomNF0DuiweDOxEmzUBEtuyOz4BnYkSbGd+q2
Lc0zEpQKrW73Y1i99c0lKtDZLYRFZgHrtujV8sBFML9KmKSIC/udhkAEaIWgOEHa2RnATvEgdehN
SVg3bCJi1zFY8IUxSOtD84zp0Oq2K+H22ASi8VS2qbpq9FhbJWZMoiCqB4vpYQvxatSND8T2pKdm
jrKJ7IrReMtPq3XIZSM9/Eb+hLiRgA60q/f5gbtAXbFy5hu/Gdq7d0G/5uMPsdfzltDaRXaTlQol
y1RWoclOPvR4cjEM89W7Uv6ugEJtwN/XOx2yHxr6di9xHP9UyTVXWkO1t5wMmbJxVpofmCECZx4a
ez1f+lp46AmeXzaE1K4HSrDXvtfFFVj4prGc5lWz/hozJOR9SgbamLkaVRdGDElmdOexQm1JdJe3
QkbSn0Ob0JJ6JkBZXRufcZKWC4UT+r70rOgOEDk5PL8t9CukOkc5blq3CpfBZJ8gDANFW1W0y6fp
jootprU53dnpkMYnidVO7VBnEcucczTtGLNNgSzz0zmHJdHibuN3LLcl4O+dCFP96RdiqW1WxQDz
an/T6OsRHThW9FP0SlnXvlfdVEs258wAxzLBu+YHL9KUtcU3v/z3Wo3d+JwQnF6ptFBprjMEaMGJ
rKxwSjxLh2pjsa+uWNBrDjZReUx7vVrRKf9VEFh4mklprSmLA1MHwHHTaC/Tmm6F06Xc5i7Sm6la
MiLg+2UYlSvDCLITaXWUBFOl3xsVTnMz+I85iM+pwse+OGr+mykVvVnGA0i52R816sDVlUDkxFog
dK7J1d7BDIOfEvjVxmigNhdOA4OsKqoDShHW9SnHvOgiCPYRWdtOJdpfVNUQXnX7E/OU3NTTGCwL
LDbDKXOpm8zh/x4kkZ8pQQOnUaq/k9r0/6jR7y7s75Id6tBU8apgUT6GRMqSx0dX3jEtdnKsURty
Ctif+zzcqSr8Bxk2q6ROrFcX+fprLXGAkUc47lHQcSBTVMQdNvodmqnzA7Sdmyp11DrJ8B5LvuVn
e9OOzfA6HzIb69NKnORaW1X90jEKZvcTR3c66zvEReXP679PC/hAMYQiYnTysxwH4PrA6xcxySaH
kGSTRdiQJ7rsBQASnCx0F5VJOl/KrZZX9kFKqr65xC0HFZ1Xp8Qnhl2vQTV43NgnMPTyJUDdS5Ri
a/7H+AFlHLmwp74pw1Nc+b/crKIibeSwrhzNXMQ74Gn6n9JzwaWr43ttFttcbf7Mfz7J8ejuopW0
p47r9Lm+eQWrbLAyerIHFoViHx1P1r807IsLKaLkA56GzgfFiQ8dULlV5DB6maYOMVS0q57qx1bq
FAfo4JZ4DMgddusWTaFL1E5KXSXdnEhper+A3BjEKPy0Cbr7k8yYuFuxCL5GzGNLCMTm0Yef81p7
1Je2kDe18INT2ooPjZ/jwXGdoS7+tPlKHZd9n6ePxFcbCAswQNzkd+B60befgMsaYuUjNKJxTW5r
jdLVKi8YZG1bhm8zyKorzV+h0w8YXdE5xXlhHccSZoer1f4l8912bQ5We8+Sgkw5f2wfkUpHk2gB
phmJkaxR6ZVHx6lX8zlw3s8q670ki+xdU9XfSupNp4bQeDfbc+HeAP0N38zSe5b2ksSCUtCJL7sM
rn62rQiDOJlJzRzM8SYSHtKvZTt2KIWnF+e3hWYBCab1sTDHGkjh/4Iv52cEPm8ctwFEUVpK8o2k
M1UK5dDpbNhUFNMjNip6LtOrdhe4m1E2j1j3y3NmqliXejYVuyL8aL6c3xhUnZRMaZflWZaWd8hJ
sJ3f/fdPiB6wd1WvvHdQMK4D8JW9kiESzVBBXefXXIOQOf6M22J6yVYbeDqqKLZOMTanbhLbz8/S
+ovpTw2zzmNQkLtuc5IJ9kBlIFbRRCSCdAtNpmAY/55AWdvLgDZ80SvfzFdQ74UFYZVUKWg97eCo
eHp6+veACbJC0u58zw1HkaoTLAl6W9kdh9zQj51jG0trsJv4Qw+M5qXj2LAiA8vfzKuJlcv4BJHp
v1Ltm30rQ7lMBB+SIIi+Z8tZJiNjH8Ygz8BJgGOxmmo770NNY8WnLtHR2TZnrFHJ2jaa4JUe2T4D
BHeagSvBAI1bNfQOQSSrgodISH7UQe/uWv1Qm8RQWCzqX71iXvM+G/khPlhTDsJB/T9Qr7yGHgs1
efHQw0n5ELlV7+Lc1/dO0+47S3eWFZXDQcYwOwKPEYU6xZgbsq6+XJF8cLS3V6NdkAenjMXNbezV
7PrEMYqvqoPo5fTRudO86ifaF+6FUhPniL33ain8zpPO8PcGNNH1LH4ZqX4Whs0E42/vlxp+3RjM
+dBuOXSOelKg/VIeIw8jXeN38OwkOJ3C6F60Aem852Brn/fOuQGudy5uGyP/rbSKdyxs99iAbCFA
HckU0+VfiQRnPl8V8EQxi5jlixb+9MOqvw6x5y2xaR7UqW1aDeQuYfJibNgwFNAgMvxScn7Essv/
0N3+rwma8p21MdqUFlZB2v/NWTHXpZhSGlGjP038o02TFzUAp59pHx3qgHlw8LsYXsiD2D85c1LN
VaafIf2t7tJNnYx5a+oQZDWGdL6ElTWrFvfHqVIoPrQJsU5I9Hvfd832OexukjY85sahSSv7UQ8h
0kXYDgBi9WNA9bVHUcoMnO7YkZWN7noK+ErqMPOm/5ufs0EPKQ3seNoS59ci6zf7JKx2Kw0uEl3K
shtaeDEkIMRoZdcVX3YjIst6m7rNe6Q/AyI/LsPBj89WxJnPkBsizSmtOib/lGzoFul4mvdOD9qX
6V3XScTRkJxRmL1rr7kDPrr2wk8PA90+6lG3MYLQDyH205WlWV+x7cQEunXp1izTYs9w0r4BAh3J
ahP+wxbmTjETbZm0HZjsylViMu3bl65VSA9tjA9l8lh708P8rHWNCNGzHp8Y4j2Qbow3SWL8tbQM
Apght34pWZCts8Q6+TSOzpnmg3bCC//l4VhedlAdjnXrhe8qpnx8uNphljk8Pdeqow87tjWDo1s0
XNtAuTLtUR56NXz1aey/V37EOAIyuW7jsvNsbh6Szf8WeqGHm/HfgXruOSpZ2ANkj96lOzCyaqXS
7TO7vw3hxa3UcMG4t4PnLThQTMO/+Vlrlz8al8HV3K4bHU1cbPXY2wqpa1C+mKwQIB6MC44F1qmI
+z3eDkKuJ+pvQAp44GjZrdZUbV9Ps2f6w6C8xuy9sXG9IBP40ZXQdCtfG7dzPljk1BBptJHg7yyT
G71XcT6aUa8toU8SER+La6NVIzcB66VQyhwRpRjLU5ipR7f00VRaEG52VeSxLhOAeiJA4pgXtb6z
29Q/SArxEkcTdiveS5EsnYpSXgq/MhrqIX9kRVBRSCFqObgS4GHtNqQuKigZ2TjfiDkE9zeDdELX
GJfOc1bm1GRmO6lYK277GQUaK6L7SxmSO14jqGqGtYcwi5NUgnlMyTYywinkvfQIry+G4aKWNXKE
KC4iVL7CJAsUovCAyK9V0uDgZfFBA3xJPKyi6ftYDf5Wp447dtvnR+WJKoTyGNJboNwZkl5ujNEQ
pBUUztJkNsSYVOcObRic41fZzDJAgX31Pl0ZsBuvz5+roX9xs4V6kz20RCuAWTXXSTTh++1c13a2
gI2rq8EqmKbyBn29k29UzsrsiUj0fc4nDPLDE7Zp8q+nuYlfvCn5kH3EnpSIHEKyc7vCIF9KKHu/
id6Sjo+1JbuNqDXjOA/VXUEbRsBc2BdF/JYl1Y9BuOaLlkS0QAo1vyqMCykdpdxhTEiPdmFPKanG
Tcn04FPaCqU91cKYMFScfASzDMuvvHBZ1DWml6D8Vei0T00qQZKW4lei6PK9x5lqa6Q+qiiao9uZ
7aQm0KxnCEK9K6aBfjGO6gvfxwrnXfPZhd39+fbo23xSXGxghaMsjNGReyUan6Tw2lEeyPX9bYDg
2RTZ3pa6/Y3BCqUOIdJ+si010J9isglCVSshxshxrTi19+h6CKgwed1aRzCvyWtOHPMk4DGmKBlo
jcr6SdRCluA963G7s4JtyW9iNeK0XRGEKHZaFj+SIFQutHssUhoJbFBM9Mhdy5ipi6b5AVL+VkeG
5SJ2utDHeKiJTK+Fq1zdrBsONHUQi3RF+aWDY1vMD0HeOOsnZxIj5kBb7Cl6QJMFnYSzD9mr6EOH
0tL2Mx+w85gQ+cwmAY349C8qN9fOprJlB8gv0tb3Fg3A/ZM9TPSAJfIt4XcmTjMVoP80eFDbikj7
dSxw1M9jjTZte6zP7rCNEWasw7osVxVmEOwfKIKMMFh3wgdry0D92YopkRDtg8q51Ih/Pn1nSNZF
0K6eN1ErdlFkBvgPC+MjyOnIFgpJH7GlD69w8LZmNcK+JXpwNY8iVAwFYS4CjA40L5XU+uiUNPoO
EpQoLTRpp2BOOPP+fOSmZLmPGKUNgpRxbUvSFokCFiWnCEva9Wl+CFT1h85IhCM51AYW17jehwbS
u9BHyp13EIhbhvhDCst7lk+qkT2gnq1Y+jQKlLJR84s1FBumbwl3W2oSMaaS31rZt/nW8qXJzph1
L9JfEQwV3J3Gnyqz6QP5x22i7ltkcvpiSnfDRj5io4Dw8/yMCVUhj8HAIsDuaSybqSUh9DTZyQTF
d8lyvagRIh9HozB2YeXJddePqHqpyfYQsORNCVCvzJdagYFuxgwHhOWdwhqKB+yrhaw6+4E2YE8z
ni5wOaxmxoGkDlkrjAdv9K90PNf8boqKnylOmy2/Gll5L46WMkSfVYmJ3d6b0vP+r0v+AMp2/lpd
mic0iTjrdgl8qby1o+NItPb8Cc2RXjHV6GiNZRG8zEp0UE9d2Az5raxcZvqdUfv7aFDXyaTVmYka
9LyaXRre2QDAa7MOM7E2aPS5OFBdHa6o1wfeVSnkb5oy206ga3G8wDlGRfNLt334FdOpqRPsX0ni
EO+b4iqL2kTcGa5ulNL4ri08LJFp/I9wLY7NUxMy0MwqnVFz0g823zUswrAkdYZeMPwJM01BlFca
Qdlt8lZkNGShE1n73s7aTeprzUfbp2tGjvFbILPkFbDCMs5QP5CLSvNjKp8jwvCOzzsjnXTfTQd3
wXBB8AbTTv33gJrTbygTxdgbHQh+baKzVVqAQaHoI3r1yWvn18EvRUz679aYTEtuewgNC2P0qD+c
isNZ5nnA6B2D5J9J0/DvYZYzzJdZZ74rE21MEyW+5wnxAtFIvDVyCLdh2bLjm429CXS2WScCQTDz
FEY9X0gJ9GoGK2BB89aEd/YMOuiM2EmmX4YKUzVJXJ81HYZd1OThptVhb09Lkhek1jILo2AdQEbC
B1EV4PXAOqD7LMqJlTVSGkxDZdaKYxH7+VYWSfoVl2+Vn+ebPO8Thi3hq+bkyh8DxIGk0ibBxkRY
gdCKXv7UpFJ8I1KYQEaICEycFkorXGyoBnfNJEMI4OG5hca2UeDPF530dsRFZVs9MZX3tvVuUW1q
aCeynAI/mBJwpCiJzM3MLWXEC+hmZN+tGfgYbfHNWEGbbz07MN9K/6uQrfpH2Mp3zx/9oiAd5uQq
yTUm0eF9fkaaRUU3A8H13tLJyxPTCIW48AXa/eGWpHb76tQsEVYSX/mokgU1DWlFb38SdqoTgsPY
OdDTGyKHYf/UkZWoLLjjxRFwh7XIS334McZITNVe8XBsNM6lsTOLLuBSl67DfhCoewgbyirOo68A
Olux9N3y03Uq9+RgcqrsAX+uXeTriPPIZm46mc7o7Dq11KCTckOaFo0XBOzFFU4pemvqBgc3PYQy
Ldlkk0pLwFQWbVSvZ82WkvP6/EwYTrLpGJ4uRTn+aG3SJkuSM7d+EMNUiAJGom316hfozQYJsohu
iHOARK1vh8SwyZ9hUKH4uXbL00i7xToQERY7w6/1rcTkupTsFvvQI99iXoDC3vnZVHa1Zhpi31PP
PDtj/luFb/YSgSdG8Btzu2SIvmPT8Xd1Y77WIwFVSUCGU+fyBdXEyz/xT/zOTcbdcDWXQewE9xCb
1JYB/VFHVbiD5FtS4YVXPbFa0iSS72q0jEtrmz/VSFq7njIWESBoOIVzMUyTOP0dt+4O30386ROe
uMEBmZPMUJCOZ1mC6Q+NgdoafzaqH6K5I4k17nsCL8vAXOhkCz4X8sEFHpxF1RWC0Lk1W/09UeJo
RbK2s2d4ngK1TM1lD2gC1F9TMApHALIaDc8i9KcaXulAb+IYVZUO5+jUWUl9DQnPW4Igs9coU4x3
JSR6JA0+MfsQRtEVl7m2Z4GniOpelexPN6mJUm361pyUPm3j0FI2lK2riFdB9NdbkqjcmJOF5rn0
2Y3+PrfEyySCnOyjqJhb4gRuLHHtbzW1bPZNWLsPOx7WKMSHH6QAkpDJRGivNAaYbvJdc0c1r7Zw
K8K6zerIISp4M/lFwOC7Eggdf6RJ+CjSqP8a6yqC0hCNr6abyHVLSKPfNgentcwlIvQfFsoUmtB1
cGHFDC6Nr9UUsHa+zdQ8XCLjb1BxE7MaxAgcwNp89g2iL5XNbqV644V94l4SHIvXuTBuqXBRBzsO
uVyGFb4mkAOoHM46MNfl4IEFFZnyNcvqn32CoSjIKC5bpMFNmm7cob/QUEw3KMCJvmhc7ASRBHE7
9uWy92rnapt9sEwG6DVliskyRf1/JmPEvCXV+D3/LfL/fb1jVIclLmQCIMhvmcme6BGPYdSVH63W
nQzb/2nWmXlJfNe4qDq+IlXDf5xaiBgzu6XDx6djxakTXSu00pb2LsdGf/wwmBWGaHQ/I5JallE6
pZoRhLzuQ4/VIdA/lEBjhBNWdnCCqOH2w6cFVrxt827X1nW0LXTdv6Tozi4NnaCoIO6sD+t1ZxLV
NUybhZHSKkWXDf821PV93+o/g0SB2Vhye6IMzD498rs7qX1oVm2eHIThkJDr7CG8EQMv7SucO1l+
15AvL+JE7w9tDqrMIF/yFPnpLfJldR1kWZ6cJpUrBSHuSikTdx17vXUwKLyXfehbDxAFMOEc01kX
nkTfYNtkrrrViWaJPPV6kWyYzhN74v2ZnSvGZF9Jgawt+Pj4R4yrPia/LWkCyTq3jOFaRsYDDWxx
UxPY6TqZnBYZRTtfoDuc+yD/2iKtrmwKVTmNVkF/sje2iVZq9CNpGClt1r5gV57mGAlK9SnP2cPF
GNHoglptvFO1Ojt8wVRr8HqWaZ6O5HNy4hMRotuofeSCcoC4S+2U5JW5H/y+W7q53W/ysWUZLUFJ
64HdLHU3x7UTJlclcIIvgERmF4MJJhjt+STO1qoWi0ek1M1LgAsQT2BD9YfojRyWhUYD6RYN9Zfn
Tu0tD8mm8InLe57KUbv6tyxz8kVYEq9XqVa3sRljbPogT14lp1TPEJdiioEi8KMgIXrkpDpdaoAP
dyPT7ZWzB3NUZvnDnKiWva8jiCSDpNmOrKlvzPEZfqZm/sdQ7gOb/fLpx3muRWbIOhcZvnpqkzRd
FWOkvhl+/uYQ/WcjLfnhuAGHupguTVkimmjj4nX+1SCBWyPI27N2yltLTw7sYvJgeme8j8Zk1W4b
PnBKOOlo6mbLYoXmuQ+DN8lfZ+0otrsJ+wx/75grp5D8JtNDdzNbJihJ/F08YgeOjRBtcZS1CI4y
61WprX0i2/6FbAXr1bYdh/mzikhaAlWpMS9c88xEY0N3WGWevx/ScLhyrHdWdWt5WJVqmDPsd1vH
cZn02/j5q64Zbs/RmY8vdyXyqj9DNm2XqB6qLWcPe8O5e1jPJgtwMX8vm3ps3sfrDJPXEpRz0cj8
IZj4uJHI4slZjlcoRQeBh42+BnFVJ9c20+Pc9BAFUdodbyzTWdeLtKlcumHIYXTq9CK2MhYhRrtj
ZGCIJ4wG8gGoU0k78NLN7idV7/i5icDc+LqDGidhACaFoy5jM/phuMHZagfjm033bILeNp3cOM1e
Sb8k96Qa3YtR4TnMsgFoAtS6gdiKDURT966olG+FxerYiH36rKoFyiPXsC3+h/nB7ILopuK/QWCv
tussNRE+MXx6PJ9FyJfm5V3Tq3hRCLJCMenZ95gD/2out+fvI+kEVF2xHokAQfWiddaR2Vq1r0X5
lufEbaNVBQhujytWu/CbKEJcxmXbHRySeWh6eiwYbf6p5567TmsGu3OXmhPk6vn7aVwT4Pa082iR
QDbEbnLoNX9TaaV8jAhBnxnAAZypZdgBRYv0cm1bwv9Tlfq9UJ03UQzlm+kl3yC5459Yor67vgRK
oHVfip0e2N1gqA4k5TBqZCbfB9EycKIV5IXk1hoBTezBw6RT9+o2y20L+hOw+4mv58d98tKiBsRt
C59CY8/aKG76XzeBab2gMnee9GD3ROlV70eE/FTYz66ZKrKGD3toQq3w2w9BNY488v40vLrNtTBc
khrtMXlQTvOby7LqpQFIuNOjibECzk3h4P1aen51EGQTLcpJwje/Jto/DomHmrSch1om5oZJ30Ng
OcORVxofnk4Alaor0UlrJrB4GafIQEPYJSGyPRDxDIWglg6759oCYTg6t6hx7i719xb3/lHkbr+Y
NuvfXfflN4KD3UCoMekNnKxBHxRoX1K9pVOrxfpr79C9jxMy1OKaJnwIIGxjeXgMVGwtNyobhIvT
7xLU2IuLVuXYFjJYq3mn/2gJJ22aJN9SDaO0nwQajg0/pveNdmfM2wR2MiMXxn1Ic3Vp+G28F9Ur
Pnrj3RfwimJm1CssSM62EhFVfTjEJ9PlZ9Uyp7mZVccMySTXPCFk2S863EuamwyH51OfYfGadh00
U+CFVVh9o0YDX1Rm2xrYKp5zZrXTmqnqQ4Nt5OI0hXopGeVvuyQDXjs3azoHUb8TIbzM0Qk/nUEW
MWGVbZjrYnqoknb40cGvUY2dRydm//8J8GNdzdZPneMYDJdUiZHNe/qw/jdLqpl4AFJnkjNZpdKm
r+89h1TE/gzuGnlPjYjKqXCbReK59Jjm7wz068KfJEiz70YGYwayRG1X7ty8TlTIPcCMd12QOAtR
9cbJNBOxi5llPp/NhRBuF8mJuJC3wA20o87h0vX0ZvF0tngZEq0gGKa2ZXFgR2pffRU8lRBQtCIt
RW1BTuu+sKF1jYEvPsiXSRdUTNYvHyGfx2763hbdJzg9iUJHOOt/607r63JV9s6v0cIq0lqNdTfy
JFm6cc5eZxqXMFLVpWozQcoNTAsaMiGJCwPE61jcjdQAjKdNaAp/UAjE84xvgsrqQyriehWlMtwm
RiXpH8byRLI2NIQCnGioa/6SL65cJNZgztZU+TQXjkpup3+mJ5m0sIzF9ZE9KZtf+X/fUiDUzf9m
/se0vxj7okTLNTIaozGzryJI6GgyFV8j45QsD1jejVzpT3hbkGbRhPriI4XtFwjbi+dGzgs9sYKZ
hqN8kSTAYeyfAX5+5kym+MhZu/mLq0DBj2gzvlgTrBalvjwZUHPfUQMGRJW0wRmvlH+ss/yHT718
nB+iUPcZL9RbolbMfRsUmLdK39zjhKEXWXNyr5AsvMcOCKnaZq1XAi85z5cgjz79Hp7murI5vhHo
k32ZkY8+C/nkoCr+PplkIzg0m8UQAXYzu844FTpij6gyO2LoQeF4k+Jfpu0jaVLvXnVhtUpV6e6c
tvmIxqI/xJob0S5R1TukPtj8NM31/8PcmS1Hjlxb9ldk9Q5dDA44YHalh5hHMhic8wXGzGRinmd8
fS+AqVYlS13Vt59aMosKBIdkIBxw93P2XrtfW1NiDBXY+MCAjGC2lf69YqK/oFC7burQOs7VZCkh
zDd4xhmPQBEtJEuJTAwGcL4ki4dmvN6KhHq0+2UwWtIG0Cwby4LixrYt8x8ODrkvg9Jh2SYF6cNm
2liaR7OXghpqNbkC3lS8orv64cb8LV3cXdUSBrPfYfLAhkkMMvaxIkge++lAaXl5/gavM8OPZ//+
VjVv+lujSvsVdqviGTPxKhy7AbSWTop02ccwg+KS8l238jTquDgFOggsKNU1g85qYMH9SFICIMjN
+HTciHx9XyW6/thEt0rjNCtp1MallAPMAn/8lg0q94tcUS8yyqqDApFpA9wJoh+N4V2vdvGiqaa4
i7LRlhg1ArfJz7Hqj1N2j7fOGha5wEjDZ7WQxUKv2uEcFEn47AfkNBm0gmy9LtDGZofC8aLnnKAP
gGcAZObvcov0a+Pa6TbvIDUJh/gUbZpA5ofa9R5yRs7Ri9qfL+VGfa19WvqxM7LL9IV3hxMjOs3f
H0lcDx/esNpnOJKd0NyTOwSEpl7prk4+QRp1N5Zltgh12vYmselKsu6JVmJ6jQXhl66MQZmUJIKm
WHvpj1O2iyj60OJEd9gVZbdsLVxHkJDa+6xCw6ObFZdKX25m6cf8UE+cf9vAMRgm0bBJm7ePjmNH
ZOxiyGv7OyQqQSX5vQjReXGquocCDe6iU/Vgp/ToS5zpQekMQOmmRzkG51SUsmTIB+02SAy516lJ
HmIPLUfXtPJLNFY7AzTKU6n3PQXdVlsnuLEPauFiugmaSSMnQ4nuz7KOhFhRNao7ZzkfYt2rSqZ+
HYySU26yMB6PfUxREPVxRhPDql6VvBn5GMIVa+C7zA67ixOmdLkDKjEgqEgt405U6immzML7MOVX
QvfXoe/1J1Hr3Wl+5s+HFlOD3iZ3VM/Nq2YpX4QXb2vnWhWqwSaGh9bIx6NVHGyaPcvCyNjbzEk3
OKbvIvyu29L3OqRfmfY6tBd9tOwvoTnSebHuaoBGZ0l3HwMNxp9FV0b+Zn5R8Ut/OyiIeqO8IHEN
0XlRhuNCdeJ0oxtxD+ajyg6JGLAkxw67fXEOchK40e/T1RHGBBaanGJdT6uoWuiIwF4jxZY7Asj9
ZZBb0daNGzGuW6z8heCWWSeJdc0ILtv4ZWEcKtcdzpZe4hYMjfEJutibLhTlvRJ8RpLCL+T0bzpV
0CFLsRbjuH92MoATXeLc9o01BT5MzWzPgf3Ry32NXXehTQk0vdSIyJ1QCGFt0m2lkzKUObtl2vw3
imExr7SBe6NLMmqMLqzI3waySaloWFptHR+Citx3pYvXEYWKe0NU6dbLAW6zW/uqBRF+hIYCW50M
xmHMRXX5qAzlurVop2TNBJIO9rcpm3M6VDqEtzLOjG3tkQSn621xdIXP2QMtu8NCqu4AlKqbKtMI
AAyoVbuWSC+gWAO4N9CcRNSWb0Fq7s0Ov19DB2ubEemxHTqv36PNsi7qUAXLVrOK78SBmGWKssyJ
nRPsJ7iGfZDt8e7ZWzUdzKNWXyeD/Fs5qO5qRDNwJMeZnDl93FcSaZYa0Z4rw0vQ5B0Tal/f6553
a6RG/8osNZQ2uuZp04ywsDzgJcRLb3ukiRo6b3x6VkvxLWnB14/WaTICPsGlP/qNb5OvoZuPlKi8
DMcSTrKSmpyrL2MCke7Spk03nmYF50jTh70OlwMe6TBstabNFnMrGn2UcSJ0hebr9CF77CW73stu
+2WcBf51Dk6iT8bq221XihkUmA5a72F+UBHM4ry8nw8kTjg8PJrYeMXUXUzgx8ms1TZepA+Lj/RY
St+0FFCRrn/vttXZrzVsqhdlaLxaZWA8l7mW7RT62szEHBoU4ZeR6ahHcoJPsP4lylqks8yNsIGK
vacMlGXE13lSnoNmC3VIyV0dmg+BYdNOlkLsygtr8sTOVthhKNxjyi1Adez0ANb1KSoccdu3Y7Fr
ZU0qoCfd5dy9VyJpHmWIImU+ZboVBUdR+StH9GQrkNyNS704lcPtHC2Ff8c4Z31xnI/YGAFonXFM
H+taaZTimE0/NZBrhqEvyjazcd1qEeV2lnhNFP3L3JX0p0JVrGC+gNqKUTI3xLZJG6qx06wcYyu0
4uS+hFxWjWr+GoBh3riJc9MMwjkNbRjuBtuu9qmmFKtCb2lVU0Uqitx7bi0VNJMAUyhTxb4SV7Se
HU+B4W2ats7PVRxclLGXu1BRQVW5Vb0SM7bJ1ywmASv78XEI42VquBMJkZLAA+gReWtjIMv0G3P7
saTJtPZ+LnTDSbSXoVO1H4VuQpp4I2NAlZ2qTmeQ+0cnaAvU/C7HJ8O+mDdJmbC8IAMPUXidFKhg
1G+npzb135M7PdBZt7dGXD21jkvnQoY4hx3hQVlDSlRpHfvONLqt9Yq9Rlx6R8ps+LGMUVlBZ1jG
tlD2/bTNSGKhQ/5IDKpJ1LRtaMu3RA0Vu6FWmm0lM0i4UXoJiBRf5HIQO4xDj5Y9NaaV2icFALau
hhC5xIyWBrRnhybOxcKoIUqgDpg61M3oEg5Oi5muV1LZzx9isCHw47Vf9NbC67z93APQalSFOLcQ
EGljpq0/UnI6cZ62AEqm5t8CW7l6Vu2+ae4TG5kzsp7wu6nXb/iDw8dYBt6WxlKw+pjSnBGIeFux
zKrYqH7jorr4uDSf+L2HeuyyZVvI8jEeOjgNamm9CxyTEj/dSH9zlTIX4uGqh/I4P7TQ5j+eSVe/
p8Q4bjP2CebZBkZ9cjKTwrkTOGvMKThA8q59ahggu3m7a0a5IDAWvCun5QeeA+0isibE+2XL42AZ
z6HumSehgxwQo07+8Nj9BO4TPfAjlSxBP04LKgfK+RrZkvMDQh93i1mwWyS9+/O1+QuDjDHNIsxY
Nn73hTsP+nVZpMco7b2bebObSRSsmonJlpyiuXfU65F5F8QYjidxeBF3T5WvCXTUDmVFxzKO8zO1
MR8GOCzlmvwH+xhlJDbhq9We9dh/r0FIvrN7XeIoWaXm2ONexJoUmigaUe53AF0nq7MbmNFy/jeN
BmRkFYMB4l9fNy3tkzQNJNoCqMUfpZ1mIJnEj5Mv2eSKZS+AvSat9GOR9LAt/ATQyJgc8ReZ2WJ+
yp2Mzpd6gGdrnFtYMdRiqtMsDyvsdGBfJPp1MtH2HBlZIBT9YWLmSsxdVb/u2coImHAdVOfpodL9
Y4WX/0iD0detbV2nG2xA1AcbQ+GTiusIHRhpJnLTAZW8kX5TH+BQU1cv2pthesmfAOYed81VPRpk
1ZWARJTyVATtcKqmh7aJpweTUNdMtda9OZTMdjQYUmG+CU3JFpnKbOsF8BtV4nKOWTUy6ShcVHN+
WaCmD9Bj+4ueiPZIC45e71TQCaLGXaol2qyIcsY9zJxFMN1FMIR5J2QSbx5RH5v56N+vK1pP5oEm
F0h0cMPl9rTdGgxAunlko/el6aBQN//WE5UW5aX81vLED3kFR7nJVJZItb/UepJcFendzcKg0m2r
LSGk9QZtQkIASPmiIj2ibPytB1SytKmS36jpCNSGq91oRaYvkPjl697xkOFMn1odDs6CEA8Cb7PE
vIUyTdN0aonqqCSXVUsu4EzNU0JyrYH9gPclDSft2FEWhn/vS2NAsaE9Z2iEFrmVY/LF/wVnvAAA
rSEv8Bo2HNZINaagX3fsHLaBjpau+sTIznNaYqjR2GT87ynbTsBpjfb/FFmYOdzr3CBHZdZww4P4
otyksj3TRnCfeva+G0LieyT7wWbWiNtDefViiiyzwNDq0n0KNj53+hcYjO4KMu13z1aKQzSbLoqI
kt6QAq+ybXjtmpKcLUU55TQo7gvpvxWaZn8caSqCDBtrOkUyvhj5QX9G2vU0H80PLRI5c+zE7Xwk
Ew1gcDolmgdwteK4v8v74odG6ToMCbigDPI8F21VcPZpK52zryAIK1jxf2E9vMyneIhE6XggmAU5
gqItChct+rLzlWalp9QtReTS+CUgQ2hjcwik2Wx0aGf6uGVVFjOuTXEs5GtnYIZZhRM3vzY7i7rk
xF8L6T9ww6Kzl6QoulTzbhxtdS+E84y1NMYeRwoAS8/uXNvJC7p1+4D/KtlM4ZmLvm+9rVWBJCXS
tLyMdV9emlbV/wo++Qe0obB1QkyFFELVHeaZ334JtAp6TaeQwWDRiwHvtJ/vKzhl5xLd5iWWj8HU
UyF5uzzqbUwmWfQSwB0/kkZnndPEJSBbc3bdFLAy3/RzcN87zHrGYn6tUWIw9eVN5rY1FmkqpvOz
TPT0V9DBfpixeiMrPhxaiIhGUH3Ie5teJpioMCiKTgm3utJiCUOeDVmjW+WCiNxCz7+2WUJneujp
95I7Rw0fIVI4PQx6KM/SjuQBQNbv9MSuRRXHDIl7x5JDK8sOQ+Zu5E8NzAfKtTkrxMmXVnu0sai6
GZekBlxVSXT9objA7I7WbCTEB74o6l1rAS8+XedowCroEa+6VeSwh93hAXXEqu4SY135ubqtIcX8
Bd1Q8sn8GhrpaIRGmqYQtsn/PoEWO/ZSyMgYIAjr3gZRA3+LumLdqptaVayDP6jmiqadvYoid+pT
Ur2kPpLuaCoVWypfLqIEGexIGak3EmvvmX7yA3fmKRbINkkP7fAReKgt52c6zKItZb6eymAoott+
aLHcW/FVoLm6o9z6pHTI1coKyLTtJRhWWQFC6XsaAI6Ec6ylwrBWxyIib6yDOBc4yQ+9GpPbtH8Z
LCtfk0FVHSlBgQacnulMTZs/P2czfPLzOTM0HLyQKYF5Op94ma3oAmvQI8ZLghv/EGD4PRhCfca4
j4zCIjQqK9mBzc888FqbMNHdjRYPa3favhkkiN9IUK0Lu+1+2LST0rpHCTAx3yje6GsnR9swK/hi
drEA66wHyyhDFKJcAEqCqEAzShiJTfi9qJjxc8MXGzrV5CA7DUIYKynPeZZuOpI3nMXgGtFfEEP/
QwIfF7mjomeQumOZn9PEOi+Xntm20TKzQONmEUbfFpb+wkcdFWb4rUfWd0j/TQO3WyjOmuPEW1oI
xFn2+MSGIHwxplZ160txrjMSnP0uarZmEN18SlHiOg6PyuA+/flnaH1meppo6dkdS5sbpe04n8d9
aIuWlngXL2myJiR0BfZL7xMZ0GPqsDXti9Gp3a4Dr36t0hZaTa4u8qyvL2UbZtdMTL7LJGA3JNK1
xfRxsitMxyaqlympJLrmgWatrKEVa9dRld3gM0nPW9QummxKmksmQKKdGllnhxjOfGg6rE0K941m
z6KHfX/1saNANfO3lW1ARUPlcWDpVV2BQj5UaFMsQgl0p5Kvlq3iKKWGepu0dbqvRX7tdVXdBjQt
lh9phxWp7F5Ex7yGgw/ysMhXH2lM9Wh9m0s+84OMAYP3FfhFKGWgaKereJ776NO/KGHTbQnIwi5A
KOtyiG0kjVH/VxeX9odwcD4Y22DNr5NGifH108UVTKwIYeX4r1meru3RFo+R4e37ofvWliN5gppV
Ahw2vsmu/9KpfrCJA42MHdka0N1Jo3L9FZUJbxFhHrsfwsLYmdKqtnpQ/0XgrvkZucwYEgRQ6pbD
yt/8Q6aea5EtkZLRCjKaq66b1mFT894btRyLBYfCdrJt11C3InFQOwnpfDcrQSlrQujND7U/8adT
+QigVznUOAyPY1RoW8vELztS6hxaLGvoLykgddhR6S+QLcPG/RwKT5JTFrEz4shWNIwY6VATWawj
W0HlcSONWLujy77vUFiQ87hgm9/dmiFLHyvLWIj4FrKgrizPZY9+J9LQPJTTacwzQnRiepG7+ZC6
xGNgWupZtet6ryj6X2UTTnPML/fT6TzapoFX31aF/vl+Sk0/N3R8UgyqKSmZPfiErc9XDED/3GR6
slMQXi1bkIWLvuvza8juc4f0UiLJrR6yxlWWs3VPOsWOnY2yn1eNoXkEr8jFPWKlNnQprmFHWMjP
acST4pLC5lymLOx3f3530f/DOzI1cjs1OHv8//M7SiFsJ+y2Qc3OZeWuVo6QgwCp+xH1nxqRRhpj
6yaAeh9HOC6iqRnDRw0P984P4mBd4r9flPmoHAzQjK8mTGZbrXHqysZfz9U639w05Dj8vH2RAC/Q
pFWjeP2Lt/KZxMy4Vi2WdZrhGMhZP+fP+uXouIHOWkevw1eKLlAEW5SpnkXWk2omculEHpEJ6bZt
O7r5EZlMM0jvo8qHMW/f9Ue9CZCHeEa5kkMmb93cYmmskCdETfhkeE7Ku9PCv7g+dTFl4/46sDQS
IxlYVA24k+ifsnNJjO48WSqT88duiCQW0cmKWh6eGErxc0teTtMXO6VO/G3SO3D/A0GqXkrPA5vn
sp3sCJ0M7z1kZQGdFwpycXzJK+qVDg3bI0o/azOrHPJUeBTn4fK5U7agG2v9SuM+tpzlCoMcDnlk
pGcr3BlFkhL9jrmHmRDsfd0Ge/6malkZDTSkpu4uPdUoNXmCxZGcWqJ6tj0OIb3EtcOmwTz3OqYS
J6ldAMdjdaY0T6oLKd0Ikq0jaIvkgebTCr3mDeJlEDSwwyCYjONyZlUAzDp1gWbcoAaO7hrP3bSV
Yj7U04MTATMLwiclLL8SzFHdVVaMi6j0s62dwf8jbEzfDEIJr6aPAbW3AVfEuP1Ege2DpXu8TfC1
sCs8zj37fmrcm1NuTELVcDl2ctzNHq9ZEJXqrr3y6YHYU4VslpRRgVM2KdrmZWdgyGSFuC2/t4jJ
0TamlD6lIbGQFDs3U6Izi1Z9nXdp9pB02UiWSKB8tUcU2x0pJGNdnBTwJAfXT38+IKNXdsqQnIzU
ylZ1IcpLnnfVVoqAfCV4SyQiDvntOBhguN3c2fvtuBOFiG+D0HuqnZQ6+84wYd5XEPpeBkBiq8AE
QuBHMbvsLFwVnp++qrjWYDsRX2WS+/pKMMQ1sMdbsl8CkCcgn6LSfp+7eNkAXr1s843QymKHYRvv
4fih8zKz0Lmf9S22q1tPDToviJpDdtNt6gnUUacD5jC74x/XNX03Wyf9QpBVJMK7OGr8I/f8Vd8W
EbwL5DOaFZvYpOsn1cK93tNJpZUNV8M2qb/bbhRAila8eF1Okm2P2NNjULYL3zGyvRZMSl8me0e3
V2lh3aiGUl3nB5ASXYib1bPFFW1Oe1PTIloEQf9CRFh8qiFOHUNLe8hiNu1KaCNBx6C8S3uL3tOk
XsnGyaQGp2tPswxXc+nVe2HWX2nHZrdZguMjQ8JEEkcFqnySYzYp4VVUfGD4p5u5XKp4QXdnkEvV
Od1dmlGfWdfYovuUMLjKGMIHpYFx1tIEnEsgDbtEuIfV1eRsrCvMAMY6sIP0Q5gGLLs4MPsRh4cr
zJYahny1N5dI98HqTcF4o0Mn0/Y9cWDdToiPj3PCcYaXjK7Sn994zc8h0SDn2as4NNQtZhAhpq//
LiQ6dXQltTRqll5rdotGSbtVO1rBKevqdw+r8y7DRHaan3keeXJl0SB2sTBOKMBkX5HabyS6K+pY
Mfq6cQTS7pbDamawNaZ/32T0AXCL7E1NomkhzeXcskqfqX6zEU4v7GKl6SEOQ23QT0k35gtTgSTv
EBhwaI3y1QDrQb5u2a9Anlk34LnqFSJib++I5h7GoPniJ4Snq2a1l46NPFVbNnkwfBGlFm1N6/Ix
O+a4jTZJHXMVtsQVzs/i6Rkgl784qfofl2ysL0yTPS+Tskb77deTqlpFnJRqxpJtJszP9CXVVc2j
K0m6bCzxtZCqc/ILg5jTUnk2zAFOv+LSI7PRMh1M2OGkqR8pUdrLnFfOooFaNwxtdpnjxVNISYsg
9/6qxDLPVb/OZdJxJmOYdJjK1HlT+rvhkCvEoRk5jtgoRSeVT6681t0atINuGgOYRkO4TE5nd6pZ
kDojzz6uYNozvN9FWtXtrnLMV3g2xp6UF7wUToVtFD/BhlVhip0vWfz5+NW0P5QW5tUcgc0sGlC2
qp8GcFkbJMNULIKyVopHR2dlICCt3M3PdK9uCL4db+qiVNFvdSqJpMF4VKK8uqkkooIypNVW5UZ1
U0wPg4Eruq+lvryi/UW8rXnJFU/RjsCFGwpepJ3ZRGUNky2jUGMUBXp+8NSYoBeqtUQtmQh3wInj
rk8vZp+kmHR4bazJ3tUM216JgW534JPS3NXRA39Cefqodvu6QkPZXxd9R+6qVUDWgoYyRbrZXj9e
YdAdFOHXlAlLb4UcNT3kk/jDC2B760Z5J82EG9x0NL/eSiPcxrKERhfDUkE5bh/mi1K23c5QC6LW
gtYk7ioLiue2LJcdfbN1kxc+KwbwnrkpCvpNWbxCYZwtuW4cEl3zcPWxsA28q4EcFhwYQgQxKPbK
SeLuVPXWbe+N8uAoKak2k44rxtOwcJLw0k7EhQoR1KruyfeYt3z6zczgjhTNxHsIIn+2XVH2jG66
g41ckDRMm4wG0yJM0ULHcfPhxLLY7WwGyMM7tQ0nUTQLW5nGL2gCbd5SyPo+mSD3gYd630Q2FTWK
f1WDzL/G4XD48zFofL7cLbbqyJI1lV0+YCVnWqf/7qKBeZZC2O8RXMbNrdJCnvYA9i36EbGC1J9y
zesPJRT1XRRZ3Aw986LnLY1Uy0JbzZbhUUJxGMLK3ls6yXIzCEwtdQsR9wGfxuZjJR570XU6ik38
yW2av45FuRETWzGKFNSR6G7XhhVNbTFoQfNb/K9fkt2rf/43x9+yfCixI9SfDv+5fc9u3pL36r+n
n/rf3/Xrz/zzfL95+NNv2K2v68/f8Msv5J/9+Wet3uq3Xw7WYA/q4Q5m4HB9r5q4nv9x7z2bvvP/
9ot/e59/y8OQv//jt29ZQ54Lvw1uXvrbzy/tv//jN90kvua/fv/7f35xOgX/+O3prQ6+vaV/W/L3
/OHH3t+q+h+/afrfhUlEODZlqj/UGRgV3fu/viJMJl2dQqi0dO5ooCxr/x+/Ce3vjirZr0ukwoyp
KQOmyvAJ/vySqlOT1m1mFGJrfvvXX3f5uIF/fF6cjZ/Hf0ub5JLhqKz46V/3LFLXTGKkpWkbmsXM
r8pPQxZire4hANIAkHAPbO4CcefWb65bLAAhVCnyx63s71V0h87udpPkVye41Q1v7fo6KmxcKUm+
MTxroThk95YPafFk5E/m8Oh3j+p44xeXBgJGuEW7hGQdFetysO+s7JstcViCrb+a2v3/fIT+p7H1
y1j9fx7C/z+OUMln+n8eoUS61u/pu1dmv4zP6Yc+xqeu/t2wNfbaiHdZgJiMwp/D02bgUhZTVUll
QRVcCP8ansbfTaFarBAYNjzRadD8e3hicVK5/yGwMQTD938yPEmp4l/53aaaAWobhnA0hBT8JVw9
UwHvd/dUt247Km5xROp6eK/A9c776Kim7SpXEZASnSyts6bIHZrRJ9TKO9vP75wYRkSCDJpKTGvl
58IIqoWlq7c5VwP8IhWFhUDvr6aPJMCwNDTSBS6tnWf7AOebR5tkmjU7cJB4SvBs++26EUq98MgE
qhs6113t57Ar05tRgZtejOK+0doUgZ6Ge8th1gc+cMySnI6+sZ/SKTNf6mSp4tFOCEprWnXVmdHF
Svu7tkreHQevUkcW97JjMRiNUGGSAKuYlb3FXhwBRRGQTJMD0mUwnk5OdcDOXtPqlViJK+rGEJ0q
3nTwtAe6GB1mCfsVi+ubKKsj0rMXq03vq3gXBgnz0fCQ6U69hFVVoE6CqWgnYftKh7uEcwGUpmiD
E9DbCFds7B/jIHn26tTFo+FCy4LRcqv5/SQzqatz7cp85+bpPeoiF6nbgx9EX5QyfSwcQApR+eo5
KOYbBSik6DiZFqSMEY/LECDAY/Ykq6X1FhWuYjHoj0Ofa6y4QAy1VRXexl6H25PlY8OdBfgiFvak
b9gRUMhqMnz6emu/DrWTbxrHvWr5CG3WeDKsr9IipkGK2FgVBGf30HP4YAi2Gv0pqRLIAd+lTWuv
3iQfJcpo0I8qgmwjg1ETb0iNUjB5cmcirzuocYCY1dm3e3/hiWiTEr/JIqbvN4GZrggptFa1C0Rv
fLaCRMVhfQlAr6zsjvTZOuq/G2h7MbXQ3Y3NbWVNrdgAO01baQ6WkNuwtFQQp++joiUsSN3nvqrP
OEg2hDghk8NvL4zxxbGIPBCYzIb4GX/tgl+a7TMv8va++GFqkXPATZAC37eWPv0cVqH1ppHOGynG
Z2wl+KboiVe4vVWr/p5rxq1TV+xg1X4pHPd7S/9mERJ8BPaxfix6YOkBsoI2zj00PenLWAGw9/uH
LIqW0oLJ2xfPJTODTbSLP4xnp3ffjNggLh6RksjPTqgVByPMwgXR57sQt0GTKuSKDTo5FcYxFxBb
RxSJ7MjJutS+tWM2tSAwOSG4joHcUWWBpVN557I2j3kRv9hE5SzwU74J61w4tHQTqtorr5JTBDYx
wPwxbTze535IYJxNC4rF6wLxFb5W64vq65cy4mwGAqhHndtfO8b/um70Z7LN+WHwKQ4Z09GG/Jfv
veaw0QdEFAXs49Osf7epgEv/cSzsk1vQb5q4F3Bj2MouITlBBQg2DtdOn+jPRsQmI3JfS1354U2/
JIBP3PvxFj3UYyjxqyPZpCBerwKK7qvUsi6alcFB0RnYWC+/R8M3vMgFi43qXqGgZg/tfUTXH3Hn
m9Zyqob+HvcwuD8ELyKmjRo8c/LqRFtO+xoiq9u9htfEUUn/SNM3am7jRin1t8r34pWD+HdJ/X2p
d/IhB7iqdYzqyGGM+4nGXjPj3dEk6+WzlaFVzM5Jc3K0YokP62Cq0BdbDzxpepCmu5a0v+E67XpA
Fbbj3dBjzABXQKXbxfHEgAO+PxLlLqFjs1xQcBCZpNPz8S0UnNG0UFni0zd3iF0bdl1+0a1hVYXe
I3o2fPDtqcKqJmCZ6Eq/b91030oUNk+u7W6Svj5xWe98Qz30o7mafhL679pGZIfHfGWW1Kyhcndj
cLS0O/wqSwFNrFZutejRMl6FGHZRWm4lBQz+fUH9NcxfepXcSl+9FAEpQ+ZWb7JyYXYBsQNi5aeE
pwTwHF0Qg8gZ1HYv7H7nsoOgIEgdwQJhQpM65/6GMLKO/PV0Tpq8gTaBjox41byvb5quonNGYJtW
ottzDtIx1l6ToswE/zwaeHxDcUtn7dgo5ikeB5Ie8LAmydlpf5BgXlghbbXLZOUUg3flMl+FJvR0
PdsPWYZvV+7p7aHvkAvZHohGYwyosMS6dRkxgeRg3knbns6Wa/f7hLbP9N9W8d+arLtRvHVdvbSg
SdhlLihNkckj4CBAfmST1pPz3hO37jXW1g6fu5Q0z6LbTOc1xITUs42dzvOAj5A27Apb38qmZOsQ
T6f65Vr3bzMUnm4rd3mW31o18G50wsdCJQdoyL/hPfYWGDYuYL5v/JS9ESjxMiywtX4f+y0ZH+fC
xIc5KDHltBcVQapPI6ngTqQzQdpmTkBh1jxmRvxidN0jErEv0zGWnxeSbC7oZG9da2o1Kfd8Kkuz
NFZlnZxrMnVEH10i1bvW0KLKuDg61ZIZ8gT48MZr/IcR/XrlpDvqoY+IZ29y3Tg48PGGPKY7qx4S
rH7+VNLo28cBnEvETTQ2+lVWgyYGUKJj5Cax8VGR+kUb/ZNHtGVlZWTqhdxlyLAgCLMMtGdVc2le
fy0thlhNvkBQfYGA9NVx61VP3ISneXc9YJfwJU2VO9gx1FmvWHiOCpz5weivdEkpubr3FPyXkCtv
zG/BgN21gZjbD7hQ1ENYVascjZ+BwrARd3gj1iFBGg3KLRENBDuru2LsWM0T7xNDYUsOAseSXjVX
WrDFEvv6pjTWqogJP8BjmuMyzx3scu119DAJOt6T403taaykXrhxNXWN4PiYlB3pvKjbfWgyOXGR
6bv6aucR+2/7Bj/Y3iqGNyG6a1zfBHn9pkT+sy6s17KK8kUXqJdEffHzVY1ZDSbYWeKM88xVRqTp
ADJduSayfx7s8G66ZiytWlmZeHcZdomXHX1Vo+jX41ofjxEtbOO+JgKpsrQz/eCvcdGTp9WsXIDj
eT4C8vFhvMU4JpovdAYpUi0cTwG5mp6DDDS+YRpsySfdKdUIBrffDVtZDcjISPgolFXZVjfhqL5k
HZ2aN73e1uPZ1bnDwpaywH0lICmLjkSZ7FgPWOPz4VyqIwH19jae4C2mQkp0kqHNSs+NZFgjrSV7
q3mShG0s47b/EcXulyL+ahO3UWpLijM9rlUVAtpAARQm852nji/56O47PVRRkMu9ImOskTs4KMum
NL6K3ttGof5Q+wrviWuOngUr45AADCbHUTTXwEdcUdg4yzxiaDwQAaJkNQCAtV4oMvpa5I+TZ0DL
CLiyultu4yPUCN1k2SH1dUBSvUeR2qtyXH/IiPIKnvgVsL+BomDl682jVgbXoIlA304J5wk3SM6e
7+zVCnlzZBwjp7xRSFYaxujSZdZeqe+ZxqA7949+YaNr4uNWKDGa90yAj3GlPGZW+yh6LooUxF32
o/KV+07TVgN5S6UvT04oH7mB3BPid9fKfo8LnwqSex+O9r3vDM+6HV4aHdmcPxKGyZINH3Tfce9A
MUXm4k3ckRud4vhf5/k3NivqPij0N9I47IVZ5zhCi5glR7TVqgfdlfDFiDhYZBPzwfNP8cQZiuy7
Ugw2CZ7yBA7gXDV3XbOLMv+7PxTpmmYa6jsrt3GNiw3JqtqyKsxN3VOADPvhCH98T9HojA+GMzXu
zdg6u2q5Sz3zTnX5riyzaP2642a0EWOYJUI8n4AxrsB+4aOdgPWxYM2tMgSQqTrBSK5MoZP3yVpH
6YODJUsGqQRyQhiL9CU2xKqhfQRAdOHUxCwrxel/sXdeS7Yq6dV9IjoggQRuMcvVKu/rhiiLd4nn
6TVWR/+/QlJIEbrXVZ8+Z+/atVdB5mfmHHOZSjyOUmloVJWzgw3rT3ZHnnExnyHz4q9riTc0W9MI
dR4lnGnB1NZnIt3OBqaNsJknK9js2zbp3kc7eUDNbyJdHWJfqOcFwYpPC4qLLjEjB6JggFv2YNnz
cy/ra5z87h7VC6E1eJxz7FE7O80PDYJJMmAi1fRriEtTnYeJLsvMbhbCI3auVVaXXddVbTh1QOMV
TQ4XMnrpAosaio3NmD4RVewykxqdUT0WMnSqhkcGVOqOQQsLoxF6pNf9N4SgvTlZrDTy+mYoeFmh
OL2rDTvsRgAbNKoNEAh2dPaWpb/p3ac3l5QVOEyX0XXJUSNsj1iahUu9JMv0oDvNbnEmN8jGbgo2
3rbyS5iZiEChG7tpbHkZg0l0L3ls/hlT+svWAO261HzheiMH30w7ZDt3m1OQ1KuRVvRPeHNxCWnN
lTKi2eWUYgu7hc0C6n8Y/jLS7Qj/67bb2SMNh78JDrHJMfZtC5PIcZKGn+8cWc7cA9iTUEiXms1m
RVQ82oJ4Jwy2EvDfuG4xIgYVjrBdb4+BaXKGqqUVtxaryFbZVeTEFfWMM6PtJYrYaiYvIgIkw/Um
nspJFoHJ35XxbBfpIBbOmfEg2654bvqc+lku0wFyjRUxvYXzX63FbtVMfJ6silGXjQQi1qsecGoP
QeV9aS2PomnK37gfrzBg95BPZcVcynR51POWrpNnkXWWjGzKAb/EXROAaLgkW+I8NVMQuNjWQ30e
Zn8ujvwQ4p0OMD7KeG0MpyjPLfuCyGyKn4REv5C9N8yAbTgWq9sdxsI9dqLAr2Pce5UOptfNijDx
PPoluPJTkTxvE9MEc9L8CmUl8wGP5lEgfXIHbHaXBANdJkNAR2je5ej4U8huh8G2+mOsjoW4WD84
gLDMFQsYOMTSOdGJNRYTB30UEY1jlQvMFvUnRqsTa6XZd7hO+dmXVdhN7TV15R/eN9yjrY/Yf3oF
GPUiW/N3Quz7SWZy6cZsn2O1BMMy9rd5TIMKsjphn9fY8IiydV962S9n6nrLT6Om9fF2EKNgo7on
tUpoYar/1z+1cMiPBhJuo3czfvx6ufuntXS1SPkdZxHUOdirCcSK7+XaelWh3yV8weQhYWxuXuYq
cZJOL3atyOZpBQ9JYuzSvpge8/JOVq5A+tqtAfLbLzbs9qPj3dh6HHQedh0pi2+tYfGX9GQ8CXWb
8myepgUeTYKw9AFdMEPKKtFvCw+QZeeRW9ZeEjOYaG0Hd5V+tpLr1qcs19dR/062imB6FpLDRRRU
NYBDqjT3rtYtHYLCsnYbMRLXcNHnBzqu04oK8wjibNt5dfe2eFZ1yJMOntfY3rvid3M27Z4vTXoX
Z8ZhWOaOoQ+djTS7gI/1IU1fZ9GyaHfS7xr737ttGy/mQJxdJzbk9tuLNPPjio2JJJuEmKUypUOJ
T3VXHBAfXmWg86gEYFA2PQAv+77JNKp0vCXlR9pWv9Q6PkDND3ZkL62VnXi9d7ga9o0YyLHyEG9Z
Fsg0TFg9xvhpul5TRdyjsg9IviKnhV3OHlpWCWoU76nXVi/oyFir0KxTG7lkRM4Xj21jk2vDF4C/
ZkOEomMAPr7We7slidbRTplkiJz3v8bGsky3Gv7ssQzbipyaJWGSHAPv9/0JKgAUWmC7l0S9MZqq
9Wx7vDUbRwoOG3c3b95BfnRkKWIf/NO85sNdTCRJ13gmu3L68crsR7XqjYsjsjBfJpZz7FT5WC6H
acUmH5O9ZjBMgq5Aesqa8FVF8hRv0H7i+pxu5TnJEcbazfykMV4IFgw9frnq/gQKu1qqL8Qne2Fv
UdZ4l1NlL3dmds0wKorr+ATx9ZW0ilIjKw3Sl+UonKrGSavHn9HKr/W8PjqaoXwjTh44TQ4EIX0k
OQDSuIdbkjAT8RRxryVwBS7V+8yJny7/a8bCh3H8UJb3VpN9SZPyjbrnWsWEKw2dQUw473hQZPIm
dspzb/dUS/vN9k3wgaTecK8y62y/WCmC0MITQvaua6jnWa/Pw+g8MYh59EAEzCQXqsG7du3bauat
8XKcMpVK/mKXrjnPvxtAZ6Ukp9zaNub9A292xtPTlB9lQ0xOBS8+tRmmAqKKUPR8ic0+Zj2NcBIX
HwnGf+KvbtjpZZhyHTADMUEcKUlbOit+T38uOwY7xBZF/cZnUldli+RuetJ0NwcL05rUxinx0D2e
lWWFcr6x38y6DmyYE8S6QVVslY/b6B0nPXtMM+d5Ja2jUyNFDT8MBNVIScovs4zh+Fh7x6vvikw9
qkq9zaVC/+f9GKt8r/jhswDXTqNj0bEz6BTu06K008RHNeK29uF37ZyG0R5ZnUaqXU2VdciN6R4z
7CZ45gBISlJfJQEBfl9VZ0YE317DX2ltMVbNdlSK9c/hV0wzn01ty13Wp8fGIBCCf3a35UIiDJzb
dUl23XqqlbzX3YqDRzKTG8AaZLZ9wBhHJ+d+hm5PVpAL7FDHq91SKY75wwxOiwStqJfjdT2a97Et
b4Ya6y8gL5VYfqZjtF34XmuR3OQaMvGuuC9c82AMsMCQiPE+uy6EdIu8Kb7Rml3kZPInz5fEG5vv
OmbeASJsOmhl8pTbnJYzhEkg0piGjnkGL7Qz0kNaI/FxmAd7lTz2NU9qySlpQtzRi9dhqB5jq2Tc
vdxuqntLdJ6yWqseCQy/LxqLYna4zPpd73FM+HBiQyuDAWiSymlOFpizzHgxcRgwzOscH8ollWWR
x4Ks8OuGhbm7fDkZ9cOAX6Zt+T0Z3Mxgsr4T6ezajY+dJPludXeaRcC9MfsDlrEANPQNG/iQYHkI
hbRSayqYCi3IH9vhbe2LPwnqNEK2/bLo5S3ztH2OqgqEj1H8CWcMZ2267vjgYWT+mUNt+hhmQj3O
j4PiW15HzhnNPnS6skLD+zXHjBVAV9/BQPvqv4AFsdnQaBi9U6plX8nikghVRtawvRiCZC1i05V4
13Nn13A5DCh6E807dWP9kSXiHsxtxFY+6mye01UWX33P6YrQ7fqqQZhNb22eSnLoW/KX8vryA7XX
B8YNAdLY8zRJuIz1oxLWPffho5e4x3EEBoUsr9440/Tm051B3/NMLxfBaz50b8TKZHui9b7+EACb
w0ZTYBFVW4j7ioe51DVCsWs++6QX964lCXZpCRLbxnfHfelejdo7Vg0tx4zALqRcwfpRZD/luOwR
JaP+g8UWJ1dqbd9Y879YELAXEsv6mD59cR3aFLO5M+kkZTa/OAwUuszzLx/GwCB00Uq+V/Lflly1
1HJ2BI3gcevrR2sE9dwARWl4xes4ahrtewJ47uPQOZvdHIwLzAYnux7y6pRNGtR7wgGY8lboV33H
nF+m9FuOqtg5PYexOcsnAuUQRvbHiRR5Bmepj7MMs5DJvWYb01l7WlcCvubmccJs1fVaVGZy/5kA
zQTYdOgYRbjF9tI0ZWTG8nh5ZAkR/Vo3gyUs1+ViT4G7zkHbOTetKY9t4j5lytpfru8sHgCw2Ye5
Fvec8dQDmHShJRwrSCngyO8MAk8xtBgXRcTdmppkFw7Xcq5S31Kc80uyvlIO807K3p/H/m0B3lzr
Ceu0jqe3G0Ji1x4ysd1NJAQwnHQJaartXT2MrNDCeOEJqDv7gIq8D2wYVhSjF9w5c0TfYr7DJIsG
Cw8c2b5aohchro6zynGc5Amqsy12KJ5SIo/KOkguRD5r6atDn6PfakjHnIADJGRTFkgpYTfCSRgL
M+w9pjoT72aUl3MazqIWEVXZ7/8tlv9n6YODvuW/Xyw//qqv7PM/LpX5Df9aKpv/uKyNMenh1vmX
gOH/b5UvIvXLf3EccjsuQsP/t1aW/0A/LXDI4OwzBDvpf18ri38Ikw2t50rP5D//79bKJo6J/7JW
xpqJgsJgH6vzvfwn3cPI87oRq9MFWCxHSwyBNYqFLatxpdymI0ouxdTb1iBjijZshxOGKNrSCt05
IWmhaDTAwiB7/ErUoayAKxPJ8ZOsHYwByODgnSpWz+S/bw01cZrhL1tzdpCwGg+oiG6Lucf9kD3I
An+Dd8brDQ1qWo5ZeyClnS6fTETqFSJRNSUfvbz0AhfHKu7FOdiGTQv6Ab6UxcGbFh/bxZMLVqIN
pLsEGkxBe8ifEZUSXxTTuDhqpshbmpCQrusKuiT9tb5HBnkTL0iwlbH+zCMFateSJLPo6sHDHIZ/
KN4CMEOhNi8uRwhcYfKlI5lYNv+qbbkHao5TwghcLj0pvfIyhzdYQztXljTZRh001Vk7xAIsxJ2L
+QMWcgQrPOWcwChZJGOkpcuB5wdHgrfPyJmN7MpQNPi/TdvdKs1xDqsgPWqDIxC5dfoR2zl00FFm
AZj6JRxb0m7q2aRKs5IzoXDME+U8ssrTMsLrul9VUP4a3njIhqkEoHKS/XwiMfDVW0jANuCj5VdE
Yv8U/EIY8MVnrKmEMYD8YExT+Zg+L7dQedqYPbNBFH/VFFPzEr66DIPtE9hF9sxs+Ak/oEqqNig3
8wOl7my7IyUTUFqrhR9tSJJ/Wg+XJdBJkiW6HQ7nr24l+EudYf/kgdUtFwV0b/DFc+JyFahkgFFh
NjWRqGLSl3fdUD8OI52B2UNElBkmiSW+Hmdj75bjxal63bInMsi6mdIXEnSpzOz8CIHQt/oCM3FN
Tc4kJ+o1kiv5CmvqgXaNiyO8FSrb+aatkGVefl9S5vQM23ueg1WYDXqQqTZu5uyvz+RZ16wPbdB+
0MwfBkTcPMoEC3OdIYYkrwmO/suxIMaUFSrBEgzoEPn3FJqmfR1r7jWsHdh5oUw8Pr5xRGfUyU8C
PV4gidjB0nNd4ZvxqWZugIGfZZ3c17Z74xjum00tS18PCx/Edj9bxP0pKDMmyiUnno5dPf3VRnpc
oMG67ebRCvFXtqrxQenEJBjTXhnDDTKoR2VAGxJ/Q1J9Qby+JeDoOSFdr53Ig9E+pVz3czKvgWmn
rzKd79flZGPJSOz+AYzwt0rifcKseczLa6vNIOcChOsiPryrte4ehi47jtO5ijH84onjL0vGQciA
kURF4ymRVKXx2AUpbGC/LcVbp5IHftSBeHdk+4X+mVfDzRJwHtq36WZvSc+GED8gYo4xQfKnT/GH
y9jV14YeQNoV67kpHHoGfWND4GY3fzaobgdgj1luHGGdALMlBkeqT40Vsm1N70y6DD+mUWo5kvAq
3qFBP3radoC+arKMPEGcp6XXx3NaafdqnogKKpwroRcvoNQCJaEjpBCxEShgZW7E8l51MkTumfql
GK3AXYqvA6M/qs1+eMuIQ/RcmOoFmRdyaUNSSR6zUmJSH5llZWlBpXGvDEIlTEGXtnjiqGxBu8lj
GKTL8srw/GbS0ZGOevIiV8zKZWZ+sfuATcqeY0gLImaQiMom/9nSEOfQ90g6Fomv116F93VCIaPb
7l3WqVBXG78wTR/GbebrQIr3ChcpNge/GJynuqlfsxlpCslit1bAPmkwej5+eGoB7s4Pc5soaXpW
d7XLlsPY5yrv6QCT68yqTiglrmaEqH5pg9+KB/M6ppnypHHsx/HHVI0JoZ9JWAHbge6Ip6BN4oCQ
EEYuunaVeED+0Ka8gPf8ymSqWGvDkNIZVNAv3C/uV3L5l6Un3nqPchuj+YpgxLf541FwpygB7DNS
2/14+R7cbAF7zGs7EDK5Dsb95HZXdpLZEScquN+lfEB8DjCL+Dw7+TBy2O8EYzgNbAdJjAeSBtOF
bqsoUb/XjcjHqpsXbNAiIZL1dWpR19C94HUrNFak+YXzRxTy0rNCodVLMoAmlvahtldPuwZ08BMn
8toqTIgNyAU3EnW6EWlOLT+zisKZ8Js93dpb49I3lRvigylHpZEFGTlvbrF+ztZqgP607jMOZrFo
hIpLl0OnoTdbTO81hXy3W3rsNCYqiz65ah33yV4Z9Dd5/VOkKVxAADA+S4DzPLuczIM8FB3CLKjl
tCom05gRcjkdJFli+iz8KffCcfPepsH8wx0CKKORQR2TsLVVuEKa+w7iBc+G+TLZ6+0Q99TBNnMY
CZA/zrWXSQ6rLz0yhvCs3K3tnMKiEbgo4d0PtlNGWZK9d4Ol0Zy7Q9gkP652RMnEdgH7aAiB4p63
N8qFrMO04G4D3XIosWoyMaPcNjggRLU8Oyz8RB6HaT8VHN+a9IHDEwJHfJpvkbrCI7/TIIzklw4c
6v6FqFYAt+lOcCvXwM27t6xvoXB5zocwukdjKp8Xpv4YgmrE9MJF2MmwkBHMmLPK1E2OejR59CAY
sGJuQSvrZDR2OYKNxL26gNP2iwmZ4xIq7mRsaSZ91Jm1CbCDLI/bmNOHmzOwEkbS3nbuhWNyvF20
yxDbFmO3TjiE2hmVDnaOSsibqdI6v1jEn9Mv7E7a14U2UiSsauJSnjXhPNSaTTJw9l26TIK6XicB
aQMINsAy8LT4S9dYgvClvdCmMnBYJB3MLCalIAbpWTCTdVUHYnDQQ7NQD8SPUHOspMigjbuCKr8E
qWd8NouHsGU9pO1GVZAUhp/mlxszZkAI3NRSw6u24H5ZGbwGTb7QfprlXsNvy4kjzMAk/83PGyaI
9Yg/DcdRkI/6Q07kBwKFN+qhwpddakT1VJ4MY6LmUwucnI3tEXvC1OXI5cZj5dIQYyJo5DaPe9y7
1JqLCbIJY5jD8B4AIIknyfBdJ/UGGfQyLlnYh8bfVh//cu0fF9eIRgNCY7GRkJGxuO626sRT7AMC
O1iLnu3olrlzOg9aa+ygJVdKu8pVGYlONw+QPwEpVUUYDxxiJJAGakIakU77Xl+/Uoai2iXAhz+N
MfexjVu89ut0ZHH0ADmcMCv483aiC3q8JKSGvFJbiTiIeTrBAeoR1nkcTqV6Zz3olOlfkWSMhRCx
JdV3ktq3Tk6Cs7c8EfOJArkEcbna6YfDyh63w05bLvKIBkeVR3Nc6xVx3vZPDieqGdq7vkrZthpM
zFpPCy43YZ3zYzF0cjvxDR7XAl1crQF1s/F01W5lhTXOZn5m8ttLjRf8snuvtZ958gvfsIlgkW17
T6LKU1tdfGFZdvGLqeuhrD71WqHVYnruu4xep0ZQrK6cWWk2Acgs7migePy6JgkLJiAL5ng79Sjg
VTRxm55yy4j6ihC2NJs/W53vWc3DjdfjMUcD1YSi0J6WbnvYVqYB6bbS1HckftV29ZfH7fXglOVO
2N0KM5at7aQOOYWhMa6Mu4vhw4k5Lrl8EUDBSPWU4ARg2cDmjGu3SjCBbbnIA7Wyxor1mTPXMswI
uvFuqhGPESQhWMNXWwgqBHpTjqiLIDaiJLDFGJgw02Jb/BLSyL5fmu98i6lfjKOETx0XbqivFACD
xgO/MohTrVPtmHzVB8zZDLJb1JtJg76tZvkd6LOV7+Fnb0SwIO5l0codUtShyBUC9eQ9b5njumaC
tEPj4OjnLTn0gkBaCm2gIfFTTB2/q4yemJU6u7KLvkJO5Np+TqaaMpry6C3qlK12Hkj8rByzlMwp
SO4l42lKGDVIo/5d4DO1s3m9DBeucap/2wtSPQMhLIez80APqkVxddabTduNFVOTtjkQq7YbJT5Q
MDvkV1j0iiAKg81M6SHt8c/IbEobTaDgbZZAdoX1KueA5SPTKikwMAoGJpRKfWA6pKYTlN5Okb3y
/4lB5S/ILMoYuektdr0mH1zdYFg091vOwm+q2t/B7k/ElWtQ69Z3fNVWUMJTmuDJ0a9uemSCHV2V
Y5OvV+NVsgieaCN7JtqRqeFhRnYbtHmN6Rr3kafRHRq5ftM49rsuSRi16/oRuc5Hq2YOvTKlAJnz
x7U3njb2G2SyrWidSaQwnTd9NjMuMrVG7A/2kzDSk+gPTqaKSOQbbp4UbVz+UJAT/sh08l4CtD45
ej2jiLnkeyMEVjUGM6FmdDLNHRoDjoZl+Ok9CwNw6lwQSXmIJ/t24Y4NW+weQS5Y9cucKMqljOl7
kBHFBCWfHYdpPI+0REO5vOtYkQK5Ws6uSpCJxpfuw4iJgYI+waiydkGpjIcuTdRhSwlMlY1xlVca
KjGUdqeZWEc1No/xgizUaZpjItbHVW8gwOYmLzfDVSkxFwr2677VZQiNl+5zvOjohkl7YAyRo2mi
f91AxRl2fiYAi1Yv/vOE45yadX5J3XL17ZZZhO7wYM4TllrDS5q9Ra6CX1l8XaQArKZczmStJ24q
6SKBNOrYWc1J8nQFba0a7u0QSTo5EzjXOaYS3nsOJok+LSgL08A2aet+1T+n3gcaeiTopLdErLkH
dp+jvUadPrPC5lULpoEN23KB6cdgjhoLyQNI9jtSzh7wpO+o8a2wM3aqI8/cwEXoM30l0dJF+p6O
8zXWXCZ1Ln08yWMnkqaoKZMlZFYM9ASLo1uPB6fgdCns/qmuDA+emmyROzV/64jsdhJeHmhK21kZ
EoYRqCquNvMABmoLDA/3eZdqL4nYtRm63FSnblkzt/OJqMvJeb2aXRR9Y1mgx0GkyWgXvYxB80NP
O7J85kgiU/Gn3hzeBfBEJlqtkGzh3nd1xcZzYSXUu+20q6vmDe4ahTbA06hxDAYJE2lQwxKCYqDy
JG3CSXNERHxfhPdx4wnkTbTUgQ3lI9g1ptWQEWJpPsSQN7Uwf+b3ijThSk+VSYa6EUxY6kN9S8jG
nQmkcBioslNwDhkjgxzCALTf5qQNFJ3WUt8vhfE7j2gU2nVhtQ37LGaOikgdI0NiCm4hddXH5p1I
DpNy3qql/dM7Xo8KKEXUCsCbaFB7pkm7TeYGmgP5jowYNbx9qroX6U1YCQDOKiRRzHqam7xdykMz
mTx8rWiCVkMcX6aflGVNHS9+gfMJplL8nbMpbcv5ObZMauwSIj7KyjuL/c0/hxID2Liyy+qoY7FN
q6Md6rF9XEaTOOY6qtBv4VFII4C0yMDLxQqAXJV+ZiB+4DzcyVactiG/F6r5BQLo6M2Bo9YKbLtT
gT2xoBnj4moaYUYz5PJaxLDl7DIecFhUDv2Lma0iMMuxCOV8Iu/7N01njbZDo9XVoSH3KUOKdCOl
20s+dfc8xTkgttfBy1NuJe/ZKIbv1TDIlOb997sEcV7af/Sjm+B+ZuXC4hEqn69jIeXYznjIQOnb
En0QHDq4jffcvbzyRvw6iooG1fjWEX66wJiIJ9d/Cg+9r6nxUFDEc6aRg2HwTquREE/VHGTK8cUi
AwEVYjRL43c5ts1VkHNWjU39Pnr2fqrsAqK6coN4iz+8rsG5LR5ctrVmZ72bxf2wWa8U6VhbEvUz
5+oZfFTP2iEj7xpKM5tchpy/WTW8OdSEfmHmtDDdYzrK20rP/wahfxFc5UP8YrWW1t9iJSK1Lncm
CgyIyQkywWIm0cH+thJBpaQ/AT54GLOE7TmlfF7Hh6bTg7aRup/bGoEjHcnmTf9IRPWrrlwsL5df
t1b1l7KMN53z3Xdcd1frJifayHYhH5PDMlPECG1UF9jqAax3GjRayTS2RANg5mQJl9aRcac/YCBn
FVbgAyIxL1A5j8OyEuRkhW06ijNpZ2NshlvGMR8nXKwkS9f5gP0V5BVX5yWLnOyhYd9sQxdtWKHC
jAee2hC+eLK9Z6tLtzDZyORfuxhSVWL9U/9DfB7RNo4+7rqtQ9GSfOmD/Ght83Ymfaztx55mfu5D
nfMOzRNsppwcAxsgNwNW1DL9t14TCNlgkfU1u/jOaC1IFn7cZuPRa5DwTRP9ruZmYawzlVtGMm9h
4IW6vrlXbh6Bd/jGXfPRFdyjCvGYn8Z08OWYnQy4nn69ppRxdnISKEzQwHz1ktHhItohsrqW4YBJ
IFSK9cIka4CrH5eI7XezOrZVctM3e53p5DZv7HiMXXv57xCKv+JY7cgeeWoHNPt6vXc7x/PH5WKT
gtzbTHnPEH4LqYIyam7rb+bnYHPXezOhDbXI2XRVz2lvPVeDsvFfJPyLrH/TGOwDycKmoebmXbn5
u7N+bsP8BpwadDFvEut78BApw2sm0HMqnxo918PJNU6LJpkIioF5WcLVaem7jORQ+irFW556fyVm
k66fTgnjinhruKFSfhgrKjSxmF9dqspAGBzBkzjMBuFnVFVLYJCi4CXjIZ47mtOBDS0k7/sSUpyF
RJdMPsmYCQ+aQUSpg708bEhDslnubmZPm+bNJMHE1ftgJTs3psc2cxNKC7XyqqFQSfT2dlDDtVGN
ZoiQtBjsLKq53gOnGoKpsMhAxoCC9ONMdMa6k2P6QyDQC34CFt2D66BHxYZDC58ebYwoDKbRkxr9
lTZOJiwZlzHyyInTNGqvabxw5FvdwVXB8kHBoV0GF+10AbYMaLRLeY9KaTgZsRnN20YJCsbcXxG3
5AtDo1YK7E+qQNzR6h9WI5+dZhzDSvURrwhHvCjosxF8MZXLbks1UOEV13qMSQRZLYrOYrkx4xXG
aGw8Ve6l1GsA3E38+Ld4vFkXMqDJeVJZ/ypR7i8FcxaB+AUwqc8bwL6UdLKgQbpGuYQd36WGolvY
61hDdhCXrVXTDm5PoEpb3+hO0gVxlnc7HqiQZfYWlMaKn8uArFCPuLwKoNbZWO00mzu4d0B5EhCP
WqBuIiR0ryWGrzK2PktPMVTiwMJcl78PRvGZmCgSlk17HmCPBYQ9DMRCOibf+0wNl+bRuNTvTaXf
Q0GjXpaoqMceWTHExiMn5wvjis61xtMGQCNIcrI+ivSChNanIDOI9CPrlerUzh7r1vqCZuUFNoo/
1AAEETmTxqG01cjilF2GqekdBmn/mkkM06EvMdNU9Ipu6gRCrPUhXxDctBOlc98tTEHSJlwRrEEt
mKTf2Eu1m5KOnA9dhUXPZ49DmEgD7Sfrkn0taurSgSmAyOvQdGcZem55N3jDV8ZmjdimA0xi2vC0
RjlcNWgORllFk76+roVUlzwSP7VntKdAwJDqsRBHbxTYcM1EVYmw6N6zbLwuZjRHcVy5VOUGAYsD
H7td6gRYND+x9qmKO4Izpw4niIVo04BxXxK9CXJIsFCyUNLITPjK3bKdSR45IzBvi3+2zblBazQd
U1QoXUd0WQY/SvdorUwFKXROzzVTetpLPfMFoHbfWbGlSBzT9tgtnB/GR8VakIU2x2eWwt0j8T3X
gCRo8/M8y5di0C87tgpYeGYFWS0J7yjyBWXrvsjM6sS5sqzE/ZB3uAh49abZUhF2+Xdsw2qL33t2
BLpKL8g2hmHK/Fvi4csgm5NnqQlNotD9NOHE190LERETbaB3HhnrdcyVNr1alLqUDtb93PGX0i6P
NzpYRIIYSzrc24EkLhnfF6OSfHCObadQ8zMjtDy5BF2Z7Qzk6q7JJite0ax0XcNStO2jKoX2TCFO
ZCxpRrkt0eae6gsbL1GtD6SlPgmNoIjR86JJfXvt+u4uYCO01kEInjONzQU2F4vMssaej1MjB7y8
1Q1H859oCw2ZzMdaU6AjGuNSGYEBoJZrBzvkkjICQoE+t3ait6jGp6JLf2GaHZaifvecyvYpmNOo
tZiuLLgQsFDF52K8X8f5vSVaFYbH6mAdu4gJktxvU8M4SeyS1UaGFjTnfHbOeZJ9FPWY0LaQtNTJ
QdvbJUWW62UgdXkLDacS9A3VsqNRjBprKkJEsIY5nMfKeUzLq5pDG5lM7dcz6jiq8i5sKaZWuNB+
u2aM7NZ35WDYWuuiZ7npcd8KAephfiq2FFPwBXsIIzpoW146JVni2JX7Rbr7uutnncgOa44KyR+O
DuKuapGtbZt12LT8k0Ak6Mhj9bddhFpiMxjo9C5GND3BPGt2ONxWdeOs6fcIc4Rygj9lsr17RzaL
bxUJNyamvJEMlz1dMkK8+baNvXNLkjRVH5wkwfSB8bh48ArWGUtnS4QYIMP7b6l58MA84uMlQx4y
gwRrLlkke3g/GlEJQOnIBk7L6XrZ5EvSaUYQ072jKIXIkjij79jWGMQmT5ZNYdv1fRyNhTYEQg7M
ADcZGsL9iEXx2o1TRlCBeslT/QCHWAZuhm+FSuO9sI1fBMU3JrUXNzH3m8MIm5yKOVy5funIupO9
pbejU8kTd+O+TunCxgrZHDOrSehM2PUqC8r6Mu60osFUGeC5/Io4W3WIXYxxhYnrB5YUL0JX/lSu
+zFifKgZHYqEJfZmnpE14+kpxgpVyvSB1r0n5TOFFvWL4pQkvITBMoZX8x4GxMyTNClApYj3xnWM
8nh5GJP0qzERwLKC2IEb+U5r85i69rXl7WKznyDaGVSn5A75XJRF/0YWFe+SUxLnyCSr76b8I1El
Jb9ud8BRrXKn58mtRDAjrFi7WYosWigTQXEz8xLLWkVw7JGDWu0xI8/5oTO8PcEY26mx2h1oqBrE
LXmWA6+vu4ldB4tMWMV9E9fOPbrktSh3sKXP9rY+wJiq9vSrsBVpw8SXzYG/y1NmXMna8uGtdNK9
Rt0yy7zcjcPwQ6IEb489u6cVewvhH44PwsYN1n45W5ll+pNGgE46JcN++jf2zmM5cuzMwq8yLwAF
vNmm95aZNBsEWWTBe3vx9PPdak2otRhFzH4WaknNYjGZCVz85pzv+MVp9KdToIKbzdK+XXg+nLTZ
6ADGNZvgy83Rl2aO8j5AlIIEDzbGakC/OPGHzQawsg2y5pVwmY0xe5o+ZbMvBiwktMFLXAU7u20O
QZ67B07GGTSslmg/Z4sUolg4fFiLdND7JeIvUjX5uO2HhkScgLnoViq2DRxglhZ39FYokUpWizXQ
UozwbC8DUtHRZ/XBODJNCLVyGaQ4XIlFzudxbZSLIe42aSASRu6WsQGmjz+kYBrbdY6yL0b9mkSS
odOlIzs8XA38WpjtWi8AbEdBP2jIuHKdlJ9BJSu6szg7Ezh8dvegzZ84Aw4GklAGV5zmU2mtVYzx
sAMYdPCWNJOrr3Q2W4vOyD9TBcJM1i5s34xwEdrhMjCeqWtjMa27vaMMYGXxHUQDjzM3YwoMw2ZL
vPkz1xsYSFA/cJJANR9SZ1jonvtR2u5w4AE/A9KNQKSDRtemlXNM2ujD1i0Y7mqJfbe28eRWH3mG
MjFRKXQsK1kj9N/WJP+B1hziXQBpsySAYmek9muk1gT/GDALQ2fbpy2LjwwXi0twwmLqNGYQllgb
AZpxJzXmoOCStYejfSYHYkEAZbLq16HMuOX3/Z2wMZuAjK07AjjY/GYPjQwRJvQtrXyb88ezmsBL
jw9BGxH/6NWI96Tu3kqwcXmoTnfHLQjZiZOnV6GO1NUSalZOvE/+hkyKJ6TLQtAeSoZp1a7SrHvZ
8FEYU/Xb0XUYtLmzAQT82eZik08Vxk54SWAnxI/F3wljEQ+QpshFr6OWaP7TJ6p5zB+46PWKkbtd
qWezrp5kC1KHpc5G6SaVgQ7hvxGXY241cO0nfqOG8dsqc+tNXWNHrbIuXipW6jJE5XHWO8/c5cRV
fLx1KurHXlO0GQTzmJDBMalTtNteuvXbXdOOBhWIH98zRzuotnLGC/fjikxsew+fgmHVb1E6/PJt
ZW5FfrrDYtpntC2+uk5Dhq3NOOx8u8UW0exKnbZpxDuybYnwzCB3zlSXPHpRyxiaqtpCep6Wo8KT
01FSfU5K35WA32BONThwn2B+0JIGLWljL8JCx8LBOdKm5ZGy65v4Yn9odz4eALesX1ub3Q5QSYYV
iXcSNoeBZ5IEwl7qiCftU7ddDopB2XTe0C3yMfoqW+87ITQ1srBF1tV0LxQDAtP42mUjK3DuKvzz
rKQ5bhaDilWI/ZcSTbiSommLXcGSgR9sAM0LLDdznxjDZRhZf3atxag1nb5C+lS3YNAyBc2lGmKe
Q4lGgGrLylq4tbxpfW7aEDKqy79KxjxAjRtbM4KOo0NvZL/8qsWEqvXBwq5ddLLuJ3DQzwyh6xxy
XjlTX1Fykf609oOq3I41b5HcVnZBsuF+lsvMcEd0drnaTEOymipyM9woZeQ0YNaVKtkGCgtPzFOm
8uDR89Zfe+qqrzAbOfhLmINqn5RGLN8nwVhiM+qC5atgt++QY11zAlb0oqxtCWT0kWwvcLWq+NoW
be29aQB4sdnMc4DXO6WRHH2xcAiDalR6EiK7IkYGrnaYjNFg2ly/VIUF6o8d+VwfCc1CEGpuLP/W
IaojBnQxQqxDC9ZNR70ATekiuS+6Ux+YSHjsu1Oom6Ee3ooh54Gne99EQ2x4TG8mf0KgZ5Gj64t7
l2u/VapE14/PvcHyN6giUt+LBwHvIfc9XT1xH8eh11pCoKWp48BTkghVA4gj6GEG/mX0tMKSwjUZ
l+zy2fGf4qD7FjH6OUJegKl7/gjo1CjmqdIQaPCrr1idaEk/zqJOSFGzXu2UJzHdxdYp2l1sJQWL
2kysWhrEuNZ+nAZMiNCrq106CtUReP+yH5fxSEooVOjVpLTGnNQDB6NzQpE1OaTQo/8m74X3j+4Y
lzqSYCaxqzRQamgoWbJ0TNoKqUoKBfmIFRCDxIA9waIyDn7ZevxRqiJgaJpjofNxqgUMonoE4zvI
Fk917BqowVF1s2KM83n6Y3h59mVm083JO/XbKrqtk+bvDc/oa0otSeU85AfMPWMwqmAIAoi2RKtF
dB1cug4NaFOWzzYytqbqPnWA4luhEJyuDvmuDkT8WSnpdcxp2O2yc2hXm2JVjdi1mdix058ubXrJ
PTXYd1X1hVRtoaeutWMNwfNNhD+QYLaR5tQnKS/zjQ8/IbOhmGinxq7/dMvxNXc0MnuZGs8STlNA
LomKwd98BLag2SiZ7DQT929UEpXBifxKKAPx1nH3oiWwYnsO763PHTj6TUJyFxmqLeO1WtQMXiZf
zBmJYOfXloGX6MwOQXUUQUfeEv0su17XG9dqVxFdERI1YCot9xyYw6zrlJ3fNMRID9jAS/a023lR
G2BD+vyS2lBnGTeJ/RQxsVOIlG4cYO+h6X+TafO706unPMmgHglpOdWk+XQI0i8kANKSOkhzKgPt
VSLtqsMkZoE0sCJFGKShNcLZSkiovRB4XR1peo1UaX+lWRDSEFtJa2yAR7aRZlkhbbM6/tkaHy0j
iV85vtoCf20jjbasMGaMUQN8pT66ONy4Hq5cgTsXsZLc6bLF66R1t8HDm0kzL1Id3gjsvYM0+gY4
fhucv5O0AFfSDFzgCmarzzkRbyJpF8ZXgEQJB3EqrcS1nR8h6z5MPMboELnIcR0DyCL05I8RuX6Y
0phcS4tyi1eZ/Jp3YZ1zaWFWpZmZevPQ4W6uqMEm3M4YkohVlAboTFqhS2mK7qQ7GmvqJO3SrjRO
D9JCHeGldvFU+9JcrfBoW9ghY9hEWq9jBrgWXuxQmrJH3NmVtGm7+LVbadwm44b5nNQHBoBapLk7
rSw6iLoXs1ypb1WC4KVjvOOqYA/xcYNbbjep4hzNQd2i3VqqjXMkxHTL00XsG5zjNT7zXBrOI5zn
uo0FPZdmdHTM6CPwp/fdpu6uKZ71jJGjoqIFGnGzJ3zM0IcPmDnnXcVuw/dN+ujgZUzWQtrhvbTj
b1HwvNuu+YkQVCMo4FdctjVyUdysMb56sFmM/bqHjt/ew3cvX6RvZyvbSS5pqb0apn+XQA2BipQH
7rYMJxmU+xK23qM33YMtAoA6PBvy8CU1f3ui25hTeDMj8Ri18Im365FBCRgVLAjjawA7IIUhkMIS
8Ns744btCGHAhzQQQxwQkAcmCATSP6IEbCUc+ona3oSQClT5SNF5oQMIAyP7rP1bDdcAdupSqUts
DN4mhHug2PpSY4In4CGIbGZBR6D732Ed5OH08J3kS5cQBVSAIHAMg00L919U0bKGMBcgONwKsgMk
isGTUIY/SJQGTgNl9osBt6GF31DBcejDDdY+flfqXYl5YAC0pfN/Azx+Hc3uPvFYkgcCC0lwRQ6s
iDL9iiFH8Ez5bUuUxABTwoYtgUCEpQO0CVKt9iYT7ERiKAzukAouxQifooFTUcKryCW3QmwtKBYS
69KhkBs9IARru/4arL0SGG9EqgLmDpY96FLFnNCpTetxbOehi8gPaobOcRxKjAbmsaMruRrkrZja
hYjyD3zyOxv6RoH1xYPG0eMoT6BzOI7+VdvascHfYUHvkPmV076E6BGofCeEDwmYsSB+WFKpCQFk
dAFSQwQZIIMoBYa5I4BiG2ZICTukgSESEHWivvVwRSoJGNEgjfgQR0LII0l7MrANIZj5zOj3Evgk
DpyS6R3L6U8Ou6QLVyMkkxSiicGbwi24dCGdWBBPXMgnBQQUAQlFQESJSm+XQUiBWbueIKZUUjmD
o7r1S2S3za3QIrw626rtjlPpHOy2h98tNoE+bP3RmCPcmqNSWPrN1aGIakeHErNGZzLtQiaZeVav
I7mW/lSJQuRJuCQQvUoxMJR6+IkvjctHs5eqhW+21l4lgoYYACbp090y3GWSapsKtBR01EtTKQ/F
ZuzG5oOvv7qWeHVpwhQ+Rom08cTFExVsJ+NV44aUNyBatXOnN0tbT1ZAXW+6I17zBAIOkA35dQ+x
lL/rWpxhevVunTszuBKxfslFfOtjIu6S6NQnxVb3ujvdyBzn49ZznQNk1Dt6vBu0pUfa+lchqWHm
SRFsoBD+5mr3UBL1FbaViaVODdSLmiOQT+Waxj6kY3QTIS9e9Cd0XKeITZbRNau+BvljhLew9k6A
xd/lMeL2NssMjVym/jZ287SMwE6FN3mSeC4OJaAnzsK134byEtTJc7CyXQArzp03Y/tofpMJK4FH
AbcGdXA6nERxaTScftnSbS5W/qCJOQ4EQtVMneAZkFkmGDnUqzESBxUeXZvElxFvZqWI3R9RXxw9
8blfQq07VZ37XjMzc4lL00zuKVaQ4UU5p9MK5OLC7cRNHnPyj7LbemED9DD6/lEhDUkH64h75FZB
MmJxc7PV6GajGAv64IkReoiGk2ZzMrbRKxvkS9c7pzSNnrFnHs0Ko11HbF5+6R1xyQ3lzy/WNID2
FfOhFex/lZN8PZ58P3vmlFRl+QBXMN8ZPWumIQXXck/98GDEnyHZsK3wTmETPY04OGUNZzQ/yuI3
iG24GuWJjO2jRDJZY3cCR3OXH4D8+zOjOSr92jaCG0qiPTq0B0llr1UUwSAhWrcly0cEz9FGa8xT
7yOybYzyw11eUVrvHkfnl0Qz0TTf2syESYG/GoW9l2VUgf2N5p/mA9URF1+E1T1mTu34I27J7qa6
/KzOPsmvpaa/qerPusvRLkdPEU2vaTFd5S81mdGF9q3Rq7Uhpisrx5e46+4odN//PHRU513XB0pY
FsPhUzKZIsd5r6LwZtVLy+guoiu+8nrcOVBo6kFfh6TgAcDzmP5JgJaqVB/h1KFNhkXTrzIvpXIP
X+RLIJl447aHXvPf5R3Fe3XSOu2174eXtFvHfXzSNQEz79oY/X2oTUyvuPxIRWU3ANAw3nS+Ck2j
uPy5bNT+Ia/ewBox/yJfYIJLRuneK9s7mp63aepvsaK+Iql5LyyqVye7VKn5jlwDNLS14srkAQG0
TPgPvcgANXUP+ZwczGwt/QkJd2QZD/Bk+5eujW5W8NNzJJtG8DQVC6oz9iK+jcXnn8drngQvndqe
hjo7agXoMYJFxyr5Mo3ko351p/rqr/zYf9TZb+H3Zwrdu6T+hH5zigZ+utU9WB6epLiPxVZTCuTZ
8KLc/q7q8Rv00Iti2jI6t/OgcdXjjXa3YNEWjn/KEPmy/nyMBIzMGixJBsoylLX8fL7g+c8/r9PW
d0r/Ekzqd1gFNwYI1Hkf8rew2/yNE/hq2jvPDXB3cpYF2KHN5E0P1deMi6IebdTe3aPtfAwj035A
MuMt0qZ5mI5+rjm3KrlgTIR3H2H/Z+EKgfvGrfkO6Cwzw0Y1kq9UvuwUDzMIH/Lhpeuyy1oadf7V
ls0vLQtwxQcXm46K5VHwNDKCWzhBA0O5NWO+atCaFc6Md4v6tllnxXR0PMgFinqswCxYXrCJ4b3F
1KQOHTsxzofEUV4QVmwzh1QYLzpYGoQL/NcRfv1qSK7yyV572Qaow6+wK+fEk64HO3hqCqIpRTPP
vlXPSc4+Go50srTFZcjfhlj77lKFOknnWCxfRjP/surxmRnOTzP05yw9j4p3wz0LHsXASNy/xDqn
bULwouGuzQJiMUsLLbhZIBns3Fj4trNxoEV2othM1bgV7rCLUFZmQPgQnOM/07xy46oLZ2Tk1QH8
QFyEjmXtt+ahz/gGpE5OLsCG6vOFQF4Z+YKzwZznXneY0vxiAFEEC3dwYu0YFO1BxNva6dbos88q
i7wxXYUXHhIRhPx8k/oEeNj2AcrPsmVQ3ar7CNqdHxI+MnyXsTQK9jdyMrjro3MVgUvE1IQ2xbWD
gxlUe+L8EEID71OrtUqkdohYRmUsCdETRdaTEIbDUGRzJnUnKf/zXZ3dvP+i+SyQ9Qy1FN7FlJiG
H3aolJfWghg1Nh7WRlWLXRXBTkRvIYM8i2RcyfdZVpTIElUvOKBr3xWSK9t7HAdiZ/XJKaDmcK0v
6PA3u4tuXSyumA2QvJZrz+JMYxHel+c0Ty4uIkT8YSxzJlSdIa8kYJWATmJu2giJ+l8BV5EecyJ1
/aNo+7uhIIuModN5jRQ060w9YJmlHDf8uOQtE0rGh4GPS4nW5SiOfQjt1EQhdnbeo8BBPV3uK0Zb
o+39mE2+s5hN2Ja2FgzQCgxJnvftkOPcsEMPWEC7a53jrFd/4sY9SHVl66xj76hbSHPscNuOyTxl
SYlOg1ECwdzciXpTLBX5Kvn3VZeBc81mVQztpByxMF+7LJm3zrhhEzzXoIrKFxPgE0n0Rw4YpWVw
kKHRJdiBARqTsWBY8bfO7VXS6ytp8o4EEMXJ3RlKvgm16dgzvPXhwGOSGsUcdipBg4AlBZaghMmM
HzYLyIeL5lzG/dKNwPf7YmGyovF9eeMq83J0d7j/67mpY9Dpt0WmnjGI7aYh2xqw/RtB2IYlgMOl
21YrIEquQJfMUJguk0pnr4jssFmaU7yqdXw5Bk6lfD6o3y49uMUN1PMr+S1P7m8DiStKAa5TpK4Q
LV0BT+co3wH+l6yX5aeQBSbD/3rRimnBSu+GX/+pJKTheOrRA5lSLEfV20WTtWKqEDEQjW493DrF
yNd0/e95KFu18Jol5nvs32KkTH1h7hwgruPZd8YLyv53n4E5XVbZq+hsVo66t7j1pwLKXjO+oCU7
AEe+9KgLSlCpSfmaVinpXITkchUAJzhy3pCTXPwabEY1lo4uxxRXBPIsqWl55GbUltYRAWbD2XqU
nEnh7eQDr0WDGQh/GYzOtk4Y2A/KavDrdc1VGNY3lwy+GV3uEYbj0xzAhzbRiZxPOHvjL1/1WCyL
ncarxjJvGg4r5owO3VrUWFs02lWvTzY4PPDcnit/uLMwuWiJwhGoHq1yQKRqztHgznJOJwPHjixN
q4ABx7TCbXwcLGslv8wTHfasu3U6HmvYXzKH0xR8j8CBIQYTByGNAv8/yuCCwnl082HVt+aSDKnS
VI50JLP4MPjLTARMOcLTaE9rdNTLuhxXvvA2PIGWQK6W+KSkSwj38DJtCI3IxEL+ayh5W8Xx19ya
J3bpPYeBlJzb4ktqKgRCRnzBa/kgBGp9FX12EY0J5tVajV64V5j3hVcmAjthnmXMaVEg4W/cU2aS
G6+VZCYZZ92t16rvrePwXrLBJV/eClY46JYtAytChAaftCW6QatcC2Va21P1XhrBteSxR6xrEloH
BJ5M0ACDQ7vIlWBd86WmBMuZz20H4IDN0RrhuezrBc6pRY8w1IjrRaPUa3/sl0ZmH2wW40MGvCwZ
lrqSbF0VBetIdjxvgTfgmRYbeyDjtGmfZcwHR4EXIZGX3RwdC8Q4585K/zWakl0H5Fj/kheVW4H1
QBANpcUdYTqH0dpEjhIL+ydOt4PKcm7UAdWVG200Vn+6Q7O9B7QySWq8VaW6b6NwrWhQwcOtORD9
ajHH0w+CSyWnSXRxOFv9Z2YpsAnZANXpEbbPptqqiXGxdBzIZD0ZCidM16/4xmwztJjWOHYgvUk1
09bJvHVWkVvB29T+jk+pslQc3jwdVpQx+/OW87Mac1r4LOWYLS66mEpBX8gXCdWV499bM3GYca18
dPw7IyF/BEslA+qVX+tYoigC+O848pf6AIu4eE8Nf2UX7nZUgqtuGudGNVew2q+R0h0qPIdMyAg1
ttkgmDCdTZ5xD2VCiRGKxRgWG1Qys05a8jqVUUK5kgdz3/WbMAIFxqGaVPs/Z7XKh+6pBLbBAIZ8
zmh+2YVoaAHb8W6IGCa5DD+1w4NVcgX30VpxoHYEA9gcFEpRtzJ7dZ+2zokUvl2i94+SNVwyAYDS
u21Cq4xJn8e1vg99E8WwtyZUDcsWtK1qXIncOqWsxtEqyuByUGjTd1vX/LmMiUz0Kq/kBAIvHpvz
VKbHoVSutketZSKkRbnS1OFh6rnoYGKwu96gGJtpQbnXmzd9YFVFSHiulYss/HLo6yAPpDCqY3ef
l/kK/fSaSdJCftCVg3QjyjbCynfpFcLhOklfghKKtWWeVcWQRI+dU7tr4DonUDk7WAObWqhrP8Kr
RvQabIB9VdVnpN1nPz3WRXGJohw+ULbLgvFeJjQ9UHzHyNvWZrpFL3vIlGgRG/wkRDYTvs4UaYXK
xwDLnBgodyNyVqaU3O50aAUQ5Anjd5Oi2iJG7TvVY2ONwqiIywqpChAp61LH5Aakvf8wdAXdfmk0
q70/uiH8qJIFcUYn4KOp/39uyH/khoD80MFp/O/kkG2T/vxX8fu/jp//FrXyz+/7CyCimP8glZUw
WdVyLN2yDZMIlL8IInwJtZ2noXnRCVbRdZf4iX8iRCzzH4RYQA5xPYOML5mO8j/JFHxJNcGzunyT
atm2qf1fkin+nR9iEXEBNsQxDGAduqXyt8IX+VssRW10CjJbeb8EOWEOr65Cj4UVx6IB+tt7c/kr
suXvES3yvSv/HsXFjyJRCJkMoa/knhoy+OpvP6rT8Xc4DT9qUNI9ELkZdGu0BJ55CUSx1qNsHxXx
GmvgzhtpVSvzTpjzDOTRckqtveZUGynq9yr1J6G9CBPxOpnKpjImipVk75TxpVRi+tDibCvK7T+/
eFP99/yOP2+UBrpSB/NBKKZry8ykv736qcyGMeJQmbkVEXgEx547ikKwcZDnQm8NBAyCpTggqo3i
X2aF0rZwMSQxYpmi2wAivExfcXsdlKE+xUm4cj/Mjpm+HwVbAwsEymQCN1UXiakD8MxBXzEIlh6M
GcobVL5urqnSQs39njF5q+0aWYHIxdxmNRYE4ceQV9pMUbF5OiU5hlq0coS3j9P4Ugl8m7kNKVCH
fBbeRObtA7JIcfsBSmLS75S4b7UKFFsC56scUCy0ab0ThoelimcadTXrbjIY29T4CalhcfmHe4dh
l8fetjGdvQCVVjO1BA1cnHXW4wuowHPmsswOPecThV5N6yuj3TnVU0AojjbSeooVuq1doiprxQje
bTbldchLAVW2LxPn4k/BFjbcKkYm6wUMlGSSiWbjAAmbXd/710GRLBgzIJlK22Yu5iEfJYKjHxQj
voRhfNVyZePl6SLRQ/jHhNBxceSC8qJwWeuRFsbnzHabosKrsdbkIL4b/zNBlEKhsczApjPFBnHg
60tYlL2Kytjl+nMLYMXOImzjG2gbuCyQUINxOYTmOkOWToYCuqnpFKdokCzlBd8Impf2MunViYf5
okyT9ZQOvBp7X03BcijtT3cMr2VQMPPEa6BtyQFfx3p0KRN+o3YIaLiL4OZ71SpgHxOFEVVEhL+o
0j/8kawVmrPB1A6UTwihChQ+bDqP1fA+QCuhCUG8iZZAizsWWQH5kyHmrSJL0GB39BC9qb1SqbLS
sH0DecH0ZYXhnab/lpgDY5ZM+sX6lCWiC8IAxaVvWCNmKy5Y7vlgpVNTm546rt0Wd0GI3RK3ow7a
pmnXFnUSg5uGqjsu/XWUQOSRWjUegkWBdniCyJXI9SQ1oR0Xq9pvFVDU7btoiMe1voN4+l2XHqJ/
ZrQKaEZzemUdSbkTQGHtK/Fut+4GedMwi2IVwZMcAthQbLopXebyDvUiQlaqSmMMFWP3UEbjoKf5
a5tbe69F9Nzj1/GC8pS1lLyoq73qBDlhrcZcECNWUbVlue8WyEztDz/wlpMt3d3daNNbuQgOpa6t
SPbl4L8VIe+EOpRvtlltVN0jwjNZtxl4FRXPVKFzm+eue28YXtd+jGCDxACxVqbmvXB9MgOycydi
sLQDNrx+KTTkH1l5spINydzbQM3nVmJ9jmXyrEPv6obRM9Agj3XVxgoh67vNmwcJNsNsOc9Sfl7r
bzJVufqm/zslygNJ+dLFkU+W5FNM7s1iQenE1idgYWqp9uDPIKzCjkrcz1b2Ep6znwzzU4FGIKj4
Gs39qYdqM5bWJz38MNkoXvVDnLFZbMtv5E3z0tGvflZvtECl5HbAGBOCYqWvVXlNLXuT9slTIUlj
7rbJGaRGl5Z319O2tWjXwWRSI3ZHfSL0xgc0wv039Xjy0cSxRYVLjPcNv9DWa9JzklTkJDWXDlrF
0OJi7rjuFD0ELcQulf1U20QPs8gWoFzWYgCNNCgXZ2jfONg/QRfh0J+TL0JTV29crdnlSXJpJoGZ
KbmYTJhtu94qNoUbWHGGUc0py+I9nK01cj5QddOHxsBI+DUJsgoVZfDoi4AFCOaBihOrDK904K/N
V2oQeASLuGZB0x5TraOwTNaBYf3kKJxyWJ+ziQgXg1FHJbJhXkHPiiaGqdM4YIa2rzUdBJ1aeaqr
8uT79r4kuaSz4d+OpfMpdPXw/yXefy7xYNZQ8fzvJd5J5thR4P36+SYq+d8ocdpf3/svThzpY4R9
m4Zua44G8u2vKo9YMtM2bYcgMfQKjuXw8/6HE6f/w0APCULOo6CzPONfRZ6p/sO1VY3yzzFt4qEc
6/9S5Gm6K+u4fxVfMn7MMzVbpewyCTtDG/bv5UuHjaRHLg2iwBuXvR0w1xtaG+8hXhI5BqwvKC7o
xuILofN7q6wfZGCuSZUC/xUjjWeqZRVY7JRWemaL7twp4Yeln4ixeljgbnqHdcOgKDuiH0/seVcO
9C8xjguIjiBPNPvNnaoD0U8t40QGuoP06DHZ8hHF+s0qCWn5Jg/QAMO7IonxWhBkpNrTsnNQX6Qe
jDe1aLcy5QW71MtAHulS9bUCMATEs0Avh4UyZc92ZOVocWTPlBgsR0aIiY8lwhCxFKgkEMwQAJYU
qDP2/IiHR+/FERrqMMyqVXkkQvZ36TlXIpjGXTYeogJGAjoJVGctpR5jas+qKPpYPc5CgTpQ6Qif
oP9jE2GCeXDeh5KUTpTu+Qw3PT7AO3g3lBCj/x6BsgepMkhD84TJdzaUSAeG0EOs/wv/BuZMezyS
5zzYgMCqMW3xi+N9Uqh7Wx0diNPOtbo5JwrTcGzCOSS8WVC7F8MiSa3AGOlAfk/a6QhI6xKDIltG
UcnhGDHikHuGOGdPaBjdh+30n+rAVM8fJpylYOYSHDganFDfrNgBMrPvk3OqfGit97R4koQp/4ii
VzDUX1UUHNRwAN2f3zKlCMkIy++WvhDWdISqQC1WB+e+6VDZKAcdDnwWp7/N0toPRnjqNSdgnMCC
jsboxap0j9iNX5bfPyOHZb8lmXHKCHoH7hNJfjyNpduCT1M1m0vGuj80zSdJrNehTa/tQCiJJVDs
IDV27AqOF5JZjekozGlcTG1dNMB5swd+v7vt0Iuz8Zm1LIvG4QJknOyAUj106oR4ZGzvSA7mSiJ3
CR2G7ZbyL8ygeA/uHdjGBmVu0jHQnxL0Wy2oj4FKi5Yg3mcqKTq62t/zIlpnkfZB7WbPy2bHaMDC
/Bgi/fXu2sSWLPdRQkYZbp+gRBLbD6+0Qa8YEKjZ0V8a9tpvcFPhBOoiDV5WfoAis3H69ybABJ3Y
wacSGttJioJj3f3Kc+2ROYRSEXMwYwvzAhULPaQ6MAQDEheg8Od0Q+GERj2YKHTz/NyExNDZlflL
IW5r1vY5agwQfdSJ86gpLwXmNxLrHn++arUKQC9KAb2hEzAGD+6EYay7MdspA867Lle/2cnNQtff
hwQRAsoZdiVi/1JPvwaneVfd/jcK9q+I2x9dHop4SKjD4NRbvdjlNlowM8kuAU5epMHj2ZLEgl3s
+JTAPBrrdkVLDZzV5pcwOww+RsLdBg5yJSgqhCeWUAwPQzwtdWu4mk5ztIxwpdGbhIO6K0lrsSTv
4FlMDtewnhxGYZJXFLB3cbdmiq+4GSSgF2Qf0HZjLOeZTC3LewggOmzbmRtEClJXc46jaeEPxmtP
zDIItvSVdp5fn/pqknd32apLH7JTasJKqFPq4jFozvooWVSeB9KAdEISknBrrT02gNjMcM50Rb+s
PKuZTUgDSosOCRAs3A5y6qe+vsVOaM9qlV4sbXdFGiK/7NQnE1341Px2BAwqOABOTcdYc4pTAk8S
h+l9+XCxHPlR+lsf8aCDfxOzphmXma3Pk0IGfiQAcNH5b5zJ3MV2/NusKHISrUIJyK61zTDkgT3B
Bawp8xoccduIH0ajjCyN+kYCE01M1oOemCZLEIUUn3O9JYutzzH45uPSbnLgoqW6TqbEnSN/eM3L
8mNCQUwLSXLTNFjrhJ6Yt8hnvfOOW4mXWb3D1PxB+kr29h34VM6LRjfZYIQ1G2ALbXFGH37KXSSm
HFb7PrDAQY3xD7JzLE1lCQeYP6sY3GBapD7jmBSeSWcRisNQRkFfRcWcFLG4vhztDbY+HWgeHaMo
1C9hfhAgie9EFfGcNhxXR6+gr8eRQIQVT5K0m2H7bDvSBu0BUF2ujCd6eU7+XP3xzeQB6OruTP23
cKOtLqQtY0C2yRNPBk1Ljx1ni6s3z2yytZXFnhb57SPlH3ItVsyVSAWmE928ssETTiNFphX/GXam
HZJg6HG9+wUFZ1bP+w6aCx/Zi2v5Gtvw+F2rripPgHnpRRA9nLc4w2dcZO2s8qFVAlRDt25QaJvM
Dw3isxpLO/PwY63lIZH0jK+mS+H5jEiFAI9CrE+Umdn7J+IYDobLFdPY1hIh/6H22TK26qcSVL+6
cMfk/sepzsi33yaa9W5KloOLl9A0qw/NavlUrOzV6YYXS0/2jf3eWtOzLrN3zZNI2TTyuf3ceQV8
K1HKl9JPv3X0qOgF0Ss7eg0iY4yAz9cHCfSrtOyg1PA1gpYH6NCXW0AyDwedGWc970jUjPjnuk3f
oAssnObbHissoYW6sAxSUslmhG+l4xhl9REwmmI7nZ96G3TipPHAdjw0dKlCtErpfjKafsSMXWik
2xfb7IkAQ5E9muapDJoE6Bes6D41j53IKNwRLS/iBgfYf3N3JtttY12WfpVaNUcUgIs2V9Y/EDux
EyVRtJoJlm3J6PuL9unru7Qj7IisiKoc5CQHwWAniSbBi3vO2fvbtbHPZtI7RC6dLZ3id1y2ELNv
yjjb20hTc9tki98KmjA+bko96yZSDFBSNiUiBaORK1a7E0xGHBOwP3j7xjfp6HusI7AxngAI8Glp
EapPcey1Uzj7DyH+mBsDP+dN14+f/Nz8KKgrF76XPxI+cmS529BJG0kVT1r7kyiNJ9qJuwFXtRbC
6bMp2KInRk8xfg9j42sttaJ1SZ6pRiViT5zUg9M4NINS5jTuzhvhokoPfXHq4SfXE3kiAIdDGHO2
iy0Gepkpidj0FxypR/jWzxYz2I2bgl4xwZdRLe2Httu1gbWt82brG/PGMxRq6OW6KcvpMrQRTa4Z
52Shr8sqX2eJeyiz5j0XSNz0yiYGJ1oHxfi19bJzrVcvSGvePRRZtOex/3yTrV0v+pF62Kiak5wn
AKBxTDSdfRR5698o0KPvZN+ShE889OBTQB9ejHWC8CLoA1wkho33rD64CFLqLmUPiaWRVk3PKote
n13eSzMUzKA1DJ0FbjWtiRvWBs5l4TnuwvtBt49ZhXhYkjK7CHtaQACJCs961azkZMjwG2e+m4QB
62I2qy+BbzwNU3VS28Q8draD7TyNJWvPaCMMkSBOHMS1NyzSX5KSEzm1wk2aoxXh37easvGiRyHo
CKxExO/N1JvA1ubIeZdx/txbGAklJ+Yymj8Q4LB8JeGqiLw3U6yHjGFf+ag1bHErRbcNXEy2ZWc/
zr21RTdZLLwM80kAZdjlxG4Uu0TBh1GV3bYKR6zBJR4VoDhyQBVjRcLsAr24HMAYV3MBiYm9L/Bn
OkEmbn2s58GrlmCbihvm+X0Ek8aiH2eKd8MdGvIXwSZns79xES0lZn87Zo5cdezmXMp4hpPCpZkA
MKcvYIWFLUjmCj78rAOStvdplhs3tYU6RgeJMimcc0OryUUcu6yHCdRzhn4xHNInXItkB8KD7hUY
ugpZ2f2xelRyf3wSkHUQr7xrI4gIA7I00T+bQqGmycw8+lf4tAuGOoZH7bATISYwuYRR8OFCrCYO
tlqICu+8b7zmM0daOtQM2zpOpOxQyKZJ6J6E/mLOrbNTxQTDKDx2qdrvSXXbmICzIYBvgoOrcNrC
fNCjsl8wGjv1iNFuvY6dBZDy5z5kLSdYkO8aHVG4TLAr6d8t5ql8d9y2WXR2vqS1r7YxCCJImpnR
+mcbMEDdrZHuzJjGaS5Yh+2JEBCR1FicCcxU29OObsxCzEeMQ2yAGCVZaqakqenSRhdDu7auPWiG
T62aQpX2fUKTDLtujQdsMzaeSWCp8d52pERA1IDUwUirpDOOnvwh5Ys9kUHjejP6JTsaNl1rv9pi
ZkVq+M5KcA2VRSMbrpKOh9W8mDNnAq0bdnn+OOHyTKWy0ajustVZL0RMPzCke4hxPtzEjFUtfFRR
1rxJ7MRLDis2He0ZpvOZwK2bmaiZhVXzuWCXpPnDgsrJkmG7wOPol+kipZG0mhs0MYaOxil0eL0e
1mcsYT4BCmllL+pg0sDFTuMqFjTMmwRrgk+kcU8gLHNMtOyacxAdMIaONNsy1rFdsWqmhnUcsuJT
0GXkpXV7G2QZX5uG3BQM43FWb9OBlbvXILNWQruIGBR72vBRWpBXOaijDB20QJ3vdcSZ9DoGcfoT
mwmCAYKrj5n+LDPNeMaZHbC37IeYDlxKhYJRPXCP0ZDg+rTHaktS4spXRLFaZ9Cgy8ZaC6MnxLn3
T7iJ9oVMkr1komHlZUS/1pCr2HJWMQca+jFiUQl4vSllA/6piC+F81JBN1jOU36KCitcWbEITw1F
U0Gg2R4JvuX0q4gt/CYvqFIqxQJP895YYjF6GBOK31Z5LOqJ9ieZEu1ybNKLMZSESLTwkuEuJBuv
oFQJjTa5u17MiQnIykjwD5ASnQaKcSGniHMywR5FPrwI5HT4e3USz4rnOkxA7SUGdZA2LHA1c2rL
fTrNnUE+bJabRysDk56Xx97kG1W5dwRhb5HXkDfdH0whs0+tGL7w0Tb4b8dqjT4FbP1UHz1ZX0E5
yVoPnHXYk1ZBEDmVlj+jxZmmh7ALG/z5x0LQnW7spH4P6gcguNXFHOq7JJ78gyvtD9ASM93LGDvF
JQ2Tp1jnBN2IQCz6ykDRqH3UdfuU0HsF6I4FwOjqYdnFfOkGQTml61iUUXp1sgOAxJauMwuAQuFz
64SEZ8KmwnbSPY5TDITdviSZ8SKc8lHqqIp8MJN9HT60df4uihjvivuYI2GXjA3GpH3oAr9/IEd0
bRKOtw6N8myH5qVk6aUVdpvq1LSCuHF4gMRimdom9CCtSJxdJmP60JseGol2wAVlseIbtWwFAT5s
3shJ6pGkRw4BqlO70nJtXAEufCzquOEQSfRFkjm3hcc2qemA5ejkmSdBKaDl2ce4J5FaJICP9dF8
GSPW71DUBXu85LOXDmJXPJgTTB5PF980mximAhwhZawbsQ9fETZInzvMMmXiKCAi9Ovebe6EPh1d
0z7FFIK1KXYceQgTWQjt8tVyK87y2dSsBy/8ksptVjdYUU3/KxD8N9NF9z1ZXyetfjV6qHtW0X0L
tS0OiQvuWOoZ8RkOG3AZ9A0z55qUTq85sPuo1GpIJvq2nYaPwcjaW4oTRKunsmfl94Dt5hpjnqR8
QqRxEHPx3lPiELun8ohHdqR6/BrOSK79dtknkUG5WsyrgsYAuwGQvwj1ir4scSzDZ4DGAhI9cagy
g7XWnewClkMZshkdUnetVH4k9ODNZvLj3rZNit8wSGjyRDSQlDXdkOcx08+gXJObGpH8ovHcPfzw
eenW8NINjMOB9AvcwVO7LJO8vg0C92LDNV+bA7At7z3qVxZ6GgFnlTbMVCYkDbRsk1wrgo8RxeY6
x3FfxrQmndK1tgQ8fQ6Im9/lunVAmoyEi/d/UcnpvU+1eQ/mAAhnjzMh9J/iWX8ecQG1hSOwoWb9
Te7Un0On+Tab7j0wo7URzKhSUtbs1oohfneBCudB9UKaWLeUDFwTm0qKtGBqaQYX01Kz5Yq7ZOR+
LUmzBcx6E9DIxF9MyykeqsdGsQpsA9UkjsKg6J+czn0zWjBSJSEvwD86tn+6tU2bc9rW1WOKfRJ2
3bycJXl+qc/6M9mNvQEfCqvAeXdnv8JT3nzqLfRogjDM1HPAY5ZwMfBr30AvYhI12Wu3N78GE2xn
nPBPcTS+9XAj1oYUinoYNKvRHV+yMOlW/wXjgeN5/fTv/+vr+G9fy2pqiEaQ//r3P936vz3hT89v
/3X9+fCjXH6Wn/90Y1XIWE4PMHKmxw/q0u+/+8cz/38f/B+MV/gtT9M/jgZc9l6OapP//XDgsfya
fs6yX6Nj/vipH+oPQ/wGQskSvql7xMGoPv7v6g8ecm3qI58nOIwKhfnHYMB2f2NkoDue7TId8HQL
qURbdjL63/+Thyxoub/PEhBt/GcGAzz717GAbTGW9Sxbd32mD6aHD+3PYwFvyEu3HKGTGy5NHJ80
vW4dtKXH5G/08MOxy/N8belnpkd3pZz6fe8b4aYFU75MmDNvkkFyPnW14s5I6/Lueq3Gs37HJhDl
ABxjHER5dAopNU/KUjh0en8UxhCdZP5dpKEODj7iHxITjo5fD6e/3PzXc5zG1cd7/Pm/wzHIZMhy
PEZJf38M7su27MtfD8E/fujHZMr4zWW85PuMpYgjYpj0+xHIZEq3DBrtAhUR4yEbycvvkynxm4lm
yXU9NEGWwfDqjwPQ+v77eIxTkKWbwvrPHICGa/35EFSTKdcxheHbHH46K/FfJlOyrzwrtyxSU3Pv
QzBIO8DXu+smvbp05kOfzPX7nA/0eXwSwapmJzyfrRUzhA09aE63iAHbzFuPUmcjBlMWME57bLxK
W8Dwq9ZxEbebtpm/5BSHn1zrkJAdumTYtSV2bFBbvqI82tctIHvBXm0KzbYu0VlE3c3aYQZhhBab
xz4HlqI/M7HKDsngh1t3nl54g6h8CQSAVcbTzQErbdaADKULgVLZTO6uF1AqKSmMdIMPdlqPQmN3
K+f8wtZHav1h8u91f3JoPdIxMnxO/rOOD7tOoqWJ/5E/G3Ubi6hkNMwzPIm9ZgRny4iiE1M/2v9o
bmQmfb6Qr2afXkqHoZ0/cqabfZ0fIiS5dt0VO1i5KsnUoUgLNrna5qfs90218TepAGZVClSqKPBU
eeBTJxiqYCDVJ+TVUkQgWZmpKaQqLkJVZiBKnheTKj0ENchILaKGphtPlScEbDqrmYqlLRtQxj2j
rkVqUue7kmQkI4w/od5xwAFT9iTUP/m1EFIlkUNtNFEjMVsDAVh9ajvniKWRcsyFdBY3BvtZ3Gum
d2DP5W4ThuVjxuFjk2UzGT6ISpxg0KqV94/9NV2MeFzoecnaU1TY9FVpN6kiL1HlnkfdN6sCMFal
YKCKwoB8Fasnkwr0BUU1lWNFBSnas6kKyirtKS0N+WbR3cVRsCLNFsAeVehENSqoSour+EkVqiMV
a5Y/BtSvQdtTyLoWlqkCaIAqcgkkXAaq7CViFNCT576KsBo2orJ1YI1oFOgKT+7wgOcMwp1qotz6
Zcagbl4yrKIcREWDpDRFWlogMbWRmrZITiekpzES1BopaoEkNUWamiBRbZGqatmxRLjaIGD1EbJG
CFo1OmctAlcaHLeU8bsa4auHAHZGCGsgiC0RxrJlW2bZE6XGJn+gsbHrkdDWXrnSw3lpIajOZjwQ
slz32SHStWVgqmj7p6D/0uDPCC25MdGvd85LpNd7peIXKPcnzMSCwGJgbgcRkb2NGhA51nFookec
Maq+OukzebQlda6fPttjsVL7+Swx35WqH9blgSbZLk74Ig9oyUgKNxkgekiPQyTIKVLkEElygjS5
zwaU8dU2QzZM1vxF+ZxsPMdhau5HUCe6XSwrMjnmxtuWItngwkUCnRwk/ybHZEOn8/eQSvfR20hN
XSKgLvgYHATVE8JqD801YDxFzmboejsgv1Z35cixO2TZWEAWBuMHo61uTd6tphMLp/k0EYblOfaa
P3pLQ34RMyGtjeFA4s2Duj+nIMF89kCiFNkT2tozXztzWgtE6WaHV41xtvp/3lbrrCp3CfJp01Ea
uvizQd4FtfYmpk4ouY/mvulWi7734YcC0Db1ZU2mBt+mDZM7Rou0wPsVzi8N/SK5D+MisCEIDCRE
xdNWMEhRn3RJeuuA5Hyt3o4kmJcd9h5fVKs0te+dXZVVt35cEJnMhzFFFNKfW4NjDy2T+mOk+2Q6
aOexhA6abJP0za5iPlljn872i3qVDibHGa4+U961N9WwAcSKMQMbv61W+x82XoEZz4CPd0DY23oW
MF/IFMVZIL70uAyYzu7cIn9OcR8kuBDiKVzVM+kxJT4lHyeUyaAZqmcDJl24OJ5gtuXJgR70qpM5
XapxNVJnuAjBLDwQGl4IiSfCwhvhzjVzfkIiiEkwoJheU1F4m8yqhDh2xIe6QgnK0ufDV5mZoEVE
uTkHeA8ZD0kRPzixfFWHsnrPAesAVbt3Lcpy/8YegIIX66RY14rYF50N3B8CF0iCGyTFFVLgDmlw
iVS4RSJcIzN+YDwkM16ScDfhK5nwl8z4TGblN8F3wr7ypOFDmfGjhJFifX4pcakMuFU6bQNx4i70
go2OlwV9+irEC0QpphqiKwbCC+mw/GGGwgcOT/dWJMNaQESQ47RBxHvkP4w6qx6cK2e1wD/S5YGy
hI8Ck29FZKU3o5bHnhTO5DqJpVqI1e0O3afN2ZqO84oDAaEWNkS+j0r6VZTZkRPqejIPqJ8Wrk3r
lmr0qvKHUujgDwL2ezTxC8Fdu2/wD9GLOZGlFeAqMnEXtbiMcPMufVxHNj3yClsQXiQHT5KGNynF
o4TwYGHgWbLxLkV4mAReJgY/GM1wN7Uh8wm+DXieWrxP6qCK8EJ1eKIivFEZHqkAr5SPZ8rj/bLx
UPV4qVI8QkiTN71gnU69nTVnRL/bX8Cbkd/r+MgX6Ac6rJu82Vn1XKO3HPBu+Xi4ArxczGafdLxd
Dt0YzLK9B/oV+3L6RcMFVuEG03CFzXceDrEBp1iKYywNHgv8Yxo+shI/mcRXFlrFZsBnVuA3a+c4
vsF0tGat28EBd/yVls7kKWO/HPtPeuk9Rvq0HEiHLHCzzbjaJtxtgBIbvG546Lnm4n9r8cF5+OEs
fHEwmLFnDnjlHJrnPt65UX/PwP3VGJwFy62VYuhFZqJMZeyBugjcNEJvXE9mtSp7PpJMvwV8vEww
CIKS24ZatUPEc2rmYTuQYp1CzzYSFmpPW+TEhoRltReUymk0c+YZVvIEP3Wp8aWuEuabdt8umZas
U6JcUroxJjQxDBeTRzPWOLo1C1GGycpGT95529YQ6/gW6sdiwrGoVuZQwzFEg6Tjn1Qins3MC28K
jEPESRIPGv7HDh9kjx9y6B8E7sgGlyRDhhsHRtCIJCCB7GjiFYuwYlq+zwiJ+C7ujxzauMgQ84AE
nOmIXsJTYTQcBUb70WEcbvFtlgyP1JHjHQL/vcLZqT4FF6cnX82FjfNzwgGqXgxhGHtwOkvvdeqY
gJ8HHKNYEo9IYYlo7h4LZSlFVvHSfInwmcKzZ9CN8bTGgWrjU3Qr92Yo5Vnm8mJG2oNVRAe3/2rj
XzVZDCL8rDG+Vn0gjhefa/ihju8c7ysildOMFzaw74HrbgYEjz1OWbeLH1OcswkO2qjZOPhpA3y1
An9thc82xm9r4LuFS2HjwnWDaFMhyK1x56LAYkDF+DmrdxSdt6FfnxwBbxXnlWZ/5Em+ZKRvCM7x
DBjBYV+QXmN2yYD+yrsS12ZpJIdi+jTjGzbwD8f4iA38xC2bEkLwmBT1dCc5B+M7lhgEbHzITbxO
TgmmVfvZwKVc41aWw7uGdzlhE9jp+4q9iIFzDBbjIcIK3ZHSW9P1XWTK+qWMTq0pTgKB6sRLnpqD
VhPEndkHLAdLggEII5MHvo2LqR13tTUu6fPSU2OBmHFhD7ixNab9YJg2Pt3GRrm1+QLNoEvxcGtM
q2jbsTATUHQDE3Kn4/fu8X17dQaHBx84fnCHWd+APzygk4eKq8Y1Dkz9kOIi13CTg3AmNRKZKy7z
IkMP258KvOcOHvQJL/qEJ90x2ZdhUR/xqo/Y+3GuW8rCDuzuqClPu2mdTGVyRzz3qcL1HmP+CHDB
t7jhBa74fEge0MZuURwu/H5a6yVj6KLYW8Ww1Wf/SYt5E9jha6ylAr8hwa6byWSgnavmN8b9fjxq
PrtU3PockBLvvsTDH+Hl7/H0W3j7DTz+rjL7D7j+8W8uOygAFjQABygAo1jTAo8BK8ArLwZyKqdY
48GGHw9QwIcs0EIYwCkwsYRmPNxcCeeQCNSJMIdMEAD/5/2DVtBBLWigF7QjFANkCQKqQQrdYIJy
UA3tOYB6YDu7BgaCCwtBwETo7bcYQgKI8McIYkI4PEXwExx4D6niKcBVMBVfAc6CZHQZK/ACwXZn
9cAIGIrqo4LPkEbAV0aSZaZL4Z+SQcEss3s9yV9ENJ3rvDpKWA8DBQPkhwQCBO/WJRnye0PRU0Cl
FN54ntwRvc23qdQu08aFJVE/C7gSpC586XDtVeDGxwZwBPyJEg6FOnOp16n+FT6cChtehXpZA/wK
B4wFlYUm+6cauoXiztjQLjArbtSPKUyN+rEUKoZE5GVDyZigZXRQMxroGZmf3occREHvvBKUhpJN
PrJjfqnIPSNId1/AIG0g05c1KKC6u2taeXHBzsRRcd9ZMztW/Ik1dpABilUK2EcYX/RJnv3g3ozG
PQGod1GxccvuaQQYYnr13Vhl9zPkmzYFVpEQqDs850FwNtlG4BpgJ/1VUgGmffk2seOMpHtj2y+Z
QzgvVuBi9M6u3cO8zr74iAn9bAUW+qFu7FdK53PRahe0WyZUE3VQWEC3Es97VR+jhhxvHseHBk4K
OJTJirGSury48UG9BNvVLr2ZHavmcwprhYzecw97hW/zBcAl4IfxIYbNEqG9VI/5MFugLTP16h/h
zd67MF0EbJeoMk+A+R7rJrmX7dfKdI6DLJAsDufIcV5zCDGzApybMGNgQLwMMGQqWDLwHJ81a7iM
MGb4ZB/dErR8fbzSRDqNjaB3zqCrmJ3xrLnRMdSOmmmrPK6leuFdrp2TOjgacfhJ/aOyqN41BgbG
8DB4j/mU3Dc5ViyZ74a4OzNjrQxjX+X++fr7IRERK4zC+QJ96UF9yIQNMRgY7mGp349zeze4X7VE
HNWfCmYb/YxxP8fhczVqF8YkdwZplzB9UObfuTB+Ulg/DcwfBuKP+WAfG1hATfH9sKm94Cyd9s4C
leI1w6PGv2Bs1zh070LScdXr0d16W4Dfo6x6VU8No/les7WLrpGUKscdMbOPVR7d6yay0HY4TOna
gWeUKbBRC+FohHRkQjxyiovf3lM6eETKT/5J/cOIDVyE92prKqaT/jWtmgsniSFbh1W2G3BiYMpO
5QtG4IhvWTAs6fSgBtEexihEUoXQRj4iz0a5YW+ykPLO4DXCLSK88MHN/LMJ4SmKeF0Qn1zWLUJh
n1O+kVriHCLIUDOEqBlSlHAAbSWrIFUolu4ywJMKWEEbC94882toU8yALgM7gxoKlccoj2NzK6FT
qYNPHVF6Hd41tvyUwClS36jOCu79o1GUr4FI2Q3uKozfELBoHJ8J3rs3UamqVz9NCW6thpaOcVKP
R7N3DnPjebTKOxtOY8XnBEpcb+2lJ4fnAgYXTXG0G9ldGvkXlGf3k5TI0KAA6szhxHi2RPOkeDaN
Bu5KyJU/IjRTvCuwAG+TjhgB2rULHd6q84X6ls7m9Dzp0HyCcJHn+l6z5KP81mT+A0DZF7kKjeBe
WhB+IwnON/0Cr+1tkPpGnR3E+MUwgmPBrzBpvcDBLGDj37TUq2EGDhBt0uzp91otL+o1RaCOyG7b
qM6M59YXB8aR+jeqIxv/MJveaae+qzaRETI1d0WLLzoaLu3EKTNBg1Zq58Jz7grTP3gtAQT1vv2B
sxIjbpMRKIjMj1YjlpKmlBGrY8B4Vu9u5A7AhPKXqlRIhuYNDxZNo/R6m6bNfMNOGBx3/Rw3zdHI
5tsofZlp7HDSKzmFB0cEhKb23iY1lCb2dwUFthveeSlO5RIBrT+R/cz2JzNMJOM+DHeYcDROb6vR
vRU0FaNmFcCjUxvUUUJU6IkQZEUt0NNcvwFY2i2LlmcKInaKDrr5qUw5rNkPqoNmDqNNTs2LznSR
2v6T5bGvNqe9HTw3dCFkd+dK7Q3gM7RV7Oj8X/nkiwwdYK5d/fE9o8LIxf1o5aui2A2QYFNETKRt
bol1WUmz3Mb2QEwAoAiWTlhtSKDvKydZ+qDt+29IJI9VMeNNB4kCTE+2zT62ToQVp6iDCnLGOG8p
xEcewyMweNmkWkq2wOUo7xwUxxrSaT4VeiKkAaURwXyIJCoN015xG/fOmiyWvZ+w7fXoGPXbTjdP
yiaufh1fv6UMraU1xCCtyoat56aKtc0Y6SjD4MpWL6KgA+Es+7FZeiSKWrSdnOo1sp5GqNe8r+p9
rusHyEj7vIk3RhOuBGAL2ngLm3ajerekzseSzTsmrgAwmkNg+GvOUmgfFRclGIZtST6TUsJnrTzU
yCQ8139SP8k6FdbjLX+/anlLI7qgWA4doqEUlCWhnJqERsp3vBlMgh7wUqUZFAgx3BYTnDBSqHlP
Bsff6AOZXQyWHTtYtW6xS1viTvphnaYBzM8KwtFBz1hMtd1oa9+CogZlln1k+PNWKVB9zSIFRG/7
Z60fjUOZx2+Zsj9EJFakPUKzgKZUp7c3XV5/MRNUqInV7bPOuol1QIwlnfh4HFedWR1jH40uxyKN
/HSfEzKhRDmI4Xw3h3huUN+l1Sqxyic78D+MOapXosUnQMdvkdn2g10l9W2S+OeuCs8taC4fGF7Q
2oKE3XZjh2m3CiAvJ2Q4Lms7JWhP2E9BO5zatPvWxUG8REXgjcmCuT4x9BZl7lSSN92R6DJXw3tp
dlzRzS8kdKEojd8m3zmHbXJbGsRU+0dobNvMkIhCHWvRCwNhMRKUISkWVaZ1N4Xm3aYztbRWBCm/
NVpElngnL/xbSIkQjujYs3Zv30cJMW/uTCMPxRsyKDTdQa4/u3P3UvcpeHm7Xdny1XPq/IjHhs2F
fU5SQKyVkWs4I92b0NXgs5BFFsQCvHJD07Dw5YmgMN7YjsgxHI6IW1mjLQQnI0qP2odhO0lnXxow
6WEuQ5vSvGVk8G5IrOb7xE6WIskWRMICXg94UlqmL/ZcnOMWXbpm1oDwBB2NaPxqEU8DyhwZo1lD
Xw0awqrCgXk/iKI1SW41dWC9EA0d+FybUEXjaFjg+d3WXUueozN+G4bwtvFNIBA0FGaVogi1DD1X
mq8aR34erO6SesPGCpCBOpShN8bFGUoEoFCIOPGCDRXwYH3bffKrwV1opk+eZuOjvsXJHfNRL8rp
bDqwQ8saI287vUu3KxCUkQxrx2zN4N+jusjeOSqdm2wK1jXnL9MJ5cLJcLEa00VD8nyD1p1ZKbYL
iCLC03Zd38llniNbHGn/EYlyBFN1jG2YwV5QOzf/BUP8zUd59zn/aP9bDFEZa/79/HTTfHwU2efi
/U8jVH7k9wG+AYjBtEh20PnkdWEwIf+Bb3DN31wB0wCPuM0m17GZXP6Yn3riN9sVru7+QDToPPT7
AN//zYUg76nv83dBwHWg/dcB98/bvzIVfIa3v9j6bNNwGTEwNbXgoBim4Vh/nt+XDiBHHdju0Ztf
M+K+91Mlqv1sQtPqNAjLRV1zrrveeb3Qp1gQRqKeFEEw2f/8met9g3rg57Ov1yrHWZutHKjw++qW
IAXMZiMngxuBFJw0D3WV+GR9nxSYVdKwpg94vanB63E1+/eHf7n6/Ycyx9UWgx2ASqjrZI1pW2WT
ThDO1IVtR33//XZedx1JdDTf4EZO+ywtIb8ZLZtbLYa7jQyFPZr6mVqKCWMRqIutGTkw8v78e2Qx
2PwxCn9nzqdN2rDhn3i9yC675hA7bHw9TuHXW9cLU/a9vPn+aFV1jA0HixYQpLXrE3V1q2o8Hrg+
B2vgGhXeiH1ymhhQOsyaewCvJpq8OanegEufphTY6YjwfO+65GXL1ijfnG58c8skeZRe32xGLSAt
mCHjXhsSb5cRFRjn+f56T8raufvlcP+hmfj1EOJg/g/HEEN5RNWmoRsOMpS/HEOubSekD7vGkUzn
cY17RO5SddF2pkpEjUy5q9Cy766PXG9er8U5vAZg9Gj/ba/aXS/MTK92GfhlykJ15y9Xr7f9kpXR
G2O5gpWj42xnPB9mp+tFhwTuVJIKORCwux2gn+w82ZGQl8SHfAixTtnaIStCiudw0mkadUCkdPst
aZTlx9BfmmlIkQLo9CgCajjHBBw2dJ8nmVqbKMEVFeZeQGZZ7h1sr6f1ihv88PPm9b6iIE7Gqszn
662fD/58rmabnH0Ccoc5KW3Zq01rW++mnQmAb6fbAV+6n7eNbshxnajHvz90fVbQimnX09z/8VSh
Hv/5Q9drvzxH+jklHJlruuZYJ3xR+RHrEhC0wTrJIuXU3Tkp2T4z5MRq8MZt0mMgzUYTwc080Ak0
mgdZWe5imgOG46Pj7H9e5G6CT/+P+1y34lxHM3NxvY+BEdAh+oQrfDCzDepMvhEmRuEMfWgnE4ZQ
vbowNatZgAaPMBh4FXA5N32IpixZjWE3PdhWBzcpxlf0z4euxdr759XPE5bpsDhb6EZs+2p6/oXJ
0o86yFssAUfD5HvrDCEbtjTYNz1aQTfFaEdSUjhU0zmtZu22IhYAmlrg35i0DodBfAZ0SvHak/ZG
P4arc0n7l3n/+/f7/EpJ84yzYTyEU9ycdVHYBAXowSJwDETZ8xBRmcuUq2MtDKSX/YjFzKaJk8kj
YuHoU5SGL22W3xXW0K9HI5EhiTBWeERsQEewi4/XWxyg//zO2Iql89PuzXmBd8Y1XM4LMH34Wv/l
Oy2mupxGL8uO/UTQl7INoUpsRFoAbb5epq5RHfpGq9D6qnuvV8NePKdp2sAoqFLA+RjKXM3CgjfF
AJ2T7ktKD3QxTvr7WDosY1q7HzS3xYsk/PsUWkPm4yfItUrbNU4eFOzUuDoK17UX16stmECSk9Sz
vl/95QmiIFcM5S5DGNosmicbaN1Jc9ebA8KA0aS1Ocf2vmvrfg1muzsZdkGQMgqYSxH2sOv9D4Z8
uN2IUSkOEdF7P66ipy4ORqW3qm+NfqMJy+0/v92+/pe3Gx0UyWymLdDq2f+RohQkMjER6Pg7fRgg
/jqmuft5Uenaj5tUrxQlP29fn4NElzv/8vTvz7zeiXprHY8Ghd7f/drrA8CYxfc/2vJif/0rVeNi
WsWnt3JI9T60Mm1AqtXgx7ueCot8rfQwGBXrqpHn/a5tqDO1FjbZ9ZFkUu1K8k2zH08a8V9vXYd5
2vW+60+rC/bBkDWuP/PzERmm8a1WOafo+mvADfBr1LM1oiVXlo/YwPLLmbO5SVZOk4UYltRtR11c
b/KVNNcs79Bp5MwQKyt3gS33DlQjiKClRxh2FsMTNOZi2Rmh+Xy9dr2vA8OP+SK56WNoyY5Y1TLx
D01Jwo4+JKfrLU2dBK7X2jiZF/+P4+Kvp1aOC0RyNpotxwTZ5asF7JcFavTtMBgS4e6GZsohfgwm
bmfIV2HWElYUFuL+ep8xG4zYRYfip5iZS4VMBIjnQruR25A/Oo99TETweqpuycBOYdyrq6XFIAap
GU4FADZDalabuQy/5R2JKl0dhvvrtYzCF6tfK/hq/vmRHp/nlY3MBDyat0CXB+JbQawuI6RON743
eMzQUB7smslxd07HfoTKkif1Jd29xt+l+ezvNafy6W4ZwY1pJvryevPnRTN6P57y8z72Dv6+ibdz
t9V7vEHwP6tdTdIiisTxkJWCmdj1KpMHDVVa0J7GuexYwkUY7Whqj4dCJwKtMqy3ZgwSmij1s00G
0T4liGafByi/b37eHqf6xyM/70uikVQJG/VFxphZn4y8XHjViJk7yB+gm0fnfgzInNCJhWosc1v1
JgtPXQ/V8p8PkqvG9te12oZBYgkHBTBkDuSWanH55SDJxBQPI4QJoMVtVqKl6mjAQczyN2U7EEfF
UELcUG8fxor2A6G1dxJm3KfZ6Ow91gF4Wepm4spuIz1nQmyiHi2ITtORW21Hn/5d7M8ghOH4PxLH
tmNFLSCfcIvQZNZGv/p0vTWmZfs4YSZemVUE8ko943pBbbOaynK6I86cFgSJ8E2T+/c5JcHf3WoL
i+mUuuDZgz6icRzEsp9m/1MebqLO/T+cnddy3DjXrq+IVSSYT9U5qZUshxOW5fEwZxIMV/8/hGYs
W/OVXXv7AEWAZFvdDMBa6w3RS9wWlHC7oTh5YWrcG16MJbjZRi+ePvyVIc35kIviKSriM0Wi6pIn
i+edPZKGp4F2Pd15+fzZDSoU436MIxCJXfnQwZrVjOQVAf8LwPjnxTJaLu/e9MSA5OZx4UR4CI7L
+8VyZ2pzI3QDG5d0qjaBL/JzGXq8YNWmFlVsMssXZ7tE4bMqCYmipavG3h/uJcJpb2qvKs4C4NQN
mUzIre8+U52pPkNatcsisGUiXCIPa9bN/TynZ0OFKWpMNfkQDx2rE45xIixLlkzDPq7y89shatx8
O0/1X89YPhVLmdeDESlqz1ouk2NQmdh5tu1tTgodywkSI70hedZUV+1xHD+9THBrl8PqirJTuzSq
q2U+RAh7uDOhPL8Ove0kvRRsUeXA0O/HCW/nE0wa664BDav2qh3qM1V3EhVwEJc1qdpRSqosFmoq
x1IKc924YOtIw8mPeJJ+LmXlX4EZuh/C4m816oq+wVgPgo/qxrlPERVc01Z1GwvpEQr3iJXj1IMN
GVwSMQ542zW1vpMsbrWb1JXuJrbBZZbLbnVM1VpQK4vo6File/Ey2QMqTo0eQJ24vnbVns6f3Euz
NHOHk1kMDMcJwKQGmHxRYKfBTlc/u4Phlmu777GhzD0MSAHQkg0cTrmg1FfoZXOZWdnINYK98cKD
wl5q2aOarmQ1f6M2x8kAl1G6X17HJtNt9obAkyaL9QjSlLudjUg8wSI1niTecR4T8IPqVU6NnE+t
ox+/7Mw02JXIVId71Q14ce2MrtWhAbJX9EhYD9kVv/RbjDKGE0+K57Husgit5h6DPp0asNS1ZbCz
Xo/Jjba4Uzt+Oq6Pb7Xcb+6iXAvOTQU3y4k87Zl4KdvrMVRx1fUlGCF4NvZedQ2TnzKH+nBRXeL7
NdKJw8EfAr7pMj2oplbv8zYv45MWPfXGzIwRC0rlkFrm5zjjhYcrd3+Isbc8mUOB0k3coxs0SA/y
Yqy/JNHc7mXhNtd+GP5pjIXpmaXXd8NuftDHWtyOvx49Vh9FTdihzs+G4RhpXXecROJeBGznS2Ic
E4tHKrOGjhtoGVI7wwJ2UlPa7ipyO2DZancZZdxlnGLNRfZ63D9DyzFTgsNEw1vKTsfLbDvDawPD
dbxYdjPsXJ5bEZv7mvvhEMPd6A8A7e1TwpQUrTPDjdeimu+anqpBmxr6g2r0scUVqhnmg+oGg1Vf
e6bJtu7g+wcB5NG+huFXYgoE/z90ttDByVm7ixl7+hR3VvC96LvvtkWsZCCNuXHHJr4EiVGcksab
UHcqsaj0HHwvsEsLsvaqGtkRdYB86cmGZwEKauzg4hGJLM3bDjWm9qodVkm66O2MEo/jo+/jy/YV
aZIScQaHEneeRTa4f5L5rhsn3i7TjeNQRF8pPLAKm6KSQnNT3vqOv2710TlZpVmZaDpyIZexuS5J
iMcGhT118DLWL8ep3rScqs6PUriBf1hJvIv6TGYl3XJ8y7cNx3Yt9x2VIhDJAAEya7czNJCrmz0k
SFScc3jnr03ly2ZTzuD2ULII72XnwUCtxmMuwhDqW1YiCqOXGweDEZ0aCLMGxTtM1RxMYd3gWQxI
g3kdMM62dkYiOIQKoyo46UkFipvqFyo+ITUM2AMTBumjD25tzDBQtkf3KUnCCRtmHlXfq4192GKT
CPnevy0r18UroHuBBm+CMFjGVGM33lr6fX9WPc0oA8y0HIidYdoC2Gp7xMmFuGRaJTeuXuNJZzHj
zUD3xhk77i5PA1Q2hnjVGNaE6yAI5DwdHkZzcQGyWIz0YDnOQy37B4p9lDeR4Bkhh+xnpCA3TbGI
9xkBmPYJvYaSigV04Qgut99J1G2mnmVjgkjiJZu0z7+/kCo8/2lJuFxIA8aYEL5t6Y690G9+XhIa
MN0HlP7hXYLaTJbFshE6SIZh2oim69Lv8qbZkbd+qiXSAcAnEbMccCVtI7c+um+bkUiaoxqsvKLB
FJ26jpYA8yjRgzmqLdUgvuBuA2++wMole/e6o4vsHTi1crKqXeRUYh82WF9PyyM3ewg2NUEuCZ6m
TZ9POX7xNKPh5vh5COumzi2wWPohFs7LOC2067Js5FlDNuEcuTSq6zTUcyfMZgwvx4ns32YOzO5Q
AafEctdFg8KU3cFPWLAPgXmshWGSkgxuBpcLjox7ea4yY4Y+W9n7318J911kv1wJ4QrUmz1COc82
3l0J1DN0IH9hTQgu4mMfziwN7ACyAAIFVAi98D4wkRFKDFvsY99pL9oU7ULbSW+tSma3WgsRtA0p
OjoziZobNdigp3Zb5tRgk0Haq94EHG/bmtzrqRdfO1SSblrP8D7w5rGrMynJ+Fj3/KKGV1B79gYc
75bGzY3qdlng92F56Zu6vORzOJ0KgSpP1cMTcYLhiRLb8GS68XFaPPGi3qFauUSG5RIO9ir+A6uu
kZRZQkM1WmfcTKYTUyFIfIynmp3XFsa5im0fjj9DfpSlx8QYPzaCHNSNGhs7stloxPJGWA55O/jH
+dTKEJRg6tpNNgjEPNEvv79W77Mwy7WydQ+hbaHbFprW76LtyLf6BFWEaqvZekaBn0WlMVnDU18i
JKzV+oBABt0EBbDS86gVsvDiVSE22hQCEUJRuY9sayE920dh1vZRq5E6G/3PruX5L03VbXSQKY8I
GGt7lfZUTR5FS44rR5zfYYVBicF/MG3LP2WyfYn0GHq3Xh7MeZSHsWLOWGojaWFuXctvnrGRAHSE
P3mmwUlwJKkCL9LazTT18ui7IH/emiLtyDS+9dUxQRcfUA+fd7Fj9cdRZSSXRnXfxihOu3ib/jjm
bXfWpX9HbdXjHwVQNhnx9HS6sttmPvT3NsfHS1gGKh6dIcutH+Pbwm3gxmmBbkk0bbwo0Q+wz9AR
CPzmvimtYEsch3WHg7agoSfOwdWL4FZDI5L1VLFKp8496JVnPDgpmjNl8eX3dwGoqV9DtOU2cKly
oF5lLdTC90mXvpmyye28fpsnBU44MYqPFGrdaAN09pTbensKocvcTCYF9wRAAOUqDLkTWX9Lkm44
lh4Od8gLPLWOgepNGeHSiL3sTd5OD2UCmQTth2Pso4AVJatmeYuqJhYIKbp1+pk12XjbVfyE6Wj0
l8KfiQBmxEDc5XIOenxE2RFPDH0VC2ppEvjZOcW/6rVR3RxbNjnP+T5qhxbhFGV4zzJYi+OdMxY1
XLosexiRFb1JdQu0v2Yax8xAXAH7hZcOKeYNIUItZghSAMu7aoCVYglrT7OZW3fPhaA8xhsM7xjn
6KDAcewGIzxSUz+iPOLhpSTl0cwpXwU2rCIyaUdQUjomyUa+Is7rN6OMGyDQ5ZMXReUJ6brs3Jg6
GntqnOTEDp9FJCZzyDNoUBg3aEk090asUd5r8kOXdmOODi/hpd+jSF2YegvTC8xQp4tmK3F2PnUd
nrk3RTUCTwvFWUowm2WfbAEHRDvux0Me+sGxCF3cEQkdUGnJiyN/IGjLJFiA6BNKb6xIYma9k5WG
XXXTQHM+AfdtThJDykPTxaxN3fYpqrUvWlBWF9VrkB1b47Q5wyOLgpXG6mencZVPQ+MRg7VWWyFX
1DwSBnQXsu/N49xqBv43ibfSZnIVqCo86qhcNmNYI6QNcqdDVezgm4Cna9YxRqPVR3Np4sUXW3Vx
wriPi0heJjP7ilCdcVukbvfURc9k96YtNyramA2uopZpT+c50NxToZ/mKHJAMqC3zRKBpkwC7U9J
j18ZuiS1HWY+2+UfDevKRVv2pwQVERT+sJ7dbp12AppqzQ8ThbWjvjTNUhlU3XC8urI3D2kbntux
3gDmFbs5BKdKnaLYhQDzbkqR+ReoNYu9ofQvqmvMXXTSXHMrhW6eilEAmahRFnQbFnJd0WxqYCTQ
wJL5KXbHxwhxVcyQ7ficTk5K2O5m6wr39ZX3h+StuSj6v1uEebZnU9jHHYH8PqCAn792h/ZdLqXZ
b9sWhqAzW8NjYOBRn7jNd8uSBPg1qX4XoXYL8i41FuOoGnfZmjWL15z42BTecLGKHGhTpr8gQpFv
vXDG0DWQeAmPwvswI3GD1h03LdPisVsWUUaaFec8dL4mRpzsxJIhVWnSkEToH76l9S6hpS4uxGvI
3r5tW7azXPyfLq6LemMg+BswGje0nZlZ8KOWBmNV7O9q5r0g7cHKRgUSNzyoqmuEcCpKz4SRBp8J
KZTwhIDIhCTmcD+Ioccc3tRAphn8SqSpDv6MIWDZdt5VNeS3T7ZVeaxCGKr6KTi4FcIicVbnHwe0
meKm82/N3kfjsYEzEM118mEgFLmd9WsLpyP2v3bknZ6jFj4U6RWmlTiEKF3xXzc5kRiORtSfzT8E
WP/rliDlZ3BDmK6BOce7VG1pZqGleUO3HUKqq3mBE51qRAAB2bBK1IF6Tx6rAURR4zcO4sZ4Q0K+
rorQOekjZjZe5vgrL09gJJjSu7P61LtjJ3W5Fvn+CMqmadR3sx02dwmxMvVEropll+hC9p+85JN6
+vsUHzdTMp2OyR++4/ui6nJD+FBsbGupWHDnvysdGvVIEdmrOhKRvrsj+YzqVWRB2QAPYK9Q+G/O
qklCARe85zu/jaFPhOybnYlVOOSYfIy+AYqaBfzUN+3FRoSpqCG9yDjY1fktBWKb1LTTiBtYJPGl
gqNx7OIZBNpYnd1iEYsVo7HJylreihAmcRAWDqbCQ3punLJYj27fYfGGLq1fd/1eSAcaV5jty7S+
Da1gk2iB/f/xvPgOPzJyCUgW8QP9+ryUadoXkDbb7TjwS8gOxiLiyummrY3Fbd64zlpNyssfS8z3
HLgkYyf2XQAp1XUjdI/zflzbZk7Npp6vlk2iMDAqlNgwdbWPsZeuW82z7jFuzp/s8RuuP+4jrAkx
RHirlfV0nGXabZEH/tCm4XjSvKhDwl47gGHb1FMWwDtCqcONpHFXDOPnpLY3Xtxl3ywDbydcL77j
L3tboyX5pXJLkLCfQ8Ao+AFaf6hqKDeXd29P37V5awrLcqhwvHtUkrbkW0XoxUF/Q9Vg+fstyxqP
+vIl1JYamwdZrXA88Dd9CiXFTx77Pj+ztvfX1xndv00L+nFfjCaenU62CQggjhXGIJfCuw2Rmzqa
ei1Os+w61LesY7XAGaopyrCVK57smcjSsMs7YyHuZ40LMVeDgu3587UpPW5x+PurLiDm//0i1Prv
3EGsagIK0x3LIvX4LhSpIpZv1hDUW0p++2B0opOOzO8eKsd2KhFT9ltj3LmoMd4YY/Wtcz15jfFS
rxxv66fcLMWc1eu6NAj5UfqvzNJcZoabQpf6RcNDCnmF3NsOE66ONvhdN5g2oaZPB0mZJQ6sk9b5
B3MyEjiskHSdXu+PgBdWtVy82bHAWMFWdE3bp6pDBcLMcnkg64NYI3ZpqGd++/3PIf6bmAKl5uvo
1oAAd1mV//rQzBXS441NYkqGwgcamaMP3072CmnYa+mGw2OFMlqUIsxRW6C7G6Tnjpqp/8W90lNm
CAJKtyM8utbTDkM57oJSQg+Ks+i2otSgh/3fA/iAc9FCvI+4oVd4vBLtZYO+cUYMnz17bra//05q
Yvz1Bvd1w+QiM20Km+zAr9+JHCmCg3PV4s7XWqvO8ja+Btu9yWzzjNSCdyzTGUoxC96uRaa6pwz7
2vjZ6KFWER2ADyKijfjZHfWE6a5pY3HRADslAVRzxOHeGq+3NySowZhK46T758FM+1MShSjUNzXq
xGoTxZTxPCzNPMAdH+Nxp/vEhL1tXrRSg9KDKiRUvgzsUV+v4rAHaGraey3Q+lObte66F2jCOo1V
kt3dFlVDaanEvd0n8YdJtilPRkvOOcAnnq8KO0MH2KAFbr6GYKsdohz9glQzYKfUpJoj1EHuBMC3
16bpo2+GPqZ/mK7MZRX2/jIIEl3gKzxlovXrZeiB31Uab79tys+FUWAO4KpptOAKEc08yG9ilp8i
t9Fuh05otyCJgqPWe2fSeeYp6scLAjPeYWbtc3Dt6QWdYCjRSzP+2EIaYFFLrN2NLczkOIfputd6
TCSXJmmmp6Iwk4ueT/0FkcAI3Vdjx+UtsUmo7/9w0/2PbwtGz0B9h+Xa8nr59dtaeeT2/sTNPJjA
n5sQ/9fedwfE9r10G56mIrjxEx9n6TC6n4qdnZv1OUEuEM5kf9RmzTwkTb+Pmmi8NO4BBZb8dnYc
ue1EXx4o4W8CWRYA5Zx+Z7omucZh/OgixneKICiuQL82qxkRiZ1v5sk6dh1QQlJPSXXQCNPpVmad
IVoSakAelqaXlr91SyDVMcGVakpEyi9eVV+meYITB7d6C3dwgmQ7bXPZpA8hat7u4Mm7NG5RAQxB
lZRLCAWRsVs7xfxsCBRiMEqpiLwFL64IsLvhlPGSSnY2Ra1RlQuS6g93mvM/fnsecxfvDFDAxAPv
3umiS2VVoZS7tRyDt2j7qWjyHtJfLTeamNJjpnvnMAiTqxFkxgqivLdDEyx5dFrZn5vWX4c65G2r
TEHj1dHezRVGAWvl1ieenlFpBQ2r39SVU36w5xGh89wP16Mu1wg0vHSuLvZqGYCVYHZ0ER6JJ/Po
muW9D+bRIU5OmpvSb60DMvl309AbRJJl9AgGtd3VbbKpWlw3tEA0r6vLYTK/BAMlGZXvkkvSqx5T
LM9H7RJXo3mkTIQNqgH30681sdaEMe3KgUx53tjAi/HleGicwHuAj9aSbyNgECc5Tc0Fxes/mcfZ
75A0rEopaliGAT5iedDfL7v8KplIrGn1VkTVwUYJ78HFDA42QnaCrczrKXLF1hq85mKh/34wA/0E
SxWlYtfGp6GfIW028imvkzM13l1Vx0hLU97f64Mz7ON0TlalV3+yOztd8wKfQQl/BtJlPhbclbKw
XvLSji9pqMPM8jB08Bab+ij82KCAcpT4s1Geq3qUKOto61cWVrNzSPrQC1ZOWDPZ5S/WmI43Kt/h
pgYevlPon+ZCPkZhZJz9RWEksQTkhDw9qQbTVY+UkYk2gCA98/v3iPq53r01Fy0wE4U51t88mb++
R6Iy7+vcnlmfdA7h9GBHm75Kbvoe1SEtJQqLa+376NWfy8FIiD8SfmHpdltyw3I3cI3FgOhiavEO
KmtBGug5zJJdn88SnmyRbg3Of7SCptpb1gYyDeXipgk+5YRVWJXULMNihLmNMWJ64k6P8W251ml7
6UwZXprQ4KrK6lvcJKfff3F7mZV/+eI4kvkGpHWqZJgfvl+J8DSV1Si5j5wZ0nkx9adxqE1IJNml
q+N422nYxlCak0i8Dih3gH7nHe/pq2mI8Y0akfq1u8p8TCdIwZ61Q4I833ehedelqNMPkw9mfcgw
txODs6/9FKhsECH5m2XXumiqW+BT24TyABiF2N5OfY1OL4vCjlpHDdpdAHP2p2/8hzhCz2LdjMCH
+XW+tY17r8c5cvLZlGHYEkOR03BeyW28R4APF56dH63cBZWMXcCMIY3A1BiBb0LOsUGyt0hwefd8
Se6pfGqWPHefD9axqwEB/P43Nuz3GVhy74ZtoWzI2og/+T1IRrOZgpp4CLZjBpAN0GT1scSrNY26
8qFvpfsYxCRcc6f8SMFjOrsNtnOoyFcfi84Jdx6R3zbClHgH0j/eYFqEl0ZWfozD0DqUoO9Ru/53
zCfhfIiWoq8aSpatwsk+xn6msfaWr/vU8I9z1OcMSwVZDf0Yd5fPejv0x7gD+w7d96X2bLaLJyOu
AdAauiMXBmVmlMUevFQWD74UeADnIxYBS1ftsFFvkeCIcFJwiodKQDBMZ32veuqoNu9IIBX4GL99
0Bw1Bi//MD+oQ4IifVpYKKzmkJhSjQwXk56l6VMJF3ZZ2akdLZPDyWuDiNtqOTqPnBnUSbmJLD16
tBa3pxoDiIOaGaw5N88k8Z+TqQL9Nk64NxjA4g7qYB2HkS1FSrzE287EjyzW7sEaBvd2n/prNFxJ
/i9jSS+CewwqEbxLa/ugumoHKljrPs2bqzorj8YUwKK1d92aG1jmiGktGeG+6etzNQJlNxzAZD+6
ame3HJF5LGKWI0I74Yjk327Je+heHaaGvFlcScy29yOAscZF5hyKIt5QI5+xNkrohrbUE27HJRn3
uqulYPy6Sw02pJrLnRqk2Psk9flLlkxOdetjKX+y+/twdlDBl+Qydr9/ZBanr19eSyRVQZbxHga1
LZjn3q0tKtuMAfAKiR4Vfuc23+WERvo/TTQjuoRUMwbD1MZ5bGGruuG17eYZo7/Mechnl+wc/lZo
fSGHbHTjd1Om8bMWUbjGDBj6d5fLgfCDZKnQgG37qNjdFIDIz77ZO2ihE0wGqH35zMIfYaz8lY7u
FacJNBocCV19acLw64AW/B3a/lACue3/8N74T/2OipfP65l1rSFA3lnvMk82f4Fbssbcmi3cxzVK
udALl2JWtNStdBOx6qIA2pyU+Bo4Q27uo1IHMaL3F1mhlNI4xNRLLUNEpnNcssyNm5s76aUTBc2Y
6mtZSSapiAXE7G00SSrKHIPhqOo+YVJYKz9CqsYp0w/p6E+HWYTfQ6qou7Eq/XNW65+HpM82KGrB
Qffa6qac8AVCtuTBMFgxSIxLYFCdwZtb+zYCmSmMkwwb81qhqWQVmrjaECQPblZ8ipLavAoMnJBz
BkrhWiQpEPlY6bhwZVGH4fWIIgReAvlBhs6XWo7zxR3c+WIvDVJ0HT5NXQqjFP3tog20jwiDcXEB
sGGx3oSfoBXvZM+71pwiVnzp9FkND41FdCJqb6NOghIw3eitGC/5pBUf0x7q9qB97JPA24J/3MvK
Dh+7Gn3yHiMiUxOfs4x0JrDO5A8Jo/fISl55Nl7GVKHIO1rk1haq28+JaA9z1jaYOqzIdRifnjud
ph+NU7Teak58pJnR+0Avp2XBFiuxSJ5mMbrFpUS5G7DA6a0RMOl34+h/q2pqN6TZoAibwXNHCXIN
/zO6pYgCL940UESwkuxP8cJ/l6w80dTpTUGk5ADT//ULYZY7au5AZr2ZcWwMcpFcVBPFYQorDNsx
bjRnq8bGtA9Pvu4gnVUVj7UTNWsERYNtQwX60ZRRf8VAaa8jyPMICBvtikKmB69OphXJJR8tJHAo
7yCFTp78Dfwu2BnavJTfPCu+ZPKvOZ68W7BM3q3a6klQ4CKAqJXqqqaoFyu7yXc3szo1SmZnFQ8z
7wkWirfDt9ZKiLF6Z7qj7OeduCThPTxhHO6xWrtB67N+tKgjJ2SHb6SB+ldvluBkAwo2a7WpGulb
yUrEYvppbFlRkI8qEvsPRSzvP0UsEvYOElrEEA4Gzu8ZMWKa2wRvBhQ7fEowVu1fKsgoFyS7600w
NNVKdckPIE7O1/Mvs4lbmLhXw1jdCIBuywmqCewWDXsNv+DXMVxMNxU5nFVsJ8V9IXR3FWh2vzUz
WdyrMXDs+qK5JjckH4NLb/AaWmvW5KLa2nUHpy/mu9RHZ5Hsj/7NClGn7Kkf1tJCqsaU6zi0Mbuj
PnCjd3gxygHwvdrqx/maek6yexsXuJsgXrocNznt30Jaw3UirkXpNs8fI5Lb2y7X/CNeDN0lsiOM
cu1ZPhdh/1J2bXrAvMpDJmVBNZtxM4GynxDRMRP3eZKyJ5dABa7JA/d59iSiaFK0OKqN5bmc7Gev
0U3wL0WyylCuOxazQw0HDOEFGepj5XsGlR5ZXlIPJdkdV6naJj7QIAdkGIx1IC1/iHSM/yaiXYA7
juHa6GmbwnxPErOqotJMJ4+3OLohgGO5W9nV2Uezx/x11DTE78mYfnbqD2aOho/v5DPoiyY4VJk1
o2wV3LWm2Xy12lmuTHQzLyKfb6sRpFGQRP7GLFv/YawhwhtIWXxmyfk0NSEKUFnNlc6Qp/LS+TaU
hv0FjLWHfIEIn8IuA+mo+dXJsLs11cPqMUqsi5XH9a3qFX1e7nyjWxw5S7ClPkFoL9EK00D4ohxX
wNtfRLYNavh77uoQw5wMFmQVPlGLMz8sPZKW6cVAYWGqtfhJGumLNzpo5qreYPRk1gN+lKWL0KV/
0s0mRTCB7oC66n2dy5VfTOadD2UuIN/81e4jeQ3hfpJj8qrmxmzQ2s0rzTnqQAPO09LYwFg3fpQY
N+Yw6efMp2p1gz+MN/eCZXHu3WOmAU8MKaYvGFOeOu7rv7FSWjup5r2YlC1uOo+SR9IiJwEsfDp3
AcVCK+jjnYvowLvTwfNZ6vQo6f0Xq2Xd7CHQvMdJQFuFLu59Q1qEd02MVGDN7HJ2/CI8CMCkx2H2
xxOBprtL/BF2G5DUjd1a4p5nHV2Rtq8+ZDYafzn+NZ+ZP75FLB6/wRM5cDugRtzzx2stPqDmANQq
bZzvgVM/tJMB6N7sX/I2gq88+vF4jI1mBEXEVvpjawxbffX7NaTh/CfLDq+cupRONto30DN9lxws
sAmTKFIjWlmjQGRHGN2Msenu8rQNbi3e30RZcTptHVI33CxU59APnjQAxA/qkMGZokNde09tTSX+
ramXru+b7ZHpGU2ef3dGs2+e7Kj551jVFSIO4IMvx6j+29FDhSwObssdEkmc97ZDx3EVzhPzQLes
1NRyTTVW3P/cfRvLtFAcq/5JUhZCciGMuQK2+JoFItk3VZxukSokdVF1d54QwYPmZs2tY7X6jRq3
KcEiNm5MwLrD8baaiLzDwkDXpWymvwZpHmHbCYiE3FPfIjMsdyoVrpqhd8aWVBupcQK9EZVR0W6y
pTuOUJ/jltXjEl90cCpxFqMelwq3sY/p2HQrmYbU51RQguMk6iTkWdtt4WFvH4TTcyn84iz1rHsI
ulK7jFYHf2vsHtRQZwzeZupS5ovKEDs5Wf45HEw8fwIs4ONuWqV6bdyRh233LUn+g9nUxlUmabhG
/rQ6wd78GhV5u69j/VmXrkN+Vq+Km9CqWCo7JA3QVR1XURiDnI3T/FvePHl9aX3tuho16qEL9xIS
NSaQJSVWcmbQ3syBx6uD5NuA5EfAqT2pRl8CjDJ0R9xmXdGecD/8Z49bdEvKd+nLLEJTDC1hdYrR
zFiv5dBr+Tv9VYUy4MocHbO6jbzYOtdrFOIKf9uZTLuO49VU9vPMxRbWNQYcY5Zl3+umEQ0FIShM
hjxhj5NW3knt/ukYtZmlcRCtzRGEwmiF9UYN2mMi/vBU/nf6wRWaiI66l+k6Dtm2X1eBzJWxaEPd
35AqmTdoK5EfnmWLrROuoDpuLSCJKAnPaVHcsbTLWaqzNQBqF4HYZrXZ7+0Bg1XVpNqU7lJNY8GA
tS8J/YB8ndo0wzDKbkgwUEGXYXlUg2prxMNNzra7zqxsR6oYwNXSYOZ85hcOH/UE+8EosMWzDqlr
7dhyvDPaIfxDiGtY4Jd/jXItXkvuEtcZhsEKjJLgr78FqecRR5w82YEmR52pAvczGy9hE9v3r40x
GGjJshjDfxF/PC8wtHVqIRfg+X2WrKzBJgEWYoX2up+azHM7NMh8//iIhjl2KH33qoasJAVaRjp5
b1TlNWkN62hGor3aS9NSpbrmeX3Nx9Y6lnbYvQ79GI+LYBnPRpsX2j/HqrHJlPtexsYhNqLgKuzG
v/Z64a6wvjQ3qvu2Y9KQxtWQZm+oaV9FWtqHsJKPujSp5C2NNENxagfUyNZq00JhoL4Zp/5Oa8F1
qrFUp2aX3GkyCD9PkTmhAVzoe9Utc3RmeS7QdPTrcyGwDJuZCT77YqpXpORBlVhj/CzLZC2aNvos
xmraV8hREf/yaWNN/s35S5+i7lETCLSNuruWQox3kbnItTlYMzHl6MC5OEKEeXcX2dVG7VRDhRSI
9Ix9cVBjbjaS6AOCeaP2vjZ5dN8NuXtR/wGWc/nO9FvoictHBo5VP84oOEqdAlOaZ2tbxPVOfVgc
IR44DTbcBI5kdbxxqsa682ztywzNDxKxbuPOjD51CPt0PbSh8+iMVnPNjBH7ZSqAK+gkX//XsepU
UzQvs2e45K/lEhTk4tmK+gd97pO/qDV+sPwpfg6xltzaENWPjYswHGj/cqWO4DtKY7C+6fkax2dq
+nnuIVA5zvtWQ+VOdWOzRBihmLIXR4TrdvC674GRvIzOnD6XjsSuCfTguVoa/pAZb1p2kOh4SfQE
EYw41NdNGneHAi/CG8wjhhRgbS3Rtke7fM779CGQcfrASuxjEZTBSfUI+ORdD8s7DI3VgPxR6nvz
vd7b+SOcrUWR1vwIdILScDGjc7R09ZTaqWMk+DCE0S1yIPUJCfA5uPOkph8Ts62Tv0f+SGMW8hFN
zXJFCcTZq26Xtu2pigmgB7sJqlVbVLdjiKkW2W3qG5RVt5VboCG3dEWKZameA2FVj5R6EEE8Gzt3
tHrueikjMMW/9iMo4Lse/hz6UP8+t6lWooBve9bay+1TF9T2HTO4+LD0HOQoEObTzQ/AVV/3odRs
qn0VRLHXfd1k/j+cpz5TXz7ld+ct/7v6H378f+ovg3lWXXWn/zrbDx4a0C9oJWRrxNntS4w6CWIF
ubmmwGB96dxhBSzL+BbGoHIkGqR3HRabxyA28KHVHfPZTps7dUQ7ln+5Zt08jbVm7abanmDRRDEy
glj1qSNKXx5dULOfLGu2NyaalXM8wCexJMChJtGQ7DblvZ36RBMwTj5Zc/fMBIKE5qfAK1ustlHP
dEbpfAL/pa+06P8YO68lx3GlWz8RI+jNrbxKprzrG0abGXrv+fTnA1RTqund88e5aASRSEAqtUQC
mbnWggU1Vixvo3jZfJDL2J3rX5apzFC7LgNsmmVO12WKWpRHqbV3yNJMhUnL/T/WQtL3Yy1XKV7E
b4i1GoVjAtJeoCpTwzil0KiFCb9/+UumpI3CK7sGW5Vbjzq6ZNCRsDVaFORlFpHnhccqio3nmqPN
grKQj64cld3GGV2BcOz3udcE+2k2SKxYkxDDznogRGHW78qqaB9kY6L/NpDT8yhMtQzr0eL+dGNP
oPSCUjEfa0hAHlXAAGrlFw/QrUWPdZS9x70+f++bCab3LFHvvDrUyQsn6AeLgWSIOMrpysvcI65R
2GOyBfbovXWQ6UkHU4nYHw0cYjheny7QNsRqFadSRbqJ9ITIUXza2ZKo3DwHnl5ygNqehTVMvVC4
zndQL3AnV2IgldBtfFdU5e8SWsMHxWshv58HuAP4sqBbFi8QkUmeFdHEyPBUrpE/2n5Mz0ID0dP9
W+nQIZsO+igOTnKwmOCv9zNoVWVXURCaH5DAK+BkafQ7nl8k6QPV/qlAxGaGhvY9z8cSaFKjg7ev
bHOVllb9LW6hhrQT+6fFmZeS0964D/W63vsmaRMQTcWzHufv0sMOxwcja4F22P3zDM3sougi/dv4
eRXAQyhNnxfSC4ZP/dun6XJxm5iNfTtnbvg8mqTSnIDcVFkOpzanXMoUXZAbxrZAOQbAS1e+tp1D
pq4KvH1iruvZMs5d3tZrr3JJqPaVwBHW0JknfQQ1pY7cZxqXNlx/8EW+gDXMQB239SnT4o+mjAvy
MFoLrfo/9tTgA5ceV1tjz0dbLft9n7kC5vs5PxoyBe519W9uKz7VADQclrT1oHb1SrHaD5vid8ou
dzoQe8JFDng85U9qGu6vJnlVJj+GrNQQXTC8i2du+y8wmwYghZzXnszjjefrb64V2jcmsqN3ZVr4
dxGpoWWuQlg/UsakLGoA7Os2Bvcih6VjqjvQ4VQ9mtulaULn58I2HfnJjmIy77IMVZVs+9LWJBRx
Vr2+u8sl+wA9iPq6u/RfPT3O0FxhzEO+9U7V4uaearjmvp/O7swmM1F0Yvh24nq3ldHnd0neWYgB
kECI9SS/k01jefYBGZQjckzLujSWZuNoT0FsNw9I0Sxt0SudTuMGnO2ccNTvZC8IY84UdcUzUQzm
TmGvUi9Nt7KrO6AsVYhoVrlWvfsBZ6jKypItmMbxqdSVv22lrH8VCbEpvW/eCebY1DTNCsITmXVM
UGRbZUGevOtBTsUerrWX/9UpmfXk9o6C5kNio99UtXeeIqqD8yD/lW9Tl3C9qRn6RveS4cZp9G1I
9RooJ9GtdGM75lQERUU9nuRVOE7kBT6dK8AZ1o0G2+KNwrNGulAnvDGryTnUHLHPpWj8HknGQi3t
pQwnSJu8yqsOMsg8ukQirnY5aJnhy5ioEN83vsW5TgQrritNRaicpe0yQEnDdaWpC8xNFVr6hgq7
71kx+n9NGoLIkW/9nPnouPtn8SPFXQ7VbKF7U+ZOz7kaOEE/VvPL56Q2Lwg7ddZPP6PkXE5yoZfb
dJQYrrkj/TJqVX+Ji2JhBPX0FqVxcaNSDbQinzm9eSU74ChtrOMf3HThhrzZV7cB0VJO+6DUhd0Z
7fwm64JXS2trbr1m8zILaWYirMPPKvbXBWQZ1IlWDaJQefFr9OHCiZMxeOWmHcGTb1ik5Nx466jW
fADIkApFI5Dec9S65KPd7i6u0rtIhILVsllVQWv/mHXfWvRuGj+OOpJkcP70BxNF2KNeVhzya5iZ
qdWj8j4Jm19hES48vWr+toPmFUlqHSmStFv1WRTexrGpbOx83MUWkaW80qdvrvVTpRaKYhqt2KHE
PVItX0zf4vKXNPuh95uZFE2wmMe5fag8D000e2h2mq/mb3WqnknR1ITV7Ow+GKPnUreyN6+JOSbq
fbCRXbhjSmBUynjusx6mZsTC5ew+kE8fLVo1VZ6/eRkE+F4fF4c+MfKHJiLsY2ojeL+4NF4Lc9jO
TiMUTuF/aZXhwaK85TUC+Y2YVmesYid/1ijEJ25CwVOWE6EwiWIiwaRp8S3EysYuN/W/ZK+p+85E
fDXtTwbBHWm7NvCrJLdoUECiRPmJtMOcndxKO3ERwlRwq0KdPVXtDbyj01sZ/gq4Ub8YzTgdq7QF
6izMXRBmK72YWyqQhuktmX7+pxfybR9rRdNPQwuVlxw5kKVRN8FOJ1J/HzhuuLU5Ly4hPeAFyiAF
VwMkZXPpg6pCg7kCA6uMs3Nf+blzHyGJS22odkbJ1LnvjQ5m8LZDIpuxfIYlwZnno+LM5Vbj+Hxo
7b5FFsAotjxAp7s27Cj35Vf64msWEYiq8H7aQ0S1v8/XnRPkuhxq5yfCapyzmh0sOdlzHY/KKlKL
AvhsoO57B0Gtmf3anT138cpCOOYt1dQXMmHm33F5a3HkXuQ+esJDDkQl1zWEpAr1f66mz9H/9FN6
8w1isuYxqrrXzp6rhz6L9VNY+OFy1EGA5zEsZW2WmudqLpN7Y3L/Skj6vE/6RKInVaeD38XBMwJ1
e+lvu6a9NhrX5pdjFu8tiSknCL6VDqWBQc6Rk5pK97ErhjOp8vVoTcnLNEfKjYl+1KqZZ+e9UNuf
cRrV9+AzLR6JqEgbeui+D90AFfDgpqfUJ3vIXhjxDvx54mVr3uq8b3Uy0Hr10wwV850oNTJLMPm3
/Hf4UFd3huFAhSdsovGNyERHrYJaip4ctC3EqORVU5IDiBor3UnbhasojWbkvtsGQRwx5TpPTtEN
uDwpNylTgBEm+s+Ha8M9p/3vrkbNzmEWjZxRIA68n4d8nXnRT3cY1BP/0mcwXbogokoOk+jWuWkv
Hb12d3I0GKd8Hc0TRVJi1ILEalPXZr6WXd2M3Z2ruDYyPnn6zCcfQ3CTGOyOxMriNcA5/7z0qqGD
mSQ5SNfJAh4WiAyK8EzzMHtOKKgL9NLa+EFSrsyxAyaY9dpS4Xa+k92qKcJTZxUvsqcLj9Sigrjv
PPUgbV7YpPvcTNnLSFyhZTSbmgTT3WVG1YUbSg7TdVRr+sLyEvU2Uu0H04+8t2zw7GXAl//OyXJ3
i9ihwK93+qmZWmSGwWc8O0lWsict5l8GZ0b5q6Hi/ct0NmPzHbQvH9MVj688SN5ybWkRFcI1Py8U
Xq0jRZYQdlHe/aL39bAPokRZWqJLUbS5CRIt2MhRo7bGVWwF806O9qbiLGrJQy+cywYFhTysb/Ux
H19GWH9KswF0VxneE5vSxaByAoRuoNrNoH/OoHJz8H9w+2gVRQ2Zr1Dtz17wNa6caknhenWQo1BB
7wLYYx+pRaofdEIC0hxFmnYTJpw05aQgyHPy3Qr0D2LJAjI0APf9OkjHFOXmkIyRopCAEyEn2czz
a5dXIxINWEbU7anFcYedPIAG5fThH1lhVi+L7HWM9BGBlRAJJ71SyB474d7zAnUd5fBbkH23zPNA
MTUSRyTbrzaFxxD5er1dSm+TD/Ssi0YO1KBPjo1hLaVd6yv10FB5OlRh/jS21rnrWvdcG23+FJQZ
VOX+5G3lYIWy4j4diRbK0Qlhin1vu+HC7Ib4AGeDs0mVAjU+Kz5Ik9LlH1fSdu36ntsWl2nS+Kcp
EEKoO5LsfLXrJz0atPc6aUuAS0WyAfyjvQdaf+hju3wKx1yFzWFul3kYae9dAGlChRYEfFK+f58W
yqucrnljuiwTu+EMRdC6KINhWbZxipSgLqJZ9noo9fSJrItxNyXzs3yYO1Ok77SkIKYsvOQkt7GT
gxz930nSKwNxFgl2PMgwPmomO1Erfe3KK1lRKa/0MEh2tqZRaER9pVUVfEuvzv/33N+WulRoite9
Lu/wVFmXWQMfek8JMTruqhBr5dId3RmgAuxtc1bqe5unYbTypfEy9GVCZkzxMq/6diWNspkHc0YK
Vy4I5mbY5oX7UJbKisRnEEwI8BXOookgwltM3qCes9BFmM6rttwqR8Je2YdJ2huzmHZ2UPy82i9T
w47f/OBwHzPajJKSsiuHMzh72ZFTHSMUpCvQCVLcx4vVnyuTGfjeaQnl1cJ0Wc/Q4b6dAv0hSgLu
5C3fl8RTkjN5iFldCG7EyTdOl54ckE3dVntA5QZAfnyvdgeGh3PWm7/I3sY7U65xdbH5cJdVRPHU
l5eQl03n9yvThDTr6n2ZzZkGbIrR6otLX75CD+7+3OT2w2CjvNBRSLqWWT6Z70sa5KF8B+5WkQs0
nCo4mWZwf80FUpNfruWkNky1dFl3zi0BaCH79HVCK3rSZA9muQZk1qyvi3y+ih2zmYm5rU7FPtZU
cxOXXnuqUv8tAr20u/RQjzwZemRS1CNGI4evT5GwaiNGpE02GcQM42JWM6rkVB2ZlHz8Oiy9KzEF
Ell3G8XKt8uq0iZXkC5R6FaHMI2BwH2+sLyUo405GQsgg866hZ3INNAKDsW78hVfpYiE6Aj4Ehpr
mv4uJ74eHuVyJ8N0zX4lR8FauMuWgn9wo4xIm+1koG1lH+JbUZoNG+HFKMc/Fo9gg5o5+krHIUhe
YCMBHQOm5TEq/CNsIu3Zd9Pysc0pYNYUQYSUZ+Ah+vJpnkG3XAZHB8SorwYbz7KKx9bKhztIQFdy
UC7mD0W3JM8Ke69YzU3CANLg5EUOykm+AhuIUr+1VFUj20Jg3Msdgn1g2d+nxu73v2W0+sa62KXv
Nfr+6f9ljfYf36ubvPq0XwPx0i60i+Vryt7lfeiwIHTZbVShsMomrL6XUZjBbu7/YJpdNyKd0zf3
0hW+jntpkj0ZueH4+qeJci258ufErAek/4e15DKfXtflpatlVZfl/70WIJ7o+G+TnCjX+vyD+tn4
5lZiTyliTJ9m6Sl7n3/BH9b7r0/jD2v94Y/6rw+oH1X4lOzwu90XW6t1zFulhcLa9/JsYwdmsJYb
SKW3vPsk/0uOSYtVKMithoMDDojtaJ/UxamYpifZm8lTPdb5FMPSFXaXHWpF2G+dtSF6tzbCKUT3
TiXBdCF52Y79Ss+NY5PwbZQjEgZ+GWhbGOHYtvIwk+5pq/0zE075eUPaqFpIYy5G3JGisVnrQSTa
6inV7JtIb717J4xoAAHulKzSIfD7xzaiTrouETdZSxc5ALjVgM0cUNllmphresWh9MrpJE2hS7Sw
yiNEQHX3Xk7SW04SMDH9uJpG6Ow2URXYS2mTM7smg5szKd3N1TabD35ArZ8b5LcyHWXOEyI89GSq
6rMnx5QGoiIxJlNHolfl+u+elxRXnz4geTNmUNSk/fQtco1oVSmze9AADHPGiJ7S3vtqT+IEftI5
OVHAFp+bTM2hqwDFGWhNfJaNmoTJ5SpoC4S0WrNc/j4gnMs6Yvdtmd+/TBB22aW8D0xTmKz+uK5w
8xp92fT8pOQbubgFaX9QSGkWJCwQq0az/mZuqAPkHj3Zayg4/rmU1jjOFH0pvaJWmW3o7JhwsUqH
wKh9FDi9bsdf6G5HsVQkbU7gElRpYnPVU6dxkE2Tpt5hAkHTQTnzjzHPFOIt0Pn4fasO+yjnxk11
SsR2Kpi9gmpJdaBiSFgvY3KVy2WKLuY+bIddy2nhXJfgvQdoWSoDiZ1VVs/dtgudatG1jWNvEyf7
VXJc312GxxZQiRKqp77QgXuMQSHI7gJvfRluq8Q/zfWhhOhZR9hKrF8hOmkaI3LHghSh0Ido4zt9
CpALjm1pg0/k40ox9alByTx5S+LB2tW1Fu50tSCsE2SZSSxsCG9B7FMTCyvA1RSWTnhb1eNTl0/W
XnqNmcOEXgV+bg4CNxzAA2i3a1Qa2qUKwvQcNDwHLSPoLo2Z5i6yZVQI/zYgnV1NOSV2lN7oIG20
hbR5emHCpYaUM2tIy3W1xrIBT7vmy+AAn0pC9VlpVDDOogmQ1kUZEcFrPVL87RebvKwnKGuTMVnK
nvc5TXaVwqX+pSmUZdewgXaISUuqAVgtglNiegHFvzAPXBvppseQAf/b7rSZteYu2y3t1q1JGW41
yS+dIXGxVtmurSkRDB/l4DB+DPIJTAsnaL6nzbS85C90FAtuRfeS6pBdS5m/dqGW+tr9ba7PqIY2
CRJ1YXJDbm9+JFmsL6usi3eqEc6Pup5pB5S+4RYSo9I2oCiVoAxzK02AXsy12tokunw8wtDobvuh
2l/9s4FCsi5WC2pIWXIwvZbiWI5Ibf9uEcDXFjYBn3NWOcXZ9r10RdEZ4eNgpHsdEFdyNA0oMrZn
8mUrOdwHaAPH0ih8fp/37wUT8lHLUB/nDsE0xdhoZuqh7je1AN/GLllf+oFVTbdzuYs0S+irChdq
TT9cZPLHyl1k1+CKRN075IRZKc3PcEAdq0JY/hhPRn1pAqOIF1RQTeCOh5BYnVUtdLsyX9H/dTaJ
7g4bSkuNVx8ygoXZBNPJjQZ177pxjbgz0aBYD0zSt6l1Lgg+CFqp6EcgWKWLktT37Ca7KECIbNDN
5Mnzf/5/VEf+yaUzRoSvi+C7ivJzR5WS1XD4+X2HqM9IsZTGpUZKbuVkQ3b6i52sQraaUXe4yQvv
FNtu+R3ojEqGQEueNbihVxSh2Hx3KmQIpxqNobTJDwT7pm3bIKasZb6+ynxSq30vcAm1kX0nG30O
Y/1JhR8MRJgGEjxvEQ8XkXnbN0mLdD0qpc44vDp3l9M63OanwQbFJE/pck7Lz24TiaP9dU5RKsOr
eyYiNi+0vvTPyInNRyuCkwRIVA83YN88qkT8RefSGNWjEgWNyCYwXgX6ctJrkMKExW/qAFBm4pX3
gWu09wD+WlLkxU6+0ZhQN2wjobWUb8kcIURuejPdy64Fkk1Oiqa0fSyNElk33il0gB+TNM7cxy5O
ABemunUIjfE1bN3gYYqK8KGy+nlToTq0kjbZRKmG1PhsJLurDTasG8Mb3ZOcFbvAxCgDQAz3n4V8
Sit3ehDq0JJjk43uhtqqLnnQXG1tqv499x4pwqBEBaQPsnWVwexF3A5uI6hFgqPsE3gHtBKTQJu6
HAlpaXTMDLazq5NRRpCQQA24/uKkhkHBj0MsKj3DjEdxwebCW2Xjt8You8Ng9kO49qLkILvIynC+
MbtnAK9Uu2dVficbP9fyu8zI1gRzhpM0zUic3gTjcF9aUWUh6VpYm5A6Nxfp7FXSaLvIQoEhC2t9
A355+ua4z3Bfpu8lOpQ7gpQf5jx+7pyOu18NZ5GjEhnNtAfwSx3fOtXf26Lbd4p7pi5zJz3a/rat
weO2ulY6y27see+/NWCrdlbSr4c82Hb9xnEa4y97eAHSR8nNMOe3fl7n3+w8yJZEdY+qMubrUftL
HY36JBuFPezlKvSCaGVpmUALpe1hSKmEAwH29YZbe8TL0UjaxHWPfjoFymh5eicwRGxUU+AflCJv
81wZlhVQ0rUcLE2Dol810jroJ+e9tKGJKcAvETgYF5zG0em8Ffsg81vn1sbS7z3eqY6YMdmYX0Wg
mN9Gjz0kFNToSmU5BQMRBJRyQqx2HvJQKbjVzqRaK2hVBJ5QQhxK4J2f3akJSOGjdHgZjeWo7Fql
crp0P50jUpP3wRAHsOAhraZGHsoNQ7AGwq49db4ZHqYYRVAQjdqT2zgFatiIiYrBoMMUNAiTj639
IE1ZEv2qjDw5yZ7bwuXOlEOeqtHK4U5KcswO1E3YpcXR6Zs8XclLaBZmNTUOl9Eg7lFcilQeDAmP
7LFGyddKk5wKm+q73J/rFPste2Gve0jOUyqr09wY+Bx8YKq5bMOW0FDsl9FSDuWOhh5tT9FHClfv
kt9et2+DqKZeOGuWdp95P0j5LzSts395DQI4pmEXpKwqkpufvnlVN1RXG670pcDYfC5VgpQ5UqG5
yKFTyLQngNJ/I3lAqZY/9XdqmUCTkLv+zo59+7YxSVCnQ97f+3ZDkpOqrIWsrzJsvT/pOUjN1u+N
Z9mVo22m65euD53iYmyM6oQiZr+o9KTeKJENhVU3aPcz4UBEpKL8Z+E3N5bhG69/8shCC+bouc/J
PxAfT4dXPgByE6IjGxkPtxCSR4OBivLfBmQAfdRe5CQ2SaFxWUcPw48JVkS+s7VjBSprkR6uefpa
FmAgwAuPfY5+ubh7m0Bj4P1AOCYWXWUEzwUrtkPa++skw0Ayu2nVL5NGtGmUtL4tBYjZaoAtezaV
Q4mX9atQ4pyroP7fvpI2/UrOGQQ0miCpsZY2ya4pbdd1UAIIgKXiArowpfqrMc9lo/o3YZWPtx5k
pfaiCjpK2YrhpJTYLgNKaZzT8XiZ5A/ucDsYTngckRqOwtqO1hNq4/vGC99R1nWitaEp47ZOhOSo
cL7Ms5EKWRsdnM1yZarUeDWXTNsKPEy4zuJpvJXusgk67WXMYBFP1QxqFT4O+UeqauQwiXo12ZV/
pNFnzkIznexik87ST9rkRyCdwR1++F0+T9k3xLzrZ3WdJ6fItfIf8LUocIJER1Ov7WPYafYxmCYC
tde+vNILu1hE7lRtZHcMsurDJ1qOGVB/tnX9nhoPttUVuSOT2vqzLZpUCZVVBph5OckRaZRNQ9EN
skaesa3zZDjXXd+fL7MN572EGnqJkBzaE6oevdXdXQMklALJWj3NLZ+/NM8koddNWbkXL6L4z12S
KqQBZ+VBDdKD9OrjMgfgrCLOXLvlKuzTZjnbtnFnh5l51zeeBkcJR29hMoVJ2msv2w5Nigi5sMum
hINu6Y1juyUrDHdG1M0bZC9A6jZ1gprhyFcbXqT7qy0Zs+Y+E420NQ2gBukimyRN+qWb+LAkukFl
n4VS4FMVtZDVao0KzHfUD0aIDK0XF8PLlJovVWHYv8oUeBJyfO//6VoO9ouCZtgvzqbEcNsP18AA
1HddNQuc/kW4FmLV+n9XLdvBQ1qyWFpUPdzpsLasnLrP11VZsDcVtmKK2h0I9olkzD82yIua04SK
oSE8pJtsomoEBqqU58r2nTsjC4PDWCQP42w4mzhBuzOFyuaUWYV2aqoKQWt56U2DtzTUvF3Vnf+P
MYOv8CTdp5jqR2IB41Z6S9uX2Z2gJ4o97dBMZNYoxBbrpoJlptf0DVkd7WATUvqoHXWsY+HA4TkG
/Y3qwmIB5Cd/AMXnk9bQvKXsygFNV+dFZ5TlXtrY4+QPqXbgeNjcO6IDPxNgewQyFnJMeqWBp630
LlXW0kUOZKryoKketyDxUl4BfzSw9M311ZFrnbbamAyXV5eTfBMMURG00+766iDbF4NWxzeqFz6F
gz6fZFOb1MssKop7q1EoM4gBnQ+B/wpHKEWhZHDpTmOgXqbEjWLvvDl8RP9UPTU2QpJACeEuNpAj
g7lxDufxLBu788ZzVJAnQDmTcNi/7HYVrNUocVAZJBYpw3l5bPYHYIPGQkb+Ir/rD37Gs9sI4vQ4
KqF91MV9CDCW9aXr5723ciJkLaXLn/yutpp0gz4LMjixnGx6ceWClEJWzT6j9zEsLIJUUGrZ4WM4
RMWxrcZvlziFCFbMwiNgo3AjbZ8ecMuEj17gtfsozGD4hT/kzsyNbOGF2fytaikD1jU9Padto+yq
XmldwKRExhdUaKL3acDS4Hh/yU4zwpIjr1zbTm+RotigwVUcryZ5NRfx330VGrvf7O5QdUvFN+5h
vqF2G1AOecmS++UwbEoJvqE0bDcVKFLYXl0ta/itNqmVWHd2MFh3HmyhGzPzqiUs8mhVutCZHP0K
3gfhIhsKCWP0doatngaAcQzIjvWSM6zUkYyENIgRRyAvemPfpXplrDQ4Zc4qztIm3UIqJaFFqdyl
DKX1bW3vI795+j3iFlXfZpVveQxP9QPFGnBXN7P+gsasvxxsU733BCE7VBj5CfArnIl+E2xVtQbz
M3NAz0zr18T9VGw52uO1ydKgO1Lp5+mbuLl1fUM9yEH2p+om0uEZQ3rgphdN4Df8N8pLe4IYXF5l
WapT6S54wuXwBB/XxkmzF2cw2FUS/j80NUxHlC/m9selV7+T9YWWQwjKIF0abKNqQIuGz0vrm+TF
7QJ760aGtzWIID+7Wnrr1EH/wys5pmZNMt5VCLwefBfeGQfk8Y9gLccDDwkFZ26tQ0HCgWwTNNlU
KQyAKC3kJdr3vJ/6gzcQ6+bJiKm3m4/Bq5uvjCBSQ0Tfpct1AEB2OavdTapE8cH1oaKiqjA+XLvS
ZosBeSWbzJ8phqCEmPBoZLSrQvZ/cxrm+t7P6vxAKCV48NPoL3WCyFz2ZnHaB0mh5f18Ly1D36uH
KPbe5NDFKeagF09NurrOiYw8XA51QFBLrCqbWGv2Zl1GZ9lTbc8++1qxuS4ERsbZIZT1mjnNtiWT
eVuLRl5ZYkNHPsu8DLijDxp6Tt6ofdMJ1NX2bWSGzi2qbO0esBIkpv+aPqGBtXLyCelY4XuZ7hrG
XYi0yc3Hag56jFFMDYgRINZaRZCZrIoGfiBf6F4p0/whg6W4mfalS0LpaYR/OcoReXIDc17l6i8z
VrVjRjLpNBPjnFeFW2griwfZWpbkeI3ln/N5+gCNCZiI67uvc+inp4Qj+Jb7nsB5gIdOuoJNYlP8
kD3ZpA7U3Qt5Ofk91WF6CAeHq5yuLvIq1sMMzdQZ1QQNwdJqbt5MpbUe08ldTLVr3Nui14eps4QM
gjIw0a1bxUI1dTjl/dgsoRisNhlbiJj6ddRSefJ5+9qy6DeZQiGz3Z8js3XuxyBybivurxdnj0PY
wU2Sn4kcTCLnnkNIiuBX9dj70UvioOK0UJOO6gK0O6SIxyR6UrBDSnzkfAvAU+QZaReEH/gqB6vL
NOmTheofpwmJDyf3Ofla+r7ydY+DbkvZvF/r8H+LS91UqNLPrd1XmxyW7o7G7djLPX0lvWXjB1S3
X/qwxxKP6Qq2DWIx2ThAZaicIH+BUNpN5HTJyQVusnMmSuBEz1CShDoFrgLRTGQweH6NZH9C8J6Q
A2C8OvaEV790Y3gogaTHDkWZ//KTM3IIJ3nScXOsHN86KIVQ55oRAAaiBLDI3CihOR4RLR+Puhby
jfvs5mGu5BS92vGC8sj+4uiJYemDLEPWUS78zxzLN611OsEe06rw7C/kkhCbVX5V3ML+5N22uvpk
Q95xY8NwdSubqYkhz9aTPRWJ/IdLW29maMJ1PBe+GBtPfwqJCt3AVfznudTerhSIHJLoHDdquZrB
Zjw7YQ5VBkJfvlUrz2BqT31nzXdlmbNvmSKfcq1sIQGS9pDZcA+nzT00JvW+Godi2zmx9lSX+i/p
AfTwQBotewszr18j8WQc7CxsiDTYjrmrfa/Z/ZHW5MJw0gsSlJqcYr5wqBz/QooiR77QoNhOQ7g9
9Hh+/NtxjqF/qbwYWgPyONu4tX4ogq1ENq5gKrl25VXfdKAVkIn+zX719cBkbxGt/iFNETF2cuGS
AeVzOV0fKPmEdVrac384N2OHlnJTanctmOBVU/jJWnaBoGl3GbRSgDCr71eTvKrHCSVydschUmuw
TRUznzfFK9sy89U76QJfB7cATndL2ZUDasYjwVWMlVzcmLJthmYwZX65so/i+M4S8vVwno3nys2p
vBMNN7ZkhTywtlKrttQXclg6GlN5k4/wHYdO8G0KE2j7pAar41Y71ZuIVCG5NwkF1kpK7mWZ34NM
EqV7Y2iNx64M3xqySieL6tgnvwyDlTEP2a6K5/4pGid7W2ROvpKjOVpJJz31v8vBitvjUVOi7xqM
Nbe6Yse3pmgGDmXc/u0SrsN/BuTVWE/5Lp74bcuuNyPVJ6/CUbGPM89TuQikWJTvy6W6OdwiQBUe
qS6wTl38VuZTcHDhdTnYopFXf7L9yWVMO5CF8bz6v6eOHbwOua6vpSRT+6nWdO3Kq4t4kxyWfeLX
HwJO2efVdSBT6x4BYk1DhgG/61qxOkHm6qJBEY6GBcmX6hb7sC+oZkPcYjmqc8aezYqVXTdX2QGm
9+wgr2YxAkfexnSo4fY0u1lpKpR/ldNBNpDnqX4GaSYCclmdOEcEs9DpK/OHSZueFBKI74mjGesh
EbjVgS7B+EWXehVAuz44wIWTrKBG8x7y2dq28AUdatHEWT6Ve9m3BhX6oU4fNtGgR3tHdqWTFto+
sgTC/3JZN/mLYSfTXtMqcn1p6ZOHHxKHcgOYsNjVQLlQNRmirZZ/GEVPmq5+smt1VrpU7L48lJm7
b0qre6Fgsd8pkQAYNWb/rlPz7rIR+T5QBbpu1VoRlCDGA5/7Tw+Jsu9ZW/CsCMf0jlzTQs2b8G52
fID2qp7nSyg55lUQxMdL1rQVGVKZ7owLtv8jVKSyJ+0BR7QFmKVi2RiOtjRsdA+CxJ8eC7WZD+B1
ERVRvbc4GpNbSjqsw4TU9QI2uvaF4EJE+jbIyMHSTaBj2dSgQKiBT82l5U7GJpUoLFUFRJln7S6b
Qv8sbfIqy7TXwPQQTQ0pKnbEo8cSTWV67q3ljy9pNuQ3VzvKlcNR8d2tdIDrfdj3OsSSZq1494FP
UWGMJA+BwmBYuM2AhqUA1bZRmKBYpLwDKL+Fkst0VnMZ2UcNbSOyDP684YERrqTqQ1kY9UINATBZ
c6s/Tz61GbJ7He17tz3KrhyVXbUFbdMVdhL/DYaiAjWR+ztL0eeVBHW6bjZAm5HHKFYC+Swi48cY
ufWtlnfJa78bh7l4tTVT+X+Unddy3Ma2hp8IVcjhdiJnhkGyJUvWDcqWvJFzxtOfDwuUQI/lXfvc
dHWv0DOiSKB7hf8/qhyTebV+nR3qhwR5guJU+pHM+bRBU7QkA676QF35MAWgWwAKWAL9CS2Z47XW
ioCRBgNoukEM164gYIR1bXHsHGY4qEDJsFKef0FovhtjL6Qdl27xwCqjj9RrAXe/yIIgGCEF+a6V
mcgKX6EDwqH1MdELnx+zPuyncR5PLtiJoIoFMH7W4RwBbaqwdr/1JphtoTnX4Bm2+qXttJPvm327
E1lG71IL+pNXrzYi1CxNv/QY3smH2gF+GgTKqtr1kMeejQVGoGzm9zAjgCftZyr8kU74RPFQcgxg
hd8rQRo92Y1C1lw1tOjaJhEBxrzuT3mmpr/OeWHvVPITf3pKdPQBD/uP5xhP7ejF1BmYJq8QPqFy
aTonN9k+xCQRn2K9SPd9G+YH6OVhUC2T0jpPZHZMDsrXKY2oILOXd5/Lb8SVznaItt3peXCz/GGK
jGQedvTwDNyyTOUlblvlZXTCz1Eew4a3rEQe5ol9jbm5AkxZwAvqWfEvFDMkwGTDVa+N1NDMTdUn
+8j9YIBh867O++dAtbSHsIJpNrFqLs8yfTOExafc4968iaaZkyflYs7S2nCDLHt+aUKeLW6sDGdL
jbr4GLrT+wYsiGu8aMWEuxUBPjWkJqGjzrl1nQu0WM+EQCeV5Fio0roxfwCbiGRae+Jhqbw3A8V/
DxclJSG69kVWIs+qyITLwvH3MFv5q5nVj/1erfL+LHZ91fgvPb3NPMzdX00LQNs4zLSTOfnl53jq
TgUZ9j9DBVIjOzLnZ8Xz6ie6h5W9XO+T3t0l/Db+3iwMOgbUi9cuzbobvSefAwU+xMwcjT+KWL00
kjpNZ2gYgKv+1kYp2Sm/Cn7TYlM7TJT1kJSwuoe5L02gbyNYC0bjY2OawHgJ6iwsdvG1pdJjt+YK
vIlI2P26X/SKuWDQJglxMPGnfNk+lrOfXSTvHGnps8ut5JZrCS8Wu/P1c12TXuqcCGwydwyua7pJ
C/RfbTqRL23V2c7BBpLpbFQ2XG7VQOmeNmQHoGDBfeVARpSxLSjY1I3PZmyA2p/F33qDIFcbZMmH
Wgmmc0BB5iWL5+BQWlwunIWCyiTAzEkcxrurrGWWk099FcpaBqic4yP1PC8VDedTYbr1Wjhllmpx
ULQ4PuTjgs81uS/ALPkgVvctVRFjMl+HZZCZDJ4BcbIdh/1uBWquNIKWHdx7gp880Lu1gi63DQ/y
3Flw6wAuGAWl4IdsMxMvkS97UCrgUirYncrlCJN1EFaqwl0paxnWdWg3wLsm7VchgKnAhch3+oJ5
tRLCcBy56vwAX4X86O2rX/X87CZQRql2mQ4pfFQHcwqHl75uBkgwmcH7xc3f6JSjyIJKhXIqV6cJ
xodoOG+GYu2Fxde8SfLLnZxI01Nl9uY58OZ3hV1+abS85XIcGB+dMv9SjEkEkZ1Af3owFcbBeAbx
W38hO2YdlDAyPlBPQBUE+FbnodfUU9DFUN+RX/gis5xG8nW2ycpNZjRA2lkKoM5dqb33kvE5sOvm
k+eT6+8dCFdlCRgLkNFJDJxaZjWfKKJYAMuz/lmWhk9RVOL+5rVZ+UIA75v41IbNM6x27YMYAccY
QxfI406Wjdb9mlFwH+ql8tyOevwuntSMMonms6xkyJvcpxLQMB8CpfeuuWt613QZPHKKvFj6M00K
JPAJc528uFwKTzTtg7kwSrpGmuxFm4eq9ZwH6ntZrQ7Pqdv0H0IvK45wqA5HE2bVdx0lOaeMbufJ
D18oMnpS1Ng711T2v5TLoM9R+ADgXrEb7S6xdgQ9yxdDjcdL06ufhfdLRFXueZdUM77YVVocJjMC
2DKrKsr71OE51bTHhgT+ryLq/QkYUdcNr16bRpSTPNI3kuhHV62aqwyQzdhn7tLApOTx1a3LT0Ot
9ieqhJqVKgZkAahipuxjXmoeGO6wx8jAi6s7BnDR8Nz4LitrAL7LRL+I07x4irLEfcj8f7iTLqkP
xCK5JsdAy7YxYOIyuCqFXLsqnJtdxn848A1oqHoDAtnpAlSrgYgdopu9Tv2k9BN0FjSIPogXXEK/
Y/fcKfqAXmkXApkha2BWlRvG3ERV/yiXD7lnzEbl8iSy+93UElcrs2QXWfn0rnJqmv5ynYC3TePw
Duz38Mkq84d2ciJ4x/3+Uz1zIlpTicVM07CVKsYnm8NLaJbWx5w28JdJV/4SsToTCKRcwjjO5jgd
tTyMD+oSw89B+3qgWfR3SMkprwl/0ICLAgLN38VM5EIFLjNRQhXxu6wmSQYsw6YEBmUfTO0DgLjD
ldbo4doGwetM68a3S68fiNDH0S9uPTserD2UFsGd9jmsp+qS+v30ruw/kMPqoWFcTnR2RHnYXM28
fieXt5ndfGjKHG4MAo/1Ja4CUpGFMZw6inJ4M5nxlTbVC/UHwW0ASXTXAsf9ruj8zy6Nlp+plJzO
NKXwh9d6EYw6eruDrymkNTFpf6so6SBvGn12C2+6jWHYUriMlwdOwaF3KaSdovCDAdHWYdLH/jaP
BTmvZaYuwybblmmde+VuW+Pvmrm+m/WPZZO3L4lSlrzuq+xrMwIjbE7jF4JZ8bGwXIpt1ISDHX/y
aaeYHFspOIiboP+QtFTWdRmIeKsWxOlfMtvbiVJE2hA9J6mVPfsUMQFmbMV1dabJPa/fK27b7nQD
sEB3IEUqg0NdIZjdDp85Vf+JqVT9SuHah0Zth49FQdnNGDvt2dGN+uovOFtl/G127eS32PECXnvz
UidTGZ+MuRvOmZF7x1aLo6MHgN2hn53gXV0cGniKX+zGS0iZ2ZN2SpQ233dTFr5zuhyh2sefqlEp
COPhIIOWmsoVWp/3y39kfsxj3mV1nV+9PfV0SvgLMIzFecjaPwKKjG5abZ4bd/m1lhSWDD8Us/z2
l/73LFfMAes24yGprTlV64fetb6tb/uyKb/yOcll0KhRo7Hj78sqv7aV2QDemNPV7Ci19WQtg8wS
N7SevClTD8DPWPt0mNN5J8LNsHezhzqkylLkb0xAznbO1E5+U2PdAlyYrd6Y9BpsZ7Wd6adNE5hk
UMaZR2ybzt2O4DPgtWP5MBYQJsjK6Ce3OKwKw8RmQbxvqOi68MCPHyf13K6c29RTw8Tdgc4Rg2Es
QpCnmIL0ND6O0eO6EkVkTp8AyaB0C/gujvlJ91eR3By7qr+FTk3QKXbGX5xBG86+H1mXyXSLF5+H
1wHI4vCL4TQX8Unj6n1SVvy9Abeb+slfVTf1JMr9/pfEcL/lxFJuIrKIrj67tnuR1QQV1C++DQxQ
01vRsRqb+L1u/0kdrvper3v/qJGfPcjS5lS5UwwjuUQLv0P0xAHdep8s83HIlZvWmmdl9I+ZUUef
hnh2rlYz8Fdf9t3eCzTrSs4YajRzDMG0UzipwlWxUldoNfnXxH3xgZS4ekWfX8u2Plkgd1/8DJon
VfPLiwb44L5YQO+BMYFcC0jXyXto7Oi3yXTqY7YkNamfbeHBdZ2FKSBqqazxYZNcLlEyzMsNaVtu
sqB5mcokXHXaYvWvpnfulUdOswyXeEp48xTn2fEUlyc4AbDkOMVm/hjPYfEos7wwyOHLmvqy4pG7
9XxzcrhyMfNbj6rBTbn6Wga3CEv5Y6CDvg+Sr9rQahT3T8lLULnRrQ5BEW0zO/9EseWL3AKA2fvs
8Kv2MYJC5BQGsX8BiKCF/iJPDlo69Z+mgKc7SHPVkz8p/afcCnZdP9gfe6D6Xrp++l2sDLPxHmIH
FDpZWlyqDy7tPBdZ9gnFQ45Wvp+cli7GyVutSLfWJ7sNoS8FsCwm6nixWzN+zqsgOipzYX3kUEbN
Zznmf43VB16Z1n/cePpY1W79uY7APVPKLF291VE1LoRv4meOma/etR6lPKeDYvHOUiA9IntnzuWn
JM/iDzQrw+OQxdaptnghZTOoovQu/1l2NP87VW89a2BOPiVAZFNQh6LhL1LNg+LLbKkmKJ1lfXXc
2nsYx4TuqFTXD9Vk9i9p1yvnBb2WAEBSPtpJoZ48CkTeZ55v7C1L9z85Sf2VKqzqr5Cy9xWdZ1TJ
bXVGdDWCaYFVKTgj2/U03PrRGW4KNygSwfNFVha1WyAOB2Vc7Tabdb3qMiMZb6JqNA3omRCAAFmu
RrKLX4KP0AxwSfo9oPwy8NcUPtvji+JG+ZMsNnFIacJzOIMu0WSufr5TiDGEtPph9Cpn7y5bOlaV
qWSjovBSJ3HfkmBoI2PP2+QJomvrt6CIm8cooGNnIg75W2pU1YNt9ADNLloPSK9jGc/eWbRRW7u7
gOfETbSN40IL6OrvGq8jPR0WyUPi8EtTVmAlN3oIoPyptQDloTQodI5eSzdpnuT9Y1DWTx4AV8G+
MyDI8D1KQarofadpEcEOhgT27Rh0y+fVKrfK9wQHnVuUNzRvzwqwmEpjxBcxFl8uQQD3t6Z52nYx
SGIdh163Dza8YwGPojA/Q4BV7skAtk/kWqk/WkJM85C6R/gR6qMPkMGvTjy276agP5K+B7dvssiA
pYOrX8RY4ap3NVRQ9ErgCx/9kgZq8DK+tU4VXrZ+CzkpL3LT5mcv8u3w/EOeDV1982L3wYSG6ybD
3ISkcX6yDMxY59LjZrvVzmqNha4Hv3mbvnHchLFb6keq7bKdbK4WoLdUUGwdtgwC1yp7H49xtt9S
ELPcy7f0w8/XYi/ZijWZIWs1g9EpJcBeRAFpX3jHd8NCYWl1jVefp9Fpd9pAsYpGLvfJTzTavWQq
RsluDHKdyuI6vdlc9GgDfwXUC37TqS/6B34eqPAjDTsWdKhAsJ02AL3NU2Q07M+nYuQPVxS1WkPN
7BXapeC0+9JFzkep3qqThteDZa4r0f1YiW6xlLIvUFNXS+n+/GFZR5l9pMLCO0pPLrSLD1MTjS/S
f2ukQ3XyjNA7iNLOsuwXQLFEtw4LA72hA5cqrbq23/dPvh39KkrxSRzIY3PPzG/wvn/h4fprlxgK
hf3N68DRjiB58yTiXPFtlXi0pu5iv21OYqYXBlBDogdteDi1aXLl6ARY+d8DMvfrNwEaUck6X0I5
vdn7OVjqTN8EdGj38F8x0q0WiDFCURV4lQDHk5eKLa4zkWYDLtNnNxgmiabI1IsyElTqtJTmkv52
WrsFbYWMO1zxtb7Aj/8AEBIooW1pLlhEGwKRolFMlSahA58SLRRiTDWbT82gPx2krduA8fSdYX5d
2/NkpZZfty5tye8ExbcVm9B6tZaW7b/530nYY+3/kx1JK3SaCwyG2runyGkdShsMh2IFZl0SuU89
JMd5kGbXTT5UVjfvBr0bToaajLvNeNtAW3ZZfImfZFRQfN849zp3Z6pEOTMn85+hDSj3ZLNo8l6W
eTtSjLnMMm9SH2o7+YtON5gERJaCek+tcAi9fRANCYwpYfAcdKb6Swqj8Y5LPLj9VaL9Ui+KUK0e
62UlFq4JmVKa+wBhLQ4ykNLYlR257H5M3X2d9uMaBLEb/WMSGM61KMOSioNM749qZVQHV1W5+lKr
A1aiV19IUhDiLfTx1PsVhVmCTbNO+dnEK7KNwNvco9iI8A7pRuBtbJqZ9kVHo1q7D0r6scCFbHmw
FMaCkfh9NbuzPRycgCaCkIzj+lxJG/PI1dK6yiPkZ3CeXjy1+5aCzIM8dO6eQSKbSTE9+IXzQVaY
lg+dTXnBdHBCPdm9wQEV73l6Z1Cx9CjWP9sUpFvI5qbeW5+VjTwQxTBZwETpCriCcPRU1Co9eU7y
vBXYL6JiEa0x9GUZKkPyrGYASvpR3NIen7SPU9t8W/N7Wj4/dJpuvUh6z+RdcgCVkLt4Tp0zaRTv
ZV7qkbKJOjWYsUSyiW2z804xvQOgI2EqQ9ZOf8yq4p6lAD9Z/u9VOD2OspTCfZnJsJbnp0FF9F+r
D29kUCh/rBVT4zwYlM8gh3EQsPn9l2VYpKc16P9jueYIHNphz4E6AsbY8r82mUr8iwxWaMK3VsDS
kC50tiKzadQxvTp5llVomNEzvccXGin8Z68YY/5WaCjnCCzAm7z21Zth0JIlv1Q/lk7a+YceMKh9
o2jhiwzGFEQvSUBIuHB063SnyNMwO4UGea87xQD6CSEMshg/dlLoXtp5IyykEp+SgJbdtFcS7vNV
VpnEASSO5aKIScBciuFrqvvVkwxEVup1JstA7b4WCuUwd3JZZqZaPZk+Z6VhoHL7Z/71VMT7KSGi
Q9lQsF+OIV8dH1KXMZ1+z+CaOWo6mE80X6fvNCf/ny1cH8KZwhrelYELnbpJfQrcP/2pb9rh6uvq
rsxber3iMSXFXoMxai64CTJYtWXc6tY6qHQ3rCKRAxbb40dnea0p5eO63Nzs0vrsdwYNLn930xbc
BXDjEwo+LfW4OWx2hRmUx4Fsxl60omg0951L4eRlg2wtBpssdRZfV2TXZQlZY3Rdn0QC2Ros+K5c
W1cFNIK0mYlMtL5nAvtb7j0YNKhirGD2DvWn2m61pzprjWk3V6CLgYG7h+oC2aLQwV6FP25Za70W
nrNRpyiuJ3h8EL1sYaqqsa/dmI7CxVCGsUijaYG7+RzORc1rhM1Ese64rsu9xgHmaFSjd4HTMPjF
dv0Pbjmkvxcm1PX6OBZUUEXp71ORHzSSLcQho/iRZyE5WogCTplapueqCJp90Y7KDVoX+9MMAPoC
ngkyrgJcsfFbZ+bvR4fCVD2K4RZIq/ni5lW0E5kMfqi270ygaVsgBVa5ZvtfvYEkoRhoEMq5lmvR
gEIYyZVYUhHSqMV5CfT/7zKZEfgnliQFrbK2FkPftV4N7ypd75zFWHbVCRZeIDs7S7gu3wJ0U/bH
0I8xzdIEmkUpITxZftet0b7NItX+GCtK28V8E4sjOtlv0/1zv0HNySUY+Vkz3dfAqERHZZmoThQc
ZOq3zsmHnPQyUopanbYw6s/8Nq2lum/drDHh9iLqtjZocZOpb0bj0SX/sStrl+g+ran147QM4B/U
j1FZIpS1mRBXoA6zOImNqDdDWa6DrUB4FhqnkZgpQW0GPSiidQa0+D9k/6tdGAQ3kDLss2wXtO63
2bHcExUt2VPXcHDYyVQGk0LCQssgYbO97GmTy0xkc+1z/s6CBxHd+4tJG9nA95O+JCHHZ2y+Mhvk
IzlO7dLYVG8Wdw5SYWDXudN8qIyUqwKlgUCYMKNwxSt2MpWBrAIYK4AHF4t2k//UWLbxlgIyUW+7
/qtMD4xwp0bUwm3G4isehaFlV6v/yiFUVfZA3sw3aOR23ET7qy4lYN1SApbCVVteZCo2Om/5g1VR
gVMPkCvQgpuq8Ohi2UMMtqOBtjguTdlXZ/CNa6Vrb4fi70vR3sk2N9lFTO5kkJQuqYUMdKLlM1Sf
TvLdzz5z21px6+IIdsGwcxYUDEsxHoIMxPWqdfNnqjwWKIWlXqya9VXxVrbYdI310DSjCwjoYraI
ZCeZLUotHEHSgTSpTwgBDb1HYDqx22hBok1uFZybr9M0GGegsMsl12iE9JA2MWgKKvDiqjIB3x8W
ikbZTu5w3R7H6Wwb6Z+gTKMxak7K1jK8WjahQlNRWB9XH9E7Zg6y84KYJ99PiWCfVPzWBmbmn19c
tKAj2gCD8i+SwZwWzBGTwgrq+dGs6+1fvO14r0mVGHpZ6oFPIFa3t7pxgKMdkm6dxaWilztZr1PR
z3ZslrxHv9vD+/itteL0JFqRryayrgfIKPbrdNmdfoX2NrrxZZrG6Np5TnAIXL86jEvIox89mggV
iXHUmn41chJ5ounqHlDDJQIiS9Aap4ubchRf5EVENwnImcdKG6zbNli+RbV6n3yiGCY438n/dUmJ
u3UTVzHx8A8pYFv9N7niOeBH6HTJDnMCLHZk9vwOOFZ9ruueclo9hPmKvnfISvkJHt4INVIPD6kJ
yLjYQB4VvxjLoJNbfArGiuvnwpq1iGzFVW9Bkp/X57lbWeSLyDjtt8c2cFzN+swX2fo2kKlHK+Vh
ipV4f/dymAsuc1rRV4dJLcdHgw8AD6Cydx5Z4Su4UCOHinkk54PW4ryYH2RNVYG7K7okPsaLWmRv
1GI+qkF5TuPxi2jzhuqVEjRRwWbKF9AmmVHXCa8c0DwgNM3QT+7BWuRDNKdIODXR6rMTMxkE0Yle
snzvmnp4SBWNSlA6QqDs0JTgJrNZ14Mb+a0FvHTRvJkWbh5T5ite4qAEZrNrVNq1Y4dmB3NpnFjg
ZtaZyOYs8q8jred38nBx2LzK0choIkvBjf+7Qkw234ncCHmBvjxuHzZYZfxAE/IXqflp1CUNZw+f
pT6IRpcBDq5FphbzZ7GYpWboh92/ymQDYYgnpvtmT3GYUtA9Ji2G4wo4NI5984dWnQZAC9X/SJc0
DCn+qU+G+aSGZfTZB8FhV2pElwk85BQPhIcmT+LPShCY17BrbGIBsfKxLz556cJEwOVhGUOOR/4y
0Ifwl9qkxlFWq41DXtHai2AbbHGUNYn+V+9NLbJ1881GSXx3/ZhNFoPHcFZo5heRVbeaf1w/FtJL
Nd+tc1GmStc/TLZ9UkoHArLA67SbsYSIZSYDbD9fYOCZTyIf7OK73RuXf0x/OK324mr9fd/tY97Y
yCe2nvWFVBVltMvXebP3T11W77ELAloUf9Udiq8UZfyQ13rwFJKj27uZXv4Obg4JdFuzHs0xtz/Q
ZP0g8txX6Fd3R/cAYQ+1QF8GaE3oGqaw2uHCviCrlL/7sfuucgHGBc6heVYr2IJFbjcdnL/lMNys
5tfUMZKDksfqVQYXss9rlI1Dtrtfi2qz3NQJIB+vPpvNuse2FnPHiMbXjTf3bctg+9w35lUSuPuQ
DoZ9AHk2bC2xS7+nkR8Cu7FALUcmQznZznVwqw6myEUoa5nVi0ZmoQan1b2PaGQw2w6Yjm3971uK
DcwsVBOphEs2v+1Tt23efKp8lTubVT3bXn8h8QZHaKdfU1vXryZXLWMv01bVYZMfgDXOVgOxyhcr
0W9LmVWqol9lJsPqJ9a+Nh7MrjEexE1EDYAbXIV/uIjQaayaKjt4DVWKML2lSFMqM2UmlZgyK6xK
u27L1bqUws3Nx5c9Vt297bafbLUtN3dnNs5VXwfUXVMfupkFuk0W3zH7/UQ5TbEbiJaSihua6ObH
SgnQd69FN3sZRKhFY1XsQL0FZV8EOtHkU272X954bj7U6Rivhuv+b3Yu6VK8UZpiUOIyfm4DUluN
U73jz7l4oqe4eMpqXpO7bZ3zR0rcMFJOm+yNjewAW8+6g5h4UqIhUxlmn2JZnio+DCh8QNp0f8H3
W53dtkmfyOrRKLQ0Acqy1+a5PZB0TJ+Mmrf9mF1koS2SyXE53ood7d4ZvYiGAgJyOXFMRq1SVgXa
pu7u2kItnsaIUPVgjdZ+++IyW7+9fJclfOGmxuP2Zd98eT+nlDKOWmv/Rjg1VdUd8uw8DZP+qEPy
0+TjUJUn+mj9A9nP6ZbVHYS5MpWBgujpVmxCWYtmV8bGeNuM7nxkuTqCiT2thiI0jKCsdm/c30jv
Nln9A60jJKP2n3WgG8/G0tOTzNRoyGAuRYMWMECrohQyzhoAozdCMWwX2Z1ik4nJtn+Yasd2pqug
dNycYgkGu55fB3qRAwjJlzWh/pmmJSis/SorVpsp6ynd2MwBqhwPra0le13OaT89rdHPF/A0n2i4
Wc55cozrur9BdG5LmuGsC8F723wYcigualI4sGv7Cb8LNt4yDYaWo2FfAnOa1+lqQwwzgWb0u7XM
VhcTeO9mt1g3afxqfb9jlFUl3NC0XIqNm2QVHX/LlgBNjzThtR89u6MxLNcoiY1qgISD3pmhFy29
8Hnuunmvp3SYhgZoqrskK+bHfgos60SkpSVQa9JcEdhwz48wzj1mXYiVWrekKof+t3UT0bS51V1z
Y1xQItlYPkMUZfa7CdoOgGHLLtHC0jel1SW2RwAOlqH3jITKOCq3G0gW2p0I30y1ptOQ+nTOaCrR
+cWnKIpX74SbGMCAvQWdwCI0xmeOe9pNzET56r+4bR9qwpv20AbJTZxWf7G+275vwYiG3eBEoSDZ
9Gwu9SsUuLxR/j6QTNCvtQXBtSiqzP1u/d9dREsFlMlbR3zWuWz3ZqdVOibmzXZ67WwsD/IibXmw
N8szXtYy24ZN5sgbQDSrz6aylo0mr3SpAcp2m/xn24jsfzB583E/28ZNQVkduuQ/onxj/PPpz7a4
91TlbSbSekjhuR+6lF+m7z+Yf/9BvfnIoaZTNndLZ5enIK7Q+dxdLQg1UpALgZOwfwz0oSDc1mI5
9YRNdjIVd1FHOvD+63ayFrXMto/Y9nmz790nis2d7O6jtK50TlYNwsPyPbev8K8fKSbrFxSXN5++
fdz677/7qIZMPRgDamMG0c5QzOoBkmL7Zi/xhlkd+4ttDYBHsNoGI9Joj5K1GLc/PNQ+QvN3v9Va
nQnDn1b9KhErx+jX3QM9L+odlwRqQHwtOq6/yoHG6UemMhTL4aRaBl1+R2Q9yxFp01NnFx71FOLx
+z2KNmrCk0hrrbDs/eYks3Un2fTN/j0FMDYsWHujcqgljMlOyVDZ2uvsv8u0KgR4U2yM0f+fXP7X
re/s7pb/r29553u33LZS4fDbR5GqHuw4OBHopt1Z7QHHyizeFoBTF8C05TsqgEHQ9mJ642UqNgnY
VA/z4H2YE0Cvdv2UktJenGWwLciEmwbYp0227kouuoepSncPspcSODoERvIJTf4fQlL5IY8ge1hO
jzI0y/lurQTmGFZTh6P/JbJuUVQxZ56DZf3Jsdm6xUZEQy4xza3R115iu/Xc+2SRwIhYlGKhSoC3
AcPk0UYhZqKQmSAri9fft1zbiH8ohi6fz8aQfQUfhYDuMmiJ2pyaxv4M7D88OEpOYFcUZT700Uma
DFapoYTp6iN6v7r5FSRHXWWEvxJvVS6j0k8LtDDoUaHlnBNQLc4AJmWPHQGrx0CpiEmm2Y5iO36X
RSZauupeTUS2qgfHS47+YOs7sfEmBdrVbTPx2ZbiOM/ln02SuieRJypBqM6gyHuIHSoUDS/tni3S
ZV05lzcV0PVnl0qyZ5EHzdA/KqB138lFqVouhGwR9FObQ+30lrZAteqHhoaTw2q4bOpY1lUNQhCB
/54z2tJFd3kkWbomKLfUfAHMS35ps93STXfbWVn+Ahdhew77srpB1VzdlO77bLQD0KIgQ/pgV5l/
Eq3YbSZvZC3HYBcaYWPUTPpZG+Wk672/LtU2sF5EYRdNBpJ4Pp1kuSmMyrwMqR48biLViedHF0pH
0qK7pNDcqwTAZCaDBKq8JVols01xZxeY7gzA52IoNncu2zbbrhxQQhKAYUmTgbSTG65SnoSPeQA6
66m0NQCMBojhdR9ACsruXrpKT4k45MNJ6TzzmlQU6OgF7Vc7mcoARwd1qT8GMaQa6VW2+RU1xDJ1
PYZ7keUKWbHdpt72orf6u0b2of6guJbRpeYVcJPBX8oSbDd9XYpMN/T6VAzTf7TJsGpg1DARxWb3
M9kPt/9uu34iYW9esMvnQl3XHbwmck8C6x5kZftY5sFXWQn6O10pLzZ4fiBUgvuecXvkJq6GK1B8
QhPCO7rdV2+xDzSqR1XFGq/iUFVxdKniFmySxJ5/TWd47Zy0PENhl7z36ad9iXydeDgdSr+DV2vs
m6Dha8Gn89GtgQYYcu33JHGnU2+CUiVm3Ax2RTHWn8ym7aizOmhWD932j34dSTQX0UTgUoRDaHzP
Jb9JK1MvHBzUTK32YvRG848p95yL39jBxYJo5VEG48dM15qo3VEwDYdrQNnFotAGvU3BpfoxdbIW
woHSVfctWCbtLqi5ar7RyzSkH+IKqfs+1K2w3YmsCmZOp2KuVrz8RDjTob7TO60EeIB9Vhu1S+eL
NdQVde4wEz55lUclSqTzu7rgXeW9HZ2o8rFXgCuRrYBXiZX6j7QNiEiGO9ArukRi+HZpf32DkPX/
2dQlgaweWi38o/cyyrfMYfiYt2lxq3wvhJxwmcpQ2/xVv1knfVfcyJm1eziPqUr/YSgKWZY+EE0p
/Qprv4idDh59gkvXCAVHMe1v1R+KVVnepVxA8dpqNOjvmn3YQss4Wg3zRTNZukM7No1dj+Itg0vn
aUV1/nkWvD0xlH1isCZPGnSlu5WKZBYyk2VYGU7mtCH4J7wmpUP3GGjjOe1A6IWrZFXLeuU+EfNX
V9nlB0OK2AOp8Z025b/Y2w44f6kFNo9Wj1cZTKv3aC9pqLWmMDPJ+FEtOrtRXw02U5FBkIDlZrOu
F5JJbQDZa92O+rxXb8/SDfO4Gv3rnncfsS3XLwSA4QjOYKfClDJccrkyL9djmckwyGV6Wyc/1M1y
ha7lJrypZZYu+8gMVCIu11P6BxBbxrq/uIly2+rOS5abSTxDraAUHUyjXktwbSkkUPWSaoKlIEFm
ThQR1bJNzTvbavd0Z5JMdv9avmBk+qDs143axX3uJnPXxCCjxUZo8Uet9R0YGovqra18yvC7Oy6p
avkaYiJbbF9jmjIbWJzFWYRTDIRoZEYUd8vmIrz7coaV6ce6AvmgtvLQOJZRDCi8CZfGS9bY7dX3
4mj4JlLahKgtNyy6JE07HQ9QiLd68CI66rK6q2b23mVSmrDPKKMC9ebql5XxFFEC8dSWQOWUNEav
BC4K1ZFAbzEAWgb2rK4/CVlLJPQuq00XGiG0qjy2hsCCgzqKr+Aj7yxCyOXOcPTmBkdDc9OW2ba8
V4tNpKUjjE5GRBmtSmbv/jkTx/2nJHAguF4eM9sT5s2TKZPnkW4F5W7Te0b5Edz67AxWevAIOHbw
KLO7ZZTyzo3bbj6mkQ+9wmYjM38gx3jYfDwKXM1pAvWDTVePjjMPfpv3wFHuVk4PbTuoVzJ9KiAN
rXJuPPMsK5H3P5SbTGY/WxKnBdhtU//M5k4m+2/fYPP977L1a2kdnA6GSoEpZSgwTUo0VwK5Eual
3AhEEPVZJDJIrDjOb3TKzqt4CwCziQspzHNf1NQLaPVVbglOGtEKCc32TpEbxnYX2S4Xd3eNlkzg
Ls05VL65yLy5uWwXm9oNjZurnkQig56k4JWB5+ZEXMTuguFhnNWXvEro1v2XwLs4SISepwuPLZoZ
zvIPT63ioz8C3ib/XrMaSJZXYb3Ktp+PaH/Yinz7mf6QbyLYROuz3kEQBZi+etNT6Hr367RSg+oi
06FNH0PgbB5Gpx7pKVosR6eylD0Y+5RqVP53qV8uU6Ay7L0xFcO6U2gDQDsuBVjiCUdxVF2ITC4M
97P/wG0//gW+YgVs5LR7GJcaa5F1RntMijr9P8aubElSXFl+EWYIAYLX3NfK2qa6p1+wnp4ZAWLf
4euvK6guavL0nHNfZFJESJm1ZCKFPNxvNFK1E10TI3igEaS3i2vYoXbeH8UV1dPiSj3b4OMJ8sxY
1RdXqB2/272kQ7EES3IoKJtr8eRzE1c7WoI4bYFu7Y2xuTA9xDfus22J5NGCGtIbc8xVUrntK7OG
4EWGJjQVEJQ0CTRujOE3mpL0Ql6YmjgOVHAC3wO+1X6oNuS1g+ngtaj3z8Hs2K1Y7YkLmBTExY1x
Io1ilDNgQGbHdZvPEeRpgQIDs0zQbZep5FjmUc9yjPyQKueZRq5edAm7i2VKQNTH8g53S9oROykb
Il0lbRlFZlynCEwwTonKrBDkqJk2UdMziN5zgAN2FAsqU9QLURdUw7ieamowrww7zuPm5kUCdBF+
WD5BxTYM2nDdGNDNdszyu5ITg7TEUwr1MGfvhV6zSxMwHKKyYHygJgGTEpTQFHLerVWzvTG247nP
2Qm8686bm1dHaQb5M7hm8GFoIcUeuW9eEjq3dmJvFGMABng2xhCC6R1z3gbPL/aNbQE6pVeA/imA
vY0RHEzHvA1yUsdMX4hQA74qBT4xdjHxHD2Qqaf7mbsQYPjfZ5AjdKZLIUQLzbcPuxV14HR2kYB0
zK5CHWOeOVfPxUesAgFFl9j1ZiYAoOr+xmoObmD1FyIBqDUTQFJm3mFE7RJ4GTUnABlTDyTntofK
+IUZgGeTuOaMQ2cqN/eAA0KwPMqB6Ub9gzpTU+hekFSlBQkXSLC6qSHXzQAgVPljFA4YXnEH5HmT
hQ2lb51RNdXKDXVjPaYeuWsRepBwpKAcR0mVMGP1yUhByxyn7CCMdz/ObPla8yzfL+vevVZbxf6x
TPl6bFQ+7uy4H7ej8rEJSQZUQeN7EfdB80Vob7Ajh9hXCiwR7vJxTkR3anN+uh/PLrJ+mvCpSy6a
6rCx2oIDIVx9Wu/T/BqE8O8vyJOtA6kAgMaD6VNT68fzIKwuBbgcnvfxr2J+2v57iA2Vnnn9/x7n
Bw4wKfNrgn5g41vQyPnVW6AFcwbmWZ4EL7wWyS6JUn5wke/aepHjrE0chAHM8x6KyHmnFA51mU6X
ZAzFTODCarrwkCR2iihU7FGZHvUgLo0aIOoqxVHKFu8dTTgfec1TifKQK41Y2UVHPJGAG9POjwie
238Ndj9tUMUdnhcmTuqRzQKaBxQ+H+6ubF/iwsa5sWvGs5erEbV9trNug4OskblCcVLTrqjLmujq
2Z1zACWzjE5QpWlQ253lm0qrVo1R3Z4s7q9otDS2Fsf61yE58D8IisykA8Iw0jVR4KEAyeEApdaa
o4q+F2c3S4er1TXyhIrnc4ed480sUnlLysHa272JQ8CHjXoGFGsgen25M2eWF25ZAnIkKq+cKy3z
pnfX6YCK3XlM5ZhQOgOCUNdwUuQg613oY48OYur2GDjAhONO+moBmAg+W92dx3jZq/Ptk1lpKeZI
NxSQYGMvUss5LiaKICfZrMIoIFiZMyDPfi5LjqZswkuVyDc3/o58FyrDPOnf+MSCjRHg5O23owCP
bW+uVZ80W5E0LUddvS8ezAJVXkPhX2hEcVEXxQeQaPkb0NL5+2boplNpJ3iBQ2o0uCyop9LEkw97
p4Q53pZpnYdES2qQo2dNsHbsAIotYcjOcVGyM/VclJbgW9aOtouNHFGS46+kqCVDKoZ9U9gn2x5c
6E/VoELfG9J3H+UEbYSVlydvQejJM9mgqOACaIYKViSwNsI12bYjUhXhIkFhBS5D2VQPOTQX90Xg
BRQOPkSoccQncQT1wrXy9rhshkb3NI1foOX2rxdFn+6IKObTWA1Qu17fzQRnp9okOZdQuQOtBSDI
2cWwVL5DmbICcuOnjRwVuCAaAPIRQ40TVfmFMwmkzZAc+j4IyhUPQAI9Upfprl1wsK8PIDXUmK26
nnBEp+7SKA3RQgYVOC0dQ0M+giyg9QEQ8rreXvVemOA7QcZr7Bn5Ok8k/twfDQd1Fe7JP8bU434+
ncANgE1ibf10F1DciQruHELG65NholHAtIOYwmjr04gf70S92Uh+iiRj6EWoep27d9MpKKKVlnha
Dp9yLL+8nAx3Zo4kfVCp/kSXY9SjPwv1wo97wcXxrzYKyb0ufL8XvJuyDH8ZuLz8L92y9vx1aZce
wL0+OxgCCBUJHc81/Zlsu8zFlrolIe+WP+inKPpjkqciCN0vx7j8w38FuVKC6+l/A2RzSr5exm4I
cAn2Tcc5mhxzzN3ETO3qIBbn3k1rqH1Ad0FyeQBGeeBfPoaGklHzbDD7mxVUKNZxzBhJRw+IMMF9
5BfQdCaqJeaxzMJgNo6RBWraQSGFE9R4DC7hGfgtqnlsVDGCaNIcb3WxvfP68ntWBetmbCF3jQr3
bsU1Af7cLRuIJ7jgJErAZ3ikkYHLqsvoKdZBfRtdMsZdodbC74PNEBjlDjSNSYs7zD4w1lTUSeWc
1Mvw59s5A7TwFsdSCrp4F4IzyLMUh06IAvzDkE8dhrbchqY3PKbMD5DHR0lgFlhgG3PHL8Qc3NeB
g0I6TSfMQOrDUMJyqfLipw3fzKhtbVEPQmTDPLR/eE1V7IDo7U+DpkfrdEM9st0NlxDDwtqoiME8
S/OoLSssNlknl66a3iCE3F7ANgM5Sa04UvdD9EeUNq9jZw+vLtj9dm0XizUY23Pw3Ri/93jWnkHM
CEBAnAP9GGuFEBovDcWMH4E2ZHZBrRIP67LMw6e9icfLE3WFOYVPqDg4ovIdF8Ta62tTVNV/4smf
NlW+xyae+8+N60H6DXm0OucWwE5xJXZgs1fbMkTWGo8aUG3O5+04kJuwTlFOTMdrOpljkwRB9ffz
uT6qzz7/jAL8aibTpB0APfyXbYBdm3tuJeXhzj7zNCxxd7sHonW4m0K2NtpnDQcdneCZteZ5OZ7A
O1JgFymnETQSWYlstLbS2NXG2U/GpUkjsNPMkbOfQgXNF6M9HFTlbMhGC42oTIEEqV6OxrTQp/dA
HtOp7PVoQr4YyfumnoA20LeXrgZHN1X93ltsgZ22G48ZJq6GcZ4H9RdiwORp2Gua88lK49lFUcyO
MSFIsenE9sLYco99cz0/3lulV12APVhbBgqDcfENDE4pjxlgBzSqhDDA2FAa2Yq6jZHtDCaHswcZ
GwXAwAWnHg/s/dgaURNzptXdBnNDwyCLOr6KK9s/Rwqwer1bmjdOuKoCRjUfxVoBe5O6gLjixqR8
pCbx/Gg3ZKAHX2xZDnRuNgBGbFo3MlvFly7028tQg0DEnaS3jaDvAVhsX1+RBa2v5KAe2XCTMQBD
7uFThYi7MKsZhgHCDt2+N5IHKCi6e6nJYiPd8CABi1edPmPjV2GJX9szIxlxs61jwWiPDxD+02lE
DS2k1yA7dOu6dVq39qY2AnkBBz2bUGDr4+7BGZ/JBiCYUV+pG+QuNM9VdqpbKB7ZKfLM1NCwykCV
gk3YH/NNQSaA5dP3EqXbABPezIg+baArhk9jSEZbp3k8x9I0WqXPRjxHwdc4bToj+JHY7te0VewN
DO7FuTTtaB0W3HzrzMHbT6KMt8prv9ngsb5kLRj/BvYb71E0ToMC5G64rw9+o1ENIq1nFRfTTjQ9
0sw6nGxyMAxQxcT1QZr5qwvUC6TnR4hOKpauAggEHmlIaopg50pXWcTebUQSAW2qd9vCGTHmznOu
RAdmAwbwSyqrc6u5RDvND+cSlegyJjd5fmXz87Ys5iWU0TPU3Vvd2iei0mXOvOS/j8lTQOtZWPJo
Wz1UCGpDga3YlNuujOvNPC6FiCBwzV1IBmu/Z6CqrVc3y/GQdY2DW4giEJQShIqfYuo6uoCUxtTM
w0ozMH0a63AafprODMs9oAR1s8RByBZVOVXwHBi2uWUt7pLmu/p/ogN+ZbPpOj+LDXNbp3W5IgTA
faCbT5upAg2I79hQn8TNe4bdJvRQ1tT1NUcfymegUELjyOPZyTM8Pm0/hY5eb298sMWsm5hBu0WZ
/aYsMvvNRRpqO+L4tqtAjPUokfZ7gsSFXCU+QNG8quMnatJ+MlZl4Nr7xWaUYbHhkJnaZmMoNsCX
+hD2cIKbExklStzDbeMq40YmasAR1WxBEQC+tV560HfQwaPNHnMPlH0U7PhZd7BdX6yGrjRXIK/p
LoXO9tWJcWGp2z6xQuRvE7KvOiXYTD34dkPzyaWRyJKTnwW/pdLd2twZL02uN0yfulIGFfDPbbCq
PC84QZFwujBewoZd3nTxdUPhNKx64/dBtCDc/rB/WnFeK25BwQMJYkCiae27deZ4Af6JbdxHSPkt
b2uOJwO97mQY+NMkKO1bYpb38umFrQdwk+FOnH645a0lrkr3CjybyDf212oU46Y1BwsFIwp0N2Rc
PFD5sdYO5TF6bHz7xuI7ME02j8hGNMfaZeEKHOnMBwYORrfvT1nKm0vk580jDt/NY53iiQRMeb4h
GzU8jaaHIhTzpIJho7kaepDBS6C/90tcM5oQMZZ9uIpAmPq4OJbX+bCLNPvH62iHkQHTVIEYAwXX
PbL6WfBXBkXjl9hg48EN1bCfeNj9Njb2Kzh40h9pK34ZEIO32fHAamlm62To3D9lhOt6sFbKV9ce
o304SRAflz27iQCyb/XAzVWYgBLCiXQu20N2qq3CZhel9R80Wuw0pCYMCtRcUBfJ9XxTuAGIkjSv
VzCKflOFqbE2zApJ+oXny4e8/cmzHRTG/4P/iyLINlnjzbLy8WjnWb7GHiPeUSKZksuozgFEx4Ho
0gTWWTLlYVSerNh9I9OSnEY1crZmHsdVmM5Vk1fmgXmr+/Wcrh4EGA90Hu6flJ00LKfqd13KjevZ
n8yeRMO5DKl3N3Wx6flVAqKwxTREItiHBq5mtYZyak2O1tndzKQ/Qxo4D33f3g9n0p8Amr8UTI8+
O56aM4v4M91GVFrUt1DYQN3fUEQxf+kT3h8jG+VA8wVGkyS4oDWwqRnBD+KCAWbOAGZZqLbJ4OWA
AeAzpsAItcm6ZISuAjA+lm4CDi4VbOFBe6yHC/iHhgQDcup437llfAEC0LyFDogL6xI0qzQcxcRu
1Ms6SNg4SG0KWbCbr5usqH1gkKqx9tdRGIGMGOjXAhgE1CXz/FzXgEOiVPrVzJh8NbJBPYSsfMbX
bjib+io/qhzKdEhwVeuoy90thOb7y+BCe5HUFUOVQEIrARZTazWSnRoFFALUz7CfBUv6iad9u+KR
3Z+HLn/77xfGdLE86kK2smjCtZnn9eYTz8qiIzgKCIJ6aTptiKSF2FWoUWAe3mN3+lXmZYaCCKSp
pzTEFfM/h59sBuiJpZHxDdmoUX2vdr7XgxRdb5z7ONG756rfOqjxRVEJtsvkwE2cf/PNdeeGIPL3
awUaKShRLU0TVVs/dMF2+WF3DAhblVyLQw+QsL5zVLXWrmoB5yCHSMJmnxmiX/lVX95s0EFvXQGo
VGCpEkT2kShvcZGwXdRlxhxDgZ6oyy2qkUc8+kbzecqSZl221bSt9EOsKqR5YVGFup1lTL12ACa5
7iC/OZHbNS2Ef8yxivBHP/JsR8dFL7cZJBTSqEVRL+7YsGVw1krnnW3Lxk0CHRPHqvUPoTluHGRL
TzLshxP/6NGQHGTrowbgpWVM7mXKssJio16joENkmn/dmZf4u1c0+3Cc3wrNWKYtM8CI/POt3MXQ
8FfvkWyW17pHs7px5eMH1Y3ZtdUKSsxugEPoYK4ZM5s11C1xYQxtg5cwy/HVO7BqVYTm9EK2yrZA
VGUo1DvW5ks/gXq5FmOxI6cps2RVdR44tQ0zeVGs/saaePzuYcO1qkF6dAM3nwkYzsVOLROAzuKP
yW6NA2d9CDaGn00fWC2qzlDJttioF/LOPVh28GOxy0KEN7vw/AdkDyAudtBCC6DgiYJHw2mCx6bv
DLCEmAw3whZHtxLFFs9YtilkYxsoCUn7g5unYMDQ4TQRUqLjpcqiS0YhZNOKcyk+an3s/ZbFaXKg
VPOSiY4+ctKOh6/gzgL/kM5Ik53C4kKBq5nGaa5pmx3pOdjegSt2aJIAtYKAE0szzB6paUDse+JJ
/eaPVjqbyG7rA4mNXP0hwEMOJIqgLYDSTPaWsDp7TNx4OPUZfsOo8EGBoRiqE75RAZdHtfk5Gf0/
4rFI87XdAQS6ePMRkmSt8LYiKLFthXgzeJ1IOnhpfDuIcKWJXNxiC/Vvv9dfCXlmxJs7R53haVTb
wRvZ+4GHO7tUAEB87DqW3QVkZBQ4jevE3SQlcO8UU1himLcno8um3RREv7djmJ7HEnJZUNWo4tUQ
WuNWkqgcuQaSd2i0ilynG3ycLqCoBOo91l/YoIZ/EBp4kAlbgrc5Cq9Qg2vlXjtKJ8AFN4sbuV/c
XgI92zq5FRZoJyZwZ7gb7hbDeQqLvSMrH7pxLXZSvu2UGxdXomBVdK3pIZ+KQzbivDm2fHA3Jq4L
DqIHCJCGWR6aD6wH9SiEZbNd008dRIj1PGrsYyuc7uGTOUZyE3Dvfs1ZnhzxVxhv+OyGG1Bzgi7A
dK4jy4O/ZF/j/Q/ut8DLh3XcOXhwQF1s9YkOnLrEFZ40IF4OHCgN/NJNRiIP7zok+QKpdjxLN2L8
5tnF9KbKwMNVWlocndwwnx2rAAXFBD64MUzytagjXc/aji1gVSADb2zzMqAm7NJEEUPawwL3vp/g
792VHgizQgBRGteWqwGcGDu/TbtL6XnAxGrHHCO0kTyt2+Qnz+dINcG02GnGr2zQigOdXAkugv9H
ML0kvg424xCWp7u3srwE9YwWWFfPqv5idQfhwdA1XiNzWHEwFp7jIU9fObjctn6dmVsL+NnXyZfR
ZcgYdjlW4YK+cVy5yK+9uDfbXEWRsA6GIdXXuDQAKIZAk4v7ox0kdj/ZoUbcAyTlZ0CO20nxZUob
iNbWIWgEIbSxR8K9OuCM/DYPmddk53qCano8pT+gMrOSWkLGBixL5779s4g6MB4VfIJmGvghd0Mt
2nM7qO4M0EY39xZb5Zt5gPsIMC1YFtSHF88kRnGIeV3GfycD2N9NAxJavHGCFyd2H6FpNn7rLVZu
yO5oO9Kdsx2Kue/2gCcGFGysQ1CV+8qo26urb+HbxoiOtQVSPFKNJ1scDE8UQSZLX9vj7GOsyEmN
9LsnG8+R+zVG6C/bLnRCR50+zIXswaAnknrlhkG3M+MGDJ1lG2fbyUe1NZJV9dXXDZ8ThbrbRaB4
ad3gHPIAs92+qvddUv6dcsCUqFG6l0VRsUOpVLdC3Rb4nxc39fwpC6+5f29ONB9q3WrmZ8iM5Svf
9NiOjIXTlddPSyV6/USvT+tRDPXm2bIdwmvj3K8/qDAErAIaO3OBwh0pnjMolCrEQ7gH44AEO7Yu
YrivZ5iD7uodaAhdon1ZQEaJpmSpAnQ39I5eCb4uEHJdcEBjV2mE1rUltsd6aqsjsl23pAptUGxr
93s3kBIZMvBERDr80xwKijS8K3AquachCtSgjJECvv0BnR0JJesWU71lDRjXFrzsEkM9aghYexdy
FzcvuMT8amla5m4eDWVXfIPccLHzU8UgeDrYyXnuxmGbIptV+DhLF6ZYd9o1d2v9rPtkdUseIEGu
A+y+S85FPnX7zMwfFtN/LE+umlaeu3rNASrYQKvoheaXg8BqPDEGmYKfa6eRcNZS1tV6DIzmnKB0
r1iFcdGemSeSbEdWXCbIYO13xalAkeIhHwanWJGHmk/jOZKssV4kpvUgTjmtsZmf1vN48d/P/7SU
aEH/ZRsgACnM2AB7J8QLVFDXDwawMg8WHvhsFYSqXTmWDPeLJ9IxNFQ9v1WTI440oyr4+1xyMvP3
okUVJfmW2f5kuGfk97eLaX4po07ZAefRb4uDXilwUGwV4p4/soCi1oRG58T+mhYATU2eQBpCN8NH
r4QeXrmawwA9LlfkpzH1ogFkAuEQ3ZYpyzKfwvSLDUmHLOziXt4Bbyq1UV6Rrsk7B5KbxrTO/E6W
Oa3TJ2tAsPCAm1Al7DMgyEmteRZmhoKnhbRbuHGDqr6QbRZvNlFScWjS+I+YO8U+UCW72r0td6MI
xNGtvOyFS/4D3EbZH0bVa0y/C9wtd9ipC2IQZiFB9p3HYIBDAFSfsS9UjJ3zIgOjvQ9Mfmr+mJzR
eU2ASHzunWhT14bzSqbCqjdmCC5XGqnJRCqRJ1caiWkY1tzr1LEyKhfP5MrYGkbtb1s9HRun7ChL
Y91g63+ih7hSWbI1wxbMvWWYvXZx5KL60gUeRz/THTBrPjvOVxpQfJT2Pyw7cy/0zB+qMNlODOpq
FIGMMgQCO2tY0WJ4nkLLVvgr3IAXX7iXISNkQO8OF4/OIUKd5rEr8uDBzjmSCWbvvtWO+Wc+Dv3f
/mOuevvvtnO/u2A6nudCrqW4xYZ0P81l3jBthPDnufinDFZAhCBjqVHPES6ft32Qyu2CerZdoB5w
uE5RBm5BQrSst7afjk80oRlQdx5XznfWxRPQc/k3EJWFf0AZB2So/hA94UBu4fsl5GDwgKOSX+O6
Ml5BrcjXbDKrF1B++GdZ2H+lvVbRGOL6azbm9sUDav7F5NDODpH4fI/VNqvxVmnbl09J7ZUvhpyQ
PQAP1pYmMOweHmNVbZ2gUevcDIKtU0ztReim18VUud5IUo9sgZux9ahLr8gRez5UGWw5uM1q7lMU
7r2PYzoUx2Ud6i1rm6EzHiPcG+IdFyB+xeVoh2+fKECqLIlw9KJul3SqgXr6UFxo7OhgbmVyFbc1
wMl6SLb/mEMuVJNil+UgxfJptp7TDh1U2hrrQLx7xMOH6hV5ph7ZFpY+ZrcFpP3E1zs7xf5q6p3N
Tn7Xu9RzAyLvHsl0G2kjoN9XvSpxgrJ9ebVyP4LaCBiy5/ESQzYWJjjyA2/1v5jViH6tbf033JcG
O2jKR4AOmiB8t00gNdNRnWQsIM6nz7PUGLnxDfjI9JJwTwKu6aoTGELfI4SR7E03L9V3E3o5qxy4
UQgnFjF2V5V7WE4jVsKR+KXxh5eOKdCuhgREyD38/+OTDrnWnYVL0Ef65EqjQfJ0YDkY1+GMe27v
pUoSAP/wJWEFPXsAiubWAYVdrz+mUmyG//e1apr8OH8H4HO8N1SZbHLmQvTQaE55ZKXOFXuGbVx1
Yp97094Xnv9IjckrEHc1we/mOLybOBBvt8TuVhQAWTAkNoyu2fu2AS5uPZNiB0jDQJPZz485ZAzn
1cZAJaDRtjxcfoGaIPWidkvFTFSyRBVNvuOU2Amam8VEPQoTVAhFYxNfo3M1lBnjK6xzJbhnZA0F
uiDeIocc4/QN/iSyUXXN9OGYy0motsa17XhbuVCuDvtsXbpldvOVzG5gsMhufQ+Zg0aCh56L2LdX
uXbzAhzlWRb/QXHI0MJhpJV1Nhp5XOZSL9X1OcrbL+Z5IWgTb1Jnci604vKqhpG+RBC/gzgo3sNi
H6esXnHmAB/64Qi7QO2NFKqGjJvGOVWFv5WqSVFWUhlg2oeNHDRcGrKRl2w0bI1iXNuy9ddkQwmW
Uc3L0LiCTtL7eJlYomS7asp696ulwa7UbouUga9dAURuF27z1fLMaB1MyfjaRH6LXL+Mnjg2gDu3
8r0rpLIzaL1P4CJBEcshYNUtZ4FYFbzLHkPmpI/gY8ke3do9cxzdL2R38GW7hRoSBLlIzc7XtOSS
myg4huLndjaqxqm3lQnAGIEjWhTKPKifyFM87b0HFEyNIFMFpliPCrEFvlPMGitQb91G/fSddFQW
zZRPwzv9FfLUE/Ix+KmhvYIK8xzImcnbRFE2gi5KIRPZFUO95g4umzurMh/IRo2tvXg7nXDVbKaA
DEzID6AGABEpGEJWi21eTa9RhkgUKqhmUixAi9Fa4NYDmSCwoVEzlb4qdvUpHumobcfFrstxAvDc
IgGdcGs/oLoJWSkZfGcxqJONSNkPi30KgH5UPPpBJnJSPPWaSf7B9aTFRGF5wXdCuJBV0KmvVCfB
qrCTc49s+OPscwUKYHJSs8TS0C+sL1be/YkHUXac2jSHNB/f5GasXkC1dQJ9gHuRuOe6IFPbHWrG
Hsm02KlnDCP28RQ3pVD2jF1wApGnl2kJEKJeZpkjJO8OwuT/a626VKgiBcPtxjCy84ynnBwUL7lj
/LWyccUlhwBp0y720scBfM9WAJaWUWXZYwuKy0clRL6juGIycaFMcXnrzHGgRXA2gTHqXNxPJoyF
HQPfeODEuGPBKPui3AZBACFGTaOxzCN6DND6PqsAtVtvUgE8Ka36Zsmh5JvQzB3IibL26OIr5ehB
eALlTMy+UTNpzoyK49q1xFXg5s5hcO+7ZcrxSHbBSvuWp6ilbfHpHfn3XhnGvrSxg2W9Vz8DDdg8
m7aqgDx3gj3ZqJHGb6OS6gn8ggpEaHv6VdBvKpQdyF5FeCQT/d7IXvZBBBju9B+x4BecY3sUtAFX
r3zIYIh0W7WyPrhVxL8IZn6Fynr+WFmCvUIVFVmZjn/JqszYo5ge0ifjY9tD9MIhYm9kt68zmzcI
GpIrIANyPzWQSZmNM/E3hVKThgFuvAeov81+Y+rbU5XVZ8vh4SVVUIQMUQ/4NQ98ZxNKpY55HkVf
y0mDxgvxbFp99NR06jeKAhIo2McMkso05GU+gaqu7a+dGvBMMpLgKFhmA9hSqP28z9abbUCHriE2
slfaa3s29x7SptwpK2ihKl00+aGU2UPm9w9gjwb1uVuC1mLZS1ZVOZk72ggqCLvumOlnq2UH2Sgj
Kp5XzmhCBpJCAbVbZdJ1jv/K8EKEL8QEs4SM0Eww+tKcyWUW+69iydZBmy4oQHcO5vWC2WfRIMXL
B1CMOzVQgEj0iIeOc/HgQIhmBZnSdj/mkfdADmrKRqkDUk3xHLzMaPQ0cG+iCMPVkrpYiRqaH0j/
AcenqbbWJiCXaKxoi5oBFDAWChJqNikgCq2PGJUDg5w4mdsBWolknceQg9yJdoyOZCvT4t07z6Fo
MppQ1N0iLYc8vc7u+W4UH6sqvYGNbjJPZOuy+CisKTx9ytLNXUvTcPa4zdlQoMgjZF1N78XCIW6j
hFEdwfbDv/itfxvyjj11HVMvIi5mcynM+tTbA5g0dFQyFp8npYO4+VVqPQVNMU+SRh6tIECQJv4e
PEprhrT67yhca1dubXsgO+yL5zgOX+vJLH6HsJazdZFvPkw6zBnbFeRzzSeJS8YRu9uBNw9KTLse
qM1vARiIt71wGKTIm/4tY+O7XYC8CkW85qYOHfvU6qZLoe4w97zQ+TzUju7Odjf8CLlb6v+xPIXg
trbGS+6duLdv1JiGa9+aBrszhWPV4c4h+Z9FW3YPixlCSeVpqMQrmVpkQ29uebiT8FCJKvZV5nxd
+OBnzvglrqq0UEgGbNCex8FX4ogvyEZdaqym65oVdSmwZ2IObPSnqja6dj8ZTfiE377zYE9sHeHp
/TRoE/UicKtLJD1ui8nj0ROeU5Ck/AhVpo07GeUhs6Bt1IyR7a9xlMl3NKRXKcfe2+YtT3Gp0CVy
jerW6tC6KLe161PduecubvO913vyujSiTENkylscEafI/lOmLN+TLXddHA4psMrVF7q+pKtKuteM
a4BKzUqFQCfg5pMcgwEkh2gS1NXC1JoGHsN1gb1qXFYhNEX1rac7AoQMwpQjPgxwBxMil7VwN1Vd
G2ltmEq9i6+rFGyv8y5hVLQQAe6f2zw/ZK6b3pBGzW7UG4ckuf25GGXSp7PHnPz9VAPLvJgoDCiQ
H8IJgJvWK1FDEUODK2fQCYHIQTuWWZEMhw10LcbNYqM3oJKx31VNJ9fLUomea7pWcAhq50efOrhC
p2AAi9wzxEYOd4vMP4DdtqhkG8ZjrSv3Jl3N51nCeOhKhXL33C8PXHXeobDr1y4EMpQaGfkTNtmE
Ke0IP2prZOkSMFrHwQ3zxERiiKEWwM7VUw/1uQPUGnDqjE31RDbXSrTqTPnVZ0lzUsr+ketQlKAM
VxWog1P78VMdjvFTJ0X72FQHiK62ErhD2FMRABUeq3Vad8iZAbHW2SMo1cP8YSkGoaIRxd99AX9K
o+rNLT33qXAi8VhOj3bSNjGgDPjfB57lt3nYB6W7r3iWrSm2CjLxVFWSb4Ki41sakgOVswOuS73k
yEG2DPB1km/ytmU37oIeuGnrBlIMGBq5w25hgcbr22lTs4RvnAyiOqwGsUelayfSQHJcY7oekCx6
jD1Uegh5/wzsrneMvKmERJNKUmtVRrI+A9s0HNhQHYykqM/gNwHCx9IHFhpTQ3GNNwzFPOVX7sWW
mk9FilKEBFIgbYC8foAbs6vU6PKsYe89GSUDHO3aSEExg4JUeIHLQ5diKgjz4bQtjlYNiCE0sn5H
aWj4UkTqi5x8cfL1lsuZFKoDUCc3Dby6OoK3w4q6TI/7ksm1x1W9RVESPGTEnSRuuXQDVidjBw0w
hdLIn7ba1n8FGocmbsmycE0DAC2BjP8Io2Fsh7hEj8YEp0IkDgoI368mFnaXNK+6C/WWZrGBVi/b
RSpFQSQggZmV/A38ATYmsnbOvW6oZ7itVvItgAnMeOSgalDZWwcJHuyrzAR0nto4NzSepzchXNQl
V4PfDfgd2mJL9YHSiPdZpun+yh7FJWRjToDCEaoK9HVpIPVssx1PMT6nVoq6+wXx4qlo2kH0EAA6
jb4gh8bNbyG5HW9YOSXruIisA3b44QsOd8EVWOQHqmWuGfQ1cXMC7q5gPIB3KwbsNHLPfgb+02Jw
mu3kcijhapudGsClZ1d67vsWSrg7v2P/R9h3NTmKe29/IqokQIRb45ztju4banoCSSIIET/9+yDP
jnvnt/96byjOkWBn3TZI5zzhbLomNsIxJBSgmD586AE3b1u4LSUrVXuQucsmyZ4YxXVQZqfTImGt
+ySBi56NVhNhMx8bUJ9FwWD7OAxJ40Eec6JS6SS2jcksp7RFw6UsdqUXfT0oO4FO1yP51xwxXTK2
rgd8O3AuYKONW87cYRtXaoRGDcJHDt4d+ER0XGTFScWgivzXvEcuk5W1KbxvZe42B1XkzYH0A7ZT
OpYpCuyOhPRx3qP7PB3wZs4PkJ8Fph5meHjMA6EjYxzi/pBrgzwOpMwhtFy26p3iUift0vMHWDwk
Rv3UYrUAw8m02+gcUOLGFl3qAgS3csFhdHrIlAGDJCuBb7bfAITvZ4wkizDD6ruHW6MUvTwCgQXw
X9PymbJcviY0RFlxuD7KHbpMAeac3DqjdfirAqLDagIA9T1ZDx5qORXkUNBdFl1xAtemm9dVTObd
4OIP7PcpW+C93wWycMDzM+x8w4XBriz3onlYJBwVBulcWRqZl7F91oGekALYvcgAvVjItsIL3ofq
3wTXTQUT+E1Np/GE0PWwRljZljo/UoJJSPNy+PBusBdbav1QfYgz6OLe47r0nnM/yrapKVIACMB5
goN4PcmG/H4tZbkH4IInn/VLSudpHg/rxIdnE4k6bGKqED5CqHpnAx5N+kxx8xuzansD0IG/sHzo
tZqtkV1gaYr3YiHMwIy6D9RtS8BQsv5CHbu7uCy3IP7Ij4r61hq8wC7IiSOWXk0E0AhRR1dQeQ83
vhFuhRxI4Nj+s++KdgKxf3q2S97zChIJrWnQFcw9+TVMsh38hOk8hx7OfDJlOcXTYYjr9gRjBzDh
qKSAqSCXGla5ywzwB9qUboQRivdhBMTIjZ3sQBLBL3XkZrPYxJoZgiZgreT2vqiI9eWg4OWxD/Gh
M9uVu8egnksjGjYz0bkVfB+ihX6m+t74i/AQzePpCasfjvrZOugn5uMx+/fwNFtmztFuszm8SunK
jLz0OBYiO+ozfcBOF1SSrI0WZBq1OgkUq8PyFZpR/aHoRId1LtBZSv8Is+kHp20ppQQVzqJNeCpz
MbV3x3CnD14P4NBGn8KjGXrz5J5PphnhYxAs5HBXRVifNn36rkj5rGmlNZbbMLvL4L06FOEqa1q6
05RUfdD5KrT8wAMndKFz+TRXD4Cbam1sRz7rfF9bnT/vcBMx3UTPeNzpcZPKa+cV8dWVFRQkzw4G
hPCHNV5iIKz3SV4MMzGFYCH729yAfGjN0hFtDUjsAJrRTwd9ZgO5DaGwVCweuYTkfF+AhQGlzD8T
dVL0Dt9X9nDBGsdd6cFHXp/ZBI9LQ4LKjLpcE4A5384hwsH2WQrCK4FAYl76Eno3OGh2tD7Db/+X
5xl0+Vce3+ZOzbASwFEPibS5eZmZrx7XPi5JHGvRUzCbNWMkGlrsYPJiDSRbf9CpLwdIJh30jNIT
63semKo5OvZy/njV4ouFhnE0lDBmxuvXMLiwZ8QG8ach5q6DQ7WNxkD3+8VsuOmim0DWj1Qn+g/W
J3LDevg8hbRr1g+moCYZwu7394AukOtRPaCvwNnvK+7MQ530w+J/bqMHPFdwQAFaHy5Mk9qO9VBf
1k/HXgvzeBVqjMDoQ8TDcfHstTLsFWhTb+CDbu3i0bd2+gx7LUcuS1RWocYl1zrnQE9CLhm+svc5
bZ7gQ0NhI9BETEDKyQLlD3d251r+xc4s8xK+4Bn0ScIyCY995S9QD2RbuAbha6LZmpq3KRJ7nPEa
EFKsmq6RaZZrqx3Q0QOMH26ocQ28YeJaSwlm7Ua3HUJP0P19VLuh6liP/Hvel06FHp2308KmcvsN
+DMEvx4htvlbC+7tsvHyQiwUQCslOvQHOhlJazfp1LP4Bv5lgDrqKaEVtQHJAO3Uc7gLk7XZYKP4
jNfmf15XST+bdxJqlpovwl1bHbiimzsjRId4FG3u9BEdYoG+uXtGA6z6P5Ona/WdgL2dQRd3Nk4l
bocP+ZmguVaNbnHUKX0QReUtiGJuoEOA88RZn3Ul/zJX59PCgrEVlJrcqbmjP7L75z39IfSHnEp0
w0vju/7wHx+7Du9Tpz+NU0Ohx2Xoc/nhZwxfxcMwFPR5qADPjwx3XOvQhUcVPGrGZKFDGsoQYKMe
1VygQZ6ZQbJz1ym4hyPSM8Yqh1dkeKJMon4uk0/Oy6DAG+o2tmW3jDjnG/xxx+eQ8mc9AQIo2IOZ
lX+y8yNroZH7aLLoZoo+RMBo2hyrrUdHpc8FkEhZaCw8u4/3aV3EoMLYABM+4jiEJHnd/NCDhlHh
3a5P/44LfV1a8DzoCZsBxwmdZjZ2Z7ARyyBOOf8+mjeKR9kPFw+0WRFWEJxkRgRItR8/jdQGUgAL
lIXeoKU8onvfN4oMz1YOWsgEpG41zwtLqpgbbKUjfYg0sesR2xM8W4cx6aB5D65QoBs/tMXqXPk2
NhH/2zfSuce0Dg/eR9+oT/xoBQFtkG1ao9434fg0/LEyB/OgheaTgMp9p7osAH3QRMFMwnplmqP9
zVGPgBFhdqGk4PtuarF7I68CUmdi00yhZRbuikZ+Cp109OOTgrFjLOqTjkx6Y4nprdIsG05WZMfz
0qLlrVfewTUi42fuyfXo5e5HIZM+QJHUWPpwp8b9oHdZQt543YOqh0dokvRrD+XRWTUw8Ad10h1B
PiJYTgwixBw4ODnzhHJvzppGnYEibc6ViT1CDmqboPWiNtAtmFqnXw5NtupJaOxLs0U1y3srafoG
w8n0PVVJi8aLTJd4uyTvyYg+8AgIzZEJJV5jNDWBQ0/eJ234nQCcK9DTOB+aOfVAntajqd+v28jY
Me7ZczomF+zL6R4qiHQPADCqEI6Ga+tExJNqPc2BtgUeqfdxPT+EMDTHZgmONz5cuMZs72ccFqi8
M5MjRJMM+4dt0VNtm9HZKQBy9ojKD/DNtF7KErV9HbKcfA316GMymSY/wji0shVWjuO87KW6lqTv
wFkYyYZYRn31O5B6Q/tDj0EbsL5mXRRCNC6qnKMjUIdK4mIBhdL2mYVWs4tagF51GDeGf+mEE+go
kax9TipIFYxgpqHR1T73VsKDBg+d9e+uM6MOvmx/Orf6jFaQ0ksgJrEAZ2nYwdEJ9EgQN1FOAObL
gPGdNyxyP1SzGI6uB30onao6oBTQBjHkGuc6R/APPgzT4RGynLqb3DI2Oq9n6MG/QlBzbnDQDeHb
jPvqGY976LkKWmrLscYH99eADkNRQsQT5mw9cKSqTIMoZ/kxShpzbtB0fBNxjL4kC3+6Doz8sFv7
9JMI1bq8aE5Dlnx0dvU8TC9BrcJGprMiK3NYkg/FQuceA1C23uAple/veUIWGe/oBroadDcyBdSx
Pr3HdWzuLOIAAj3ySZoDU6ZUVE2mkX9f8vfVXQVKdljxrb7GphFfTBTvoKghPQGQw0cNTM4yAzJj
rcMITfw2vEW1Wa0NYhRLbjbJR+ZEy7SLi1dIXQxbCP9iXzXlCzY+R4NRHZNxWEmW0nMVAnxYuWgu
EqOhZ4M79MygG7AZcpZh9/tPTp9hp9zAwOqsrySOjb1hQUDmyMq5khEsjlNFt5Pgyjesm1A4gwbc
kwXZuyUFXHEP4cZoV8IadmVlWXkRkUuCnObtnIAGGOgPBsvDcyYFOrwuHMcqs8F6ZfDwypsi2M3w
uT/ZjI3aYUxErVhAEw6cHG1IpmfpcYU/E/jAsZh7qa3mjbCiY8OJ3MkwjJbooESvVWPfnNp0fjjV
iBW1Z9166f+eyhMp4dfGsVybprKQ3mRW1nOvUvVCTSJwfCLjURJDY0TUFlxWpkNjt+HXeNTjeqpp
MrECAPmkJz4u0YP3eayH27pI4xff8H9yo82v/ZjQXd9gY+T5Wf2tr9Wy993yDZIgxTry+8l21bZv
o/zQ460FHiXuBR2spFXPkQwvbjPW30b4BwSZHFdpzhSIN+N3BxqXW96L+qLFNJPM/D6EDmpwUpKV
zToPxfMEvhKpn3tbHccleTfNtJ1D0nOT1TI+jW7bhHN/WI81EMj3aFCAZg65UPhq4vGBt5M8FMP4
apIsvKo+z/cF/LgDw7TosfbG77oaog8sE/iamqhkPQomCbfUvEQDFR88AP+TEXCo3X/1qZq84fQZ
nvTFbiifdFCWLd90zHpRBbVfBm5AY741k1/dm2JJ/SttyK8KThavaNjGeL4N3qFtGN8qNY4rCSe9
S9zg06JZYn50LQB500VggKxH2FF8w+dRBFUbORcrjMHby020b0sDZrW2V4Oy5IGFPqpenvXBaxNr
l8Nxu/DDxp/pHIhGCaqmVbWpO+/3PEi/S2inQSLhkdOT01DA7nd09498XnYEWuMUyguVkGc90BXk
c5QlYGHQD9iwFrjlFIKrT34N4gJjYhLqI6qao0v60khmzkoAerHziMUprbKJTDYaa8A04pOQGbo7
xA1fW2V/t+yC/BqD3CuM17ihUGeHKjQqQnV9GRUHGHwQO4NF9UXnTSf/kgLnrESjBdrUus1QD3Tu
txymj2lmnsLpkMXGsKco8PmssJ2ZngaZQxT2HHQT9Tydux84msYxZw5+z7j2PpmzGP+nXbsqOjDp
fDvDnjjrjlXTomDsgIEGFQa6KfLkikrK79RjUBJ4UruQEglGqzIgxvtnDm1RIicoE64aJiCwHGY/
9VuaNfhvVQJMU/0G14cM3p9AhznJVoctZCPPxLRmOtJXVTD0WIHH8fWqUkDG1UABAVrLibcCDdxd
lTTLNz0aSjPXYfVVH0Z0ZoKiAraiIVzdc51cpy43L3oCuupiY454AjqgGPJADIwHyuS/L+BD+jMt
YTpv2vEkBjdJwH05LSd5wHvsSALuq3WDfu94FcrGftcl/HvcJQGIAuDmEfUeYx2BVxM/mzGci6AH
V5oolCtYj09hgjZcgNe5Hdx/lNrpUUw/2soTC55DgA3m9MBQ6B8u1cNlCnnQPreCsg9DULnyH6TB
WhN/bHocHE6P+LrTIyoIzTJ0RuxBp9x9bp6QF9erzl5N4XGIBwUomGiglYV7LuNyQPfVhETynxzL
Sr6SfnQxvVGtOhSV32wFUcjGjT8t8PsCOyb2AQrS1jEqa4hCWnX8WXrGroKUbhAr5W+NimA7Qerk
FJoGfmPjJm15ssADx84CuKHA/cjpoYKFHfdVFKidhuVFToHOwD5LQjE7A1O3ImUARwFytX6Npj38
TC2IB2Sx0z1DOTtZ+vhxBaE9iO5I3RzqwIXVLJXRiU1tDB32BvbzmBCA00uToirRduBvJO/3akrC
oBgSMdBr70qYqIDGMxoO/xvjf+QaMgBlnNS1985UIB3rEnSsXPX23oQ6mvBDa1tOkYttbznXc/Ts
1MOy0B2/Mfx0UZ4xy2o7mG2+URw8MdfANrSSxYKYPdSiprBqwPLRZ/pAeI/1VaHawMqq4khDC1rf
owQB1/GGNSpK+Zz6kfUCh8mvoYohK/IYjUH/XqTN8K1pZTvrXMs60yS1zyLro1MP5YFHypryVcWe
UOjq14p7zoE6VvxSiWVFPPMl6bLkpRDLegpgnzpe+/alrvOdY2TemY3KfBmN4h6ZrWO+5Ix/if6M
GZmVPQ9gQRRAT0nLeC2H0j05HeovJIve2jZuth5tUeidBrsiLSD2kthLsIo/zcZz5oBZGhdwur8T
Nxo+mG1MVaguOui8U2Xfs9b/mh99sP663u/wIEPzbPrQ8ig3rgCbz82YmC9D5IY6AnkTO5dp7M9M
PTZFJtavLwQlsP04eKu2d2mgPCyAIuDQ3slaSqXexyYfdiXUgDHUD++2yihkD1gNXD1CNDyyrH0f
zaTfZXk2BhHPhnfTwJbFo1G0smoDGzy4boBfBYTQTscjvh+7EibUcKKYxr/EyoyfOd5+cO6RNyvJ
isPjQID3+BKCEHFTUYyH6L/z2FEleFnAq1C/sFCAa8EmHi3U5/55iT1yj7fY2EPY2M37wIYeyE36
k+eEKb910G9cNEkjt7CoN55iVjzrJVdcdUVAHIcfIWAtAfCOnJkeMGPjE46y5Orgc92REIz9cFrD
wS99kYbWWY3AFCqUKg9dw34fKCj3h1RiRws6yLDksjTgz6ePelKxK4aI3C/Ql0oLSyCjbu+PVP3Y
bc0x3e/06WOB9OW5++W0ynxM5YP4vYx6zGfQg3GJDWeWyLuJpGsPRYpGl4jtFMQkEq2rKfT7OgLb
BTULPeokXoN2a/yhB1Oa5gd7IFgcBfmYwkvMhfvV1CLQh1ZrXI4SVd98xO6zQ+d2pkdCBasnO0nj
hQ6LVrnAGBpgVNmkDzq7TdeR2fKnwsvjo52TI2h0/MlHV/ApzJQ7S/C63OgcG2O1H6PsA82AOatj
79r5gC/mLQwLjMq33hwRyqWL/4uVDkHFB2E1GoDXsNN3aBYncDHxqn1C/LVDC/9EfIe4eKy01QI4
RhgcT8nHAYzWl8gw7XmSQp3fMiz3kLjKBSAh8e5nPB8JhG8yd95VDH4KelhP5F36LqBxHKRi5Psa
Qnu7JjLtJZj19ZVBBjTgjKXfmGNtXLuwf4WiXUqzKj6HyUo2r3oCCrTVQnVZA070IbMI3bSsPT/U
Sx9olCYt2Loz2l9OVORpNusJ3LLb2pPOEWCQFDRNlNtAWW4v4TiBeMayYtvRGS8NxZKoiHy+rsYR
+gATmyXEgyyj3D5pIovh+/VqGCDK+qC60AK2Z/jXn+KJDKNn5JYIg7ucw5/r73ezzXr116ibOiDw
oUkWPGC8BkVTrBCWXGoI731gZO0h6svFA9qrzypIzNzn6tCIG7UG9qIN4A8G+gxWi7OkS8iTgzL+
uaPtxmvSXWcX5WvjjvU6jHi86rzQfvd8N6h6h31zItXMse6I9iMkZC+RK+UMEkTR0kGFbl5P1Sld
kdIHT6SbuIrbzaN0pSZRAT2oc49wmstR0tg8UnqavmUn6S8psP1DK3vidZQJrOfg5eLOQhcUBwYi
GJvFflStapYRrH+m2M+kPMHK1V7Bh1PdQ2+argcKQ+RrBQ+jmc65+pJkoCY2dk709RZeRsQGj7NP
PVH/B/UdVO2YG5Rd3x431fncsvMtG6On+z11rh1SaFl0JxRFxEdcongB0NCPxsY6omUhe2Kq6VdY
B/BN3w7FBf0ff0arRP4gaksbVn1Hpa4B7S5nJwt6pVsDCjrgkpH2xRXyI5puho3dvhNj9R6ejKXW
LtGqJaPnVWuFGvlD9eSL9LaegudvDuQNynOzGKjqWWdBpPIe6yFA+apgGH22rvjwpPD/cHVVHB6K
Hutl1xjJDYpKPDByVxyYN/RPMRRGdX4wAQ+Ja2GvoQBGb1gCFDTHElQ6J1mjaK6f7830Jrg/9XUM
YZqPJMYv7fGKuL8Nisynu5Z698vuOadwliUj4b6U05rAMNpAa8ZpVTdauNBVmrPBsStUk3wVxEaB
z01Ly42jZFtgTl60oJyeH+Y82RsxWJsTvuhxeNgB6Nxf4SPXyzQGXpS/eOEKIoiBYKomZ6cs+BFL
SfjBuRBowd8Ji78/Z90QBQ44evu/8hU3i2PBoY4wDer5vAwjOtOnzIU4k8/a+4C0e2MhbIcGwLJn
xyRk+9biZh5klTKBnavMVc8q/ypdil0MJ/P7aAlZuXnB8hrPKIxy6OZeBxfURQT3TNnbi8KT8cL4
pqVduqkZoQ/3sIdY7l1c7q9hPce1WA36g18sWgN23Hj/7+JJVBYKI+7RMDygxCnUoQwXGEOdE5M+
rT5LIt7ABsnHN3K6Qk/WAzrMCyNwIS6zzyoLcBk90BhpPk+9xAKFBHe2G34alOPty0oQoIrK77bo
6DVqbHLNCFRGvdR1VzqMYulcYnCMpjF9sIDOXsJBhs8B1KFX4kPLu42hsxvbo9yrGBqpaJSKqfWt
M/oQhjY28LE7vERosVHoYBLoWoVp2e6MEOs8fQZvx2kxaMJE0ocicaCT3jTnrqX2iB1qflKzBOxM
t21M+P6AH1esO1hWb+CTBigL8MBw1UFT53HQuT/T4hT4Brun1QJKfGNAGjQ5tFfaw0NNn+mchCEV
SYEy0CntvKY92HToKddZj6339MiTUgFPDgiOQUQErcxxOHawqXztAVmgpAufPUjsXHvUC4cpLUww
PrFGgsbYFJagda+83msXRgloVBIa3UZO/GJ4zuzBELWfBrP2lja3yLzqJXvq8s44ObG70hFYX+zp
3/NjFw6/er4ejKQTYpXi3+fri6b52XR/HT3mu2OWLEVbwOpmqsjnflP2MwAGv2MuWemcsAlkPKZR
2wbHYNaYAFNBPIjOWmIi1kOPg9OBSPV7GViwrcpzGw2gdPhdztPr1C/xvSoAPjNES6epevy+ZB0B
+cnQmIceqoKuDEA1xcaxIQ4fsbSNsaP6d6y6uNzgKS1nijoYf8wP2wQLbMtw1tZUHahplBwiG0JA
U9Rz/J1mU7GG++DI6XJC5YTumafg+I8Copw6pyf7SvRz0vdqoXO9Rw8FYHpnpfB6K7wXfED5pQfK
Aos947UhFbCqPb6IOiQDZL65M4TglmI05r0DWbcu3g7CBoB2UOVvhXkJMUQs+/cPvXmhH39tBHyc
DxG5v9DFeo03DTJRkX0bmnwF5Coq830KMfauhiz7dKYPIWDR91yfk36VdPHhMfh/zv2vKZ5f9Mu4
yQQAMj7W7k0JsktC6nWZUFS5IAC570gul1lZxtfGBlZL+Ll8jyVsS3pl/rQnNlAl4IgMBPJmrD26
suPa3PqdBxEZMtyq1oMLN5ScoZxo1c+JrF5IlCWfqYLHmJX71bkI22rPU0PO9UCIlUNBxHCzYPSw
rC2nALslVY8rPZsSWCyiaiZrUm0NNtk3k0h85KU6KTeqIxiHvIApC/ecPP9Rm0S91b6TzuOwqM/S
VnTV9wbZYj8AJbnY2EbCR0MxzU3oCMdkl3ZgQ9o1DMCjRHWbMoLVVDmx1ZKM4MCsCm8pcNl0Th94
/axyPEfA90EbrlEXiEpHC5kMEmpYCRbgOcRpFijy/hM/xkfmABHmZP2BdEDLuBRPlcrserhhOvnK
RkvrPTXL61D04aWERjK+0N5Npx+zFKQf301bXo2RhxcnGY5xWpHvElp5J8ci/pkFT2Eoo1cIJVUH
08deV+/+KWoDczRn2IZ0VjfnpBt3qiM/Y/A/n+xwQMml9vtVahD14hg++LqZ+P4fE4RjT0apBDV0
1Pn2A/fAvu1QysjbEKoHU6gHrG4gey78N4OkMMUL+2FBsIIHW5mwJ9EK9wB9+Ws9uvbT6Obsyana
s0XwfSy1UhSBUdcaprgxnG+8rJ5BSy4GfgwHm6bx3pShB0Hc3p7/NaBDPUVPblkDqISOoe9RbCML
gNHKgVoySDW9m8VLv8vzZ4U++i4yUcfLMlc8V46wn1Ia6DGdEakJlW8/5XudM0g8LEwhY7T4MP9x
+f1ug2M9jbC7sBrxTNOmfUrSBdaN2b6N6yWkxYaNmDb0+LJle53XISAJeOSKHgxh8G/aWTVV9fra
bOd4TjYB7HnsPTWAO7+PuFNJ8B7XnnUBSKxa65y+btBlQneqGOqY+0WyZUB169voVNxPQniwbZiX
Yw4wWGWEkPArgVA3wwIdgZhfBgX0ZoNt4g8rh3xd2313SaOCfACQJbIBWhqTkC6jmMqX0cq+GcBI
/SjreofyZ/vu9JVYQDJL7tFvVJAaSM+hgw3naFOAUatM3aD1xqHBcmPET9dDic6ZDpM6Xqao6r22
tbIBTAV/LZ2mQR3zvUtcDvDhwA4eU1Gg54Nmak5+a+PRAJ3sAqT/D52XJdxGUzMnS0pTbPbzHjCZ
emw38Lr4fcamHOQR2w1UAf9/o2yap+9CmH3glQmRlqmeVefwxEjTHsp5f6pgYMnHkGl7xN2nAgdz
rzNNCqBP7pTRXqjCmvklV+fCVfYOuxpnnmZO83lz3bD+VER4c+x0TCxFC6ByOcjketiufYBTpfEC
kUtvxU0FmPaoUKhMvV0+qNOAGvlZH1gs7LOXVXPqqhL1+n/y+JVZWK528fqRQwm5gu5rawetNA8l
H26a1sd59JYWDruY6CmefINCRXei9fldU4JE3ppb0Y7sjZs3nbZF7a656XQLHU5XC5c7F+zC5KkC
c//L1S7+/Vu/6uQ+M8cbK2n9wt12CbR2devLFJYJWWsuDe6Xty5XO4gjRJCptoF3lxH0J6Z8WlMV
uBY61/pyUJtRqsXlVeo1Xy4Hjn4H4YXoeaQ1VsUoHBSGC80Skq2ywYpunvR3NmfkqRZmecyTCozk
Kd82VjGvrbDfGm5nv9efOivcQWx9FADmOkxCFxQAv7KOI77XUFKBppiuaMJR0zuk5QBJXnzUAdYs
3kEM4+pRy9QzpEtWbBzAeKD2rCq8EjqR5tmBUtAO2J43t7InMkTaljvPlm91bstLzmp50akQqWpK
jW4ZzsD4AYypATnB7YZi57MYLAZ9yscQD21a377k9MQv8f1UZ5nIpBd4g1vsWD3OChuECn90zO9x
MyfdkHxPrcoLEnTcjxHkkfahACGA1ILdagpB/Uaa34vQHWY+mn4XRygFoFAdr0C+Mp6VE8DmSwIs
zNIL0HIRdoCAE3Gu2DcBEcUhidh7RlDPSdHIA0AjXjU+FS8mSa5QxCs/fQ+K92HsD+e8qJxd5kCG
Ug/g2xIDePvN7bkE22ziD2GNekkVPgU9gWfmzbVd7wn/ELlJ8KNcpnVrvCva3O8gwtoJwlYMBzhA
Q0A2rCQ4sfLo4sm7AgwfxHkGi7PVUKKp6IiSw1dmilmEduE9HtBFXVlTfF8Fwt8MgPQezLym8sDf
Csfx1BHBT+BOUawg0UZ4DAAqwU9p2NCZ5O3vATsrxxOfBv66Qg9EoYuBUlII0KHzoG/lJYrOJTQn
NtykL4NhODcKDP0cqjcoSKFp82YDZWMljXtrulKu0q5IVonw3Fs7oCYI67ZXCYHkrVQ+meu8XfXv
pQqja13l/AjygTOT5QBemmF0a2LZxhqEtyHovIo+G65vHuwwu+koVKx/IoBDTUP6UFr+Hh8/ORnK
os85RPdnRerDFQwvyU1jesP0dOwPtHX9neMB4j5Fd71JUAZgSAVewz389zybGd0BFqdv9TCqY98l
9jqZeCoEZJ53iq/wTMi225tTiDZYqHzITMCrFeT+EAjrKQ2IRb1Aqapa67DvvEvsuHIJl7Z2JTST
RmP6obgaYOve7VpBu2KVFKAfOtAcBfoMW42w3OUEeCCC8ty1A/cK8v9uccDWnG6wlbbXTRXWRzyD
ywXQm/yZOfCDdawx/KhT4+D6gCbP5LDiZVmf+YASKCiAIEa2oTwL3yv3XZnV89Eaks/QcbG+Scab
4dHfa++oTq3z9CkMEfhSRUyBDsHn8jhEaTXsSwb8XdHj8+17EOodjm/vdOpYHr56HZdoOudqRs3G
uCiztzehDwapD2DBm+kAhe5J6zOFyq8Amgaq6fZzA3X+hQmPhb00IrFvzNFfpLFwn31e5LN+Eo/9
1UNG+acv42JmGg6M0WMAsPrSeOVRaLyC+9duC44vkQ7hXAMtwy61ljrMrAba70lTLVE34YFJeLcw
fC+5pYb3TVRpeE5bfzy7af7DMu30lipVLVzU2NZ4ayBEl8htRfpm4osMN/vRDvTVfld6M6iEdYfG
zZvn3v09X0lLrfoyI0t9OSX8VOGl85R30oRoCppmznVAwfEat619bWEsY7S1s9dRFRWgyYwQidah
0WBG79keXlhtvNFX9Z0LPXPbw2Phn3tgve7PDQWJ86F27fvNe7g1SFEtzTiGVJw9vqdjN3yQJGeB
4xTtHgqC5Mr/yQ9T3vuTn+aHXjh89EC7B70afs9v8Evm8EbaYrEu532r4Etme9DctjrjNcVbJIiZ
He/y6W8Cd74r2v7juZHV8FpixTVlC4gknYbQu//d+qE90hy/YQb1mLfGIxkIaCYwAIQOr3kKDVbT
ejOpDPdpk4CQNIVJGQL7Bc0cOH8jlD7oAP/HRY0VTnrOuLW+iDVOgbdI+V8XoeXhPIXUXefeYKxa
FkP/KhXGqa0iK+jwAvwoXXOZ9GnzE8qnL2XTi7cmTSC6kGX8IIpk3KXcTpd1ZiYvfl8lMwuN/p+Z
xWdNaRgLlsdokRgug3o1Dky1zh7gLpDSQDEJBpM7ez+SVTXXw2SKDeICyg/AXWKbztJHfes6yg58
UgA8P+2hXxDATqBomx0lkIg3acCaqhHd/2PszJrcxNJ1/VcqfH3ozYLFdGJXX0gINKQylcrBTt8Q
tstmnmd+/XmQvduu6h3V50YhBiFpAYtveIfpUhlFttd1YwJj34r7sRy1jRMkj3ZWNA+5pYcHFO3F
vqSS+oAyduRGlal9SAVWUurcfhsFDV4rL7/MCR8MNK1/osXFDEEReSN6tIjmNrSjrZVN24W5CROq
dTG10MCre8wtxuHR0JryEd0/1egf4zQbHnVMWC9FEJJ6rUvr+kTFTkevO4I0cy9Vu3mGqdc8t7Lb
Ix5TX76vWsB3K0C6DreNkY0/HyAry71tlVZBIqmG324bTXgvz3/cNmDW2nCA/BR0wQEV0e41EsW4
b5XEWrVdMDkaW9gQ3fKpwNcWhRARHEks5FWSEd/WO0uOu8EUZuAVZXoAZIFyTzc9f683qapUT7m6
/FisuuH74vdqVWTTqVt3NmzUbaZxdHUjCI6ZOou7ROucXapNylNnEonIWsDTzzXX1BFMrBxuNNk0
Hx0b5wgRlV+xny43rU3mHEkdiQsh3iuDol9XqsvdbX3ZV/PHuTffO4U0PKsdc3fOHJKfxPzY492A
XVmQkvMPjjfiYnIi/G0Qfucm0lV7fnK6UG6komrXKVGxey8cFLy1bjgJtL4glaxvu1Vuec6hl3eZ
0m+GMni79ax+trB+wWjftqSq2rkQVvvtbfHn3n/pkN0W83VnXUt+3fmXDpvW1uhOJu32xna7Edqq
AVXltYNOUVxpFXeC9/id/3bbHJZjjyf7Sn0r1n3sdZ9R5BgOm1O6pSqjL5soMp3z7aXu8AZWUmva
kVsH50Rt2Hx72wurPSCYffll3fe3nRyvVOXTw18PRkAroTkU4fZ27Kyax/OQ7JRVv19HaAdn1frr
TbT/9rJ0OLk3dgSRQXe+C/zf1td2vCvjpLj/uesYYeVTFYl5uB3s9oFcp5prZUbl3dZpraSImiMl
D7/fhPu4DgE3VUAcRKZp6bXzgzR42yIzZYndn9t/+RBKzMa2tFsJN7DXia/b4FSpUX6RjjQ2UEuG
z6aozjqqF6+KSeNlRiZrL5tefzGq9HLboYPWubGZuC9BkSNcYweK2w7fQtFqO01PbW9qNNp8iYrB
s7kcVUBqx9uiEUl7K5zkW1XP6aaKE/1lUov0fFsMuGWexfRI2QeqLNZaroiL6G0Jg3aDIpR5b+kj
CoyxuA/gjL2NTWV6nabm/m0xHUa6JEQ+aoA96ffBxQslTMv2+1DfhlUWkKWojgWHeEmMVS/DltvF
WU2Ibsv8dkOg1TfNAt5yEWbYVgTW1kwFmP513e1FWHX2ECbp7EWTE2x+brh9gtA2PZKBXm/rg64w
Nn1TzN5AxnNvGsYR4og4TuvSbdXt3ZLjVJSX7m0hzqfuPqZwen9bHPNEOVT0g27rv+/xr42MjObh
o4iU+7/W3d7ddmauS12nQFj+57rbu6zFzlXhh7hYAxQbE3FW/4akVAOkjTeU5YBhWsXGMZ34fANf
ft8AY1U70H58XEmVhnvbwmHSnSETILUOmifvfvuvf/73f32Z/m/4tbyUtNbLov3nf7P8pazmBjWS
7i+L//S/lvef8q/t7VP/2uvPn/nn+cl7/tsd9rvr7q87rD/jXwfka3/8LPdT9+lPC7uii7v5sf/a
zNevbZ91ty/nD6x7/v9u/O3r7SjPc/X193dfyr7ATOP6NYzL4t2PTYc/fn8nTPM2Qt8HaD3+j43r
EPz+7vx1ir+U//aBr5/a7vd3im3+w9KEbpq2rRHSasJ599v49bZJCPsfUPmlrZqGsA0yu3e/FWXT
Rb+/07V/WAI/e9vSbFWz8H5591tb9usmIf9h6DqWcZqqCh0co/Xuf/76n87dz3P5W9HnlxK7+Pb3
d4b67jeaw+spXv+aoVq6puumqoJqlZqm2nxR9eXTNS5C9hb/p9EH7ukiqs9lXum7EFu9YQXI5v3U
XdNW3+iNdYksOZ2lFc/fXzD3+fFOJznaUuJTSP8Hf07vk2GJv0QKTQnNdPqHhV7b0dHD2lM7NXsd
ZfASZnCrOxsUd6vF2tnAVu8Es7zcjHnTPdlGMV5yabhThRhynuEyp6/fFlQNzKysHrZLn67caPk1
yabDUNDYt+IWWkZ9Uq2oyenMW9QhLObv0Fmotg9q5ZVTXGyRtsGYs5+uv5zrHwP66wDCm//rCHLi
dIlYojRwmzB1LpZfRzCGXx2Rmwx3sRkvIFmysn4oFDw5+miy9x3m3mdSTdQ0iLQ2SGDmlyBNMfjI
Y1QFw6R3ifyj9GiaodF69h9aEH2OVsGjYMbvxZEYp6XS9lMKuHcVrQQXzkK95aYVd7Hsy01FMnWa
5WCd0liFrRTU+nu1jlGutpYNfr7ZByV+QI+heiu0Ij7Ui93s8pycNjFyGPSdYW+sVFulxigRUNsB
VB9F9amrk+quLQnFlrbb95qhQBWJ58sc6dNFdeLCDSZtIZUcgR6VWEBDRHkMu3ny7bQcEDyvirPO
55FjQTCp19SzIidQv30zXm/v8Dkfr8XsD3lgb7va1F67TKYYSoTOF8Bvu+/5tR4jDojHxDEgj99W
WWI8WCr+K4mynIp2Lj3YXCdwYCjvri9jLw6NnkA/kv2aq1itjylshfdFAiGliuePQxgekvpFCchx
pU3Fvpli1AKRUe21UXxbsvZCWtJ9ynB42NTDjOlpvCZm5jS6f3/l/PutZyOba9iqYanm/3LhwBU0
OjHSn9GXSlO3TQ4WuK/16Gkwu+ShWzIvuOlowSaMTwoedp/1SWlJ7vL+6JgTDzFig2ehh+IyJJp/
W5IO7hoyGXBvjAqz3aiDbb5kA4xR1UJzRM1m9MqzARGNMo9xQt3VcWJ+HbCk3CiN0KjbPqjxEG+b
sdJfdHOtpSMvivzyoL0kCAvgHmiI7djtRowDoLYchagde1OZCEPHRvUFqDC2BovCIahTla4pi3n7
k/8rrNe/H0Trr3cfkBTD0DTcHQzwCyhm/PnuI+uTWoWw/I+7T0C+uRZiDN0a9MR5ydTqDIOzdLtS
amf6l/Hkd3qAjF1sqddemfCdi0XuW0Eurrd11ucJc+Jrh0IopqTFA4YxnCHNOlsNcFdDG8uLQLSg
9WY7+uQM8E61ge4marr0KHHoJrxMQFHnnfHcSPVDrM8Zk4AT7yKpOJdRbu3Yah6D9QVrqWUruoWD
kQs7G3Subx29ZbVAGkVyHQhjT6VWEuaOdGbUFPbOUJvTZZqW5qDNaeMCl69IjzPkKmfEftLCRF8Q
b96mWIil4vgzoiu9uxgUezRL7lM1HM6ZQndLSTq4CMwzP32lSnv4WmrohZZjdf778yT/cp6Eqjm2
avPkcgSIcN35yywpylkgQq0JXF0bwI7N/CbHLv9mWRBClTb9A4rdvLHt3HhSOiR0tBAEKqLilcfZ
r95nAv55EsTziW5r+b5rlINWbzUwmQ9jG5pPyzIKFzNKyzNk+QDmTlW3NVIMN5R8Z8snQ+jlwTA3
0taDN0o/SMXRPbhfHZyOEV2ybSX2Jvat96YYF0AevER2maAZJ/bWYLEq7c39fxgT+89PDqFSpTOQ
QrYtnsPrmz9fu0UcBbT3BLqU2R9Fr8dnM1SHbYYfslvbpbltOgOKnR4BVSmHeDcNovFGKoQ7UVKT
YfYgAyij91HT5hfuQMr4WV+ds7VWg3pDSpGtc+xpr7R4vUOEDqeNXQ3l2e5HeVg0c3nJTNIZZzDa
oyhz+v5cc9vcTM0vs/NmhXX22TBx81LaGGBvo5YbALzjOSu5aXRkRD7nvbaZavr8FVWNXdOMw1E3
Soc2J5iLsTWmz1q+vOiK9R9mTqn9+8BZXEKAhGlHa1jF/WXgllIxC7wqTwK448MUaEyG7ZQV6Ol1
4vOc1QgF6orilqtIWZPKYcvUn2/ESheeNT3YAv0NVxhPd3Us+X500sLV9aa+h8xauaM1Oi9A2iFg
z7iG3gABRDLlXlK22NhTCscEP+LnvJ4jL0Ja+K7hkbkzeiPxsklFFi9EE96B/nHnoIQZgOG7uxXQ
ht7eRKiWv5gzlk+hbPXdIufQ7TUz+Pz315am/9sQrf7JNrcaIYlEFPDPQ5QXshjaYsTn2i5Sr0K0
/2pb5l1ZJsp7bcxKQLGZ5mqjOW7qKc9dp+TRki598CU+6lJN/wCsUAEGUuOLGUYV8zw9u8rMXkww
xXajh5CcZFoeZ6IRMJhhonp//w/k//IPeDYKpnVHk8KxCZx/jav0GdZoVFf5yVaJ+9B83al4KF+7
XNNeAsrWaF7U18zojggidfeZYz/f/KXs0AnxFddn1Oy5nJtkWh5rFcyRyAbkwkOr3IiuKR6dIsvu
LNuqXNqBW5AXGyfXa5wbwu0vhPyVn0/IYm9zfJp30Sp3LhAfalTl/ntAabUvonWQZ5qj2p3TqPNT
K9DvgYIpnoH3J6ivSt4DcX75++HR17//S+COpDzoS557jsb0saYDfx6emqoDnnHadCzGEcMeZWof
9VmP6DPTNBmg5rdMGrCB8Ls01s5CC/EaSeO2OdiwUTZd11ivTRo3274Ey6MUQeGWimG7y9jmD6mR
7Mss0f/QNPMJSvH8SRmBH2igcT4UcQY5wMkw/TT0cScoNZRNIj8sVj97fFN+mKoyfxRO7Peadfed
S5Pz0FqXblyaAAndzd8Ph2b8dTikpCGoSS51jaGR6/Zf8hjFBKeHVFp9NGGsT2ixxuH9LKm4IDeG
gwCFvRlIEV7KqVfaQKFumFcAu980S+BhoWb6Nounxu9JO68ZkKFr3qY8YYCF2nb1vix18w/6etoW
h7cvgO2RZ+iV+WXI0Hb5+78iSPv+fGalNC1SO1NzCGg08y+zm6Kie9XoRXUM+lE8VvGnUdWXt4mK
st4CdWtW7GIYT8qJ1g+u1jXA9DTMQ6h/Y9Fj6KNVB5PpatOC3wEWZ1jQAYl0/8OvFJq6PrN/vQTJ
aYUQjjA0bjFV3P7IL2PexhAIS6UafCPINtmku4nhvIy0CZvpos1iH3XnvnyysSerY7FvLJqdCwDV
uIG6n90PQDOieTrWIvY6tXTDrjonVrjX7WyD1fFTo1dQ0nmOaCc+etfRrIim/j6mxFa1/ccy0l8e
4Pp+SmWNVnpwiLTunIy07gUzagf6aNmYtMvexqrflal5n6EtGSClnRT2B3TzCLVif8lxfBzwZw7g
/wV3RS3Oogb8b2waRT+m3ehVluLFXbnThvEYWS9Q8LezZM4Qw/Oi1Vz5OYPNrTFXiEQkxQZmh0tN
/SEbCj/V9V3ahO6YfnVobsEAml/02MXtsddPiIMbaLdOu3raTk9Wuk2+UIHLsYjM8ZmcifMeskvJ
n40SnrvPjfFtpC0dEahHASK5KSD4x0Z5mOSr4viAUhvns6o8BVhh9vYJScWkyxFh3hNGpIabyT0N
86RyLQPB3nITTMPGCh1PB4bc4vk675OJkxWRVE2aNy3K+6FOD+rKUkrVQyX5hvYUaeMeLMajqdZ+
FWc7iJjXwCyfB8D2AkfjSgI+QPwutfbxjDx0AgeSR94+HhJftdrHNluO2tKSp0psRKxntBs3wxJs
Fhwgqgw9kbb1gC23Ubc1rI+holwi/Jmt/EMVgOYXeJ8k/WOYS7dKJGazTOkoKDxhtFgN097QtX2T
6ltDlfAvFA3MpI6wZ4wkcEtwN2+M8oNT4jN0yCT6puIjj7cNFP+Nol2mBWpEmG8qvMWbVyTEIH7A
rsWH0oo4WDx+COd0Z9PdTyi89sFddMGV7jVc9LswipHjTcdvWU+lwzE/x+FwCG2MR0Jnl9lQendT
HygbWVp82+KCrSIo6E/zzOUSnoLXNnxvo8ylG8dJUs99gOlJGKG9SBr/8lNOyyjWw60y/9HDqcpN
y3PCcpOiq5jSXy3Fh76IqYk8DWAgnczezMpOJ7+Xz13zlk4vibOvwo+teRm650F37dcxzDwgXEb+
iJ2eN8fHrqMQsIvAaDvNtovutVVd4wVQuqvDGhydztcsqLtymziHJYAgdLQYzIw0J3gz38rwKHXU
mt94XjSImH7EJ6ot/bH1upVvK5wtCBjiphKrEWNef0uQd25nRbj5xQc9K5grQjeGH1FhBdDHuTsY
zQZPEBTWad527UWJNb8aX5E9uLeQx7e/amvLN1VRLZ29RMM6dE3FArrYHUKoerzHVQQEYcxfxDu4
KHaoELgMw6yVfiG7HTUtIE/sFVMYh0muSNfI+gPB0pY6jp/C7ekIJOkVHnQu/zSgXJU8lnV9LDB5
ksLYJmaxm9oBEgSVJac/KJm6s3C+RUBokzbJyaIUP4sz0cahTap7uxCAhMwDChx4Hw53bacd4ZN4
spNPIVadoJT9NWkfc57dmbpdb22svl0lgcWBjfICVUN6vTAItXd2esiUhzx6bPpdWG1xliujfQ0N
BGHw+pC0/qJuGjxY1E0YHTXuiuUucj6OzQQI71VLv8RCHE14mfRq8PwGD6Mr7iDlWsM709kBkLsC
aYhw5nywdph2L5jI2Qx2k7zmFvIZrQiCtwIFjliUmgt+tIWb2H3NwO8+E8YKj2kmGw19p9U5kXdk
osuMfJAG4IpHVOo7+ZB6C+ZkdjB5TUa8MtJMPdQDyB7Ikp/Tcs4usTDHJ2caD3VCCpZEBvPDIIOD
cJTYVe38qKuNvFbpbG7aQD1M8YKFH+IKOz2J1L21RNQwnRiQmuwfass56A6SUINaf8jteoJtn6R+
UzrpoWraFbk3vFGKwotewSZd7T0JLHMb24of1YavDU7zoSNWPjgidtwma9oPqjlAOaihJql5ob1m
+JzedqvswTrOSmITNvCpcMrVbR63VFk6hVKfNfGAmU+JFnXvx6JBGLok1rSS8RWYSv5YTvXgErw5
h0kDmCmJqsd2NF8me1mQrZQILKXq+GF0JtudtL48UNO7n1QxXdsWM72oa9ylH/ASi7kqsEf/8aIn
A92fPIHou14ti6MgRROGERdWi06jPRvEQ+3kq3N1kIOsjkmYzNydRrw1/nWkBv2aWtMYsTb9GKiz
urOVAB6uTRGo6dH1M8P0U6lNP77z9sHby23dz8Xbz/q5bjZtPw+5wTtZQluLYpVqcm6iqAi9Zdnp
mQ3i21iTjDwn3xjpci5bqwGFkJuFja8Em+J/vQAp45fclotuzU/KFuXZqe8T5ET0ggpipvharN+b
SuFDpPeyvkOKOdiVUj8kzaPJwfMI2WFTodxnbgT+SJ2YPGJsso9wBzLPTZtpN1QJ1Gfu/bC7HzWd
B2vrJkW9hcCxLUrdk+V4UAvtoGhvvUpMJM5wnv1eEfd5QATSGzTq/H7W/CD6mGgUIjrpDVnmobPl
GbX0ZDQ/lyhljjmnoBCbpamYOJ1rWy6I40R+XcAIG5gwHM1V58Yv2/RY0snvtcZnMPctprnwRtfp
Crm7Xa1qbg5SGVudLSgKhLjKXStPmR3dzVrsDXqyKxOTSbD1wLX4FrLUyK67IfX3IlnOKlVhmhwu
BahdGZk+2qsAgMdNg4vEUhi+kKmfJ8JXAulXGF3NQIfTA13Gj5XR0RBFhaGv3WpACSZJzgtq7iW2
xlakuFFsXuAHP5iTBAqL+bkzbYl9H2anPw5dfcwVeM+q/jQszaeatKtp3mc9z6kAjxxr+WxkL73V
+UTnd1aL8a7N79DQYle6cxlXl9jsDyGOqHXmdxYq8py8frBdhYlvwFpYSZS7EbPHpOVxoznb2bI8
bX4epszLjdalV7Az8tHLOw0HKm0nwmDnAByrKgXYYbpv7OXIvf9A62zrROkHJ5mfyqLbi6L1VdWP
QsN3HJ7IdBzG3Mu+wlM4WtyzgOF9VHj9OFC9tNfvrAYoZBb6ELIjuztSXDzEWXW0mNDQ2djNUIkb
HX/ttjiOEVrKxBWG42dFtcvRd+4cpLHzu0UlHNKhUmtvZZ1sEgNZ8NF0Zd/gbSgQUFGRBB/8vlQ2
4XxUCrCRmuIiBoWV5MEp++Pqj2oGg2/lmG53+tGAgdJ8GIV9qc1qgygH8WbpK9wLmT556pg8CX7g
iCNfBq0zKXPuMl+bYk9J0pM12yDeM8+KaFVUTA0YQFBs2qx/u5+WXWG/qkQYokx2Tl/sLGnyrEeP
PI9ds8NCa41W7dETdgvKbQIOrLhFWiN/Me2b/rLYlVckjts5zA/E30bbu1qW7uJIw8JMehU5H2Rs
V5DOwl3wgoHLGtJ80PgN7pbWMjJ66cFMXU6pDykEYLPqK9p8B5KIWFO91lp8wqzlbojhpa9mS7Hj
lwT3RKgH+RG78725VOclnDeIeOOHKl7IjA70jk+BKrweMAHz9G4ZVWTwJ8/UsE1qjmM17TpIAnX/
0bEs0HQ4EJrwGgLrfobGTUbxQS27h6qMXvJyS/n1wUTba5ANd3v5UkaNS7Fpr8oShD4/edB8a3wq
63hPq9g1s9zPob80dMvCeN7j00YILzwg5iqq5xHy3OASIL5gKrws9Jzg1zFNtcYhX5+xkeqXWXY0
Gg0dinE3YK9o6+G17PBY6t4ri7xLxvtWy7213yMX8NhYxWu6QeBjwyROjsswE/SYW0cFyalCTUjm
O0pPz7Vc/GKpjkP5ak4FIK/lGi7Tl8xsDk4fn3KYRpyhwcq9PjDcstAPlREcdFpInM1T1FiP0EQD
4OHiEmHrpKUTp7VB7js9x5rp5piXDyLZYX/Ehz+vcf6qBotMiqvJHqNZZb9QXlfR/F55mY7iKTYz
TAU/MEa6UmR+ToCUT95QId1ntweQF15iPdIK2Ila+VQ7wd5ZVnmS4KBJOCEZ93/JeWRunrN2q3od
ygNZFm20TB6x6Q7qT7RN3upGHst+Pq99+TlAxtM8ZkhS83jZTfm2NaEBKyMzYutbjbpZpgDE4Qed
CyQvtm2LosGYeI01H0vciYv5IVqMr+P4JMHoka1uZFtc58g4xDZOHLrfLpdawlKZ1UMjR2+JDddS
P6sYW87tBIoV1wo931FA2OG27tclKDobSzR7YG66mlb4kBb9Ea+jA31m1zD7q2GtZNK7RJIU7GON
zoOkc+CBLvSCZiQm9pAy2MOb88OcC5gGiS2rj03gJTFsLcTLgQGTbgtvGku3CfTNoERbE0xIUVg7
vTS2VtCdwcbQmkLboa+zs4NkaqeqIFn1u8mJUK9TtpS/V5GXl3TSnyJJsBLo1V6OdGTuZwIPSb3B
TACB5skz8eCjrOU1lRTpMwRRnSs97wcDFaZ8ug+Doz3yPMQo4aMaollS3cF5cJQtv3hKH+zmxfkc
jI8Jaagw/CZ5DrQTOHFbbc9qbHqpGd+pcfmiWPm1FdUWuzF6aMuJCfkQq/ZRdvmHTFh/DFb4JtHi
aUEdRTCOsqwEu9udpro/rrWGrJyBYnR7y+THRPIsDOta9ONpap8qZg5lh9jMroKDvEpPDUNGLmLs
2yeptAc4He6izL5cugMOzFer6ahrjIc+snZweZ7N9k0ki6sM2LxhJaqqMxUQ0DNt6i5WtwuM4WjA
q82h+QTklhGYwiDG3aB4nbXhntq6pwz0G2CoNMFynPLHsB32+fRWAv8WS7lXgmyPg/YecK0XWSZq
jQhWEGxa+mv23Cw8243UtbVTka2hC+r4YVi+LOAdpzE54cVynhz0323DT8d0PwTxORH2fcpXN8t0
L0hy4jzeDcaeYBJGNI/PjApJoe0p02D5FV5pwR6aaLhWCnDLLoIDHe2tK8wtCUxJwXxuU+vQjKtg
R+H3CPmSAD7mynOgA+b4F6Sk58qzogToYop9tXR7Oyz2hl2grRs8K8J+1Rz9Qo8HWT3zIa7Te6kn
FJBN6GwozCjdY54751yP9ouOh0VlIokZ7u0k8TNFXKo1X25ULzCWCwyffW3N96EoXuZgeUyT5U7P
N5nSAXiWz2AA7jKDGC7TD3IkC6q5wShUgffsHfMwWuG1H+czXsp3tmYcoIXbg3mcFNsXpdhDcXhx
8u7VDr5k4YhBC9UAPFWF6Q7T6CNkccqKcN9a0wmRs8MII0MOxlYMKc/9+T2g9X2KGXGQF29VYrxv
ovkxV4OXVpTX1ib2WmfKWD3n5IxzqYJTn14dojqjDtxcSV2TRoITtG/mElzCsD8IhNRI9bWyPSI8
9ah24mRH37Ji/BSDAlmq/oK6uh8PxBVRdRYahixg9ccCTe1+H6JT3NP+rEt5TMOEiUAeRW1dwclw
lOa1Q5Ja6+WOXvwmSw6dNPdjrXp9Ej7aUK3SObtvFOfYxmCewCoiwb9LyvmOdt0mU4trWEQfi8g6
moT66yWuJuHHzBwOoOt2YrSufS1PE0L0A52DBSi9M55gt1xs3JRaksJpelF5NPawrAqOQJXwy1KE
x6qmFqEFW2XaGn3nCm4vpxaebgVerDV3fYJe4PQ5618rzTrYMryORouWuXWigtyO8R2PAKJ0ZASp
piZ4A+qw9d8aW/e6ubqjh30cpHbq54zqfFfiPIQESvR+aOMPMtWfrNDyFaT56BY9VNZzZhsnq4/P
pa0dWj27o8VzxpznTpXBMXDgeMz+rLZba1IQr1VdVfiDbu4KXIWdevKtL1OpefOo72DgowKDy266
PPShekm4jaE7cqGDj9DPYUS7FeJAVVbwq9sD/aqnXrVOYWF4hh2cU0XbYZ3qheb70rSOVTT5TkeK
/14geBRMNUJS6P7aGWjc5Yj07X3jTI89iSw53jZJqNeZycmZp3vdZtZO/FglaF2ofoDwphv3qnC/
jf3oYs/BfUUIiNdHrnQHs8voKohjeleMs2cZQJrxXMq2Oo/Q2PDEGOzmruauiQ7kvoolLlY3buu4
57HSn0VbPOQpl3AbYu4THkpd/2OAtkbr5ooW7KZNrQ1g9i1Gx5fWUZF70V+yTDBPj19R9GKCdcDh
ZPsehN30mqkSS5PlgY7ZuY8H6nAgt+uo3jt5thvz8lFZ7BfLsq60BC8CiyMgi1dEgcdB3+fZ/TSF
m6FLj0oykrhTbc7FfphBZaf6nSzGXVrJjZUTa7fyaBpId+fLFbTmA7n4fRbCs+2ng9p8muIIfrp8
m/P52ei1LxaO4Kac9+MQ3KWFRCG/P5aUZSHsn3AuxfT1PXwHRGWZxPgDlU7fowfAlbTMVN3pgNT4
CdbfydIq+h22aym1L3sELLLiLkESUVHpS08fUK17nOwC60DlQ9yHFyUId9RWZx9swY5y1zQRb027
6ltvTG41P+AIuQOPDvNm8WqmvXgmBpKJ32kmuVt/75iAs03qCrWyb4fIK/WvSv6tlbUbqCrUqoEA
w/DMOvVi8iBKHYrlTyj0TEHrQYHZA3vdBarttwTBQtFO6WpG9qmOwoOtlFyFDtgk1S3jV+7BExPU
RevbfVyKK8JcvpXa9+pckDzeA/OiHql4IjB2wN73YTjttYkaUsGjyCTEWIa7xBF7Q3ya6uDBSvNz
0LUIeBCszAs5GUl9QwGlQG4wV1YOUhjxywzp9uGDMmD2cSuJ/KyGOEZPveK28lYduW25Ld5ebqWb
n4t9iy8wvmoT8mqwV/9U7kFS9dfqT+pgbIb5rqVSNR61iFJAG1GFgBkpCDTpBJRtXFBW4KWCjL9R
gBO7iVL/WHd7B6LYSb/vCMGDOmQM+68SA+CVdF6KYx0qdrrpRUHGYk9HgvAa7caohilGPUltGx7N
AhsFFTDOUUzNj5cK8U26srdlagZrYPU/2wNa9IASp/1tlXTi6thbFXv/3OW28vbhH8f5eYilnbBa
azHZvI3jrfhzG6Z8nNFGKxJm5HWYYPO+R+8g9lRFF7CEeUlKPdhInpBbS+QUn1DOo78q8u/vMhB+
DN1cI5Rjvu/XQevWobq969ehUKBDHbKAUHOtsN1O2e2r5gKpMzpzf2QySOicZxMVlEErXYoMjO3t
AIW2juj3Y62Hto3kC5TVbheFNaesrrYA5JwDbkXFcTGM/PvX3t7d1tXCxqknAJ19SDIyCQ5xO9jP
fW/rEsAT8/evuW1JWsxXHDV9alOGvwPEfQzkOtZdUzUeOplXWBBo7iYz7titX82118+VZ1E3CjQE
QDtYfoAGx28deVI+/z+6zqy7TWXdor+IMeibVwk1Vme5T/LCSGKHnoKCovv1Z0L2Ofu+3BcNCyt2
JEtQtb615mp2Qd/TiuywP4A80Ta70il3mTEe1KDI+I1U+02vzRT80uprZOyM3t/EjzKjQNTFIN//
wel1t8yWXdmwE2jilKDstXy6TX+6iAngPD8sYRbKXvbAIELHQwHKT7C9Qw/v/1Q7tNhlVHB4TzCu
H5nOHqyHlEFoCt2Ui9ldzOYZd/3ZERWEKH2XdNVBs7aGte1bFtWT+5CoYF9pYKFVfIrbCDIml6A8
v4nzUMfHQuNdCWKjFnqoPBMGz4gtG/z55P9xtP0QiXM/YiZQUrzgIzipmr+bqvep5RzlochSioey
bZ5O26RXG43Xo0jFgUH8Wcr5Qj/DA+Tqo9kGJ1v7HvXuk5Wwgu0/l5dhjtydW0JxGGA2FWh0M43S
nRnmur/HnHcYfMXC+KvVJYDsM/rakXTZ3moSwAYXp2fVqKdhoUWbyClCizo+ncXJ1JZsu+Jj7WhE
oJgtYcKEURR2c8mIY/dpaFQTz+wBxHxRVh4mNKYPMSs5CJcNbSbKyA5ALHf4ozZ2QAKkF3uwyPvO
mw7EqUPCRhQlMbJq9wtdOOFXwG56mHz3MbOYzdfPlje+6uV8tPP0tbN7pPoinGb2tonxlDXpZdk5
doXFi8RLTu49byE/m5A/4kRtSCzuyGqygGR0MjPSAlLuQnK1SS53QcEVwziASN/V7eK9ccKMFVDO
oFVvtC1MC9qC7W2BQkkryj7h6fWioXyT2VPkHl3to9W1TWWhmFFOmSevhv9ssEfpK3qYrGCXkC0v
r9kDKvJGL81N4Zv0UxecRY+p9mwPIHrg6ablZ+p8c4s/VmdtTZ+F+yjDiJhvXu1dcn3wfo611W21
QoUpPjcqKjcGnehR2ez0odylliBUT9XvbIZe8yRUgbd52CzjU3eO2Tdn2xFo1uwtdRSE1nhmuspD
Eddn0wRzOLq7huCFlquwclx6ZW5MCRMPJTPvCIo139MqOLT8sox69DTwdnbu/JwFw4/FEe43m4xs
H0StUCe6kHJJiZH01PyzQW7ymH25mBAMbWN1Pm7aeh9nr2gIWpKGecDk0mUAHQcbbbAREQp0ZkqU
AnBHNnNxzcFoSqEglT4GyIpyHDGsTicv8X6xecOKBr0+rt+91NspPz45PVOC2sTfWWwD4JYaJ2sD
H6CmxsUqi3pMot8zwyx2wvyQfU4Z0Tl5pRZsV0Tzrk4UQ8qrn+Rkh/ljUQzDh2dmyjMDwk9jenci
k0v0cKimAHJKdGcet7M6Pj4+C5uBJ5HBhtCPvhYfEgrCC4yZOe7Xjh2S6n9b/NBJxrsEBdSq5ckK
ghORm23ul1uvaw8BYxavd8h3IFxFc2hcjAWcnYFzkOZxnJJt2cjQGXi3YZPIZyy5TCjawdkPxL3R
5cK+bFAIvnT1q6RCxedX97xsqiA4dYrHNISdxQBEh09u77u4PkLI3Hq5Os5pBwqLdYintnH0Z5I2
qX4d5QxYY8XflLwAhof5cZ7Ko8g7mMn5jgTTdjQSyj2mXYtWbDssozgfZ+hFRfGHmqbnkeEjIP9j
wn5CRfQstyy4rbNZYEBBxkzK4lRXwS32vlljAsoX8lxUH6Po3SlrBvjevmaol+DILbhkOL27iQZm
npq99/GsCA/ajqeFGqfKNrDxuROt1KiB7MqHiM1LQ6k1O+wTmNGDX/8uB9zuVrBRql28PRs8pqrZ
TQPCSXmGbPSa6A66t35qGphejFLVGJ+MtmOtC0XdeTI8phFN/dK60DoVnToD6I1pqaIkfFgSgA0O
cdTsIPJCinwXurOnTGlXZ2jfnDwh0h4NBYaoxpHe3O1Rbuuy3fb0yVO+TMCKLDRsYUQazrli6/N/
d6HTUs+wcx3/PLn9VrKzNBAEPdUeSk68RWLxHvAPM25YUleHYdC3k4jDyntU7EMbCJ7QmJ8azvSp
myAbwOAz/VuTWbtgDpBAbbYB9bHA+RO0JNcmsXVBpSng+KVJpU5hPGmpA7ebSt8u+pO0D8n0YtUA
FVtvGUA5dHZb747V7co+frB5pamI3fkEGUrzGpNsNTiDaHL6Vqv0beyqO5D7b7FIflidPGVe9VDl
/jfGs1tRckbU2X0sO2I3j1HrLFz/gBB4YrZ5E8R1BZd0AJvnHrNTbdznUXswwJen5YsZ9NcsnV6S
oP9ups7nLNkFCeeNaqmtU6cIqLNzSUz9udVcchblNrXHrWR3Zz0BUgXal7GwYcHUw1NOtK0zUZIi
jGscpGSQnUcZxd+Fpr36BtcWouVtlcES9ehhBJTOGyFy9mBEQq9TCFQ0nnAOBVV6wHn5Mu/psL/T
kXpuxBwiAO3IfIawY/ZRM+7YcoYRgrmQXC5hOPrwJH0u3bYWSoG4awTniTje8jKY00Oio1cMfJs/
fmpmjJ3xi8snf7Yeeu8hpmZbxgmWh/qSTFws+uwa2PaV0+Hysd+DE+b0cEcH21qMVCiWPmrKe3QY
RMZpjjtLe8jN7tQIRBP3itb5Jk3zUgXeuaqN0zDQSJr5t4yUntQZh9VZGKjo0Mw/xig4TSJ7SE1F
xAxxMeZqZ/k7iRw+IHznVFCo9pJpPwYLAhjZgqJLwshldcGuR4GEquzfpIE2PW2ycU3c92USd894
L1mhVwUWtZ1u40SS31zj1ZjvJb5EtcF3A7KiQGDJzpH3JPo/s31vjlpyV+qrZP/FXnMDvpjHvlrD
oTWPgcn7/qny3i0NS9PD9G5EQC5D+Wqm4H4f9K9yGz2Kbyl9xHXYYnnWt8Ev+2fwwTkFVBnmtVt9
c7bNg70ZX/EEsMho+LMxaH9RnCpt6Fx7xexjk6jt8KfvNxb6OWVYLptoN5Nc74bunnv9zKAtt88A
UuOboN4nxBRvvKp8AHIomWrrFecYuGVIxc3JGUusqK7RbtLYdJnkYLfjF1FAMCWEt2lQJWxBGsQg
nXikGZPM7nK3SLPpKCv+U3YB1Usp77MV+otTxuNNg6D2u0kUKy9KZIfdNMpqQ0WsRrjR7/kwdLvB
qUHxQ0IvIQN1XE3NLrQ1h0VqlXr7LGdpm8u8YijhJ9Ge6lixHZfcTzUyUCcKf3c84Ac9+cZDFucV
Zz0tew9m81LoaG7Q2/yd33fpJuCc9pZP07zjBE0HWUJUCYhcucmW5FLyvxttco9mabBniSZc6m4g
wtSZPRZbtbiux/KqhBusZnkw3LkBpkrARDTm9MPM64d2BtpcjMarEDJ/Wn01ZgCtZDmUG3U4dVXE
x4hBte42YisXfn6KL5YroXY20S5v642d5Cm6FFYh+ujqWFzI6REWzuL5ZtIgTilLhIrS2D/WQ0yF
2ceW6a0Xk/U4awi4y19m/Wuxn2TvCg0riudp3ywxGp21aUgMLD6OnTa+ZOBk2pJ5Wuozc1n/5XpT
Zz9Tw7SeohzGqZr0YG80vrzAjWkv61cOaXJ3LG4N4dfT+pMxoaAyGEruXL3+ombWeVFdwzRQJF1Y
sm682inL7CW+pzkQ7SBd0ELBH7dXwLVsyt7PAyGEvVaL7KnWtWhbD4zZPauGcuizguuDkkdLvyAw
pHcpU1zyqz/z5CfcQe17o8/zXq8C+5jVQ/SG2+FMFc4uKcv6WbdkdJW2RRWvOVofZcmAfEi/cLNs
YjgOKfBKeEWDvKLIuzZKVfCkj4ZzZPvQvrDJSjZZNpe/QUU/26bDIs43iDTb/UmTpXWBImLdG4Ix
99zik6W1THja5W4wVQ91r9v3yMsgZHTtrUD72bAqzMPStqdvFK+jWw/NcPFUkn1oxY9A5ua1guOD
L6ZwH0pVDNt4oEEvFl52JlJoLGV7qqHuBYAJ1s95KHlNJGXGKxu1c5+mGW5crGt3vWtpa9dgQBle
lt1ENLTh2I7prht03DPpeMeYb/2xFDwYxjCfYwJNjmdbbNJsaUESdRl6rZsdYkf7wyDlGjuN9SmG
/Cp0rLBSIWqVRyBdydWnXew6kzKuy4KBP8mjMsxU/qjJwDmkXTqcHbfxwmKpPqzrx5m9HkN+M9+t
b5MGzAVdwS+26vmUj3BX/q0xznW6ZNJnNH+xCzBuXyRq/CVPZL4TTfLDJXr+YHkQ3zbBMGBGQ0TL
KeKhIQqCfRcY2Z32DsahvfU2DOCdl4l3a5XqAFiGgS5ylLuQ1xMDhnAaez/drok21VRa4Yx2EK7v
7PiYZT726ta03tDIh3J4ji2xg+luvgh04hEi8bskoHaLA1CXkTc474lpYp7qeybRdmMcZsPyuVhX
jLltSa5FGf1rXEXOoylQN4NkeO2YAG2Mqaq3UGT7V1aYdzxGzi2YtP6V5DCsOOHFCAJ5H5LHjs7x
c84JBDRAVl29OBl+jgYIfL1UzZtVMUWT1cgFqOi5Kto0oQQx7+BWP+qzyj7hbGXbVunD3W0xmDk0
o24js8owF+Txq63jHQb34n7a7BZQvmklkVymyraKWBrmtHJGQ4qQaxSQuquUFkEaUkGVtS9zybMw
MWh0VElfGbG2j8Q4HNh3PaEY1T6KOO8eVUlpd1eImT7hatwFON7QWiW8M0nRy9/oKhBBDBg4jJVd
MTsptPLuGrHP5G7SN9kShVhv9HiBy7k0WEw+xjBLAshe/k5ZkImXePn0zJ6/yabCY2BYxKyZcTf7
TZlcSaERPIRI/BTjdIlJ0F+yNTTrmb0dCt0UP8oAU4U5OKRwGuYVgx9fc2uKrwPlHBtjnkiaBq24
tR2IRd+sLLiOOD+WBtL1xtaragPst96XaWBsoiWiOFFb8DTM5ocYh/g4Z22765dZqK4Y3qUjuUCz
ZUWx5jkI0uah7NhWczb/1gyO/WHDpKQ8yzMeaWgajj49eusZwOwicpKzQ9ijT8QZsQfvgrJv2TyP
oSmRMNfgVWHEM5sOCr2X7NV6aL3pfeNYwOO4eE6Unypb/W6bhNU2A1pWmumpqjgPLhXTFj5+Os8X
7saksQmkw1Btex9kOM0x9BIzYWFVYkLb0LW0OSVuVJzlLIjLZFX3UaQxLqUy+8yUDSfP/fk3Z1ya
WryVtpu8+Jo7QlFz7q6lkpf1hhN5THGXpR077IbHxHUroKH5HRQLntPMZyCwFCshVh3KKbdvVpHg
JKSoYi9ofqiJlgZI9u5s79y1VjKa3OAY2NmFEDwnuMAdGJqtUUxj4rVq/Gq6rTfGYCEDOeTO6umf
Q6MyCFQNrMNZ8e08OMS0udQzDQtueaUbxb3weymz8pyAIWxkHPGRaln/w5BAMpnjNIchpsYXl1CD
eRQeN1hzEo/g9KOJPI/sDhmOGkeOxVVnun+Nh6q4rnfXr5ieaDgtzeO/hxRRk5CQj70kCIzLaCv9
orqlg2C50SwhNmPiVXvN9iYaUNrF/zoazXRqIV3KpX6vXm4MrfUPjuY/rYdckhF/j69f/XPMPFCB
Up4KI+M6WRUxphg/LC0HcDTkQozvTt8wmuZ+pwnSLUWEMUw2YdfI9jGfmQ+vN0FAQ30vJArSfw+t
jwAlmVwFj1+PW7JqHwYRY8qPqv6lJvyfp87wtN4zLfQOIcA+DqpIn333V1mazaPPDvLfbgqufvY2
kPTQr8fy5RERj+iJlYfkssSxqFly1GbJ+m4ovO+piaCDe4FC4r5yH5ugqGmP4Bux6o1t2ZdfrtTs
g0r05tJPEk/emMD58OQFY453hHjB+Zul5HObG/rzsCyofQBBp3k5ZiWiWpLucc5oMkY+wxjHNmlG
/3SdprhY+XAFt2Hd7dbwH7BLggzosZnHo7mjazR66izWjsrP+gcvYZq1Hkv8or7UwXRdV7C50UCM
lxYfYn36JGqt6OgdY1Pbr8i7zMzeSRJQS2RHO9b3aCLY3sNhpONua9vv/Ti2r8PcxcylOoNsap7v
ArSRs5dK7e7o/QiG0Fa/0mx+kjHM32C2y6P928wdeXT7wnyUk1chfEv7Q8/8bx7XoJPfShHaXQ3M
ULEXxZFkvQVR+r+7aWiLsbx5pbXpStHf1rBbYAQ7x4itv4FZ0GVfmYGaPc8RUaqkfDULZnUbUP0a
pxtTbbNZcYpnI42b2s+xw5vgqwwH6YTFzntsD+yXdDM59PjwWMGW0cPE+2Lx67RXjxqCPZJZi5LJ
gqGgt+aN/mSTFN9mcKrgdxdkWzaH9h/IzvC/h/E7/ul5G4iZRepAq0UAUvNU1Kq6RnbAr1TZc166
4kNYyJCgt6JzutylI+dQAfs4YcYA0DNTPmXOd4rQ5tc1ss2dxDbfLQ9Gc1FGOBwraPgN/p33dMrA
DfJ0qFP3TikwoWesj9TGWuzIGV3jffBfGEF7lTX9/WFBdJ9qwz+ws2uA0FTOzqyq+qY1ktaJFGzt
aFNFO+l6fiQrX98K3Om7NgjS57lCOE3UjD4tAu3q1/WL1vvm3dKc4a2W+WZ9brnwr505mQ9KsZ6V
Y1V/dE2lHeYhp4jCbXm6+Q+stuY+n5BdPZi+vM8rKv6M+YoHC1h6wDzHM0txayjZvq1fxfHS4RZg
ccy6Hr6AqXB/UsZ7zLjeHYMugDqoVSaeQdWcG1oawybGkqwHOYSI5ZgM6rreZD2BI5m9iDZuzv/e
+EQK/t41GkXSpiyxsC4PqZWE2lbH1PKsYMY6M6ydXpKRqVZ4o0jNvZ/4w3m9KsRCG04NQFiaiqab
3nS1udEm43EY4/LoRI5zboyBuY9A+WxtMrbecsyoJTkV3c5fvehljdV3lTS2sOUHcEWjcc6pEWAl
djQduN4wLf0PGmqYOVNX59t0e+gRsKtEHAxZWW+1SUGqGHjk+tYpGANvE1BeoQscEeMp0ono/7mh
cyU6O7KE5q9iWv28Fo9fu3QDW2s3sJAKud7pggpdHmHtPRCdlr3WkJMenNmuSD+l2a23nP3Kj52N
rH1qdDu90S3zfw7NgXzwat4RvStu9jxET5mWR0+WN8dHG5radj223vDCv5ozay+tsotdumye8uXG
S5r+Qc9xm2jVZN2daNbPTaBfi4oa63TCByj928Ag9jotN+vhKcczrhRewwx9Z3JFBMNVr8cDMWQk
TTETfFWpQ6aSfoXjrHf9jkBJ88LkDpQagyXDR9oRLrBQGaBgD7WdXMfW+yqSpvhgClWGuUjLu2Yt
8QsvShEH068Zn8rR9sz0CTYGqSojFT/r4JUyuJM9BvljOwTlK50Y7GC5zGJQs6onc3E6GoN9bevq
+JfeUHtwQ1vNArRSFsEZ655g0pVb9WZ0GAQli1dWXwre2BzKM9BeZrOsZbyWdtuWSSUkgOrX3AVn
gxApavbcnJjepN+8Hmm0auZXzscDJjL9T7u0dvPviBZrsWMf3SLJwjGxnvkJ7lF3S4crkovVMGqr
rwS/4D+tJ65rPfUdxohhKUZh8VMe5sL9ucJgaA1HZiVVc0hbO90mC71hPdZ45OYqmT4b8XddxuVz
kqj+JVPJEOrj7O/XuzMVtNiEkid2AwFkko+6iacDA2zwbhMQ5bywn+zOU89u4jePmQOEqvD87kze
AowpVYt7O0PGX1/I9Waa+ioMbECweYsAvW4BoeY1hNA0nylIV8Sos8tmObCQmsxx9D6cMXqglKI+
Tus3UJCgwySCbAHIufv6VdbU+n1MUo418bfEFe7RY3d1giFs7EVS2Fdfpl/YyV/bhb3b5G4Szp3B
Rw668QbjqkbZTtXfPF8P4FiC4uQikDI/bzS5E/Wz2xn6vV1IZ4PeXtZ7o2PgdVOxt7X6wdhBJ4If
YvXV3SQ0TnqG/DfIZnn0p15u8VJxIXei+GLmHUBrX27LwfTu4Dj9+yi9gw0l/boeWm/gkOAVr6Ho
RFHlXGQzv6EuE0FKpvySzCI5xf3gH8esGa6eL8t9ousDInnOlTovs3c4gYs0EVHhV6tHKdr2yS4Z
FAA0Dwg0T1Eo4za5CSCvO0eHGFsEVhy2TaS9WTaKqhEM5o8KaSibXO9rMPttNsLSMSb6I5wMb3hd
5n/ifvGuiOHHABR0QwOtenMLVoYRjdh3tnkDMQXzGLP9PWWqrg5j19uslYfqIAgH/v1qXo4ly3fj
0aF/7/97nBDbVpuNI3ET68OQ8zOKW/U0SYZtcU3UP87tlA1+PZM8B5oX18b8Ikr1z1fJ/46t3/33
ccJtnZNwSW6uD5mXH/D3q6nPnu1+Ig6Y/Gm9nou3bur9bpKo7LUU+fNgRZwqUgCZqrJ/po3tnFcg
DFMD58L48GUwasbheJYo7WahLcj6HNdTTm1hKFWRD7m0d+sXMmEQ3+U1cJBAQetYb+tdb7nbLeAC
7A4sWfN0DPuI3ESytDtqimeZSUxyA1fMb7HzIpXvPDRLUE9jEZGDfxXDWaNVSoWR0WBvW0lM682I
mi2R9kSqFadqTv+sWiIRYYrIW7yO6JK5SwVTozvFDpDA/q+kV5jMAK2qu0oIRT8g0ATYXTPrpRzb
eZf4pXXVSqUAwQweVjZf3QoxkPhVg/5aN1COdeFHPyXW3ChKXhjZiLfOIFdbp070Ig3JulMwLFV+
7pxbXWDP4rz4koyJSQ6069/NyX0vHrUSaqDWVYKKAluF692h4Vn3sjNuIznMF9NxrujXyZ6itvzY
Tdm8741+OtS5bL4bZrTjmj69DZNbXWSAKk9zSP2dzodgk7lqZiAUGGGjJ4RcqTy+jN44Q1c38o3d
QYWdEUv7ja2TUdDBGFsdlB9nuWkAhm06kRMRqFuPFl1N7VVh1sneLur2Mc5HpoKOAO7qcmLjTI0d
vdYFq34SG38FTem5m9hEVLZ6EKH2IkrbEZmXSmpcxBd52plidqtBzgw8KabDYDBR+EfZs2lmGi2m
fKkTcMZd5L5htqJdDzIbPqnZtWYohq45w3ppzjyNwN+uX0phJwez1UxKDF0zJceAgsyOqL3g2Xmr
4FMf1kPrzb/Ksmklao8/ON7UrLebTWrlS+uKRxw86vRz/2kFmTojHvXNZj2yPmC9wVk8bcw5Z0w4
l/bFYsDGgNFKDS7EHZCwogRj6pZLVLpcvgx837qs94eYfUWJm3v2lXMM9ODWsernUzoU5pWznE+N
l1q6SKx0CX3YAHo8+ZK37+AkIe3HmVHdufdXxHKSZr2XL1Xsk192EFhTO9SmHuEFQttfJR48QLmX
mZ/v22VbpBJU+PW7cumrXb/7967JjCEo4v4QLJwm8lZbz+vqx3L56euhVqN5uMjqx/XeSt9YHpWZ
I85aOT8JO89uicFUbIhV8j2HHx4yerXZMQTq29J21PTtfczNX0VsOriD9Z6xtaYzGu/yB9a+VTiZ
k/5uNz2JtGAw+AQt30X43ngECgiEDqes0tJv0eyyJ9P8V7B94lFH0qE4Zznu8o9w9CFcx7u/L5LW
imK33l//w/4EhNkx0REanTh/Fmv/feB6v4XJDupPY+mqu5f1xomjf77695i0klCHuLSfMb1hK7Dx
90ibhaNBvKn90ahyb8TTdkxHEz0GsC31dAkSESh3z0xIUyN+BtVBN9CTK50CF0O9B/l88FOj3mkq
mDfV/DBKlt8xDcyqG7BotGyWadCGWwckCv1332q/WV8y/exgv0TyLOBDl+0MURVQ/CyNu9JUurEl
MahgbP2t6zc3VVtPRe3TbZ1UF0vFsFaz5gOO3b6vI6oVWZHZKVs8PE6BZj1y6Sdx2jDEUpgv659E
q9qLbpoMlRrzTWXA27RaMUQUCCXYd4MoYnidPFGOlGO86plQEaHRMeGKoMS5mf8kKfPMIHlvRrNg
CFmTBswW/QPnO55buogvpUkusvSrZyfA6hKnztXBU8ifi/lMKjr2W1l/jFx0mASVvvTfdPBdfNr8
l6QcL0mGahENQbZp8QennGo2sgm+R2KpVDDelnPJQY+CkH6TD3eE5dTn1ZPD28+x7G2Z/2qr+D7G
6tfyJ80si1WkIByu4ypiAhhvvnUun+fBRcuYZu+WDRrZD2VeJp+K65YALJjfY5BF73NvvBZV8MiM
jdhIPrJAdJNfZtN/43xWbQxtfCIbLQ4l1b6K+XVjm19W4n5q4puIp2lTNnQcmM2zjDLyVu0Wee9z
EOqz0Qo6GtlYBjOJCL+jOKM39i4tyb6WP7R9xpupiCn1xH4kWWpvTMe0QosRt429MV9oGBpJtla6
p6HItkvkOWIeXsj5oOcDhmfZ7ku3eBaz9RJV7g3NLNu6aFdNQ/CrG9PXRpofaTDGO8OeTr2Hjbpb
3txe6d7NSts0cVHuLZCE2aD26aA/+tn4GATWYyFaXFVDs/XRaifSBZh1yFr470zg/Kn72fbBV207
DkYckuakvgyPBqzEYnxKeEHF1i9fIwsZV/vGmjTSyXDdlQEj34zkxCKwOzajeEQy+ukkuCpxV3KZ
M2Ig28VnbII7arr4jj6mcN00uyTrv9WO/2EGGgobhdyMkvNN4mcPRt2dNM6su6yc8DGxZRsXP1od
BZtaqTis0QJEjYfarw9x48ahF3OhnHXjLHRI/EWzs6fiEIwlHJExIN6Slgcq7rtN74gn1huXNELn
k11HWCGH1t9K50omMmbkrLBxhSxFu8W70ptImvW9M4rXwEkN2PvQJZDYto6w/XM8D5CMXNKdbk6q
h4YForn4qlyofw7vddFg5xvjr9rZR9imQ64eNQpZyZmNmQhMrxOf5ZqTB5uWtnnW/bTZ17lgfR+Q
1g367VAS2sYZQ+y9yEAfeCnKaHHhv8bpJ02uXY4hs+5iLPoyOZFVf8qk97tI6c1O5+BqjPzkCkmt
mj8p2ES9qUkkJ9AQWgT1vcIrvHHlDkzzsJlIMppEmEfjODmEzcZGp7ALq3tTPkY1gHzhtR9aIr98
Bq4L5mHAz1j1otrOhvaludq3ChOKiPFEufI0IZbRtK1G90wp5wO4lCIUXcz0slyaQSr7u5NzNizM
6Vfs06Xpa7qzIWPQ7IyErblnW7gRdY0nN3PBDeJDinbF6hdhcs57ekk1jBhux0l1al+aovtg8fRF
8PDZS6JPVr4HX+hc8QnG26PZsQmSQej+Ih/1nHfZm0aaS/Z/kC/ZY2mOgdWEYEmWhJbAamNqOJbi
mOhvnjFTtsQy7mh/KKny/VDzR9EbcyNTgyeYzKQU8190Gv2cAgghhKodRfUszK4fhHF5L/QFbhHb
eADqeRDy0/FKY1uV6VNkJ/uOs6/n4ujME3/am24TWnbXXRhd/VQemFqfloVmKvZTjtWwr177Of+M
647ptdt+WDReIBFYX4AhnG1FIHecSEsG8hjPs3Hty/El6VuCxFBhButIcXm5ob3E2mVeBiMItIDu
Sa7YRE/h3WnbIhqrTRol5yDHBgi/wnLhNVbOlzZOHzjZ0UsNHuEDt2so4t7MffRYVuphVixWY8bp
PX4ObaDbB+Ept0NqYoX/XVlQVRj2PbLkPFmeg8sQYsMG4e/ViPiZIjCAjRbRVgdN4Gfmp2FgykoI
u5uLXN5k41skcC1Ryv6Af54UR4zDE5wX3SzW1rcMvBM91TbW7P12XIq+YPm+abQX+rLzN4XdnSdf
vSp32+ZMEkerfmuqKSYalR0Mr5t2rh9QPQhm2XcDZ6clG8gw/daOgqOnzE+/xa/rcwIiojxuJ3hN
lKA075rfPUrD/xOX1MKoqoTs5Fh0PdEQT0i0v/fF8GdAKPfpQGNLWH5jqfHOu0ftTUs+Tfj9jFnX
yairLxMVc1sbA2m7vN76dBptywInH9OmE4b665BGN9oLtoXEaWqIk+b2cN7kFBIK/zILrQ0HUXL5
1/YJ642iInwVWYCgWA88DvEuHYEUNU3Fpqz9YTOV3+TKeIc8WG4FH4zN2KlfejszVI2mixyyx1gR
GPb8WmLdgwq6VwFARbxakgqPmVxrhehfuM+elqhbpaJqN6HAbsC6kUUmMgsBasQP72MCdkB3se7B
rYPtA4RITGfNXFQ30yWonuXjjGynXnsMEQ+YtYbZ5v8QVNe6LUmCS2SCJMVc5szBB29PGKOUwpmm
t+1qpKUs1T9ylWYhdkzGsPXAvkGfyOclM/ZqMBGdmdDi6iebzotGnPOt/4paEw6Omdy8ovmdLEjm
SqP/yW3nW7YCmpcbhjnzAUNGR4+abG/QlHzWvDd9rH4P7ShfY+cGmkrPgNwcuw7RIiu134Cuylgo
xLcZopDgYp42FntcPWAb1SUZO4d8b8z1ZxVk9d3sDEmmQWCtgSjQiipkIJ8yQ+bF61MsseC33ET9
DEabSY10GVLu0m4YbmbDO9RyJ064dXDGdAQGg5NqXrAObIPs1EbWvfQ4H/t1ccwxeqdWuW9rpzi4
TpLBlcHOr6LuWeJuIYD1H67OY7lxJYmiX4QImCqYLb2VSHlpg1BL3fDeFfD1c0DNvH4xGwZFkTIk
UKjMvPfcItlg/YVYX6S/UlZuU4JPyu1hJwVxY3o9/WrC6rc7YgAxqYoXJQlbMJJwfyahSeM9bCvE
eymHM1CthqjgY8DFOWyHT8o5jN8+hLi2kc/Cbe11aaYIZMEAD4H2RPRaSje8Yg/QfadIHBahfq7T
EOiabN5Vo33XM62/tPKlcCGKOXF03+8jT+PqrVzqmpZ+8tCr1zhyuQB45riy+ujSNtYfaGoExL0n
3twVbKaNl0QmOsGaq/yAXLmPbPrtLBACEg4hVLucysYfM3vTuGzUU32TldFjUGlbN4BEUShVQ0Bz
lpGOd7Dv8+kwIgZHVQSIsdDF0qiYgkykCEwc6wDr+I9Rti+9fmKGOLlfoL3c9TSHAHYFItpS9911
o8IPLRpm9fWK5NKFow39XRZPd2NZNmvSsiSb/KdyjoMpS342EOdPl9f1k9IPJLFcVIlrOa+uU2F+
6+zQ2sn5JNvu2xb6fYkXCUv0plTsggmgncXVJyRzc8c4QJSRC4Li/AODnF1I+2JVxBniniDv11nY
uzuPzB5nmLQl27WL1bI1nezyOxxpcJteDZuEPke4cd3u4HVgk4zM/5SZNi0G7c9I2shab9p7wN3F
bFxgR+oTAFX1Tv8ssKEO8fia0zYBpAzjuKs+yzDsV35/FqHMN6pdWGg/toaGMFkqmuFJgFpH5+C2
TCYHJo1+clTo0ZnluNGIQxZNzUCBU2uhzUNOmxApvO1A64qrV7ZkOCXZyQgDLsFu/wovYTMGNsyl
BLBVLVMXHAJ6zly9DB7Jp3A+JtoIBmJI28gWtohfQ1mdpBDWWqS1BGJVKdwTGH0NfnfRsOOV1t4e
SjifJbhz3VvmqvGXHeXiskrdl2idEx7HEJ6tL/5aGfIry46RRCdSjGwOAOXeoEfq1Pg8ZKN7a1Nw
nYNrhEfXnvBoRsArkgZHRb+XBQrlQrLIskTiB4AE1VomYyB84n1PWQaee3bxIKd1RiAfVR6dCp10
mcbqN2VsHzG4Zoes4D/WoiY+zGrIoCBTLGC5XrvBM9NE0LIJrlK3KHcqlGQ/EmGMLI1yz6T6dZJ8
rVexQw0NzVgnZssvhQXmR7+Pp+g8OSapSk42LOjTbWpSg8/0MpEj9lTCPdt+R6/KvYmfbdFKmnVo
E04DUnW63Gd7KJDJN6ximRetRta1K9dqFLqwR3yLvWrQ0Dxk7jss+gpTsEPPeu+OHMmyRTvuhTDb
UIYSeH3pdYiEVLsFc0mKPQ697sqKgzylObi1ieDWZHeVtTs4FmCaO/8DAKAy5S+DDtFSb1V9mSb4
vHN41sIuzHcKFGDuKX7eovI3qISICelqyv02/2z0iTCZhI1/l9E5tMTeTKWHEQ2WVOMxgUrj6qJk
+S0GAFKlt9BDku1DAksXBPU8pbZtrEHBclhodM1Vq8pFq5k4nAAxaPP+LB/adKXDZTRc+1OwgBHg
KY6JSpeGrJOtrtl3VqlVBwsh72DyKohKNn9Rz8IKXChx9F2Enpd9tr2IO0dfQgvZGhnGgcEI3gIG
Oas2c+nN6tkriOgnpxd3sqMYgkNDn1dubbqNCy8BKUw+LM4x3XhNU4U3QiLA82JFzTDviqBXEZKA
ltgK6EgijNeQonNJf2G2+FhFbr6Gz4LDYEK93Fgoq4M/8eicfYiuYetZFCiCxhH7OsizhItRl3UJ
pL1oas6alf1xVYxBOGOTS8/hDSX6Paqses021VmYDmsmZySGhiTEmBSErMM7X+eAKXrxG+7GfqwZ
IZRjy6yCU7jvYbb0MJEKTvt1W1tkh+nBsNQVQzcaz3P8GIAymV4lbopGSQSEjvudmlwoA+e+KQUo
N3dPkhheqxKFoXKwS033uXAfnDw94VXLATCjOXJCuFLuC6u9sJlMxU3HONLiqDSEd/aRZvjJXUfA
oDvoNgPT6MQIcZ+MhIoNjUASZn65vvMVOVAsQ+0YOQIupFsho8/vvB53DY0ZTiYE69g44O6Lbpn7
/i8HTRpAOjjTg/G7nH9dgKt70Ubpe6JDdtQbltCO8T17B+PTdUa82P4fafQex9Owj23q0r4F50gZ
/5lG7eNAzmCDIo6hKpt0ao2taOyXJjPYQ3SCcwI8oIdj2bU6bWcKu6AHgUfQdT5KJ0uWtTfuHUdB
tM+wJHsiQvii3rKQLpOTFUxZW/jZeWme3TRiONKkPtvoP4GW7UbDyh5uNzHzhG2A4nB5+7Kh0sKr
4yLkJVN1z+Zym7mghEIyalDFwVkNst44TPyNh2oEPRPLEc0rKynm+Zmzo+ALpOEhzJL7Ss/afduH
90WYeTsodk/lLC5NtC+07pRKXCPokTOR8ONdOpXTsm2VRxFoDWgKvGylY00HETetPEt/LZ1Su8tH
LriRHpz0EfOepmNM96B+9aNM1o2BJyvwGPEbQX3Cp6wvIPl2+14673Z5AknzJvLJX7lltlB0lfZM
Up7SKPtSNKT6Vj3CdS93oW7W7PSHcDHk0aNHF3btwaSahnILpYRrmWIzQoP5PRPZY2pV5LMSxdSB
2+5CpgKFk91rTnvnDtNb77hbO43vhAcAJq7xTlouZsIkRybD/pd1qnqL0uICiGsl0hcDjeN5wvpu
aVa4GFFYcuXxkGTVB1LhFHkGDG4VaDDHgeTi9k6zMkLsCj1eo86xljV0xsnN2WF32QH5wZ2r5RTD
OtlsfPhVg1nFz2fQFL0604GVk77aDNFjH+NHaKr7qig+SpMg6VoeNeRRm2ZSQPz5SxDMBmWwZVbm
Q/AV1kofHGQicb+0nD5ftoX7WpmYG00LzG+BKBT2Ir247DFDqn90lANGg8Mb7oFTHZ2arOT5n+qc
TG5IJkNglF0zM/YZ2Me/asImEKmnNWTSIXpTOagbw2AvC35R4NW3sLpFVDLEUzDcGU6ujp02bgWr
JQERSOnSBmWSzAnf1MKPwDLXLAGHOMtmUF0RrgINJmJnsiaZmETashVYCUN8hzpQ8b6k4eiJ/qPH
hpyUDcoxw/7s/OCT4vgxarpzUnR3zZAvC6vGaZiDmJ6M/tUN04+OAASyxeghDHWwN2Xw2AfNPhbj
10QEz6oazLuAiylLaW8uHZhkZHf0bvBkgYfUc+0pk1xNtNn9OFgPcXJPgABxeT4lcuJ1J6sArBze
42A9NpFcR37OuN/6heIesgW9s3XPCC5JaA0Z5idHPRhQrz80VbpH7qSWQNfvxmgbOF2woVteriIX
R2fTmt9VFG5gKx4YQ9AZTb/qYqIQqCxjDZHs9xjTkNBrKoKAD7rLarkQmU3GcSqOyMUfvZhkKjRO
WEj661DVv9BQHuZkv0WfF97OpO+X+83Z0HGSz15WF5k+im2W4WrwXhgNbIKh+WpKdupRXZ04fujJ
ByetZq7atMZ7OPkpbjlv4XKk1t2dYfZ7d4pw8MW827UxIBbGgKoPEXBersx9K3/p5fhWuWo3WCmy
9fo1Gw8poE+6ySOa7ODss7LYof0opfnS6oBcu+YlsP3P8nscrUfl2yu2Uyfhg3/kHOHsteC/Ov1p
CqPLGIt0A/jnqXIziNUN1oFqfIO6CkUMXycUBXq6QXsVk3HqeLMqsa5++2FwBe126QrWg3wuDwVD
C5dLjqq5OvkQHJiAESGJUnG2zQRSPBVy4m1o3Wkt5wMkxiipKuMtpuBeOZ1xBfriLMaoBmleabwR
1gvE8Q/xXtc2EZsh6li2bwuz6N9lBVItwRFqHFuf6w+B57S7GKq4GXb2POieosF4VclrF35DvbhK
M/EXl7gW2yZQ0Bw99QweeZ9P9IWxES0axCWiHKk6WQ8QwMYUhVr7InWuYmE0/grRlG0k89O1MQ6n
aYRLOkosAfTdEAayO6rFZ2nV5K+QdTrhTuX8VscukS8l7kgUnGdqzn5BkNsdwYR/EDVt4jH5tE1Q
AV734V6a0Nu1lrrXafhXrsZZG1B7j64GN6cAtzJ2n/0YfdPNlHANy+/Jyzhm8K3hNNkFJEAqFtrt
xHtsUhOr6ZsZsUMdQSMyt6pdb831d8P4NsmgLOZ+egqj74Rsp5WmQXoWfs0wR4Amsmlm5jR4TWKw
wS762qLUM7CeG1rxHDZtvpCpxQY0daK1X3i8ddZQbMZ8AM9UfRklO9WQdSYcvV06TL9Crce5JKNN
E1AFZvldRccc5eSXKt2DkSN6pTMA2xo0ZcGnSwsJguRItYyxLHqmt3DXOFs4uYk3INx3oao1o0mn
ib6A59I70ZHI4dvr3mQMUxBoYt0kXAnhOtKC2ApYH+s+hQvYjXuf4HWuGFi1vYbZYae96ln4nbEq
LD3Le3MKwX6+AfBYYO4N+shb4g1cQlcidNndWW13b/QY3emXOZRgQbo11lVlYt6ssRtXX8EsNc3p
4+H3Qt1dsCKHuYmxIz4Il3hcEzAAvQExM2aGklUwIFudtTSkKYkHL8M+MEbs9Ng/V2VorSExspyz
lWtN78AHi0Xh3MxxYXW3lWFEY9Y65DJfRZqrcRTc1pb4yCVBLQs0ywvH1qyF4z2Adn7r+tgHKMEg
ZJBXT9f7VeD3D3pXEOSZec++GJ6RjeInyQekROHRMuV9ZDAR0NHLsXVpF4kUJ2Jtzobjr3CJ4myf
2Lr7KGu2WfRQafqTZZUhenvvPejZpEB3OE9xdo7oIC6cSF4JwH10u0XTNPkyw7O/IbIF3x2xBUXo
CbCQ0wdJW0vYqhys7Rdd7XeMDtchpNNoZHjdRs3+8opvJGdvOQ04SmEe87WNaKZ5xwrsRC8ID6ox
MnqhPOQtb5eXPdcF2pE49e4tbNJaVu6pc950L2sWBVukZS9ryvJ02FmSxr+nx1t6BwhKZbtypQns
M2GYglTTYEe4jJAorWLTeACI6y1NCPNDm+/tGIyGRzBVnuufEK3gPDuzUpwlyk5pmPrGdI2IHFqy
1YUg44IslPVvJhFwORLrTxeFuLBAvYTwnNqamXCpjd7axoLA/goowOggj0QzFqOC8tfZ2D5yQkEg
Ca1fImzeTWrBYwXyI58Q27jaBt8ZCxc6Oq1iERaYWRk8YTfQHh3iT9B5bKzmWETtWxEzYQ6Uv2wT
+Sqr7lyrgIsQTrVFqLKzHMRdZyBS9ssKMIpDleZXzbOuSNdUH0y+tn3DOI6WeYqD0BujP6mY4zHD
ciDIJLtjIHUK1PA0QDFhYzDTlWL4d7r5WdPE0Fp8v5EDJRGv+7LK8Y6L+MgkK1rUbIXdNmf2UPrP
lXDIwgE1atRMV2uhAdLvyw/dKg401x7GOmYZqd5BocMd74PLTKKd8OAx6htXsYK3gQPPMw9+1vzW
iA5PJnn2h5j/2V3qMoBVmjH/8EO6r3lJzVnhiQmBHNqWWsQF2fFKfjJCc2vvHBlVSpZnVQG+6Kul
Ewa/TDd/prjh2qthAw77LYK5Yelk3n0MnmnrDsMvhw66HcSXQKly73QXZinTcppHWhKzIS2DYW2q
4dmX8GTtYt5upc2xXtPU+u1AKaTKJqrLTlkQmc+w8EwMKwFXmhWHj129BmFMzJYU14GWC4b3T9NV
K8/rlqnbq7tJErium+rLDoyJNE6KZd/OX9iWvSRsY2yPisDD/ov42x5wUCJ39p38nLn2pkJAhpoC
UUboTHRe8l+0xO9S6xnbTLB0mdIvqPH+9KI+mVm2bbsC/KzZOquwQtqZoFCY4u5easW2iKOTHeNj
zUc+7jY503/6LrkGLWjr4414zafe3XcZxEVdJ6XYDIgMpP1c04paFrq2K2Man43LwhEyAveAegxQ
s+h52cc+RZIwdB9ckiNUyvXC5HI6DUh/GlE/0W+XOykbJHxJd/K//WlwrxntTLt9ora2sRs+kEk0
QxdhwGRcA/PHISYpGY0S+lmTiVpu0MMGtzdxHg4RLCYLXAtoAi9wgK0kcPz75lVo6IpSDP20ZtPo
xGnVYZRbCQ4at+nPDnnrXILMDQXZam4hiYaxURH0xylEy+laii637j00ob6PZZfuaq97Ns2Ks8pk
P0AN+hs9/pM7IUCwuwD2SMxVog1Q0KQux0RLA6Z/BVnNdsDmNA0hv+MrI5oDvQiop309tlvKTcRV
al2zwWQjG74Sj2UvdJvNr0Dz2cINXORR0lNd2YBQw/i990JSojMii5nAf7gd7hq68JbXXmw+9Ckt
X6l8CeyZ+sMQu7+DUR8WLSEYGeSdRVoUj6N3MprRJuAEIbPrpbseL0FEuO5SOW70EfeaWrBKdcuk
YlvZDvmGNlvhk6uhdiISIF06ehXBXd85J9YqFs6kJzREOxpj+hKXCY2R8pWdWbdP9eFNH1CP4Sh3
kmNd0vSTfkdjD7euD8iwTjv42mDWoijaOJAkF8aQzCk07DkilxbclFP/LNpK20vP25rTINdpMGNZ
u/La+dmpznUSu+hiwZOhIkbq0LcJ/wh5pAxrm4lunPO7cMlQKnM7Xoddd23dhh9GmYW2JzWsblVO
6IQlzf0tOWmPoIKhyUQaMglkR5lePEzIFpe9yJ70PtoPgUUfFJxKNf0WFYjTOH1us+Sri8z31uVk
c1PtOWxoy06t+hCB/PBMwK3xYEM7GFGONcWwsGS6+xK1Bmhbq1dpaUImJ30vG+l30n2nvGZHT0nm
GVOz0SlPqePf6RLtEn14oU20cErOmyB9iqb6Y/zU64Emm7aK7a1eOAYz92bPNt8hkIvuIYgrZN4u
BsUKMRu8CUbMayfAsAciZDOAACnGKxqiVyMwv4qxe5omupW5TF9qL35qmwbXrLugZshUfBi4TI+6
czdV6bueIkKSRgpkT4EiL8tnjAIMAcTWbTOxlaStTEzaOjtytnIcjiKy1gYWmC3QSzxu2ldg54rs
BHLMmEKyTgz4JufOJ3ZSFNQD9fKqqwG9uwD1Bx90rN9CQjLY/EPmRTCSZitGn5c2Ktd1ZX/mlrM3
vepPlRZ3buOoRZMxbvL2BkX1sqxi+HOJDUWLMWtJdE8VqD2+zAuba3jfJOToennPdgYeVEtfBtUy
zTuuygOhZqKZU5MziynvdIoyQKdxRZw05xIGM7qsEayF4M1DVryIDXruHph+ds6EWYGm3vZc0Rhn
gy1r8dr7lvgqteQ7scX3CNIuanH32LSa29dB4XlwYvPaavRo5qCABh33gsQN5vLGtMoUgm67HVdp
b1vLtsle2ZnAsUJmSFOzAzaeEtWaz38wKU6Ownc+ec8QONizhBMcoEz6V+QiUVPg0nLcUy1CmCXb
SBjVslKEFQRYFYm7NVh7ewNdS/xpuQ15NRGB2k49rMy8W9d9TrzbhNVBA3MNOAazIlMZtvorox0v
ZpdD7LKGjykpniJyRX5hzgt3BLHRtSGslSWXjFJAtlPOOuiAGxI6HwmBm2dsQ8FySL1TkapXS7fu
Ot1+L1J95fjmn4TYYyysnbNsgmWHHmZl2L336YOJnvdNBoSjJj96VfiMScuIQq4Pafilm8lAVf+G
NPzbtGguIMb5zNLxVQ3sIZuQy4ZrBMQXlMDygINlKVV3LRAFIm4AufsyVMaDLTSdujyE1kjV5QcF
qC5D6SxWlbGET8NpQMtrWfjSWpIP+qKPsOcEo3mzxUOAmthnKtTWLCNtUj33NUYWg+tcxeSj1z/z
etwHk9esbWu6Vy1jQz0kzxYpRwFxLd80RImt7BhpfoSUG27XyxSm5UavVLfSPafb4O3+SnuuSJpg
7qlRaUUARicDcGnYPyGfWuktP9CP9avgH4D5Y0V716N1bLKbETu/GnWsFdNbqeBaBSZ9c7Yg32Cd
WB6oO5RhISbqVx2SkeXUo1DQg88qpdmvV+6vyaCYBXJ37St2uZ089wr+VtFOPa0n5kA4QcTHRCvZ
zyM4LTbt9igx2U+0r3Zm1lwnGYQTEYXZSCQaGOJsI5tGrRqbwihpAOfR1JN6LMj4oYwfR0J1zWEG
qNCbXtbghpel2X11muPf1eKjaOii26aTsi2ZfrOatGdmV5tGAVOnvRtpfzq+yefc4TMNGEL3gWEt
ROhQWJYbI0eg4AI7GefpgdcY+mmM2Imm7jXMvXFniZxqeBzKtWxT0OXGsMWWVm8qzU543M12Ldfn
tesnH70ZEAaS+fRYAXMKGE4PRbIFsa0ic1r4PqBFN7pkbfPdVnqBYRvs9OiML56CmK4EPbZYAJEL
sPh2Zjjrdcp2x4gWUAQ4Z51NGCH26RL101SHr5mF3tvq9ZCwEP1E8a6wIsZ0I1NW/zGJGT56J02L
jYXXe++tA8Qs7dWf1h1pxnJQafgS9JJeJfTRJdwWoOCttVOVqKgJRLQxEPpzbBvzhRafQww+L6+T
ghZBd6LaMsKiQPw0yyYCfCVl251sKFEmg/p1SR7Pph6qQ9yI9xSwB434+ixEuici9VmLGdWY1obA
z7nBCVZOmoa9DI34vmwBaJs0QwLUc9sJWsYC3xYLUrBR8xAGnSkTprrFl+q8Cpsdtj5QNrq2uaMn
rl9HnREqQsu9TFr/auJ9QcwOmczOAbR7lVzlBjpCNdJew7JHJhprZswbU0xleMJzzfQbWMUiTLhU
cghNhs8/o+dykQ1Mwhy6DmbpgWpK1VNu6N+FqftbwyU+AxjayPWS964r2EROZHiBPiJBV4sZZzdO
T3AJFUCjsXs7mhySSRTna9GM1aEWkE9vN7cv7bIu51y8B5c+Mrxpi6G3nCN2fu7i3KpRqRfIeHoM
BNjsUKXW/cjtFLj4NX1J8d60BfLE5oRATtvEgYmbdX7odoN0nJJNyKPdIfsXc1zO35twDsaJb+k4
5C/vsL0uuxkdigMaMOjt3owI/ftlMYOuLDjNXAFVdig5Q5Ofu/pMGx3nGz/zmX5jvKRKBY16u9Gi
/927fenO4FRiRFsgdnut4HpTZsAD2Txz93ZDGAT5HqK4iJldm8zZPDEXtwVNSzJ951nq7ab18/rn
XuZ6vbG+PYjJrkHIOz8pNcyKP2j8yOaTrg7tARa5+u+NEBFF9XCyslDD6GN+eSmAQ4e/kDLDWDo0
xdggeEAjfU2v+SPsno8qVaRNMRkRWUG3tUH06A8MsWobJJU5TAQHzO/M7R++3WOrw5vQxve6JsEa
YAmdghQo3CHBtn1A0bqxpTpm86fbi+e6QTQWBijxRnvpWEUJwz+xwAIEgjEN4YjQ8Y+DxruuRyRf
/P1kbp/W7aaZPze/JdIB8RERPh+34yAahbfuDPERN+jw86P2WwT0IhRvkm08jkhZV1lRMZ+jFreM
bxqiv8mu0/CaY3Rt+SmT1jUH8FP4uqqZ+hz/3/siGJ+Rqru7vVc/32a+zUVLemwCq1Yxi58hvbUu
4cfd7g6JCei2yoaG6ET76+exHp3Oz7e7292gsovD7WbIZvZzZSMsuNGEI6d1E06y+YCdD1NpTg4R
b8mr2VB4/hxM/39c3Q4uP8n8DQS7E9dIv3q7HZJtb4C8LSC+GCqOEVyF+wCBw/b2lro3Au/tzVb/
nBo/58c/X+ZNhlQVEYbNx5qBCjjc7hXBRNuuZs6IMIKWaNXUh58b3fvvvds7xjSBcW/NBD+s2umQ
snE6jCpBxzTfJFJrkQiyJcnRxVBxAyXsqyq6tvMNY4Vu6ULI2QjHp24cBVGEVc51ElxTePXGmA/X
rGIG2bR1o4rWiFCTg5XSsy/MkORpiMZDm1nWsvPCFjUTuJf6dkN/P2Qcfff3+QY6tYXZxs3+9vLb
N8zQJR4ip01we9XtG+UYtbt4InHaiAzrKC3v4uuBd6kckzEtjeEs5yGS0FDVOEBfLSfr72/PCP3a
uwir+0AGPkco/e+VWQcrPChZrUczXZW0na9Sc4OrXQ36mpZQ+/PYYKjgqrk5MS9VYaL15svbDXG4
6mjBn7m96vZ6rEfN/chFovvnWT9PxWOUl1l3F2bRxdUL+xhXnbiQbIkxAVs0dXIsLuH82IgPep0x
9F5NIg1h47ATZyGs329P+fs8OzpCgNTubz9omCiOOQCmNZoP9LvqEpXS/PkltyfgwhGkJE4UcPgk
WQX5dbos3a2WBoSnIphEFxCiidcLn157ZK9TnbyqRSoTeRFad6gm3zqN82tZ3+VFIwNgmWHG3d4e
u91w+ZVscWgE/H3MGOP0NO8Hx6jy96pSf+hFRtfSScZLWa4Vfa+rC3HTRn53B87WvNj2+Bgnen5s
29C63B7qRqaCDilRKw2px+2h2zdjlOt726QYuD12u/GsseHD/vcjWkXNF1BSCZN4nL9PzYcGulOp
mOHPT7l9I5ZkUbW2eP3722+PwzRaJLVDiMk/f5XH5ouWNHP52zPG+Y/P2rbedLYGHqh0qgvU5dyV
/n0539QuvFpB8lw/YQByg0FejMKRF50VeVnYY4X0kMfAP8kLjHM1k0qZhM2P3W48SBHHORscdMTf
wyvWZHpnC4+B23GgMbVIqs5ZaxOQ0qonHRK5/LOy4/ioUM8zFUY80DnMhxU7Udjew6WtHkU4PdYt
+/XJUStMf59Nm2iXar7JaxVuQtMP59a5f7l9Qy/IWzYdZDsSHS2OBpUmZ6X6/e0pP4/V/rGi5r/8
fBVrxpWci+NgCnNLXHq4KzWCNrAbT3fIAhZTQfzMPOmKiuEU1PKTK9ZL0xCx5VNmxSpCed8wTk/u
JFqMhdKMaOU1AzHv9XqKjKe4N71FUTGLVYb7XJr+rgGY2vj8wawaC1nbC9tBSdJ45wF/0ojTrVXB
d+nBaoxKJ1o1hb2oyNhpMt/bRGn77Q/dPjYwjFWRXy86M6kXXpF+qYSQUVy9ual+21WqAwLfB7lF
18vuSVf3y0/hGdbOCiKiPxBvc0afWarlYWKzXvJjzpmafgUaeaSc+8cRDUeFSZe7txu7dXX2d4Oj
LW93xfz17TsyLUALQX5uk/upUSwbtyd4aez/97m3r0sjNYCa8qr6n3t+Po2HKfsmn4S4sds3/++5
P9+5vcKNG8LjM31faRrU9b/P/vmlHRRq1DTzz+a/eUnL1t/cXvevH3777s8fNgFucNqYuOL5T6Kx
aS3q0RSr0fX/92ffnv2vH/vzwthqy1VdRnif5lf+/XuNv//7z6/8+x97YVxj2fW+/j70r3/s/98p
qY/uTpAWhlabz+DvaxR0sCXmO0Cao3qspIy3oNxlKdS1KMv+QYuUtwtG31mQRjAzdgWSVXhu8d6K
jf5B6EN57enGzF/cHomdWm1LNyRPPsJIyax676Q9uoSGFeQ89t14LIvhYo3bjrCOF2Vr9R1iegKB
Y+U8iLSnCTH7ZI9yqkemQMkoGYZGdE0tyvCx9pAe8fyVJqb+4XYvyNHvMn2Oj+jba7rsXrfRLa15
sKnwaG8BnqHQMCi7crt/9FCRzvHedWpgwyqJMjbcwVtOSEm3t1fdbrQsXyWN2LsVhFSb+LuTKZjO
eI48yKRPTpJzeVEZLkkwUtLfztGDhYJAod5T074COnH7ivSEiQECWpO8wagWAB+4j2B0b/Ixx+Q8
39OKIN4PzIt8Znuux3ipe0gJ63oE72kQ+TTjCvUOUx4WDC6d40fpD+9hxj/v5hT4uo5ctJSNf0QS
QhSgWTsvWe5sca+SVhcpwp0G68zINVhC13HeXYs5MXPg7E4ktnbVcu9tYLLwXpXuXWamL77rjx8i
RgbEeOPRoyw4ptIs6TSW3h36B4xKhfZCS9e5VtNY3fNifCopTRzqAdpscnozgwwbkF9Zrw4r0KiJ
6MHTchKx826G2hqgHdzZb60xjD0XKVF3BMhUtE/aBHhld5S3YyCNGN1zGNJMxPJ+L9mV7kraekB9
ws3tr4SIs5xMk2icbtppSqOPT8sLtWyDpSPX/acSVME8pBvOAcGkB3vUg6XIjO9E5uOFnq/6uakS
OnNEpm8H1fyBhlVb6NWVs3N0WjA5odn+NHaAy3FfONq4rXTFHN9xYvC9TYs/ASGQht7eI1rq7u+N
Nn9ZD80lK9JlN2PMWoAluFEiRgvzl3WrC44oT12AYNJUKJ/TLBB/cDs9w6Ro3hiCwm/Py3bjRyQi
FPYWSoPTLEPlYiInjPZkYt9ftCNjWoJ7sN0bVGJH37b8Y9t3/s+9RPyK80E7hclYWqsKGRsRR0b5
IGcUHTLv59rXvGvFjIVTCEmf1tmQPStlYHOI2Vv6viuh1iCo7WM3O5iZP5xpQDR46fwNmoF2j1Ko
fOUNg3tNkKIpuG6WiYC5hvx70NLq2ljllzsm4StURbVCFh3fdz5CO1kyBrNK9RWhcSCSAMBKaJsb
MZQVzXOAq0NIJ9FsmA8IAzNM1NAHGZPOux8s6qxkYtumz1/eHgN7cvDKiqiMmUcScd0QTfs+eADu
UzZ4m4QdFWtKGNI1qwlKwoQ2EDx0+ddNWt8HbukehUdvMlMCou28jFQRZ1g+6ZfUjstzXwUPRAgQ
DKkz5jqOFlBxizTYe4KRnQND4mjTQ3V60aLimkSIkaE9+qCGujdDGPZrJ8p8VVamdV+3kvCBIIHt
YAKiLf3uVMeKKpgR0IZYZ2KjrVA+umERnHHs4LkZ97kXvlt+Olt60pFhTiXU7bFOt85GC2Niw57T
vQYaYmOJAVnhbTh5Fn0rIV3zELjEgqcz4ib0fzN3ce9awRYFRFLITshxWvhjNOuF1spHX9b12kWK
v6G2c05lGH2h9S4OmPBAs2ghJzRoxE9X+cgxaX1crRrFLUV98KEPAB0K36JRaWfHsOSqqNv6Jwm+
OL+0sL324rGcXA5bkSaITZxmoLrjU8MygunXsPexlfyHrvNYbhyJtu0XISLhganovUT5miBKqmqY
hPfA17+VUN/bcQdvwiAodbVEgZknz9l77VYtitS1bf+qy2Ci8Pe+J9I1iDTVO8Q1fHqdgkR5tix5
WD7RU2/Ue8xn/cOouJpGBq8gg0dbMKtfT7Eq4ERfP3mKN1BkPW3SPkCPpC5xfthXTgU3Pw3cS6yF
5SvLNHtMTxHrhuIACJqfM7efm9m1ns2g+oegotyS+rlRXAPbhpWtl31+qdSlqy4jEY8rDBbEEhVO
fAWThKkrltm3ne9kO9Vfk0KjRujtKt3xP1F/XxdyLaTqlWb54bPGm0+LSrCkdXnxD/oVJf5DiP8Q
2wk9BCxr58Dv4m3UN/qzP0uTuOCwWwXNSPiYWUTP5WjGNOr9gtuUyxjN4UmQxQbGnI+3pq90Ua88
21bESOHGu0CMf0zPwXhZN8x5LUelwLJrQ+RIiZQfLHlxPtnSqnoj+BFWulsXVyAT49aNERzDrx+H
/jluQbqUwgcGzlXUMP7UQvzPA7dRXMvnn/U9AcZ+gLEWAvJ02s/KLi+uJaHQS+a/ed7zW3Pnr/g8
orVdVuBsefQHoicGOqM/qyGmDdTaqfk0T8w/TELVNg1Wx6fQdM8VFtU3csqwVmU4cpdLnD3aA+pK
qFgJn9xlGawsIJ2pbxySuPCuJOpm+2iKMrwV/RkvmvgEl+Hzf7Gc25zazALMxpaoKWf7JcfzwMxa
tXuV+8Ex/n2mhdO4wvwHglUhpDyYSfvaYTyRTCVD+uVF0qreYxHtJOl6g910W11EVL3jqK+iEIt1
lLv5pjG77CVHJgwd2PkzeOQC6WGpb1BUtI8leiWUKMbrciUqnxnyVht18TpkdXZ2bDqShcK4tBo+
nsHA/TwgBbzNzrRC8zV9tDVKTUTS5SG2RPScCJcA1inZJqPYWX2DDHzZUTWOrH1Bf2J5zWpKwILD
VD/1MvK39UQmiAamcKiyb713XgprSI8W0RTbXGCkqWoHgqXjmI/LA+QYokRoNqGa4rVoxMjgkdW8
FGXCMt29oUf1ako6nPI6uXhRnxKZgTF7M6ofeXAKJIYphRT+Rv3RDDHdc884f5wJFGUffrfyNe0A
ExS6F311JhGo+hwXd2Me7SPEF7yBy44ZMHcg0c2vn6CX+tvlN1sudQFDtHV9EKWISgVnyGczMt9t
C3dPDnt5pwGpfXJ1j4YTeuVVzEflhSzgth2c57i2+xf+p3+Mtg7Og0bUcixjr78PMiYTJfSaS+nj
QstLzX3xDaIe2jivboTZoul1u3ue+8PN4FT+qlvNvben8bb8gdtguBf6XJ+qtHoEWRs/dqGk1Ond
9DuI6Ixauf5pOBH+Nj/OT6HgO2oNAC1h4yCfOgYJGqsZ2Xh9dwrNVP9qXc7ukeb1SDqc/CMo4ciP
XiH3Wt3kHw27vmtRGUg/E09uqt8tM8g+2ET8XValW9NBFRYjcSTQrtkUFstsnJen2S62gxYQvFj0
372DLqjt4Vzl+UBKWhVaV4H9kZ4MPsS4au6TyH/5Pg0+xAzQIINCXmEYv9H60F8AV0YvoJc0deHg
vbpBNIIPnJ5QG7bPfZV3NzQ+CTqEx6Gu079V+hRgOvpr8M9QbhveKxTTtWMNyrIUl+9hLAgXyXwm
TuqyoQoAH9Ey86qwwdptBSqs8uXZcWdiD1N8nj/LTmz5DrMbWPmlTj53mXAWWS6Xh4WfT/4l5kuv
dkB9goVu69G9aKXvHWeqxBCxOiwL9RrZoOwubLSXvjbwKkmpQU2qyY/Eg772Jki4D5r2DJfFveF/
5crsptfUctOTS2vhscP5cdT1+YtWJl6asoZPrba6Zb9jGJhBEixxoLDxlXXSnMwqfBUi787ZoBS6
amsy/u/lf1/Vogs1zj/9mIz3Zvbqgz4z4SnR1NFNh6633IbuKBj0JzrhvnHsnh1tJsksNq5Gydiq
WLb0JirZKp2p2JgWPbCsnpK3ICEdGuZH0rpIQkUT0YdDAtHbSXE159Kgfu0MalL63g+yAOv0g64T
BZL72hM9nQPWKZ1B24fsp36N0lYcTHXZh/ae7O75nssb8ULuLbc5hXA+nD6yQT6y9ZXMZkf72TLM
9xExGg6+8C8K/QpBKFiyJq4LJMlQT+qFWtZKOBQNs8J+csvPWEj4Jmb/btuGd8wihubZmFeb0W17
it9Cu9A+3wF5qJ+chMD7Jt+GJLhd48qFQOXMDTUFB0P0qOjWLcCfehHqF1cwUdfyMHmJWKYI5PG2
IEbFamwI82IcwnWTlGLlQPl60jLuu+WNLboIkSypEysHi+w6LOrx4mpEl9Bh+kI4gJ7Y/aUlwd//
faJp41dlV9Z5+ZcmXbznYixOy/rVoL7C9puKi5RWiOMezxTBGi1sgnL4hU6ZVfguwTquUWID8PJq
1vWkfqlL+cJBnQhf9dLg0iqrbBOvifri2JQdPBpspMtXE8/7TZJCui1DZKpSERAzgdhi0H33PMMk
eSXNa7O8bqtFHpK1/3MZhva7oG1A57kjQxLB6fJd3mwVmwJQJm3NttrWsU2sc299hEBW/2Qzx35d
bcAkd9W5jVwDc/c+djL7u+jkd5Lp8pOJNb3DoY7WaTJZhzGp0Y+EPi70rr+mBm8Fk6GtRe48rjYA
6v7Y+V89eaWJ5T5LL/K++8HfZJqbI4UDjRwYSffX14BgJK39QZJDSWAYglbaGhTEQ7hrHS3BytgN
ZwV/ghbF4DpFmwA6qCLuA94NyDRAizy4ayCyIefIoHwZ3o3YpPHmes3N1zq08LXl0XEsmktRgtuI
9MojgdY1toool4KijKSuv/jO8EmGvH6ZSAR5mSAerDizB3vhltuZexuaL24rZ+T2lM3ovAmpcQy3
kudAYjDKZone3rY43tom8UvLt5BDfmXEGaJpbIxjWo3RM25jSlBnelquwI7gX/HoZvZk1SwvWZUf
PVvjP6H6Jk+K+bGZDQTR/3M85VcA3arrwH/VaXVG/rwtbRTFqSzJpTIdiqwicH7TQGUqoRh/wvWc
jVY7OBzV5VShB/Jgocosl5+RW7x05ECEDyFwGgq8f/wi/MAfcp4DfzxnspCv49JhSY2mpt7qHDz8
QH1/Plhp713GikA5VuHgo+m+orjT3ykFOXjzJ/ZlFX+1nXbrs7x9DQxT7Kuyexl6B0ddlaNZnFNx
y7NIrNrRXMs2tZ8hBNj8RfhxQjFqnGIyYzWTf/eIdwriP7cdOJatF7Y4wsAs/Haq76TiEAAQTN+W
bHk41GX8ZkXDSmv1y0zljkqQWBuE/+bFM5lNEKRLfhGyBFhrkUIqkGEyE3kW92GOaDmEoSXCeN9n
iMLhhLpE6ZTjJSjIvGq70t+mo+ZeS82jl2MYr2XtYAOwWOs1V2mesrp7xP2E4NANGf/i7GcegNJJ
VsaOund81KjVH0e/l/sxJ7VHlKa1CUKPYsPuerZ3bY/zTZH85r4V+3Huv0vH4SAdzgbI6OX/RJ7c
xgpCUi3iNoj2JrcbuCi88mMQERxt5sUH/JOiNxFKN+02YyngFrWLq94OJhPj9lnoZXuAAmZvvSJx
jnSGLMRxTfPUC8W4sJUNdH7G19psoJBpMGjs5v7zAPAdU60BDmiwqnpbJGsrJnaib+P2vjyMaUmA
pGznXZSnX6HM6nsoU6hLZvkXTNTPE/VKKCGWzkYcIKcvpi2HxGIvcJK+F8O+8HzOXx58jrBkOKHX
PBu5p4qqvTW1W9x6mbVQuALxNfB77MlKJVQtCc8LeJYADehijjFDOOjiK+iQC3l9kUraoyGl8VaB
9K71W4y8zOkD7frTPW1Lka7huKCF6KGRcW6Nhi1quR2RUApsbTb0FccCj8YQHn7+FHifp00cwh5p
JaWLl+ln7tv0MFCNQD2k+g27R3oF01OT5cVd/WY4L8JBON/qSeFN7ncoB/ppkArHrn9xHKH6j621
M0vXf4vM6SCa/E8/J+ajrrfZrvEhAaVN5q1+aJlayP7j5uWtalAyLNBOs/ShhmX2KfpGXDleUQKi
9Fd+8Z/bJxfppYo1jVSB8tpFulylQF9PUID9UxziMlzSaMoAnGOX+tEJcjw6jhz9jRx6gCB6QZbm
WEtCNoNpehR/04qKgHEV+bSV0PfLbTBNwBQQGEUbRDb0PeiMLA863Bu03Di7zByeMPOdbWiO8m6q
2j0Ia3zCLXubYRsESE3rUEEzjaz2djFUpW1K6MkFVB/SbLTdflpF/H95a0ZEKUxBniJpB3/b4R+M
WdGfXEOGVTbIsH4yRBJ0uzWO4GzdyaTYk3r0NOp89b8fzsxo3hPw+rMMQA4UYjXE9Jxk0zcnEJOc
6+04/vL0k6mhzKslHNBWxHc8uPqdGfnat4fs6nnjS5f1/Utkxv2LJHoI/vJz4Jv1sSg4DRFCkVKB
mkbzUgt2Pt3BoBJHHRpJ9TFiXK4zEQPeZDVKGG4d+2IkCrDCaNA1GUuFQN4bep24/vxiZmdGO9yN
Lmovf9xVyFx2qY/gL5GYNorU8XaWKt3phlQkgGfWpSXAB7ld4ciLGPa1CxUV5J+9N1Jbe+9GTFMc
XQ5TpejHXQoI5v98URb+b3MW3nXByNaUH5cKxfACuEwHuqgoks5u39arAqwXSKQULeckUvIIQuNx
+UsnIFhbISOGbrUxnaKiGo56wuF0jIe/yycnN5kxJUl+aELPv1RW4kGg8SSCrO6jzQptT+QWXvNA
e+xAA3ymLEq4aiP/EQ+WsbM087HsonltqmN+JYj69APGwIYiaFc0XReoPEUs5JVl6YJkSqKB6x8b
jY6xP9p4ofJurg60x/OmU0wGOhb9oHAivBLKpyhzuWMxlq8115pOYxjiPJS4zmnIz789OlUP3Yxq
XfNSjMetoZ2stpw3nm9Uj0At+RPit4ix5AAkLgqd9dCTf/97IjdRYDBplOVHEshwU1ozxnFf/Bnz
eNokyAQO9O8rlris29Miau7L6T1RoUqz0UAg6uijQbRErgVk/SHFoPFlhPHWNwfrH+6xo++kxc4B
krex/Wy64LsKHxo99X5TbBN5g+/oFHmltaeiKJhG+4wY2fF0C12m33a7n/UHFCDBBpndvbkkeyZC
zr8Ch0gEa5R0VYMxYGgv8ONbtkkT0CcuIjcwOJn+c1tjnhhUI4H+a4eacjqUqjlCQsa6rsBAyHoG
PGlwH7tx9rQs9lUcPhWNbl8J7VKW4Dr7Tsa/Qojmd4mOfA0XetWPwQSxkEpq0Ll/S+JhQCQ16+Wz
BZCsvQ8pKam6G3cIb9DhKdAxxw1jnQ7JTN6hRnAkQeiWHdNNmETEcB0+lmvr22WlcNVaNswzBnfk
tz9hMfM4/iNYF58sMX5XKexvoIDDKoimHZh/6h2tSN87/63PvHkPLwPypxGMx8LA1tbmk3EBeID7
UBteM2fW3xEb6WvLC6srhM0OmlV16dAs4RsBn4djvaqBX4XBahycGXtb8eKAiP+n1r/o19lbeKbF
ZgSBe6GpvrZV6tJYTtnF7NGYDqQWLQ/N5PonOr9k+torEAXxrbGz7593OaqMy1IPNCb61aEFEEEH
6A91ubYqulGxyHv9PDkp6XkhgSNw0Y+xwR6kasyeufulQRYvBACZstTEY0+ewlH21smZerrXRRkP
z3DwbZSqWX3JsJc+EKEzPboCFGBG4Hbhpu4fLzIRZ5UjZPQsgGARls8BKYe4o0BKTmipUHTB5NXr
foX7OiRyB9KNga1mN+aYXOchJdgwxyHsYZjvplYc22iE0QuqCavdyIpZtbtlVU1CSGGGPV/8uNHB
47iIv0MTzo43+88zgSto0odnzfHj3XIX1VY3HqU7IIdkAnz92VcLVsrLKBlCAJbyr7NW/vGpyymW
B3CReUP7PrOPLgFaz7IwnpfsH7vA65j68qn206fEZFgTuY3/+PMP1jHdkTCutzrRpOvYoXtGc8Pc
2E5NU7ZNGOCUv5I4PHmh3h1y1wovdK5MVLoUK5jEHqSTNLfOc8aHtgswCZEH5N48f55plr6VXUUi
wVw47hqEB3M0VUx5A+sXFQypgE4GlCSISp0urostuKreo74gwCaOpzWoE/HJWfU7sZilFimkKKx+
dy9ofA5tkIjTLj6Ouj0g9sJrV1Rxh3eNZ4nZ//ss+t9nM2KTURTW6///ewdQ9HjHcGnVLEjjXEAL
UOEGTJE0rMH0m5dQA1rJMBG95yY3d2OXGQe8/MXWsIT8jOeOfICw/8o7A3F9b2mXyjPJH2lAsNGX
MQNd/mpTeUhGTqboxp9yMw0/HBc9b4Q/8EIeXrClUXgJMK4fEM8xO826+Wq30Mdlk7QvVlQoIQg4
q0kj6pQGwjZXWqml7l8eAC8yLqE7Co3lO6gK/rIpST92AvvB0kAOo1vhcNvgd5ksQaqX0uFEIh02
9FTrjSQ7iDBoHqq5HA5OZXrVLkrsCrgznPZMnTGzDj5UW8+47rMSHmxMg2UyaBIxBzYeIs6SQFJx
Dekga49pluPowory1k+on7GuhLvlEgYUQib+7jGnV0K0AojRLmNjYU7xlwwpfz3tz09sASaoeu8W
xkDbHw/hhFHpZA9ecCoDNfRHo77wzYRnFpfl2fIQ0CQl3JzMsKiy4o1hAsUzZ0scDSyxy6+4PEzZ
G2Oz4iPR55Or9i0TQXMOx/jLAiM1hYActrkxWGvRm+ygQXoQBJfhrQ+NU68elteb7N8UuTwynS0R
xTMNVwa33EEjhw9uqyWgbSnfg7L7GBuCn204Gra00kfcWzY44w73mgxxIBhwIyKmaEXgo88pnGKf
0yw+jxU6cqlhNQCzRe6C2miWxWKM/Lefn9SsiXkiJ9CD2IA4t6uT02Rn7JcjXfA6NSB08YC7Tj81
ZSk2KRh9oLvSftKw4DFf196ikHBQ4N0QyNUlXspgzTjb3oyBMWLgik1scTPKtP3P1AdI/iFGVw5g
pYEF5C4zK4KrYuKSM4BJLazPgu7AfwoOiy2BH/TXIkQwwGdjKAGaFY1l9jRaEhnFRNlJdnYi3exF
8+xoHU0pCvWWhLfYt5p13nhP2pCO3//3SUjpNGtRcLbItGDgi/FyaU4ZBu4Dpei+ug6TgFBkp752
lIJfh2VmC5wl2jJX76Im3plhPX3UeAtOP4tkZaQ/t5UrTPRfieD+yINo/Lnr8nkYV22NPWvM0tNY
ldlrzhvFiddyiS7wnojwUP0LptVuVSX7sMQyEUUWhw+iQh9iPJjb3BvL29Kj1IpYv+oFQzvZHCw0
HZtFWEKRtzFrT3sLOEIfEsDuK9B5BaQqnTY7/cDgAF6Jc1SVO+vEdd/1mZp+meKYFOOPcePAevOH
cWOrSxmJo2gK+5jOZrPxvnMXmrCpyifX14x7QhxelZuHWePlKdLrZ8aF+zEpzXe/yadjRGcR9dQ3
oSXByWhUQB9ZRzzFbwiOOaarQZIkHaS0IFOiQ+23KD0qZZbg400svQeSKBdeuHXyuL0EJX3qhn5S
qOok0IfdQasYJXIIAVJiKLSqEeH6B6l1ZPpXXEWMf4MJ70A7NzaIwdWmLT1GGvS5t9EGRrSYTmmV
/eSfmTHLoMY8p5xz82bgSaLeUuuImjv/nMujMnNxbyT5S9jJcdt2giNQZWZE7OThGnU9f6O2Yaw/
CTPaj45/tquGeoRQyFIlpdjcWxcWjVPeJAWEZjMO8B/DrzHBd0Gk6KctobfG63JZR66xScEYBHVV
BivAHuecufweZWG1y5tGXOgO/vuMm/zfZ/llNKFR+ppkritQnWCV+LRsDd+iesj9CsJUqiRacZWf
iTUpb2klX4SQCs3WTrjfo2DYDGrHxJYLNk6QjvvzDlV808rV0UcAXdHWlh9F53wILU4jRVzzcyby
Yqkib9nu04jee1li7+0ApEhL755xABdKuZXwsbjburejxybVu/PzFuWRdbb64dSX6ceUTNot9bTm
TdqHZdyDeqy7Gqc5aP7oXRxgG0BIxAS/0Fd4VdckWUL40AoBYyKLf3uZfHb6rVvq0Zddc/hHPJ6d
hlGaTziSd+jHmUZRtAvTupZgezl+xLNJc0vKF81gumZnLf63zu2Lnaub1oE87QBvZuysWnVSqLrc
2zdBhudyqfgY91+gUFS71jYoLvpEe+3KdoXdku7uXDNw8h3eafZFZ4ysI8oI5GIjnRXYZEOFG1WK
L0W2isJN6BriK+nyz0XF0ZqD+Uy0gmdrl5/DYOEPNOSDXDv72GJ9nLINpCO/j8y77zvtnlo82XOu
y2n8MADqNYItg25c6/lqmVqT7Jg9Ls9yCHmevmlnh3pbsq+UNUds2n/2NYzLVxz19pshLPBFmYU+
y6crDtKgYxnf9mRNvYae/hed6iE02QvS+hGiKD08M+fuWk61nRe3xzBNmk1L1XHAGFNhN5S7RSqi
03Vd0cfeUV+kd53IgVXspNNnMst764b0gpOJmkJ2G0bv/gEVg9yNBkbcxGfG6Q/qPECTZ7t8TpaP
zXLpeTTXJyvf2mOu3fBtRrduiJCiQC2CUko7Uh3tajXy9oog3f3Mx+sJs2Bo3YK8MvZL631wR2uL
iUlulksvqtxjC4SDeHP2hm76Q34TEdlKN+cnCYruMLZuSWA0T0L4n2WKUDertd/sAKehZqipnkyz
Nz0SsiBXs7ACNQMn3EQd+pcHuQaJu0/QYX+Ftffq5JP+NtaOsSG/zzlJsxwubT4bWE8ho5sloypN
d/21ZmjxJbCH/AzM6Z4J3OGSLvSLRjIgTY2c7OCgPIxNpLrrqCBqND+ETdRovAYamVK6JJslffNk
GD1CDYNmJfguOrD8KzsQwdmxba2nZROWBUqdxmx1DqjYMfOi6IHo84FutOaENju9WYzYoG/b/tpQ
ueExcS5XlJjw6+cq2vDJzA9WVCPxEnxsBXzrm96QRyZG0b5POR1NQ5yrXvMOtlW4pCAq2Sn6D5pC
oiNVyopOnllF12WfnDOkUZhV3psRKuvygbIrCI8N9oa30DVJGcLqGs3ANOXy8VQf1Fq1U34WQNr/
8d02On3HcXJcLX8DbzT8da4kfTNQwA3RgDkiI8d4RcRunynIb3pLWvPojeZlsCmRsS2IN0aaPneY
byHOVpczZ99QR3jFrxUT5Nx2azLlZjqHLl1qdWo3WPZ3tdnh9FZ9ttYy3ydhRYdUafz0us6Ontk1
a2mwZFauNt9IY01vieD+Wz48yxeAasMEnSBIGgxPLq0GLWK2fFo+3Az9kLivrcaGkWXwRbyaH9YN
Lbr9SoNBQNxJ7yAaRl6Hcd9FRmcqi0WJWLHDYHnpKIsZjmUHn1zSB0+vK+K2GRgg+5se7Q4Gzeym
JFsYYOyQGvBVpZIJZh6mnBF50X2GvhSQwQftsXVtpeFAvDpqb7pW3Jf3IC8c+7kDMJ8ESXWYnAA6
OB7XQyAs/xy6KGvbRG/uXUl7JKan+tEk9jvhCUqn1blgwh2aydZUeRdkPU5dgSJRi2o9Yi6gTE0f
MQea+z6ezL3Q6+g6RsVmSDrxYEeUSCbxezvVD4SmVIbvpuk3a7bt+CCS3lqTIZNsanKsr1qIb8z3
hsNPxQrPEpNYKv9MndliB8dxa+pDdPvvwS+ZaE9a9+e/lzBZbau4r85eCjp1KdWKgTGmSKGghpQz
69yL+128eHnVs3B5NuVMUpIELxu3x1DUICW6BnLe0D2VdKQxTFv9i0473dcN9954jTzEvVevNQcf
7+AhnyYA/OLa0IXVFRlkBHj0mO26+gI4b/7d2JiyXVBzx1zWZM/n2rtNPO4lwFq0sge35DcdjTVy
CiwLOC1PQ0dBhHddf7EG34MsUBNjpnkPJaff1UiQ48NP/eLS+Iem9c+Pzmoa9Hgj9f+JgR2M0Tv0
ZrM31XQpp/DfA7cu4NlzqdtMDivaPhykyolTEw/T/z6brZmVvxP7pPVRGLn6BxUg2TxEhYBtNZNk
lyCB/phSB5uFiL4auiso9Ly12frdu+7oby18vL+IsVZjOpFjqufotT1mYyb+6As9mvLdo/k40/x6
dVwa67btV9gjtN2PiKcNjaewDvcZd+slbVl7lLquUg/BZDrkovS7ZemStiHWRkBQThLVyDdqDCOe
r9oDIZ5nhntov9A5Mnuxrr26igm4fEwNkA/kbzHKUZfLF8LEfyDvd9hEktix5cfwGFVvl0tddZEV
0YMuaXLLagXJUKchyFXpJWuNX8uVzfrKARr9Uk77equFc3/775mWqL462bjrskkgBJZugGdq/ijo
B97DPnqf2jZZ8bmrkOLxjN4z27h6FqvXtGH896txz6+WD+XP9y6vL9+xfG8eQ6mWo/u3oXWxt71Z
bnQ/td7NxKKHmEKZHQrncVE2JION+HN6G0yw9DrR39ulcKrIq90KphGp9GaVEQUoVzU4A3+6dRqB
j64bF4flW9umq2iad5LPFIGFgdFHp3gq5ck1wF+kGqehiQPAa98W2jrDK3wF4sG+l8GViUTzZcdN
8z6aLMBKrz/1Kii8tOSBANGYVOD52W8BXmZ9lD5G9dSfvSonzke42Vtd6EcN3bEt2upeWknzxojK
TX3tNY3N8NmjHbK8GvageL2pe3V0o35LBzmfkbz0D1M/d6+zdQ1pQWyLWamznd696x4rKHFy3hfM
h9cmidNX4DXaDqqTtlsuxzZ5Xb6h9ZWkynZdMnn4z5d/aKiGGZG9grH13tfo4TcLvTrc+l6EXFDX
g7M2lshSyFv5Hfv+4zjH7UseFc1xbJFRlsBLf6MtAOASRh8+FsS9q+G2JNOverMjulEJmqV2+DSh
2x+ILWUsrC412b4QpdLe83bsrh2ZkhAveT0KmglaQ5WdJ/qrr3pGkwzpLo3X8FKp6W83G9rhiOuW
irhk6mWg1jh0edzta4BkZ8vJdmlh8N6gxFsvy+PYUQ/WGomJFvIiznbtfUptIEO6kH96IkIM0f7l
vVUkgL59ceKRtKGoaFdjIkBVtfQ30s4Ptv4R4SdjlS6s22eAhOKcZ5RqP9daiOchgCNeduOrVpW0
8qn+H0U0uZw0tPqcy0A78Mvae5IAnMs0U4xVY3haaou0qJPHkMbLcoWDDPdX27sqvxTdCEX6YOBV
cIqpvjdure+5873dMLOClZwbd5Rj7q7xeu9gWFZ+HQuYV+mg6W+5OX53EDn+SYh04fD+d0LT8gCD
JEqH6HWwekT2FZuPwd/5VLsjURl5SiJzwV40W53463+Owpo3vay0M1UAtWwn6qeO5fick561rk2z
/p3p+mEgAuQtxoC2p48KIxrKBZLUkMM9t4VOWrASCMWejSzHKNlE2zT6ZDhPMhaPZxEnjMpscsQa
DCCIGZMXfIwqlMqK/sBlhbceN6SRmK+hTcPTrrCUgDcdH6yWCV/MXKNFL9bBiTkx2W9gj3BJK2Bc
B4jcDiR1tWg3CLbtAvhumHrGvaNqLd2mx1U5yHaWsmN5rZrePB+iQ1TY6VYXXnIfRjEfLLynD4us
bHmtrqpfZZyi88vxw/cMUqIN9A2doRfXcEaVpE1p9ru8/FhcRZ3RRgdv0PZapON9qjMlBzNUYg5F
TAfIrVi1ZXqqKme6EkSkMZ3yqyPYHgx3XfZW9gISelKZWxeS/KcJNKhoyvFWJL4SLVOcycqzdosi
GA7cBmxN8Oo4KnvBZbobAq4vmvwpc6X25FRGd0Zacq8VFGd56Kwa73gaXEewU2/cQJec4fBX7nFk
jcO0xGZruafI1kCR5H521rKJyJeh8B8MhFEqi1TczSgpcFnCzqukfmeIrN+lRHWEqBcPnl/9ks9L
hUr9XOzKS3qfy3DeGpk033MTEmMgPUFCVtvu2jFi9oFVc9oRDhnpyHBK70xGMQqgLCc6OYmVYnBP
OmJ15lZiHtLWWnNErP1KDYJccSqnq2yp+cLRc/cWXorHRBqgD0O21qEw0iNZ9cU1LM2PqI+Dh96U
7tvyH6A/dN84iQUPjOC8B7McrVukKEJhkn2b9LBWbm+2N0+29FibaFvPoXMG0iw2zM2yleP7r52b
jBeinfuXVnuuoVW+JlR+xyLO+3MaWk9m6dUnfhwcMDCS+nWNqmKdLdHdTEZXVKPDU2X8zswA3tUY
asel/rGAdbQ2yuTYYEOS5J+t3TSy4G94O2Mw0Ya6otnpYXCPa6pzwyMpMSkQDM29yuI2BxCUKBzX
+hhXn10JSCHojeyWqp00lPqlzJBZPFVxqvQnaT/g5kJbaQ/lbxk75tluyPsgiDHa94MDdbNwXyW1
9L5oSCVbnsX0QHAzuNWux9W2i3C9/ELQUnTDyp+tCPqm+PdLncZqUSPwo0pc1jeAeRLSl9k99kUY
HTVDN8CFTfIFIlwkj3Z+z4x5uqVamqOqGME2z+KXi574YiGR3M++fSc4M9t76IcfkNHor4VT/Q0r
2f21DSZUdmN+zTnjS4LZyycJn3HvUo00RGrtkIqWT6JAcS1I3/5jzOuiMJ0/o4aszQgnD4EtenQJ
YauAx7wR4Et/13+BRJW/iRQMt8Y8DAejU+jlPsiPsQkX0y2z/HdnQVFWA4EisbaoMX8xZJ7umdUT
tQaOhjAYf/qIUEkWzaC9GDZiSmea39DXNuek0RHeqxZCWVM7s1V1Fx9SGmleNmdBF82li21wGw/g
jFdEzrx6+rCnzyauwvC9SzmBbMCAFH9VKerVQjy1Rmc+51UXb7D7WftOjaaMvr1aLF53y0MJnmXO
E9tmtML6WByX03uq0avETCYtCt7exE8k7UFiC6GRqdxZGRIMXAD/j7EzWW5c2bLsr1yLceEl4AAc
QFq+N2DfiaL6UExg6gJ972i/vhao+/LmrapBTWgkFFJIJODwc87ea8PCygmbBo47PWtBH5AxWOvP
eYCyUCveeM/RCsuJdBITFXhn4LEuPTu+N+y5qyXu5JQm94ZZ+4d0oFFQRWwkc5cWayqW9MVnbqFM
f1LHBcfEL589PbVPCAPYD89zwrwhaDlGTEGKSPBU0WW7qX2SrIE+rCzdOV07Ah7EM5qN9bkcanVf
TixrchL9it06e/rBY/Wl+wA+wh5p5pSTvsszH6nrYHjzrdT/fr9qLnUNMeC9F8jyzijNh0Lz9Lu4
T+6laFh9CY3YRG2EkyF1vvQhCy61m9v3vu/f4IN8DbJ5V1xh4qL8eE0q2gJJYpuXljn/ohKISTKk
RTj5KDvLiLQSiLwebN25KIUjgSs7145Netf2tXmrWhftEZ/qE5I6MPeuZb23qUO7ss5/XTuFYCvv
jLAhe4OUp1u/9s1tF2XhMUuRXfdj2mxbfwwvlgC4P3QkE1VA1DYiHrJH9hU0JgM8kNeXtNT4VU2o
MRKQ37WSEyb/9q+X+vzSqpsMyo7lbdtJaYDmfaJiMfmtrydTRJeY9qoHDksZ++833RDs96Zi1LZX
o04z4VsLiHy8endq7iVlUEChn1O9yjnHxel0oqM1u8VZMh/UccUzSijJkJxfCk3Gt7SGb2qz9P/s
FEHxJFtdHK6lmFX2yakhwa0kLOGiVfETb6z2TPqNOHQ+uXiVja8oaEmcdNPunW4XNpFJrx9U2ehn
NaUni11ouewEmWSN1PMDbeD6IWAvdRA1dEidZHmBcvpc0SdwIE5FGaz1ZNx9vyYjDGEMUVXL0ibW
J26RowtgHtamzuHtACkxDz43WQv3FVKOMl1rhWY9iNLVzgEhWh5Q0WsB+P2QaJSCTvYqNWcebFEY
XutHtxj8TebhdJwGOAqELqWbCFtY1CpYY63nOSiuaO4lDoGyZhS5rwwGd04UQeGfVYTC4ar2Ogfj
Y7cOc6b4rKB0DhyiQJu0kfsw1evVdQkJCroMaRiVx2ZeUYxOZ/2N83sknvR6/QpNUyzbnWs1/ura
rB8chmo9SdT7znOGi6PMzyIcl61s7Bcmtu4uRsG9+e6EcOcIq9A9+s2Uo1hAU0wGkLW7St6j7HHk
lF5BZLGfK4u0kFx6xv76smESA8Zv7uyISD7Xob2u9fZY2kN0MNim3wgWxQER6rqsuR9EiiAqK2Kp
cDnBUdJqVoE9o87Tw7X/5Y2oV6CFHq+vjLkb5sI3Xvm4VIEpWofr9uf6ANT20JVlfb6+IjhOHSaq
IjD0qeLuyVYpNsyCRq2u3xaZP5AJX1f7qjG0fV2bD5Y+Dzxn+V6fN1xdrv+S+E2GUKACUDXPZqpY
g/jMfPhOQlk7MJnAdza/vD4gz7KIAwQYZ40EBnuCOd/1Ukqb8SYm//v8fZn1Hv+zlPn3F6//omWg
7zAbOV9fBQnFxdiSqBBNzGR1kWOtG0JiN3qKoprZZLtGYnf0B8YUovrz5LuegQU2J+axU44C49/d
C7JwMZIQ3JHomNzsLPeWoXKD+5RskZNTAp9EoHt/PRR0TbtlPMVHP/+L6xcsLddROE3F9nrs+oA6
4mJhnIVyW6bAP4XydhkwvKESTDCBk60mvJkmUWqZfyYTLD9y+h00jFOUbC7xIR1pMz0DnidA4xjl
gLs95TpWlOsArRutm2uve1aYiTGujzY8YRyD1ZvtCeC2s4UE9VW6iurYP3RD2L7k3D/airyEKHfv
r8L/LO+Pfs3wgEupe/Rqm22kaao1TMUHpwM4zJ4XSSB0mgLaDMpr8MyHzJfTrpI1knna2NAq54e4
a/981gBN2wPkxzjpb2tf9MjFuRNfzdIekR2Hye6foyardi7pIouq6Ieb7+npbJa/PhNVdq8HTKls
NoTfh6KUkNmJYm2trEqc598KKq5/ya8kIlv5F73s1kp40fl6/PqgaUZEBcoOtjR8gCARIwjdiDya
++I5TAptz6BSf9eKodsSno7MMB7S1+sz4iqy72ffxwQrL42ahZ7XzZ0d0eVu2OxtcG5FP7Ei7yvT
qHeMeHS0jt1WG/P2dYo8f5ZCj6dc1N2N6bjtKrEafWUnFcoFf/pl5jgsrgt6F6OBgd1NTZfeRSUS
zt45ZIbvHvrWNm/a+eH6DBNPdiPL7feLIbZuwAMRRBQhcRNX92xklR5hHLgsr928ekx+OXVf3Nhu
obawubs1aYCMZybDXtH4K5nXm/rzKD1n4RfKPsaDq52ysjZoLRAiMabt8xT35t6MGlaIuakU5jb9
HROVfUGj30eVuOsk062wCX1cBO9159LIx0KDnybw9lZ0y8JcvtgI3j2mJ982fZnKu2lKg/u+bjfE
4RnHnq1atREjd4VGf6MSICrEo0BKoAcsDOUgHp4fLAro4/UlMFPOssGBeTHPa4c8+RXEVrLxvArV
usAeCnaW0OL5h+tMC49t1/b7jgnPX4dMj1DGayGsVxKD3bztQ2Zu7vuIjuB143c91icuGamAKxDj
kDeGYagNCnOfRWV87lIiU+kc6YD9pHXwbczyA2nai+8B3fU1CxedWp2PKg9De2d45nSynSCmmctM
w0m552Rj3xysIu3PNqTset34KlkGNurDSvUXGGDpDULnizum5o3VWcv/scFlyhhvpks9kLQWRh4M
lXkGdW3wXp/lrjlik0B1I+aHkeTqla17s/arnNU/WRVQxPiR84CHVjy5zuxOtL0HO9fNp6n881Ux
j5QsvRtOsvhkcgV5wXGCsxFMOWAiXrJLuc1Gw7nX5xIuK+wjbgD/wSyq4JDkCAtzfwZGVrG7RZdS
L5O6F2s/nbCQdGIOQNMje2OkGkYKWRhs9DI8aVYr/3ztsm/Z2KXdLY02cS9uRsGXaX67GuhpXq7H
4H32e51WCrFg87EiGNjTA4/U4wLNOrdM3tJ7a6qwNFt6sEs0789nfa99uQwodkyDmhUtQe81ZBht
5AQYsHHoboO4PJa9VbyNmeNyv4ymh8id4MOMbbfRkMrSh+j0WwSvSAUqgXrVgvecevKSZAlqTLTe
hCjJ2CY0qEKV3cYb5IPwbbqSNCTkJUdvfri+vD5MUQMdf/IvQG37k6f8Dq40z0jNhNxUmsPRz7Gr
cjjUh/6k+Q6ikis7QyMEI2kI0tYrNP2F35CJ8t8PKjG1mwgw2kkxbSJMElrkjL/LywHwPHJmgN/G
6nvllWFxmui1fW+4sAZxj9WxiV23XIr83N04CwrZ3xtLFGTycJXQVAYbAoNqziLY764hn+56OOly
qjWqDK8d38aKukRzCuOu5PxaFq6LidAe9LvrF+RMyrMq5ez/OjbI6WK5QUunkiA3BEZiWQxOfWtC
pltEseEfUEA0y6QgUpF8OfMl9JkwJ1n/yM1IXWRGmu18uCYNGZcPjnCE1RuTu+kLBN69ABHwrmwa
RqPpBhf2UA5yn9xZof5J3psG9RC30DBGATXAhXFnuIhLdbutitY91HJe5t25QUn664NmVqymcnTf
LBUQqYsrTDKsdDOikcJ+YLhtW4yeE4LDh4oSMLBwgZtVcjGceRBk5hoYHnb2DQ7YzyJ5DJUSXwwY
0XhmYY06uJRrqWhCQ84pTxUl2pqEr/6J6ebsIfTE19S9Ak8JPoXhYlspm59+RtWdMsnE5pRMdyah
xevQopwdmK5suYq8kz9JsVOQGA9MZ4cDcBZtR5jogEhZVtvYJ+iBUsxl+DGkd05HdRc243w3M+6Y
XgP4DBv9tTYFU+1EfXkx2ZkgcsKFBSgePZ34ytLqmTgA91WPfDpiTIIfI1eJVe574YXuGSoJNq8n
B4LeAcO12DndTV5o/lGLkQSOY2mdrs/YhpungNCg7fXZX8eivx8LElseaGaSgzvk+44O1s6O5XAe
B4c4m8nInkIm3IgB/OQD+DqDkgEK5ARcJkgG452id1gIbShuK1PexvjxVmjKulszZiBuOrhZuGi8
A/3yYAdexCVDGkj8GHrhbYXheLRxxLuNGg60ugAMO+xTe8QtnP86biGcRqr0gnu94tSFzpB9z/2o
enot0u5+/PEf//qvj+E/g6/iUqQjVeYfeZtd6NGp5p8/bPPHH+X34f0nL204ktiEXceyLUEQimXx
9Y+3+wj68z9/GP/LBpBcyw4fluUosABaOtxB8CS6gJjxX6a0bjxa87+FIB+oFc2HdAna8OygfLR7
ihO3JHwqrHq1yrqcl5GTP3Z1CInIzpoPhgKrdqjSVdgG5Y1kAE2YVUuXI9Wd20KbZhi3at6aCutm
U1TcYC3MUHSk+qU5F3gQe9RbUQhoqoH/hSzxMkRxzGg4aCaEZ2C2Xfzz3xbyGPkeWu1/vwRQbx4H
JDrfX7WdBvPm1bGcFT0c+lmhdZVpdRHIfpR2i+v7+h9/e2Ob6xv9QfwJanFaFX9/+a/tV3F+y76a
/5q/67//1b/+/pJv+vOHrt7U299ekFEbqfGu/arH+6+mTdW/P9f5X/7/fvGPr+tPeRzLr3/+wFKc
q/mnBVGR//jzS/N5ICz5P86b+ef/+cX5D/jnj6e6Ddq38f/6ji8ohP/8odnmP3TH9DiNTMo/xzXE
jz/6r+8vuf+wPJtNlC0IqcGf7f34Iwf6HvJtpv4PzP1C8C34OyxpuT/+aIr2+2v2P6TJYNzhMCkR
Uvd+/Puv//Os/n63/99nubAcftb/OM+l5fDjkXEapgHsyUH88ffzvC57Gk6Q1dZTbZkbK6poIGIH
nufzfz2wVVNnxwD4xuHpKvq9Hgqq70PX473uN7foKNS59O/++t7rYSct23OZfx8urrrJvx26/qPr
98hhas++c/nrR16feeTNnM3+/zysqIfPrDVzDyqSx6kPqifL87KjiYjbcspTADL/p280CboDx1y3
XroaHKt/JC+dGNC8N7CG+u0aSQhB9kzTl2MNI7HV3Ye8K8pNTa3loy54DLziyVJTtAehcaPaxjvr
ttyhXoLV7GA9bfQGIIfSNxEhmrdSI5kUW8fZ0FICc6P0EGjRZkhiue9SRowkQw7EbYY4K3Hj7BxD
vIs0nPZE0gAmsLFWYelCJ93texWcZFgKRosw7HpfJ/eqhl8C2/ugcU7Tve5dDIDxbwvHGr35ujvV
bkBLD4nIImfhPcbsc2RT1fvSZFQSaA2OybStV4VVPjUNbkXVjSaotTnCve4CwqaAvquMLS17D7GZ
bAffoaSiiN1nlzmdF+TBrePQ34DPBeZFLZyKtEEEge5Kq4N8HUHGXCQDxllbHD0yY5baRIQI7unU
846BJ3+qUL/YEazKNCMQrzWHvdnZ5JLkdreqDAWZ43eHR/iIKF0eR1f2+0naqxZh7aEeQdCxKJAF
63XdzoJFjYLnCG8Y1Y54ikV2Ko0cxmkS7zW/EPvS/9UqoixJfeGjn2x6msitJ0+356in+EKl+JSm
kbPiB7sMeUHc+E2Yr7NU4yMqEa3lK7vWYfPV9iNRFM6mK/VuV5Z+SGpq7O3Qaz+CoZkeK9kdWuFl
67CCiqTz6SrGgxvPNodlF07JjoAo4K+4tktjIDjET9dqDPLnvjEkSUYduRp2CfVVWt5Do2vRMTDC
G0dwk9eS9JK2mcfwyorXY44eRgbeVjmkx1lgDo+AHupzo490IbRNJzQyDkOrOnRTNT7SGLDXXhAh
AbD1x6Zp5VnJ3qeiQCiq9b6xI1WMIWrlyrtm2qd2Ft+1ZdnD2iyI3etbdUA/wdRPGda9oapxKQMd
BZM1QSjuBDLYyF14WZdcosk2bvsUu4GX/orHOjygRcVJHZj1Bv+Ys8bCZOESUlDl0TjuhgQhAp9q
S4tKYXR/zpr2QaGx7sLcoV3H51Fn2kMuIhhPqF8WdkIwvNfV7wn5SzehZu+CYmtH/mOVmVBbIg+F
Op8ACBln6zWqf3LQJON0r2a9uRWvyJ41X5XCp+jFJJw6ispJWLp49PhF7DhtXnoVWquu8UjY0scC
5n+aPAPGKo9RSYRDFWpQkoPqEvZddSCuh404gQi3bS3vI/77c+2Fe2H2xlbNzB2yQiAiSCLZ0Wyf
psZqtqbmuWvf0Z4qrZ/DqXUUbp77u86M+doSSHsV+Wg3oezFoqUWXMJLPrDr73fdOCOTb8asbB6G
5KnRVXLG6xYuuUA/e6YCTwMhzbVlbXWzQjvpk2HkNOUHQ5H3sU9ovEfaeJNlxh3qtujMzg8L5kcZ
TulXnE/4TLSxfNDaJNpaXlkfwMrnezw4v5O4FYTZZ91N03L6YsI8YDzcuDaQNXQp4M8a56KS7Heb
kpQb1uSeuWW9ky1po7bswTD2WnEExHcz+i6fXmOQNylsqongrgxZjMKoK/YxSo5gQKtlWSjarIR5
sFPg5eUKchad/5STXP1qI0eg12cXC00Mah+Nidy6+KU3Uzqbmk2aRFnXE28LA650yaeoxnZPNorY
CKA2l6ieMLATy95O4BbHaWuUHlw8pARGyaA/MIgQFfrdkCUTFNQmY07UPIYuVChrDnd2QjQ0wVZY
xlw+6f5GVM5Dp+YfkQE3tMpBLcBwEvUYDsZq0uFXekF4or8b0/gZkXK4Bz0X1pZAFIYUNIA18rud
KmpgfOgxnzR61hEnvFAaCgkUHM3aMvFfan7cYtBR7fH6bKxb0oayjPjZbMONoqeL5/7kEpWHJtzH
QDbO/ZgYxynzVmYx2px4cbmddcthihOPU+Tg6Ce3qeJD5XfWAa9edbAJOXZwushYw7XLCrqEpA3a
rIvyVUy7y2kH8aBr5tayq9+81cltUJEGagRGsrOMOX+tuEGk8ZEmVoJtpzeX3dBILFoDgnCPJkLT
acmpGqn/VSjtdQlzOqJ7K7t1IkX9mEQD6xyXbTIIk4rLiJDEF08JyrpIz6o9J/Cd0VZwdsypJs6M
GB1yo1EPSNIrMDvvekbwRIqZ06rUYSkUOpyr5qbP9HIXlfjlVcJYvu8//UT/ahLZPjaBj7lFI0oM
1Bfj2Lta9VBPGKqMXLVBx3JB6bWW5s95QLQJanFMlNGvxpIH3rN71TF8hnGaodvBeTXKjY8SrUTL
cjAztRcGVYsEaDaVxJxGbDAW6Ri7m56NRzd19bq15wwgbJI6s4KmxwOM7JygymQl6Yhaeu2+VBo7
B2sqP0wm6SxGib7RsRgLJTHJga5YIpmogrza5F78UbO/ofHtbVAgpIR/wMwsbH0bSBSAnaEOAru3
jjIdqa6xKnv3Rd4yYXwi2/PJQrG+TAImRWTTrkjyHKjP0oj2ezesdcaemzbahuYsktPFi8uYB2oj
BZhb6ISR2Rk1oEigCaQjgRWehmfI/W30mUFwhNuzAqpTnlt7P3mOk758qeih0MCoz1C7052RYGHz
omHTmkazH32UUiWXeeNOP7k2UC1ry8ghYEOqclyYRBWkpSSwGL3AIpflMQ6SUyfcbDUZ00NQEqVT
xbT8M7JOwIDky1gyb3UInrI+nTp8qc3EYrukdTujUGv6zFtaPvk6DWF/ElhaLDO0Tmo4pWQ1+zNJ
1+b/p7nWLHwP4r9r3uO47ZdGCOouaIgEjwhGCdgiJDTYZG3i2yRaYCEmdiV19hZPBtGKpLit/PDg
hIagFDT3ua6hYhfGxo2S16nrnuHQPVn8xg1Tx8UIzLFPu5/1rWY1xhJrl7NpwUh2DGwUQT1iCow5
sy6G25Q8ptX0Sw/td3By5AQq+Hp935wKR6Q72CkfDDR8VitAy/hl8QG571FPIU0V/zR5ZP01vTg0
WK6WZXyHcGzbRF9e1Z76urzD65XvkpaoTobr91Ki8mpt/5hLsEu27Wqk65DmawyHoSN5wCHZHCf9
UaYBvKGG7unUkxITFb+0yXu2StLkoHCx0+tcH/OuOaPsNGudgh/I8kxAbpBvZF/vMLRIemY5D0H1
3s1z8DD5bB0zgqGC82jg5rEA/omOZkSXUaXNxVKqnENYPkT72mcNhCHQRjkb0aYwH9wueCSF9gtO
S7pEd39QSVAuqxaUQmOc47rDN+ei1yKo2tDsS2iWzz7myRW+4R1c7J1pmOWCKfy83fQviBeOmgJa
1mu1vo+M9gYmwkdgobEIAi9YTaW4b5sC9r6bkxSAGUAY1tGIdKxmqFndmnzRts93fXSw2u4wsy4W
ZH+1Nfj7siSfvE6CTajKj8wyl7Sd7hkd03Oshn0DK3Wd+ciXw5Hs0tD7qesdY6uOKG/MciwH5QOL
N71F16KnnY9PzjjRda0fp4H/rzQgb2LEXdR6soJZ2XbFm6RvBmWHLKTJhnlmWAy21SyM6ommRgW0
9GHOLBq7xf6QfdA0wxbcECoadTTkhoXb9vCQRhognkgOdRTikBj8Gifm9DrGZLzEsFCIxhL1wWmj
e3jF3kMatuO6mi0CsyV9lU/cWlwUt3jGLzLEn4eu2DsoT7lrclphRdJqXZmdSB/LMb8d/Pa+jjw0
XJpgY+/pGEj0uFr6K8bJ4ilDW9rSYl6UFWl9NgHFdJVJPi64fzdUdir6stLo1c/U3eAjKNFtYrXx
WpxrodpHNIMBosFl75O1qsL2Dl7TuW4Ig42KrCXZa2EPcFtE38tt2p1D2JRFHYTL3k30tUJPCrL7
1Dj9q5MQ+IiMMlx1oUeoV0Jd3UttDXxMLGOC9I55PKr1xDIyacOwbQIYepnjbSpEMyqDIkTLWF+l
ATN0xrRLaY1fcUa2I8Cbx1oCU2ZhC3mb7Y5Ps+o2ZI4sDGHQWGckFRhcDFYKyC7ql1I65Aq3mY7g
XvzK5+m2UQZsTDlzknQgAo/cv3VUJegof2saMdFSKzFNZNqyJ0pqCwBt5TtkwXrZZCzHKQN4wVIb
EOIe/gZR49EYMxPcwmqZGMFrmKBExdbfMoW5wFFa1QEfluuYzrJlQM8SbhzQBU9RMi3jQaQX6YYP
qmOVyuRbhuCHpZ+RYUZczarPFUwJTsmZhs6+agbqkIAuBFOtyDpk0vtpj2m8sGS5m6bq0KYmXD1E
rCmxdWb22879izlWVAXpo5BVRKDDmUFYwZ3MU5uQtN+gtu5YY/KVz74GK/NrgBJrkdOqTMxhdQkj
/SwnDUlet6d/whnrthUTl75aF7JZeDQX9JyiCkdLhhOXSKNaiHXtFe1i0svnNnDa9dA6uzysrUVr
j/mufkG7WoLWbJ51azTXfgzoSkt2ZkNyvBsfobc4gG7Ra8cejOmsI+auobRyGfCNOTfhlMJV6MeK
wDDgCmi6yRVeFNQugMu4J2ChYXhBCHITzMPeXmOsIp8EYv9CjYcYGRm9CK5fNHWEzjYPntOrZQr0
uQJrAcgO9k9vXFTxi/y6n2aIJC7zGVdqpP72nUdqVHAxTCB1ER/6EY7crZLGl7CN56xGGDPEAlIC
yVyRoZ0nsPvLyUhYVabsQshytbTq/i6WeJzQMJ8wnbggmBjitXF3E0XpL4lVLfSNdk24er2UVXm7
B+nSoS9osnUny3cCMzmNA+yVWqB9zPAYtgY5t7TpnBL6ywX92809IpZs+17Vwa02/0FuPO+UbAIp
yXdF2EkLIJDHrGMF9GvvpPDsk/8GHCod/Xy10WJnZQtQPEbFKdDPGdmp4HcIhudKY8Lehj+DG7pc
Ftr+nRuDrRi7lBBIRAv8ae7CcKa143ivUiGUa0puV046oHOrb7TgdQjUcRjnnX3FxYQ7cLR4x2hy
4+pmyabs/mzcd0/SgHDBfyywJbO8i98V01Uu5vqtJ5ZwCBI+zZRgjrS6d5GmmsWE0s2LibIitlLZ
5QpWPKcgzIRlO8wacBKM6r2PI3xZyaBYpOo8pdFlEmoHGP1rgMox0aoY4GQ0gNUC08SW1XZEKbfV
bijbR7OWv0qvI1x8tNFfj/17USeE0fYEnteoZw36AKEHdVGVBJ1b0zQu62cDHQR3i+Q590f89MzC
ET+O95iHMUtOZ3rh5JQGLfgUuCECR8Zi9HIWpQ4Rp1an5zCeyCyZUmYdkg1FWXyYiDZAy0fsQZPe
2ahEPYAQ+ShxQm57bORh1kQHxpwgzEt32XfjC+/ZnvgkKCOoh9Yu3sNYHwFFG++D5z5nJjsbYaoI
/sW2BTxGWDZsvK7ILthaT6D0PxqNTmi9HkYlFvzCzzUBKRtXbCI/RpTDCcnef+0riKhDwa0uQpi9
TPq1m6fsH/piNwzRtgiSYqV11WVMUYFie3hjCbnVc7Ky6/aS6K69YCx/Y1OqLpJRLBPIyDSM4fNl
3S9ZkNMScHVyLh+cJPk0KW+jChk8wJa9yupmqWxWzIpyuQ5IT/UNbJBcpzA8w3XWsF6aHmBQ5y2E
1ETsD/zR+sifwr5kbD5sMR3tkCsKOfSnXxNtTQzuWQnx2jvhp4G/ajM2TDA9/LRJ4n2iCKxx4RHY
4Mfju962NGSqGw7QKNX6baJb2noY2EFY6EOyTtO56kxBxAMDaJKwlrJt97K3+42wm6ewJCAUfN66
z9gRCy7EAo1WaNL/qH0nW4Vutg+sKljURV0v7IrJITao39z1iIPGC9q/o4feW668KcgWxR57CnD4
7fKBPMrCvcnrrlzlHbKk2VXhTsFjXkbRamLJQYPyjK8bMEQ+8ieDsV4gbc6Zg+SfZRBuaI4aC52b
FlM5Ig1iWA3GpxrciweodJ2NybCg0/bYacSFOFX3Kcry2ZzEQxOaKftQ+SigOGQiAhedah8WaADL
Ctmhxt7NoI8vVfqrE/Q43O6l0CAShP4jUOMWcyADzA5RDmqZR5fPZzmabF8637z1RHyGvnrQxvQu
j6t3rVzrjYxhnFWPWY/NdHitBS59ED1kXCG6ScGm68MLFtcAT5zEfxUMW3RLpzhnXuYkD0VqS+Ti
yT2MkYXbNBd6Mz+ZNnwlSwJ02L2H+aHuQC8M1Y5NxCKhz9eVkAtDaioqBHujtNe2FyegGW+QFBcd
y5DqvaXnxVRoNNh8lnuvQ3M2aK+wOp5FOLwCfEFdZpM10ThWuvVYvzV4QAMbam4IrMTd50hOySKP
9AdI3L8rMTxY87ky9qTJdKynY4TWNvN2HqhhsIcVhnVR0ZZyGyKz20JDbFcnjGi1YMWw9rlk4B6B
8JPJ/E53jN4c9exKfwNJ62koozNEx42XlT5kCWzcefap5elNwp1pURvluz35O6MDIKFb95gEEOm7
aDuKuz5M1NIZodcyp3FZ+5ujG3HnncL2Eo31vjXkfdALimFaHVFYfuoK13GRhvn+MWEms0pbban5
9ufYNJiOvfA1D1mao7LUV53bPRVvqhveTJH/FNzVMpqvZY1eFzMfiojiZhT1hfIaukOFD10WBOL1
9tkvvft2tL70zEUNOh1ifBIKdykpbeLi6tq+N+TaDM1Xh8qM3mSlry2l+euy59pjcnKKtPyCZKXE
Fey8kDBK8y1594YOrLKrtctpbL5Kna0F2zxuV1WQrRi6Z6s8bbn8yInpCWRfoFXYav0Etq62QNG6
M00qWI8pWTSxJn/quUVIXiu5+LgBLxwYimtK9LUeQV4OHPaFXfXW80bRW0Ah0haOvSgMALJBKtay
yN9jshd7dv8Jb3PZ2FtGNaspQ+832RT5jqv/yuzUPPUZ2VoJYLt1HAJXN3uP2Bf33LENc1HjDRG6
QhbVFZ6iV3tcSGBrewQevtUTyquO0zumN0otvd0o8FcrN0h/BdDPlkJ4J/QAl8QVd57qJvSr2bTx
nOKd+6yu9e9hbtx2IPErT7tvev2JZGGEjt65TOxhYaOMkLF4KCTgEKNSi7TtfylZ3Dv0sakTuqWJ
UK4fM0KfNHly6JVFAhJFRX3Xa6taKho7ZQlCLp5IsE0n/6Eq3J+J7cZb8l+5TyqyvRvTe9V0A9yg
7vJhi4i/wzoYVn+y3aohl9YzqC31L4LCIkROk73QRgE2elQ5ugZv5+bhrfUR9VQ4I8YdVKKqWpV2
uZQNFmjVD8BSdP9F5MbB09jPi5aTW6j83YSZWDP6Ar0HiK0aHhiULCqVXwKjf/Ft31xknn6DEPLD
+kQmOx3MF0QZ1mqonBwQE7D/gP+9xunvlMNKCOYTQNHVKo2ifkP+0AZM/64h9QRF5owNFM6xSvxX
kcoXJxQYNfI1DaaHyKJ977qS3PNB7PPG4zKl8unbaB/CrSUy2l74zkB47nDJouBXFfZQULjXd310
D8rwNgyZfkT1TxHFy2biMjH9Z2ERLIf05oNC5ikaPNx7Ne8cDHqM2xUi0aZXGm0Ba2O55k+to8+M
B+eeQuOFIB1rr+XRo9QrIpp1ugKYRN+S0iKQ5J5ZWMUSoL5ShDDrqFjODRouwedyirW9wiGw0FUT
7cgBaVeZ4VLQTRlohHkPKGnKTxFm/7Bjj65IaiSGXBXjR9rjxZnctSyDY45Kep9oGAksCxJugZLE
sqitnWJEL2uaJHRzL/S8oFmH1RcpqSQLx65a21Xl3OII4y4/N4UxzjEoYl31NQNIMnyNdeO2EfZ7
JoCNNpL0jXJDUmWsR8e6iZOxWCZOsvdrETKjoVU/9ZCdmfHhOXQ6pmhFvYyaWkNsHTF9Sa12G1f1
wCeXbM1R2fc1Vo4VxTeEJTcnrSZuwCJ4zcGvFGu9N2G3bttNN7Lr7OX9/ybvzJbi5rJu+yr/C6hC
W9Lekm6zJUn6pDHcKMBg9X2vp/+HqDpVkCbg1N2JOFEVjs9ObKW63aw155hDy991Z86jyARdvejK
bZPuDJZlufdwY1h1loCgs0KsJYvWRFYKPHZ69tVT46pHehDlsiflfZmaAdtiUo5dvcU0mUhKh5oJ
iQ1wtk1DbTeJ0N9mEynzWDVfhW+y2zF0TjHpt0WDukib4gs2vlidy7Ra+woEx2SeTT6bEAM6AOVX
1HYWXDPN99ZMM9WyULdBJ4gVpRK0hthULabSDoFAh8DU7OaPh/V30zQBS1noTGJcN4h3F9ScZz0K
kigcB2OxG436BS7NPjXBGNiF6hdTU7BD4mKy9M9XRSB4T1ELrrMhe8QQVpxYFFHJ+GJJfg9JYFoh
9BnIBsF2adjFeVtZ9+3kxofWWeTR0JIKp6Vbs7N4UiapWFKz4S1C/c4sxvws06jLxshqqTSyfIX9
DP6THXWdOgM+qLxhq1qSVEL6RD8N4tLXTGfltapHr3llsGqP8R9GJZ1QennuoL+FNrfClbQ3WdiI
U6kZ53C4jEVTZeaGfQV90VzfQFj93VboCFs61l3Pdk0WVc+4jAMvbn/ZoUNQn46+IerSJeBX6pFW
vbAMwlNiY+iuqqzeB/FDkynz3vFOw9Sst4ntnqCBF9tBju7CMulieXH/WBqUV3UM+pzmdBNTXqXL
fWKY8gUuYnASDzFuZHTuhkO2uNHoL7ECupZAme3I28afTiUxMsVjXvXu1i9Px9AmSU3eBVlHok1t
buMsuu5Bsd2MKZApKqEtoU73Wp/1p45f/LJdd4cL4ynBWL0zICdDHYhMhifCR2sQq4OHC6Uk3B7d
nrWRdA9WyD9qVoBDuGLr3FIkt35Hnd2sqT8ppz0p2xSJe+9569xn+9rq5tJvAhre3G3+K64ZcvWY
5EJCQSMbbl5tYoDNinVXJQn2uvSRl1qt2LsCtpv2sUa7w9xPWT7uq07f2JkfXg/Y0Nkhz8kxfQi0
RNWnWjAEqzTFLl+7+m8nokZdRhFpBA1FMbfGXhKXbJZdLEtj42orU1or/CdUf0kSWUxTFCyUoMfe
+WNwImzUq15DZ9hsJ/00HeabZFopUbPedK6FzO7QSlde4lfrvoJnI/hS2Yh6vYn0qxbH8U05dQ+Y
XcmIA9DX1pa/KgZ6FNWI+riHfgMD8VlEeAEDug5aWsCzMaxp5SB6W7PVeqp09db4kKPQSmDq46o1
KZsxrxPgYuN10jC25eAkN4QL+ovSIrQGHhHiNpZ6bk0IlIy1szJBQMmtjNMQDUWSWwjIuojdrscM
mY8h4UEJRe8QkzSbbEqvIT1UGGFw8DZVkaUXeuugbiioZmhBfq5JvfitS6jwyto1eXeurODNmiXf
6o79MhfPxX41OihRPY+yFPM1Ud2uvi1ldCEiLK6xdpra0z3bm7WtcOCz/LiFgk86Rhs+1wT9wWel
K5Sjq3VJ3iyRxbCWP9coYS5hrD5r0UyFRLGStdiaDSc/F+NtrekvjQ+8PaIQtxmK4WaMrDvXCF/C
iAQHn/yKOEatFtIkWSN8uJVzkqRn5AgD/Js4A1hS3mNeuwzN8Ja9Kz9OWlLL5gBXVK8vi7Y4Q86x
GlPrLu1cnIdWz7NmiU1ehQ297X7TGDyHjhletLm5kkRpjCI9aabgth/7ywofGfVTd+XkVsfoQ1mk
tAVv1Lg0iva8SToAm6qDvJ91G/i5e0tHhaPS6Jb4H8zfQlULFLagOUJ8KXggb4uhbZZ+lMG8iqGi
Umx+0dp5oZ9aBRP6H3JwGCRLJVZjSQcO3AvSVt2ZNSMBE0VONkBVyssBBdBCH71uHXG3keqQ70lJ
fTm2WX+VxOy8ilkykuanZmjfDY32ps3vfkC7YVFp7gk5EkSZMU8vO32nJru/L4zysutuWgvpRYwL
WjTxymnRCAVJaqwLrWAinPy9ZUz3jSPuy57EvdBdwWboeSCzYKVbCJM0vb5yDebeKDKIP4omHFDO
lmyiYQMNmFZTmF1n0nR/52nRr1uK/JgtBhMQtBXj/pN0RpIC653GMpiLuoqz5CwpXMxkPg8A/NmL
riVkd34ahwFhzztwjuJTzFzIPtP3LiUNwV0/IawwG6qzSWw7ixgL4iKNYp9OcH5JetKvKS9/UW1l
hzKvk3OsTqS8770o8y5NH325Mm1JLHz6EAgr+12G4fWEQKnsB3efaaAewnR8ohS/IAvJOx0NuI8I
x2gUe7NOn4pNtA66bFqowDLPArINzsLGQC4vWGwgEmAtzhUOw25Zqw6g5KiKA27huc9pP9F09jZe
Kv3HKu7OtXlCjjN6aU4+BhSbA4NIcu8kKGLanW1bnsfCy2ciV7nRxlMchuowt6TePeVEY9ADoU6P
T46CRooLZtKeyUJ0nouKZpNIen2fR+l5A4vnjgHYDzCupVH6oKHS3VsDcmW7ztNrgikeIwe1VzwE
D70BJqqPBjI/zCp8qAhmcAX20hoq+FNNrTpSBBOyJd1LUV3AJVMHRIgReUfjA8poczdK/xm6XbhU
TeYegp7PWEqkl+lQym3oqnivQZZx5vRNrWizPaS7bE/LMtu//zaF9L6ISiLvZVYFJNxZTN5plMFn
npJ+gRNpptQNBKXjATtBlsbYPqYBpr5ZbV8hvGQT41Qn73/YD0NAic8IUN6ypCP72fnnT7uaDcHZ
9JzVf36OGPbgyqz6lTDa8fz9z99/SYQ2x1QEGzHFPW+UPR7ef0kBjMgpP1gqmw4lBgBaITFcsPm3
MsgMeoHcmPdPJ8satpmGfc0L6j+FZPUGEv/KxhTxplIEJXWPwsG3ToSThRRtaPRJ2CX+wk2GXTL5
2evQ1fcRRI3nqcE8M9hF+MuiEwB/ejbBRbSkbCH1GzY/4VoGVnqVJg45Awb4I+AuZINZTDl1NY67
InTghaZ6szfIsaMLFF9obRahOe6j/ft/vf/SF6F30pUJsY58+J8//+pniRKiJGpiqDPM2GUcau19
qGLnPuyzSy03wmsnqJp70S/9+U+F6IqrupWH95/pO56lkS0X86dp3zsdRuNEUL94/5RoDkglddZT
3uVTLZgL8WGXgojlXyr1ZoXd0z2QAFPjGfjXXyKcyDofrICiejDyUxifdtaYIM2Y/1JM84UpFafi
+2+FZfpUDiHsv/82s0kbR5d3FUe2dY+sZj4s6qHpSseV9f7vEcfU7tHxQBSeP2RDBi9Lw1Ly/qlt
WtkqlTL/5zfOUTsuVO845405dKv/XmJ9sr5Zf9ZT/19qsD8pss8Pm9vjf+WTZvv/EZG2/q1I+/CM
xP9/rsK3qnr7n+fs9X/Ow7J9S46E3vO/8X9k2wr9tWWZjkl1nAIeGut/y7bVPyxdOUqn4yeVIf8t
2rbsfwiLj1xlC8XsLPk7/9JsW+ofttRtlNYOiQ/8jPFfSbYVB/mg2JYmJSYpdaULVxfCJrnhs2Lb
0gjeADwSbKOchbiR9xd2Hz5w3E1Zp2c23md2LKxTGaUJrw+YX4N2hvJHy6IL1cKuKMpEQ3muF/W0
gcOwVyzLJs0l5qxoGGMw8iE9JD4yc9AchSn9VuNiEogm2zx5AjWAY8DvzoehJ0DaRLWXsZah5EP3
P3ptIwN0kHVPEG43yzAXrYGL0yPZ1KrySzeY7l3em2VujQfw7RGD46qOgoKOgf/SFMXWDYg3kNNr
otN4QLo+AHKxXzj6Wxq72pqO0IUXDTBDwPF7kpq3Ma+zWrddC0tcc2kueNMIBWG9T3QAqh6Gxfw8
8qgk4MJmOWRWxFM4vwezPiQZ0gByk/T1oNOBnUaaevDRzitGiYUy4Eh4NrA2o7hP29ectbXeTudW
DNLSl+Uvsr6f3GGnwfvPMKQ0lBRo3rI06OyNCLRhnTbxS6CSV8/2r6Xnv6WeSekSldWKHpggYVvx
Q1M7/LHNXSffiNVcJt2sKI38OxecaWFeTZMTrzsnf+pHdQGllKhR7U/dhK9ICG+pB6mtau1Tp0mQ
G3LK+OWJ1OqN7dhna3wTxjKxLMJAE7qvpQe920KOPsAHXBh2uyoElEtq0d6AlCiPX+jJIodo0HZ5
CkEJGW87Q/kvtiWvne60rlmlvi9gmVhf+sneTQ7Nv5KEOz0ucE2LlATp8E/tqYt6StdzM9xsGg9l
XHKludPD1FP7NySPhV2QDw+Zo22vO5BTcyE61st6GZFUD0KJRW9a96z6Ji5Ikb6hq+SBKZt8x7C5
avCmbbSMpteEtKwCIhZTLO4BsfA9YiQHFElQnJKrkpD6ZuakgXnI1K0ApR0etIIEnOvCYAc8BO6w
ruryiRiYclFXcyYiyztrepN2vql05IR0ss1TnsQ7s8lemyTEmO9o1YWnOuhRZrPJBrpbMRIXhN+J
x/Kgptdn15VFAqUa1uglAKcigMaKfRCT2o5Tzc/jLCJivLpCFq7RmmVBnXdilZZUOzPPX3ojm4Ss
pM5z5scafb0xuVFuel0rxBD6PrOAqvjxi2Eka39ATBpVF9C9Nuzm2FMlxSFAoR6SBcoy96rS2Rs1
KNQgnqCkm7TTYmBU8IvsqnkzI3cneA4skT1NRdcDJlYb0/BOA0CJDZuuJKqu7BknWMb9/YAKzSjj
pw92mX8ZUj7arBhkP49lcBBpsGGBkeyMpJg//+CyUhkJDH5r+1sn4aGwc7JnI3VCtdCc64pn3x9M
iK+ORiTybOnSGT+Pjta1QpDD5flbG2s3VeorXGC3VAroo6iLNvw9i8prPb6M7Pwa2vqvHw4/D8wf
LGUmrjXmEltXYMMkbpujgTtLAUVgifBhesUvWWU7VFjOvEEut8C3GBLe70VakxmUnDkZSK7J3nz/
FewvvgHxUVKf5w08Rvrny21RR0lLKfxt3HXnFlYJP1C7skReYiVrTH0/XHBn/veOztg2qKTpwtBt
YjePTHSZqddVx/i3NZEeLQI73dKca+BSLaoeEwBsgKXE9kJQHX1a2d/btSABA6WTESBLfhoh8Mgm
2+f3LQghx5FPabsHu4JkzNm0BsqZorwALre14oShKGlW9kjxemKoy1qTGg8G4oksAkCYL7UIT/3i
KZ/8F2kTxSSo4y0le0a8JE/DDAYrTNJlyrkoPU4XJB3dYRY6I2qpWgRB/1ya7m3qGwkjBZ0li1u4
Dqm3IIapl6mBMhCtR1n9imoSsK2JGmLRiuuUqjjxCucWzZjErcJt4rNlzWFCGaVz6zvGfTw6t4w0
biNvx5IeWIjozJDOuMSMtKu9aaMxhdGQXuYM7XSqk+X7E/Ff+fH+/1os8gz+2wj6l6Fv8ZaE09tn
P9+/14WOjWdPZ/xwFa8y6zhWZv+y8znuPwxD2sqdxzLl2P9ZGIrZ6MdfwwWIb8fVDQx2/1oYCvkP
DKaIrRyh267QGf3+Cy/f0bKQocp1HQ5j0GWzXdyGn9/t1gj9eWVabxst2Hl0tFTRnvqIgj5cjy9G
bNaxH1/pfx5GMI5Jh5QtRxz5BcepdF2DVvC21bQ97hgkpsEmE1AXofJ51dIA4p1au+8Panx5VOyS
kkOaXM6jo8acGkASotds6TKfAmwO6vaXWw97OY5LzQ1PlcIt7AcIAZ2VX5hb1wFs31ECcHiBUkxL
btTe4Su/NFLjOeySlXDDp5agUG/Ub7ritxDxg9v4t7AG8I0BfLPr06bW7r8/EXMe8T6MiP+8fI7F
BMA63hT20YgoehP3pDvU296J3uZVGCZPZN0GCRPBtkvRm5gJRSvlzJUrRg+PcUzEDBqBG55ZLb5w
wjWnVt36dnVTjoeSQn9hk4hp7accFx8xcV24b4txXQ3y2ohuzGQzXwajqsNFM7FtJlZNxXq6aFy5
+uHk5rtwfHIu3WMGfMUuSc7Tz4fZPLBkPsWqrGFt2xfvhLIc8jjeLxXdFol5Te7na+zYFybXOE+S
dRr1511jb6GzLzqr2KWO2lQ28WZaQSggwC5aCzxaZ7juzoEe7HrnVCh10aExXySyfAxZ/1CDh3wm
YYb2M9XxUe+zi+9P630R8tdpsRPkJUb1o6t5WfHhtDSJgDWxuWdGZizGiH2BrOlFxIqOdSPaC02y
DZOgPkya0jawESM1rxrzlOgLdiO6WDbUQZd0ptbff7GvniVWFOzs2KTauNQ/fy/K/YUCn0e7ipkl
U94Ohu7j94f47A7mbWOZpBvzW6dMRfTF8SHGOYDBjOotLYlUd/btWJ8YxW1dOsskGedW5uL7A5rH
w9j7EU3DMnXedId9+OeTQiKcjlEW1FtSDtapcTtN+qMt40OVwm0Npg3ZeI++uG7Z3ASKKNfo2kzc
vTmZO9Lu7lQYHhCywbAcV4B/bpwuvyQG50ompJnk6crzohs3lTs3P4tHFhdle0o23cb13b3QRnih
KNMt9qSdbH95Yfn7+5MTzrzC/PgozWdHqpDOlADXjP99Pjs4WXaSxBqQTEdDwJA6IF6M6Wk0rYdM
jPaub72zEMAU2MAmWfeWu0tIR9sEygG+V+XIWg7asIckbl4FYCfx5LprqKoBtSqw+vqE5jy2nsCY
hWcRIdd0batkNY4+rXs1h3plJpvV1qOFOjvpRPXa+IQRCt7HzPHRk2XtjTM4j6qrk0VWec66qrKL
yRZnQVLxPLu3AVmjK2FiymsC/4Jo9X2u0D5HIDEm4Tx1o/OWePkJwgusBrLcBKZzV0iaE114k2cT
kI+s8Njf4Ywx5VrpKH4Usv9Rh9asOwrCNFITIMmWSs8IDMPD/4fFDxt5KHceTuIuVU+xpqAxZ7W2
0sdhS1/3GT08knsyFu20XiU2qrPSRIICr55k9yp90rUtTJnzTBkkEyKp1toBMlcdLOvQ/i07Z6V7
E4Lb3EO25GD8mtaCJ2eBaG5VRnwS1HW9cuzwFQjNryY80ztU+kkIa8fNURwDh4q0pxx9X63y0wya
BCZXxjTAtXdghA3Vvw5QTAvvgENoUyfusjSTu1a2ch0BYIuxPuTFOiw4UmSj6YzRgS30WNLRxAQe
pVuhHdiiUJzWBx6GGOoXauuF6HxzaYTtPm0b6NdYn4IxihZmHVx7SXavkKRCYHKWamDLRwZOnw5I
BaOMEgBp5pPeYAos9kTckK5i57uhQGYVm8pBmnFHPIAbVRgnecBU1Z5rRoaXys1Oxg6BJRX+F98f
6lXpaTxoC/SAJKnYmzTPn4fO/R2n7nmuN6Q9U5cx6B8b4jIAXYxiYm2GD3hab6bcqxYCSNxyfrzG
ijwSBHM3ghjH718692jX9z6GSYsFC/gg9pjHYxjmDcCPKVHiSenRTumzt7hXNMngu+ZIV/LEuvKL
m2LQd3op9YU9hjdZQqvV8XDq2XaxBsNxkmdGTYIvYKUx/yVsfMNTAMVJQ0gfZeeERMTLDF7VkGFT
d/TDNLRXnuYTy2o5j3WN3r5pozOf9dkiz5yFMpPHIWrh5vmzU7TL8RtyX6C87LPGuOtbEywjdX0j
6OsFjm0a2rAs8dzBOjFzuI7RY0YZBMzAb2NGtmU5qD8/xuSEYadF/txoxmNFbjK5M9NBhNPJrKYE
SHc59sNJDJ/IummVOqGPGMbepRhO+K4nmutexEiKqt57lCnqO1JNqC/5y6GimQa2tqT1kPyewugG
u+Z2Cv2bVhrDcizau9nQg7vISoxtzzSNft1B1cLlJJv87vsbKo52sf+8obY0Kbgynhrm0S529PVB
TnVSbUureEj78SYmLbx09jj1qWzGGgaWnpxEKEM119pwz3u6fqkz66RAJvsRZcDSkWgfkrfvv9n7
kY+Hd+lK10TlZLIbO1oA9cJxK0Ae1bZ1mlvi3hc5yoDlTrYxnlaXxjzQzI1kLdBB7QQoZyxtdxdW
AY8meo+0ykZkcNEpATLnQ9acdGZ66cbql2fWc78vJtbJKZaTn2hLvfvVWq6HW0IpBs74VI+oSya1
CH6YkMVXE7IyTAtlGWlDTMmfpyzdzJEoIe3fGlOEu7HQT/KI5nQLjRN98+x+GDeNP1HjtRPYjDnd
ozx+0txfJUXXZct2eAy6y+8v9BdPgGXouon1hVXJX9/Jm2p487DdtvCmSKhB8Vwk1sFn82NN1hX4
idfvjyeOChnzI6cMiv4AL3RHuPPO7+MSULilBuAM57Gv579zi3J2bdoE5mnXrUESiBnfeYWgNoz5
28y23x/8i5Pl2DY0GEHFhgfr87E1sPwJAdU8VNp4guTvDovWiauIRugBChkW3L/vD/jVLVcGPnYW
KhLj2Psm5sOCV/aa45Z4+7eIwN5Aai30OriqImjhhDyuXdni3rIvWDAQszVM2Em2Nb5rJvS3RvAX
0viHddOXV8C05n20bdjG8WulSqezK6AE267GQT+HTK1ZSC0tKCxRMP6wwZ2hPMdrNGVYlqOzybd4
8I9WoKgGVeN5WbUtpP5IVsE66vMzyJMUnLVXbIU3tkge+j59cCiEN0N4Uvies/z+Frxjd45GEkXh
jFU91UKMuscPnACINaCl3YL8I8di7uZ3bfcaBydWjvzIVA1au8TYlco6RHZy0tbRvR1lz5nWIeIw
oKkR2jYtdLrq9ggNgabLquzEIXaSB0vQAJBudGp1NF/9nFbReK4mPKhT0lyZ4WhvB59EppCORplo
A3ZLphWH2/79SX79nLkGpRRJz/mvXb1qtcLJ/LlRWlgH3NEIijJxKE2F8/4MgDw2/h75llUgGNbb
K9YGt2rkkScqEi3kBbrw7IevdFxneH/PXQX3/L1GSqvu03sOrBkzWE+0n+yjm4bMPVKTyJYywCrk
jz2dtQFc86DC5ofjHm/l5uPCM3XY9DDEquN3fFSarwspy20yuadGmT9Q5fzhEF9s5RQsKtY/lKko
th9t5XwVtQkJXeVWj7ULJxf+ymq6bFkGdrPCAb5rQ17nBC/O9zfZ+mro/HBc+2j+8N0gG5jYSA3L
4mffUnTPnPzB6XBP4eOBPUQHUNfpLSlxGUbt70rJC1CMxMqSztvQot0oPLNrtBCXnUkLCVkW82qZ
VGvpxJu0MJtF2mrXFTWpBcg98INJtGQG3Wmp/1Tb0e/Q93mGrAaJjwf2Or03GpZ+BZGAI8EBGBTE
UJ+XBPjmXj5urCB5/P4KfDGBKgu+lpLk+1CdOyofjLUAFNO1vMoa72gynPdmeSGj4Pr7w3z16H48
zNGjG7dtoFSLhZ/SzE2KS4jAqcMw3bddsg6HbK1GTHZ9C17w++N+9Vx9PK75+ZXJk8oNWe7yynTd
VUbhafBwInuE5EQ7LxvQyFU/XNAvx433+Z+eguuK99n6w/zU27oRWAmBqHkeM5IRE9LM4j12uM5W
7DO/ZbebXdJ6OPdV/gsYyZbUkpPOoatkS//m+/M3vthfKFzX7FVhUJr8//MF6AfcCXrBAw4yC189
fgXGKFvrzyvqfIsWTmebQmQkOJc+LK3Gyp5qlmyspkdzGIA4tOBz2P42U/ZWRNUmNnDk8voXdX33
/Vf9apT5+E2PZra8CQcj8PVyO86hIz6ptP5PPba/KrXzSOZYsy6S6VOKWTvxcaWUqdYYyIMptp0l
T7KiW9SNTsUgLi+SJrtWGtwUTBx25O3N3nwLJNuasa/o57PDcM7LyF8X5bDKA5XShkYMPFhQ5suD
rKYDaeHgEwLrYiqthxSmEzPV7/lFAgKwr6yr7y/WX2W/9zOxGXZ1YRrsNo5qNdEA79QYUu5rIZ4Y
cB6kVmwKI9sEvjhLp/Kk1YLfWe0hV6iWsSQ7zMVK6ZsUdkoAOyZC0KA2fmip/bNCfLQyoAbpWgCk
+GpKHY2necijGBdZsbUKLlafqsvAp1499LU9o5guq3Q8c4hGX/nIk5BIMgaQmucgel44Tv8nqkJ9
XU3uRnYEFVhVgYMAs28AOWeZYk7okHfY3YxlsigHiJxKMcKye78m9wvWAuqpCgOmB9ajrQ9ZVOWr
vuJPfQscBrAevaNuQkSBvnBRUDWx9Ywq7RnH+e/IyNZ0l096g7JGc1pW4kmiG2dfww8XMGvAuYRk
1OP38hOQ2/nOjtNk0WF+K0cN9a4CGgOnLPDlTnVEUaZRcaEiSl5xtUmT6RxggrFJNWcfNfq6YxpY
1VpOxK1HrIgguTtMibDy3HyLb2ujtekj8k26dNktmlW5IAZFYqjhSpZ51J+kpX4FyPdcV1TnumQ3
dP2J0ZWHwnJ5vSsWRxbhp0OTsvPYSNksQs84MzVnW9lc0hzP9kJDHAAv8Y8v5Zo4+QVi5VeYfGj8
LyD5XESZerFFsdGDjnvVniRacJP1ATsIBulF2P5KJ2TGIuAEQzWr9EczIvkHuWNht8Qky6Xfc8JJ
RMmn65Hq6OQN4aoTi6p0dyrkM3h/FNBv8OX98SbzkklhVVbGiy1x8YyAI7ykkHdgPIAB3IvJJeXO
Lh/9MON2qvS+8xAB6mBdeuIxbCtw1/1gIO8HB1ij5rdK5yKlu1B72ovfqZehT9Bpw4YZfR6K3Gkf
Y04+rrI/5PteGMQghHV8YeImpLa5jIxfSWmjTadAvk7j7rGUeHVDXCq1HeBnehXkcy2dACk62bs/
TFnii4HQ0cFozl05l5L+0Vw5uF7p1aVZALGj75sTIhxpLPfgnwzTDUqnKx3cmdneUxc+ODiJnuGb
0anhFfphjJkPdPQyOzobLezPQmf5dzQioz42XdS/xTYXiIJSIDpsA/d5dV1Ucu+1wanoHvMcJ3Cb
I90oFtrw64dv8MXyjLfPQprAmnfeT38er23HHrQoKAsSp+R14ERPueNfFI11K7qSpBBvE4fOjRkW
r32T/bDTsr7Y1zmGg6dBmiz/pTo6tlUFyRhTMt3mEyGgQ8z2mSJThWBav9Lb4dE3iz85dIvKqP+E
obEUpbtPFEWw+nnUY+LL0TU9GnUTb1UXA78MIKJ0Flw9RCU3Y6f+RDp5q4OsbnKZEvti5huvFneJ
UZ6JkfBfmbR/HK046FNiQoQzbzy9q06tWgGxidQK9dNZVVJaBQw0p29tQ518B8NbN10xbhGQnpsa
4Tkyogk6V0V/uDNfXR2iClk56i5trfd96odVzggBf8SVV2zrgvDEInqtdG3ZmZIicZ0/KcQGqSwP
hqQXOE6/IOkTZ4iIhgxHF1zhgEA9TIKXhIv2w07iqy8mdZayNvUB+hnz5x++mNWXpt20dr5NiVuW
Cbsi4K5Rj1FUv+x9wPnfX4gv1s8ILucJ2OVq0Hr+fDizLoq2z2Gta76D+S5ZV6Xa2K75U5tvXqcd
v4tMqez9HUso43jv1wTY2qOKDHjdTIk1Dfe5iO/iKDrEsxGm9u+mqTtvTZlhLrDO02png4Sz4h9n
+K/eSDWvn3Qp0aD+tYKKowQrl06iXiXgCYTOphqqK5g3sgalMocu5yP+K2h1WdT9UCz/qtCFPore
7bwlBw90dG9jp3JoDIh8G9V6sgj8YW+o/KKUMFiEuMwxlJhu8ifT0oNFDPX3N/qLHYyDdsGkm4nC
4q/qaYuRKR8ct9jCJrjSIkzmFoAmOhJ78gX3mmUfzFIdokD/QYT25UmjmIDRrQTI5fct7IcHWhJJ
B4tMFNs5X0JY+j3QNJKcEIGG5tYi+RyilFjLEfVPFccP35/1e8v/6LmjGygd1yF7kRbzUaknZqlS
ywygnNvLe4pgALaK8ZLy51VX0S+wavmCrONO1QfX/+Ub7UlddBs5gQmVdPIGDeeT1l6PxWAvG/t3
rfR4pqIZq85M7nsPsf5QTlcu3I2leVIErrHBH06dXMhdWRjGxunqR9tiQWbhmsik/RJQcV9QYErx
/XpLEPfLsBAPxIuwMnktqul+wCNeNP7GjLtnUVcHgFcvbtw8FjpxOI0z/jkYtsbgdGnGrcS4XstF
kUb5ajW5rCTymdpE/Dycl9g57do737Z2ur4qhm0zgRku4S4v6Q7jJ55JENmA3L5tH7rGe5U6hEPk
kasuLA/f3wXzi4dvrvahm6H6YtjWPFN/fAYSSxUuBkp2ceR9xklzX5eWNke0gJV0fIpQSQGgIt1A
u8fLVxmrIpG7qEhhm2j1Y0PBDv67s9cLqKVOpe1kU9BZ1eVLNWXbSWvgY9LJ9RvmE71t2RvAzwll
BV0jvmS/9DwU81K2MJqNQ4sntF78MSclvYsWKfq8ZARdmvFIiAaYll3ZP4zpX+12XAddE6jyWfpu
HT2FjS/DIMb8tjXD9KUNjVMSAjHvV3d0niBSNjR7y/BCt8YnyKqoqpW6KYh6Cip6u+aFURGfU6dw
w364LX8PhgItCYIZVykSdfSj4kmSDNLAZ894lGLY9WvzAkcOKc8sz8eaQqgvrJeyJxNTSFSFBk9j
1ucdjJGphtTi/Zli81ym+X3X09EebwN+fBrqQ4QfEJk/Udotl1KPCdys+8dJt4gR7ZpHoSgVDPcw
eVCmkxW8+v6svihgzKs901RUeE2XEeXzw4aGxy/t1sKPVzXbVAIDCXOEh+lkE/ESRpu4jx4IFikX
HddcJOyig46nCbHJQ5OY92DRSBZOvR8u9hfjoBAWq1CXq42O53jmyVtVNq7TZ1v45svE8LYinKXa
koElEDz8+s7PEQqMSxbrP5WR/i67m7pOxpFFVwcePk/i52uCliuQsgvzLZFtLd7SehzXQj/t9Zlg
w76jUbu6lGcpuO5mLgw4/Q9Npb8KWUdf4KhyUVJ0DFI9ydGotqdIv2ffxKIeGPxJnVWB3MWQ279/
EP5a2nw+5HEn0wFsGNhlzALY7c4j1ExxxoSb1z8stMVfg9t8HDF72uc7SzrF52vr66lqTRC928Yr
dw7oATFEXFa9xVSPUcFSK8cbHpxe3hIpd5+GEfwZ68Ry7FVUQunpMfLld3IG5Gg3nZU+fn8VxJdX
3nBQZNvoF5mFP389Y3Ja5YiIlVeinTqAT+oKwF3FyjdIl4mnQYfR1h1Z5bgAQwFNGadmRUzemPhY
9/ONVZ+lpOu59csPX+zL+zP7gGxbsEV5Fyt9mBSKpGtQW8BmKQvtdJYUF429Qcq8CoZyZ5kzlud0
zORS1OFt2ZQ7t44e8/p6+F/mzmvLbSzbsr/SP4A74A/wShAEbfgIKfIFQwop4L3H1/eEqrokUbzB
kVkv/aJMWRDgwTF7rzWXmTzXVESvfJo/Tq3Lt/jLpzl7TDH80zCkX+MFEdIBm42wOZ4ooLuhvy8m
c62Z2jOVgjtki3uiOTZhVGyriMCdw8cf5OJo0hWBJIzWFL3u37+uIBcjrn87R8T0NZzglDfatlUg
CNykCsGIEl1tBA8fX3O5t982Scu9/3JN7fdrtkqeYYDEwQyG1ektdWX23XowSPwBq/rfXersZfFl
v6J2ZeVeI8MEw4IY+C1amwf1agNs0f5euCtDIcjDJOjDPJvzNL0r8X3zXs4jqxfQkXVckyPUIm+t
vmiRcqsX88lnDcoSwoJIqq3eoL+BWYCM5JtUvbJXuQ++jcLYaPMrm2uwz8GTBCq+aUFffvxc1GXv
/8d3sGgCmUZUmziT37+DrGajh+gw9xCSbEe19EZcQBKMiLKRD8skMlSYy035EEqe6MWuDH3ATxyf
M9Up2/zHa5uG/l2c95+CztF4pyYDJdnMW098fbwypHgjwaLQOgptXXdl1b04y/zy8c+GrRiSvlMz
hpBp0Duk3Nw4Jpj0vs+3uZy4QTv/k/eEGRdbBSeqP9ro8UQbLoUa4ZGGu1/0yKWl39R+sy817YhC
eJ3RHyiS+Nps/0dDYnlXfphMUEwDwDsbVQ1aLTRd3Gg0cV4zTQIp5rVCENiMxawgrBQLHzynzxS4
nagLdx8Pk+XE/OdAoQNgsXFjL6nwB34fKD1HkVyK2UuPTVasLBWBYF7cjhKV8dYAGdQgO0D8qHha
poOj4odeqNuGKaysiHTQqydJe/T7OtoMU/9JKQ0Lty/F4VKBO0qMwiLwnteSYqZAtHaDqd62lXWr
zsRNEa4KfLsZaFzTDsqgE+sd9joRPktpsO5H46TbVbFNZBIZbbtxFhlROz3miXAJPCaTVlP3ilHf
ovV4DsORFclap1p8U3aqJ1r9EGn+fZE9UZ1iuJbKvqmyyA269GQRdr8iaW3PoZ0ib83bWUdPeoaS
LyzDm0wnoVFVX4iCDz1V0TmzBdoOvzDEngM5K6U3YVJvtM7ayWVzQxrUiz8hau0m63FCQudCtT8O
wzQ6S2StF4ynNM6nU9KQwj605SEM0lXXpeGeJ/6N4GQkreFjBhwUtpcGPKoz5VM6j99Bm6rxX5pk
hPd9dZ8aCVEi1XdhtjYx12HhTFHthVL6ZhnRsvMDhaEjRCUoBxCshsK+Bx7kZ18EmMsWwupKgIbZ
1LV2V4a6tdbS+iuJeiqEBw3aUWXtYdzvDMJwbzOp+BT5BMHlYMWshvazOWICLGtQEr6xmZJP1aBD
P5UfNSVIt5UWv+IwJTecomDDnnRlT837zB64yR1JWceKDXMw1UfH5zcdJKH2io1CG+sV1F37e9sZ
71X3ICTL7ZLlYDtibTU7TJLzqLt9gceuKiLshKDuu3nc9rr5tVVe/IrP3Sap54/scDuL5FOfTmoE
CgI4ETbBFOkPY+BrPjgoht59AM6nRpO/2pn5HLNryScCFaTie5n4N20ff0l9aI1bZerv6hbjZ2H+
BQTiNRyeQoroKyPncjA1aLmIiWcg9sJXdp1IGCtcVm/4IR6bp9g0nqKCn8j4Hon9eYwk/8aIMn1d
lv2rUlLFxlE4racOHeKUGHtZkhFj0kTU4BVKJd+R7SMWgkrt5q2e0JGEIzAldOayGRANvTp22AN1
+0APH6ZKf0z8Y2uCErAC0g5aYphhqzSrrGj1PQE2IbK2lVG0d0mdvLGvjDeZwnipMgQTMtCbaMFs
G/AZSZRIq7qBIkFMrNTQSmp5W8KZLT1aPdkK38pFedunhiPBMjQzOreBE+VDvebnBIjQq1lxGHvs
/JDYhNrVlrxsWs507aX8E8HUNWlow0ubd3cTXCx5Sp6AR5qumHNnGhn+g91A7s7SYVdF/rForcdB
Gx9yTXmcdPPVvulA6sJ6XMeGHULnRtc/CON2KPO3XHDuIkPwq01AMijEtzwv9maFPXXiULKe8+a5
MDWvNd66FAI0tWGlAvw5dsPph15H82ldBTknqK5ZdM/JG3n0HWcndHJKO3xGNIeMrsoUx6zBbXwu
kaaugmrcGgFBIcJ8jpoHogOQXuMUBOiOnjllCBBP8ijZvWe2aIIW1jI7Abptado5dRLeFoq1F0Js
y17OT1qUH8ijytfqJI9O7nd3XX1Tm1ng0MeMqSPIa2bxbQnaRJCmsrYyzSJMZeBRx0DV5GA6EeJL
6IvsUwWiTStbYtMoOqC7+k6N9dbpn7St2VWkYHTNIbAaVyTHLku/ABcP1qMFyDCBxV4HMsrmjNiq
NLsPQPejlFxzFFVWhbojYeVYDLzEit3fybFqroZCuhkMhhB44l4hhRgh61ixAOA+gpe/TB5qkHwh
ThZC3LSW5/IT//0kMX2SDIOOKRi1rxTWt0rEXKzVr8CMTeUrHatbc5JcUwcvo/rKi9aOyWmAlVbJ
T4XVpJuSbb2wzbfath4yjoPsEchuAnmcA4jeiAh1eWLabHp1iEhdv1YbaOglMqpV0/R3ZQQKJZki
qMnq7LZCBczfLrOVverC5DWB0reCzgT6riGlpDPZ/lj2sU8i2n3LLDOOerWCcQkn0mbrZNCaCiOv
FdZzU03D2lKIqVZ7saaEFDiI/wm7J3ag4M9VZXGYRTdty2G8wYntqNo08LYnb0EQGOu4qV0awINH
JEfBPw7+V+p0Qhs0+HQqAYOMUHaZRasoHGVseS9F+rDCIBStWKGBE01tQvBQIrkJZDTmjcC67civ
Wg0zL7hPbxE8WqguHhRQq5RJHQJ+R7fSBpWSZAz2Kar3Fk7xuJreZ6UevCaj24o7Eoq2Srez1cS3
WkpZfgRvFhUqyp79S+zrfxVS+gmUEN4aCOorWLdUDhq3ZfgFPL8wyN+yoHsuTf5EylykZrx8Wvld
wG8CCOjUMuSpwXRIXzmVuWKumqB+Ln3SdkQOmcSaYFA1Sy6PIJDRPCVxc9coBKsX8VFNkM8p+b1t
wIz2baarWhUruZhOECAgK0qha2HIWqmmWAcoqNEWRyiRGowKzZfC1kM3p2RNwfhBSvQXIhvjbayF
BEKX38lwobSjMCHDOy+VrnNgLu9SFqfeV++jjkEesFY6oR69C4nmdKiVzDCFz0KHpbxoky9I2sMV
RWBlo2jxyex1BU58QoBjDQiyJHFosJW/YHtbh6htGNNvaFtDNPowFJomRZZiN5NH5/lrL8YecmtN
5Pfsa6Q4zwf06tORLFYWR5mamCVv6AWhP6zr+zhsN1qMzS/N+DBWIo4DfwnM4zPUVM7BtfU9zKKd
poVsewairZRlhXUDacJd/lJY0p05kKxiVRPIHS6cEO0O0Ilnq8mvWU4spY7gcC3M5NaseCW6tLyX
mxiPvSbPDgiBT3Vbv7R6to2C/Nj72QtUV/aSRXZQhuYpaNhcJWPlTkSPwsDcZhm4NGPuow3hrJFj
i/hJdMU7+AISjo2pPvb0GTxCgnDezpGbz0ystP+PvpQehZHJ+7k7KHk47WtL3+V0CRyCQb+bKQRU
vggsAHAmWtrZ9dQ/hXCJEUF5uL9YqPXM3MgpPmO2wovUTHd0AoN5J6XREWHxbmfjI/zWjrcAwOXI
eq6X2ZYdOvEFhWI6SQeIcS4Vb4FouTVpA0AwWEbMiUCzuf6esa93Bo3MPQASZUs8Y7aINvyEPCbQ
rY6o0j0uhznkuwZ8Kk0sYgIIARqRziGm+7Uu39ImkRw/KrSVqo4HJe0RVVCCLPr0TidrHq6p+Vkd
sFXDZuSYFjSHBSDr2iFb61Dt2WWY9ybAROho6Te7goPFMv1uGJDROvnQsraty2C6M2Igx6mA5Z7g
GaVhGTm6OXbkfsfvYwNxF3S/UZrhDZFCp1YWcC9bR8YcSJhbREOABiNgA2U1tCasassmoOhHr0Bf
0xnFL9mTSDt1pHisOzMlzASBFWjvlNBi+1nwziE46PfwK8ubKEMnMTc1l0zLu67w263FhredE5vJ
Kz9EqEZWNpA54O4Uk8W7ZvuPJWl0BJR8k4fGXOGXoiAQjhNqlT0M8f2Q9XvVGOxVEEjPtIRjzBqI
oFDrEjZ6V29l/a7s3yVx78eHLFnP89oA1cVETsxHcVeVT7n/CcbkpH3TeC19u4VZ8TLZt9nwGJhf
CWheCUDPMdzZEYe5amCDSuiVBGsFs1IQ06kZ/vKjIx4kk8iCfMZtCSZLCbKT1eU7oqx2kQh3gSm8
VN7FTXPCUrXWaGrkjXVglb8ZB3wwnGQKGxaUqh6lkaAV9TmZy9tUbfcm6LMwgr4EYw1L6W2QMtW1
9Jjp/Y73YzLQ0gg3sR5TSlRPihae4Idvm3hBskuexmCjhUqFXd0p0l3Xh+5ElJTg1MV5fCHm71N1
2uUK1E95Xyr2gfCcfbFAS5J3ltMVUwaBjWItsaJa7cCucHT1KNmUOegWY3brAleUH8A8jbds6Oj8
m49RjyWSDK+MfU4etVvfIrZA0zeQ7Zj2QPQZ22QKyQZvnlr7UXTVu9T72Cm028AIHoE6n5TC5uRH
oovoD9ac7vUqfExEfCPkbDn2uJMPJpq2TJIZJ3uaHijaHVuV2Qv2IaEu6rOm9YeuVr/Zbfua2/0j
W5sT3rqyb05a6O+yMEV6kjh21D3oZnWg+7cJdfUmItKrDHYtL5mRBPfA8baWxonYtB4SrTrFqvE5
b7OdsEpiwfzXuc4+p7ysShYQ46V9kjEKqs9Zc0o0CqXo9Ytp3PuhtE1ZM31VfsG5sJfl4YnmvWDi
0d0F1j6Ld9uXd7WheRVB134hbdsG6C/rDtRWZiPLSUhI0qgm+pH6VgLcLqGOAva5mWyQsRHJfl0I
JSi8p9rDUgbzRdyOBcdteIymJG20DBb1bHlJqDm+Djw0Q1wP5LViLhxNpIhgyKqMEm/bkhYjaMDn
To2xSBW9K4M5rA3mzAreqP7dUPeFUZFaRJJqVNExibfpLHlKzZ9i96m3+sbWpWd44LpVuqipEW0s
LhQma0tzB0VFwFEdkpK1107zx9DS7/pS3ACsqWjqdyGU9KFEDiQ2aTrvsfuvx2l60m3KvKPn26Wb
dQCvBRoVLFq+mFaW+ZUMGU8eRxzwwstA4jZSsgtxvrVoTkhXp4WPrUdIa8hq+NdJGAESbQ+Bo/cw
MVTCylg00iLY10JsfKuBwwb1hfKdHkI2goAb5RulFjeKEu9NHOCqlu/iQj3UyQ6r0d4OlU0j1Vvq
5ET45Q+aJp5mTta1Ye+GRtpaE1dkN9YGAasdClUSRAdMhlqebsH33ZolW0kWW7qzJP8pstuoSLSZ
xXzWyKo0KQm0OzPptibRjgQDbg0YsBNmxHKi8qGE647UU3vbAbm0MEn4NE0s6Ys8f+/Irug4VCAG
durBIB2vdeMZ/qLIkHWqaxRYRKywktbq1oyrjZzELrmE4XKMBfk6wD9NBi9DD7BAQvZ1zcFGL+FG
mtgFyeWRFOJR3kI2BwnX5UG7EZZ2Mig2rcS5tnxtBgFNP3DnNnCNaHYpZ4PpsDaq1nmjr8LXjcE/
ZcdYf2142YmI3ESyyhY72BKU7FgUKhJ/dgs+UUb6WHgK08HhxL5Sg9fJAtkjtqIxvbocNiXbZ18j
xaeVnExJnUJ9SLuUkkwj7axIuJOavfi973UE5fYtPch+2mdEO8o8tY7UESmEGkJGp0qsmgT0Ko1x
G7JBnSttk1QWEaom7VXIfkRY4BkO4yejCDazo8Xzvsf+JJmyW3Wuj8K+zb04sYGE8+SjZJ2XpHeK
auWD9JR8KkeT+gUBiAvcy62zimcmPEQvr1lW38mbGFptIN8w0VDzaUlfnWm+G26Xqzv+Ycz8yRor
FNsdOAVk4g20KCF6Oiw3HnJvjcxwyUKX4qO9JGQQ3866s/ODhQTd5loli55UmURCkL1ctGwNgT4V
yjYqiw1sJpAua3+u1vgfVvVMFCiKLQKC/LeJqDDGA8sddT2cmf70oORfrFEB+LDuA2x1PkFD8aHX
bD6qDdB8sY8/4MNMOapCdV8n37Iu3ESTsa1JmelgfQdaspajbBOCvk0yIFZgDxVuDUXaKg8HRKL6
usIqTECNyyjwZEja2GNcgRB0JjI00CJ4SLJjjfq+bCQXTOvKH+uHFCYm41JH0SyTBYjZFtFaUkXH
JJjvo0r1VNgTnd57YCGflGzeaqqya8nx7crxdbbMW0hNu4iYN1jYyzDYSEhdG52tbYRCDjovcaey
XNL/we7XseDRLPDbyKsVsqMmi05ivlYm9kjcn1nMx3ROtySKryrs3aJyuzlzFKSxKfBVkFrs0H1n
mUDZZR6VXnJ0hdnSTrBJ+2h6kbgivoQLNFeBm0/TZhQaoIpNP5Gy6n8fre6B0cnOwtpMvrLWx9Jl
q7jOBl7NLlr3wnAD5nVAmZEr9ea9Ib1i4dgrWbwtVbFr6vnYJNEhowMSdMz3+uKqho7V4+CQonW+
MWMqGXO1UcMKyWiy7+vicRg5dSWErpUsCfNkvaeCgnE83lBEPlQFfHxQOZk0bjVY71P1VxlaN0k3
wK723cD3d7Gcb9Pc2vgRqr6BCEL1HmaYRQUafIVrD+mpksNDOasHzjh3caPsLCvb9u17RsO+7LNb
KTHu2egS/6fRPYjcMuGt6PItYVltWm589hiJqA5ES+zKmBCxt7gabmQeW8BaOADBxdm18QUhCwMQ
qpHN0rQJb8EYEMjixsEJddTXphqeFhh1i/UlbwavA9CkNUD5rNmrUx31YQ8qDdhRHKAXIVyvWw2c
6Luu8XotctW22LQA62PMVRqEwHji3B4P3UNTl/WmGepy//OHOpHLvSUnj70CUharTrOP7JA2xfJ/
P38ahhkZFz9/fvbbP37j7Nd+/DNTPv/7H5xUeUCF8Z+f//jtn3/vym//+IMCOzKYNnNHgaw/2EEy
HH78388fzn6t9COcFj9+G8kczaiY1J6ff0afl2jrnz//X/+dsz8CFHlHinGzPfv1Xy539k/960o/
fvHH34nSSt5NyHp+/tKP//vXn6MO3hZBS+M5ZbUzw2OlGy/KYHSekUrtUe3q+0bDoVmVpBGVfvt9
kvondaBC/3E350IHHMeYLoPxQhKJKvD3Vo4uhxVIDlrzg2HuLKUnexAWi2T8/d7c4rGFjIAOWtPO
ZT5hHMl5UzAN9E23h3zAJoR3iNBTzn7T2GwM5Rpo5E8NzqIhw6ON7GDRe4qly/1Lb18vTCKVBZck
hmxjA7Mk8YtZi2zpoPLCxnTK2dz0anZnsTbDo32ICusoktGt+6+zNrkfP+dL8pdfP865zbrIap+z
Cg8aqdehrJDqVVg3kvym9ctdpwrqO4s0lUJVT7vAQi1YNtuPP8OFBulvH+Gsv9tIo1RnQ8gTGapb
zb8N41eLaGOF2aoigEod2/3HF7zQ1OeCNJKR3VrYuc/EpuNsJCMB7Sh78wlIvu/6NH8pVxMO3F0R
91y8lKKA4UFPbSG3/P3bDlRqKsQGoORoTGgfBtJSbUs+nZtI4ppF59I7gxXM/EF6UeVzM6eOTltu
ffrkHHWp4YV0A8ntwWO0xr6/0ypkOFXmdhK9sJx0bz07ViEBlUE60ZwRj2lfX5E2X/tAZ4qGTi/1
QR4RbFTE4ESpibKn2QCWefj467w8hqH8IVIBMPgHXjAFUWJGC2a+T6DF2hG8ysKIOeUnN5FgV4N2
ZWVhvLHU4vOc3agVEb0sylc+xYX294Jo08ChCcsw9LNhrAjJzPwJJWPQ+8c6glRkTdQRXmvOGmPV
7hMAVRPIpkAftuRmX7v8heY3JMKFrwieFpHfWfddhpihlmlbeH6dEeOAiFjuwValn2KC70Q+v0Qd
w2+u0fOFAnNDY7FdMcU1E/8FkQ5Xx1hh6RoZKdbyMX+Z3nJOdHkOj8WT1cimdEbtqqrsLzLpSnGX
P3YAqDUitlMZcvjHX8Cfhkj4xzgWEAapeFtk+2xmncqmj8aaYZ6SKNEZracCF2arrpAUayoBW591
UmAz01Jj2ySLwnuQV0pi0Q1ean39VD7Oc8v5kMJkpsd3Xa7jsspR0WZJTNJHeEWnsQz/M13LL58X
Pubvj6qUchYlwaMSjbVbJOdEKF/Rbl2YfhYdCKPCtiELnA+KYDarFG5K4RmEi+UmVZ0bTSIinP7h
xw//gkYH2yW2QAU1sy5+iM1/+doz065Df2BVs5KajiIMqUS/J5zSrZrgwGn1itjj4uWAAZpoh6Fx
nEuCZs6qdaKjmQSu5YzpaSrytT1BztwubNqPb+3CM7QBcqtQSHQdsf4yy/1ya3WUzpMaMoUXM4eQ
2adala6M7ntt6PcfX+nCgLBV1JLoEUF4sU34/UpE289yyYvhjRFghIwmptpaT//dNZa7/eVuAnWE
yGWz9sU441J6W1jMrkxFy8c8G9fcBmurgXOGndXZFIDhi8NGL+Vea8sgU6NvfalvQ6Irr7zwF78Y
BD+LSwlohX32uHravKNscp2ctJg+i7+yU7pZ+H6ARP7RLf281NlTE3rQV0bJSlamlrQiZXg9WJCw
s+DvTwk8sp/XWcb9L9+ONEzaKCpuSYZ+LQvtXsrCa5LGi6PMgAGnwbCxDfXssXWTWZu2v+x+hO92
vrrFm/lPvhlcfTZqLMHkc6aaLK3JQnDEbVTDTGl8Wvu5sVGmN+oTV/aOF5YbRNv4hQBbGtzS2Rwq
93aeMkGgdZvT93Dq1zMGbj08QOnMhPlYQaaf7WumjYsDTyBn1thyKH/ImpXaT03GQw6DqHysZqQL
izlLS9247694ky5dCkuWZgLfZ19xTjKeUhUIT2Iy8Gb7xpaoewUKCkfoTnFhXtmuXdiH28uxBOii
APwjzt/boU0Nu5Bzb0ghzyuHlRU8iDm4S4IrO9VLE4TOkQGE++KF/ePModSFGRj9IlDMjoDK3xYE
dCaiK/6qS5fB3QT8Fpcr39XZ2KDzl1kBbUZPE9AViUmt6sAxAfF/PKNeUrlDg8DCJRtsvjDV/v7S
VvnIZJdznaZZLDhUy7mW6ZN1O9zgDAERlh4COdr4dATMpqK6a36nCtXrmqd22daqMKwr4jAY/RoO
ypVX8Yd/4Xw2tnXBGRc5KNDfsyllbtrZ8lMGa0ejZIa1GJSuBFlTlAa54/EaxSaIRwO1nEn7Doxa
85ogeSGdHK0JojhC51ritatsNau2lxTlmjPjviPMcNSCfU7pShLJtkYCsxTwLb3cXHm8y9f00Q2c
bWybsDGsZsFbBT1WFTa29OFVT1e/jRpGIU1daAKurtZXlv3lufxxWQP/p7wA1NG1/v6tSmrWmeTY
554WWuQ4U0EGryEhoBiLd4E6++O7vDRW2T/952pnC0w2AXcqY66mdyqvNnbaTqx4/h9f5fI9abQq
2CRjgD4bqTnxwY018ijJFyTBynJGOfRIZ4br4BSmuDL0Ls1dADn+c7Wz+aRH4RaXBVczjPcJ6YLQ
Js+QXkL1yl1dfnY4eNTFOgpm5vdvyu/p0WUlRVJLmlwpv19S9xKQGB8/u8t38/MqZ+9R2s9yI0w1
R0X7igNypU89oE3DVfT/8nbOxnuJ3b+fyGCmoFqgjHtL1VejUq+Mt4sjAYObRrFQxtt5dlZi0bZ6
5vhlQ9OQm/yumVBtJPrdRHVKlX1lwr/47H5e7ZzFhHkk6pqBqwVEeI6BjYgR9qqlMsqtK1/T5Rtj
P4Crh2rA+WAwK7nUZKKTvU577UIYG5/Cl+VdIpz6yiO8OOyWnce/r3Q2IKBjWnKPasGbBFnJw94q
ujXy4yv3c/HRARBlP82iDIDl98Hd5Frk5x2joS3ul/UFFoqrVS9hk/2jC+lYLBR++MMFHeiTyE3B
6p8Gw7osLIrTiA1CdlPZlSPIn18RbGeFGsFi+0R2czazNjEHOugOuedLYrMwuRvY4i1WSX9di/xv
bxC5GPQxUie0H4DM359fr5I+26lMrMvF0H+99GnphUp4IyWhl2lHtTnkAIs/niv+HBpclPK1SeaF
CsribEZKZjvFEIX/tkhmVxafoPXekC1zZQBeqHtxGYPVyZTZA3PU+v3ebAVFs8j4ygSJSK1LiKDr
A6CO/pKP6Jd8ezeyxUjomYq0uVJCvXiHlAkARZCj8gckooIpZgQVr1krLXhQvPO49bJhdP/BgzS5
COZMCyfL2Vw4kKcWBAiKvMBHLUgbd6azKUFX/vgyF5+kAYrE1igcQVA9e5JJovq236cs9irx3Ahj
JQmL+/xQ1Kdc8+Q+XM/UzcS7/Kmo/v4tKrQDmKroQ+DOPbt0rBZpQjhlxmYYtHghHfmmARvnV6Zg
9c9tFI4YZB46oFg8hefHPnnWpSZKrMyrgkxG+KeT+lQiRBiLW0lGV4P56US+a7mlGN+DJaIipkdN
iEYLs4NKePyg4SNvo/kt0vDoJ9atZref0obn0ujXLEx/znp8WHaeNpJxKI3nfZkg79OotfXMI9fr
Qb/XjXJNE+pO9aMrZ57l6f6+y1vIHpqKOkVfPEtn0ytqhVRLhZaBpMaSYhnccCQZV1b0Pw+piqEg
mKIBAGqB7eTv72lrxViT2jnzVHviLf00VQZaJOI3UWFPlasiTcr1/OvHY3r5R8/u7LeLnt0Z5RYk
sgjHOIMDzId9oBkDqmeESBxD7Cpa10Xz+vElL0zseAp5VxnP8PvPiSnoVGW1N3suSbY4cSGeb8xe
mCMYiJCSzM21+W/Zrp7fInlGEMngs1A1OdvOTnYTDrWcZd4wZ6tGERs0UysZ3LcxVy6mVUeQzzBN
224SgKavnfsu3e2vV1d//1Y7s0xm6o5Q0rXBKSO8Jf3oRsiQAixCCUGaPx7u30rMuRSM+Fty4j+O
1Fk+xluBOzcKwvb/j3hFg3f1f0/McYqm/fJ/HqK3L7+m5ix/599pipb6PwY1VJwhOLxVgi75rf+X
miP+BwKXaVC6odD6a2iO8j8QSgEtYy9eXlibv/Pv0ByDOB12y4CAFyqSYCX6G5k5P5zlv45cCizU
qwwIVACWKYKc7R2lbO7kdLKTjdQU9lFKNrw1yoGF9qjhWjKxUbhUGkmTz63wGGmkQzS1+RRKDVq6
aTgRnafvVFHdqRJsZi3qmFJIrTOt0kJUdD8S5LRGtuDlOIYOuWzd0giQPotvvzzwu3993F9D1P5Y
Uii6wQnkKTGn0XI5r4zPwZKl3MPWVxZj7qiMdzUBHeis70NzyZARA5k4mn2bUApCnINXIO8IIe7N
yD4WqoGwsgv6jSrVgTe2ymeIZ9renA9T2WYPdL6vTRf4Ic4mDJPe3LJpoSqp8m2egyY4z6dNWLWE
TA+ySzZi4sjYLtYQ2f3tOKh3uQruKAgUL6SPemrLTHcrkAUuEI/PsdwbXtvXq7REMwmnfo+1ATbY
qNjrBue9QzLee6JKCHB8c2UibnEiShdrPOkH244+S3GkrOVcuPMU9KcsnI9x0RAlZhoHOYCVn7Hj
Zrezitk53kZdbThVj8xL1Fiwu9Ry8O2oWGW6xLOwJSHu/Rol9XtltG8hzkV4WME3kD2fO+jGbjig
uirGpHyYwunWSpV7oQXSLYJP6D1W8VUHqPQZvt2z8dkGjflFmqVttJhD4wDCXqDi81b1AWWfVR2p
6Di1+VVLTA1nP+r2U8UeamMEE6p0ZQ6Iy0ieo0p7KUKMOmGMmK+b401g6ofJt2uEq4WyCtEX2gmS
VCFhzmUVTPQBpOIgPDuKvCI3km1VzU+jCY5ezwlnsPp+m6CONRsbs1qAMs9uYKpxQEFLlc0rnA3R
po+zxNG68FNrzdGaeDf88qP5pZbxDxVqiFw9edOlXmwtFKvUq/g4J8ak4lZD+4kmvGPZU/LAGaBl
o+EjtItU44CLkiRHKWB749+Rkoe9DnWRM9pTvQ7iIF2T+L0rSnwBloT3UMWQhF+qvDXmDqfDNLRe
F9Zru+6OjZ88NyI7cgbwhdofzUGS0RN+QvpDwCl8p5Wc6Tp6aC3GloUyus/gjwwgHlcpbZNVqYfE
VSvVtPG1ELOJwi3obeBIKchC36cy17favT8Xr0mLBtworfRkxvpWSvI7Dj22o0m0wy1MGuSFVGsl
6zrSxBGgBgMG27CXs71hJIQr5Ng+/GjfxPp8BDkPyVHJ+tsI/Q8ORjysaRndNWOG3DepWeHK1it6
rXo1W3kDSDxeGzmtVS3stbWagX9IsnzDTjJmKBffBzV7Tqhbv7TvRhiiaNbutEJxJh+oVZcF8QbN
IaNtkgtX5CnhKVbkZ3tFyfL9HFY9x6eiz/ddt3CSVTJlBpuEnWL0yaQe7dmp06Fxtdp4jxQ/PFSy
4hlCgUPKzDMp+wnw4KkpteamrgOxyxsXZ+AtfcrEmybtWMzRK/uKU6WYL1GjPOM0/stU4bxLTtxn
yHu1J0JmTpO5lK52Q3+o5zByOgObRYjlArcded8j9qtxsjeiq1/8XP9S6vJzU+bf2O4vmRj3Tdxv
I2Y3VS3vmq55Dlp4lTTqcwgjO7rLihPLjbnVUi4seNp1ODwP1bAdupnXwGYa7DLLnczF8kSkKoni
un0vp3xJ8ECqDke7nrQn9hv3Y5RUDquXJ9Ro1xbTsVUknPZ6cZDtLGWmUj8tEb8AQpuHZu7I+svz
NwHbti2cvspf6ky6H8a/aAfBnzC0jZ1AOBbojXPf6TQq0ykHNUqGsXAUpXgoMBOIWdnqAW/hmGMg
LlD9yVNnODLnUsfPPgeITpCaW29B9ldYDl7tl5hd1VdKGitMngMhLTJ+dhgNsy3uCB9HZV4jx+mq
7Zgqh6yKadTrf/VDeZvV0E+asnX9OvYWb+jsA4dvkrjdCrN5GiWBy8KB0eQVnVw4JvMPNoLhmONn
KpkxNkVafl0EbaFaQ4qdxNdh9BOa/oOD6Zb8OEv/KtfDX0KYb0UWH0SNhbMpVJhcZoII1agJv5BV
HDrGneR3N1hcy01RiRJbdvNaySLj0JYhIwpnGG7MQsAXtEOQ9NW2bnBLmbE362XwpDb5g5RZtjtj
MXR+LOSEdmo7LOVAGSwz2cS4N0FckPSit+M+jYiP6nGXrkj2GbchCET+GMssIa3BpijTQ1G0M1cc
+kea4RZTUGMfoaSQvTP+X/bObLlxJtvOr+IXQAeGxHTjC4IzKUqiWBrqBlGSqhJTYp6f/nxgtx1/
t9s+cXzlC99URFVpIAkgc+fea30rogSQUVBOBAv1yl3FReeilC3VQUaMYzVkIj+Ror63mlG/FFi/
sIGykNTa/J0mE6spzt6XeAydnZ4P2n52RfFspoMGBz2Ej95IiW7BOCrSi59TMzvIphwPnp6prcu7
oSkbPeazesIOwuNYxnJv+BZow/ZWesYTD5N1RuJ8mO3JelIy2quqNJ5Lr6vXHSs7hvPeOsra1hYB
ufXmgsUknSA+WghSFyjCOQq1Fqe7R2gRxRQZUfliOSCIoIcNvm7ScngUZdtxViUZRNZJFmizmh66
vrTWsch9zKxxv8EqPT3asDG23MP9Q4azBacRfkSjo2eIpj1ZGVAWrjKVrE6lQfgCvhwGSnp/LTN9
Piq9wV3uQvWa00I7QuS9dNj0rrlR04zOtBv8ucM8hPPrFM5Ih5EtX0ZBSlIjK1hD2ZMGreApHizi
m5B37Q1cCYz/48e2L+RTgpLIDZVxdQ1W2XGYtU2YfM9eoT/Hc2VedUExUCebkYTZtQD8+6iqaQ4q
ekOboYoiLITx1ZRxtLGIHl27tVE/Y+TBTJMTS+SqZ5HN4pTPacl95RWPivTggPPdrq9F/aqXcq0R
ECbKCkuK8NpDPUSwG8LEWZzVGE2a5wyhO7T1U139yMshPqiKx5vGJRtA3Hibdhy2ReqF7K5L2rVK
N/hrbtqAPb4uL9yo3kbLGNOG0O7mAjav3qdzkLT4olsPR2HZn9tIw8TbwivTl7Ny50W4ksOXesr3
0ezvE5XUK4U+deVenKo5O1LfaE66jzqLH4btYxKxWpN6b3jx4gWh7JiKD9Ql2wFHrV/hZLG7acd7
6lal5R9soke4ZmSNSfvJHpND5Tar2i+wzJj9iA2f7O0wdD8bszsn5fwgTePTK6km/fI7zyvOnT1O
hLQqjsaIIyqxiWzWM6qrXse/Z+K3i7rvVjAb72F0rEMPoEikxXRdQEYEToWAjTpHpx4OnNZ8aEX2
2pGyNYfEOac5rk+TUqRrByxugrN8OAsMH+5GxnLTGfXFKAX82BFFUw/mo7L+kHNLYorrghMjn4B7
9FZFPaXjEmQ99rc2TvZiJuapHgkOIpcNP8XOSxq08DbQAY0ecAo+cqVr3l62/rUV8YsqExNERIyj
X8OYOFhHM/IOmsgVDEX9O+yb75QZBjl5ZCCJPHmYDPdX6ZQaRvmWDASYu6eq+TlbBIIlj2NOSnn3
XHfYfnAj/QAgcvaSdF/ImhOEnLadXbLHOMmXi54ICzNWIzxpXTEZwdjWm64sXjMRqpXSkzfC156N
ZtjXU/UGq09hTrWPxiR/udfKKKB3xQ7urDb8lffjy0haWFW/miV5DXSCeKPjjdPZI3bAR57aNpa4
WsSD3XRPycAWmMqkDeKZWDgnZoGQez/VSE4e4WOMY096efkGfCLeRIVFeFaYPJfJY69Xr7Pr77qM
l5tXBtDu2DRWeGj2hob1LCZjEN4l86RCsq5k7Y5DLaVXSrGcJvpz2dCJzyP1yoCQ+qAHfTW009VB
IpLQAzn0/raq7a2t1SQjGfPREs2RCi9e04SHcxPySlDQWMfSJ+LeTf+EYSMCk5E79EMzwNY31Dhx
Z/Wr0GKdCHA8fPlUHlgADdPZjsvtJDz+AUPn11RlyA8kaQ6Gd7OmcX6KU3Z9pXE4qftkDvQqfaBy
ZGvrDG07Nmed6dzz0EsdM5lHwkoYWqe2Z4sOVe29tVYvN02YxGtRWPt5UBvDLYvAz/3qnOp692wU
2QP5gaspLMV7JgvnMIEiXndNZ72n2rxTKn9DoVU+DHnfPpW29Vagli7Ctyw15AOKNbIXlr+GQ2hs
iJLauio6RFhrgzaHpxyosVtPrhgvysf8Z1fhcwiv4uirNgYAsuSZz7iFujSfdjozxi1dr2pdcwZ4
BtXFH5TDtCpiezeY02/HCTHYTPIsXZPsukFcJtZsbxqql7r/nXWY7HyD2XHUPQ2ubF6I/8tv/hUt
2zfR2ellSn3th+tVN9MtYMSn3pusSPbDk8gfKvmdZzkg+yFOrhLyJZe2EHtbdcn1/m99ZK29bCau
jWF8LESyteJWX/uh2PuJVV4QCLCg4M2xsnnfT/6bU9jtXoYznt3CeyQe4rkX/lej0AOBVPkoc50t
kvx4OeO8BwigfzipZ6wY63YXk5K3ngYmlBFxYDBqOaDG+bl0mj5wRyM7VDPR7lYDGb9+L4bKeRhq
LMzmoL1VaUe4UV9y2LAw8KF8d/Qztq9xa/RuuYYiYAT36ghaMguxSsUpNRN2Z3u8EBjOUAorbx42
V43bCKECj3jautYLFa/jDPFOGK7FPRrkSvSHBvTmhmDPW1JuCpXGZIapi5u149MUwoSH9x+uqykZ
1vdvzfMyXyfdH5PsPfaxa9GoeKe7mnXQzfwBim23vVdrsej6AxfdDc0vnrt4NZeZs226qN9KbNwe
/ugpzUEmm6CzjXR8Zu0k8wZb9XbKBG5QdyYUMUlddbPi11SOuz5P1EOYGxSPSPKDEC7Id1Xm7kpr
gC/VImpOaU8DhbsnV/ozH4a31hpaGVY0ptvUmcCq4BrY9ZoDd2rw7JUlDetSC/1RN8xHf+kYtWOx
pHLWmLxd+WCAjwkRUKTmrhGaAzSkzPcdWTQcbC1342SQVPqEtgxN412Tm/UCZ/F3HowlHF/qMy/r
76Kyoa7xKC7nVeV6gK16f760fIpjCfemieXjIt/Ecab4Lcm2s8R8nJa2Tzg9ZdJ/6s2+P4UiHLdz
xZUlw+5+6YcpV6veLqe1V9Xf+RyXWxXhlh9TQ63jlmREIyR9NmYFmLHlbLt2cU2WvPe/X0eLYkCN
bnpC/Rxhj+qCGGgK3tEZDpBG/JQHm0HW7tP9n4nQJv1y1p4Ncj/gynJ/eT4iP6OH9p6E5biOM3vY
lRM2SqOGhq/MwE7cZOtY+R+SKbMgn50mkCOhVaEaL+ac+aAhq68GoMla1261fbOpwANZ+RxLMkBB
lqyiv99zDY01vLfuCjZ3SNREi7Nc87JN2Xnjxinndj9kUL8oFeg9VWP0MtQxG+tEX0pF/StRG5QI
VfYu4Hxd9cxex4kI13kat6dkEhiojcp96KvpGGlzxVi8hYw19+GTuxwNRpV/0T0FmYQGZId3r9fD
5tFHNgyFWczL9Tq4fUHAQ8aRGkDha1lE7nEwsn1PkQ6j0DzmcFnep6zeN61t3Ca/GAIDp3Ix2DiD
FWx8o9Oti3t/NF2Sc1QEs0jViTjclwQVmcSohFgj2zZ7cdSfKvS98/0hR2J6ri2VnhMaYzYDi6dK
+G9lTdtMK7sXQgFxbNoQmupRwfIaov5hnIn1iC3CHHzRwqBKDOegafnv++u3Q6N51mJ7o9R7MXLm
id24Wxmie3EjXzt3y7OjUPuCPWJZKkZfBGMY8TrtOtAKg6MzXpUTplvSMevUWMX+DPVw0I51YW8K
09IfEkvfxlqbnEfnRVZrr7esQ915RLnWs0UbiA+Rsc9n1ozHdCTX0LRr/5ElHJ5E0olTob2kwAA2
rt70xwovd++KZj94Gaft8tnC5HzSw+m7bYV+LuWGgwdxl1nqAUguyl1LlG9gNvLaVnq8s2fnhRRn
tR+Xhdeb10rLjAPAna/7Z8999tZMpvWczdVyOiNiABfFk1kNHD7B2ISAWLJxpF2rpov0jT+A1grQ
IrwDtOrWXtdy4k7cxj1U2BQJ7iseMi3b6RTRz9Y8b/Icxjcb7cY0GITb2dxewjG9YYhRJERNHRCN
MtnEFfOTbmGryVYS5TuCTanNOegzAFRJ6z9xgOYkQvYotmT4DazbIipOnhdxXLNbWE+hFEHsd4sy
YvE3SDe8mo2+InOMqB9CGtaJCg+pRy3aDpX6KsVhEcFHYXL29dpYEXDQ0I5hhbcqDP52QpOsyj6R
FpePIMOxRUmMbuMwnaqyjWj+Wj2JqzYdvmWVoMAqP9JeEAdvE2W2NLaz+U9WW/o5teV7lbXEt8g4
OZU9ab/uVBSBThxSEGVEoOXDUARDm5JZNVq/rDBrHiWAj7Y25dma9D0JufWzSQJeqY1P93U9a91N
rWfzjk2mxNUT9xhohza4X9D7E6NRVydDetXr0N9NfZLtLD35Yen0JzE4IUOE42+wD63L5SGzO/8s
fZHikqYgpe8qDnM8Ptppw33Qd8/5YpOoEhyqfs4+GDr22oi0nBZY6u6GELSLBcjmoHJJgHFs1ciV
om5jZ069cqK4IUvP3kStHpU0Ly1OvrGOIcBLgJgtt5FahgG5M04gnvM9PUKwcUnOBMNQnx5e7Y2R
dRjF06F8M91jqE8YrtsmeRk+LQHRqMvd6BZav4wWEtWYGA1ERvHhDmVzbNlIV2M07UP6XSzs3OAE
U7B+QTDf9bL8TOfeePCW8rjPaMX69F+W9cicXcJ4OPv//RPVuoG5wGKFvZcUIHsGfOyeDzEVTWA5
kgB2fyNelkU7Hs5HwwFqH7Uj/VTfrDfsTHJNCo5xJP2IxgtDg1Ol0XiL8Te+VNz/3H5FeYRZlh80
Pkn8onVxabWs2hJ6LejUaYcRgsVJuRk+66x20P0OHA9D2/xj52p8qHJveCgwD29n1XdQUEW3T2Vn
Abm3dhnk1EeNteKqlfVDSqsRsv9wruVywud4HyS1bu65jbg+cfMWps148w/hsmZJYTxVcKEiL7xE
LosJDZnH2HTd4yTnK2ig7b14GWHZcVDvTvT8rbVeRj1Bx1P9zJJwCKXZPUEclKWlv9IyAwHZ8QTZ
2RCuMrzHX+nwe64JjIqrUn8ClIYD0tde05L8yICw3eIaTaANDNIG9ple/pQLuEXrRwBwQCp6bHWr
Rs3z8b7h4yDeJUYcPcSfFp7oy9x4lDqulq00pKvHXKc743dlAgdEy7cZrfijb1EZAJzFdhNClx/1
ILTJ+oxC+v+OMWVbI/YXEsKQX8CVpUZlnEEMfWeYN7ASkawbRzg324bXsuwbFoFTOzfKtpmCo1A3
Fhe9dgIio4o1iTOvNZygVHsoYqN8brXypkDmQukaiH+eCEUvU4NfMtjQXcqWwJiGzZp+XXTKRVwv
YJTHe+E5JX5zYoBCJQCls3e0n02bXwp6ysCQuM3zSPpnfykeNZHUB+IdmQBo5WvizQxdIAof4jTZ
a+NUfSUZ2zr+2zM9/vBHUSridyJ11QoObxZSwMlKw3ea73T0QShZfe1ctGZ4zulJKdr7p3kev6LB
1w7xwkpxYNc8sqpSb0jgWlFl2Cf23XpVzSraN7ZY4gyc+RCL1n1OypRmIgL23nrr/boF/pJ+y4Hx
TIOxPLiXGIYvrR92xS+jAfB076G2Wn7wY1BZ2pD7nI8NF6BkuXZToItIiPqNG+ZX5Q9njYSvrerG
RwPUiR1W8u2+NLdVSc/EkuqMIHFh4jWLKWxTmW7zoJklZDjQGXU/xo+iEuPTOMKVxIyBZiNxV6aV
iQfmCT198URfJ5NRgClJjvdXVtpSvPpD8yIH+SRpap7iBOKKl25EB3HlXiqlPsQC4cuHdiuWe0X8
ZPZ2HpuZcCFomQZsmFPqMwyZ3bJ8Un16zBxLPQ0pc682Imy7EtkOM8X41MYwhBubyYuqKps4HD1m
Iy13tJUf1Nx+p868iIc5Cg0FSEoNmH+uECkUMUfXJj9x0rO2mcZ9SeAaIrguXQ3hqUtrQoUE3X17
0GemgJO2Egas2jmLyr03vDo6sKwV0qJN0TXFdsh8fHQuQfT4puUEcNOoz/fi3WUuvx09QuYHifh3
mtdmqE51E1mcCps/0GHNfSfcayzq6lABg1mL2O5xPQF6D+vw5Jr6Zog7b2vQFCSLs/nRaLQzWD4Y
gy7PmmYU0ZopZUi7wZG7ew3PEE+ng1J283lyWqBRSURgnJZtnN6wXy3Oy+tRtfW+s3/SzbF/FMts
ok7pq8E2rA49h6FdBgL24FHsdZ4cD77Ccy70SgBf4yFo0v6F0751MKrhWRDiqWV++THYHON74CBD
BckhBkq6Ya+P9kT6lISdvN9L3KilIdtPF6vsq+A++b4vWsVAHGEecNsgv/2HBvG/pBf5v5aD/FUN
8t//nerk/0G9yOJX+d/rRTbZf3v5lfW/vov6r4KR5Zv+h2DE/ZuDVcRATSlIgjA8FFX/EIz4+t+w
cKMbIMRgUZH+VTIi/rbEwfMfhoWQ+h7X+A/JiGH9bVmToazfQxBQG/wXJCNEtiI++We5kzB9FBeC
H6rbmGyX//+LOcwV8zhZs2Nvkz680RT+LCL6cM0byQUXJj9xMNk08pA+XNoxPPShuKieYKEwdo1A
p79LwNPSPICJU4G+1kdrAx7X34ErCrIIK2ynVQ3xzWW7yiK5zR1Es24NsCoa0i7IapoF9cz6Djzs
ODiutklik1kEsASexpWTjKs0s79RjJAy6rsX0IJxQDf9pnnhR+58z1CFOTU1MDt797a8BebAXwsb
M+Y4q2Qc9EV69IyKL6BpjTHXZUoFsW7OrT8EfcEv7Zi93P/PrOSPcXAPJK5bqyJ0YzrnKU3iwYf7
2a3cbkjWWeJsVDP3hBKNfiBzflJSGuu+oKrJ/Js3knCTWAwG25rXOHRH00l/LS9rbKnLUmKK5tm7
ZT0xZo7J/D+aDoRxc35JPxMDdrCrl2BUZPnNnPYnjTw/mDs6DIZkEJg2MI/lsEkiCGJg4z4j+Fly
pn/c+Eaz0upJBpX66YC2WtVu9KnY8ldkQD9Sdd8UH36tNywU9vxFku25BFhJFgxQo1bUt6qUb86g
4lWdkcCUq+Qn1NQ/93+p/PhLKz6qpWtRWPp7xb2iZH+Vs3mcKrjonRKHmk2c6VB2mfocLnp0sTvg
OgCNRdAmpEvUbQu01ZnYEpAlRfq7Yni8F/61sPPL6OK5iTrmJQtat4FeXvkOMUt1+D2F2lk2ebrR
dXoLxRc38LyqlbjhnXk3VHUwM9WukmT4QdHjBXXyUXn1GChiisn2Gj5dipoBXu1q8KAEmiok6Aiv
1OSPV5kBdNu2ZlZfPD67FbOjQzztjcqDwGYNB0szx0MaZoecydEpdAvkMCWt7KIi83NiW7sAzYvh
dAuGjiczrlFEM/EMYk1eB2GvBntGFlk0R39iC9Gb8jNb7vvUoXk8xMLbFkTU0Ea+Qu5ygRfC5fLJ
ZJk5fzL0RcgQNRBxhWQYnEr/YNhyGyflHz0xqhWANRKjXfEBVG8iG9X4yAxjyZGn8E0yXCrsFuKp
aKwXfcoPNe6PFQVwAkLOeLJ19vqJcdtCsgi62j+DEXOCiHnAqkJdgGPw2W4Qkyoe0cAZ3lCKv40t
/K5RTymyvhON01ykbfx8b+rRt2mIfF2I+cAp6mOktF9ZXXiIHViPWqoOhgivKBm+OGxs+5JgXCv2
g9wNueKqPIQ8QOZcbwBhmWs9S4pD2RKDFA0PbvjBePgZHV704hjDhOKCsZQzyPLMda+ZjtAIYlYs
uPtHkMN+fOznSp0Y7x7iuBDHMKRwr20GFipkBppnaaD68ZazEo2l/m6QArPHMpAHYa++h3ggRrUp
vFMHHJ5yV/4YWntVd5FYK+HKfb90nELwnpadz8yJ+2Z/z0W17BT83Zyi3Sg+2n4C8QWJcaTPeVSU
Lsz5UZNwQWyOOS+5XgJVd+1TKa1xW/UvDvFga70f3po0/Olau7JLHmMrY/ymsei2Rb70dIuPPH3w
k/HnZGcf/iTlupLQvkaQY/O0HaA0roeREXDk5CtvCG/09bdg6PHgbWG61qvph1WRWpYJxF2y6NcE
UzgbzsvG1u+iQO/LAyb/aAVYEvZyNeLNiMlj9UuYU159xazK9K2HSaZFls330Vy3qMUHbfY2XsgE
T4zVc05ExrrlNClM9a33SLlzo7q1Xrb4ZmNuZYbuIsx/0KCnj+e1z178JHW7haqFU7CwVH/o5G80
fPkqzLZiyja9bV0ak2x6ZYo/WjM3JG9Azxy6GN3xfCgbC96X4rdDQ5RGC2DQzV+dyAzPTgy7CkjZ
R5PbHGTsfF3aIyD8ssvWbWEsrMT4ubQjtXYixvWl33d7Ru4FfD8VPcUTIn19QqdB64Obkx1qq/0u
FOkJv+h+BpqZaivT57heesRuRH7MsuBTtZNIuu4y7lG5itX46upCHgd6PUaxfJ3Z0YdwjKfIjkmo
NztBA0Y+1b5Gi846DhWwudnx/rg9vSWReTlaQHQrkdeXOypHhlaPk5heqir/clDxmGa10lpU9R7g
VpA+4SaNF0ZwO1/E7HHc8IvmMntMSQ0/faQbODHjFt0WUvVZMqJfJyVhQ+UEk2wAtE6b2PSLYzZ8
l+a1HTR6uVG60AuTA+fj6aVo/PdkRFvgqj7adYhf0i42r/M0hGiaKoQxk1NcU6ZxHNY9IHeIS7L2
MunDD8eo5CrKGNqhhSCmG7mE09JGz+zm0EOyfyWmbuPZgcuGtvLq6kXEJBTGugtX1sVGQwjATwzh
+b7W6z+1LIuDw6ZuK1p6zYz4vev8jdn70b7yxmSXehv65jngyeqjTpqTz3gh1F/sUttqpO4cBzHu
G22RUHXerrfZKB0nPt9qJ740Rfo0qeRBj6W3clT0Aaq82swmlIvBMI5dFB+aUns2Y3grmvNd6m0a
3IsEEjy0cUYlhEphU4RGuvIJZVvFt34jksJei4oM2pzUkFYfFD4A9qKReDkGSH1ooEmrHvWmWE/a
WkRPU+49cmS/2AwKgx7VySYcLbh/NKka3z63PMjrsZMHrILnpe2MJiX6mUYDrc0K4WLs732IaFhq
N1MRAYWNMF6ZiB2QMdHQLMTXiGFul60SvbygC7yaTlWyHTuAmZP2UEDBLQp49PW2U422jWMSAELw
7gxaT9Lp31JB9kpt+O9zbdG/vNZNxSY8xmuwtw85OrWVHJoBX77v/7DTRQjFVuyNzZoj26ZlJFNx
/AsM8Gz1jNDDjoLIKtpDGQLj12QUbV3NrNa9Sa/fZXq0LiSmEU99mO1Ik7RF6EhzHnktdKn91FUp
jlOcf2g2IdS4f3J97zRRS7BjUz0NTkiAM2XjOma6vma+TeDDMhJkwsI86oenDeNJ6ayvZBkOSTQc
DHfheFtbs/O+k4TLhBgC2dJlLKebzIUfMDc4xb3+R485P7IyEXiRhMcwj+xHNRqXLpkPPGjXrgz/
JEX/pqniYx6ReyX2dRwGFBt97gIsMr9n29hrFGfrkDyR2K5/o048jV3dbDuw6Xg/BWFQYFMlZWzf
GQU0jQSpqpiuJnlla1DEq5jNiZbdp+/1rOxWTEtB9Ju0rU6FG78N2UKJa3wW9dK71kUWjDXvH5Kf
YHIkNeunyLKvWr/Vfr8PzeHb8CjXvbCg4TpwGteNF3eyn2Dk3RIldr3pIBqMuQZRhlBCGmo/iB+S
FJLAUjCmDTrFdP3MYEjQoJLdwQ1RW5sJCUHZzg+pNH/76WtfnIrRXZeQ2Zh4cOenApmM4AcywAiS
RbMiVYEozoSgrjV425zqVWWAKvlqfIPeW/dYdvGHq+UFtB3vZR6TT0HcwhC6ez+7AOd+dH0jPkQ/
bae+IER+7JR76XEdHhIv/VF7GXjgYkWLAl+H7MSe7JcMw/IfN2yvtd7uAUdXq6IJ/VVTRQqkqf7g
dk5/GQ2AapKt+mi0FQEERn82Ivqicq7OZtalQJicX0YWqQcu5hps93OvhpouMrRX3V5mcE757j/l
bh0epYfUzs7HiR+hMYNoXssmch5GC3xi6BQ6WOGPRjbh2hK9xjoOJlLr65MTdc+9a2415GNkzLjE
ITdUWGXsHhjU3ELBKQC/lx80nDv8hqqKZywhcPNhCIdtn037zlcnNXGe40FLAjEgaVA7dzkrmIz+
A8+avoQkrSJkibEjTlk0K6jZpf5pyIjLpngYSCGi1KDJnrqew9YIvD20l6RvrQ+UZt2qkMx4Dz1G
KGl8qlb5Gx4amiI4TUXRXkQIMguW0kolDDzEUvxxwzdr0brsg4O7rYeWmWQptE3sHPUsoh/TpZ9F
iFCRLvhj1KA/rgQUfI1miBDEddYEWvIxsbryxhODUAkRUTrpIG5SnywIg3RH+jn+iSr1t3dpKIc0
KZY01l9j9Hr/WjXydfdPoq9aGPc5s7b4E3XCx1AMJ1IrPqXkWOeUbOHMgTCnQXJavqfPoPAvX6sc
G2HkhBzWqRh5y3S86NCgY5/Ix2qwv8r8moGTea6N8GinlkUgY9B6fRTMGnw8o9UmqhfaU46Rftqo
AIJ86rtN1DfGth3EdFpUWdFyJKDp2F47fnyvTwz+dJHCNNWeslGoTVYimdG6h1qlZtA0acbFm3+I
3POeByXOyuci6MzbVav9EhpS7AV8aNqt9YN0lZWPfkpPM3SMebshtZYf1ebGuqOy1aX2xXkBVfKU
fd7Pm0gYD/NyqPLNP//zcydj4XWIyDluDbIZWl0/uIJ7pu/qdlMTO0CPL3opyfUpyf84NlN1LvM8
5RyKtL1Dg2EfYxS+h6QrrqTzDpNXP6DFjfLWP9tZ/WANHN2TXHHcCUMnEJOJesU1mYPynEyoGLdk
8zhrm9BN9NzWdCmISFtFvpPuZkdKFClr1xhbnhL57kx6eHSdsz2HKCmKqQ8c0MMMKKMVQHC6wXw4
cnpm8tchQ8k5fVnCWYY53QrVzCbKoAI1qCvq6JrRsiB76wYN7qEwm+8h+TbawdmUS+ukN81He3B/
FopbhsNbw/DgHLUwgwuO7uzbfVDq3DoNMi0AqDpjMYdcpVluE60lXwnWGUaYg5I86svn7OkdETQV
xIqGa7GOGH2eZSr4SndTeBGhZMinQp4KGWm3jNMHbZfLnNN5EAOGuVrymmBE8QeofBO4f9C+5t2v
0CBnw0c+ZIdKX3LrLPaq8GZ3y869rBCJwd9M01+hHtzymXWrpWmRxPTu6RiE48P9cYDNhlykyT5d
yFwmUTuruEoOMU3iVTeWvKiJt0EJZCmdZD3e1/JZe3ytipwvrReroa5ggYx0TzxENpDuoq9oLA7d
QiZ3DfNNT7pmPQj0TzPszggIn8oP2ZS8ZRQuy8253JdIajg5yfYJpV8u8+2yIGrJfJFE0xGSNW+B
t5BzwinQlvSObIbNoOtsBkvtg6Z4xnQ9/dQpcP7+chhfcwxZViXaO2WvbZaY+IIVloYF82WQROus
BZDc2WTsupzC0DdwVZcFoZ4DDcG0qgkn6juWbKKEPu/TI9kQFVNx5s5hchSRN2MkZC0sp3cibdz7
Z6NZLHWmeK+ICg7u8/H75RDLa87jG8DHX5XHy1ouBBTImzFoBADKTVUYflAYmbXqIY62rvt+b5kl
ih93/3ynpWM2D4LGlUi3qu0uoz1ek0yirFZHkRKJlrz5VfrLmuvnLB6zNSzVeZ95pDQUPmkM9oAW
YhDozFuPakVPmYboWtNvZm06uyM3sTPW87bxtZuauNeWBfK+cI+yoiTrvxyXZlA94qfpt8vlv28B
o4M12Jc2HfHFY+JyVTyveaIc3QuyK9DnkY2khUN6FA0Ho4K5PAyotFqnIpd7lvOGfZm+5PKYjFG4
tQu8TuiblpV1TXO/YqldYVVqEKf6Nz3sf5Vl8yNdBu9/aQD/G/+atTg0/+rCs7FdG8DqcABjFARW
9s8NVad2m1KGAg6O4K6ZCK/p1IlpEvj1De7kwMnbr5gbTozuJUp4uu5Nw6wMb8sr03LcOql8XxaB
5doKP/v2WhJRj2NePVWJfai4CeOOu7LUNks70y91XOw8+UyLLollXs3/LNj3f3EaL+8IpqkJr86x
Xf9fnMbIuHy/BTMD1ty5qEFRv9MZs+PP1jV2xdi9OynNxAH60P/5ozT/3S+GJAKEDScg+jrrnz9K
E/7RxCGIj7KutkUoWRLsy9IGbhPk+61zESzLyyqycKyMZcvvOhLG5/jTRmTflv4HU6jPST85cQOv
o10RmflbLMVNx9McyXjvkRLX8cLJEflcaoapYpP5TxlY1r9aBJd7woW2YeMD9ei1/8sbsRLAVdEU
29vB5MFbXvmy/g1I+ICtO17yWfb1I/c8sW48vi4eIdDw8aczxTT2KD0EqwNxe5eGtq4LwTYpLssS
n7ICdxa932WRm4yv2WbPLABNuhPfQC7K3wshPOosSfy8xiJ/MZ9pyWqb5VoiD/+8X7L/Px9iQ27r
6UrMTZH/ddTzH+ydx5LjWJam36X3SIMWi96QIABqd7r2DcxDQeNCq6fvD8yqjqy0KZup/WwYVM6g
AO495z+/WP1A//18yO+/up/FV/4vcuL1T/45HbKRBiMBti3ygBkRrdLgf06H1D/U9WyzyKfF7E42
WUdK0XTxf/+XYv0BNmuqOFljZiDLGi/4ezpkaevzDdxWFExbjf9kPKRa8npk/mU1U0xUy7wPcuIA
iHBWWS07/jIeysYiG7SlzHy9noiUWjukmlZJi8eb5Pwq1g5qnVMFJGJClKe9giKxh3nzMq59V1gb
lzTqr8wkLslnKTlIyJzlGuaXiaZtNWoDIv4G3vVkr11dTXs3XENavVJBCRAiGSuy7hXv10uakVkm
LMIvJDxT3R5HoZi04M2qqd3BdDqIta/U6U2W6RhmrzlNZ14o51kNvbjXVzA7ccXEgH7ICaWqMeVv
0DlRX9LFTnSzkQjyiBd01j630cMY0NMgeUc8ozp+WJSntKc8zHAc2hiKghCtW36QgcXO/aKb5Xdy
2T7B4OBl+p26TmPYH9UuvIHykUjEDITKJ3+TSZ2qzZGMa3RrKP0MBuLiG9oBcpwidFsOghLafKMi
aXaBfYdDGpCqVYN4aaCLkQY6EM0tJvnSsZ76n+hy9+GKJMxACrWt/6DgYO5mgvo2wA7QnSic6g8g
tbcwjZkrrPjELO/7VkMjA3CBiCI8KGAZywpqxCu6AcpBiCczr1F+1i9ICajhs4QuH1ykBx5ZYZJp
BUxskJMSBMXOzemITlEZ7aCQM+UE66bd1GmeIkKJCJcYEmVTLRrbl0GiVWpjVa1bv4hu9XISNM1+
yvyWvLxAIcyT0imj7SC0gA72Q/QViZkrFNSvoBBSzpr8vzL2uorqVnEY2Ui2A4hdDsumIuZNk7ZV
Oh2lMd6FSOjoVqmKAKKkFZKKV3CK3DnUseBVU64i5wLB6p7hkAAngmvlK8AVg3RNIF6Azm66QmDD
CobBRmjgLo+QdVOwMrMhIjCsp8obwdES8DQ4Xoxt/bH8odtbpx/JhYQwBQK3rFCcDCYXgs2NK0g3
1qShrRFwVvqp5GBU5jCeHJKtYiQubgPSl62QnwP2168goL7CgSm44AQ+qMUPi+QqYIbV3F4bRDKt
Dk+UarMmj8DQcK1YIeCREO5LJHeGu3j1qxHKCAElcjK6SE1AFQEsG91FYsvRuUKZieb8KJrOb+lp
wj7ddzXgpBbiagRTCL16+oHuhPlAmJ0bkNIaxPTJADvtVxC1A03FUncN1J2CcAVadRDXHuTVBthT
uyNA10dUJOdBb1ZK5UhbXARZSQ+NmvSa2Kh9DBjEKWi02WIhmKXAWoqWOSDGcX4a0htu8uWq8inQ
KCVJUKXNRxgvMTHx+hn/PMVX56529Wp5Y+zpxhy8RA1BdVO7wIzoFoRc3QqFPEOzWeOfmjalG49s
KKF6sh0T4wizY8Zf0YiOpjrkjFVg56RtVHjJaKabiSkLBx3nFRGPQCakxgdLRswN7fzGsqfwdM66
4UtZxFObT3scr+AA4bJWLQR0D1WgWskBj7wfAxJbDvWOAWLcA7pE5ZHJ9w6999cyd1SomZ7slWHE
CS6FqK2ipPIjcuhJH0+3cTfXVwwIoKZAfgynMHTbxupRqg2+3RN+FEWvock0TOVkQxtaMQMKldGT
nR7HZLLN5vhmGJJA3S7tG0LEDjBViF2tLbIqi+gkHNhOYSwMX9PnfXLvCXJsGksn+4nYEplUkmDf
SUxN2bHS25nSu/iQa5yh/S3F/t6dcuD/jEwxXV8YRzqgt0vIIocYFpcG+ZDwEXthI24jWq1r5exs
xMpwiRNKWVMfH6sEocBc1kyD2I8INkNwMaPtwVYbhIflvIfT/zE0xMxWRNQ9gAZrPhpQMqXs6KlP
neWcF9Q/0WTeICgZr0m2sOhK1c9unDyYBRwVGGwxEq5/NUaYHRsHtt1gBSFCzvdQOPNREDkIg2Er
TSr8rSgz+E2ScGt1pnYc1/Fa3TSEssygyYv+s7SUC/4C5lXORlxUY9hNhpGXb+yTKlaWcgZPOocz
2IcuvrnmTuoNFZKESmqk2XtLZTYnvueAs7NxMWTLTmaBsfuAQOQWaTLxjQyojNRogkFuZo8imRhW
wkPJ6Oyct3bKn9tkcn7CWnAdVXzOo13dUE6tcVSZfpJawzonic5iIJHAbcjJie711GBPdKjs8jmp
fsV2gSxbQik2wVmdSHByCa1do/Q4TEkKpG/fzSXAdDI/LkMVbVSTpZUgWnDv0TeL+kCCL6zYXN+N
0ryt5XNpZnstRIiuqugnx6IuoTRq7F2xKxq+oxq+3AYe3zUpnKcIsYzRqAXyCe2VdPDFvYZpiaag
eJTm4dYOKuPXFO1YrEVr6BmqyyysDlVmPCnrdIjQBdurYJESAKZqR1SFUQBLfzrVJT9EGMZuirjo
lchVFKOF/FabceoqqNM/mYiTECs+RQgrrZWnlmBcu3fVlR+o2nMZTLXWY6CgfuqL5tyGOHvqmDJe
oOZ+aXar7TIH26gF0mQwwyTY5njgboranp9yO3pVygJudS7ORq3ZQQ531tUdMoicxm9jtnWsMcLD
JI2JFy/RJYGaXc1Dd0675jxbtIzOjNaHVECSpxxn9tmzLDeVVvlDY4fbIbHJ0CErsI5DfxArAU4U
r5OGiV8ec4RI5vTRDEyjyn5hXayui65FF9UZlQBc4itGIHS0EwO/CyWRPQF4H9dR9kwaNUOPdmgv
eQfFoWmaYd9FJNth+0UdIaTliCjnu5RU0wOFGB8C2rdpzZdpSX4tpvJmNQteEHbjSYM9nLUOAcZM
XtsAMPTeIA1EtFR2GwRj1RrgnT6qnVxtDLQVXyWj7Y08SONjWGMMrLCrsM4bt0bKujPoh/HQJ69d
O4/MK5V4i0gIIn/LhpM3UXLkBH3m3Gn3UTGLIErrT6pG/SQiRwvsRfnh5Mwxs8w+dCmZvEpF3tDR
GNhg+a4RsuBQMjL09a05vpQk2yck3Dc91KUMZQHsaK9VmAbLTvoADYkY2BBaQV0kuxzRkZWQ1zkX
na8DM3eJeXQyxa+cmOMEjWk8MbytXmSjuVaaeoCtXiJatnalA90qeqcmabdVSU018b7HyThXZHbN
Zv1N1Gsmc4gKg2lMj+Qcd/CQQE0kFD25z5OpXhPI4mmqfysUzhp4ptpOhiytDsAqaoWMS9SobTq1
QI3dEDjePqOSx/yE8cWgBMW8EEo6X2guXLNyOIEt5GZKylnRgscvQnzkJTMndZ3epp38nPSYbjC2
YEBWN34/dI9ZPfcndc3wcbrwdVlNEMywOE0IIP0kfrbXMKP7hcNEkcS2rke9OZNv95c771djoTNG
/vvVP/+qWXiPqqb6f3nSn4/8/fninoxEsm9/WOwf90f/vIvBxXj8y5//5d77sxriEfcKi64AQzrU
60XqkBd1v3m/tqwRT7/v+9tTkrggSOr+8N+ec3+FRV1Tov72N79f9v/p4XFNsiKEBCDQMIrD0Cbl
IYMTO2+79er99u9H7vcx4pGWKNw3OFUxgpTq8vD7Gfdr9/vgKziAqFuH2KQMDgDYv2Ok3++veL8Q
6oBu4X7VLEaew5IsXEqckTCLMF2bP/VH3VT1LrO18tANkTjYRh/BkFfh1kfVfpiXf7xFmID/uBbC
KBrqAQ4DGnokXUqBNHYqDvdr0mrVAtiDxEKsTH1JY1a4XuCtkHjj0Lzd/yv0jAgawUHhVvOfSnDK
D/cHpDxiLi7h0CBPJIPFsMc4EawKFrbhJGSNruLX+7X74+qi8/j9zvttC8Jf0Ntsu+uT//IS99t/
eZ3fj4t2mfZtmoe72hzYnYioOeCLXcPVHw/qEmHmanY2SsL1C+hshYC2HOH8dq5hz4zrT9pEEo+X
6695v32/1kjR4DoLwv77ffcLfY2501jlyYNdfw5dEN2o4VeP4Y86BAxA7t/B/SJZf5HfN+9fE6pW
FbnTpm8yyDDrF3e/uD/2++b9j3SCDP98FHSNneF++/7I/YkpuXzbULmEJnPsiIR3oq7NLbRvz2nW
maDNQGzBnWDUnpwO94SsOI91eNWVL8ZiQbkMpxpjBLlU9nid+lE7B/SSAWFGO5FJnuVobsn+OpNe
jBCNSQlLgHJD1EXmoXiQDfVYJq8WqYSZ7PiWJA4V2tpKF18pqljiRJM5gEDrm3a4i5su6IzG63SS
PRQiLuXRQzFSZ15DgEBWDTuWwWuj166l/orKX+2SeIW+kixU1zD4dOPIcBm+SIRwy+x8eEFenSke
Xv7ssJDqnCvWau5qxUD+XjNviTgO024nTf6awxXt4j6C2SG9d039geHg4zC9Y5foJbS8WV6etN7y
StH6AAxuCZXb1IujcKojOaLdcSLEvespBLXGz2Rkk0XKh6CDKd/GSD9YfXscCdVFTn4AQgqEbp/M
dgpweAjCVPk+FfNzH+ofYxKfluZL6wFuo/ikqBk4asqAfKEjmI5Dqx/MAuiz0pkojLvS0k/93AXK
rAaNQEVbTYhhyYee2HLzyzCwlUjbSUESNkKtaQV1gHULF/tlKMSjDRu4imt4YmG16ZLhiTr4nOF/
sH4AfXrtsp0w82DBqbKfrL0oxp9ZrjyZmvbSOPK1TGQ8OVH+E9OdZrA7Y2aeJUkzmvZjwhxGJvwl
z3r+La/4upyrhAxwJqShpTxA75dFvJ+62sepcpcDuVraDu3TVuy0wg5SleHSeYKNZnT5CXOPfS6p
fmXVW0ariE8hr2jdweqq16ifjgLKpClD4VESX8WvfZ4utZmiwlADvTC3Hd5ztTM9hmp1ybBsUez8
sEjl2Zn433Evtd/sLvMFVQAeyAfJeIvLmcmeSu5hyKzJ8DrZOmqQNDOz3QtR+RkWJ1I0H+l4zrP2
Ig1ZkNjqsYvkB8KMr32KIUuE+geBdpcoXvkVQ/xIZ+JNZULmeiJ9F9ec+GFk3CNm33Fw19HDQ29Y
J8Muz42Wn0pb3Zt9cs5sA6rIM6QynKtW/34LnS5wQ5u893n8hjTYkllqmKrte109Zrp6qERzqm3N
s62PUkKXZaiMovR6hNJKoO0IFiBtuxAqK0GCZJvcBLh61r/q0zd1hpPZdicL44t4Ur24YvFpezea
SS4Nt3XdPshlxJqZfBeJdhlKtjvb3HfhCzTbvTzanAaUmtN8NFZ0b+gOowZCoR/l0bql6P4zc9gv
afQ5qcPF4BWADw688ocx5Tc66o02jacQFJDihbHr8ii19iHTicAubLdLo8ehlj2sEYOqIUAB0h8O
7IZSX+yme5Ur+yjX1m2p9EOKAV4FtbSzmkcJXmof9bhLwH6tSQBNkFWzWpWRzwpFU4pMbc4uWTl+
WfGvpUNBWQuMJ9oDI3K+2kDi4DOX6DHuhw+43UfVyl0yW92qU3kF+TXR1Y9cnQI5kc/jgikZRMcG
h6xcDl/qeH4UqfHmFOVHmnc0/GGAN9cbJjc+sOV2gH5RdWLfWNMxYz6WyyB0E5AjjA27u0qYVWXQ
fa2QAevwahfdC31DoFShj4X2oVROOE3uY1ucOoi3gxXdws7Yt2AhenMqGaYzjPeISGEIRKx0xeqe
6s+Z1D2oCNvT5TSFfMVy+VLRHGQgMI6xPEh8xULlSJKUBytN/VCJgrIyEYR1h1yLg7xwzmicH/uk
3GUQozX86+I6u+CCeDUH60b5+hAq9usQhs866VpWVAYCGXskKUEohechk56NLNvAyj2j9fZ1rPqW
fg10l/YZRJQKDTX2OvjQwKYlxNm8WXIciC4+CISwWNcAjCr7uIxu2GNezFINljxxe8J3C8JgeyOI
KflldGT1MhEpPFwSxb70YXJGGMt0FKsOp8fgLDmPY3qcdfOKTu1Fi1NQ8VzH0e4oDPKL1cqNb1r9
moy125o0elBqZRnGqxoFYZgH8iKCUkPvO31IzRCMxWMdLodKtf1wWNifZO9+iGvZ65zE1xxH3DaH
xw+7zmr2quhZZVq0SQgVlM5b5PmscBSEw7yX08U12o/Qjp8xmtnNxrQHSN/kS3kTybDXYB4Rigk3
uN13TylZZlAt0HewbgpCoKNyF2J00R1RFRX9eJQNbG9i/WyaIxm9XZCJeVuF8rZDvKrk9OVDccrL
yMuy5AD1YJd24TuOnz/0KHs3UfqHbbknZHxVoHJMkzZtFbclES8piGJm655s1+cy9x0icNNn2fAT
YoOd8dH+ZjUvY3atQ0aRCMp2RnVaIm2ndJ81XnnoaEtOo4su5xtTU6+lczNyEkQU5QrV/oYM7rFu
8+dkivYCHkLYqa6SXpCwOVoVkA9MGb8irkP8UtniTVThVinibRgjZkyWg2FLR3VOzzbryTxDDQYW
PuvC2ArsNy0skUcpxiMYjcnCihAuXmwIjmQC4RN1xzu29OrTXsprVCeekqNRzoAQJU81p31INRH6
RidOiWHsun1pmbs6OiNU3uhmf1MwOg01Skx9OJhacjX0W6OO28VusdTPdnmm+/qk7kY136Gjdqd2
2tOPBabMZMFwax3kMmbV74oTIoo8M/w5OySTuRdDddOQgkdF/qDbT05j/0ydq94ZV6mVD7qceTZO
SXW1VatpF+bvMwaJcgxXiMR7Ox7dtpiOANNzgQjUXLajeZhCBPGhui/7+Vw1OuQngsvD+ouuOdcP
k0LZhYLC9uvV/aZe1/B5N7OjhU6HWW10iMvyONds8bX0RTe5S6zHLG+9GoubvirBwScvn4Jcyf0w
0cHTgSvtaSsw3a/RHCEz9Eqd8iva9zGLXS9cRa0CB4/osvxmR5iwKMmuAD034WprWnaWw8ZX4c87
doiV3/Kgeho09sp4NFv5aDGjEUa4L0veaEjjHAkvKoilbx+gRx8nmKvSPH2H93kzJbFflFfcvg9z
rPhZPz8n5nIybYBZcEwzNRGhy5iaZIdGJzJaM/ZQNHfaYjERXnYgYMDMFyy3Tnr3VnbVCWdV1qOM
XmLcEd+z1WmRZlDuUJr2+PmxsLOmYLlWrtZKoNiYu0SJwRQHcUN3HRfFU3ThSYjVmWJAFAv9JMx8
Fb2yLrF8Z09TofiRFO7lqDznNcU39qIATi+93vhGSPoZ7oi54OyPXxbRXSe9eifW5ckO0WCZscd0
zyWka1P1n606uAO+rh0NT82+2IyeFM4HUu53w5qULVMps3IoCtHThvLSpHDRsYe0lor/OAzEu6L2
ez2MAlW3fFP7BZrnanJxmtP4qKXzLSb5eYmmEy/IKCU6yBGnSoaPZsb2OfoEye+kBu8CJg1D68UC
219LuKMzurhowsaEUhLjqJtnO44yd8H0vXUWxLeOO9uVV/cPOVh+gcllCffK0KajbOOKY49enxmu
0UnwYohcr+SdpuA70Be7QU+YwtUvgs1oWnZJi3QY5qTZkYBTLjstndzKyjiSzBNeZkeVrGweGsY1
86j1BhmW/AJPqY2fJkzsmpE9qkUUN6Z+IirEseaD9JKn9Cg2TOkC5w+193uDCZRGjd/uWb4Be0NY
1hrE80MnpA3Uan/R5F2Jj9I41W7PBy9XbQguoipGrmq10xDmWfbRaBMIsPIOp4ddaDg+s7AhNgh4
KA8glchrmaGQEY/Udx/n8F1HsY+gnyzT1nFCT8sVr9WUU4KHy/qx4R0yeBD7XO4Oxc9kLDxsXkIH
rYWq+S1eU1Lt61YTxNLwRDrGuxDArJV8rW3KBopbUbGK0zVWePzWK6FxoFZvJ9zBuh0CAT4Hevn5
ebIsMnuZBcHeHFrmaCmuKgUNTsOHQHeCy4fbW/kOGzEf49UZVrVOvaiwPof6crXklAxXosNz6xTO
rZ8b8LmnbyHWiVnvHOSmeauKh35tj2TI9hTwfQeu7fSrO8R1xCp4wnrCmPSr0NNrlJgPZiy5Zb1K
NziB0vQsho7PUblFG7O0t0dd0z4luG+klIKfN4r2p2c9AgXJ0XwmzrgGD7hcUETFpp+N6zJGkG8z
B6ktn6HbgGnkrilRJXWs7ayAZWq6KVHo8xx71CinRj+Sd7Yb6uRsVEx8lQEOpMJYwNzheOG3Tkss
rx8najCQYVXpXVC1GX51jT85qrvMlUt+rR/lkW+rE42LeQMLCHQMLgaI5yVLsxbPz3qtewq2zH2e
ez38n7J1NsX4GaJUylS/z8xNvzpdmNoF2bZfSud+0dGffdpYj45sWEuvI7Cbt0lZbxsTVEbVAh29
XVIKD0NSmuVpt/54UFLhlo1bYxi9iugHh1e2Vnhn6A/JAEYrPUSVutdjhw21w8MIp2hyABUqfRzY
Qv8O/qCySrdVywhRdBoAFAMpcYB9mMq7+9X7RbzeWZr4gdiNlpG6leHLsBQFz78/BBVhHT+E0rLD
OLZi75brbY+rMqO5KFH9GZfHO/zxNzTk933/JxQlGeKvtueNSIQFbzKG9W44tTJDueyzUdVsb4yg
Q/8LoNXg8ltUCzNfCFCSgkseJc1EEpzuDVJv+X8ibHqLdfKf6BdCrnMqhE3b9E/M5w7pDAbNO3G8
jSsLadcZ1cRYybh0c8F53azWVV0xvkeWrGxyC8/JcUjNF+xi0J/Vw3ssHHs/inxwUYUWj5rRvRYi
lAB2KIm0Sm7f0upI2RaeltGyNz3O1UcRxjC/zaF5TwqJAzMqrcP9ZszwKENp8lr3U3Fe89c4AZzm
PSa4xzXqPN/fn9ZFum9Ooa9jYYI8tu9RrV5prJXrMnYfhHdgUJYrGY5DduoX1FDexBTq3cJQbm7s
fUw3eLXwYn6RtMi1KmMJrFYVu1yB2NUOC2w5eotGk7Rb1ubUK2bidtGIsNlGWGIqYXKq0mEP/Xp8
kssyx02s+paUI/ObxeGkIFHc1wp9You7GIbAaj+PMl8BpcgTuUejG5uPSl084bmh7TDq6FRT8bJp
kp61ufupjnN7jhVEmoVR+LDBw4/cQoELC/B1zG3MqHNlOU7FgAJWySA60652SuV2qNp6ffUQQ7+K
52/BwmcAcMYIk5Tse0b+EKLXyGFWdVJWSspByJs6Os2YVrX+kOyH0gcpKOl3VqQUyvMuVBieXm0b
LsKuw4NqknC6OhklHHN6HJGUOJKnuwpWgZDYenQWDEf10Y7h/qA+4SvpyZZ8cOSO+SWfezD2slge
sPtadRj7uTkPMDJgTB+XOsRfDlpOuuz0Hr1LIci7heJuMPWzECWxXFV1fcjTxzwUDI5T9G/jvs9L
Nx84FhzJE0O7NfN+rxAyrGLPbbfxTsYYrFLRZ7W7mSSfUgkcdEh9WcKDh3KyxF5moatr40ACuUks
e7fIjTcwUwGsBQqcg2IgrvCnSTfObAW2+CsJPdTg7YONq0i54BxeNIgRc1dkjmdiJ1E2kZvKOH9K
yR5rzm0Pn1tEn3qHULJGrK63TZBB32tLJsH4mqOUy7blJxmHGERU6aemPQByGB9F+AFv1USI2CWH
mV1V3pu1hvrwGCmggJjKjqigpOpFUY+VdsaviZ/2QArdxDw2YXWKPb0AZPOEnXryM8LhNH5uzAfe
C19Dm71MzrvaPLMhIuKNR0A0qdrO/VNXsrIr72myMlhQcpJfnpuW181ig/sXE9ZtLiG40L+4prxQ
S2NIm0sXpD6qcbAgejXRm8F5dUhEHFQL2jzZPpXq7Gq4zCu9iSzSrTAyxXWbSl3fzFO3nyr922TP
B3DrXzRU6Opt5QTP9CW/jJp9MnTMSKvriOtcq3Tv1EjgK0CMNZRG2BVt+NIp14o9pnPwoG4eZmhB
nQ0tqvisMgxxAgOzK12831WdlPlxlvClaquOjC5QX0XzGpRgJejSMViYXsE0ayz+FwFUK+W6a6f9
Y6YsTFg1zJHfI7XkzJYedOtTplYRwzFrWzqDEUulbNvTheJiC//aerZnFV5+c7SX6WCb9eOMldUS
WwEiPFQHc78ToLK2vhdM32VymOCHnx1TPOtCo+EmTViu/XyRHyN1DOT2KHTHXzJ5v3D4I2zDJcR5
SxsF0HU6ovQ9x2IOVjvxzjUjx3OmYWONYmPSGVcuy0ymB9i+4bjfxEECR4YZerHQXSeIJJ+G/lul
+ovqd83rwGIaPa6ntqL6uVaiLxgR3PyK5WcY4JHibKqLJV1CfbXIvOS4m8Di/04OxfhUkeE37vQq
MJR9px3xdhQRgteXxP6w048h+5lyfrQyMRik1xBTci3tNS9klTxGAXraVS6Sofms8NAfnmdq9LTL
t3n/og3jIWk5ceXQg8jlDZ3KlETfxNG1mZZzr9qnHFUNFcYghR4+uP4KNUi68V6U0i7DorHMINRW
/c4g03CjoC3Eh42KeYtOGRvl7hyO9p5M9KuT1F9oQOUXxWo+YWMyH20vlbVcNNSuQpePoDUlu8XQ
N08Nik1tlAjtqFBnlS4eiZ4SjVBmDI7m9NLDZRjgIzD3d6tECSzMJHv7lqfne6pAOzzoTOIH66Wa
sWjCsaI3MZZjcfwRzo1zs7WxPVgW4T54DstfZMmaLY53urRaRkvqiIKuME5FD7RcmNi2o1PIvzvW
CVlJ8s2pMFlO1yeMCtXTJPSjVKDNYhkGbM3PzmKq3xWJ0gUnJYVRcRMdQ4HqO4Nk9m5nzuH+DLOG
jtM4evUkEBAhSJbj7ajn1rHoIWNZalQd8sGydh1TOlp0Akhw9rGea1uVL5ozP5ljcslVzbw5TSv8
WjNtxvNV/SG6cI+lFK4SZpqfI1lm3VmjHbK8xxq3FMppadXoxVqwA5+tCm+z+sk2zR4nPvt7meTR
LeoM6RHgFrONci/mGGekUsqfmrTMn5L2KONBf7vfY8hat5sUW97dH8sH0z5VefQgs6Og/qwPszU4
Z9yxaQvWazRqzrk10avNkvHFBOpbH09p5+VLihFmeb+UoSwd2xl/stROnm0JEtgmxF7iYK8X92uR
lF00o3aCXirHid18+IX7BtPJFEdkU4nbrY6sfCs08bMqAeFmWYJuqqknkkvV0/3ajKptk0e58LCg
NOn9DUiBXSOxzCETnBLnzHEBsqAP84Eil6Vs6fD6tMOWKhc3MCYDDAvaab5ZPS6sGYP/7V12WIbR
wEYj+ZR2zfP9LgrA/ZBOzTXFMzCt8CfQ8JrGZXje32+qkuJ4xYQS/36TqIDn/08Lr37+9399/7e0
cBQA/54W7jU/y+/IO/uvHz9zOKw//4VRzp/+gx5uKn8Q6EF+nEWgtWUaKwf8H/RwHrKpsFSH9G5F
Ve7M8X/Sw80/DEy04YDjkmJYRHz+pocbf9iaSlCfpvMMQ8eN6D9wD9L/LmtwFJV3tSZuqwqh7JDN
/5UcvoyDiRr6T03N0NXnsCLpAdEGRNXyQZbhlBRFHG+h3RlZ803Cqc/NVARNlqpdVZ18IAP/M5iM
n3PKEudAJeXkyXddU1RbbTbougXzVyn5xWK3d6IeQNlGqohmuEZPijKvrTBFxOpfrcDK6td4sauN
phrXoVpltgAAUyGw38dDeqxzDNiQgljWj2a1Rps13FWKdnX3MsALjf9bBuA99+kv1HmDb8cxMX6y
SSSFo2/9TfSxaApUcypkV+plpsGiI2UlPOSTdrSiNWunR1Q6xfoj4ptvGYyyXJPg4q26wVLFosCp
krds9TYZkSfbi4Tm1HhE1cSEREVu+2WqIYYKfNY4bsZjmxb+rNuTX0AqG/M0xYy4erNLAuqcEuRC
KWgyu3c1RG5nCcT79LFS4mzz8R1W9bAx1BJTXPSsmrVstcR8UgbtMa74RRINwmtHrpbW25dUl96n
OSXnR30cMvRnIdY9hbnOvmdxqtrBK4rvEUMjtJzXIb4aWgKBqEHozRjLxUh/q7eY4DohokDJRA+o
dtSWjRRIqcpbxj3OcWIaHRipS+VscjZZc1ps+H/JrwnlX6YZyDINDAz0D7Hkv8IqQ7c6iI82x4Nz
cE6xYz2sGjCcfHexM35YgOpZ3L47bQ0y76S/Wlt/NCYorn3thn18i5fylMbKJkvqp3YYH3ujPQ0L
g9i7LEsRE5Y9lvOWOLzZlpLZqPFmNyz0NdhfgCEOD07e4cwzvBUyfOawwhAkttB74r0kGgFXbb0O
WKZE+oy6XKjAIdJnEndBPkM+RcTwCx/BH7ik9Bj2bJTZzNyCJDlYO+ZL0aWo9ZTiZT1QpLAkfUff
YV3i4SJLMS0PIJujCsCcvUjwKvOl4Y1HKq+gyxqDVWYjVvwqWqiYvblQwqKkmHlDxozArpTx106U
5Pv9/ySu7Acl+inN5wyRn/6rQ4gmmWKrGBTgocR5BFn7aZ7DbyHNgmub+BGjvnPlKeM96rFnqNV7
b9aFG3aJZ3bGY4f0fLLkwCo5SiBU4jpLQpAngMpNzFhKvFr3c056grS0JoxbSv9MDMmuQ08WmHBV
KutTUTSWibLGqqrCFhKeGjTzqAmKTibbzmge4lrHQrmuZLSqrCxTIWEsbAeqKlpISWiYG41qVp2b
kOEANZ3tgAkM5SPEctIfNEAQvblkEIDZEFXjf6g7s93IkatbPxGN4BQkgYNzkZnMQSkplZpK0g0h
lao4z2Pw6f+P8n+MKlWjBF8euN12291SJoeIHXuv9S16X4Xf5MTwwOeiI4DiuexKsYlbRpFyIb13
uDWRTgxTYqI+N46icU8Ftmj6xMOJNsK5pBLDiftcZgym6RJOUfRTpvWt1uDlz7UnjmRoqh3jweES
tfkago27ieI0OyRwZWm1MKMEBRZIjJAf5l2+BAAjh+l3yHtRtrCCIzVcha1xtu3riiSlTZNW/UZm
Jzyc04UoBEPb6VtcgiK2Bmz8dDI4oTXdiuM0B6ko/BmE5qtVRyc5TXjIB4ZmgMnWtebR7fqedQAf
AuI0VnUe/Ujs5NFMfpq1By5mkP1m1t2jLqhUkvCn5o6Gjw8y3hTWdLJcC4t0FiC1oq3le2V+aL3B
H6P02kbBUfZoCkO7f4q7YTXSYVw3OVp+DjDzMNxGmr03BR6Lmpd3x/UgS3Y+IiR5UHr0M1Nrl6MA
hynsp6pgNBZYpNg5Bkb7SlHst/krNCd+VO78mCfHWIcPbjOII5yUs6Qn7MOXJlITUlu1ILaihlSA
uVIRp4njNOKRzuN4OaMui017UUmwlkmfH+oWFmshEdSbbbcSNk7H66jGQMeyy1m/GrYZgLp66Lwt
2d27zG1w1pKjg8w4Icago1Ff1YAx9XAH8AKswizfgzkm+mAet0zfCtR1wUSaCb5Z9U7nk7Of8zxF
MRlXi3N2gdXJPUkyAtcGyzE6efzYE0/rYqdWUFdWdczGQTiWu7IdVjn86hNPEGjorGHp1uO72Qx+
NLZ1bhr9PE31U+RdCsax6wgTeQtOdYuBA/CkDvwg7VmfdJpzPIFTFldrDfFWytNJg56YMIKH6Gl4
qKsbGfPI91xSZ+juW8kBvc4NVsW4AaUfniyCT9a2iI6/FEr/YK/92DU/76qOa6GWFwa5ReankEs5
cczMuqQjh6/jeCP3LkN+e3zq65u0eXeZWHdtselI2FO04FLGQKPI6JzFWyfdd3XzVqfTycyNa6Rq
3NfsOW9owM3EOeAb4g8jq66GoGHIIPb1IRs6pPetb5nc50icJmoSABYXBsplBQ0MMMvODB9do921
prpMRHbTxBVtSPMCU5EfWC3IwGSrR8VFmFT7Mt7VQq1VRmLINGJXsXxjFCTIMDl2r6Fsg43YdseW
O+FwEKT1EMhzQ0eomLPbCJ1cHYmdq8X+SL1QuBNnNn1jKe29b4fN3y+08TnaeSlfHA9mJbWlFI71
KQc3sbpM5TrdeW2wL1sNEGNqHnB27xa1YT1gEEDwkNvXBd67hrZUlO86G0tRyMY2Ndd5b22GnAi6
gGLNyNb0d/Z//4TO8gl+fxRMglFsVxe4rTE8LvbhX7yJ2RB4nM3QK9eJBOMeoJFBIr5vtAklRmEf
M/yE25z0lIV99tyikUp7TIx6mLJFMY7qeotWSf5iCRX7kBFbgusqHBAEu+Gzq+ctbnsC0C3od0bH
PcxoPCHzlgVb1KzTPAmGsynDfJOh9sZ5lZzI3kR8QjlVMPpcL2TJEj1+MhDpWJHSQN6jPIB6uxcw
g/mIUJkqSorehOjTaDTe2kcr15+1BEd3vBCAKpz6wZNTVj9GMWBrMdVT7SCqczu2y8BGaxJpNDVj
DBJNiXuh6i8FvzjLgm2qZdU6W4AGlkGET29V18XYJFi+mEOkevXFe6kvF/vTzTAsaUmHjjb/dj69
l0amIOLisAJhb5zznCWoIsYiJWTHYtUyjIJpSxZ8qwWdJRK7uKQPkeIImxLAskrn6T0bsf7QZCEp
jYVpGTCU2Gr/c8j6h7XDWqz3v39GHmlbGLZpuFTm9qfP2MG8LG2ikDZp+W7I8hoO52rwsq1BVpvK
zXvd7PdxBMoldPbE/5y6HPeeSGgJvi0Fa10PeyDwd3X1UBF13ZJ0VmYEriSsogl6jGijjTmNIol2
xzosaUyC2iayLWh1CNz0e7qMp9b+IZLiKrbEfUhRSx+QSaAhTrkQ71agXZuu8f3vX1v/HNr98SZL
k+Rz3dVt68Nm/8t7ok90FOOIr805aAWaagsvAocdCyO+JnSMjoksMWm3cBZQeyBmgTG00GlcRp+V
623SJlqnTeObRfHvRea/sotfxd8byt6f3f/5Df/7cS79/v/Co//vl9Dh/094wvrCg/jPQ7t5JW76
B3CBTl2/5jQUbl6L1/w3t/jHP/C//QDH+RfvFnZx14Muof/aD3DNf1FlmZwVyX02MI5zVv/ffoD3
L2k5NoQBjxfUXV7P//QD+Hk0EFw8b6b0gFVA//1v+gGfHzTpIUUylz+BvSBjeHn/fnnQCtgRrUXY
jW8tJ0IVuhwZKA1XZNFf1J4DuDCUPy3ERbt5lgjgbEXPMtYQgbYcVnr3xIYExmSUP4bexD00uH6W
wD1FezD6LX5Fza6epanMte4MmZ9qgcGzHPVoYEka+YhekmH5jU7ZVR9VEKp6MsmSLia3HSbM1DNC
fnOnmkB1jdW7yGMAHVapbWZEsRlWCI61I0YQq0C3jWiEoy96QXBs2qpQ8l4ri/GLTVYX1qcliUvm
0kWxLMLE7eWi/X7J9EyDCRJ4po+3u1rlHuHKMUe+orOfQemsXCLYPLODs5P4LprjrYG2PIK4SHoW
JYeGIsvrxnk/GSNEGsKVViSXCNDioJI6YuxMSO76DHOzDiwfN0TeE5Si2grmjeuSxZAwwTJ/hIK1
iXCSvTL1R8aTPwy32PBM7VKmShrgNlram8StaD8sQBuC9NbU/XBp1UKCnlBz1rL7XkvnTmcM4Toz
eVTbMtQxHsr+xbK1fl2GVbc13HgDXvepradrAP7FLoEminvVWlccnChX5Q9Pn9/aGOVDzMLDfKlN
6xejGrQ9nJGj6TLdZ74jNioxSJaYkkXGAFHIS751XpD6aJEDj6xHOJVwvphUaW/2I8kigugop2sx
tXnWVdq6qBk0NmFJrcxMcRzqW4HuYR9kaGHq+t5uaAm35HGsJ6a2UtwkMrouIUe3KOxyZJJWGL3C
acQkot/98rr/wx5lLD2zX/eo5c2hnYe91fE8w/38QNiNoGOVpTwQJZW0FkvW6TA6u1FIhAG0forH
9JuM5jvNqYgAP08MV2lmZ9FG11JawyNc1EbSZ+ncClIc7ZHSBaUw9aDbuljb1ALLJUWaPyQ3Fg7e
y4D/4Yvv8HmflfS9JHYD25YSdIT4BIwhUC7n3W91ICNkQqs2qUjWsPaNW796zL/Q7O3jPLRJ0JoZ
Xo7huRrVdsrqn/FkEb6jznbVcStVosEyiJAI2xfDRM5yWfwIxuHbiCH1759Y//MTs3CRf+iaFldd
/0yaIQepS4fJ7RDYpNtAiheQUT9bp6LfQ45JLoo3uVSVxYKVJlS6LlUPMYv+5t8/x58333GxWglr
WcAFdsLfV4MBmzfaI6AI7ijk2pDuU143t61bfPWLPn7S748Zv0liraFFTCDe59q5qIawIMuJ4NKF
gqEVLsl2XQmArHmJFhFzVii0cnOJPqi+jkuLT6Oj9WyNCBQTIPQS83nqEn/njehUtIaD998vhf65
uufEiKab9dFwaaWym/x+LfoJfUvhkPXO4WpP1t9u6OvHsChPODi3uNRPkR/KEfdbdjJle//Fb/9z
XV4gKsROmBRM0vxo7v6ylQU8vmHFYcCfgX6o9pnoTVimVV1B2m3o2aQCGULoMLRsWC7mn1FX3Lb6
/FiY6ocWf1Vcfz6LMQFw+cM2PZO79sdz0TK2SoOBHgZEIL+vq4MIyteplk9zB4JcyWDPdthhWquS
r4rmP/d01iFhAJwxgVrZn9/lWBtHUfQk3Kbm7K3IVSdHk/CtJZAFMIjXwcgNALFJ8+qLO/B5uPBx
/6VF3SIh5LAm/n7/HTmOKdzqxteT8tSP/X01upd1G/rkr6PRsOiYzreBVzzqmnE1Gpcc9G6giD7W
iX7lLBTcsv7iofiDR8VHMshtsknuc1wey0/rWgtbmckFH2nSxa3bqVXLMZxg1MVp+IJf5sXEEBKh
szYgpEtYjBp68d4g7XPeL88RPtc+MdbDUN2b8VWJhIDeMf9A/6ba8Zbu5AkT3dtc0pDhmS9mG8Ra
/cVS9+cS8/t3+HRo7lri/TBXNr5jexdG4d2QaPfGu7b/4vYtS9XvCwy/hwEV1DDW0w980a+1oCSO
fMJt1fhe2Dy6pbolRPTCwDPV7Ue9eGR4ekG18W4NOUWYsxEmfXaoFwtVWR/estm7gCf91TP1jx9q
Cc7gcbZM46Oj8MtbHSddl5T91PgWZvjV1O9mDacVfFzI3n5nwMFL+z3cgyeVOjfWINdt1N/jzPc7
MpxIElNTcaMN1dPfr9U/POkGB1NyQhjKMfBb/v9fPpUoidDgfE+0VyJuIWs80RC4aocS+UPr//1X
/dOqSpFJohB7s8GY4tNQKrEyT9R235CAVi1aifa+sgt3yapLiQiCmTzGzj6rCaTGEGdiP4DBigdN
fbHRfby9nx8P0+EcrtsgWnSxbMi/fGev0XVaeS2HSi+40dU2jPbhdO/JK81VtzJq3jrLuRgi8/3v
3/+PrtbyCqO8dnTH5pdazqdVpdbkbCDAaMgWst+dqnjJtXpaO5G4yvv6SSvzkyKjDwruJtnMDhlC
VvKywP5WGQCDlUSaiQUiojc6MUpCca+3zSN2seGr6/O5nfLxOV3OeCY9c+EuiK9frw8Zccg3aFf6
Qejd6KD7Q716gn6e4upe5W2jg78y3nvE4qEAjRGM4qERWohoOPTnrv2uJmNTmLjBmIfR1H2LB6QF
f7+W/1A0uYb1sSEx3mSL/PQspV5IFkZUNL4Kygc0pqYpbpVukMrd3Vd69WhYPDe9Vr40UFsJjNl4
MvpimTH/aTmzmGNzLJZ4zcWn+8nqkRO4QBqGJcrvzUhvbKxUysM7c7Pa8zjo5GWaALTKoj2SBbAl
mPgUGuFF5tFfs+bhXGQhWSNisEmp0be1LukWwgmaNP2nW1iIJZMzhZAkB0fwPlTBiSwzsdLAyopq
R0Cxw+hAeDC4mtBZN/DtJ4P24WAH5ubv1/vPxctzhTBtakO+p/4BnvzllREu0YSzLXS/QpIndRxc
JT4K5LM7hzDo1TyQQPv33/jBJfz9LWXnpZfHU0JnT7c+Xd12NGTfJZnudxh21xGCS7Ahr7Qht1ph
jlQDCiLMPJ5zw57I2Wi9rWtgNAZjgYyl3v3909h/3mvWLT6QkI5t2LrxaZ1MEuD6TBwFlJPh0inR
h6fxNSPychV/K1R4DaiGkxrcnWEEBTfThZ2m6/Q6t0z6j0jXYxE/qdA755N7socfUZVaCAHHgsak
/U2GVPON0xMQbm6nJNx1bfOW1cyaQeeu6TKANzfXaR59z5ERu3H3BLX4ZvBc8CMVwx5mBNNw24Ws
DQiI4jXMzAcUbFXLJUob9N1ws+kd1+ljNCJZqzpwpmlzNYfpqnfIwUibQ5InjxnZdH+/bH/cREcs
5E4uFyseL8nnTW9ODMMso3qGW0wibFZUa30S+JtR9dlWSJQ2tLC6cpm0p+E70HWbFNbsXC3y/mH0
/tsN6N+fxtVNB5Mgwoil8P7lKY6YaA8CXbEfktoGBskDxAocOi7RM8dxQghwZzD7t4mXN+1yM4/9
tBrc7sffL8pSqf36YC+fAgmM6wrYossx6PdPAfRLz2ORz74RzMQxVmA1rXwXYtz2zPKxRIzS1PMX
7+8ffVh+qUmjRzoUsyYH4+UF/+WrExAR4YBKFRGkxYPTDDwkjGTNiS5H7j4GHUAlPd4r6XzXcnXL
PeMl+q5DJTUnshD1zEaXX2n3TmiiWaXN//dLYixX/vdroi89Rf7FOrOU+r9/PBqETVlMyeirNv05
KUGkgWSI2FnicSJf/GLsoRiGS36THryyPBFUtaRlf6SZ89Qk+4qh60jG8bExd0Mb8j3zSgeBl1Vn
i2ZUQgrjERT+KagCKG1R9sVeoJt/3lX2dPJVeTIE64Tzqajos9ocwl4b/NZnIIansrU1zihFsbUc
shENM/3JEC9YZ0GT7FylGOvPzZXe1Pp9wMhkMICmzyY5JW1cNXsRourXwNiUEfJ/I0HNOgzj3vai
c0wiVdtUkFGavN8I/UQqvHkYzOq9iCbvgK7ym0yVs8NZgn8My7MfEdxVjTXsrEnfTVY2XVpZ2ayn
FAtU08So58lGiHPamKJWsKeXy0iWprsRtVhkz94Kg0zvezH4Vif0YMCZBqIbzsZAUEpvYaj3K4UJ
vy4MFPRp1IHUiX3SVfb0ui4IfmKM3Ni3wibh1FFoOyorfRadfpUJA41/9BMw3OOMkYQs1eLdtm9K
xwWxiDPRMZI3XfcTgRursuZ7skzPKFef8mqJ1sUO1qHRWM/oRlYBJIZ+HFetScJ9F3s3FaTIVWvj
IaaxvcmUPv47pXeKRuT/lXftBbAZxs7CnTwwtk0HzwcmjnR3tNaaCabdMxGHq0C8mWK6RaZK/AF4
KlYuHO2eoR2kGV3khntdDTyrMjXEykB3c7I7AFqs6yuCkrVNIPTJtzSQexJUgF9aXc20IzqEdQh5
MCFeoMaRseUsSgqQLJkRGuq1n7n8gbLK48fT0/VA2rMhhMkeN8UWZziCS93eea09bnGj909fvI9L
+fT7+8hmb9EN5ORNBqD1aY2yE/jenQsFMM/VyYUeHXvhbTbdESOxq1JafKNwAVpp8LtQlG7QwWF9
7bYEkoE4IcSyH06wIVLU9G9yzl810X3rSrI1DN0A6W61l01lHv7+mT9XraxwdJQowxxL2JaUS0/n
1xWOvmKL5Ez5baqZPNwZPifEqcTEPukeOIz4RBowovDI++JU+0ddz292bfHROPN0649XP1WIC4lj
mPzODrN1MxfhejTyJ9LKzPyMQxkcp5s2eznrr51X79x6gn1OckMxPllDv9Eko8gW4+uKFiT9LpAz
CDaSRH21Rn0u4j4+p0EOCYUz5+KPPeKXK9TXVmSTgTf5y5jUa4eTMYttMsbnsKelVKKrj8XFDMHI
rNuKAyETkMkk+6zfZBqObSawK3arelVQ935Vz3/uuDmClRO9Op0NC7ni5wdOU7VK7N4bfXIN7+3Q
epga5610qhdbLB5I671t5luHmFqOEqHSvv/92fnjOMGvlw4UZJdfbUiUB78/PHOduKCYmgFjRg9A
aEIzBheu3jvhJndu8PFh3MJTf0QVRDhXV+nbSrca4J3O6e+f5KOP8/ubxydxhWSYJpZh2qd9JI/n
wo1kNsBrV/EOezuJjFAUENt9VNptKLCszQzdhyI5E/X2IpRfmK4JR4y/H3VBl2oHG6X47cDflS3r
WT827YmQ9m1dteV13KSQED0sHFCVjY1b6qxWniY3DlFVfmym9joQ2g8IEYyCPn6wO3XXRv8cWZMB
YpbNYcw7HgUzmtakN5Q7b/J79PWXY4SErZnllhzqG1T3/TW6eoKJcTGG5LqPYtrFjcuTBrXX18AH
z5Mwz56G5QfMSl3WkDK8qt6FDhuG1ZJG//dr+0fjebnL1FzWgq6Gai0/VRkUMcrD84zlVa8D32q6
DYF416UsWW+xhCWG+9NLonRPMBSp5MZPpvnYiXp0/R9R1GayylwLeMWIixZf3vhFq9Wk4f/Hustq
C+maRFT+C0Xq789hpAcdESM0hGqtxrm7JGZpQWYsVVixnxE8NZo8V9kYXZvN3nNC3CoeHIxBqfHB
jtNt3PXihDh3OgGG5RtO2dU0m9iwdBz4fd2C55nzY4i/hAM0SxI1oD7V3v3YgcH1QNPukhDWy0TP
aV/agBGIGIeIkTYrw7XMvcrT13ieMfm2ZryaewgUy3/quToYrUlQWArMrhsw73W65xdRxybmkVHO
meZNAeqhX0zWxxIfgCMn6LJtoTFCS2Ykldjn2P7YRz+ipcOEbLVEuR1cb3Y5eDap2KGfq6+MiW0k
jzK1pXkUbIN05qFJtY0jqvFaymqFai26wbYyrg2tInjBtYwO2euIz4I4cR0xkTDILIErBuSlZD0e
vYyctTi4rrEyhfiLQbi4GMVwXKls5JVP/LyJoLskU31VlgN4G6Ra8COX9EYHK577GElW/5RklXXQ
5mSeVUN3tGPSttqNkBlU6twlTnQyt8OcE8Be8H2NhKbJ97rx8nvbyIo7D9HDlHobqRL9msC1q6mK
rZPdY1VGZ/RQLUUewlqIihhn+gj9lUdNdWhtws2xcmR+aOB/awt4oKUV5gfQtcMWe/fq49clDefN
whPvkd0sviKh7/CMPM9EzaW2OmuG/b1oifN0oEFu+k7p65LbjCA1dnF7inbPcIwzd4gD3loOSWW9
xJpYyTc9rt9o1BUP2F+2ImtvIqG6l7RKb4b9RPV5IIF84kkQ7VUCjW/dxIhvc0x7oTWry0i9V6oi
uSYMeYoI4wt5qdzZ+O4MiQU7ITzOrjXe5AaMVEsbT4acOevKAqGxE5dEr4fFuVuEjY67lrbIHvWj
bebZJSOdBj4xSCrW01dy/MS6HU37NTMcxJ8OgDQzrRxSUjAT67URMqgPjm1L0rwTbdpYJhdzpvyQ
Geka3A4AiazgCYyi42x7jyND2dm2tEMkyK7JtNpZR2SAPpLspUZ5KTN5m5SWAVGr9HEiFQd+IAIe
BkZ+3nWo5J2NbqJVtYmxuM9Htz+CXLpNaudc2qp7Luaa3+dduxIWGWXgeEszm4K2Wie9NO+1NLTO
aZldRWHGo2zmwaVG7MwREBgU9zqY7psq2XQoDTdt5MiroIeU0ixrqxvaFY+PBBaaZ+OmIKx2xTAh
PyIUpkDfpSrVnmc3uBlikknxzFeMAXSHqlo967Pprppem/dIisRJ1tqF1c/kZCmGkokZXdalcTt6
sfXMO26MHs2sgADWyFSkpMgkOhRyeM61Su0R+xfHqW13MzVwYEIF8VC75XjvPIDH51pNW32pFLlL
EaCrCjxopF3bECpI9bmLDdQAyhtaxNrzE4N747aHlppY1n09lcMBs9JpmFvQH6NxiFqWOI6zl4Qm
jftI6JfWSKJFy9fYyFJ5S73WHGyNMM7lr/Q2/9YmCvR4S+elBNwehHDficZg0MgErgvYH3lB1ums
sptRR+jHanyLJODg5pyXdXc8JhxdVwFjerKAWKHy/hAhyF87FYsqzD1M7y0kf7BsN1rp3BR5Xe4k
2tZ9Z3IHKqWuMyXXdQeq33RhIiwnR0WhPSacPVyrdv2GzsGKfDZ9T6SWsox4R5e82cO0fmm0iBYL
BDng3Ai08ROmgQCjNk8NNKuoPjlmTiZXtwemrEFsBQHYReDgYxFgpuxfPYXyrROqZyuONw414KW9
/MmKg8vBm4o9qHP7iMFnO6tyCiGs5Hu9COUVBa+8MhLDvnqn0EADB2Pb6SbwjPwpZCRwEaTiqu1K
YxUWoFhqFow7UPvmpcrnxyYg+RQEqD8OIrsNwR9tgBr30Db5S9wr4UrVebWdnKLfFGlYPQMFJNin
PYyt119TTy6hP60AY9XX2xDmKAFVx268ws1PCBVl5W6uKDG60RL0Sie2lTTS1ho/ZAyQC/UVmFmj
J48sCQA5cXfMjOZqWkw3+TyjlBywB0ivOtdO+OjaYbzDWW4dNE0bV+GMWufDWdi7iQNPGe2IJboF
NtGIa6PSXtnHdhMtjVmWtj+63Rp9RXA1JUdHcvh2Yw8O6TiUW84B8LFGhrtJf1kbHKOqiczrOglB
Ftk7YRAWriXBfCTtnKKOCVpTP9td5WwsuJ6l/pArp1kjWsrW8XKuVLZ3xw5lbUiduk3Awvj07lPa
WsV0mOIuImCyfkeneIAp7ULuHc6ZWM7QhDKecj17gMP+cR7OkvqhVxgZOP8hJezoSgJ874CQoIXB
udIKeQbhs3NNqrUYSATRtCF9Fw1pi4paanWdlKNU1s1+LgkLC1IsMS2i905DgkxPddfOFDR9e0nD
Lb30hvjS8OrbziF+brSDep3p73UeAhwpWAlsbS9dpd/FNpbRYe67XTYaJkf4iZFRguaZLWrszNuF
76IGjvNNRfwyK/TaBtC4g3Y/LGiOaMNwp/fddLwU0fjTaFuD+EdrbdX2sQqkTaSNE+0SRs6m0R66
ct5XsXyvzI6NucoXVm2jbccaqriIaRXM7Rxsa0ela3xfwaLhxhbx2IXq1cnyGV0psVqWY9JmBdZl
F1iLJksPdont2ahhOF1VwaCvlGuB1NfB80/6fJk1SIM00HFihpw+DTWElhheziBq+CvNtywgQ1dH
hpYjz9HRqliC86OeA2oeoBT0WnupJSi+U5gi26o0AKNWkS9L+FANNVEDCDqxvtlu3mJxp+hyt3Ha
URTlDao27Bhb8jz6nOhLIb1D4NQ/DMwzdKLzYUv9wQCrf42GMIJ4RikpJlgQZldxiG3V0QFb1Uad
5dOOzuF0YfEoUDshNOsh/Bn1qldmclhQfUPmYLxzktvINb41wgFZMzgFzqGSMA8t9VajCJ/CtgUX
YcN80QM5AbSZAMGl2InTxrkeg+cyra29QRto15sPsjCL411Bf/m+TmG/9KASukrlPLlzc7LMdOPB
e/Et443kXFaZcE/5wfbdkiWnxcVwDhjTbhPCN3u4rnfK1e8jTdpgGCy+T5orcmOsH60R5wcjbQY4
x2kMC64n1YX47X+fthwPl5AuYQZNDUpkXWLKh3dAyQdHcy0m6zJK0PhbxRnMROyJx9HWKl/JsfQr
ykEsgYG280r4noyrU7gmlx9voqFszIS3Km3LoxriXTQunWJzSaYYk4QvuIgzovautL4lWDLoqEUX
H80vZ0mvgHPabZqxv53C+a6MSF8r9AyWHayNvje2hqHjrKjmSyesAfS6jXaYIqmO7uLvR/5xUfQZ
7BmF361nKFu56bA1O+9JBpiDg77F8q4RdGZkFiaZBcfN+I0JZz+eprLivJRj2DcjeWMo2HUpDqLV
OCq1o9fgXSEh9y7rpjrZbmwedUf7UTUd3y9Hb9bE6ASqJTwaUvaKtJV2TzAZMIg03icIGoL0FIoA
0npO9oOXqGZf2M+VkzFUT6HujpEI1/HoPWsjuZQIo/MbV77UVu9gX8vM3ewB/kz7o1F7uD+nSLHo
lY+TsMLLWVNkp4YzOkS3FytnUBeKF9KPnDFYURPSCqi1YO+5zXMR43ThbePUUVV+a1hYHrVsX+fA
JGn5XaIPda+8Nn6eatDYpITLHfnDtxETrgOYVYSAREIQ2kNjqqEpBzYBwsk8E1xDscbGlfa3H09A
bRX7QHWPUuve9HB4KfDWQ/qiRMgseWfGt/3AElFiYFuXTgITL3QVLm8bObu84ezX0MLJoq2Xv4Vm
KM84NjEHcm4BvTmjUE0fzTgpj3m1jzzh3UUWKUjlSH4Smo0tpvmDPgH/hPQDc4PAxI+P5FUh9KTa
eE9nrmAR6/XBsc39YxW39lVkdsGaEDX6BUB/uEJViMySvdMtMv1gznmw6evdDGr6oCSUprEGFRDP
/bNWmvN2KGhniCL/FmqMz+RABoneEkznRHG+zpKhITzA2VUxLV7KOXQbNiKt5I6Q2hp6gzntS1Fc
OGoYjxpBM/tw00VmA9Mu749eRP9XWMOWcQfrpBYZ/tRB6FRj9ZStZxU0lyMTmo09QfhAwvaY5c4x
SlzvrEZMWTg2fTsGaKLqaMem7VwltGrORVNcLZmq/ljXrNRtTJkuDfPcFsg8MgXUxsSb5sEv4a0C
viFC+8LVgidVAabvI/MRMStV5Jw0RCrQahu2i/n5QqvC74HG+chozJy6JwEgGU7EpHr1EdXUa5Cn
KeaX8dUStbuamjbdOi75VpisbiotcXeMGswN2XWD3SWXLeavVOrFvWbMx3s3ITCh8gBNzvhBmjy8
IuP+vsu8cov572VowFXj1Gx3hruUzF58R+PnLRm6aE12yVXeGi/SPJEVlR30nHSuvM9I4RzT7xJ1
8MVU8egV8fSQlQr3Xzg653aMDjyD07YNTLru0+TcTg+08Y2LYqGV4icnFEv+ZJbYXTCqhFjXFYAs
Q5hHLLTY0ecrx4aZqHXdlhTKNuEuJaa6GXrDWgexuAazd9sAoLwIkrxeu9UPwpS7tRU+9ameEK7a
3pIBDD4H5vC2zrqbWVY7/HfDhV6CaJnpdMDSa57CymqhwZkwv9rHwqiiXUiIAHPdM2vDBVsDAQ0h
ORUJwGc/gYKaRK2xnuY7s/BGwuNRaKpSjJtaDRWJ1gQpdKie3LpVO9Po93qAlLlj+A9lyjg4muDM
jQ2XuIBXK8IVaNCmXet6d8fJlSw93e42GeFASJ5e3AIy9dzb155Lcm4Weahqh+El06mi6Ilf6CJF
aJ2jKmhKDX+adR48W17EHoVQX5XXk5jGQzi95Ul71w6wP5PnWJX2ClESNb9cYNRZdx5idhld4Rov
AT86ibbnJr2Rx8NVyfM9qQw6hXPyLCPyUSYHSKSn62yhYCWqmm/DNuquMnVDQ27E+Uoj0oObi8rT
ewQ8r+DAE4TU1DaG+dmhHGnLLT16oMCV1h9cIMKlEU6r2snkds76p0IlE4W4CbZFZA+G2xdgjRq/
l89dPz25gBJuki2eHYzrYQ/Ko29e21qHDMqBGi9p74GoCB9yiIeVRl4LVea8cSf9Yq5EfIzcaJUX
pJsxNSd+QjgvIQ3PVWmQYdHbjQ4qpnl2oLKtzQ7jqQzS7Bg3sMyT9rkrOeCEbbw3q4mUtYY8l2Ey
nJVB0w6sVeMT58Qa2BBa27iVj8WcSEUJhCMU64FALL0x5bocfbhIGWzHPXtusQXJUW5lBQDejW/N
Qe9w+dHGSmzYtZG6z+YfaMXjc4fTekLUzvtZbpGDshYFbNSEq6BJJxBGUqVvxqyVcODtHn25RrMC
8mTRdVdpbFa7oCALV3PU7dw3xGZYtxyHXwrQoTbHP8IAr+tJ7MWiFZCcW0S5q/T0ZDfuFef8U/Y/
pJ1Zb+zGlqX/SqPeecEpODRQDXQmmZnKTM3SkY5eCI2cpwjOv74+6voW7OMquxv1YMDHR5aUHCJ2
7L3Wt1YyjpU+mkM8URfSYMMyPVskPdUT9aTpC9bzYfxR2dldbK4xLxQA+7jtaDinMYwQ+VPrRL0B
XfPiFBYAaH9v1CMDxryIg0GwKkQMee3uQ7O7U7KwErbUhBvOOT9kTp2QOeXWRIxBA3KkfUt/I5pz
sPppezMmnR/WI2IDpWUTo1HnM7Ln5iRPAvfBbV3az0XOs4T39Rh5i3tDxA13P0cv2CZeWE9OtJs6
oJxpR6HKiHYDBZ3ssFis+TfyTOqNTsCegwSjxpGqysBCdfLUTU67d0ZyPBfjIFuqBq2NujBli78o
J7RAtT1PNzmzRLau5azpfhKWK4i5NcwrrSFAl7CDrTmTraH6Jg+UEzekSR1dIzrpJZkNGcMtY6+c
NrkozT7a1oWkgQodOKp1MEzSxB6ZBqOr93tb0wJ7qBiXGNqHHUeftlENJGrrZOsV7kdTTeQsu/n9
PMzBFD/qXvxcFJzUijW7G7rjl50YLyq6mZbAH1r/HLs5ENKpU9usdl5ozQBY6/PHLrIPtg9irC7b
cFKtxb/g6/Wseib8hzQrya6QdEP5YMbWu6v8kyGUeds5nEHKtZB1cv3tIpv473V/nbd0ZBOVHRym
V3goxv0yUt24efOjsFhD+ZyXfW9wmsvRKhA27O8skpWxIkEIBqK2RIAMmLA90ePyrwG9f04ODGS/
W1GlBkb8OvJkyM7ogWztCWm1wc3Feplf21O545hIIpD0k8chn8dQtuOnYCR8cl193iUk/W4Wh/5x
yhCEEc1TRngDJtqeNjyMEFh++76ZL13o9Mfcrb+0ARnFsi8GTlodFE0ircwioPs5buD5nmjWJVeZ
MELbjZsnjqm3IPiASWkz45QKJhhpHlcCPw5oLwg+b70FXUzBMQzcAuLSMH7Qma9PcU1Os0dhxA48
mCWB4t3Ek9xrh7T3yUFk3CyAh0UdyB0pAdExE182Za3tPbvpjp4x/vyWUGg+PSg/gfQeQ4H/rsgb
uu57+lbYkUDU+RxUj+WQwY91xhfLTklmSp4ik+59Us64Pl1oKDEvIGZQcevP5FrBx5IVNwSOaxlM
Zb8XxfA2aQ2ZL6x8QwuDv6ER4SSckWvEutARmEEkd767c1A/NJDKuL6YGtOcoEeWqjaJmTqhg0Y+
AOghHdV2pBMVIoLj1r54TSyDJTWPrmQS0ZQN5MUkfjQw6lc2p1QSP60t4M1VMQd3r5h2sr/PJPhP
RPUJg3XjJqntj5ietYmc2xKJRR1to9CC7GARJj0Qi7uJc5jU3kx7JBKveBRKDubjT9M/8A5KSNPQ
3fVq8qici32Wx9eAJYMiQaat6bbcdJ0Hv8RpHkFMFkdLR7tZ9vkDu8WNzIAo8csydLA0+Lg9CXw6
KBajixnnTc5+kPpZcbztgKURbflVqZYrKEta6Wl9ygU4r3Jk1IMMa9fnOS5i+n0oOrBBmxx4DFJR
kLgBljPtCIcOgAn0QBjl5rWxSyu5SE1OVN2LJjs9SKBbbKy6hzPLHNawlBvG8QMZEeVO+MO4wdpx
smvV7gpBwaP3GFUsaSUAEOmrpN3Z0fctKAuE1Vmdg5BVRM+xxx3Ugi8v6c1QFeY6xoFoLPgFzBjK
Fx2b/ZBMz06qpjAri7vSJQpiIemHFCz0wsjZLpSbPDqI5/aaaRenvn5QOOIvkVG53essTO1cp/nJ
HofhaNo3hdgNpG/JTj3KiZKBXJxjC0x7BGt4O8gKHebAQaPwkFW43B3Ot83FYknesY7uX0Wx6rGu
9aa2W+fDwWAZp6nQXkguEweknq/ZEpdMCtByWMm9m2b6hSX6LQTY+UL2Ug/Hmv8b/EXXWGcvZdQf
j94HkJyZk2WU7D23Fq8YhvPDuMRkZdXPbT4SEDrT2NFSiAc+nC5moyR9GIA35ELEYtlc51XkgOK3
t0bcnHRtBHADmICpNJBQh7ADF21bXAOPJJYvPoCufpwsJhu4C4wt6VkX6dibh7j2syDHTkfzL8b/
LKlMWeJGTqb0zuV2rrqrpC7rcG0azMihzovx3NNQ3+VEvG5Ko3fPJhB/RRLrafgiaCo00EDelzXv
kt9M9iY3LfNSKHRbrR1/2PzemaxPjq4dTHawfT60JrzE0kJ+zfex6yUOjdp6aPye0QkRBRQAoNV7
2C7SjYpdql5yPz/FgqCfdGSTxl5J1tO90Y3tVk2TsXXd/sLiqfAQAckZ1ZrW0c2CWfpoOqiwSrxE
1JcwOj76dPIoRtFhnGPdbw5Lhx+b0JhZcz/ssv6adCxgHSfeslmCfoLGKOhSE0N34bEOB3M7Vjsr
qe/qIuOkHq/d8+itk7xOQ04ML4FC9KSZIF34t2W2TmnSerg0zdSkhtAZRRlo6/WKQ4JWVLSFVVTu
84nSmw6EogauUL8x76NzmBJ1lfbVxeRwDsAjwEZrcGMrrHXg9wnKtbH0bRvXHUkO7/B/NGMFlOrV
xrp/m5j5rm90/6LTXMrVJLmudY1ctbSz6CXTmvK9Ggc/IFsadwbJIprRbCqwPJZfX0HwoyaLIdug
X+qBW5rxDb6sjass7+RoUdgMqXZCG3UJ4yQctPmpaPkF5IStVmR4uyrptmHioWZugfPuIcE4rHXb
KqqnmwmdI0F12pFInXSTuFEPEz1HBK05pFCY+oNpDj844au4BznF0x6RNHdeatrxUTvCdknmCNtA
RLoHHIVQLyF4mbpFNrmgRGT9MrZ8KxhF+NE3KgX92SWVTrEA4TKKU7aiFIR/1qCdwpNxaqiWvXFK
8ORTttuGvauNvn4EscSER1UkFNasNWlxzzw+O3tzOlLSB4kNk74V8c/v1aIwofm6cGu2Wp8edBe/
a1z+VMqV9zGsRM3wLwrZTDdpgu5m8moAmnnSbkkCnGG+EM7uJiazy5jhOKMgWlmEBcRIIZRb73Sj
fE1tTPKNhleRj/wKhLGAW9kfRDba171MQiKsMdb62DX3C1mswbdOo+hFDGEW2hKMY4RxbrfT5+x2
0F8Hewe4xqKLGDNwBUJvison5ip56rLlR+LX5LcY7attjHC0pHHRzGQP03Dm9dHTy2qokgtXZsbG
MACe03uEMZO6N/NcEmadAr6Es9PnJnu0nv9sMkKSqqjFiGsaWWDioQbyXneBmjV9W5HVfIr+2UJb
yrAaEvsaBeSKu+nEho2JSG/npWELvLbimEO2INdbi9Nq1e9uOOPMH7BCvnJ4w4By9OtuarxLuB28
VmSrmb0fBd/nAUBlAJq65KRX9qtnx1st69XWqCh8lEKnMMaDEXwnWMfUUQ4t/u11bo7twXaWZzWx
57swNSdlXOEOI0Gjc2+7mYcDvAq5iTHkzJkPp7dJDXPMPuckFnEbvceKrtweFg5QJUX7z4qshnKH
SgYmp8sSNUJOXMvQqQKXkwFvJbFzB/ds77SzTgebbSkmbrPb604FCER6e6YT1bXWQOl3q4YYmCHi
4O0ElpZ/Vi3CQG9Mn6JU3rnJcD93MC+YnP8sVHpDjPk6E9SQhUqax0QtP7VN/tTZ4jSTzRRMZrpL
1/ge4RBHTErwLolbI3RS5rMAMpY0f8CX1AY4b7+mxtE2Y18dLZk9xnb70gpFUZU+6XQB2UDxrZcx
A1eHj6vi6d6obSobqNJEWdivQ2M/2617ObXWW1cUp6VBn571I5mpinFHZnC2axJiWkhQYCWHK1RY
98BSyVMo1Tv7NLKQnHTKotX3lYB65IDy4+h+inz3rizFl3RTWEpik+YiOSN+vuoHBrMFYpGOM0mo
NfK6dqkM6WWTh3Jg3/WDRKiLvOpt6H+4LTTzYiyNuybO76uRHVWv3I+OsXc1oOs13RJ8XY6MoENk
scBQshxOTw3ickApDCpJADq0sg8ttwW6HlUPMey0bnK/SIF90iVfO1hTwpc1/bHwJt5Qnm+dezU6
ag+2ZgoWVV4npTOCfSnePHKOfBOzQQKA1Oz6oxrZlGhAMfUqLnGF3aW9wasOTGDvyGerL5zLDiAz
p3gDjC5CTMcv+p3e+GRuUptNlDYWs7gNOsQ2xBY/buhiXZPKQ4dSSRv2WIy4bIbSD5WvMScOcdm1
Mv072FAOkhpjU1rcyzLrK1Sgw4ovPVgpKdgGHMBN02TXNv6n4Ns9r2sLIdKt1ZHw0zCzYNxP6wuc
0WPSEQRr2CgShKWfUo15UYERr7V4SQX1jY3udJnTg1/NZxIGPGINYHOjAoFRVFF6jxnWX0ui5kmA
ERhDe2wGrP7fuMOYFrfBOH9bahQj+lhOgWswHb0k8ZHUVHLHbMkqbinmPw0tqSJ26Tg1eRtGffHU
k9RN9iw9Jn4eB2DCrPso7HveVD1CDRXP6nmk8lKOS9hvgsUiHoBNGlWkB8APGQp6zq7XGfyC3ttQ
xRDjFPFbM2kAILjS//PtbD3QS3JpZTH/yexRZzX2zykHdi1pOEPT27HXrPQppg2dLLKjG1rQZRo0
2jZjd2GY1Z00bMRdVUxSPdEagZuC9MFw5F4NYzeHBWlaTvFDWAYrHaHDufOVSu2uxaqBhnimf9x2
u0oWn75lkXp1R4Cqy0ijeNawRW84XyA1iLur2KHWirvY2s3nnGPXjgyvn5UxbRNh3WvOlrjWPTHD
oUoXc6f72KKbk8FUvSn0z9TEYIHoH8RZW+PzLoe7dHE+3amn71AdBmjIG8dT744J/1deNJzE6VKx
pE6ClWNBVGQXZCskTgYNwgFty7xrKFG7jI8Ys+5F0l5VmM82sY7MrJvTS+k4lGFzdVyq2gxBf96Q
H4uWpxzpEq+dmmW5cTmWbzy64ob9MhPMi2YbeDjBu81VhgErcMgX3UYcw4wlxx2akL/VXFawnMqB
W+XNtUtMbXLpCTKHJ5qRWWtwtBaMctyKxcx7rnuUWbXIyc/g2GXS8uiJfkkZY9TXWeKs7LSEwGSQ
vtlcXGaLNQH5tl5zNRAflKGwthAANxjkHYZgRkbSzqKb+bYRM8NAdYAezitT8agX1fChmkevZL4F
ySQFBa3bKAZmG7q1ThD2Amc3yfFnI5HztVFDqr0A+9KiIKXSm6EZ8hLjD0CFFcJVuEIfmZPbwxSw
aQRH4z69N6nyQlUCBShanFg2iee5SZGOf9ClxTpvjIRaVfIZZMbqyQR1Sy32UijQjSw4bNSjfC7b
4fW7fmgY19bM7Vodm4BfYPKpYcfw8hakAHaOeRANJ5/ccJcLs2MGl7rz+OGxd89DfosejVLCaj8d
zbCeXQUlQ3TJ8IC5bwkKd15uGiyBlqI8kZOfbZXbYqqq259V6zar9aDZyby7Eom4IVbrslIcWyJU
Ulu0KagWBGW/OWornf3dc7oX7B5vHOtB0YPesmdCusaZ07ALRZR1/NxF2VtRx8uKa7zK9DZ0Y+Y2
TY+Qn7nwgbXkTh+ng+eohy7PKFYNLuvgBN7ShbHi9rpMoUfCjrrcfqna7NBNy8nv24PpTcc4ckFL
+uLGtetDgxFhPcGrnd/rVJ8NrbH0NTW99wT8P0s2e6UiSUGROrFF2ruPYr07zXIEcqoQNTYlaTst
rZWIwBsuQ+j13ZMJ/aZxiQPJ1THmzUWMw6A4exly/3Zsqx/t1Gwd/VkZzoNcp/+xre4sH2kUOBky
qc2SXQGDAhQFgg3q+ewwWu5hgNLNR7dROrejkpeyF+wV5Ep6TfRmx3noumkwlKycPQVZM7OKsK8F
9igfM52z4tLqV5qZOweCvREhauhxGP0eNVWg3jH7x9KublptflZDvyMLKuM6bjyt+aghq5uO86rR
LBxnfyeAoK14GgarjXkZlVG/YTCl47umnm+mC2TR8BFfp7I7pEMZzM290QJ2t7qXRBmPaez/aGbt
slqY2s7WeclUfvD8+FAqvCgcXDjRq6u2s/szV2ubeQQGFoV+bnRjX1kKneBkfrXFqEKLqIEF1q8B
dmz0sfHQBexWSvvQmQyb3DVw2IGC+9u/UupXv/2Ztl8Ni6NINuZcZrsJZQmBSgY0HQPxGZFcRMQs
hVE+6DEchtypPyF3ZhvpkTRl+eaTmQxWYFeRGyTWWpmOH0iy258DNNcDt57DWXLwkW7ccTIG1Ohy
TjegiJIGWzIf07yjx6xFpGhXBILxwZPlERofjTIKe1j/TnmyfGJrm47UhRj6bGzADJV6/WbB6vA7
1jV/7kFj0u722uXWj9h9pQREV9goFV1OMh7QNrYz+LRidR2kSZYyCxcm07TilhRcBvAWOhgjQTRC
pBjVyvrf+B8tYbJsNd1wJtijgmK1wSo00/2cuF1d0+1R+XYk+VTXUeG0GxcRBbUn4SMZCfZ16uYI
MDv2/qHkjxNSTBMjeF37V51GJE9iihNEYOQ0HUEpx0b21s0Uf82TotnZmUZYzTn5YfvatjZw0YkR
m/J3t0Q5KvgAizecI5hjW+UtaWD2yVNPqti2T9IpiDMOMMLVQ47FeRA5Je5RBOXbjIOPDqLKqmpq
CPQjMIamh9aYeOjSdA8UYk8kxLgdlT+HVmHcWM2nicoU19LiNwp3nHNK+4XUDH/eof9qjza5Xuoh
Qdt27soeYU0y6DsTIfTS+XRK5IIUWb4l0tkT4ZScKhUfceX8zGOqlQYxGnZIogU03FcVTjPM8qQ0
2pQ8Ale1aU6fljCia+lD1bUaHLpR3j4ws37sR6J+0KRg/JmiOxoWHLP6+j3J5Vc2zW+gb6FL9fle
XxGFpS+XQHk9hlQ01YPCXK66pLvFeMQgz7Q/CQSiFStOOWjDgy2aXVzN3lW1PDsqWkLPT5+THN/A
ROJYLpjPpYuA5me2mLPSL87iw0pPiUIjt0zeQP8o7JHhLWbTESksLsHiuU1JRmMyNxy0Svcua7Iq
MO+T3TKaN+3g+weVjHOAbSTb+sxsQN3WYIVt44MnEMTpt7mC1vneZjJBZ+toLjMSTz9B6BgxmtLi
mg1lAN7gClCxOkiRAGbShjkhdm38bQgg4uPMtGefYG3saNMMU+ZwrgLfuwzGdjYL46gbFwIgdJgw
l9hbOnNqv5vKPcpd+hPxZVk7TqBJcZUKwzwkqfc5m9WyYRVKg5IGuM0vnxnGO6XAyIUPdNMV14LA
01pFJFeY9KhJriwopwUBdsFMaXVSFhMLCxwUVVBxS39mRZoahUm0gv1AxkHQjEN1n2Gwup06vmik
VqUqd3aZyr7Mhng80YNotRPC+NqE69r9QBE4g/jPym0piq+C7qiY9WWng74Sm6LmwbXrJmzk/B65
zZupPIfAmAQ5gOGhz0L1WwlU455CFVn4PVVxO3EHMDM1g3hVCEbSVMwka9HZw1lg0KeYL520B9iM
SncD2fzViquXoonuTAObpK/Bkc0jmd1Ln9URJOSr4VLQz62NWM6eyalxk0802yahjcmtoQO56il7
e6UOw+J3TBs7MqpxEKKKl6TiaHInMPWgTxnO4NYDF5JSNcUHht+XbWdV29Jg8V5sf+t27dss+Fha
LnakYcPeQGpvOXfNKD/qaCxoJ1PMpnTcJOOPaSCbB3x2luPqJ9eYRHbvRz6UXSil7qHT7s+9heqa
8Ir5oqPwTCd22KwBGqyT/adPr4zC6UoDQN7PBs2gzHkfucoGHO15FMaeEUjHDAEbek6ccZwvcGXi
ZNWvP6CcJS/b7XpCuaa7ROyw33LSWYIGJFiQzYncuyZ3RBR1Rusd28yoHPYZG5Bv1y97lPQ4ikje
aGy+dE6S8TgvxrxPBub/tEOwmI6FFcDppimFFnZZz0OpICh7ap9QQqDes3YKA4W+VFcibt5dvUWG
YZ86Z8zC3lhQbRfyMl8qXhoMJOPkkmpqjpcFre0ASDvGOo9P4MePzPnIB06yTc0NmeL2oq7WhhnA
Zk/xnK1ay44NnY5q3qE6ba+G2iR/ps1ok8fyFVz7EddmEdoFP4fmL/UmiIZQV/5+omgi3ViSrQge
t+i067lHPBDXcdiWBaIdAYKT4B+u9omwR/rB0Okox3t6RdMKkmYAGuZT/KH7PscuQrlINvhyjOZC
cFldSmeMNUu3GdXIUMb2Xzv6a/TIMScod9uOuBDinkmc7uSfvec0QVX61bYgiXNjtzdzLphWkzIX
juN0raL5vamFdtH6NYF7PUKUTOj2TmYEXQ2Jt3ERL7nMSLdxND9qRdFeeiOpsbR7i5McXfZegmhG
Md1kNQYTO5bnfvlI4nrY6LWI2fMV9Y3Iz2M+oyJYA0/zyNCx1nMENCoQ/Ezgoxj+tQESNlzolgKd
Zt2bOZbT6l32ouX7lkmqKH7klxjcUzcNBhldbTjLWL/XrB6bSs4MSvciejz+dCedNN90pe7f9gpr
eLxY8bGaa7VTIAG/hWppFI33LdTbIwKIklUjbar4cmQFXQST51niV40A09lES+6QF//M8ODvrAjd
9Fx8DMjKtzkdWiQeCabdvrs1BToSibqnkzQ8TB1pvzGYV0Ps3S4aVNnJRgIcVR/pcM+oBnAhaJ2O
xh2sbFRe/eQbG49iUs3Fm0VmbsEYRDsre/ppuvfo0J7o6g1BUhpPmr12zR2FEgzWvPttVEAj+a3b
tmdQyPp0MjxgcXQWJbg6hniIXWA04l2YTTu/0OrVPdSqjWTLVRiknMy6HVd2N3GR56Gn6cL5Zati
Td/USiCV4b3P8i+ltQchGTsnEUqKZIrfe4abblv+hMx8XKhYo/HDd/Xr8Wg45WXuEDjQt8Pt5Nfn
NqXQSbX0Lc2mOyxfJ9ySPxxPe8qx44BWinUHFwAJVwTRa7HxIDX5GTQtxqKxXT5qdsstOahMtXZa
2dL9m9TbxFHJzr9ib1EbJkjxm2bQHBMjEheUckp76P2fadK+uUb3PsfyXZ+IEYZtbVsTz4ZRA1DD
ozzUrNcDWWsmNq1vVkaJNG5Z6P0MKTfSqbXHHH7ommaKpmw/FPppSAidiKL83TYjxK79J5yLMM/w
UxB6bMTFMR6XB9PunoGgMtJhflTbzc4zbUKsV3U9dQRHujmZAyFuPPGR0gxyy+ZRN5tugy3h1ohd
Loz+9p24QQvxeUrFnU3roVu8JUjYC4PEwAOkaAde+TTVOe6kTrlPrGzc9GWb7V0ee/pE07IV03C3
kN/0ffW1gY0l5k7jSsm2Fant+yrCbw7aBxJGF5iSdjGOt3RXOWxH1CwHaolYUp/HqBL3aTX/gBlx
1WapPFgO4j4H1T9nX5Tl5HxcL3pvn4Qc73KgsVcTQa6Dif4hdbWLQZof0M0JZhgbZmlWTaE+Tuam
FQyxBFqlMl4Ca+Jp9QgAZePBn1R59+1clYcEYD2Vtro2Ccpg1NKgVl7U/tu8oWUrNLMW96ryiCIm
9ixMZAXFeSCaViuB4nVTd2/H1vaQgbynwdQRKZveGRFNzG8BzqT5n0arDXsG0xG2LKQXeOXCaaxi
9iuaLOuoIxv4iB4DyNpQxqHKfVAHFTyFVNeT/aORJt6hW5X81bQm2s1uEZjI/Ha+F9uh5qdvJv26
rcqijMWkIGploYVi1+i/p4jBh2emd3OTDIeKyBpb6n6oDVD9fXpXAflKkJChMnwvNWPjLQeHN2nT
Cw76KcemE/UiIY5Jau6OwmQokUnl7tweeZeljeQKghhtib9Mc85Dc/ueD8XOy8rXSAM50sVUEvq0
aKGirb71DLbs3k7HC6NA3zaS5GhLf+Ytz+nL5DEbZOJnYVvZZtiN1kPB0G7j9WnNcRTkaaNNzKyw
uZlub+1drQp9PIaszuoxsujhpUxDQ2OyT0uMdOavzbz2n5EhK0IMeYvjOvoKgfqjVXbULIw8utmG
o5MNtOfNozXW9wXb82Z045eIKItUkLprePdlWSVB6aSfU2ljS5W4GOkQPmZFfkXbZLf+E2msJsXy
1GjSuZQjgs144NSWRne0nC4kKWAOgvdwUGtOmUzfekkCI/IvDfcJx7jOiZ2Q/oezzoZsOx14/2/Q
UIgN6KRHY8zqo2LCTdJLRTQjizffSWyBfuR/AyP4hnP90T8uXBvfGx1bC6uV8ctlsVFpR6O1atkG
TzsQcCLRzTecf+q9QvZQNvrXIsY4EKgBfHL2aHpT/5ZduSPl7alxap6MmlZ/DabXIQcxncicKUci
mdNb6Zovo1bDKkZ0Rw8TxhfSC4B+4LXQdVsVESGWdL7yxn63hY6iJys4n314K2ijwmapwbk/EZ1O
41H+jbn7z3AD4UJQRYng23zsb0b87+AGll618YJ9Iext58pYama+XvzaFx7mKhRMm1bxO/z1I4gj
/092bSaJwM3t1a/veM4vmAxXLCR8riOUuL8jGPWTuIbmMLePrOrjtsR7ANqDoLThTkZmRWPYPBUF
RctUleZuKjEZ0BTQgBBvbNJFWqj7gUZsti7K46ATcKTrQS3NT60lv9itsksITjgbbBlxghzOVIsL
PXbrmtS6sIjcYde51nRXk1XeLSzBeouGMM7f4rzZk2+VhFTHaufOz3imfpol08SZym6ju2bFk8CJ
Wu+6koauJAA0xeseSQMD0WRMgeiiH1HRnCfPL89x+wjUzN20nnUPTxAzlb+DZrVsxJD0jPCbO2ZN
PokN57yyblvPPfVwyrbyCX2MIgcdTdM80fSgBCGdq/7ImOHiRsF2jduKipSkwmTSXugGZGbDgLKm
N+JE121pnfwMRg3tlCHE/HXtjtrVKrUClppf1OYkkJM47pk4O9f/4chLRgo9vhoV71SdHcrU4ART
Vz81gSu76nXvpNlPU0GuuUHz0vcmZ5sUXHh7BiI0d68ISNWjlOe/fmb+xFh2BRRVuhe+wZgUd+Iv
j4w/10Agx7Zmm0BGP1X2ZVznT96oaiZ8SbfxTMxgqTsEpj3f0svJL6iWTZgbRNFkQeZYiDqi6ZBJ
1Dqlwl9UqO6nm1vvQ1qGyzjZFw4T5G2ikUYyL1OoN0n9Nxyt9Vf8wxIDpck0CeewEGJCI/3lIwz8
TZPS5Q7FekzRUTK2dnsaG8ojDNr3QmuhdyT1P/ku/3+8/vvdw/8M1b//rFfavfr1u/yB/6/+z/df
x5/1Csn/wx/Cb2D+bf8p57tP1Rfdv5j161f+v/7lb9j9h/kvc/xApPz3sP7/K/u3199H9/HV/0ru
8/+B/I44DG6PpdvOen9+S+5z9X/obAsuW4TNw4d77z9J/Yb5D4ebCvYRhP7K+wU9oWpS8f793/gr
2zAEmm37m9LFM/2vT33zz+eCC/Y+/W+u129//l9VX94Q1Nypf/+3XxEXjrNS5z3P0B0TDOivdMlo
nKeybHCuKhXfgVdknXQeld4cCkQUbvIRCf9pNP2n312d/+Kn/lot/PJT7V/QH+0olGu5Fc1w1z0Y
8MLq4fg/+wkr4eZ3GxDp3EpmDqPBLMPb357o0PwNJOdPDML1ylno9BjR67qv/7K1zxypdcWINliQ
vM20gqdJ4rz9O1bcijL8/ev9fal+92PWS/m7D2LPY0cEAj9mTbuS06Ox/VGDtfzrq/Xrdv3PHyIc
bwXB+tDE//hD1uWW4R8/pOkPBo6S5Z2Z/IamePY33F3L/a9/FAYU0EKkQ/x663XClUihKNzAJCyg
KIF0MSIt6eKAHNn4FXp+Nt8M52xk75RDgnzB/JgJlvauxe86s4910lWOl+jQEkILulbtRvNZA0Le
W3C7lu6hm+JT65676rKY71GI77Xp0yVjewD35qIjoGICmrdxwe9Vpftcae1Zk5xsCPNOFiAoGboJ
aBkikI0AmPI1SwaivQo0NOt9P97YXv06NqyshEGrMtoluQgShZ7D+RhoJeXL81hom+jcYovK4ZyK
eQh1UqMssK2KelWncYAuTy8FPC9CkV2Cqf2bqby1va+h5KxIz8dSlzLSzyMdhby2tgPXozaSQ4lt
p4m2UOOYX+X7HPCPGKtjtdgc1VEO49a3CcmbE/Kf+3uLIUVaZMeVhBmpj7r6YYlLlUG/SGlfIYvA
xMIn8jf6LDm3vJsG8oPL3rnp5pc4Py0ADDR0zLqmIRND1WMgTb7Pi+PAXKUJenEPyHhPBYFYAbld
mnt4ZAWXaWBoYZw6vP+4wzufHA39ebDyrUWgHq/iKN5Fw7SSc3xW9ftIbGe7OUzui13fFuJxyp51
W+wb5VKfkxNC/hwQhBItoNddrwlCeSsvDINRCqkY3fiMGDMs5HtzsIYlRBjJjXx3MrSwS7mGcm0R
+2FixhiLJUa1cyCLCj3zM1qHw6i5N3UWXYlCvo7TrQMvLEdm47rWYwXpwB3W40XmBJ1p3Vm5c0wQ
oGJsIsZz4aEydilieXxfOvPGieiK9RdinTk5ozovaMBK81Maj0yJWFSP02HQ06s4H44KGp+lPciM
4DC8SB1zX8zrdnXWCEJoSoIvddKEdOIErU+oTgFNrjCz+pPGnUMYtuuHZs9YmpC8vYFM1pgQBVVi
h19jJ6v5ZALnE5mkY50fe5rDI4GdjeruDGmeOr1/wH9+ghowyB8maojCGe71uD+lcE7laGOaBW2Q
9vQA1PVk1HuezqPWEV7padinGGV54w5Y2cGDD5MNsIR4OWy8tXP3lAoJEuIjJhhM0PYz3kSGigqn
m0k/ykbhk6Ic1bbQfAqsO3HBAM+isM3t4lB3diBrZsT5qJ2TFCQU+SVxj6yRB97oLxsEMFoD3tZV
gWCoDsb3p7Wywo30ShYMbnoNmgjZCBrhJiUPl8b8z6G/R+rb0ZHV1g3qOX7VF8Lr/oO989qNG1vT
9q3MDdBg5uLhVM6laIUTQrJs5px59f9Dd/f+pSpt1XifDTBowOhu21rk4gpfeEOSgjxkiQ7WVh/A
EQ+gGTR/regwJCzQBhZM96S/7qRfllevFSBrCMY5W8d0v1trsnaos+o+F92z2tXVjpxz0aOJWNYk
Y0myQ9RgJqDq41GdBluIyZkHxMDcDuG10NnXzRZN32MM4NVpvaWuUeWjCKgMw6zJozlg8RnkHYz0
smlX1tOWshDvtWmFBXeATRtfh0DpdAee6ADyWgfTC3Ohux0/QxIcjPC1xlA2pEuI7uPWqtwbu5MX
0AYnAXgYeeG2kDeQUgp8rO0uyRJ/equjL/vP0X5y59LH01wkcCxgXKsGwRfxV7T+RzHnRfenfxdS
EhH9+JeH1P8SiyiCvi9iTmJft375r5fk7b8mL8Vr/fYhAuXv/hOBKt8IQC1udc1SDCQZiVT+8Y5W
v8FKVpGg1ZDkRrGRTwZB63eYaX2zdFnBs4U4R9jmqAH4TwRqfrORRYMDSlxKyEjcehJxfhmBni4b
SkYy2Zdh8GQyJYOTQKoOPIFjAydzv+yXYLB2/SbaJTvrmO3so3QMD95VfIgPKf/kB2cz7Nxtt/a3
1ipepZt0Y2zrPfHBrNwjobDP9wDr99KBI2dfbQGgwTNEKmWFNtnCWbnrbuOvSfU36Y48aVfuggMN
u11yaHfalK7qTtq063YdrbpltjFXyUbfRptqr27DI0Iie/+Y7N2jc6i3wd7bG2tI32t4c8t33/F/
EB0zIdhD6cT41NEsVYwh1LuQL+qkmhaOCuq0HWahGiza5FJU+cmcfxjiJOBTtK6Hqc0QloTErEFT
V6QXYkrlNEAeX+P3S1gEloqsnozhaGriaz5IT8Mvj3LyFlbxhgzWAKgYTcx2nxv+SxwSzdn5olHb
q8quZ1BQ1kb1w7MTFvu/9sb/ZE5BD+qCXEtlC7CiTzKOlEY6NepwgPQDGDeiJT4YFwQDz96XIUxc
1EYbHQLpU1V2iX5ZS2Wpn+F0DrIjgdbhjqWkCzVF5cx8ZNx6iO1TsxOIoMPV/rg+nFyYWhSyYaBr
v9GMuhVVfmtoyZUOkGGQD/CawMT6+gHZDZiJ1bKnuAGWjLANzY2Kekxk+fe0zJdVosFXHTmSC70D
6ynRbcC/m1+SRF8knvuat2W0GOFFEagnrZRKTC/RMrShJ84ytHtCDCrVQAWoUNYT5Ii/m9R4iLsE
BB2bPrfSPfM4CHwM9FH4uUpe3qKusmb5U6dwtra4LnToYEEHZkMFgVQ4XONWqC9k9GigfXOnF9ov
R1joL0nDM0DZ18qEpGZ5PG+gd6sIpF0ut+uw2uim+yRF5a1nFbfoxzQTZM+ObkDRlaZtZze3da1C
KRyBTakKFGLrxkmEMKFdo7F49KTiaUgt6Fp9qGFiPOkHDCiNQXtDNVzBfiEFag39uA07UsqmhwJq
1QelB5+TCzDjtQ7mSfEXQcD/aR1G6epRmdlC84nwJ4I+C8Gbvyt1WjwTNPFRKcgEnAMLzvxEw4Sb
xon8gyBthmM0goamfg3iXxYV3vY5EANEhgXQYmMUGcio7SbLstVvE6++xcLgPm1SflShb5FGPsQD
MjjqUF84ms7XOMVctg9ymCqomlMPILXzrDQP0w5baxSvcMjy0mgRWtnT17tV5bb6kPUKJHHfjzOW
Ld4dgUjKJK4ox3GSsSMdvMSVPfV08yqFz1ODPC9FsS1rb1V7w66sxLRha9tROgvxd+uMJyNdKuDw
U8e46uMRaxq+2CaRkuH/VQf7t/WT0/T894NaHCrIXWD7cDohaUTGVsnI+0EYHRV05s4g39N0nbiW
fKFYqZwd2kyKjgkDbaSxkqSPH+fdpKiV59exrbWzNEgWQsqPSdU8eJXLFgipkCGTnVXTBoXeJjY2
VusezMC5LUr5XguTCx/os0cxBOLFBA3oLp5603WyJzKyzpamJdbXVb5F+uvC6+rKZ3OL+TQGS7KK
Uqx1EhjQoQn8UqKpPF4gmiiOlV3cAAeA4WrfdkBqaSfuXZgnXdaBTmfy2zaAUAn0F7CvW0SjGPfP
ge/PiXrfOSCPMsu4Kptnw6oXVeTcjk/v5MgNdOXK9aSbIX42nejF6JQdH5ueeoYAZ6PPhN2OCe+Q
TtFZnDdVStoO1c/Uozs1yY9xXmzlYdjFmOlaaXk0m3BRFelmqJV7CyUetX3oAPy6drCJ4WF4TvQz
M9D26L1VEoUvFPM3CCBNClQ0jB6sd2HjPFxuUw6MrnTXMgI/Uh0tqO1OOSRmdaTOiq6ZDUkNGu9W
aN5UTSB6jn9WQxM2Q9sh6UltrIeh5+BXxLIL06cqA5nSS+B7/B8OmhvQZhZhQ5ZNyR9ocUZv17sB
whb1/hqo0HKccVnLYeYp90OFML3boueaA6JSpaWLZiFpoo3bTDNi/BWpUicFoDLW4VURmleQ/aEu
KivQWVvX8FaVae9j218aTnYTtvHG74sj1sucm7G9VGkv5667yOm5oLT36OPtNqJculkj8idgKSM/
BHXAHBBQg7MLbE0YzEb8TOVghm8PlMdxGco7v1fvYzt/jvpDJpE3yZBtJJE8DT2yRsHEHpiZMj92
BFSjwwLH9Y9x9ZYQeYcQJ+V2Z2p8S1DEnH6AULNFkLcPJfY/bqnemy61FlX50ZbD3ncImqgH+MF3
KE6LrJNu1ZSedGPUD05HlUMI6Pti39XlNuqyGxT9Flnr3UDClmR5JxJpbyvuOkQJ1ov47lm0qNFm
9gv3ju36Mp6vci2uMArYl9eAJezaPpZ1tZWycptUwZNA3FGMoKgA5QN6mv46GQqEcAGl4zyT9/2u
MeSdhx6jrCF/G1M8Uvy1pmQ3ge8tG2jcgZeChG8xCuLbNu5dmfDT0iTaJJl7CDU+FRSZRtU2ZtMY
uInmkA3qh7zI1u1L1XtrlesFzRSJlqYRzJra3UoohYGUvzJT7T7SB4R2H30pg9SBlFmo34O3pV9k
vYVhYsxKEtMZKGJHxk8lU4xiOvAMUqPNK48KEs5BKGqkfNBwo1PqYHKMlRKZSMLAqOmp10Vt+6BI
QzpBN2wSCdZAv9Ib93Y87+XSelZF81NgpZX61e+bIiT6KOL0Fvu8azkD/BBXxdYU/hpj49uh7ZdN
2C7Gry+F0cJ1ok2Mx8wktMKffsYd1Mm7upHvA6XZtPk6b5uroUExl8NopA6bdbTR42LuteW2UIJN
JeIfbpe+WeWjrkcvoVPdSI2NAiZ7qc9v7Zr6TOWMvcc5hLArs+QmYx1mPCviJg9FVT+kKST5hkyE
XW30AKBNaGKtlz5pdrIR2qpyAbcOyk7z9KuhK7fou+2Cm6hG9TDNnsAHSxOULvCl6rMbt0zAT7zk
+n2V3Qhf3yeeBq4gonQUEJXbfvVgErg2UkTJCCtsB/VJjBl8wJ3xkx4mi/FPWEgeOFG4IUCbWWp9
5VTBcvwbZoumK/ZTiEdvijTdAM3e2v5AKSRa9CIHk8C6BBA3mMlKCpMl8g2vCr14hP3uNak4Ilr4
w26qbVu80l5c4SX6+5bv/Hgj/OKoW86+SaoHCVMl0x6JOy20jaXjqd/hSO9Mx6MsG+FexyOi33EH
2X6R29RWAm9V6CMuKPjZpACYMEAF6rdAH2/Zt/xcdFlbJneCuwOxFMVhdmhFOGGwH7I+P9osnsj9
++b8vyIGMWo1tuHQt0g+tMIIU/6VqZ3ZXP838o9ITXwoXYyZ5D+1C/Ub3VkNDzQFyI5ijUCCf2oX
2jddJQwFzCR0YPrau9qF+IZcJ41dU5H5F37v/9cuxDfFoKRh84vQDPKoP6ldnPWPBX07k1QMdhv+
lBRFPoZkcjbIuqfnJrx8fz4o+SK15OnghEtbvYGM7764krZUQcnG7MtcBy6JqsMoM1thG4PuL0CQ
idU+2360alFxQTQ2LKakltNIIJ0M3ePd3H6SBZ82X0gMBX4KIFKgcJrUFj4+riQ3eW6pjj7r6FWI
J1dpJ4pzSMVA9PSnPaW/xiJEROobeulpowdgCo2YGqEOn+0EbhdLoanWSRMkAgz5QhTOKviYLvBe
2PxQZACDRDx6Ehl3FZLQpeUjsIsCTYUWZezehvaa8gPVWhzBBros8YX6xll0akKv4rXGgUfkwElF
gfQUawjo07Ohg4AwcSyAjcl951396SdjEFOhlWKOcf/pCvOK2MiDGJhdoO9g+EiAoTSUjZpdfNGt
+ffnf99rpFHNWKR1hikrMn3pj8ujH+oozis+mZZRBoA2b4ArfraVdNaq2c70DxoiU5zcoX6ntju0
G2ML5XIDofvi1SoeBCpxqb4sq9eqvUOYVI8HOi+kuK8lHBTZ6CdFso2HK63le0C36EGtCmUGKj0a
ZgDjnVf4F1H8y4DM3jcxEt+zAKWa2r2u0NuqIeJI5S9kGGfIzaG/Abe+CxZeW2FO9prEW6m5p3Fg
3Vduu4y9bQrkLK/uVEjgTQG4Xvqh/AT5NZOShWWq66aWcXVJVkb56jsXa19janI6k4ZiIglJjsyH
GxfPu1Qtr8PWMkoFulSg3la5syrp0BAjokbowk5wVxoNS7t7ce3+qDftKkUSiQLChSWqnq/RseIl
06hWQLiyET8+BiKmGdLZvT4z0juZugwNq2WRegvFNxYy+bHwoANF4TYUUw1tl4lXpI8OiLOJov/C
dLnGVqr7Xjf8jpAWSu7dxF3/3Nrx1UDLwwrchSzqjS9eG/0/m8F3j87p/n4Gs0AaqtIedFwhiF1Q
J03BylqNNCkXrlEuqJ0ia36DoeU6IQiLq3ZVVbOvt975qfJx9k5OSy2XRI4SDq2pDndrpBby4kXO
6HfJlBHBIWY0Rssg+eMzmlE1uvCGbFFX+p0Vv1s6UaMPclGSdFLtgbSja4izxQ+5pNMupKfHf1wy
uflsrdL6F7qg5IIXy8eZ7lHBoRSb85oglbr+O7k9uOlLgIzzq4fX+tco2Fd+HMVrdcNDB4Ol2Hgz
96fu/0idY6ztzODC63w2EO0MxtIUm5bGyetQfzT7NuJ1kPtAGAm9EbKqmoxaeS2wdvt6iZzVQTgx
uUdlmVBEBUR2Mlhlx21UN2ipt8WPNoAY7n//eoC/KkinR8m7IcyTicvbOC41ZLVxbogBglOCIN9Q
Km/h1BL9b2jVsbf0Mm+BvChczR5OtTkrTPQ9gU6oaEmU/cRtC4pGzrwBNZGYHQxmfRMpNd4KYoW1
1W2LqF5v+TtKTxsJIQonmtWZPcXVfV0rS72O7qyKIz5Nn/HooEsb3EUYAybyGtHLIN42AZpEnrWA
9rJU3RBhSRqiqLhkZUtHFukBz8BN72fq3EI2XXj4eCCxNXNfTBrLJumcEYs9AhVrC+3M2iwPsaOQ
kjtzis9IPAN5UMNV7ZTXquhnCvIeelVOfP3ZRf01qK0FCnIrcCUgPuLpCPcBpYysdbKQA7HIQBdr
GKiQ6K6kNtlGAM+7qN6kPSLrcDm8vFsh274Z4nrjMEQQlccKEE+BjWmuXNvoqw6lBaq2WahRvDQl
b+rJ31PYDPCVPO1nTEXWH53QW7GSqeIaWGz0UATA+aFgT2ZSoauiNTfSgM1Y/+xY6BugXQGv9xgM
3c5SknVRRGtfDnaxi74apRgvlhdxtnS9bJuhtUchdMk6nnakl/jAwcMRx8G2VoWJ0GJpLn2a2mDL
1oHR3KhSuEqwD0l9mJ7qfA8k5pgLeyVp+cwsoMEpdCUsPqCFEQhiFjX2WkFX3CdQlW31zgAl4N+F
zdHyjn2KYlp8rSLvDE+pv8VOZxZDeBC8HmGINQutH3IBJAQbQqMAla+6s6bfj4179LWwRr5vrCfH
XDXlIdVvK+TS+1KZmPZbCP8mlOi5waGorTnWMvTjn7PYBWwSzmXwJUK5zQl1MuhCEDYo2unm1JCO
SKZUeYSw8NU4rmXCc8/btRFHe2Dia1uU15rSgbMFGoDDhNHWU2EXP3vHhaBS73xrlcjsAqQSPCn8
hY3tTVd6V0bz7Deo3NvyXT3L9WoqJf4KNN+kqICMkCQLPD92amnskgE7RwO14liZNX6/SBJzVTbq
QpSYLpvKFHTmQoO8kbfyVlP8LdXrVcQE2J6xCZLgSTdf+VQ7PwtQNmSxKsVC8d4kNJ0rzaMKBjoF
2dlQ73etltxQ91r2XfcadO6mTeuDkDHBSsXG9MyVoRdIptLiUUw46Pa80925iIuNmhebUkD7TqsV
NBk4o261SgRmHKDLuVOOJbJ2Q39n4ipj2Lf58DhQtEvzHkOGB8NA59ermGKxSUf9Hq8AjFzCFu+W
BugSDT6zv0nrtyC8aB89HmFnRxyXD+kdHIkzvzeZigAls5orL09ucLnZFSiduTm7apxbqV4hfjCv
+uwuFzdfH6+fBUg0J/8Z+TRAarRAVvIQ4YceOFRaVsQWNy4q6lB1L1zrYwryxTsaJ/GMhfpfNUSM
lEY5rHFvlsOTQJz/P7mQ3r3QSczSS75u5Pg9MH0vTkd77cJ99NmE8TlMnRhFJ6g8SXglzBz0zAi4
xunPywtJntfOxs8vRF7mZ5c4vrMUiLlYyVVPLr0Ocew2N0mu5KFfmBJSsKa0iNgnil491+h/BBb4
LLOb1bhI4mQ1Kzsw8AT+PR7ctuHNXV+ZC3bf6FPT0/2spB9NHq/EgA8BBB9HwSoUO7AQ111tmJeB
PFdzMVVTrEkTD90txDeNJ3gRuwaVLrTJJljpTQJAYQKfCOjpE1M/dE5PI/TO9a9lSpCt320bDK2s
tlp0urEoiFWVYidlDyXZFMj/JFA3ur2oBZlPiVJ1W+9s8+A69PmFTTVAnjSeObLvcQYM/4LD/l/V
6d9VncaO4r+vOt15P8HMeC/xS/m+VDX+pb8LTxYAbKpDigVRjGTYMPmtvwtPQv6mC50GnK2ZsoY5
IHvkb9CMan2jU6XLNmG0KSzOgL8hM6r8DVyUzJ+nQGFwzGl/UnY6s06UgR1T8bBk1dapCpxaZ+uZ
2ZSo/qZLVWueA2gtGy9pICHHSnkI43LYuJ6mT8agxatR5cldtJZMkUprvNDFpCWnwUxPmbgVVStO
ZEQ9Y8RB3s3o1V9H23tk+Vn7bnxI4DwWON+xCHdaIKkQyC96A/mbwqAviaKytYjyHKysbvsHui/b
KickbWUclEVVC8RYzI4oNJpnSZPPfDcDkVOlN/Hgy+hlKer6wvNpJycyz2dQt8N/wdAoFo4Q+/cZ
ZhrEPSMqyVLKnHbKFNUTbLrmamBrT1KoJvPCixA1NgleZdHjyBCAz6xwPTigA5iv/aS+0PE8PfR4
IJMKj0rqYqLTc1rqSRAF6KG4J0uvUFOC7/41juQrZyTZCzXfeI5uT76eg9PTfBxRA62iC5IXqlhj
evMu18R0ED22FMHTASTY0jLWUeSg6uDNVZFecgT+dCzoNiRJSF9Qff04FpKTWV4kEGXrMjLmpVdi
DwGWyuxVPrNjXXizcet+uG/ZGtxTY04Gu8E8o8W0KrrvlZrESyH60YbaGfWD5Hs5i6n7NI28yshD
7aAGwiCbqMsrEpYOGRoyPSJ7WcYvfulW9F+tejsMEOtkq8/mBK5jowIhU+7AVeG7yQE6XX8BJa+M
wcD7YOH3w1ObBltHsReax8e56ujM1IZJNuUa4qpEMR1xW4/WJ8jNQa0wvzOzfY/B3LXq3xt0o3HC
xjH167Uxfo8Pz6DJgLEUcA2KQf32FNnApKZCSlrWhtdnMxn2adfH+C5Wq9Rq1l2DLEyFfPyF73a2
SsZRgRRAGWTws02p61lYo/sTo7sO0JqOqIbtfLnpolSeKVHlXXjJT4aDW0FzgZ0nENo72QBJpbuB
ItxoaXWglOT0HnC1NSmdZV5alz7q2YrUZIs6LsXVEe3IBfHxo2qGsJMQSf9lbfZIKWaQ5SRnOwT5
FaY3wJxHmUml+mlU5iGuyufC9unNO9UllO4ZjASUClcGLRUuo9HX+GQjan5VlUKPwmWcahT1gjko
iLkZv7S+hoKX9703Yf9UsAt6/yn1vTctb6+kQcfI1n/8eomdzz6Xq6GCQKWMft4iSGoo75iNRtBm
qAJUmAGD8dLiqy5HZEyN3J9fDzcWYz6uaDTHAJNQfMLbGhXFjx8AEV69tlAxX+Is5zn0a+N5q219
vdh2frAIA/sO+7ILt8z5LmJMm1Pdsg2b6//ko+ttgaLNQKc08MNj4fsjdWKFk8qPsHaf/NB81WLt
9c9f01KImUcDb5M7+ONr1n2XmEWJDkFrJd87aBz2rzyMj7gO3Cjy6McE6cAdpAvf8uzy0lTTYvOC
BbKAV55eJdSF6HeT5y4DGMqoTCo6xmvo6E5DtXy28/s/fkdAV3xEQinT1M6aS5lmBLaNKoAtZ3M8
9Fi8boiil7ZOGhzkep+mPfyCaEBM5+uRf3+xk1Uk4C1xXPCunFInqYmCYkjQG5a7tOBmTckeqNxv
dbUwd6BUqjYBx5j20rZTXjFvjvCmUuxrUTxrfuhSlpPyQxlu7dKpFxIKG499Vc+75goGhqjivd7l
5cHqe2cWp5m8VBPzzdEx3PJbVz0GkbmTjNFVBuLGQsq0pZ335nPVm4c6dVZKGKPKLWC+fP3CZ7vG
sokOTJsOFKkY6/jjcjKawR3QES+WKKkW1LcClIbb6AgjWlp2WbLDVg8uSpRf8TMuDH22pj4OfRpB
ZmopxZ7k5EvAA6oGjQdrxZykcXplac6FcPXsLGIsGoicjHRK7DPLe79sywxcab40W7EJgRMVWOIF
frPxnQvJ7diY/ngOMZRp6BrpM80h5RS/K/l9D9Okzfm+8iPN10e0KFA4xZ8t1uNF7FjY4GW3EjVS
8GqgeyXkaX2wYEGPbFk7JK9xos7S8pHrmeoNJRJdChElinDdw7L4La86RM3KdqWQN+uwUDylhRNi
NC8KItA4cqdj2wINBcUYrr9eK+cx//hqY7xFFYcb5rQ8EOAsEldVilR6j2twmlMNzDp7iTP3TVfl
t9jVIODkOcGkyVCs6xpkkKSNMxo/9IHyojkYGCNZPMzdiG319bONx96HfcujCZ0zSrV0SA9j1vYh
1i09/OBCKVvSjCTFDuIFEj7qn8YTDDKmhaagva6ih/FxkFqA3xsQFUfZJXuzHKhYZkKdMgrwluku
oWR/q0ecvJLNKYRisK7xy2m/timMvpT9jNEEZCETfKMN99E0KZ2jnU/NQlju1nCTaCVRSoxbd2cA
nyS6VdHhvxS0fnJOANWgVgPeAkTE6bVjaFnbU5zPl6WF7UY7FoJNdCdnpTIc67J6TlRgjINvrxW7
vv360/6e1tOJABSvQB6hcWaflotiI1NkyVSzpTzePA1CikgrFTMnsopZ5Qk8rMW+EoY8zx3pSacc
DGoOsVpff3I1xZ0Pee7NDMd3JhVi5xOnqb+nwGrLENvQIdGyTehG+goh07WGe+S06i5sm98f6sPz
E5JQOCAh5R0A1Z6EZNZQl6STKEOA11zkoRFdt+i7yKkcz2ydEN+VUEoLMZhSUEvKM3y4PXrnejaE
MEV9dRpW2YOvNAicQTkoa8xkIgiZZv5C4rqS7WaiGIgTQPpY4/V0ZCbQkjXxWknvLKM6JFwnhpKs
1FbZ61gPKr05CwscUFFMqdahgn+DSpXK7uidSAbUVbB76sSWbJDG+jXLDfQ1skJGLT2M+pGa5/zS
en3bUnRQ8P6tJfl+GKhz13nco63j7BHlxfSiRigoNpwLO/D8dOVipjbChiCVtuTT1ntcGG1ZGXq6
1DNlmarqzkbgnWYCpyl7YhdFOBnZYRjSiEQEDUWhWWz1nMWtVqEjNTwGONPM7cC+9+z+EMRyBnnA
PKLog96Dgeqr4aLdjdpbHTubsv7eAF8oRjh+h/mdn8kWriPhXYyUHxY7hby4sNJPS+UEr6Qr5LQq
cbN9lkR4sZdkkWUly86mJo5wFXSEAfjhqnPxvFYqvIWqVNybTmFs4kgBfOerMx2ShoL4Nm1y/0Zv
0dQecESCeR3L29RXrYk1kqpbrbhwp57d3+PDcghS1bCBd58Gv5rTyBKa/8nS6G19qsX6IR2SRRtH
az3Xdo6HDPDX03OeOI8jWr+jX4MSnXoSnMHSD4AoILTYO49Rm+3xPguQf9ZmcUO6JWppRmVHnjqW
vgoEPSzbyf6DdwaBRNAPqR70+knqbuAo6xUKTyClroaCJh/EbaUrdIp/JFZkcCb7l8SXzu8B3to2
NX5B/Qac0Mlbd3IJNYlK6dLD1HhSh5hf91KwVU3WsPKIODqmIPTXyD3nhWJtWDqoUTXJd8yNVxc+
gHp6y5JVklty/lNbs3mijxcgBES99vAoX7oJrU5Jtpaeij879s/C+dULaW2m1UsCfwEvhJUeHfXK
ubrwCGcX0fgI3IumTIhF6jWuyndFLZzKau7LNllmxBl63vxUOx8DOxfLC7UutpFf3dYC32q4aZBv
G3dmPztG/xj2fKrcGqxJ5/bNzLZ/2R7hkpZghRrlw4WV+snWGAs7OvmLQmfw9JM1yHRXQ9glS9VB
hpd1eB95VHg8QzuMn0hKzcPX03IW3zIr7wc8WZd+M3SoeTOglV3TIFqZhbYahSn1flj+JyNBUDN0
bmJK5R/nP9KDvDM8RqqXWoxFQoyct2m6v6ILOaDy2VqjxszBMgqiUD75OBAkuMIqJLaagSh9U9hb
M4JDfYO6gY10pLzE9/4KxKAyK4R4GXK841Lz0jN8ch5TNx3hcmSC44f8+Ayu5Q+JrkhYRjm0ynXP
W8pBAY9OPfSsOFQLt3Zj+EunnEtF//b1RGufDU4eQbyFRIxGFevj4A2kxjDJKBhXzYPjIggR2FDF
DBswdJwi+EcbTHRvtWJuQnD0U5wDHjP/KFSAXaZGi37EYzIrlf0gI1oPEFpxdmV73eJOMLjSvWtb
9/SeUYtSUHl2h0fVw04CH+uZmXgPEsiXP2RQcrlRiR9BcwL5l7NydJV6CkVim8kEWkWb2yOFKIpb
O5P6C9vv07WDKs+oWKcqSJSdHJmDyFinjhUvG4UjMw73XQRC1Gxd/qMxqpVaOtNWt+9rZNqQMxge
BYC9PoKp+PU3PK/G8c60IChicAiQNZ08CDFhYBVIfWGCafpzD04xanRj7SS08F+VhXBmZV6mSynB
kS0jc6mbn0HoB7sCf6oplQblwgV2lifxQNRv4DRypXBvnMSiXm0YWar4eBSosTZaq7yEObHThdce
f8pJxIt8EfIwKpc1vaGT13YMnMNd2i1LkrBDl0gLSVGPqQMlkywW3N9b1zzSaUZ8W8CZ8m4psmOJ
ZKOX2NmetjK13JkOwCnt5hqh/YtxxCc768PjnZyWjqcBwMAQES/vG7MY9r+nQIpQgcnb60y15z2w
HnWP6u6F8PU8lRFcCsiaj21HWzmT4ilk6BOSyci5FKKaJ5dcVoDGjdDBP0n/UQgLv0LYErTNJjFe
fpPeEUAwhzcDJVnEZ4bHXlFpU6cNnvMqVjSyFEdTUTmrhsKCPdoVWTbemAZtkDy+EJ5+cvXqytia
5PAnBT7tS2KhqhdI+6PGL6HYkaFGPc3CcG1q/fc+Wtt9N5XUZh8ogXVh2s60/zg66FMobCRye/2M
E40VW4/UsxkRdlEQSXEUy6wE3+hEe81950qurMcYTs1wM2DZfWHHfBZ/EWpyC42sg7Ex/PEcLhCA
Ji2yIu676lbDvcDRKzw+U8PboKBKd2Yq4SywMJoY1Y9IWSiuvCiGdi0FxaXwUzPONpaioaVAAYYC
v3zGzGx99J3DNouWJVqoraMuDK+Bldo1L01f2riiz+q266Zwd+2J1CoQRY1qoWIhiDLxVVIfk+5F
5NYPpY4hiN3g03YHZ/mN04d8E5VvhAB9NOwRRALsBqB57uaWOxWmqyGtX75Ien7bKZBpdNu7linK
TnCgvG+bX18fH+p5+MRbUmbiBEE7TdFPZnzo68YyLXgWeEBhbwDVfCJ5rLCouOtC9coprHlawlxv
wuhJHoxnvoI2KRWx0WKivES17i1Vkia5hikwwR9aM/mkk10O1II1S/MwmYf8Zf1QlWqGhtg8l8Ad
pqJ9/PpFPjn+Of44cPlQ/AsVqo9Lx2T0qE5NCCMBCDBcceHB2TyCG6p3HbyMLMs2TtMcayWZpxUd
cTT0h667wwGVG1zFVefrB9LN86OPzjP4HsIqziBkQz4+kTCcyG4bAIh6tRtX/Tr1MYXSixkewvEs
U7B1y3EFaTj7NsZonVRQGSm0SdQaBoaBSBgZabKIXACXTlrjDRo8KAKdblzo2qVPcrbAayifecLR
EagRNwryjlPZNKKV48veXezuA+T/Kxr+2z7A0A6vcRO/pjbz5SvJBzZl1+vYEWgXOO0BI+6nqLKN
GSSzOy/AAaYW8vPIyMYS1LoOitqFwdmVU72xHBpe9g+UvJHy8iWdoonsHHWNmjJSyP08q8p8gmSl
WDf6XNfVsXImBVNH8sp5D1mfRAHrY0GyH8sHnmbm6I+DdvBUO8Ft0H5N3faXkrpvrYO8bQv0YJMO
nb0YDPHCRUL3NL5RKktZ2m7XLFJ4HTOwprhnl3iRD3mJvRQCBIdctJgZg64n1ghGJaGeOK2qvpdN
fBW1brbIvbqB32wgAdSJV+5QMamqwlm3AqFst/CNa8uujGskV3E0WHD+LXMcdl/MFjfxfS3XEJa9
ZON3OuIMrbMeAGkcOq1r55UMBLTdd6J50vFVn4FjQso7rpylA7NOCbwrlAxC6sidu0xoveMXXE0G
q/npONJDgyU4XjtcN4PZ7zCUg63vm9hJ9wdLl25KRF/nujogSSDaGwtgP7rnEJvVojjEtcBUINAw
sk8xplOQAwFdyn4F0W+qW1iIHTjLUGGVDRCYlZ6WnWX9iuUaewcLT4FegKarnGKND7o2sf0WBFiR
35mSnE/RXHCwMn5q+xiPUgp+89Cg+Ro3ex8XsXniowGtNOiSKxkWA+VysNNoCuMGe5DUcufmqneo
GGt6cuu7Ph21snfnAKifGjkjAMufSwyVsZ6xcKaX9x6m3OlLOToZFgjwyrkodpYBfZkFgavBKucI
CSQFkGFjiJntquZCUlV1FSy41JoV0hjYmQnaSYVAzxH/VrTR83ksW8dapgdStxL3mc66a74PEZVJ
2YdP6e/10AQjRyV4LtXSsjUAcrB6D50rSXNL9ZaSX60yVX+rsCISw3DrCCDPefXTTMHVIir24HrK
q+Ip6kTx3R7lD6om6sSc+IldfLcaRdm0CRJkbPR45naesWIuZ42Kv25X68swtOI7ukcdmEmOSi3s
HnvNglNKe3Ua6DF1HxvIeJWoSO9U6CSYmEv/P8rObLlOJevWT0QEfcItLFidtNTalnVDyJY3fU/S
Pf358LkpSQ4p/puKqKq9xQKSzDnHHA0OhuSmzaU4DauOmrdwgvl7u/ZTiNJqL2EjsRbtZ0dMOUZ2
8xXRsUSKTHMaGuO4qxJO1zrKngkhi8OGxucqZuTASxtjFPnC1pKjTHHTmEQRBXlTUiBVxXMxrDt1
c+ir3BbpcZK5O1uP42PW4jhS27E4pS7kbEloczntVitCzN06zh6jLuFHGbm1xtC8EIMyhRH4YzA2
Ha71wz3yIevcp4pG6Ac+Hymill1qRc9RIhkM5ml6M+XJmfk3hioeqVp2QFQTCaXR3J1Ww3yaB+Tz
qo4z8jzu00SyAXRad5hdEx8QFYf3XiP+eQJX8hQbzrYj9Ju5LoBr1fK+L74lBUT/okjI/Bot8zIC
RoZDvnilcEizrfMxqBd216404qCsiK6WsCkw/HdZI/n0kGC+FpAvTEqOLcNmiIZd3qfmHkOD9TJJ
TWzSczeQpS7CKceGTlW+TWmOGXHsYDO46vDpHfVQMsgEf4D/mArpN7gix1Ulrsfuj+IUO8zXarex
vVjH+iTawsTQ/z9pwOle3MfXFTbwKLL49+Z2DJr2d9SEhTQj8oFXLEllkNsx8F2Ph9nQgFeuW4Rh
jENvkP1yIpyVjVFMQZ+3UYjb/r3ZwMDnBHFoY2GR2Mp3lxYBz4P/OqzeGH7P1j5J3ZoIv8H4OTWw
WKio5CW1TQSRKkl7OBU0595p7EBqRvsjj7UbgkHL17pW79Aqe2kjSXWxlLBq2dSMcQhbVZv2OVQz
MnRNvms+zo5IOlxBe4pxIPjMrKfnAvK4wCxRyUlI6laC/zLsDkZbq716VNgehADJJ2yAcMuza1T9
s1Os9z3hGTji1/dKR/FqtunjbPTtNSPqLnTB/PClZrPqO3PcWwVR8jDGlJ0ZmTGJhG1gZ2t0JCk9
+75K/JlpKa9ViZGmI0bLr9IasV2NreBi6llQzuxTmhE99lN5toax2hfOgiekMiJ7KEie1Rex+7zi
+DgzdHQ4jDZ0X5dMBoQ7bwsO1+kyo43nYm/NqP1MWRGeoBvtzaIUsTcb00rMpX3R6SZ2ZCYTLWMU
fL747NXd3HquUHak3hNT1jUdLHfN/ur3fWyIGeRh7cRsZsN43qMsSDMsp21AV1IQcq8sTvpIZ56L
/l7hvFy1Ge6vBKFwp+lJseYnW19Juoz+yB6PSrj9X1ZoHyp8GDPYrm3ESvif7wccVWvDMpBWtq8U
+0UMk3JtqZncVZEyHuK2OTZ8ROFaV3Zg19rtaPY/ElEeCBEgUzPbbLld3BezOsOLYf5O2jlx006m
EieJUELtVT92hjxUBwpmk+iUZgA4c3IRX5syqrbU1z1BxxGmj9Y+m81fVon7jrswH9PcaTdM5QMm
HadJJ3XQmpj4uZVThcBfGHyRLqgVNQnEdbechsR9zVAsfF/z9qsm6B9VNSRbDh2mD9tEX92apP+B
gPV0hE6t1dkewyJYF5MgMKZu/nQGdhiVgTMS0UY9eT0Uo4l2XMyW/N242BkVDM/U5jtM6Jq+gDz+
eom/hTyApSEC8aNQRdOpvv1RoBmT6Bdc3BUHB1Dy0oMSk59TqhK0MqLM2ysRGI+bRidyK5xgGhMC
dRIkUmm01NdF0tTXi0FfV0b/zalCPqrd7Ad05czqLLbm3nrOKqEekkmGVjHYvmYmxp4X4j7aw4AX
/DweHbn0l9FmPzU7+V0gk7EtMmnINsS7y3JvO400QWbFf0gGQwXmzuSUz+t3aY/6VTeSsUDeS/Yg
+ua/wboQnDA/Lxaarbptb7Gmdz0pnMHrdLmdI9M+U5UCqQysESape6ae2b0+8F/apNlrOu3pFxuJ
8eHDgMsKYLYxVcD24Fi/eesEKzcwQokJmWQG1u9I91Do8j6a7PXo0oce8NH7r0mc22E18YFIbNPr
llnZd656HzWQ/j7/Pf9oxRnMQ/8ybPQSDCX1t7/H6JGxdBIznsxO6/vcHevNYK1kEFYg8u9jRG4F
Scv2ZB7MpRkuqF/oM7r+TpLVe5hGMftN2iz00ri7NN1oPgozzYMyu2rbSPXMHr3mqpDajn6gO1Tk
mz9QZ1NmuPKMPxx+wEh1HyPRp3dlrZLhu3RX+laUznn+y5269qpLUjM0UBh+sWd+ZN/CpaGFxKYK
FgQODe/WumNHGf05yTKlXv9qLWXaVyuCKmRdGDg3ip/3g04rp9EQYHRkm0nzfYzXOwpY65q4hCuO
VY5NR0nZ+0mGy1T6SN3E9yTW7hM1qW7HSLsrOid7/Pyd/QMX3vj5Fvx+2nIw0Pf9uJlbZa8Ripi3
VLOVldzBaKEGpf12jCKc5Sj9qJmfsk6cehdssnS+0a98+/xnfARx+BUGS5iJAoYG76miQ27pipjK
fB8Brmi9m3m9mx+d1fniOn9nYe/2JM5eDawIsIjwlnc4irnGjPZ7zhIueYmt1tnDhn5yau0bvltP
q1U4vtBI1dOpHBqHWK0FBVcAlQGn3nna5Rhd2fTBwti4SpYFotLOxEcIAjTHR4XaFdYKuJGEiwH3
Eg9C8iY0V7k16zSQVB2e1ACwLa2+b/+WT3CUDJ4wEGhG9s54aLUk9drFvf2/P1+hMzrBgnxboe+W
Z4kP+MobzECfMcDSZvcbMNZp2YCrzy/0j4E0fCO+f3aAjf35XmTAJjO4GfLKfdwsw0M9Q/6sA6Yt
N1Z8FJLo4tWoQ2OFLJO2m7N3XHdfnDsfMVkGVBg6qBowO0Tnd0g7KbEy1XQYqGRmvlhre0UX/6uB
V96sESlTwHhORnSlCXPji3v/CNJxZdYUjj2AdPAx3u5/ZYsnpLPmuARNJh0a6FqLEZ+PlIuAvRx6
SZZfdfRZATnte82ghCKASsnKB3eKCP51XzAVe6niNN7bIv6K1vjBnhRslLJuY6oxGIW19g7iz1GB
9qbKbK5Xu4cigWFDlDyMc/GoOeldrS/7jXy3LpgLYWIBXj7usp40oxmz9MVhtDwI5Ytl+bHShL9E
JQyNFsEMHNO3D4yGXiYq2X77YZheJOZGJfvP5y/lH+/kzSXevZOmrdYoaYlFyty9IzRGLv1rbG0D
WgipX/lPbJ/Ru93lzcW2+/2fMgwEZUlFJbdWsbmjWr2lcN5TukKOVf58fl//upQQtoMcCuE/Vtpv
LzXTtidWg79ca6/X8JBPFAPftaVkgtI+fH6pv3/r/W1tLD8bNizA7XvaHTrmFIX6dltzHMRWxjgq
/a+3emJ+6zq/jel9VQeVZ8G+tnN1gFNjvOLcH3qMwTngD2M5Z1fN4P43Gr9I4R29hM4DggSLqs3x
mAAu9YbL0OIdOJpMgWTzk2Op8hSTlapGF6d0STtI1NCeCANNzfaahKCLuRDVvmV5eGaOnntYZ1xS
qnVkzyZrGQfVwE20xjOyJMUfzh6DLx7L9sG8eyxsqIxBaE/AWN4fWl3RwVwbQMncUg0yXdtlneFv
AR8KhyT+OOxsvYJZV2m4N/ilRb7apzhv2Zh2zoD4uiJf5EgvUBNSxPD83ijRdGrlhqZ06R7XQgYW
pQ6a0cOPmOMQk/8w0wQ2mGoCEEY4H7aZT5kYXjKCZOe5jQHxmEsYOsTT7TRf6uKhF4q/ERLEyE6U
bWmFEaScz5/EvzZ9i+Gm9pcGRPnz7jvelGWE95YsRgkWUg8jtV3T/azMotslXUN27bhlyJn1TbYY
3JA5kC6JV90Xhw/qko+vZGNuq5ukjO5VfXe8t7UFyJ3iD4GOJhgNJut6mZHysBbBILJngr5ZMVGS
BIihfi1qNp1XXofbzdp1yyomBtS6T6bb0kDki+D+oAmogVnjPmIkMZ0ZJqKDMuPp4NZir9pDe6Op
zM35BzYZwLIEOITmvpKYZzVjdjFYV6If5L5sL3OG5G4gsKGBR8LEACpC3Q7+QkvvJ9FWG/ZdGM/G
cByUnEByXcKNdq+kTaTegmCle0LThwbf4Qb0XFt2aiFJ61Oms5ETMduLMj5rcpFHxiQknpNnVS6K
HcZtlATU/U+VZLzfkLco4tzESD/aEMoKxwuV/gUwfOSO/QG9EYGW3XNerr9iozwZY1MSCNFGnuhj
x2dM+8vE02Q3aIQtpVM3h9H0opk4GpiTSsh5yQx2lfg0daV47g0Th9bJaXbPUsMCjNovDeY2vWKq
P4bdUByLVD7EM8PbOpsqlP04Z9Qd0TKrRqnM/+x2wvQLK75L5t8EihC+VS1qaKlrSn0mg6iTr7ob
3zllcifi+WnIxR/7J/Ozn/k67cpFIA2dxBki6KAV5JzoJq6MBaaIFT6HTIOasCvsn2aKQK6E8QFU
DbyCObK2i2a7D+sckjkWT5x+pX4qG2xW8aLcN61C9bgQrxanee47TKTWmpFCN7Jdxb8Hm6Rz5eSY
M0bLlYsAmtzo1IUvWcn6l7sYP/6iKak5vxIYnpFwUBw7NTvyzdQIuTE0mOJXJe2PU+/cIyGFTjYc
Zpxw2d+UV7ip6b4zSAv+k89kJ/Q8T0/b6tk8604Lyi9vyPuHFDPmnZYP18gUVuKtpzWMzewHvJIQ
Gj7Of1QJYc1wxrMrtOXGXMBAX0YWKJVKYnXYrjIA84wNc4JQGq19CrmexEUnEsdhMfcr9ZTPuiIJ
0gVb7ElinAoCzYsIUYolLm2OQa3i6L03mRNGcYX6fcAJ0Un6noyddt1ZJBUGED5OkPgNePOAxWXr
XlsLDm02HN5CV8/CxI5hFr2Eve8AUM/zf0LiI+daLOMyFtftykxwgDDSONnDAt0+74aXHNTtONvl
vWUq80m2oguzRrmaizukbvhPkKAhIMJ4k2Nn91O9pa2Z/bknH5H3iDxY6nlzLV1GxvNAiqba1cZ+
Nok8IgXc3LcktyB5u5R9aQQzueGYVgiQsigvQ/wlNDv9hW2JIvs7qvBfLdYR8Ick2ZbrvIt4mShF
D1PWv/LE06BLuXdyc8Veq+U3K2tgOSBG9daxwwzDwvPTZtcKZrv51rC2gKBQE6vWaB9iZXrpJFFA
lgKBB6ja9TTDCisr0khLPNGdi2Mz34tIa3xXe1SsCtIuEyMjzXIMgys/0SLwWmOj9sb6A40SvjjG
BHqldMKjfzg5xMMNZMO0ZE0TT9S+6rZ6p8JMuU7tlfC/3DiMrjcazXBtdylpnRUBgJ0zelLp5M52
FcvTET3+/86mEkzJ5xJfG9jmWjxyPK+A37qki5odtMiN85NpIIRjFaBiaBQvswlhrYWW+zAeL85o
n9Ui1b21AH5nXI+baK0QMKzVhzG2fD1/tVoMOZ3hNPRPheOeqFXHYM11Hf0M2IPislCj3I+slvqB
ZG4SSHCjyJgjasZqg4aPt2n7oBAufrAq2AJljoNP2umBOdXZU9XX7Y6clNJVn7WR0Oqc3WMH1RY3
3Ow1R82I5U8RFABGGv/OgKaSZ3oXZ4ufdpjvYO29HnT3pzDwBXbwkWsr6p+oH3CYRSGnLxrj5Eze
zAhfDWN6arOhgprJq1Cr+qClExMkZziQvyhPWqacZUmmktvdVn3u7FKyV32rbhlZLmJPKJeflTlg
pzPiGAG5KNUwrFswSSfuSmzzH0PNvzdas8uHKJBLV0JkyI/GpNr4ysHl00nlxqAYAxu1ecywSHbd
CfRuJpcoUYjvkRtMo2Z+MchjZi4mJjFHTQnGKXp1U+O6qoc/mA4NTJ3AD8zZvXWqxBdy41PYmD7n
nevsM+ycSisnPdUcQOIx4meQiyKoKXxVos6vkSON5jky0Ym67AOeyIrjMihwqOeVKtA5YVTd+JD+
aQChBUydPwzRZdR7yAsF8/uW+F3YBRbZ8IDqVmU8uIgLNrqrwxeJQf5owvOjgMb/Il5ObVlnl0QT
o1+MWMVhWGS5CsP4Vd4Rtq6FawlE3JT6DxnLn6vG4LQkD81fGw6oVK7h2NaXNe/VHY8Nz/vhFueX
Q69H0t+2JEwwMRqOXtWleY7j+I6MPOvUF79kYj3XAPA7U7EufalftZnK73fSCRs9x3fWS7uQkdNm
TdhLDv5UbBHLtvhm6IRFycqU584VEPELZyfV5qHLh9V38CusIw4CFnNFCjxfFZGILxJdra3KO9vW
r+YKh1tVS095b6s7ZtErlO34DonhTiYM4dRYYVpCd4ariG77s0NiTzrA7lakE+8KxXBvVcX8UU8C
s4I8CZuetPJSEahttJtV5FVQ2AuLL2uvbBkRUGXnKDBRYeBh3MU+aXtPUc3oXJTu7YKH6AK9xaus
mmkn/JpYuVUm6oGlTZEipBQfjW1+6x2oiDhQErO8Mu4zT1GWyIMw8IjKh9tpRWdV2qLbVxpiFzFQ
PSzgN6A2WJWuxy37GWf1EpOBOIJqkPbMcYmwjJL02krVZyyGyd9UcJuzIwxVelhoZPscJqyivTkb
m129AuRExAv7rYFtVVRfj6WdhTXHv7dW7MG1Pmx+127p2wlkGjYSLRyqRN8jO+kgXqu5uDYhifi5
Kmt/yac/ZkI4mtup/2U1pRyC4F2y6CZn2fralxhrG6w7PkNIHGp8JZSLFMUDDqODJ5zSj1Qmj7hD
Fb40MWnJJ+IptCpud6qq3yCGJZaMItDXjOlWtWuyzCy+56iCwqdT9CrsrtiGWucIWgRbISM7NHTj
dbmSjIoO+ULVU+/SqiF0wZCcgVMejOU6IIlhaBADeclEYZrYNKFlraQNLzLZGc6TSOLCU5hB7Gss
l8oST3OnSxe/TWLKAWt1faUwYdeakv2G9g4ZzUlp1bCHYhCCEO4TxLTeaNU/nWZjUzgTtS/pso09
BZGNe3Rn35rMPGOpOQGW3zEzaXLOdbMxw6JJ9UPZRwckaelDZvT3GjG0cGzy10obqDwd/IdWPQFc
ifDlVgszPg8WVlyz3BmJvoWS2WZI3kPk9cOoBsijYFCRWTbgWluEa4v6x6XOZm5p4gLnKOMe7iK1
HWsIa2d9OcRFNZ0LjQ4r1zU/x/A8JZT8INNV+6Lh0jfU4m3raeogDSbyegAubAPedv/8xaqm5I5C
Pc9eI20J9WxrG6Tp+iTYBhqo7W5ZtDrgoRxpzXVcutqVpz9wEG7HSZO3/uguGY2xPh6WhX6mEWQK
yLS/TyrgzuIZy5cB3zPnK5+FfzRpdMzwvwBgYXJ/gBPSzs6TAtAgpIh/Gdr6WYcGVZtu7jWoHI4g
Nk/z9LvKbYK1shFLdgoTLF06EH23mHd2OgROgdAPgeE5T9yv5rMfQCnwMWxSnE3OgaDzPZ0/woVs
ggSC1Lo1bgjbJmfAwGLu85bZ+IBSuhvtldOJcR0Iznvm6EYJkKJJ6POtZPFSWTcPAx8e45nmEdnL
S6xBQdGly+iq7NyTsig+YkMiUeolO7hlK2E6DMYNfLXKn1EBBtj0PDvjZB3cbCAnsJoaeGdSpfYu
qjvhdPhKuPMRkz2xo5xJ2BFIhqcF7LDsmyyIxxrZdL1TDA/u6F6hKUy/WxOJKlZxQX7N6o7UF90t
5EUk9Rc0+A/caJ4FA2d0NCbP4wOWtYpCr3KnBwZs3ITo5tSkFyMyaXOrypQGW/j4qdcI3/v8Hfzj
skyV8cFgaKVDjd/AhP9B6/q5EaNTLQkp4nXqmY200IvZzh7vXwwmR4H+uo5vjFTYX7z8j58vNicm
rknoRTZdm/4Oip0FVohD1CZIR0t8bjbrvWoo5itjXBgJmdl52UI6cJGk5Hd+R332nXZB+rFREB4l
K93vnBRfg2g5JSQUeTbBPYHbOzbg+l1pwMnBadU6dojn+IC/xNc/4F78ahIp2XywbMV67R30qDtt
rXCDUWgwUPeUNj4z31UODlP3AE/5n2rjciKNSxIsZEiaRkwlydE7No+2Rvsh1Gn0VUrUXZc59sFg
w4Wm98esoujYtyp5keXiFRKTyEnP76Dn0cLoeOAb0Tcmmyq1Oh/MrM2nCjO/wVSS+3aYaNkTxTfh
kV8ncRbkVfuszFXhJWb30tsRV18j0ndL5UVKK79qCSfwsAIihcheBZ4FHQ4EM+NhVdOKA9qT8WA3
K+D3OsvjmD0NhKtgqI8xZjrOmR+PyZWh18p1XCg3o6QDy8zqHAtH2a+WO5OSOk3epOt8ZRyGHuXU
75QG3K9L8Zo21oVh+XhopKZ6jW6Tm63irRvxT7ey/W1PLQPOfHyqZxBXRtX7YtF/lKsLl1os42kV
4LB2Ou+1VGkPWXHJ08dMRV4YZy3tfDfv/q9fiSaQlWmYeRnYzLrvvhIBIXBR0zQKJdTUHWeKZ2qd
e913iO1TWN7etnWpJZ5Kn1/3o+8EpmImQB7MUb4RHNzffp5K7hoRWRZRaGprGpJD8xI1gwOcvjRe
qeEfDa2ix8muGy9M4x4at21u8JSALuwSlju3hx7J7N6VyoMSrfFBJPkO29dmL9ALevQt0sslUcyL
ET0oNFKXdRDx1bgwpWl+a8pihKvsAC3tcYecZaBgkMwHKakBpIgnnSCQMtzeZzqxOZ/f+QcQkxtH
k8JtQ3ZhovTu+5plJMH6XDcsyuGoVt1TqhpLMDgDSQ3ZH4LW5FdI9vtqAnYGo1c+aEwvjA/uaoPb
4jUuTSdMEpW6e0irXep0T5/f1fa63pQs4LFUK7CtQMyZk7+7q7jTUoCHzchjJIeIEx8vXjxSc/nF
et3+zofrMN0yXKy3kBq+G//BYWtzbSicMJot1cOdoPLGRn5xMx8i6SBuITYgU2GzxEc39O6riITE
TA90MSy0wQgxa/IYPIjLksNGmwT1vpvTBQg1pvvaiA9ufg9onV1XrUv+DSbwHUMF/DBwfS8NDc1g
SueQx+VvesV5D57efXdnt/SsFHJdClf+oA7JQZ1N91S6mh9bWmiqS33TEfj61Yf3N2fq7SNERKrR
KfDGOI/fE3cAH9qoUXWTZDeMILM2ebCbOdl1aSQvXf7TLXvryHL6ufTjSVGc5CZrSkKdlsMixrty
1Gm5MDkKS9Fd88kWJE3B7JEzdgMcHABAjuaDKMJTrkXqO5X6ks5MTlLibZvKPMz5WHiqDZu2LZw1
GGaYOVqjGvedG1m7cSwe5n6xvaxmjmTFfLC2yO+zzMqBvc3O7yeMcKOKBsFZsfAVBcxVplPFkaab
YKwoj49Y7WHIX41/RtlYpzRbqp2ZQKMZY7f+OeI2sAMmAaPSmd7lxnXOFGAPOVjfyS77PtTFFjRn
vUpMoEu1iMNZs1dMCupjZ8Y1EdtGt2+Zhs02edCJuZzSlG2oUMyn1moOpu7eT5lRX/Quv8Q2zvhN
3MrAEkRaC5MeW+RN0K52iSOOaPxm1LAb7fvfNkkBdVM9Tq12Vly6XSsGUEP+xIPrOvFQpk6J0xH2
saqi3OtyvBLkRmGPMuzNzrVC021/OQ4lB1OCeiOnLDSxyXgr2vR5Lvundc3FeWV0ErhdbwRGpWW+
SWfrp3NBXkErlLMFe8szNrQA4K3dPHiex1l9BYtUzk6CPRpR0Tg7mz+yruuuORGfpIUTKRRz5WBm
3Q7L6Pha5h1gtFokhzSlwmLXrjnEN6OOXu4FjeJFFcnPtltVZvXkZs5RHzNYW7Mgm3CHrxOHepWR
oe5EXm71PW1l9FjmXbUjWxu+bWkrR9p052Zqqwto8RkIKYLBtcLQsMdzHGXh4FRWoNdOGdaZFr90
4pw4jqfhfnhnN+Uvu2TLV5p5vLZ0LEtzaUBeG83uqNu94sMnjiAiKqW/xrWGlfZYf8OJ4DaSMoIv
bXceTg3qLq1Nx4e4jkxn0AMhauN2roBCxs7tH6c1fzFY/4a7lPcrPDRudT8hID+ZtUIEoEy/yTTH
wdoSAa5/44GfThgYvOu9iMyMyD3OQeFGtR/FzW2r4l0PgDiMIr4RTQ3pkLz03SSi9TRqTDCa9aGr
29Gn4wlRo9eX0may0f+Azpb8GOFmncapPjJ7YFJYieqwir4M0Inc0HaXP+LOCcCI8yCt0j5QSiW5
MyQpzpr7Q1Ob7BCZDUR8k1wqJ3GL81iFY2Xp312otg5AJ7SZ72MaB1RdBoM2gNuuBTvstT5cbQK9
82nxh05ffGWtoN0aPwFQNdIkLePAJCojjD1bsZ4QTiji+LmHbH6SahLOqkHNDP3Pm1SnxpZDIB3K
yJFRlKIO6WzjnWybeJ/1UDLRCtg+X4GxL6eU+tDmKxDVyB2pemDPUbMbGv5StmblY5Ovl9HploOy
RtMxweJq6qPiqkGy5Bmlbh2mhqCzjIIXmHzcpvsa4jCb/cuUE7muOENtRGktyPL11KtgybULqws+
+lymyy2ZYzyCppMB5r3HVjOKK7eeXAw6jG3QiHoc/bYJV179Y88uqGq94iTgsht1a2oeQOQfo0ne
EcOIUzyqB891otA1Ggx3weU8eET9AcMFY6e36reycZKDy761DMjY6mV4MvpIO1IKLIyCUSvUWALH
OniWVbjjrWyvM/1uTcf6J0xcj74TNDY3k5A9ZzkAoiw0jam4WaYqvxhjDQoVNyZOrAKaP2PsrKi9
GQHNVU0aVZMk2bGr2JAj7Hq0cjlBtrpRhiy5rofWuKhme9WaR7dCdRUt+TafRZ+2EOpo1kb1c9ZD
W+2fjVHNA7g+LC57KB9E8t9ctIvXk+pyogYA5BxyYIG5fnHU6aB3QvUbR9AaVaxqCuJvn9cw9sfS
DG4PrlnkJyJ+p057W5POMLO0xUns0JqNxl+WhfBUu3l2M9gFdMyPBWDPSXPIJU0ilD1VP2fgYcpy
T1UULIze9lEhdb9atHwP5XVIzZOqkFSI9sGzx0cM22NfWGitrAyeFtX4ckC47XXqvOPxu2djnnlS
Gjv/PBsGXs1qoOlGeV5bbfRGbRpwFEfQVUhnOelavOyViTx6N2d4IKo43pn0Df02nq51unoDM7O8
Mo9GOx/tNtZ9rUUSviqs+4kZm5lC/AfxFYHjpN+6yXoekNIEhhz6Q2dEFkvSVQPIbzJM7ZkEv767
gk0fU6U/tlNSkEYrNhHiIM/TFH2VRPHXWutdlQI3HfSE9w8K9p6mPg0NQxSTd9EqS3aU3bpc99ZI
VNtQaJD4huGcLNFDybZIR98uJ41tvdIm6+x0lXVepftdNZvTxGhzKeLCZz1D6Yvsin1pFuc00UN9
VPpjrzEbYx5/nNMhuXLZ4nfjqrf+kmX2pel52p+vsY/A0GaKy1mKbRfM6fdkmwHGmro2rR1ial7R
3qy/GENCC3HIykoaYoVGF/MeFbb6FC/qF5DIx/WNEZxFD4C9w0b42SCT/4FEDKi5xbwifFkKuqVi
2stcPU5bVoo2N1fb+f5Ftf7PCyK8dOkIhIqDzdsLRi2jwaXggpJ4qZAsgubCyBNLB4sxDwX+6SsT
jX9eUHAEY36KaPu981ReOYY5TBTuSByOjgEFohzNheQA/aYdWxPeGxPGz9/ox44E02wAdthT0AI/
UGxb/p/JsLikHF1AbfA5j9f+Faj0r6vw2jYkC3DGEvrbJ+nMsWKNVkmwtRY/dWUG7GAzLPj8Vj4u
TmJAITwRUQtg98ErATUgYsqs5lZUA/MoF9iQ9BzMhLWbOB9Sf3Jj4NLsUijT98+v/I/3hjPwJhoG
eCIX7x2D1ZnxDowKKC1m3V5B9p69aDJNBjCxux9UNWhWCI2fX/IDxW7z1EJuApOTtDPybt4+UUSi
ySIHYYcTdc1kLnvBZuGLySQnl+Tazy/GMuPPvd3PiOfjqaJx2Vy63/tQ1KmlD2Vk2GFh6wkUoXX0
pmS4W9rcOfTZaF+QWk3bClrFesNActxr7EOB08Q/VDijPnaYv9mRUXzai4soq1jPBbirl6jI/JCE
A5vYWd5eWWvzS2sU1IIqIWf5YFiQPKoKuWnzY9DN64IJy22uq/UpwkQ9ajREqi06XOTOdF+je3GY
YpVdPO4O4+ZlPrHAd6peEjxbDcgQUGr5k1a9glblYWQq484RaeoXTFZ9BpOdV6gzsyjTCA3Cqz2d
LdzTB/OukjRWtcNkyi7bQFfah5Gvkp5EqiT/MpbMGTindqldOzM1RiNrqiox3Rrbf9QRAoKq0aGs
ouERtSx2AG1QGOxjp0/88FRBb61UjdcU8c2SE9qjwC4XWdk9iqZ7gc4MKKQnFN19r++tFlhYNV/j
yNAe0NHBUxxd5ZAdql6/6bX6qtEtuS+SvoCx5FrXy+iG6rzARODh3cxzQwmSa4nnuqo4/wWViX0Z
EeJpgroGWHtajShIatnBf4DrL9axJqB5DPM4s3dmV145M4GwmQBg7evmCoWp7VXYHPhDA5W1mexD
NNVq6CR3uoQZohiDSZ4sNUnfTbe6QbRL3pyhmi27vxBz3ac/FR0iLwlFUQBRAA6XxQ7RNlfqLG6V
fjGpsNTslMbopJi8cuIspRJASMOxHu1rMBbqo2rFTwswWQA38wa99u/a+E+Icb7S8tb21xKtA95R
cWvAvDRh86SxwAlWr8IMU3m2hTahntQerQqmIt+scXCJJl0z/uBQ5cx6UcHtrcreJ6udHxCSXtld
RORGz1eXwBL2DYGRvmNez2tnH7qoupXSXK7bguXRQxBlbh70Eg4pjgjgDbmrhdNoKGGSFlNoRCZC
SAtId8QXjkHY0//j7Mx2G1eybftFBNgGyVeRolrbcu/MF8LZbPZ9F+TX38Gsl0xlwsa5OKhTQKFq
05KCEbHWmnPMMNKqAxPbpzattENY8Ps0+i7PRINjx4hO8/A82F3uk6M6+rmdqOc2dF5mGISnZC5D
X09Qz7QNA+CikfFjOU8kXyblNzXOLlonw6fsiSFqN3kinKzd0qC6ceh1602XkgKouadGQU7hxOV9
AhzLy8uyuGAtw3KnJLlJuvEivSQmDdyOYnJBymQ3VnT1q7wobqypPScuBuAEA98RHxWhOqlxtAho
4j8JbxRtYrNwvJqOG4zM3N1hoEcXYJmID0cmKUVdDTdr7lNujM+JRAw0ls7PYdDtB7gDO2VQT7KR
0z4unzRdqU8kfXu/XiSnBzVBjoFGE8Dtg8pYlF2VGrTAhzry4FA8ERsu9n2l4KIUs+obSSXxvCLX
yRlMUdNSpWcmxU5B+pGbx6eMB92aZrOPEWzyj6FzM+tKRcoP/syqUO8rrqS+bWX5TVJ0RxpP6osi
7K/2Ahi+wgvmGzISG6PFXu4WsfYci129qgXKuRIQx7lEVIWJ0D7h8QaE5G3f9Ma26aNLrY5iCzTm
IZ+pxhwFjizf2FuSSG7rRVwHyNF8R49Tf8mVM5FA467JtnYBfTgmrH1bWtoh6ZgQhkmk7aIl2+uD
rWxaDYO7knuJmj/Qo9jOaVieyrFPNrEb0kCeln47J1jxDfMQphrZNYVaBVru8n4kRBRbknBzJaU/
GOGjzbQBwywFz4yOAqNeom6NjAys1jRvqlXCCcyRwQgWg0rou3pSkq0+Lm/2ODYes1QmQyPTwiES
D1ZJmKZdWBGIMvZsvSGCHXFIrQK3kEz4pzkPdLNnQKibaxK2TR5VMptvCd0VDSACgqwCUNyiA2B0
M79JrCdAU44nze4RTzEqEpIHSsdUPMbwBZKVQ9sk5W59v2CPYrzoU2ozU7KCEks5GFIz70BY70AE
gE3J5GUGItmJZjwRGyb5PB6Fsnlpmiq+n6vs1sreiJfUD4ssdpUkLFB2LjVvNeKihSSNtnUI1ECb
cTaiV2XcXc8/whpTOB6z1M8lHbLHkuvLC+q0Zus6aD4LpB1x+FiZrfJuiU1nkivXoL/zu7qlB2Il
L6qGUSAE1x5NJi3Nzt7SvPfzRB23MdYG/mNSekIreqRcp4uRN6TsDM2PheHVtkEOvE2b9DxOrBs6
aXA5lfmdk0l9ycPZyzMihQBuzN40mzaCM1munTRImkseb/K25RlJczY0hnwxv1PgLNqzyLsvXYbG
tr3M+tL4ZqlAAG/6ndXjPMzasTh3S3wea+sef6azGxFsYuAotxQsKntV9K3Q1TLQ5RT5jmgKLx6+
VqbR7FugFJtFxby+9G9OMQKu5BNlWkMbhFX5a9Q4FxxEtZM5BJamSKJALWhm/0NvLAAlBUta2BJG
eRRkmRvoQGUDBHDkayuZ1yjIQVOsbUTfle5pSh0flTTF5cwXOEOk36Y1I8wuRBCy5NqDMsHkD7My
951QtfyQpHbaT7RWnwQHeTDHXJBy6MRU01sQPda+VpzFI2T70czyR3MBc59oKXhYgJybhIkr5zsb
blUwRF3+y39OcZTcNrZ4m0X2bUb1+Z1j5cUtq+IZNvYG8Xqym1L3NU0qbScW7jdu0eJCnLXivmUd
431SWeA1xwZTM18MbUs0Z9iiPP5erT77quzeENKE97Qgh1tANhBhnSBC4X8/x+LIAI0AsCondBsT
DKNbVMQDngGHnXHnuIvlFzSF6C2h0HXjYrjQQ+19WxnI+MX6fI6b9pxFc+GDBPRz6E87MRoonMYO
Pcoy9HeIsN1TKpE5K1Z3iBEc0OdqoGe/saatQ9fKGZOheJxM4DBxZcyXqb13+29avoRHzbZvhzi6
S4tavN/LaY6/lsmlrelmumKxTuqc/hgt961BklNp04iIuabxOBBBPqVn1MMHRNcJNGEE7LwPGfk7
4bShTbfgZxfKDov7RaiTde6j+tVxji3GOZ8126PPL3NPjnzf3ZQZp64Zzh2tEw8BXxUAMXlIQ7wk
lbiU4XjWBXTbqLTSr8CohtYkLRAGbQENZpM1TQq6R4NkMld+T88Sy8yRfUzfWw06HmslNrdjdjHs
6UR8kIQg0NO8lJnv3nUSn0KCkvQ0JxnSQ3oDShyXWzaC3jdA4Jb4NB9SlBmVIyTSQS6cZVPv2UP1
DWYRf5iehsGIHoeWjMR1P0fRXAY1qSxF5u7ceuB15zrlDPYDA/Unm9eONn7nYdPijiANzzaUnUsH
nnBJOW5L1dng8rB9GCIJnfScvm44b5AZzUVyoxjpF6PgMspyJnCBXqaO+/Ss0v1lzOHbDSdfv0yc
JcJBSMV+oU25Ti8fyknnZOec5bVJoQhvpNBesqmVJ2GVbNruSnApbbHN0/INOS06t8hltA3K1k+l
AXs3DPcy6erbTh/bfdZV38wif+K4f1zKciJhlUOozdi+0Mc+z129j5hvg+kq2UYz45F/n72xMzel
GLRNnpiQInSikdJmmrzBMI7d/LpeudOSW141hU/hMnRbW6Je7WPzZ1W7L+ZU7yYN0muMAfdSDExG
MvRdtR6mp4jXNffqJi93WlGcer27wZr3rbRZa71BtmKO+sY3DVIhs6VYZ1Hd6P/aNGODr8asvhRT
/FMulk3Q6DgHmeZ6rjGh09ctrmXGk5t3p3xgqeYTDbeJOyp3jhMF7AHy9Xhgypk73VYruoNNvGje
DYhNouXVSjH4IHFmijVEb1r1OHUR+NYcvZphgPA2wnQMlojZkpJqaOxLfJrwPLltYahqe62HZoJi
OI9vifEjJjef6bq3Ma+2VdnHJRZP2WA1u2oR9Tma5hVR8kWUXXwr8EIdx8GgDKq42lpd818kxGUO
B2vb06DZyDojwbH7ueqvd3M38ZQhUqlI+vGwpCS8/fqdk6mHrI3tI1uvdFHB/3oYjl2Ifr1saXa3
Yw8RprsYIaynsZk+8fT97TeiN2XRJsNt7ZgqzZU/K3MxplRwsbW2/pJHNzfeRGuVgZl2ROBN6NDd
6I2BletD8Ship2TmUH9SrqOj+qtct1TS0ta5uYOd+Hqe3RV6VKGXUAPKay41ZkzyyILEerKMaQtk
fdz3OrOt0SQBSltdvdNsNW8hy6tRt2rvEsKS50hJ4sJAZ6y/FHpu+KERR/t0AEfUxl9B/N2A603u
23y+j2ur9RH5xcGQ3jZt5TyoIaFhIUxMRUuNe2DuP7U1a7sBqb4RUbJJoOS0zqT/NzelH+VF+iIK
+aKWAw4Y3ZgekjqpDjSbox13+oPa58OD1Snfc8PtDunYvdVhmD0Y+vCljM7p2I6veogVImfkuMW7
ZASmmmdBo5eL72pRvgdV6T6jEs78pyhuyPmzco4o2XtuTXrg0mcmNb910zrxeMomUmQrp953Xe76
Uzp12Eci6TGcxVYj8VlEVgjMK4SrhFj5HHeNfas7q3OTfBNieTncVFn74zTNp8rc0LNUznmZLqAA
nhgONKcCJTHG9nA3uRlfvUj/MzrWf6LMtzpiM1/vuAX0tXjJu+oVeMRtR618ny3zYXHTe9VcustQ
xgfXiNk6nOFRj/U56CfqGV3pbzUrKQ5ICyKEVhk5oXYYBZ3EHDbWBI53LWHWFmc7lwMAM4IWiaDX
iDt7Wy52oKAjeikKeTuF0bYtxtInoktuZ+YpLGVijmvlbaBE8CQCz91iiic3Nbnhtd0XKObGARLA
FyiosKnG2dxOFbI9vZzA7Kg1XrJkb5h5uINK3XtWQ5M+HVDzUUCaUqWlH4v5XuiFckCKvM2fE97U
J2u2NU//VrVR8ipRyNzFivw+RAayq7UHsZBYgSi+8mJLfyV1Lz9rsOMDNOTNSax+HWvhKtdyMOzZ
VMrToon5AHcp/t+emugWJVM03c+LuCst3gERsp1OSGcXs+uoDjAmuopi7bCPQZlnPRk9wzmlG8tb
S95r001bjtNudEQRuL0y79OoKD3hMCqpKyM6l7N+JhxII/hXY8Q+KC9aK+sjJgjds0tGVR836rRV
QPJnnw5ewoqKXfvk6JNWoctvPfLIBCcMjmwJUkcNvQSjObiSd4tUzWqGk6raQDYmkgsW7S6tqNM+
fvzfTUm2OwLSdM4YjEbXwhNH5eqT5HTHK5Xx6lT0PzImJF4/VcRGh/PTx0/7tYv9+WGhutMnJ+XC
ZDO77oHWapd2IteRuCiSfcoYSZjmCoSU/LZVKjwwE+PF1ngQYIxO2hy+9q6qeOgCSZ226nq7tGq8
zaak3jClTje1hgel6mj/KCoc8mhUvWI2CdwdOEj7ObkzrGw65o62W2Q8boXJtJs+CBJHfACBTKJT
5sxcbNzl3uQKIWqKytytQeHJAePmcMiXluNZaSwaCeKdyIIarwkLjO8nYZVNXz7+fhDE/LUacJq6
K1MCaz1WlLVj/ttqyBHlRtBIsCXKUD050vbKKsGTQe7E7ehrCcRxwICulxjKO7NOHC9o5TwovzUY
MUX4RUhi++xID57Yr4HsXVP8DKOEIMYCIcowJKDh2mJV3/lFHT70GSJ/c9Z/gBr4j9wnZrJ033AM
kyJMyfnUar18Inq+DRwH+edgWTe6tMwvHbBpr6xH/vHEss41vp0Sy9EG/d3XrkqH1+7GTmB0xa5V
HULm1n6n2Ke2WV4i2BQXuboM0EIxKSmU8Dwzlvcnk/B1K0OIIe26edUn6PGgMHNY/LrcS9OZjq35
vgCEhHiXaW+mxSyy1YbhJho7wXW51HbdWF0m6Wa30NfoeTRNcmRE7M9ZVWEgYnMZRm04WH3xMNdR
69eZGe3yycTZkDftbjSZr1otk3Y7JP2q6yG7Tk5zWape87Sx+2rlY31flMWjKeRwiwUg3DQwTnYO
rbvFjung6ier4bCccpuki2RBplFwWaXmOut6VMO09RJOKw9n4JtWmNPBxbG0NaSzw1DhJ4oVBXos
2qOZWKeENvwOGCi/5ZAdEU1bl7TWjoohq8OIDCG1w/Jo4MJFz2DRlnfkxSYsCH+47h7mIQypjkPd
7wHXwYVDXVQZpuJzwYOSyA+XOll3ELHtbDO/ZEi2p/Gu+G5fvYep62zyUp2Ofc4yIKQRwGsev4w0
xE+x0ofHGR4kRWHzyFKeX6hzKPQL43sJl/AE/JKOsaEerSW74Ka7i/ra2XNSFZvJ0oatqyuBM+az
J6rK9lB8+rOwqqfFaE9co6u+T8+2M7yBEsMOXFq9X80jAl+jt/ay6R0ivLDSDtZtKRIsK9Ypw0UY
NIkKdFSCOCNyEeFWad1USvYY5ZWBd2PUyCuKHidasNZSuRtdxPdTNaNaKIwfyZqtYVcaI9jTTAQd
/Ew6iQoDkoLx7u6TF/zvqQwqbZsR3ZpLyZZ/tdubehsNqlnLwEYm6UNHaBg1c+HrTbUE96i5hyhC
Z1OjEKXMEzfrLTwqKqYBhX43zhOXUfEpzP1vBTYQdxUZMj8Lg9PrqanZRXHS1xHkmXo+d2Nfg14o
yxNKiNhM7oDnb+O5QlSURy9qBhrQDsPiE80+k8W/dj50uQ4onV/4KRi6f+58qZUKIywK4JBmrJD9
okd+4srdsGLcHb3EJleY+CPbygP0S4tjYaTAQi8NSW+Fq5JWcqltdqRHx5X1H40Ma1/A0CVNSt4g
EdIl5mD0Wxn8ANxnMsOF2uHGcWQHjh/ld+5YG6GQISFxQoNhrZptpdry1qDrXg3JGadd5OmCJl9I
k8Br2kuUiLs00tTDSI+3zSYYDQ6k47SpUc2Z95Vr0SLNH5DpzTinRhuZr3OH2NA8mIpxMy4206qo
wcZlPUl7PnZt9cCRRFt9os1U9v9hZV+OBgaOIiKkAUPrAyTNeL/Ay97o7fSTLm0wNzHdDUju82Lh
ZRm6Fgs4sCHyCFJP05rHcNTv3ajUz7npvIJEb7GUDvOB+eOZC/hd7Lq4lKL4Xl2N5TZD7Bixsg9L
p8Xpa705cqJxUhaWJ/SR8QN4YwgY+uOkEV0eRyqm2Qmf7Qg0Qm3iIwESRRArn85O/x4UY58ReILR
jdtrjfTn4qhss2R0wflQjju9lbAFlrr07bbnFAt3AnMg2wVZI+8fv6669fergUdIVwkLIhaLTJYr
+a9ajvS/Cl0G1VKzkfcGpq8ypDw2l40OSR9zFpZ5ewgJpW/wr5dsLQ69vsAEn+szB/WTyaTSFjQG
Gtn2D8BD7wbLVrdtRVCn6e4crcEiTYzQXnPHcT+m9sQtkMZdXyNjkjg3N3ond5USv7hzVfp6qxIr
oC8Glsqete9Yx2Hqq8OC+WRjGWDnAFbuM5nleFBKblZ9eStEFRwMRaheuUobq54MijmTxYHJVrW1
2+WZM3A8mHnFzpchr2vf51buw3l4kxKPfmPmZ1vT69s0BO6Qpop9SIcK5pIO91vJUYY6oqtA1KAC
60QlD1Gbkowdjw+uttyPjduvI0VuaArKSMiKRtAVnYACga0/NBT7Cbjlua1tJENiroOMEy7Hj3QH
cnav6sYR7dSEBmelt9I2PpR2f19Zbocxsyy2LjZnj+YrkqlUYfZsGHd5FdMXVEuaXA7FRInhuCDO
KTzmgDroCK63fpwHDZmPxwZQAT5u9caYAB/PtbWLMPVTMJtMMMz0QM4Nbby4fR+78Uds5PkGQ9GN
Erb9Pnxwyh7jiB7XGEbOsRoVFwNgzu2Yjd606nssWvO+FqPRahs+sDPQh9cistMMZFjuzHU+KovS
z4kh5JqvSVCi4lualeEujabztFpO3KTSfYGNpDOx5DUrpkPETBW6tzaD7YK4yNwxpNSWkgjYlP+n
RzMAHcMEgxF/jUMH58E8BmlyGfImvnXJvPPF4vZbbhb9I+lyx7KAN8b14dSXTFbkkMU3bvXOD2FS
uEtrn5bygByKVVozhOB3NM+TsRCpODPwqe1hu4jpRbh+GBrmUa8Rc9IFNiFcBNrgjl5tzsnZwAyV
pTJg6RDGOIrkoJpKIJGJ+YpSZzSOw8uka3mguA3FaZiqkF2BJCaD/pKRc3uYQZI7amIc9FzcxGGW
ExFovlShxhho6KkAEijJtpPsmCAjTnSYlDR2mFPiof2b4Vd5TA8BuqIN55LDAgiFuYJOtEvl8rV0
C0QGy04OOYzIoJurb0wOc8+d3GaPJS6L8KjUgC3JmRO4pNBxFkX836SqF9eRb5G1vM6TfZiGmXy5
YvmBA4wLsB49tu77rCc3vRaXz5YxPNqpXhzNHF980bb6ccKBrXGzosw5S4SqnWLA5pu8Th84EChC
Pt7P/q4uEAjQt6TYc3GCXOuxctWSqt6BiY5HfaKE4qAtBcjJxogBe+a0zWn0f6IB+4c1EXAOCDMA
sDzzL5goZpdB7XhHgyLFIl2EISpshF9AFK0A88s+z3AnDw1HTNanP5USoXOy+MwP8CLTNh1fmwi4
gmYxSKpg7oD+3bRAhzzBfXSjxsrOGrHepijI3eK5hWEhU5KvTQIHw/GnqmfWJgqjRweuQ1brwdB1
iPWHxNqoUvk2ddwm1qu+kT9juo0+qa7XO8uf5S4fHVm1TXVPmNa1Ogy7d9ZCJJGAc6jkEBbuuEx7
jatgBriJJhs0kyrPH//G/xCVwvAkzEyDfY7b6Rob1xoiDFu3nYLF6fV9HtXES8zOJjoh8Sawz8qe
FYW5IADRbeeqmx7GwCa253TTuogsab7scEi98s/IOerYr+YlZVCBnw45o+l3bvRF7Rj5KPs4FLu+
62+42vSbuui9YkEGhEyHecFjQSL2GgNLCrtXyfK9yW01mGV4oY+4AD/hv4kQ49liaOy03P3xbr/L
ZQ66zB7ZVQpaliru75oJMSGHVK5ldKen4aVHqLori8xBcm+Cgp00wg8IVtQF5Ik563tGGiC7ay4M
Aa85Jouu8pvhkVpIDaJkYVs0lIXojm+4weNPJF7/eL9AqMKfc1eLGzS1P68pmeQWj+h1CtKi2y9u
fhNKNwk0u/sxmmnpt3L85Mf+xwNNARSXdgpRE/iM/3xgri4qbXTKCbYV35zGhin3/ArbffRpuJX6
8Prx4vpHtwoTGR0gIn5XJ92v9Ivf+hNaGauU6IUMJjDfG6d30K3MX8JqMQIccWhq5gRq/giqdcV8
o/37ZAf7+yJINg3/x33MYRh73R9p3DZj7+8luO16OJijGoKzJxUzFL7skgc95oqfVKBK0Jh/Mib4
x8tsOvYabcy3DZd2vSr+9tEbtWlpIwwyUNMi2YjY04ZKOfDxX119Ug9k527n2nj7+Av/d71IN+jX
c//XL/rtoVGktRZmERngp1jvftzqatFo/v/5KegwV2YqmkHmRFdVKadN15ldLANp0fyTMmXSyqL9
+CH63xUe/2yV+DTVRuwprnuNClYuNB65DEQ9nc02/I5/lzGL3hFK1Wjdo97cFkv5qEWhxaA+vVtE
H+203DCCzOQiFNZTxA4ybXBceOMYxjfa4tV9KZ/C1tI89EIQtcLwkxLgH2/Y2rFUNTRUABJ+la2/
/QCmDJupb5UpaFlQEnvaJiEgnj0HhBECGSxoxWfYx3+scYFyilN6HUvZ5tVCi8eMuKNUToECSgh8
y1ezSAicHcRjkgdq+eakBBCjK/jMKKrb1x8Wkx7xS6s5Fic7p8dVtcONCG/oRMKGRFmG9BE9i4Lk
qnCqoF1zQxZ8aIPO9XIcmcTERfzeDN1yaIT7xjgeMdAoyYe24ukm5UIezAZ3Xkxp5ale8pdukWvN
ok7Pc875j3GLqzgJFQQXmMmhS912K7voRFpPeAF7CpGeekbR1DcWhxdpHcs/IYK4hyBCoyA7kcJo
k5Cpya3ZSOnHJKL4taOnG+BC1Zcc8ihXjINSavNdjXn6YX4G8mP7XUQSHQE47WYJM15ZBgaBJTj+
enOxaBnGVhCGtr5RVIdG1aCCRQJBu6k6adEGMck5Ch39KSy+QeFJOV4jJ4CTM3oANKqTAqKN4CT9
Rzmor81s7HM7nS5KVNt7JqAMW4Xx0JNrf1Zb3T6bhrtNCDAKtNYgLVMvt32VRrc1Mbq4auJ9mQF0
QFs0HWuTMIKwXG4jytSDbJZwZ5g/ao0qlGmO5mfDVHlqqi17OSHl14YLmsLqocRyvwUGoRwqhvEK
rURYDeHGFdmzOeKDLLEGb1JrvAeuXR9Utdi7WTtvXQbYVu1cXHShtMSzLRLT/Jd6uMnmh4FG661q
TfdSJzoxcpet09bqbT7JceOG5KavtnkG5VSoosH7ExeLh3Tni+5Q6bi1yq2vEy+9OngdQqBt65wK
sFxatGxJRJZ+U3T60Y6JHKEzUo8PkRYeIqQb27RjW7LRvm90CksNJdmhRosTZHgssq6ovUxSP6g6
AzJzEUjPqMtQMAxyX05qkDTJsg81x+X9tQ9oEIGWtMYuaQsQzZZS7e1QeAahSrdqNm+1WDHQHg3V
gQ0LpaGKxrIG+NIRZm0xMvBGPa54O2bluRjjAydvdnQmG1oP9DYlurEh7JHCIOg7xedurdPi2Q0P
Rj79l1qhfnLSIbkwgXKRQyCyyQrky8uzkmJszTqESPpCME/Uxi8xLdh7Rb8ZM5Fva7p4WyVplFf9
saG+OoUpapiMIrJTlgsMttGfhNZg7Ec+QjvpLc0bBZk5+eXmNB/gQwXTJMKDeERLwzEtk3FHKpAH
dtU8E13R7EokW7pZQwPT5HfJ/fE4R1pyY+SlH4o1f8AGyZaOpbZpCtEwTZzarZ6YrO6w5pIYbXo1
Dr/gGz3okzveDW4IDC0njsmxGTUTQ9R5rZVbQYaAjZZKjKep6MgSbqIH3mE0Xxzdnsyzm7VXXyZG
fCIS6uIOorokmTdUjJ4H2gT7vlV9yBUhajRJnl/iDtAfUg6Khcs8KqblvmhFuO01IEPEbrWwJoXL
32SeSQRIbnBIm6kVH5I1WD7Ecr0yss1d+9npfX1lYLBG6UPfivmeAJC0noi/HR6JkYGNtIYmKJ/m
gW0zLiRriH4TaeSEbiWTUntgG9tPjvO/WAfrc1fwiQ0ThHbz9XPbfBmlO9lNkA7DHiMoIA1ki1Fa
po9DGnuD1QYKZr7vIcMve0EqF090SbFu71RlmySd8jirVnebaQKcZz5VAYEMRM5k38TUkQ1fW2Qc
SQhidoRYfFnG5RgCdwoMZE2cXv1LQ1tIJ1sWU+7QAjboxbZN3iAX3poprS9q8Pcm6r9+fL/QjPVg
/L3c4mPjd7D4N7LtEFNcHZxZAQMgN+qGNKfxbWqpIXCTF2w385vmYITNQzRQUpS7kSCuptObXb7m
tlbTiCZzcR7cMHyMOLmQLQFbV7uSa1eRPCRRFtL57ekERIhdsxLtNFQNJ+jrLjDEVxd56ZEWMRw/
dT6bg9FD34vxV02TuS1LHVyeFbmbMs7tk6Eh4BIT04ZMsSF8CdJBkt6Oz7XxjAQddzw5G8B9f2aG
fnYRX7/A2D3ao3gHnz/eVsKVZ2syd33L/jHAm88HAnojSNGBoti210n3oS6EcWOPxcMQqnLP1H3X
oajgCMVHyDuTHZN62altA9kPde+hC6G3cpJkbHHTVpExMUKh+y1VKRohrKc+Aj14FSbSC5fGd2lQ
Jid6cdHb8HUU1cNskaJeNzplG1Dylh/gwRwrHcGvzpBqbfywQM4hzRtUT8eSTMPE7rvDYClDUNVx
hRroWJGaZNf2xl1auqb0PdOYtALCFSQ6xt2MUtqzzBrRnqynXQypd6vNwyuKJeGFbs+I3JzujAJe
rYv0BJLjYCF4cv6bEcfRrgM4qFQzdWp9LzM+XpsP7Q3qZQiXaqxz1N2sMT6HjMQJf1TMZ3J8VdIC
uXNOEMzD0jl8tlL/XqjwHmjEwMdQsXFd3bMakoTTAWNpkKfVDDekBdlkmo4fqcohMTMM8nWqeYJO
h9Xo/Ga9N0XxckyjlB6wuv/4r7Gu7+W8L2uH2yA3mKs5bJQ/d6m4sVrXtMYmQEbTbMYEjMyi/3RD
7YedJkelBFYpGjDaRq3F7JEigkjt3EWjOyBv797H9ZfFrd8qb1nYfs9wSfb1BKQnth5ANG6jvI13
9CQvZVG/0k1Gp6spyKw4AfK0+enEy1sf62jp7eqU9fBtbINdxTYJyWmzNzWp3rO4NDz1VTSxiU+S
dEe1S94s+nyQIrD+NNjoi4Eo7v5Q6P0P1TF/xF365Cxx55Fwdsw03tqPv7Nr2cT1V7Ze4X/b2Isx
7FH7sLHLFSyHvLKjnZZFF6TlXz5+0l8V969HOcJWLTxj6w/156PI3qE8K8smiCP7O9RRrw9tvp61
jzkKh3YvjU+Ipcp2GMG2TlhzP/4DrquR9fnw1VaiPrMgjI5/Pr8DNuwuSdQECIkpO7ixrxeb90Ix
7rFNsF5Q9vVh9CRIxPn4yesnu9rOkcRjcKSjwgDm17r97UsmDLzhEGmrAOI+1V+nHkAWYEMBjfHx
g7R/fEYTiIxqQK5hBulcHRxwCVpSsZoqKIrmrmnnZ71Kv1QWsDg1EVAWjN5r6mbYYShUNijo+rU+
CpcKMJp7S4niNzPJUDn82FPZWRcbneG63c6ftFL1f3wjWEzxt1KOOng0rt7UGsob6w5nq7C7i05k
m4kZwnfTdu+U6z3IVNszHP+NhmmDoS7pmzkqQKvgNkyg8RepOPOBVLCtSunFR/mG7mxBnp9NgO/A
Axn6fRtht+vSSB7gMZmmtv0/ftNM0FT+Bd2dRjSEiKvV3JZ5HfUu8whgS9q2F/mPqFz3/kocZZQU
PpkmKAPiwrwsBANdnDSmrbvm0MY73XovMshqUdGIvW7H+h2SWQ1GE4JdOX66Jq5r4fUvXfNx8W3A
FtSu26iEyjYqTbsRJA9ahs6qNupsmYGG391LttLJpovMWngbwyuCgQM3arED644Fi8IUzRBnVFEK
bUMKnxTh8ePv8bot9L8/jo4fHQnARNcvZQ3+og+5vpOYAG2GCzaIczl+1uy7vk/9+qG4wK5RyBhI
r38svJNpBl6JY3q9xDhy+DGHMWkLRXjpsvhnbym7GpFVxEE+mavOpZEPH3/Ov3a/9U/QLHZ8IRyd
++zVitcS8KDsiUOArZZB9kC17TqgdusQkoPZ5Vw67EvSIwErHYoUGTIA++RPuD4e1z+BVohJuxPl
xl+SrLQQUd1OyxDYs3Fvzh25wdWKkZiiU9uhB18Q+zJAWBI/n1N7g1zT2lnFq23Mn4n1/uqg/fpT
XM0AESWo9a77M+pEjK1et0NQJig0ofEQ/5jhh6O3Xexkr3zTXdJwOjJnVQ1BfpwY7Rn0DtLh6D41
RbLV6uonYMZdGZM3WuXo79cOwEBa465tmm2/KCM3WvvTePF/fYcGTUyBRd7i21w34N+2csbGRdJY
KSuJnM9DzFyBaNlx28R4Csqlumk0RsSTS3U0xKcUPZtl3CgRa+3j3/Ifrw2/JHN8i6a5q1/vn6ik
FUhRZh8godhDi4IzogT/P48gtEITv653683ht0862FCiSpUWWpqP3zIz3PSdeffxI9Y1//u5yCpg
KSITVJks6da1s3tS7MbSOqcNLLO4cZK0w+Chn8uwOLSy245iPFux/OQsXv/sq2dC/IRyoAqT3eD6
LM5sO+Lo+X/MnUl35MiVpf+KTu6hMsxAn0otfJ7oJJ1DkrHBYQzEPMMAGH59f/BUtSIYOpGtXvVC
pQqR9BEwe/bevd+lCpApGOSy/JqQ52PGDH1dLF+/fn//5ltib6CIB0rro0yaL6bvPsKq0VI020Qm
JGPxrtWIE9z8PzXjs8vDjOUimCsah5Lwx+ewBy2Kc2rQjUNGNRKQZJODV15QiYcrIZV/8+u39PNX
xtOxm+ie4diw5D5cFZGetYCeNFJZU++NTuIxbvBvaCZOM8JKQeiSmqwT+fjrZ0VR9tPXptvMHum3
kyzDAHbe5L77KGuR+DktkWpDrDMI3yBRp6Gw6tVIDKnuZEjnp+GUh8zJBxdMfu97axNJPiN/9Ozo
z6JdolyxnVJaWthUDyVW0EUvXUzV9XBh7EPlH2fpsQmNM+ZmsEg4V9ct6sldWDLftwztUacZUEzC
hehT+CsRdOK28bNp34fNV4wAza10g2UDqISurF+eE/Kq0G/fxOgPtvYgw2WOhvK+DHWiPLQnLQ2c
+2ksMU9qwWUEILlikDusSoeOXhgmD6MsI1Ci1UPaK7WRegcSFzHbKBNvr4lmYWihsbJCLbgP3Ege
OoUl2RaPWWisS77BlTaYILGaIDpJrAV+bokbr4z1G1/SdZ+i0fk82dpXE/MPeAoKw8DLtk0Ep6IN
XAjntWZu+o7nifXoBTU9Q8nBu01zQYSb32BYaj3i+0QUYizFkR2iQQvDYVxqvL5FMwjsJh04NiPT
6lU2RTMQ2oZzNNtv5gNpO7tKDdwaeT8cEl/Tt5y0C6IRV/48g/NmtDRwrjP4b+bAb71lrRxq1jQv
MDo0fDdOxO6Qt8TVmBjoMnp5mworGmGjCLqaaRG1YKLmYE3MfeC+xlJCAgD6tWJAGy9jwkmXlG7w
F9q6OxRDsgRpwQeQ1Fimjeh5tOjbTqYPZz7to11jbNLCLfnwCDA3vO6es8ymAeKwCUoUMBpu0AWQ
HSzCDp+bGvrpwZwZBXO8Df2MYdcJf88cON0pvAOD7hVnvaq1W6lZ2L4d4wU9Bh+bh0vWLHrI2ji+
ldxGUZot9Wc9ZiwwSlyH2kxhh1u9do28PGdecE5DkpVaOzNPINJyUWzBKtCMToyVa6EIEp1XEmzK
g6MyuIOh2e1C3yIGBobtDRiHZmd6/a5u7cdp6rSLCXCB+Xn6B35RfUkUj7HS7eK+jGxzU3EeLXoz
vBPZpsZ0vYQBIu5c9l1nAPrvIytZF0PA9INDJSLWpF5yNw8Ys4x6DylN3mHp/JT62GasKN/TrtOR
vMypsmEHqAgCxiQZdgyTcXRj69uvl5CPJw7WSVxHSEKvu7f+UXhXRMy6i96uNp5TBetJ2vpC1P1n
T3Jl/vqZ/s1SRVDBLFqAV0Lt/WFF5n5qytTjmcKsfpeeqTFLpnvsFNWweBVw/6T2V5rTnzeamaMz
7wGWZes/QWBSN+jrhO7VxuyybJWFw6Xu5vukRTLhz1B3ErAbHLJLlMXABZAs4OdmyKgg1tP12BfG
X81If95mDRDhnEQJ/QMN5n7Y+uDV+DWcnXyje5hofRV8rtqzJIekUeXdrz/vf/NU9Hwomzna0Ir6
uKMPQV6YUUAPknX9xVXkDvXmziKygHv85ddPZVwbWj+WDxxW2UZtwLDCcL0P9V/lOlXLHhBv2hnd
EZfVUxIqnJd2Hs4BPsi39GZRhG61E86wiuxObIZioK8DNL8JnM+WWaCBJkaFlOgM31P1qcRauoMv
C1FyUJA7+7o5+lb6yR6y7kAazLDKZnBXKmbGZOxtshq9YOQUE1H0s+IupiMq+lpbsWF9qpjSeGYL
/S8Cigi/u6XF1b1jB/yqFInnqQN2VIvuIFPMHk+gciGvCXn3SgfGgGGlfjVSFAFDVE2rYUCvl2rM
VwpNbIrOWojG/pxWZbjBhXwHPzFb4KsFniheIS9/VZwrWJv1YZOL9qBh6AAWEdxXbpnQ6FpkjtNt
ujExFikGWxzi0TeZOLdogk0ihSr/NJn2rkb7O/TRxu4dh9gIHCNemjsbUZPyEkZyU0eJtY4qSDt+
lDbLGeSSyTbdd96AJSCrdqRMVDdDXNj7OnRPZJSQokNbZG33HuFaXI34wJ6NFAKUcDKCFaNccNLJ
3VUeZQ7C6uG1rhxj06LqO5IB6ezzhiERa/8f7ljTz0zJKvPC9Ww3f6rQJnOir74qPTR2RRRkSyeh
b5FDRi7FJRnCZIflSl/IChOLn5bJgQoFTQ8tLyg4xU7TrS8da+/JqvHevepdrT26JSu53htn26nw
Tov+pjAdbqHa1M6RVI9eiIs6cB1jFbkrZdghY23cCPYFZ3q7j0vzK+JMeawcF4UmwfA7c8wvWYgb
JWlH72Q0Ciuy7nG3GI9GBbMpbJAuma5bbxGGH0DBgN2MMHv3KrFQyJeYJj8Ty9Rt3Ly676h/jkY7
7FuN4WHtBTFVTYpIp7z1mICtKCIUfe/a2qQG4m8UQ819rDY5WrkhDVcFZqq9WWgXqKIzc/aE0ig6
DRacl3aiNk5dujXsWMTgcezjA3Tgxk7cGrrMoWrDiTAnf1tCO1oLWTzGHdFpwJwoiExZL3H7cRf2
OkVAXL+zIqJ3zWCRAmrbhERoraK42HOaktu2MXaTHtY4MXBKaRoZCyQ1sY8nIP+0hjqDr+amHqb3
QOp/+GWdn8tGcMyCBw2ihCgZO/uW5vW0jpk1kOZm7goqp8LI7RP3p7bosOYs23qsSVkBTmd5mr+V
SvvSqvopa037FukrzogQ2NCvl6g/+zk/LFHk/DE+os2BHQ96v/ljqRyY0Pux/KabjnP1MrW5k2uo
oFCxnGWp4mMEZ2U3NkIilw/hFlstIRLghwtR8n9y+9JGNuFFabQXZZsT5kFmOIuZttHr6A7dc7xQ
jW7eOPYCGcIn7nA+5VbbxJP3heY4cOK22VmazrTFc09oC6pFgshkX5lpstT4yCj9sDEauX8zqr4+
umX84nbeO+Kwdyep15SVWNVNwAwMS29KYc2IgI4xVwOWIFEtcdDRMyl57jGsWWuHKsxvqnzfA1bc
jojOj9OImyHvv9r0BfaTOT1qHiCU3CvQpLcoZEP/XXTtUjOz8jgGZblrx/g+T1x9Yaqp3fnmPjK1
6FzKV7oNz3ZbtfeDq0G70vqbuE3cJcogJgujwC2rhZt8lPiCyegZ9dQ/jyMBPyiGjBXqGrW2tBbi
VRYXt7H/efRfCrP5lFCVuX417Z3QuNgi6s4iMWDFmQ7etDzz7g24J4iwxLKsvOQ2oPCejHxrcRZf
WdI9Z0GU3hbKV1iVOCaXSdNSeyHGrzRvq5zwbUCkXiL8YFnrVlXvQemRuA2dNus2DIyY4vl2ewLI
4oPAiTx8Vj3RQiKdm+L9QRVyugkBoGwLQ2yV29SHXHjBVlu1pVvvrTwy/sI5av9UvvicktlViUh3
beChH6/YPCrsyW3Q2Ux1S5pW3RNmQoTP0PPWzLz5bHXRuKhx+i6tKrGp1B1wJ+C+g1x7Mbm/tuQG
Z1aKm7BoicVBAbUpMIaTr+P764b9rEMgTMtVHjLMHcRmSDC4Y3kha7i9RG1xcAf8ELo1+gfUFf45
mU3HRfwIjvQl8scQRHC8KDPrdupBuE6O1y4nmcer1iQYslejXA6pBRBSK6D3MCyMXEtfkO0qV0U5
3gZt5JDjMkHqqE6dxSHBTTHyADZmdVCcC68rwH99Gf9X+K28+/NWb//x3/z7S1mpJg6j7sM//7H9
Vp7f8m/tf89/9X9+68e/+cfNw+bxl7+wW1/WH3/hhwfkaf/5slZv3dsP/1gXXdype/mtUZdvrcy6
65PzBubf/L/94d++XR/lUVXffv/tC/2mbn60MC6L3/75o/3X33+zaAb81/cP/8+fzZ/A778t31T+
Vvxt32Zvxdf24999e2u733/TXP/vOFXpCOkOTj9iJjg+DN+uP/L0v1sMKZipMHVgsCKoP4uy6aLf
f9P5K2pbly2Dih8sKVVuW8p//ujKYfB4WJS0BOH+9j+v8Idv8F/f6N8Kmd+VcdG1v/9muD8VuXSQ
nFmNSzmN+PBjE38Y+mQSIxYIf8arqyEYkTrgaJJIUALnVHfTV9Oqml0tGnq4mGjJxBMLEgVJZuwX
BL6+SaHA247BotDxjIWdOk6leEYku/V9Bp1R8ZbVtGHdVBzJoFzkPixsQohrmJw9G5hR3UudNDlz
3Ckcs5k5LM2oOYjEPdd99dWqHrqUSE3+Z0PNxR/rXgbgfKndzlLio2nXN1mGTjmd+87wD3jpHNIJ
ScnZRqbnGtQAuI5jGo+XqYQRxrSQ0LEBC0SDw1ZvmH/rmXqukHVRq3YXwxvYOqoauvV0LArU8nq/
6ouvdp1dGGmkuI4IMkemcvJzbTl0fsexgMcF07crIe8aZv8cO9EbvB2EUtqt75JsloMF5LQKhK/Y
DFp2wGtPpNJ4kW6Tgk2bjkGL9mXM3kzEGYSbtBu6ZOf52dtMwjeajoPdnFTwpJJPLdreqJiO4cRR
3pUXw6xOtv6cw4H3SgZzQ4CqbHoW/qvq/GPvjM/QBimt4jettna93l9KPhd7Es96JOGsDd6K7sCm
7scjeWxvJB1t0IjsHKuCeBvFbw1dP9codvMHA9lqh+dgl5ScBPl80tI+h6AtSoP8FbfAiRKhx+iB
hRVvCf3X66VUz6mmPDoTuKNhjEcJa7/29vM/nVauwtE5Ryku1sk+18jYCJcuzYU9fI2j6eyY8Zur
mbuQdzj/wcRlMfZvbeGfpeWcOdc/FxpOdCEvTcHtOg0XeJLkhyXkujoQnTHVxmm01Er/Uxpnb71M
CIDIxCfDjveyVWLRtNU2Ba2PWS15VxV5kKF9xhu9Tlu1mK/tRrUbwr+PVuqdtQRzUzG90slcM4A4
MXt6jZC+2SJ7U+H47PLBz18jfZGz473bDkGBgjDEBazNRxVdimD8821o6ujqN8IZb+YvR+nWOYnE
UZDPqojPnJ9urACQyuTdKLk0AhR5Y09g45xMVVWnXMc0oHnJW5Fzy8gKWioB4UP8lvEeRQ6Uux22
o9nNVg/+3V9czTkzqXrOEFIMPY79cbqZv9z5S9KU4kMfuS7Mz5Pmg6RxzkVyJx3LXijn6IaVhs+1
gDHrbKTv7MRknq/3IafQYGGJkaKbt6VlbyPBhJSyU7/VkuRZ7/cQlN69GIliWS5DT9yPHhdVW1t/
sdFfTYY/lKb4ElkpgVP7HKD1j3KuaMjsMoujOaNjvKRl+ha28imiS0FYzLufime2lGfHMJ5rDWu4
X+4izd6pPHsPCAB1mvRNG2BLp97nkA4tiGQ+q/Q993tj2bbckAmHnCzi0vQz9WIHQLr7aSCP2b8V
sXEQGcog1Nbv85PD2N83fnPgvPLetOKZofwzaLdV3w8Xt8nfzfkA5Of7cl4s5zViXLqB5xCwo586
zPkrNWIinTgDdZh10al2X7WS7MB50bHnpausnQcPC1DidATHTcd58Woy7VvTwwtsSM9Wc0URvxVp
xzIVx+/zfTvY021tPJN5TAw6C1SnERkruWd1BGkt+L42HS55bO7mAwfS6913G+M/t53vtxlvLrQ+
fj/4UxkowEs2EW3/eHRwIzCn7Rw8OG8PHdPrpe/1l8AR957T7BG4pIuBharEvJ/5T6Vn7j3l0s3s
icXkyp03lEFTnzNprZN58bdjoFDAWfAiNy91HLxl1roxmj8Ga7zATBgXQxdvsnEkuYmLIWEk7miP
8/fv9Ej9hO5/IZRjXbG3+zknPx7HLdmn0FoT55y/21qzQZOzzJT+bf6O0L89JzwQTt7NJNI/ymLE
Om0/z+sleNI3x0fn7XObR/k7vL1+cb3nrdAGj9HfaN3TJPuH6y8ENmpZGpFYhoE3UT4ArWwBYXXp
sP3zUSD3dA7wQXSmHLZAzXCniyp+97L4PeA/1++1FMY2LIhpcQHP1v3lPy/0/l2J9kPJ9/9cCf5/
WOjZVEW/KPTk57fvy7v5t/+nvLP+ThUGNN43v6/srL/72BPwpKD6nMs+mnn/rOwM8+/4FTwG3ngL
4JPPfb5/VXbMvpBToHnDZcB//UeV3dwI/f6W4xmwqziWCycF14o3//y7wVYzDqMqTbLLLBeCsWZL
bojAot8XQ5jrOKf27RxX0EBYq2XVL1VBjFDCCebkJ7V+joZqfB5JVl10uTN8GcnrdEga3seRBc3P
3NX0EuPs6HoQSL/7cP/NYnFdrH985WAWCOMCe84cmhXjx1dOLyVpwdyE25wdz4c/jQTbx+TWVadY
2d5KtaiyXV3027TKkVeFTgCq8dyEU0EUFOwN3vh+9GmfeLn7mvq3ZkRnnubVl6oS/CQNizVQ8zvh
J9Ozhb6ncdKX0sgYLbRBvr7+HABGv1be8GCHtbccBroDv36XPymVBO8R+wohYA7jairvH99lnZXF
FOLy29Tzi6oVaPDK1MnonhraFBoiTFlJxi2Zu3VE2IBYJEF08NovmYohLOj0aRuyPPeuWV3cGE/C
VJBYRy+sWAuanWI+gXrEkXKWCptwp2oPzSRXwq/fxk9CaqYCwuWEPTfICTX7KL7jlNLD0kZYPmge
op/Shm1ILkrXm9+0XJ4Qw4EBMjnf882Na1pkNeO+BbK88q627hyrdG+qMjlGuc2UppqeAJ15h9F/
7EKjvteD8FMExnEhpvisTYO9tq222kgkkCUNHMbSaIxrQ/Zr1GnYRi1xHqPRorWaAPqF6gywDGFy
gMfj12/7Jwspbxt5CbfybF5l3v/hGtUlOeywrnSCqKsHIre6LX0GeEeGye0jt5zO1T5BeZZLeSRe
xTpkgQkyP9SfxkXTIPOougCygVmDJ8uqYuumjKyGOv9CBvOJFI83PcYWIyohtyYJZzKautsB5LfJ
tojbzbkZu3IXIjmGwxL35EE61JWkCFVNF3PuysED5CbYjbR7hImwaaPwiHnF38XwFqVNL2juyBT0
WnHh04ntAWXvrcC+89OiXMvK6slAUzGVis1G0wEUaiuSmRNtqO9DhVd97Cj8aGZJizNLr0NBRSC1
tZPujRq2OKIuWYwMgbaOTRCKIta4VYX+F9bO6wDm+4WCE7LNXu3bs/YKe+c8MPtuiYNjrZkDl/5G
0K7dsOLdJrDIi8DcByFprE1F89zFmYSslgNFkFdH9szNwPHQjfz+VED2C9d25pirKafFNcBtOnpN
eVuk8hE3r76GoIWavSqdld20Gnie1HWWems9+uS1Qdh0wxtcepyd7YLm5aS1UHj0DiA7DRrDGvBO
leND1GvBkUTaZVib8PatikabQ35d7QBXJi9NRe2tLBEaqCK6MSTQUHBC9UYLW1Lb5tNZ2Yv4OBrZ
Nkxtc//rC/knQxvLkMf+QK6ej6sNVc6PnyGWUCeflOZteoQ0a1q1UIQJBWGkLMtF6PUkidlESBsd
ZDth9OpmkndlMwd4mBq8ta5oNmQ5VuQmWSfDD80nIyf/vSzDFVwM9QhDKaJuJbeiznuOI/T1meRE
4gRICLa+0f9R1apm/ExCEho6TqJKO5NkxoeYej2xewwNZp+O6ozurOb4Qv5HL1IH3xjuOiLY1okN
UAXQGF9U0kEGH7r2kzZAB/FML7nxiunJZMAk3a56NaODUg1P1kz7KwcwRx3czhAu7O7qZWBMw/SS
ZO4A2Hv0GlWSmOQW+bszTicJy8NCaas53+aLXgdYcM5KsIoeBK45n8I851ryYHltB+jLqFZWB4ke
6tLZqGi5/vpru4Yqfn/p01BC3orwkvMOzXjnw/oTF3lI1dr3gG0J2AlFCLIrQPmnAptQSYwLSEjd
G0PbdvFj57T2kU94G9PTXuuIijayHHfXrcJO23VsBv0ejyljhmTdVOCffv1iceJyEX3/am1UUXOX
a1aJGhzTPpT/uluCLNVyes1zLTKxu29FX6mjWSXkTlRED5N4oe1wY9csd8NnSVLsnSrjXSqKXWrb
4wGToLsIIXreJHr+rHQOAlGS62vicstFrMl2V2ifSAjql5EZk0BAJ+d03ViVY7yi2dNWWLLRrwSE
wFkmDove746J2xJrkJnYPIJkImTOLfeGGp/TdGJHhpPktIE3E+IFyQ5+tK6wcK7TBh+HQTTiimeL
t3TtIK6S+jHBzD4qd5IHacpFVwvW4RBHqC/8B2wDSzXScm5C62CXU73O/VZCXtdfgYL2aBGtcmmr
SJ7KUHs2SR1YDZXdgRWH31+NxrJ0o3ZlBG19VwpoOiEi9kME5pved34TusNTQnzU9fZzGuvgJIZ9
LPBFH9vRGZd9XifbPiNMbkK0s8kMrvpUZ7NwZfyiLKS514rPkRVj4yaluRA95wUJdXljG8emYNW6
bivemPiHVktxpl7vNMOHS5iHLjDsmgmlHWnWgW384g1Bd2OPEWxwPwqX0k+oy/DNrZPAUrthAl+A
VILbShTF2ot12JJFzHirzw4dC4iKzPEOeG9YVd59r+DZd7n6KmjmQJF27xtz/OKaDW0ncjCHmE9e
zyp1aGT2Etuonhv9nBOYtdD6GbisaWJJRWHhaip1yPMwqyxlvc49CbcFOgPItyU5jvRSNeCf1Tzi
3K5VosQOZk+d8aTZL4MH0tm3khMczC23Y3CEF3H2UksdamIISePho06YT20Lq4j3vciergtXafXt
ERrcrZFbcimiKn6BK3MJjcpFl94wkIQQj253iBkyUEL5bb/jvfQnp9PNRV6WzV1jZZ/9hg0I1HsJ
pVlLacHEL1kRjrheGK2SP9itxAgH1yicZWpNZ1PpczCixvU3rw05M/F5mq4W1aAnq6Du2nzpdviU
fn2XX83pH25yThk4cs0Zf2DM7ezvd2MVeWk6yj7ZmkoNO8C51laMgYlsTz26KlD3PshU5Zd7y3O4
2jGY2TKql7CgbRqODKquhXdB8PZWHzneo0bhLoz6Q8i0fAH1211nPinEc1CbjVNsZdjSPcS6ctb0
YzCiMha5LWRU3uhp8UCnctXIoN1aLJ+7ySXGT9xdr+oRlNRfVMHGT4MmbISzp450cSSZLMs/vncH
014RTgFsHa04GWVEphkV+gb6oWCfOHSQkw40PVKTqK3cDfRtr3TCSdLubsDRjQfXdO9jE7OrgPS8
kN5orWApcLfl4NtlqFt4quvqdXKNP5pR5Kc5TuIvejT2rHT84ftDdcwBFFe7RRYZ9dSP78HMLSD6
eZFss6Ds2NVktDbUzrCIic+16lOW13e54eK7jjFANNIfb0mIQMh1W6oIIYCRfrF6XHsw4fEER02+
DSL5lM6eblNXw59LiFmhSTHHfp9a9j6NErFDFPrS6DJaVHb6ruMoWSgpX5okF0d/SD7LHv3z1DIL
cAd73mq9G1RcYMLMo09fb3M9f2qJ+BTKESanQShq0aqVZnnhCu90um8E8YW0MJNlp5ye4xwhPI3c
Oq0C7KyxAsDfvUk8GWDJe0azsfr1XfETHg3xEPcE3hnUU8yBjA8btaKGCN10jLZMfupVncRkTVgj
WZac/7aJJGY6D4a7VtPVndS1LU31/tFH75aUWn0ZkWHnzbHRLR/+JoN1ox5Jc1BJvUPslR59Ot34
J1o3I3BCNRfZ+KvR1K1nu5K3TErgmg/DtsqtL31Q0IHKEBOJIjh2eqxvoVtBfZ0PjWEmun2EB5nN
Kt7iCnsw/XRYMzKKlpHbuWAkilWLEx0cbbHVwG8v+yy8cF5JNmNnkCsfuca6N8X7rz+8K1b8x0vS
pphAdUD48wyM+eCscoaxkmMIDNfjMH0sxvGTlmJZT1oPLqZOZdbpxuFa6aT4vSFuaS2I7dS/Z7Rq
7dGWmnsyHNairMe/UMY5P5U0nD2wXDgGzgsq44/BlASEACOzDTAvsfSxeeO7NmW6DwU4TfRG61JM
cFkb5zlImPtA0KZvEUTWHgVK0GnHIo+DVVqn/taoMTCORkf2jTdSMZLBvGhF+5C68bSHro/KOK2A
d+SYIduekXLVYr2tY8dYK7IeFi4gEETF9rROK0jjfqw5izoEa6r1pA3hSwvYeUrwbklwqWSw00J1
P1nwEEvEESsdXpnnlfD+5ZehyjZO5g83U8htVI0aUG2SkPZWO/LLFC2aXzxRc3IuGuSrDBmr/Oul
XfcaU9CTtGg1sWLEayflb4J6ev31VWHy9X9cqlx2Wfr8lglkBuv4h6VqMEhT7ljcN7aOgi0sKwtm
QZDie52cFfKtmLIiRdPQBmcv4rYjqs9a+WZfLnWj8OdMyWLZD67Yl74/3mm0oQ6VYQTnRqAemgIZ
Ae+jcILLNt6NrgyJoM/Fvg587wTvTgYOODSrumQD07i4a+5DBFtbwmRyeg0EDcgRXVUsrZYm78RJ
QvmrFHvq1ojRrGBP5fYZRxDtnA6px6cSh31Xsy6GxWefKOVT2RwtO9eOFkE8C1KngTlPZiFXpeWe
rq+JYWy6bIoRXl6vTQehlzcUHd2lbZ2bJNGDTQYPn64xvW7lNKSL1shomfo1mFONL349uXd/vjda
52vaOh7ZT4i/jCZrtkURALlVmKvd0ls6FEh3AfsPFmVYYgCpGLuiNS2aaTy2TJd2108Um89tGQ7p
Ka4SSJvNEYMqRzMA5scCckRRq+EEm1LMx9minqrX6/9XunJaX2t9Rrmr68c7hAjLUtcKb0REil6X
cZDso77ajVP9en2PbiLWw0j2yTBMwc4IzFkrSAU1TGFzG4jA3V4fqFfl42B67bnXHHMvgD5T2qo1
CmTs9i6I+7A3C77rmGE2h8yNV43E4gZEP3PqOhrR+ElUuLfGKVldu0nQOqZjg4FVU9jctS4jTU7Q
yycUxP/zSwlNMzkQvGdvyPXQH6uuyg9uJ4yNaJl4s9m3xxCvoZbE9pIdy1xVUZXMSVQpypSQLux8
eZWBczsY+GIojYfC0y8k1pJIqBdrMp0D/Itnq5rqdyJBEptE2XbwTqNXvuMEnZX4prts2oxTEaUe
LTiLls0Y48V3jNsOzc8Wdf+9W7TuihLsBAEhW5ahSPaaXRibwitKRF1kKF9ffawfQmtqTtCCOc7P
t0mHC26Rt2woge+/mVYcIz9EHqrHJFzMV19BjdfSrzy4tUlIzpzQYtWzcF5x6roeiCbRgZDvoKD4
yQg3kizXCmwxWMUR9RQwBL/6g6/xzBtPb3N6KmRyjXeI33QYGiMJaBFLi5y/0LZl8UqNHAZIkWbc
AX220oL8QXaBs6a2GVco/ou1WeXBxpJDctRkkRyFK/O1HhsMdqGtvWcF1hZWqRtLo1/YIhXC4O/4
WyLanvlyNZCKGZ5+QsVXXi+A23jOQ6019cmhUXT9ury0aTnzuK9jmhiXiqxgncnoCm08AJhS3goz
PsaY2R9Uusvm6/56NUrqlA0ODaRTNfohOgawN8XIOUsZu0SPo5uOVMnrfVKJLFjpSavvy7DbmZHR
Yis3zzhGtJ1ew4mrG2LmxlS9iChqj9e7WhdVd8NpjiV+/t7MSXGhDxZGt7TdqszS0WN5fUTaEWFs
118peve2k45+n7afcXP0UWU+ZLlTsFhZ3NMy/VZPPAaTLbgoZKaUOTxNZ1K7yHTIZDGcQz5QwNtZ
aa2BcFI4dpLoCJRWZm1x5UjNAJcd/GEHSFhLj4bkTKHY5lFK3BWlyTa3OZTUI8h4l+ndNkxi9Chp
unJMGT1IU3vtdG/qybvMyx0wiXRnewjKnBJPgOZUR6fjhFZ5iAqlQ8cKLqvR6Vsuw/BQZRQMPiXv
xidqneoHBA31A9GcIHZqn0N5VFvlfZj6bxA2n8JhKI/uxLw39zLrrgFU6Vlkq4ihOvg1A8zCjT9l
op9u7ArYAjmVmheoTwPs9ZVJ8AtZf/1OZ1K+kLDVybzpFAk+Y7grpcH1C1ocMJdVrh2zetERz933
Zk/AqF8nlHFjduZI96037TlRHWsGx5rgGNjevStpIWXYhY95bHvkvQBzs6Q4WdN0ez2bC0QSe6AD
T2Nt0ntUSB1L+LoL32yNe11htDa5tUNUZrhpItXfh6N9IdIp8BMUqEafr6ZpyNHEOCIlEa16yAxN
f3QbB82ZFZv31+MH6ckaamvt0nhjBprU9tZWkLW3ZiJ8RIFZkS9lTwldEPC16GIE89c/k0mmP+jx
7eiN0Skicm1BD8XfgtH9NJIC9+eLElbor5MCDaAZTAcjdOo18oJVS5t923ilu1OALRZ+V9N8yWgZ
XBeAKB8YtqbDson7R+HFBSpt4OdzDzy3o1u4FtqeQKGE6CCjOAgakNc/c4SbrSRmo/s43Bm4l7RO
7QFLaZt+ctSTxKWih2LHF0uBZGq3Mb2D3ailYjUIDyGp0W3NTCM2teuDszUNbGIGAR0mDW9eoavv
jJqAjyrJicesRvMGJtifb/K6CNrm+J54WoNvRmgXyEvpYhJPVWK2x6meVmHI0dDVm27rlpwTdCwK
+0JTJWGUQpxcyH539JzDG2ZfO2ucxrMoauL4ONNeHwrp0edxQDYbkoy3qMkWVBKJbWxAJf/zS9SJ
7gRFsEMXWe9i7AG0vBbEGdB7mKqvbU47bCxdBEF+y+s2EIM7HBKWQvQ2aZ/5sPOMXu5NoiAZXJPB
2FOelGogvxKHw7ocsm1NJt2dD+5y7Ho8WuNQrTzIMuRJWf1u5GC8nmrVkT5H4y/JTRBkwnyiLu3O
blV8ckRwiE3OanXVWHTr25LmTVqz/OB8BX4ZkJbgVCjCdnlb2s8qyR+ub6zS+xcZifGucSVk1IGy
Kk/bJ6nBZrvKqlBGo60am2oVQTOFl8onW3WQ/DVgUuDLghCr2P8m7zya40bWLPqL0AGXMNvyvugp
aoOQSAkeSNgE8OvnAOo38aZjZjGznUUrpFazq8gCEp+591y+UyPt3mNFsVBV7ldhWm+5nX/ohRXj
WOJLshJjGyak+qh6AOVdooVPA4EX7XOum8aLGlyK8qxId0lqUJnrEwUBlHarEhuYdceEcM2jQdIO
yUGcjeitx5sf8S7ADH2LSILdcwL+jiMqSg69ep1X2Cqoot2HhtotTwjvKF2lACpwCDA2ceD9+t9s
usFRqugUFoW2s+TEwyjqfzZF8Vmm7mqwe+2NiCvmduHKph1+9720IBKha1eTsP3LEI/rUG/kZmqN
8p2GaTvkwzdOxe49VI25GoNc3es0hUlad87eSXrvkIfJMbPd8eqLH13ldquh6runmORB0yVCoQVC
tpGhyNejV9onC1/dvheZtlX9YXSb/sW2y3Zfp8230hYcf6BJLxlpRWvMKHNqK5kkId3w2iHPcO+a
nERtzygrLadhpwmankFzk2uSo2WLm2+zK4AMX3dXlrQsDm6YFTcGEcNemf8ok+FeMFRh2JxOF1A/
LGbau+8lzndCJ9ZpGSCLaZ2BVOM3MqZqtjRBvKtKbqqWHDWeo0NxZOPo7cqGuijyv5wATWEcsRQZ
GJscQmKG4qTvQT1F8ZOu2QCOqpNZ7GnVywdDDXv22clVRh0BVD6mF19ZT37nF89UpTOj1wQonRZP
bS3uvdbVl0bqH3+O+njsDqkxJOsICuzNB19fyjKmSIx/1bYOXTTqYNhid1hD5Y721tCsKr3FqDs5
+acFwrZzYv/CCOmUM6E8mhL/QBhF7iVU9ilM8+5Y4tXZL38KCZNa7iWS7UIjqZBR7QgruttOTnqJ
npB07Q6nAKzdNvBwT7gx3joU5+ah1BSZ1PSvDNe8rR9MOHy4itYFRu29ItVkxamm9aBXgVlMs5Hp
I6xy/6KE+PKs70GTlVc9owkCjosiaob8sWsjPLLinh3miJSJM5yFXdGt0zSR3IV+uUl7W22jCgtE
xgm5KUh5O41pV7BYy7ZRNt0V99JZJtVKlbl5Ri1zZxSAsV2xhq6yGhobfLwbD33voETzczklxyS9
8/fypA9c96mLR1Vh2aDPxo9cITvSmS1loetssHL5m7izTkhwmmOFW/lo5YVGskyQbjwXKnmbRhFh
HeFumneoy3/RMyI4gvf2L1CB7CM7dfmR0aCuO+J9yHKCm13n+S5FO38gMaBeu1Hb7YUZG1sXCdoB
xkyKj4Z4kTgy01fh5HzeSf2b/T5zmQLtBrnVAvBv2/2orFJujHmluFxLrpdp6wkCPnv6Cq68wVNa
cIfHTnvG/WXsYq7gAJsaZuhm2iQEj4WySN4nr3oPMURzRuYaj3H+JPhs0A0210CzJxj8HUG+ngQH
zvxbGnr9jGgY2RQZbUObvWUtIwsaF3vvOdF2tHJx8rXkrfGaYmsmcbDuRxnsmd9y/oje3ZOtAMMS
ayXaeavIjqlMcJ71XnTJNfWGCGEvMUUdPV/dlR/Ez1pCuI8vP5ZcaH3I1DpzJEsHOwr3SA9Z/tiI
OKKvpVQCdK/bA6JkP9h1Ur3VyRDfwqbY21WZ7NISX3doOf5hKp1raHY8zSfrzj47HGz325AxhIPZ
i/LrrZ0/SSue3ogjs24U19+ZBTLRpPhZjnabzHEyvBzrwD108RmHbmAFWcfKONdDLZ4RLB+WeqSN
2SDqnv8La4e+k/N1FKgiuiVsyyhlHUhcjfky5p7xEqYkhZedl9/xV5Mi7OUPAU6LP8VbYjfT2nYK
dUdu+4tASqSIjhmwIk1+Ygp4XR5flM/VOdScx8rT/XNNEPOqnu7L+9AS8xISa7CzZuzZqnUgaeoH
Ng/BpRyHw9RUjEPmObSH2Why6GNbutBTb0OtknOxj+zpWKct0Diq+6WPXAZxUjrz8hVCpTMa1jYM
FOXnPNVYFHrLTlDpuMp8Ejoe7LD/KQAYCVKNtcENj1FtmOc/fVMlSQZNqy9AWBbren6gQ9p0p2RK
dh3T3n3gSnude/yAvWk6aU48XQF2bHENGhurydWGbgBzc0yM3txsayYyOqJOHYBx8bDLpsrbqIow
F22yg/PUJTszqcxTmk14MczsXTVAu7QgM1+SzCZDwTdePTGxFmemhGF59CLrVGqw1iEIzcdLdg9c
d+/Wn1MtA5Lc7EM+Ik6wqWNSm0jTwCrgUQFDqU1Jl2TylisTKHhB58Y28SMcip/h1iZ88cEOVHcz
TOKg9HQyXsxW+z3GPUsllsQrZKAo2Z3JviGqeoiDMNg3MhzPuUaakqN82exN/L2nIB7Jmg+mp6WK
ZGu1H5EmjB3PRLOS7apXTUuGJUFBoWx/KyNWh04jsmpsdYeSxdI3WPLwenZYhPB7E5pcjQ8DBv5l
BBvXNjahPjuWZJVpIYpHmTLC9NoJ4k8vOF3SVqz68UJTykxBK4651jgvw/xD9bz0u1HI6Y4O4zi6
ZDL6FqvKqrMavAYx+uOsLK/u1HzLfejmy/HJ6y42G9e6C5S1tDoMB6aBiD7ERDhh9OiBqKwTjuru
gsL56onmq9Er9zlzbe4hvzwNQqV3dDhUszmxqHFNJISboiKrYY5yQ0p/L+WsHyFR8UUbnC+NdaYw
w+ZUjS9WhkCnpgbB8Lie6l2YIkQZcpJPu360OOsH69C1Bkk8nbODImVupDkLEkT0ReRocpc+J/rf
vQ85KeQo++XeVBi/es5eifZoZYUj+9eSR74fttndaIAmYMRFQF0396oov7SwbS66jlhVKUaSns46
ISLJZCwnEg2bcW23RPJIj0BAR9oIwHQOt6UeKLlht2AQmD5oxPxhetKYDrU5HdzAwAhLgnga6gFt
7LQFfoeSzhxuHq1qr2R/0ETCGM9OoAOyxHQ686haWjRr3u47xVyXTtqwB1WXATSMy9Oyd2t7QKVe
Vd5wwUa1X9xBJmGMrCOYu4iZt+ylwFGSE8lSdvqhlL4P3f7Rbcx6nxIAtQ6CXkfxl3gbJ/B+WAN1
c8wB+Fh11MyxlJ9tGEDNIgHzdei7hwAi32ZIXgpLGlf4Dz9KQIZeZwIJyPNbxV7hYWnHTJ3kW+Tg
H/hB/X2uW7fE6d7I12B9PVrFnvlZwKqaPIrl6WHNC+bMk48KrMhxcGsWVpr1UIStvTcbIz/gtIPs
HuzoA09RquqDaj96Q1EtRNbzELm/iskcN11Z1btJKTDAFUOsxtD0W499d83Wf/kxZhgi5oGqLZkB
L0qGwhzTJ1XjAnfcs+1X7eui4NCcrF5LpyhW5QTa2cyskCIeLWcGK/1RGPaMYHNpL9KgeZW2SSHn
EGGx7KyXV0x9i1nQvO+nppnDUHFy1rvK6sXZR08TjtVDQR4X/I14F2QW7RcrhczNj7IqTmZaNCcZ
Ta810Ze3OZKymMjmHpS39SxTbq0O+garDPn4Z1/zHjqm3MsGf+YkaY+woDDJBW7rlcShdoMHdY37
lSvT30zp8J2EjrubQqFmpCJ2FLyMU7pZCdWWj6W5M9jBrERaPcY5a8oew0phqbNlkE0PN9PYt83w
EupRgS/dIG06EbNTN/qzi3R9OTDEAtcbSejl+P+PJYEfm6EwH7Hi13unsjBBLVKHim5qp1n4zWXC
kd605DYkWkTbTY/DnoKQpWSwV2YyvlkcY28oK94Ni/fm8Pp4uN+qUj1yNjzW48juPxHDWl/0Ilkr
rjQcyaYzg2Drmu2jAr6iSPjau5biUKEFqasw2bJHFuuMvVfpz7cBcaYMx0VyIcH5kbF8t7V1dwbZ
/QpaQ7sLWk/SnXHtLDgPTQsp9WojOtiGiu6ku/jYjxi5JbA3L4L6eJgMH3R87K5GysptWSZiP5nO
3QGIA3zZo2R3M/Tt/vjE/9o422peq86XVD3ffsl8IzY6nnFfcqeQLfY6yVzc6jzY+rmhHrhffzCC
ZYVdSyZaE01h5EXnQjfJ+2PQslETixP2iw9t3YYnI9TOJSPrA0ZyVjV15VCdwUUgxjc52C1ljjBt
aFy+lezsQkWrXlPpro69R28e63uzKlmoNlktjcXyiyv78urk4lnrCTNzGw+1hzsV2yQPLx1U6/Mv
PZb+MdIYfbiDEZwz8JnZqjckq3vB71AmMMXm5G2+tXHVHZl8+buh+LLnoazRvQpD5re8yg9ZTIyG
3JCfFD2NIRmw84wsJ552/haJninWJlKakyrtp5oGbOYJwXAQqmY+aKb3Pu++ZBvRTltWdo9SP117
GhCCNIvzXWlypg6IeldxZYgzyNdXdidyb81mdiuku/c4WTaIf9kzppjmXH4w1zEAG97ATdiTmNUc
XKTgpjPSDUeIZcLD4EBWcEn/GNlzMTOH9Bp3CUB9wyi3uSbmejVjOUx1AEEbsJvfRk/1BlXLz5TE
VaK0upVjlP69ywkemMd9x8BTs20hAhk77pSbKTRLpXl1A3PYUBiJDdrZbqWQUW4L/5nvJ9yWwm1e
jGTMMNYRMjfRU70IM7BPbaH/YuCw05w+/lZn/Uj6EQFRpTl7ZH1TrHjww0PwKQfjvAXn7qBTEjQ1
KA15P5MyXw3Zig2i1U+j6vVjip9j7QWQZ7IqhnybEtA2eJG45l8xo0Hgxhm3gIKzgQcbwmxiVfvA
6NAUsRJnPKEZXD+Ur1WfkD85TxubRi8RY3lfUdu/DNLTgAG1HdAaN9iy/iEMDwtQwJZivzxzUjtr
j6FVs5tQL8Sop6QxEwc2Oeafi4XUcHRKwsvBCfEp5yI94/x2ybK0v8pUBfuOvFWke+Utlm5812Ia
K9eg8Z91JCGp1BuystGMRhqVZgA1mDsm3taFp645DjYboRsxVYKb2rO2InbVqdOLxwGf95Ee4Z7H
jX51EtlsjD44LPc2A/1+U2Fv3om26FZ24SOtdZ1Xu9JPxB6q03LO6GV5T1utPBWD3V6Xh1pjuwDQ
6/KJ0DM0r3kITr+nM+U3pyb2jjS8zWPYaNAZ/e7kl+R2995QHcgu+l335rTXrPjOYuFD1oiaw05j
RW6EHk8j1wXyVzdb6eCXaVNAA62VwwMiaW4v8vagDcQjlCApz7XW3+qyD85h4n4pdNL46VAN5bmQ
7A4niEk6LA2UeM3DlAMhkQhWuWycZIdbC7tO1KAxdCJvNzT6t8Ye270OFXAdqmRkU5r+lpUX7SNy
mzH6t7QiVXJdLo0JoL6nJuNMWCo7VVrzW115Zy2YjNPSR/UO8xNVuZvQ74wzUJIvw8zZMYgw3CzT
1WQC7Iie/tOtpDhHtvHAMH66UBdvxnmjgwFlu5zClaCEzNom2xv2QHDs/Fpd1dqXwmFBGsVGeBWK
k9kNiMJJE++zkX5wol4gxvO+bFkqEbxok6lODLRwsuO8xjyYNkyb4JaTphThfHcQYg7gwuL6O1qF
Yccx5Z5HsoWYtjOqIWOvYLe1MWPNZaosSCjK2uoedM09ge+97mH3nGVj5WsbOEqoCOc16SEoKLj4
lYusKAsrgrCd9MBnA4W90t8gjKIHs9o3I+AWtq2Lgej2HEq0gZ4ZMjZE4bBj4NXv0ri32AyPJXmh
SJAcfvno7O4Q2U11ru3qXmWVc5FZXpIuW/oM7p3nQdTGs8bVvB6JV2mkNT5XDldTPGxdzhTiBrt3
x4m+MsQYKwRe/c4W2oF4ReaZVnZuQvG2FGHLJWta04zt5805hygvynMfkQtVe4i8HJ5py0EB4T3f
FWZ8Vkb5rQj5yRQy3YRpRqzgWDZHf3JfJJrWLd6U94rS8yYQgm/KJPjtsmAhiRBC2SDDd2U66wZz
JwYFY+c2vr/pkS7qpaPjbZnERnYdWwFHM3cTBzk+g21hZoT22VF5YkjF+Torf8wufyZfm92SKMYn
icZo3Ve+Pz9X0BVpMTj0xlQrLUp+RHlDSOzYFgj7I3PvF2Q5osn69OtI3vsB+gYk/+OinTQmE+We
izw1T9RpuRY5OftTPlWrRe3ox+Ell5yvse/9ip2+J80chRSWhKT023skwsskI4C39rdycvWb+F6P
WGKB16zRKdOQWkFwVYlTHRbZiQpnumkeE9A1CXHuyCe6xTYwKiW9I6CW7LjcI2UcH91KIySaudBm
+dxKuNd86/LMRpa0ilwe8KyLnyxnRgXTu7HN75gTAY1YDFxsP39oJwRyAZoKbrZ4WJt4Rm/Qbfal
SF6iwLKuyfwLPJy1VFlzwdQb3mr3jB3kW8gK84lgv+7SZ51Y92R8pc91bD4vCojMi7Dy4BgJZcgu
VmfC6RCY2iG/2+lje100DkHrjNdavC/9gPJesiifZel0CEvPwJBgNhnkgEma7VD52IUvkSOSc6D4
/dQZBFPOEvmOIf+t1NWLWfX2ax1Wr7Tm1dZrw+jQDUjacUmaq1AjZBKUDl/A49/hWclj0B5ywpFD
/ZVipDoEdhhc2ll7WeXje52MGI8Z1sR+ap26sf3uy9h4SbFnARpPidbuYAULy75Q+qqN6Q9w+wye
JqnjPKSBXd+8ro3xBGW7bCb0NcZvMD/FtTKxu7YOIFLPZ+BQmcalSbQtQVbyqdAJZTec8DFqrYvJ
efraS4A9YPDKax2TzTZoaOWCsD7Hef1aJao5Qv/bjvOWI01YTlGXDfnvAUXTw/KgEw6zp9BKn8w4
fEzbOL+ag3rDsSfXoTW1F+8Tvrr7CEloJZpdMChr21nE1AXTc6HX2S40BeXXrOmqMrI0YLhiCHIO
vkPYWt8jawl7cZEskrVRq14LEXiHhFmbCqbPZRXP4IarLe7OreWjdNOLbUyd+WXXn7XXsNzw5Fsd
EfQn+lltTHI3FHr7lHKurNpp8hkL8E4r1E/5lLNnQ0fyUDG1PgKIQdqkfPvomnq2ogv6Zjea2a1z
rbU2Ztb1a2teVckhr0+aOV7BNT+TcoAkZWpiENjGigUgtJxJLx9szQbdM/fFcddcu8j7kXpRzfqW
MBuhT2tuuYA4H++ad1OzmyaX5bhN4eH3Iy12iizLZRe3ZonUQOE25se39SsgtHQvGjt6mKC55dwf
gRvYn0x8jPSZZmIOTHOZcDdj/2BlIdHcXYloX/UMo2j/r+kQHhONNNE8zd21oVnuVeGmwiHcmxQW
PMMrTTrrokL0Ieaa3eP5vB2pjTdpCMoFtDIzIG++P+LYuIhV4jTFA/qgvDiI2qouBMmK9y4e5Er0
Qr9kOjY0jTD4d7vnp18h9Psaeyd6YroElzLeMFEPrtBFq81YCHvbtQUFl0kvi2Mx3KUiGVeBlpY3
UwAbDyD274mt2hkF5Iym4gQVQf+k+XDabNUZH2Y1fVW+4phH/mIIDf1Y0xkrgxUIqEiv+UL+D8xx
jMoboTuAUrLuEhLUvLZ59VUAIobZkWMel6+vRxYZUZH496G7xmGPdkPPPjsdEYfsQ+NDVFA3m+w5
R5h0yTr9jBDZ302QI4/hED3NiJ9dqBaNnYlLqRA7q4csuUxCQ61n+8tSq39DauI86n7qgqiaAFzM
by4y1Idyxui4XAdRStNeVF52lD6YHcMT1WG0oquuN+a1tTvjTkBWVEZngjq6Z/Iqg+PsMQy7VMMc
VE3rjmSgoxrhxCqC0RQScLy1v/hOIG9rSNDbGfPk+MWxj9rx4sRFRywi8gFsJ2vM79FhmedODQ2g
b32aqh7WPIyrj6pTv3v6rgcroX5uMmHunJYxCjUrSsvOALCOsW5tFwl5wlXJ4AmN4TWAsIGm7ifh
jTUYkzG8FJPGeCetsk3IjGY9MLB4njJGKalmhdsign3XG+kZ69k3BVX4VZFPPPX2dnQL9+4wNRzZ
yD/1qfVoJpIrD8kyqR8JrJEod/ChjP4q02yNI8u4E0Lk3I35EITdB46OXUPIQq3oHtzs0tWDe63r
HswVfBHSWsx6U5OUffSJTutlTbZGJOE+q5eAAeSt7XOik3sWKHWJZN+Y1KMbs7gcWcvmg7pUOSgB
mJ3pnRzBjRPFzSVlZvRHi1cxUDkazMdkhkKK4CHAU87MFU2sILuxqBpJR1nmMv7I6vfPMmBi1bOt
LT29BK/L7kDRSkAgxCfUIy34c5ETFcpuTFb2Gnr1pzGRrRtKS3/DSwz5ICKovvGc1+W16hqAoQjC
lGj4gS6xy8vpQkVEcbso48ip1XZkpxtn7oNmxbBv2uZOSSJZn91HpZjejHTuYEO5fm2e+MAOrce4
d7O79iU8jQlj7TyxPP0hw2R+JYgCbPvZw/Zu+lwIQTJfd4yL1L+Q+sxBJJzaQFzABFTE8U0P8u7B
CnzOfo5yC9nmi5Ybh8ZnJlrULCdczD/LoFt5HUdqmGhni9XAm1uziHNHju5GcYQGJkWCbeJLGQ5a
53WHWnNeXSP9Iy9A+43IYW5RHS04jGbiXkVFK5j3LjpkjzllKNrmFkquyMbiTA4BWayz2T9L7LL/
jh8nV/mL77gPpQsBKKQq2A41XoZ2hqeMkWECQkF+udQnpMLQ2dtYFauu9XBETqRvzb8wDv6qhmC6
x6nxrJeYBrUBVyHsI3atwrpanb+1MHMedSaqa1a4/t31Am7TWYvoDulTlG6jQeSfRpu8SpJ/STxt
jw1JVeuwtriTA/+Xb3fWc1Cqc8ZY4SX35wkoBzjMhpUyw/EhQXKPyqCzbwODg5hpjkwkG+j6XM1e
OehuzcHzPpKi+fQIB7+0sv2ez34o5AlzUOdQ8X1MeXOK5p48QRRmo9EtJRmL6dizKug/JK68bWSZ
7dERUwyNKCPOp08+l51Nb5TDzeoCuIqVVRya0kNSQERIaT9qykfyi3AOVh6y8c6TXxrHw8WJWEtA
7vk+CWk8GqH16fW/pliPfvpRc0rmaqltaYImUn8+4EPvp7kpDIO44NJNMhYssKEVk6cx8Y9Fqb5Y
TJNsH0MKUULXTllH3q00mJmkPceaXTMZWwYUMs+ci6Oc36i1OF7ZFCP4iafZxBCz49HKrcLxcqln
FSYCqGJbFgFHQ3QYYCLuFxXiIt3s7PycoZ/EgwUZPdXQiQVSlI+LhlNiaypbcp646S+lana9ZxjX
yAmbRxPDSBmHCJU8hEL9iBcv7SK5Z0CbbNSsuBgcdDxh2jWwkHiM8RE9Zsm+tFIa0sjLHid1ymcZ
cR1RdPVV940j1MTIRizEfpFRYvJLV/BdgfuYbX9GhgtEdDkYQjC7qxzp8ZlJRYkoy4XeNF+I8Twt
BanA6xD8ttIBQAG6gd4Rm07xGIZXcEBy0/QRcYMhawvsVjmQ55U3aukBvrPYIHTy/ujIweMfXP8X
5yHNMQjII2J5b9NJFD8IrxqwxvG1Nod+h/LQ/m7ZNC3ZeNCSMDgUXvSFihiHa295D2NP4mLaJlDH
My2+2pL4rMyImme3sn+Frf4TnmNyMyPdfGWh/tPXx+TmhWQNtu7j2AH4nFrvXtgoc81Wac9u9Lnc
fvat7nEGZo75U3fr8maRWsKUldoDV4W+jYrhtRVpcWCoaK0ys0oepFsRUNr6a1Thv8UwpDiam2el
OZQh0ZNezFSiWVDfJHh9kXFZt764LHemiQhy3gV7J8/Izsvho3ElOm1hg+kG2LR8nYuOy55cb1c4
4fC4bMkzSnFsFS42FHTEq55l6KZ3O/QVyxudnDsrCMTy2kdtNPEhR+ywSwyzPvl6x2BQ69Cwzx8s
gv3+Eswry6Shx0mIIgsi7XuRDm/BthlM9VRr8XRbhOBL1WFnc2rXQhnoYipsfZWa9qHrW+tE6LpE
goiF02ZYfaqGBKX3/H2PCugOJIiOVAJCP1sMVMXQbfx5q08q+oeWBDut7I5m6cpL5QTuQ+0FjA1G
7aMQUEpLUjb2JZOkK63QtJJ20m/t1DbOJYE/a9OinAAEXK0hJ3CYMni+T0PyrfTC7Mb6ENSs3g8X
E9dnCS9qeawOvvZTH8Z6P5B2ce3sEZXH/KBqBirGOGPMCUPWPheif0opdG/Lt2GobtobtHLordmE
h2WXPFWwnlcBOvpt4axUXnS7NHKti5r0jAeDG20Tr3d3AZFlm7BonIce7eRcDuSTjkxoUhuyGnDX
5+pcmuRcJZXbHFKtsx9KzCrxqH3FTZp/UwHsyzZeEU8hn+PKjzfTMKdxWCbqCcvXbmnid2t0Cce+
NVwUJsarmY7lPaZl1d0xvJfzx+D89Fg6PaQ2MZxGjS5DTc8Ip1C96riuhG9eDUBg8z/KdlHEtkI8
8eCuH32FI95WIuEOEHDsprYCn8IQpMqj6+A8h42ZPJBV0PtOdeEkA9Xk5eW+mzwip1V6KtjOalpk
vdb9MSmKcV+p7BU1NTs7D9NEkATGtSkJiRlkLTCSTMExZNDiRPYVXXy7KwXNoExVcczi6ZIlbXYp
/kw9sAFN39wcjZUMHqfA017yKuKvrIn5MIAUT/8tTKsj+wtB3qzNDFHfFWhI8UX3V24P0mIUFNvC
z6hQkYavG6vLXzy9uigSa1YO4sdjLmP9VsflW9MFGDCN9MX3x+SaZomzjlJ6GbYJ8mYDY1MW5h+f
TdweLQrQezZ/O9dJHlNcCi8yeqVaDs5NYsd/OzV8f7d0Bgj3mg1a3PgF23Wz/nMtGhEAEZGE0bbn
K9aoopiR16W7TtL01uTEwekcAH+Kww5bwU5r8MEWBg+mEOfysS5zOlF2E5ozjHu9zyme1Fg/FqBT
/ryCQvi/LxMkFLqvkQxloKdZjku35Vm8XPOqJgQg5Mhas6AhfCGx0j3ShG2aqe9JreSTkUMUALNw
WUojL/C8a2aq7BiQIbmOFSYupSfiWgDj38d+rvZxj7uFbueVRDNnR2uisbDMvT14NV+sG2d20aSx
9ZB2owOJMBRXYhk3qNi6AwVuu+mz6n3MPP3is+RaCrDlILM+IkxTKz8f45NbU9nMDbzTMMosUPog
+9FvxSxEB5CgkeKhJRc9+Eic3AN3heJanxOulyYOZ4kOn9maHmOv/CZQmzlO05IofPEmDbELwOrG
cY5CDy5GLtpn6ocrQxWAeRhBdI3BS4wAjSWfr7Ogk+U+rK/WMEAEdESGgphxcjhod2jI2pZRSgrF
4dTmxo+lVM3b8pQQhg0oFsxqp9+SnqGR1RJlPhpmOa8Jv+WZi4Ulavo1EjtuxGK0HkT5VvA43nhm
xN5DFC/24LbofCVxtrnlrTCCNEfIdF9GYHdw4wk99TBNwWR/QqHE8NKVEFkz65et8uxBsV2KK50Y
ZqvZO9LJglWDMyzWBmT1qil2AgXHHgLhNbL86dabVbeJYGgoDGugeuE21g0+hyF8SVszfXS0E4u1
Wxun+aeGoITYqyk6t+1I00P+Lzq7gjMgDu9DpTUrPbB/j0o6F70lhGIgrtkeom1cMRrQEUG5bjac
6qQFFSf9D5WTSDYW4yUK0uqPtflvuurfOKZ/UF7/8cf/X9BX08Wi+z/DwFZw4OL617/zwJav+BsI
5nh/GTPmDrypS26CPoM5/ua98ldM0vHGu7rpEBH1b1Qww/zLYhTikJ5lM2OZiVj/goKZf+mmbcy8
bcMmWt78XzHB/hlXBk0W2ovJ+gpbNdKPf6T40QZ3FXmhgBBaUHgO8yqtP5mTc82a4CWrm98smyFa
02eZRvazIH0F+OlzPg8Ms2akMfXxNAYjqaxoTgp/emol6QGYJglAycTq336u/w0HjAyZf9g8ebtk
Ds4QXCL9CL34x9vtFDEiws0NtLTpIahjnwVs4OIx8ePtGMXXMH/3i/mgV9OlREwSCHR3uUWqH9GC
c6pBtNXTxuMRzi4gEOPeQwmwhqlEzoE/3WsT48SY20i4pbYNsuRemVd90AS74Vm/XAQMkmn9qhJI
ZjEl/jpP5ESll/5oGiTA0bAXxnjJGu9QuNZ33Z48eI3Ne5UdfWMCNdkBusWoRBwNqlGNwl755qZL
YX1k3S8OftYxlpXuHH6QUQuIkWuKbaM1MokX392OJX+jzPfIt14mVujbsEwfwrK3V+gADymbHHRq
zcDUo94x5RbHMGtXQTQQ2sJ/kwL/zBCLrrFKxC1C+7zXV1qrsO6X9nOu0+pLIs6CyN/aI5mIFH6b
2GUYR+RTsaqm6DeH/INu6J+aKR/sLvkutW6rsJ0phwlolzsGJbsdUipsfH367LLwV47rd5Uruqea
M6s2w9XIB7siWgbnTh1r+yb12DR/FPCRkJJ/Hz3/eZzCRykeQipULLk6PRYmEtk0n2asx3PyNGu3
pL7Iuj+oIJyXEJ+6KJ/1aMq3XhrCys+2Xt0Z60iv8hWKx5A8BIx7MB97y33pga72k/uqFFAWW2H5
E+Xa7NNpB4fT0ToLy3gquQKyWyT7jd+AQsU4AYPJJLMVl1uGcZduhSqo92S9QYL9f8Fq/7+iLc5e
+v/5gN2UOZK6z/9CXJy/4l8HrPGXia2B6BCGx8R1zd7vfx2wxl82Caz8K05RMRvz/xO7aIi/HMAk
JEF6xPTQcvBV/zphxV+cyvacqSM8AA3C+98cscL9pzfdNzhY0cjzvyMjgUzY/4rRYNyHB9mZh/5E
rg+lfpYZ7h84wlBfccpU/0HeeTTZbSX5/qtMzB4d8CZi5i0ucH15Fotmg6gqkfDe49PPL8GnGIqt
kabf9i26JYpV9wLH5MmT+Tf0vdNLThcyQgoVstfVUFBDijV/k+CPlU/lWdeWY6QihwGiRUtflbm9
IClwstGyQTJwb2QYwKT9gboEtI30YtGIakgnG/NzXGS36jIJ/uGAX/vJirnANOqV9XtcluWqQ1Ec
0BEcvfkoGCRbU+m3dXsXhQ35pzyzWQRD9DnUO8QHuZaYjzOyAoJzQ7LyjhBF9YC2SzlcDaqmdqI9
WDaXG9BLut3hV2NiWPE+ejySQwSyWu7PK4Qy9ZpU3b4HnuyqflF0e11V0a3Hwh5ItSb8GP6Xar78
FmD0g4yIPE2lckVeMQvjtw1rxpeRUpC3HA3tTrb0UGD1yH+CHbs3oPrv5GdidzoSga/rQstLSQJP
f6tj64Rs2BWS2SGEIVlY+fehXK4xGhnufDOm81HHktAtqKrweuqS3060xWUGUAe6kPBfFB43P5Tl
+Bwyi2gvHCPzx/PpAy+tuHc2o13p6J8DRZ/s7DZL+n2zPqOrsLOVPkgjJjqd33tFBGk6MFgNzB+N
U0Wwpczt2u5FKtijEpWMqr9gVyALRF63xfgqdb5bYEVlqOEuHlyL9cUZVGj6CWCkr7I0OH4OMgLS
stlGkAZbRBViDY9hw2yhpF0jpdnmHX0m1Y/wPZGZlQeNF0aI15cZlCHQkZaVaRNlchuZbpkImaBO
dSgEMMBohquN+jC3+UWWsEyaYzCMUc+ZcOlgTOT2dJSXpSPjy49tHzP0SGZ0cFW6AzxFjFPNkyxo
iuD7hKDtKi8jnOgaFrD8mEyK1rY0T95HVNEtdN3kfUW/uFSavYMvPXDuOxmyaXHuWoX3F7Zd2ByS
vEVjTw0iBSo2hZgxu61cGOyRSuP9jb4hlmoq+ibi/fYqjzazYbSmBbTSHWS5bW9eLMcsnK/c+24p
g+66Di16tw+mZjmWHY5kyFbGmNyLTHtGlbJtWgQVxmBCzQxYkoOGn47kB93a4Kv8bIVntywTmdt2
foOGFIITkzEXafW6xNOclVKk6kPJT6LoEagsQddILh1KbU5u3YJX8uO8f7C67oCd08U2rW0+ZJA1
j0O0arknNAePufSSdm/W2W3acneRJ3RHnDmKvecNz4ZjnkQUv9enI20g2Js5EOsFsDC6fMN43edJ
jw9J/CrDkiRARJhNeaipZgAXbjfcWhoeSuZBZs+xLrneEqFucsSZbAbOXpDAd5KLDIy8cDj3hyJO
L/KaWtHuF92+k0EutewS1jiOuPM1lgJq8k3eJOULsZW9yhOmtJfHNn+lj/igeMZJcZYXa2np37AN
9eQSKzjSRU8ifC0q93mXf4dN8lhHz6JrP3nj8+o15CYIcbOt5TcLZk+pFBQN2v3AmGnWpx4BD2yg
7hoWn2ItV0XjSsyukpGQBQKP5CCfvk0LOw1QCo6M2W3dqTQdqEnjIJljaApk5ugQbFxi0KWu+6Pp
HdI0OsM/C0RwHTX9XQ3mdXWzV5g61yK6KyycIbvkUhjpbcROhPm1N2eeCrldM3qTlbrWfZCxrwHu
0nD4sEyan1QYRyJrm9MGgXtXskVNlgWeRcHMdb9gXDuV5yG6GSxgEt8DHXAny68a+wqi0iV30ovr
MhIEFDks4IpAe2VEIqhL4eL3xEi9K25zpi2WAG4i/btml3YGYZKjVgv7q35E/+2Ak99JJw4oCkr/
bG4vLi7yMKusS5GpNtgtfRvExuPIapEfE5uCOuYE4p/yBTp1/bXv9oV1v5jFkc42RFpMEnIYnChf
yKe0iGo0IsjPRtdBK6FCcyuvrVrrNR7Nz00+Pld5catRfYJwsJPfKyRghvbnUZnpH4E4YDjMCLn2
kpiKpVscJVc8AJi4SF2vy+x8bjT8vlHWkxHKvFPtLie7NT5bQJrkl7XZPvW4D8hrIlzkK3CbZ3Lu
Ob4kmXFS3ezCHf4gK03+LNNRa/OzSdVtTJG4rE7rPD937fKgjXQfZ4TPyRGitrxFWnBNsotrp7cy
wriGHdu5fzaJKPL2uQpiPs32FRWgcuA+wwPQgzk4dXbA8xveLXEknJ62wS2sk1dcxrSnUZ7eyroN
m+QS6ZwYnMqkwDBKv2hkwnIaS4QgrTopLjTOIdzP3vqgK/mtqw1PNGP+H4oK/3+lvChe/n3KW/7b
07d6eMuT95/LCza/+3vy6/6DJhU5qu5h1vKzmYxDnUA1kG3hhk8rBtuj/859vX94/BYazRpSSgi8
8Xm/577OPyyIXyjo8kuuplrWv5L7GnIf/1muyxZHGpUnA1nAU25eMz/p8XpN2UxR0k37Td0HLzhv
H5bKt3XOQBvTbC9a57n0MttP5sljl1ObzidUHczEgVqAaobfRnSWI2tALAuqft2Ze2FB2ACjgRvB
we5xJwBhR4ZstzvNnLQdelnQlfLz1Hlfq2bh/qwq1qEfoo/QPhT/p2n5s5IEVZp/ekdU8lQk35Ek
c1B2/0V6SjE6KxkblB0cbWjOapm9eEl4ic1+vNFs4ElQiIHfFmW762zTPCKJiPdZqRJHrApoZjbv
0S6E25p15tOK4lKlP3T0ulQPDyqoeTYBpTnF4Ece4QUh+JXQ2yqoA9d1GFgDOnBLl3230GY+ttpq
wUYcsH5CGse2RgrBvaEcq7EfTkNuPQ4ziGTFHqbLqIHzWFNzVxdqjxtfPt2iwQpdvq/34UiqGQO8
3dkeaN5psZddsQA1CdHj3SFTrdDC4LOTsUOBVSNHHfoRB4a0aU9aFL+pXjjicefxDqrK94VK6Nez
e1obrGFtfcTOZ6jLS68C/hxa94tTK7RjPPeTPVNQKCfD29vV4u1rCymPpDLB10MtTBckGSAfT8H2
qc04Ihwlpic2KHI1nmwO3wkaf1F/7DTzjeN/fsA26JPX0xaKxnurY/LjznkovFg5ZypKstlHxYm6
r9GCenqjfY1yDn0lqde9TOKqoXyXaeF95KE+kmPLUE6zFDHAvuQO+hX1+kVbWgWda2i3IrXpdAoU
iEm9rW2RCVD1T9Nqm6Rcug86zg0cG4RBpluOX4KI3+XZABNEidJDXHF+NetE+2qloQJIx6NDtXMF
mVphxmzkpnLT2Wt0DKv0XJoonMVoivuLQ8dkGJ6sZmhhZUQXr3YecNYofFAUju94KDh4n7h34CFC
J3PDBOjlkJ5Crb5s5GF1X1TNcw1AYw+YVyZ8uK60CU7lgKcGYAo8ZfIGJno24uCGa7G/oTrW0n0z
oG/cdkpyUxkAyfAYmi8aluoZpT/Dpryjl5Zx3tSq6WuCksqxX5oEJoLTdbJHomr3Q6kxI1dulpci
lrJdqn8ILbgjnb18bvP61unT6roBjju0xwLTnNCHiOjLzNENTRS8C0Y6REU7Ino+hfdlhNup5QE+
cKcFWe7e268ruLClQ1lpAAUgZyMqUVmGQlJhfMHtDsn40qYmprBStwGaNfR+PBpAc2PWDDEv7urZ
dz0DSGMbKkJVRnk75fXD0ECCRqfipoRztLOYU9DV/DRSI0kMy2RRLa78w8s2Yp1eXwfPCu+3kRwS
yFgltCw46l5xjB1xb0Hf0VcOa4eyU6Yqv5W2Ds9Jo0VFaYEyG8gnL6raUzwgBYrbZhIM2urhG94/
zTp+8vDsv2dDbp5n27lHWOqbgoMAhc62usaJ+EYjTazCif6xKSNilU/78r3KKxbSSMEQ6tS5i8J3
WK492Ltz0a0xd7wUOiMd45txTfdGN4KUhLQUbPE6sqqjk8zNUf5OU01nh8UxNKuBdvNGnQ497L3D
CYqMsSrxfo5ARqTh8Ii/DYaFsTb6RWl2Zxex4MBNQKuHsb1DSig5Woqncu+uppuXjQ2uKfkHNaqc
/TaaGJ2KGFDKbVjtMOFtnQ9Jzvpo6dwXcYdhDxoxe+Qz/EjHWn3O2lOEVfrSu5deVrLt1gQPNXtS
oknZKSyh3mFvb4cUohbo4shCLcfj6OCsuKn+YDSt+RDmgkUsw4wRB6QtHpQxJAWbDRRs28NeunO/
uL8pXtQE3dp9nXgvFN7q7gEvOBezT6e5rM761JZIxWXl7Abkkg+5mt2D5KDMGkLv0PP0y7YcQG5w
G4uaKyqboDaR+KNnGe0z+NHbszq2950awbftcddM+9hX+FQmlkeKbInIi+5obE1mx7YrzLbblPOG
Fii36nmOrP224JdR9naePgzcGkjQCZOE/XivdEW/s83CIzP/roxIvsSenSA3de8V4x3gSW9flnXH
p85oJ8mwaj1EYdNenjzKqOdt3pqECzYVeYiQGr365ah48XwqKvtpWJP4HNvFrSrfb1TxTWL1iGmX
CEdvYnTwn8CzOC/bSJTQFTA8o3OKEpYBOS9Y7VUQnMJ2QXQ6GtssyGDY7ns4hSQC+gqgLEEzeRkO
W+xQpoXhG6tzWngR4s31qcuVnNibAuibauPgxPm1KkRDZNbnfTdUdPYmQO/FvFyiWV8RIsOQvjaq
cd9644FVAa1xLfP7xlZe0wG82ra2FDPdaRUQrL7ToBApkYZGFPx+UI14riuwYFAkiBQAl9uLuQVk
SZtehQDp1mBxQeelOGvPhgo7nwIcObiya7SBwjN9QFAAyxEtuXgfq0uLIEdkHYvChC0KTKA1TQyf
aUzD92hAKEd+jFaQHyUq2ZbL49Zq0SLSo8NMAz5BpCRpIExQUUjdozEpTTCY+v3SQGHvByry3OBa
pLzB0oKTQQhk7HJ2ivc1z8dy73FNCYzWvPY1UFFP5daBcBAWwq6BR7JF3aKJkMEvmk2SGgtetLN6
E9A20relpxSwaZE07FbNPEXgqfSsa+6ptqe7FD1aKnhugAPW17DMP+krv9rSgJjCbtpBijqxQGBC
CNB37s51OqqHXkWugBBUBlpJ9oFDwTlC9zIwx3w3gApGMNc4O2H029o0AMZQuAp0zTJ22jKE1BQO
VaEi+dYM1OFm1Ltyszxoeb6vJ25FuRW+w+Ov/RVkx0E0FCsF/75hHYAa9e3J9oyH1QKHVjURCkkT
CFTRD0L1BJizldTXVI8O1EbJXybggJVbvrhAsRJcXIMttY1qh4VmIayUxbeTiRtbjJ9zDdj0SJmy
pfGEuy0oBce9SUOgko7VHhEv7na6HHGjnAPZcqm9gdNpiZG74n6JpPbBQIXUb0Mz/EAPZpfliFPZ
RJAnm8gbKuVjAeb5ZOu6cy7cm3KuzI+pjgls3GTvHSp05BPrC3rN+mNpex+kepVlMWmBpdtHVDZv
tgR9WBEMM904/ZGvG110Kpr2PMxFc91+wJMVniYG7tlVcU7BIvmqgso3B/ALmhc29AsiKtKXxDXo
VEDoaHb36RMShJj3xIe1neWCTZUNdP/O6HHBShDHqSRDoQvlt874LVpqxqHmDJ8j9k/Uw5U1C6SQ
ZuN+7ogbaQspiXYP7TYPTqVrEqm8FrfJzrAh+/GLbk+K1kjmpsbflFGNWTIGrSqrdKk/qR216Pwt
qoDkWfUS+25dXURdz11NviF56nQ8btOajhNXbaiJoCLJRhQ/WbQF/u/4vv2nSjl4qwlnqe7TPWSu
I/7JyU3SImkUxtR0W35Dk80Y4T3ZSbgYvRQJnPlrjNAhVasJWLf5FVAA/CQF2QUnf/RChm/LiWHJ
eDXMIzUeoQoXy64ZMDssa6R2tpnIlHw+6Hr22RZ8rlvCo1PNh8hy4ps17E51pBT+Ojj23ssULKGa
sjgserIzDSD4oLca8pvJvCqYbmKjZPn0XICdWC62mvK6sPh4Zw0N4JicpmhwLljxXkcnZJRvi5TP
dlGPUN0eZk7+nQEaBMYOVa6K04aKfxa+ON48P6W99uJ60QKf0UbHT+OZI2hFu8kbsF5wMyiTmYJn
4Vr/ZuGZd1rQpvMdffHDKC59rdc7mMJOgX7veIBFop6BuqJx0TcAS7e0pbHHYZfD1gpA4Zr+gq/7
as1PyFFFSYpC0wb53PDvbMWEjgx5K2jHFMsAa3qeXM/264a0KnelPtR/yfr2s00mfF17+8OGPdSi
8agMXIdUc2pwm8SpL3Hd5qTWE13lefa9nOtuCJ1HnRFadNwJb/GYlJJy+ZNicAK70ZLsud2ApJok
n2+nibqwXLoiACg020nRyWjwkQq2ReOmSBeuALVRP6NbIxG5mPAxDeP25MhlKlL0B/pL8ylV6hsY
0wsiqPWHsbTsvaFZCJzUhCf6H2jMgnBV6zoYtX4NkohlHWPbjaDTOUO4j3ZKZvj4gk94ZHanwmPj
LfbU7ttp3nN9qK52FaPi92A4eoe96/wbeikktrrT77SeGDlbWX3B9uErqxFIEzTdi1Gn/X7ToxpW
o+PekmEeVUN7KnqoEhBdTWqaiJrGXOruiqW5M/SoPW1IeDA97WMGH492teVrdt7f2tPaUXkPffjA
7k3fzJ/LangANbDuDYjYQYg87C4b2XIsOedGzYfXCrL2wS1RiaKb9aFH4QZeFVULoyrAu89sPLfq
sSNI7uEuT1RMS1561i6gKxW/c1zoPXI2G9aiHJS6iXZY5fglCKGgnbrnCFUqqhHNV/HeOCK4P+xq
D6dZp8cb0OJOpXLr3uVL0R4wlE+Oej2f1yHkpwSqP+r945KjxBuBHN6bS/S2hRpoKbe0HfrLxgru
aXMzBJayayskBVYMEVCifG00HNcBnkynPDKPTjHG+yJeH7ZouRjI9W7KcuVon92CedQBqY0k7xwJ
o5h2UxqHcAGce+V6oo9W0ILSChSD/kOu0WdpVVJYdfqypH174Mo20tkA4tamVRW4eDXsnBEMXYHg
9pU7AMqHKzDgKFkvmaIE5ZoMp8pIEL8Y8VpNHO1FNXAyUdMVcL+nPYyLQi7r8ql5TdoC7d5FbIQL
jzMTkobvI4hMcozGPHhoErSs022xAuF3UVsQ/ssY7ebBcP3torntrSEX3QrA2b5F9Md5BBierHer
iPon96ymbDNdsthFVW4rxQHKEi9vcSKJomddrBzFo1SbXRQZywMcb0pOcnaMCg8I6YVtGQHWXr6t
cGaDVO93lpvmt33vpmgB2M2urVMS1kU7cAgg60bLsRy4l62rWaA3PUDGjh+NNfduDLdKAn08l5ry
OWw1Hsh2qWTJs8YUaCnYVIe55UROjWGP9bB6TJsP+Jt9RxytPZn9+rlf61suJzStqO1CE3tKU31G
6DYyjkVLppdDOwtFFN+jnACeBfyrCuRQInk7upmfDeb3Op/u0sbCihMI6XGt4VJ6pOcZ2GlMGfrx
WKPklMjFNbXdnWjHnCRd3jcRS5CsfoydippLG4StDvBm5XY2DkvQZrCN02blvHXax2FC+wlSwXNn
UkRJLaplXWux+pVO8UP3HjECGr2XrKjI3+U03qLbYCy+qqUOWu9cPyCEoHPDGWBh6oVLCyciansW
TTw4S1OPvvUWJRPwurpLH6RUrN9WbjRlyfTAEjlpIPmDbWOFgF0sfD/9iXSa8UJbDyA1kstdlZ+F
tlSGwRZR4R7fj7yA/yPLcVJ4cV0YDB6uA9t/cro7BROI3UpWesjQr6YhKnksuxTHXi4I1EWoRYyY
tBiaj+/oGTUHcsz6DTouC74j+GW9bQGnqnpSnel1G5Kqo8pHu0cD/4SWnWcGdPlFJVQNYs1G7b42
P0TgJQJZDiAP3ydCEr8+nNKFSOzl8dFwuRJukQJl1Fd9QR5Kmx+2OgvHALGNiqILnt6Px/LTVENS
cpBjGghOVDxATM9dWp2UuPIby37FdwBo7tQjt90bb9te40pmBux/thXC5Ep4VqmlabXx7nnN93Xp
PrJIYSNFVEpm9R3Xmoi2i0t1T8jXegGtoB1fTb1adrlao9WffZkpByScTlC2vg8x6DNwDfu5U3ZO
gRGjNWtIjCZ79PUODqSuQMmQekLpEepB07jIH3LJK8v2nITT54xWbohsj5uXQRuWH+PpJKJAvVe+
zGspTjj1d91uj1FM/OHoqczposza41yMIrRKbaSg2lmiA4F0bH7SKgBCXt7Xd7HSfeRKdQvsU7mz
U23y1d7CKEHKmHmXUB5Cn/7g6VZOFTeMd0ZmItnYohtRaCto/ga0b84+WvOkDQg1X/qhSNi6KQc+
buOaplADh5EqVXRsic5qQqcUDbbkDhzSfirSk2YtBiq+/W86SDJrpaMUY/8ba94TFT/KvelHZ1Ve
aiM7IQtCty+/DUOPCI2cnzsNr+1SfMBZ8pQmJ3Pk5Q3UB30j45pDZYIme+YvFtgJp+p8kArTvhm9
D6izmH6d2B2lnN7vTWy79dyVC0xyUKbnHhY2mGP1fcpRTUVfhQWLpyhOUL3XOjv8KQ5D9hGx38bA
v8poHy0VFBtgOyi3qKar7re0iFFWqt0vZpN8d/IWHMqgg09YT5VFHXGitB/3j2lZP0y0pGdt/ZSN
Kxm3gjh4H1ExIM1rG4QNFu0dk5ibVjGXfaKmX90uwURobO6qFh+i2EpOkQZwIVbuyoj3MktkM6OU
HWZf9BjSryWqmUhzvHGR3ccesd/CxmiyT6FbPkVLDppM7SEarHcmyQNiLDZZC5ILmG+E6YTUcXIZ
nPFLFOMM2diP7M4Xrak/NrE64Ts+vdxxY9nbcf+tqJXHInar/diU8652qtvGtkCydbAmxo9zSaLm
DPxNMw+XXvNOYzx9AwVEGa9tqG4kYC/DT22jjgHZdQp8Ff4+nsXfqZBd9dj4rCUufAMIo3PDohyw
N/TcSt95av1ImvkYJdNHO3Lea1w2uaZfuO/eaozZVJ/QaW6s9MlocOdBdxa4HDWIKe/veq+jdhVX
AXqXDkVTkm4aQoFumg867IK0634bIv2YVPlzjX97q073YWVp5EGshhI2mFEgN7Dk6RUfo4dE4i0F
MppBS+9PIUtxhINfkhyCgTdXWtmDExhGl1J2MO9xlHTOYwqXVFqb2C4Fa9R4Z+xABGSCVkExQYaM
i5dQa96MqUsPPXxE2OckLlwuujHywZ9NN77H+XCvQ8Q4lz34xX4cD3VYP1sqmjLpHR49YGZ0Jz1m
hdEzFjDqUUzujHQO+jhaz/nYrjdTEh/SbrBIWzN3Z7U1GuzxumsTE5vPcBFZp8/oDaBU6Pbg6Xsu
AyZMfN/kMPAnqNY7r7EPke2+wr1D0mluHhGavOeybxFJDFJEt75BvAsBW7QEjxNuO/48emUwIJvg
Iu9E/XhX29FXddasm9bQuTfDLRRDn315p+cDPgwm3zebGTlYPcIE6lBsdOegsI2dvQAFDkvrE0XH
A1ETd7AB8VXdhS9ujN69irtuES6I3H/I15yiVVyjV2fE5otWuFc8kz7UrRnt6zFFFwChv6Cp41dX
XbObNVKO9AUeI2brI8xu5cFzrXM5Y3cau0V8hWPwNUkjrqu5V177mQnqFNxMXOUzznDZxeomii0J
+his3cFtn7Y/aLMz7xFZmPbeMnzQMp0GhcIDxHCVPrUjCqRqhKxm7yJeooVIbrrK68Dpiq/4cDJW
moxFQ5aOheNDRSO+KBbz2Hm9dBKT/D7tki8oiX50HGEWht4nExFrpNciRMRaxKe/ZTjOcQaGHR8T
38czyOEkAQ7hLi7Orw5gaWSOqYW+x9x/WQB4UN10jfs5NFxEGLv8Cs0Ul75Q3Cx0egFkS5UHRqh3
yS4NK9Dm+kEpHJRudc84TtA7/FXrXyHzoVg8fueALA84DaJrWwBtqugKwNTizmC7a4cSHU0hKMwQ
fEQyro3gGkLL31iFimgL6AkVj1xFDnCxXtBCpLS2VR/b9HsXx3ts5AHZ4CK0dW22DhYbxAOEsj7V
WUnPZMggNNMYW7id9wnC0lsCrqXkaJFr7zul806R9JDweIPUbPgjvBtU2LB80eS7p4LrmHGetAEB
jAV6IWvUbS1OrAWDwB/+FxTTtYAqkT/o1EZmdFsPAETOIdetTUk21AoWtjt8RhTFyZfnVateV5t7
xGitKSqPuFM1IVgI9yumuxOp7yhCJ6TrEOIz8F7xO2Yi4f5vusLiM/vHvrelI7QOPl+zTMe2gO//
7HzXLa7Nfdho9tu9sGmHc2/D/2s1g3r99G2QboOpcEmfOkSLUHziHJa6J+4xDS3NdMqeitH6AExc
YCXrWenqv2lcW78a1CG2oXpUPT1NEyS9/ovNazHSoVlsHeVn6XXg76HD5X1Q10FFpRzZUzmnIm6t
fjjgzjHaDne0lp5FOhjey5YpV2wtqtbRJYoS1CTFhwArTm4pifq9ortz5z6r1GxOqVsj5vIbF1nq
Q0rz1Vbti7XYZzICWgh6E4kqf0spBNU+VyRbp7zIfMdaXk0Elq/FFMaBBh/o6iAVHVvWGdWP6n5N
3rce0+KxAt3GdQN0GNTgak0EQBPDSPruwP7R5qfuwI2OYfbNOEt/2H79S2yY0/5p/x/yG+9VvbQJ
I/N//uMPfzp+q+5ei2/dX/7Q7YfD868/8IcPhYTzfx8reO1f//CHfdmjiPc4fGuXp28Icf14gOhb
JT/5v/3Lf/u2fcrzUn/7z39/r4ayl0+Lkqr8GXzigX/4n4Erx/Zb+frb66+/8DtaRfuH4Tiei0w0
OGgQ0SzK/4ZquyrtqG05ani7saVKyOPxf/47XBgLBAv+XlgfWNBifoKraP/wAL0AvfAQjwCDYf8r
cBXtVygHxBLD9Czq1/w/T/MLlMOd3CxHBjUNVHwaB0CmK0kSGE3BCgvuLkxBKoMds71nh57LTwP1
Z1ASIOx/CBry7Rbq93gD4gBvuL9422mVWo6rVaaB4K7lawVXGSpU8QwanRk3JmDdggtzx3YvqELB
Iyfa218/xq+hS54Ceg0DDUII5tIvT4Ept4Wz15zSigJ/CwiskJtAPh1rK91A3RVYzb/+SmEz/dOb
O7Q/bdD6vLz3C0K+rjU7mUf6MoKZFHS4QMLBCewF4E5p2xcAsOBBAZKHE/6tzU2TVuRrCAkOQADB
OuMNdVGyC1pLp1F5MMZXqwdkLggBBspdkSoEw5t9wHMCtjyY3xK0NX8DbuHvSEr/jPdnBD1m0aBY
SBJjyDz/BHpyS7OvZliYQQjdVrDZmJXBIcVG6x39sJPMbgRVVAfTL2j4TANE2SOD0ICBtd9aVfNb
8CB4D+0E7i6Q0oVqq6CvPbpqGV1vQWV3vLRWARBkaswFYzEA/dRIV51TH2yofK+8qPxPEJ/ykasS
ghNXfYEbI3d0EFinDf0eXKFmtDuzfZtQ3FnGYvvpCXqjm1Bmnp5y7AYF7R2CsXXz92hogLuzPCIF
+C5YdXkmGU0ktq8C8U3Bowjo3EyGg0yh/L08kCNqD8wfoH/BbW/UACZCsMOCCDYL+Adg2DFReZVn
FdR8yzMq40MHGl4Q8DF5jmyLBJxunns7g/mbF7YCM92mw5MgLFkG5QDAHnyu1r+p4Oo3oCzPJ6Bl
kDMXgb3KXpaflnGWgRC849j2gWWTBTfcmn4AVAUcniBY6bVgmwcSQ+CiAoudHZDAfLS9OEFMIQss
a25iAJLRkAAqtDQQ338g8DdoMYBKgXHLv6NKHsTegyE+7jprBNA8BVWBmOu9ddchky0vCODjIAB1
eURZGbKMh1A/RTAZgIHwgKD0ZV3IuJPPbIhliU3wAoK+no4z0weeXAZtTs1TWpsnndovlYpgwCpW
ULUqgH95z23QTDVY6zuN/uxfb+5/MiaXgOJ5qqHajg5d0ZaA89N2GDju88rG2E6WnlAQJLTJZhZC
gLAvWoZVoZSxMOwMDC3NnQCdZWJ0OkwCLjbNNwl2ONlRkvo763Ttz8IPsB0oPxiLGoS/Pz7hgig8
DWnCjwoi3I2GH1QTJkDjGFg0dBqYn1KYHCwV5qn22r8bpD+JuiaBzIYoZDJWzi8xo17K2rLog2yP
IBFCYltHhbR4asM3QfYPxoNM75K8yW78/Vio1oca2WU4IjKJZHyk16cKNV0ve5Fl5GAXkSKRhjYN
IVWQwX89uyZn76+h27QdWK0eiS540l/HDq3VFvFYHhyCDKp7No8iNCQJSzr0nzhsUYmlW9sfbK7R
Au6XyKGxErnfS7CT4GCxV1e2sVAStoWLmISMAGpcwiTByuwke1aQ4zqQcNnHtUWOati+7GMNRQDD
+ELt+Zpp1h3SHydchPYSOiNAMzj3zG12G00PAgz/6wHQ/mzmfh6AX86u2FlHS/M4tYWnJFFLlndL
OJCjRWYy0wcKJbAlIPugaIsbKWQRWVGwJWTiiMCC2s7K4vZvHu1P1rXJimbhCMXNNOUK8NPOW7k0
2m6U/TjKJZwLzQIDUr9mIctECSFGeAXyGCgcXgQt/tfP8E/cN1IpRzU916NGYLnb1vvpEaJ4Qv9h
TtJA1oJ8rWz2kpiPZ/lFiBYdbCDTWP/GjNeyf2UKE3Ukg6MRSUMNfqCs25++OEFGK69doJ9Knl88
gmxsUsVG7INLCnetxQCKtOQXoUvljnptquEgyU5F0Lah6MiilOBjcRwJ+cPJ0gtr1qjzy1RoD8Wy
11e8QJlqSVmEyiIMKAeEPWdbsb4J70F4VcKekCPYy5ajx8knw9C2nEIsihB5ADlSZFHOaOUJRc4y
36J5vik8uAEQl6BBZQTujWvECSfBXNc9CopIhYqXH2wfYWp1aXGrkCguDalahM6+aLsSylhWTaY/
ACi5CllAKBEy3kJHkIdzw/QiryCh1fHg8kTvwrJK0uUoZBzZs4tunCT7RSDuIBwCs+dXSUFTYTYR
v8cR5WuLcnj07tS9j9dxy9Z1lh4lWJgfHFyy6yVvEe5AXkLXI4jVytPQ5Iexs04NPy5sGVHL+Z2t
IhG/aAZgTOqDpDoKuN4xSI+DGR1c80vUgKFRMcxmtQ7IQtVgH98kL7Z5B3wbTia7bWG5KyQJQq8a
MqB4OdVkIqBkV4z/dlISDUtd8y3hV9Vw2HhPSUNkp+TCgODfLY+shsxKnloH++jg4AjfYzu6HPT2
070KWCmirL9CxyQv6OChSYBjQH6fLUlzJDMyHWSZWFc1x3res85YW3QrfQ/rrh8rQx4WbRSqwDC9
+HZJjIRbJrkeOLBTBXR8KUECUW2Nog/yBUICMxeiiwJ9jBeT+VwhAmUcEmq1HCXdqsMEGMGd+bVJ
tb3MmqSdKXgwF5lj9FuRuRWcGZghzj6bD5MoLaM1G9NzAudKVifW6RfhmsqIyPNJcjJTYhIKV0q+
B8wpB3XuDKRR5BeyBGRbCG1O/ok25lFeZcT5zMCXRth+iaruzAy4HNSuRVmug7VQg2AOIxBUwlEk
/0NrFKNbvhb+qgWCb31fG+uUw7sSTpULLTGG8CrfYubFvulAdkDTSWhtrImFuNoqqePNSF/HGOCS
puu1dlh1/FNeUgGQIi8ny14OWck8ZSfIHMPbfOp5WlnAkgjAEYfAg/seC9McIfrzcikcKPDLK1FE
8l15cfRI8Kl6k/dhM0sGvHEoGRbZsUL/Y2nIJrZs/B9mX/icwvQrwxEt3XZfrySawowiaUuc4biA
Da7Al3BgsAo25hsRO5s9ID4wmKbxWfIBdLcvQrCzpnd8HWlrcMUhAkg2OfAOGo4w8qFOOh2XOb2V
m6T8+2ikF5TGRBx9pjpWk1POS3wrr1vYzhGIqOMsV484IVTVyhoIlunFDInb4RssNLkTyudiEXXF
leh2NYd9P39NWcPyla6pnyjDHFqzPfRc51ynCKZA/kYIdAmMZYmBEpLkYyXNNuO9h1e6ENAkM5U8
Wp5fkpsGwqsLX2nLxjP7c0+RD9l/37Kji/yMDJEkvg2mlIA1bLhgGQvOCF2gQ//F3nnsxpGuafpW
Cr0PIbxZ9CYjvSOTTEopbgJKSfzDe3/1/fysEUZS9anCWcxigLMpoCgyM+xnX9OsJcXJpj6S5yj7
ARkBZC8gv0rMHuBJGmzzPlL2ybpB/rN8SeU3y/Qoy2zZfMhaXbL9XGGBmTlPMTxYuFeyJZDuUwYt
DJ+C3jYEPjoxPkVeH9lFUIyTqxgOo7/jbuXnyoQgn2vZjL7XllAbQxMUfgW9jgsiCYo9HNZKi0+x
h0ZP/cIyciND+cQTp1nVKgpVCBogs0z4qzRiWvKFejG0ebSTfinLKdk8kPSYEwRDC8p6OzBr4wfy
8sqXlXwlY4jsC0xebdnnIKyt4gDTteNB3h8ZlgOukry4vY6vUTA9hnb7lNS7zMYgnusuudpdbeD7
gORryLtJx/lOIpwedKjajYgWenF0u00OeFMOE4w53styrU1NSrXnYowpuqO9ZPHKh+a9A+Kmyfsv
b17jbH7kjjShKSIgyJsj6ZWyJpTNLebASOjDQyS+yUshf0deZHko6dxv/JPKXZddtMz1yJUtJelQ
RV2PH+EmtJKuSU40LHcdjEYZQGSvIiOd/AbZLgEz9d062cvrn7dfq2nyY+h4kpInH+X3wuk/c8V/
NVekTP2ptJRzy/8zj5ST0//+r1ORt833uv7S/jxbfP+jH8NF/QPzQfA27L919dfhoo5EhKbTWbkm
XYpt0aX8GC7aH1ydoSTyEIbqaLpLBfuDC2d/sB2QxHDhHMPCFezfGy5KiYpfWiXXY7xp0A1TlRqM
OmS5/lNJ2thA/GYUBJd9UD/oYbJkubfCuXOjhLQv6Lm1ZbgebY+OV2Xv9hF+CHJU5iYNEaxhplA+
yB401db6NG0dsFzl9In5/haM2UNWkN9ZTDVpeRiq5oDZG05d9sLS73M6+b3T7Iq4OPU5dvNpde7r
YqGk7s4xCblJv4rY2OestWNQcNM3yoNNExtrrRk/TQ0k7rpfz23GS/G5ddmnus0Om89dOOfHIOgO
ispsawaSCUBk22EYxDud0Nypo3XSs+ExFDpmTTip64fAFU95LJ5LR7yVzilUgPXqk7jBpoiBFsT8
lqIcdKs/TDBolL5lbyIWljhMNcMuCtzZ3NvljFlXujRiOMEAfptgFWKU1yDfhu2oinor+nh23iz1
iYINvVVVCXfaIK1dDkMMOkgfziivrqT8ed8Xh2T+likJW7J+UZeoBRo9ABHWX2p2DJvhPDbOS5Ip
+P+qhxxz3DFPL6Bqnr1RubKWewldAQxqRoPQeYi4nIjHbJXEOCX98BU9rktbA9ARYOEG72g6by5E
QVtwFlV8idLk1QK3j6Ejdbt+M4j9nYbbTISGYNI+KKP3VCvxBe6PLCK+6Hl2mZCMzd0I5YTWt9Ae
wudhgwvO08iCD8Bg9FlR2BtWzUcnVK5mhUpNNh11d3j+T3j627UHxo9/F54eWb20xR9P0dfi5/j0
/lc/4hOyMgxICCP6ezSRQejH8sP5wNybsAQoFj0wVhz/Nz65HyyiHOpcqq0iA+oyf/gRn5wPLoay
Gooyzp8CYv/e8kOOA35dWrqmY0IXZo/ius7vWmB51Is+jRtUlCpnEWMBnjkoaBfKPnchV1bVTkvc
nVWUz0lXYDuC9EU4PWjMSxUcFtG/opmqdkZabtmI7lAYLBbCjL/bXYA7zVMmtWYCKgUYkXOYLfSy
wRLKWfd9t58Km6IQHiz+BLbT+1JFBWjMxqxVNgLrrimPoUocFCFDltWUFI8m8KXQMDcFnlIV2JQZ
BAiuHduSwrWpUHOdgTzgjiBo/nULhLVdPNp6goAxsl4aZQ2oUlYtaB5rQJCpG0P37HTmZsiLx1D3
Hs0heEyi4aGdT3brHscuO2Iaf8XX6LHHXztPglVO+5C1qKYMq8y0lpWU1E1T/D3oLAjaHb2Ld7E7
JrqUOTrlTQumkoic5I84VkEE6zeFlKQot0NfPI8Tqj66szYoPfFVO2KruUz0ds/NP+ZZR0s/rD1l
eDCfcNDFxyeTPFl0dfpTXPT7Lir/5OOzlWQp+PjnXf8j77LHIiKv/vd/Gb/PT1zLduFMq3JyY2qG
KcdePyWroTS1KNCibDVFO4tbqY/pYsaBJ+mMNY3HKijF0lJb1O8RD8F9KQSd2ZRPutr4PceeomKm
agB4+HUAHSjtEBWrb7p7kQJe49TgrckfgMZFL4J5gLPEmnvZgtz+6S38X87j9+kcCk4Gx2+zNCT/
26TwX05jHkKlzWiZwVJZuOqgZYCF21l38tdR2MehRw4I0Mji779UfujPL9LvX/rbSLDzxhkHu1Ss
qrZ86szb6MyLKsYez2Wu8/dfpf31PrkGZ6g6lowFf5nxtZ2BcUcbYRygVujLimwZDDtPx1slTdCa
gxudKvFbVd5sXbn//XfrfyloLNfyDM1zVcIP+IXfztMOS7XA1A8z5UDZz6TLVN0nxapFyjOahXz5
DnOJkqwwD0FkoZpj7C08aPq6e6kbbdV58YMk8xZKdc30e1F1xzC6REp9zNzx8e+PVft9Ts09sTxE
E22EEGT1Ja/jT8+zXQAXL2O4mF5SHEcXsU3P2gCJvsyWew1xxVik9TNBCZqde3Aa76ZN7teqPbS1
d1XH5B8u3f9+OC7JwGPjDMHqt0sXWWDZ5jwIlhUOCiwScdWqons45n4x1bdSlRpYHeaazgMi1Ms0
zd4aFAlbkR2tLn7r7erPfP4v33eoZ7+ParlCnmczo5XTYvQifgOEGPmIcTcu96uo5d5VH0urOqcZ
JDMDZlqrv8DVesuK7lpYoNftBK46Y6XEti4iBJcXOaXBCrO8FYbUY/8E+ryIk4+mEb9hOX8sdVRp
BfrYC3V2r41rXsJMBYLc+1bjEYfN9PsQG8gsYu6npfcwtq6awFQHcWe3tO6FwQgmO1aRdWFnvfbE
HZPac9295r3yUW3MMx6bftvPF2BsPYc44UxZhNXdMhqYlNpJbzXEbPJzZ9vH2kHIUgnfkG5ElbH6
nJYh3okaHKGyBnFtPGu69s2S2YEh7rJq6ps1F0dsmi+zgS0jvIVnj3MFUXlOAvv9XIoabYUCdl03
mBfTES+dfRnH9ChAJC6aCVB41xwANJ7D1AZ9hL9Rl547M3mThz60AdhJzqzR0FzCldMj/BvoGnT2
Ts30b83gLUvwxxIyo+XkuZDbU1R3FGMWduGcncbaQB6593gHLKwKn2IrDT4Ps35SvEb3owbP9DCw
di3H5lbJptKwI8+mAtUC19m5dfXJdUfY6l3vR6g9z4l1tWPv0obhXZnaW8CGA1/IYRHHHdPCGpp1
1PBUlH12nOoMGGYB4JEXCjXzkRmpedIS8a3QyJha8hZVNC46bhmMPYCXuddhdnZjYl66zDroZfWQ
TFLEk4SZtOgf6PO27dtX8IHPAbJRQLHhCqLA200RPkMIkaugHleTAryxhNQZmQLP4ok5QJ/4ORai
wQxbbmq/KMiZMnW2z5VBhTBb9mc1yHF/TFSIiR4+FPJYXWi+fVFt2hZA89Q28BJV9Zg5nwXO2KA2
6R6kF03XIc5UDdWDGJdmKF50RBgwqMnuduqcx949F1N2NCrnAYUpWDTjYtKxxQDnsizQ7FCccDdV
3kMmSWgpfnKgqFpfqro7PME6r0ZiVFgujEjnJSHK+UBXjQUeiH44SYMQdE5MxVZWugNvJZdLCYcl
LTd5yMaj5wy7EZzhAiTjpUyy97diGL7SDHzjExdFwfviNLcSOt2iNLxrP3RUJ9NTVMo7CErBhwb+
ytZ/gerZVr5TASYOsbS1ccyEiw96F0ui6K3zglUaO1Dg02kJ13tcQAO6d+OTFzS3vjQVJnectdnM
fKR8EFVwqSX+nPAwiamQMTB88vZ2n3xpjeozTg44VjVSCeZZQP1bOQ0hUMbaiUpuEOkdTOFb5lnN
AgOTJ81RHuU7VuXpmxs5Z2rpXTpk98EyOQ0j9NGU4yFwvgWgOBfA2lwez3SnqFiEBvlRHuOU85bh
YIwQbP5q5um61qbv+HheSBfXPvTwyp6INdRyhA614nMVrgQDcyBrAdDehVHHj17Y3qj7eJKRlWXm
9RneDCh1+dttEb3gfQbzN+awCHFh+qYb9klx3Ccrt0rKTNxq3w+tDtK70RsPQDkPOCePC7CrzOI7
54gN0E3GlCDjp3Jq7rSIxjfpeTaNS1Wlb0Bd8cXIfD10du8XXDo8+Eo97KA97FWigwLkPe8GDn+4
FOP8hYEkaSNfDlO5tgPlanUWY2pnp9rINir5XfEy5vTTizpz+2RJHZT2bgy4ZzigPwJFToIMM7FB
fw/1apy8eTbOALWtcDW1FmgtLI05fhIORuEApZduPFUYge5GrcJgZfgKBBBv6dbQeW3V3h8opUsx
9/6ku1d5YwrDOY7xOZGZptQ93liXK+JEl7Ko9+OcUQfXTCI4IPkAq1aE4BWeLyx24Dy7kV9o3LDO
rm7sABju4kaoWNGbZjXPXt2eisFCB3b+KLMqzH081fNzpZiXViir0bXJPAq8bicjB0Wevo9jb+ui
uN14WCClnnapoA80sfbQBybe4lwFJa6MRVVmx7zN7pEZXGdGGRDkrmW9z534oHbVLSj5HZkZYzWF
XYkciRXjkWKEKAVXfldfPT295mZ9QykfN3v2C8RYpHEzdHyY1DCu5KNr+xwO2klFe5owpnrXsoNE
nJ9i7ew1iaAYJzb1Yfa1qs5da17ktRsJsPJM3R7B/866yBsdodtJLdGe4u7ghreyY+hqqQeNiaXW
y6sqw4Zrw6lsb2CcR2gpwlu0uXfWJgMHFY5Qt8XdE1yiyeEP1Ci7B3PipwGZkamuqZQ3RRn0FaYd
gFmPbhj4fWywDBwq3R9a4xtWgPvAljOQnCyACikLZ+u5b7qPBZQo2j5ezQmWSWd7D0xiD5jFLUIl
wjODfNzG9U1FVSg3tIvA0aA3NNuXJ1pHlUSzSIkB5doB3p5HOgv+wRDFGx4br+pLjERS42rPjulc
YcDf5u6LM0YHmbpluSUGHKtEGTFdw4OFRB9n+oUn5ix/vwKMY7lIEcNOyBH0H22E2aTjdWE/k9K/
a3WAvV1zG3LzklyqGmtG+edVwTFXFg9o6o2PVXzOGIjVggcVYezKn5uz7FXBB8PtMgVRPqYmKirt
CSAtOxeFwF5Bp+ooBNkhOKh0+QCElIrdhwnFBNsL1hiDmS/VVmyccsQLZ2HS5Cy0Un81BfeHFn9p
4ttiQV1b9qxtXIFWpBne0VQBlEDqUEJ7ZenabUh51foyvcvqPI6V78nsHHSPR5Tffg/9nk9lganT
bH/WclKmLOuzngfKUrVVhCkzKHYTo9LhyMwQNewZzQwuwhiaF68kTeJObkJMkQOB2gnvvdHdikG5
xOKC7EzMFaAKcWyuQCjLRzfk4IzMPM/sLvKT4TCH0Kg63/ORUhKnFfc6Rh6S0OqbBxAqzfPjFJFt
ql5ZKaN+CTBa0cSNMjWW08g7RkAjHAVui8IdCTJ7N8TiFXOAhvTPSzLi1evYxrkV2HmjLAnTG2qj
BZ8Chp08zTr5OufO96YZIhDR1LlFxoFmEB2RCxnQ5cg8dgLMZ9UQikRM0qvt9sKW5E0dgmSlm9au
LM2dM8OVQxgISyFtkUXRW+oF38dRW+eD+1FQnJWWsXHT+K2sKQbgcKI8hCu4hsMNTFUgeu64DVT9
kkI9ATRjpyudqUXFSq422pXdiXs6AAxKzc04ehveuS/YPOQLVedVRuY8WTXlZRZhscmzVCq3ew4L
vMmCDKgvetN60CLtMUKVZ1EKnFgCpMXfH1mt5UAwkwP/ib+MjZrI2oovEAWyKR5XVTk0yxC0IOri
DLArftcMrScBi3io4SqDyv/m1KaydHKoYZYWQQCKYACXbQOqcaipD8QmrZUvGVDPtRodzYSOwnAz
HZFJ66Zr3UY4VLBpoKxmlIMwNN7WWX0Lo/jeqi92U5/Rd2Cggw9RkhYG4wOsYrCfWSG8MOGm0JRr
I7AuFp7DKwtBMug0iNQUs7ELTVngoHAZxTzu2PY5dKktl9bD3c7W9nbjuWtbBLjw6dhTR6W6VHhj
Iw2fL1thLVTMJnxYNVxojEdaolre84pHGmOjuN5r6EP5hXzkImmap7KRrQoMgi0AXWjCIUfRxgcz
My7FBEGwkukwiKBhdDYl1xgU8FzFCrY/z4o+o/akQ/mqA9VY1VVzdtNMXbp9/qSgbbpvdHtemJb9
bNXWF8D+ydLUsmapBem1F3Dum75EajQI9qmNdJqrsvMq0p6fj1W5HivItjqkPb+uwnCjKS5bRRZ8
KvSL2IabZXbWZ4hEOIT1E8rMJj0Ng60T6gX3CZ7MAtGtL15DtkMWWfehoj/2tb11OipbI/Xf/2Wm
ZEAPh9lEYmIRwqm+/5h5aOjjiDXp8yqv2ocYeigPJu9c1KcvVJq4xGoXo+IBRqE9AhkLtaZ+qnvz
YoPt8euO2OWCSXCku33ndA24CvPLCBhqIWwmeW22jGCPL3DyJMf2wWXKbVAZNAzwbZrlMdAGeOJa
ewOx+N0qBCxMxLGC3oYwjNKHbN8qiseFXZKRQaSoy96lzjNoaNsam2oneCj7+vbevTGDuvAgn/nB
chiJIMEYfKZBOaErwFll/dtgpe+hTFKntM67JUl+lF+RudYZqPC9iq1dUlOJtOJozu2toe5H4W4f
aM2tsTgMmQ3kE1MZ0adW3TpWfJelraLrmzQt9q5sNJvhQTYXclwxZYK9ENF85tmcZRjo8vBthNfb
I3f13rwOQil8Awr4AlcF32ptCsk8vkOl/sgiAuZKDxFnW16yIlw2VfUNu3N80i5RkX2NFMUfYqwf
Y6yh6nLTMqHt0c1DsATV6NZ3ewwnZ6TEWvea68IfxnyPjJ65aBjC5SohcXjtSv1Rg9ARQ21xgnhb
tOhjRJKobexyR1qF4cs4YxPIoxrSyjTZZlYheDc9dNBeJdBGZFokqoTnUV0nXKMuos0BTXBpFYd8
DpBXMZdtNXzKQoaOtlo99XinYkjzwkyY4Dh9ispsWamQUNF4JYNwp4PsOcvFscv7L9LS09LWDaYS
JNadnvTPval9Yq5wHcNgbxjHgfDrQ17hEGMA6p36LeyZuNUVbk0DhSpc6XZVxH5Xll/zkkefrQ4C
QcrV7UklOsNSZGgD0AvFYx2E97TnHUhE9ujUzl6U41IbaL86Et5UhvdIkCeTOnqL7ShbpMG4daru
uezU7fszqALEWUFeuE12chdTAHq4lqGeGkPHBCrotV3tfY8m8fEfJmu/rw2Yq+k2hQg4Xl5a53fo
qgFv0M7HmXXkABqqU4el7ShXOQCown4XtC0FuQlmGSxqvR2iWvfnCNZbPNLjKGr2D7PXvwx8bVRN
dchXLDAs23H0X+d8RenQ2kausrR1uuY+zQCIaPbOCT8LK/4Ejxi3ct6Cf7gGclf968iXr3UI3Xw1
nAnWD79+rd4ZeYuKHZRKGdELSfRkkRLhskch/D7fSyfSK7IGLg3Lu2RnK7mpTEioITsGMXIUBIsf
z3GyeB+4Z4VeZArQCpKvsDW0N9n/dHH/qeJTNDl8e+8IB/o22R5i5XWCPjAZyT1Bx0cOlOrRu2ZO
fetzdzdFiLqHzY0F9SXpSXWZk+G47u2qks4IJZogjIgERnXrZvMiG+PRlVGDvh//cbbFdMOGLB5l
yd/JGFIE/a2n8bBrGnILnOvsPcgJgjLbZ1lQSxEBhaXHTA0j52KdV93M/FvDMIKWljcVVxm/6ftb
Tj3kBMDDUnU5jdVtqpwd4g3AEYNrkRc3pp23mW4RwyYQU6sqie56VN1aRb30fGZaIMwzOdeBXYg5
7229vDWM2vSBw5eNmfzzZiYXi7raBJhQQUOQ+Q/apFGKt/cOR+pHjA5ayolMQwIeKPR/0Ngtjgfk
dRFQhgA8AEzSCr+2zMskCCSKeiXSsPBIvQdP07NNidqQUMmUCjY4WIdQEkcJCUWdqMsnW/mk2O2x
98QlyIu93nILo7j+mE60JH3aLJkv3msWJxNuv6lQvssG1OBM5aRIFOXN6WktbOYjBSOsPM3QBIwm
plucqOf2iDXesa39FBL//+GlAkfx1+eb3aBqwbiHmwXC4tfne5zypmM+SS3n9LhTakvsXoGcRQhH
KqG12sZCfVBmBSZ5tU/ico8t2bJjmpeRxzSGdzMK1vc6shaDLZB6Iwu4FA0FKrVltVKYdJj0z7EZ
gsJTn4YGYxh5x7LG+ZTAhZTPt96Jo2vFD9ji+JEKpxT77a5aq/XGjh805OCsxF3OjdgAyvQp35Y5
IFklIoe9uryXFHwaZYZsNSUIIAxy3G6xsokmxN3rZ9WLd52wAHfCPFTEjsQxeNdG1JQMAQY56qGb
BMQJ3s9qtBCXZw5YIhGJ5y6JbR1D1HS6ggkL/lxJsNb1Hs3UDpg+zGR5POCYjDS6d6hCdk60HAZ7
Kbn5pRXuk045hA0tihzHFRhMMw13DnF2S0yeRepTqsjCPvdjs3dG91G+CYDcdwY9lZEzUGVBJzW7
kcVjwBUFoEJYEsTmOaXEqMLo3mvWc5VO6yjI4wXSRoSLYFiL0js1bfJQk/fUDHWN1szVZYvgPgl1
3gvDehZIC042EDWTZFWBM/Am87unlluEUXEQnk69shAxakxj6mvwzBkMbQtGyKDLzOOkiWMSYykX
GKdO0ffvAfc/6Kh/hY5irPtTSvoLOuq5/eMQtW3zx5f82x/n72DbfkUh8Mc/UAiSTOmZuutovMgO
eewHBkH/AP+OVZTumR5apPKffmCknA8mFjlIjMPNMw3D+gkj5XxQPZPlIzRMkzLg3/PK4S/+EmeA
XCFJDlLKpZn6Pc5Mvaj0MRAU2wF6ZXrgpwMittkre45SYVjT0b5oFA9ajvTTy6iua+j5/I9nPhUx
/rrYWwlqTBW1bdVbO9ZA1W0toES5zmdZqQIrQhCvWNjusQyQxlTKRRziK2ATo5FxgYqNeB6kEdqv
qF+o7tUczghvLdXoKjIA+Nlb8UVahrkl2m2oDE6JtSqdz5oKdQ61ItRqVNw0RKCuY4yvpxhDdqho
RqUtHfWTdR7056TEALNm3usCoBAZUpPJIl3OGuO2T31w9eonNbujTLiUiqu86DLVMw+9shLDj10w
Uqh22FxtujZc6cm0BFZCg5ovFQwxp0os7cRelhYjpMby0xHoAy+gXlmoUUZ+1plwPDh7jTYXFFdM
+TuHwwKRJiqyobjX1mswZWQljJxRpDxpjJ/0HuTnrYteU7fzu/a1Dx9au3pKkKM2RX/Ab4iBM6K0
SAPXaYJQJcoCcbbUrC9gzptBrFsTwwF02vGH9DM33zrU7QqoqQEaVWgUft3XD5o600XEPsQYSvzh
4DaI9SBAvOgZ1+MrR3NsiKdgbBgSGIupoGBGKFdrDlVX4mobPaGY9BAnZbLIw3zpNuJJQtzkNSj6
blfp6bEOgpOTMWuvH5pRbMSEzWSHEA4ti95ZvtM3u9zznuUlnchok3OEMnd8kgc7Z60/jd0BAMaa
1LkVtvfUOMmrPIyynzfy0ucYs07D53gw8WdVNq0xsYjninjcsco7lkYK6PwVYOpDNxt7DXUa1fBj
Ffc3znqK53OB7HnXmPu+U44J5BjbSo6Qnk+GjTpusDJn48GJMjry+DW2upWEvSVogJsBWdhrMadA
H48RxehOOI0ENLnosyGnzqydTJOCww9ZzJsLc4TMUrGcm8eNWsW+ws4iz7F3UN4i9I2ErW+cGK3y
MNi6BlMApjQnKdA1tPRH9beoxVUlC1c473JTdoUanfJZ3SI6eE0qMOd24bvkwin+rCSHgepEd1/b
ylpnOO8Z4wuqxahEvQJixEQPkfBCmKeY3NT11rON3JnVfw6GYOc23qGdvScloOtX6Sv1rT03O+ru
0xg5PESBjb7dfOsaqDJ2togLg6P2OBzwzLxPAf2pVr+kCs1wSl2ESpVlfjJGbSl/lBTiYOfZsslx
uki1ZZNcQwGsMbx16netLdgJCF9Fpr1F4Wwki5vd91lPdpWlU3Vgo4taP+oEwMGRVBY6pQwlJQvI
2vhUQ6qYynExIh8ahwkiL9/j4dLGGyN662fUlxivR18t46CMrV/B3IsbayFI3BF9CevsQP2Ul6cU
hL4LWaQzrkV4QoU7gzYatMUmQ2o+U1+M4SnUHwB+bDzze4USL5WIESentg6XQ9ht8Fv2mwK7HO5D
j5xpiC1tsuujCaG6irIn31t5gsQTfIl6XDhz6GfppYcGYfevXUhY0tttMN1VgOKN3EypdxtikR4n
u7hGYrbXliVNO2o3NzHOBymRjfqHj9TDBg3TUoMbNY6YniLq2kPqnVBoCbstc4BVTcBGSRntzoCt
5rzQ0gxuX4+WCd9SZqfeMLYMK1hyeutGbvQFVDpw+ZqbbMugWmV9u8IDah1lN7VDG5RaEnbGWv5Z
IW3uMWvpUTVMrTtYkH9AEmmm7OF+gfVIjIsJLZ5kByj499ZSF+AjjGjkfYqzrQXti/3Ei5kxN8vy
x4gpqTKEq1HP2Naz8QKfqyHa6+b9wS3gZCE2FZnsriYwrTVcIX5eesoSf4ajbmL0Wou147LFtDF3
VjtfUV5LXVqRPU2h+BhFUopz3qQ9yWy2/RSeRJkQyDuSF2LQHeMrwSxPQXlz1BA4wvolcC1/VjmK
mOhEBBlMsdH1gQENM4+5e6gi2xc4JNHKrA2Vo3DtUzx3a8QMl11o+1ru7QvxnGjdQeaNclDA8Xkr
RuK8kxygXGM769jSNi6BbkLjByXvtfRl7li6tQS+AsZUpAq0l8p9n90qW5ykEGJmkLzcJwTm4Hoq
CHAqlylT6ErjdeZhVpccZbANwIc0sMu0Ot3KQNZg4qU2BG2HYIcvUs6Hy2DXol8/9slHHe0ghK1x
2tvbqnKZzfApVoezhtUjpOxNM4CW6Fi4htm275ILWfUo3BawGvF8XBdt7jtlulV14gMTrDiFn1BY
GBEYJ60vHjFrQn4yhGnPhexbMuQ6MyHqSCi0G2LSBE812EyGyTqDmVaOU2RaPLZl8dgQ+TRVWTXR
eBbE8/8HhfCnKInK79+iL7/Li/wiUvL/if6ILuU//rUACWu/PPr25dt7JXwt7l/Er4Bc+dc/SmH1
g+lJMJhh8zL/yQr4UQyjK4I1jgHgw8S/4523+qMYRsOE6AE8TEcgA2I7E6YfgFz1gyptI4H3qy5C
Irb27wByf8djeTrCQbhXGh72MrolTX9+RqxpAhiKGimeb7sB3L7K9V24fbYRfUyz7FUtcooj5CTg
3Df/1O7/HunkVyNaDlcBmVaQx791+7UdNYDBDM9vm20dKs+RwxxSG2FWjtWz0uPZM9dgO5PpY2ri
1S0GRt49/tZEMd+htex3WQY+OOv+AcXnaL/NIWwVcBph0HZNF7qG/jutl+2Yk1ZeGvgkJhO+wHQR
VSHWnjWlW4+IQQPAHsKyfGizCOIrzs3q9C+zKJ+1MAmXNEbtoowK1zcTaeXaVEvbYDqfMJNqUZla
xA4OZ5UIFtvKMsTS04uOsQTsYT2rsRo7FaiLZ+KpBrrRmojCjsQFLPDIfm36IG0/GPHtmuIrwo9I
rM72o+OKU5FKnnXUVCT/c+cJnb6fMXGBNxLEiHmXsNO1Wu/keOhMQ2839GAfVPFd8wAGowKH6PhZ
zu7GUUUimy1nghkPm6tNt/I0PGVUNbkjiaT4s2m+6CkdvVfqx2qeHtyqYsboCHxnOhQ5lfzrrBeM
NvL2hO7ZxbSjbwklOatPpi2OwFTUlat3RM4NNfgY9GzRcnfcKXq9LRrm3aMUVm1HCoYh3xoWo2s5
EbG19NVotK+lhiS13IPJIWMYm+APmAAFYvM+ukbbFpcSjYKiODiiwLaltJQFVrybVqBqqYLDY1sV
sg4xDm1MukShbyVstuFxgpCTwTxdzmK0DKJqhtg/tkpvjEyA6d2rtPqWZdVDUEN2m2dDisVw4jYT
HkhzQMFC4SmoOXb6NkOClRqHIb3anRJPLnqrCKdCsgfr+xTpPLR9golPLTpAQoz3YwK6FcFN63i0
woTFJrw4q8YCnpmVb+MEQhVIE9HUyVl8HJHwX0L38/xGR+PVBZWL2ksZYPjKgkVVlZc4Bj8UhkKC
wPh21ErdhJmxNaD+9Q5NaRvMoNovEkHkRcVzVmEX2YmIHWEjF1QFzTFpaVd0zb5r+nqr9AKbuAbk
xRCcsmRwNwkxD+CEytNtMW2yWvyTFMvgviNGOVnts9UW+yx2APVoK1QvSXOHUtLu7OljUzdgHNwQ
KAqMnjp9MMaY6XCRI1GfRhCWlPmaaqZf1ZW5TMyJIZHbOpvB7nt0VhkQFiUqEJ5prko0QJdWmcWH
KWrOsT47vu01S+4ovpJOOe3rDNzHCOFQpM8WGo0i46qk0dAAGEhfUzAW7fh1HK3jNExPpeCcUxvp
7pl6OU+ncuml3bOHhC8qyyw5g+kzwtzzqsZSYqHaojlP8j+t7p5tQ8+2MJ9sl1UgSosLF014gCzG
qWZmiQb62tHTryh3xh7PpVUmE+8lYsizJhZhzx/pYfYqH2hRoV0OYxkBWR4669IUBN9UGHg52Mzq
cJIeZ3MngjnfpNFcruIWGKmGymbbWy8Nu+s2YscUp866NMSh96RUSybF77VimTVlTgvn3ARWhou0
QmrxHT/a61O7CrrysU4Q/l26xTcdG8MWmEWB6imXlFc3adOjFn7ObMQwjES6O2iEZPCHz8JsOUk2
7nkwflSzfGkNUlGa16E0OHZ4BQtUMw/z3J+yYsJJK+KInaJ4HtRkExrdTiq6AMxCA57+n+lGoEAN
fxQ9BZuXPVo521W1w6JNSzZUdn6utNfaMrBm1C7qzMpDNd4qI7+2ZgT8redFrwZlFdOpCiVFA5cJ
piHdBuYKBxZWGYSlq2JZa33gV1z5bIb5cK7meK03Blus+JVKDkHEqH/Ejv0wNMVCawMo4rQGbf4/
7J3HdtxIloZfZV4AfeACAWzTZ5KZtKIobnBIsQjvPZ5+vmB1z4gpNXl61rNQlWwCCRNx739/g4Fq
zsqRpcG18KJNn0NIs0KG8ZgSEr1VPJb2+DCVjKdbBZtMLAzsFWkUv0Y6YCsW30NcQDAV7Hej/JHr
5UWh+H5FG7zEtnlIoWu0Spaihe63tsnkgqExxtGduJ3L4ELX/nITNkQ0I1gb6z8NSx7USM5PuMmu
cyviOVqO5O4ui9a6yqLpkr1lHUEMYfByUK2L7l+Bb33PMx7SaGCLx+LkNGXOCXKL7XK737UlAgNk
2cLzctG9WflVlOT2Cu+wa2kOG9SH2qLR5b2macyaa46Dzj7hWSiT8Ema8cuUViuWq7XUuCcey2rl
fkvab74ktCTpwld8IZxFMIYvpYp/wET/nfdVz33JXmc8pWF+mSdslNLFcMoG1gj8gwCneT+yg7B4
01Q+r0NG8FEYkhVlNTtSd5bSrnHQreMngD930RXNlRc4WMWbDyIQKExyzlcSxJBiGuGJpZ6zHs+d
dRqTgJxfcWC7apkaORvdz65H4QywmO7ZVUJSEcoUQk/0bZRs6T2tclUZjP+qySP/JH2JGvz9O2da
RT7b01xlT++7fYn8B/IlwcHhWx9yufrRvzfNjIm5vWKSRk6I983tu+M8pntKnXtcFZRwCF6bPXOf
26RUuc+4eJeYosevMRfPH2YXzYW2sXO8HWIzeqm6/EmN44bYRS9OiYC4Gl/ioL2oknbXV0e4xxjE
noIxvnKAWXJgpSzExXQYxjc/wxO76xj41AgOexm+Jl5x3Rf5KvKq5xjt/7pW3Pq5h/L0TppVycJh
fGqq1lwN6h8OYbGIDToRRQXpO+NAiX0XeTe5TYSeWbosBa6+NcppZtYYWuTTeD/oczHzRehMIPTl
DKzpl92RShkjCSsIEO7Ul01nbmKruNaM9DKaCe6SeXxXYBNN/BkNoaxNAow6mlxSfqZk8JY/yBqj
Tiy4WJXyXrbZRRwDTqihKXnVAJeUFANyWF+bNnwrne6YYXRn+8YmsbSfpuqgswCW9li7LwXgUWau
EwcjXFUavY/AWQVZS6PpHm3PUWmjopmnFE9bUmPzbKvlScjjxxWRTfrkd/m1JYyH9xqgym/scidz
4wq2yDNSf9H7zbYuypOp5belw44zSxJqAgKTnAhUaOpYPXJ9nZYa7uk4eLT4V5tw4ZZdfDk3+V1h
VBoMjJnGeBjx/GENint76Yah+kmBx2d58FrtNUYsJbvZXHNAumV0yhjVEphGKuZ13FrrfkhvgzT/
5po2l2IAys2fsvk29gfejXlKF3mM529yGXZIBtyisDdNUVQrN2zuSSjcV3Xk7gdQqc6NcKCR2iGK
fXuZW5tw0A5UoA+JiUdDBZ+imwMYwKI1MUyW/Q4Nyk8rno8p0dBrw++BwcvmQo3PTf5TxjzcHXkW
C0PznrvAg5TKtJMknLtDM6UvYjJuUtOEXkgxRn7Sa7ZvUtwI3MbJt1CNEQfhfmqUDTsda9+iFdSC
XZaxPlxDGKYBb3kb7WKfRUyFe7+log+HlTcQRgDP5wXZK3d2pFQiQvTJsar7X5rGP+jGjLMWCANE
vMoQfkvgHmL97LPuy/QbRhQd8Y4+X3U5swK3KVu3Y/Gu1QJXgwTmCTnhLFFGlV7LkfpIDRgS0R5u
pAxjFACA9n7Vf9GcmWcMh3+eGb0Pbpe6gTbvY1/oOU7diqJDMd1/r4vhez0Hr44k4iXHAbqoJRFq
DPG85L4LoU4m3WPk+wG6y+B5InrTLApvYw+Ykycs46U0x5VLjgvRNTCvqCI68GVhw+hqVGHSQHdc
ov+CzsI03DDG5eeX+Y9fxtYNdFAmGj1gtY9fRut0VxgprYsZBZtZqTJK3d0brOmruqN85Z2ffbDh
CI6inV3nEICrOjywdFzUlXOh+9NSzTuTiq0yIZZgIZpLjKGCRZWZfCG3eBx9lDbEbZZed93p1p7I
tsveCr7y0zXOhHjvt4UkJBfhlJJR2WffBIJcpJODqGEyRUpk6+kkiLLRk6Klpc6N1CAEgDlNsN94
jC3tx+cX8re+mMeVhtzC0FeCPLy7lP0ib3Ojpq28jnCuUWtxd/EPpWadPj+EeuJ/gT/fv6C0KFnw
VQLaODfpnLpyQkJE8pYYERzV9qnXtUPTs6Z+fhzcF34/EoewYdTgFg/Yqmxaf/kyU2ZkLIaxvwxr
euZpnB4M8a2Yxh9J3x/nFEGyAD/GEHohTbWkm1hYE1fj4m4yLBlDYK6e8jykygUmzPJtIzETkJXx
gJvHXTpVWPqwcKR1+Kql9k1p8KCjlLkIFfbHEYhKvAvxcMJmC1tNhzzTZtAXnUze0uaq08V1CL9R
tnqhJjxXueNfFBxgEaOdo3BxNnNHX8OG9AjNCc5pg2pgZunIpQvJpCYi2EOQhU2Vg+YB4U8cYgJp
vGl38FiXqrpRrb+jxw9Gfizb4s7xSUtAnMfQDBII86zsqulcmgcIOXp1N/XJW0B2eT7lezv1L3Ef
RUPi7pO/BrdnOANQA+/0oaUwYsPw7yWhcMue9LZJTt8S+umoewyhm2NqiJP8JDcum0QVwk/tqrvA
py1ItINjkRpjIQNWjBknFXjAMIBtC6YmwQjVAT0ybP+nBqdnMbj7zMsutcE5laDjizYs7iCPwGxj
eRFpqzbs5Hr2na1ra6Atxkw6VhicyCy884pZX4RuHbFf9Wuraw/JeKiIFlEjKA1t6WCRmZH0UCAy
amA2jBDYQk30Hr3O8ZfM1Fz5MMTJvXoHWoe93nGmU+QmRLpS7PoZXxId1Z3f02OGf5FxdjlX3CDQ
ZhzKjcWQwLWKPQI2Ckg+doo4IXjzi2wdKs9Tz68eg6o7hqX2F9b1RLgE0zfbRjdkdEfTji/6JIUu
4ezbmBz7OXoNNStdtHKVRu7JtoIXnzK+jyButOwLnlv3S6t4o5F/ThkO+N+zjgetsrqj32gUfGri
3TaXhB4jRqcFiOPLQNCNwLTCQQ4Sr92CQoSdvE96xA0xbKE+fskjKkGjojQIVUMVFcjjw+qAyqwE
QEmvlR44afx7VP27FJheWXi/OmJr6sawqB15Hxv8szDlzTIzVlRd0EHSuma94u4qGUhdRa8kQARu
/tTp7VOU1Q+1TolkQbAS2HC868OKSp6mIH4xRxQIo0H/UySvtV4CGoQnDDK+pQycKhMLi/fl4/+p
If+WGqKs2z8BxDusLt/R8OUz7hTNf1FowRL5SBBRH/FPVFwa/9Bx0obrxa5MNpjBH/0TFSdS3sZN
EUm96+CWY6vd+p+ouAlgzp4AaCwFNbslzP9Bxfkjw2Up90i2Bkj/jwLlf9NNC499DoduPCUhpLAX
fdwaRr2O076ZmJUJM6E5zLdBivjAtKq7TuG3k0iemLI+ODYZajgfB8GFJQJCcE3/akTCm5Ry/8vV
/EOleM5YUWeE06RtmzbzAEM/M0qQrj61puzBoBHROC0tlav1D3Lifais4QtLT1t9v182YfH30VSV
YXkSGZI6m1+2xsrT+rodDL5/gPgO3z1eQ/BkPfe2cQPIowSm7dj2LKLzrU2GWBjYN1HPBukO44M9
sOO0wiZ0JryfNA+Khb+aa/tNB4JZ9w2v/Dhlb3PDULyaNtUEwMugUbO+NyLekXNL66QTS58xUSGr
DFuKvP6pdd1yEBZjzwn5QIojnIn1jehXFnl5QciCq7rE/8tFV+WOJQELzp1NzT4F8KkQIxUZC2kc
gHgQ0PhWt8TKtF/UqGfVyN+X3GCMolsYLEAuPrvkoc9iPfLI+fm6beqM+SA9DVAl8+mmAooaf37+
5dRI6vwmO7qOrT0kA/D880eqTnDNEDpH1KPy6DXaLoxzuvcp2RAwdq9nITTBYAWXuQGrZyhjzxhP
h+kVeYER8r3+iLn3MdPRX4rookuG26o+hgGBccG4c9N1s2NYXS3Vu/H5iZ9PZ9Sl+nDirA+/Pp1D
41GNKI0YKtNT6A4PmRa9MlMGj/QpyIgfQPBq7gusS+JKumCrCiLPlIgNjgjB64v/ywmpRck1YKcz
yPt4Qn6VFTo0+GDTB8U9CwUZ7z0qIO0AVPia5xhJSpCoehofoCxssm661DpvS+L9bd1pX7SU7wO7
s3eXTpLxoMPDhBnu2clQwEY42wht7RD7JE0Nwmx46eXGcapSfS3t/vsY2fBLIRsjZI0Y77SbJCHU
t43bx8IZjp30b/320jY2bVfVyz5LX5hfPrZAWmbLi++n1bpNh2FvedldIadiJZ2YbXlJUuJbXE0P
KCNxhUVTghqE13hOESaJ+nVsnBP8oBdjILFDax8NE2zLz5In12IC07mn99rXr7HHaW+LznzScufB
BELW9FPawr7zvYx7Tt0dT+B6AfQjKx6UEDv/Xjq6BMcO38i+enBqsW1D8QgUB3THuo1MKVx9fs/P
2uP3Z5AuheElfm8WGv+Pt7zyu2jWU2Rh0ZQ9gaSjAKEYA/ICi1ATGaVNbHUKz88Pe97//X1cFN10
swxMcfL+eFzZdeRRsTIgaCGWu/7WKYESI2YY3HI3eM6htyfyuHNibeMvHvN3k+2zJ0uyDkKLEdLm
UT87ds+oocoB2JGxiPSiwWC6i13t3XdV1HPFXKY7irRL94bodrK5l45bXPrj89R5zdK3jWRjFiCZ
c1xclg2qkbJOpoVll6eMPNx4MFnKr9JxNTJaW9Qxe0gagwEREF8t3US/itRoMzQGIgLnizhokvXU
1sXK66cHXFL53RzQ5IvLbf2+SCrbGUnRAeLBunMG0JAqOZhTLoINCEm6qJrsXrePnd3bkEhIwLLk
3gEhlwZ7IR0PclDdf+m1bUV7szBnsbcBrDWng6Ff13cG9YMlX0oGI5tuLJHUJtl1bYttpadP79oi
mOSbmV/RaMarXNY7QiFfqkSesqEd95bLFLMddy2OolszhzhiD9EuhLbttRj+ycLcTLV20Gz9QWsw
ohATIpnuqM+AFE6U3Gh6daiG6LWWJHmnPjbZLYZ3wK/+T2Ly2nXS0t1azK+UHG1leNEPQf5c2Mt0
K3L5ltLt0LowF/GwrIBjH16UAze0V2jzqMtpMabWLaqPU0rjhsLOtxdpad8387T2bTHuKdvgo+UF
mYqMFGJde2bq56wrc9N7k0/7imVIOPFPM/ygTW12N3mHsZ4BQUxQ2Wf9tYJUu8w/6IF/bRLkEyQC
xbl5wL3ZL0kiV6kEvUcjexs2VrIay9TbjCObQuhhTZ/jvzryvqj2oy5xW50skMWQDU7DXyqmKQ8r
GKoCp1iJCHFhI+RaCJxmMtbwLo4SkCJiLR3nZ5skF5NA5dck+kvi+EDzZHQFenabtckL68ZOJPZF
kkFq7UlUjR3r5vMn8zebR4HK0qRExpNN0Befx3/kpH4Izai99RCMaGfczZjrt2miPxQJ5zqnz+2w
FD9Tk1lGFMqtYzwnkz/uMym/U5kBKL7xiE5qi48WM84NhkMLH7tYUGAE+UzJ8BBWTNI1B8TuXWw4
9O4ySXp+1aAhy+S+08N9j1Kgz+80mJGFFryaoobd2DzOlfNXaqB29YD4esySKB2BMLMS2EOhfsKi
AU+t+dLO+x9RiPBOtsylGZ/d5Z7DJ1fkgzDkjdrTiCejK8cn3C3Wk9LpqdFUMYCdkCzOXb+VU/n0
+bVV9cPHdY4GAnI4i5zCPr2ztd3WbT9NDbhsuQNq0gSgmE4FoG4VyQvL72Pqv/kxlpKqFvxPj8yS
jnEnFqEUgqBsH1d3RfkZ4wnOrWgYSdb5jdV1l3XFO9bIcSVsfGWkvTUGduHPD2ye4YrsK1jFsI/h
tCUEtHxVnv5S8fO7UG9N0o214d2SSAcO7/w3RDYnWQP3CyOENZ1Sz0FosEV104GwvAMjTgg0Y8+M
IrXmG7SPddnO2MBU1wMGPaY5P3x+pr/fHE6UJAQb1g7Fjakgyl9OtIwCt/D62YPlab6wal0oDVcK
1lJryVpppsgInccv83Z+3wc+HvZsH9DnNO/rGPg79BhNpwwfFkx8r12DWePnX1AozcXZ88ex6GQN
D+0EJdzZ84fvyNjUtUGaegjBtW5/aOJWTETt5dOm7tx9hPCui1WNAQUh6uMfXtIxcB83iHaSdWiw
nvkVr3UFdESaJMKy3PgRpdkGsvr3kJkBk5o7AM50mfaIunTBVuvUMBdFetmbLL/EQEZbKzAegi5B
xGSJH7PW9Hg4jCU6JOID51jHj6+er8wqglch0cQ5Bf6vtXFXee5IecjQn9TnXcKr2gKmm+FbUEJs
CBlyBu5GdtZ+DEk67tqcIX/F9Ky6ITWSrBqtD0lcklvZvSWOKS6wLyMg1N7GAgPoePZ+6JWnk6hn
mAs33bxTDLTk2iewE5Yz/gxq+KQJzGuKEFVDb2ev6J6jGmiW/nlAO6/Seg1C1KEL29syYFbpkpmI
oRVKx446UQz5lT4pHlzYJFwcNZyZG2eVR9U+1QcEMmm+TjpIDKoFiexF2PT3Y45qtq4ZmimmGqHn
Cz/Ivyvq2juAVwVlTDLHdNPZ+Fr6erPwhvilD5NX21lrrYNLnaJGRUfQqnIbmsrCw+6WKCz9gwJM
i3giEhIyyjILKsqQ2sY+k7DtPvSvJ5/9sS8ZujIxpkttYKTh93hRF4h6h/zaGfySvTPeWNqunEes
ywTh7sE04IsRr8JKu+gnIumjLnpL3LUepY8RPjdckJhwoxh2qacdxExN4A/2MWz5arVyTmnGaeen
OuRaVz94jXWthGBuORwHM3vKPGZwUXNXdcQz57N5RaKlV0C0f4ga2IXAi9dIGFbwae5D5dZWOj63
oNGTDWEK0cLoN11FmSFxTlnHaXWde7hb2NlLM5A14IVY7Fvuk6kZBBuP3Ag4UNcR2eZehBtmOwZ4
cqGAKbTboCyvXT4WlV330jnBWibJtoU8Q9QX2LzM9lPafOMvPGUjlBx75MpYp6T1nFPjYZKijcwL
TbtjBOBVO01DsJMbXQedLLtqQ5Zlb8A3Hd2Aqh3amC2sFp1JhLR+1cBvzg3JDCkgO4KXAmi/++bg
CNLVlBZRyyg7DFk93IpxZFYme3gTR+XA1pB5Sp2bPcWa/ZAKDyoQ9ZXSl4LU3FMEH83JoavSDr0G
f8NA/R4ISpwxt8SyyZPXwIneSoQK2xJHnGBAN+5ilBIaAQUzu7kdU6c6/V+5Mf4kZHBFlb2LDCbH
owBxqIkGrrABkw0uI7JhA7QrsTcnBgN96Gzc0l1Pg0tOcYIkIcNdAW4TOEXA9p4O1bPTHsOhenyn
IXYzRbA2EEJZTNqt2c6IbmwuBGE9GHV0PwRmNkNvGiDNQNBT7B9JMD76WvzaWPeN4aK3B9ktSKLo
Q2W9PqTTOkv1C5lUVyOh5nEgXtvGb3fKgu3dompMKaq1gT5h6Bga+8NrnBKgbZc6uN20deSAZWj/
UNqIdwMJi3/OVi0iE96LRdPgtGLr0D4qpv94Kj+ac3vsvGvHmu/eIXMD5otDjK+jOdnSvooZteCJ
oaO/sGpQQrMuN6EMrsPJptrGhq2+14V4fB8SybA9oIzca4JiqZH3kL6ZlRRHizj5hS6PWP+1jd6s
38utoFKcUgw3Ys+6yYs52kLJutCYciyLCjKDDZmBvuSIq0PCLjSs0x7KTkr6cwnbINOqaesmswUf
EkW1e9XGwxutTQNDzHxoTf9Zma9ZqUyX0TPwCCeN3HgNHHttpdOB67gjU/hHYbQBjeU3XAC8zRC0
kJHa6A7cHR8YXh1iT0+yhPJgV1516JTt6ZBXK730HsosOPZy+J7hJu6oss5tQfwQO7NoKI8JFtkX
e04JZ2JgHPjY7TYm9CivX/eYHE0z3JfOSZkcy4zohfpKYFkka4xgc7GCtOsuTJeFwpmiu9HzVRoK
Y+cxPU0FpzClF2Mhn52O+tKIwgtXY57SFulNExJVpgV8CTom4JO/Z2CTBZUj07LnhrrXkPHSMeEL
dDWvpW3wFmoC7j19TW0F9mKEl5bcyTRMNp79Ew+lGXceNSchILkpPYQ2hIUz1MOtdGUL1RJFFNi8
7E/hCBPPyw5lVp70ctQWAk+MYECDHYjqcTTyuyaAh6an3Q9z8u6Qsb95zH6itOF9ipkMimZrJgU0
WMOHIB295PXwAs102czdrh/nVy+NXi3MChaOgHkstHqfkIQOMzpdMxGnv/bv8aXEI9Vj6SG/Zhe3
36qeuZoCsb04vvVC87lLuGhuC6ui7BnM63lC1WcxUXSBPCdcdn20NJ/XOr8JMSk7gbMth/GrDqJ/
Pu21CwsTpbzwiBCmCGlg2lJ45hZfgpnRSsf8bmGOdL/sb8sRk0c/qK9lbGM/EzPD6jHesnX5GKMj
Zig3PIx5DNiMo+Fg2Kd6tq7jOb/x3fDGjLAF6TtMsrRJX3/+Jaw/1M4mh0GyiuGrggk+lqRkN7tt
T378utKdfdgXl3XGi5ch+mRSf93gLIbf0nXawhLK0BKa9bUZOPhMU6c5OeUCxGOVi/Ls4x65mNv0
WuEEyTDvzTDYKlRb4vmw7HAbMfXiThTVHT5bhyiDgmZpB/gyX5WgavhyXoHSUUKe1B2wROccZapC
D4k3+OJ6nrwJsqN+V1nNqRDwHBPa9l1nbJMmfJwZNVfzaMLlgoOrm+HDpEhrtcHDn2SFtayD+zhO
jC1yAvxZITR+fuXtP1x5pRNGxUuQKKDwWTPgo7XrgSewmSoAgJTnblOqPlL1snQlWF7lgGGOtZYk
a4csmzJgH/M77ZQKcQ8qjrGfywjF17ET6nF7hFKlsExp8J4Qd1isuEELCGN/mUN101r+0gzHow5h
vi/6I5hvvMAwQHkWwg+dl26T+CuNNqihmJYTje6QeQctxgZDDci9LP2iU/1Dp4AjiulYzIUksLj5
8clr6AYr3RdyLagrZwTHTQweZ7LxDXgLpJefX+4/PhWYDKnEM5DH8+RYOXBPvYKnAh7kdTWzWswg
ejAXdDN7ZiWTy6mGL6VAgP/8wLxgls6Qghrn3AHabs06irxZ0ldg6OHlCVkHWfwQ90Q2ju63gLiJ
OcNXADOO7AvA9U9XWDBpdFHpMFk8X6BmEWu467Zy3Y9M+ZXbYo1h7tyBOY7waxGFf7GaGApF/Yg+
sB6qDDssQZlyvnfqvzS4RRhXmIM2cp1WLOG5x8/6PthF0JeA+8Ifs40fgkEd946rdKmHj2729+Dr
/6fb/3a6LVha/v10G15sGzXhfz3QKEb5H2fb6gP+pfiy/8ELwmYAfmSxNKmQ6X8pvux/uLw+jKil
JeB9/hoR4/4DOhJ5zAb4hvI/oO3/l+LL/QerMG5DYENIQi2Gg+/R3/9rsk9o97834T5/wrDgRm6l
Poi1A6Xp2appO32Lc3Hsr6BAPTVp8ReetvvEsQ9xZEGjNn5ahXkc8xzJR0nDVt3+cumu/36UfzX9
P3+l3g/v8koh/WLtOg+o8XzhaV7HSmknwTdlltiYFuEP3tqvIZEW/tXnh3vncf36QqnjMcMlGpKr
6prnTMawpYaSA4E3IrVvG+PQxSm0Ye+QN/WtqdOl2flfVW1sAL7gjxuXTd5s5YQwfRbHubcudMPE
c947kSt5H7ntbdpbq2A2L7yyRn5sHNMi3Lffp8TZu5h51lCWa3sdAWWPSFdkivk14xiMlHYT8u8e
uWtgICJ2dykuKoPJZgrxCOGPl1zh4P8Td6eFq+17Edw0l2DPh8GMdzFGvOqvm4l9IKVjU2bt1hsq
FOspImvocfHOMIN9nLYIgKpbaVwObbDHAuqmRXmihMRV6e9MlaPXZ6vE4JO6dltJ+5CEj00yrj1N
v1Af2kjzAnv2kz65b1NYf7G2/enOo31jfOWSPE598XG7MlzRNXloeyszh7RFQlFireLm0qfTduqv
4r7/fDDMuUDJPfSFZ0+51udJ4fTCWyW44nheTcYfVgg12cmI0yF+fv6UmX96qaj9KLJVogVxFh+/
m4wjIbrB8FaxLrez2+/5/svBKb6V/kGzvAHfXX/Tm+s5OKa+s8ukftFG6U7z5+8BUjccl4xL4U0/
h9k6Tna27D3vjWHSFy+Dgg5/exeYYnGmOpYO59B26IeFyL3JI3DFxZWghWGJzFKEJzFnP764Ipiy
/OFgjM+oGNjJ2NQ+XhLbam08PjlY6mTXzohovxE7uNVUQ91SOWBUTr8JvGGdx5Eyfz51+tZKmiuL
l3Kahm3s9uSZzCuDuBQr5J+XhBoRw9g0l4qGKWyCNHuyJ3vsQfjR69bKLv5KqkDl8O48xmOOgTPH
OC4ZHC/Byxgc8tfwQlCuHSreyE3DrbScJRNrWD7zyswQuBtw5tBgu92weU/BHPq18FGdBdHaaKZV
OIbrioZZq8XSjfEdMauFnjx25gR0aB2sadzAXDvUUFr08bmyf/jYg5QOzHJSEks+LMkngumwVZmm
bW6IXW/gZJED3WArmqLtd0qMSQSyc9RkNVcolf2GV3U3J9jgl+0+gRsXQuKUQYC9KsYO0XdPuxnL
J0FITNw+0VFTkFPE4lLlnxzyUpUjgKgQjGOm0pkdFJxxk+CJF0drbUYYiHdMEUHet/xbMw+3fuFf
Mjfcx6bYKd8V9XWCOloTcbIaSgdav7fGJ2UzVBF2yDvTuOjMcNe0wWMwebcOnxrG2gYPyqXZh3zl
bKd1fBLXKh61tUE0D+yR9Wy3F5HE5n14NjuUklMamicDOuguwtD71DjDpW/G2yJoK8RcxQXmxHI/
yvR6nrC9GgeUl8akY1wrIOJmGrPIAsvTEXL/VnMxRfT0+xTsu6zouDLaQ+QpacevuR5IGdf2SNOF
e+ecaZssEkt1B2J+HxtQBGERnmfdPspRhHbdBZ0yMGx+aWgDflfjSXkKpHEBZb1ZIeVbGBhTBQc4
bFct1NgWe5Wg4qEpp23tER9tt+Dc6aoreACd6MAk4aXmvjkdtiMKO+RyI81cd/5G2agUvfutbNt9
GXbLXk/YNSzmeVw/980L0h3WueuwBFQZcJRFvdOVA1yIfuN046kKSEAhKa3AaMUGuvDiXcO9Iw/o
bkbelkX5tUsmnIGfaynvBvwTJm5C0wryvtu9stdR38xFCkGi5yqo/K30gyXvxBROJ4mVTaiHOyMi
1HEGXBKY/KTwg6YVsqhV1FmHOrJ3ht9uVBBZWAfbzxcUmAbnC8o7F0+iloCVZyiS34fZDyk7cSaa
zAOh6S+UpU41Dxu9jA85XmgwydrIPk6zd5kP85Zzu8RvBZ+y8GBmOL/SKFjoU+PspinbKw9HltHt
FjX7IQDvRTz4a/UICAyWlZ9RXHEnpLwz8VRAGrlyg2mrfm8sSZOvNjhsLpXdD24Y2zRxll2T7JAt
HWCbHFRqXN3hpSNeUrJURVVdmcI6pGW7awFOfdKJtVC7zEx36THpn2rckhIN/HA3EcZSJ+V+rWX9
hXpchI8alwDclvxZO7xx6GmzpN6nZNLWXbpTd8wjBq8k6hKrqLUytFBGP8LjHsBsdjDvtup52xUs
VWG6CpGmhWG2Uk0anrXKmCex2YPqYe375qHwg7Uumv3oppcSDD6w6q3Vr73B2WGOepBmcKeZsB9C
m/WKX4+k473XT7BRpL2cvXlrI8OO8QAalG8QH51PONMpngLaujnHnIkIptmMiQ06Ckk0HdfBTcAy
kvDWK0bgMGJ57XcPACHDdTrNkBqSXYyPjPpUYxJHMPitHcYbmkJkKCN0ZWfXmvENsoXvRVA/h+R2
QQdZanur7y5k/6PIDdyaOYVsPMVENWSFdhnXCI1S54te8V2t82F3pZwGzkJPoCp1WDIfn8/enhy0
vABXZVVcyjnbuUo0YhJ/rSyCgBeHLFq7SUeEFT9G3E2WfSy3apmxvRZ6ab8BeTmWwt9A8jklXvKE
7vBSYq0D+2Az96cqI9GjHU6RbJeS523w0l2BUZKI5m2fWmuz3BdYwjgB20c8bRsD0DsDxw1GVITz
KbGp/HQWkIF1RceHxE13n7+kzm+bvroGGDjSr7tQCx0F2fzSvprtoA95XnqrPsSz2nr3i/FcXqZ4
2Ei9XYInrypfObawvCW8bF64VW9RYuFST22g1t9eil3dQ9pvH9Vbnug94YziOE5iN0NdmYjh6KIY
B0g+ouejJ/6PagBd3npKu7XMEUobKz/pN++eWy6NusVKMA5MtyH599qmtFm1gmSnLr1aizFpWrXf
lMKD+PEt2UCgWbjrkDOMswzA7EyCEs5XdQbl52IIV3rjQvDvNgEuN0kzALhwc+txa4bt3g7afTb2
6zT+Cu8yf6tp3y+uBSEXtMfABOTjxU1xMNYrWXgoXvPrssXxMRo2gre8NRw0+yvP7bjI88qrsp3j
JjdymrfxmF1iVM9aYx5T927wSbo0cR/tSjj5PIvq4rsNW1MgloOyWUBhy5utvvfnj4Zanc/fDouR
tiGkgQzrPOutnIswEm5M9U+OWFYNa9OF7NV6X7SXqq7//TCSDpsal3L8rO6v8TkfYU94K2Nk0U3F
zvfiL2A347cymvtg63iUwq80ME9RzcAvD7nmVXUy5om3ymr8f3gMdTzmq8mitKcmTSIkj6y4bJg1
76Zetfsi19bYxbH9BAvbto9tlX9xdf/0aPx6Smrv/OWU8pKT7XxOqfO7fa2L3RAU1zNBVOac0sr2
X7Ry713z+WUGO8C/CojDEc7ZZRYO9iWtHniroQhv7X7YJEGy7HEL7JJgPRrdukJPYrERKbumvHMo
/ONlNtlfrLn/5jw8aDqWCpXUz9YbWj+jzzAyXnnU5cpUamxCtMr+OqpIrphZFNLdaFO+W+kq0dgv
h3LRavvPH+3f6DMoFbhtpo3vOwIWes6PV7/Q6j4Meuxg26bd91m2C/3xVNAxeN5ACIgqL9VDwv9R
XdsGu0HcYa2hRPHsAsQ05c1T0/dYOto7tXjb2F99forn4O35GVofz7BuytI1Is7Qh+lmJ1d4YG4L
AovweCk6WjIMVVXR+vlB31nr508JfZiA045Y4zeLn3CqNOlQM6E9w24kKxeqAbKrC+XdNcnkUt0R
n1Xfb3FCqCjoxRdShj8tOnB/wX10B0zN+u3GjHaVzawGvvk02f0GtYBqtL7Y9ZQ16W+LjqN0AkSa
Goq38/HqouGNB82JWHSMfq1RDA3C3il7M7Kp1pTCtyLD2oXjimxYKLdKYggxNvhv9s5kyW1sOcPv
4j06MA8Lb0hwJmsuSaUNQlJLmOcZT+8v2bd9pZJaFY7wyuEIW7dVg0gCB+dk/vkP3XpRirt5GrdS
SnvMGioOjbE312IaRvg7fi3WXgnt5zBCOzd/cyAkJniLkeF8rOAimpqyxXTcTN71ZvBujrEYY6cx
pxQJV3aeCBCNRkymR/PIcY9bLu6VvJkeXmKL04vGi0qxkffsUDEGZyo23Pxs5rCbjbjs0BdJR0PU
1p3WRBuFmb+i1G+szF/tXDYBs9T1IBMAoD9eO91B+N4qXDu1Gk4NVMRrYZ1aa0Pn3KeJ+v2adH61
eTMHVdGwUqrAtPrx9RaXES5lvctHV78krQ73tfkEuUDctrexOAzQmMkOsqj1rRgk2JN3dvDXb6Fd
T6l1LBRaYPPGs+tPpQDxBc93RIstu57l9BsFG71h1o+Rm76Y4BkVnqgufXagfosb8eGB9hA/d+Vy
UTRz36jtQXG50KoJuRYTPVaG0eb7gO9Jwz44Bj7XJ+mzBno92SFQaWJGp+Kd97GzUiwgpxPGmhHR
jZzcZ/ZJutxw16JRybizaUWeanfnqiZOoOQ/RdY+SptVjswOFCEYh88QYo6Bq32RcnCiBJDzXxao
hqXo7y++Ls/b6w2B6QbWv2i+XCrEHy9+1M5RlsVcfLnQFWFRZHPvoPWXQffsObTjmM/oFSWYImNQ
5wmnqAv7uBSN2RXP8RvYKzEOrCn656YxL2q77CZcW3//Rn/1QEPClB0Dx/2f9FZlGoaE5bJdjnXw
pwZ2oOMz4ob2Xm5PZcOSBdJLzOwtGPHK2319gVDdA8/rDJPN10TM0dIHc4FEh/sSIA0WrGK82KrJ
UR7AGVJYlIQPUm7Q+ANZ4wIDCaMM12VobPpoX3dI2rnfm6XU72RBe3n+UnL22T0nC2b8jccBJd6L
BpYdVeyHXfRw7bNcquLx1IXhrnCzF02JjspgXdz5YM7qIaNcczspFnuiHomqAjyTxaRIXGjaHbBx
2aSsUGUeeBc2LgoDlv9bWkLkmsomd/4yiZSzOQE3G3OeEBbzNOzxPtsmJrdWmhzaesHPTIDRjoJe
bjkT84O0UAaHJvSWw9ycDVrbgKa06SbC7OmZKIaDTnmeUOXVuXW84od68CANoOy7Cs2SKR7JbHe0
veJKkJD5TjogHB3niW4SXsGwu2kic523OVXwTdB/lLqlTHwl1vyZaCud1088hpvJFt41LjrtIbQn
v6apEJxMQuRhNY0RLk49H1bD3xdsRUwe1d7xR8LX2CEY6u/UJPOL/jwTTK2BAZLDVJlH2Sbsp2gh
P6RK9/bo4rIFfGaD6yvGHkeFjdXTGOrzbmDZuw0OdMBU3RPuCVzvCRQIoK3BTRPH38gCyqgx2XWG
jXQwYvOrA1za6Z/ZpBAYBL14WXZthI0m66vLWQwge5xGhHkwPja+qbbiX82BKRuXsjnk5q1sCz1z
A6Mw97JLhcmIlwgZSGayDxpl2xQx3sw8u7PCWGkk2AnbSoxsu2FDE+wb7uzLyVSAZSIR2SoYB7mN
cq+67j7VtuWMUzSyqaGCMpoM28YZVwJsYMSE1zt9ChsV8fQ+AwtiXoHDvKe+r17C5nGw+5MeAxXg
UTiVxiXpxm2w0LppL3XOqofgxYNCGhzuKDPGPHckjV33N4uSNRrYmHl3mXpxihiiYoUeqd3+fie5
olI/PdEUQEyQ0WRhe/7jlqcFRmjknkNtOOT7wjX3Q4wijKShcCLbDU/tyGRB0gGrxr4bw2PdGkd7
ZIzUTkfDplGP2q80y8GnWBu+itVqxFniYXgqhaJAcVJD/P49/6qJx7GS90pOvEbU3Y9vuSVhp/Pk
Lcf6x2WyqWae6pmVBf4oyGAX9m/UAMavujYXpontIlx34d6/ekWtrL0oZNtroB5Dpl1PGGxzVnw0
wdRbOt3MxeGfVd6r5lFFU47Py16wWNz/3xmg3SmQP3HguOVi/x24Z4W2VxASkjIxFSR4tvMbpz/Z
6bgxVLwZ8vvMeRgDLI3rzO+CaDspX8Pm/wfphAB9/c//+PLPg3RO/H8epD8//naGzu/+e4ZOTwmp
5+8hOgvm7xm6hXTcMuFiGDjqQZSg5v/bNdUlQkCI8yZ+qmKsw7P29wzd+QPPf9GucaiiLrf/RzP0
n5YrM+UrOZ/Figvra6RPcbE4Dgsde3IBmfA8mt3gjd7pp7L41UvIM/pdQw/3nZZ35CWQEl7cMiIo
zo85bjHlQtEzviGq/emJv74aE0GVS+MRL/Tjq3XKkMLxVAMi8xjwFLelCWpUMp2JAE+TJ2lRv7vv
d3/tf9+zAK5eMT9si7wiRAfNRMgvPiyvtkXPKptaXUitdpndWatSzU4ytUo1FXxw3tUFBtDGcJKj
wYxS6G7zTTeDPDMOkYs9D8W6oQxUFfvx9+/sV5eCHAoVghNSGKgDP14KLTGxClqmwC8j5UEc9SMM
VMWfOpR73cA3yqY3TG9+7pPlYnz3mrLevrvZph4SgUKWI9ebI9ei/8g+ObR/xexX7PBVh6EfCEIB
YiAQkkVH8vsP/asF/f0bkD76uzfQuVCbmpoPXZEjk6jRMTLT/e9f4meohg95lUfTkKOser3GML0d
IAp23PEAaEolcYHDUOG10uQGFefBzs2LnOey3XtdeRfisuoUb7R/P3k7CB0EfzP0/KrOEPz1o4vc
sicZqAl8bOg7mtx0mv2FQeDcZvu0IEOhjog3hnpOhWt5LAAihuZ3de4+R233xjje+BVrwAG3Qtml
UfS/xo28YHZDY8gD3xhPBY5pjJ72HpbBKVNFgQ6aelxVTriiQXkm2s2XYghPeupG8+hBXOzqyV9C
JpKcdDLhkRJNOpSQ+XHCM0uxee4r6lBmxvOwbE0mDpRDFjPaoZ/9N27wrxYRj7KLIpG4NkzDflxE
dVMVthmVgd+ZDG6Yq0vWBqzrjamTe1gPuyoqfTIJMdvCU9i0LsQ37mfvJWqtN+oJ2Txeby4wqeAc
6IILvp5C5AHE5mAsAt+Bkz6RSgQK4nG6VyV+P3Ryhh5vozfW90+uGVdik+qKX4gpYrpXNYwRuhrK
BnhVqfqU2Llv0acsIwNB8cNlUpkvxga+jcbYTU2sI0Z9xzrEfiFVzrKjyYTLm3HIn71zT8Mb9+FW
Hn5piQVSmBwcbylfAu+2XG4aZtmzYT8asAjUedoJFYGozr1X1bcyRrYXhvUsawllGbzMtxY6AfVp
tqI3HqhfbJcOJnEaPi6my3+8+tRKZTKiwy3b15ND3hsbW8Tc4LHSrEhrQxDH75eZ4f4E6vEII3xV
XdpjOKGvN5Ilct1U6RzPt4N0j2GbX3nHJWPcZnzUp+GU5bS4y52N6whUG7+3ZJIEsgUeX8z9Np76
A/Td7Ux2YJd+6ltA4Tw5JgbRCmX8MqFXyZiTVWiVx+m25knCpRzwbdiaAZ0dmIgMR5GqbJyGgp6O
JmsMDgl7v5BQPlOHCr1kSUFjGK9kFVFufS3N534i5GYyFl9GLkUOuMcCkTusYjrdMkWY8R/ke6tR
QejuEMlO2+8wmplq5mFM6c1yS3LXPgJTNiLlho52wLX7doA6oxLda7+ET01UnWZd2bIFHlRCEb0I
OJDed5qNo+Wx2yX6xTb6k+TokAF59mgShaBSxnwMY94Rx7eRt2ZP5EmOIek5bCBzuO7Jt9dJLu8i
nGX9zs5e6rk7yXA50dvDaChb2pWdhD3MUXKEE36UVNOAzJJxvoMhxCS433aIzgSLEFxCJuUTeqoM
kboMPuuOpcI/xS4oAUlwwy6Wpl9k7j7YsHEQ2He0B2Wb7cY8fJqb8hMnJgE16GcUJ8ZMYCKMjw9m
uu9yLX5gQn/rENATkGlnPtVVu81tfHSXCO7DsF2S6L4psrswFaUTikNgPsnX6cPu1oV+JyQWe0r3
tXPnFiibygUiSowPJ/Qd2rRA8TBtfwb23tPRvJPYBsvifaMPRQs+zXA7ko21s4xLSmrzwKYsG3Rp
f4u4u3LqyR2vs1tqV98oAMQ/zlbwlEXNnrAO5GPQTlgiWMkfRURpIFxTGnKIGENSmOxJrLOJB4EP
mKhPKpo32flXnoFlGVWKMo4nEDY6cuUsL1cSHRQumODyr0lkj9pkvkybmQWmGIrnDgpMXoyomd2S
MbW0u23MlRhCrhSnj4QlM2RDG1kc8JkTWoVtdYcJQ/louGhNf5BuUMEuXElg13jTrtC9c1LYe8kn
GRygPA4BJVZ3aWCdmnEtnCui3jdk0e5DEubNHgCKEWpT5HvBtZbR8vtveQu6paT3UbLRE4ypAUNJ
79gKJSwddgU2dnzFAuBJuSVT22NGEmxd5szIaZ9bBsFTR+jMoDinfMy2LtIugUeTHCDPYVLMW6pk
6uGMGwGYWoJM1KthKXpGzJNRCW31Ydm36domI7nOj1rIKInfMkpgc8AUGQkv3ESJSokBFpyK/CSA
V2vUVpbB5yerBGF+AOhTwQeRK+qyxkrmzsZMfHQN73SkuIPN42acz8aC3dEiyOLWtOGFIQtJU7Jn
gKFHAiM1vd+W6sh0mjfH//dwjGTNSjp4DKsjoVbILDKigKFGc9xodbpXQxQQELEmJj0m4SNDhF6t
JTAFstIuUnc4Nhyb8Bsc5mMK0UIoG+MUkdAuIQXx0WIzGnP8KVR92+N0yTvJIo51WCCC1ZkZlQgp
Vbb+5Gr9utSSo/DPQu6uFC0yDdSa+KWlSDGZecToA83ghEHPSsZjYrTXpfMO9QSfyVo31svvD4lf
HRGgLa5lq7+iYiC3sDO30z2Qp+YWaAsN9LTrLf2NM/8n7c+VXEwKBwZmqsRYvKqbcbnNqhqvTl+A
x5yQNyIf8ZcAsiKYRfY2SadRB2uNT8xeiERaE2zKIPWFJVQSGEetG/D4LaDY3oTDOIwv1QreG0P6
MdSeOjTMQdXcBmwsbvde4P0ALCyhZv399fpJ8vPXB7EBfFxwGNi5P9ZunZFEBbiJ54dxQjrWrfAF
W2R56KWfKFwusHl8GWolkLUn/leB0RMWL5rdf14MHUsAHvzE3LtEVtAwvlHOobX4uaCjyvDI/6OD
RwHy6u1ldjPlHcHqfmWyBbML9Lw3lzSjON1gbkWSjnkZSXAXvoj8iLSNos/u9RxnQ+sYwHgRalSL
dWJ+RNJ6nI0RPB0+EMQra87YyLPz6EV+QoK7AY1DaJoyEFsYqlWlupOhWc30cqzRvxvriV8Xlgdn
zK4JiRyy8/Nge7vlc1jzXOfK4wRMmtTtrTYn68H1znFqXNzIOnb4Mcaw51Lihdqc47lJ7nOMpp3B
gqKtbtQgPQhU1fdMHEDnueBqVp+bbF0iq05hfYvb40QBQ+RSVwEashm4MJwMt98INisdouxgpsfD
T8nRy1SpBQvnllYZtVERXhSEfcTAa313K2FDA0XPzBRIAvJcamWbdI/eY99pm1tFeAvMkGwvXQso
K4c8D3pb4ozM2l5gwZmKL6RDDHiOYUT4t5vuDRpls58elM/Ci6w5FxjTX3lKAvAKyi0QuoxLpWDQ
6pFYw23HCLwYsn1A1RKpyoMkEFqkCAosqsDQ6xz9aOrdyQ72VpWc5PkS+hyz3bgOHiSuivykVDm1
Xgqoy+UuvXOLH2gwuGcjCQ/ZdJlauJvLsJX5gtbDkGU3zWi6KzAHtaXqbp9mJ9kDWGBBci3HdoIn
S9EQDZ+U9NHOYMZRlNXUhw6RW23nYXKK0w2GwSMxzHInhq6+VQlw8eaJ1IltVVEe8Q/E5F4V+Uk6
ecN7tHqasMm4jO1Hw2IyTGmfM3j1cmqnFLkqtyMaPidjtc3dJ+hQNH8WPDHKKJVEXzZ6oVDjFn3M
7S+Qdvi/hJPFEo5vAccBg6Wmm3d9lvkaOlDUgy2HCDMJDX1wzJwGTsUXYSnbRDcKquuFznNA/xF4
VE7FfCNvUyaEZsqun7CMuH+hBzmaqcAEQmvZ042FS6z9ZPQllDpq2vajMK7rMb8TpEqSrHQYfYQd
H8d8OAgV05iJFqM7jLAjWkjsDUsaX5ra0krvCxpdwdOs7kglfZFsMyGyCNE65J/qaxS5MX4WK3NO
Xyh0zGnbKvC4gGNk3QrDPGS+OozDVp452XFzrz0Iz2BmezVVZBC4+XvwcW2Ix4C+m841VzpFbMwA
NoEbJhFgdg4Chjpcxf7BKbnMCreLqYNFPShDuGl8mqObRe3eAN1/xkdsNLAohvCR83SPCv3HLRjX
x6Tn+lBahsqjlGk5GgkhpwpHWZaabLBxGj46Du/YhN4Hc60x3iJQ/TwfV0V+ZgNrog1iLPzj2yjV
Wm1UY/J84rM3LcVdgPg5YIXO+Vumh9qvEAMGCfoVjYH5Ldv+d7CTbmVjZmRoc+aRKlDpCDViVlcs
n4XyKpOpBVt49AVwJeCP4C8gxEchwxemsvn9CfjLiuG7t/LqhJkGdOAtY1nfMqYbpw6TVVRWn5LW
efr962Au/fosE/zLhiXKdMsmQf7VfSbxTikKJXRRiSdHZfHIeMTJDAvn6CGfVxkAbK/XnwSnwen/
XrHQG9BLR8Z8Eyl/jnQXvdXdErn0MJc4FA/s1oZ+VL2niaDRIRq3MjZVpvGzjfXd7PWHyM4bMiLH
07TUzDCJRO+fjTL5OA8kvCg2dFgYayMDSQtvjnK+0pThJcuiozsUKkHPxEojUlCmgC7k49HGygEM
ElsQfMBcskAhGo4jiQZlnu6DgBBTqsrSMS5lSt9Jv9k68QOF6EPLlpQ3I+QJKNoF+G0puQXduNJb
9aOXMilNH2FH78sMIohwBEg/WdZ9FL5PXHJabXu5KbT5Zuw4lGJY0pUNyyW9US3vUYhuU8F5tuRn
s7EvSOCfWmuLscs9ns53neQAuZRYVqd9sQ00GTjux0q6bfOjsLb0gt6VqfFEtKKU6QgqVCbFBTky
HLb4CivHJfSlhc1oP2LNfeyG8qOeR5xS0dFOlr3NISasWtPsPitN9HWebOyoXbCB+bFTPLLJAR7Y
NBWAnzZUHqyu/ZTrfAZRSAzBY2lTbhl1DxELengavu9gX8ce3SL056jFghwuAlb/G3bk4/huFAIA
NNjALe46K8hXFlWN9Iw4w92NABwG70PgICw4H+qOrGC+hPCi7JiO6d5jytsACb0Xxr6c4rVKI9DU
23kmuQhIIFO8jew8QnuRse/ETJtFfZxBNmQu6ca6P4UvvcVhWkFHguCbQi6SU9OpnGdtRILSQSLJ
inPkTesu1dZmRVS3vBTKhDAne7eAbASQ5eA1YdXZXs5PD4I6cgg/cMOV3RKzCree1E9kXMq9NLq2
470Tum2W8vFbmOrjn2qkHtIkTlbC4leWh3x0PytsWKK06EPl3cqr8YobTfupVLIz/nPQq74FIxog
b9x5EGrairUlGbcODiEz3BwjXAcZljmMraUPaqynzDUfE/WMK8Zt3PQ3RpZBxwcgwNYhaq+xyMIp
kKreaprbSu0+m3Sn0dg/mzZC/SL+YMfUehFJQviWf4pTdWXr1a6a0eh1zruaGBhlivet7j5gHvGC
HdAmHoOXGTUdl9F5st38zkRFUtjjdnBvBESQBnBkEQet++eEb90VI6CE0SdSv+yUkgbuEimyQv/v
RwgcyDRgv28K3Ilb29mVmnH0+o/Q1q4kgLm8bZTuc1wl92YaHI0cIxsgSfkp5lBHad0AtxhL69jp
2c0l/CKlWVw3n3DBusXJ9J1rTpRr2jHK7ww3ofcjG0HXd8oMH19Q17AoPmGTsk1yw1qpFhU7Pgay
kyfL+MZu/os91oX2x5QQmSE8mlfTJYKR53wmnsgX2Vc5o66iJBTgqzWLs2AGv9/UNdmzfwCcIYDK
BId9jWDxnxIm1BgbNKMroL0nPL96ipdJeBHymAqHQwpxeW7tEomH/kZv9AsysgnKDe8QHi7g+2uz
hhlvDds2R8evILcsc70WOg8t5l5adTw9diJWibX0o6F+iqzkPLrpOYZDKDwegQOw9X/jauhyVv5w
NbCOxr5OfFEdjZvwChMesjpW9M7w/GXMXirVvEg/UTYQOrTC5/VpExlmDcHGoQ6TtkwUgSlbIbHZ
crEE8fKC5qCocEE87xyWt2VNqwabbYz6N0afv5oIASNT8Tg4kPAfr05+O5ybzMFvDYUWnQ6VcUQV
2SpgY88UJ8QdEdxg6UTE0idlRJ3DpHKX9F7wnByo9Pcr6aeFK5fOgCMPYKgi9X516ZTEMSK8r6CW
ax+FLlWq/UkmPvIoZsW/prD/u0L//1vBrg416D8TFB4/ff4ECQGP6G4+/Pmf/0EKyb85CcYf8N15
1KiKdapxeRL/5iTwLYpmiN/gvSa+8ayhvzkJEA8w9abOY3uABGRzR7/jJPAP4vTI/IT9DueYVzr+
3+n6f5EcbWGjo2uqThPhea/Hbx0tOR5Rns4KhXU3fl5c/a4xhofAbI9KAb94+GDl2JUUWnrEOmpP
XiCJVA5CKpMs+awj7JuADEMZd6Sb76P4s1m8b0Jr7zbYj6vNA4TXAnMhKH0LdasWnrO5O0podlzB
s1HtZhWkzTY1bRhxH1TF2+WUjGQF3kbwctSp+ewF9o0aubsqO8S4lJpG/zDZxJM35uj+9Rj9/8L+
8k/MG4tp6z+v6zWpZ/nn+Ie1Lb/xN93G/oMzi/wEOPoYUtL+/ffSdrU/sCHxyGFg1Hb93r+XtvGH
AfaJ1Ti+LLZpi6TnX0tbwQMDbg6IHYcTrBtkIv+Ttf06wQnUXiwzZNBo8SZ4Yn5sFL2kzsZc6SOm
d92yLZ2WOUZrvqe0CXbKVJUgGlX8UoDGu4nVfVI06qy41e1D06j97Zwo/W3MibUj1eEuJbf8UW/z
r/OcoCQTF7Me9fLBUDP3Ep0IQTUv4eg4l2aaxOa1pyjWlSpYJz0mT9/dhV/RYKxXRyWXlk/DxuFY
Jtx39xXVDi6cGbgTtaY3qhDvW/V+iIyvc5zau5QwBWaMWnOfT/sxieVQP7dOXX8pB/OhNIviVKgT
6XADEOYbb0sa7+9PcDRaNigwmxIsQA37m1fXeyaJSy0gZrvDrDG7n6LH1mi/1BA8Ts0UMDVDuH9U
aqv1+7ikHI8nS30xSDmsyeo5/P7dsBv+eJlox0y0hLyRaxADNY58/zugoB5dLAANHJjnsmlJhw92
jOGfgtYQb3DXhFWs7insi7Ou17Ap8Gddj3NZH2wyXQEsS92vnT69SYi4PzcWFtBRiqa8mJDxhXZ0
vn5zSKz0BpPBw6KP41Ff4uAyl2qHQ7RhbhurDS7q3MAGRmoCE8f0LtcfWaY+3FuL86XrS2PBcrO7
i8IFNrD8wvXHDOZl13/SlH/yrx+7fqPlrIFUXhB8Jt/RR9i7pGNO2wlt9GUpcAxbpYQcMZ52Djjk
M3cqzcQgbqkjYW+BX339kSFMmmM8VIdavvnX75atjqB8DvAhrepmd/2iGYfdiu5O2373RWWuV3Zn
VefrL49daR1ixzhbiaEuqC6TdBvOjDb/+rs3MPZyUBKtg7L3gFf5Y87wukqH9nz92/XrGhj6X9/s
2hmvNif4RPrPp5zD5JJq6djuagxMi0yvT9evFbMJY2FJVRkImbj94Sd4uX7n+gdD2RtThyB0/XoZ
Od2qx1Vse/3mq58li1s9D9HnwNUZVrUVZh/L3MY+IYtrLDejcx9AMOuCAY56Zs8LUaiWe5nlj8gL
lwsGe3Xd1f3u+vUcu9h1W7dwmuUn0h6/cLKdcB90pmCdl6mLHcQ3eGwMwGgyuOLJp2RcEHNoVrWi
Tyje6Q2qccgXAZkQI/6DdY239VIz7ssS7yZst6UOATVoq68Z5cOmYqMBYQQELFg/EG81KHkVVqxh
wXxdg2GMIgF7EDdzn7y6HMF6Ob/RHhHvRb6l7k3lrjCd+7yYpzMpNkCkHr1tXWEWkcdKucm6btlr
KcjLMJbqOrey5sjFvMF+SF3bVQVW6o7xCr/P0Y8wIFmbXXjP+DLYdu78QVOanZmNZ3CtZgV7eNnD
YDkWj0aCC5+FjUmqKB1BpyS0l4TVLBp8+BaOE7a02td4whIPT+8XUFYGYEP1wUmShWjHF6R5Wr71
1P7o9h2hXeF2rJlNmzj5QS4PD7NVbnnWH/PODNd1UhJ6EzTHqkMU1XcueAnEDDuKu1NURP4Yuo9l
azHQCIMvxDk+2kZwHmumqFgDYg1vsZpIyKutRdnZNfajeg4ZgtDik6Y/w8feZKpJKDKjgkRt9ymR
lqtoGTCvZLKUxvl+ytCVFwUT55jQDO4QOdbnNCzRaH1d6ulRN/jX5cnZ5Eq5Jczv4s3hN9WqQ8Ba
60tIJbTBHjTqMCur0Qcify72Wmdvin7nDcO0Hp3sQ6mNZ6RzARiwReTiC7vGx3A2vywBSe04WRor
PY0v1+vLwfGummw+R9nsWke9m0DtXDN6MJzgfmHKrZFxNzg1RqbDKU7y20KvL4xFYzzfy9tgGbD5
Q6KIiwTC/HryPM7Y6pbcncZf1OAe30hMUkbcvtW23eiZ9bXp+h2RYzbKhV7xPf7qZ0p1IInyK641
GRgXC07jsqWTLkPipABzjy9K11frsVYIgQWmWyt1uO9KIz44VX6bGs2TVev33QDbYuqwzAU4vSmd
Te2gap86s/Xj3N7PYx+zbqdpB9mhSiJ30y5jekgZ9iEHMn1lrF4aLKT2jYNHqWli5dupj1ob39V6
SWC8itNzVWXFVnmYZys79kNUHEJX34ZdGe9aW93odh8eK5PbFJvZdir1j1GmbFUD3EgLdYpip9+1
nkNodeT4iUYWae0sH6O4HYh7KN+P4AM7/DMaB5lljEeIH1qRt406TWBDt8LcZT46YRz5+tJo5K1h
u0JoR2MOzEAcNX9KPfWWbb98yaNjU5sl3HfeBybCeM40895xlfvG7by9OjJXKfL2eP3DaTyCWqvR
Bh4LSVKwWwXXEtbgv/4zKnX+npvV1k6tzyOOnqQeyteCWCuLbYh/5r62VDIElvb47z/w+v7+r9dv
6JbwfOYKWdl8mKvsnR2Ht00RfFT07DbVjRkOA4/5nOYdD72LUezcAFqBJQXD3pwpw8zlstTdBy2p
2WbyaqdxyulqdcQKb+CU1u4DBXHEohV4P8czxCBD81FM23BgkdQ3q8l6CMYJXxWHSD/NQuGYY1tW
erAkc+ymY0aV2kRuxRD2I0yXYZ3GaBbnwmEDQN/PgBowvZoT3zMH0sv3+aqxRuDE+Nlp8fFNgmmP
hCbd9FZyaww4p+tLAv/GvQwgZGlhPAWcAD5M1mCrBP05HWJUgXGz6Y1iP6jznQspc6WZ76vE/taY
zY2qJY8WmQFetp5smiQswbY2W842rVjFw1TjoWIURGXzmbA0eJ/Y/X2RtO+LdMS5osDsfRodxU8G
OqUgtjdAydtcsQa8kIM7Dk1edWhOqo2ZCfyn2M3zjaO4B4K37kgsqNcNYctz0t9VoYPqryMXeXC0
9TyR5FtkDQnDnf6oBo+TmpuorZy1WjYfoKySB91YML4a/c+q3WCdfJcMXNU6akhP1q1j5V9vGDbZ
8caolUNU4h0A5xQvBDzC8eQZor1ZpPBYqau2Q1zc2HZ1NjhBlfhT4nWnqSMtvUtqkoC1fsGGoflS
L4PNdoWlerdtBvU+YQXYMM8ySXBUeHXi3zbw/8lGCawKMtxCWmWl4ZzRv/RpN9wpCRYvsXvXNHXD
QTCbG5qJS9DlpwAIesqKFw/Skobapk8IsnS1e5wuIbe07anGidlS9GpbMz8YUvcD7PPHvEjxEJhu
iZvcYWJcq3W1qsdin5JSUfYltWdtrtwYI5mITVfLcNJ15q/lMGG5Xiy3zWjeMze5I8AxpjioLwSa
roeW89BN8BBtMZcbdD8dFm9tFN2HpHJyGDo+RAbsiDl+fF3dtLULG8rWsArbL3adbTM74xhVZndd
dbPhdwXm/yGzS2y9fU8JrIO32OjjuugUKssXnZy2TaF4Ny5eMy7SWj9OtAOBjF+IkudhVRSbkXWI
yXAa3jpT3B0bu9kFFZ1OlA7pKldnZ1U7XPslWZ5ztW/WbSQj8/rzIsHixNwTCz4Nd0GSOVCfOLKj
fD6nmO75ZrVWqzhY4QfCjQhhTYXNN9wrjYS6tl++tktl+KoDNYgFVO2sCbIBqSrQg2NeJQNtmFH+
BRLfZS/Dh2wen3UlfD9UDWRn6sS4icnZsvQHPepuNN1ICI4330UZSSUdBKuga+wVADkZovBaUIGf
42Q5G0pJrnrFtEAfFMPPWnminkaLyYVOdZGM7TejqfaS/+IW0R3mIl8H8o7WiUmozGSdkz5rVp0b
3LrZ3RCaxlqZA45lB1loHeGapGD1b6dI/LR1zPa6XkKiM8LSWbmaVW+G2auwLtpF83IqTbYrvZi1
s4rpvb6Y1nkxGn+eAjIxGw8lIYLNFXqNFJ+m92WgZZtlaKAZLs5eizCURRw+0MmEVAl1RB54me+t
oktXppNDORmex9lwIDW40Dyc5qgOKcnNmvViRfoJsAiWYjKSiMM8fO1t+qr+sIT6JlcTZ1VN8QeC
Gyzs2TE7IXtrG2KiZpfOkQ4HX4wMoiRi9Tjvov2U5Ie454p5cfec5d4XLXWeSkKfS9zf5868ddO4
PkZkgiip6uz6jqdX9f7EF+4uTNyvZJFUK9MC86UWOqF5uDf09FseMBGYkvZEgky7CdSYZxMCUsWV
cwPvps46nripwwSVVD7Y8R3dUjJv4q6gtq+egx7Fl7eM644oEETQ5tqBooygPsewK9MgNnE/zJAR
bGQOl2ZwnuoaaqCRFg6MPnfYxwcvJojd6fF3NbCEymG1r2wFi/HJ9t6TNXSfaPWfczkURxVl8IJQ
wSjgf6XOsqGCKI9uMqbL+vqfNbYtHFTyA9ef+usXrr8L9d9dNtevttef8ux3WTLc4E94RIG7ZnR+
IHnpNghK1jbJXiXpFXajr2prMjdI9G4ibcI63yRDjUYVfxW6DqX92msS02Zlq7TIP2qtpbFROec6
cJlnMljK0JT7Uz/SxavY5BuLtwXCXPdO/cHoDYfILe0LQ+pzUyLCSbSpZYOFNqWciHjEkNvtzsYA
+brEcDxU2P0rjZjw0GQwrQ4F+zfhhVZcEU1SByv9m0KWSKE9gyL5ZLPXK6NAmkAOQts7N5ETxdtx
8Ko1YbyuolUr3NM5p2emJZ5ibwkJWTmFA5l0NHw70lehtyxrlTMP5CGF/aTiJ1/h+6YSi1HU9WO+
LJvMhbo1LNrTQONm9vM2yBMUoMpNiAGYNTacvK5yU1dE+LawEiPYOWWjOyujnNZzZpw7neG/vvRf
1LnqV/YI9XLJTzPFAbIUc6vpOhZVkcNWMTHfnftu5VQD4vrcueVjl8dSn/Bqd03CrEavhCWGS/aQ
VP6ctNChYwtmTpipGsIEvEhobHEFXYZkExjqo4rX4TY29PrYTlNISjm668WZtoTeKFvAF7+xoMx6
etvQzTXGiuyy0NecgerJrnESnIydWYzNOgqWdRYY95WTPYqGek42nU5ijzYmPCE9j1NWMEspkmqD
vOSEBTvz2fZdXxfF+r9YOq/dyHFtDT+RAInKt5WTq5zd9o0wdrclUomKlPT056uNc7OBweyetqsk
cq0/2gUlZwIpI/jPTTdMhJ7FHMgo4x2RzHtd4u2IHb41mWpJPmzIxi7o7Git5jTJ4f//p6+q57FM
ozUK1deiE7iTSVpziuxnzFvUAWQwDcFrGxLdHIu0W9nLeMprYe89V9brKiGdgOm1JOtx/HMfwnTk
MVSWtDPYQAV6cD69rt6GtWx2gWP+xG73kSiBRtdTRAMMRXNK75+iaMZwTc97vDL13Q7DU6JrNOyL
7S+MQYxd5NY5NFfAeVeOobfIqCcxLWZPrRC7H/8d3Xm7yWBmaZf6F91qtmGIC0mhXmFcs+76/nCV
OPNJ+yQq4vPNKXoZBKIs5PKj/W5Ztr5vAt81jwEg5YI0ltGtsr/GAKN2IYZPYEoJ1BJluzKmUcs8
xm5zCYP+oIqntgHqHPHQoMBxHlxnCrcmIfAgClCqKa6Ibvmh8yPfT01EkQafyXxt1fQymFPeTP2q
ytqWPy/eSKRDc5/oY0KyEUHWyXtQJPEquB+tiLFm2jrDbS9LZOiPQztz8IZi7SYhRa9juW8GA3Nf
zP9ZvrMfOgsZ90DREk12e8yYvw11DWlD87VrWWodKqLVWCufRtIJrHAnqp/B6OGhqcP3JVJfTox7
17XPRMbEa23LtxEZ9CojbAM53CYJrK8+FnRM2v1vSnv5qomWaKUj/aLuqVEYgFNqjb5ro99dv70h
siB/ywu+FN00awRfIUb1+Ifh5eQ3w7YNnHda4Mwm5G5Qgy34lZWzCaaFl6qhjlaRjZbG9tVuX/J5
guC4R32Afjor+0oXEKfNION1PXjHCQ8yA6tlrQF1JpQr3kWZCLwWG0NahhjK0vlUztlbng/Tmk05
PRTFe2/aY0Sh2KWefj01lAei9Z2NnyNDJz6cRTBC1epqhHVWvOQbv5nAkiZmKhxWK0nJSTu8aMpw
CGzgtHHJVXBM/oAqmwgvsdEEgIVJR+djONVHPLFnxGHROu1FQ0gJPSVZgJZltORrI6wcjI30jATV
O28H6m/1NfRyZw+Bx4hQcxbSCa9a4yPBCzifuqZkWCP7dJERhYM+bdyJVR9ZQhzSglEIelTXaIvg
kikhgtFL7Ysrnzv7AHBu7Uw1in1uvbQtZohm+i8awOrLIQZbob1x2yVIujoBHLFwEVUqMbQU9R2W
d4kZtNyWdea+25M6eqj26UIcFN0+eGnEtIP/anaaohhyJpqLT2JEx7q+qV26O+zgIXN4/gbf/jPK
e8LZt6gYPsrRUXsLOAE8nyUnniaEM3geVEMQBmx0NhDFIDuDbSZP0Sz4zxgqpnXk67ueu2dNXA6V
dMJNGWh+6fss5TIhbWnGSHZ3bM6z0nUYzDTD+JmzUyFZ0i3LVCasjRnnQ0wwx6xDfOZt+peZjHuy
8l/jJIZ8UI7ApcR2QdQpjDMa5LTZ2vXknaaluCVu8CerbZRXvHyrLkwYaimfyhYquPS9vCCvefac
ogAO7k6dv7Qc/YpArAGNb+zPNjIuhLpOrS9L65fbxRLTgbenJWpx2IR5VKIWXi7me2K58gt96mwu
w3LQwW7w/nORfG56jXcnTY+B1/ORjr1zBeP6rxOtIrOjoFCstL7bRUwn2zuy6gz3xDz6uFzvPKG6
zUGH9qNdUVuyXKZlRMcTLN2qJL+fr5yqG/Fj34HAKucEscPJJikLieu9CJJAuwJQM+Chiy10YE3z
V1A/OToQO7J+F4XHZmkPq3iK+w2VxSDDg/3hD+q/ubOoGsusVVN6b5o4YXpZQ2eXSkQpKo/aXdCE
e0p7q03MZLkPh/KFMLfiNNI6X1t+cBDAxJGxVpOXtCt/Tt9EO176UE/rLKdgeLR+nPZNZi47qgNW
SpjdZRnn717M76iIxPp/ww9NSachza9a6h/85IYZJnqOCMFbR3pAeiqIC5wicbunUSzeq7bH7lGJ
aENc96uaCBgPS3NoMpwcABxgnAnwJE8sr5A9o7X2Qk6OjuskQz9O51KHQmfYsN6PGx4sWNsedV2Y
NSvAmglDCZxA1/ytiDectEcss54emruwv6Jpbu3L2QUt1vRYDP6Nvlbgj+DAzchT5LoOg4VzQERN
YMk4fupyRJeUtu+VM6rTEGfTDbkRGrQubDeWGJ/pGv1xqIVdGYQeCJB6fxZknnbbMK2uJQDCLgtG
UDhAlJYNre3CW9Atl2hu4AAoltflsEcJcexnEMG8SJ88XTfnoiCRif7kmiDVwCAME/MS7K3Mv/LM
6pVCjofPpV7x2nVHbA7PlqA1cs7PdkiBo2CttHjbtgnozarlHtgOIb2k1IDGK+DZPkRhXERc7k58
DcqBDrio/uy16XYmr4ljAdNcEiff3/cEx7Nyus/J+J1hwoqCQqMy/DNVTr22cTlv40ZU23qqpkPO
McpLh7Il6TalJhk+MN8ZeBjvuOCEDcAWmv47mJ1u2/b5OvJYuRHLJuxW3Ch3sLr25T871uUTtPpq
pEnqRqMJPr34kE8cAbbfvRshgq1sWWGl3f0AW3Odu/ZHSRzhtmEPABxlS0qt+5vDjJ/kfbbvseKO
g34Zpk+heY2QEiXHQNdcfL57nG0OnSr8ihQ2XQSxIxGjuDtm968yc3rrwuLG7WmvaKaCEAooZl5a
864E5UakDuFtcaFlE92sSu0wGmgsQbItMbNjiqrEcIodUNP/9Q6CbjWBvy/HYaE66665sfucSuDy
QeBRDGCKVnYcIxZlFvOsdr0kTby33eKkapJ44s9CDnTqqHCbiZEFemHwkDMg110M68zjZRqSetVi
1biDJy6A4IEL8jNPYE1oj/2XDl+cLi2waepvnLT5if3qprQFOtdUy67DiBtnDTJAYo5WJGbvk365
0tKLcgHfOmVDVKH4do//DttC2gRMoR11fHpkS4ztNd2E7SqIMDYOeXzss7o55AmrQ2Ee//fR+ZX3
TivCj59zlGb2c99OCHgJ78X6w77UZwjuKiSPBKOFp3DxPrNCEZeXEz1G1yN4+aAoJcMpFN+LeE20
tBsWB0R6DiRPR31hBHwWt16PRZf6NRTkr7UZKmq0ZXCrp2Y/VphNNRE6bBbVqaroHSGr81wX4CIV
lwiMOqRO0NQrP1MHtFztWlUMRTmfc9fpiGViLnblPHI9zc7zZLk2qKy17sv8GDp4gWnSYdSEzwrL
ueU6pSsyGxjOHBueVV2dCh9OFxRIdwknypfkLeTNQBXavfR1nmCt4Kcuc3vdlQ77HnymsejyWoIE
rV3bfWrd/pfqsiL4RYi1oCGuzcCWGybUKB4fw9r7HBAyN7la452h9liigvtxKWyvk46LuICiMxqA
V3LH1AmFZA1/mbEjvHXuoU5I86/u9Zh5X5OkVm0CazzJoLl5oj77Yjm4IwQgWlbakSvQH2d6pzLp
a/KqLzuJbtWsDLZhFGxghiGdhUQt5hXAv6M9Z2PZy1k2Qm/9qvzIcsygbg0YeiCI6G9VFM+KTKyW
4KqmVBvfk7Rs154D4Zp92Xb7YVvELYOZLgqk0Kmtv0nQygM1BMTg63bD5t3Z31K9L21b7poo+3GF
+8utdq7GHMOh+rU6Ar7MySmHV1Xdla6RRaMlJ66TJes5SO114Qt2Q4mu16PGAtCLgwZRuEew7LCa
72d+xBWxNSWphhCTpKWcclhMls6KIxGCfkO55yf645N2PmZnKM/j6D42Q6T3fWJZe6sMT3bHZ23Z
0YOd9M+gYpgjwZ23E089i3h0dieGrKTPHlNUH5u5dw6UPJerXnfLaoqJr8+YdUC6qvFxijC9p6mm
ObGtz3XqP0qn+U3zKPiWpbfOIxstZAw3Vekje9fNUvrg+NmxtO8e0Dl8DxHIT5n06BUIR5zN/Y9t
B85HQNgb0WH63Dj1X7/1l/NYwBfN/MBwRgBr0+QBBeJpzZZgl1viQfbAH56jP8ol9y4OKoCdNc3i
ack1OeNz+c9vYUchxMYNbMSzMulfv9t6AwOjV/NHVcbx3CzNb9weSRNUxVAfTKTytduMy3qT5rwG
XIF/ibj4L7LH4E/1J02L6xjjuw285Z+QLnbqfDhXn6zZoESk+64ZKCmoq9GVxHhxu0hfBmOPlCCs
B+qxN25MPL6x9GuSgQ/GRUQoFhpuTbD1hoatjuDEHXpxf0sEws6pZH4LXVpNoj7a1RJBdWw45AGL
xIp5w2htDn7cfdVuaq2IhtCHBGbVWCjt/SH/qe8y7khxFc/yp5uwhKrce3WnnjLDBvAqTX47yrfz
IG2uaU6YQ2PyR9j4R2l8c1Q4C5IZX3HQgSh59+PVq+xH7MP2jhA966GtHCJYO3ktK7HezUM+PSc6
9lcL2m0YG3tX6SBYtUl/soIC71VZrMhdvvRxUuwwxsgd6QXvdcW12LPeoGS2WrQPwYnWsYCb2Xvn
+jg3kXlb7BwSz0p2Ek3NShQJ90P0ldTyzb4vVTkQAf++X46ua50xyrK+5h5WAWf61l3Pgh1n49lr
JOcYF15R1judR8M+9SlCpIpn19qxJMlgxwgcXYHI7fBHqwrE3nN/VZBDdwVZvM/KxduR+7a2FjkS
9vYO7hgjWfKxbojpooGTmqF/nYME/EVVCQmwaI2mhi4SfI1ee2qz5qEKgAySnic9CR4gjnD6FRQ/
QP+e6Q7FsoelMWgR6M8e7d5Nf65C/6WIvopZ4j8cl2o9Amq00G/XvqXEdi4g+sNIbbvWORsmXm+y
I0JwveVCwSq3XaH3dC499567miZwe2llf73WPGVd165UrQUGdGaSKB1f6jp1LjKIfpIEKbBluJcq
WhP99JEXTW7c1G5WYQiY1nowchn1c9mQKSxhyHVmiNtzYpvfpFlPvbn5PbqUJOG/wY1uYx9He29v
dFY9B+XyEs7xWTvQyBrP29o8dLV7V4DwolJngjmc7VyHHkjOMvxR5p2t7smw3ohiJr1O8tndzfpu
dHVV86nA3nZJAtLvewNMSv5eNINLCopxif2MH+lU/hRVFa8X4eLai+SD14AcyqV7NBbV8XoB14lT
8R3h8TF5fJC8qJtsMWibnPYL/QGMTTSdmMHowmhm7OgR6fd1wj9JVsko2CmJi8K+8+f+UMDzufED
yWigIR1BQ74MT3gMbT4It9qhUkCQPS/0PA/yxZQiPehCiEtU1DDG6fAntKovmIhVwRDwoOtss7hj
erEI2EXUNW8T/lS31P9Gb1Tw4A5lgP5ksZmzq7Skr2Wp4JcJh01c2kxYslsVoqXRMYQ+tfvLLNKP
oRuTHXPIh1c2/D159YyMiXB8eUocSig7r9k3JGeuw4V/yIGgu0U06HsoV5Rsy303XITm6XQSK9tM
RbjxK2MulRoNyLSh/Dmcj36rXQRVyT89LLs+RldlFCuAaLono2J5qJwKjAyiaGd7/jP34kdRR3qT
8yIwVVUfnav/ofqJ9zzbH4mbswphQWA968iJjIlin7r4HLRUEVZ5iMJHfwRRap96rP6o9DFU12eO
/XDTk89DK2jdbDp3FsfaTsnGiKanhNjGMuPvoHJxS48RdZz3ct9G2AVKsuqVpEKU6m2XPqpyeCD6
d1dStEV/ty8PLn2xNWQoyJcM16E3kjhhpXTdvqEWCSlzMTlolbpZI36cgOXB7+BRKAIG6m5HqC1L
nCjzK/ZW6BxFX6CHXDfd3QDms15LrB101AO66+exYxcPWY7yAWGIruZDZUvEKQQptLGUm0Amxyri
esjq/EuUAzMm53YT6V8dDvb2oRZxty6VctfVYj0VM/E3AbCKICWT7tQpXGWsHH1WsGEBE5OuwIJh
3DWAfHqLpfNpMW7FxEwuIZ9ksuzGWKptpCrA7ciITbwkirLjSpwc8+E34V9Ta+JDqxdVRIASdv+e
THVLdX3xWooEyWdCI3RVwKZq+EulyHgFYyGJY6cKINeRbHdUG8WzdwL5U9ck5SFMpP+43POa7Kqh
iWshXikmWXPw1wK15a4eyi8XfrZTzUWH1lNSOiSb9PlLK0qYlZqI8jER69Ich3sJB+5VayOj9jEv
4f1sp9tlJQqb+t5cZTr5jdfzMx/7jyriDwWTjFb+h6Ui94EMjYcOkiNu8i8/sHz81URhmkhficVY
FVYEl9bQuZxkH21Y7kltzdd+lx4qfWosM+6FZ9IDW/9zgAhtpcry6qFbxQHmbQLNVlfsfPRt6ETm
cUOb2AeHKxbe2WrpEAebiLee4EyOYg54UMtDY0KWprrfZ6P/I1PKtjxeEoLN40PCLLAmxw1suZ8P
c0EQrDGLon/IhfINGrUZSUsOe1oKamkNK1KpbUk2qrxkXo9eptmabKJ2uYD48cIm2wd2+RMPZjhI
k/1UlvjN6XlYoZXk65tupV/GaycFynaYFaCSrP80m+6mzw+EtxTbcVDLNqGqFAWw2Fox9uAAwp6u
psLBQv0jiumcDEHyhWZqa1NJkTIgk+BRyR2GxdNg+fIhEu+p7m6RUmI1wUyx9zHRfy2BBsNqNhPe
k1Wk+XamBlGFUCS8oNhcWKHq9WzAX52UHUdKhXc87ATZzd4eluOhD/vxGNkEgNX3DzqzZqZJUIo5
08DQE0QEtIxc2W3/1abq7xh7T5XsKW7Ib6WzNGf0GMTR8ijr7OIMQbaj5l2jg+GtaJbHyEppz1xM
8hRArRWj8W4T9n9rPyvfbAYN1Bq7QCZ5Tc1niB2w4Rfmw1c2fcrDZy0rVFMp/VKx0564MD8gt8xF
hM2u0MCULmDGuhzhUYeJ/UG6FtEp4Ws/9vJchNMtjctw1ybmsVVmX4G3vMXOidBnTg0qL6n3bB9i
n1igVJrXwMLY5N2fb4+FkcoabGt58esZ71kFi3UgVfQnlM5X0SXgcIn1Q9zL37FSFhvODIzIKmgv
hNxkKGSTX4J85SYylTmWlNHYwfJI1B1L4KTZRxMX/0KutnWEIyFq+X+Gdj+us/+0M589kuwZ8Wf+
uOWSsRZX+5qW+1XhMAAaFbzbBo1FUhioYj29YpToSpOvF/7VHo3hKgQTWbLpsXHSCn5SvSx0F+2R
ztjFfT0eRb3xrIGSGsV5nkx/B5ewrjwjJiCdwpfWpX0kM84uGPBTOePzwPve64cpHu8Zw8MLqSNo
H+Srkwgf7yDvGa3wa9/pBJxKi9QGgnEdcHlvZx4gbTAVsaSfdFP5295p4KQkak9kibT48KUjRuEj
qKKSqITpMa7Cnh1PinXFLEU7i/VVcZll5OlDafbOqQkgE+z65iz1vjOWhzrNRhc94DHrW9CfdmGO
9L6oS6/A4iN6eZX/0nXdmuT1iawaBpveA9/T6mpN7/lExAwasm3QslUnXfAbhIXc0ZDMCNnbmnNn
Y1n84kkCgbg8iVk+cfI8e9pfhegHvJ6zQ7thCNjwB4lSwfKunF0x9m/kwm1VSqr41JZHeEO6OqKC
LOfybcmGVx/BUo2FYEXVKriaQg9QtURDNdcyR+iSNg5SMneW37IFmXMC8U6hNLFULTOVraK9V5fh
0a4Kw7EVPU6paC9OHtcAuty0qTOQqY+LuNBuu8UDV1yKHAW90qa81glwRVeItS/a9L3z1UZo5e5Q
cH2RdSHIiZLOW9ZZtJABbhjP6Z49TmYGbphtu0r+1TDs5NeTw1wh4aBD5n+iJG+TdXLetu6ylV95
7fm3OPJ/3BHR45BvC4txPSEyggve+kCGsZVLRmLKXcgvG/Im0J+9ExIR7yOrfrVpfF9TR8dfutg/
UkZMf8a/+E5dkzHhvU6T00OvAB210PRHvl2Ulh2oNwVcRLAwCbTGHWh5sMsnk4/VRlvuA87U+DDF
lMMNGfNWjzBnCeRVJOk17ofkPzuafnyTZ0yjy7XvRrBY8xkhwtqSbKUeZMlWr+OnkCSkcZrzax0D
SI1A+Stc40+FNUUXOKdNHfN9Du3Cy7x4Oa19CylZrrgigL4J7X479QGGW21d/4nsyeTQOSk3pzd3
NwUBwE/5oGTJWMyUvmeNrxA2TsfEtCtdSvvc4bdaBzPzM+iBdKeHMuuqdeLEv/4zpLOHPQL1XhXO
H7mdD0Q/wbjVhcB3G33c9eRuK69wbAPHyLhGqgYM6eKnzbA/IljYDQbSK0f7OJbVSzsvJKd7YcTM
Px3k1F4yRN9DX39ZhYEBWx7HDvmEDOOMdH8bktz/thIH3iIr3ZU1lK+6QJ8WBiWShB7VhtdH/BqO
fo9bDPe6/50/q654B3F9Rmxf87EGbKTgo4moyXZJc1rTOFO0vhUyPhOiciwUbXROrc5u1IA4t1xz
og83TaK/klkf2iXtV3mvfvNgOLGDV+uIrIU1FRXc+Q350gT20NttceOA63fL9BpCYRczP6WoBexL
z3MV0lCG0UdCDFLxZGazVvc0uqzyDz2moP0iUIMn9vQzZNbZ5ANqM1of69HfqIk8uTJ1wF8J0Gdu
RupRUQo6Z/Y7+FVI0RkSdD6XLO9x4l/9DIVXsoirRMnx5CfutjLlc2QMREuvv2RL6EF/PxaqKiDB
pM0l2XL+MRKEWRUq+lSVDaHZ6l065Gaz3c191TDN3JdN9UKCAaBpS3M6LXWgvFPCcOBY244Ecmai
bpXF7Qg9E9/z+jTJc96hx8uN1/vNIafchBKTb1vzHQQ9BYlfPRKelb+AsjugR5bfETeTO3/KMHmU
wz5qWEucIHzninMIzxM7HbMoTAX3SFfH17AMJ+okHI6KjFvEivG9Z+HTpBOGaPctV9AJDazhuiiy
D+Re7OTFaoFK3sRK61Vbo4SVREHkUFJ5nf0QO+SRVFVNa0TgzkaFT4X5h54eQX+fF/BI/si5MudE
IsbIqKqXoOzR+i/1EdGF4LXldgjy6VV2kkWQrPOQuPtsgE0dlHouEwlZw0Rk9cVCJgGpcRkhRaIN
xaYliQs/o1/SQyeCSzin/E4IZkW38v0k3ZRDyY+aJIfeNWgxbQRgpfryIN5WSuEtTtUma3V6Jphz
LGIS5/rlTzOiF1nmn9GZHbD4EnIiXo7JyBCWyAxVXu+zLWCqR6Lmz+zrVYqUXkc7148eB97VVRRO
26bWktjy6MeI9NMO3/zSeITrcGZqZFB4VLh7p4CK05L8qlRH+zgHWx90+S93eFyzu5zWkx7vi4Ne
uZ8MoC6TmaeHXSbwOcH3G/iluViVLsprN+vAz3Ja7EvJSRj7XxnTyNbO0eJHmjd9aQYUn82ukw5L
ZLa8DjVaRR/GFQse5QK2Q8NCtKkyTv36DTFVj9uCbUxD4SG+PntZdMzsYp0uQ7PvCboUq9JHFgrM
c0NWQExNOL42Ur9KGbw26X9WNn8Kw45repspT+CAIsgvo5Kpz6lqhAwadP5BQwEPzj8/I4Qos0jz
KaMO/RNb5wOA1nVywwdaKH+EIyQqk/kECDOuJsRuyE2dpyyy/oSlfhSj3Avb24rSPFM6+oe8h5du
Cm8RGjM4//HLqTIHuQdzeav4ZZU//mkKBIW6+56p5h3SFFfb8tagJlfoas4EiIp1rdpoQ2nMcxMm
fJXhXpD1sClc6Go5X5MJAWffHL0m+xsZL4JGHP4KMml3H5Fcjuji1plOctgSbmRTO2f6fEj2relj
cefGPPR2dbLi6L0NnPplCcwpjMtg4/rTdFQODhThW+42yv4FLnosui1+Fzj5U3+vFNU5UGbgkukF
QNPw+izDTaUkdarstVeYZ/g6VkOyDDwLyj0MeoeVMwVTwijgyIhnqIV4GBq03Jm8plXWb9hHMTMV
x8jRLfRnWG1NoS9KNIQTB3zJ2ur3ckiugCIdQmWCJMM0+VCkA6ZRdkOpfaF34tFjM1+rLANksYlF
jQkg9J65TBvmEsJoyn5CXVaBzVXnVKJknmTxmljtE5z/fsj9aDM77mOIFyDT3jE2YgIwkx80IXxE
pDfOxIbaouL0HLGl3AW+C9aGdgovgnQRxG/ppS8xdlgpKZuyfMlaqi+GZWss7COp77xiQsapJ4Fe
0+Sp7cUbpOzHPFrWSmCeWQ8JCCJ9dePe5HLd82wl5b35aEBONbrrmpUeJeZsn/PTlKTmUBY2MWa2
988BRvN5JRpko2hCiPqgjo6B7ofTBJPXUuMVYtBx1StnerxPqvmW1dl3WJSfaI/BCToApgqozQjg
GI/kga12Jv5TeUoyTBYfyzh5G1PKg8nUgNwLiAB1y+6ADsxNqzPYxy2P5pHI4F8AREmCKAuJHup4
244QNan5zn1yaJ3OQAkUt1COOVGR8giy99uYbzvz0NA285vq65MTTP+qpm13FB5zjsbkjCV8+EKn
3maq7nmVmn0igd1d4P0wzt9l5sV7WeyDetiBBh6ULc1Guv0Hn8fV0yN5LP6HqzjzmsB5nUJ1m0P7
MN5Fgp6zI98tOyUToeci6LbSillymj8Gjh4df7rq3Clke4n3pDC+CY4hDB9rybSu0+yzDwBcq/Gd
m/7oJIAnYox/8h6HgwtrTJ7qi9PDD2VcIwN8bUn3FTm+rKQu/ocyLK6ehUJmuacFZ5e4WeZ10YMm
J3b0XqfNOdQo7QZvcXb4u9axtHA/TNXeoUYnG7jJ47h6jiPvOMdZT0lWwYgLBIwy3Rt2i3TnXVB5
f6coP3VR/VwjQih9eWLWIUVzWf440UD6aXYec/VRats8oktbDWW/nNmYCXtjNSyNAdZP9uQqP7el
+gMwDqKOZMNPrYtrG/ha671S0Mc4Urjw2C9Tmy1pEvyrrLdRwQzUn5l4lyZgapxUDWrs6cHGFLWU
BmeEHbLyhDkel5Cwr3hENApkiU4Vzb4heWKwHjkmEBgk1iZtQXrJjK3W9Z3sy3OXxFj9YnSzyzqU
xzHZXVZHqq6fT98LAB6iXs6hMspvTlx/p9l8SCvY2sxWAUMYVGvR0kRkoql56tr0D66rJyTdJJQ4
Y31C+UMfGXoF82QyYqVR/r9bC++lwZN5HyQhmkxHGXKdcPlRn9p694DGkXA6aTh4aoQkmRseqt5u
iaaca6i+8OSI/lQW1l1qVLF6gXpRmv7FJ/DsoYqc7fl3Gt6k12x+COO4NT1Bfk4pqB9NL5gi+zXd
UOHekgUYy8LIhVKiJr/HulRN7MKSWxVJy73ejAP95XWR5Dfluu6ZwqvD4LXZpUIfN7hpeC1FG1wH
dEiQJmm4ZvD6CBg/CYDU1rWwsvCBb04tRXQTNbEOXC8IY4PsKz8nbSJv2j+wIPbXBuPgXVAWHWxn
xBpHCgQzqXcOYKUf+gm3p1eHNO4VR+xb04oy5D9wrnhMzUG0UBrEPKqq2dH2/T01fIVTmTs8g8kn
vDFXn+gPqPkeJPrH1FaXIG62Obaf+qeT0UyivPd+b4/AW6ze3I6nORTDu6tIfe3aU158Wgi2GICH
L024cIZx8ZDG2SolpOcU93+noQDYKMe/Uxm+4mSZSGJCO9/70T4qxovW5yKIsg0ouzlF4EitXSB1
T3CasxZuVSReB0CpqGn01rq31AhejMBVb6pMa3BzfZo99z9YzM9i4UfDr5PHJnshjeksxXlMQhDg
rtzWhf1Yj7k+TUr+tl70zBx86NXIs7R44zr4h0NFnF2oGZN69WbCvRjYI0cQWeGIwBuam7LgiBf2
6JaoQfCnUgZ1X3sEbIkdBL9pFz+kNkNutTxHU/fYNM7jmPCypGvgwI1ZiMMaIh8Z10RJq/0HYPzI
1EKE0hxiFQI7wwNg1Zgyq54g4Xg6d/gMtFd/h47+F42aq+2ekXOHkENoR6cOYDwGBPm0oaa8XeX9
lkOx3xL96zQ3y/j/gqLaM/S268YdHiFBJXdbtI2dqDxXJntQZcG513Yfpdd056xr1z2eJb4rdVsK
ryVYziZKS0cHgbhKivi1KgNrt/RyQc2L7KOLn/M2/E/EK0+X/AgjQ2BfNv5uorANcRpzyai52pPU
P/YolMq5rC5DlV9DRKKzD7MgJufTd7vwqHxCKrv2gWy7i6fs+eSG9VsmymfBldW5yX910aEIcam2
DlV7ndquObh1Mq/UwJRLj9S3cA3F838jb7HBkiVXf9nwIqQOYhxGtHogN8CE6cnX0zm/B5lw2QCx
+vX0xru7meLj/7F1Xr1xK2sW/UUEqpj52jmqldMLYck2YzEV86+fRZ17cQaDeRG6ZdmW1OziF/Ze
G61P8gD+qlxlXtQeguArLtJuX0bz82ByYmZVxSq89N2rHP0rOOxfnRGqxzYrrp05i1XJzxuObn+k
mMJc5HZvnaXe86KQ8C0Jf4+bq23lf9HRpKsmZRiXoYNmq7pOsbPu/JG7r5qrjWU43rWdKwP8qJgQ
Wid7/OTWaQKSJywUDV28UQbOKK8pNUMkfQd4BmBtyM1+cN47+jo/9WLcSZZ1jREoxrkN7lp467ro
l36jmM8jwuRwit6iWvPD1vYeOd8mY3d9tHtFvxnMFQ03vUbkYMXtUOcF8q/ZoWkCmLBHEtps0ZPB
rU2TS98ijM97ffO8wlycxLvBNzUQfevcpU6xlqZ4HWx9hzOoPLtmdBTNfJq0ht2QIBmt9mHOmCuW
HQPnlSo56MYe9VvXl8/oqcRG+ZVNFUCzb4nOWiOWCVZlfm/O3GJKhRliTKyDiONuYzIqhfkLuxSd
Q7wTEcG0o73P72fblnsj+/Qcw0d3Uev9WDgvRt4t0uca8EZgv+sowxtY2G/jxkLLwVaNILcEJ5wJ
4qxbLpE+C9et6Q5nK/swDdx4lQNw0YtYobjoc4+2aW9MLAUEpv0pOtXRs7o7w+sejLZ5gaX1hDtP
H7vEZ5BcMFsTxGRndnKZK3RHQoYzhxc2ca8YXioruANaxXHMinwzUBNsc1wauJEDvo+4Cza8B/G+
xvvejBXiFPcPe5U9MLTqMCW0xsEutPIef8RZBW56UvZwcduveO4OalEh5om/Q1LEi6Pn41Dij0XU
9Wk1udzEFNF4Sj0kWXKk8EupTxv9jI7MXrmR/2rHIDuz1vnlVYl1UiPhAcFQ7ItZUUp3kmlSO96E
jQQnCH/h3jqbXQCzLrOybdNhI61nh7FU/uyGfJseblzGKGjcgmSAPtxdmQHEOz67CdBy7JtZv6E2
+osWr0BaGTAOyhCTGkt4UDP/tlpcXdT6yH1iDEmYZViE4xPYO5JhmsHROzBD3WPpM0mebJ+MaNqK
Cq+7mCzEnxqaRmMwJWMsvSlJidwAAafxjYYnOY2nuCl+4R7VENyde3bZj8qrofDRkGwlx0E0o081
GBoXoe62c8gOs2VbtfAQClRNzIjGTMnVQGJoUYvhoxt+6ZBcj8m56Yl7WJ5qpsjRmGwK2XI3dmS2
s6Ej7xbVb2B9RujZMKFOL3JOXlzDWGK/+TpisbHfjo9WlN9GwQLTycLiDrnVmuik60zQ01o40bvk
KN/OE3IJQTRJgJdBR5z6Rf+Qp/HBTNrhuZXYhD2jXcdGdLNUJCjbcGq1UttbG1BG24b7Sgb1Duka
EBEE63g1Aa1kfXMZ5HPMNzOZutsNUdNuophfq90L3q9TjQiI476vWkHpD6U0yTFnK0tYHHVsf8wC
d8XIV6XzzG7KnO+DJn3LzOGezVu6U0pu/dHlbQnxYNuNCgua4DuQeACXqvBikbjyEOdmuMPHVO3Q
kLp4wPx8FwWc9B6RXsyOp4/SjYqT70fBui8GVFy8mXsrUZwLD7S6A4s/Tqd4fjIk94A+FupRKp/7
kt52NlK+tnAfu2DqTvwczTrqXQ+s5BLzK3O9a2eEB3KmrOv84dUzmXmOLPB6hGjHFpbH2xzlx0Kp
NaVfeo8i0t75My/wpL8j5OMvCcDbh8nVd6ZTuNe0Ke6KnF4pKf+mg/zKi1IefTt5Qtqo7yX1aZLe
KfkcwAqox9k4+drdmKAYL24WFTdAJ+al1R43gzpgqFLKXe/F4GUTN9hXfmKvRywTuB2xmY8+F4hb
s3gA1Qdvu7sV3fDbcBz0ukafPMymu4oLM8N94g6HGMLDbR5L/rO+u+cuhuaFqipNykuuIM6WZjLf
qjaP1qNaVvfB/FSI84gBQUTYCFnh1Lu+8g3U1IN5D+dCrSZ0dQYDWqY40sp+Y2gVm7nk9bHMEaOc
I5Zl1V0piW1pnQjlQnXfN0m0a63y4rU2w3JVnQsjUS+Rq6cTEADUAU6IyjVaXlthZGxpy/ylL2Nn
2+uovaRT75+VlzK50c3FSDL7bqZ3u/t5lGsm1W6CdN6dJZQ0D0mRXzTx1elksqoN2995bRxf+1qv
e02stda+vk742k+0vXKvEIbcB+j+2ODP4TtxIG1QX+I8m94Vr9Qe17RPjANPm5lmDRObvJHTnT0t
X+ZiDli1oTAfcz9x2VbWdn8YzCfDc+oNbW1wm7MuuP08aifjMUL3fvr5lD+HBgGTVodzl96rBOP0
+c8jVfl3o+8FC27COPRp/1yFeCV+Pogx8MQGwOWOny49/3wOODAg1jQRW6jFzpGNN6LqXlYP02i8
RT4KzZkGYzc77rCkd41XFjgJ1NyaLVeE8sqhR6L+uCeb5F3nfBtOYyy+GtVcwtm1nvt5Omg2oR9e
WqR74PjxPoQGc860JUAEt1sZRNZLZKj+0eaZT6zFQVl2AZspf0plYr+EysPLor9lrtSjZQT5qk4a
40TPJk6lXcp1mSGg6JCexpsqKudDavTrOnaRuzn5SAxP7RU7B7VEto0tRm2ZCEiLwSLIOiNwKFK4
10UONwzphgxZkUDdyawuUVryDhFOf+O652IcHLmVg68f67psH/spvwJ4JMTWLsnPLezo3ignlotd
NX1ij3VxpDqYPqkcCDvuyARoQTMxEFD982TYJRIHg/5teRqmFST02Ld3LQuUZ+XG5L8yJwXBVa1/
viIlcegWOsb159nPVyU9VZBpNo+TYBXi+Y27He1InyNdX2vIMCQEOy3KtJz7KmdwjNomZ2sU+rxX
zTbLVq3ltX+G8BeGJPk9iwl5ETrDR1c07r7WY3tMTc+6IVeCpJxI58DkJif+w/v22Gb+Wh4E/31A
ZJbxUtvNo6F8sl17C27b5J/mIBeUazwll9BBBKvvpOGP+9aX5TUI1bitxs56ZpVIG0U4xXdixxgH
iBl2yqy6uKh0QaWHwRmLTvXkedWzHzTWcYprta2mzt0YLue021T5hwNzJqk/7N4WwIQKftmL0ILF
J7kWQcTFz6M8JDeJgjBBoG0N186ov6bKcfc6mlqMP4OdXeeQMiNDVNKw9K/FgU37Uc7k2iS1dPAz
htap6wKjPYKf05fRiYdNVrTuxVFteSelwgYz1Orb0mfdesGViq3MtmZbOJtsjvSt9gHWAjSi1F6e
9sKYT8tCqbVgMsZeUu3sqprepzr6DnoQUl7CaNb22882ydR35ouPbtE8jTFJ8jca9oQAAQOoQIVK
Km9eGzAUj7pHSl0VkMdV0/Y3e2jt1VwCYhA4pcDMOGmAmsnlyiobZqmo6o1D6MX9E1WgOjsjnOnQ
j8dH23piIS0uJS/yRiQi/uqJ4RgIvPmYzWDeqaidIA/jVvalUwFP6qyDnff85sahi/eIJFK45wnE
7zGsqw9WHg7bqljsqB/F3WB3YpfRTPzzCC+1tfczzhpH8PIndqk/6so8Ipxxf7d29Ug5HMkqe+pC
K7606GzXA6OeT2doXzoHJEWR2MZdHCXRWniheEW4YuA045FhxP/53M+f+q0cj74O7E1Rx59+Erm/
jaI96KpzPii1WcRY3b4LZMmxnLf5tmpM8wDCL30XPpyL2pw+/YLNLxris1tP0VNc1xDSDb7NyH6d
LDM4lb60+dH89753kq/lAYaY/mYyOy0WQ1Yn+ww8RgOFlonyMNY7AaPn3syZV6J+vWQ2/6yTls6N
YQd4JcrJtc2f7h3RNw80I+GK18zYN0yodmg6mK6NSj+kxHz88weT6O1L69ClLoeVR8hlA6338vMM
uU9/tYz4bvk08QNHwLd4Eo0aGmFqUhkkiX2Ybbe6m2yDsDO4U5es1dLdp0W3+zkaa3Zrd//7kHxv
0ji/uj2lb2Wa1c2ukSEVox6vJh52Si1mAYQ0tftI4o44G03BxIcSLHbH3yNY5RUwHvOprwIsci7H
UGp2fxFYIG0tOnJB0c2+AWsjbwwoos5c8xBMyMS9Mr7pIWYrE8RP0SibnecOcL5Mo0US5TfUuBEw
u2FA2W5pFR1+PsfmfN7UwjdfYp3950tKFkWXXsFJqYapeciikGxmf2DSjk3bzLiHYQpKERlzM/wo
p6J9XICOazuvyY9wHf1ohRQOuofMHHctizNBYl1X9sgKs/qjSmykLEkXcDEvk+xfvjJ5O9iC/r1G
QDq3OthLNHKPYZIjOWaJ/5UE32PsLvf+/GRrEI4bu5btHiXNyffy73Ts3d8OBpMmXdwflQGsP+tc
JMA6XMKFOKZrnT/8+6jE6Pt/P/fvn/77aGF+ULKZ6y4PxWeHkMHXYfKbGw+Djb7tH91xnA6xKChr
PBYGbq7A6fXp48/93W4IOcyZHBzm5SxWFlgULxsek8x5AcrGbyxqpneL6DTyOL3xFNR0DGVKa0bX
3TxYeemcY9E/AcZrHmaZ6gd60olWNOWkFwBBk5yeqmPbdGuxV28RolrrGmL2zbQxvMWBbZ58VpB2
Yppfs2n+80D+98HyR33TfshKX2gt08eK1ee1lxFLcgaN7PkjGmhF7FBPfumlmR3nHEoT4bbs91ot
/0zIXi4fit/0e2Rz9NZLXrXuw/Ksr92KHcTsaKzKhd6Hg09k0PJBAkABHYXC7eepzZGI58VCn1yU
4Au3lOPF+qeiiAbOn9aU7unnrTqk+XQLKrRmbsQ/20y2e7KGbHhrnWvaJdM7/Qni1YRxqr/BxJ1e
h6U661KVneXsUwuZ6D067H6xQj1ii0sdy/Qw5+7jyOl7CRNdbBMfSFesCqYjJuIRLzWeuiReZixA
z2iWtrbXuWctryUYINZqB8iK1ksV2uHyZGiaAcDi6BwzmcTXwrOj6+xnw3kQ3B3ppGu2ki96pPNW
40dZv5RJsAyG0d79v49s9tkSmckdkpx8XwksFx5bhw9P9MfRcXpmBoE81jNjmKquyH2a2lW7vDK1
E/3vpzkS4mULhEBQ6JaEJ8f9lTwgw4i/7Mgvti3gs1POiqtOxnnTBpN3ZSDunSEybpqOnVNRsKeT
+gWDarQR5UBwm7nv+8I8uEn1yZgL0cwgD+jDENFrveEOF++HANH2HDNS7et+eEU6zCnYk7GuacDt
hu0F3gjeOJguScp4cRAf2tbwu53cK7ruW5upfei2HAjES43QTgtaPiUPjodP24k+p8zF7ar3Ta2/
DMNX6zRBqlQU5R8Gkn5g/MJi2B1sA7dYygUMcx8fJyUJY5jwZMYCyF86l8zmko02k8dSYIhzkr8l
y3xRDN5pxq2dQQ3Z237CWFduKGmrnVGj8WqiIzyadisaDCNzRf0doDZTGZZjmboQkzb9IgWbWR+4
eGMxGGFsdpmBog312FpDGqVuQXqELW6vS0Ldp+7DWDb9hJUlhxz4xMoN8eYNvfponeX/Bpq5MjwA
F40tQehF6Lqo2sotAT0MyYPk7I3y1GQBxFQDqTXe7V0V+c9mB2JDmIxNTSYAoHqaX46S3V6C5EMv
HLLkGcKrF/XvgOvTGlFkPBVoY+hpiKtq103CaMIP9TtgFXdH2Ak8UGnDzTSAiwToMKyiIKBQ8s0l
JiSsmO2dmTBXF5b9mmSwzkIoGJT+eb1jDBktu+uyFuXGaHe1FbarXCW0Kob7Vc0D9tOqk1sad4L4
inxHCOwXb4FD6X85aKbXXaLLM26yh7xZ/i/LYnnrZPhwXilqxc6kKJbzr0GMw7Hs1R3UmAqKohUf
9OA+lE1JyorEtjPDZkV0z0Ijk+5D1fefWRwYm3pijmQkDZfzEpLp9J82/YIRkRhVZxjXLDBJ+ZIY
zh4n3zUDSxxiA38Xfl9uvAZSjcbjlNR8pWl2h9gjAWxc1PkMIKaeiWjYDRsRa0aRljOs2oIdBz6t
WJ5UFTkoNPmRUj/4Luf23Zofoga3IXfGeF9NL1pbwZaNLiDgtnkn0eG5DR1GMDPyssmt9ug+txLX
9kHUKl5XUf1YKlvvuxBfoWh9RAx/Zt6Na1Pr7OgWira7mO48a3HwWcN9KjCTOLkHA0bvaFQHLl8r
PXPVXAX5jENblNsmoUd0QtEC3mnu8sI903Dj9bKkeZpemiHwHq2k5+J2dXNsqUO8aPAeKh9YUJWl
hyT0k1vj+vNBRXiei47UbVNhb1Fx3R16/8EgPQ6ZlndNekRuExIWpcK/3VKteE2zb4SFCDAqss8m
IwI6HAZEOiq6RnGH+YETWk1UPE9eVv5RTIPvfaQbQZOlF8+5SwLL2hVxLbcFcsV71/c4qDWc37Fj
+F10v7BMpHsvd34ViOaPfQumiUi5I0RQtfas/ikYOQINGUxHj7VXU7og8Oa0OYqKxtilWZuqEMYX
O0ZjjpwTZELxMIbGPku4KAfsKbqTV2Yo1kPqmtYD6jvsU1wjqimuBdL6h85W3hWTw44BwZvO04lj
NT92SCYeMuWdC0ZHyNTRlcIF9NmZIFdRUV0eC2ohbH+BoC6f2ich9BKb3iefQOoe0MwBjkEq0i3r
ZHxmD37ZFJ8S3CF6+N+AUNrHnw8K/bdrGuPt59nQ5VBsQBIcf+rrpBfWadbdV9jBtIsyAde3oRal
5HbuTNfh0BEOx3mbxi9g8v+6wH1+x7bYlkXqfjoq+WhL4wx9znrheAbMbCzmuOWmKbzhZDulAoUQ
xBfWtOW1Iz9q07BDfuGuQWZgqr5F363ddGr4vv2L46j0LW/0d4fp51nZCCDz1LqDkaVvKgnzG3P7
NBafYOvUdx7rj5RO5fk/XZiYXofCIWONuYt9yJeUP1/G+Me8sMhWjul1xzTHMRrmUb//aSFEOk1b
Rkf2+mfYk3cpfMQefaLhUvW5ffoyU2UuTo5fwuitQ4o0YyOsQa/hxDvnn4kKrsCiWWnBv4TliVAQ
fBbo8AsU4m2LvCIU32WEv6idR/U2tD6ULb+dHmzu2LtEV9UFDdy2ssB5QKtoLpOo9eXn0c8Ht+D7
j3FOgbZxj5bdjS+8R2E4WTVROMqQ5zQb2WgNIZOYqGXB6Ewc/N7c8Bzt6ipICmtXIYNd69mzn2zJ
IBnPEYb+cL4b0CXvCoVBnebcLzxGR7MOWrBby2QJNjbL8bcRNsKtlY19HxdomHI8Fyuf8/Tw85RV
mX1PXTkSU0QWu/lTESbNCQ2NO2zkYD7bWrSHxnFr7AYzfJuqvHKDoAv6eZiGU3k1XfkrtO0Gb5Si
i6A9WsVRLC/p8kGEUcovaDHdgFY4MmGYzj8fkmBEJPrv859HoclEGxMb7IOovjpZHd79fPBN8Z9H
TtVfDTHJ08/ntR9wj/z5rkfLfPRsqwUIGLTM3zB5cSsfWU0uH1BQkI39U8EyBoHaEGXv4+gGTwvL
8+i6XrYD+pl+LrhCZos4qRpH3xOn8iqjKn1JoTpB6xmbw6Di5NmT7bc5MjJibWBuCE8DWWLa4oBt
3Hz5eToqUOq8vZ4m7mlYHURD/ew6T8js6mM6xuRFETF4qDUW1Vg66t6L5/LQtrh7EzMr7qH1DWvV
TMGpr629WZfje9kSzhlZTn8ifMe4t1ODDJih0oypMfmHE4I4x7a/KqMAaRk11aPDYG6PTdw74o0B
9uuSxczq8edRUU7WYZoi94xWxSLuK2LZ4DUQopb5UzYV8fXnEX95QTiu68FCqGSZJVaHmS0d8tn6
nFktlB+kncSDA5zc/Uwh/WTJC52tZ5frUZtOSuJxU6FMUrF7wvOxVyYRkJpy5K0x7N+sKOSfxnsv
yqpB41gYd4Y2vFeDsOEhLFkfmEzJf36v/z79aYidTHHHiWZesq47wIeQH751cbWa3yfGX0cHeOjW
M2aBRa15zZhEPjbotVel29SHKfD/5OZoId/LrX2dZ+TEA7F+iyiLE5FuOiRZu3+Hp7JUewRjwZ3j
UiXVqazP0Rj+9V3V3cfZKO9h4/z5aZRt+BAb7Q4s0yxbIlQVPXS3gL1JUIwXP/FoHJPA2AY98DzE
IVZU+8toXT2nCoFkZTgjwztLPXug4jZ2gudjiIybNbDJM6NJfdd0ueybnQ9VBxomoQ0BoMQSn9E+
4BXixUsr4n9Do1L/DBSX87EfYMLgPuV2f5jMqjkwhFAH/DzJk1zqwp+22RuSXTCX4YefTPbGD3gT
N/NDONrzOshU/T5lya9RSeuPV+M3jjvuWp4dLNyj5mX0o1MzhKjmsJBu8ev0z4k9ynPGfXBlLk8N
w+AFCBVFjjGxVWw/Sqa8F2pcdsOlF37Oi7F9mRtK2bXrqkvS279fAVIq/Bz5CkuSufDPG16acb+G
BPIWgLm85YzQXoGLeH3Xv86Dbd77U/hAw4JtwevROOQMuIrhOOW9DWSPflT5Di+QA630n+Np5kD6
ADcpNyYYINbvi4bcTfWNUk/fmIY71FZLa6sn+m2UvJztU4c8U02zv03VhGChgsI9DyUDM88gu5oj
Pdq0VRFe5NjzolPxPaUGcWgaGMjnVDiX0LG57KMJtSe8LU6PLIDEu1z9WJbNF8/o0eBO3frnz7gv
IPNN2/CURQszoC7Ns+tmBYoi9cwEtwA/1Khv4LhrsDKYLWFgrxaqwSNR9TjtLPM248TcmE0I9wuQ
BiZSwFy6iR2E0EO/D80RQ33ZOawXUb6OmIS2o9d9mvCxDkOM60GL6K/TaaZ+/BPBNNkHgCVOE7GR
KJxk5RJZdch0fQqNxW+X999jbz1NU+Udclz0fX6XeZnx4JAey7BdYRhQj3GLWi4bGJTZc3/EKG4f
5QQOxuU6WPX2UyzIYJ1LzjCXSe+2XlwNo9Z43TRoqLpG2jqRWDEY0FXCJXYwqzaYmkEFm8ltVHQN
ce69sZTWuP1RsqPnJwnweQwMPNVakRQ7pFswl7ltm4CcbHLZCpyuvC+2tlFGeyEEHhrAkys1hceI
e9x6mD16UawoQ5wkq0Yx64qGZI/8vsblJV9N32zwMsU7ezbFNaLYzWfhbxmsf2p7wePyW1gJfwGT
sQ5yothfU6HPB9N7aGb8uSg5D2MGdWnO+rsAgPDdIOOHhivuaHc2Edy2x8XmyXcxYNJH5aQ2lkBc
HFQ0rINhzhtfiaswTJb9bjXvaNcqZJLzhu0X2fXeY8T97DfiotzfYl0iZiwenMfSNd09nqpuWxed
3vjAcOIUhSsRIqB6PAvec4SfeoleALDGRqpOt1DCwa7XxkjL0tyyvkR87xfW0YIzjzsI4sNk03M2
+NQ2KMwY8lQIiNpYnqUVPgNIuyLTb4+qe1U1QqcG4FeSXxgWlhcpiutYOhOUzPrUhFa3jVX020VX
xbyDCEr88KQq1jDjEcYBGwYTO/7pLZoG4YldOLIDzVlU5ZX8jizCwXVxG+ZJ7AtI/hnXwKZZ0naj
2D6oDHWJ7B8C+kT8U9if7MUL6wi5L2EW7IL0Pqq5ulO+HBn8NWBvs2ADXkcrZgRqCPzIsiLqcanF
mL5qdAzXaewODoiYJMaiUvlkVITFp92VHoMKcYAGtRX2WGMsnyxmneXeNGdva44AvfMrcVpkOBpY
ZKLWX0SufDY0wnZfj+EBqtLzUE9Mr52u2FBxVqsSwBOtZHgCYkHUalzsVQdwCfKYZpITc1TIP0WR
vI1R3SIoAzwQO4ckAZMFUKJfe/FJTQaUN9Otd4h8AW/V0Vcg1TpXIr9ot0Qr3uZ3Q+/WK9AaFOFd
/YCQbZGXT84eJ1zPW2lOd13gWYe4TPeOqsydn7PUH2afegRY/K5bOGHji67JhWgs8KOjaKddbK88
fo/bcQY2VMwCTjpC5xwXtwB8mbNfXVXoebzsZYwl+idzEKD2BSN7EZNTs3C1I2e4q5MSBzhJHZ5p
HIlf/lxiF9zK9fnl0oeQlBNuxCRQ0PWCLNZ5eHJkMhy8RqdXT9YI+8FMmnbPOKWn3yiJYsFYEkNU
aAvwsuK7tTcOr2aRAi9umIW07HVD6+h53j02gfCaI5W+Ipp9R/1U7gWKhMHlVgOKHG/CkB6xUv7J
m/DqjxOUKNu/DqX3Ds3us/Xjsx9OABDyjV85352HFgU90sWdIQDgchn3FIURKLjAMN+poqa9hYqH
98lTZIWPA2DPQ9WAvzMjsgpKj9zi6rONcXsHVfnWFP7ec6Bt+xmKFbci1cP5m5GjumZNva9RtTJE
Kh+GYnIRjIERq/SuwMtzKGJtXczBh8v0yh7dIoKl/4N6IENb7yNsnvU2DpPn0g6+QBIAzU22HaOb
VSsyf8sSgWGTDdsz4e0quKWZXv5mZcmfCNVsbAf85AkndIkKqvZtdyN7Cb/Qf1cUnkl9yZdr02nV
F7dRqE7QE3qzK3dZESCOoTpbqXNVjs+NFWY7UbvvLCWIQ8frKHlzJ2WqNw61DnvFiCD0ObofknpD
C3tjSHmqO+8aSh+7aQG4JCl4IfxzZu8oRV5ypP27hiR0ep+FSEaCsbKqc5V7cM+a3t3Z4bo03T++
j2+8EzWTcmE9dfX3kELaHjQ9B3LJY9H4zSNZIngFrDSlljLTu+hL4XE+lNp9hBO/mgWxr5Q63JR4
uU2bWZ2JFmStfXHRKHly1oiQwiFk8ZdA55Rr3sueB2Cqm22YKqQM9ACP1wNq93LOvXWPkm81wb87
p03Dni6Kd4RVd7TK/T3iWDbbJjucLhBHE4voBoLzXTMusF2/GWESVsgJeiAtLdwsZiUJ/0eZZQiQ
LlFKBckvut8YgfwN9MZi/oPEUX53RG3hIGpgzsca0KiHCHWxQYoWnIggLIUNbIzBY41UVDPoABau
B29YR0q8WfGI9nvBozXy2GfylC6emdwq9lzqvP8q7PIko8T7IrGeVBUividqfpbIiZnfAreC/9Ky
sh2Id9iTHIbavFK0btbvJIifnbYm+Q9D+EhvoAjRTRBQYncsQMM2FEVzY5+UmX2NOgjvwi48mkGm
SZqoX1pChG5T3j04uTgmkjnqbDAN6CQHbqy9as1Gdz/b4MP6pIEB1k3bwvWe7AaiWxgRQNBNLcNs
IJGmGUT33PuXe0wBxBz0I+1KzyReI+V0ik1oMpWWtbN1B9s7sGzHudEzm62t+s2Q1fwopxq46JJx
P842X5tO92mcpfs0M+O72PHzFTtukDa6/ZPiz0WUOJcvdf6eD4Z7YUBhq2OdQkgdZ+zMTdNgFLOn
k+h88IVTIzYMezScSS5cp5swiLfkNaTxpTTpwTFhGNzn1kpTMuE0yU0rYQaLZCzL9FF29tmnDtz2
5nRta6zTZYBGHsv/EUlZvTG0g13CTXfLTY+ZOwJifAkbOY+/B4txVOiERHaZ/rqcJrzP2XuqwcMV
vvyIevHlxx9cmpjAXRhCZr1EDPiz2hd4YszAubci92UGboy0sYsPjZAINGP3bNXZM7Y8KpHZYkbe
tECz0eYMmUtdHnzHM/DPqUFulRV3nG2fqCQRewW/I7iJoSqY+TIYX9mOF64qmkJskAZsJg+eXNlv
51a+2hXF1qx9aHccK5LFjOVD4E9SRkEY/Nfg4E3FHFyMrXuP0uBFY3CL+xRmVAJnu0+zx2TAzstC
sWAt4/v4gdJJFxsHXXiOlMgwntNSKlQ/6G381niZ0Mat/XjIt6RYJWa7inyvXZkudejorNn/Y84c
23IVdsVuAOzEJBl12EhCHq9jtQ5IutpIzxjwa+pybcnGvIvj8dWLWI44DRgVZPF4ViLUYNLDRexm
D4M2spMIJrXFIjmv8mj8gKYq2HKmm7Jm7IxITOy6Onm2bP0V5mJpsvVN6OhXPt05DRKnuf/VegDe
JCuddchBRTEFaadAOE3ikmTGhyzZWcFnA6HuGc8VvuehdRHERdewQf7YzRYma6o9rCXtt9/j56kb
n4A2Oay95jlT+UMelu80EPQe2Edc5V6dKaYHxgFlmHgAa3hHDXezLHJ4M/LCbYKsfzIQiWRT6XJ1
B8m+B2fFIUdcuE7dp2Y0njPt8boOGJj1SOr6IPENIwnKGrRWnjA4dmzfXXUmUF+yVqSBMBmDI0RK
tX4lDh6kVhmpo15OfSvbJYVngIrAvDKgRmJpuSLOBWtDL4/ecWzqpzhU1XPqiNvI5eYH+ZWwuTWw
OxpoapKUtW+uDu2ksZLV1JxksE9qP3ryWmTWdx0rbCsJw+DCDF9M+5aHfYE9uYw2jTCerGA8+cLk
ULat6+ikL/iaDkgejoMRPKdsw1dNkX8ST4J7u8fRJhkqxNbOQAm/8o4etGWyf9pFxdjflZmLTLq0
z5701+n/UHcm241jWZb9FV82LkSib3Klx4AEwV7sJIriBIvq0Pc9vr42LLwy3D1zhWcNalAjdzPJ
JJHCe+++e8/Zh7Y9vuaSvCX05rm3hkNngecr1rBUn3DkVQAh4kuDyHJOEPS2UGWeMBR5lCe142XF
ulffdN5VK5koJ358d1EczqQAOJRl9rzHNRrDoAImKpcQxkeU/Y0u4JYFcQSFyGq/qqH5IODp5zNW
6znjzxdNOpAMwifJ0JbqWiEqgyI0EfjFcTbO6HqDLBWHhSkJzwr9YbvPEC8EuLz0btjqQAZNN2BG
w+xD6aYnNlhJNWD/uJFZ1DvZBzzZtsWw9kZ3pZr5h0bd1KrWZKHHvl8bxQWuMwJQ68SZ2C877Hhm
Z3yYknRRXIzakVhdGjP0ERUMJww8O01RHr6XLd2Ce6suVHeEywvRLD/VoQOxo1X5MlO/ZZxEctBo
6zQeropovrELoy+0bMKH5hWjU68ojnIRNu9cj31MItBVUFf6EUEOLn1YboCrEnKlF3GjNZtjKzCz
hyyY8jLVoxzgDpbq4VCKzGmCejhmvmVTMfK4q+nXAMBq4RYE5rgimphQ5AQd6SRy2euj+D7U3bXi
8jNjVKfN6bLzWCBHExsUMg1jyeFVjRh1iqX1qg3GA0jFt2EA9uDrlX28FsrgE1aIPmtRK5Mi94rJ
lVw48aCLWj8HhyjFeFRTshoNUPh4Bp+L0Hq4lmYt4vI1QldvkwvwCAPQlGRTrFVP/kA9C0jC2llD
ncxJ/huRgTD04xbSd/mtps9Eh8J8NturarTkPLXVrmZMILg0xyyBAXioUEkoeYZHQEesUVqgtFru
qNgeGElCjmiCFYeyxMWc4Y0lEoOW4d1qq4um429Em5tNkiRn9HDwsTHYUCSpPC3kwoa0RCCTPhmV
8Rrkm06VTlkvKngUqi0V9RE8HJZ6zwTkQ9p4YsF7NCl0TY/KkAA6htMqPp6KmiV7WKaw1nvmXBKU
s6UW4BvU4Mg5je45vjd8VjQwRpXFlLEFoZ7bpXhZ8xyXuWddYlE4JVV/bIxaWigeMRhNhbJFq5Qv
rw53pdceI3iIghZtw8T9UosNcYcFPez0s/Gp0oFTZTQquOF9Vh4JklkHh6ZyN13YlTYWUxtkOUZ0
UYsg89PepgJeWkaP8kKI9wm2uulM1Zt0peNiH0fqhBZqgysH28m4G3WcioPAiBc75j31quugpgdf
1/ZRGb9HWAv8Sd3FjNJjExP7CpPlZKztkPuCXMAgQpVQWi75WR3ngOoT+YJZA1HwMDdlKZ4r6ucQ
9Cp35sqaVfUsqZjC6qSyZALHO4XBXo+Lt/IkDCqTW05WdKbFEjLsOZdp7wxyWtCbeWLATAZQXXUL
wMuXzgCpk/jfZI8m2Ahh3MjSzOyp6DxcAuPIABR1C0bWpEDRCDwkvALCxBLOJGPWeOGbCNq8SZDU
Eq8FoTI85PTdZq2SvtcvnbwwfCqOsSFhQHSjldr1nCMuazwvac6W/oXwyn6G+OYaW+XOjJoXMbEy
tCnGQ1OiGyQQrm+B9BHnAK3kTD+mPRt8S1yhHtwQgyOuDDGlDFJ7YeGf4rR6KYk0wWDLrWRKzhsa
zAh6S/aAHk8mcwFhWf7WCwJE2TADe0R+jkxRjWgIdlhI5gnOpUfTMJx1m6NeZfiBgFtTJTspjCr6
qqjoddJuM6iJJpitpdgX19AIphQ8zOuY1ddlmgBHSWtnMKWT2lIK9l26ppEKuEZNzdloruFb3UHb
C2PCyEmoSKuIo/fclO2sNlxbixj/a/JupNzksgQ6xEhBOaX4sfwCab8ZspH1QbKIvdembnd4US66
MqkMXO0+dQpNWtsztMcoUK26nakO+t4w/RAl4ey2Aowar7NguNgR8T1A+DuM+kgHqjbfWHF8T6CC
YJDF7DwwRUyBZG+EbNeVtYR+fzgORXoTIb0uKnFcTBpb4mls+m1bT9c+kriwG8U9mRXHVNX0Lb0v
eBgjrMl2INIJtS1avvy7QIDTtfA+AkvyHV2I4FTkNy1RUGkoXMEToklrI1tVQriOZPNVZQak0bHl
YnuI6uYaDt45ksT9iMFlOizbsrw1qDsJCTv2BTurESZLny5W4epHCc/N1jKEAsrVXoy413BuOZ6q
t/OeZI1y/Kb7QA/Y7RmmwgQoalJtk0ZrFrgtX5JJLlhIJTP7NHtJS/VUiyyugUOX3TlxAtywTFPX
7ohKOVMPVa2H9M5x45uwVwbuLDA+XweLqqEoCWXzBL9d0EffIIqXcYYMj0Z6pydUsJqBKgWyuxyD
+EZyQUKH1Nxn5GFUCJF2eRPec0o/Pdb3Brl1C7kLKY4FBRx42bGrh+3G00GYZ66tm7WykaJ0BVeh
moeY0skzhJsEiynVBbBPwQ3d1q3L9aU5iOtSNj5C3V2HbXHi/dihmzskuTHOA5BrGFxf5SCddPFU
UCH+J3ew7EGod7SFyFJohm2gahaEFIWQPvOrG4i+yHV4HPW2bznWKflemkT+yFW0FrmLit9TUdky
WfSEZ1FhoZQs0Ezio0SVPdN5NgdLRXejmVRAHvx6EWKAhwIX7wH7PSieoWwvLswa2O97hULJChrx
SdB57BG9YTpgGg4OKrXTku/vB+Ml8ltk79qGZ+ETvTv2A3ylsCBoC3L+pdLQsZOfuwiNc9AzVB9c
C/5uCfCsm/rTo35F38RkSm7YH9GmtJJwRPtCy881nqbX0feEywJvbBIoEfnIKYvJRwFegxWLlL8I
WBq+U4Tw07rwaMP5xt1zg29hCNWFwgmUxjk4rTapefTIrsqpCLoswN3F5qRyWxF0ILka6QOkK3lB
StmKCxtXxm5uEO4EfcSDLx0Vz3FEzDo11Ecw1vsmY+DNvWoGGR1qLF6B0RtgzVNduKpF14Qng7E4
Gt5o5Zffqt+17EETVMkay0Vm9rxxNsZcsM0KRqLBohKBmgMCA4t0bSaHUaoJClCxqEn4MzCOFwrh
ASXavD45UOROfmAil5RTx25IQ8naVCqoYEuk7MrT5oM6ZSRwTiE4HC1JucxD7Sbkw9ZMKifziP8R
mZbSGg8JTY9VDxZxEjCqssrjmO+KvP0gnsMpJrmHmRbt0iJfMhyjVY5NGEIcghfOFc0Xb7Qldlpe
XCxVW8PQo5NJlBQK68niu9BzCZBFV8AN9NS3IhiIuhKPVqjwO5O4jgKXaer0xY1clhpN25mebSzd
PxSy8KgLPOJQu+TCeIk/4wLWeKKgqwFKvsKIlNlmnOK4LLpXM722ZnMbZMlYmr18anwtcTDBRNgW
X4QQ3IGpnKqQyFqkjWTpYS/vpFdvCmSN1WYrZjksfTTIStx7DJGKc1KbRLEFZzW7pVb2CGotcEIh
3pEIDNYKAexcaVJu/rS5adCYH/gF53IoFLNSEL8ITuCNHcRrj/bOhR45T4XqhZ7/vQv9M+E45Mll
R28gNpWsXpLKOK/EgNDWRLr/fM2J+Jy17Z5rOo6jnvaS8GSMdJ/1ifmj6PHnyLO8scjhRlGlnWLs
44NLQyWxEo2+fn23Mj9dwMlICJ07onC+4vzB34k0v2rbbQG0H2twusJnD0jCKs661cxx8BDLxfEo
V+BpKI18EgxAPwW3tMRF3PHMcQw2fM1I07mGFzhMy3ZXWv4rzIRbWkPnCgrje4DJxMDU0qR9RQJZ
K0REy5vyroWzS9sL6WO6SoToXRwZfivJShZo/0VahDgOL/IMM+5L0fgHxpNEt7EhSF95kt3LpPz0
RJBuBlfHhNYn5Ic98vZy1lT6V5ciYclKKp+xBjyvDweUewRgxyiuUZqJCUCuvmvPdGmw1cA6HKLG
AWJxjqDRRTjfKfBPeDM7RwOHJOMIkVBZqEcxxA8DszBd0VrGQyQyCBzi6xCfdF24yXJPC0eV9qBd
evrWTOOZUdA1eSIzZU6cbGN7sX+2CnPHpRwspSvtiUq+qKboEDBgQ2AQVpOENMI2Yoc1PTbPjI4Y
p01qw3EakTid288Ns58VaAFsUW5vFX9vuvU7vahthw9h7RrCS2KK62nhJtpLJqHTJimL6xx1jk5A
sMVanxELjw69Fa4tOcYz02B0ZVTZiZj3T5gAi0yFh6VmYMW58EyZ0HmcHdC8fGhps0lFODZlTvM5
Cj1H9yLbbAXIwx3SwNa7QsV5NmLvM5cADHrjVHhnFPtWexmKkatJeE57xJbokGae2K855oxZxptr
sQ9JrXzD/LRLk52Rksghxv5cTyyWjWkuUbnJywGnaqVRTGXDfuLnzTSF+6WlBCc3hz5BaekW6cWl
u0mZ6jrAU/axpy1lSF+VWR8hVl2lOPgUsRmO8viREpM0V7TqhfnYVVClKzOqbauRd19zNbDw+FJ9
2AZVHkWxeZHV9LNX8EibDG/6KcwjDJqLQEE4qMa1jNmS5K4Et9uq0XJkaExfbNUiO1uSUCI6HmES
dPrmQje2dyi0M7zSdlpJ6sJCk0ts4nCstPy9Nq/wrt40VGXAlGjQCXG18dkMyeM+tcPSEqNJscih
pCBcQPJNiMlYrYPWxWgabCTaHravg+snTmGR1/z1oN3iLDuQucpf6qck91/8gRt2p1frKYDYQnmq
k3BvkdmO9y9qlYVAm4DDn8OiH+mHJQlpBtDmdZt9+hAZwkKUCDEwPdqW5F5ve5BBefZBSlUZalc0
Zo5S+yXocX+r1c3FxcNoRv1TFYJLbKxxl+bCQV0qJiF9STwI9IrIaa1aVIpx8TCF+kp0kHiAZ7CN
ckN7MtyWlk+iXONPxoa85uKJrYhwckm+Vl5xCEdQpMYRUxcSXSNbF60PCpxgKHwyQKqEziaEFRUf
wYB6nqyVrF7rCEXd4ahYxKt4Gr/ptIWApDGuNRvGN7Dd8yl+ehz6yAZCQYMepHtHrcsTE4yocbCU
tWH2Elidjr06WwkN/OKcXVzE5oNtF5FcW8WvEgC9qAd01Eecp7E2kIyF17ktegfcxaS+aC81N41l
LQ3xKmJD5YiAnh1aJ5mC14kSwoma14JasxyZBCeN7iiRIMyHpN6j2iQsmukOx/YlMeDUGBoyrLFZ
T6nOoEBWaU9VFQX62ZDo22X6sx6xpxXsaVhEpjS++OYFU1ijiZeXKthGfYtcWt5xqdkpRl6up/mA
ACHRzhS6fHgsKABirhp57M7HkAyr1iNnIpfpViXMeXBjtgNLH5Ix5MJ+3wvhjdm3sWqz6FLlmWS3
ZsktfuHqo4+U+46zhwZdj5CoIbgFmD6ZmHG1FGDFiGq+8ZIlkjik7eJ32e6LMb0XXZI7YZcBzlEk
IsMiLlCyCUijK3qcON0eLgrMT7z8DErJfGAkU0p8doJzou2ivWKM1ZPK21KWSPytlkScnOZjo+RO
kk/ZKuJX48HQwCtxW5VKwcLTWdmG/xS23meHzGffiNWm/fBqYK+RtMChSxKLNn54vVcvac3fPFp2
vpe8tTGOLSNDj1kV8pbIwMIBHX0Rk0QG5pB+xZ1VTHrRwC65Eg0lAbqI/Jtsyl/OPwzZ51bKT0RP
b5V1zASBEcEHYnDK5TwIi0+x1OJ1UL1KDcWrDyjJpvLftDKwMkocy/VgNAgbEFUvQxFWy0h70wWK
JFqZiCHkGniy8DVYmD+otsM5jWBN8+10HA8WFFSu3TAZ2/pSByn+e0LiFxwgdgNcjXnOp0W+y4yC
EP0sLsUh0zZmOily5auGRooHim5XlX00VQOiRacan1K2zVzZQZ2E3K+NF6T/V2Llv2RFWXaxcUUt
f+Xcm35nGsG1SC0Y0VhYITsKjNaD+5uuYbv5T27OjgljQwolanZIP2VmPsQXyEX3jmgp5HrMDNwI
dWxMGCkOpZmF0mgWnbRmZHBrJN8oy5oZtkB2evczcwvJdiNCiXzvMwzoF0NtIMovBr81JVV1dckR
HScbxf+WoxbBowBLU2V+5uWyNE9gNmcoHEslL+ZimuGQQ6lvGohzUNCHtWmtPIX2aJMiYwSO2EGr
jN8bT8Ey7bO4EjW8KGX1GQnSykDzDMu6YYCqn5QINRzID6nXMsbua4bbLEeWzyyuwhc0T0NDp9Ui
6IsDOnxCtMt0KuEiIkWugrajsd3Kek366tLXJYehStPXCutzqmBLpr9T2VFeI8Kyimf6XU9yUvBa
yLTwuq+pJZBOAM6Q+6aJ81cLqEwSkovmcQXhsSB1rUvJjqH9P++08Zk7gTr7pt95HjFczOq+p5ml
I2nXy0VUAfgZgElko4wAhvzysO6O6KKBoFOM1C64wcL7LiJry+hwW/EqYRvEx8grTrQnpzpl9Lik
l/H47G+B8sPMG7VTaxbJaszIobOcss5QiQx09kLMYiwmIBzaPnVlGGJ4RerGIWNNwCxRfgXhqzfg
u4E4ZKNwuBKvjr8e0YI5XkZMkYi5nvWCTZREQ/BcE0j8NlThFeYhVKBwoIuSlWulpRZkhBjQnAs+
CVBxSoH+jgm2AeQiSpbaVgGdI0ZPA7pREgXnPMeiRDGGqi6tCtI/k1NKYmZgMsKTcpj7Y9KLCwty
vZxWNxbRKgqkgRqUnDZFvDYTzq1Kv/WO/nihj0/quJfbkXZEQQiGH05ddexZGyl9F1MMGwHT/rpv
vyY5+hxf+oK8VZfNOiNqdERM2Bi0ZQWhv9GejGcVlD9bqHMmjxC+KTB1APYVkYseTZ+upSam5831
PwffKRBzouq5thBksn4G+sP0iAlQSsBL+ONnKVk/R/0zH6y5QgtNLpj1FRJfyBK4sktLz2qseark
G78655WYMJjQTzlJKz6RU6RsMrPnZCZSvK4wF6EX4aeC4ZS89iYt7Ma4EcKNqirKF5Q06Mni4tij
FuMlGczilMppe+XQ57jXgKWczJoONaDgNzGIhFXcas9mkNzhNQE2G4+51kLmC1CsyP1HByPZRzA5
byxG1znpSkxJ2nWQayDoCGuB/w3NSZQHhnyMBE398fMv3DwFpgzyvOUmZ3jwiKA5c1aK/imaOh+j
tLN8vOAgfRjzV2QHp7q2SgBQQKCjcONFRdabO2glLJq5lfK77UZ1o0DIdcfxpMOBXcBzeFF0R45b
olRdrWBoYTFuT+lumeug7u/0OgampfFd7odtT2+9DZQbD5hF00oDu+BNcRp458HnvZiJTuy1FZ6J
AAcrVJh7hKk9t1/EWB7ThEoPV0w0bnojzNWI3rAWQ6GNuwP7pt1I44kAoJmsJuiRwWNRHoQF+a6K
ZRvDqcePnsgIv3LauFXhngqRPh1ogLee2qfwAZPISv809oUCVjON8OKj95V0tP4qY7m0C/Mr6Bt9
TgtY2EoWXB+g4NtCNqw33dI3SUjbgGEKZC9h7G5mzP1WCe5+XddTAky4FInpuTdgkoM6Peq9hIup
UHJODqFfKFQgV7Y+x23GteCb2YtJ4ODGd5nd5r2f3SU5fh4UMocFVcu3A36KnRfBqRJlanZmtTcr
ybkdJ628BMUp78ec26+cwjzg3q1hbY3Lp9TPqzV9Kwqu3n1oFDj3jmQ6GwGushXapHhmroSZVo/v
sZVvRMMo5i2nxzrWW4IqnuGlihtd6mq7DFD2Wq2Le+K7nXzXSQNuFlvsrkKnM6+I46tyXOMBXt6o
yTdKoGm2OtT+QR45pqOYOa8pG+cyNZJ9XhawAYNEYEaI0IcbenbgpFiYA2UaqivEJdMbSWeMr1ym
zW5IM/EyvYkk+HnHTNEIFq7FEt4Izn65CV5KrZh8b7gMhozs0wC1LdMUQlRpm+sdMsugwx3P8MCS
3JdkLOl0WM+dp/ubuFbeLYX7G7KVM44xblsjYlcoMQYWzAbUtQhzpqvvrcuhmqJvINcYMK3uf2sB
/CWUDKT7YXZLJMzI1rNXGMsoZ/IfpmshTYrdNKfszA64thndJTxVC0i77gxaILZKHbR8FU7mgGgJ
f/wT+EW9qOlLyoUzuqLvGAVvUFYFNrI5auM2WEBzne6WtGYUax+aiWobCbp3k6ac77tXwRDfIGgA
J0rjdgHqUDPXOZM5O9BIrQjG7F0Z0awjpKBtMxl6FO0z0Gswqop8TATlrRAVnohur5OIvVKCJpuF
A0xSRiL9oD8T/ikdOwrMLt3lqhecWkHXicl0fOLLZ5mBdBHxiEymKc1vJsnDKoWprWcodYWe9J90
E+fZSymBVI43XFzNeS4oozOEEubGqPadDiGwqYFOtiCWioNMPr1azuHnMfPuogJ3RwLMgIik5IAX
SVkikijJGxy3vqJJjhswgrQwJhBNlDtowlMavfTlA22Exu4LdBfiYqEo4oprWhsQYRy0PVAcDbG0
YBBd9Cb12GM7q0KA3H7XTdqyWLjgkjOCOJCmtA9Wd6WbJTW/wLRFCOObQDb6xgOAXo+th4HFm6fJ
ENtaha7YIOxyIYWfGQyqteSGL4VhBfMfv/zb3//j3z76f/e+siNpR16WVn//D/78keUDRCZ05n/8
499Xi/Pi57/4z8/40ycsv7KnR/JV/ctP2l+c5z9/wvRj/OcX5dv+9mPZj/rxhz8sUmx+w6n5Kofz
V9XE9c8fgBcwfeb/9IO/fP38Ks9D/vXrj4+sSevpq3lBlv747UPrz19/yIb28x36xxs0ff3fPji9
wl9/XB5BWv+yaKr6UQdN9V/+5dejqn/9Iejy32j9Uv2KhiYxqZDkH790X//4kPI3UZQtw5INU9NV
VVN+/JJmZe3/+kMy/qbJuqrQVUBNr6J8+vFLlTW/fUjVVU2zNE0TNdwX0o//8x784Zf4z1/qL2mT
HMn7qatff5jSj1/yf/yup9eIKkPX8RqrmgwcSFN0xeDjH49zwCCZH+N/SQDjEnmQCJMPDY5hnWhz
5eQ36VzwOGeHhdqc6bRyLwKG6SYbqt3LSC5TjDmrDLmIeslcIsOtQ/LDMoW20OhQUAgW9Yo1R++i
zjUbXPeyCHQobsEzg47zBFNKXYotcaQu73dGm96HHoKmET9L3rYZtbkS5Uudbs8YCV8cMoRloH+O
2/NIGoSFSsUaGDSATu2txOnhN2Zw9Cq2zaFobJUhXNQKl9SNdx6HssANx4yp0aj2SiKPG8XbAuK/
0S3FL1xvAnD3LoBr0eMOGI4vKbbQMKs2hICAKFOf2rEhKm08YPhN0PyFYBkFvVqqRrBI5e7w/2CZ
vQYI5L4+g8efl9HvV9Hf/z9ZZ6Ac/3qdzR6si6/4Kxl+v9B+/tN/LjRgA5YOllTWdFPRrH8uNPlv
pmEqimGSySYaqswa/OdCY3kaGAQNxWK16Tz//1xoxCnofEzTyK7Tzf+rdfZflplmWqqisZapNgD0
/nGZNQBT4tFXZVtcIgpbp6tsF9n+/ndvzG+L+/eLWRLZFv60mvk25rRpaDS4LV3/47fR01RpOTtl
GvXz3H+g86GmZnCfJk5m2r57aNCrkq8ACtoly8gWJlfREiYkpz20PPXUviGxQRKl2Yhw3jXucW/o
1S2UFTgq902BVHlmfmMvLwhe8mGgUbHP60/zKLwEz1zcQCCbBxLsoJIAekCRkV5qfBeHCedEg2Q3
PrzEUb6THUe4vMjf8lcu/9EUjAfwffof/1GcxCNhBvw/Ie3GnfhXhsvqJTiR6kHqkZgxYbeVGL4o
2YQzUgbMalV/s+3E1/iuBXOQnZy49GYoEAbRjq2FPyyD1794q6df2B/3zemdVg1F1/h1Kqr6x3ea
K0AaIaDlnXOapfCkLqINLSUztAcnX+ZLkf/KdrjhPu+9IqP5i+8+ffV/9d05qX6/a8cQTbpOUWQb
qHE1Q88LeXFO8LJNJNJMmkcOwiL/r77pX73kPz1c5ISmTe7XJF2Rs/DJLZ4JavsOv4amisoBNNNO
ZD4nu2Hd77ldueq+yDb/+oXrrNQ/vXCWsKRJBrnsEv6z6Tj73XE1yFXv4sBmFHZHqUlijfqNGJ+Y
miV5bk/N3duKJ32ZnMp19VV/RsvwSkSyutY22KHEzwL4tQjHj5/UGGZc5pfWm7SPHLBye5iwC2Ph
vqXv6lE5CUtjA9TQJlj+qH2ad+WYXKzDVMDNeshtM89JEDhl9r9+eVMx8C9f3vTx37083NqIJaeX
F1yHTcvCkRfxa3WLV9YXxsJ3chj/4huK/10B8Id3dNpSfvctTU8UrDLGUJJ+qI/kSXtuP5nW+epc
tRYBGU3YYYhVxpjL9rD3LvKeHQAd/0AkW3vOj8M+emhvJbP4s79DhNPFy7pzsDjgiiiSb6yZcbft
wRBHczINymgLkCQFqNVCSHcQCiAsRSU1jTTp753qD50CGLW9yY3IHlA4Ol3rcGkOX0g2m4h6HPfP
uGBufo1QYa6FjmpuQ/8JKWtO6hlxmOqa7ssk/kJnjPcP+eYHIwzL/JTqZ0vZJandrsGoJuMi1s5q
Ii1r4wX2jL4TYExSpKsrIOgtJGlG+cr0s5jnDEknFzBlbhxqY6WGa1dEv22TWzipoVNln4i7oVyO
l+yRvGNmxaGF1LD2N8ax+gb80Z2GdzJXgwPXgWLbQglnDrYb3ocNVUlFM4urFu4o+vYN3oWVfHbv
GLuQsXN9Kp6Umqy7WcpMeK1rFDKQo+dNtzZxRVbLA744rV738rl212z3gB3fLc82x0VJDuRrfnQN
26TySvaDcqrN1SDuY7pCJEvhp1LkT6MDIQ25htZnZ16IAZaZXqJUJpaEqGx8POV4xAgV39TWDifk
OMSqMzY0yVuV/MCKvJ3k/98oqPRXwuWNR/Ou8K4VS+ko3bJ3IGqcIaa/9+KVoC7aBOn2TI0Wdbnp
uxE796WJl9G4JIKSuVRAdF+yjLEJj9SPNl9fZkhqnP1qT1y44j1h7fGrC3b11DtqtPQ6mxsS0/tG
XobSZxExllnQoWfhaBj9R1t/w35Je5aQQwzM8QP9lu7TFCnnsv5h4Xzk3saM1UHo40vYBKD7zKhC
ThrXViKwNLsLbDRr5bjKSERiE+k36bBrTDLZF2z9lvbpLtvy2aK7UUOLO+TZDXm4Ic2bt+BEwYs3
PtqpZFuNRyUCN8soFPSDY4bOkJACtp4ksKjHSZEueQoyG5+6ERzK8EDCFp0SpKPyC7PqutxXZJ+j
8rlb76ii4Q2lQKe57L9Jk6OHI8aaIk2YMth6uCynRBZbbciHmGsvpAUlHmgdQLtzCVvuXMcVnZMr
NYfDUPm4YG0ouEbKOphn3tbDP0ZJT8/950+EkJbT1kiRheMgWXbyttHsEhJWs8RxmIUE3sxJsFa8
5dC+8BMBdszR7A/zaFyok/bz0E74PpxEjgnrL15N6UbSTPwensgWxg8nI0DFCP4lounsbcIbBWWZ
1XYn0GnFvlQ5OV2m0FaKZYZKES/QJBhYJKww5MqfeUR/Hvcsmj8k3dieINPhvnXMDO/xIVdXosSs
YENGJ7rhB3UJaYpGYuuJ0wII+7n3bCddnHHDdcToGY9gRifNKD9Gk0i1TdNswuaDZkRaXCsF/sR6
HFc+M6xvb+deaNKivbRgSJdbaQB6uqALSveZBiKpzKGt6Ruz3a9Vc8FT3z2QnOexI2OuYVJDEx64
YT7TivcyXFvWxQUCiI7hzFr30fPMO+W6G8FiD45a3QYsCO5CrVZxtrBMtPyPZrSjA3q4XXRMgHky
2kzsUN+W0IF4ruFUkeW4jtdERa8qOnbdnJ58+EAyVtIIJNjR3VZkqRs74t9EYeX1OOWXCeLa7piK
jBduYslzAMx3ZeWkxDGWXOu4TqKjLj+RCdVvcmnPFAmFtlUs5egpRCHgV6/pZNjZS4QfV/hmZ9mV
1CYE+3emUWx1MFy6bB71KwJ+0UJwWvSvqAYgytKOiRM8j7agYrm4pOhgAXq5kBhfUTaKh5G9AoQx
fPdxK5PyHB9DYRkoyDEmOAwCBIf1K1Ga4stAxTWuIhpK0cpqXtxdeOirM78nbaI/HeNVchy/KQHa
ca1WcM6Vj4icKAVX+aEDhHCv3y3cfZx3sC82zNZLyxHbvcrV8IKdMmOcLTrpCyHrb96j3TNLBJM3
UmyFwsJ/5ZdHKUb7V+UtJcJrwi+A6lnkqROLTi7Y/LCt6QxskcaindK/l77J3h4eIIFvlEPwOl5Q
tseKze6rfXggbWbDXmeUj3LKbjlKvmL80B/AYBN1+lZMHVnMxT5aeTpHHpiDGRotfomPyY27tt6Z
CjJhpCEeSXadLHgKyhww2VSo85dNaUewvEs8l1x9dzxD+blEjM4BcCwXqoP9R2TkfMBLl7ADGWv5
hC4g/8rx1znuCTgcYjCuC/Bp8F/R6mZeQmolpYQEE8C2esK5yAML9mpzE8cnZi6dvrOshREhX1oy
/y3vvKl5sjDEOal3rs8uNudI6pEtMcA0EU84yav5mn637AozenQckVS8BEi+lg51KA50HJas5elB
oFwbOZ+g9vHaZo07D9luNds0MUXR16D6IGFx7nJcGk91CdJ8pgeHgPoQL6bkpB9SuKB5OwFjlXVG
WAo73ca8qfTfMEjCCsW0Z8B7tPF9tF+4VT3RNq7EfBGLyhwsl7fUZ4bNIPuZz/a/xmP2ZuhzSJnA
FND9l0/dc/Hak4qO/q+AgY2GZBHefWR4XwJhpxAjZvZ22PiMUoo5AWjxTaGCEfEbY5eWn/JbJm0U
sMiYqI0dr20VhY7Ce2s58L3D7oRrP/YuWrMSTThwzArPpjQNVBvcbEiO8dPNOf4Iz9LoZx9CiY3G
4vd9ozGJh6Fg62agaLSATud9tCAxhgkZk8UHMVjtsf8IUQp1ZKvwqBSncVlAsUdDcSnOslbMWO0x
Jd5j8L4l8ZgSc0CQQrfK433mbSRy6XjYhV3VQ8x2Bn3hVheRcjNfS+Gxo5FPFsewoZOpCTjQ1lmA
wW1hIG1lqx9oGs940sRv5aM6gcx5K0Nb6jdlRggzDAWABvNRXIm37CCcsueMzQdELGgDO9ihY3vR
nhNiEtaUfK/10rxN7Kxo4R0gXxYJGN9l3a+8cWe160J5QIDIhdUYbPP98IqKTAjm7kfGBrjzT9Ym
ZPJ3QEEN7fohbtn98XltkZQ+qZt6j/xdulprDGFndaUDKpnBG3kUW4w38p5DnhcXRkexeRrJAVS3
ueFoVDnYTFAuoomehXt2SOMte8hP3g0D1zMDoubZr2bDKsc29yBXTphpbxR+2wpWxP+m7syW4za6
bP0q5wXgSCCRGC5PVaEGFmeKoqQbBElRmOcZT98fJLstlvSTYZ9z0X2jsE1TqAISOey91rc8Ag7l
nZXRt33nTGD8es57fcY6OdqiMpgRlXMIIRnr0b9wt/1dckTt/pBvUW9fKI+Jg3FQHfIz2iQb37N2
/qWzJXLwRV0P++jpvTPK7w5FBqmQ0iGlRjdPDkXEtfl5Azhk02/7Q/8QvJiH0QtZ79fF8e1LyeWv
en2u5qsbyqTogxtZSSpTrw5DyNKzNuWI6z5UCJ0XJeRNMG0s9cDgZso0eHnzDSK/7r77HCAoiFeL
kIvp0lgt1rFyq7orrKldcdZpxxq7ggfssYQ99oHQQCopb39eY/k8b33ek+NwT6aC1vCNkDHhHF6x
2TfvdVTQ9A2MLWa88nG8VV/yW+dB9xAcc2IhwlE7mtk7H0T/tSDx+sadPKNCIxAFQej3DxJ+yImI
3uu7ZJfctEd/T7/dIb9127zzuPSl4vDW1z85u4JnJrWi5+xKcYtTEQhb/2NCsJrtoROIrs0njXcU
QWjiycfsM8qIt2//u8Pl5E0hqGemR0YZJnsMY2A6Kxrk1/Kp/2B6zrlTwJ9ch0/qgiNE/40UVnYd
4KP3ICqZWrIn86gQ5qq1+sRK8cTO+kE/vP0Bzd++ysp1CCeydEnN5GQ8i67Ets+rDEDttr7C5GE/
EWv/IT9Xn6pL+mBk7niIFz8YHvDaXXMR3JtXted6/pXu1ftpYx/SXe/pNxAj2BJ9Q/rJ2cg9I99y
n679B+2Qmht0ztqRjvU7T9f97ZiyKfPYFE0d4/vPf6pMmLZyTDUa3F3fI75UCzypUDetwX0AJcU+
8FETH5PJw4s3+lfth+4bLyytfbZAhRc9GtSiUHISZqlgiWHe3/HrssMJ40m2/JYHrDh2tybzKJMs
pyDOtu4OHY/yqov0mVJeS4gj1GvSajkhswwRDkE0M1VIdzlGovsFy2AsAwwfJPbgC4RwWC/vZ2xD
NAM5n1431ECfoXRlqOvnfWlv/A9MCQLVCgmq9hUm3PCyPIa3CcUKiFEkgiAeq7bdw3TGrmrUqUgg
59++PSrkb0eFgw1IpySukzf0elSkMyDpZHlturPGWqUY/lcEbBQOCTcrUiEr8j4/gJEZy4vBhyjD
dpRVZp8NZBTvJAk02O4xcjyhf7E4E11k92xBlQ3/cjfGBwfOKIwonFJiz/G50zbl/dufX6eS/+tr
T8EexJIyKNovP/9pYGCnNDqX6NyNc2GdDRfhZ6xgw6X5Ybryr8S5cYyuMPl67RlBBHcUNt65+m+H
5d9XN0/eqQa5epj0vFPjsz4e22ukuhnFcOoF33IIyOQHFh7bKdGu/lwJ//+2YP9jb+h/YIuVTsjS
cKEN/Z+arO3/uaDz8/KqMfvnb/3V96GLqtMkdW1LWQaF8L+7q/rS2bHJbjJdDMO8BX81fZw/IF7p
lmvSWaXzuQygv5o+/EjQqKVXY0hbCtP+J10ffuWXoaocg26tJRwkBKY4KdT7EIEcc8LuIO2niAJZ
7VO5oNj3STn3DgpXQ/+M1XxLSid5sWjQAHVNaNFAnK06ix0D80vZXxv+HaiDlU9/DNXY7AzsRY6Z
QrcG/xt9eJjfz0xGApp/iM+6J+O9NkMaIwE6KpqezbjTs/tF3Q6Vb1XR+9ERzqCRB7FXwTq+yx5r
e9724mUaDy5CBEqP1DWIUlisJGQJo4vjIErojFHex8jvmkX6zwY4BLQZtYs6esRS6a7BJ1G3rFcT
JlZ21xp2sCRE/S1eIgJ1SK8WHMRt9Ne1DVbW9iFHPQziIQ1fDAsFataTbg4dlNl+7t0jgt77frpt
/FuHgJQpIu6u7izwg+op6vWPDbwSD15NsXrW56bfF23bg/dEGay7KTnZGlw43lB31DtvWBRcofgs
BMWool8Oapyh/cC4cU37aDJdleVLld1b3bVi5gaTsVc0m9zax9ZD6Q4peNzSltY/9lswVB4KsE1h
PbUTbWXI1gOvvWl9wCm5Ur2ALIgV9qGxYFGZcBpIihAvls0t438lznctQr4o8sl8ttBZ44eNa/TN
L2WfelW2czV/X+vztmpfJuVv3BYbG0A+PdzHMj1f9GbtWT3Sb28YHEjTteGppqQ5Uc0AMLDurYc8
fShpyZlkneFi8pHIjxqc8+wlV9YqUZQF3eRsapEpwGYrwoMxY9vtASjhQ8oocw6ZZ/T8I7JQbVjq
0zXNtHHxr3pVeqM7aiNapjc8Tl21n8GOmVlKMf9+mp8i7gRx5Wl93QFzi8ZrVE/rmm6LmQ57kkpF
dEZKFOZklvAcNAvsIrLhIaJEOz7cdgqJZvPrM2OYj934MiOtjGtz7R1yKIfYWIMqWwfyNi8e4uol
qsxzJ+ZQOjQPUf7SBi/f55p/NN9eRM910RTf2jdb7e8KY/6X9OIRk7wxG//fOliUM/njzz345Vf+
nIqV/MOiJS9osyNPsYXkR3/Oxrb8QzETm7alu5bhEMP437OxZuh/2K5Fh55gHcu1jWU/8ud0rCn1
h1As8zY/FY5y2cv8tVhc/zgJ/NAo/V7tsmxs/j4voJqRlhCIJhHQONJU1sls3BqpmXf0Tg8SVwGj
ONL2sAdxsdz+dFv+vO7PjfjXW4Rfr3OyQeniqu+yHDbnVJOw1ogYkm0YafSk/8V1mKiWJYZl7lS8
002gQkpHhV4bd8aTnhfulR4WFM/evszrRez71+EC6DIt9lsIK06OWQqzamCjRfREKz8aCZwnJzDq
VW4szBVNsw9aZIW7t695crT986KWLhyTbZ5DAN3rTR6AGr3uyBEDcm6NvuPN2gwOheBeRUuiCETw
uWwl7voqLKnHZZi8wh2HiKb/3CY9PB0qrMqZEFoWstYAz6qAvnVGJuyq72OXviH60HQncQTQCJgK
7QOYR/AbXW/Jd5rWr7fbv36T5fb+tF0NfYuQRYOn1OFhLvHKkmCd7oxgQHOhhV/duR+Jiyse3r6B
J73kH5dVugGhf3mxDP3kBrYlIFE7k/OhbfEGWdjKlXsW0NYkMN5dDXb2UERQW+tkD/BuO+GGGW2Q
TW9/iuWNOnnjUJb9/SFOvjvsLG0g6YOmW9yM1WdomHEDCEtmdvgpahOhq3cu+JtX3LBsG20cm0HF
N399s5MFETcS/+gZecEunHxZnzyVxq3AzzhhhJJLy3z3nYuefkubbYNjKPRFOuojJH2vL+pqSYa/
sANXmgla5r2ilO0EhGLnU7/9RzeUqUvY0hSGtAzL1dGgvL6UZUwg8Rx9PiRj8Rw4YYX9KQExDJz8
49tXsk5fwdNruSfTJXQrHRzNVB7iOFXZtSJyi5aa71tF5RxUW1r5baNnFY1A3N+lWWFvI6cPBqBs
JwMv++x3j7IufEiDZsnCsZ8ieJUhYABIY+xbgjFz9EPaGL01H4N+TmzsvkAwOL5DYGvHz6MOPA9n
ZzYrOlhhoko/WGCj9HHZRKCV8MooqC12u00UwoGpSi3NQg/zDjzhzcD8ZJ33caM1X52ALI5luzsE
pcD+DdCR/WBe5sXXoXAnCyd43Y2BfZ3FQQoOC5QV42chBSzhxh3n+DIJCQUgbnmna7FFgoU25sNV
ZZMpLHEShpb/LPXGHq7yjKwsKtbDVGXJxhBdhRirypqkKDezQ4jsksVEt0kRhCX3LFdu4mDjsF11
USUCXf1UUlHokJewbYJjGUMAgjXQyA3GdyKYfHLiRFneGovTBYTDUCe70S/wSZKKNVAz7yqgvsFk
hdkNT4fd80SSqnvLf9UIqdXyHmXxaNPzCLG4rG1RcR7prLr+Cr0kZbMGr07uO8Zg8DiDRYbRkFdC
wyiXNE1MIIPVxl4/V7gKyoqs4E0bVV23wX2oTztzjgf/shk6h+DfjrGxg84dRdM2TnJ/3qs88Ql2
MH3TuBH1bPlXWGDyaYRkDeuBfAKFGXADKrlzMexrkaQv6HeqAdPhAPVa12SwzYewUXaGlB3UWNmQ
X5XYCD+FQ2csGS0W2ZYDoUZbGfPmha+BH0IQAlS1o1Hr9LZzEzVYxjdWoM/yCqhA1LB+FAA0oXHO
1hKB1SUFDaRCFzERD5XIzZlorUTa5YXC7hLeZBKr+mflRqNzVaoYeGDRaYl/lNEYtrduBknwJhzE
ArABE6g7zSrqVa59aR3mo4tY09QjI9kqsUiXtYTU1VnFF6f0KwUaXCTpDRmpcQHJyA9bdROn4Piv
W3s2kkPaQmxkw5siu6iSsuEANE+1cVHG9pDu8ylEgeXEmvvkI9qn1x/4NPf0pnJ9TDNT8mAHMsaU
bfi4kKDnDvkF6toc9UAbGHqYeUovQfIVvjaWHiHnOBeztFz8TTlNAZJnrS6M+mObjIPQaZCTqumZ
AyFmhFMZIRk+IIdlnH+ZF5PulvODqeMGCIS1aQc7N8+n0KkeBtOhXpdBuE0eTcLhseS0QROYBsck
Jctvk+H3+m1aqWTa9j7nKUJYc5fTpmgJRHkkXELP9wLc78csnGmoDkMoIT3L1vIfq9kiKq9TWK0/
9altanel4Vu0p+KyhKLTONj2wM2UjGZIFIWnsfls9poTTskGFIMByXGWYuTQx5vvdQOYc88prA4i
bWmYNTBbpqI10eepCZmilYBDIxe1UQDtJrjCv1UGL5E9d8BUXRY6n2iyaOUbfdeW69610+IsrzNO
aPgFsU+clX3vy7Jel3aYO9DfZ2YWQkQnozIhWQ55QDM2DQnQwbIKYN7d1+SVgAEvagJ96PxH5TAE
2yINgRlCajIqTysrQMxworK2H2ktFk6mbNhI8OJjZ9/Y0LV7oPU8n2prQPegvZ7lcOr0lYtrhBOZ
MQXNIqUywKkCC3BHu2aQEcuQ34wgGzp0EbXVJtFBIwmIcBIHq1dw1xe5aT1I3zbmT02CNQ7TWWQP
6JUC+AmUOeETJJdmPS7yiqG2IVOgHC3HiOeWWCMmpq7Utq6v44pct22dZcPGMN1wPBeJYeujl1gp
odUro4F9yK86loPwsLLHvqoQf7s8j51TSugfGbm03aYyp9J/nCa8yNvUTSOf/kcQZPluMFsThxQ2
xcnzezMst4Mo7Oq5rTDZbVPH0uL7gdQ4KI+zQZw9yY9KbDPhxi4B3kZoQNi3lHaVSkK48GBYMV72
QqaggdMsBso514wIevtREl+DKce4aZeB2XtlMgbBwXGqXHlp2AFDB6pqk3VV2QgEROnn+P9Moyn3
ZiKIjbOLhXZQ2Cx+V1YR+jSRRqyPW1HIwuFVaV3lH53SMfNb5knN/OJXgzlsA2PM/V0gF+KF6+Ki
fqw0n9WCnURmnENyzqJiH85wEXLyTRpY2xt7mJV905tlqY6JFkxPOsiQ/kDC0mhdiaqto42t7Nw+
bzCK1VsnqvHWJ2Wq43ZXRWl8hM9NrlyhWWgMmlAgqKqUPtEx9CPNvdO1sQq2oK2GjLKS4QZDgnQv
1cRFgjeo2A96VMPnSaN2uJFCWyAuLSzoYx/ZU/0tiRJ/OvNzKKC7MZ+c9nYMyiG4boKkbxus6jIo
fQDYWUHxmgiuhnhVWERhsSu12gQ44A8AKK9mu0mtMxcLT3szukC+TappSsZYiPl7qMRR1UnH4UlP
CDc/EvesZxfkKYgvSWSm2dZqdOCfq4aG26CRVOMWzleHtycYV5rAPI6CKDSai9rp9MXDHFvu4A31
AotHn4uDeMPc2nfnsY2pdT03pBmdGZXb4vuqcB2w21Dm9EH3S2krqEgVQ3VlBkJFx6aaoqWZEEAj
uyvCImroVRBxPsLQDdKgINDQHCd813LZDgD1J/N6xPtvICVNb1l1LHQiKlJA3nfj2MkW4Rx7jT7f
lX3Rt1smMtFtVbZkwBQBcZ3oSQwyPgCQR2Aj2MbknFHiz+yoBJGO+mxJoleVNTukyco61T8lSdDl
91ZEiuQ+nIoRGKDF1HCDnbwMFWA1fDd46FpSNrvzQM+VeA4iVdNN0AKMNZsknWu2WK2Taj3wtKIY
UULZeUPEyso2KsM94nOKaaybdu4rpKe+NpUb06yLykSSOsxth9giAZyZ35uWzxl207t60lYri51B
AiZcxtMMv2IOqq+K7QnU4ARChHiMJZbRFldsCsRlA2zYiFCMd3anzvtSb/wMUlho5ODNcDka2dFp
hxl/VulWIXL1QRIzhRB4bCz8jLZEKJ5uzCoEtgzELwO8t0qYLo3H3HSmDsUc+V4TG8E8qrjJOq4b
igI5GGcyW4ETasHTmOiGBlOniZzgmaCLSicaNIfVRfkOG49NOQ2T+7JRSCKZbai1htLewEvWCwBe
GRa0rTGKYry3yAuHEzaAsdSQpwNlo1zr82gWEFA5uNywclIa8adJx1JIpTe0okOtsgqGk92aVfs8
RSl8HdpchQsHMbQTPSFCNrH76ajmRkvHtQSox/9uLjRXE4mGU7YPclItde2qiFkS9ZrmDWJMEh6y
bzOleEgEBCkW0wg1aGNMNK5vGBVuQcwoK1X/2bTaZsSfj1EJXQQsDofGqc5mtIb0P1H//FDOslUf
SzvOtCcROHH8HFo1MBkqOAZIqlWjysx/LFrdptAa+G2JhjZKbRdZlm43NPyJdlElzv5JqLSC+ucY
4ZL56YKg/koqG6TkzVjns5au25H3kD1W0EfRVVd1o86+RekDbuExyCLc+X6ZUlvnbWmqR01gnyc7
smys8XM2MYiuxybS42JVZ0GjE5CoASqi+F4qe9WqArEu3vC4ciGkjP5i5W4MQdta5ixhh95piqpf
1UI0/Rc4ItX0xF2LZqrToqDY0VjmgJc0MJuETj/ZI2FzrGbi0T/n8CLwS/eJk22iwA30tZSDVdKe
m4CgIebyqYE9NBwoANA1rqU50Q7191L+rqZBWzUa6qDBymR3AGHU6FCY2a30u4jzgVmsTZ+TzQcK
US0qRjXUgXMNB9JH5kVNv0y+dFpEQDdkzVgn2aQJAPY8ZFPttjcRJ+NYbXgVhUkePX/1+GyzzQfW
nvnTOawk10TXY2iMUMq5xYeo0QS80tgstPo5WSIdbxhXA8Ggsq5rurSUVShVeTPhKtpL30dxjh4z
au2bJp/c8qKpgiz9SmawnscH29Vs9KysFWSpZNAK23Y/zzpnMW+Cpj3jXB4wPH+o5oRkV0r4M45t
XhNNfe3w1NjARWN2yzz0qkaTnZadP7RX2TwQ7LTKdLduLpgktfFrCW4UwS41UFFcJ1BbafewUyiF
vVIqFs1xDJpqqLwpFiRMrkjJqvMMBWw4O7X5BVK+qWtnhc8ysnnnMP+6DsNR3qXuyg5Qp5RKJ+rk
KD+LobH6UMyHvvoUmMcZuSqSvwbg3tvXOal8/nKdpTzzU63Lt/gCVjrPB0HnHIgnau8lkf7ti5wU
1CxzqTxY7DnotyndlCeVrWxwRTqbQhxKbYZCSlaCKc1rKPCXRaQd/GQ8kqGwfvuaS1n750rW94tK
F68PlrClkHxSWBKYUfNcGahnLWA58DfO2in4XLlqK0KmuaTMbydMCUBv6NA1kRfQIXr7I5yUtn75
BMbre1sAgddExzNUxEAno9yXTsGaANnHjJF5vn2xXx4k91jSPHWo3aG9Oi1pTaBn894150OBdN/2
24eisA//b5dYHvNPYyWd0jmZGjUf7IaMhRTYDwnGb1/id7fMRP9ES4pXjsf2+hJRHmHR1qiWDSju
On/F9MYh8EaW6h3r3e9ul4kxaUkQpfh4OjqGKUUqCdXpQJznSmbxIba6dy7x66g3Fg+xSRMFSzDd
69ffpQxTthAgJmleXI06DbX+piJa2BIrZzrvCZN4+9b9ZsAv1wPgvwx4aqkn904LZUaOWDUfLFjQ
g41CcQG/iU89XNaJcJCygNpqnM3a15gu6dsXPymoMtRfXftUoQLmL46zlmvjvh7TL7HIN+nwzvD7
dWy8vsZJ0TZz25lVhfvZ+ASmffXTz2N1ntmf3/4m713lZJD7TRy7NIt5aYldTlHqI69P6Tl1RfbO
A/t1CL7+PifjY9BTCZCL72MSYhOEz2b/z/oYfz4UeigW7bNfPaxUKsJczHTPXCx3gXU2y3M1fnQC
az8bn0qa+v/mzv19uZPvYyg3MHUObIcMaXvfXU4BxQZzLZJ/815ZOnIiVkfXOO0YGFjMnSBvl3Fu
fDQaB5gamRGaex5Pl1qLcTZ9by357Zv80xVPJnKSQvtwDhkTMbW4xkWqWB/grFJBWhnVGaynd+7k
MpJ/asIsD44vxgZA0lw15WkrzUnbgoMnnrFswGqGBN8kZTln1zMm9hc50Ct7+8mdvr02hDZHseYu
nV7mxJMnF8FVshWll8M8FOJsJiT4YSBpbVGLjN6/uBTebkzPAgWqOFmV6eOSrF3EA02u5DiD7Vjp
VPg4gF++fZ0TgSunq+U7/XShkw1UQpKiVXQktSOUoZ7cD3G75Aup8SGGi3Nn1HM372MdtBVoAmhc
qL71AfzZKJs7KxfNlR/45CwBi3mvU/rbu42MiVWBbYlz2gSeOAPIvM5DzzKAeeehWeyaPC6PeRtQ
vn37NrxzLfPkdtNrhVdKJecgh9rjnL9u+wBPS/EvnqrLUip4KxEEqJOpuWzGmapnOBxGHe9DF1w7
sHssu/v49rc5nTGXZ7q8F8TN6xLx2Om3STmD98IUB+pNGh6d1vEoFfbv3LPTFeD0Kicjh9QGgtTg
Zh0kZZGVj/Mv8fHGR7P1PDhT9G+uxjBAWQcN9JdtaunYRagXwUBTAd6Z3c+wq8sJE2iK4zVzB3/7
L+6hyQX1ReL2yz4xZryZvqH6QyrJP+spKYkG8vXbFzmdwLiFbHgknOpFRAew5PXWZ4wDi9Mp0WMw
kFYTkB0CbSD17vtFlGy8182VvxnlTCc6u144zSZF2NeXM4PKthqCqA5VOPUImRpKDSTjWZM1bcaQ
LhubHxv0FA6saEA+Ngd1QsJWBpQC33vHWMM9NcwhPlp67roeb+PRGapkH4N1hB4LxpCw+Ys0LEAo
kgZMGM0qnPJsPs/8vhE7M8/Hq0YVQo+Qzs3ZDCc0IRlQP/jhPODHBHpvJd+KOQqGTxR6QyQMjpMV
QUS8SqWX0ObKUh+BikOXBFLauEKU4ry2UWlETEMFEdmA/GP/nbH33R7x80Jj6zSRJbLLpTHNTHTy
3hoO8QxubQaHLDEbZmHprLSlZELZsgbLkmJLxIU3ZQO1LnkbRMahbp11U0XnfQXijvlg1Yrxmurd
x2x5WcImvJRRuaFs6RlT96UO4/NKFFcyZJJnufya1MaXAAiuE9DHIKF308Gjemcv+l0ocfqtGIAc
g+DwmPJUSDEVTtlbvLKHtA4wNtDJo/RS7VSARLu1x/MmzQpPZpTfCMvdF6RAhYTej+T1BbbfvPNp
fn0VmKfgvLoomHRdnL4KBBDA7hNNeEiSCl/3RH6FUDAzVXMpQXurYN69/e79/utboFUESzra25OH
avZqtqKYr1+WuJGqqLmEYfRQkFsxThptIwtTbKPo4AZXw+h71HMv8kLuKI69Mwv8Zg3mtXQF5hx2
FsqyT04kE/2aWBHNdOB0el9WOR6b6GuXGMdUXEpjuJZmB3XkKriCCrqhkUkRMSVHMLUe37klr203
y2Zg+SC2ZXMOE+TYn8xHsiWobOwVtyTuPMpJe60KtxE882qmUduV8Sqeg51J2dPV7r5f+x9pEnf/
gbL1P1HhTU2XBfFdhXf0WuH947f+UniD0AKfJSm72EC5pMs6/ZPIm2AwiluCBfw1Qsv5AycX5gAW
QcRrsLf+W1WoI/JGyIYphj4wQ1r8I1Hh69UCjZGF8MdkUlesgVQZlp//VMbQhRrtpAJCDv55md82
I9su2f3gQv3Qvf9GUvjd1PD3LPTnZTiMGxIR5WLeeH2ZqARbMEAE2gA835BOS77FDSXuLZXWtcBv
Wlrpli4s8muS1kD+lCFOWYCx7aFiHTKltmOPSHDDXTgyPPND0T/P8blFLl/SDpsAamtRrG0VeBZt
OkIH1hMZwD3nk9n0Ar3eG1Lb2qNNLjc65krsnZ60KYjCPz3833zN39xMxGrCgLlkCvuHJOmnm6nV
NqkikyE3Dt3zQV6ghVr548vbF/m9LB+wNVJGZhKDHebrmxnoNHZEpLiZxpKEgmrdnEW/K2vR7+Ex
AEWGvou6PERmXiE3r5CdozaGBS7JjfVvu+nWQZxOFsOa1spovXTFt9i5HxaRIXxYMgvWIRQVUz5U
xDeWACloLhuF2tI791x452XtH7v2aa4+9Aj3fZT5kfk0DzetRSKGKw8jd3fAnd0a5iqrifzp0k2A
CF3hz6EjDuOdU2Oi7booO2t841KIAds7OpbymXCFNYqVtbWwNMsLY/Ee+XCBUfKX4k5QB9dHIMcW
KvAJdg/czMK1Nn6tEzlwSGCvtQgcRIulMVibEQ1YFPuLQ6h0KWx1+8YAhJvdVEgrpx5Rg9EcBq1d
N2jX8xCrNP0kS7zoeLtziBKBTM/mBOKC1nJ493w6YHkJBSu7GSAGNMuqnW0Snd+3CZTR+Cl5RX13
Pzct8Wj5rnFfGhSKHLHWBK5u4yDYVr0CI8DuCe1npWEUuDDnF2vUNhEqiTRub2RYQuHPcK1VIf5L
yjsgRQ8DHzbXxabEJt7ybHps1kvEgoTxPFTfBZHeGCMNMHEJW9p2cFPg5eWxMF4SlEdLX8PXnube
OcIrxbhP1CvodnwaGrscPa5XRZZ71vTReUI/RTIoNf56L2O2ZHm6V0RUZGa7tsbqIow+zYuZvv5i
84DpqG7yRnozp7ZasePRzipecIMIopxeoEXNwwmOc5Sfy+lWLo4wSr3x3EODHW79cDr2SO0AtpPU
R3jEgF6ne44YKEUDdFx8yUKk+8QwRM5DQoSvPq4Vl4foMvAV5xxMj1lvwakRoiwhZSIKE/eKJPJq
Ni5lnX8ChXoeF9aWPjSpYvoVYO/NKCv6hwWesdlzI1IYQMYM4A/ijFQGQiLyHbfjMCK+jNwLOj2r
fPFbQAdt1mn0pV+cGM7iyXAxZ3SLS+Ptt1t/vUX6PlPiakMuzvxPsco+OdZBaNUjt2AOIYPVM6I7
0WzjjOx1MAWYQ5qBFzb+FAVontp+A3O3JiSlwdlnEgQ6wEMe35nTlpn5ZOZ+9XmM15MNdrVoNHJm
7mS6GAfIHsW3zD22MCO0DIKqC4+te2eG++00iltaSQPBuymWk+9P0+ic1RwAhomUV1qZTfStZIEo
IDd8v9P/aC/yrvPhP21W/jeiCo03tzKrguJAxF7yB170O0OUX/jLHGH/YfKaU22w2HtwquSZ/bWL
cf/gGVFrZx/DRocT1N/mCH5kI/kVbPolg3rBff63OcJgYyQwlZEACEDUZR/0j8wReNxfjVSLKr+u
JJuY5WO6tH5ODr58hnAUnSM8R/J6pkZwBaR73vr25Kz8dslAd8wgvGJAT+dk826+/y/f//j+37//
U+pW1wNIYiL/+H17+ePH/zYW2rrQh+jHX/z9FyjxlJcuIjJ6rcdWRtV9hwTmFu3BeiDw+/77H2B/
WlGC8Vlaqu78WKc1sd9jnN7abnVTOz5kF6061JgAYZapYhPW9ZMMoFqlVn2rMlZLZKecy1OtIezB
WIWfNNRfwA8d+wVgOxOtC8KhkzSD0TpB5xnOuzgRO7z1m1hOX1jeYNRHSXAgYE07dPGcEpYirqLc
ac8LlD59Tg1iJKBiq835Ab5/x32buDzurSE/Dq7ReBpC0Gvo8msi6OQtp+jDlCCOjN2q2GlO3kDX
qoi5IcozQcfj9UEZb0kOSmD0j83GGSdgo5qRb+sBNWNSX7pJqF0EmuFfFEWuX9j+WdygJkudSW16
4n325XgXRdoMbM0FlZPCszc73ICzszFDtyVoM3Hh54kLA1HJKh4i8YVT1ACdpK2C0TNC8viIZnR2
Dj2nlUXu4BoYorGlin6t9SWsJZY9G+PAnMjCAqTSTlctaOyeLeSOx0G5BppHL21vmuZx3aX2JWq0
9JjZ0wOFdnVQLtLKuEk9ShsjiHdQQjWg+nVomPeiByfS5Xy4ZPiSTORLTFqHz3sON7Vm78wAqFiZ
1/fUCYlsiAfyQ2Zxnpuwelr1XHbOnqybVZ4RdUeW18OQ6TdaKADgsy1qHXm0DIhWs1NejDpr1zS7
HjtrG91CQMZXAspqYBgA9wEjFWLsQ02+yuugJv4jDlfEazpEuxMXcS5niwjHuaCD2RIgFz60qbaN
Juzzff9St7jp0iG4cLvwGOTzs1415mq0229SBxsRhhCS3C9q8iFxTVtHmy81vfWiiNU1/pRJGDoq
tKjTJ58q4wJK70uSmLDIBnXe1tjNo0ayD+L7IOe0mku6P2cRKHNUkJjYIzZGvm2SKpd/YvgReIaM
BQ1MlG9iM+G/JvOWxOR41bVobO15CRiB2WfVPOsuVo/GZKSIMlxxU7XViwYk/KxNnpyxcbYWin4o
oIr2sw7TILVIHVX6tVtq0UHXe3uPQtrcVFn1ceo65yxJm2DrlN0O7ETW6MOOZPlbJ2Gst4b8nM8t
tvzgA0aOkQcJMqkOOgqlCbE1yx8hesFdHhUPTmUqTvPW5dSB4isSU3oWedygyB4JjBzPXFLL+2ao
2URll3kbR54lavujHRmfM+peL9oBjRXTDDxAtFOg73xHEYBt297oc1WZZWd928FwkN0Ztchd42Dp
pjaIWTeFi0CyIJP614FXhZGurwtT6/dDnJynvnwMZHb0h+Zu6BBWwZP9Wlscz+yygZpqV+zVid/w
lX50Y71eSUDHq7avj10W3jtGdIFHFmumM4JdDcc9OrrzLLaYaG0iXBGwA6QfLqnnXvoS4Y4ZPc8y
fGT69vC9zp5T8l5WKHqpvswbP3dA1qfzDdSHGwHGLUeAzaYf6y0nZBIfNGBCUZ5+tH1SxI5hOzCN
w/EklM8/1JrzKRakGo4um9/UQqlVNYAzUic/a0HVR0m3yQzU+x2SmE3DigUTaTzrfKfZCUPwTODO
ZfN8GVpmd5YSkHL2/Z98mGqTGDMva/q70G79zaxrKGkG/06ED44+CS8Fih82UGj1GBfo8puBP/Vn
iKf7s2Syzlk8jU0y8y/NrPa4B0hbAgubLH+UU3KYUzlAA6N3Vm7QCaMv6gaMB9YIbCtVIVQCgoPv
aHa5F1UrbwlA9xQpMKQiV/FmmOc10PrYYxdMQqSbL2jq+8DRzyoJIiklO2hTJ/oxafPgMLoI1FQR
PdG1a7bGErWT1A+jGvutnH3i4WwHWeQYY1fgMeewtNf9Z2G20y6xF+e3vjXRZW9qiLR57n6qxUiW
oryVZF5Dp8Jfnc7ZvZ5oV51ThMfkv5g6ryVZdW3bfhERePOapLfl3Yti1jSA8CDhvv62rL0i7nnY
RLk1d1YWSENj9N66jPAySOhNCZ7qYR6eiqbEcA3klv3B2gxh9Ldjg32pLlWAaRhpeobKU3wFDB24
Ezvawfn9zeotojPcKy3Dh66RBGO0UbQVdfsQFAJoYqOCHRYDsamL7jNEdrVu2uIakXLpde6fSCgC
LbOdyFrn1CL9nUd/oA1K3mDntc+Z8G/2nOUbNwK/H2UPDgL1VaAr0FWCrjhOE7CAS3BPpfpAHv5O
5wz3nQl0rTdJqCw+GA1+iRn0ojbHB4KId5Lm39YyohPi1Av2iw87saINWvE24og3uPaVEcFuIB3M
wtexWkjBwKJSfEQuejxfyr0x2nDOFO7msE5uTY/8Mircj6EG4YOq8LXKkq/S3qR9CcwrSW5L9dSR
2b6eI3ZkaQDAG4HFRMfJSJcNiuUKMSOtEGFOJJ/nb0ZHCmjXqv1cWFd0QXurUI9+shsJu9m4+ZDH
KtrMdWmtC20+zrr6GtyJg6Jkj7Gz4IQHp30VzbIlo764ozd1FM1wxwSxUJd8nDYKIWLMZAyIqD1z
NExerNHwYoIN69XYE65mFc3Vx3Cgh+csyAiM6EmDCv+V3leRn8nJBahMphiSZjRm0Hd0yUG7Mcsc
Pvp0RXA+P7K2/1nS4ZefI0awy+6vhoXS8URvyJPW9AD0C/EDMjZMh2ZMlECsBEvWTV9DWL42nf8e
qGDroHzVQt6EPR90w4TXDoDg2E2/0CEnftKG0TROwOGUKv7NHGOHlF9AoncsLDB3SQt2mp3k2lnR
1bPWCea3lduH/8xFfucKee+w1GcnldBHpyWuCy8j02shBNF7xfNzsqovt/AxL3kpk1aLUX2PG6Ch
Qu1cE3jkiJbPFvJzqNyVTPGXYLcBE1cZ3DPVfE0LqL8IVqk02k3dm2eaLoRQwr2dImsrXTZ81pC1
m7Ppjyp4dVXbxAYWAN5Ksbey9OwY7GVOtl0YvIYDjDXLwBqfMRjKeGu1D5xaCY9QScP+mvC45RNR
jsHYnASn/nQAeXpytfilODlvdb9wW9f5rQbwNen+FrngzBAJx26fAp+jZQZ/MoolMDn5Yts16uHI
+FUn/bzx3XmPwHKhG2OEW0mS0zi731bYfs69A9W/f448kxj36bHKmpCkdHkcy7Uhh4kNVO9Fkb6C
XwfsY/GVtL2ZjsEKzt6heg+iv7Av2FXa9f3ll1NLApbS32qqdpUpLypyvjDjnDmh0FFovF2Xm/G0
9H8DfDOrfP4Enh0Tf/GoQeMFBuFhUfZutnADpwKS49g8LvbcHbFyZavtYE3XLqFSaysfAMNg7Gqj
ODmhdXbIRhx841efQxN+wIW5m+36zesFt7pTbESnnwLD9+CJuv668+hiSnbx4n1gJfTS9lQ75roa
h2ItaQGN5iVZErl3Fjhwtvw3IWBqHYKaLNp7M+kuceeIA/vxrtPtoRi6owvKvAkf3RlAoBVZwbrO
KJINcipKe6cX0JONrY71IJ9xuG7tDHV8fcrMdtoHJNWsnMEnyKmGN0dg270jRMh2vszQkmFeTjCP
x0BHB7zHr41GS8N/Q4jC/KkVXRQv0Dtdc3Nl4SNF2kkz2ncoLcN8tLZOZb5ITfixGHbG7DwTbR3E
jceZqUTNO3fP2gNbVJg49vxa7mtX/R5865wXmBZzdxDblpaubVE3eDaMdtt5NKuhWYviHVUv3MRZ
vrCKkGFaDhs9L5QCBnOX0nHqPYrgdUbVEHtF4YHvDEAFVkQxDCk65mDO98IldiSVBAH54zUjEhkU
/USOdLZk266pymuNav6EvSLYsC8QE0Ga05trFpDTSX/L3Oltnmk8orwgqsfrBy5Dv/aH7LcxtuPG
Ks/OVFmHZeqao9EQnVwE/mNvyw4DgCLoE2+s/+qaOSdChaVSI4qAgqj/+TMewcAyC6qAMaIxYljQ
5EPS2Nk734ALhRslnCffGXVcl+XTRCjpznCMs9Uzt29wvmymXtXEXXLBHwIRCcHFahruiJFC+DgL
U7J7dNfGjf9Kv6ohe0ps2qGe4OzLl7HO8fb1EBgpbDZFUb4VizGD7Z322QyRSwR0SAvVVVCYAzx8
I08/hrrjz8WsquY45PMvZ8G0MC+fjs9b7SX9ps4ktrP7pdUl6UDMxpW5/F0G/b0Y3QQAFDOEYQ+7
SRf6MeMdjhR2aFG+cKYCSZq9QmaIywbaqldUh77tJ+KKWH/wwkEwIfyjbKBZjq6GE2J+3X1L5760
zgRSUg+m7R8eUaCxEdhDVb7ObrvJvHkb5cYzdxDIzyZ1rh7uU85TrNnI8v9OvTHDYFmCGNv0GA99
/ZZMYxHrmvDDMYNtakqqM1OMGPiC+Yqpakf+FnaIMX8wzERegPg8a7MqN1jGDlM2+QRsY3s0B7yk
pPwGFB7AbPvmwdMsjK1J5B8dy+Lhqxxrj+1AnZnkSQICYDNrUMybStXbvO3GsysYmNRkpSXc3jHb
CdrHwiiJaWurByOBMT4nhtz7IMa02V9cTqwHvK0bjBNG3BIYuCm0HOPJtKfdUn5V3YDHJY+ifZQF
3WNX1wM24P4gEmXSPYaNQvArrnGVufQN/DjJVX4R5k1yXly7zfeQtjtdLnVcJK3zMM2L/YCVWEMm
w9MxV9GDAQeltWfzognzcliV1uXAg5X3JDa1dxvhJMNfdb/ETRJZj5E0Id844UAPmN8RF+C6zXAz
5JmptpVLrzvS3qFtEoKJgnlrFB6z5qZNN3kw70VD6Tf1Xo7OKBse+TXuNo0lOKC/h0Duq2Hf9C/C
7VKyhadfHsm2SvjPbN8ucbTjR2EYAPet7HUsRixfnFlnc0noAy3T0Q6AibMgxqVfGzvl/+365GJj
ENohvPiwETeQKBnh6KcOW0lLNfvcbpj68zqyptOPbvfHtMR0sAzFSD65VmEGOdqfulgY0T6s5+Ei
retIcuCmFMR9LiJ8sjF3PKKbgNcbkoFFkQlYqW2TNcpk2ZUHvAuxMZMVbyPaGFM0ZjPyCQoxduMl
vbZJlh7ZK5zjiP7yKOjNTFCxlSiie9mYxyWHLwD0LKJ9cyjrd2umuyal9Tvo8uWIyXs+BhWnH4/U
QshJw0eq4V5HENc1MXTrMEg+WlKrtkkg38bZeImcqN+O7pzsMdji2oqi489FDmN3tAhZw2r47Q8Y
dJPA2BUuUaV2F7RXT8MCpxs9v+dBxaYP+pSj9UdCZmhpEoVrhjRiRIW4s8gxzmqsz456Teuw+q5N
0t36Zqkf88bncfVS7kRc/HSQ5luAyfUw5DA6sqc2efRtHT4F6fjm+eRp12yFopI1wNNQP8wTzwvo
CftNZ/AmumlfmjUEaLcgH1At39X931Q+MouyjchztJEcmyDrl6A+TxmPgjYa65vmUIVR8XchmLbm
9hjEfY/gf/HBnhN5Ou2NOv3WUW4hiw5cjpm9vfW8Gjj4Mu2wcsmnXE3BLkjrZJOqIYqtXoqdmVN0
tdfCNNatHPwHm3Pig+p8/yE3qn2RYehznEvVeslTiWT6SmbqVpV0CmM2Fnc785zQ9KVdZOTpU2iq
5KnzO70a2uRST0Gz00OoX/KOKq00wofRKm+Ma5jXWPZnak/4ispfmTHCwm7qbySGxVotaHeSQdMa
CQskPiIjlqAwCZv1hbQ3i2oFBrFyGC7YzYZLQ/5oXM5kuieqkhtliTq2SzlejKUbxrXVpoioGyD+
2kHjJlvRb5eu9mKRSCvOImtca1aTuHMLayMELOkZSMcFhIpcJ3ZLfDAUs0aF1VVFy1PNn2QvOqO/
VMr676JzfzhYfXgu3OLbGQd3F7WNuvxcUpZMKp36pbLbR9w6xT5tInWR90vq+zZe3rrSl3IIny/I
U5d9f//UqSZ94VnVl59Pfy5lUjzAdjt3Q8ossAr++4H/fYThqgxHsNmzzxnTIvK3ETVeibw810BY
bnnrLrdsKmmMYfDeFKNabgw1vevUwOiV5o2oWjAWDq/v59NZKJMccf4jZ3COOaLZnWuHD2k+Qe4q
+P2vgb9XfjHTYaltVpoEkqMzhAMhdOIpG1tDbqZ8srfY5wBe1B4c8zJx1gHpdbdKa+tGe2Sd2YGP
YcDWpxDH4Kmq7hnWVVKuyazWJ0RXwAh+PuwtpU/ZXMN/Y64dt32gThneN+hCudOerMPPV4zCEbGR
3f1aslGnqJrV6eej/3/B+KHXRo8ZzTKM/lTM3OlTRXANtumTWQHGWLVRb6znJh9IC7on6S6Jrzko
Uu04bgtqAeTXwnEyo36anPpU4PMjmi5hYHr/9OeSpwAqXCua9i3sOND8ubkZiu4w9qZ9C+WjnKb5
CSAHPBjGjot22hcZcbr2r0LW2UOGF/xFt2DC/eWV0D/54lS/ihgBavGKGZSgnQk9cSNbdv8ieRoo
9V5TP31268q4AiooXseSF+5xUj9aiqAOvLTHcIbMTLQASj5v8XCcAwQql6i7BJ6yN0akXYAbdFBU
kX7aJj4y96Zc+mS0vsgm7MhAWFKmm1i3CSfT7ozomDerYcx/r+Q6QsbEoxdYBGYQ/bnXmQCO6i9f
hnLNJ3fqzadU3TznwU70rhNme0WPl77p0rxkaeacVe8ei7mP3ohbWtKpewdPAXA/AuaXRxA2dSiv
xvxhcDdiIOx43v1wGw1V8UxImfNsJtWmZ9d+t4z5irGU7AD/aDMp30XpEJ2VmT+pJtQbD+qsgp3A
+QNmht+TetElB50akrNDHm172z/ONbm4qTeDEcfkQTjuRt4DNcOy2RsVlBfl8LCNSbCpE0XSRcdQ
nL4rUj9KI4VlNy5pea3vzyHWVA441nIyAm6hyBSAxv3JXLXFSxsav3C6XlBTUtDnRFSlnd5PlmD0
TdxTOwcsSIs3MxNPyZnQb9LDazVVC6fXzv/Xpu6r1kgljJlFkrC8nmYQ3W6aQoklh0vIx14kH6uR
vkLV/+Pxt7ax4VbrCOfRaoiYaC2DVR2yJPs1eh159MGM1sJCOFFvA4+TW+BVA9nXFrmt/tom7tfG
RbgynWoPpdDe83w85p6NupGQE3MQ9S4ksXFVFBFB3AIQ/TCJZ5JAXdbVDj7CdM05FOMV3ARa6h3Y
wgfEbMRxzcZXHkkKrETbKw/CSlNFWx8T9UGQf0y0ZQ2cRA6xaop8EznCWdXJYO+KpoCLPbTups9t
Mo9z4gx08Zahp1wBn2SdV/0OLMg66ht/DeaKfNd2ebc779SF9vzcjMY6NyHKiDZg61JoFZgs8UjU
5roTRvjmMgJqXNy0TWE86FK9jN7MqdyBL9+NWPA62F9xm5oY/pbuc+anu45s+k4FM/uAO56o/Vd+
BTIRfUR+05RxHH3EcSiq+mvpTwF3GlPJ37YDM342CGjwzOmcNw5QTMPehqhv0JXk16HneKrDrLiR
sXsJwoHag1hppH99+jaDDFylE5HD7FtkDt4nieEYsrq1wj82oahPyyJt0PKGE+OblweUi81r0ub8
TSM57ryqaV6dbsi2Q2kHuITpNo2k5U4j5buuSKJ13KF+tREWHmyiif/3XddOn5rWSXcVxqxV0drV
awRx4cKk9N/PZ45buTexBNeygVdcRdm8t0RAO5Qc0B1W3e2gs/m1Sbv0meTO+OezSmDFx8zusJRg
zfbwc4uySF4p0H4+0YKwxpAlftN4f5NJnBvqhFjVFigf6X6kHlkN/leXd+mxrUE9mGF49dZli3fe
wCm+7qzsLaUzsS5nq4nJSn6t1VQSrEEcR0vSSnVfaJhSkBUw2yUJ3O2TD1R0PVBMxl1Kyouwj9Vi
HXLfj9YTI0omX9QxC8PGVRLQ4ygpSyY/u0QB+1ZNHnNTPXKbpKdCTD1zP3AgMpqzRy/UkrSIVqx/
PmXC2mxVS8PJ7/N8pwu4KMX9536+O3l4EWXGcf3nUzhvnLCH6KqEuZx7MZ6zdKyTeAGcA3bjgTN9
vp0EKcSWD7epTZx+DZxleFDF+DlAnDiO6KMeOhHpBxs+uA3rh1pw7HE/83WrbgoiMiLnGPp0nHv7
eYiWbYoQkD01azaOe06tBk2YKrptNUx7N2Vsp2VBo0pUZKDkd34qERE67T4I/9t5Hpkew6TYk610
Pkfiyy7hJ7n2ctQRS6fZkMkwEMOS1cO6za/GXXkUFEdDBefsDmrt7cpY5c6zLJkhm5B6pmYBh2fY
L7ogVAVP4skAKqSfJh7WPoQIm8NsWdOU5xDZ6pwzMb3XLqqtM8f/OFoaqmbM5VN0+7l0IovDJrG2
I4VXHEbVcFAz7VDm0/JWW6RqcsIWjUQtlkXlrSvax1m69I5CehmDMi9wbNQOAG61bRc/oL8SN2NK
JFjPhEGMIUZSgkFMkrufkzHrXlV+s3r7EZDs3pjpR1JCU+x2+Ztndjb/H9WZbPl+JUoblA6sLs3i
Hnv+2HLYW85m3+O2H0VwsVgAVgUjub4c/VM/y3NhhdNWTTBUKwm0NpHHNtwgW5DrzHVvjQgb3rv0
XzjlLxQv2kZ4pihoNjXVy0Nqj5fF2TPE3oaWeOOh/5XkfGFUTD67sKTFCx/JoAVZSwci7nSgXfiK
JKGMfSnWQZH/sTRFmfE8Sv0EFvgaCpv7FgwDNxbHJbojY7NTnd5RC0q/J8LKKDdDV4bx4ETJTtbn
biTk1JP9C8fra9bS2QmsN39U2Vb505tvzb+gkXg7/tF8VfYjKUtR9d0ZyODF2NzsYA5+l334yCY5
UoeRapQkDPcnHk9VMOqGDMT/TOMwNM7GNcIrTWaSjkT7G4WJ+yFrJ9x4ysj2WtpprEGrHMceBEnv
PoX28BkZTP4G/rW4h4JGNfvhINOPg4EoLpWX/OVpnzYQEJDLZZDRWNajnBwPrUHRDov5u1z6313p
9RttKhrlkiy1BIRbbso2xh25HrwcFZadnAEjfpsl0KXZX2ZEKC4I9rHYunAprM55Csvlw9BSroEm
HR0oJgghPosaXWMLHGhlWf7NVfh66qn4M9vMmsaIFzDhXFUdgc8FerkB9swqy+5Dzcj+TXGdr5Ly
l1WRQEMu+23IXKbMAeJNpCXp7MZB2H8CNisb8ek3JNXM0t+PoKNgsbBUj/0K8wrFYO/RjLWpfftS
0M6mo9V5h1S428ZpeH8GVkLtr9iMIRVPD7SIiPzOxOMMC21lpygMlpuH85CMa8ga0fhnsXgYhb2w
dbk54AmToEkFWaGt9nl6GDr6eoM5TRdZuhsnz28oEl+qut9OSxodijz9B4BoW0HLsCL3mIlSAa2Z
zoVXx+kI0j1lKSGfz1lZ74uyHBYu9Vsl5WMm2ufK8fzVorJDfm/+NmWekHMWWjzeBtl9NmFrsxs+
RjOJEpnksO40Rb2GtAGgz3A+cqBqYCx+m/R41+iinruZ+VDKoAmrVdNBoCzbd8AyH4pbSvCP1dCf
8x5sFYS6Tyu/JwvRBBsGF04SWDKrfk8H4xET49j9dlySt6LhrsssluQ0kfNmdcbZJuU0uFMyRN19
CMkOzzTKnNHP3F/A0oRvnEBLP2ezaqBnDG2PJra+OkgVJvquDKc4TtMB9isVKy970lTRtNu8XRqV
T1ENNonW0IOH0XAfKGM7tcxpw/zVHyCiZogscOP96xx1bdPikccQtk9HaQra5V5TwkWemAlBz0oa
4yppQByjYQfH9NG/S/TaQu1EXtI0oOwonPIScO6usrvEKf2EJ5auYbncqknlG5FEvyb1jJgyXaf3
FHOHzXroqw7UItXowPgrrYiRtxhDOP1rW7KqFwlczCQgKzO7R8tp74+px4eRlh/6BvstRN/GCbLa
zy64OPAm3Nu9zckn4W1OLqBz/VXfe3M8UbQtQbcv0+QXc3w7ziykH5Sko/x719BoRlfbriKq3aSF
Holi21TBpnE42bYfWSmIRQ8/6+4tZXC+iYB3YW8aa8pYmOQlfMhwGslTtNSrpEehxtNcEBlXiahC
GWL/LQAE0m7jhAuVURkzae3Jsk1MbTHwjN25ei4lUU3AIjnJ1TnSY/e3mygnZkLHMvaI+sCIISdk
Jz/NTorZ/2pWvkE6ksnzSDfUKkjJc6cuWevB2QTtRKmB0N1AALDp2e+YYpAyG5rdJnBabwWuUW5G
6sNVRqfeLBNxqos7Ji3NvzyPDhD6Lb9Bo8U89ZfpsTT5enqx836twlGOK7cbnXXlD+3aMqlu1L0T
XnqnERLAZjLYNIrQzk8pa8Juqi1vJzp5kZyXWA0AC7o59hPHglTjtdbRICRrSY3wwLBnQHA+/1Km
N1Af7an6UWITfKfaFIaFlXRnV/H/HtHqo78zBcdu9gMijuhemxbzuOKfMHJ9rsdVcz/Q+6I6mWAE
j5WeyS2U6a4A3DPKgnhej2BIx6P3X0dPlrmIo1fTNFyheMwB9pJHU2l5q8bCOObsAuRq89HPpZ9D
cdR2BoI5tCZYmSmBxKihjWNzv1BWGsfRo3OeKEiHXt0kp59vmHR1EbQTE5caZwmh8lgM9zmgzWw9
Ksm3Cf9ihe5PBsSEzSKgnCz+Y1VEkDJMT62ZoztH0zDkUaDMclpxRHT13yXERLzpIpagKdAM7VmW
NlWnin0WZgsDLMvpQR7o/hiGXbfv3YgwOhQy7v1CW/6/jwzIKocIwXOEv6Is23bddEAW5/vEaLxf
fj6SXl4fhVvObIX2t8SodGTe4THMyr/R9e5xe5BJgmxeZ3Z66u+Xn4/Gfin3gnHRlBrpyU7q7ATz
2tgZzXwQRp8cE/dh6UZy2CYGPUNjb+kRf6RjEsJrSiBprqoxNbZtm78PNsFkqqDbKH++PQ6hffKc
wjktbljtbe2fpdVa/+dS+4txytwTUbUZ5KQ+30aNmk7/u8B6+++j+9ey7uzzR4LeNtFV+/mJkJXt
1Ew20UB1+Pzzpbz2wmM6nH6+hQbm//4LP18zW7qdkVJk1GdIy4S/TDfdUQENhhRHFutmg/VPcdhT
zL2iTj/UZdeuvUIh1Whd5HRm73w7/cJ7luePmtEvnTV2dcMhrKwnXrdIjY9p9FAELb3/BFYFWVjj
z5exhZbcdHIfBlN1GM3EQnI5ehs2DONpoJiOG2iUn4x83tzF50XajXvWzBCN5sOfHFT2TYDa6z4y
/bn8TFAZyadHhv55SN0/dI3alyK/Gx8YI6FCWKYVRwh1CY2ov+hu3mm7V8ef78qOQEm/8A/z1GPd
+PkJUeQmwTF9ynRrtO98wS/D1xKnAeejtLoMAc7wsAc1Z8JKrfViHkO7+whtZANBVCKXYIZ+SfGE
QpIRlPl+iCYB/xxksG+85MT/skTefdEEz1XyAVdpjRPF2/a9M23d0HoNQh/tHgoIIzeLPcQ1KiCf
YsXIGFPYWCsOydi8te0JPfqmRj6Tpf5JuuSe+R2bBWNtg6ndGvjcrsCttNREH3hsDAFc1o3VQzqx
gwf6QQ6lQyJqZ41mg6NAk1yFle0b3/mXaOygmSZtUbbJr5D2qCeMR0fmSVzMVHjMjw55EV1sDqay
ldOunKtlvXjTh02uo1eF4kQXcafpRqLNTvZhquIRbQvbVzcS9UBwKuqWPZ1x0N30gQV5sVFERnlB
hJtpL7+Vr4y1C8cY+ai6UFPNsZvQZO/uOFZgee52aFiZS7unrdx8TZZzTztlVjC5/xYxHBDZvEpN
NIeKBLdrIJ9UvtygQJ78YdNBkV7VDgkYrYjO7DFPhuDREq90bL5zZJGNqr6qWtMRSh2Skq36vlLb
/9zaIktkIiuQoFcwU0xs+scUZ7hqO+B4Gk1zN4FhFQV/vZFYWDsGfDpaSRoz1fhTlcTA3jXVML+a
eJrMWxjoTVgpTr8DhbvbDGpjlvKPm3YEyXbt8By0L8Iub9PsHCF3gFvFEMLpBncq2yG9y8/7L8Ar
8MjQ5L3KE/tWSu7jcd4PBSpIeNHHMaLVHObkMzk3bg9+czd/KSPz1pvjU1ex+w5BwSzKIXoKGduq
s9v3elowObNkF1aexZNHXNHd3UHl2nRIOOFE0zdTVOaM6U/p5G6CYrnBKP1EteYEyXlJCbquouVv
3WpyQ0ssUriAqdprwo+WQO0zemctOTLHmjXP7K1lFUmynIbwwWWkx5qsGWq3N7epr34frPMqBVNW
MTIGOHvhxe3s0b9O+up2VrBvEvvbCLsX9rQLguaoYt5U6QOld7VxTPuStiSB6OW1o0ZZZ814lRbB
YuZCukpzb127h9bqHouMDl+Rtlf400RolOG+bZhO4uAZvPbg+sawBSP5kri/+6VpYyvokLqJv01n
fteWmlaROz/RzqxWc0jRUtTAlwDfc7ouOGJofXOt9tZX6lzgCOO4EF66miPdSGZJQMyvH1LLMnQK
VrVVco7V5dVJkX9QfrYcfvxkRrCTprE9WK/44A9NHao4sBCH0pRzFXrSskVxicmrH8kdMUf5REfx
gWPdWrjzuBqnzosJUfao/oyweFi0tUkjol1xDHCw9DdGk12HpQAi2dJ6oC3F6Xk8Jklm/EmX37lV
fhY0ahE0kai4OH9CxopThkxltOsDjvo4kfylk9zvts17nnvbwUWeqQdGAInELmNesHIw7ljI5EE3
St6kn6P8B247p3i95+I1t9Kbk6OHdiyE9HaTv6DXKzbG7Ab7jCaYTpKXxlN3dWUFpjLhEQE6vg2r
IEL5BbB9tqxb1st67Qww3Bu7eNGaQSw1OKOX+ldW9+4m27tTlqxznbyoaqIJ1JOQiuZFrnrBGBB7
+K8Gd+Lo1C9Uot16nvtv5dmflpfd6vbCElbsnZHDVSJxrQ03Fx56Pln0Kxm6FBXwtHq2vrKSgHc1
vIlREkZEW3xQtHvhVEi2cyTm9Hz68Wls5E2BXl15f1hw+m0naZNjvHjvemSy0jjx7tgY8xDzAGte
q1YyeXJ5UnT9lnI4Wd3/hi0L1JJl7oFh3Fc3h6SnTeWx6xlLvI82zb3SJ3Ce2vjPLPwYZ0y9873q
yqEef91doVLSQZunZ5o2a23ikEibb0Tl+CChD/tWeAZweJjCigN1yNZduqfe1o/JRNC0EuK8LPmn
sP7mlZMy9JmB8vnRLusdioi7Vu0eZAHAIa0AtgddSK3J8L+lCa2NfelOx7BJOQxLD9TcQAaGlVwC
SZwo7Y1qhRnkKQy8f9gpyMIdJ8CwWdZc8RUw3pp69Cv6CSHq336yra0uCMX156fh/kdNh/HX0Hs2
vVRLxhxoKasUq6dkA7Zo4dIVdy9N9RyJCTSh92E62tz3RfAYGP1DW+PWbUsK7dr249ytvwwTc2Fa
SZoLDixdVqxXUJWSPRl/7xXxx9mrZb+2G5Zi8sAXZJdy8m4DkT8WE9VZ2IjeI+vkZemCZBXYhtAu
yNSi8TeFH4hVxSbM9hciqm60uWKHrTbJkO5bX6DOEWsIDO/1XDD4nNp3WLWbxaI449RZmZTvde2u
mXLyehwH2gMdI07Nzbgt+vmQVLQkhBd8sOTwMyKewux3KhxUJ0xN2rF60dwJeBkVBfP8Dx0bFT0w
ZCrYQfI6JzTXmApLaNzpryil4DYqstTpHtqheM6FovCV2QOyk4AYP9tY+xW7jtlPl5wIZpIwNgRk
9qb6Z0r1vsz1fq4xvRYNJaQV9ZSt5xlsMzg0m0q+epfMG+xKfrU+Qg+jeQMUsC87FEdFPbz7ZfXK
RJ5pO+0OSmlUJv4xCfnFO867Jt2TUTZEJgfTzmE0sVPD1q3PjaHXYTVOJEd2+HSFebWHcCfDAPZp
tXISs8VJkF+T8kHY7ApF2tQX1/7w2zk9ToCiA3P44zkh86SewbEdjGx5qOCNLjhMsCtj35kVGSec
wDMQq9ron0YGc3vKpYmnzVE74+oIAn5lmIxrP/+Oeno2HOUypuG7DCwmy7N5MzMe0sQ3gr1rAaT2
ihs+jR36MzJvQY/fQxioL5Jua7Oy5gXrh+FxQs2HOjzQvWeivAzInZsvmOcHM3CzOEq8/CAoVVc1
slDuOe0IJoi7xOzM89jyujqaNrM3ouqWtKAMf6MAfJ90/lf7vj41bvq6NKbaa6MwUdr9P5LObKtx
ZAuiX6S1pJSUqXy1PNsYzAwvWkCB5nnW19/tvo/dTXUB1nAyTsQO40+q+3musaosDdmxW/U6xj08
gAyJox1xho9Z6bX1tkvdtxzfeB2VJMuSilYyaMVhhebRSRSlgYrXeeT10pnDKdbK9g23+jbYiGya
AZupiR0zkJzyownuMgZzx88n2ezm6pMl4MmF409CWPh2gud/zhin1Hgw8Eqy1Qsq89GQ5tYK0/sE
vuK6HOx7TV/NOiTjDLj0Z7n9LoRrOP4cDXv91tbgpd2+8w0kwWJh5SjGNyEtVgOiP7eaKjZ4pVh2
jeZhLvtNFPJ7T9zqn83R1Ec+fnQjcWw1i9KZzc2KUEm6jVkxDW30xmPSuKsj72mA7pq62V8Bzt3v
joah3dXUpx+cst5Sou1e6X3jKL+n14g9rJxcduw58FTnb66WhMwp9BoRjTx/23MTzzkH6LrC7a1I
O0cjZqPwfnCpfsZGfODlOvuprtRd1k+o1NofiaKj34MZCOP2n2gQsMduGJD7l6eGaJdcUo+THON8
HD5j66PrdhnOfX/X2UD2IYTQfC+c81LX1VYpRXpwYVS5iVHewhWQd9RG93/UrnGlRjwWlMNMaZnD
WkzlfVkose4k1wYGi5XCxNipW5GdU1tMNsuWXxpRyDl64sUNdAaMU1s+D+GM2VYVl9BWT32B9tYV
1VflVY+sV7CeV+MV3Rlbv3bfXVqt06XK2P6H4HDgraD6BctpROeMs6D2jcbjHNAFlEfhn2erqPEm
N3LfaivkOMQnUo0jumV3w4bnNAeNZYe7jJ4A3cK/iQQlHDnxB4z966Qh7GOV41fSpA7CfGLirMgC
jnTWk8WgRqDmcw4WsPodShDjfUcKDWVsJrdGWTGLu09GGA4FgjdAmWJa7/PqXGl11mF9aYYSY1yQ
fRYVdst2ss4gQhcB690ZY98sJk1FlPcyBNI8xYrpLkvSvaJA+iaTkuuJN3Cs1SEgxSV5mxh1PyJe
ufGZXcVbNDIxNrIWh8rtt5E5nnD3Zhf8h348Dzc5kKy71tNC3m6h3b731E5wDERg+1fSEJBAZNsP
Lg7kvsYGSTzRj1OWUkOJ/SbvW+LrhhkdJbWH1AWh3VnuS0FghJaIUYa/ndfXPgMFTB9S+VOt7yun
vAJuLIEEZM9mE9NhR1xulXNTcUA1hd+a7U6A3tqIvjs4ZjKu1RzfD5F7ssO52I69ucsJDdwV3Gvk
kPgrg8TcthbnksVdjnFoh9+K/UCvp9p3S5oEPDn6rWNDP5tucLvhewFtvc4UynRp9ISs+qz18bah
puMwcmENJYL3oA48hInF/GbLW2+zmM3SbI6Y+s1dSt9UwiOUOOvyJHSsOXLf/NFYXnl9zoIgnM74
y9faKmMsCPnDMGlxBFQ1recovo/VlOy49O4A8v91rVx2N4eRMeFy6cIeJgjb0tjiOknG+gwj/rue
Fm7FpQYHzv4+SQ32HpBFiTta60kZrBtbLi1b1inb1ZimylsViRs9u1MVrJJb78W80PBRtd8c9PIt
RQgphw80PCxpKxyrhDHh/2/qINx3qfzs2GCdowjHLpM/ljpFWHBxcpgKmfNXmM6DapbvyolJ0Mxl
7C/44hwUKZ9qCBgA2nwmFphswjrrn+Z4fB1UHYNMwfsIfVVzoWDeJyvHH8xZcknkYCjwK5cSaFRL
1IcZWP3IjyhT8TzhiFyVgYgxGnX/vJwumMHke9JW/0iqgHy0Cl+BCharbHI+MjhqvnQ92jZNb9sE
E4+b+Rbwa8wPSZPANqG4QEm5Nyb0FCMdQE0g2keW+LRl+uEhiuEXuFUv/WQGYFYO57vZFQX+7lUE
amNbTsVXakabgp2HQ24JqxM1oAHpl1/+u9w6mvOGmSqxSztoDSR6CL0EiMhV2OxjMjMEpUy6qhN9
6ild2OrZvthT95LS/vGDH+gwzPWfcixmhxmdtJbs/cKUqmbcc6TC2u8qA8RRj5oDBJGYk+fBvgyK
qt92kLV3HaYnEnCxxROGPZot6WB3kjm6Z0IkCJuYq3R6blRin7IK5MngZnuvD5qd7INbLIYXup5K
5xR08jkeMWSB473WUchRdilR4I2CNPOG75dWi765Jl7kL+OoLl2CcT91lnwbF4pdTcSpaoDJvUGj
TTcTuXv0FMqtBWb8ztDlzq2/BYJ7SmkJ1lZax3Oo6amlTrIxym1TYqUEI/hXu7LdAZj9WNQHRziS
xyHezTTtj9Sw8IyvKZyAC96sCwcXCAGHd8RYMoSatT+j1rZHJdl4khF0hCWz8ZRj+Drje4WYkmFB
vItzJ17nTbu3A+tq4yYD7zD0YHy+Y8BsIC3QGG0Wal1GQ03NxW2TKcIlMMeraqmPGQiAFdtPP9FR
e8ScCalF8n8cMReBd48JAXH0K0ldrQNeQGuuldVixi3nZNo+uwKWBZfKa5wymc2ARLGmsngKRbZH
bdpPgGgJo1LZxbpvL4Gu712H81OXZVhn7WgLTx9jVfWTqa6DUz/Nq2jBR5ILUkr2gOqeNKLYiYQM
5oLM3Y/Lu+jcR2FmbOGK7BKAX0uQ6vxsCJM1gdT2EOnk5Goe/HVJUs7up2olXXPvGA6Dp2RTHklj
OkL1O5Hxj85eSHFp74k9tSu0ArghqqvR6PXoCAxgupzZc2TfsxulJwevM45FJgIvvGtD4gfeMJVb
RFbv2FS72aLXw2FvGaY1kSUqEczAlQdnrpuV2biEqqh2WcGXfaYsPqNXlSN0qsr3fCS13ybFfYlD
vSFDvHc8QEx9qh44Nxf+ODx7Db0sLvWzhsu6Pp6wGE7Fe2cglo8pJ2r2jhmm9MrcJOBvkqSVO3My
jgtIoS14AN/sBMEbGZ+L//qEe3acZmxvnaXndMpl4KuFQMtMH7HPh/xTJ/OrHMCj9CGfIaVt0rlV
gYfzNTPBtaTV0G+kEUQHmRkr1wvGzaI8Y5Wlwwe5+G1uHWzLHXf18Nhk1UBCgCUjnHxGYzpFWd7m
Lrli+5tv8cOumXgcckjmcMXZ8OkN4UfhLuY6l3tOubaBUls3/V9QcvDj8YfRKHYGX6abLDTkU9Ck
3bPpMh5pWcodNQYnr6ju4lLARmzMz2YJ0JCLIfJHoAm7yQ0+msrk87DCT+vGm5hcSAOqWixUIV6R
PQwmbkyGYi84CFhZh2F4lVPPMOdh9oNmZ7kto3XrkREYHETYKIc4i8jNOZjDeE0WseJKHIabya5J
DjmWtVUTl1uM7chrNVpqEVpkUjXmhXBl5R4d6gU5jyjgyCFsWorsPHiLeNvzURjlRtbdo1Wzc8hv
mXKs+LyhnrXGkkmuadqgQGfb2N06KLaoeep1spt9PVGYxcLF3BiDu2f0nHzTQY3o4CPUIb6ihdiK
X3XuW28XZLxTBamqSPZUBnTYu2DWe0HG1B7ar0Y+JedhrSlk2uvALM5TUeOnzt5HZ6nOrWpxBtfc
pg5PbdOJeffo90ECjKpSIrWjmaTMdN3i40bDCVfnhzYrd705lXdTdZwrJuSBSimqJ4CSjnVJkzsv
dyRjQBBZ/I2JLyWvQovAWMtntxnevDx7b/LW4I2B+jgBCFwrwvRWlvvcsdUxuQl8sUupNWGU3u8r
is1U0Z8m/Nt7j6XtySq9z3B0OHqzgN44PJiLcm0ElgJpgm0VpZ4JqMIDaQbta9J7h0LvuVSaCyo3
jI92X+biRLqOuixsEZKBZc++pUERLcWJNQ8W2IQwNy2BSBt5Fx1mL/lqAwZVIoq4al2mWY1csbR+
H877sRjfw1z85SWlVllGPVXrejVMS/SQzlTUQ2szPTg93dHs0N/6zDL2Q4VAHKXmWQ/VjsqWYjOk
yoUkwdCYJyasiFIPROnm5Gky5oe8Cc4zgYpnNYovMxLMdQ7eQ5calJ0aSK7dcjuk4yGM/tltiBZB
YA7lp7pawqMT2k8WUCOKpHSkf4wIs4WweOy6xfygZ0bc3m0+E+z8Z3wxzqDup9GUp5h2avjH4DgQ
uPL0GetO+shO3twJFT2kEf0bMw1djEJzhnmZJzTDwN2NYbrheB9sK0b0wBTcXQmGHFJHQS/KlTv1
yV3kjt/SBtyh+tI8DKaLcQyHcSQYuJyyJmlvSWc9G48pcxJaOVfV5FDXCAHwH9CLf43GdvpfywkN
Q97RhlQFHOasW8/ZLbWRryCFMas61d2Up9ZqiJsEQ0ECq6xlbBqms/eQT0t+rg0OTPk4mDvluV9x
nTEZUTqlh9rdEgxaUHzD3jci6KY8SgN1mDvZgk5AC5k62ePaD3acLT213EIGTcbWAnJB04hXmaFQ
BSxYV13df4UmKYq4crdR9x3WZNCnqD1Ip3k2CoB+Ioq/wsI4qH4IUDTi52USz7nza0p5dIbpJ+vt
cEtREBfWiKDeGPhPUh0T7fGbzMPro/uCl0Rwyhd5pLmPeHD5nQTqhcr5QyPmZzo+r9PwB/WhQc/A
QJqX9wGnYEILF6u3eKq7QbaeOdpzyZXE+7TvlAR3pmx675Py0mVYB0x49OukEjR0Jo3a5LK9UvW3
GVvUdkzDnwjFUBWndWLEA4F3vUk5SuyrnrF70PNpspwnKLH4n3t1isYg2pqU5fhj7vBRfJiTk+37
hTWthnKAiMZWoTE2xLqZwCu0H4pxNkHL79SiuZIzsvUXdnmwIlwfrJToH/Pg0cp5NWGUpkbSbhlT
dMuG8MbWW9IDzhZ2ZjPiUB4mlNdNSJoowp1DuZAgX7nqHR7MBVCVlf0dtFid4hTtLIjT78iGvVVm
PJj4aOupuAY1uDtlusaKRxmV7CM1eIPqzkvZYGuOpO1zD/wslvEc2kVxvH3TaZxcg9kYsaxCZaH0
CCEoLghMyeOo7AVnhXtvOBaPj6g7j8PwwpcNKys8105Hs2QDlVtzZbve1qL9bJsU7k8mszXFgQsv
McDDt4B31lX52nb1uKWwcVq1MRuh1gsveH//2iY8M25ybsmXfynz7SoJiSHpxEbS7urHhG9ua0zi
mKYj77QOhdI1W3SxFChRljEg2/o1zzzzSMfZ582LySfolwlswdCcvyhnw2RRzCgXQQt+0lUftq4I
KHrjFSpj7JPVjbZZk6S7BE5Lw1SJwWjMDugYoZ8anB+wUeIZbMJ/JbU9pDOWBJ3uUeN86GkXIatA
byNPtsHvTTzTFn2GoBen5Nom6i3lSAiADTAdW108PPuytoC45r5HdwJlUafJK79n0TerqXK4Nfk1
5TD1SAz9Cix8eIuajUG1INMiWB+dPLEVAorQVD7pJJelPzXcdJm9RpH6pQJ5N/GbHZNpZh6efuMO
86DF2c9lgN3Oo8Tp00lkmIL9SEi9beFsDcHp1wvyeUeDpueXLd9vmSwPeLKOljv5YIsIUlSCLXJM
jWFl42KnI5NVQNpJLhhHsPGLkGugIFCTufLc/Ctv3hs3/5yG6FraqOCDCtu1rpLvPoNq7E2sVOYg
rXajEbbkKaCL2tl7EDas/KlS2XXZUzo4OLphZO0LS+9BRayAOCgfXkuB4db+oJEQYwbvf8qfftOA
urJYqq/EhXWliyA/DcFyoYX1GKR1vG8r+z2Lgrsma7nPC1A2GUKfLSjjNt3Xob2VS9AgpAqPkFGD
iV/jcdUvyWS5+4lUxU6m/d1S9/9oA/xcZgF8JbJYUZqfkq0mUCt4hgbPEuZ5xy/Yh+d2/Ab+gR0C
G5ggTzVfCw2mck+Y1TssP+Z7Oby7E2kXCEanprZqvw13xWhZx5SEbciTAvNswarR0noVluqrL8VT
vUxfkcjPScPt6AJFlvYQbvMxdY5J+gaMhq6g+r26FcB3Ay5CZ8SNFD0mQIHyjsWpUulDWcE2h3vz
kLajjVcxcFZDHnPEp6tK1OmEX7/aOLwNsWEAfF56Jkxd/AV1UB6WWr22jGg8u3azHamjQs5N4vSn
G25rBCa6janyj2EySfieRRWl90vVXtjsfyxVd5kKO1inobtdbuYtFdkdiXnS17XE0YlySczL2Vqz
s7JTZiu7+igy4NbgoO9MD9kCafkNn/YT39bBa5uHmH1VNuQY1PA3w/5p10Mp77iTvk34FDhcFYML
Z0mns45ZtHwEA3elLRMHTkHUkDGoyB8O8a2TF/jn+8LeKuTTWNleHG3ban53ZfZ88+rS23Y3ee3s
yzj7Hsnd+E7+XGF9sOwkgLmZ85KxvbPkodx6MtoXKiHEi9+MZdmfFDzZsoLV543v0YfFdVywNUCv
Kg9y2govG05RjkqPV3dHvRstdYHz2kagHlpTv8a9Edxn00ulcq5lzlIiT2+LP6Nbt97OcbhkeeZv
KWxLULbai2cE/K+aYhvVvUGdLqCNobZf+4BWIrezGVxq3HzTEp+5CfklzwmPGhzxYT9hmUTecKM7
V7v1JYWjgTVU+ZFFQrZ0LDTVuPVWFfY9P3PqYDfQm/Ukg67BSLE8LRGtuIyN20Znd1CEn6SRMUaa
3ZFwV4lQN/2ZVsWeGlzYJo3sQzxSDdyNnOyrIGE5wBgwmcQ9HIltB3iZFskhSwJ4pKHaWVH0NlhQ
V2YieLfnAlVqYsL1kb1jLlCo0zXzcFTx6PLQ2WXdOr6+UR1yFObVrEDBdEKdU27MdY6aKTXODFtu
2sId1l4yUigaYmXlcHT7nSG+6jfdh9KfA4ezXV+yk4/8KnHEsW7FE1ffC6WtazYLFQJZY564G+Af
qS+n68NVU/T5pr3v+oaBOaSg0bU/ZrhlvvAOZarHR9nqS2HYMTe2R+i5i/9EvvxJCPzHsuEFHgix
d8XwVPLcCuLpZhBlOJkHKbeZuikLCq+e68HSGUrsvlbq337UyQRyP83J92D0znbS89owJFB8Mbeb
sFweFjSY9ah3IZMftBlOMn2ZHb2xiTdwcTwDIEsVXEYPU3WJbh3iEUMj9bQ/2caLUyr8ZrJiuyrW
EhDFqgpwS3M18jqxxKVwccukXgUgVshDwXYgxCtmkxbYOMphBTLX965lfCpqGVdLzWmUPJ7pW8Ao
+cgwTyU1CW48PvYpMm+YN82rGqfuakCQXdUcQyHQOIcJD0HrzQUOs4gGaifClCYmMrI0+/mEMlv8
yQPm4546zUZEIU2HEJZKXLRbA+esVTA3DEm1rGkKiO5jAEQebCXjRpuEDUKhSoivvAGPcBGt9vAT
0y/AUwXLcd956+qmxjaYmEpH/MwVML7cO7szfq06YND5b3LJ7q2e41EPHwpiCeYklw1o23fLpsCL
uo8xaZJYMNgnpu1F1NFzX0XGISGA23OkHRg1J4sacjTJw5RUgFdsmCr2hKOyqd55LfDcBkFsJpfU
slkLOPq1KvtX3Q/NuoQvRID7nJWwmoIkfpkqyLuY5vdWuXHq9j4uwWJE2NqjSrw6nndGv6B91Lsr
aHElAm7u+4hdk9GnXM0apO9I8IyF0FYMxia9GZdjw+VR25rbSeAfkBxF8sB+d7Ql11VhP06JCxpH
iLNR9R+9O/wEIQ47WCXnNIheyix1gXWMr2WCpJK63Jk4Hb6ipL8uLeZtp79xnkk59BTapwa7US7V
15JBZUMg49WI0jPVysxkGUWkt2ClJY48q67CYCM1C+uulW2xlXn+RJPGmrRCMuS7vCl2BtxEGlSH
s8cmGxkk+imM+d4K5na/EJ0ZBvVYcnDdWJ13KmR+n5bjd0sMve8CpAahNjptpR9XyL9cINSdyO7s
LTw5sAPfG18wPLhlbEw+pmPdpfnXLeqXjsPVAoRNuy3ykV2xvEyWnexkvEdFuESuGa3LnnpwFGgp
8zsxjQfW+HxN7E5nLdJL3zZHW+wdt/wbaQhBreKt5UlxzbCo3I4qFhgYwJTpPOzoKIXstnSXoGjg
AcVvjlkfkrG7mODfauO3VBOAFWfx+Cj3FF++CByOTH0l52drepGzcWc3BDOh6NgVPxFulog9XdCi
zs117VMV+0t+y9nSSHEtDfFwW2jJnHk8w5fMRAeTZsTVsMA62eSGeSoG2JkO3XELBfOryrpWWnYr
lyBz3+hnzQEGhKJ8numLwacEuROT3dUqu485N1iIVigowxzEHznOYd8EgInjWorXqjYYJkd676iJ
39RLP2/CotiQPnuI25QsmF22n21asLuIphv3cDnOg3fRCLJ4KEp2y2nCmtXyvr3Yqw/9bOnrYLbE
xET60TZdgBif4ke+falbm2tLkAbKRR+eTbQVaoAREKoWjnhkyPbJaabL0CPmYOzbD4DSTiah/Ccd
h8dimp13CjZfzMl9mkX8CIO+3YddTNiQZmmIEfY+GlzvucYGdY5z3WOa6I5jVfV4rKAmUepZXKxO
mo8qiZ/4yvFD9TDbaJsVft66DWHkqvjwrO+EROSbIHN6lCTV16N1G8EKDuOx1XQnnFK7LI/kIxLn
Qz/axUc1G3iuwJfsWOyVHxxS1tIJ2kut4/c6EtEVxzVGb61eBOoVbxTBoKQoVBnZBAFtyT/iWejb
e6c6qVKnbyYSx3z7W60+dvai5Pgf1dXZblz9SPsSzSuCzLA1I07acIaQIb9CFuai7QXjgMu7KveW
l2hS2qfi8tDQRb4lgRm98PaJ9+ZcVOv//+PSuUfPxEL13z9mTanvUlt/dCw3jpQj5H6iGuthcdQx
S72GwKkBy5xng+OVRFMAeO7AdnRrs32LExsGVkRSR3MbVWGqXjRNIk9VzE6iqYu7OV7+2hlGvEGg
37j5plNEttFi3rcpvPHAQbIFYL9nw5Tg7NjcYgHJGlDdpFp7hzD14e66uijWRog1o2SaABtnrUwj
OjpGP0OMvE2+tAHmDBIAUPx2aIrHwtqLqPHuw+aDgCRFkhWTFTzvMIsysHk4xEcExNLssaepn9op
SeZIkpD1vMHUjMMhx/87autnwmgtNBKano9oSC+iwx/by+xXWtOnMaWXIBpQm3F6gnngpGANbMHH
bQftdFWLSK/xNnyZ9Yxrj8oJJ7WvIpdvUV0Ou5RsEiQpYksqvP0c5ncnl7OXGA/hYPwYxhRvC4HM
YvdvZrT8lcp5HVP8QNZQvwVmCem/2vez+WLN6eCn0n63MYn6EybPznAcNmkTgDRs4LpH1KmGJlgB
BzlUQv/rDfDwBPlGKrlvPIB61Tjpl2GhETIZR7E0VvaU1htR1wcMa+9tP/0UOtgySNOI1koY97LZ
WJiVUQCgxJtTsaYJ+di7DqvWwQONk8DWwIbcU2IcG4QnO2NHfeM/2mJgbTrBNtB4/0ssGILvNxDe
uenin4qdm2E0nKtJTIVlcUAVhN9msnu35TVjKeunC+5oe4rRzAHmxEgW+FMtEFO5s2yBZF8pOpr8
JfhZtOR4QRomi64Do2y6NMpPxhFiL5yqsKaU6NPyULZNj2XQxIC9UqPclww2QjIbG2n+6YSU7rIH
KaBZD2uVkyctbTCDPco8Nmjj4DjwWY276iaJ31wWFlSesVU+6Yc9zYv2Ksxqk7NA6BHBJ+XqwFHu
pi82Wv1msPTR2AvcyvC/kDbLYs0vnt/tPB7ytqEZTmAttxLwG/1DS6mhzQDUBw8sRh41eu1YQcxv
AvYFZWCTJY+uC63qq8X4NduBd0e2bvvyJ/QkWD3M/F16EHPHOHazi1MoYLvNddRMlES57imKIwkH
HVQL45Ms834C3TsipYy4brTHz2DZ5la34bWck+c6b+8dNAwIQ89xZN3FZKxXgWVkHNGd59sn69h4
cG03e6aujTRfAa7KxMie4G2ADe63Lk86BKKnyRPUoxZvg5YXV3sYW4qPDCOUn8fmYxzVB5lPxOj1
xXEL8DvJswNkWNTqKW/De6+VX5jTnwJKIGreRoi55hZkFC0PdvvhefMFTBWhUUOsl55XKiRj3oXW
CfKizzPBT7yl2IBUWlYUgG1AAb1BC/AWfh5xIQiLw1YsFdwwwU8X4nWxpHlICmLfdvXaE/hzjDGn
ygUkGp/gykuTEFOR9WWqGCFVugfhJRuOO5uRNCHd8s9m+5Sl5W9OISseI5tFTXZvRjb3nZjvdCZX
oatf7FsV+9CSOGSu8RjXfM+VenurpAfxyPXct1dm/b+8FQDbLOq/W4MdvXCTSzumJ65+4KXmrztE
t93FdIjVfa/ID4SIBAbx+iif7Rt0kUdL4iuFrX8R0SVsxcYREJEwOPkTQEZiKTQyPEQwYDjcx8fE
TVhcwedpwwJLi33Io8HmzVnuLNH9pBCCcFahQSXcfHWBENpP+zLS6jH34vdm4tUuuYVWwKpmDkQV
2wVMBwmFIV0p92rWxP7K4pN8XctOvD+PNiRaObACq0R7ZfhtVt2LsDHKdWrZTSmf2bicXIvgLw8F
1noBjN0gYXm0BBOpsbrANB1gTvM4sgAWJ8pMFM9eL6lxUiqE1WBqsGseMkykLcg1B8jgKJjWHG9d
m50GoxkJ2LR/qbKq2CdATMyseLQWC0JWMYab2MxeCcefEkIF3wIs6phSjBIq7rDFKH7Dphm2nosH
PWzZ3NnxhSRkfVGqix8H5d235XBPTQCh9cT64VRdHAdM2DRsxLDba0CXJH0eQpb/Uyx3VUCEpAq0
n+LfGiA1rOlHP2HOhGTlxecbgeRY5Zk4zrN6N2PWjEaJtGaaLIv7LMzv2yg7muOU+cUc+4V200c7
Dc9EaFh7u+yoSGTtIic+u7pO10bqBmAUnXofF5zBYShUV4XzIZY5SOAC41mO9obCg3PSUinjR7zg
3/DCgDnW3Zm24eMMvEFU7C1xXnVXUJyxBEw35UB+Ct7MHYys4zQZ+cW00dYXSeTOmn7NgErucXQ2
0DPIMzqYYtlKd86CKdabvpQ7cDgJ1cCCBFt3XS0gRIBvcKSBfRVl7gM4vy0C8fdkz+0uxft511tY
PlLw3lAL2YtA01qRYWIhaS8eP0ZQ74zgUpsuvop5vZTkKRXvgpFReRM48CU5p8JjGjsG6kGw67Ce
3KbSuzJT96kLaIT3/8YpRx7zIU8OZB9fCQxpKtfhqqhVeamH7B8bwHgLufpgVElyl2fFW27z4utC
MjuchHxJmHYddPm3IqTWDjyh83ot+HWT164eOrDqvolHYi0SYgqZy3AXTFiVZsmG25uz3zrWBHQm
CGqk7e4U9/epa39yi6A1vSo8YgOO1cB+ffntYJzAINf+GTWZmN7LXhKR9o9JVp3LPMoeVN4AF9Zx
tasLPH+2Yd5PjWGeSWbRfDN6V9GM/XUysIDNoi7307yjs2X0O6hPOm//GSPs6FA1f97Q5g+dmr6B
qMYPRv05NPDuDbb4N/MNTMXeF/Rsrh3nVhxAxmqz8K/G1v6LM5PRtlY1rkgevhlrWTwYrzzDyi3e
mr8p47Auze8JZsfNL8bjivddoVbJsJDtjKLfsNcGwmxzPyXNU7EodeyLG8hKlw9LyROftnuQnQYO
PTtE9x+tjQtvyDeMAbAEu+mBGKhdV1D+l+ART/5mWibuiKB5i6p/wmIZ3IjqUSsIPzU5THIVj0sK
maJQpbXmjnjO2Z5QDJlsGrRCMyYJLth2tt0btia8cRGuCN0E8vY6famT5R2sM+Yvq78Nmreck8uY
l1LZarvCz6rwxR7c8Nq2a3xrxHXQsahmlNBMWbR2QmOaDSzBUUzY+3IeSwJumBq8aWwORZeP71hh
N5Ue4xde8dll7txXqFZr1UJrLYbwnDdl+lgrr3oIcIBVrqyQbNkfqshMH4VbZYehm7kooOQ9/ve1
IclilgWc8Lrs8t+/Nm//zQ6rx6SlEvO/P9jIagTBNq9J48+8MF21NZoWCMdsWw9VznCoUBWoj0qs
zmQucbKHHh/9iUPjBczIx5BEMImi0VkVnvcTSKMFdoL7A7in7Qe1WW2B836pLOcJeonNQiKjW7DF
RDu9LSObt4bwoYV4mmoR7srJsPzUTbOtiw7SS3E0ZYmZbAh3Fg+TY2MMnBAgjs0Z3O1iYNkTaPMT
YB1QpqF7HcvMhI2XTNupVPdF9jiS91aGvqSx3JSlqXlAhmunMr/z6UeUD3XfV+tShZqzSH3veb1c
84iCoWxswrbDRZHc9k0zIrrCHgmqV//k3hVnySZLvPQ9bsEejGyoJyKq1Blk+4L3V9BFx7AqrS/+
uAleDhVG2/0pNaXAcFUYxxBqnGeP6xY6EKKkwQSD4FyAUerH2sS/36vj4LCU60JQkrECJbZ08hG0
fPHQT4n5apf/avxCu1yMZN3L/m2I0opezG6PbxnXSWWunYbSlDqs9aYqKSgVSBHsMVDU8/R9yJP2
1OXWfLVtVfEJ87iv8NlS+zTt9FzDJhFsEKSqQPuXFFfB4eAl8T2HI+9175/QjKY6JatfNtaXzJL/
sXcmy20zaZe+lY5aN6oxDxFdvaA4DyJFavQGIct2Yh4SM66+H0Cuz/5dFRXxR297wyCQICVRIJD5
vuc8hxYZd8rYf6mDLAbmJ8WTZrgfela9FDDyV7Jy+DzTdyPGyGAYEw4pXfpWxRKZBKtFG3Wv9kAf
3iv0BWApMF2jcaqIMpPeLWnjdGfq2CUTK5VPRmFS++e1d8LfdwGWn1IP4U+liIlz/GcLszeYVkTW
U4e8BlIXdE/QnutGcEVzjbw5tuGrG1o/FH00MPKhhqLbvoIpcnSgy8ExbDFUhhtkH3wdqsh6GDs+
manVp+RKD0avWLiagac6zy5tRsBVbziPhTc431NtMnGkySVFWcYsRLnofM/WGFlejTx4bJmhoZ7s
uELRSlvVxhQuamt7NFyHULO/9ujNFmTCsF5po0dYJK9RQZMkxre+oHskVonKzUorqkOXYUxRdGrX
ZLwEfBHwMXzTG7o0nEhUcN6Rp/X3Wqu+h+hAjiSYn2qbqfoImouLJtAea8T97HSCymv4SmpHSUgO
gpiQZq43BhMJjG6+CarpTqZ00OR4LpieLZXRUVZG5K5BNPC5Ah690/Q5kzFcl23ZMTfRfNwtnlyy
9GqZDTt7LUbnk2nlF7UafuADREgeENRcsVpvwD+U+kElqeWo4RmjpvDDpLSJ8YV2qSvNawxkiKVK
xn+bqvDC8pyvhCsi7d+ZrQHYry3ISONqiOqh2PgoXxeBW12LsqpeHAgxfWc/+mN1s8vWw8GjbnJY
8MvRJPG+bXfSyoKLrSLQFngSwdPn3tqS+hmRVM60kv8/+Ah6dnA+MlzHNovYCTrbOLbFR2lkzAdu
Pm0pnJL1N8W0/XWm2DhRQc9inDs4CTNsVcZfUBfJjV4kR/CJTGXNiiuQZmML9b6ZtYfXOSmbLcXx
ZDUYzBRy6u5r06gtTnOgPyFS+3VhpcSyeHTnI+k+mJGUK7uqETZyWkYuYQeOxJjQtKkNiimBIo32
1q3Ure6cSg2zdk42CrqxW1cp5mpU43vQg89pSPGXfrx7sPsu3IgueI6xW1Lw0lliRjhqkr4AJpTi
SMUsg+iPi3mkfQXiSZxLUdibEOEuTUqs1DErBfpc33W/tCAF2PQ5csRxKJIgAprGe4qxqrepBtWG
+giO4VoF5qPAYol+xt0mhfNixT1S5ISqcd8DZZTg0TgYQZBvVyf1yzOe22St++GaDIaDRuliq5sm
bpUpYzCon/wg240yXZd2++414CKJlAA7TsK5EPExcLksM4fQ3PHatdEmpQ5XCn1blvZBavKEuQ5m
MZa7iGWSrFhipq+utkSlS8akVe1ryDR3USh/BCoqznZae4jgwfKSZVv1EAgzZBZ2CdwENuLO9I3z
ENBZ7OTSmpzUVRQkqAyqftVKJCP0yMFGrwIN/XTpZKR1+I+OVX1YmlYuBzV7NZOqfM8Hfze6KpFg
JdBa8I51hZoui7pHG9pAVUx5GReZphZiGXGURf4+GNjQCJxs/OpA0f7VddV7mpA7XyOyofGsN61l
gimt9kDi2dX1nWsDWlpqnDmeKr/IJnh07PjdN7019+JV13TvaRQZR+Z4VyjZK/+d3NdnMUz2kK5/
A5QEomUQH0aVT/Pem58DUOsNiFgQ8bymeEqL7Luv1Lhc8OEanA5Rj7hUgzDiYW5hbWu8ozGkCEbK
c6FaCjRizrwcSUIdeDtZmOaKKj4r4rJak8JNw6W1jCkiAopeU+1jO7oALi/pffnPGFHDI+3ZVUdR
7KAOlrt14hpvDVlBPp3aO1WEO5J9HozJzl5xEi1LSzmnFMUyr//Qqh463ItaWYjey5JqQ2KtgPaa
/PvvDXTHd7KAfZmlGdjOvn3XiSee6Glg0PPvpRyfSqaUkchPGorchQBsUeH17YvupA3gyYOdwzqG
myOmizq9MYELt32e4CpiQRupgbfKaFff0cjtnswkQHTKNafARSRkw5wQE35sp/GdbrhInFNUwY1E
PqwhfGCWIAwagwgN5EKi4QtHiiBN0W+TBMrhXCAb0Apybad/XZGinfri0shopKnao1gjmslp6Ot5
NAppJXL7EwZKdJSF+m4kYWEVuNysqaL8MO1xn7qy/JZMkVB0rsrUql5IT892cVvh8mppeMsUnbJg
ZWBa4j31rPrN8gN66LqnPCKCYG4cFMUmRLu5aCdzAdMcfynN9uhPYgJmR8T9cOowkaS46McBCAIH
r05ZFzcL3/tqQCl6hvlwmc+cgjstfI8fXt4/J4SgY7rDIYHTdtGqNMDRM0YXlUnKvWhR3cDc1HT7
gaQA6l9K4RwNPYe6CfU59OPH2AqqdVKmtCWZ6FCZqinbDHTrfScENueyEIpGvrayFvdF4oF20qpt
lxdk2xl3CV+UO1q7YknJG3pvZd2Tg6vt1fBKxaaB45TlD0AE9c2gNCGQmhyUMmrvpe3U2c4bKcuW
jvo2QNr9rrpAyOtSI7MGbCY9Q2MTCXNj4kyfwtKoftbJtUraB2E+a5mjvXTDC9/sQ2u1UCGlom07
Yf3IIhdwxriszAydm+Ny1fK/oS0HmuitEfAsVe9ceu1VjzJzqettSmDOTeRUcf0RtW0KC7MdDPA6
Sv8c0UimSYRvJQMjZEVMJrU7FxRUXuLUDSaeZB2W5pTBcV9VA2FEVYwOUiMfR/bKojPXYYGXodJN
LIAe17IC5TMFC1r1glKUWgKXUIxerMkWfIfnQmio+xTUWPubgXWNhrG1jjPcO8TI05uQD6VN1Ymm
6M1swtdcJQWK1a+1bdrxgM8cOZ0/PnRx+QyY7jq4KKGj/kS0eMhsHGq/F2YDBDLgRYbhvaZrq4Hp
UA/Ru8wRdSnVE61leuAhYnXOsm2GsmIMXgetTEgZVXFF6MANFOe5Li5jUxp7Kx241oHcbDCNrp0I
1zLu56QS9d7LInUft3xzfFnj4CL3fB3RYoXqpO2quOakEii9nGh0t8LrBdIkPkyjDWn+BSBHYu4R
jQVvw8kIx/GVL3pa2ksmH/qd5WDh50I+CLwZjriyLu/2uV1cMHm26ZRNrAXYigb1MUUaHvpcDfCb
3+dF+2H19lODUm7h5HV6N8bECtJM7T3MNq36MWANVHPtOZMfIHqek6Kk6mGYq8L238XQE5AX8hOb
Rp4lqqU+iV+CZNOxXDVEehAOyiaS5JC2TCK7yLpHI4WH3myeY7r8CHaweBsUzGmKyl0FXrIsDftO
rdITSOIvqZUfRJMj+hlrIvlCC4trh9NGQ6Ylg/o+6Ft6wOWx8K1rSRKhqapo/6sQbp6gUQqNENYt
yjO6E5TE6ia4uKO+CSSxIUEoMIIdMZ3s28gFs60H3c6To7aP+IohDpdib5RZvnLpJB2TymQRWvTl
TYMBh/Y2JuTB8jaO8LH4G8hd8Pdi40Cp4afREg8zJrxeZfGaHgI57MOa8A16PtpG7wZ+DP8PLfJO
oRYxY4pZ52QjpkE3VSkTy25J34FUnIJOVsB6OMzBiiZyWObKo9H1cPPyZGGPzFQNUKxLZ1RWg5MP
S2iuJWaj9C4VQKD9KEookyGt0B3mGM3I5xHwAdfuxa/jIy5Q+76V2pY7YLBpqvClQ9LU98UhHCU2
WhpYtmzf8gC5Q2u4tOg9/pxUXsqWm2U3ukfkAHxZ45G00S65jS7RSEH7NjPakQZ3dyF/DfK/I1NO
HLett2h64jfdMd/aafIVx6qE2yi48jiE/WGjOXmUud2ykaTh+Nq6CoVyZ+jYOupA8KdCWeI7rux8
v5J3jmw+XBGhEVQ9RHS0xynk+vWqNwpgJFQWyaMs9xbflVuVQ4CjyBSdXD4VxJ2IeviICyf/gaCX
Wpvmv4R28tKn2NlQDuITHlk5jBomWck1R4zQM9oMWYYQrCxJYOr4oJedjGFbNEAWHPupDRu5xSkb
7yT83LUpGuvFK1rEFbH6dXCmgp/r9+fSdYtjXBmUV/RR/aq+2AERqpXRWcsaJeMuDwO47V7/rBVH
JCj9C0QwSFh1UPMdYhMrE3mglhmv502rp9gAqDs96r5t7jpY9ZyZqLxa+W7XnXL69RCo9s9N+tFc
Hwy73/za9+s4u0/R5qqU5Sw4gONiHsEupZyqmn95PbzNeyxyEnayC4nco11vx0jHbEFRSklKF0FA
Np1UoPl1Agp/e4gIHPxtcxqdjxOxPvFYAMuhlYDbrYNmLY3N2NYTx9FE3gvN5q6U8fBo9qwIgOd3
SOk1lK5VTx3WzJwD12l/pxGArsQmsp1+4qV3r5IMpAlVbSxsPXyUIrmOWIvA4GjU/LtpRVCI18po
apogxo9xLAA4ReWwH0dcdAikhv2QTkGATjdp3dz0ZFYxLoyOsmNBN4jSDSgVjAHM8QKWSmmB60gG
sAeIOXCMeySl3wsr+Eig77E6zlaKVDbDJLQbMrQartvBT6HMfOe3zXgKgnDV5JPYObxx03DWOnkM
dQ4EuyEqQ62aU58X1EQXjnwKi6hZJoqgO1Z6736xldTVac+FOmkD9Xc17G98W25BWjx2pXZLO++m
jpCJClxafkcyuV2i8SBILtCZPhugL8Lha1pQmrOK72kOkLeAqlXkD6HNKnPgLfzGoR3r36sxE4QU
AkwF6ECijmVO7e5qTeuZRkArq5UX2+xPMItZBnT9ex1payUyniPXO0LCrraNaz1qRrPQghBPm0US
HfznlR2QzZogDjFtRBgdChiDLlBd2N/bGAg9EQgoFte+GnqH6Tdxq+QrFUpUCQ2rTxmJeoXHHKWM
HIAKB8lVDSZ/kFZuU+ZXAP322B+4M7RfjIDzY4h0cA2FDUcCc1RBW1C7aBB6DKq2re+/VyFm8YQY
gxUQFqjCr20y3uhSlYvU1QHY2AWfg+4t46Z4K/FcD0wKl6XHO7fGlIUTYO9QpHVWlf4BE4XBmYnh
QQn74jg/MN81kmUW2FvDVdJdPtrFsZweXBB1+/8fHl58/8ffPvImq+Vw/S5Q7f2eBW6Qtv2//s//
JvdcfM+X7/X7z5zw+/eUly3k+xgmfx7/MzvcMP/uuCa4AcNxbNfCp/VXdrhj/N1jj2HaJMvaEIb+
ig63/q7bput4jkphX3N0l6GKskzwj78phvF3x1ItcGLUJFGq6/p/JzlcUwkh/y3i3jaY0QJjMkyV
gqmrGvofefMmcaXMf1rgo27vMqWTylbjF1t3Mg/fao08q8YJvsJYT5cS8g4X7NIHr4ydcR7wW/sK
b9Z9LMSknZQFdKeWvj62a+OJi2+2Dz2MFVYGJ8/slHQ/j2o4Dj9H6WNju/jrYL9hiVFQPYW4C+wP
ThkW6bp9cIMO2ZwmapaX7JsHCpfZQtqbaM4aIj5QmGjoUu3xG2U3Uqd7CikzGPW3p1oqpr2ycvdp
kHlIgjFHLDQT3kqmVYG/Inwckl/0vWWV+2WM6ocoq6l/kpfd4Hpc4Ay5EnWMC5acS/yIUX6zRlDT
TakM0HwwqadoSbdcoZN7G8Lmyu1S/zaoLU5m+AdfJmNb1F+U0LU/1HC8CK/6fBJE7GkZigvpzEN5
lzP7RIxPv9vUAO9Qij8bflKdCyN7qKu25SLErq7rKHK5RvG5bz5iPnYe/evYeT+CoG7z26l+yZMB
bc3/QFx9gdteV//4m/1vzh/OQVXTdZuytGn+cf6QtOQyQUEiFSuqEZ8CrjZeP5SH+QHrfHmwJD00
WhjsdFXn95E/9v16XSM7gulKFIVF+aQHTPTrtBiOuZU3T8k0uW1TTR5GOmVPpFKwwmj0bD+PthUl
Fa1nUTePBoFxQIh/6opmr7qacmHWrj4NbnOEC9nT7a/ZCob7YWjjzzHWFxfQAMZ5PlIUxS1uAATG
brsCIGdcxlF/Au0ffG2GQIX5G9cXHUPqcSiw1ubMPr5WNbA6TWhvQdHL9eik5a5WFPf4nz94y/iv
X1wgNqpr0l/XNb7A5JCpjH+8X/Ha8G/S/mdiDy3pok6xNJw62rmZDE5OHfx8SBNNbmRmFayily3f
se89HkSsaKJ4xACZrYVLCUgmdn/0420RqHy71MQ9KUHV0A5GpnGat90SuKgt6yNLR33rOK0iV03i
3WPnYeExfYtT4iuWXo8cehR6s8hsiw5uoYgbHonghnhP0rhd4gJpwHbaHRluSYxGK8AzMoxwklut
IetAVvpdbtfi5E5/QtAN2aFs3VUkqZ8yg2ahOnbDlzobb6BIm9u83w+c1//8meq6ZXFp//16aDrA
sjzD9nQCn13O6Gn8t49VWJWWGxFFP8qG/nsLV/Ir9ivnjgaZee8OxH9nrLFZJcjupe6t+84ok2+0
Q9/Kzqa2VgTmGhe/2Gu1VV1QWFA+no4wMIQgkv8IM7+9Q5Y9nu1sUPc6+NY1wL72GRfwTQo7+UZE
8w3JPEURPc/Whd3qe3Kc+7Myqt2diZDnQwd0M71n7YkEVivhbNmQK7sc+U2TwXmkMOGddSFIt0RP
dEP6UN318GdeqAJhgcnV+OuYZtgSCFNe6A1xGR3FiEWA6YElVPGjV8KHptaa986IcKJIGbwEoTfQ
mUvELWByjCyuqs49mqiNjb3uqMrExMkkJpZDqh6bzvXXAWatsytTsHsuKx0K+eY6bbT2kcpEtUt6
Ts15kxDk4qz17snxgu5x3kUg9kJxTXk1/Lwl4hITgJmW1mEebHK4dLnRmut4wApc0nyk2kmrLA+t
VYNR7a4eUAOvMq6KKaSSe22KfZwPUcMJyDwd4moDVqW/DpnjIX2sr9Ckuv6gAQdzo/hJqq7+1DFP
/GvDJfwnNaKnEsXdNDJvVImv32LwKXFwMn3s99MTaZMlTn/hGOvo5BbSOLIe+xz6bx2T57pz9SB1
LGLIIHdeWJvbwmm0R1BzRFA7RUqjxtEeoa6Ze7KYKOJMo6av+meRVod5a34os++ttJKbOR2e5f17
lvj1aR6a31o2MdgAB3lcOcI+6egWu3msvsQO6kaYjD7F28B9s7XhMfBL7Vqa7gjMxKbq3iXOm2+B
nbCCrrwn3dd54IryVk3vIx2UuZ6qDvtUCOM5TnFZTftH0rrXHYWOjcq65yVAg0oTPjdd1Fi92BiW
5EmHpJ1p1fzkPwxZ88H/+eX/ekxMZw9SFiiF33/Mvx73r7/KH8f8P76cv9bVIF2I8BvSrilWVWhX
E1LCRsmrYMd/0rvIllYp9Rfjo4+PreLb34YOyKMWq+rnoUgOfh6aljCU/nmoaBrnt3dVWKVs5kML
v/Av86Ei/u1d/90vMB86/wKKP+r/9RfgFmetyT8gWEUmGouoiLBH33rWNSIc87IaCBdi023JiwxV
qS9h6E2ilp5uT9nqm3kUlYqyGFNStudR27CvWD2qyzyYELLQpeFzheYbu7hxH1r1xi5VSHpaFe6l
HygosPDWOzZkxoFi/I6Q5uqRimNKuzjRlvNoF0Xi1Afph1dWklI8L0AFTa6pcpsPj1vKl4Gq1sd5
TLNp6DnA0yBH8WZErDg7o6WuOo96fqtexq7azIOJEaKHT2DIePFRS4b2pU1S5+ToyIPnTfwX1YY8
cnc1b3YdXbIG/cZh3gwHA9id0G6hSh7H6JknrOPtS0E3cI96m1zc6S0bYeG8InN6O4/iZv3Q/JDp
X9Z2z/xcv67iE0EC4V1YhtWG7KNqp1g1Kt2YzqLPVPmb7yzDhP91GNtTzhA4TR2L454Vvrk2qBQ+
5R7xlUSdfutKSPa9qb0yj4pXQVMjMPGzkhhyTaWt2btvFjmw7TDIb4gMooWwlegRV3C18euxXtNj
PZpWG94rtWusvCYer6Nj9vBLVAAmKN1wnGvaB8CMjdJJaFVB/NSmpv+jTseHMonML6mGE1d6Tvok
MqUDgmmUl9rNgw11tBhxIssKPS/GrT39lK6n7SWIhUPF6SYniWViXxYy2aqyVc82NaKlkNxPKaFM
F5LB+FZF9gLSWjU5poaDpcbJezHqHkRkq7tJCaLSswFB6lp4HuMsu6SNROasHKlEZpd5z/yA1QX3
XzZkq18D86H2tP4BleSKJ1vVgid/LPE70Vifd+XK8DJ4Q4Y8NA+edItiIB1dcZg3Ddu+jGm4s2mb
PCLgNI96G30LSiN9NKddpuS/7SjXeY83YPzPUDBSqGAszZtmPRhdulLyTtuWVk9Z07fzKwEJsVoj
W8hr/GS9us1bsIfz5jzQQUOmH+XZ23lfMyUTV05nxqdBuI9OSg+57vMjEZn1GRhV9fkgSqJAsY4w
6e8hHQoc/u5GhKa7b6pvBfbZe2lkyYaoNizt06Yelz8fWsGEU/dk0Ox0HSbyaDFFUIu6PFdSDjdJ
nLADugAhUZdt8ybRWZjJ4dUjUcerrXwfeCP/kKT4+eCYGbsw5kXEBIzPOR3ng7BF9TDQNbrv4nA9
b+FkQej+z10QO2joCC//+cuthGsk94XNQm8JMnQVK1V/nH9QNP00vE1MjyK/Xus27VK1ENn4bLeK
t6N9ccX0HH8+VKIBbMi6YBkoQweeSVooUqrE3Y4AgT6PmegoXpgTMDe9zCua4dhkzdWFiEBdLzBV
5SojyyZ/Ds5C4/YDEhpK8rUduZt5E4kxmGuYw07djSQigMF3aAni+DRBoUUDEAFsYMphHvlze94p
0JCyWA7uu8Dp974nY0KtVXUVdmiQ8hqtTkpE4wcfwp2HDuLHYKRnjWrFW80/4o57T/6Aubbd/Ho5
QGyklaIaHiMnBacfD8aHggnHNnPzhzfmv728V2lW9jVmkIo4hL0lK2+bwmdpQmC0aBeaAxJMRMy5
WmwHvAD3hhYZq8JJ66tHYQT4n4heeptWoemF8mswBkdFhglFf2bGZThV/+twa+T28GGVXFaKNHt1
MwNZQIDynuCTbBVERnxuTZPkGRnbGy8Ln1O111dFUwxfcjVdmbWFP7pBO+nhl115QTr+u/3z8Qkc
5fl4QM1yN7+PMI0/3+fz/cl3WwVFRVyP5h5ETmLrwubCDAeYuXiITRcT4peMcD+kXPH4mJNwupSt
UZ6FqWDaJi5zbxaaenCILd8USOUvkcCREgyN+hQqPhorMKTvo3AOUR44NKwN+1A3Xn5wMiotSPSK
l4xqDvJoPeDjZzNq0O8npjIcwZ0UL6bdrNReeDfYKum1adpDRKL3i6hRRsA625cmDieav9az4w7G
BuYpHWq3sZ6tIDWWVSG77bxJA2akW1yMx3mT7KqjwHsFNCyJn025nvc2bddcVLu+Ine0yGxT1cP8
/qxrjyUKAZw+fcU/CwtmW0v/XMb4cAPa5B92XpPsmDpvv45QW4GxP8MV/tcR3FH6xw4mToFQZuEl
2vhO443bwNjbDyE90gMLCOan00Cm5jTehvq175N6owomYFMO50tDHXk+YAR0sWyJmTnCfQ4e5rfU
qqZd2xk01/mWYCI+WYyF4Nb0172i0VwMY5X+pGklsXzzcUqtEN+Kj3MLiy69zAfPx9Wa+TQf8blr
Gvz1nr8GiDwY9vKfx/7aH47tTR+/xFmdfUWVsXQUgS96MG94acWrm3MzLTN1uNdCk5woiNebdCyc
Bxz18R2IGHuT9pmr/sDmGNJVF0n/YLr+qYTpf6uA16NNK4rdvGk0cb1TSF8lG1kxb/M+spktTb8l
I1adLKfnnfmIIgcntd7mZ3jRzJ/PiMy5NkxCcPN38bFClx/5JBnl01YyAHeqG4vZlBvhSZ4PmUfm
B3ckvd0hGOUQikA7JtJQSQ4k6cY3811sEMgw7/ocnPZXSiQ29Xw/E9PFoeXELDPysXCVE1sw35t6
9iFBxNBbT/bVpL7qQnUWRSddCv59fc2jNL22r/PQ/FAV/Pds2j1cyh1l20+9dqt37KMwaQaXgTG8
psCAlmHf8KWZNunlsyTt1GfWRBhFNQR+tkS1RIQRmDcLvLCWy6Td2y1u+maUa9MqnuvI/B5QebpX
HZnfD9PD/Mwtx3BrOfISlI4Fu7WyHs3BkjvYHre2lymMqwal05gqxr3Xmu45ZqIWWBH8m7KOvLPS
0c3oBhqzKiwgi5xtKDmslOlLgrWMdNQm0+av1XMFnFGvFOU076JTu/08QSQF4QsSdONzvfy5NM5I
2qQemxxsRz3Cm5PXunS4wynRMR5148Wycg/Omp5QDy2MFw/1xdKRibPDhODejCpaJaAKEN5nA1Qi
s62X2bytkhaw8ruSOHmK2XdqXZTr+exPEHKc6kBZ/fYl84qBRQI+kbWjjt7589dtDd1eWh5oehnH
6loPVP1p3oyd8vfNeVTzhEH9MViWrd3tY3+EW16BSK/zyluF0+a8r9ZG7ri/tued8wN8vo6q5yZQ
yhxeRq/rpyRSuZMHIeGQVvgxxEmIAVedjKlpEK5HyN13Juv0w6iNYL5MKyAlT4nze6fHdVOFCdr2
ASxfqw3UZvRMni2aDHdpkGKMccNlwTf9mx6pEb76rn4sBYJ7SKMZnUUcjkJW1Z5weAHWhjpOXurD
l7gKtwT5Gttk8H3iFXqmMEsmy8SJ9X54zKc7otQV9xH5MpHYIWz1aizxEtbIzzeNUFZhf6mRlqCk
AM/RAV6ncm0p3YlyzzQrD11EGM0lovx8rYV+IjFmeC0ThJx2CxgMNfTw6hfpj4jNM0rUYRkbhrYK
c9mf+izoT2J6VrRIgvFPcYebNqkAdznTzaFmysvOoB/4WVqa4yFN02zFVSE+mmXN9WN+moKcw2cX
74tpYN41PwyJHx9ps8bHUM0frIGAJv3OKVOUDpXy0FNVenYkVE4sbybNZbM7E3PaMQXR1Q9YtLFW
R9+S3Mvu8IQmlwAX1V5xiQHwChAftp+jSuGI6b34cj/j6mpQSEr3MegpvpET63xLwmyVkpH8hdod
5E96pfdwwgnO1gtQmIp26RRWQ2QtJhAkVes2P6hjCFCTxcK8ZZNhtkw8lduWk1m32qaKRbUmXfTR
NdBd91vt0p5GlAKnrIWCyqcNbFfYKxMv8tFSpL1XGz5OpVOGB0VFdRORgf6l8ttTJl37WAVRib51
QLaHCvxYMvl4oYi6IA+qeyql2Z89I/nmlZ7xEg2pi523HVfzUf2o4Whw3hpNaqvObDu4brCZ7v7c
DqxeW/UD3/mVozQa+Em2rTq7Us2zzuQdNzvmHc1SmX5G7gGVIWO03M+bQWrtPBAAN2kk9kMsy7Nu
l+bLHy8KSAtF92X+9qIUd9YN3Ir160URJJg7A+1FXY454XgZwGM9c5d53qi7Hg/eYd4VZtQLPkfn
7SCScK0iExSfrq89YthYQ4T1dX4oI0ELKZThgfpJdY2jsTiPVAPmQdIdWZSJdlhZJCZvCAvu3tTg
NM8fR0NzkCNb/qbWrfatlb/tduze/zdHW9PutPQwDDPv3/IJmve66oHn6Wtt4sZYZGSPcjzilLib
RwfHCoAKHkuvRwrC8m0tmIK/WaWyM8y4ehzdIjnVsQHXLxrKN+InQIpw9zo6aCKe6AttYmofbyXK
oU0isqe8h+AUKKS+z/NGQyBZ6x0BL32aXfYWBFqN28hh3iTDYQOSLbnhQfGvHuaSzzkokdWHwXEv
FXNDypC40swxNx+zWt+ZYae9VR6tFQnkfatPmw3OB0t09guimmSfDODxsiDksNH+Ahmof/A8hAah
wLI4vxzFC6xgx46O2ecXSPghExmFvCPEE9ZN140CVowZ3c1fr34sjZv5+XzeMR+uWhSyu0rYfx7u
SwrCOh42hubDrUQ9t3H3lGiNuUXQF9w0esInVGxnV2/wCg6oQJib6+Y2kqAp+p76US+Ssz+PdtOo
jv1oO4yreeFvxB1NJYurzrzwF1niXMw0W88lgvmIvmwvsQGxbd4aOhQPIBwNbkQkqjvVqLJex8WD
6ofkI3+6OSUKzg807A9NqtCi/NwX5sdaAJGd99mdNlwa24Qv6m86uHDXoIUh2WoFRKIe3fldYkdr
NYxxtDIzmwqT3Q4FGkAU+mxET8UYmr1WMXfz8FiZ8bmmePo5Oo4e/hwlxOQJ9ik7WtMd5LcHe+xP
dvPFMKPmcwwpYv95QPrXs8T77QAz+m4JY9h7eTwBKfXhgFVkOHie0a0jLXyft37t/2PTKupEuZt3
hol9VmFi7TVxMItaOXP1Mi/V9FDSWF1IZmw79IFCgXzm8Ym0dr/8uV2NzT5j7Zg0wrzMD/OLeaex
gNEUQ6F4oK0ZEWKaBszUWvKGKSZuB1HmF/IA8NDqbvOKTutpXkn3w0s9atF3RP3JQh3q5pxS21zQ
JCHfDCTyW8kUfFmaUbDvgMu9Tgnl027Upe0uzGZcQle+qUX+USu5f0GUmVzmV1vAbQjk1fxLpBKH
auImeTLs3FxF2H8BGpTOwdO5E46JXj9mAsJsrDvNd6i+aaNYN1c3HzQrGfsHvHA0TaymWDh9QJKg
aYHTaZTg2gdBblEglodBV6JtAfO9e58C3Ji1H0dwk0e8UhSoI/fRaFum9qM+wkGh7HhMvYJUr/kp
TjF3k0gfQi0D/zI6vc1YI8ceqKEsAWQ+fZ5fZohv2m3L9Of5ZqN4dOPqOp+LgyJ6OFwE4sr5VC3V
+q2k/kcBqNKuIiWlXu2cJ+ouCRU/s1yDlxUPqtECViuyB7AGgiqrKr2za1KHsxmbd0GlXhMNY5wU
aCVUTHhRFpZgsjnTd/M+bxrQwxpuh1O6n+87D2CPmD5F5mKfb2WXfbWtekdFqMnbzA9lIH8oLTpX
upaRsyCAgBhqKt1b0tSts68qoTNBKxaoY/8vbeexHDmybdkvghm0mIbW1EkxgZFJJrR2yK9/Cx5Z
ybp1y/r1oHsSFnB4BGUA7ufsvXZwuc6BB68fTM29ux6yqjFvaizW6wov85LLrXljDfxNQh9ugy/a
uF/wz9Qfxspaez0c9QR63Fk+I4m5aOZ/tf4w5ebaCqMExuifOdfjfzst58CNDs9GYT75jmh2wmwr
XF8gduRHviXYfLw+lccVwiu0Wn+dlh/478+/nBLzVhlGmG2iK9WRul6JWB2Z+7EpBPoD+fSfx4lR
+PA551k4nUGxzzGuOpKFKMjW2UjlvDds110YddRt2qlEYztvihyrZyNfI1murb4+t3KONc8Jw/b3
nGtPce5MzvNGw67PSDr0wyCmmwxD80jMcmtgdkbgEVVU8K+DJlfhNb/WfinvE0WKjayz/Is8ygyW
AibIg+tJs+QfiQ728fuDULSDs6z7Wec6f4DkieunCCwf0HHCpOc9lYs3lziWZG6qt230wTlE/Lil
2dILO9gmI/dwx/Os63oLKJ66pDPsHuTCSnGUjRKO1gPUhejON7oHudSrcCvpDVg5dNzKRm4tEAmY
sWK+1kicKFYxHCPvfSvbbZ0J6zWrNGvrQXYU+thdZJnVcJFl23BqdrK8a4ECWdg2XfkN4OIsXJVz
GIkZQkdeyHJyVBfBsYua3XXPm/x1KE8GlUUezqCJfVN3n3jU+l/BA05h81erKe92b+XPNtv2Vatk
5U2sBDbrFoVY9pIluOaSoEA91fnhZjWAuzjfF0CJM58LOs51ygp4gsHgs4mADkeG9cLUsnCr59eW
q2t22sYLKfbJDmvROMahV0mdkYdx5bvkd45H2buVHdmi+UA2VDzI86NI3lnYdNf2bB7VOnsxsNny
ZEbtvs3Z18gq15zbERLP8N50joPJOstOUdr6F4Xt1rUOFuJ7Cdzpf5kRzTNqDzGHfI+2jJWLkxG/
+eer/O8zwildV/qQPka5j9iHejHwOc19UWyYwJNReScucbTUDfqAfey9aLR5dvTjuvVUD96LKKZf
ae7hb6WmcWfWxqOcRQql2GCVH9GZ8qKED1FFGeABXFyD0ZI1XTAwHraAOZE5kNA7T6vaE/mu7jNs
6GFf1uy5PVwOMXVstP+Vt1Q8J7xzkFM+BINtr4Kh7zcB1LQHFrLRJWoE6CWO5AxoFp+ZMqUnWEfj
g6eYzrbTIoI35hkQgKoHNj/zW8nZfoTANqqddCcPqxLpAiKYcHH9avNrTNMG89L0FzkUKW6+8fUs
WstDcjzH21xLr0fya7iqyQ4wzSkVzN+BQtTzXv48328ZsiUKhb6x2YO/lB7lxXEqyueppSw1EcbJ
tx1jnZ2s6JYuCSYRIC1nfAr+LqE4T+533R+FoqHbbWNxcTXfWeNlUYF+Q2JOKy1/CuPARV9vpq9G
6vy0XKX7iTPwoECrDRegj6IRbxoenGCl2KH3NXXKnTua4h28X7VQTXzYBnvwPRFQ3YFFr7eSNXU1
J9Us6KqnjHXjwW4od8uaOk68QzuPW2bTHfgJvJXcE/2ZH5jiqRxBjRFLMj04YU8muGvQNlS1htTU
plqhTPNu5Vk3a0xERjmyxsSeHqqmV8/83z2YuVdD4uusFy8pvZOcy+aNiOtRr1cKMTA4WmvzLiFk
5DpXNy1/MbBR3Yf0Oh98GiSLTItfM9McXzrzR8A2/bmkm3OKErj9sm1Vc69eqTAwDn/NEn6dkcfm
CXCRwFjkMHV3YigQRwEojpW5JYPvQO0/8i4VL4kGfh6IznRfW4m7NoFAnenjx3utgKbkePQ9cVSR
NUSr/D4q4GEhojSfbUf7Nalq+Tl2wRppJM0G3UVoEZrBl1tMH0FgtuA6+MxYxCTAFXjFwJDs5/+5
New/59Ut/DM2eu8hmarpJKIYq9w8nrMMXrRKJG5y8t9x3lI3aucTes2+WHcI/QIsUj/5KWR2mgWv
ZewVm2Qo8p18veZRkPUKyFhBvtN67IMN952XaX6WOk3w4uKwWgSlojzLZ/E89v9wnvxqvUdIcIFf
nV5f0Oz+P3/J3m0OuurDYZp7sS7600PqYh6NceKlSx4Icc6GZttlAJGWfQCBdozrW9mRNawyP1Qa
K5rrbNbbFKnCqtnK0/LhzyuyMrW3rRENS6HR0sVAT91+3nTKvWVUjjfI9cyzHIIa4+yMPzPkWJqp
1xly/j/eQ87I/5rx/R7V1L/h9z7IjqbsdJJjPC5VR+BvnLucckzAZE0LYZzlUOSH/cWFovPdGW2M
Aj+DauXgDrX2aKrB83fXWYm7bel66ckorObGmh9kN3oeD+o8Y4/CqmQhzzaOuI7JaU7vaHvk80/I
FnGtuFG6nlJWaplBPVuOfT9Ywu64h5esdpn7/fA9t+6gHYaltvse+p6WwnMLpljDcRiqSrrryq64
yAKufObitTmIITv/Y3yYp8mTNSfl/Aa5jFcRkPM99c8EOf17/D/fWr7aiOryFAAbKUTDL4V20k9/
HEDIVSU1uPnQUK2/DkXfXQ/loquY1PisYsoQjQLJrq0QirjxvXwIzdLe9BWRad9jsUtUZSZScAB/
5s0vj0oftfJMlbFi8jn68zSp5++ufU9eyw0eV3bCf41/t9v/jH+3+uX6UI73jX7uW9c89DHNDT5U
F2d+sJPKv5gtbCh/ImD2z5AcT7ocLySA7bU8oZYpVm9LK4EDWN2HHDMSoz4ZgbcBG9w90vmu2FQ/
hlSXH1HEf7C1Tc7yVNNF5UobXXMrD5MuLnapM/lLeYhQ1Drjzn6WR/E4knfZd5dsJIEoSMjIyaBa
hrBDT30bWTdpO5P+Si38KIV9lyl9+DTagQtpzDA2uh64L/MrTSPJCT8fMFnNqm/N0kmVca1Pc1aE
98JBCTE/U8mD3SUpsSnzLNY0qCDl2J+58uW9ArUYy6O7ZZ3sbJqsRzeU0xVqdAd6tDehirCMvt1N
SevdyDNaQCMpINh7nkaGEdPIpn0jFMDamSPEkYWjZwWVa6/ZcqEClggGgvaARtAYLZM5mmooLgrq
YoXLzbnzibBpW9Pdaja8jNTxjeuDhRl6n1gKJbL/GBfZHKSFvNCMG1cjeMGs8QuWGK2ITgXs3BEt
p7T1yQZKjSmpJU06SMiG6qOvQnWC9yD0Pv/7CULf8H0wlb+dgkaASihIBqC8X7HsTbjOsFDBW120
oIufukKsx7mFUXsm5Bh18Fcp39QqKJv8yE77GJR29hUE4/XJn5H/fvIvc3yAXySseH2ePwpcoI9u
hu8sA/YojyKXOhobsWafJE72GIPa3laqmc+hbhn/qlZ/gZFIaUobDmbYgppXhhS3buOfiqj2942b
97vKqcxLbSqkeDrD+Mg9V18YcEberYi+q6Y5VKv7u7gdxa/E0J97CrEvSksMUugF4p64lHSTEqqm
q4qCPAP1S6pWX50r6K3X8AOAajS3JXazU24q3lKeCCISJ4wMan7sk7XWsIP0wEK/oqpeyAnJ0Lr4
Tu3kSF5jzKWTmD1S+tp1rCsq5gSeBb36X88Kt9JuQ/Jj/nVeOL82ns/+n+cFQ3ljQpMhIKaKDuBq
yIarev+epE510WiZ89mQ91Ul7RfmKvwYZUfSbgQ5saoz40AXNbnUU0PNhNyDl1jPb+RclizHVqjj
K5Y2iMxx6V3UAiR2WjlYkZvuMaPryic/mNMnrO6x7TVrlfZBtJVn/UIJ9iqBJUt5dugBRVTudJua
/G8vwz4iPWZy70vV7k6aQU63AAA2NkP93I11vvOx+G0ma0Cxo34kQq/fa8Pq1vww0aErvPrR14p7
BQr3u2oNzbKvfQdKiardqBUOam8+EXjjV0K9+J40LXj86tCvrm/EF7KDtr9FCfgRDyQ/hlTn7wtE
1ivwd7+fFb1S3AcJvCD57B9n/2/nxfM70yvjnXtQ54VCo9R3wu5hzIv3zhD9SR4hufC2itVZhDRz
kjJM9wBTt3H9CCgoI1Nnx1AIipm2wGHcxOlZqdIf8ijHfrcfUlA5kQmuKU7fPHzbWwtwE9euDmLv
72E1m6YtpLp0i/v4e1jO/o9hnQDINV4gcj35G9xOmEVOelGfFTMZb12APQQjefWtqqYUpZGI47rV
CSVVrNhcyVfkbvIluiBhcUz1mn9CfQNLi8odUpPzdUw+rXN37rMSIjuflUfj4PKKMs5fLDf2NqUb
FLSpy+Koq32Au2o+FhLa+s9ToA3MFRXocVG5avh76vck+Uyr236jleJnmhv9OZJdVxoRoF2LPN30
c7tWnsmJIB25kHL8ffpvr5FP5cP3aVgTFuHlBCK1adTZ1go6WLDoWjW+tWbwp/xb2MgtaDLrGrbg
/zjB1dhZOFnz+4RezXbw+a/nRdxhMVfrFz2cKDj4oYZgAh5JCycdv/XU8q/SwuOKHzIX6+VY1scM
EV15aRUy7/Wi2cVRZpARpWmP9dgOF1hfD8F8lNf18JhsSZzXHuXAkNikl3J9lUMULUAT1KrNvYjZ
BEIQoJKPylqeDfVE249GCvvZsoKzabvvQWuq92L42RVGcVdXiXafdXFOKY58bHlOPtDoxYuW9Nmx
nKfEPk7eMuhu5Ek5pJM0tqqabNjINzHMKqSEGJ1IhQ3ztnxOHU2/dBob96Gfiue2Uqddhcl0Jc/W
1CdXJcEbe3lWDfLXxGzsm8GIJhAnGxMY7f73rxHAe7+aPG7BTQyVbJz1spQVsts2GrJbzw3esMHH
h4ioIdQof+YF8lhOdBv/FT9KfJCvlS8D3xLsWmstzIQ2X5PgSYyn6IfhN4eg62sATEqwUv2pPw3U
I+6QtlHimk9ATQYbbnn6bVer3gmeFgbG+QQl21OYwOXnN1vuhVFEG7UXzbv7ktgtrSAKVhuXy8Wu
wwVxLTiq7rgScWy/tyhK3fAjKUFG9onrHiiTxfeWyo8bN3X04WjQAQHQ9Oy8fQzeIkdBl1vZzsgA
OHzU6QRkL1ZA6kfao3zQenNFTcq4K2azRox/ZkHbIT/Jk8IDlxaktQ04j7MWis+tCgZyJc8Ss+xC
X2IrKA/HQC3vHOCH8FNbcpkH8vWKybxRckjgQe8mG4ccF+Ki5kFyE85GYguIsRzB0zNvwE5kZ3uu
+qXoDWn1tGLr+thIvqe4AshCZmtkzGY4LEWUZD8rWzw4SacjXzaaLSVRYwfNuXv4noGT9IHF63/N
gDoRLKwmp2KT7fD90Bbqs9kaTpbHGmkXdc22zotNPjXEjmmFtnOakp6HVEqF6OR3ndqrC/B1yIO+
j7ko1HfJkDV3RtVAgKBukShEbMiakQMAJIxa7TllR7PLS52/xaznzKMZlwrgBpQZy+Z5vhwnSvo6
/j2f6O93qK4mFw6Ilo+JS+RTMusiQy4RW33su3U997cFGSLLOEVlQ5pB8ay5fIzVNuSz7CRPgQmd
cx426mA8c/dvkGJoM/cH/bVNOXntISRah7RygRDQ3gtM817useXJZCCA7z9Pyi16giZx7UeYIwDo
dFN5SlPNuneM7lkW+I0EUggbgeo6Tmnzb+PkntZbR2jvoJbKy6jpJYAEO35rJvbas5RoDMz31m21
J7MlQyBgN35UITnxcSu0pW34zqPphZvrOnmieK56UbTu5+UxROoOlIGVXYSlrYEFjPddBbgPw+C9
Njt+M9Rx8uhqJOQoyEP3Pg4RumLBDMjNdRDqT2r5s++J1mlK/wvn9qtB0/R5CnHLd3Vjw91BLKNl
XrQ17TC7T8gaVxT/LMyieeBCdXEzndyrUKk3njrZW3lYatzoaiX4wSrYOyYon5f9rG5AeW6SbKdk
RyQsm8jrwDOaxafUQMU+NTg6T+k5rRLrTknb63jSw19iBZGePRUU4e/Nf2aNKe0K5zAO8M/kr9KA
LSeK6BMWebTUWvCTaBSdHTcqYF35WN+jpdUWWda8dnbqPWYVf+3Jb16zSR3XRWuGR8NOy1uzIq8Q
mqq1VVPAJdcbrZOaJfte0GXXW7K8sxqzl9PK7Ft8eNUGM6K5UgcvLZYz+cQ2teFuBLK0HkrEY3fg
vMRtbgQ/dA+ogGYozX1VZt45qM2jPJIPoFWc9SzSW8nDaSyjw9UEgEMFyj8SfkMr/Gcuugl6H9s4
TWU8nkYdtZknNP3ZjLpbTWvtz3lqFWyvW60xQJ2wUYT1VfpTcOYXEZ1a2FmYV86J6QVnOfz9UDsK
BUfZEWodrNCWXfurHNnGRm6T4FD0hzKGAhTN+yIj7dp7q2TlPu+o5N6qsEryhKvsLDdOM0mKamwz
x4WziJ6j4QdSxMSChW19Ql9H1KJ86hDtuGMXz+40WsnFBekQwNUIwNlPjT08j354HQ+H6fc4QSAD
gR7hShEoaMneSA+20YYPptW/oj5jyzofdWj9D1AE2GnKP9Gfs+Z81o89ZS/PyskZTMNqNLW9JQVu
CPoQZc26NmWoqXsp01M+K9q+x+Whzz/OQbleJ8KeDJmoS6aVmiCN8d2aG7jm2jsbrSlNbBLJ9R5A
dUn4VZabxq/qNDXl8IuFy2eSNu4P+Vr2iyqIrnsNzQFkHtX4QKm+dmbFv1E3RxJT1LeefQDblSa4
DxuTbZ+mJ8fB07vTaBYhCmGjPFlFTP+EZKqW0tP7QAZ3hEaO7EMIJFpQZZ9uAGGQOz02sN5WV3pl
8D0OuSA/Lbf2dZr21JVade17wnsYogLqI+zSJaq36kIH+0eHAPbOiURxI6q+IsiTKwLL8WLl1a15
sEZdf268Dznc2sLaeWqNHivF5KkbjZWc0V7q1YeJq2h57T1quRKs1UgDJozxQN02ZKusNXZwv8/r
kZktvR5BNRdl2HdBm+2lfTVyoKPpyFFX8rDE7Hca8BsspP2VRbd6H3M3lCflg69WN/RgQrz/RfcY
wzdaWobPXicsVg6dD32vjCaaaaGRBOemI9w+m1OJH+zTxrNP8sYo8nS8SQYaCn9uk1FrDzcx3qPr
ndVSu0HOuB4G89mUs/KW+i/vkVY5hq4uLzeyLOcO7UB2WAChdTbLgPcZ6CvZWhVvRJvCZx1cAeys
utdmAfM0P0SzqFkeZlAA964o7qtU//v4dUaXfJiYPmDfc2GQD3ZjsSLxTCIkEqTiK3mBkJeK7zmC
AIGepXzuLoE2kJE3vxquRkhUtNQY0bVT12GeJ/tE8x/ld8TyDDl4kCrxPmLs+xuUZ6/fquK+gIZp
lh1IcHpdc7VMVsSIzUNoqjoZrHwKZFVkeTd8hMMbm2bid2UtT9ney9f2pQlndy4zEfyS78smy4dz
S8jastFr9LfQa5pFXyjtUYMIVESmQvAU5jqw9MGNfObNzxy1EdzX/hr7t3lp0ASAoNT3f8yV7+TN
r//He8p3/8c7zfL2dYOOsKqb9JDnhfVUmN5OdvntsUrWJdvmA7ucv41bdpKsGyUMN60VtixEsSlJ
85FuJ05NxgrHeZcE416OUle6LUxigwOLwqqkB7CUpsFU7pSy/t2+mCY0Oh35wf+YIRdC8kXfM7Ts
LXPaDEFZpDTtkdQ20s6i+fd6/e3KD44qCG20UFP+/pXXTldQC7B2UlSim/FwDCbKCsPA1vQqNMGH
P4zNL65mJAEX5G0LLbwAlb2Ms5adhdGw12iNgRhC6V7hZSRbHAG2PNQ98gFLxb0fO6+CV9oMm0SL
oDaMjrN0yS5eEYwRnOWDPCGfQYXlMlUZ6BDYWcl9ko8nfBPWsAzlmJhPyGemMW0MTY/PsKV7Yu1U
d41aUyzg69NQL13C40RenAVkzsPgBuO2CNv4LpqhUW5BJFY2BLfIjsxfpJEvVdRFP70QK3YwdQtq
hMYxHXrKKZSWdz0N3yUZYZRT5jE7/+ArxgBSOOBDQjY05L1NpbvMrx0gc+WICHw+OT+MtggXcWEY
x6rW0ZPF0bm2XWvfmRTdoM2HD6BtQ7wA1nOMg+aUVUP48D2jM2yEk22AGriENS/Pxsi3ukJfE6BR
7QIkY69ViqyTLCxuV3mFBpAavRwf9JiMKVDnF2VoyZcxk3sCvavXlO3s9eXlfAjf758vl+PfL/e1
OZ7mr5ercLTX6fzVLUKbl0aiTBtgn+65bizq9aF4MATIZKCwqD/ncflMjlnkyUO6LPqtPCG8kMWb
lrpvNfl9Wz0LlaPCcvuIETcFySFIyyaC8zomT8iHfxsrvYqaptyJEsqU9T2E8alx9R3O422UiA5C
cVv6S6573dHvcQE82cLbjWN1rlsQ5nj63npboALQ6u5Sscc9OElVbQqSNJ6KsP7Z5Ir1OU8tA5Io
HT88DT48ElrNnnWMQf0u86nvVn8bNIeu+H2+IRqMLbs3Zju1jSgIa8VzlNvxAoOvuJhmVD4H6cWJ
9PxHbmnQVpX4WY5OOEf3pvCJXZ5fkzlVsAZH2OyM0Ah3vu+kq8oVZI8V03SI+QIvFnlFZVY8dwn8
RTWfw83mYT6cYEuMdB/46QM9PyToPdvSJd6mIzwU4wb/CZ38sc5+hpUNOq1I3nTU4etBH8d9DrTu
mKE3ZKHbD4I+GE81kXzpuQHxYj4qS6XLVo6TNqdiPpaD8jAdxS23+1Xv6lvukxGyGAGqMlS2Zmtn
i85kh434eGdYdzAUf1j+HMRZ5k/cwsTZVbRni6Xq0XQgYhJbu/UwAmotnssq7H+EVqcvTRKEKcJh
YiJQAn6vpVebGASDwIFC/AWpMWDbiQP4LLIk2kZudJdooCBVK+JaUbPUaKw7tCs3kY4REnzewnHh
DLMBrBDnZ1uY+tFR5D1W0iS4pCnBYOpAhzfxdm1hIJGzPCKMuvYRzzkanpTCSBB4b+QbniHB2xO6
iFrgswMFyOIvjaKHzAdjAMRw7cdWuQgRwS7H3Mv2fqjnK5fQsdxsH72oY9NS4CQYyjVZHeY0TRis
Eep52s4L+oeh8E9w/fHtFYSqeYORLrAvEYeuIKpwFftIIks6s2r0g17TaU8NWAQOml21D09wUZeJ
Yg8w/+pkS4NoF3RD9xwkRFCQwu34CU31uCbYLyKYRh0OpZ6ot0ml5092Z7wgqSiW9M72lh9/uUqO
5Et/9C30/u6olqssITGn8zHwoJJZqMp7KlRy0zqRbqeEeMQg22Qs9e4GRCVzIOtgIWJKK0M5Bk28
QnsE9S0Ea9II566hmmHqFqRo0TwWfM5XgzDKmzHP77rculVN0HymH3P7UTCoRouy8crlWGQja8aE
NNcBameeoMQp/GFFzuOsJqQvqGd7FrzEGyXRq6He4RLeVx6/M1Vn/WynuJRVE2fppGU/9IaIFiyE
MEPg7HqA1dhX+nuPfV891jYziT4fjS8PWCXbwRog+SycmjrfW41Wfu/X5snoH1m7/4oG5UaDoOpl
zuM4EKvTsylzaCNXQ9WCy2/BMxR7BQirrZYPedih4wqKNy1THlUNhGK3DoM+2g+mwy6dQgm50STG
59w0RRO+xZoa7SMX/o3m5bs+HKoNKEAdECMOa8Paxfa4AfcCliIkcB3yd3Pj2EhZJgPWuKL7G69V
p1Wa8oVytV2bMUlbIX7DMO12OJ0vIR9ufqm3wiTAq492AQLzRTfF5TLWQJo5enembfBAK/5ppNC8
CF3v0zBdnGWEqeqa+CX4F3hOw0wQaecetHhMtkgjig2hsAniMCNaU/AYlkUwfIKbE2v0nSCyfJuO
zkEvoSvrJiVqp9HLhaFio86mZwph2canmBMIrQLScx7tIVl1dmZQLWTAbtU7NbDOTuN/Kp4MZiPa
S6V5EAdQog0VF3luEQFurmJCf7ckGd46hUuRvcGPB3CxMxRBrI2IaUnmnwQ4fhZD9cPWzMeqn7Vi
CDYXls8vsDEosLCnCthU8j0R6S7C6jkdd63vjqDjxaFU6UlYJ1cQs5cU6s5L+jNrNTqRQKwee7wx
VM6OriG6rV/YRGjgFnADPVtrobegXR8ubaehX+4N56QwfvVjuPXV99Y2SAmdct6l9Raia78IRboP
TPez08lMD41hUZaE51Sx/qFP6VcuUAbCw63RzPMDeB34K2yW6A2clVU10It9HKsj2iea23d6iy/R
niiDlVO5snWyPNUM71Q9jjQZcHBbQXWA4XqqvZKPQg4a1hw3Y1UfeyueHSFQuabxEf/kK1lYYlEH
5W0cxRifCYZ3HPOd+wZRC+xynXrOSguIM6ks/GfdjtDTl2A0HKImlQfUq/cCnWtxp4hExT0xnCeb
pMIg706Z4r/6RfmgF72zKPL6w67zaeOm0Xsm1sVEJn3RCSIbdfXLbF/gjI9Vu/dcyusuZV4zBdZi
U9DHQxhAODUq/pfJryaqWjQPnqeSbBwjQG3alB8QpyVYDYj/pfVlpwKmNtG8ywDG3NpwQ7YCFdmW
RnWfDfDs6lSP1xr5mEhghwXe334VkrTkhPZnhHZ767/a06iuygyym5PYBw9P4FIzyVtzAf+ONSl0
BIKhPGZd2tT8e6iRSppju+hVAhLRzniLxJjeDHIhTBVkdG+7zSqPxNrVkhikU9EsfbR2OoKj1VDW
oMaHOdC7MH+YrObI04Ha3mTAbcSwDsfkw1YIHamgKiys5K7mRrG1QpDtwajeOFOd7H5GqvNOwfBn
y7Z/zda2hy+8Im+OW1lChjsd2G6Z282to/WkeBvI+crpiAiJ/WvkDituH8VyGH7AdvYODoVzEr34
9EJl2tYhvGEV+cASXzAhLSxh2SeQSp9BsU5wMbe3faVBjk+D5473usN+ckN0Y7vqWv4ARt4dFYIH
iG/2yAvOtPVIPWtNVhx02ICocq540dLEQngI6+oeSLK/LQNr2JmRcodlj6Ighms2QLOPZ1ixt9du
Yi1jZddvJqPxcHkYFqhl/djHBH4OWJyUKblPkC34X0rPR4BM7HVWmT2wJfNOxIcqSL0l7td+6Y/t
hdqEsmhs63EKua60CDqJcCCRxsmWI7lZBA7orFnw34pRPTUiwkxPdDlhyXmNfHwwWn9DGexkEzPE
zad7suLmJawOdSmMtc5ejMwpsUhrtoH8jNZymN5s01jlQ8vthgaYE+CEQ5pwCRMSFUhIERjLinpZ
6elnEUUBse9Ttxr51Y0EgexAwL1iV/6BRTfYcd+FUIWur49JJmYZZiiYiM2IDGo0rylxBEtl4guj
iLgk4fvkx6zfJhXKtwC3HgUB13762SUNwbYPt9wzwEA30S+7ZrPi0uSzmowAOOq9uu8EKzGol9rD
jUgz1NywEwFwzE22irT+XHTOnAka3+kF6ym1f0qMCkFxA7gWjecEHfhceONdnxvO1veUUyAq67ap
d/FogoFEFGqK/AcF5XlTmLCg6NAF1hhcDV0sOseqlmYyeAAwDW9HsPNZVX5EdnQiNGWmWIv8YOKN
JadRfew6xds0avgD4b+xM8ptqwb1trLDjwrR76LIRLI1YT64CflCgsRkwjdAbG1diAGrTGl5lyLd
D7sUIcP8X8aCnPUZIFx2KhfCGWbwaPVGy+yXnac7rSoOaHgX6aQShtjqP/Oi3Gl2/ha7SHKcDn2Q
aXCl0uqNE/m3dlx8peldyZJ4k8Q2tjprvCiNU61brburdGxDnR6kizIkGYm+MYZT9hWrwVM3KBbw
F4PEW7kdGp9uIFygmJr1mAfjxidqQ7H8s5GakNEL+vlOMjwY6PVX0+iTxqV8mVYRLnVBMyCj0mW3
D3VC6mtq/MqJbjxkb40SPyVhoK7YgiAL0Ydb3xS33ZwbQrjg3tARHDn9eXRLmzXveDuGib0y/Wpa
ihpjnMYKlCWSPwdaGeiuesJaBmTMXFFRg3DDc/kQ08WDY65CcmzKZzyEQEGMGRXTu5tc3UVaDUjU
Xvaqx87cbcNNn3JdrwbxICoiJq1eeernvBPowsQCBQnS4V5DMKF/kBk/bPIKwnkCbmga10lBUEbk
8CNNhA+VivXTC4AEhWKgoxCqt01CKmk6OeXtFKr5yiqSbTxq5qXvq21cWsmaXPB21VsFUZxB1i1d
4U0rCJ+vqVeve9U0XyrT21djS4gwjMRV5hfEK7rvimjftCj9CNPwqWa5QPTfcGuEKUq2mLB6DUpE
QapUEFtUJrhFd6P+1I5cibCiXYyy8hcBdOilQ5l8m9qZvkh7kkX1xo5v4QuCdqAfZbQ3nmnji4rK
ZWjS/g5TPVkJW9y4oOsroASUQgFfmP2SDVK4sto4gcFNOsHQmz8y65KBwYqHVyvx72JX1Vc5zvyc
UsXa8J9TyLfrKnPuNJ8cTfJq/EWhsd7LBp9PEzI+jLOVzsfIuANEibgAlCQUKj2vVi09Wlaa6btt
WPECPnu3tmORrT0MEXxAUMg4E/iLnEoT1tVgBZdBQEL34vljV+6TEUJor6+MLtEOfpOf3TSfjdii
xH2BbqlyuSJ7Y5wTG9e/BJ1FtniloIzx3jSfLi4WJ3haDuXYsNyPKTUdt16ViY1+FWXNgDrw6DXx
McjdibsdLk9BdHkYNxur1C0SKrQtkP6UYL+xPAriNxEW9kFx6oP6g7WI2Gn1MG7AHNIrTz1A77EG
rnIIVlYK9aY1aEII+9Lrs3ipTlZVyJrMT3RuSHOCo9dBorUfqkTfhBHh0VBjxg2Qt2knMidGNZQ8
OA6+FMMa6QroCh7nhrJLoxRrbTTUtdFMO7esuX9OpAB0hYpvmCB3p/POnV49YnJGAqp+WLrNR6mg
9ePBqYXr9eYDx2XDl/krVQ+QCxJwAxq++dn1/k3kNflLYqg74hPyVWw36WrWLeoKRuamr3dZmsGQ
jJ8byEQLNgjhOjdNikQRCRF5TMY1RgeHbUNHoXXpR+/9qSebew2e1tuaVbfEUmkv+UT0LOvIbVYI
BIgC7Etu8lRYlUa8H5/jgNroWvkfns5juXGmW7ZPhAh4MyXoKYnyammCIEQRQMF78/RnFb/730EH
u9kSCRSqts2dmW/mxWE32I7+hCrjWzGtUa2eIEJbbCqU1bhCw0L4pcfI2ayf0EMzD5OboNtH/N0P
qCaWiNP4XcqMjRJrMM45lwVmiZ1iVu5bRQ+ETs+TOkQKbDKDVPmzbWbEztpS/+hav13s+Y++K+MF
cHsi30My2np6fCj7vzoIfhUmpt4DM/rsau7Gncp9Ykz/7DIoGRinUoIYAlVeHdEf4NOw9RQTgKjO
QVFRqfbQe7wHqlHBr/ROqQiFbZiL3saBZWFoUw+yPf5bWSvuhqI8bZMZe6rzCJ20fdb7ttyannsD
L8xwo1N8gqi0dghBvyRevmwQsj4XhjHS4ZoKP0mzneh0dVuhKkpLp2Lf0Vmk5VRVZHaOiuZZyhMa
DbPYobj+DBBgeNC71G+CeVlrgAHXmaLuq1E41Htp3nLkigosu2uSwIgeNESi6CddzFhKiwqXnh5Q
3X2OY8q6pln4omPx1bgzV7SyMwAUAqELxa42pa69Z140bCpTfTI1jZTBNPfV1C4+9mRa596MIdH7
n1qLzzXE3StNjeEJ1IxLljfiIYgFz9Cm/YkIOVmMINp2S/Oo6+NHRVNOPgfSAhjAOVvB05JhIFFS
BhTZOe+4vldLi9yNE0h+p38F5L6QCDT6EQykupqYf0Wp6jPrrF8T1JvvqmjElhaKUmWXPCQxuzEq
zpZmPue5FGrRCpWGg3nFXs/rCe1C0FyItvWmwvymtg0q85+mN+reHuaLmXOl42La2zy3sTPmvLab
ZdmK0v5hsn7bpG1+yiMCoHYMm4QR/BnJZMOI+qfJnl61F3WyCQJJA/QczdoSuG81uN7Kgidj5TbG
26hIkxC1aKBNyOHahtH6Tgd5UOISu2fQDworljq0FKCAg+YokuTSMD5mbhOgbT/TNlc3HtJ+QYkH
tgJv8GtJShIPD1ZfT1s70zlxECiLPtQTp9jFKXy7EFlDKcdATxFBT4Hu40qJzqU2eOtC5E9J40GL
bTrzKh7x/4wjPNM58fZFU/0OCfpBCSzVBWQjRyXQ7QdFJ6/REOHD66DGneszijHxc+rU4ehmjGS3
dnQMpmafxh+1NRh+4qGa66qgMjrnqCcobSMGC9x1kLTOUNVRJUKRt92pBT0CqzMG3ALwaTOlYuId
g3h6nXopQjIgntHrpVjNnuMdQPocioUJaqAjDyj9vWJysqVmqGthUaY5P+bGOO/1nvfrQbymypid
2nq6QH2YHIux1UBM5A/RFBWYSg+E+YROboWVW/AHfjOpdETaFsFdrB9ztcluahEAMmdKlZqdrsgA
nLUCKAD9i8rKijeUIH0F/VZ2W7IWXlGutQ6QqU7n2mWCdedZjgNYMvjqWyoDlUcdrSXxWFWQkLgy
7cwiCxjjTPIbi/w8bfL+2FG+WadFIpCWrHN6UQ1QgqVGA3HoPh01ddYAlNp9nPfXVJlXBCFMvE6j
snNIszdGgvV3lrhHkxJnvSSJ5ivMKmhTrB0Yr682JvomjCpsLJN3vAS7gyFl0CmjiCEixCZa6EzZ
9hAV2NaG1Fc9IXA8OihfM8wW0D7eq0zbeQZnyyCpho7IOULxP+/nSQX5BP16pCbK1uGkj91OIftd
J7EHu7iw3gzZEa3B0iCfalHctavnZAGfrjpesrVnkazTMd4D+5L13sw7Nf3VXWbk+4LlsTAsqBON
T2RdLw6SNGVGyGNGCxphNTXSuma6scSTxA78AqoOG7aJlnUw0ALOErf11aDP1orwfK/uUQPRqXUn
cfw9OcZ4dN1lv9SUonIgDq0Y0e/B8gHCztxtnZgT+gUxYb8AT48/1DbQaw0GtJnZQ9MKY4WwLLgg
jdhezaa1O2ObhfcWiUCcXDgu3RLZembWqYZxWIBF27ukZVy0SgQTweyX3Ju2udm8V5WRrGhVfDKV
VUMepFLobx5TBuvWjbsqJrRyBERXfmPiyrKkhLw9dLppQamqnhiyZGDQnq/qOLD2xnAbERiq4+CE
623Xi9uhORhRFIDTblXNVeF7mfddqB5PRE3KdRNUH5HrQVvjADgqe0Kw2AK2pvdHtUGBmaEnJMed
L1rZNA1GZw2iz0Y9lCEmyIHW3WzhnrP82wVq7Q1vVq7+1amZUqJC7WBIpn2VNR5Fz3QTKYrv2OW3
bg/M0djCxxQk27ErR+gJSsBlNqPinUOGAMpMgcYyI/G16aXKoftfUWZSWl62hVr9HDMQ7GXOz2Sq
P4q5oBYxL8/60Hwlk00gX1vftmg+pIgKpInpqp3gRGWgFg6pBI06BkLBU0PEa4CO1Mdum9C6ASHq
nuHO17aCqSVKE8fSbYZt1C3lurbrY2ZilZK0PzUipilXspLkY6vUyznK44a68QM8eI86yVVOB3Ec
n1BS3wYexWq7bT7sCJG7fsFGjW6CjQPOv+4M0ojF0x8XUEZgKzGcgMqVqkdCt3XWTYFAzYIAtar0
b21rRv4yWrmPmMwrQ9jX4WiUaEjDiQbHC2LRJZypXg7PT+Ci6EuGOFFLCvAiPFCGJ/Tq0HTjUckx
6LYZo3CrlbfCqLalMYodCgZnZIR/Y+ZGDpGjH+wSjBPARz/pUOXNHOVPH45uvANT96VqeboX46tq
oSI3Jn2xMyOkw6tiW3bQaAaJuqssdZ0IEKB5VBjgqK1dxuQsYQILYBtaSDas7RG3YcrSeK2y4idZ
2h5C+CCk8KRv7Drde31MTjAi3BfRTD8oSrE21OoxAna4aNjnutk0PHbkNAKTg4e/N0oQxgqCpbHW
/ivMBqCOOqwXsAnG1Fw1hKlJa5sTGGbkmghFBiC7Pmp0i28ELlRGNhvLNdA/ch6BVVZ7MtGtygP2
C2C51IiU927O6RoF88Pg5Rvdq7dxunzrhqcBTvqhk+A77ROIQLDyQnmHWVbWC2rfYuTZB7VH4doq
niIX1b3e+yuYnfB7WedUJzonrUbq5IG09ET1rPaP5qJl+6mu/xDCnRswMB2Qo6z/DlzNOcTd6COt
UXDQXfQFl+gGUHxYLdODjsjxrjaacaMPEOlNZbOb3Hf4dVBNNu1/uQ4gCpHaNek6BLrTtVKpIhdL
ddBzGsEjJyKw8/jUGvZ7FWDyiuWvRVp5A9ZjoZqLqluUH6vO0171wUXTNECkvU+N9Wj7FSySK73F
2w9zT5dTJy3pl43ibcDSq8eOuMQF2qBURN1wTv2aJmrdo+qyiIiZzRIRmbKRykneULYPaNVoVo8u
7miXB4bDS18Bss5hzgGc8N3IuY4nvasRa0EbgVIBftFSbln+aDV5uRt1il8JQehi9+lxcZmGKVtC
2MaoqDGOQGLFAoMUwzo17b61LcySeZLuj7bjm+P2Hhz00ROIUo4t5pRqYOkPNVLUZkro4DpKqMVk
hHDwKgiR2P5EySst9gUFuE0KG6rLSCV4XVgN6KKurcGh4NIOe9ugDlIkbxZFBtKnedWNTrpWG0i6
MzrM6MDOKFrldJmqisKTIi55PHu+Pk8NYhoORzxGGJJqyhrkMQKvjB5BqAdXbH5tSlT8osiBG3ah
hqmCQl5pJZo0FayyMkXXgmEPLVG/YiL8nQYPE4PJb78tENqM8QnleFInuW0JzBKEt7HKPSzMxWsT
tddscq11hSh8NKKYVQr7Ef8Wrx3wrEgdpD6ikA96VBSbNKmoK5Vnc5CY+A7vmI2q31JGUJtGii1b
8QpChyM6lMcOnv28qhvo7Zej6ULFLX2STzbzkWvLI4K6FDOElW0Gw33oXWcTuNmByTMfdbno1Pb1
DJ6gghukBhToWMmHpSezr2lFv7XS+A3hgRP5Gkp8OUvZJPOFFIrBeKSjE7LrlWiHlwLl8VVhqS+V
wtEOpm47jMjEw68d0EsTTnGkbQKbUcDFFT1iDR2zc3ZFpZay3LQCzZb4+RA/x0SGq7RggNGbsjAL
xj8tJ95qdPO9hOxKwAK8FuP8jNPjmQuRbF1bR7B6UHxkZx8Hp/zspAgKnJAQDUBAgP26zVr0pFt+
iiw1PeLW71D3S8byvQLp5MUba+iGTYb06wn5ocfMe4lM769JJon2TH9QRH8Uk+7bJNy1ijaTlTgo
rSgXyEdHv0hp4rUtUSHS3Z022ZCz0t4wl+i1LlFVrPXzAr1JHriIZbypMbKXZAef8jMsp/8YkIU/
ASFzm+wHkOwOAZoQllULe+mugbQ+wqIEkZWaftLSPtJecX2hByPFRvfXW/ptprdv05DsyoDg3jQX
BllGnCnpHVux95VADrNoyQ8gJ1r6PPXJPIiG9mKezItvNy4JFOW8FVrRaKgj3AjUidNSkonm1cNM
o/wonUDnoWVjfKOZzKCCCbu1MZdMaGeHXCmeeJqq31FjAklHW2Uc4qtmmDsVQQ+XLN01vhFKfmhS
8bWoHPneqc+jNc0rgqwr1LC0sjRmnO2xfOmqrvTduFLWLZtTRfrOT1TP2wIr++kX7cjEH5Sv2RdU
v5i+nmi0YohH1YgaVVNZJTSFyj43D3YRPxn9VD8EykCKLqRCeBzsA4srZywMVfPAKjdzL1rfRcUS
2D/2gO4e6dOTOUSTP1kF9dn8BHOU1xUas5y4B7vQtlpDP16MQJeGKonXhmFg0glkNsvIdKUGdBZ9
m1v5WRj5R65TCkpSQGSR+ZiQjagBEaWr4Z9jK37oPNi1jXCCEtRPdBOe6oQjPWf1hj7CaggcMGD9
V24uKcdJM8EMcfELLFCJHOEAnn0hZo6RuIQGq/XiiSrktO1LpAwUuv/AKYCMc4SXAxyE2Ix+Bp3Q
PTSjeFoshj7uxzPR/gWOymQKzYimiA+xhU0fAu2BgRspCtCuTW95EDBc+eDuVsuwvGb5ezBM5iss
MWsGHFwf8nbiby1+7S0XNn8yxKylmiOAP3dWfagbJirLfHhEQXWUYT7o+MQxVo1THDRSuqYi+9LQ
NfH7GAYnBN9IXNmI+dL82JB2TVI0oXO7jQMdTEVc10F9UZqWskk7Y1d43YFy7zO9/78htj/jaH4z
q+zDVasDpfA/Ry3PY20wguak8PyUtbFuUnPTWm+a46Qnz27PDRKAiWg2+gQCebEfFYvBYCCNHV1D
Sh8edQl5eKnPmU2K6hk9EkhENnNShR0oJAs04ADAHCZdq9lUeX6Nm2oHfDX9ccpRepXinHYOdAE2
cjKJkSNtRpUtptDkYQvtYdw2zIesbViHfE/F9TCLQXSbRgb1R4mGZDg4b8yUXBscsNPH7NzRfkKn
m8JzN5yDbuTpTHHtR171Re2IaiQ94tYzjuirfSowVMzQKRMZmY8N6ROaFxMxs6s+2pM6+E4SV+sl
foU6mPqVN6MQLEhlaBVbA2lfX5wrsDGZREq0kYbqkh4j41iTwha3Gc4Td6YqFdf4pcQwL7lkIgVj
SuihX2fYgL2yTH1zBvurWNl2djp9pS/Ub4zqXVG6xyK6K7V6L55F4R1W0HZl2s5nXyRPbaWvAW7r
2w6ZvTVC8mIA1k8phogA5hmD7DSLDh2MPL1LfXtKszcAMWgmcwvpND4MRWmvtbF7GywVpueoXOVL
chYpnV3hUjlU2hZwAio1Q2Kj6JsXO3thpFo3qg9do8IAedngdU9zDoZBuDjg2G2uoxphO3UdRMK8
LyO38m01S7Z5gCBkLg8qgp+1t4SGab0nw4M6JygWWV6/HyvxlvTRNqGwuyrV/jqY9fPA+PcKUbS1
pIgb0f9AdQy0ely0/qLqnJEJAalKXUhmXO1BMftn1UU1kNL6u8P0Dh/z3omLnXiLX5uTwAhpFzqq
x6zGiQ5CB8LQqTWun+5iZJzsojr3ZgCIRq2ONQknvcd2I9cViwHh7Ghsvby8TR2wpqJZfjrd8620
eSfjPyl5cCnNeFPHz56eBtBbQ4DdaQ6jQPBhFUz2iKk4ewg4QSToT3aWrZFbfZaxKbTv7irawC1m
TLa5n3Tlsgg4c6b83wTycZhoVI0Nbcwe4rGmrrkSl+p4rdqvWtscy26stne+7XkBWDVOPUEShf7K
sQiXA5XpWB1l0TJ/daO02kWOic+fFkrNVNsyw3j0dKiwNXh4EERNqdcQCuctzwWKaX1t2j2wVVtc
hqUraVpQTs7nBp5WdQmBfn9gFeEQ6rKK5rT5u6Dyhe62FY4tqoEuVVuIqUMr7W/16OEh9OENOrt5
7wCR9KteM1eaFw5TxeRSmrvvbfw4SK4qNz+NU42Rjyjr9iJ7cUduHb7fsB1p7Y1B8yzLknFf7kVR
7dw5+CyS+Ecr0yuptDED1WNYqaW9ru8iKuodrKKQZGQ+rHUmY7q402qisDFN3peV5UjCwax9ckT8
4SRnLzCBZJkxvZyZKbb0qTOrg1ECWfWCD8HsxUqzIYs04Xnt4eJGexC+pUT1DRvecoiY7TVIjIDt
hUSvB4tnRsEDpNFb0gZ/mIkbHYj3ZDI2JhX8uS72urEpMmB2mrOnWDJVCfwz0EgWTnmqqKQy1Wqi
T19aftcKGGSh1xNeBtViLt6nRacDVPyoCpZSbraZBygc+tV9m9c7uxgeA+h2LfRzyXseGKE9O2b3
4QFWQMqyZpJ51bboglDaXmoadGZH26ahmFb/Ti5s/bEOko7WAwqMbwGaFcAiATzGsvMzQz+BEEDM
+HCCy0ivNkggmIPav4rBj6AgnU5SkDFF133EYNSg/KJnjVrXSvoUd3C/i0RvoD/EqXi0q0cBebZB
oTXqzKNN5cJD32hl2CDt7KB/ppxNX7x7stWvyMtoFVM/sZYFLcYMEreoXAOvQLtYVHC+0OnGyvt6
huEuIGWeegsrwZy7P+tJCMEes41OuW4VhYpBnxmka4T11azDjlDeoFA4BFnymlaYhy5xYTogv5yH
cQ1QEKUAxuPWtpsf25LBR/c4NrWAXsSkb9pVdFtBLDRzOW4iiRGkKLzzBn3TNqV12PYKJkhTIM4N
4ClTFQt1v5Ih6GJ5sWingYhKnT1x2s7R5geTpDtbHjzDTA6pZxyiuSUJ9GJjTW8V5FDdHdpseCvI
mWi0UAhxqZcA7YT8LQIY2nm73nQ+rYW0CUGYFYhwcG6d8lXHfXYcumhAdcMzNmlfTpt+7LEpTOh0
hqufjZrmsEs1IR+aTZeO5gPKSIWOiLYm2LYuchMQZixgpJtd1TC7kA3BqTKH9skGwBboAuG3GHRu
q6zHFNF0pVEehNpoKGDgPoIGqbRoFmwGW+T0ggfgVgwSOHBKKAUsywymMvmcMHEMvGKlCsrMC6qa
yHGMBC2QioP3KRl2c4dvJ6dX73CvPqf/s0tdGuRpjJKBWhzbvt8k4wIGsDOy9z5P2DOU7ESvekze
BJ/AiCljeB+JgayZNkKrGNQzsJbum6EpLLHSErEwMEONwZ+15dyUYIng81vpI4YlHV9qB2xmHonn
saTh6NKVMlFZFuzgOCJZQNlKgsOpuLpd9+YCGPA1jgKju+iJdvUNbVaOfqW8eKZK9a8vFe6RTxrF
I4hCAxm/tAANmNzUDBtjp8kF1jXXic0dXRRS7BJ97hx6c7ODukQ1dsLx0I+hiQt6NN6YAEOLYp2k
S7vOjOCxGkgfcXnNcnVt1f3XGbT3HQteTVlZGx2AFJPNGYiMY+ZpG3uOAJOW7nqxydFolTSWAccM
WrvM+Kr7nrnGFZION29281U1VMcsgeB37OqtWcFPT2Cp+4oGmVxgHhh5YIJ7IFXpLKN7gW/sjBDc
OyRAISpf9pYI1HdqkFz5oFCDabHaajH79RhLuEP9oijmqZOdALoNlAkgB2KwL95SEP4DvQOTWIVG
B/K/pe2967bxjtTDGSAUWQ0FG8OcruCCSKPsfeG49OTUa0lLV75atvEsoW59Cxn+hGYJQ7fuSBvd
ni9lZoeTWC70C6h9qFu1o3HuOq9lbYeFmYRKUIQMG5O+zs/GlP1TquHmWt73kMwnFd9szUY4E2wg
un2dmy9ldL7sxj61Craym696UH2nnXb13BR6pg7b43y3pvLrNMPPUCGS0LVbTlxYxcMtK4efuu38
dEqeVd05dCVQkDwLocwN5SvMd9cEXvnZ/kx07dKU87VyirCtm3clvpFs2XX/ElfJdWyyMJXRoApC
bLwZiBXHGq9m/pDhWUBaY+aWa2OIUBnG2wzYNzDpSko5AxG6S3QNKNiVMpLv4mhVpymV0C7zl1J5
spLgV/6ys6CA7DG1k0LBP8IrjQeI4+EiOCkEcuNVr/MQyTrAZcY7g7GyrX4FfLhSR/WjXabL3HU3
o28fl9kBZpv/yX8vgfovAbU7m6H8CKGkX2Z5DjL9Ojn9RTTVn5nSQ1PgJTbGK5ThF5gAHjMZuhV5
KN9LoBLtRfEUa94v9BlhPY+SvCqMUplcu8/Fkn5pQLSL6UI0de0prbmJTpdTZ/rT+ZWvS88s6uht
1UI5yI/QimirGvZRq8zQmftLB+dKUbtHkS/3nxW296vHDtDNkmgn3eut9uXMZ7jsv+WPGMZyaekR
Ep28lhZXkkwXpOtC2wa5aH1rpfebdN2PvF8OrY9Q5LnoIphv89N/y8eCT8ZyRXf11iB446YXraJn
V+lXD5rsvl+gZR5viUNTDT1cDsQl4YHSarvNig1VgolvXa69iK8wv0YUrRjGjaoziqwhzRHg+vaA
hBrarXwJ066nOPd28uHJvdBn7ddifP/vecoHvizOZ0nbGAb5VSamlzajD81mkJtCPgH5q2qXAzYZ
D0vZny1U8O6/zxIpTX9JRXOsW3yEZKNgAeQikHWG1vItYvNN469eJkIqNOHDlJm/cg37gB3oyNOd
H5q8+l5SMyxSDnM05h+1doPy9xeY1TcgSzBi0c5r570iyu921MKm7T4m6x+wsDcnYHC6WxnMXuna
WT7bJWJhuYAW1RwvlN/AHC5t/nm6qQr1Tvy82ayJ/7qBkXHEEEc6F5lJ+GpQrEU3iiSuzpBPk78q
/4xBHAZSNotr1YJf+Zoa42sxgj8XKaKnXKW8vaiFZy1Gw06Nr2M8XwlLV4zmfAQKKrKRcV8ZeXFU
JB8tCLaWFL0g8Fue7v0C7wohRrqZuvm9KNO1Md/msv5I4hWrggpcp34l+nSDkj/Udb5fSUOA17t5
Aj65xEctCdbxhLUas3AashNkAWtDYS/D3DxoNqxoWhhxPuTXo70SRu+jafxYCejUpX4M4v8OFQWo
k+54n41Oyyrqoms5dj/yzlpFk53LndL9tyJ6299yRfNnaPiGmMvK0UJPK+uxhxL5vtpoU9zkQiEh
U07pj3yI94PCgfH6/L5kTev9mjzksSyY++GJ9Nb3rAviHwFxucvUCGccociVaeYvgHCvaRNd5QN2
2Mwl+jGMh5+rsWdELNkopfoQj+OtXfJQtAysBH25bUo6WfOMcShDd1Z+++xsJsW7dAGVYuBCku96
Ky23YY43nZrEKs8yNMfAXXt8FYNJBAK4Gyf/G+zVPMP5gh1tmVei17iWJsxoUW/O24u3HKSBk1co
RPUkIorDLKo0SfLWuykNh+KAtsdF5eHaI+c2yoi1kzczgxakM7FOEeebrV4tV7Ufr062ye36M51n
cl7uR9OsUMnsDTI+p6abbsy3hpSOcZKFwITt5yD/Ull0hp3I+eeOglp8Mpv4auJEKTmFJhgqOTQi
K1BYxMbsL3L1NaX+KcqrmiaosVjfcoM0c/A7HHUN1DH/Stg6k9r9BiRKDqyxlH+tfrlKCynNg3wV
qgjl36dNYbzY2vh+9y7SuA2t+333N6r2XGfBZ4X9kU6B+miidT9MKF3k/pLfQ79lqyXeLoiYiR/g
oBumy/1X5crISwuYEAIw+oItDks1C8GUvLbOB/TPvyAKv1ExfCp7Ung9CuFJxRA3R7nFRKFeh3y6
FflhMdWLNwXMJnC6U3jl+sLaJjtLpP+91QiFkKz4a6uBj6J/JH9OnuZA2qrZaJ4FaLlYS+4+wtZo
Z7k/0paJT8up/8k9WvH45NLOtfpJEuU9QpB4jXVob6HiX6H2t49MKOJYAundHBZS2lF5iw5cz8Vl
pKBRu6A/RGd83+8cBTLmMnAqbJIASdr5LUJwNWenLTw65sCvpC0fg3Y3QfKMybWi1Ht2gCzUwXiR
Nw9h462MqIQl+VO5TNc04c6yeiKO6Fe6rjwvdvB7f1MeWqiXwHf4bgD8mN0j35JbjgTiSdUElwA0
6r40dxOeFf+0eFuP/c2A5UGu31B/VUJ708mVtCJ4QTD+SgseMeHgtxprWpqreZovibwGeRTkd6QU
UQahreuq28qL/d/36sGf6rJv+FVVVXfyYwJP01ZCqI/xgm3m6bh1BpmtODFB82zznXcDLT/8flN6
89L1JPSsghfjXlpnuRndhyG5J/DTcrXSgUdAxUPVL4qXvTKcsmqa6FPaCDWR3sx5jhn1k0GE3K11
Gl1d50NVm9f/nVb5KdkEj6TRMzINmRHoCvks5I+rQ78vZrErPe3qmOzx7lvaVR3sUWbWm1izH/n0
0CrYIH0cQqf3mZbaVRouGR0ClNJIfLPB4ULMTTxqJ8oZn1p8kFYrQFanbb+k2csa8au4/z/QkqZK
Hk4jS48WvW9pkQP9vyfRJeTVAoRef3OrguMHV9qoOL85ZEJ5LyCCSQ7Sdsiz0+vzUwI+QG6bOiBq
09I/m3pnxEP631s0PZvaeJLreL9rTf8Mqpc+E0wH2Q9y+2d8UjGmX4HyokRmSIx7d+RUbpnthtlH
0b+1bLnKbZ2qhHe5sm9LfZuqCJg6JyqXv7m0z/E0vRbt9Dn8IXMDlQ5I0wFMQfJO72glV2syi29l
qE5mgDIxIdLCcEsjogdrqf6oAP4z0oMMWuWhQ/yNzMHG+uTW/flmtPO6mXDKaa6qlnzY9UilGBDm
wjeDqAmFjlOfLDJK7+TLb9Pihcardm0V9UpBv8jyt4YoIsJTl40DH7qxGwSmfwEhh+m0u52p3e9i
vi6eCw6neXRkp1eLj7nufU9StNUEgj5YRWgHzXox58fUaX+k82KyOQx6OqIZOlidHaLreslxttpl
Ft62Y2BC7hpd1N8yVQDrhzqad2zITe7f2WvJZ2G/o011kfvmv/u0lGMO6ZF8A7aC6zj8m5TuY6QX
p6vgvGSiIFdLYZEEkSTDz4wWiWe5UEYl484he9JBC0vjrxRSFHQ8yCBWhf9TmvoRG2dYyXlWbYA6
5m/HsIoIB3W5wKR41Zd/vQ6CGTqQezDYJzjXWSCBqxxGAnWdDXB3Mf/Pvcjd3BrBd1fspKc0Kmh7
CWX5xEaXCQpOQDqDHnUbw+xemRf4lXGgjNkC7Wtsq393kyPNw9y3r5qW3E0FGdZtwpQ0evUL3wTG
SvrWZUiv0ypv8bAN8oOqQvOKt6U3EA1mRJ4bZGSfZrSxpXE08M9ROu9iEJ1B5Hw71PpWDNyfGpAZ
SWRsBOBb0fTwttWrljRPVrMRzLw6PG89JasE0g6S8QR5VVErvyUJJF3+K5j2iyusH6/aGAR+qGEc
BChEaQg900J02/kLovJPyZVfz/hI2mKtlXBgBfOl7gxCyoQQDNNbdY8KHJteoV3cllnM/xrg1HRJ
l5uFS9WyOkwmgETaRV7RmFGEV1+jnh3ZI5WKHgUtpIFpev5vgX4BkMVf71U/CnUjfgbBjyM4PcAH
mBI0G0KF9RjLrQx35JfK65XXyGTC2sht+H3AqIgdxHHh/ffl2s5R8DfQC42sr2hM30t3I38rs9PQ
4Baont3XikmW3RBUh8yzz53r0OpN7u/HZNPj2NNIQ2mJc9mSqbvZf/+XnQ0lujCccF32+Vhe7kuC
s5ePHeZ06HZgKIzYeUr5wOhrGKD0La/cZXXkq9EPQIkoIaM7KO+W8Z9Qep77forwq0bQn2WQl8cB
lU6c1ahnZ9QQVo7BnBHLa6cFdPzTTf5Q21ASHpw36TKbGoc2Nd8ZSRC7SO7NexSXTw+Q3IPixlxI
K2yQQnU06IJevN53e+AhpiDPYFQ034gk/ec+2umqxuxQaziBANzKv8/AW/sq3ssDPpvTNpkhW+n4
2Lt5dElHcmcLXPIg/y1P+0im6brjtaD9ZajBNu3RTyDBZYOGMthBQOCryncyBJP+IC/d164OnZTZ
UHNipJ+7lbdRWMFvD2QymJ2t9zQp0BrUBlfQ39QZug+h/8u6U+OxZjzYuNo75vAlz4E8E/JV09sf
eQVs+pwjMS6f8qnI/Xd/BEszXiJXISV0diY8EXMFi7d8NnInyX0DvvCfgfYvft8IpCFbRhgc6Z4z
9yO9kfRntpeHM3g0eSt4cBkPACo/BEvLIAAZC9ZDvhqNsckQP5Nxusyi1Iq8nsJDptC3s+ywFf+F
+WkQHOj+bTrQtVFvnDw83eiOF6ONyWpH2g+4CSP9q6oNovMn1VHWMh6S++W+/1mbJUkPDLLt5K6T
6+RUlLD4I38GyqBH2hQ+tK4JEwtEF7UIaTKflQwS2Fpyq2aP0nvKoFDG9WU2ISQChFvtLzL3lh5W
Fk4GHxT1RdrHuQ12YLp30rTKgHsQBzQ3v6XVLZX6Nw20kLm1jTqoCBsRONv2MWf+HdkOwo3/6iDy
A9sWqlYQR3AUrVpVZSj/v8BK2MvTyAiWDIIVpCAsdntZZbDtIQ7HSbgnQvqlmvuPqu+Oajvs4p58
HR8qjYE0bG5qPkvFGnMQn07xz/k/ps5juXWk2dZPhAh4M6UnRRnKUxOELLz3ePrzJfbfce+ge0sU
SMJUZWVlLtNVXwX7N9ovxJTmPQAXzcocKDnRa2JfPGFGHqHIN3+2LMr4GXxV1NMUfHUnrG2aZDhn
OS73Pkim1GKXW+LuQdUDX1SB5Pcf8inOiKEJQOGRhVRzvatLKInM5kXTvyQWAon+VLQEUGh7J9HH
Vp23OLmX04LZdPWpLpo6d8IPngbPe5RgL4HIasa7KQKwQTBTVJgcln+S4IbQwC8YpEfU4qm/Ey6H
4E+Wx8bzX73+tQ+JU4znDuBJr2rvQfHSASEM4uQhbQgevEMSeTPLVrPmPUlSvISlmWVPAQir5c6j
bDY93+ZmUidF0Za06mnZpsvmXUFFw6PFLGkaCcdXy2vQAghOst1H+PSnx07Mn/C1BxFHViiZ4rKd
yeNhhwwdXCftSx7tlDRfmkofBmhqAUxmsH6N3NhCpD4q7vhKja6rKfG51Uei2ltnNo4ST/6LKwjl
XxQNdV1mnMSbSrO5n9qNCoVNRrs+BcA+uf3MTgzJT55efUgqLv/y0fINYGF2fW1vZnD0UpdqVXw0
M1bwjKqoy2LKx8aegcM2JWjKIM7AOsHY1G0Tcg1qjr33uwQLoD7nqAmFr7nstJfIohifaGRc5zH6
qKqVDC9ZqAfH/SLpo11f3MoKg4Tstdf7H8gyXzmmt5Z5ladfJu4ZciJNx+kHRU1Ig/MNteffhhUa
25IP22i+043l2uXJssN9p7jtzmX9LNk6EhHlsIjiTzHt51r7nFP1TR33stDOWEgtQU9T630GL11C
hezCZDcrC1wROYibFKAv6r1sxWSdkRmG0ujTkOJd/b8QJBMyLpUfv9vKqiQPdLkXfTxjy5Pe6pP9
LambPB/PIp4WH1KJBaPyPaUMkuZHawAvpeGPLklu4FdHEJb7rJdKbfcXB1TNwwdFMAmSv0pCPWT6
XtHdvZS96Th9p2P+BSb2WwtseCnZLV24vT5Px5a11mOgK87408b7zjfphBl/8mvCouo75WWiiucw
vIHZPqF5sfQOaAP/VIDX8kB9kK+QorwU8BP13E3Vq+TJcJm/Zsv9BvzJdqi9lTOTHBmC8BcSfGGf
XwvK9xQ/HwCifXksQTZLEKJ+m6RS8AdnC2o0HxaPR63AepcTvNuEhbc7yDfORf8n3YYs9KSeL/sF
RDR/VcZNxziBe/JgJN9De6P2yrcZXdvf2vUe5Tyl2mdozasGOpAPipzxryM3CiG7wv/UWCCRYn+f
lcNAbJCKoWPEb7p5H4VcEL/24bT0ShQ/u5rGcTh4iv4tx8oHeySoNvVQKSO2FaRc/5Cazk6uTJoS
BVsaOQfLi45+hGMhr88Oiy/jmE7TxbNZ96Y/l5aKXMkU2jhTkLIy8FIMJDSZv+HbaIU3WZnu9KL/
CWfuPPfIVts7y51Ap9Ol1d/tjtoBRsE89oLHLpVNxy/fS/ecMeZLbUJdub0xJm/b+KTXufItN9wc
xnOueJuE4ClvUUf8uoACyOqPCghcKGUtIyZgKZFzUklF0Z6B4ew/L7+35dWfHidKHmghPhUgghvG
/jhTsiSrzxhRPWAAlKQu8rq8JZZyggfgHYoVsoXjCmgcyz+kWfDEn9J+grSvee6PPBgzqb68wf2O
y88xHF/kTqqOc0ZUbSM3XC4h8dznavxNsn9H1rPx06gATGLwvST9IALPelZu5TkNPHm5UvlkNc/u
BmCZXcOuTwW2nHzREGbvznNVTKoyqn2fF+M6dynGuJQpM4/SNgPhfze3hZZowx5xLe4ap6KazRF5
4oOMLHmCYDdZCtsbU/Wu0s2qR2Ab+RfCYV9zQ92ho4DTq5u6L89IXnzqZfpFSZ408KgZxlW2kcCQ
P1lhnoYoo4JMGJAUdNlsaon6OYFChx8MB+zH10JAEvGv1LikfggZeSlXAL7YoHsFFStijy6byP9y
Uls4fT3t79r//i9XRaDtCNloL18to9N01S8DHaMYTspM6JyY4h0jOvDnV6d56WP2E3MPRm/Qfop8
B+XwQ0rm8ro7QCfOyTTprknlJxqHT3DGq6LpcfFMpWRBr4Npl5enCPpG321bkoGiHz7lcOqiV/PQ
OCqaZtVVwkgUxXcILdAOp2/QMXOIjOGNbkZ/MIVZ5fuPeBiPhqJsJRT2JG1Ar6JPyrYaVzNyldK9
me3woQSJ81+27vtsrbPq3IBtgxUoRX4a4H8xxuyrjmWJYshlmcfzGXj6uwy4lAS7pqFe99pJYom8
pvQq0cjd1A47TjKMoUSvShsOMp8kAqO8+6N6+hrLpfuEuThlpLEFbPtw2pcMaBmlMrAdvz9PobLR
PO11TMiQpx+Jd2XrXCPKESU5nfNu0paSV62I24neeVFc+heJGhI2M84GEXSFL1zCkd88wn1ayXCX
3x0OGYPpLekfZITOTfE5HOSblZaBL4NY4oqq5R9pAiy6PxhTihd1ugR6qaNIpxUOFgQt90kZjC/T
1z4bv/moYZIMRf8od8ScjEcPNX6ZaqzFqvpo5eOrfIt8Usz9k+DvltmdD4kB2u7//iJnJEdoBiTI
6Ub37XeZ+EMS73Qju5FrWA4N41tjQgmSUSFL4WTrP4hLWar6ITdqqdf0+vsAMJjYYNn+CytC1bGu
1wB7wiTeLzEjOGtq8yp1p5oVSsZp24B7tH4mN/iRJRhX3p9PmXAyHQJD/wnWlTHD8k0OoDy+pdOB
skMXfMTbXPM/pIe9dD0AXT76Xgwy68uerFcZdnbmrpQ0vIT8rBagQxUSXAr68jd5rQnZ+v8t3ZEa
jqzSv8g0zS3zKyrd96o7/ddTdsv5byrDrynLL/GIkFB11fLyVY6WHekSI1p1a1bKFfPYH4t6leeq
ezfAJ5rJK7ev98Pv+qVBaTyvqqfQRr5JT758CpA0rwF3zkCZWLCGcFNY4W1njo89AOqyDFeFaqA+
qZ796GJ69NDJXkZL+wkD5ZJaXx2JriwCecBIqpQY90vY1vkjU/tPIAYS/BMWFs99TcmnsFz4pNcW
ySf+aDVia910lOMS0u/BR6cBpgiE/zPdsE0n5WYyFvn7pOk3oN7B4LNvkw+VD3C85L0vdpWUjqh/
V2RbbD8fvYo6+Jy/eCgiDGijUhm+MZviCyTVtvS9m4Ak3RvD1zl3f1WsNAab1JJCc1KVb5p9mGio
VB5CJVV1hcFwwVyIWDd/huxSseb7rEd723XxSd4CbJYyoXON84D6W3tPZCLNcK6jSkGz2zVoEhjs
kVGiZdedPLs4zsiJN7LBlxczs6TtgZoNUb6062+YSOzB2EWZ04s8HDkHPykOU4MRrRyUsP1tx+bR
tnA85XrlIDZnV2fE29tInjS6inJ75J6FkAAcAjX6zm8h1Ud2IfWMDaDnntrCvbfjCkAKn2mZzTNQ
D5h2VGNqHs4cxY+NJnNtwpJ8/JOrH8fo4kQQnzhDOVNr5oZ1kK7jEHw9cRfZrG+1b45Whhtsn//a
bfldkBa7enAOVMDyXLesxaK0jcJhe1RLdMZS9VPqyKlF94vWYw/rSA3QI6LgIhH+3yR03wnoS3SW
CdtRoAEEAO8bOQJMjwj81HPPJqQq+VnWIpnbjguBX8U8DbJI5C/gkiFx7rOMrkJJbsc3Be7wLC16
v6X20EcHFoOT9IwC0FdkQdmXzFS9vkUbB/W7D9c4lwL/oikg01caDrJsDBa3UJnwE3KQlVgy8/k+
KuC6Bu2HLGuGR4/Bw0InrG+XEtNSbqXBVYGrw+fjUbZUKvdV2pwlLcv6U3alsnlo8ulW0eqN7M+k
tCvNUFr1tzZEaTddV9iTKRQw2qH4Kr0WmEKMrFp7kOKK8K+bVLlIryaDjNX4+tO/ErGwLxrno0TN
lEae9A2lcGPb+kMcUL2kFiwtBCmMyL8VqMVAY6tJi0H+Jicr2xfZ+2n+tg+HD2nW6cAbpMlrm68A
wF+W7qU8Xf09iZpfyU5Ey9w1UGqIr4JCMZCfcAtjvRSNKKpIL0c607k2IXjSnOaS7xJOfe0uXaOl
D4zwfVxY1IMpwlBqkf4wQYeeRlC+JME+X86+zElkSIXkCBlc0lUWsU3yIUTiNgtEBhEtfJZK6BZS
tlHT7EvKda0OdSwbD6PVA+h2H+QTpCEj9yJBo9LWKAvzCKo0+5XHM6vNsU66vZTHl3srDR+vB9Dd
F8/LHo/nZvrzSzt8yHVKK1EDo1GIwFQINyUlZzK836XgZ1fZepiMB9lDLpvGeXQfxuRvKTJ0Vfck
hYYYOSan9O7lw+UTZfM/psHOrttjG9EJpYAv7aMwVp+SrEAfpD2YZbiTspU8MbljnmgWYkXDkz1W
NuBDk3HKPasm5aIDtZXHGWfDnj7qUadrKp3Wocm+lIZqlegvRHiLIWjdKbdJprzNPZU9o7lbHjkg
9ksXQyT9L28VYBfhYe9PylEWy5kpaqfxmzM8yuSWlyD2f6Wqc5VdrqQ5MnsDBc8W0mBpWCUugz6c
P7BERuP8R1ZFN6OMNL91qvoS0rhHvg9pSvVzmX5LoAjV0+zZr5IawBCnIUi0SqXW/aYr0WME91lS
zG6cH8YGMmanbNGJvFm6PJId+ki6JuVHJFchfcHKkWYMZHL7Kl9vaP9WcHPoTmB9UPdo/wBzHlS3
PgR+C8W2/ZMGfziCyo0+pdMiUaOw23dko2Xd1i1t40z+WaqEMvJkZkl5sVQmJCFahHbIaShBZsGn
r/YvAuPwPYx36id5OnUE4ov5Iu+itcuurLjIz2YV7bN8PMjfFuwYWILQQc+ZcxHYknwb/gfAgqGX
+d/LE5OJO1YPQTi+1Wm4N3P3WKDkpokMwot8qBQpi9i5eBMCIwQZOTV5XSZO3X+Ce30y9qM9fUs3
XiaX/EGwOFLVmP86L1nhQv0oc6zQ6NFzLthCfMv3Vp2+DUsPKgsAYwHIyefKAbJnEVBVKm5Xffov
bAL47dXgTc48mry7FkWtmdq73Hx5Rhror618t3yIVaRwOHwOAnkji5wUh4eywNy6hgro0eiueGz5
l5SgHEbI0u5AOiadMVFhnyYVyIaxW/rdXVmmG9eIwZboPymtOZ+4libn0E+vOVsvKGQHehbo/+pA
DOMfeHM/HuhjEN4ZXb6RXkDSWT+hMm8iy4Fm6DKemm+pXIUGRKWVmY1HsgHAtMBoZDOeuRezgiZC
/VDK7MsF1HqzrToVl2VyZQYU4kW0SRxjn4Xhoe7wO/2MwBoGTOhRQiehtB3+/Yvy9QV66r/mu9M/
ySORv8uwkH8TVEBnp7gLbXkEFL2nhi6iQ6mwF3ccsU47CZ5GhpWg/SR8i8BmUyn38nOnAW8ha4If
9G7e1211gFSxYAQl3EjslxDizca5BdQjK26Ndp7ilo9m7nxLV1Rek56JdEdtxbjXmGBz3qPMXC2N
/TI3blFM38maKzFg2Q3XanHVQAbyXhkvcWT/dmm/m93xKMArGQaulUAu7g4ybufUuiB2hsQGV0xQ
1wAg9tyhsg2OaKns4p6bKoueN+/TLDuGSXH1zW8e9ousA4WsMzKJoCuFG5RON3NuruPc28vCJltw
+UKZLDIHGohxHbcN9pvcYel4yL9yiOd725pOiExvAewJAoAuiYAFdlIFlm5LNFCoy+21mLwVFCJk
9ErDTJNCZTS/16ZxGw0XuN001FkV+JO0gKSWaXb2XR2gXCFJMimrNC56jRzJ+O07+zFS7G85SQkF
2B0wTqz1rPS3doYL4ahc5E7KVfq2+2tb6lV1lwcohxexT9/EQhXnf29XzUcD1WdZg+xyANx5m/cD
yk75bxUGj3bq3k9VidKkNLmGJWlwUFaZB0zF6JvI1JRlJ7BaUHQkIuUfCDHkfx5joApyU+U8ZbgP
MhzdvaXYL/Lg+uk+9ZRnK0k2cJwwXSnfiLsSc9mzQCofL/TUVhQsl1bcEuRkqXQbpuu07tn3AJf7
WoAbFDuRh9jXjnWSpVtqtq4AcopuBDL7D7yBtuemCqezgMTge3wKPCkck8+mhoMKJoyx0XUYopTG
WrFpo5BxCPDUxKq+zZ8kOumOpBrWvdQfZI8pC18KG9Vr46fOzL5kxRl150Wvl/qPVFIk+QXGvkri
8Xkp1vCWQcslTKMvxZMu2O+Y3p12i2M4wgs/aqC9/i9Ayl3QwvpvjezZt+RkcnclQtLjwlfcP/mV
/tOikAIMf7qaYOd43jb0MUNHj4T+nIzSJc2jfh5GCBbQNZAWlYxYwjUEVn8ld3SJS9LqaIJ25U/h
0psSZNOCgkp8tiTB/Ci1dMlpPJfc2JmD3eDnN9JNgDz2PUSk2mWWP0XGn0Q1mUeNO7w19qPc2OXh
yZCcjVBALNI0mwtY/F2+JGdy5v8tbthzvJgthiOACVTlJLNQspQlwNHQk0NLwzvS/aShd7Qs51lA
3svyRwQSbLDa77VW/QxTZo7S/mle+Dh5mLPy2GSnIdB3vYGTWhdbKX7Jc9HnkIbKv3Qn9OxjYZk7
+Uj5L2sM4LMURxCsYHDKXW1c89bVi80y+xx4thkUO/YQ8pTkMpfxRayCKYou029gNLs4GZa3ytsH
JqxaOZcJUomMPZkgmXBKtQxrDQI+U0qJn7zSeV4SxqhaySdKjTCK3SMCWUvLRmbk0hW3sFtAMBfF
YR6NPCekB76kZVo1xYNjpfACveNgK2T59EHIoTxWSjlG6ZPv+SCtmtY2rz0Vew3D+JhqFbtUMgdh
zKh/dV3Rpwitr8gFO9WNl4EbrRv1rgsAlQIPHfv8TkF1LpK1Hw1JbuXw47OE4i/M3qrAZFC8Xgrk
0cyfnuXVJvQMBDPxU4FOd1+NzjpvLkrRvCVV/FO7/nX5LJsRD3UEbc4ZeglpFOuwW5R3uYVtTz49
Wchoqn355XUzmD72Wqq+LQzrBhLl5yz4Xz98K/FBopHZkifKhQU4KSutsou20ruUHrpc/tKY9Lr3
ZthKjJZfJat47nt1gZ/MYU+MnFc86M+a+rtE63ROX1Md0b9/q30FXReFiRuBxSw9MjOg0tZaT/KB
kg4IBI9WzZPPLk6mnQQgmY6y7CK6To0pe5YGqBxXICGXmWApKGXKQiIIcqMttkrknmTPIO+THSOo
10NSVjgJ8+Ql9EXDcPXwH3BBVLINlc6fhywcxp9oSxS/Mhklt3LTXZXW3/YYQ4NH64znIBGjgyMg
A1SwfG1yMHVs9Eo0vv4XTCSfEAyshaJrnDW3/8GM5Gqy0Li0ob20LKMc7SVnxrJnXMKsVdfrro/v
xin+/W9JjwP3OvK6ZmoYZdWPxpBhds3+LJz/JNWQs3TSp6Arn2R1obB0oAi3l+khh2E79wvwnjVH
DpTY4aZYDHg6wHyqAJJLNOltxVInICyJN+XkbpqB+N+VcKZp20b4fpO36FG6QfoehDRhmmPdIFzC
l3yTnIg+WIcEbIBpewhOPP0LqiRdQXHNaIsORXU7AtNth7dCm/4ojV+53+zAP2RXKGmfF6H00sX3
rUcJVJ6THzb3jYFKqMRhHdYFo1z1Qd7XHSrYXAl7jDHp2W8sSVEd9UcUDnfSYZRIIQ8LT7JX5Ifl
ZCCfLXmQ6Wo/FpJDXfCYA8YQwEZdtHdmjZmdx1roi12ePT7IcJT/FqiTDHIZwI6CJkugbNoKLy4y
EDlggfzmnaCSUKGnICdoX2hUbwVcsV6nKMrg+q/sUPszthzxVh655K290x27dtwtXekPJcjepd8t
q5FgHoNzYejvy2mZ6fTZlvGNDe08tToAt9whxE9/Vhq6YvQKZaGXPm0uFXBqy+mUlNuSybKi0YIa
JRr357jjUM2c2Q0aCTj3+UYJFOeo+8oDosf6pg18xDELBZXGvjLXpV79WqGVP9gaGvixeszKwr/D
NgoOgIJjhZO7285BRwq5RrRcgd6YxacKrOfi1Okuj+t667g4IZteHW+6RM320WDiLKFP+2YA0xbk
Q3xU/FpBlLpbjXMeXJCTZ6QNDyFoM6ozLtLBO9MIylMBNF4HIjupyvAcGtqvVWrKsTRT9AyBr22L
sDyZeJEdRz8R1WEDcaMmc3cjKJRRvwG59153dzoXsELzCPsV7Cy2ce8fsww0oj6U4UUbmlXsoLuO
6TBEMaRLQwuamp/2JtrgnLSCOCbx2b43/dG80coRFFdn3cepIuLh3i412sfM762dkQFyVOutFZc6
YhGxtWbDh1DrylFyoO/to5bp9UZzPDQD4YXAwceQVtGL17SvjdUctNc4hT09OPMh7AaNXSq8EDb+
PhpA981o3Dc1FR4bS51dISkSCg7pBrPI8XYCnFJo6aZvqp8UFay0nFByU7nXGDBuEO1SV5BOe0DT
/cZoEK/JhmxY1eXUIxPq0kF34pMx0ay1zSLf2kporydMajGkIa608EPtIXgxNG/TGqjL5+kLCi9I
meXGfZb2xySazJWHDzQ60O6j5hkDx9XfnZ3eQSXUUJqHaDlo+toifVP76ctwxzNuVQjkhUa81esX
haZ2lEQ3nVOOayBHZ0T9XzRUCFedO/BmNPoVyz4MVfST1yHuVl32hOhtKpX/fONUzj5J3Jo0Dh4U
Ok0a0WDi+jLzRQ1gec6Ngno13PZOfUN4gzRu9NrNEKndCjHtXRMVr76QXwzkQKoKnwqmguGhEuW7
XXqefXiYikp8wPlWDEtCGLJUkhv65B6iynGfQHae4efOvXIpIGIPKrWeVAG+HwfHxGDQpGgXhBPE
Rs08NrM+nhCNJUqn0Ll1WGiIEXyGfavdQdumKDMFwbFjBgRev+nNT8yU7V0LKVDY7ieSte34FXTz
2WUdW0VmBzasrAGC6eNBrS2ExIry7DrAtn1rUnd+RzDN/BgdHWvGdCJvTo6WpjslQfnPJyKvYvQs
t6K87/isUIqloS6uFivFsN+nOb3XitE8JUG1RegGWkhVYoqCwLjW65uwt4fVGBjPWBEj2cwuOfIh
bYaYcAzxiEAVnaqc5idlycMQOequV2FLBGWwrmPAmRqy+nOVW1vcyZCTaIDW10OPT3B96LOsOKha
lq+sPBrh8z6qtqntI84MZgnFR86ib5G409Vp2o+kWrM2wJQqkG7u+i7e+1o/rRAe+Zr/9Hp6R5YW
9wjHxCEF9egRJY20HXYQthlqaDPrAlYzhmFXGgwXJ4/3QyAOhwlIpEjVXwfokEI0VaEtn+qZq3aM
xlnRbr9PJrNZmymeuhhUVPBlJ5+24qcyF7ALp6fCy4GuzJWyU7H4Ni5FNeH+E2L2ko3IIlQx1MR6
uMsc4Pr+iEKSV4NljDRoAGI2oJZ5hsCnpm3ysbR2A9DKsE2Bmhv40YDW3OXa1aRQfvKtftun6ANM
iIxuZit41rp5AvauZ2szmmjlO7O79iz9BoRIcXT9BvJtNOyKXsOyCMEJbUAt1uixMnBhoDEckqDu
nuKNanniLTvGK7saUdzEFsIsvX5luJW3KR2NWnPiFKDR4ZxYcZeh9/vn+dCjOuycsvTVSK3gkCYd
YIMJ4YU+mE5h5myGsA7AibmXEua5UaM82cUoOk4p1fOyM3nIkbe2hxx3zjuWTG1lO3QXU3hsK61+
Cj31bpBCfojqDkjeGX5xDOelU3V6GvkG9e5h09jaq13BD09Y96kI+GHpMMExotBz88OrVJQirfp+
yPJXbQA9gBOMkibDFkmXJ1vpXeSmQ4Sc7eoP6WPU+0vvA59DY9Mqdw4tc5bg4IUWpLdO/BbYI67R
mABNHvLrgONvtfzbUpwdfTWltS5KzfhzHIaagmAScjcWFHf9r/BxRu5spLgadgi+pe1nVvwo1unw
9hnGDSgEFcBJyPGnm/KuBAv0bDs2Ad4dD0ARsdaMUW+PbRCApolcnpdVx15TdnVnvlAFrBm1Y4so
3KmKxyftNm6KbUpSSSrgxXuEbr/DhjMcULMwc1JZz3C2nqXddqlCs4sC3jZKL7bdHlwDc1ZnetDT
U9tE0Y7Lhsind9fOtrCjy9WPxm+38VQCE6O1Z4/BF/JA5bbOX7Og009lluqnzjSSdWWpNNSS8VR2
LuGmR7HMwtNdQXhgZNIhU1tQN0A8xUuNnWu55Sl3jYMxzsMeqvGl0GBTjgoSQDaShiyWBsKvqjXj
6YQEO5v11RAG3ZHU31vpY4UrddRVp+VzEN5OVhg5o9ZoNG94pLznJpKMJtTnqtOumhrMmzlDuFfV
kFWHKKWm3Xsx0Eigb9ZjiYqWXFpApmwi2taNV7M9zQ3Mjp5Hu1B2Q1LfIEYBUQgnNivS9q3fPg9o
HK7DNH1MuxTRT/lfaOjVCQ0eqHpJ9VuZpKOoLtxbDUwUPTv3TWwei2puTp5aNaemTu5xWkQpkw1Q
FyMI3yX09nsYU4VyGvO4RIS3PlqgFVZIjNNQ1gFq6ajgb9NVxR4h841Lmsxr02U/MVeVsXfs6qA7
0Pk1FYGKDJtswDtZvV0qHbXNUPBDwpVDfqpWw5anTGVZ7mKShcVOMdSnYe7jLek0K+E40NU3Oo2W
eg6p1zaKlv2bXxCvEqR0vIJcUUsID2VxQna7OPWFRRmJ5CqdMM5IhtFY6aGz1nX0HcccL8AiTzCh
yW6coUPxjBTRmLtvy2C84UBxNkEtlTVr4ZCgD1w4DB3ffE1d6AWUpXehgW+Sp9wBkAGyO+7mxt8M
s/acuZhL5Vi4FSADZJT0pcO2q6RUWltNslXLjIZCP6NPqq3aUd8QJ0g4wmJVwoydpqTfJrBZ1qqJ
rFL/F4iqGP4l4Q62651hIDKJMHqWdhUEh2UuvQSsQd82+g8rdUI5MWxSZIQb+rSBOa1M0th1qGCe
UkhtcXA3htue4x7Zq1y5MYwU3d6xQVUvTuDD+OfamL7jeYbE0BXvNumJ07g7JTZE7Yx1KAx0Y+M0
0XbCc4IAaJ0BAmsIysYfSooqSq9xk5XmV7MZ2Z6hco/Mj0jjCXWed1dbo7l1asp3IsVoTmtfITFJ
sYEqOxunAPwps/CUxRgzqq91Cs19NTHtTnqfoY0yFj2ihjr10fXyqip/KpejrI7n7cQDo2/5MY0T
BzEcOeDfG5b3RloFb7K8DDbQPIW6VxqSruuhJc87B8wAvo01I0+Gw+zVztoWaRdD9561YbwN8B9g
/nMPRkw5m7xuSM7JDZLOXCM0MKyrFosMr2vWDcrEIUvDlMfTVlXb2y4OqGmNQGPKtO3wlKTQGDf7
lkqoLpHVszFZIrkHrWMN23jI//rIucR65t8EYbjH8A71Stf/TSbvYfZ+2hbGo5+ozj6YJxCmiDWM
rXnPKq6s8vwcNt5z6YKXqkE0RXN5aFnssWILD21A553afLrVZ8RLCufEUtBo+a7vQarkQ2vhGxW9
p2rsrKZA37Zl9e5uKw8VHysePPJKMp1UN26C1L02uJCt4Kk2Jzf31qbiO/vafQmohqxb+oyrHpvI
Q6fgqhNCsDEHesBI8GNXPTuHqYdvkuOPAZ3mzcJZlx2xw0ayRnd7pFgkxNaNNpvWeVYIXvmknXMA
+iA85xu72neTV944mlVtJZZPgRausR1T11mnEeE3CpKX66KiWwgTqlv7E93kwERKKX1oXHwqOuR+
Ujz9DC19dGotRY2q/nVL5X5Avwq20CEaGgrIyBb3VvDYKM9JgzFdrxgbQ2BgulLoOH3MZwpPZ8v1
NkOVI07d1miRVxmOy727zkrzVdWR5sry+s7W1Edk0XH2ylj4Z7M8Qf15y6bhpcrad3/IUA/NolOC
fzMhBji+P4GBMMf6Xq9I7WfZbaOCaKCYP/8qejytsCbJiz8tGjdOGJtbtfbRwE/Xql3EG60fzhqS
2iu/oJKKFNjDWNokaxXWawlIXBAp61Tt6vUUzy+lE3IvVBFFS2RzUYbetrLrvT1G7UlPgnuH/R9I
K4VtWhlMa6vwvyJ1Pnr4SW08NV0VindntGO7pR33rQxtiCcyMuyzbh2VPtpA+QBBXmLRCcRyo6Sd
ux7niGIhlbldoBxyMqdDW7l/mJKUqT9jq6qQpgKkLRkPtV29N2rnrd1B28SmduPFxdPQuABEUmTI
9ea2NLASHMf+oRnMi5fP9yXaXyvfwX4DIA11jG2jmViENMhTUGMBNG0dQRscarUq0WECiOTus3S8
xzn7VE3tU61b77aXnNseCTT0Vlj6q5vcMvhGV7v06IrqWkz3vb+dUlidWBgqbXZjq9YtgEBUDuuq
3gSx+0B1c4XXXf9gGN01oHa3LqlaFr5FEoB2MxULfdsp3Hs/BRaaRHZ+RlS/Vy8Rhl16zOOmd9P4
9XceY4mEaJu+0jKqAH3Z3Mzqh4Pfb5QW57pI72rdNXeDFzQrVsnDmz4BEI2MpGOiopxme8ewnKKt
3fb9BqccnfpjiHRS0vPltts94KiDqddPNw76qVDwV22c4j2z7bXmIv3YTE9KrtIkZ65HNVZCNYYc
XRKwJFF4Xs1x9wBuf2sWiG7CiH1wFfeIoGm2bYbuRrOBM/b1jZpA+MlT/wFn3Z7L9nZKZG8Tytwr
zdGUTRHgC+LolbaZjfItt5pLY9SAEbD9yLMpp/1QbtSUXK5ifO/4kB0EIKwlQnJV50/T4qfGrO+q
2P7TzTevJcFni/GAYNnBy91q68LARyv7bCqWt+tqTCOTQHsmut7Pk43AGdUyScF6K76PLDBzNFrY
T9bJCl1/JBP79Vt58E1KGW2JJL2/q6PmhpTKjlEER7Clot0OiARLwg1wmHoVkxzqGcGqwmVi1YYI
bI0kAzYhUTe5JK19HC1kKkMTUlBwrluD3UQ07cCLgtdTUBusHe2yPC8/Lsi7aCZn5V6XTWHuVe+V
wlqkN/e4RR3qlMWjbesNekDryELkTMNRa6UmM9UtI71vcv/DwU19LtPXxgaekhRHDdLPnt1Oc/p/
/1Oog/1/vy5/KC11V8S9deiGIc93bdx2OD1iErCeBl0K7+W/1yJq5DdznUbUN+VHbJh8lkGpEYUN
6mzj5NWn5X9u3u8NRPwPiu1dKjWeDiZPn6I2RfDKLMBRnBpnKq6xp97bavZcmT24Ptc+xRFiWxok
kwfIoyHxZDoluQtjrcWiSzFDDzPeGLF7x8+2CZqOnmFAxy3eggjRwAFTRTIQDxEpOllo2VC7dro9
rqKH2VBSxFNJqAv9Qwk5D2ROvxm2wam21a3SFDj+OOhh9mF+RBY0PfmPcMVy9iSkTwjARWucAB7i
tlWfDPMOVAu+DkOB7u1QXmNDxWl0CvZ49SXHIg5dLFdWiAWP+6kbEeKHiDi0ZsPONkWwz9lO6DoO
/8fVme1ErmRr+IlC8hR2+DbTOZJJAslU3Fi1a1Oe5/D49OczfXRaOmqpuqCADaQdXusfKaPadkOZ
o0a0ng1fv5ZFdaNFCNdDEx2NqdTboRHGIdQ9Qb9Ocl2ctNyRlgzhxB27SdHhLa6Znwhb/2ZuOKmW
/BOr7kUQAbNsGt0z38vv0Cq6HZ5Vcr8SstWM8JlQvDaIp/rGbIZ5O7LSgLgXuaEv0FtHo1saFkmQ
htV17f5Y+wQ8VT3VFVlppI9aXvisLPFscuSif3jqo+ZQTa65mYr5HWavpSAruvqaLXMO23JTKfMP
go+vVn4WJjMh4l++wf4y9imGb9b/tDwY2t2JtkRt4I8H+IpiS+auWMgTb2z5Z5GwYWqO/tq2vOaC
XiP8ZzsT6T3DwHQX0TcJpG+lunQjOJPlA4m5ZXnyp+6B0Oj8mMkdsazUw/T82sYUzESMWBUdoteT
cmdYb0pWD0VDCrlsQKFquYjD+sULqR/jjiznFV2mEs2/dErf5wYmoyPZcIjU/acmLU70g4Cm3mpy
JCodl9s6RMCwdhHlmtnC7+z7JKu9T87UyV5n/SYSuzmM9tnYPslUn1Oz2MPNCiohAAFJRePep2BT
TMMv14GLTDrzu0Vovfn5/Y6twL/mUnJkuzoYOPVop/A+i3sdRWfbN5aj56oWGHK8GKI9yH78nOFs
9raOnqPeCLeTACedCMbcyLrOLtIi5TvJzEfG+vZMZQadt1lNq4zWyzHHlryr+cq7lsjGzdCH495a
qunCg/+ZRpDq0Df5hQTtONAl4UWqoQreCOVrBEq/NQw2F1FwDgmEzkwuxEV7fklpu7+A/LrUviBE
l+T9F9+AzXlARaa1OOpxjpn907gAkZtb+odMGu5CQe4xHax0WfUWdcFOz688TH+X1Sx3aJhpNYUj
rEj3biJOJvqIsn3nL9NmloO6Kh6rnNsjMoD1zcbK6v7AZgMSMl9/PuLn/ZmXs8zXBf2UfLARTGu1
Nk3hFGIS0G1wowXdJJKFRaKRV2/+PTTUe1ql5Vx//iBVUf7nb0W3ti9S57X5eR89lTO+o/bx/31s
sTAqDqrDW1e6Yg5+/rlNdPMw2zmRiarvkM/x5cfe/3Iq9Zu2Ua6VlOj0iVrJq7X+7edNBMLdxaXf
8eetn/eTeqGo0QaEwFxDnCs3CLD6otL9f96mV+5SxZE8zaa0rrOPt2aJ2Dfnwbr2VgQEnHiNCUSo
aMn+7zuJ4yHUJCus3c87fz45gTHxmOPO0Hwu7RJrBJKZifO4fuWoCNs5YP53T0aZI4JcP+Tnc7lx
xn0Y0wxR9I5/zYBGt0bqqMCren7C1GCBqdZ/Gbhoz23bnX7+wV6S8Kolwg1rap9+3vXz+b7v/BFx
GR1/3vp5fxPSBkP/ixn8fFJdjc6e6kgq7//vyzrWeCJoIXtsFkJbOcbjCwm/dDmMffUwrMUs2pmJ
IeYfE0TjRBTr8YUTvDm1Zc8OnuRhwJZcXEQ4HzPBMUe5WbPtR/lKz/MhaXO2PgNqoEqrF5JXGLlr
oo1lW5c49VDhovvYOynZEoRtPBtd2+6jEPsUwaKCmOcFCXpSEaY8kHqZxd2xIX1kE6JG2Soz/7VQ
hTo6Hb0cgFf0PG1rAfu/5DQHWfHzOkhmOVPKkPm/3NB7UikHC3xKm/QPQOenhjIkgu+7fTQtPjUj
Q9ApXGlNGXKTJBf47nHNdJ5UAaLhAz2UDOw0e1z79ZmcUVS/WAYEDpsM99SLATNCSEm0o3uC5tr6
PCpQGC/0Huuo3/thcrOEfMz6YT82Czk/eXS1XGp3hH3XIZVZWWN7W3QonyHlUbhCMCZ3IeCE2xD6
LbCs0nwOxXMqIqb6PlpuXZbxWa0i76DTH1ZBppVJiE6CY8vpUepn6mNIqDc1vfpU9PnBnsqjHz/P
eX7qR5EflQyPrmtE21rOeFaggrW0H71SH3utP+1YPXqNGqni7s4UKRoc05yDkO1vHmLYPG0vRW5/
RI3HnM/LyfKF9oDvN5qeoAEZjTXW7RJ5IbwDDPAtmwjzWXL2KIT+YN/FkRD8cgC36X7Io8m8+mQs
OWxBO15vx6b5piOE0J6GGyTLm/BqEqO9d0Ieuh15PQhaKpb1TnOWyWgmc725abe5JPVvOycVb6KX
YUwC5en+6KXiSkNTGxRN9FRav9OQhhoq5mMK5z0e3BMpo2vvr98RAjUB7G5Ci67NxJzfxdi8kZWZ
0wsDQ9T0YsA2agSY71mE6/KPxxUZ2ysBWwwuEc/JtyokDZKMUpS00SFYDd/xbOHC5QHYVrzQ+ATZ
Ggzymx2142F9rmI2JH8Ah7Nx6QQ1Jni+EQRJPrGpCdAowkY0bPpfr5ZiEzWrlbN0UGcsB7uZgqpM
mlNPdFkDD9qOPDZjuYLZvgZ+nvfj0h9KiJ2LK0CCBvk+O3D0jiCgYuguWsTPqk9OlocdFjfSNK8R
vZbxTnnNzdJ5UI0zKSrFCeqLXIOPyrMz9HvNLYqKPfTow0AAyUaBS+39nh7QQsMVdqzEFKZ8TEUD
J02XaPZqlu0LnWsrUPSu8jrZs/2iY+0Ea6eiIiJbShC6ODBm80238k6h6761h3NYFlABhOSm9KI1
rXWBQfED7jl4fYE8nhbPfDkXpN3Sns3AULdH1TT4XxTNG61+8tIaVxI6ag7TQ1eP71MTdlhPpk8z
aQPFi4ieYN572QATPm095RPJ4ZD91+uvnMxfEmPjR4+mcaIkxTWs7WtErLhnFn+lbi6j69TstqTE
kqqZDFm/NW1c6aYLON6pmuqzENs9ABVFdNLKYNuz7GI5DXEslSc3JvjeQ+UQXd8s3qMy9K0YrY9Q
DweidJsTAT7QAtUXjhmSxWvzlVjc8ji+jkh2cRsQIbq2Pzj2Qs62W75nTNqGAryf0oo0Gx7BVX/B
FpuD3DB7yl6ROZs/dyC4qTufRM45Es8xHro1Yb6qmvvS0qUELYehit5h2S08oKWH3/99hMNSpBSe
KQCHRgQUbhq999c2P908pkYUZPT+kbtNxHjjqBdX+a8pzC6MbnMjPZ8WsNvSdI88D8FvSKs8ZMq9
NxOpPPVCF0ET/WvE6ZNuYRp8E9pQUZ+1Xr1GATxW0EiWQNenHQgwie1vfuGiBPCaN2AJ9J7gKCSC
8/97yAjKBmKgk3yYg0TMnwofDTj6E0Wi+HcoSNwQ08hARnVDGqog0+ReyhcuKqQStK2kqbNZpEHr
N1nnIKkAKr7zkZiaApouBj+jh3g0h1+y1U1A4SQthV7SthvPBPYsQb6JZ5rfHVquY5xeHf+p3uQP
CddJRw1k0UIENFVnzWGIhzSQZrL3Pf9aQUtuvKh5Yyo8eTZUrP2+CpHmiHJi1/XUjiY9uNb2yTKq
L9/lwu7dJyTa743d/DsvOMzEkh878jRcFK8H23zpeqQCxZdKCy58Pf0Bx7v20a7y0i8GvId+9E5j
lO5cOfLAziNvSxT23UMYtOTpXXpZjqEZNi6bH0ZN7GPjdBgiCw7LbLyRkfSV51ejzl4n8x+3rZCI
DMUpkjVFOiYBHM2+98Dnkcne8sg5uOQ/7PgKhH04876uk09llrjeI9KLMez6rDcy+g1ZepTezI9g
Ueqk0/6j1+2lSnNEknRUKq98MFFYuJH4FfvWO+2Uv2TK5SHW2HOq3zckY3/409ChQuDVmGLjT90Z
nz17C6JrskyyTUF6CT0Zl5wG8cKa4KvmC9qKM2XOmPjvZTbQ2KL7d0BeAqSSdweMZluk1j2V6a8G
rQYVnXjUYdjbNH92WuOlsnAkxIwsdUe2DrHEFbXJ6fIV1tCcfGOnnpTh0bP+iBCeLYHriR2GItne
aQead6r4qluemB3R8BWPFmqqmKAO7lzvc6+gQUW3R0P2nwRhQxzZ89foajarMn8JrVaDXIPL8gjb
Dqg3WIsh0w0uK6Ckk9U/Lo23S7OHDOjPNAHoTELWy4byzmaGXKdDaq8TS2zdadiR7Cy3AM7mQ9m/
zZP56Aue0l7Lb9bVPVXP/MXIinNvm+9j5r7mTYjDTz4wnuyyZbhBKVWPUXRJQAMVlGYo763wXZ5z
4hZN6SsT8tWKGiA8grK3Y+08zdy7VglKT30GjaN/KTLVQWfgmSJifGzjW2aIlN7aORBD/jGRfbgp
XWM/hd3FQyWOyoy5cmQr7nr3zZLcWsUMfbv4a61xId+jkkiyKoeYxuTzBQ59agkAt7OyPdlL9bYA
d011VR/Hmlhzpz07scFhL9/TNM0C0xoeB5cAJTwUDFaomuqZLIIk1gFJN+/1wp7exfOnpoctHqrz
wuNi6hKOx2g3jHm6B55+wH3dbfLJF2sBO8Yo1LxgLmpMewRXvR2wTRL9RTVmFd8wdYVUkmE20OL4
k03LbJmT2EmT0gn8H2XJZ6pICF6oRlitGfa0Cg0q793jM8AxfKwi5I203fyATHolIfb56F5JRuLR
BzTHdQjwkV0XE7+6odKvGpty6MDEcTfN0YtjLWe7rn5nwuUOg1uuSxwQlv9cGOq7mCbF3omYgcAo
ZtcxfYN2+RszC6xPHE1niWKbFwzXvv1aECQSdtUpUSMCCdTarcHFLqJDkeg9eMEzzcfLplxwvTlD
ttVR+u8yNTCK8/eoP3prCAwuPJwDi3dyu1OayifDscqAbNhqB/1GbpokoSNEsrJdNENNlfm3tANB
4H9BZDRH23ikMiwP6nmtryoLb2fL78m0P2Pb/Qgb95K2+qEv9dfg1EhkcVnJgcmsr75Sya/VjiQ+
QLQjjk0FjlNmAAurcMmN6e2Y5xfXYus3cvON9P7dUKa32KtQj+U4vJmCp7m8e0uByGIlmNXE9mMM
l9weBRGP207bPacE213pDazoxYgH+Jtyy3cpnWNU0UilEAXi+XgyunCtwljRXumcHJnDwOXEMNrF
S6fNSzIT2zeG3m1p51vT9PXFmcQvgyc1PZOPccpltgw5zyLkmFyAv9LOvhqNS70IXR9TP3yHvf+u
RLxL2/gUzuW/iT1zbxOi2/Nox+S/8Tgsdsba5SUafehVxoDtX8ElH2bCXVIqExhcJjLwDQgfSvTq
kFuZMJLH0LvCLv1BecvsBKvZ/AvAuC09fZmK/MkU05ttDV88WWkLPiaWBVy74E9FLOHF6CcNlZ99
4qLXFM0Q2ElUstiqaoSjiIgENqyj1xVfrZuRVZYBM0I3eILs+yqb9kNJ6ZvQdwbV57xZ3v2oefTn
8KiyiQAUvc/nRHMIDg/o/HYICi+iHm0UekxShlV84Kr6ssPmEGaZsUnNZZdJfnz0j4DlLbWpcOlG
7YB7rDhbezJ9joUqac+kMiFzyF7y1OTnjd6QF6YAb3SVEeD6ZPYxqwaWoTDXJ9cEHXTcCeCR3hA/
VbvaxOohgR1d704p4IbCBzJcu5Mx5P+KlMjn1vL5z0BqjAsl9wVwHtWfb9R+IRTjFVG2h3ks3+m1
xbxFkUSb0DkR8WuIEoFAyofYs+/OWBxlHQ4kXy+PkbYZJ1qqgEToUCsJL5fks3gYmE9Dz93Tr9Uu
YVDMFsuvPd3piJDAUs5htq2DnYxUNpNpawfl4BCEAtQ7cvT+/BIT4ZEyjvSNZ2QSp1hGHPPZWK3j
q+LAm2m7h9noWvyaZSvSlVCCn5FgXYJDTrpev2dUA7Ghh9q3zRtVYHs7Xa/YOJEb7iYGWVh4Rqmr
NNQd3IDbqRw/7b76I0sNp+raN7J0OLKXBYqqJvuMnh6loYRXs3Pbv9suUGWRDSgiKP+EAQgJYiy+
vOHLp8CLPDUINsq/kH+Ezk33T2AEh8jv99Q3vLhEMHJsGcCMhFGyMLKmpOOjIYanBg1NQCHncQSf
s3v1KuMuo7f3o1DOLvHtfI8Pt9oowZaVAAo6WOc3nV+fatnfk8mxd9b8h2WIfU9RIlMhB2CCKWPk
jihURTCYLWdl8diZZGXHiqLmySQgukMF2UKfh+lLM0O799OtKvPdOA9/6FNjrmcuZ/Gh29XB20Ne
/DwlbwNI6aGz1GOURVBGIw2Es3lEVYm9un4WFoDmbKrvMiZIv8N6s3Gic5QsdyQyFuE2NQMmWWB1
9JbM4p94IuNtsL+znD7HEAXJRDckXRxyU/LMAKoEo49tZ6MiUFaRfk2Vow8e8QxknTKf0PejB9RA
Yn5IhOMdSj3FIC7L57IM382MgqXkjEkJYapW7XE4ZZ888/ZRG77GMRhw0fQE6A7eH18Od3qG9h2c
fhO99KUo9ut14pRcI9kc0m+Kw6NfII1FF/6OFutpYVXM4+bJIJtuQ4DYNwF8AUXxPMfCfhMO1clZ
0k+qhGg8RBdBTCwCSfR/Q19xmuRLgP6PR3MTN4E3+s9d6fwt3Owec+RthvmtWeMg7fy8dPFpoWPX
rUpwIo/EMV3vNBU16z8Sdke7aWwe1xtExvgwrGHKsb3/5d4nLJcluknU9VdFD/YJ1+WpNqTcOHr6
JYi+yMLv3pvdjR54pDjjQePhZA1GsFCb0Rc0O9LEqsBwTW2HT1KbFcNpZzUBMk57FMqiK5R3cHxx
za/Pqj5MXl0y5Zjq5KPOXQK+iqOxkAZdkmE3Rc5uaPRbPgahtr+t9dkQKajqMJmf1rNzEMu9Cfl+
QoE+s25YbamFO7Hxf7mqOppzhYJ9orc11GeSrni+sa1uvAEFztCsrlS48uqfYlY36Z4NkdA235gh
og2ucLOvP4gxMup4OcwDMOE8MFv1HUE2UaZ+O/URTvltyKxun7O1+9hjrJIYu5rYEGrYQc0mi1LT
mBjorOj2Xj6eO2r8OA6mQ5d3ryoaA1xJf6hyxTf62qqdnEPzZHjFX7eEv82a37mfpVcPT2q8pqAu
rPQPSSnuPccixz5jV5+r33O2jTri7MPx3iNSL9LkSSiEw5WmJDweul0cXmpDILQGtDzU4Qy5WJmI
KNJXQp+OqZXFnIi4sPOB7qi8REFuRsPHUAi22bo/uxHWRt3/Y4zNP41PF0qSVX8db7KJvw/M0ay3
EG0nHw1H1NSHyi3qfQ05vU1zORxV6dDEhrTCi6kSQGVJfkH/UK7biq4fzLQ5qny6Ktc7+UjKtFQl
zor0kf6fPeQf9NqME7ey541b5xdtpJdqmR9nuim5YPSnRwhnVtrEDTlYuqknc2p6CO04vc3pF6No
uJF0L6wXypj6f20vxLvufHqmt22a9Nklh90YKgWJX1qwvTsnLtZ+oIanRkoV7ajC4jDtZsCxkx35
d0uNr9rrrQ0xgvmJYC60cRatQUWLZKWd0PGnkvm4vXflc2bkPPo4sUBxuT+pNjXRDOcDJb0MEFDi
DjrogYKSEf2dYcBNVP25bGS5lRxhI1NhNKH8pQqPMHrW2CA1qoNbjIGH1sZKR5rNeu8zN/3nHicv
Fu7nerU1+xFx2Tm3pBD+TYBw7WaRpLv0ZYld6hebMAkiX595PuKLkF64NSqaA42IFwmZsEO1F+HC
fVORWqnSb9V9unmIlUlMEb1e3jOw2t4X3r10MZM25UgF1JxeyEeYgtRlJSJ7ctX4ynQPfX8Qs+ed
jGpNct+RAqevBFbvCtXCgjXW05RV2Idm57MihjlgKH60cgtVDONeKsm+kJX+V/Z4NKemUxsK0EkK
H5vptqCaR2n8r678GQk6YRySfXhZ+zXpuR5PtuyOdcU4FeVLuO+QuI7gbwBanbWdwGMsKzyNrcFE
5uTvyNmn2NyZQPy0t/OfNc/jMt6qDnjPZiDRRX/k4vzH0a9t3346aX5HVoHsDF9bMCWDfly7XKRy
w20vOV1+WM6BTQrtI7VADx061n1TDEhQqBdUFY25ZnMg1WodKRRqrbchWR3JdiC9CJFZcerwU26Q
Rb0S6ke2bbvNEK21+Uev2iRobdvcdYoXz5r8d9hAxV7KKzZmGotGGb8w31FXLAyHi5cbp69bov9p
+1j64uY6gocOfjsNh1EO2ZuNz3I3YBqLWMJ6bPQxmL+dz6cpSpg/sxx9mzM8A23vkB75lH+h3jOG
Igog+QIP5UEALRFv+wSUza6KQxzhT1oJI3i1HbKeDzJJj40RaxbQMdyKHsQiMrOtlSi5jfv+lQwT
FVAJnu98s44uscoDIr9eijx8W9BxbOn58/dSTLdeOMYl4tkYr9p9PzUuuZLexecg4C5bPmTame9z
Rp0DxQn7Gcvk0V6H+Mnh/gUIcrF3dN44bgq7YkacBFiRKQ5zbL76Y7IbBaonMNA0sKQLDZUmtOMq
4ANPAnH4k/jGlYynk6atFRjofeLzhvQ1DTlVRRTpoxAV6082PU+oOPJ6IPzIMe9UVPBTTwAxcWlQ
vl02EeYU0+IZhoVSMaTtOuCAgPbFjAU1elusMDAczu9h+IKBws0R4Z8x0CzbJYiZaFM4/E5u0vax
MCKm8WXXt55xrhPrL7rN/tRJH5RPsZNNCZYKkW4zBwNeVPnc5FwQpsZbUs3lmUXqovLQ20iqlPdo
EXeypkN7Tgu1Jd/EDGiVPuR23p20Z10Wuyv3Gf3UUoUHlKhUS2HRikb3dz169XZo+1MMbLhpDfCd
2pFekHZGDppkBLMf1geDtmEC5vV2Lq3PiF803wiN4qjT71h5ttZAO0yS4nlqk5FQINwioSTlYJX1
F677D2jRPlzaX5TnbBebRjJERMBD2YuIvOFo+mvuL0/t9YYTvgeCyS8sLi12aROAzSccNk0Jt2Dc
9FlahmqD7nPPWf+gPMgds5/X5aR5UGN411VDDYLyvwujv9PFVe58j2h5J7rmJt44STBumxz7BZQf
f0fAxbOAubSfnIgFwyhaVg7DPf4GfvvhYh5ZIx6UTTfxkEl1mtBpbmPPR76peFBltPfZisA9qBck
r0gH8qTm/tb2Ptdze9QKG1/TiaOtCMUgvXOTk6a6qTNzS6oKL7RmCKPg7a1DFzvb0+9x5sRp/gFy
kLidqGq2TRg6okDsun1wajr0EKe721GDNrsTcahNC6CpnNw7eMn0i6bkiNd4IOXONcCCEoH+IxtW
0Z7NN4LNDoiOAZRXMN1n2cLDhGtC00aaxakLdF3QUO6wM48WBsbcmnfE/EfPpfFphepv1Vm08S4u
+4WBsHaaHedKVtZlNlEsGHp6CfHMZVMlj8IEVXBmpBmea41HAsQ/Cfw391huMAm6xWapL7ZGWRkn
ixGE9Nej9YgfySOQmyUUhNQb3/RtMlZDshuTxL/SDDk16y9JQcJx3mQHnKQdxT/mzvKcchN7cP0D
4fDCR3A6YVQL0LIHuLMfiKd69nrQTmVO7HjeO+n289Yo8oRJjpd0EBaZcrc+9z12uynayaWcNma9
3FENbTIbUiOswufYWVCWVUjbScrHFtQj0aUIy2bz74xAGSSKl11zyGeUSIyhgQlBeAi99AVpR4B4
P3A9kW+I/nj15Ohvu3JEu2guT8g9KfxN2P5po3qya+vVHswXB+6QNMBvrIrUpcXjyan1wxLbcNc8
Y84FDfRjH+dP4FW/mlbB8k0FecQOmwEBqtla7KgPuDGRbs3lg2Mk77GZIqhy9Tkp478NOUIAvvDS
bkx4em9+T8n8r6H6baqBe/tyod+QUc8eGsKRS7q+h5DiXVVhVwhxxJ39arzYMhoPhAi/GsWng1+g
cjJ7a8XIkzJNtmI8IXtFXZegtYrfStFSMk1QHKNurogz6KiusMJ3b5Q+EzeViqh8Z/crFsaEez/9
7MZQP0RC/DvO5QW3fQVpbh2pSR8Dl6jmQIYecf8FYwwIYQBOzoSwxDQ7SzzJzMFb4c3T1qLfMj8W
xuyeJBB5R8n5DiuVvVWInzzfQUVdk02/xMS6LZPYThUDPn3RVOKWA2Jj7odiQu/mGmABcqD6cbJf
CKNEGEyGzpnGGGgXIyRqpiQv2GtOU0w+A8xwYfD62oNh7lCr4KUMR8a30p9o+HSRRecHeqOr2WRN
iseL02T93nJwDHWmgdd2OQvDLI7QJwCjeFhAPKvTMgLjVHFIsUgJ7qt8kn3CFINmOziYPbzi4K7X
qsrj975nIPMdke0HNYlzps27WxA9PjpHEeXTeQKr3LmPRjfWgYaf2S5YLZPa95gtCZ4V9HPWijvZ
zgObJ4PRDf0VE6lzsDmsBer+tAad0Jj9hycmhZdu7hknEqISYrgJsC/g3bpjXjINERDUxMWaxxi+
MPTTLN3TEZAMRBeCJnW9g58gbejHXQROfGe6OpS5QsuhNZhGwN7Ohj6u/pBOaSBrnv+MLbuf36MU
6ITxviQ2ejWbn9TCW7tx8aIxkW79euQVhJu3DABdsqCgj/7mE548GlcHVlgqcBClb5pKVSB2tV6L
w2m+TcuBQmDQDXNJjkvS8+WihZmrw9nYxZ04G673uwXXM8khuDildQrjsrm6CSe7ijt8UQB2QZ2i
gLJwhfR1Fu6U5DlvhOkxrvqatdo4GpbxHMoQRUMkJObjhSGjW+05P38UWGigzBVGDXcZnyCrRrZR
HDxy/ePnQ37+VllTdaYABnEmF/f6b37t/u9HoQBjBgVL3pW4J5IxZmrbNpOfH9OQtHkjWVSgOpST
ji5ehUdVG6KeAabJJZYuM89N/TEXgxPErTcFtTJeVAmhabdkJNOPivp6+lMKx3+o5gsnHyuFJMi5
0zooJIoaghpB+BrZbLwJ0xICSERLC9M1Hg7JT0qnV51E17rzqO/N2wd3rWPoyiUA9mzOaRo9KZWP
DxNMQVUyUCnPOSLiIdjOOMVY+N7MIvcB7jw/kCXV2Tq0vx3cl8pxk63bYbqUo8IgMAxYQaY3PTcw
qMZqeUerJLEunTj5tmMzTDTyCDA/V2Lf8rqLnz1VseZriO6Ut1gE2O5taubMb4HQY0dkMm7eYv6O
3Xa8WGr+dGs/PrWihwSdGGQTC0VEajSrp6vB6NZjVZVrsmHyNBjefC/xWjmlbUDXK8KtjHgI6l6D
U0G56mj5BnkfuELUvM/q8Img2P3iypfepZyBxMjnJRnYqkanZWEV/8hwjA6GE2scSCnPBlpk/T41
UQ4B3dngz+xC3n7QnOBTisgcL/B1IroKy6uDKsCfrr5wGNHG+Cb6+DeZfeUZLXNx/vmb0paCWPXq
5JDK8cGVjo9/b7Ub/eevhovJk20Udfd6pf78i4nB/38/yGptJFaSFIqfS/fnqv35wP++mYzRc0NQ
w/7n2v3vFe5jV8o30rspXHD/ubCb9VKfexoTVguhcVC9OPy8D3faxYyWv6JAvVgwQrAO80dhU8XL
PPpmNVy2sjIb+sLTLmiSgeLdrKRdojpm6QIbQqpqvpBJTAV7wEnE8+Qush5UpHylkCxMYBql3ME4
dPjQ49+1ABXnBy4ZO6p2a9VUEgyj2CW0QldikufRmOOtm0672FvriPPlb12LHgwL4mFZkKPn/bYt
b1E/z4+Rjy9NchIEsVGRMwuON5cfs0ZQp4nGSUUaIxl6tEf1xeVqU9GeMZrpUr1kqf7ljffczNmD
FpL+SiveUHsM+RrbFMo1dFLLyLvHyuqPq55OKbhD6mnozZwbaiXxxM3GuVhJm76NYfclt0LmnBlQ
o9nakyb05vdhg8MOUejU7t2pKOk/fjGF+uZWsriuCCbBF/bg9viJmtB+KU2voEmorwI1+keLrhyC
zBnlBVOkKyEBURAwcYFRjCPW/YEydvimgikMLmALUb6L7DB8/rLgZ1Ex16T8mlQpGmhW+3GBXCkX
UGfV2fvR1pAL6G23jYjDjSJVbDN5Yk8AuHFo532ZJNnNn322NOqcwrJGM5O/5rr8Ped98TxmRzAo
UibQHD+4g/FdNM3AdIi3xXNTnIpgCgNf4tIVfJY1F0gvup3ScwmKbhKAVytzXxcQGVhskmMzlTaM
pnHq+nHYeY57zcoOiCdUTHqlH1QDhJwzGIwMw3AcKazAqoQIbJ4hBSrZHj16P8Yu4UEQZldu/r+Y
k1BEh+nHtOhl06S/1MJRCwTr+mxDvY//QVVzjjWCh99Qsi/h6+TMadMab4CR7OCCzkCN9mYwqufe
t5GOGTM9VhxRhHl9h2Qz2C2i8WhQj0lUG1unPZim++aqP73R3ayMMYUaO7XRHZnePa5Sx55PeUlT
e6IJ5ADE7oilFAfTw74zgSK5Hj7pnoLQfXGf+u6XMorqwIVJ5i9EH9wAkntEUEhzkv7uJfZ7amoZ
uF37T5ixPRQ+l67hqfoRpJk+8N/KnuKNNhJ9jFzG6LF5rOYx21kANUcr/s3Rt2bTY3DiF4CoCxYj
olg6e6DCIDp6JBea28gLMQ6MjD22rS88Sm8YZ+O1uTIgLEAdMzd3gs5EzteC15POpqtzlqvy/PPm
gjSa771ffW0QMcK1zqTDWWc3n63z4DpklvktDTaE72dzMe9qh15ikclDbiY5BqMRNUzHdzcyi50d
RqIjDh1SF/RtGqb4MM0VQioUGRhz2Zn5uEk4RwxniNr0wjeTIVJLXP+oSW8x/lY2aLNlpXuzyODy
cT6nh6FKrpP2fIR7CXNNJD8dQjf2bU2iou8LLHsmP7saQO8Ilxu2Vc1IwCmIWZb0iJ//gtN6JPPD
0Ih50ufsf7g6s922lWjbfhEBFnu+iuolW+7i7oWIk5hFFvti//Vn0PviHuC8GNmJsS1LJGs1c47p
YWGj2ezDY+tDn6lr1P55a2wd/LOAKsI1hMfnohgS41ZhVZq7YDxJM5v2ofbTfcntcJA2g4L6xXUT
xsw4V02VJcTRVVHZYsjoUpfavx2DkyjMz74YbqlexpfcMD7UnH5aYRdzEMI3ya365lKcUAmyBjdk
dd+23qul/CcONbYfbI62uS+oTSk76YkprjE9yG0/Fy9oF08ZKuJfSYIwI5nSA5PAN6fJq2Pj8hz3
QokvbfD9TQl/gVUhpion7aKswTcoNQifEYPcONPny+8eLwZKP1rNrFnNfin1DAwp2qH0LsORAql9
/sQ1xYJFhDgo2ha3eXUD+HLOmuA4eJ63Jl/Z24B4XRVgwJ2/3KK/B2pRX9yGX9f1++ewSsnjbseX
UFY0KM5Q7+PSsw94Kum/4OXwKBvtqwYkw2AIlFnia6iKU/ko0Q4nfn0zM70vFqMmLSH5LkrOe6C2
B0qIZ9ty0Q6EEGgkJbQR6m9C10IYj+mzGpbzZPfTLlsyxjbSQsURtgRR47gylmDv1Rre+qTOc0Zh
YrcuSEi8XCxWX1iCZLyK8LcFSYSHUPvaJBkyXZdVNBmCnnYb3E5ARYygFxdl0FXmakjwqG7nHG0b
WB3cSn6WHl17+BAan4xhT+y88wLyh/MSKFWuSN+XUJsXUccdpL+n0moXZCXDYzG4YpMbJrqCucO0
Q6HfKeCxM22LC+GPY1Ds29h7kE7DfB0qnbdk/zD3IV1LsTIEw86xx0erNn7bWbK18F/PWt5LQMrm
rEE5CNoOx+l/YX31Fo9lU4UkUQ3fSxm+p2N3n2T61BCSHpbtpVm6ez/jxuoxSuASAt6AtJ09HP0H
OL5HTNxt5Phq3thu9W1Zxz7U59hS95kLimdhKbDtEyD1c3VXxJ21nZdt6A1ym66KTWA8hMIth8Cu
KVIrRF1ubz2X8/IYQ3HJit8LC8vS9tq9HaPXjaFJZzcVxsOW2dxVJcwVZI2TPsCxG1WWv+PIBdXQ
O1sVzF+LVd2mNL6U0sp3/eATt2Lem/Gsj4Ux39CmAjqT9cYYh6uPGZoqnnUcbIwM4VAS0EwRpekx
WZwssBUpxkQndB/pOI1e8HbMzbtdDAykpLo2Y/7KgHT1J3uvmVEnO923BC1Rp1YOxq1Z437N+sfc
DIBd4gsvM95I6Y6vZY4vKcjVL9xc1yI1pl3cz3/AV30Iy7qOGbtNIxNPCSvqLQl5724DqsUC5TNp
cy8NV4PpNcyNGIjwUMraT+Dkeawxx1DYJdk9QGoQR0V4VRQX92XnFSAMkzuGf68p1UVKdCY8tP5m
Vrtgdlb5Vx5ZrfolmbxFjE2uZbk6Kod2W1X9a8HQHEe8vcFTfa90sgtxlNpt/Y4cmtUFD+4dE8r9
oDx5GoVg35wfrYplBRL43mMNFyvWg4PX3uNr+EdZ2WCYHnM2nYyKS1fgOYEF1tv8bLe3B/Zc2Q15
fRtTL1l8Y5RQ5deEIZWO9cdtcbNXPHyHvoNrnsT2poNG+iOAYlTppPdThm4R+RI4KI2ETrajuJ/Z
ABtC3tqhx0aEHHG3QGgHhij2WbZ6cNoy2SVTU+AjEHKHhR7HHo8S6jqBRZdIAqZRqtgoUq6Z9Ott
pU3n5LFcz0x6wqWijkPywuPDFA+2bO1L2qT9vgwI6jFt4fMkX0x2+KzySinwPpcpXGrNkRMws8Hd
sktGVBQGavY8OAVVj+LSzanPhXXP+YiEIUZFYDD4YgrD7ZSSqDVVBsqe9HUyUYoaLQ4fquXN6PP4
DHETWrq51dXNLKd0FzsF2r4sRIXFyFno4xxKfodSPCQmSkx/iFko+GzyHSrgEOZ0189B5E04P0Be
cmksVdTPxr+aUdCuJpOvaaRPDAWb8YKHwxYK5Lvwp+c+c47VSsNoNI9hK7G+xyL/HpO2+gIsnm7m
yrivjGpimXKedZZFYf4J04GCnY3BpsPJ2hc71rpM2NFW0h1FqWeal1ov9a7Phi3LYoSZznMXJva5
p6vNxpgpUuxEbpF7Uc4yLBXo42YwfOjaN3oCdGSOP08Of5f64uZavLPlnG615V8n32ZAn49ocmf6
M1gCFPJpULHyZdLDapluuZX+rjHydztfTkPNMBjnBg3Wj4JQyrcFNsFh8oyrFVrZKe2+M8fzLkjF
xUlWwWNcx9k+6HDZyLHYB5M4YZqJd4uo1RYNABjfudoiR0AIYOTQH+3nJszJF67U3jaTL1taz001
Uc6hyX52C1BQojVQ3/7QhJpQsbhWyJHtgkUMt0NXqfZ+mrK7lG6osv2J0D6HbD8BGYBdz7ykV08Y
XFZhgOIpmCH9CPe1mk2gbqljRKrF9RqnBrOi/j5OhmxfTDYi+jZAonrE7UkXyQ+MisFuorBF4B3/
alagtTaMVwITiw0T5dcyXqUbqFhy1oSAN4Z1rbkv8xAlCRtpVEwtbV8m2ebprUdVuq04/qlLU17h
+qMAAh1nbjSCE6/CrjkfrDY+dsr9douXyTJYEUBSbJlZMt7HlE/HFybVCwORd7+EYZWsnRa4v0i5
71ZikkBIAd7IeqdgU0QW/drGyoUdQb/8sDvUhqQt7AUftB48xBRp/wV4Ds6k3mYZLKUpblAd0gSZ
bfewFOmp0M5zatRvIpAOWiGJdD1jEkREn4P9wYJetzTOPqOd8Uh/weKAcIMmttvOiEjOWcLDvGSR
O9esl4Pyo1S82SFcHrO9ZjAQFr/4ME2Se/WAEIqujdJDvpkomc9GemihlgJgCWH2FPXJtb/tnp1/
XrFwqmyP+3RpsFTW0xYkwnEskHw4Xuww+cQeUIXmg4MHARVx8dC3gdwOnX1py+xJevMjhKinCq/m
xjX0e5HSE0wIRTvnPKdWshemteltyFwpUCFvDanonOe1WsomUkCTEodeYmTdLggRUdexOOvyoBvR
RG3RXDridYkefdc8KGLfxcGegn9q/V0vIdmndsUyjJFin+Zvbc95ZlgOFfJAI+2D2ObcIV7ldy5/
RlwqRKBQfBLs8LcJhzsEbPi3u9A9xs0rl/y2WszqQocW0D0mkFCQQRukxcTyV50zPlsdgpTz/TOR
uXfr6yGFm443GM70dlDryxKgLZLmtKPw4Jr9TEbjH6LCLWJx72BY7odECHtsp9gHD8UUkBqZecB4
VE0YRtP0XKGqPPRqxO6iqvcc0ZxTUx3OlOGYY71s3zfBGgpAdIks9NaZ8b6IIXu06/oTIUjQ1r9n
H+PjAEVE1tfKQQysbCxQituqQ08u4sOcynovDNfaNGOabGtIAGFon8dUPLBigw24MGLHKI+xNGgr
JP+wIyZKqU4zRHcnj6myz1SuyPaT8Fg1YZlt3OWfQ4TOscNEN/jTASf9P8cyXqW0qK6GmJrEGkBC
OMWbHJ+VNeLsa2WB8qbdCSJzIvh5/3yXFWoD+h95++tk9XBHxvarlM5laIo/GZ42RDd70U54JZuI
6EByZni9bea/rTAu3BYWj9diseCVhQOC1wUtLj0cm/lm27pP+QCPIWwJIMuJWWEQ06wzJba2oBGj
IRvzE2NNzvMYRWnLSo2lndzHitkZQNhHApZQ0dXxh4o1dvByppHGdoLdnFFChs2Ba4lrDjHN1H6S
TSLYrydvFUPoCIjjnUBktpMzpg70EKzQJhSmszHuza55CjK2iwOIHXZ7ab1Bgv83zBLcy21yhSz2
3QbJvSJUChM6gqYFYNleDqwY2sndurZmJWhUCwapYpuW7h8Ecno/uwHJxgejWXBhO129N5PrzyU8
DcOv2u6vmcFjvh58Rm/MlXuWN2OBUm21O9WUWxhomulB43cKDLqtZizPZSh/taX409sxgt8Ky16P
IBknJa2S3xhb20RNZuCPZhNbP1InnktcnGSx2Vu4I19pIle9p8NT/avw8XzNAz/YVrThboYmp/NK
NkBqV1Sdupcza/+k9KvII4c1bdDxhTx6dJ7neDBxoJlFWkZ5/GQsZKLTJqPuxemNSvKb8YuOCjFi
nSvAetRoS4g8RlDHSMQYXZqzEJV1t8x3C6aIYz59DIXzsMR2HCVjLPdu719Y+SLB9bznZaLbGqkl
aL6rI3OE3dDR7jrsTpGwQSmePp0RkYk0YPK5zaPhK3/HpeTsYCgtW51X46bLqvsxn97HcvVzoSMz
7HrHSLTZCYjAWxnQXVu1fW/RJPWmX94m22gh+WzH4XusvMfGml9M2z6lsf/LBXdfOCZMvOCsLOOS
YOrZu51jb5SKAhWmlKpW1I4QR4GDIsvq7WRvD9OfQAd4Ab/NyXqZ7PSF+pxf107O/aJ+tx0Ph8bo
XsKhOyU9w7bQ/1oCKLJjWX25ZEEXQbhQwfOe6tZ6LQSfrVaskDW2ySNiRezGzL5iJp9DC6HMNPS2
6CG/UxE31klYnGzeQvXo1pO714bLJ4XF0Qvc3/k4mIcaQCWiA+KC/AcMElcBrnmXjrRDKQKRsVAC
aEJ1xxvpXufGYIpDH3lwCryAqEzHGGdePcNmNbBonl2Z/vVt+28uzeXAHMbaZj6wmsl46oUHqLtq
7Cix0GL6Ma4+n4R0QyXmyTNxSOR5/xVaSBTjilfEKJpx9/LHmnA7c4BAiXPjvTXNEmMoxjljMo/Z
gI8bV3WxpRni9YTGrYwzk7JuUU/aK9SLQealP4+AM07jaHoXphncdNFAjX2Nq/ozmPvulLrl/CBQ
UsUyzHe5DP94yefQ2GxNNi4+21M+oivWIwgz4TvR4o3fobfXZY301CjOyL2YtM12ETHlwHgWL6TR
hPFLvAQkgEwPtiiyZ7uiP4obTO1LkfPRgMhgOGCWu2AAHiMV+bI1c/wcAw3d8VsiEzQpvlYnN3dY
JU6yoKylYUHMJHZuyBgz0ct3gvmjS2YC0yLOMLQ4rkuVrFm6tDFNf5D9Bs8gTyJnKIG9XAEo8j3s
VpV1gQcKo8drCPqLm2dLcJOXhXWpyprMCobLS9Dct5AsY48yXb8C2efIknBjLZfqmlUQZC8fZ6j9
saRFjKQLZoZZMVjSVnBhXW4eS1NfYl2Ud2GM0mauTHdbGozsRtXXZ0JIIwjRKHdsClqQJVFT4Kf1
i5zJ4fDmTcFL6DaQrIh5w0aUfpnxiGtpKKEAcFUFbYFYSdvJYarRZIbJeZz8itCU6qCaZjXz2d+I
AGkDWXZCWk6gK61G8WR8DwoUF2RzI8qvG5pVX4PWXSUgIucp0ewnWsqrzGxxXKLWLbOrsszXAGHd
xq+LlFPE6rZemR0H5Rfbzi5hD3bu2/zjOkoqfPgsOBcHZQ52S9DMNFZM2c2d54dMEnVznArsMpVP
YTrj+DRzJPj+uEOL7GI3z16wbdM2t3iTmvIEKuGpDmF5JBpAGsC5N2GP1PUxw3X28YhkiqDbfDfM
yVBxTZh/4pAtTk4jZ4fEDXI3bNJYnvqh9rYwrNH8NfklgFV61Kh9kGnLAmKkddW9LAC86hRwrn1g
q0MtOfX0/q9FBZ8Eov25LJkqqR7OIi5tpnErtmCJ82iSWbAx8/jDNkY+zzr4SEJ8Fl3RSnz58cIA
w/yUleVsg6G8S1v/AtrOYx7PSIXauXtRCAafXbUbU4dZZss2NaxonBEbflsGik0ObEr3rHAxrsfp
x0wEW2YOj9VgX61muaCU+BhymyS1wgVFzcmEqpgHk0bZqfC1A1J7Wvp5PMT65GQSpdHwMfuoVJwg
HncuSyvX4C1STU3e6eL3uySZH12nCaIREwAD4GPTdjhM3OEVXf2fBcA4HQN+XN9ggsfSj6Igtfdd
bwdnUmly1q3pNUg0vgqOmzIVCq1beGYJ6h1K8sTiJDN3WaBYFiiIQ5pq+aKm8h3Iz04gzzohwDj7
res/DsPLNBDcXqjwAdE9MO0OZl8460OZ9uWN9eCdrtr3OGYiUmlV7IpueQlqzF5L684bhkNs16fJ
OzkzZQQi5GOK+CZa98VIq90+C+CZThA/ErR6hP/eDRrzgC2riCBmdQG78OWH1XweHGuOLANdMuUb
KSeldLdzH1gsi5qjblN5bbP5knjGdM48UJK2wbbGdc2j1WNGqSsD/nmIMiwJs0tRzZqgCa5E5J0i
Cp0Gd0qJhsHMD2xhnrpxeefSmo4iE+ektcqD3dFEFE4m7jqblYREybxRPut9ODR/ugZlrGlTOJTl
k0C0dMbalx8RagIXs9ZFZQJmkJGanVgUL+nAqG1eNOwO8BnKt1413NbegaUAl02zYaTyaBDUlcOE
GQ+WFx23nW6HHPaX66wKNaR4KTMYiDtrBEBgYo9sWEPP6cp16qOgZeVbo4L2CTm1Z0OypCmcizN+
jRkuf8Xwjq2m85i3+igL/o+OvgsccptYX2ZcDAhPBh+phM8E9tihC94hYN9T+9SXusH1E8bqvXAm
LmOboGBIEOk+pa9kjDKdi4RR/Yi4iSfzR9AtH7Xr6UPRBd8GACe4z061z4R/kQXHNfuzLYw3WNgF
nkz3q04xxgQhONmykdfRMUn6ZSoBHgMqbs/iDNWpz9zOWYr9pHitwLn8+zKHpjZl7WPLDBoDgsXY
fVjWTkKiPkDP+yhHqP1h55EGWjmXvGX8iw6bTrOHeIwZilyOtDg3fmZfCP+x3Qw0Rqf+2Nksb5bH
BLorGPM01FNbPfPQ1qSSH8KyxmhX816iEPMu9RiuYzDyfqAwQVBUDqPI+VB7JZpXyOU8DJHlZZpU
miQ96aSTfzKPSrx37/s4cYC4hJclMVER++XKu4M6HpMYGFqz3GQdnjZWHTjHqJ+Z9lne/m/YIZXG
mAcXHyGnqTiZ2HRWWfO7CwNF+jnCcx89p90f2DYw5OjsP3a9B6u+MMVQH4mwPufBlJRPDWtaiSOg
DI7GMjyqDCK79q2P2eyXXRPzTMfDuncpBPEmMLVQk/MR4nkjGyF5bfoGpLHonyhdgZ1kK3RpJAgo
5v4aB0X5oqwXPm2PtyG8cMBGzhI3sNU5VGeca71VQVxKwWljaN12ISEGmYcuwA+puj0NC6DnFLDw
Mu+0sl8qycXtDhY0pgGc3gxgrXFAboLF+4Jt9TAb3vfsFMZZ+yqDcsNryslzpwWU7tUVwadXpce2
GeKddDMrMhggz1wjW7eS62SoKfZDrb/S2dzaa/Obj7QW2pUvjQ7JWHTRMVGv7BFAdUxLDcEmVGwn
Q9r7FOMvsiYDvgL77Rpsx3UO+i8DtBI2SG/rD6B0dNIf44mnY4p8UWtWuWFpfPddfSdh5B/Q1t6S
yp62/RTCWiyLhwD4GuxE8qZolsNptraJaohDJkWCLU0THgSmsrTtMjpZ+XdBStPP5nhTaRA1mWr2
zDO+gjiootSix207JlJ2ntlIDfeqxw2Ns6s/K5g1FEcdq6hm+PKJjrq0jv0wB94YAY7aYSbhlDG4
/egYvkjrPbcCggZuExModg+FUua4xHvzYCVzuc8s7wKF7FbFAA+LsIdLBzchCLqDNbpWVMSgIuCp
gnnrNe9ilr/Ui1fteA4/dpVxW+W2XsIp6YwMCicv+ccctuhgbQj311i2lKIss8oxlGeXCShx2GwT
8f8KJBDdzIxgxLTvNA8pk+djyTN/cYO/Ak0gGDf/QA4UYrwQSHsRox5mEYyZwwew6ZMQkZjjpXJJ
EWbzCx5vQeavwrdZuumV32HE6Bxk3EjbLLX9UzYjgXJSsAlecWeCEz7iNnjoY8+8FFbwC9EsJg5n
5D5kAOZkZ1XZV6yUdMfk/TVDhZg/YY0f+teuqK+jcLztAP4RYxpOW68u4Rowxan8YuZNEPduyA4T
1/wU05lkxH037nBuUDKG2dpSJr15Xy8Jk+dq/J2CHXh1Fc1OYUGQlgSHTFhUtwEqWnOs8Ka6etrB
317tWhT53OxRi++fsYe3jqIgvUHj5iG4iitbNC+SAp0dr3lbCawXZqXhpokRBGScdIcwnHZTG7yP
k5p2tPOPSUMhGcbt0+S2v2mXoT5ZPvV9fR8YAHikrl6C0OcDzXDbyGdRVigPDXMfAkrgw2X2XpJg
4AxIOHzyAxzBB1z0zW1Byb3Vkhk7ss/n0vS5I53pG2YOEYQLKcMuLg/E76v6AhFbVu8bcrHsjJWW
tqExdP2dWAaQPUDDRJq8hCK880TgHwfpH8NxeR5AoDK1D/DSSv1Xo3xnGNSKvYJFrfrpM6MFucv8
jNEx9d2pd+sTiKQbAulxN9YB+HK4Ck3KY20p9JVhxbiR4XJraifbtovzHU7VS7wal5kLFCuE56ZN
96sdpkjM+dvYqw/fld5GXouYTyQw0u/emrHmrBnwjnHXSuPVHJdfWGHVfprWAr1iIO9IZBiJ9WTN
MIBSt/4L7D5go9TvOqN9oCqBjrsaN7Uer73HB4Dc8c1vaHLFcHLYFjE54WJ8m+RwtEblRnOOap7N
M5HwvJghaKkQXAKWyegwE3VrAKMbtfnEtKv12M3642nKLWIr5XzAvM4mhRhcpp+Xqf60hNQH4uec
iNjPYROXGEka264vA9OwmI93B/D2S4a+HfUdFqZpHHiwc7TLNkQXBO19ZwUaxiPLL9a2v3PeSa3c
t7bZm5IBgRNgLe1KAOZVjT2gUlgXl7am0RiAcxcP9WB8d0Zu7uba7I6VI391ntdfEP0wyY0vhu/u
jDRkEzq7I7bx5hFzJgkZLXacQ7eyHMf1vaCe94kWChJXnRbfwSCPr0lYhMmjIyEDFJEorrtTzPmy
yXLoy0K5zJGSdl+t6Uf5DEIiYxudJBZNR36zxbDnTvCR1JrkYDjmTQ4LD7FWZYd1vhtol27ka8oR
dy+YrTfxvevb3cFh5EDrLJZjZ+gnxP4cXn2MYmAmQQawcBS3PmQ56kbP4uCbdH/JdSJIq9V/x2K5
uc0s6QLelayru9BC/2/kD6Gr7ll0EM7KsYSa9UUMAbNm896J2SAo8uD3OdkvdnXVuL6WzDooOpkh
q5Gw2XVUUrgaPp5su/fOvtRPA7DVJgbw4PX1L1UNb3lrL3vhoPM16tfaQ2hm55/GBMzFqd86nzn0
MvVHyJBmCHGudhjcVXWIHqw6LlmH3oowb8Yc06R2wXTT+UI4LajxTvgQSyUD8NUgmsUd5tFUvgQo
RPBEIytifMGz9DejOrrzaepo3TkDywDIc8A+y7j2vfj2wn4HcLFghFW/ZD4XPFvhHQOxP4GHPwiB
dlHF78aKJFN6Ps3WQC7LSA4Kdmb0cTG/eOikzhb30gVpyyzKDu2d3I1T81bOEC2KfHhDswOVLD6g
Kz0qvoWKtocHRUwRK1CU/Mrz2abltbcLe06AOOOay4VaeNksgy3P5tuqZN9qJLe+e4MqsO2Cg6jD
a5cCZTMCcf1Ed15FVkAaTdIo/DMLV3a5KiBwdvCcaD8r5OgpzpOIJSTKzrh/UGX4GEyWeRTlRxxP
hMQbzx6rqjpniq9U/WXb2UTLjHZgnEQW9dql/hjG3305Uct481PP8kXVIUYWNf2z/P7JRE80CBM3
fZrW9+PIpyzoeCLfd7/RpMFBYLpYqgY2hkjuhDeUuzLzH8hmcBmDmGcVJHAFcQsxDLa5QZPSm6MM
HxpsyvNcVFSRsXN2vPCQLyDJFbIB1nHfMK0+dBxfmcXSwaBkWWh4IGBiGqQxWWIGbF18JZbrzVSO
cfDN9sty1J5Moq0XPgf9VEV+Uf4aV5Os65bcbV51mGJ8w0r/zT1u0oH0MjAAb6XzNKXV2aDo2FiL
+DTT1Dm1tiJiwmKe62LOdZpXTMJkMjVkpZVhuR0IB2PUYW1S4+LaaC+Yqbw1GSj6pit5YH3phCE4
ZPSbqZ6GhedHikF1Y1Qz/vsBTKJEPJLKDzvrXr2q2VZEc6uSg9unsttkE+lcacAgfrgZ6cUvJotS
Z86PlXkH5uUma/djmjUBmW6LB7R6qSb3Cx/Ab0NQ0uXYmQHOAdTX64ea9clLIkKYRntZ0WsAXPid
V3kKvKvF0pgWL9ZAaojGtpTNQtySITn6JcLzNsOnYq+klLrEluFiP+qS5EVWmMhmx2d0DmCPzfWL
JQhHsxSRERmaisUrf+H7W9+ed5Mb7jQqn2HZslpCGubiXXxXBeq7Gzpr1ztxwq3t7qs3I0PgY6Q9
GzqI44MFs7qm5giQO5WL/ddlFETSJk4JUXwkUOcNafzt7fFMntGAOpf5OZ7iXVyn96HHYnPxN+Co
/Z/PEBzag3S78dJ9DFPr8nRmls5EEfmRegjm/Ekrk6EBMnmrUTu7Y86TF6RhieU+5xkdzbI7iUH8
YozI8MlerrU7HGTMnNEPWEaiqBHFsrVY0myaZKi2uWDwmHApVD2GeN+7c5uBAmFq6Vaam0UYYe6g
ieC9y5yzbuq9h4S7L1gGsW9DZNxNrD7MryX+B/SH8ijsGlwCf4EXvNgEB+3btj4hWIzS0QES5h2L
JWcGIJt7QiGwmYv20ZbeaZ06pB4c/ZISs+n7e1ZlXGg9xYYs/vmdczd3a/5F2Z8C+lM7iByzudOo
wqvEIgCs849jfy9G735e7ENrUKyALNgQCod4RpMoUlf3lVfdCjHjJI2B5A/xw6I8Ghs0sQiUYWW7
9lmuM0K/Ow4+Gj1LED2SrtKksuGT9oX1b5ZIOy0fY63aTUX64eXLDfLHTntIXUVYc5tAvGzoXtgp
eZuho79w2Y0IRa0CGIKj0Uau172lJpK/1sb5gGFyY6MLxOo5PuVwxUsHKNt6E8bGcjNMsq8Yo5hx
fwZCHKIbm449i7o8sW7USQNn+uhiuQqvTcx9tqz6ipQhr9OgV0BGJBLrTLt9gw0HfK9/bkPKJqbx
f8e27naLzf5SM8bfKa/bdeZ8CyyEdVNGn4QHKYrt5O8gyFdYpiiFLZKiX7Jm9E0sQW9wXCLdkJcx
TD0c3ocBWSixJ4KOA7yEk5qsupdvezEK9lmz2hZVT4BTV35mjkuOufUl2/hXHF+oo4gMDkEdklxk
mwziAKcvhbhoxRvgyKfJ9DmTDRSusWn/muPhJKrvgc+DnQ1PPWMpPnNLH/t6FUZ7i7NnSM9yNEkH
BNeKCJe+u7O1RbqFB2pLyekPP4ldP/mOIYuIMRvsc+MQTtHXyZHYrojA6nE32PxUVeuIFJHk2Pd8
On5FC1nHl3GVQmHCRKFAwjtpUgfBkJbAwjuxGndNJmFWpsC8BeGjOVCiNclv2VMkkh9IyoNnfyPy
P3p1gryNH2CEkHh6G2D7GjcANkpAZ0g1+AQXw9CM68lVjJaEdQBlIHIb6GwLdl45Lu4W6V0IfXxd
XVqNvFQ/+V1NeIrTUO9BEbAyVhUrXfR8R+Q+V6MlJ8cOxC+cjNM+wxg7xwQU5bV8mKZQRGW/ULeT
kBfFY/E1MqvaJgXzMmIxt6JdVV0rwNiAM7HRAp21Wdfv+DnMc8AuxZwIFespVXdOL8s7Zv+LTdiK
1tVnbY7Wif2LRKIFSgBF+Mw+wsuJ3G29cyFNfddZujuT7XXwEcXeWTF8g1Kbq5Fk/dcckmG0XrTH
QaflWRtNef7vTx8U0PI80H1Ap+Fvf77wSjrm97a3rY0azNsrFza92OJB+8uN16o08o+enFtww5Xx
ZMR4IwcSte98nyiapW5ZbjBXHWtv5gDg/Fxtvk8j66dI5dJ4N7V+Tww7+cauw4B8SXB4KvVoaXBY
prYxDFNGOnmnXkuasm0Wtv2D2XTFIeHXYu7EFQ5JJ+bXzdwDgYlQGFLBeqBjCLI0mYWszZouQd39
vy+ZUtPl5++S4cIaMjj//FtWBc8VYvbD//n2n390+zI4y/b6v/+XgGP9gp0au/gcajx6HQ8+5A0l
y9EL1TxMsv//RfQeiJmgPDp2bl+GIbD+++Kt/6lzlaMVpd9jIvtWjERk/fz9z/cmYxIwaw/CdznU
Fiqs/nFucTYa9kNosEWJ6/kUwE449CWwRXChEx/pAtxKBzRuEA0lfRFHfwEnNyYDQVgs75fFPadN
7p070/oKHa68FIXKWdKwIvSD03muWiZkOd6RbU1msQt+ikAX5PSrhYCcs/L88yfxn6Mg3PqAmo7A
p/RZClufZ/wF55//LNouPzKeBTJW6PO4fkcT8uz2F/K/Ml9PnMmSdUWlOC4mdCtBjM8uZ/U4e49z
jKcDCZnEj2Tpy6i/Cb6PL0vXrfcQIWA2LySs7ppKw74LUjDPsCugE2nd7AYMrfiReuO8mNIA6apt
4/zfl3Xf31mpuYGmH5+LMTf++9IkmiFB0SM6xejEfI/NzM+3qPVbzFWytZDHG9ouZG5ckBRGP3K9
CFiNPBT9fFoYt5xdAtqrya4u5QiFse+vhvldm6I9p4XBks5DvCUm/4xKjrO3Q5sei6S9ap6zp9Io
9xW2/zMqN6YJLM+r+Te+4mE/y5+olQ59yyJY54QbVi+SbQkzA2MKOUmy/E6YAZvjEzjsFM8JuQcx
hh4vtninvQvztBEUP9hPb2i2jifsbT0qrJQ+E1NTLC+M1tCouvr3/3B0HstxG1EU/SJUIYft5Dwc
Dodpg2IQATRCN3L4eh94o7JsWaI4QPcL955LnaufCbQKagbv8RB/clL4S+ZKwTGhRYoUutVBjWBT
LAIjFEghEimSZdo7SLHRI69s250dIuTg1uba1kFyqAy4hDFWDC4qfTE0hKLXDkM49vtHT5bJUScO
eRmjyzH8pawkt2MJJXSmT/rI95CTYiFvszvZuto0EzjdYaOMlnaAcD5GuX6/5EskaOOfDINi7/ZA
rxX6LbsiYk02D8ZLJ+oRkN2waUJkqKuYJEs409OwluEjCZwPkYc7WZTvpXUsiecY3BRaFfEbBY0d
rbq2gVO26MS/OKSFg8RY0OzChgg+i77cNco5DApbhVVg8Brs8JQDbY/qxDzlmmB/FIR7VRcAh/BU
ti+cc53OoKvtn1rL/GVT2a6o5LcskGPe1aJdQhJ5eAbceaw0fIWsHFRF7mRE5VmxeCp9b2UUBTnY
zT2Igi+g3enaK5MrM5IIT8tHnvgh+XbJUmlgLpt+G6R5O+eRbRM+dWQIzs1B7h7L6CCb4BJb5Mki
KKRakKug6+EBS0x1qnFXVZzdSqu5+J31F3PEMa8HWacnTK6gchPpru+QeypY4r50i2UU5M9j0Tnb
Ro6b2kmea3ceSOf+OrHCsxiUuTL9AxfFpS3ruyaDbmHWIO5y84bB4dV0nbs/B87NWQDMCCkQcQ92
uJa5RtFFakSGxKSdTxEcPwVBGJvYuve/M5pJKCq2yt/cOfUckbTHiDMusGWNTQcJMvyTAQhZ22Rh
RFWU+e8qL98CTbwB5UKSSLQvRUNjWHeIr9x02Y/gc2QtZb2jBGfQ1lPgm9CKF4MJ+36w/Zvo+c2K
BmGT1cEXgl2srdP51hwUBnjLYeCGFqKO8pvyuh+KbmuhvxmphYScOMuo19Ntyiwi1MFMjIIrtiP8
xs5+JDukNI3/+ikO9rmsN40WvkwSKm9ur1tWsGfsBRIK3D4ri53XeG/EobE1iGgu6pAyZWQY6Pe/
rZgIeggYT4byasCERLWNzyEJb2x8ShoV/OxSYwnv4qHRgCpRwBkWSYnOvoyQ21d5eAnNhrhb9I1b
y2ZP4LM8EzDGuhhMwCBcdooaW2mUdCwZtar7IBeLZ8BcuoUNYyyx13kvroj3QZjqX3oDSqYJzJ84
QfZVIbIDFzKx4HTs94AIVEY04FsJF17bhfy1rVZb6+RjK5eTCSBTDqur+DD1FhKue6haCeoyp9es
rGfs2yggM/jRNvVe2owb38eC6E/dN7r0E+L1fg4TxREFfDHLIwcIIWiXGhVymTswiKf6p530HzYY
0TpuAmY9LPvYMlNljzRzrE+XrMT5h46lhRnX8dLKo/cKhm07EJuoTBuxYD5+jJ37bDOlpTnJD51A
MRmEOQVQHyBEHDJ0yFPzI2WdHXovvFS05SFO1X2YNyB+pmCd8ruxAJs+i4HRdT7lPWM//4biEKZf
r664QvtVFhTfJrcnHwPf0Mqg7nEMbopUf3X9CbeaZ7zGZb3Wm+jSBOqlMzR3k8pTbwXRtq2g6CC8
WiduTWuBsK1qt5OUzHsV+0uG1EkysFs09zaGGTuqn93xrrfN0c3SX9R9qG5yxJ5N/2BHsC8E1IzB
eMrKsVomMyLTzj0SJCdrZ3Xyy4MC4TrRZrR2kdmfi2aKniDiA/wzPcBDjI7g4eO7IrCWMi627asV
sUpQ/nqIxKEs5jjsIdylhj9s0gBlQN6znwWIRkIYvFCIr+ephsfVFCAL3L5EQePVy8xEkjiJ6eCF
CA1VAmRDxwbVx8krIlPITWMoDqgwdnpt3ur0CkCqemBgHu5AN8Dm+BOnNaQR2ccxQnlSQ8EHWbpT
bIBHAH9t9LOBIpXeDgJ2mZW3Ignya6BoNK2mgqbWrojAIVt9DHyWn0W37ySHuqciEsTxXePaCq7/
/1B9suzwlg3O6TKQxmnqYoTVJfAbK1D6VVgRalc/ZpyFM16G7XP4hd/42GSE0Ti5w7duCpkp8WHm
kb4U1h2JA1uZjFowbLxTQS0Rzrt+Uk3Q7IuiXxrkJmDkoB40NNyYIRCDof+MEns4VUqBnqzY0PBt
2+b4ttFtoE5BN8D2K3sB6qafwI+z8RX9jjkngAY7JLG+O/UU9nB6TQoxa9xUhMj5fAm21JkDFAwt
bbNon7K4Rs0Ztrxchlh37tg+/f/vvYjEGGU2jP2C9glPdr2KXURMWYylJCIwfhNqVwDaydNY+PGt
n39gGH2KSzLRzcr1L3OxUYxFctMi3JJcYNRS80/V/AMte8X2mVzioSNU2RwDufn/v7ZGGq4asq1p
DPl1vN5Ig8KhZlrpRsdOZbdgQubgEETrJjRNjPFcZmBjwiuaMeem3EZBIlw34EU19nloHsq4e7SR
R/gJfqEVC41nh3diZ46DNutuPLQcYuVPJXOShrwFzpdHKEFA4qSCtVlFr9WsF297l5DSFQsF/1JJ
ifQtiQ/Bo4L8ToVlv6sOu3mQz8kgjn8y1L8aOtQ6xKO0YhPRP0wTWq2tvfz/k55MloE98bJSabkT
ujE8KkimAdqT+/8/y5po4w1OuI1tRIdV6g0o6O0YHYtzEYFvXeNJFQ9la/+cMq/O//9sagOTjC8V
by0zfrbtTj54KzhRdeZBVSzkw7RGG+VVN2z//6/6MC4nvfdWniYTaNy+fPC0dFuJMBP9m1IPPfST
fTK61iyxxgHpUv44yDwPqQGBBMK3euT+MPJUsA4ZhQerEJXha52K8thFNXaR3j+znUqvtJdgxuP0
oqeVg/XC2Jg+6vvU4aId6JwMi7N9oAb6cV20aMc2K+QnwJ4DsFWWIHmRXp1iCtdjFjAYsPtj2Xjj
qaxaCzqITxLLVH2AbMEkmbjLsieloCDic9c5o4ZOrXnRZKY9SV5Yi19dhpr/mkkwSindVY+BYEeL
B9aQkPpFQxQWC/nxnlvErIb9G9xy1IK+oO7i2UeTsx1xJLCSYr4HUwZvjfVTZ327xgJBWzcrFiJW
+lsVeRZZqggrQMgi0I0yFgjIW0o7KPdN5G+aJlkjZTQZDYfROompWz3AA2PdPRWKdX5t+eGag5RU
3YuMizfTTG1GI/6dTSaFYGFxmxhQM2AUyC1S+XM6DdWKmMBb7GH71IlfzOc8SbPsf1NCm3sWel0l
eC2beC48IWcW9HeBh22UOzWEbkjRwrUl/8JpvJLrbq+JwHgF/4fwFnVkETrUW+EsEDZwo9dD855a
zV1TPNwl1DAy3uJT511CuwS8y77D7gb8F0cp8RKEdGQzu/gn5fxybN6moGcBP1r4X6tasmywHLCm
trbmVOEeCca7TRvTDP2scYGr1CHPpdMxL/nQexApGUDGjlzHPXsE1zvjcP+KlAabLmD7Zzjuszm4
N0OTYERd57v34bTFobYS8DegKxj7TMYdkovG2M63IcGY1Vb7AAsb7nrH+WFDzBg6b+GwRcbW7w1A
YgPeYEBtfJaJ/Rn7cCCVNNBRYGsyIrrkIiliIiDKe0pRmNsQFGjbdpmkOtdCNkde0OmcNuigLXZf
U2Y8oQNg5RNUrBdxh/aJB5kT74UpFeVa6t7qaiZZ4E+uSC9kZMXwvgm9NRAnwKtqCLAhYZN1dA1c
CWK0hKGQr8a/jFo2s/xrBcA0tmgQvRCYZWR37DLLn1IJHl+tIcbEponKUo3nDWlgQoftAY9szJJj
P6GiZHqJPukWpVm6YjT8HU9usDYRjVMBQHyX+ROF/EtaguG0AkZPSvZPThAsEFnJ9VjqNJgBvpAC
FFULMEdvjJ8yNN/DyOu3Wobfi3Bl1hH9tOzyfDgWCeljLndR7JGeS4jBc2OhaieRU666pGHWZD8p
u/3Tg/C7TrVfUAPxOKsnY9bWudGd015/Fw710xhpRPCal7aArctEPYbRxtB+AAuc9P3Oqux+bWU/
0ySyJXOqVeD3f/G0FjDxl1l87vk49nxBzMLyL1UnOxVX70Hs93uf5x2s5MXnj1o0OWlaSMSnKvmo
uvAhAufR1pWxFoW6or6+DOHwyyqj2lWuyZYy+U44hvYDKYmJRO0WZij1+S4xHW3Kq55ED8gT68ls
Wf8G7wBIN4PTHmvJaeObPbGv1orLxd5yvMD3Xnu4k3YMj19I2Kt1mvzUktp7i60iAhaCSB0oQzZ4
C+81FWSzsxVkfo0yMsmN5IIVB8z0SEvb2E9A0YBIULfqk0AQ4HLM5Wa3xO7AiMxfZgoQnCcmbr2J
TQHDgJVtKcKPci7IiAJFIgungd2VXk5lljtP4cytSUfvakZYQyw+e6Dw5jGIB6JAwgSRO8vxBB7+
amwmhwfXf5t6nN/o9K/KBqJoojBgmD5Sh4HKWoN4QZUm9A1vBXJopmWfk9FT19pXwp7eGvJEoh4F
DzMZTBlo7tmxVWsLMkQvlbZ0EsZWjh8jptUU4OOULg1+cTUyoEnFVeIV2Pn8XwUhAT4SBSzcWIsF
Y2AYOdvMTLnhJOmqOYN/YuaOeYMwI2PYvaFBPY8FLmUVu4LZUPamR+o9dp1rmo53mTRQe0PxGMfc
WaXSe7e5E8Z6eoh6mmcxPUECHru2KtFvnu7dp17SyiSzPhw5YzsRCeOk6liZzStORZy3ZAjHSUVU
AFp22HNSrW0cJYwpbZz5iAKoJAm0LEgFcaM/NivMv12XkeFEKLqhf7NaK+pIgkuLkOOVw86PNbAM
zouXhMHK7X1Y56AkxsSAfpj7+6yLkD5QuecG+BwwpujAEf84HjtGaoMl6UioIiz9Hnb+C5uHSx6M
JIhlwZ6xLV/u2G4NzXzkXfwv08twjatsYgHfaP1TFtg3ylBmbWnDMLL4Zzbk3Vi/aDy/ExFdvaFm
Fj3lOH00ouqp05ibf1pV7G58/IWI/Q38grCvmqm4p4h+OEpOYaFdTSc8iqz5cFLyLN2OlizKPweX
SZOyzVUHWJiasdtwWyMti2yUdZp7JvSE6YbCUD2J8jRGctjOBra1ungu35lsZt24o/WPkJ45nqbn
y9ZI6YbNtoQag4KzDYClNO0GhhCrvtk4ksPkBnD14SW8aUwaYszE3IMt0IygLX6yLv1XGTwOkfGG
yWyVE2EOU4DqxWLkmfr+sLR6+Qk7gNHgUN2FHe/t9ilBGsXGB62QC3ukqfnbGHX0MuZgUVmxvKQ+
jo4swINuIFtlGOKTdpmnztGv0m8O3pWrs0AmOv5gVgyJ6I0O0JvPadAMO9Woe623L27XLjHSv3TW
s66mgRAqzPeBkT9IjDlEpvOtxf5xaLghtBoTaVmTx+q25yqk0e8zbwVB9tQ0jH5sa19zbe9YuR47
YsS5w82t5wIU6tGidOWioWhQCAp4y5trR9O07WH+hQUv55Do18l36hXGPtID48+0bE42IWfckExI
DfOtac2TX0QVE6R5zG+3HDQxCSh/suD6CBRBE9J2zF2VI7abfQx1z4QVchuHJxNMw6KGMe1sBq2B
4VuxM78kQQS7dZf2/VdASBF9HrICOYL3nGIwxxroziHf5mJiIdx/GjVnrkQWYQYg1jBtmvV5tPkS
6Fs1jrCSlJBL7NQ5c6Dkw2un4ehqwQ051T1F97YOgpjoUpdobsK6MuEjzuMslPpfadjdlhQsfGjJ
U2BVb7hUiNgaiLzzg6+G6SLJLbq6BeVL4xKyMAh2RQzUPeendOj+TUs/Eara87qa1mcETYudDLcx
f9td4cDAspmo1ylD56aCg1eGYs8pBCQlfA8ikayrhHNi1CB7ObHOCl0qcK9+utZL9E+m+zEQb89E
I+MjA3chZyqL9hsmOsWrTFdjqKEGrdvDOPdGDooUv6f64VF5cUxKu7ozvpgeTrXD1NR+H1X3Y0XV
HhXBNTGNjZ4mnxnzDb+F0CoCZrJpDzTwy2iQ+YQdHCePgmpKzJ+Ws7sQNuhX33yVTveVj5zYWi7o
AJpfYnHxvzIST6u3WA/P6N1fyZ2mjBXGG0PNX4Twhpv9ugOqwqmsvkeJmMyShHRUEyh1C6RcOdTZ
ytYdxG6kj0xhuM5Ka4s7DZ2tpras39f/71mygskc54luTR/gVo5Rg994LN0vqKzr2A1e/ah7cXmL
vUrPUDT9grMBVzgB1BEcYboURO85f1fGmmeAK1u/YPBbg00g9nyBnw8tuiNOQQdU2gnFGnWFzsDb
Y3iNrYFPHbEcyW5KHFTUtIfauzlZEqzKQvskJK/fMepJhuk4lvUEdAQgtRk1N5V630zXr5btD6tp
qm6jo85hlt4dF5i8HhNHOL7qY7gyPN1dkaP56mV0G5DLg4gpLIpJ+Dm4Ot3S/zQIBVoxtI1hvnA+
WYhR8FR/4qXDK95YX1aEDEHzEYkJ7O5t3C71iN4mZYruOuZrJWq1IwAqQWFFYJdbYsNllrweJ5Rj
PkCNxAFc7CmGqZbXf2ZttR9zqhM/rD/sJgZWb/1LJvMBPdNdOzmsj9h+roPxBW/p1tC7B3DF9sw6
gZhypG9tHT9kRbqCZqB7KG9OSbCrZNrYBv4qNp8I63hV/bBzklnxWQfByicSbsi/hkC9I2TKwXRo
R6QWvw3T80ODrwjNO71Ck+kIpkP25Aqznc+yXLSIAiD8nSfsqYva5LRxwxylR5XvhE3EDwg+Rg0F
4tvuw0vj7xYZw7JzMkXcHtqtMTp5KbElBjvN3r60LcNzV3ggbwcSS0vCx8YYlJ58B+yItw4nx3L+
01wv+gwoT9wiwRIDmW2oWdfkDkOGLCajJqaVWFhl9cAHtu9GM95WRor+MSUoW5T/hgjDv9UrtHhE
5gIIJJBiXzbIu/gGYUp9btKY8hfOtOKhL/zyQ2VztqfAk+BC/6M3zA5pmv0F4B7w23svJrupFrY6
9j1nY0LwpwjAvSir2xRHh9KMdtCqloRbnTUBdbKqKjY7jvupj9M+SYvndOrVVnjxrz4h3WIzRzGi
Xoc6dlHMZc7KboNjZMPLJKTk7oXhC4U6JaluKJgDxC4Uu8nwQ7J102SFXJASMpqaFdnPB6eqT5FO
QQPxwthaFrNV7sWEaAAQgiS8VZlxtZISZFDrfUICjY9+3vMV+kgXVf/PL9VP6coRpH68gozGAg2U
5aprU551Ua9hSH3oUZ9uq9pAXJRMiA0Fh4OwChrZqVjFyqwOekR50kKv0PESODVJnwAxyfYhX6ye
B/7XVkNrk+XYMC2rPTtI2PMei2/DSB17nvuS6F8Qu1z+l3HdtyGehg5NnwcVQUq2G+1AIkRHvJTv
TfYlYz6v47JGnb5q04rRXtvcUSTdAns49sWurbFH9HkT8Eti/4kiVKUspkDsRVWmH0ZXew963Ubn
R+RXGH6YFZCUQQ6MvqwHc785kxxksLDbeu/7KI3UYagVC2SRDVsZmu2ps865hs6mGfx4E+N3ryad
b66gpPetQzvUdNzwRzz3rcPyjF8pIhLWyGO8z/TJpDnrK6MV2NNwZWRdgA09td+EjNBnqWPW+urX
6p1netfyaqOXZGvAUtcNWMiNmti7UXDQInzDhoEyuxEQTqDzm3MvE60M7S/MEZwk1ZGlm9xJPpm+
mq69N7irZnixkxZ5EC+KP+nH3sJyqPcXG1f9IRzGk2ZOLmgh+467kKl9q6EqZRLiRPBQxgItrONt
EUGQP/yqC4jAmtAvoRzhtUXizY39rQTvgm4ZaFLngCARpbsaqHiYGqW/rmdVW1bvqpmQUuDEjL3x
WKUdTuEEwow1WZuhZc5me819Cng80rh/1Sou7djq2OeR085x92fSNkH4NwOG7j/5LKVkcB7uzKSl
9yp/azmLKztgzOOuP3lWcPXHgPygIAd1JMofADjLwdPp33y2dJqJobYaz51reAejSdVebwCNyDZd
74K6CkmJnSfwIKcYmZcrvWCXGzo/jMMh8fxogxWskKm7C7vOHjCY0mtm4R8ff2q37ehqo2pdVtom
HIU8Mc/5slodv2sNniKsCBvsuyNtKydsT4xur99lyUzAbdtxQQNJLhGbTxrGcTEQRTYTLWDt4GBl
CvdSeDgztVsVgOcJp4ztkAieOjoZvUAW0YCPYCr+CryHur/y4WLzovNNI1lKIzQolPmbqPKI7BkS
hkbsk0RDBh8IVZ+mwTiabbq30xGZEAon6GIOc1n00z7y4L3WovcXLu/utDYSdpTM2yoqrv4w+jaZ
zSnMTSXXBcOzkwF5aDUJ3EYdh9u56qOXQoffMZb2nvlNsTWcBhZU7ABQihTS/oBsS2T1Cv3DksQs
1Lbz6gPhXNKepY1FfOz+0jp5KnGvL7vRQyKTpi+NT+2XpPvUxlolvUZuSlyUOobMtQ5xirEePjPy
yYryOBGWMjBvcMIZBlY/DNP6qYR2ZDW3ijz7phA8b4SPD4D8rDj69Jhv11ny1aUsMoFOXPhEj2Ge
hvu8ZK8dsfzs0X2shFYhbeyzVRGxNq04APWJ58zUC2BMTvXLbWHq7i/S73ItzI2pIRWLws2Y8X5E
MAc4emzc08M5RpgAw2kEHkS6qmyOjjt9J31uUfatjCC7ozuHTdVUG5GaDxf3BTOd9MeJsfv2JSBV
y+Llc6G6rd3501bNO39pn1O1IkFS9292aH5OQfGw+5+pHr9qkbUHlcmvgYi8QeDjh9sgzOGMqqtd
cxN9VJ5/0vvxI7FwA6JawNAFuJP2Tf/NWe0ukZ5DtdXmWq9t39Kc3UAw7+KH1zTyCpBxcqlagP6i
Z16JxetedOKNlDDkFP6Wld1D46sFRk8i8UQJxd8CsbtmXOpYu2BFWdNRoeGqfB31+0JGY7wjQHha
CM4HrzE+2P8OHDHAJSaa82XK4DRuzWgJYexZjIPFrYMgoE3Lby9Fg9yN7btmweu0O4cXv/M2adPP
uSOoSThgSY+oyp0BgWk96e7BzA3+TN5SyprhqCOjYNwewpt3eS8KaZ/C/kdphM4ShjfX9GyMbfGP
DMqPmMjohYu2lZcBo1gubcaV3bQte6S5zLjY/TbNx+CAnDERgC8tx/wa+5ogZ8anU9QudN8cV5xD
Dbk+Z8PxnoyE5D9/Do11ecqtJN7UM6FAL54HmdM2JEJflpXPFDf6zQLjt8QUtLCHnAu2drCjNRWq
BmBrKLTw51SzvIUth6HuvjCfVem9SaAN1Hop+8eBp8kM5pGwrFl05eF7ZHKm8fdKo2qkUu/9RfWU
M2JH/RdyQ3Z0SfhcF9GIKc+03P1QjydbAnG0z4PAZWYgK1sYeqrvxqbkLMuBNYuUog7zKv9qmo4N
K1I9jlE++u7c+JKkl2c4X1FjYDhAVEOpudTt9MZGb1prVDrLxrr0gdaxiVM4G1v9ZxcFQbH2BIR6
5Rpn/Ihk1MqODYblnggQlFtPuZdE8thC9jH3yu34WPQ5rrJk+TOwzlcJoz2lU5hpQRTu0GsDxDD0
v3pw/WuNI3wRW89jRvkUMdee8LltioLQXkw8jWa/8PggMzbVb8DWhgX9RFk9Z2cmrngKKDeQTH6l
Q7rVBW6HktiZblhxUnfLnlRBug82GYo3ilnduUisvTca5qZ367sRaQe/09eghlYDzA0ne/ZwpCM6
Et+WIMtJOOo5SnHdDF5uLgt8K6pveD4U+UhEplvTb0u6GugnVCFZF2+7QG7HsSAFsez+rIpT0s0E
sACeWKfEQCnI5rZKDrO6d/Zd1b8Lod5Ajn3aafkReVsxYquVtXG3s9TG49icUwFtBQDAJY4xoNUj
/VUd9hsRm84quo/ZaK8dNSKUM6InowIrHKYfIiyptlpuKSJ7KPMD5MVyAtKHjPh78NnKl5N1U5VJ
xZo2pENk2U0GFP81Pq0VhgHucpb4KwfZK2Y6xnFM43+dAetuyboXtX62CsPsV7jqS5nbzDUxHuhc
Op4/bkObtKgc2QldyAg5ou6fEfxWvEVZC6kIbT3w8pgWXLAq0WuZLBDBLRuHaTlsanbC17a2QTgq
h2KiMi5t4z5Z/J5YF3RG0QzLsgg/nSlT6k1jC4eBtLO+/WVr8jwodQPNAY5Z3A1uqk2Iy5aJNFBH
KzXjA003Eig8AhlKK+7tZTOiQrL6cQbo+YcyLfiSugK/Lvo3g/a9ITApnDVEfOkgvLOUlWaUo1h0
excCZ2nwraw6sTVq9Zhqte9rFFUBOSjUlLnksc8oQwgT2mJOhxAztCcTPjkLs3oyp3XkY5K2dIvM
STfnXTNa7Zhp4mD4SbbpkcwsU7gWa50/a6WF6aNnMrqXonhlvFDtAmPvuAwM2KuT+UCkpRVrj6bW
GbHaDrMvw353y/LVjmyd/RwnbsZ8ULU4zoaiThdI6j7YbDzF9DQVNSRbHr2i21P/60tMnLYLq4im
zVSbiu0qYrRxNFu6eB9slsr+mnmGIwcmXEPMgaAH+b/eMG3cauZdPw0AodekemQr3ybLvgJRWOCG
XccDJ7XBBN+2YFYhBJ52ratzVdTWLR89xq21GFgSAHcOgfDp/EeiF3Zd5cZLIx6MhZ1H5zFy2N8N
PGcdlpZMCxLMGfl8oCC+5o34f4NEQ6/NiQ35sm6RFgdmiRUICYnD8ZajZc8sbqEgr94HkAeKPM+R
XSeBn24SqKcB6sza8O2Qd3wzzKdz3boNLKJ2zx3hECWCRR0aBcIeH+lkV72odnzzdFCfsY6vuuGU
Z0BEHpaZf8TdSzX5sO+i1yjo70TU/MIhnE3UlrH0Ii6UUv+x2ubNdxAshIb5N+TY8p3eCJfsPyAj
1lSXTsQ00q1hApZRvuR4YErIi3VXuodEhlI6jgljjZkK0QmwTA3ZNMnwsyrrH8InD8Bm9nWBKZo0
Qandaw4qmBygOjDd9/kbIu5F4nVbm1KT2ZKOcJh5czN9w2V9CMK/GjbRPJF7MFHoRTS4lNxo0rgV
IUj0aErWWTS8ZZEA/BXr5SL7KaPqbvfjw1HGWRASs3itvYbEa7AutmFepdc+9w4oYavbs5rYFX6+
m+rh4MZINkfvN0iTV731HjLn2Ix05KEWL4L4ZUTEpx2wMCiLhvaE9gNmZdp53BqAJ6HoRdCR/v8X
ZKlDWzPEu5ZRhkzOZgAJOozZSe+QiGq2jcau8BC6MW8ekR4nFgxQ3NUsq7grnImEJZndLMR1mc3K
JrLfow73VZ09l1gIWB4sOzYMrSFODOZxSXnDKUmbS0hSXaXiHazivSbqaxCZe7NhrI+PYRJvgjWD
mQDntJIzlAWKg3lcwkY+JVENHEn5FmvJazgNT7W3mcp+nyr15A/9RjpyHydilcyICys6VS18R7Lm
6LO0OPkcJoryDsEgyhPcv+kneI6X3o2eAOVjM9mFsfGUetFNtFvKcWQrffNsee3Bj/yH7Jh7Kbwd
pnzErSQ7VsEE45VwR4wzXkXMY5BuxwoU2yTU0imJPYgzToOapJna7eHjVsM2a8Sl6yrIxhNTK/1T
p6qNmf7AAj14EB3FwOkLvoo3VYof6fyzMp2kXoZAeVf92j682dJKW7J+8TkzPxSFpJwVGOHy3Ip3
s56XBhTXmYAKB1th2aIYaTrAlUP2yhNwSj2MeeFLqdKHDh4yzqynmLAn18g/yxZMJjB0TDP2vmS5
24/Ze+18GEX+w76ebLdwfBpTTlyD13GWdWvhDxAHcBgpUzsr1+Fh11snmJcGJQ+1eFY8pbzi46Iw
5Ttgy5095qe851RJ7PGHsfFLSpCrNlYXuI9kw43IHUCV4tqzV3pV5Fj7AO/ZhbfqvOhCLCwUyAK/
RxXzfRiHSzYpa9siOlykzqwPNs69Ccx/VP88soZH3b5rafDctdYzjiCm8ln7W+LmHsF3RBICPdyW
xVToNyBRr8acuq4YWhCKtUw8EtPSbZYb+pqF3aEKqn+Vrf3hitvRPIMOzzzge452Kly6i9aQ1sIP
2wtTRFocIvoQ8OOEQaAgsm4VpP17PUdXR5H9V6QY+v0RUV9/RJmI5HsmFvj8dq0DuWsM0dnVOd0+
TJsFLL9UjTDE4yvbz3Ep/W1h0NomFUkCTDeklj/Kvl3xsJONK5N9GwyHKPWwQwzA4Q3CKF05Q0tG
NrsK5wnjhIT6wIl/zNr4J2ycka1IX5F0bsws4OauoCLqOOOaqdqz8j/bsrpTSHzluWh2rs6uH0YV
gSrpuzXBDS9yxLdqeEelcs20XWXSLqm0f6J5/tI0o6YLH5nueyfByBy7mr1gKh4twmzaOqlFXWYD
twNEIW0Uy9Tl+znnz4w5d6wxvllZsC167yPrnZvb6h+KBdUKE3Kk2ZfOr//SjuBDiTy4cMafILX2
iodQb/8S4vs434ZL8Vm+GDUtdMR6z2nlSxYMb81of3tJ8iwc/V6QMkghTkCHV74SPX30LDzpAVS6
iByBztHWLp1KZBcHwXTaY/7KtBC2czH90d49W77dL5mqB7q7ZYdBzvpWAA7sIFQs5781ObPZ1lc6
W/L4aKfThUXOxczLNW3dAQ3sjN36rSrqBbwqPfHsdMIO8uilVoSXHEBExrrLGombnLaenZ8GrqwR
PzYf6nrQhx/aRASwlPVGwcGRQRZb9lPwNPnwACQAJhvAiZyuQW29CMP9TMI05TAaf3Hh1IuhQpVm
4oCguTnU/QTYHQSMqHmuBgWLmPC+grksouy7G+to83DuDe026tsbye0dJFe5ZfTy4vNhTmbx3DOh
xy1NXKCN/l90xQo5b4MMx/2Po/NabhWJougXUdVkeFWOtuQgyX6hHK6hyTSZr5/FvE1NurYE3Sfs
vTbFoOvDiZG0mWE/rAjFTNZOm31j6llXabelwyUQ1V1wraxZwvncFFn2PBRfKE9l51Qbv/TitbR4
7x0vvOlG+pwUGrYkG9PpBJMEjxZp6tNzyJaYTdsb8EVeYvhGTqruRMr9tcS80iiRQK5Pa7ehiY/R
ky3qhjrpC7UkvF3ZGkg2IkKozHfyO2aNFT2V08xFUHAwTOKyGYsN2aG0ddzXKQcW+OrFlE0L0REQ
I4nmoR6mr6BOYpAW/ct14SxtVV5H+EGrUvFEe3z3CGpXBrf7KgdjCJfVWDtR8Sbr8BxP/rnr9sST
3bOu3RpFd+nD4RhW2Q6tmiI4axujU0vb4Iv+qtStaBkMBEF44aemSTYJMAwrjBOLiAitsRFraBJ7
S+sIttPYiEIFxsTMq16iGSEubis1EhaMUV8P7JCmuOsBNTY4leKkZc5QbVvUfcrJTrrn6ss+I9rA
p4nGKgw7nFliU/1zivhsKf1sJgwYp14/DpxPrWuukwZ8F6I/rd0h2UZET2pxmrBmKiqo5o3zqSUe
YgRItUUZHfO6Aaipo0ao23uv+DarOEfkcgbkTDtHfb9IjBfLw3mbx9nBrBtseteOc20i33ZheNHf
/A6ORXuNOubZVPO3IenPsdJI+Lag0YSfvW8dAqd8C3L7WAITWAljQm4LiL+iLTn1LHZXflNeCk//
qjUkjRWrtNbqsAQV54nlkSXw0QrAE5nFL5+X/3rrN0/NW+m49TbV3DfK8Fz5ztKls1/IAfN7rPaD
xZrdwoSp1W25aNqMB7QDTTai8qe+KfnQdRvDQE5m/BiR/iux4ouxu+ecagvws/xzH3P+nJiFCz9f
GJl1s6jutIZFMu37oqWv7ArxynZ6J9neki3ysAZE3SEJIJNrPyR255a7Yk3QAGEKpGUYjM0xjy26
rIGq6Z+moXuz+wlvQhpsCqx2lh9DJwfg5/KlWOX/W66VDC89xlQZfTPJNxf+CH2kpcplbfeHB+wt
1MhXhd1J+DlkeemtrApynAA8GNrICMoWmxi0ZmXZV09QilIKQO5rEfcBybZiUl19JC7L6CwmrnHN
CDAMAeBgnvOKM+wqMOIzp/zuJv9qYwDiBKpaVC2XVP5DrpQsRa2dR3d4ikgc0uWm1Yd1qA1/1FDl
vg2Zlus3QjLvrS1/hHK2rfC3Q8MqUzNXELOHNxXaF/4/2jooACenTngIUUsL3STPzSbHQxfNJTjW
ovzQLCZRWYFpr2veygJJsm4XX6rpdo0J6yFsKT9qUs3hMAm8AZfYVk+C63Zjm95v3lhYyZ0TqQGs
+Bk5Y/IqNrKhkDC0/dh4eLR9Y9MMZOcwXnAH/2fKKGic31zCTpwVnInOIjHNy5MTgV8ToPdDUZ5h
hF28OLgJkGmNP73arT2uWyN+saoKSLq7oxEkszALP0lseJCNTnCKt/RQ05WeBRuPRQ7bJ+1NF9Mv
HjWsa+WOSRUQ2a67ZlLuRUURkviUMinOzZplRg1wPXRPbB2e8EvGhywO3g3SVZdiZIgGVwrB+I9o
w7/ax73fyB1YKNYuhG6WeHnebDheQYSSgS3JmgbvkEIYMt1j1ZpXUbQtc0sCRDyNNClFIlvBaD7V
63NpRhR/LLdikK6LlhUJT7K35rzOIBJi8Pac6VCSQzhpyBwcvR/2KKyxFOUoteLefNJG89ba+ciG
HJtOoCNX1S/21FGdO09dQKoG4mq3H3995gerkERIZ84UE+5wLkHJ9fgnhFfd8Qrciqm8likNOpGi
/8BrXYYeqWpDyBlakIzaHoMZsmw2p71a+rW2rVv/hOx0CYKF3KiIfUDKtS/Gw0Q3iVIRR7rZ1hvl
9mej/kzCOcvW1K8pqZqNLpizTmsVvOIvh1zbMqmyR1xPLqEIoeaZ68gs9YXySQCO1aWT0UUpk3k9
FRWVyY+LZ92YTT21S1Q1oA2ifd6Irr/YJNMnun8zwjVpe6+GDMiBgXI3ydtY+m/Yv/Gi0Lrp9XDR
guJq+um2gxUNbExq8j2QN+WmV6uob1bW/qUkZGA7kzpwRG7yfZqEsDpe+zq+1H28rix66YhEClLV
L4ARE2xe3MPzC4fFGiAKIr0yC3717F8pQDwXPVPboWIhnaX4HeJv2UUbR4sfWUlyREfgwMYrP5xW
fZfltGx6SBWJErfQdi68EjNhh8mvrHQUry5cNf8iiM1c1WWIpqFoH+ALmBfrxr2qwjczTbdC9Btp
+L+1lTG/SIZzwYDHt4LnNDMeHYIzoE7r1JcbF1Ao+mwWvbOxUcXt76T1K0guIwkN+LPQ+wL89zu6
Z0vdaj3/Evln5pFEF7p0tIpCm9nXLAFZY5j8w/iyQd+GxirSh2VcX6jVpl1Ip0xy9fPgBS9emCBM
LwnsE/VHr9t7VBVcNYpiz66zU9+bhxRmIDxs/93UfPzpvKuywvMg8p/CmW72eC2BIgTucAgsy13P
wsnYrP4khqN09H/yVHyD1PzGyr3B1fIY0RpgGOSZRMT4bqvqveJcJ3f7c2iCq6VFjEsiNoYWAUJO
H/1o+kiiA/CV9s0t22++H8RNzRJeIObyAAZzU2RM1hDGRSLb6F7HTd/TXHajs+VWP+kTWBD5Fyqn
XNhmeKu7PWXjVuo1THWWEnyWc/BDn68LQ/xFNEdGFQP3mSd35r2swXIMpgqXk23tzOBIIMm3a5B0
QxBuFAdfnh/ciZU6YMZYcjpisEHVpwvxIBOTWZ0jzswxmKTozHKbbym62+C067oFWSye4eE/O4KC
qqSCVGeyRh8T6exzQ0UjwB5M2vcup7Qa1HtF2kMj5ClNsAXrD6Mc1yYCXwnhUEctKzyH/je+mMb4
jYrtFDBuK3rAPqazi8GS1lnzIODuz3L3zugyjnAhATRXlwi/Em9A5J445fZ0MHthm8/zD1eJJ115
m6ww9l2cXhLLP2RUuQ2lpMGCkETO5IJ1R8OoE69ti8JZ7yTjiUy7QWuKl28DRwQwlYPRWv8sOZ1q
V/24nc84y7+2M0c3qd/0kV7YnuvBIl9WY4KiZ+6fGDcwSyQxESr+B3YLtkr1k6xXMkppXYp5j5xS
uSlF+uZv78ENSnSeSzMjsYC93WvxKLBdioQjyQ0ICPPQV0uJHT4ckbDCdaxLd+1QtOOHZFCfyA6u
d7flvHtqHTpgAwpx0MFI9rQZptqgrWKuoKBmq3g0F6ZhYEnod/0YX4hi+K0VtommB0Ed2kcfaoN8
SuHYLtlgBiyEiwtwQWzKTQZzyP7zUED2Aj1UnXyNaTRCHaVE7nyYmFXNftuk++DI1X35a0bc/ZwL
EN2GYxH073WtH+OJqXqOhhMf0oBlvEWMUklie6Lxz/Y8FLEDv0725EbiI6+cC3NkJvrqzKaJ4XHw
rng8JhU9IDoDo6qDcxhSADQaR/EIbM2bVeozvZGODNL3d4wr4+g243tYMxgPHKRnegGfI3u18B+r
MGoXk+cxE8Td8uP7KF11bnwKtn+dXpy9PuZ0m3+fMH33a17exEE0r0u2s2OLGYbvbDdE94yOZlWC
/WbwJA5NpPDw0swskY4TiWkwkGUgLGf3vKyQxQ9K7pxKuybC+nOGu6/UZ9yg4cVFBRXapYmfuoF8
HfFVdlgZypx3PAWINuJHcyxIx233yo7mIWu7ZGBGypIjhrNnJM/k1fO+uXMYHXaNMP8MaFmwk21I
umSaJItxS84Adrf+VvpIKrqBZb6G8NyQw1fBaLMz0mM4PfXeiOy4b7sNJfGlKQoW1hXWd4uB1sCP
lls+zytJ5QlnGG7+mxisjEWre0aN/8QKqRbao/f6ijcKjUBkd09aAUJuCt+1BNcg2tc/Q2e7XI6f
fsV5EsPrA6HmQw4jyruOctadGCYNex5yFSvizC913gA8VLB4qDCZPQd3DIWvQS90yq74s9PZybjy
u85GexE3wbeHkQ2v1X3ysHZ39Yn4qnc3YbBC5l+zFOhErca5ze//AAd2UUtI+MLFSRI2+bdFGT6B
+WC0jUB5qry7nj/REvFRt0W0IfwFxTeIL+Ca5CFMkGCgBJKEnpx8if6oR2QaDyRwdTWL90TtzNnd
HkRGsa1/jN5imZUwncRdugSFbPNRm0d/ynepOa8mjJU7TYg1gUIuCOz6xBSNkXsw51m/ftea6DFy
YGeOt64LQnD8mE4HU6Z0GF/jEK+XNjP7Zn6xiJsIrTPm6h3ojXvv08GTygWyrgKERQ/fT7jb+HZr
QfnELsIIeOuK6R5n5XthUx20yqqXGGlgm/MoZkO+7mBErlhuvjBG2QgJGiIjS41xHTr3pJfbttTu
UlO0hyz2neov9vW/hoeVkcUt153HCCYmNMS8kCAuqdPfLbt+GeNtNMgnFY5LkmHfUVh8+tANjBeC
uX5widU002qJvu7dNYu121Ya5t8GaMaU/gq/xBlUI09L62dlBi9dPr6IsX1yx5TluB9xVpO2M2Db
9AvnH2j0TxNJuQUrRreg3PpesSdl4c9iyuMIfH2zEN53bgmDp17zfpqCOhAKCZRF7gTqCUiv2otb
eE8gNK6G+RLji+JssvGjtLRxen5MSd5zBIlY7BcppfK7nQffROBukIw5YfgRhTjNDD7ygQBRWMTx
k+X6/L/Ja0EmAJhfGgfdhk2gZAdY1h/eGQ0xYF2MuXifMPzlnfun2WO0itLpx9QuPb51XuoYQxMz
zTktcuB2W7gJhpdRa5ZlwwYUDu8ZZvV72fo/NaimlSs+vIxZkw/Xp5k1vPh1CF1m5q0j2VLWTyyt
O8ryk+xJjnPV3GIO4cIpeF1GhdKCGTlQj2hv9z7rY+9HjfUvP/82m8lLQrTjNiyzP8/0/nKa/LhB
4Zp1aAicqtvYWKWpQO072wZGz2t06Z+exgQJdT8Rw7p5zW31qSae+p4U19kSvtLjYO1ilMPMm5OW
Cr6ucpA5B5AKq/lYL3UGsKxfa/6julQ/Yy1eVI9zRP9nFdGpSJrntOx+bRqAVebUv4iD9vChVpjk
V0FdfeIhId2nC3ieXiWWYOZ32JlMhQgUNiM5u1cs8mgzzRaDafKIvbcYGz8B5+TLNSnxSfxEnude
89T4BGCHMqL7kl17FEgvSs9A08rFyi0cIiNEGBGYfJXe6H3Jun0treBp1OXVMwT5rCRwKYLZQAEt
EUGgGemaYZ3G7UtuuH+W17wOrr+Xlv3GH/6dsPJDPcYun9QpUyNxODLZSaFl8ga2AZX+A251n0v7
2WRJDY3C+hrj5FNfFlH41GHZXuCKeI1G+ZxpgLiEGVxaOexY2aFzXJoskNmy9r9+XT9Vwt32yGlh
s3NC8nBKfuQxDP4YZY/Tl6HP4+yKsBaLVyIaH3FqIVnEmECy8z4PMVBlpIs7dOVVBUokru5DX/Hl
OuaHb722NrRVti8Lk8N6menOb/WaedpX4E08dp4BhiwY9xXRFYigqglzU1lScjK9lUbzl7bTXU7s
WtvxZHZzqqM+p98SA2wUfBlt4D4cWAkQq1lpvPnXFFgJYLIeVLTPq5SD16gQ9ejaPcxYyUGgo113
gVcnRUZOZTPvYwKfxwvKsZdz8FEHsM0qC8TV6tHq2c0r8ELNW+MTiY7Dyg/EI2n5F1NdxwyXx8Qz
Ug6mQXmIY9wUg87xkHuw5jLb+zeVT4Vt/dUK1XQwm6VApXGshsd6wgzpsV3tU0XUDZpbUkWigSm9
I1wSVRLS3pCF8KY7lPZQYDWsSmlenwGfirXtM/23W+RcadLPUVrztpI4LbTj3KbwhkI2aM0UvYU5
7Sl4R53lPVrn1PAWONBmsP2IegRbESJfnqWJPK5Qe7hVelVmPqzLgOgtf9tWxUGvjRdqOCbBPb9i
aJC8IK++zB4e5kO2/j3iC7oF8PXuyqASq5P5szfzVSFfdKsM1kVm/JptdNFiFkBotzZo7I8RBkHG
xt2DtPWjKx6NoyHMrBmP2ZhKBw7/Rk1oi1DG8/mouOcztZJs0XrFgzXPYRRUSb1l9sxFdcya1uuE
JzRvFHWGfx0sloDVQChW5ui/QTILsVoHy5X76xmoMp2YWR3Gxsfkhm91G3z4swsKFw7CgQDpr0My
ZaEBayx4PCKje2WJM+cz4QhxdkAk1RrR4llAJqf7pdCOB+fTLRhcxOmusk5xLHpmITHrM5fdLBP0
58bFnFKUcOVsUoJSITcV09QlZGcqg46YPrd+4uPADjQFnH+cCxw1Cz4koO49S8vCJWrXleUak8h5
cklhjIOOPWqcv5sOHsrBq/4srXryJky/PnRUpzevWizPxJ+j+cNFtnaF9tk71l+Hfqm2mK1N2exH
qwzW+th2pWCd2+Q9WkuIQRm5Ua5W0zBPYm9Y4FLMGhQ9Gwksv8FR75yVFU48zwPVk8TjucT6+qaJ
cpWFGonOzn0S4PFL8zMxyCVV0VUE9pvQ5bvdtA0QT/kT5gZKJug0GYb6zEPt2jDk9TLtdQpR9Qnc
eV6v3gc7hcM6yk0gvH8Dd7zK0MiPecB7h1MCv6XOkoHrkDXcC3HeNsmoEor5AiSH4ijRod7pV2Hl
e0QNF4cbYcEgBqdefRWDidbOgypo1um5pChGNIGqsWQebTh+tXHrmG2XoJPvUWCu64G3QMsYKg3M
enKpWJpQa8fgxpd1VdDm1OFzGEo+LCDnRK3Yt4LbUTTJMwLwT0dRSFiMt+elG0HHfrkZpWusCmaM
Nk8wd0P8rQ3FT8K6D3Zc/BQ/pX3CAzRV2jtKwX4hkyH6gqXNoqlYK9dqb8IY4ZQ10Ld9uP6ulZNR
z2OuYZyG/W/tkNax3K/FIXcISCg98AgoElRdZU92cm8m+mfA4+6bRcIPw7xpBvtmV1SqLNxG61Wn
1V13AyGUlijSdZgyA4g0wCiC4B980jJZkOWWHKktmYALhUeZkVrgg76yetFsu0lpILE7PtWg2TQO
rE3dZE6iZth2gMJ4nQ6IdZsiTFczuxLbVc9ZVbvAQLroagvJytAnsxGUPqb+UTg8ZO3dn1hYoYra
lJ6p9iVKq6YyUOtF5XHIKc6jwA02teFNb1pmZeAfnxBys680qJ1qh5yvyuMcKh2xnZxqazmMfBIX
A0l2THVPrJLKbFdTg7sbrBwzkynW9k18gyeQAOcFSB/wa/jNv8jumX9dvKnVT4mvfbWiaVe2mN/c
XPJH44QPiwhmrv4SdF25Nj3z0WkW83zqONQrxITi211VqWkvZBRxTaXxO8PWH93q4feZwU1NAk47
DYr10MlBWMlaPbe9fIE4+iojsHypDD8z/xIUJOQakhQpMwHMhF/EgXbh0hWhwrP2iRPyVhRyWII2
fiVmdo0j4JCN3h2POTANptESZaDyEgyg6B5Glu2DUfQbd0DbgV6ZzD2KvBU4sxMew53BnLKvkCDb
TWWtDH5DNR2g/6roJzOMszFIbATRdOeRvyBHWOjV8OoFTKe1ORXXIJORdgwqNWYWDUGfnusH9KmP
aNSpiGsovfpQLYFsVquqoiqQA2Os/s8jYTpGz2UJkW9Z+gApjfnklBAMaHzjn1ZKgyOsJeGnG09S
WAc8mkyQY43MFTZBjel/VA3paS7kBvQUvNyjETzSTgtei37Gx5kN2jaNE1r2YDdmbU0dSa68dWN4
p96hJLNUdkgtkzlMWGxbp3iJtPHTps63JuQ08IqYQSTfRYJuUXjA4yMb3bTxrnztpYdqIHP9WUzT
N+6yoVPfVdWAOA0n1quz5znILrrhn0JgFDT66Sez0ZytR8sgGMrF+F1luFFb+IGzUqQL9o2xGCbx
kZoxaz2z/0G5uJv8YhdI76kyewiAEXz2otDX4cguKetIzcJz9znaXFDYPkkNFKDppIXkVO07w6D6
DFlf0irnSMw0kH3EnDNpzjjveg1zmuyqryl0J9iEkMx9CpWCXnsMKDlQ6XEY5Bh9qbIfQ8rYEw71
2gIsDh3feppCbuvImrYMMmfctSxYD7SnpMlWVws1G/4GQEqFCI1l55T/UK4SqDQwV6695BvoIm4c
945TsyRKPb+MfXjiO6MCA7e2lhMIDweL/EIN9sc89OW222MDugwZPz9wffgEhynzwIGP1j+/9F/q
2n0y8/n7rqxn0dOjBHp9GcczT9LcGfjWUrScVMY8jTbyR+S3X9YjFs376MXc9B4HmO5HH3LAZBME
9m/SsndxLHf1Si4SJFXS/6g9s18DSAFuUHqYwXqJ+JzHqL24Ek8USK+jqaPV42tmmkEs1TK/1jpz
Uibe034ajBfReWtSe3aVXn57nYNUQcvOk/7LtJ7qwmmDVUwGRw9Oe5yid2/yN/i5bmlX/9gJFRVO
6Qqi+66R4paG2NCwsDwT9UICU42syiDvbeFhjeUkFydS5VJ/N0jvykSfJVRQiwVTzvfKnci3Tv5U
brxKj+QD4pF+09ADgkhHGJDZzVyZyyjdsutGCkdQ06zSBC6X3oDcYLeAZEvg1xUOwsLz430NsqFF
Lp9jv9Fq46vpjVOtfXhVS3ZDlGFgLieybKptlWPgTcudGfUPYnQPImVBFS9t4f/zPfyWdX3Ja26C
LnkJQ9+hWX7VMkSGVWidRDhs6bLwdQ14vE0x3CfS3oA5McTWfWZiqL/67iOoVqj+3oAQ0QiU6yyu
voMxvSaecYh8XMaRQSjoaC5dg5hFnF9vbLPXmgafLKq6dm0U4XvP62t73Z1h0W6cPnVc+z5SGtNi
TG46Pmkk2g+Ms3lAiVe+d95URJk/taARtOxG2/zbampCKWq88VLwUY1QD8ohuCTpPz3Od32CzJRp
OveO0rFpRJt8yn/D/6PeBLztMR+pRHxCSaymuo19tnLBtjJuAig/xUCEO+wfHaVZC794SgVGhIgz
Qgc4pkGZi+1zTfooZ9i3NZ2U3S3DpP6zKlyVVcFAQDOrWVHJfUSMLI6ahhEXHMLM4OXrMnMPGzpe
h+X0rPOs2L3db2gj9yRTo9WdML66JpqTToNBMHTbfoAWGwtQPngotoUkFwvR+3lC4ODH47cJnJdU
ATYcceIjUgK4PjDithV5Tx0WzyizP2bzSqvj1SJR7teKFGeyMWG5rX+qCDKnlqjjoEZ375svieZ/
6ab/ktbWV1r10Rrlpq9b6QbkLTBDCvTaToA/jIzXICrtIxR3K3ImDk6S/DaAxzWkAhKUxIzv+vQs
34IDg68bxa7u8yM3eXTG+IPsrr1MOT7m0myf46H7GtKxPgVddcnDBMR0FSEpKtgYEW/IIDESboIp
QfPQYsxDM4IIo4CJvuVDbjE2FeZPQN7WTZ9JGRbOWC57P/B+HDM/tZB1rBQbXlOiNPMBvzFjWfJf
oCT2vVugs9EhBYeAtWVgGyBbRgiTUc/p3o33psNJ2yTeMWQtcSh6Y5P6tdx2CgNK0ryiMXU3fcfY
GyhNzKDjx8VLwUWujJVPockqmnmpJUr6FqZ3uEABjOKkAunanV0ns1aj/zRVQATiUrw0MRPEybIg
rtBF2zZ9kvko5tGBnWJvTC3+Rkls1CSwOTet9hya5bQKsomhWoAuYGRkAtDsM+17aLdqB0ukg8gd
anuBxMuvbQTo+daPxK1Iq3+j0exGkAjsb0sHrLBh2QiHkGj4uOoNB9AzOfXKndviMShXtKGhYJ8c
g/5dJnl4I3PhpWxmKzWWytUQgAtVXyrLTVY/9l+LnUBkPV/whDK0Vj+pn/72nYec3432le54iyS4
4HxDQjTiperD5hiEH7ZSZ4f8YVVyntoUuUtEYh/CnaA56syCGZ1TBnBuxkwiTYAA+CKftRMepehR
ai9xONzslL1kN/prUZFOBg/Vmev71TIZg3wVoLlA38WLiPjqlHYDf3zoHKsphJTnniJK0SVGXxfJ
aUCrqsLn0rZf3BzlCWOMP9JklhFD45Dz2/LnGzDUfoyQNwpkFVscp/yORY1E1fG6xc6uymeVIL8L
A71d2yjXIpl+NnF31gzOnCqDW5aZqJ/RIjBe668DUwS8epCg9ITeI4G+l5rBE0FiHDrcsZBTIJja
+q129H96Uz5H2NGPwoREMKjw0mHe9YHgI3sIagAp6l8s0kfpfPCwX7z5F2J/vqFboXMHLJDVry6j
XwQ3pMFJgYU1b0Y217i2Kud9YHg/t2fYd9BaxZD6tSkER+OXdCY+H2Krwk05cJno4pgIxsE4TqGS
WmS/YdsRWectiSvyNx0MDVZPs6rgaEApWBQejDgf8IKFNt2v6lsRDeWqujf2mO+ySFmgkN1dE5It
OoryBjeS7Kwev0DMt9AhEVknIwkz9qBOBcPvoWfkrmUMZBR6BcDD/d6ZQjbx+hPL9RHc9oSMjwlO
z9RCaOa6D6t8pVXWlU7jvZFAMQjZLDYwJHWnoppP36CNTNjcgwuTur+sQPOSjaeG0NSR8EqmB0iW
U8Ysjv8we7ytsTryU38xxcePbjN7AHjMMjBvCLB1MbOXnJippZmYMJyvurN/oCe9EuqZXkaJdBrS
h93oh8Yggcd1TfwB4YzVZICkWZdq5EagzmsIlYk/PPQuDmGoS+QX5L4y0zeKJx2e3WpMy6/I5W1q
FdqxoiCEcxizLemCgABK2ivNMJdN8BdVyU4fxmKNfZzmCBEgmisHFjHNj8G8VqCcXtgO27eoJ36P
4a8mGkxkI3Y85rdrIdnNCwbXGcxcGgW8lCTNWcuySN5kRhNoW+O/hnzqZcIWoxcgT+qM8LoyTchE
8AlPdYngJlFpO7b9MsMJSJfVt0cdBxxVLLdcYpmblpQtnHugYpx5tYbq5cMYSN2djbZegoKRlSXB
2OgkURj1vbO1Bj57/AtRAQa6qrUU0bKHa7O9ksicITlzERkgOc+j9s1Ab19z6C7/51ZlmUJSLD9A
8PwzR/AyI/4jg/pltDOXhei0bSS2+zQzt2rKjXckmzNjt/CFOBkaDUAl+baQlr7gQ3g22By+hS3q
qGIWi5Jw4q2jzvEPdoTm2Ua94RIQkE2muDma2bAtJZchiQANBKPmvzqtfBkMGAYy566DbcaOsJ4+
ooHkpIrF+dy0JYBwxnAFfGVNd9BhKg1rXmCQJ7z4dvaj7PbsN9hFkoJ8Ygnxz4P3i1kRbg1lASN3
gNWAbXDDArCFhFaRYosDFtdGyBjP9ApE/M0bmRWIAcS7Ec0xTCFDW3YdrymqN9dH8TwJHh1kvY8Q
qgaTCvqIFn3oVA17jiAfENX0Qte3DJvyh6ywcMNVaa8FT+cCLl+FwIT17aGTuFdZy3nmgGwdnymB
CEwTrSOGkHYlvfw18NkZa7X1omlz1J0JowUg1E+kt+dOU2IfNFTUlQMCFqDLpUEubOgmvI+o24Wm
tUM44FOBlTeh2ZfG7U6VhwZYMd4Pa/2pbJOr7cK3Huh82yIBNtQW/9wufFOF+cpCbx26sb/ssvpD
bz98PPZmw8tQpvWlh45DtFpkL1KN5XJcZmpB4SYJ505+calzoVXfvcgJdnHYzOPPRTTnfKWEhmN7
Sf7lmrXOTW4JhHsupU2/V2u75JGJS/c2yuIz6SHDSfa0qGF5kMp+PHaue+wBephxf0g7kyOOQVzm
wKdrwHTZDrr5fDJekjkPftRAIYUqv9IjnJT8V3bVtoivCojJksC0g2bRhI1MC+cRDZW5913A52WN
jqFeMtJ1HPsHW38K2ZlQ0HFkoeegQyUG+7u0+09TJG/EXcYUrFwKdYOQpus0bBK0sjjhA6vmuXru
0u4xhN0RuiM6BAfzUN+8d2lzq0X00YMnwqWRb1yspU6kG2ufwLcGpohmg39lbPBlCBM0BQNGW5k2
Dl3voql8BTCS+zasu5WIym1ecI5UnvliAFjWOlJHGlaGIA2MmULFoG/gml9rfkfVgqhgyRI7X2eG
2grk8jjH2OmapE86Krqbv5ZLmy9J7OJgA4WYzalDMZ7ZAoel6QBDsThqZchigydustEQlYSTLY2Q
5V+Dp3ikv0ZditSEwZLypgdhzLBdmbw2pl7vPcDTImFfI+0AeJSnnkpRN4CV+vLuJzfwEfvCaU5m
5vUrGmxgmr73B33vteoYJWshu710lsgi42cdyLO0dn0w07Ew7qEJ9qyR20lwC1MBDWuEPnLXxsGw
gzu2EplkB1uyZFGZvHmR++5cfS+4D6NNikgAarPQj63eHDQEj8+5LbY8ttXKwbS5xHwPPh75dubH
P2UIo6K2dhGrn6XeUCpNPrmYbSI2Rm7i9zSZxpVaejCF8u52jyLHt2YlaoXfDi+d0LU90ovGnveo
BlDSoqY/NTx3IynM8ZsirZT4MA3JskpZ2Ci0SD8YTbk2auVsDILx8C3rRCMBy7OsF3Kj+lUd96C+
DXG0jLTeyIrMFQOPNm5AiRynxIh4NLmuurJMrhz/63miaA72a6I37VtbD//gg/zS/7fcN+lrOEJQ
CkN1JpayEDlugsicVl0J2cHTPF4J02FR20bUCjZ4zKlWW9tF2RnG5lV2AdQO/nXLzN7NuJAfiRzm
p9jZety9W09V6i2223U+hodmeo5cwu8kjoN1EhkJAVwxFbIiPU+JhCmEq0zOakbLFMo/Pa6nMxAm
u2UlFxZNvtU06N5FWPwlhrHt2Le+mvV402ss2DqKkKWNixyxjUu8gJdKwmM2QQ5JbYxzJn2IPA6O
OLm9sg5h6j6bA3KeOi5xGIz2CSbUqhsTnaOYHobtdqwbzqEsnEeYGHRkdrbR7CzbVIb6mZhSH0NM
7Mf//4qoI+46k7UCIHlqe/5oRq1kOTOPjUEqOWofsEMxov9IO68lu42kW7+KQtcH88ObE7/mAtgO
uw3ZZLNpbhDdNPDe4+nPh5ZG3I3esXGoCYVmSNEkqiqrKitz5VotauaeifwsiJo2NY6tRuxGTv9g
+sH1KEKyNoiVtBHIKQANhvAK6Ky+bRuLomNpvA99ctatrFlcfuFeD3Y8himrmBBCaEV5ryd1uunT
eHLJmN4Jos5GMKXtCOBCRCuOaus47fV2ugLIq6H+vP/9t//59//+z9fh//rf87d5Mvp5Vv/7f/n5
17xA28MPmsVP/73/nt8+pt/r5z/19+/68y/5+6f8ob/+0s1j8/jiJ9sMrr7xrv1eje++w6DQPJvD
/Pw7/39/8bfvz3/LPR1uf/z+NW+p6fG3+WGe/f7XL7nf/vhd1Z+H9+fo5r/+r1+bv/+P3ykzJt+X
v/37Y9388bug6/9SJUUTNU1TJcBhkvX7b/3351+SROtfqgZqQzMVQxVJ3P3+W5ZXTcAfk4x/qRYw
ChEKBUWTNYU/VkMhMf+apv9Lk/lPhqxIKkRHkvz7f0b+YuJ/LsRvWZu+zcOsqf/43fj9t+LP5ZkH
Rhs0RkS+zVTIB+iKovDrXx/fhZnPb5b+Tykbol43Bf0cvEeV6hCb16F8AEThE6edzMpfpk9NSeKK
LQZ8akszJd/UhjI4aiB+roO2pl9PKIljQbbaIHJ9hxwwArKW8tVs4k+5JaMtfvkbZhOXhqu9/ITG
gMRZB1cCNVOXPmlyJmrASD3iqMt2zk+roUuWqhuqbi2mtRolLyupfbt0AV4LVrrvTO0KQbmjOtb0
HhfHy+bwx1fD0mXDsiRJVmmXl14OC043jy0oRa7WUY0aaQVpdYqLpGyjh8uWpOUMyqIqGZJu4JWS
JsLv/dKUbPRRKgaJeVSnLxBv0KL40ZR12rN4CaM2FfqALB5NYG9KAKEJ1IYmhNIdKomXv2PxGXyD
bMpsKVkh4ycb2mIhg4nuX5X36Z7Lm0v+qVLvLxuQ5zk7cZVXFuY5P9kZkzIUwWhAj047tW3ZX0CQ
2Ai2bDr761eIsDYksOzA/jDaVOCdy7bZwq9tQ/vI8UyeVmSAL20HgLHzANqrvUaP4DY0UFadTMQD
Rh7xFnRCYdkBuSzezIlBCawi9XuVxjEru7r8IfMsLudAQcWODkLL4iRYfAekg3qSNMyyrHRHRaKV
DSLIJ7mpP122Mx+Drwxppkb3pCRplqbPR8fJZA9dGoR9VTV7K0ug4EYYt0rSJzVWSnrjoBRoaJTO
EOGElGdLRgLyBjjRIx3qFBqQA7E/1H1wHUIGXs/8GWSj3aqTVlx/6XKqZmgipwP/ghHXlXnPn3wj
OcuGNK1guE2padvWACHMc7Fa2crnrBhkC6Ax0zV22sIKemLNmEu14Er+JEJnlYrg4htayFd8bGln
3kCnM744MiAD7OrIY8YH+UeIpGmZaytbdL7ALi7qwnsqsBm5MC/qw3hLQd55Bze0A6vDBqjlIXVs
+3reQQRhu/n/6QlwyNRvP4mOZhf8MLB/+LvLfjbv2aU/cyZz55maqsjK4tSwoFPzJAgH4SMR7aza
DgYVHWqZdbfiK8/OcMnS/CUnzjJSdUBUGUv1Fs3tDQz9GwhXtv422g0Ha2tuvA35bA4Uwbmm79D5
qNtITNrpLtyAnj/Eu3iX7T3HcHnYUzG+PA3ntrUuz2e4KRKVGIvdJsNbREiJIJhS3w/jrUk91pet
leWXl1ZkmfKywU4xOaL1VzcFVfthioUBfnabzvANYkN24Az2d3oanK+Jff354+O3H8fI/hE5H8LN
5RHqy5XGOKI8okWEoxlQcC18Lx9FgJGVlB7IEB4yJ98Wm+xadMj6OfWBwudGdGgy3QrbJ9UhCneo
kfBt8f4LAMItb/2NvvkMeMuBHXfT78rNAGj0A8hPO92QvrNbJ9qaducAgd9udfv7PXJkNn1FzqO+
SzeoSDvGyoiU5X20HNEipJA9Xzegy0kPlv0pch7aLTa/IEPniI5gP/n2x8FJ7Fvd1u3H1r6lq2ub
sYUS572/8iXLbb38kPnXT1wbnFcniS0fMlR3VXQPOuvy2oGAW2zTpYXFNm2rUlckAQtNFF9pmXCt
6fKh8L09QBuV1ANprSgW3huNAP1W8TZIuq+VXg9bRMkduUbSoowlR4mAxHeV5kQS0oCTBc91u/dM
4UopMigTQlAomcyrOpLrd55WXdH5uFNa8UMpSa4sQ9UZjt09JBSK3fej61ftjdDoD1R1bjMtdJM2
f1NCiaHKDTTdEZDOLKCx3zqirMCG9XgAg/ygdkOli94EL9olkXRD57irGeOuDSXkQ9obXw2uqRUf
oaqjujv6il1ZTYqwurefzw5oszy4nuovPDCyt1Atw6TXTRMINfOjbFHMGLT8gzG2Dy2Sj0Fn7WDo
ewjEyqPZaRaJU+qW+GhSKb3SCiPRTgWk/ZEGo7cGL2jb7/IjUSUoFMRzTIUsf3EvwlniN921F4DH
02ThS+hX38yaxkdRA5icSLBZcqyru7ysnnLThIHY/CyKEcS4pqvo020Ew4ihdletBWB6Uh68cTjk
hfSU+jD+eIAGwN+/NbXsnoa5I3cd/bPxnnNkbwA9uOxI6jKqWPrR4hAWQH9xAuJHxUbdI6G96R3D
Ri7XRl13a+6fYK5j9wybwh04D6D84IiiMZ0tBH0x/3bbD4X99SOQCrvfKUdtb+yFm2arObTIchRQ
5nC0lc31fL+fXhx/frOKjMkcdUnm8pvzTJUgnkkP3S5+zB+E98Fb6YpH2TUiRq68m46lK7ikrFci
Pfn8njNMRZZElXh6savDUi1KS1LSw3xWG3Zqi87TZL+FyNUu7fvOIca0MzuxP3yonE/fjqa99mQ6
/wWGCZ7GUg3DWAab5IoFlH0ZuZ80BwHKPaVTryBme5C0Frh/WyDWIwbHPjEnGozF605NfyBFd59K
MtibchOUsAbKzQc1nNngALUahrYFs3Xw69gdh/QKViS6Dbo3kpBRcs+8lVt18eajN4v7VBcVAkFV
nV/tL89Fv1NAS4SgFZKsQ1LkS6pbdgbTMyi4hh9e9u3lcv1pzJB1UgrA/fVF+AYFpD4hIBu4FYmx
EdirCTeBv0uFcGVUyz30bIiZMkSJRIaiL0Zl9m080dEYu0UUfNZJ5lqZeqOM2bvUaCAzUBJ5E6fo
tRqh+w9GiCeolgVsXxYXhts+0xPVQMYm9VKDjQt4BbilmI+xU/SCRtZr6gt/5e45d7dJkkXhnFyI
KRnmyzUUlCqV6MaBMx0IqQdEXMneXx6WtZzQeYPDVss7B+y9rj0fWifXp24NJsEXsjXldtjNMWBE
JAhY0/nKy3LafqX10pY20QbiUfZgvzV2pNVtsvVOdWhscFWF7dkfb2Xb4gkqOR87+3O9AWC1DZ3v
gWPye8Ot6hBu2qot7h47m/Or2bq5o/LnrM0cX0LzuAEc7Sj2A+wENvQ49udwo20IujnZtvOhWLiZ
A7yECMLYgH9wkFQJCJMuz8XZi/5kLrRFIJoUpo6CEnMBkYX9FNpv3nXPh8ztY2//aO0fl83JK1Ov
LTaNiSYLcA4i0t55okLH6S/wti9tZAk2AlNM2dMGSGHP00APJxEi553JwUctw1k776TZl5Yn/eng
FyFqXUGl42sM/moOjYH+OnMQCeMJ36A4zrfefv9BWLlezkaRJKM1kjcmAAZpsauCVE50SJCgx7Gt
N+PWP0A4vEVbjDgy3gqOukH10P6IOo0N3nBnMgkeF6HmoI2HA/g7a7N2bEpz4Pp6Hn5+0uLGqxUx
kCjMpocHw775JNj4wP4xsz+srP7yeJ73HSelpCokPC3xOTt5su84Kwy5HjATyNVW8q+8JqV35mte
fuaptnI6v0oePRsjF8cLRKb/8tnxT4wJJe0cNWW6wxUgPfspdz4BVOJH94P9FbjC7vDjFuYQvOqy
h8954VdzybPrb7vzJJzYzSY/rXQDu4qd219G54YnD3e5xT8l/+UNewxSRvve4LRxPtLp4UBjxCPn
o3Ss7Ee4IXmOm84RKa6VL5v9arnIpx+2OFgbRQFpLPJhsXQMxU9acx3nh8uDP2+C7iGd1ZVVcxHB
EFcPJT1CRHstzW7xVUPPnzHcrRg59wyT2Tz/sbLYQLpS1OY0cEPQjP18fMjONL9tnc727TcTx2+0
iR2LeS22H+fdM5/D9YY+NDve3D20DsUVVsR03r+VnLseACpuz99l33bbitkHr7rmjIu8u/qnM/78
5MUGQ+0OSRuwugeBoLLfTrvCpatmO987uaNfD9t6M+54/GxRGVrf3ueuVJkAxVJ5hRvaMqCtaTce
61AjsNy322IH4H0DMs2hLex23BibYJvtLy/Rss6gyqquqia5RPLvpFC15SbgUjECug/c2u8o9dYH
dTI3sAx/rsVsV0d0wKmdO3d3+bL+6bLtVz4I9bZGvEJRRVZFXV14R5rTDyfWgun2Y93f+yUsqnZZ
kqgsNXixLtual+3FlkLhUJSRQVMIAYmSFsM0B6kP+tD0j0NF80LUgTwxqzDa10FA4xt465XM5KsA
XVEwSNaMatacDxYXfpTEUg5Lr9ceIKPdwTu3pa+A9ZSu8pvuqjsIztvrwkGSnewVffVbbZtuin1/
Fax8x/LefP4Mg1jUIFB7nRz3c4gOgt5oAR3r0kf0KgzTVo1KH+GaTqjuaoH/0aCDNtjWIBeSld20
XGHiYZyL/KxlWhqZ+UUMgX5Crod+QxFLGO/yKlQPYTGYM2N7uHKezet3ur5LS4v4oEG6NZ+MDBh4
13QOooQicmbyRJMU7Q7XqU+jXi8FQAkvu9WrAVJwoPjBQ3DeQbI5XzEnV4iBHLnXKtp4oJ0aFrDS
Cr8DewhoLDGFN5dNLVcS1MGpKWsR/oEJ6IxI6rx9M/plS+OjSWOG4Y1l7YomdWlVgG+TVhHf/9Fp
fd+ubKBXE6zxuDBFwnBOCZ5siw0E3CcIUkuJ3FG7qsyj1vQQNu+C+H3W9Ctx13KvUjvAlMHTlg0r
obb3clIhCCo0g0YId5J/eEhq62ivid+qbsVlXpmRZarGczGX9O5cI35pJhXMsUrCHAogVd/6YIJG
H3BpjeytI8BRd3n1lgf78xuXeojJdrA0tOdeGgtq1HyhZAiOTVePG9ot4CdLovH2spVX7ji/pH9a
URY+YlQhitCCp++hGQ8PdKLnUNBrQfAtinzxV209F8IVA70fjaq8utjbyaCoqlBMkevrQPEizTZm
hl/qA784pGczPGkVXeap+RwQn+wwrSvjtC4T/E4xw61oRg2PaxpO5LLr3cumXrv4XNr/aWoRE1UT
VBUe4JdjonT9Tdj3heTEdUXdNu6gQS9iH7qsUv982eorzwAEK1FZ4F7SJGgKFt5ueK0oFEB2joWR
osVstcm2mSxhZWyzf704HzUgELqsWBrivqTxFqvlVxFEI74Cgl8qSuIrkGa0rwC2Nd7CRRveWCPi
GyhxdX3h9GMb+TcFUoLTynH5eoaJaQzKtNwKcA4sn/NpiWg7/T2QJYlZ7+97oL1oD9M70Mc9LGWZ
iIj7NstJXl2e41f7gmokhRVuQM4WcjOLrV5MCDDCThi4RjJe0wT/RYRrHVD6r9aK5qony6iJ4hzO
vKp60ukoitaI4p+QFt5bRfTFu9aAFjXkRFuZylcvwYUtdXHjAXkjgielB1nVTJNcZdD80bYA/TxF
wlT9JkbyQxekLXq8qIQCGUZKDKoGHlazdExlCuLT5Ul+7cgMXqV4ZVkKIB1jMcmJRB+r7/fegXTb
MY60vUhb3i+b4EIg0ysB9uEeWpgoGjr1FLUPj4oJ8tuWaYyNIBaGE2H/DwypGoAecquk9ReGwJAP
VSMavltBMmXBPGnk4fVlE2d80mAN57uUqJtD9OWNwA5QW9RJPFdsJ3rowRVxq8MfA5eKRlPDZWOv
7jrSrYZpgpsyLMUAzPnSmN8Ogy9lcJz4qKRQmNBN8P2GBYBa6Y+IivYrC3XO3lwuNUzdtEihzMfR
yakN8SRKKiZdeWVRapZTKRUCMYlUeDB6mek36CDK95dH+Go654TyT4vLMm1VlX43wSx3KKDtpskS
iTvDqaD2/1RGY/njHxijAd/kvBbZ5srL4SUeWlNQUcWuNxnbTIO3XGjedG234oWvoC3P+WRqskDY
5lT/8o41UFGeRCNPjqWiDF8UmVCrHmiwy4HGbREvmI6q3iDa6sNvBoNOSnN9G3tOKsBJ1YtWsLs8
7Fc7fJ7jGfhmqiRqXr0VK12NCqHyxoOR9i4cAG5brd1TZ5fxxMQcBZ84TqTRv0VUnbiFBbF3nxry
XEbTEQ4OjZU9Mfv8iytxMZqFj4a5Tudmr00ukmy7KXPriuxl/r3r32Rj8asX0LMty0BaFUJfykYv
h1XSC13VlRy7FQSC7+kBlO2GVqZtpJXJyjF8fgZ/mlrcCxFkoTTcVbJrQazWK6jAeO1bHTW7y75w
1oyq66oOGJIk4WILaCoCozOb+xGKC/O6jhG/tEbZoodTDz7/uilLIVNAeGRS6lpMnpnWetGXmQXr
W+OSlL4lcQXRpLy5bOZViMQa8UrlHcxbACjiPOIT1/PgXGnhNkEMMI5ycUenl27cZr2ApEwBiclW
NXp6BKcuaiF1DmlmulcbGuR/fV4V8nHE1EDVLe66l18xoKvKDuMWRRe9zLaROMBfFETwRTr1FKwc
MGcWEbQJ0TsZbgOeg4UxORQg6qiCyO0kCYkthTZEz6ngKrw8s2fOjVMzy8qFr1tG17X6dEiijga0
rmilkt5bY1y75s4YUhXeHaRdeDAoy2uOjhFTRLlCdCP01UphAiU/rHjJYsrgTGQDmyCiCPBmVNTi
JhX8BmkmWYvdtknuCpE2UqhJfzT5tBIePL/VTo6nZ0OqRM6GFJ0G9Hjh9aHhtxOELRxPQDvDm6As
aaPVa1//4FniFNga77zOFesxro9WreYwBkhmAxdhJZXfdNg5VNQCJbirEXgOG8idyvZLjtrme5pW
8eC40UPUJUArIGohxz1E4mFgmocJ8pAI3hFB8zeZEpvaQRHMCe8AnHtLN2whIo7SNndTXkBEXeoT
6qwefAMrN+xiMz6PnuZAnnyKaBJVLk4xs6u1ZirM9JilYCtqJGFpTopoXEeZ2TjyiKENzzIS2qUH
CYoQALWXXXYRwLyyvzjeYG6JArMsdbcb6vgK+t7SLioE2Dz607eTl9crbrXI7vxl7xmfSwGXIO3l
tp+ELIqRd4qOatY2BzWJaPLmRbdB1EDdRJ2e3oT6NG5CMVF+7Qz4089kmQwlL1DdWr6NwjDLyipN
LRepwh2qVseI93xjJSuJyCUW+k87oLt5fYpkQJYj9MZUD7XJGt2mGHZBP3dkNtse/jwYPh1FSWwa
SpDkhKYesZ6g0t/Vwl3UlPsgeXt5aReHxJ8fAhO+bBHByIz85VS3ylAWdBJNrqVZR3EIDk0h/9p1
/5cJAAca3OkU0BaHRNKOWa/00uBK8ElbHezkMj2VQrDiNGdHQkaOsFdUTWt5Y2kINw7EuZlrGsW1
XOjvi3IVFsRkvDqFdNoyDJN/XrU8DB5d4pbWGy55ZOndMLM3bHiotGt1iHP7jScj+ThiJPKVC/9X
m8EXEkGyDjxNtjK9xZDL+TB4+i6dS97K8pzbbKfG5nk9uem7vhQro+KZDkcCeszAXOxCldLtGKIS
SLtLcZUWMqA0XsrGh8vOt2Z6vl5OTOdCKQexUQyurHyCv3kfFOmjZERun/VvrEJ7Z1ji4bLFszPL
hM4TS0CxfKtYkxrUaBwjFSIMt20womiQQcEVB8gxeBNdoJfNza69dJi55QZGDi5gbZkR78wBZjUl
g9m7kaHIgNHWh/dCBkNRo08aR2CzJ0VptpetnruVEdqe2xuej8/Fikqq1imUWyIXtYNDHqXbbmz2
QbmG5jx/K/00s1i9KmumNjAT9YBO2HU7az50pXrfRMWNVOX7zgA32SlvdBMZwf9ufPMin7hNqtDx
n8P47hIPjttGHWFthjgICY3Y2/0TU3StkGDhebuMCT1h8uohyhJXKG7KjJbeRHWqKlsZ0Dmv1Ody
whyrkWhZRDeQfwlSTKriEMDiUbdPonQFKguoQbxykZ/bcKeG5JczZ/o6WpJRYBx6YXB9r/1BuwDS
VfCqaiEUWTQIB1399A+m0FRFGtUYn7ncA0FFn3nR+YShqQzpnrdvMw04oCm7/5WdZUlIoEW2l/Uq
cmGUSL3vovEulPKV+Tu3s4iaZbIP9FdIy7H0JeyKqiiELlJCdtD+mGUS4uHrrw/EZKpo+iO0Npbp
Igj1ZUEaatFt6xhRnmpnWW+bQlrx7HOucGJlmSIiaDZFQaxaF+6ecniUi3cNbG9B92hmN027mqBd
IAmeg4A5y03Cm0oWz6uXnidB6dWmihEcW7NALRwS8a1HC7Id9ZK0J9hRNkoowZqkaoVbK3WBmnQl
vr88sedOY5I1BFykpGl1U15+Qxx4kpBqo3XQVLq+fiiduI0nnrJjsO2FlRLXOU8hROCpQjJz7sd6
aUsWpiKHsGxwY89HN9V3J3VwVfrbLw/pnBkLyC1lZQ5ikL8vzZgFp2sLy6SrWFOxDUYVjo5YNKGL
jeQ4Xbk8nyFey+vs1Nri+FDqVK9MSGvcGH1H+Co1nwZxqcmV3Ux1ZA1Z1W+yfhTlbd8Iw+NUqxQ3
jBKu/ThVJkgWlSSSD1pF4QNFo3Z8gtO4l1f26JlVlkV9RtmQlgOstZiSsudtpul+5cY1WkkQ7Q3v
Uh5+iM+0Xrpy5pw5uKnKzrgGjgSTeP7l9Pew+9VhlUHGq+pHb3BDxCxSCIj7au3kPrPQMwZG5DnE
0fDq5CkCBVEQNOsOE+RKhjrcqEb7NkEg/bI/nQmiT80sD1E1F8IRiZLu0HmGf6CNEy6hHE6wy1bO
D4b5UnROU22ZLkMpZ6zUodXdkHf4pkPREiriMt5GKk0X/52pRSxUR2mSaL0A81GYTBsrg+ZSF5Ev
E5IP/8AQBXSLlwf/++oOT6eibvRIPEzQM10XkRblc+1Q/EhWvFhxu2XT43yaEtv9NLbYiKFReJGO
EDjsjlX0mFspmPUB+ZCnqmyQ14Np4JMC7wwEO3JjPBEwdeFdQ5nuveZHnBCUKsS7Xq2Fx6IILYB1
8LoUVYOi3Nh606GHRvK9NZbJu1+eItJRug40+zmcWuwWKzGNGPH48BgapYKQbBiP7xstUe+HqBtW
puiMIyvUHOmDNK35FF7YEtCc0CpBb1y4guCZAr0WRSvH4RkvpiGQpMx8UYv0277c/PJUwEJZ6/Si
DHlynSSTsYc1uIdUIvf3l2fuzJn2wtR8Dp1EvFXPi0YvJs0dDT8CcSIEN3lQSrup1cNdLIifrXa1
anUuQKB4yYEDoSDNcAv4RND2StUlqoZw2rBpxHdec5QkpBAllFURrEJf8pfHSJqSXPOMEcNDFiuW
VWqU+KHnkYEQtwaWUoi5U1Ie6p2ALstlY2fcgw2kKfiITN7DXKydEJpoyiA2DzELhGTwnAdXmjQ+
/AMjtCQDd1G5JJYjyiOraUcN167o9Y0yCCkR67ts4swizeldMtY8MWmymR3nxDFCr45aWHEqN40h
T4W9T4vlfSuKeza4ErU7a/JXNvG5K+/U4vxFJxaLCGp3eaxKN1TQ+7RS9V2dwRc/WX24rRu45C8P
cFn1ez7qTu0t3CKHyaOKUHg9ysiDmSiYhdE9hNb6FzJB6icR3rbHpIDbFwrrpP4B+yXsQtzKMYyV
jajqu77sxpXs3coUqIudoY8NdOiwJrhTkCWQtpfxZKHshsDTfqhqeP17nehrZXssIQ5/TQSgVGIJ
k0hgEdc0CWLGLSIBaOpkVw1SB3IUz5x9u7KWb+JAuqkS4xo5yttZtF6EzzkKtCuDq/zygpz3uJ+f
sbh68rjjG/Jq5CiC+DPypD286FtdEGBYRQej02v4mvyVnXR+xn8aVV46HUDgugykPnJh8kHnBIUY
REPD7K7IP1we3VlDFE1YrBnYt6wxC5x6CFC08dFL8me93HpW2or65EM1lMZ930Bm9w+OIlKJf5tc
TCiFNC3oQjh6EgM292J0hTpfuQzn02wRt89gJyr05BRhIVjsoYm7LzcABbiZgmStcmOkV166Vtda
MbJ8UE6kufyQBwmCh8QRaB+FcCqN4spsnV2gn0MxFrsgQFUYhb40cAVBfTBjf2sZxR2EkI449I+X
feHcHYEUJQGLPr/Cl6nxJBstL+mnWVTZvK5S9WCMycq9vmJiCVFMo6wYlUAx0crKrEeDhOBXejiT
laPjTPRAVezvgTx39pwc2UltIiEbN7mr1zDfJ9FmSN5AfUzWc0L6amVIa8YW7owEs6hETeAfqS4H
mwbutsOkhO8qb/aFXgdTnxpZZ/4Dtzgd4uKAgAJORAwnNg6lJcs7Lay+W4oHugsu+Q2KEWvvvnO+
fmpuXteTGZ16ox61JDAPstVuCr1wk0lxgzD/9df9i4WbP+PEjBYDjUVszzsQOvtfUY0kjPCDQN+U
XaGPm8vufu5gPx3TvPNOjNWI7kZqJinQQ09u0H2qEczL/dtCM23Bh4p95Uw67/q0U6G8J2mvQFEA
fyc9pSfeVcvsWwqGlffg/eURnTXBc/YZWSYDy3g5olwLxGKURpqf6W9NdPFOTMwPl02cO45A+dH5
zCsWGN7CxKCpQk4jf3zsZgJhpeySdz7iMjL3sVOqSKVdNnd2c52YW6xRSUzb1U2cuBpMuwc9F4Nt
rgnoDPvgyhK9bbf+ME4rJcK1Mc4fdeIYiIqjmdhH5mEw35jGlTA9edGXyf9xeWjnF+vnTC7iyqZW
Ri30hskNIZ7VzGozpGsud372LFA6+BuQ+sXdoROwEvT30bGGGeEm7hBHhWuLywr19zdjmgOrBhi8
vzyu+W5d3r0UfyASIetovEoEhpYReF5ft1SceNKgciUHP1ADcWaZnFr7IYBzrP21WujZkZ4YXfhJ
B33PIKgqBcSxggQKVbnmUxJOMBF69Jlp0qfLYzy7difmFh4CVaKEuAc4NSUPNnmDoovWvrtsYt5I
l6Zx4R5QzWcMqvRdE1qpXVdL7XWZeuNNrhbVzX9nahEtFZ0spa2k0Lcew0aRGZV0qyaxcG34SJJf
NrU8c1GImdNt4CbxDij5FqNSckMF/OkJB6hBhTeFZaS7vpakLeVC/22QqvohgJrKBV0t7y5bXm7q
2TKPbNB3kHNRZ15cmFpl5cooQm9gIBmtTWhhP8SBipjdLx7zSzuz65wcHtNQxqIUeJGbIv8YVQrS
TeXaE3EmVXzhHEsji1O4bsYp0RFBPcajVV5JIUoRG6FAECcMRsieG0EL3voCVzakpW0Nh2zWthvg
sOm7BOEB2I6V/E7LFT1xRrTk0YMBU+QOhTXelaOmXZuT2D/WoTHSbClkIu23pWi+TdJkcHLy/9fN
ONbI80UhfP6ouN51iIYhISjE5v0Yts07mjY6pAfH0U2KNFFR8B4BDhlB3H3veWe8MycT9hchSnao
YyiQWGkhHXmlGkgPaY3y8bYWpvipgt3+hySm2ZVcpGhZkP0uDBQXxObQWvwNSA1k4pU4djlE5qJB
K/4wRJFNvaNBj3umndU6o+y2ia/0wkFvoV9xQoPEzyYttaCn9GLSC9GYKdKZHtzS9P3GbXSVj1MM
bLIrgmjuetQ+1b7AAwzEufYpNxVhT9UvLDekOnM4sYO+f/DNEeFRpSnK69BD1JPf26LNqHgQ70B5
aDZ2XlPbMSsvh5kgjlFNAiBdPjVpKz+EtW+9I/OTfbeq0PzeV7WqOn5YWY6PVpO0tUaayTbIjaAw
2Elt3jmSJ4y3U1oob/zAHG+qykSCXk8aSGOQK9KyA/VaekjD2KPhTZmmVNqonamXCFzHA9TyaUP3
FtmbSnCG2EMepY3G3twj2+m/kfxskva8A5iZhNgILXh5LH70fdM/dqWo3g2RGlxZJMPuGj/x7iN1
ar6YvWbt07bzkMhMoVC3GRziUVkiid/NsauqbQax+TcLwbHPLXCvG0+cxOtKlHLgHalES30x5eNV
WAj9hwqK/reJmXj6UXqWlpEnDY3rVDdSuxzKBLVgPx6hAJ+Y040wqGJD5axF6keoJCG3Ue2lZyzz
q+49XZ5ZtrK7z51fwPXnzlUVZrRl+kkJWyRAyMEco1KCaLzUytAt8+IJeWUNhl2KllOQBgeo6OWv
l8+v5Q03b3n6kkFgU+jB+uIu72S6ceGH9NwoVIzt0IeVw+Xe3GbChKiP38lsZXSlLhtdXkLPRjmo
AeZoVNuWRczcECFZyjPfTQX6xP3RLlCJT5F3vGzm7Nh+mllmXmFfo4oqVgn83Xq983MxfCwACOyo
C6O+LaZIfkeitHIVrYxNWkxo3WSTMKVziqW40RDDboWH2F8DUD0jFU+v8cUMPmf7Tq6DUDA6Stml
505K77+vPMmH2W9stQ+D4jUIFwLLidCL19D3nAbAq07fWzmyIlDwc6L6kvnE1E/36Fb4KNX63k3k
ZcKbNiykzvHKTky2OTCNceenWs4jUwOs/OBVPnV0SVDX3tVnpgxAG/co2FqJjpJFlAUf7IzKbGLX
F4c7LZRMBB9kNw1lfcXvztxvLwwt4itU6IuorAzTNcfYRzOl1FAYo6mKLYcKpfGQ5fCIbS474ZnB
zb1b//H1ZbFck5KgnWSS1y3yEeIoQZyETGA5bC+bOe/rpNtA1dFDsixgB41oNim5NddHraQXHxtr
34twrgcpikJrwKGzxoAIUs4gEfaq7z0s2gF+DUE4VBMU41yE0TaP1OaBc6zYGIrvIe5TWr8YuT67
vA6yByIi2XhFg8Rd6Jm+oAuuV6XyoWwscRtJJWJ+RrvG0bKMw/80RY8WEBVyVsvjWCwI5oQwzJHQ
q67Lqdi3/bS/vF5n3YIu1/+YWESsfddaEfcuZ1M3JG/bfFYsV0Eiq1a7lvE+Oxre7nAHGDMzwyIO
Dxow8USpIc01HSz46l1Y6iuZ/CXhgz7PGNlElYKnRUvtEt+VV606tTUtbV5RRjyNBnEqHbngGnZa
OLLqTToGKrIgmgn4UjD7+LrxhjTfltSVf62F+M9PoXVYRkKN1+JyJ+gqSFzk9iZXa3PlLSCg6a0Q
Ej0I0Wr/67lFZFLRD57fHgBZXwblAz2QZa+G0O6pdX01JlpyDGtUssp0LD5d9pdzRxfvXupfOm19
VNxemsrMroTNM4VRQ0GsotmF/vAuo1qtRcKKZ56JReDn+Wlp8dIwKq0OkHbxDgrCsRngfdVDl8Gw
fCgbu2hjJP2XHojd5eGd8dEXRueZPrnPFBCeUucb4VEUm/xNYzbeg0fL7oqVM+fWCyuLiybwenS4
tck4JMGHvHsyEJUKChqUO2SQjPvLI1pbsPlbTkaE6HeQhoFsHpQJ+C86G+M42KVJqiRcY6I7Oyw2
Nm36lLR4hb40paNLQytR5x9LtQgcyDjQp/AQPwyLTNxkxfSYmUK1cpWecX2qiT9tyi9tJsFU6LXR
olpgTrdj3h2qYNrVYriSMzvrjKACKLcAEBKX58owFYVU9yCb06oZ309tGJdbylvBZwmhsnIv8JJ6
AyM0QqOm3mZrzHvnJ/Zv68sWo7YRUbXzcvOAuuTHoUXRKhLQU8mM91Iz3fR5u5KnPuszcxaXlBKN
QMtYoVWqciwBnbmIyd9nXfx58v0P+M21Zvyl//BC/uFUCuDs+tFkB1ZW572xrKkXSZMMhl8rcPvR
bCqiEzYITmGsceaeXb+fZpY4KCOeKtKDQe5O4Qc/fdIbw8mH+864QjPW4VW7EvGfPUZOzC12QoXa
VlKGkP7HwgTJVwwkfNLzYn95a591i5nVgWALIvJlc4v5/zg7j+W4kaZrXxEi4M0WbdEkJVEjv0FI
mhl47+vq/wf6Iv4hAUQj+EpLLrKrUJWV5uQ5ZRWVA3JwnpYYF8aj0FH8PKTNRYxQCTY/7xvbXBJQ
Zto9Gq/MEg9VUMtNYofSFtWOqxo739rY+fu+ia1sQpOZ2APUqTGzs5yiCcAjilFiOqdThiKDsCEr
I3eKk/JvE/TjVzl1RH0Ybb383E8d1V5JT/L+gKwJ7LOdHnb6wYGTa3y00rILTqhuFuoRst0MyVPE
wHSXekljuQnzViOC1r6REQArqIIlZa4j/kLR7tf9FW0eO+tPRRBcnP2HpO2F843BLaRAfwdPIi/q
zb9DCimKPR6s7qeC3NGg7dDobH4kAmGN6+QQ1C1CrBpR+yzKEtCp6dA+DmMNu3WFANL9VW3eWYeI
ETKEeeZ3/vuLVSVDIOeSX9tXICMPXd33bpMBMo7UT/ftzL92kVy+SpMWdtA/SdJAH5ObZQeQQER6
9YxmnHHUpbZGOHSUEQFo65M1hb1X50qyUwzZvF4IdkAVKFPHWtIkhKIqLCiUQy/I0/w0Olp2nvJW
+zbJ3fjBb3RxtZR0D5O7ubcvjM4n6sXe6j06ob0UdV5cjMajQrT6DHrarq+m1pXhTo1g83i+MLY4
LgCmmb+vJ8eLGPU69LnD4IDZae3NQY/6CCGTcqnSjHA5NfUd05tPzH+m7QXmpgBXmGdxGXoFklYx
crzKzVAubZ0e75+hPTtLTxyGnZXFY3yLiLoS9LezHx3qYF+E03d/Va2048I2P9+LCz+fqRefz54E
sp5IHXpphlhVClnIqSszk2pCsVdE2DO1OCldlTU6Cs4pFf9/gNohdk9xGE3u+/u3dURe1kQWVqrI
UqbIkOyrlDcQzk7OZy3XT71mQwBTIgI7fafQufOubXkxOFBmrhXdQMdwce9Fp9G5hgrCG43a1Sr9
EirpjqPcOhYvTcx/f/Gd9IAafR3ojafo6oewaw9aZjHP2Hh1WJzu7+D2amB2MeDwZlRhccm6MmpN
QMum50dqD1V4K9ffYYyrzvfNbB0HmGOgcwWsPMOCXq+ooLqsqtnIVKYtP9Es+W3pwwcbPvz7Zrac
4kszi41r0laBur33Gag1q2vgyP9Elv7F8I2bqspooTIXt7OwzRP4YmGLK6Xllsngvip5UZtGdNKM
3KvRensYukocTPTf/w2IAw6BbhX/g4+C6hq2NqhQZhK111taDmObNEkY3QyfgTtT2P0xiVXpa1Hn
J9Av+uf7W7t5UF6Ym//+4kwSxg9aY1WVp5TK7zZzHoIi2Qnst/fyvxUtDomcDF0T6JV9RS4WQZ0m
/FSjFijyr1FoHO3T/fVsPt/wYNFrYVqM/Xu9Hj3IevjImL0em8qNRpjqY+Xmh58FwqdB/Rw3jgvK
dicf3D6f/xldnM9KjwNRpjaUkD787wg36S4CthID53nql64R6HV56LRgD8mx/fH+s7s4pZ2jxiUt
Sc1z0v5cKPmzHEw7Oei8X6tw6MV+LlxxnkYQH6SOc23MyTmytfWprBMND6nuag9s2qJyNfOSMLm2
TOXJAwY9ha4DhgBD+pgOuQQUVCvcInJGtMAFyurogx8choAKo7n0MGUepFELrok5NqdxbJtDqYeS
q6RF9kbeTQprCGLZDAOQjVPjW/62nharkgZJdsvKarpkVZs8VrpIz1EaJ2+u4QHkdCCKpnSOEMGy
sJZC3WB1SM3fosIavTam7RcANL/5FcMB92/LescBr4NdB8/G2Nc659ZRwShUO/WEeGfC+EDg6wJe
3UlM5+P/+gxhBXaPeQjdUVZZXNPkAd6SoUrAC+8j2/jc2g2dSO1U2G8kLf3zmUCxQ+2EFB3M/Yt3
T+IVCUcBl0jb0gI4GfpPNfmVNE8QEO/c+bVXo8qKAt08HA3Ty7LSaoTILppD2Xpo0nqWUd3isJwO
IfNBfm4d6VpeBt0o3vwsAfGdT59MwZWS88K7daKKAsItHodm+LsvhX2RYXA/V2agnQtTGQ9G2xSU
RYt/7p+TtYODLAhcnw0tAryUy6TfGsecMfCG5MvqTppxEQagAf87LWF3zPbqGEta/vkjwoXF0Sd9
VeapxNc+vK1QLAwKFB2ySiQuwcdZKiMkkqNrKskPatofdXuYXF+ffkiK8eQb0ZfJsM9TPZ1yxFbh
Iz6gGPP3/S3YuCr/R8up2gz98/te/6jU6BGSTWPNi1LnYkXiTMpymCRt5wtvmoEeDxGUeehjGVEB
TqqqwI+NazUBevCFQNR7Mp6rSNnxMuu3A6LReRodFQj67ss4Q4GbRpY7yh4W7vwItFdcSb79L/d3
bePqQ4VE1R7kIhCh5acUtsao+CCZCHvKvMNKB3vqoA/fEEDXrnpjlaf79lacKJwdKh4QosBKjejX
sns1WU4t65OAUK0NbQjmRTr1h6GWvqeTib6CxOg9bMLFubNRBBZhIF/rTJKOEYQ570HwRIcuTOon
bczeHioTj+hEyTM1ococ/uvzo2gDlcAKMJbZzczfhtuKz90Y7bja9UV9bWXxXPcVYztoiyLx3Ne0
S6CGZthF+q6m8i2YqugkpsA83t/yrU+Ma0dRRFFmOsTFbbWkKLOHWrW8psjoKKs0Q+tDHnY+4syO
Xj4PQa3vVLg2LgkH1iZEBpAOBff89xdBK1vQTnI5MsVSjjcoZr/ooe05ib1zeDfNgPIkiVD4YEvO
GaPNE9FICVNDdmb+WwZFdCwMTXzwx/HH2/eQDgb9VtWE53RZQsN1g7CyYibJJEv5YWVl8HekNACv
nKqHSJxwKN9xZ1tfDX+GQXAH9AkXaQaLziTNoNpeSR8G59EJUMAC5DMle6x2W4ZoSMKWziQ7pbuF
oSloUqRAYMM3pned+Am26CCm513ihg13BtcSkC1+OUXIZXlQDxQtYHzNulpQsDf69Bct829v/kh4
AYOXcJ6SX4HN6VcLJZWgZ04j4L5yf0jV+ggRzFFW9qLNjU3D++PAGNWeVW4XB7zzzS7NjRbo7Wgc
nSI9lPHgiihETG6Pb33LlE3/lj6Toazx7UPuaABT1ZBRvPKA1PYBbBpMKEAHxbQTMq2/0TxKr9I4
QzVqzc8aBGprR7riX4egHI9N3uo/nToRz2/9TJCEwJA6I1NlHoLF3lF9yNAxj2SPH0PuUCSnPq1Q
v1DHi18NO7nt1pJgW6EuDZxBWZVrhVxDMxfDaksP/HfgKAfmZHaqRlsuHedKOgvZ9EzR8NrZ5VkS
W+EYy0ilq67v/zU63WFoZ2F1OnLDzuatXd4cfKGZCTgN4pDlK9VmoRhrai23JImla4A80qEr5PwR
qs23DmHhpRErI79h2J14arkuu48aCD2C+TuZ9c1OtMatyzA82xSHQdPvFUmJ9Nmo12kIJkHPKKih
U2FZzj5KWjqkqY90QhsVwSlrneh9aKB6Lw+x/xXu3upXKGngU43mL4TAzVM9xeKBsbrCjXNretSN
jtoj5HGH1JDzK2880otooD0AEfyt+AyqtYqTX/o8kv+qzaK5GFlTepYc+TeIojPZHSs1v5RDgsKd
aKtzT3vNHYKwOeV80rMf6RZAdBqSkMPA22MNlf84ZE5FvcLv0HGxO7YlnOQjeW4ESNYpj4WUaF47
+eo/ghT+HAwIy8WOGnhcAeNxaPy6ZNBR+8gA8XhLpyH9BNoXFcW8G45h5P8KCk0+NmaoXDq/Ni9x
kohHo4QNsAX3/6ROKdJ/VTueARSjnCNkx40sGfx/HltoKdpMbCZl+FyXNX8Y9S8RPssdZk1zdYB1
rjIHz2q0iAFz6Yus2uFJRiEATcoKykc3AsV6a3V9OpS1pt1GpKq6a1fK2Vmljelm+sSM2TSEM0a5
8S/Eiv67sSvAtjO59160qfKzKxv5REXXf06aKjvzlcqDXTfGZz5//c9URFl0gMnDvPQ1RPdG1dWe
RHZ1yMe8uVVR+6NV6+DiGP73prLiUx015kXT5XiPdmPtYjndKIbw2mrOPBT6+gYntTKmatSn3lQz
Olchiml9MccPyGye77u+jdtLwRc0ErIZRGPLqm8lV2B3oR70gsC85HX+3omb56LpdsxsJGj0fmc+
Gp1YFkexWNCQzXl2Mk7XsNdCV4VuX1wSpM0+RA6QI3gxIufYDuRpJuDT70WaD8+TP57gAZBdgbzG
MZgAJhWh4j+VKXVd1+qmSrre34wt10zBgZDbxs+swL0dQ93Cltrg1tUlWU4qt2c9nvZGy7e2fGal
4qkmrKeM8vrbmmoe+0JSGi+W0ErN00M+eY4T7IT1W1Z4OWlLEB7OlAOvrfj1WNpxQrRWmqZLf47h
A8QPrT1mqo2nRkFcirFwaopraKMUVV3UhJHmaXEon6jE2e/6ou4/J4U5HNOpRiZQN/Yau+uKLYUF
lUxNQzgLvOFibfCElHGB1/C0wX6sFLN1rd6HXd8YvqGogE7acAsqOXPh+Ns5x+sSDveSitTcVWZ3
ly2fImgHRvucEc7xTrjIPKqnOkV/sJBKd+zx01nZA+ETWbeTe28anqucKkpRvEmLJdeTjNKvLEvX
sHHkw4QXfQ40BRJ3v9DclhH1QyEaZtRDTVQ7J2njVij0uDSDSAKM4LK/bFdKXo9ypXhRon40w4iR
gbeO0bIiqO4IVtC+htV3+bCriQ63a8xhlaIcCROUBWP1IBGLVZa1Q+m7uRpoOmeRD07QsirbGLAx
gTOn3CfHZ8ZcGarZm6zfunoghBDDnU/o6lvBoKkOsWlMnh6rrm0jw6yNBzUTO95q4+pRMCRoIH1h
2GV5JMyBES7R0LeIuuykx/2POrDeIaDslVV4KoW1g1ndWBUlWXBlZLVEycuEs7KCZIQKZvQkrlpM
1C+K+mrk2k4z6w/g/3XMRRVUR8qUaqVCsXThHltDGSqnBkeJHDqk2ybkzkzAvkuj+txI0nkw839g
dv1YGtl3xq7cwKr2is/rjeUXwFfwRzyEBGfeiRe1giaImzwCSeellfg3GvJfamJ4sxJb3di3omn3
Ure1OzPmMU0+IuU7uhiLu10JA5Es/BkNqOmbIkVI/UrZp1ILVJ6H4EujM1ZT0hByax7qL2998gzi
Wir6s+wjIJnFWotJKcImdawrrfl/mZ6JXDPs9ha4dl4YoY3Nu2rNSkKLek85SbLZZ2Z2o14BaIOh
ylNLgZgKnzmebLuyjrVqcKBqNT7eX962ZXIgsFpEUcsSbBVQW8tTNbhJoV95o990RzkkS5XGlmaQ
egrU7CkMDveNrm8KzW2qCsCpHfLkZenbN2wJAv0R5L3aKCdhjdKJJlPzoMXjHiPX2pshdkMFA/zj
TJi/fAk7u+rtKgyca6RDyJSHhP6IUu88ABv3gd9LCwmorAZB9fz3F/chHrLBMCH6vqLpbri65X9r
Emc4MJP0RaHXLDH+fX8Dt1Y1D3cRvNBnWlEq25BEGk3W+9d0MI5p334MtXzHzZj85oWXYQqVAhPR
C0Xt5cEYtbic0tEH2tyWoDeCImvQNC5U57c8NMU/XSmGf+8vasfiEhxr10NHrzXPbsIqQATE06hX
B8CeCumNqSPbFQwKMML7RjeOIstk5hyeLmPWh3796bQZ1tfWjE3UFkOmlnRUc7Sa02bng22agR4Q
amOCI5pbr83kft2M5JmxF6uPii3cwK6AWOyxlmydQyCX/9/KfNlfnEPotyHNGirtGjXxJRkemUFl
2C/zYtbVIrV9f+s2+gIGFGT/mVs8ROVktZMZcQqtlDTxNKQ+RHVa3CdPaatVOTW8svw5ZU1Unnyn
1z5FVSabRytpGNJjABiSk1EB88n08ZTmB0saVfN8/yeutp3SOUgapkDwMpBxLba9LZPMRqgF/l69
PyoM5DJASqUgeGvsiRk4iWS0ywgAVsyWTpXVod20DqByMx4eQzaiP5HzZ+NxLPxJHKqx6J5L4QtG
mFth7VzVrYgA/tYZw2nzjqyK6vLgSL0zjIkHSz4AsmCspr9Go9OOhOrBebTr5EmESvE05EUGF7Tc
u8yxf4L9pd55TVb7TbIxd9k1HUrtNdISgr0h7GslvDVal/3yzWn8aBU8zrqpSDs3Sl0ddqjCGQ4C
wazLlLyc2Ue+OOxWoCODN9aypzgT6z4MpV5K7/PcCtoW3o0sTB8Tswl/peFUXwdnKJsjxDf4/sFM
CuuQp7FTXvRiGMrsiBiNGE5xrIjssR+aSpxEPw2/eIN91CuTMjGPIkGikBHkimHzgQYYaoJtGbYP
oayNqpsPdhwdka5SIchl/k/ylJzfsXPjVm6fmj95JLyGtOGIAeftf7Fk/G6Mf0xAozO4TR4wMvbH
TxqnceferKICPCESSopChEkavgwxoYxL80Szk1sW1fGXCUmLU6HNY9NmYR/qXEoOklkmt1Bt9jpf
G0uk7z9fVSKDmXP79RIhXrJ9MCMBxOzB372a/Ntqeydn9c5Qb6L5A83RzJ64zqUiCxZnK+mvhlyd
61BJXGFNNyMG9KYH8c4nW+8kzWAbOAN9KJgil4nbmGm94Ff4niIs3z60o6X9ayeK+m/ZWNpDbzXG
F5FXqnmMokny/wfjdG7Jfgieed2015tpoBAkylGOb4mfWI8QJRhe3Vhj4UoiENoHhyH35FjHWRCd
xt4sdp7WrX0Gd+QAUWEknLD2tfUWX5lnmaF4Wmsx6q5kwamYtMETcT0eEqXemzNbOR8ES+kaAMWd
K98rlF9nBjQKfKiE59kAQ/+cmpQc6p/3X5RVKoIRkh+eUoCEtOEXL0oVoNIqElSeqMu+4/Yca2Ab
g199k+2mOMI9+Bt6sqccCbn7dlebCfCKaid+dZ4xX3eEC6OEib4Ax0WbQsvh5c1Ht89msNZOGrux
QpqllI0QBIEXZ/nZMqPpLUTHgpuJvIlBYb5j8htuXrVwI8jpns0xs5Mj0sHUQEc0dkqvKiVT3XnT
VvcGmCE/gq4jYe5c5H19eBwtlZK+0GzPRz4yuvV9LbifE+RKoFiaHz06DZKriWKsXSH57fX+bm8c
JUJ5RjD/FFugkn1tXY7aaCwGIXmZLV1EGn20OgMwoL3jZjfN4IXocyGuupq/yLJJMSSns66dnT6k
vTiGsL0rSf721fBSksD+MUJ36PVqqlb26WxAdV61fWmfRGt3BnpL/aCA70HpdOeobqxqRmPMIsLQ
xULH/9ocF31UZWlAVwAJaLfG43hDm1vIGeTy5a3fidsODpoMD+IFAqCFqSmmQBVS55TD7n3SSq7R
a95Q6Kf7ZlaHkeNNIYn9o09tU7Z6bYZaTBOoSZN5cvJvYHyVYC3vZThn6pNqIYi+S4K7uuysCS/2
5/3TqE8vPGeYNF2hBCog9pxJUr8efsXxcDO76qm2g52LtvpafwSVQC38CSxW3dYIcbc866AF7Coj
ugS+mL7ntpY8BNSRds7h/DVepZSYYlyW4rBDLg5Tx+ttNCSrGcJSaz1w4JdRnKliuSrgYaWhGW/s
gGw3jVG2gVPAoPe67LoGhU//MCihC1L+MfUbxEJnXUXiqDpl1pvnHOaFkUTiMcAWrOphZmN3Vl3F
yc0EU3DqQss6pWm6976tTuFshQPIiUCceBW3pIkBDXPYTBx27VOYWierlz/GzvCOAMJ3h5LuoG/s
nPyt0zHrMRMnze/BsgrQpFLv+0qV38J+LN5VSTS6teynNUzl2l6nbfXwsD5iFV43ODtmMbnXxyNP
kDtJdFW6+qh8gNOzh+YoT+NEcF3bzyD4wkdQ4AQRRir9rrUIrbU3XnOTKjFR54xHZsVLx1Wrfk/9
sEKaJ4mcdw5otpNK4vg16dLwqOSqdjHtPLxCcbSHVVpFvVhGnvyP8dlxzp/hRWDfmmlmhjEPgZxH
rohLN+V1u7+49X0gYzBtHCVaBWhsL3Y3jO0O4BX3odar38JWf0RS9qGy2uMQzRQixVu7CKyIEvFM
YsC1WLmwJvYlJ8giumtGclHj6i9ZLt/suTABPwmNBDThVlW3LrC6JO8U/ZqaGZJzN6ssz1r85f62
rS8A4HlaSjOam1mc5QVIrKlJ8jIGNxuPH4Q6vtdD42BO6Y5rXHv8ub4MjBFMJ2X9ZcKVpxZlrqTQ
r2rrH+XoeRDmIRTC7aId5MumIbDV+BFCWHKC1ydNNMAZA7ixPPp/f+mivIa57dLSuuhib9R+61CD
GodinSwdSeeFu7eUSa+0fqo8NRRf8yT4pY1AX+5/njUAhZPMP3JUnMbcUHq9ngGBGoFcoHgY5glj
PT4i0XaM6w8ybN+W/r3rvqjWQ2x8vW92Y2nzGBhGQSitu5xWaBpxrDqxZyg+ipRE4vLeyjYOHkkM
QxsoKsPFuty9lD5tFRjgDqqmcc3mvR/RVOLBfPtCgE9QqqF3Oa/n9fY5bVwVY5ipdKeV6gEItX8e
HE0c71vZWsuMvaNADoZi5Xt6kEOZPtjC6yLBOIn82EcJRBnBzpO/cbbptPPe81pZ63RXtL4meqTr
vL5mQjTWmx+a0x/izv4u7D1mhY0l8U0oVACG4NFYhhfI84652ieZl5DIF4DWszA49nE2D6SP495A
/cZ502YBRZomTPGssAplMBW+1UsGBUat+j7aTg8vQKnvlDE39k8nVJqrFDTucUavD0MbhsxelFzY
IIiOelY/WJAV+rAOwqS7c283tg9yrjnLpAVEiWkRUeeI2HSRJRyPAYAWPZZqmD7UsQxhnF5me0/f
uj5KjZDptfkI4vhWz6vfoZZYl4rOYGhq3HIHfJgTDuaJG2afNN+K3Zxf9ASZbn7QrHw8hsQHbsod
3Fn2xiMMXn2uRQPgpy698FYj2Kt0bFs60GH9S4Ykv5T9wAWM+tHoC8AJRfbx/s3bODjA82QIhXiI
KVIv9hnArtal/ciEhVmcDFE+Vr21Y2IdlnJYeEyoSELTtCq7QLQNpKIoo1uRlU7ralQPDrYd5p+6
wVSPpdR+K4D0PTWt6e8gvLcOkTGX1+R5gataDFqtAwqpdeDBbf65Rt/eaWAL07WdUGZrgbgtxK6Z
1FlX90Mb9ifeAIFcs9Je21Zrr5mU2Zdah3GCVlx6CSNbQz6SvvT9r7dpeQ6gAFgyvLrEhAWwXnWT
WRienjocTLp89bFTsmMFV6lhTIxe7OlibrkALNHYp/axEVNVMOdFY2t6jShOTa6ZJzIe+CszhxnF
KPp+f30bH5DeDGhCpg42mLXGqQxaI6D5Jpf+typpPzq+VbiTShD8PxhCqANwDsHviurNzGoqu0w3
wChrklPIbi1NJzsv3v7OIUgAzoua+QZ9F3MM+dS2mX1N2r/b3APN4OrkL/fXsnGlAfcjvE55gJB0
Oc00oivnyGGKEgZCUzEgUQMJWqdMv903s/Vt4Dsjj5uhxCsGEjNxehs63NgrHIn50AD1lkRqEeab
mj2qjD+J1evCANMSswghIGJE1Jb1Djgz+7Szx9rTtNitQ/9gdv4TwkkfIik+qkZ26PLuUOlflaY/
Bo1KQDkd60I5lX138jPlySjyI+3pna+5+bNgYpvHnugRr9COuZ33SkvOfYO2h/GK2JwKz6nhN3Kd
fPINVN4yo/qoVv1AD5PZqN4VQa+dI6v4x67rPqZDpJWZO4RZ9wHusfZ7b47GE1KVSfVk522W/77/
yTbcBag7XlTideghl4+qLrIqd7pp9BwIdx+rQe6PwtGCY6BZ4xGwUEbLucof4ejeOSsbzxrlUppF
+CjkWFd4oNAB6IfOM9crdXstcTvmHTr7EsffBHw891e5cf5nujp8MZhtys6LkDWSJynHnxhXP6kv
GSrdItmreqy0jZimgIce1P4ceEMasLChJV0AN0Aoe34THSDEk+vuZAIbV7vyadTqn2ZrKgdT6Z6s
2v9mTvq7wGh3Xp2tPYWyhu46+rNUBub7+aIkoBWZP04+0oVhbRwFrGQMhX4eZfMREqpb5zd7EKR1
N581o2NPwZ8sdN1ELuRgNCxmUr0inFRvqMPgGovgb1icwmPQTtQ5Ee046aPyI+lr82iIIHxfpqXt
FrIljrZhVAchDf3z/a+94YZMh/DaoKdDh315tMahaMN4ZM65qBtXS59TmmQpQwP3rWxsNtOhKhBL
nB37sNjsdDLkQNRJdJskBgjK2DGPmZDKY1elycmXg+AIQWm241823tpXRue/v/jCgyGyuiZvvuqp
duqGhpnq5og+1Q8Ftqv769vYRUzNNwbwCTPc8/pfmEqUSLZSrdC9qfT1DmntROWS2hkQXasd9R13
sGWNuWaOLUXede2nNQZRKCXkFKgmH8pQvTLAfkRG+Xx/URuOYG5PkfjPsFvqoq8XpUijDxXdgK6R
ViM8ED2pzJveN7G1ElJJEB3IdoMSX4TPuty3iQPcz6M7d4EMPHcdyXbLwtpjndg6C+TgINSYVFyj
xG3GZx3JiYTXFp+E37k20p6RgKSg2Mv4t446A4rUG1kQvm3h2vq4FCSrM4/SNCqerKi9C6ajuchp
9jmNGDzvcm2vI7Rlk6ycwGuuklNueP2lynoa2wroyDUpPsjjszVml4rRJCNID7K057w3vhlPNYd8
PuukzIsF0id1AkXyGQqOxd94qeYmSj+5lHbU/3X/dGx8NHiNmPicxaDxHPMveXGr0jjTnd4P05ug
UPOuLowOqd3sox5BF6Cl9qf71uaztgiSYCcwQWTz6czVgK5SxEIRJbNdZQnPfok31K7ZpUnOVdIf
1EFxa/H2e8yDgCmqqySQy4J8b6CswCYbqMFKg46sdpM/SfoYfuqisEt2nvWtz0Y9ElolyErWvPFS
XQa4ImRmSlW8dwbkEBLlOpl7czYbRxEXTwOB0RLmbZY1jsYfjd5kfv5m6LHyoZCE6UJRXx6VqEMJ
YJDkU6+Pw/+wNkvmEQc0ML9mC0+l+TAWVzoyNo7+sSvPsiKd5X5PN3zDHdI7+c/I/PcXp1GMXTjK
dKE8J/7ZxPkRbv8dh7v1ieZohCHPOVRf7t1UI9GTJ2nmKUb7YNUBohe9m6vhzvznlhnSQZJejgJg
i8UFRigsnSwkJzxjDKqHIodlSA9K59PMHH+5f6e29owSK4Wo+cwx7fB6z4Y8UP22qkf429NjQVW8
z6sdJ7G5GqoinDei8hVwIxFGANd9l3iOVBySbLoYZfYvkn97aeGmHcI3sCG4opWmqTPYeToygHkN
2s6leQw45EY6ery/YVtWAPhRbZnRBCuhBZR9uiIigLxCqXj1jfqDE0qH4H/ph82UcVQhiL3JKRZH
oLb6MhvDjpqSVbcXuYyaa2PF46/7i9moC9KOnhvsNKt4eJdm4KTUUuYKnGvhV24wNYciln8Fdn+G
Z6Fsqs9IMj8ZmfxPM0mHLNL+vW9+ffgA88GOh3OdJ4eWtbkxTZxMVrPwFrSMth7NPrfGd7kmB/mb
LxSGGHemPsfZWPVIih68T6FVwExqSOEdpksj8kE73QEOrc/GbIZ+DxApGrjLpEkEeemMQ6B5Rake
o6w9N833MhA7edH60cUKeR/jJ/BFU6t+fWWDwpTTpkAyM5GS9mCj2+Xr48GxioKCrfHz/ifaWhJh
EuLYIO1nEPFrY2NLNzhxuvSm1CZVlsRX2Ll0apTYLaF5e3ufhEkTiu9MKTNOQH/ptTkm0puR9Dnw
8lErDlo0xVc/Zca+RMJz52NtbSONbmridE+Bli1MWSJOM2iqmPJymrMGnXJdHxIfiVh9x8VuGYKs
huCWMj9kJssQug1485Uk8fLGU7OPmim5Zvwj1PMdO/MPfh0eaUSQhCMEKtSDl3sXj7MAsW4Et6EZ
u5sCs/dFK2RKi0I+Mbb7OxS+dLh/OjZSZg4HrhChG4PGwrI+27SdzxjEGHiByN7boBpRjjoEkzG4
Y6l7wuhOUpB+a3ghxRBdbbO9SaVzyoP8DCHZzr3YWj+BDXg5QGt80fkov3j+pSoiwW1q36t9Kbso
BYoIFay3rq1U0qFOZ6hr1krP93dg637QsuassuXzAMVro10W9HY8oQQxwKeR9MPJNsezNe6tbesM
8QqgBAGrEtMaizMk5DHUJR0FW3P6odc/B/1rxRR+nr5ZRoiSKhgXABgkKesGYlJp5QigILo5Ns14
t8knG16hdPKfo2ZUdjm5VuQJmCMdIs7hP2/Awrs04zjaVWxoXk/DzT74ZdN+VceqRiYpEc5D1Gty
1bst2lXGYwq/gn/0G6NpThmqo3tQ4a3HaMZSKA4wRPLpxW8pzG4iUumdq6RoNyWrPLlQd57bDRMw
MMNRAlQP2qqlJ0jtDHKXLEluesVQwMEpRueLxETRl/tnctOMps8hEFn5KisrK8PI2iyNbko7Smeh
TcWnfIrl030rG0eSJ3uWc+HCrWkB4Od28q5RY88qP8nZ77L6KhUPWb/XMNw0Q8MQWBQfZ1UZl6tY
sidOvyf1iNJpMS7uGJC0hwez8s3EtZFK83eWtigjQ9hsgERhHmoemMOjzL/phSfpKd74TRs1njCj
Z6v5FGf1Eep1Nw4CV+TikETn+3u58CKzQd50osYZv6GsAKNTpFRJoLaxp/mwS2hOZXp94SASHOfT
ztqWId//2eKz4axnkPMSVhE3mlJaNq5Ec8SBtsOvFO6I0CielXZ6R/P5bzFoj7Vo3zdaPriaFO5c
giVg5c8PUHl3bSYGIVFYvhkGKDOHJNS+dpWpf7YiRkaYCgjg3zSCMvrpdGX3sQ3i6BmnW362Ake6
CT7HztO1eC3+/Iq51c+sjkWbb+lRzaxtsqFX0huHK7xYYnKuEKjALmYk/akKM4jng+RtIccfm4x8
cpK5OEx/Lry4riVSHBuIkXaDfO6Z+KoH6mkd8CMkDd9+omDgYuqApu1avEqLRqYpRim9tbjwW8hr
fO0rSWG4Tw533t2Nw0vHah7rY2ZlzaFfh0YzJTkbpjoRHBIhyEW1T09y2u7A3ZQ9S4v9m0ZJ6+pY
la99ZqCGiHqV1n0XQxLrbhv08nRxkqmsj2keDf5JxLIKmxada+cs5KxUD7aE2vI1rCztl6bV1a98
UodfVV21xtvPlq7SrGbuFmjHCm5uIB/pp7oU3/S6++W0iepWsakgbxkodK6lxjOH8Y16rfPZAoRA
vwZebmaoV0MLztgqVpIb11RTDk38JLUPTLiNyu9YkdwIZcf752vj+rwyp752kWqp912WRfI17Wv/
g2MXQjuIIdN8VyFQ/G6j9fVY5Ur56b7Z+Qu/iHH/b5UEKGQjIFRXAGrLKR1tqpvW6500OFDoh/Wl
GvzDZCNOUtRFf7JjYT/UUa1/CFN9LzxavKwr8/PD8eJh8LuSL9u38pWQV1fczozC5FZmQea/LWGd
DeEkqIWTrFJmWgZGwvCFhZwiFaBpqiC2MdKzmUXDYXCcPY6IjUuFKbAr81DPGiBT11Qy6WFYXmh0
oXqCwlLkRxV+5tzV/cnYm4naeFsh0GRgQGeQACjS4g6nCNyS9ZeSF5p28a2o6+ghi/r2oW4K84iw
bfFDbSTlYBtxtOMSty0D8yNeQRhxWbxTi2QoQi2FDjFP5afcFuKDImLlWwBh53OhGNk/WdeYOdyz
UebdP7b/j7TzWJIbV9bwEzGC3mxZltVOUkstaTaM0UhDgt67p78fdU6c6WIxmtFzN1pMaIQCASQS
mb9ZHXr29daBRcB2WUxanRCnyvrQ90wLzW7MXPq9VQbRXYYOyH3liOxSV2N9aDs53aoqr2xZTBxU
KCL0H7hu54P8asvWvhZIhVVjgBT2T4Oe74Ki2kAdrsQCThogeTT4wEksGX6oMEuwb5XuTDes/uLj
cr6DNmod06LBYqR24j9DkfQbkWBt287AWloPyEXdYGvLtjciHqahR8n8EtSF5ipRukem4p3tot9H
kREcVEhngYPls5rNPE0T5suXUFQa2gYD6lM7v0GyyA2HgEp5pzbSU1336lapce27vh55EW2GyIoc
owUAawOpHOe+lOSW4tRxMvPhr7d36EpgpcP8zywXO9RJzHjSEDTzYPzuS818tKfq46gpL8T3Y6pK
g2tV7XNvhae3x12d49zcn1MIujuLcYcs7MVk9pJn2hW654WYHoUtaRczK8OjOVXpHjaztRFdF2+K
/yzpP4Nq87P01ZnQRwmhsSlMPL/9s/fvA00+SeMPMVbva57+ZxwK69To5hfFcuvkIDXSrlEKrysJ
4unoZU7+gjnl/u1vuDYdYCAzJxJpBQSvrqejSpPe6rNzUIv3rKvGYl8OdebKR0fOlI2x1sLJq7Gs
xaezR98ZWlC+F3Tq670P7fdsQAzYwOGuxUu4MKTJMhrABOzrGeWBHaoo7CQeqtuuLZ4kKdmV2knI
4Z1p/zC7Ld7L6hf8Z7zfT5ZXGyIPwmCwizaH7RjtGv2HOSk7qfx7ajcy2LWghdorOCFUEuaax/W8
kGU0RSsnvteq1oS9MCmAQHWtiO7VoqNM9/a+WBmNOg6hkcr6CgGsScwskFs78KpmOOmSfK7r9uK3
7cYR5n3Kz15kZa8H0hfJYFUrVlNrGPYkJNgvWRcN97WaF66VasFXnMAljH2EWpxwN8yjY6NKoXqa
ir6s7qPSUpudHKOU+JBFZZ8g89M54w6xr8Hfj0kq9YeRv/oySJIeHqW4zO+bomi/jMboI5wczHir
bMxN+0PeSOOzwDEUyRREqJ6nOnSw2qrk8YOZ6/Gd6XNL7qdJs5K7Imvq4djIRi3vO3mIv6lNa9tu
V8gwGZopLp/iWjV+SVaDpHAzwP89yZ1cv2hA39CaEnItH9EpikMPW1Jp3CFG1U5Yqmsj4gpVWZZu
RC1rPMpj0uoHmWRx2MeKkem7UEbI6TyY0fgcddrUukzRODsYwvR7p+il7hCjpxC7RSF3hpsXspmc
yrG2vtF4ippdrySG+sHuiq459D3kn12aOpP5osBIs/gHGg2zOND36V5rg0k9DErdBruu7zr+ydRJ
nV0cBP03ide5v+cVQhHRiTs72eV2DKQj6qbKPJMHWv65KPJsclHySj62rSKpezXti941RhQ19iGV
5S9Vpo4d6VJeSgd7CAfHpb2C5XWva+1+dLIq3EmRIf3yTYVXNu7xQL2LPaITovimpLYyuHaa4QQf
y/TUdr5q+dourANaT6oSWs/VJPvfDDJh/kYldcC+/PyrMRXTc1FJKJ9mran2RwfhkQDprSjM93Km
Z+Jj4wvfcI1Ui065Fgs0+PyJZFJEUp+6eiEPnatVXTe4YdGAdFd1AVBxMscZRBqlZrFP47TNDxqM
V4FNlFF/TOHrfZPSrOnvc60ZrQN6zUHkavWIVrNdowd5TETXWa4ZC17zWl+J5N4QXd2fOp2CwqFX
pmE4lXZYD48FgBOxNwa1Tw+W1RnmMRhx8HJp4OhiJ2iOfjP6USldM1drzkwiBcpBSSop2Xc6btuH
Aj/v1tVz7Kk9qxynH0UHccDNND8J3CaTtBkt6jfSzmZPGzvCQPVn3iT6eAxHJryL+2oqPzp1O8an
SY4b65QSHCQ3HHvENOzIDl90pWusw5TIwZbV18p9T8mFXghYZFQsbiNgNxQaXF7Pt79O9jlLFT59
tBvHF2sL+b9W6eKJOPcW0WOc38bX0RZ+R5RlsWF6ZmJ153xKVDcONOcTvQrj3Md94kqzT3ueUI1p
UelxtSIwDrgKBRuX5uqkX/2QRSInzKSo7L71PTkZlZOIR/wtRY9wCWydQ57E/iFn8b23o//KnebM
ZBY6d0gzIsBxPXun6ejY5Wbj2X3vPxdjptw7jZM+13IsHRSC4NvDrSQG1H/md9UMI7hRZO80bRCt
hGC/pIXmh7wsxgdkeN/JmpkzKp4Pv/H5czdySXZDiy0dgTJMXi+P7fiIGqFm7vo6raxvweCIjXrd
2px4tc2QeQOLyGVNJcyhjI4BUV6J0++pXn1FcGfj7fQb+XJ9d6Ivj+0ArQdIqfYy1XGATWs128Lr
4sT+4Xe4UOxNA3yi2zulUrgzKbZxiTHWtyLRMgWueGzr+yZu5L9jRaqHnSBOlXslnkj+xrgegoOC
G0R8bME7J7tJqZA8UiZ1+tng7KSjXY6Vw65r2uEJoWSUdrXITn7iMtH8aI1S/0CiaQ2HNNfQn69r
s8ncpqOUlceFfacVUfpZmvyh3PdwsIqNF/ptwsILmWYsxxXkGvr+11tWSavS7nK185TOpyBQ/KTn
8zGU+o2TsToMdnxg/2CsU3i/HqaVLBQ9RkSuFTF9CCPlZCEEK/RmYza3u2cmGrOspF/kTMs6d1I5
WZ8osGYA8+wHw38IHfndDwygmbwsZunCGaS5yJOnNnKwzrUiry6PqE4eq0TsMgpTbx/t2/AFRWXu
PIK9g5++jKPIOA2U98z4Io3TUeuL4iKhmIBBbdC4iPjqrkjpNb895u0aXR2LZUYeRHZpN6HsnyW/
GFTka1sQKHrSJh+VPLd+vX8wmo8QY2bEzQ0KpuxtTUhIWnnCRyQXEYjQesz6dv/+USjIzwTQmbxy
A+SO0dhOEotLz0DUOfpkNJPbhN/ePQhShTC2Z8lOXvSLfnQqZwO8wjTyzDbYkzRc4kl41BC3yni3
twuaLfKsXUthaXb8uD5DFlbljtCy2Bu00R1xszd0XFraO5rXh7dndDvSdVBYzMhE4H7AkNfCDh14
kqHdI6r3rQq6P5G2fffHo2I/G2PASyIKLeN9FKed3cpWcPFreOG0JPVvaVP1O7sPx49vz2otOFCx
B0kIBPlWnENMepP1EQ6Jo29mR1XNlX1fZdW7WzP4W9PFBHgCAO9mN7TzfZrEEq2t1vieVcoznnfP
YaZtBNSVJeJ7ER+orAJNWhZxlEHXuih0dE9VOu3ZzrSyd3sjEH/VsVqSc6OUv6WztzokZBsF5BoG
FsvsRrMlM0XMlO5zBAWsH+XcnRQHR6vxsUG09d2LRTUCsg0wZzr3ywInCVRZZq1l0SGUniq5+yx3
0x9vD3Fb8aBUQgya8drgIZaXhUTxUpJ4gngE4J7GQvzYqdUpkO1Lq0le21o/KivPNgL7kuXD8l+P
On/lV3WPaVJUFEdrtB063+BBJFVOuDdKRk/UUZSu3FRR+RlhrzTejVTPUyAncv5RjlMTG3gf0+8g
80fx/l2L6hXaYmhrkg0s3wiSY8SjWmjSGa0cz2zKgyI5P2nYb6ReK0fwaphFVp5NoV5JRRt5faud
9DLdZam8ccrnKHid3HG4QbJZyKoCe15W5sxSlmPuK8xB4qQ9B4X9rMeW9rVUhbFRWVqfzP9GWtbl
tJxuJEAkxysnHjs4lGmSjPB11nUbZ2Hl4NHCgOI2VxqJzIuvNgrLFwOK2xfR28EzcMDk0EZg8aO4
1T6DNd1S2r79hBT4YYQAjCBLBh9xvUX1SBeVKtmRB+wWfONcwfkcb5nbz//I9ToxCKQv2mCkOiTi
14M4Ruk0OYALdJm6cHRVu9TSg89znXTbDn2wjkEut6exzfGYJBDgrlyb+jRuLOLtt0UvBmDG3LDB
Ynl5/5RRJpuRQMWUn/qjjeuPBQKCO63SD0JvX94OOCuvYwYDlwhZkSAKmvR6zqZTywmlCMMjLZrd
V140gnSYfWks4ebBObWCkZpESO4VZ9MJD1pr43CszvY3zB1dRkA2izScCiiZClK0+C8/AeJxB/nz
JCrXrjdeprfpKxNFpRfIBQkLwJfriQaJFVpJW0+eZTeuWj6qAdCB6o80a/fp8PfbX3Vtt0IWJkgD
9JplOK7HqpxCjkoZk7wkdA5+lH2nOuTFWf78/mHm3arNYBL6Cov9mjo42BjVKOae7cko00/lpLiN
tOV7uLZCsx4PzWGM1m7yoVa0mYHUk44c1LPUnTp48KnzKRq3VJvXjh+qYQi+EfGxWlyskAzAywil
sgMRZFwAdcRu1oR/9wiUOn38RVdgw8eT/UA7aEsYY229SJEYlFyZl/5ivQrs2S0c6jLPFs3PcNAf
87F/srf9Am6vd1KHV+Oo1/tC8en08oGDi4b0BnGsU9Nvg504P7KMBt/BFm2JxkBJaXVXqbW/Rctf
XUgS9lkmiLb7zTSHLPXDrLPOiv3FCP6IrNYd1Nadum4jo1gdyKagQTQFQrrk+UhGaA1Urm1Y4lp9
ViNcf2Old76MRdle2lpPNlKFtbMNQg/ZNFrBtLcXO6fDYwXZHoBzLQYXKk8QSfoSJR+14akyxUYc
ub1iWcN/xlo+Sc2p0xABQIA0FO1DHA1nWd6CKKx9PmjkgA4pgcyaW9fbJKrN3tCEHXpFhhlgh733
8IgUqTsgdfH+CPJqpBupeVlEqD/gBELJXPlpx0E7XSxEj5+cLCqq999rvA+QfFHxNabmuwhX0wTy
oh8K6SxUv6d5UCbTwarE3lHLiT6lJQXD+9eKEXnS0/1CAXGZTo++UiMTYeGhPAz5U4A/xg7NvK1c
aGX3XY0yL+er9Nkx06xDc1NCs2w8dup9ptRPKvhpHsT2qbG1P9+9ZlfDzT/n1XCqqMsMaHvoxWOJ
nrx8UALa8kZ+eHuYlX1+NcwiwxviNKVfzWsno9lmRxa1MWxdNgLF2iA83mzKY5RCQB5dz8XOszSk
8ZZ7oqwf/MT5osnd8f3zoKIjYxyEQtotU6uWajFaExiq3j6Y2P8hlLZRIF45r8BeyILR9KTWt3yF
NkCnakU2Ry/oTG9UtYPUaF8l2zgaebWxo1duqlnnnTsK6Lh9o3yOaTXyG3oRepWhf0ql7FAqzTNy
hj/e/mjrw/DsQggSsbPlU1fSReYHhjDPlRI90s3ylKTzkn4LhTwv7yLh5q0CC3uuq7NIi3u3sSuD
Oht+ISrqBsFOTSKlwovLtr4kJe+LHT7oQ+DaZZDgbRdWqOaZ2FdvGZ+vTvbVr1jcyj5mlQ5mmz3t
w0EAKjAKTBN3RQXG/Fg2NK+9tz/uWrx4PetFHBwty89yTYo9tRcHZ3zRjIfcIMtG2MHMtzptq3vz
1eTmE/gqWgT9oPB+qTnGaleewhEx2ybV/yxyOdxjC2mf/39zm7/1q+HkosFQsTIkzy46a2+P4yeE
5UHe5pKCTlSWHdMmSDcusRVAMI5gMAdBsQO1pTJzPWhgN5hY2VGAYVDdkjlx9Ha+KFBc8ZOi/9tw
ahufzZ4m51OeDsLwOj7DfSrhmX2sg9SJ3M6Zql91k6cPkuGU7Z6a3BYMY20heF7SigTwCBp7EbaF
Ek6B2WsR75wvcXl0MBaLIEgZlFreXoK17Wz/rofx0LkVGVQicAIlNTovSoJS7AdHCUI3tYq4OeCT
Zaunt4dbDeG8dGYcP7Iay7fO2KUlBov0N9BAP1dW9Iyq9vPbQ6zNiAiO7Bi0Xgici083BaKjy+C0
nq9IsSvHeryrql+53myUgtaWiCnMhUR7Nt1djNOBTwz8mm6D3c7+p+U+8v2/4nw86OWW0O3alNC1
pgfOeKAXF1vWaifWokPCKZ/MkzHFH6Owdnsp31ictRmRrFJdnvccRKDrk9HjvTwYVqafx+wxHv9U
zOJYNDjXq9rGGVx52VCcoTpDY5IG0fJ1PaRyh+sbAuRpbd7HyvAZR4ydZImnVnWRFTQiDKfevynI
G2gRzsqnN32UUhiDUOUULUOzLi5KpGhnSxN3ZrLFblzb4NiCcQ+ixoAY5GJX+E4Wt4MfI+M+OJVy
DNumlvaD1mUbu29tS7weZ5FwAfwq7YA03yvGIDnrtp+eLYTn9qXQw42EZXVKeFqh+0Bjm8fM9baQ
ZaQyIOWIS9io5h0G6uGu9Q1949iu7YmZWAOkc85Ylvl+NEn5gLGm6dlgUtx2iLMTuzRIXEiF017D
rAeLGGx1RZTWG9fQWmIxqwfPPFCZivpizZoK/HdUW/GlUarugqGS5E25EZ6DbBC7KdbxrhGlqbps
W/FgqxBF396cax+YkgyauDOlGE7j9QdO2JlD7lggFw3nJXH0fTu9k8xO0Z5CMjOkYACq1F5+Xawp
w8Ev/PFsNapMepRoBfY+vYo7b5eOZfYvkpbXw80zfnWxF9MQ+yHoYE/Bu3sUxb5r1UMaOmfeeV5d
b5F8VgLX7NQwu2rN3PZlfKxGfaxSjaYlOuT7JKw+akH8lNml2IEL3ICZzpthkYXO2nYwUrhieJwu
FksPZqhihdHHiM6Y52htT2FQTr61mlUiLtMbbjZV5fsR+bOwGgw8qha0fJeaC4OKjB7NMR2vQUuh
ZzrEnygpZp/e3ogrQQXBKzj7oExppSxrajmy+GPMJr+AxBFnCJP2YxRXwiUmqBvHfXXJyGvme4au
6RKUUyVRPgSOrJ2T8UNhfULJfTcoD0j2bgT+Jdt83vkW3RSquMg/ztKM11uxUtMWweHQ9vKxNB/1
PBMCQHxkikvRIrQ1dJJa7PLeLh6VTgrugtSih9UZufnd0ifpEVBdxbpO8VC7iS/5W9Wbldhz9fMW
z4k2roCVanLs9di7TeweEYa7SP6ZWodY6nf4Gx0Sa2MLr317JDRg/lNsJgdbxLu2KQCFh2nqVSpg
1zByRz/ZBdgGyNb7IyvuKf+MtLilRviwlhrYrReFhXqauaVP5Wi+WHpkdC7ikX3tSmobHjJSRjcf
QQ9sLP/ajuYxPcvgzcCG5Wm1EzWF9N53njFFh8g290Vrfsqbdyqe/d5kr4eZv/ireEdd1AhTG0aC
hYvzgwRmGeN6NFiUuIw2zujKZUFJlkWjgkB+sSz3QQaNIzrq9jmtguLD1GTRITbzLSvs1e9Gsw5l
kvmlvayFgbAWhpkm1jln8dJM+4G63h1Oahv7Y3Unvhpm8d0SOW1oicGbL9TgHDj3VUew0crT0G3x
HdbCNkXS/01osec7S0w2DmbTGayrbbgltncnR24SQI5m8dAaqvhLK0xhbey/xQTBPqFxzJWrzFh3
8PuL6JMPox1UmQEMys/lXVhqgZs7+k9HzfJjazvp17cD+GJz3Ay3iCb9INJOn5KJCpltHdu88w8N
/ggbk1p8y/+MgirTLCNoUi2YY9qr3a7Fwzh1WYirFkymOjvWKYoEzV7W7ydpi/2wOqN/xlrSbtpS
RwJRMWNvtJQvWlmd9P6doNf/TodqAHqFPK6WV1FjTmEOakw6T1oEYUrBW1Pv7POIl9ZOqYKN87u2
I1B8nctkKtJ+yyJmnUl+0JrYSsWK8hRL1XPVqWCUEpDk9Qjh+O0NsTYaKLxZwwiqyk0dAf32uI4R
hD3buXZPc8zrAYwmRvNSGurGM2ERMn5/Roe1QAWWY8bj7npX9LWitGIMW2+aqnvVru8bMb4Ykrqx
xVdmBPoSlitXOnCC5X0+aoNRxQquoVMo/JNpVj8Rs+j3YyXKY6BPw8ZeX9l/jIFoF/qBv5uN17Mq
FVxW5VoMnpoUnq5JR/KzjSFWPtzVEItLEoOCYOyTuvOaftqnvfxZ9OGR7PPn21tha5jFqY2duBaV
ZAivbqXHutKh0FaPjvDfl1zM24DseC7AwMG6xXQj2hd3Sm0kF6MF5TcVqbgvpOhXE5nqQaaCe3h7
VmvbYcaqzZpgqIosE+OpiPs2bULrrCnZ6NZpFu5TcywvbVW2FOo06/j2eIt87T/Tmws+9sztvNFJ
cSZL68u2CbxE+1V0l7TY+Ul7EPKjHj+E4mMHvPXtAdcmOAvAUJZBQfDGDxIH2gn8lHDOWthejED/
Y5CPMJB3fiW2BBfX9jrmQLNxNaRADtf1Xk/8QZ0C2Z+80laA6kBTUcvvb89mbRO+HmL+Ca+uDpFo
oAmDHlO9IdlVvEQdNBmCcSurno/Mq0fa71VCi5q7l4oCO3ExkzAVxtgGIE0T3ayxqSg83woPFaBG
gtdDqGToTmx5pq+OyaN3Np7BOnkpJcUS5pGkK/65yxRrl/RInkntDzTYHys5/Dyk/dGPEUd5+3uu
LZlBYQbkO9ZEJPPX31OrLb0C21rjsmDfa6H6yVHCjRxt5ban8PPPEIsUpoA7YEjDJC6+nuyn1vwg
wSDYQbeMT20t98c29ZuNQ722S0AXwfUB83wrEVuXmt/4E9J7Q3IvT93OAl9V1xuBanWQ37466MMC
O1iEXSSQNbPunPAiJbn84DiSeRdqReiaY7aFBV07w6i48colC+QgL0KvDtFFrkxTgCZ6yKtpFwz5
3pf+FN3L27thdUqqbXM/olDHE+F6NySpWihJXFBXjerE1W0YHpP8LQiTH/+/cRafzswlvFvLMr00
aPDcw+2RnkxfF3/parzFZ1/9dJDoNXBL0BWWxUdDaIlUaWN4KYR+V9FkfB6k5mSnqQ2F067fV1X9
HTfmMifbAVLSTQQs0lDPUw3wUpBPh0bJnhzReZKSbFAw1k7t62EWUVAaRNx0eUGoSJzDgFuEUigb
2djaqQXTj76LOjsFLZ+JKKFVke8ksgfN247cSKvFgZBo/mrtDKIqvGF1EMnzv9gX/wy6BIhkCOwb
VmRS9hsyuqGmOh0LEGc7R2rt/dtDrUVbGtpU+4DMwcJYRKWxzkxYv2F6QfApOfWZLT2zT176PDUv
iokulNxZOjxT2zy+PfDq2r0aWL0+Y0VmSgPSKrJnSNG3Xm/uzCz5N+Hv1RCL20s0Blonchtd/Eho
D3VlqW7Y6+YfY1BGp7dns5bOsDnwOaKPBcpr8Rn71OwSOXPiizz2visHaXnUkDJBtVp5xqoreiji
rtpVSi89wqXeOAarexTwKqI8tCABXFx/SkTiu5AeXu6V2U+hnodYcZGyhhj90kpbsverofHVWItl
c0Scp84Y5EjF2w8Ugk5l5O+4MHf/4nsCQgfuTAvjprlc2lPU+34cgQ2sdRX5jxySgSAj/tmkToEb
DMYQnataYVnv+qoulYthZoCU3/4Vq5OdiQ4A3JFgXaY/gQFIhj+kswVw8JCOhnofizTZ123V/5s4
82qoRSibHNj7ko1qsq916g41xAgZHuxFWi1wDvj84cvYlvWnt+e3einQukcPgZ7ejSTCYOlS0Yx6
4IkWvmH+l9Xn5ybG6XrYKnWsfknuHZoLKKPdJJKpQNI76+CODoPi7+wxCh8gRGJb1URiI6KtBRaq
72D4UBua22DXpwHrRS0BaG6epSG7a63prIfhRmBZO+0UD7kOoA+h9zrP9lX2DSjJ6uD4Uzu0OjSL
gh71D/nJH7QnzRrPWWZ/RAiEh1u/Me6SM/L7XkVRArglldjbxoKem0kfSiAHdf++M0sa8smxmdLH
RnV2aWvdYcfkxsK8DL5/qX1rB6lkY5+uLeSrX7BMlOVQCapJGD5u3pUEWF0Vv5rB7j5IoRZs3BBr
u/P1UIuw1kX2WLdFlMPhRBBUnLtKHBHBo+vwL+Ln64EWMY08PAEakLZenFe7TNt31bOBJLeEz/EW
6mntun091OJKkhCyiDBt8NF5SGC7P8nlN7MUGDacezoU1riF0lk9DDTyoItgD82mud6pk+gLq2l4
J9q90TleSDZTnFo0c7fA3Gt3EIES5TR0HQmWi4mRlbeGgy25N0hK7cpjBQ+mTJ7jXhkuhtS2gIPL
LRDM1piLmKmqSArHbad7ziiXSHWYvtR5IvCLe7x/p/KAOZ/eHRpDqbaAF8rq3px1h7lwyXGXRbpM
0ZAvUQIHAofRHtNy1BA+SSa0FBAclIKphC87xruyi2IKG85wmFJ72JlSke0wnRtRICsiLi5TfZTS
ojtnVVtt3KCrK//qFy4+TpI5cq0ArrmkWVD/9EfHOOZKvYVpWDJZ/hORXg2zCIUybU4/4Pq4JHU7
7A0/kfdqV/85ZdXXXi6Kv0q7V091ZtkfEM627+NR+1bm05Y24GpUevUr5uV6FZCHAQGKKKE9VRcz
VqnsT2PeaeiJbgmSra87ug4o/ELLuHkOcAeHdU9ntzZkIe0Kqy++x3k5Pk7qLHndgmLfyEHWN/n/
Rly+BYo0x2fRmjtIWud2QeqW+tfZIycwfoVbdtOrs4PqNct2IAu2zGKzRJhqUZvSuY19/dLmknzU
DKk44cZa36WStVXqWT9G2D3i4YnOPZHjet2aupO63EAnPYwrvXWtIFaNvVL61UhIjNCDgjox/sV7
aDC9SeRV8ckyy/FLqgtHOfShUkRHwXX7GdcCuSSD4X8B/qhOqLpWk7n1ZFm99v/5tcu7r7aKBEdu
JGR1qz9gxXSk8CJhxFZ9DNv0vkrgiEaS/zHJ1S17tNX9TYJPWjNbnyzbiJUdy5Vf58IzGnWEuA4k
vM/Hb1Ok/fX+jHBWSQQlN0vuLUGdiFWV3PAcZ79NcNEzhjI9BlVe7inXBS9hEWrn9w8IiHR2TgY4
CWDuegdg7ZNIucg6b9KMdh/P8k2gSqfvY9dJpzBJna9vj7cWFl+Pt4gUCb2BroG4cqnUKriLEys/
9DyYNhLr1UQNnBxPamzPIIEvrsPaKEy0Nq3kEpgoLrlaFyrIzuh3Wu6Ux8isx6dJMZEvTENrl1dD
i/ck6pNNX5N2DOqWl+Ta9nn9axZ3gdYW8B5tBYnrxDrZwZ3Ty27f/P32l10dBPH2Wa0CRe3lldiU
SB+Y9gTlrrfU00zZ3o2gx3d94tgf3x5qLSYiZjBbY8yGykvmkc8jY8ipv3vtpKlH3QonuIV2v6eZ
Eh3gyKNWEWbO4e1Bf6cwy2L4q1GXHKRYQQShyFTsBmThox0mjvJssynF2S9TmJMLG3sPqRoRkOaU
1+JDGVsHYMBeO2zhtIzVXQxPCQUVcjtcq65PjT5U2WAVVsh95yuPqqT09q5VoPkcJAO99r2shk3v
VmB2f1apoB5gD1OHhbBeQVd0yuwXuNXEdDsdoQ/XaOvoh+gVudzRAtC/ZMDXHyGI5Ke6lw8YETo8
t/UcaLPWos7XHWWR7tSucAO1LV+kRAVqqkzlEOwNrUtVQoUePZmNYwqcgELpaxpG4Z1caModcvi6
s5962Q5OQ52SLWp1CtxrdNr6j97oFf0cOtg1H83OFy9F62g/YuBh/C671aU9JNkOhbAEk9tDJgKa
N0k65P2dMSpG+2jVbf4NV85q3COoWQdfcrni2nh7E6x9eDqTkEBQI5hl3K8/PHsr6uJRzi4j8K47
mx7MvQPo6V8ExdejLIIUKliDmbeqdE6Fle3tvkBVmjV/ElC57vKh2nqdr1xsCFXRDMalG4yXMr9a
XqVPKSKIMyYrufSAuO6hLMS7rDWUL0okwmOuacY5FqHmpoY27oxhSDdSnNWPCiiPlicQGXUZOdok
hpRHm9ALLQcTmB600+ckGorj22u3FjWo0AFgov+HcMriLVTFQF6TDI83kcT7PEW7MIP3Qkalj767
WdCZ12gZLSipwOOZGeVIg19/08yRVI1kEXuNrD0r8NJ0vTxJWXRnAN56e2KrQyHNNbvA8OcyKQ27
rsEtNvPhEyq97mI3nRu7kXN/tv0RgiGY5I1jcDsiDR8ubHxwcUm7gcHmfpbEMrJWnlOXHlqhH7MI
xxKQ53fj0H5/e3a3T+brsRaX16jJWe8LyC0YBpWusMKfxaS9pDIQR5hyz0boT3g5+tEG52sJeORl
A8l7RhzRagLKuVTCMAHW4xCeIXKcT9IDLfN8byFJ5k5GEu0CDbRdFMT2sZ38wmtL3z7bvR6fYlt6
wmi5uPetpNlbvvJO8uh/fxbUG+BkM5JiEYGMfnCCrgw0rxTdwcl0rwiSo5Ju5WW3tzmz58zRwgGQ
R9p5vX1DXal6gSSwlwzGZ7vMP9ijfhT+lvjD2jDwUpHPxT0QJ5/FmUyGuprsqh89p9EfrAL3W9Pa
DVK+0aNcyccQrQeOC2KI6/Km/mhjIN4oJcwPXhiT3ruJpubOLo+VILjnOTTmuyYQASaWoaHjsAoR
9xHLHemjsKwJ+dJo7LNjxIvp+e29fRuSIEfOAsUz65jvvZy+5AzYJGmtZ8rB19RSgh9WqcluN/bt
eVAkbR92abElH3UbbhnUUcDJU4kCgLHYQQqo+L6hiO7ZTpXDmZXVuylRtvRtbu8UwCQYxwCtnEtC
y9o5NpaROqUTJtby9xZVlHj6s3awS0u/q1W3U6yvlv7upiMjggTjAgEjeIMIi0torVWc5Jei02E5
hKpopp0qAC2D0y/id7Jo54MIiRYAlcydSXt98RnLMZUbGCqa50cgLYscVwlVk5SNMLSyWIwCbgpH
ISa3fEhoA06AWQmozhfpPtXTh6gINr4bqcvNXcW1i0MzpChSGiB114ddDxArTjJj5rc6lyyQ9pjp
RW5VFmRwoWKfUNvdJag7yYnzQA73ARuPI/qStLcsLd1X0/RUWNlLoBf5Di0XqiIIBSv2H1X1d+nn
H5zcD92y8e+HCeHcYPxCeYys00E2w8/n+rWCnbe0D+XgESXtB7vr3czITlqq/mlUP+Va32MM/mnM
pEs4Gd+7qHvs4a+Y8nigkrHHRPNz2PkP4xg+2qnxl5pXz6hkHxsnO41j9EvOPqtFcEAL5JLXCMtw
3/tR6RZT9z1vg3u9H5ujlaJRayazz3bimrp0VNP8e62JY1cOxyQUL0ZRHZw6OuG88d1I8w+lCuw6
1/Z0ntxm+JWRkbqaXn+GsmDQ8/O/+2mpu7xT/uKB+wW7r4uaxtUxkewHdaRnRjTpy26XK+NdQYle
kYfWLaAGuUnBDaMLHfHbjOZPFCO5p3zvs+4hipU/cTm/pCI7i7DR3axzPkaifMJt6tCK7NEuncOY
DefKtPd+GX8RjnnylfTSxf4+yfuDCb1ukpzP6AZ/q315l9b+Ia5TL67Lz9KoWydjrN1C9HeBJUWA
Aihp1q1z1/Jf6G64caj8YfTxSRTxqVRgdirG9yaEP6f/H2dXtiQnjrWfSBEg9lsg18raN9s3irKr
LRCSQCDWp/+/7ImZ35WVURndN90T4R4rAenoLN/S6zUaUgcTmiugaHYwoQECz/dR7w47J2Jx2hPr
bxMzbwY5bKXr/I4L18HQMNxEfNi6gwAWQe9r81ddu5kdvBy2LXfe7OzxFvdeLH9Ck9TF9M8/ICOB
+DksYEu/QwlSBCkN+RoCH2+s6CKwnaIHzCW6tEjAU3CG/SKDXTfK5zpWa0i9ZpCEzGpP3VchuZvj
8Q7WfGgbVexdV0UNMc6Jpkn3IzGQzijtXKcYAv1Ww+hn7Qwb+klvCVyhcngKvjeTv47rJg9aKyAs
TVYjLg5AlKcUJOMVH0PoADe5L1WaBBq4fHNY5vr66JBqdPcrLr3XCHtoZvFOa4k8ITqgjfhohXQ3
YyvekuSZN0veGB7t68l/n6TKYm8EtnWxB6aTIZWJe+/6aLML6j4mTnOvW+5hoTFaT+PkZFVrt0vU
/7Kw+siLpvXSaBp2bJJXhfMXdE+HFKql0NN2/HINK/M9zE4yA+ZT6izdFetLeJC6lYAAUV2voeyG
S1Fe+x7QHD6SvEjsE/SSDTFB6vTjO9Ru2w2debRpiq7PjZhF6ox809HkhzQ2TDH5Fqkq0eVmi1p7
7rIPq/E9ga8Xpe2VDOZXCYLBCgXVN+hBeZvOJHoLuUudjYP23kpS+Zlm7p6rIi+WZie4zYhXmdza
6IkN0MbBrxib0M2Qt753Uub+oOOMUgLOlEW51rs/Q9XIbOR6W+v5ALPClHnTDXGTrO/Is2nYqqQN
tmXcHGJg9xblvJVB8dZqeYVuKK7iylmpVrYp+nvP0Dd+jwzmcG2yxoWajbrYo6d6W/LoLxoOOdFk
EwvnV1t5T/CoWaFqWiHJ3NaDyZ0I6PyosOtRFihkMT9A67pNC7jxpVQhCFRaR2vwK59nO19LGDc3
XGwJb39YZ06ZKR4g1fo7qWO8Q5l5Plsz4j5GeryKIaafju54aH2ReV2/QdXsQFNdbELpQGKune8X
qAyAGxqt64g998kyrngn7vokyQevyVkzPE3Cn7NwHF4nL7oJG+cd+2bTATbGRXQ1OhQj6XAN5fQf
o0pyUbobQopVtwh/J2n8ELDqL9O6Xd5JAysEsefaS0cTroGi+kbZfOUqu4PVfJPCYfuZ0vJeT+MN
9ebXsIry0hYHEkLmvdS48dxaHWkGuzlZNqrnG4DlwSCqf6KOfU4c6WSxz28WBrF7yE0UaTL778Kp
3phN/o6hG63rHIS5DTcDA7lstlkyyesecQQ79Z5B4TuFQBxEXvw9qZ0wxYlfoX45TKrpVnHVbCnU
6NNhma/qmt+qoYZqew+rI8958yqcXkd7e9bqfet5+0C+J8FwF8VgtIsSberqdgHqzh+bdWeO2upy
uBnGce2K6saEL70b1hlUz4ZsURByHcIHGWiNahSZqOsTD+kSVZkfh2lFSZcrJ3jE6BdtlyR5LGAa
nPKRoXA1SaqTaIf5/kvvqc3A66PEuP9eUAt9U+k+Kyc2aTs4EHJYVlPbvQeD+7MbF1xzDPqNSbWt
HRABvE5D1Zg+1JrplDjTo+ODMUpbe0UwisZJ818sY1fDlBwCEfAMUMaNLsVvuLatteYPPIGWtqPX
MWwJoR/V5zBRuqsSlmPcCHl7dztN8t2Uywtf6vvB9W8Hz2RRUry4FGjzAMGJaWhAUNJuoVkAz6ze
y/vxJmqSA6TQgkxDp5+QbqN9BmEKtJ5mUj7WC2YAVN7TCRK/Dt0CULBxPNwJ3QJhZdLvaevuov6b
0d7Kh8h9UiTXNFlW/QhHFTIzmjpFuY4xeE2nAhoE/WMQjBBSJV31nVdgL0BQHx6HcYRxnYBXhFXL
iHg4/Sin6JHQgK2E6X44xDwP1bSKpHwyZbzkbjuYFd4ShqDYMcPsvLiqW8OA4FdNpzYHp/mlUdF6
mMRtQNRN0/s3rEavPWkw32kg/iZpuYLg5LJyZm+Fy8dkOsS9GQ6H1hy9OCR/d+vlewgPbBmSJxch
OtVCRVnL+hQd5Nuhiq77srjqfEh3dHAlA4S7acI+Q+aXuiNba27WpJTXogi3My9WchGHNmxvIuk9
ooL6WRX0Ne7GR+ryOlVdd5gFrDml+NYQf0/F72Dx0lo5K9NPT7pSLOtC98kpAeBK+PILVQHymOJB
oiRbhy7khorglzfVJGcu3YO9+hK0/jcFT9hiqLYUpAPbD2ZbNyjACiKuQsWv2mFBvK+d1B/1NhyU
Bp8vuGZsapEbBteybQ+m9p/8lq206Jq8xHW9BQ513Iw2iNcU01Unht90izR0qqM9alBcRvGFjtKZ
6hWCXkCAgN2F0vJ06I2eKorGgk67Gmr3KWTGnH1ch0MamD5afV0pnlsKbcejlix6vp/E1wnGqB4D
K2StRX1oI/7bNc6hjC490ZlKwMf3OSLZ0ID8JGpd98baDvKgWxKQa82TB7ePrsH1WdIRxENHlpdq
j8+VRwDv86MxI/osWPdj5RGG3EkktDu2AhLdmE3A9QIyX5ANuf/69QEc83klzGHQsg3RtfrcAWDt
qGCnzco9LzQ6yoMPG5FBi/6+EBV9T7ymyaJ2sPsY4K6rCVS93IFpWLagurkWI85ldWw4LzXswybM
1X+5XUN3bjdI/PQe78vvo4PDoF9tpDPA+8NWm0hP86q0bXJA5qYPi0Z2aORQVLn2KNrvU9WNKiVj
Uv9KlqZ7rTqX7EeFe3EyFUREHBXp6xDTm1T1bXDo9NjsLCmTfaugRr8yEK8fst6rqoxTJq8g9zSt
jeycV8Um58bRMlgJSMNkAxmrH61bd9c27vysM9OEakMEt5RPczb1HeAhZTTsdaMa/K8qfITqLt12
bEkapPekvG1myORniCH6tY1gdpgu0GvBoJ0hjDcSSNgpwT0r50RuFkpFNhl/gr6Ljd0yFzCARDbo
2/hG+UetLi2gqwkfjVyQ0o5ZvwjRoZz0EJssA1qkgY/twknP90dydS4GWFymLWZWW8W9KLMj/QmA
Jab7pGSvNHHgve6TeVqXNW3KHP/1vBFdbe5DPJ2bai7EnFaSVVm4kGLnESZWIGe0eUA7oE8x7TxA
pKq/KaA4kWsxTykgDf4NBoVypxa/23DNg203LKhmhiNcDdlNv+0A9QfpthT1bw+dsl+WSb1uKsg3
4bHbeA00snXSIqQhwP5eou5m7vnZPHkI8H2oV9W4FFdMed6dpAsM6wlzM2P6MF0mI+6CNoZPQOcs
c1aMbvtXZAr83p4st8GCGtCEU321jHX0jZSGHjCYmvNxmedpL4cxeS5d1ud8FOVWh3i1zjz73yUl
wTV1LRgHIyNJ6vH+raeLc5CQd39lQbQsqReyuk2d2h8zNCKWCtmRV5abkBAOALc0N0aUNqu7IViF
VV//ABm5XBfw4llFSwPJKDkpN0hnxKkV8t/+YRqpfmxEv1xpp+Ui5RCy3/ZD0924RFdvsYzIA+CO
w4ZOSXGA4ma3bmvBN9C9dNdd1fhvMZnU7wuR4ExHBXiD42wbncAYDOCPIQfwAJsg8S73bWxH8jw1
JNl4tMfNHas6/tXydnjC9JvteS3VDebxKEKUoE2cFrJTV2TE7Gw9KIDSUtfD4cy//n1nAv0RxhuD
awhA7ydvPTC4fVmanm09blqWkdkG0xr0V9QF3NWC/uPljth2uNYfdUY/jylqbpkFczzeLqV6b9wZ
FXvy0niX1N3PNPEhMwuFAkzDfdDMjk/954QpohVI+RgWwBRlDXWcPDZ3cVvktAO0AHgoWf38+jWe
+croKUN/Di7nQHueth8xnoBQtoTc09KBx9FJFNldEjoXunPnHgsjArRvj9iF8JTBK4reL2rd+7sl
kbD/MehqxXnINZAstwOG7EV4CYB0pq0KXvVRBfroKPlprDRbDyiUgpFdkjR0FZJaZ4DA1iCPBD/D
scHcZ2iqlZVsyJzeKbOv3+qZzRlCsBi91aNC5ifga8z6gBvbsW2oxU/R08faTkUaLJeUFc68V3Sn
wUUMjiId4Kx83C4SIjaihhPWLlbUbAzGxjvpdm4uj1azDbVe3nQEYGIbIt7+80dEnxUq25DPAdHo
JCOZXXccgfGOt8wX0RaTjzp1UNXsEwwCVl8vdSbZOurCguSGT4kjeBKJFh36MI7iuH1tmfH521h+
s8N7OL/iNv7HxxyfDS4l0ASC2yNO4scXCgkWmJwjM4aIDFMPiTlSBAj0tIua/0PDpWNfHPoS2J+Y
aSDInnaswxi9poZAd70YsPsN5POzRDTolAXwlEGKs2phmPcvHu/PNY/R4I/wsowURGkby73HW5jG
sdJuE0BAbtH3Y9uvP9qZ0Se+2ZESBCopOGInkQyKEcwfDIWtg/8w+ntoNqJhBwLXJceS8+tAt/44
pUHAPDkCyvF7w8GO2ME6F9Ii4zzFXRYXtfMTDtduhYLZgTTz18927ngDwAvWFqbj0LY+WbN0FlMt
LlP7FtAbnhrAbx5tn4wohalvLyEbL6128tEUZeg/zQGkJMSzgjEnaE55HY4XarRzhyxCfMa0FFZk
n2BJHIKShb9UybYf7S8X4j/p1IorOU1ZXLrfIR7w19fv8Ox6/t/at1CKB/br41ZEtlnNrTXlzi10
2psbD28PkyJgoQ5xdGnIdnaTgOqAVAaP9sn8owdnlYfDEux6cOufiFtjhYYDD5XD4a74gU6qUf/m
qAUOkHpHIzlIzXx8PlHbuIgcW+wCzq/1op7U5P+2zvT69Ws8fvyP8AlEkf9f5tRTgU9lqGP0C3bN
yG65QYvBv2Ruc34JZIJovIL+cpoidKULU8MSEquEgnkrHK2zSEKn8usHObvLcWH/PQfFBjzdD8nE
1BEmuKXTrUQjKoxyYBsvfJSz+wDy4kjL8VUQ4z9+lMk3g3SBTILe2rTtixfuhWlkkcAP9//iaSKo
+cN0OggQmD4uNAxx7XTccaGxD4aJMRs2FSsUNBcO7dmXBvhBdOTvfMa3wRa9QVVYwaGn1zl83teO
jeFFai+8trPLxEg0QH8CCCY6nuU/rg1p/NYkPmYyrZBwBKz8BOBTb7f40T+HOGG6j/bGkTEEAcpT
NBAT7hTDY5VuI7/j31pmBfoJ5bT6+uucSZugKwhcJLYA8qbT2ANHRUc1RcB3brsz6ldQOtkkHsMB
VbBB3PP++RmFmseRLn8kBCLCfnx9AtpXtS2l3NXoSyXT9IP249vXT3TmjH5Ygn5cghWxqyIfeHtW
m+QtUGh/o2EEU5CvlzmzEdDsctDxwiXxWUs6IGEL02sUXbNjN7L01x5cZwvQO75e5szTYBn/KGoJ
CUjwRT8+jZ8YNjF4JkH0Ij5A9u6lC/S3r5c4Ewn+XOKULqDRDoIweovrrrXh3cRqf9crWKfravIz
ifT9ggnA2TcHKhz8w/+2UjzZA3HHR+B3GGR4aLkmM71WUZ3BBu3fvDlA92AqCW/CT2pdaAuPjo0E
/ILgJloEJZqF4sISZ58EHJK/HRCR150kP5ExcTwFFjguU3KMoQHbbm2350T944UAU0ETFwIvkDH4
pLIYO6aTcW/CrbFyG7L+N47NA3q+37/eCZ8TkSP9EUB+5Pv41+nzWFzebNaxs5tNf4sbaKsYuXKn
ao///rkj6q+vl/v8+o7gmyMwFn0L+NIlJ3t7sqwi2p+hOxoyIDgWYviKyKPMYoSe9SU09vGv+5gf
ABZzlPDFL0cdevp0hY++3hDjJQ5IY1NwGW6AVdz5or5e5LTqbXnonHYLU9RLoeLzGf648PHP/7gz
vInD63RcYInndWMGn2WeL119qS1zbhUoCuKmQL8aAfbkZioaMnQEtcGuhQ3wnEYwSCc5fFqQo3z9
2c4vhH0IQCEaC6efjfgWXAULreLjTFjM6Ae67QXw3ZmdcWRB/HeJT6lcUxAuCoqzC4dHwANgwOsq
NHRhNfP1s3yOfehlAZIFqjaiEZwRP36afu6xUl/NkIFgGwhQZs0InTPXZEJ7m6+XOgMo/LjW8bf8
sQ1stTjDyGiyC/TUAaBk5G01dDz3oCMMefkQVy4Yz4Axt04eASi/gmqezkNm7dpBdnPhK55c/GCj
QXYNhwEtk78d7E62CyCyJZq8nr+l3HVydIx3biRepiBYgQGIQXR5C95JceF1n3zXT4sef9Qfr8AN
Cjo2Bbwq3LIacwrvlHSCn89eeLAk+/p1n5z2T0udBBeS1K5rg6gE3vhoFRBWj5FDHkYh9+MM8wKH
s4w34c+2jl6/XvjkePxn4WMv1kMrFjpIJ9fbGE7opcwV38Fo3U+jqpQbXOviAqn6lEX5n2UgNfO3
WvhRYfPjq5SczLKGxCHcsoGuDzE0t6PZNwA5RVMLJYk+b0e7h03ahhY9ZLCjS/JsxwX+CKd//4A/
zPKik+cUgzNOyqkJZq196s5/KUXSIW7S4Tgq9/N//lLRlvXgx4qY8wlbXNVVBHxYBG+LWt8NIzoN
CS0udGbPbc7wb42go3DLJwMSRtq+dyD8v4dgfbgKMORYzTBr3qoEI+OvH+fvTfDp5R1pBejJIns8
RfG2yO1d6VMJsEFr7imIizplboEp2zhWRZ+WTtDIbTBLlhxqtFYGcICBHU8Hl0zepprJHaZY4UvS
kyTzm1i9Db3wnI2JVGcyU7IxzCdGMbZiUGTTK160nQWGkKoLyfbZTYDy8TgkRThJTg50iZzHjtp3
dhYeNVkZw/C6mZMCkKqqy4At8TPMHYsLoevcCYNQ/v8WPTnajYt2IXdGMPyb+ldr6TvkQJYLG+7k
YvjP7oYMFmC6UOQF8Pnj8WIYQXamFXwXFe07lGeuJgQTSBb/qBV5/3oznIvE4R9L0Y9LdTBzan1D
ux2d4mIz+LTYxCUgF4B0+wqGEI67DpcOMMeEXyKln93yKMX+6w55/PM/4jFsErtJF02yBXIVeGsH
CL+xCbOZ/kOFyv+8zj8WOrn7WldahetbYxgt10ECtIrTPPm6//71q7z0PCdBUYRuaerRyL+doVtY
L01Vm81teOFuORt8UZf/7/iefLJZ1wBW6LjYJxaQxAp0hybprwsHE28mXZNWc2SyEu2DLKC8yHE2
q8yG5EIUObtxwOQ7EpSOteHJ10PXoBs6q/tdAPhwoob72B3veQGEJgAJuWfGHyK+2JY4ezACRGAA
5jFMOgWwVIkQETTYoeEd+v1hYQYgwaIcV16p7DpR8c+vv+jZZ/zjrJ98UaeeScODZdlB1F4Dl+Dj
spsq29+ySrorFgkIBIztvK8BJV9/vfSlzXQSZhJoQNQgLcVbiFGuQ97kyeRu3faSm+K5ZdBBD/C3
QNYdb/XjGZyH1pssGaZdGGLS3k8ZRIweW5ZceBp63JOnV86f65wcQeIkHLXqIPdTCepXKtCWu5/a
sf+rjacJwwFbz4dY8VAeopaHO4C06I9uTjChbI1XAB7nLV6ddl5UBcAJDgqGF9DSXdZDj8FsS0vQ
kIGZTPwB8pIiCoCRT/BHKrNytpdugHO7AsAmkK3co+bZp01I/E6WSld7FS3R96n2vXfT8yaliRpT
HNvwGNDYOpbsksrUua91HArARx360iAFfvxakmhU+SyECypwp3ZMrpKFAoBDv32990DVOPe5oBOC
lYDF/DTUPwq2mw6qePsqcDHBpD5wN7RRwwaW8QblXWOGl2A8ki44kW2ZzfBDuAJoHw6EnNg30YD9
OsZxuQItk+uN6gLxULEJ2lexgI2IbgKAZzAATBvh8C0Nu241LO18Z6wB73x0+u9+HNl7vxJmCyZE
uAbZIr5zGl1X6YhGMewHWXUlvFivqFZBBky52oIu4TyDGVrf1gGxMoUoF0QW6DSIXCb9UeYMjKXX
umbuI5+BRCWkPSKkvSUzSfuzKSO+akMRXfuNDdaAryXryXPwN8IOIe1nnWxjHZVvtd/NezDalp3f
T8sqpgwsP+mM5A4qwWpnZaNypqF7kDuyS16isLMvcH4DUntpWEQwxWH6MJLmMRYKSMmWxZlCKbKr
BUTIqymSq9rChz0bI4RtCkzFBCCnkKmKIXUXwoJM5BEQW2ghjM3Wm6Pme9RgLpy6ckQXg3r2MJRR
smsELIOsrcKUDzMAyhxQ0e8gDh7htUUNac06UWCO2bB4PupcrGbHsyvPQBiJU7rqyhjFUVw6L6Sd
ktynvXpyW8v3fggFQcW7YdPOx5Qb1fhj6XVApBKzbJIYubFbavfV71qnz6jTv8Z0bjO/H6IdIMDj
1iXNBDCS9TLfBRDTbXrnnUQ1PnszVz/56I+PcqgBloo1v0WE8YEETnrQS5YF0KzYx37Avl35vmUP
kpeQWpMWuiacBVnjqDFT4AhmkwNqOysS1HVdlJQp3r4PWFTEngLpAQYa++LQCAV7U9umoyiGtPZ5
hX4FwErH9n0kwBSSUMSC1uVhqGDAVtGYPDsO1JMnJ9SgcVQgpAG63rdr5EzJBs3YJYNTGMSVCTsQ
kA0eAOdKVh7Rr0uhnoq5LX5Opu++CxyOXYM52IOtGgkmukKV1BbA39oCxg9hscCAzYVUFZm7NhM1
OVJjl3fOJVguRDCgNUev2YDesuTC0+G3wfZlDeRGMx4BPzHwaiG8qBBsd1EAPnyrIEsCIBxGspip
p3GCLRz138mIdgaO9HQVgy96KxP9NJtmvIb4v//qqVr/sjPldOMhw761oQGovxM9uqUx/m80Sp61
DYFjd7mfgiGjssHp9Tae+wqoaMhgQTMtWmCzFvYuuNGmAXdIj1tA/atDV2m6pcVS3NeDi74H2M93
jNrgxc5evamDmuWND8/zKggfwjFEoi1gj+HOE31BPbrs3cEqsFiP0yLoS+4WolQakWnIOwPWE4VT
6QvrsWm9ZLYvvqchFTcUg5PHZdJ+C8bGAzKtUmMEAc4uqHIcb8gRC3+sA2AHZXtnShfsKAQc/FNE
zvgdWCC8PTjwmmeN33kjphpfS1jQRFghAKqD0CYcpYALzbALvBR8fwCDwyXMIWIa3LlNMK9xPDie
rU/WlRIxyfCD+ZgN0QwcbifUtC16kAeKCQCt1JPC/47X3m60a2Dm2muoz3Xwyn0c4wFstSY2V/FA
+2vmyOlQglrEkGpGHQWHoVa3DG5eV1UhaNaTKEgxKqB3+M6YFaDQuAegvfypmCK3UQlsA+gD/tsC
JSIUgCRKbQTXZAZaRgpYor3xaunvKhJOK6V9WqYzvN3yLuT2IAAIvaY9ITfwQux2jCn6GsaDvJJm
tJkYXfedFKOLGRUnm9oPxg2EtZ0XxcZhVUH0HqJTjvhFK2zxxVA3t8Iv+8whoZv7ArECQpvtJvYn
DZFokJwE6UGYGOe5y+0EtRyOv7+ilfPUEmHfQsfMeQ9CzhqSfckq6QGVF9yj6hqqGhpMEQWVBzOR
IquAIGWbAa8Z2hukzWpnkYeQlOiXOCbuVgJg7f2MzkYWVLFMAbiJn3ynRlcdzu6bBErP33s2ktzG
FtFyCoHEg/AuzwBjGQ4uQEyvME5moJbN+t53B7kLhFhWtZFA/LOmugIA0e6Q27tPAJwkeTAzNWdW
h+BitUnd67RlqsaOAmXiyVtsnHqGBZuhar2HwJdAoSXL8DhI39SrIfHaV9OV7QusQLxfE6h1eVwP
bSocWQGxi/jwHb8tGFYxa8yW8bj/XjUVs8ifQvd2wfQI0nRUgviWhNy9AeQmhJ9doMN1Ba2QbOk7
tQkUgOqZaqvhvRx9uhKQ0iQQGLb7RJZllUahjJ6CqhlfOJnMtpOKZ3MIGpbRc3gADGDcdIVqN1UD
9U3MKuIdUEoteJkEPJ5Y8jBLcH1vC8XEm6ulzVCqcUC3md3gOHXZ4jlHq+YIiVyToJgCgHHdKnTQ
VCN4Wo1htKQmgUq0dYnIiSTyndikPBCXv3UA1K0UKqKbzodUBK7HeQ3x6T4jQa8QukAMSxldhjQ0
g3k23lSB19AP+6jh9B7YHHqTKEjd9XHLHwNe4b9bWHHvlkGVeeAh5dxW/v08eN8o0rJDoAaCJjFv
eJk5fldnlfY8HPPK3SB+qN2C2wdMTtfh6zge+zUrwK2Il67LEHW7zGctwxVv3W0QdubB6/3lJuh6
RCYz6Hnv+XCGTDlSjau2D38c0YkbsvDh2gvrYJ10s/eCUaFyUzgW0Ou2DsUWZGL6MPZVvw9HsDWm
FsCwWfbDYxMYth+bwdl6/dzeG1n4mz5q5nXbS4k0wte/CtVEh6AZl51y4aBEEbKea2yCNdpS7e0A
XOdeeh2erEUiEhF/yZayH1YaeNNobZGxb4J2abJg9HUmdRGvVVSAw1o3c7RrEyUzuGlV+agQmkmd
/Ab8hALJ3BVb6XvFIRgaBTZQ3yZ7Mw90rYQzHopiRLgNazSVnJIiHwMIubFA/g5o5BYp+CfwlKyJ
/E4C9RbaQa9k2ZDHKBow6vXm7/CeBKvXMe64NSCpwyUbWhpV/xD5fD1YB/wukUgR4CZuOrS+Zjpm
EbU+QkoyhR7YuyP+SbVd+C6A6MeSliaB3ywU9+YxC4KpyaB2W6+abiEbToLhMNCIb0G0JStBeHLX
BuFPPnGOXQtQWdpDywM3RVmXGXMxJlReBEUcTMmRr5YWjnewVwkda/cuvNrWvd84JAt0l6yaIiEb
cDjJGmLSakuRhGdcS7k2JjiSgZF+ZkE/O2AwF4V8hU39r1AWOsPJrbJgUUkKu1WZy6UtH8KA6E1v
tN4mC9ScyOQMGUoCtsKFZnNYo0a44CK4HEDbJPWbQOaIL5C3rCfxBslunRZexK+70rh5bYwHlkBL
U28KnmH1WeR4w1BhaIdq36GQzqGvBPZjPXbfnDka1xMQ+IBQR16uhvAdtjUqF3M57Jml96rH8MW1
PeSrwQxo8hZWxpAqAkvzBg2Heq2UeofKD/mZLLJaBz7ACa2rx10baQO8fSsJGF+lfwkoeLb6Qs8U
0hmYHn/ykmT1RD0oRgU7XP1gBFCo+EDRQxqc2xECd1/XYOcXA381BKjE++QnuRDKK6Zktdc06lBV
NvU2KocF5Lxkfvp6qXNNFSA6/7fUsRj8ow+HMShkYR2msAlBvoQVmrjzyx9De4E6c/aJXABXKAI2
gJ3HP/9jmU65HBgZyXessenQuocqgAKhGS6Iy1xa5qTTwCHdF5cWykwINrdBrK+WJAFWr5wvFeNn
X9vRWi4GIgt99JMODa7ZyHUlJmplMUOyofGX8UZZ554WcQH5Uuv9mx0Bc1vgVhIQKU/BPzoM57Fr
YiDMUOu2dH4Are8apcD6X+wGZPAwHTk66J1iPop5qWbrePMOCoX3k0RcYyVc4hbYWSz169drnf1W
/7/WaT9DEel4AoOCXTFWtzCOf4jrTqRhEd5/vc7Zdgb6pTDjOmrLuid9vETOE4gvptuV7Z1cUFuz
8m7IjklXhmrswiTn3L6AMgrg7j66RJ8w9rzRSVDhPgcCnG4Lop6VAEMUTPsXHV4Sdj73AiESQ2GO
jmnfJ0R2FXRFvBRS7CBOv/Px19dLkMN37F/sCShaAS0BO5D4ExrboxhIONCX2dmkxl0xbXRcX3mA
HoFVemGXnxuvHOeWxzgBzNGpjg8aJ5PpYvQ9C9CUPAx1oq5bl6NZis2FPXHEx5y2JIHtQIcLekFH
k6eP8WicCaXVINwdpEZGAvkA6OBBIBo+9hO0cU0XZBj6iddJ9XbK2tBrfuBap2uwyiEZgvdBb/jg
OMisKxcpbAgsEVxtehE+d6Jw+5T3GMGittPqThBtfxazjP0sIHJ+pJzXSJjLMshQdyOhHnwoiWXu
6MG/gIUhuYakYnftT7R6K1gPbQI/mpw30CbY70WR6qUh/fLY1QX6AGOsGd86zHFgZp4M7X7hava2
4ay6Il8qVLdpNJZ+k/kQF67yCl62MhUmpGzFwCR+QVEsFOhxBa1hBenZALINi//KOvTWQGFGT2XH
ej5uy1lAFHkIqXWRRnD3tixowrNh8GSfAjUQ/xBcqjHXflQ+JEVhppUBybQFTViTvxwjqiWDy8bw
jfugFOb1rAdoDlt3uJlmzy/S2DoVcAmSVj/b0gGJS8r+CjquEF3RMinb7aJF/H0a8WPQBoayIZQ0
lEjWzP4fZ+exIzfStOsrIkBvtuXZRmonuyFGIw2993n156G+/8xUsYgiWrOcBhSVyTSREa+pzZ+W
x/2/Qc/RM/e3V8l0MlwtEhBWXProS6nG7G4M41KrNZ7pri4/Gnmya4NXmJG5QKul+3U71NJetm0M
ZomjcczPmn6oV7V53fuDqyl10qPr0Us8VZTyICq/eb0da+mMciY5QIPUgt7NtDfO7uKyqNUElR5Q
l+0n3O4qSb1romEHd/wPuqVgEWicUxNC0Xsa9FmgQvD0bewcQ6Y87J8TJ/C/aKNYwzipU+H76jP9
t5fnboFxmHuVmreJK/kyCoQFaZm5TbpOjnkz5mawaYqmlA6Qs+2/5TFFjgSxgcq/U4RNU1UP+mTb
xnJYPxi5XWmPcmvIRy030jdeuc2XKh484KgKsj4HYQxN/VDGIQIZt7/JHKLzu015PlfTRzubq3rI
RSPTSnKFUuD2jtpQ0+5b+5/CurdUks7XNPzulWgJmA06FuPKebi00s+jT38/i65mCBapeWm4JjIU
2aGsa7s5aRWuINDDeULusJiUKCeNVlg8rox8WtqXnw9BHPJcA/E2G3rR7CgeQWn3fdR6LnrO0biP
8qqjodOXRSvQ2iyc5okum/bdU4bopcaaRz1ohajg2E+EggEBBydQVlrw1/cQxg8q+550EQunOaDN
QhIvRwNBRulMPuie/DiYxqfbw76e8csQs7MFIWlkbQrOFqm+k/uXkbehbu4950f7By0rQpE5QhTT
QGbO77rG7xxQtbV0QuRm14j7OAsQKMB/5VMjVweq2rdHNn2v+fekFGghOz7RquaXeBSUNVdHaJ3E
YIRvfupED7E2tMhQSVTjB1+Kn0Iu2KPv5OanoKF/sZJFXCd8k24erTlkmhGsm+fKhRU7ljL4gav2
lAn8lmrCW6w9TiJX5GfHxPl6e8BLn5Iy/zTH4PkwM7/cPFJlSJZcawbXhJIerMqDzqBE2r3nIIth
N+gEcjea328Hvb4wkCCgJMDTA+oahM7LoDQTGnjApX1SVSox6a5v7xCQ/4N9AFpvkpVUcdGeA8r0
XOfRpsaQ1DLjWKj5c2YOp9vjWFsts30ALsiiXgHxTUfz8JvHk+tvRRjaaxnnNBbAuSuod0hIgOBH
p8cofQXjSn67uNkNXZ/yW1jF846uxveKI+FYJ/iVh7aKPpVK9gcfi2bxvyGmn3B2vIo8VQPyLekU
+QUFQvmYRPad8V6XWe4QvtNZmNl9y5OwsmqnB07vSfFHr6i1rd+l9iFTq/wfX43XMJVLC59WuDbV
RPDtnlMqAtPmfpU4StJQtjZVq/1jWf3zEEn3hWm/tpqzkk/8/hRXRwv+1yrrHtX3+XpsMlUPfbui
LpLW2VFyDO/kYwG6L53ccKue9ubYICFbqN/YGshnCQnpmixt99Q4xmPeWubx9updWjtAtS1eloaG
Oe0sbcti9OrqpHVOspF+jJvxuxE1b7dDLJ5mZyHUy7UjZ6nqt5liuElZfkhM39lYY6JsHN9vDrlX
KygTBPZOD8vgfUjo36uJ5v/0jKULd8WC18Gnlt0YxHfFENQu3iC5uW2AaZx6FCfMlU+7NJE8xkzH
RrsWqt5sIuXRod0f9x41zcittPi5FOkffCt2oAIPFEosys2XE+kBhAA6LrEJc2mPhJ5rFGv6l0sb
AkVjuI3A/CkGzm4CvfWKINLM0aX5gAK2yPV2p7Wxtu3T7ltgOuXK4bl0CZBds+mp38lXugFWBWO4
zSyBk3r7jL/ZhpYQGn7KuJajLZ3S54FmBxir26aECPSK3hcc7AIrc0fdhE6SceFFOnKwjmc4BzHI
SALqZkrXotEoVm5R82pAYsoS0m55ocq/7CCkGWAnUurtmsrxHjCi81O3kzNpkyeAeCluNd3KPClr
EzU7GYcQAEHZyLYbpIAW9lIq2nEruKXrnWSIWrprTW/ot2XWx6QLclOAu4iNHHlDTCWO9MaifOOk
Uhej2jjSgYhLU/uMoxe6MLd3++IKmgA+JJ7YE8yfTDR1tZEdiXW81fm7Ush4rVeBtZdLo9gmIvir
6Iz8D/Ye1TEkmjnEochNv+nsdgqBFWQtT+67yBnAvphS7PpDHT7fHtniJziLMrvoY8+3EofXljv0
dEFN/6TrPrMZr0zgchiL/2ygOddQar8qBSei5NZRrh/HOm7wdPDD14TWykrisIDFnN4r/8aaeyx0
oWjUPKj9Oycek72M6hBQJTmhqYGYkdXRXJWsSfcf68idlvvizgFQ/ZmGwTvton8f1ec/ZH562uC0
owBuYy/S7YjCIQqlOKhuwjBz3/8V4Qwg7MVymWqPl2uFuifad9hXnIQ6fm/q/rMaZF/SSvl2O8x1
iYJp1UF2o1JNy2B+r+ZBH3R1WPh3IImQHMTvDCuG3IC2d2oaK9N3VWgaa4XOhb2HtSD5NHLMVCvm
Ygm53aLnXZm5q9bhtqRDW8SPOkqUNMd3cbNyu66NcHat55DVdfAQwV3ad+JeL2jael0rneIEV6Bx
sPTjH8yoAWhx4sBeK1z7RTNGUOGwA2q9R9Bnr+Dc9tBL79MUfcX3x7Lh8nEpUdC6UpqT7RRADVCs
UywPW1WLX1LLeBiRwOwsMHm3Yy3td7iJFKcYGdtxdnjpWZmjwJ6obohgpP9XKToz/cE1HD+oCEGv
nGFLuRjtF0yNENGmyTnbZ62KTYFW4CTQyObWb+VdZmgbU+u3VVnsWsRl9PbX7eEtXbzU3qeXiTUJ
wk9/PzubDb8TZeCHCJMLABvas1IPOEc9ANPbFMmGxDOK11pNSysTR3OSMB5+E0v/MmRWObWZaVHm
Fk30Aj50M4nM5o11qNBVvD26hR1HZ+G/UNNPORtdOeJbrXVO73aBevDU5yRqn1BcuxcjuqOyWLnn
Fr/eWbTZUkmGdqw7r8HmSDf7E0AYsQVrWQW0cFU8ciJD2KhS5uNpMIcftwe6lN5C7VRpd008ovmx
aaWDr2hcEm6S6Y9Z3n6Mim7lQFkIgbYjblh0nWTnyh418SobzGs84EvSHgIp3zfl2lNkYWXYgIKp
qSBTRTVgnt6OnoGXBv6MUfVWYwg1UhjFt7fzvZVL/PfNOXvowQ+cgOlUrK6lQvRg8GP0ljwX4Ea7
wzDYwlxAMp7zOnuWYtXc1h2QSxt/hKMMhOK+Rlh35WBZGiw3HK1qfHJ4b85WC8QVK9f6KnNrNPoi
dKtiQ9/XKrhhnpvCBFdo9avsrKWgvOC5gaib8USZzXCfJhKuNyhMVkOwG8MUYlOVfUjU7EdYxis8
vsVYk5olxl8UzOZFztKsY6fsYKZrYHh2oFY3XhtH+9Jy7gKv+Hp7Aywc0whkoK+EeKZJaW42MDSy
1NaRMv/OdprmhFal/DCOTnpQqtFfOaSXQ2HRQcMGQ8t57oC6y1B5ZPxu1WWuX42HAgcm/FGO7x8R
0kOsDQQytKvncQ18T0JvE/kKHFb07qOFLFZnfnl/EBwpFAMdLFh18/VgSJ6cVgBi77TGag4KmopQ
IgZlM1pWuLIclqaNIJRMJ01Vef4CL4pKajO5Cd0syeFiSTsF1XXJH1a29mIY0J7EmDRo5934wNI9
vWhLQBJd/AkY3gl5dn8j+uxP4jCWyeAcP4r5xVnrIzLbNkD91h8gkAATJZFz3v7g8/wXZO6xCMYs
CJk0/AARZCy6eAeA7pQqa86TSzsVzRJSYpQeKPpOc3p2Tap2BK3eQCnF9D7AgdnJToz8q7RRZbF/
/4DIPOkUUF6jUjJLN0SUF0NiDcFd7zvtKc68eBekZnLiISGt3MaLg6JwzXGHpBHFi8tBpTgRdakw
dVeWOogDViNM6dhVqSFvAP4ZE9gpCvKVTTsd2vN7hXRKVZB9+91yuwyaeANS2WXtuLJW2K8GMP4Y
+kgYnkKva95Qm+5dSS7XnmcLUR3aSbQHNPQm5HmDwIv1Ibd99OwKW3x0lOSXJdD1rwA16yVYMsDh
f/AVz6ZWvxxlYwmziVEgp8HbYrutIMrdVaAJhkRf+YhLu5k6LPuZcgXSldPIz1ZmJAUNSHuM63w+
1l4p+/BJllHf77NR/oO9hpIkruw87CFSzXJvsyqcNDVH5Gjyx6qdUu6fY1z9wfo/D6JejkdNpbQe
HNBwmTAxA7B/5F14VDtrJe9dnrb/xjJb+4Of55LmlcimlvJ9kxPKSZ+RnV3pxE3feb7ap5xw0vOi
gTM/N2r2Xdz63BRZM/EHjUo9WGqWr8zZwurmaEIbmFCKCZPwcs5KR/ZjOap8VxMCRs0wZgrULkh8
HB29Qa2vbvyvgnReXlnmi1kibz/Y34g3ws2fpvls9eFrg7SyGiZ3dSLHh3IED970DUazUXOSiipG
elwb74vAww6r0n4ooxWsCAotzTAKRsA0eX7y/pyNXW41tLPrMr2jVt6oe7TBY2MLT/udArFTgQfO
H/1DmG8w4+bvhx7eECxUJ6IwN+6kEBEJnEBuHxoLL01CTNRaG7AcKc3lZNr54CdRNoZ3jhQY1slv
AFM8pG0XPZaFVH+aIDJf1UAqYN6YkgwiAgVZ9/ZPWCqo8T1ldHkwgEWCdzadlXDkHgPJ0o2Ftscz
496L8md7CF7pyH82cbWpS7iDmg+8MhPlKaj6aGVNLSxm1F9QBEI1dpIpnC0pzxRlRGJuA6pK8l2C
h/BGkbFUyGI3raXnVkrllXfGwhK6iDjdk2eLuEnsoLG7jk9rNCDn033b++8/bqjrIhoIUxtC0/wp
Q0W0z7WAQUVp8DHQxx+tB2vTGp5vf76FU22qWyN4RcIKUHW2guIwNmDcWsFdlEZfTa00n4Oy97eh
DFXhdqTFr3QWaZrTsznzTS1SzLKlRJFKz01YHs3RQX13GOkxeNKmUJKVlbn4kc4CzpZF7phofiIx
j9hEQAEXMlGIQMfKSlgcFWx6m+Iq1cs5pjjXM6FGXEGYSwSCF654BRH0GZn+vzEVfqtzb2XHL2Rg
U5KAsQWqVNoVTmI0lEz3jTp3R2Xc4UiM5VH/jBT6HpLXyjm5UHohFHUzeuBoWM5P6mEMolQOADJp
ZYXLlDHGJS7Ira7/zCy1/igPZtjs87CohzutlwGl3V4vs5VJJZIsk4SPaqRq0xiYrUy/8sc6lDTr
RAsQcYT2qZdgAtn2yrKcjfL/wiA2qkxKWBQ+L5dlWMci7Iw0ues6x/6IB2X0wQ7RCgiLRmZSnW8U
1oE7K9U7c+n/BQZEBWR7AvTN0/a0sE3IsjrU8NZ7lcPwQc3sDYDRHa37ZmUuZ1vhdyy8L6e2MODZ
q2RWy5uI/nOsgDqWPhVV/vforUlNL32u8xCz7e1k4Fdjs3ZoEZnp3oGQejdJp+PoGbQro5l3Bv83
nAk4wa1HEjtfmbXkqXoAa/IuGrLB3sfxaJ40qlz6ES4f9DdB923ikMIY3hSjjsWMbkbiJUCuTtna
WUkCLyTDuDdKC2J1VwW8ZPlHwn53ewnPDof//U60PycbW5K5OfRBhkE2dp7auYF4MiCF2FijJV91
qyU9XRNoXfjEbBLyRYAWdOTnlSE77rzKV0ps09oOTWAlVd4033+/b7R6EWXaTWeHOI4ugDmwwXYl
2OH5lzL7qwnRb5L9lU+8sJoAMaCyBrxQZtnO3rROQVNyjKPAxaGH5KlNn4xhPOmpMawEWtj+54Hm
0nFJFwVhgZifCzb5m5pg2dBubLk9yq13HD1Xtb7dXhKLn+m/gc1lsCA8SQr8R7r/ibS3WpQHou74
JyEAyk8HJ8CGaVWefSO4sEkUjDoI3i4/9F7+0MrmX38QYvo006FJQW12tcZVmA/lhGHQuuQQm91e
DdOVc3l20U17Bx3OiSbB8Ygzh3Y5Cq+NEHYclOROktWNH4Xqc1ZW9SG2g/G5Lteyrfmz5P/C0T4h
feRJNM8h86gpc4XatFuN0VctFBs4xOk2VfQW5mp2F4TONnagQYp8IlF/vT2dC+cEY/0v+CydtHMm
GqRteqdUpvphHEp7q2MQgKoglshaoOifuYZ/3I65uBAZLTBvQHRs6sv5zeUAjmANN64cRfe56qUA
p8NoDWa5uI+53jirQe9cSfUXaJtWg6HxzpSlg102h0gp2M7+y+3BrIWZBnu25AcFF0uc0LGXTT3y
SvtQ1MmbIpLd7TCLaxIbaTBP0E+0+VPHzxTUu7Oxwo072nh+vEcXgWncFE5wuB1pcT2SfU1JEFJp
V68qo+Dt1mn4YKhe/cQ78iEc2/tQbV5NCXUhNMT70XoeauNbJlXvo/1NW4Ea/GRMbrK9gQxcTqZm
5XlieGno0qGtdk2K7ISlZPhqouiykj1Px/hZseN/oQCpoqhJB4xJvQwVG0D+RCAsV1YLgKJCrRwT
znPWf+Nmb36aRad/T5HQ+F5WpvSzVXN0Cm9P9MLWm+pg//6C2dbDQa+LMeMUbo+6AzjAQkU8NPuF
fs5Gf78VORN7Fmt2MPMOVj2/wdSrDXBuGovsKcz6T42irMzqwjIlDlrgU1tAduaXp+lTSDeRqTkV
ffbC9v6BRly/qWzHxYb48+35W4l1dX/aeSvjYRm5sc+Xy//ynWyb+/dAqf9gUBRtkKBnSNd1sVaO
QgkJUueEAsdjUJpvpW7f0Y+b3FLHlRrc0u6jYIlaLUUyNvs8weykAGtBodgnyqjVL3NAvRbvwH7X
Gnm09RXo8xOyeddmXXrwAC4dVSVay0xgKy3sDl4/1FQobACiniVBvm/aoS8PnuulojAOlZS0Fnmq
3YlNOnKqfkgiBFPyCMz+VpR2nsMZl3NrK/RM7Q/VaNfBVh4xdduoVoJl0Jhg1rmLnCqoaBJhognI
3t5KqmK/jQPm09sy8sYXg08KhWsUiopGdSUwAc2z6NmAl/+YosHxHT1NBwPEtlXJaK1g7DcitKJq
a8d15hqxZjQbkP6l2MlN5T9pQVGVu8zrhx86poqvqZp3Dmo8xTjuMlSrUredRGIeOqj2j7Ifjb9E
78kQPSPP8w/kmh4m02Ftf0mh4z1Ru6v3E/nP2sCHh93SaVEbbWnpKNW2M4rxFNtjU26CdpC/mVJX
vOEIS0PEKZKs2dRpaP/FBx8kzrYWgmKeOOOzCh4l2jaKg7Wt3luj+TXsTQzUoMgl5kG0uvFSSKX8
S4nofeLeZus7z5HUel8lAteZPB/qAlmsKBi2Ukf1ZBePJeofPIx/mIGRfRciSyYplBZxQXQ3K/Vo
lKntnYpWq/J9HI4+A6ixod0UmhPDChwL5UEg5fq9tq3quTLGVjyWUQkmsxnj8U1uE/EJARKEU9VE
bV+Nwuo7t0tVsHmirc03yywQpkar6MmWyi7HjTww1I1Xq9GvIewlVGbLMar3NXAAZ9NnrfIaUyFO
t57v5a+jXAbhlokynbc+bCMUKrxa1reqIo0/xjDH9+H2CbJwd8O9JdkHQAx9dA7xrUxTxIqU+65a
27tQN/bgA10pWrO1WgkzJ5wpeleA+BMxKavVbM20q7aDiLwTatvjyp2ydCZyd/IJMJeaapKXt5pe
6kkmUY9x5dCVy08iUbboG7T6GtNjOQ41J3kiPV296rssTOtQS+1TGLlj+EujRBG3qNqJtTLzlD7N
r2mG82+g6e9n6RV+65gbKpLq+pqx94cO84L6dHsVrIWYZwKeafM4dyRYo2q4HQxsOlvrn9sxFs/T
s2FM83k+jExUmFK2revJb472EID9cjpcv/W7yKj/ZA1gozYxlWl/ze/g0A5rn32I4JscHVA0OwaR
9OTbGSiwdgVEtDgsHt70Y5EGtub5WjzGvWYA4nZ1qcS7tmjxqc73UsHjuctpcqBTc3sel7aSSih6
shZOVfOaJ5aiqRlrieeWwrAoRJYIDHUGGDenMlcADktLHMwS+gkAmHhAzLYSRHkQ3EOaYtPylxeG
m6RvoVY/StnKg3YxDoghQKTQB2GrXC4NJ9bKWiRJ4FrDwROIsynNjrI4dtnWysJY+lqAY/+NNKug
5EJVOf4d261V09tqTZJSPp0a2WnSlz8HzmvlgMZTt1LnWNpf52FnuUQ1emgdUhRAnkbWnxzPDB6z
WjFWoiytDOraGJCw8OHxzaYRxa46z4RtnXKl/oAg8bZQ9Z+OaFfys6U5PA8zm0Oe52WcjnXkNrm2
jcuUxtKPyvgqB3y4zn3/Yj+PNZs4dchlrStgHlutKH8UxfDaKnL74uDttLIylj4RYB7AVhMdhb7h
5Roc01gyMk/yXcSvdtDqD6H4cXssS6v8PIJ6GSGMaj+mNhrdCXliHwZRi0us0+zLKi32g1rKKzWc
xe8EhIIEjjoOL8rLeEqoKPEQVgPmlQJlhQ73oyBLH3y7+DmWysOgZsXK0bQ4hyAb6JBM8mfzfZw7
Yy/XeW+d0DjaxlF+nxjRl9uTuDiosxCzxWdFvEILJQhwvTERCcGR03si99toqEDF1VrasvTJKKtP
5lEgDK/YQqWFnUUGktrV9HJ8EmRSmGHlDuR/rd6PjZV8uj26pR0MlhEzDZpatH5mi1DuolZrZMpu
TpkXuzho2juvGrJTrfXD8XaopYmcVjpILxxkrkTtPTEVU3IBbWaMvV2uFf4+qf1676Ncvona8ntV
DH/fDjl9m3kicx5ytgEqyQLSWAe666kYaYgHfAL2hvkVkc8sDCm3rUzm0scDBk5Z3qGCBwj3cv2P
eYsvX+aErlQ6O+F9FIW9N72/emeFqroWZzYsqSuDHjdo7yRxfCDx2r/oGYJsjpo+jJn3ensOl4NN
zTnH4KE3fxuLKbnt1YYz3pBRJfvRVO3WR5DVz9csI+b6Cr/LQyZQSjJ+qpRXt39bo9LlwzfDZcfo
gx2KQNZP8AOTfCgsq3HTY1PRbXq5jT/Q6hjCrcNMPDcRjqgPCtC07qGVEiVYmYDrLYL/C5UFfIrZ
j3i4Xn5VpdFbMy3H4A4/FNhQ+Gq7I3Tv01Aj43l7rq+Ps8tQs8sH9qNUZV4k432l3w1C39X2mtT+
9ee8CPG7FHKWFHu2GLthgIaElMR+0JNtgbGkQJNTiVbut+v9fhlpthtA2lm9kTvCFYg5DhnG8skH
c6wPQ/7LRBb+9swt7fSJjqMh6URxcc4L8oa80ioHmrMiyGG/l3mZBU+DqkoNHmVW0e6aUKqtg95o
2T/cJMaaDM3itE46RbDzWG7zN2BapuCorCpxZSXaiuFvKQf6jlEnfaWVkS5O61mkaQ2dfUAtqVU5
V7rSteTqwVSDJzr626Tqj6GPgK2/ctSsRZs2x1k0I83S0dZ0z80kLHm8OGoovpjRISoSFGL1PLjv
28b/dftjLu64syFOk30WNOGyU9TaD90+RxS5+pUG8tZwVuAOi3vtLMg08rMgcpjDTIhKzfUVb9iH
fmC+VIWir0S5HgqiDA54sOkdSpIy29FGa9K8KrTgTrak8L4r7OrjWJvmMbbUaOXwuF6CF6HmO7vr
/Ko1mj5x4Yruh1Q/9GPwsw3lu1K23977gS5Dzba2XoZSGyDa5po9CpRC/wghdasMzsv7w0BmAaRB
hxu40mzyWt/wvb6Go5bX1a62lG+9nO6QOV15dC59I1LIyS/A4tk5v7bbetBoM5JzpUJy7kVC23Ec
DXOrxhis3B7R0jc6D6VeLjojk4YaklHtap7mfcjV8dUIxbFT/WfD6deentcrnDc7ZxEiUshiMIOX
waQ4rfu6j1KMcMp9aIsT0qR/kPFTFuDfBw+lXWX83IteaZUcuwVVXHHKh0r7RySjKR+kojat05il
RX4PFM1XftyeySVQCHx2bOvR+lSQWZm+6tn+rbq0SDzZ7l2g90iKDrugSF8MaXj2Q28njdnHcERT
zUdNmRpqrRePkm3trEb6Vsny3qTPe/v3LCwioJlcACxY0OvzC0BNg16EKY0RzpWDhiboxoKonY/h
19txFj7qBL/EKxeBHI0083LYVhGYaDFKkdtqY7s30Ya9kwTq7bejLKzTiyizdZrAzkH6xwjpxofD
IWv8/AVoWPNBTSg1N0P9fDvcwi0D4hEbUz7kAqvXHxNjqO0aIkgY71rrXk4RytXiI3BWsWb8ef2h
8EBkn6v69OyBenI5gSIN0rEDqnRS4mKrRt6BlvU2H9aczxeGxGlPHQs+IenjHM/ZxTizqjlQeMuz
5XsYoM6dUirDg4MQ/MYXw/jZa+QVZdXrJGgyAv4v5ixTjWzRl7WpUoiOX+Nup2kfJfNY9N875VQh
3n77my3N44SqtjFI5Hk8r3h6nhF4tc1jx26rbe2UnP/WJqzVlX21NKbz7Hu2zU0PUcZQ5gk3aC9B
Hdyr5Xc9R5i9+EAjchsla4IBS9/tPN4s90AHkRYd3A93CJp/PLn4osTh97TVH42xem2jcWXlL87i
2eNiloV4GqzIcYA8ppdG/dJUXXMsLFVHrXxcU0e+PjnIx88SntnqaPGLkTQBSLrzardqlANeFCuH
8lqI2d5qbSUa6xFVckToP2hm6gKS3f3Bsvt3FNAZLrdvGmWFhgw6b8Te3gWa2Ld4cnD3rCy7xe9y
FmZ2zJqFsDJPKWS3lPD38Iuo2KBqp+4bLV+BXywu8LNIs6MWMVFFzZTRdBtFHtwEx5CdVTTaAdW1
8aFynOoge1b3OJby6N6eysWlfhZZu5zKbizw8MRdxy30v/P6KYWxptFiDX1cnvX97Vhr8zmtnLPb
Oq5U0Y1yErraoN13kHcazXRl3/ij1UELZkrjZGWOwFRg7ER9Bq+0tsxT2NvPitJ8apP4+Cej+S/M
7JsVPrOGExJ8AF57FUoUsf8BdZqVwUy75bJ6NW1YCP4GjEKgr7PdpOaWavV6YLty2/ThrpFU8QsB
L/QeRZeYdzWYHaS1sLIAmyRhgDsAy1JXErzpu9z4DfNHRZwhWhUnVenS29I3TRjhszL80VXy30B/
U07OFkc0xkWgZU3pBtgFqNJwwj5vN+bvR5hfzOfv8tNZmLTBs81oBfodqpA3bdq/mb18z8N25WZc
gJNcBpptLMsP68zpDBiatlpuzcQsDorTFvsofLOSnV5nyR6xgY+hJHX3Smp+ur04l7f1v8tGmW21
ZIzM3EvgjPdlvjUwdNC1X578pe5+YlqyckyuLY9p259NaYJEShmF9ngKEgx3HGkjeWvig4shWPwT
xR/exbzErzm5CkDEU3FqwXvG7Errm6/X1krqtBZldjmqWSZ7WeE7J6Ws5U/Yd2WTcWC/8kRfOOtV
YG9I0dEeIX+f3fZ5hOS0MhiY4nrxSSAwvVGrcYOTwFtfOR9kqXnKpfHb7eUwT+WBhOnTiwSlM4ru
VHEvP5HR2VhxOXVKu/g1H58SPN366MXDZPN2nN+92fOjYgoEKYayt4wUCs+Ty0BgpdJIBFrsAg6K
nUfVapJP/CSL15mPtmGblMGjVepysbNwE/wWG4lVbNFi9z4YWVl3m6LAPASEUbLWMJ/fPb9/GMVl
0lR1QRFGbdMIX0gsl6VB+VKgkJc65mGo65UywpwZR+efZwO1f0RVeWDQeLucACztBkcUzggWJ1Q2
iV0qJy9K24Nkt829pePGo0Sh/0nqk2EbDb1yLGJfc8G3aWtdpPlq/v1LwLFpkKhBGl+RmXE7cYpC
ie6SEJmWTRuV+msTmN0aZm1pbQHRm8h41MWvqZUeuDlP8G5DLUDdIouB5GFT4+lYfdd6+52X7u9B
TdRK2l8woeYPNycG1xSirOB2fD7qKK9Z5+3kwl/Zo9NXmi9jIL+oYWOHiWDebBkraFfFShzgYNob
3r2sq8WuG7XmQ5y21gs8WevDWEnFdz8dpIOXVWtK2fMjYhrlBAMGiDuJFswREF5ciKzE9Mv1absc
U1+p91ph5Ce/dBQMwiJvF0gg1VFMUD7f3sBLH/M88rSozs5yyTbHTm+oLIxNhbRW/CZ1OIUrmC4N
a9L+SzuSbwjU0tJo98wrUzo4xKwcrAzpGGmDqfZPM/SOeZmfbo9o8UiiODSBZCiZXNWISjOh9+mX
DVV5zIz3ovaBOmI03HyjHIjL6eB3g7J1TC/Q95HZ9ea+8Owu2Be96bwq4eBj1ZMb1UToEcOX2z9u
YQ6mBSaDvabRq8yZIW0aJKEmMDazan+r6/UxTfBSS8X7d81FmFmqqvYj7FUqZW4e+9nHPpeC595L
0FzWcTa6PaKFU4fWNcMBusNhMD//kE2qNRh0NHgTGcR67BcgQiR/lNdg5AtTZyAvAL8ApAbbdPY4
G7s+LhPfsU8ZLlLgUrYieBze265mI14EmU1cDIgakkg7utEoTq0oTl46vLSqeS80DR9FNANvz97C
xp/6qzDVSdMnCMXl9ivqNOf/042rLcv4LuCab+mfDXf2GL6hRA4VpvSxqxwy270deOmzsQ0mtJVJ
VWw+m5gmGEGrj61rD0rw0tXAHGLNyl5uR1n6ZoaB9BXguAlyNcuJPUHKDEYdT14/0HeKVJXHIYmV
R/q69soJvhSKNjJEQRNUyBVL3mwsPS4xvnSLrthY2tfceEBP4p2Z77Q8uPlgLIHcueZrk1QZvhmy
PCrq9oOnnAJ5jdi1OA7ubwI4E6RgtszLTkC0b5FOQKWyP7aZ2b6AAP/Ez5JWahALR/+kJKNOrH7O
S20WqZPCPstwcXO9qv/HC+N9l9T3gew9WE25ch4trLaLULNtpdQByR4qzK7WWhB8gzIz4kOBWK20
EmhxTHwFZaIQ8PCdjSnprdSMHCdwA6fZJAGuncVXzRxc3Flur2zrOmGYwL8KNxllXjSTLjduY4pS
s/GUcrG38I+6lWU7H/uWYSOiyvlhw8/cRYO8hnxaOC5MQFa/ZV10DsPpV53d1kroxBKMBpo7urW3
ukFsDMOjvzGCfceUs0/IqAe7WytrL80qlXMFU4UJpTnPjuw+xhIPGSo0oOPioUQ0b4cV8XduSZ/8
z3inQtSUUpvn4aZZOBtlPYaNEfk6xEMRndICW8FowG86Wzl7f7+JZ0kfXSyoyug3oj09H1Zdel5S
InZ6SiOrNDd2GoXNrq+19tFXwwx/I9WXvgwo9WTk8DrmAbGZ4JKJO2C01dA59Y8pfhTRpoV/h5it
UxnByqG2kJaS+OKWwEGA0Nj86SgcW2pj1XNOmpb+lQfliQ9c7mhTPoU4V2te/4IE+cehWdOnWTiE
LuLOvoCQJF3uC3St4JIcudYPVoL1p76m1LY8POy/OK6n7tbsesjrsUp8tZbdIjNEAPHB9sNN1leK
dMQfPgl3vtdUx9bURIdaaYPCB2wGb211Lwz2PFma9zQyNbG7zFeQcosr+7MwMwAcURM+SYkxrtwf
K6HmRCqhpCLWcPnFiC6wjjKIIjzQrf4BH7e1C37pqJiS7f8/t7PEPhR1ji5Lkt+J0MSKW5VG5dVK
Aue57Kum2sEw7Ac3wnUn2HSdrX16//GIvxC3ywSivELmBNjoFiW2unemPPp3hj8Wu2Lw4iO+kSoc
2/wTbs1rkldLlwy51P+02MDXzlaTEycjbpaAnDohxk8R0ZFSQdv59siWzsJJpx78szzJbc4Pfljr
Te3F1smWHjr/M1SsfRV4G28V3LSwVshlOH5wTueanr8JlUhIGqR1wEUaykVSBHHR3DXxWtVgaZ3w
6p0c5MBoXhELbEmxG+zDx1NRJq+xkj8XigL2ZvxqhQKsQuM63RrDdikktQOE18BeaDgZXJ7vTtei
EqMFrRtWofgoI9b5PfMQH0ksK7i3ndj5nphZ8P9I+47muHFw21/EKiaA5Jaho7JtyfKGZdkyAIIg
CYL519/DmbrvSa0udXnuxhvPGA0Q4QsnpF6U2xeu/HNbBAJGUFNHkAiJyHXN374spiB5aUl73/at
zpygDA5wbw0vjHJ2ftDhgKwKNFU+bkRVgjqMyvnOrcjB548GBrSWvZlzWKV818EldZpzG2V1AEQt
HQDiDyUS6rYSeoOroStg0TcNshRY5EEtH0xA8vXzzX9m/XBVroItUFHxPwwllUCIEDXWLmQ+CHIg
e21hgEj3fz8K1C6hdImkJ8IJeP+VoN5etrQI2X6hMrYXvuubSw3Fc0WCAOxqJD8AaqHPcnpZtA2o
pWWRg2I9g+c01W7+m/UEVssKvNo5Bgh76a4mdML5jjkrbw96D6giFhMMsKAWoP0nh2kC8+acu5fS
9zPBZRBAn8CBziyUs09Fxcp+AltxAIQfTi2O3nolLe6tAknN4gDRk0AAxOmzSAJ9kn6+8mceZJSo
UYVCzXTtPZ2sCjCWg7FIgBZuP11D1CUDV/FKtXTnN+NXmbs7WupUBd7m82HP3KkQtYYiLCLpCFW4
k6h9kX6jYUkc7KVu1FZ1crk3epURdkegYbu2uHCHnzkxKA8hxsQWwFY+neY89CZ3vJ7tewLLueq7
DmWcV9//flKraL2z5r6QZT655drBc2GqDjiUBDEUIntxOdxo1JaQ+1yIKj60nhAwA/CFh2/VjELK
ePLZZgYX+HyEamE1u/XP3h7gpKciQ9C1I6ulQx7sbJeZW0E41Pjgy3YV9N3FLOHc5QD/AQdeMfiS
UHV5f2wj2c84Z46zV5GdyaU7Vr7z/Pmanh0C1QQQq0DaRs76fohpGIegGppmP7Bwyxr7MFvOhaz4
zNmDvg7KsKvQXfShni9ZKQp/wWeLYNbtwwrdHl/AjQCJ8GfT/vl8Omf2IZwlPdBhA8DZPjxHeuo9
xvsl2Ck8D1TVW0mcG6SbF47XmVUD0R04NQCtIA11ep0sIO8piBFUeMrHl35U31gUXNiCZ07wuyHW
v3/zsEJhwUHeCWGoAS/sI2s7z9rics99sGWAwYQHPSx3s89X7/y0PLjsrGpIHx4jbSm3sTW61Cjw
0tgxjY6FPSafD3LuE6F/tBI81+T3lCrjghZr1aDB79Hz3AJUfm0TfW27+unzYdxz2w67DmVxXEor
Ju79AoKRru1uALDKjLSAZ7pOI/j5JB4gB8dImJUq5jzChI2Wx1nDKpb/qZfmUEnjd7veDkIrgRd9
8CQn7dlpnTvSvYG2bc6PdjAJ5HCwPnZjd1blhuSBa6VBq2Fk2i1G+4AEsdx9avPVbF7RDii8sXL7
3eczPLOQcEJCpAnoGPCpp5XOyFihDMIpgobeY174aeU2G4Pe538YBSQcXEDQTv+gRTtPsqeBYnAf
gzMwmA6m3874hoewHJoL2+/MlgfhB0UeWJNA+eZ0Z8ylngYoFgc7t31k6tVpvi8lg/+Q+fsdiKQG
NxHifGg9nWIKYTJRL62G0hNkE2JtvZLxQYaXwBjnJgO4MFI2gHo/yph2VMHDrwdNy/V6526KxiYx
VjBlRTfnL1Mh+wuLd/pkrUUXzAkPI5oHqNOd1l4IKyM2RzX0WTkDo1nXLb1ZrNBEcVgN5bwblbbd
XQ0ZxDZW7WhDlUA2t8U0XQRunMQ8H37JGs2/ubqcohWRQU/zUAtoK0gKXsXAqxhM3ft59Ip0qukQ
51HlfhULNX93b/47OFS9V5z7Go6ePGijb/Ophbv6Pqq+qubYAUzhtZt5upQjnJ3km3FOgpGl7EWw
FFW4g/muC8XUsINt+ER89oO5YfWMvk51sMHsprFdQaE/achidRe++ckV989c3zh7n9abodYHicKa
NnsacifWxXjfzMtmLLs/ePG/O/n85fO74Nyc347nvv+wXWnD6VoUzX6aKnQBj3b/C74Am6B+oJrE
HT/o/+CvgyDsjS/1yTIrAmI0fG9gg1iU7RH5gbymdn4flNRPtJkupbNnVhQVCMRayDHxup8eomAq
sYG8OtyF9oHow1J3CZlAlB6eCvPj88U8ub7XjwfZDtTo8NxCQvZUxAkdcKQrtEHOXgd809shZEg8
SXY9s60LZ+LsrBBHrvhi52M2EEwhnaJC6n0U9Qlqsklg9GFiGxLJ7/nw+z/MCxwyNHTW3vspvgC6
OMqsPo27piBbdyCJH1kqNn759Pk4ZzYj9iJ6EjbELFdd7PebERUW7uRsAk9nnuHobr5VXb5VPmgg
y7Om3/AVEyHL188HPYmQ/v1ooKWhwA3VCMgevB+01aKnvhyWvS7btOzog0vNhQr1Sa3jnyGAJoXz
EoIwXGHrvnlze7rGmyEDRbx9wQKitr5fj9d0qudmW8MaE77yoDCLTHl146eBI/IL2/Lc8GjC/JM3
RtCvObk/RV7ltllvtN6vY6VEGtQspsUvH0EaVFLySl94jU8eyn/mSxBLo7AJVNGH2gTwPQGbWAVf
UbEn/CWcvucU9eL/4DqPTib6mKsoBlLjdTu9WVab56NQzOWA8c3bhYw7o8xTWF2SjD13qrEtoEqF
a2tVCHw/TKkq1BYoQujRG+Kqz5GIiG+skZe8wM6tWgDVUjQxoBqBs/1+HDkFfHTJAnTi0MUL1ODL
5hdvr0r3Ev307EAIKpBWrW3n01o+Kj3DqnYsDsYq9SEYZ3/rBW0Q130exE6lvAsIwnMLCDpOhOwb
uGOQrt5PrHXLycwQsNs7lrOBNUes3C/VNFw4ZOdHQZsWhkAA9X04x2bp5aCVv5/nepWYb23/VYcw
oEm4AMA6/fzWOHf/IlHHk4JmH2TnTzaFIksECIQDaUDyPYcj+TT8ER7EKukU00tiFefO79uxToIv
2y7CziPAw/AeXU02dXCyhnvPwac9S1AS0plhkU67QY8XXplzd+PbkU9OWBWysCCegpM8MYeubrZQ
v/+7MtM/d8WbIaj9fnPobhkWdBgB8o/ol7oi8x4K100yyfySzPTZDbJueETS6+Y/+WQFK61pNkbv
HUOeay5f4ej6s2H5y+c749zpCt8Mc/K1qGnKLldhu1+EH89RBvW8rA+vKfSVPh/o7HyQhqxXxVqG
PLnW9cIYlFkdf+cvDuMJbDsnmWlKoHBo4YIR+78ebnV/8dGPcFG3Oi0Gj069BLLOUdYuiyGRNa/3
4TIFt12pyc/PhzotPK+b4t1Y6758c7NPVOdjkHsDeBBDCoglTBvyeMSrNVtrg/kmGlZFPp2VDAY4
Q5Fw9n2GfP7nv+Lsh3yzvic/IiLKDhjNAXOyf6u+vBLWVraQeJ7J9vOBzp6yNwOd3I/AMwE763k9
eOuGbXUBk2dtWL35fJRL01n//s2aAhHBZmGDHiTbftoDfNyDAxqalAV9EfPA/Pq/DXdy2rArwOPV
ANoq4/LbunOfjbHcpLRbfWfD3uTCYTh7R0IgGQ8MuK8fqtUIo7TV0l4eGNHyemRWF7sWYAflaJkv
bkvg+JEPTkI6cik7PXsM34x8sk0GAlhEMAGIYfk0HkS7y4mTePLSg3NpmJNNMolpoXmxsENeBc0D
K4h+Kb0GVoL9ZP7De40wEXota3MaGff7ncLoNDLs9GEvG3IcCYl1Y7YepDU/3yHnZvR2GPf9ME47
60EPDjv0YRPcQoEQRuPS8vcyrOr086FQPMM/9gbG8s8zg64JtAExJGLhk8sSOC5nFBMABEbw+WFy
ZiAkyq5v70qAe0c4n2GvtAyW2bUb1uMRsnsrLgre4BkxbZtaQ3A1iBklQaCbrzzSj5A9JtadZ1mv
nEmTzmxkXTyKhewrPtkxPI2hLqmITJfR/dZJHaaQMiOJFeXssZhJFC8z854Bp3mo2qllsTFqSB2j
AbR1RR1L25pvc7dt4h4/Mx4cS8YSBUcAEFH6lpJ7QNSoPh5dWyVtx3RSUw/AkGW221SiQAm8OeFQ
mhpFRtyxivsRiFAohMGPUhC6494MikUQ5ekAcaG0EVRvWlfq1HWrLqMMfAPj13YsawRQ3ozwgq+W
IbKBakfrLNDW6VfWUyDvasggpkgKRUxg5n67EGJtDKPWrg9HGysiHVwxc5PZanjggvdbOXYs7YU3
3qOvN2WeCVXWoAJ77Y8OsoSR8bRaHOtuBjAynYwMviG4JNvB7nGIS7u/LyfvJ1LSYFMvgEyE02qC
argb7eUAIR6nkLA2iJgLHa/gcWknK+MwddpNfZNDFbRUezioiUeChCwtRC5ep9L60fQtSeADVWcw
2vaAIqLiFzCS0R4Pvd662p3g2OVHqClTWv5ApNsBeriQmEB/4Rl9Tg2jKHhpJ8CK6NRUfvBiIY38
0cAjOUG3oU1Hj1l7alr/0GgLUCkO8dGCEoWsqCiTognUPdgjqF3CqulmGvP2GbUonQHyUG/xx7Rz
KDxtg1aWm8Zm1ReUvMkVbB2744x+N0sYsCzbOWws7IPIS1gfOhnSszso+X3tAugFzoCsDXEtVfVV
dkbupEO/T2HzSzvdb2JgXhey0d1aaDdnuox4GTPOm41VhiSubApBHBT3Hpgvvnoldw/AiPdxi4tC
xJZDu9TOFfsBXx6dtlH/1HeLyCoIFbbh+Gw1qtiSjnmQxVVR9vnBPlMxgDcdelG4pwBQOw3DIfUE
P1Ucvb3fG7jwkW7nRzM6iU6eurn8UTvkxmO0iMX8t2qt/8QocMQDhAEdI+9DusZqiXo5/MT3EmC3
eG4RgrkajNspGC854p15utH5gjEuCs943U4zUC8oYG1IHbXnkmydSCR5lO8LQjLf5BcW9NJQJ9Gr
H9JewzrW3+W9SBz+7AxBAm3YTv5dD+Lf1UMsDjVL+OF9QAiBKRmUIoQ/Lfd/u80fG50HNvxlX+p0
kFOK5gBtAdCHIQvbLdMGzJIjU85149QPf78JocPyv3M5JWkCcD9GerZd9HS7TeWrJ7fzj0J5r40z
wVRgjB2odILfdCFzOvupsHQoS0Cg7kManytnsu2qqsH/HxMNaQ9cji/CNDjJl+QLz0RXSNtXJUGI
GqB1fvJ6ClXl7Qwjpn1IUHXvpiZPapGjmoRIQeyDTrFsKucubuAzdeHpPjNLWLigrbNq8cHR+CSO
5LxTmqIfu6/z+WDXy03o12nHSQy48YUKwvpPncQICA4IaBoAWCDTOYl7ynxAoh0ABwBJ8CfItsRa
PSoJ9P9SbGynvvD5zo6GPjOqt+fQf0Pp4J4tvHqPIOHeyr1rNvS3vtEbt23vfLe6ILd0fjjcH7iw
AME/rS4Jn/ugIebloRuGOZZqkscmd7vbxR0pkHPRkDjgcv2H2wQwBFSOV6UnwKHeh3huV7PF70J3
lw8eiZXtqy/LKKJd4y/BnTGTuvAFz2wWiIyh0YiMKQJuaQ053+Q4Xtd1hA6AjkZ5OxxM4dlPrt1a
x6YSJBmdsHz+/OSfydwQVAJjgZodBG5OK2ldNYZs0p2953SWNcKhatBJNJG+3Hw+ELoIZzYn8JRo
s6+FceT776dGIREJwhApDu0cVC8AXgb3eBXnZAISOC7aytq3q4zbPNTPDayfMt2N+TGH8ds1YVWZ
SjCqYlXkRdZ1bp1B6G6Mwz7Sm8EZorTCuf8T+UamYNJ4O8iuPnnV0m0XuFdlM3UbJ7aV9yRI6W1G
13otauOnQLDYiL4G9MLbUDjbobW+aLedsr6VYQykxsxiptl9VXB9DVlU8ZW5Uh5R7J4TWzdN5vbF
EAc9rICBlqdxaed1Ao3DKgvK0c4mU4EEi2481PPVHA8aqWsBvTDMAiKVlu/sxy6yDQKbXmSiZzQL
OVFZFUgGFVwJAsUw59uGCwQeXvetYIuIPW6zTc3GV3T6IMuywOXG6yigRyz3+ytSySKpHZjOhrNV
JnM0NJsJ9lFTRob6h8y7LkXdj/9yYdy44XUlbikgI4fFV16SD0txgwqgQBMNBKhZOV7KffbiIqyK
dTdvJSj2qQC2eVfWhbuBlHwv4gaAk9T03Zy1bXmlixb6S3xgWe4S5COibItd3spqw8loUjJ3CN5t
D0YL+VzcAPoQxg1368SGUvhxhO1BzO0epl+uiJqv3Ddl0lYNzQrV4X/25NfSLcdt7cxWojz12kNG
IB5mAKK0XUC3OgK+q0eZ6YitVn4jLYXRyTQVTUIRRyfFWC9bFuWZcDs3Xkw5x05JnaSfYJeD+JJB
cRK/bCxHmUl7JElQiXAz2QKMTIfWT/k8NjEu435fz9JL5rr6hmft2XNRUNLehJckFD89nv+0rdKL
LQ71IVE41qOBD0HC2zrYAqDlJV6lAIEfS+wvr2nuclRoUsUX88WpRroPRTEO2CmKZKAIhTwuZudV
CqhgLbN6jmjbfSnroPwzdKiUzcH8I688cweUV5FAKr7cQMqHQ/3AIbdy4MtuAU7M0wPB8RjBUF5d
WoHQszH7lm3RG4bVM0igqQjC8WdDisfQEv61iaBVUsNYKbYt8ULtCPJvAllAUwPk1rkQ/11EBeVF
Ev2GFmp/dOEZgmQKQmH48SqtGiRsgbBxiqroV+9VRwb/iYSa0IqDTsK6oiF3AjdtCgEtJ+7y4tEb
vfF6CKS807g5trBwgQwpKWQC6e5nuDcXj0Yo+zfzQ9R5UBbHCYJxxnYsQpEsNZ9j1BGi2Kvr9gsd
ugJf03qKJp9s26Z8Bm8xuDVjSbcaHhBppcgjtXW+90AFzqDr95tFfplJfN3rZhXKLIpCb/o5vxYV
kgHu12FiZso3bNBAmQwSu9pz6qzQSxNX5eTHurT3Nfg8KXP4PlIwtaDAc8c1HzG7WVvfmPCgs9W2
fBdSVHC6ojCxEcgDY0r6Fygcv1jag1mHm2NxQxO88N67jcJyyrSy6M8azXSR1UtF0xDeUZtOl1em
Ia/1UjiH2eQC+Imq+lZUqt+JHpdkPno/mD8sR8+V16a172hhw8GDoUYhtMLeL8vvEFjqvtHFgk+G
MYxfd0Nl4igSx3nJ8wTFoBc9Nbg5g14+B6NjHaN8rJJOoq4S8wh4zZYQ1MKmcHqui3LIbOHfuV2F
fdrCT2lWvYrzJnzM63I5CAZNYM5r5IvQcku0aqKkGarhjlqjuaYj/rU5GMrt5w+Ou4Z0p8EQ5PEI
ZLrI6o598nR3rsWGFRMH49hI29DT1dOxWhb1tewHcWPRUKaVcGUMSZk5KxevvwpFaBfZlAcgu/cy
h5pouPAnv7WlSMdGN0FCnLyGYmHtC6yyWQ4jDjZYWbWhHKhWu11gDUGOvjPIv3TRQyYAFJKD4AcQ
P8CRTovXfVjkUINBB3uocqT9Xd3d8rISh5lzcWHlTmJlqCkgSgZLAL1eCK6CBPH+oRYNGLE4NFDB
9WvUpEc0o77MHO7fxxL3hreulc5jcOFyvFNA3uoLMddJSvxh/JOymrDWfSGBXOEWHaeYMdwq2uEi
xcZlG+VWJfRQR0C4K+XHZl6Cr5/vnDXGerNx/h3fRQgN4UNEYafdPthXK0Kg8odGlV1e4yHMtyjx
8Bs2BXr/+VBnpwqRQzBn8VE/tPwMbOnHjqMxZqOeDPn2bcuHzQDW80BxjLxgFskwy2sk5BeMJs5+
Y3RCkCeg1vMhH+qIaBsFh7U9lIaWq2J06yte6jorRWAh+GBVgmLckIBv0F7SHzyJ4/9dXh8iGihl
wqHvtJk/8dIAeWZFe1P4+hdAflUVW6FoEsjB6aRs6vDKk+ove+AfRl0D4TeB9eDnQdMauNcNVfTo
tvVTuEIgK+S5n3/Rs5vnzexOAvgIckcA0oEDu0TtgqhMv9hAZjB5idZ4kih8mM/692/mA6sJ2rik
8vaTavPEL+YNdJLHuBTN0ekvpbBnJ4UEwQEFFnr8p+WbzjdEokg67Js2THQfZbVTpyFcs/7D2gFt
scp++gSRxfs5Fcvc5Q0p6Y4w18+6CBS9qI9UrKshzD4f6oOgyz+X3P8f67Syglxyaq2oC/dAD+Tb
0M1RyGy4BHgWIXgJTHPS1j158ILRimEqN2wL3MyodaJG/vkvOXscVjkXH+BPFwTV95O2gM5QtPag
rOBrvM2qmJMaAvQIVII2IcYDkC4aL3EJ4DCFf/bDJfdm2JP9gwp2hP++sFD8k9M91U5wDMd23lpV
9eSDGJo0zG8TpQnsbiqQc6VndNrL4ieSu/lWmVY8lKt+WTCXRQL3rg4tYjIKvO6kP5io+V1Gff0A
PXLnprOsOelQhHzoSNXGrYUQDQdCJegYRD7ud9pkgw2lNZdB6w8/qoRmZ9luwYyrEIlB5AbkySJB
1ZYjMoGNpm9amkLX4A9aGVEylkWQEvh8bfzKes1HvhxkAeyzU82wEHO7Iavyun3SYihSqE0BlDjQ
gl0N/oB2DUQfNrau/ITAkfTeWWBcQGv1q0Jag1FVzxHtdCGwqZ1I/b7Sd/A18r+MjW+nAol1HlcT
KutcQfUhbhVFQ0GHvxHNUPh5UZFKWM8llOJiBUTrO6SaBLoh0LYchv7RavNuZy2gqdlS14dQaL2V
3QQFBSHWTpwbIP2EbXwOpiMMDeeFhrAzHAzSPy22vlfMV6zJUbgNJhPXrtN8qysJuhuC4YPr02Gf
Q78ra0Q0ZHDuCONWTPoXc52frfHFLnILlgyTFWbzzMo0HEuxZjB8wwdup00NpjtK7U3iDL68roEW
3HPM8nnSctlNEh36sbIXJ24Gq49LxR+JZ+yDXeIHKAuQnKXqIGbjRJnmVfTQDyWYamXrz9tGD/ch
0nvQylqKGLEcoWFd6+cZIJtr3lCggScIdAVCsyc4t4mEBJFMR2glxLoFf2KIljEJmdfd97quvxc1
qs2QNrSCGMzqKTMzyeN5LDRgLV6IxnejDh7kPu91RJu7eVggY+Rq5xodJPR7err8zh1BtjB38+8Y
4+bZsnKaRIhLbbUEh26a4WkfoMlT8gEqaCT8VZazSkqvvGkBPf1elKgsaKP629xH1rLU0W0dKnO9
FM1Ll+vKJPPcLQcYDSwZGkO3UYAtAO0PZF6L8+iwHNRBAqaOqvsXWwtvkyuAzWO56BH4gMXcCDqw
q5Z13+1h9JIW0MZY0UYn02CTI8udl05UFN/b1ElN+PwtxJ97f4LhWz52m76PxE90lqvUw7LeNNQM
CdposOTrZ71DAb74yZ1o3KM8EKQ6F3Yi3UZ6qxO9OgxAiiekjEaAgjg8lBCqJNjUAioEtb1dSnhf
LMZ0Vz4L3HRh9YsJnK9oYfPNgFddY5p1F6tFq3VLdHGFLQspl9Y7wFjPQmiB+xQ1DZU5/jCXsWU1
003HfDsOIvMQls6ATz91W2p3dewo18uY1jKBze2EXtTy1JgijKdAvarWQp+QD9S+nRufXZmCwZTA
n/h8l4czeQWzDF28aRx+LbZ51GUHGeJx/mOC2nrt+6ZNC6tWaehSnkKss05l0zHk/cCEO7A/2nSC
d/CQCr0tLGPJTd6PE9KasUxFaEncXo6VwzvRDrlM7CDP7xXz7F0/Q0U9MW4eVmiSKZVUvaSxmhb7
aQlsOJmDYwnzq9lNjU/aawhD9Xdgh+eAitDqCASrg16kHlKrcqrDnLv1bSGNSqEpxWNCud7aIC5u
mkV5QFjXLpqvTARHKGhplcjFqlEqaF4X3FVdjNa+ht2GJ5IaQVAy1LRIRa+MlbQD+nN+UfJkXGyd
ohI4JsjDcFejtfnAHKh5UtWJLVQ30b/No34j3UBt4BPtXOnGNjsDekYiFovekUXOt6gHlegc9CT1
EYbc13U+fO373Dlob+CJRX1rU0rYuP9Tr2p9OMPUxl4y7VXDQ+MUJuXBIjfGhNNhzPsF32xh9xxs
MFSTBL8v+gHd4sJVhx4x3A4K/3XarhsLCKJgO3Vq3FWk8K/GiFfJFHJ8vxmEzl74kGRvOjyrFhEJ
7mCZOg6KTIHF/L1i1NwuZuh+6py2Bwrf+wSVcv9KAZL5YIMskM7oRScA5jkJ7L6Qk+fWkIT1otO8
gxK43RXO00p6hFeDspMeGdVT5EVNYmlq4P8ozBVcH8udPfrOMdf1+KuPYCMXWbLd86bUX0Jg9W+B
tsB+UBWP4k6J6UYT8Hssxx4zNFGHuw6PaRoF0sbzXCqgXnzogjZAaTgL92Nv1j9k2N5wA0tE7oGT
lTsu8u82x73Smwo97zB8GMA+T+ymYdtqFtOOdw4+ZY/KY1XgChtI2BybskEhsangbDNhmWdozCcR
YX/qqm+z0DcsDbRTf/ekz757wVDE0kx9ytBEfNAdc64rz3KzVuA54ajbXXldmG8q0pK9J2z6bWpr
az9Acyf2fZQFS7yZGViof4rBoddVjg1qyy5MUDck2TLVXyLkoWkdoeAyAVKcGlQdH0ATa7ek1c4N
7QD6aRY/v2qRRsRd2eEeruFr2ISK7hlizGyi3s0wGvUweJYThwULnyPJEMoQkWcl8F9J6cgoCwvR
77SPe02PnGTOzIYMRTsXQOPSuoJpmHUksJC9QbVEZ2QufkNzYEAkYRpoibT6FUaUTtrCui8xwik2
/VCop7LpwHnAadmXo5tnPsTuUx983qT0W/9PyHuzQTcb3zSy6CvxKeQv6qrODDdz5gxztA3BgIwX
y4H41WCZhFVTeaer8lvU4CvQMugPvFX6KMToZggcUSurLIsmI4qrGQraOo50BQmRZayuKCvZboh6
O1vm6TcWq96onPiZnhb9MNmaJdJE3pPpG6uJpbC6h1Z1YJZyh6MANw4Zs4iDpnnDt41peRo5XZ04
pkaN2Fq8ewyGjr7AUw+n2hkd7Nz+0a1OZKGrqt3iFzoF9HiCWBOfZEz9YtrWU8GyvrHxUPQINnJe
5RvH7euDDNgXY1XtlzrscCvJqozxbqMoi+6HRKovoflUzjbKhPxb43QWGoa+9whAcrgFNOsny9UP
1oH8Wi8K0nrFuBz7YWyRP5AFFIOZpJKpb5bAfdyBDXDHlahin1FylJhd2oFTlgriV4kIvDbVgLxc
owg8/xJu+yMouI3L1He/em6PB7rNm42GHUEylFa1g2/A7wbUwi0VZXUTUBycevL5nqFOexO63Xwb
WZxv8EBYGRQb0XXwiwA10TJMPd4CLMrt8OhbgXn+PLk4k7hBv8gnZKUjQDlgTT7eZIl+7zB4xKFC
znJE6ehTCKQSnvjz+ShnUhggKgMbNwgAVx/MjQd/pKoJ4A3n5u0ebbTYA3dxDvsrbT857SVd2rOZ
y4pipwE8WSFp9X5O0TjAs6IjcI+2ecKm696/M+E3d7zQ3z/pjP2TYIOyS+EQD6GpD3grrbmGJzD0
L+GWtlnG5WtZqi+fr9uZrwNnjZUT7MFEBtWY9zMZKIzuRxdSJiQMgMuHoB6/n4Nw8/ko59YLnD8A
PcAgAtT0JKtmBEx7t4Y587z88ADk8YJjl8NqO9/9n8Y5zaiZxwu0kBYIs4AiglpyYcEnrfW9GG3i
/t42bnVhc5+dGLRMbPhKBB4ElN4vn7Eg+VVYfgHRe5kqg3fFQdZkwQ7q8T/MLIASF4hKqCOf7ri6
i2YbFORirwO4XXFImCC/Q2K1Henf+wCj5wlaA74TBAU+lHm9snBYVBh/H1IB2dypgzzlxFEuhxz4
RVO2s1scSqSr3whgLKe3A0JX9C4WMMbRYTi4RXjN2SX29rk6I/j1kD7EHxDIOqluLIrChXAshx2x
RSe3o7FEkS4GvyeOCvQ1cCFFotm4XsXWXg564tnn3+7MHGFtC2ZUAOdFVDtPNslElEClgxWHCL1D
WJ07S1tfSfyCS2Drc4fZX7mXUAcG+eVUdKYcKRAsjZCHpRtDJMaWZl/cam1aw2i++VuZzLV8BcAY
muTQQvqoguSrQkmohuGFAQo1nhoPYU2kfobecgkdfO6UraM4IA5jJT/oPVg52uLgUO5FGHzVXv2w
Qp/BpEWE7F6A7Z4tyr0da/2Yb56roveaPCpNvW8C1BaEnCMorNvBTWH1Vra0S3s9Bu6a0jSwMqA2
ve4tVsS697wLl//Zjwm5hsDB3bzKx7z/IRWZ5OxYSsAabUlcn+/a0buBhPgFBf5zpwM6e/87zKlQ
WAcVd6fkswWsGrnlizyqrnxuA8jTSb6Doea9FUTp5+fh3MwAtVo5iquK1umBlLbdWTUKTvtRLkk7
Tdlk19dAFu8/H+ZMSIDGEaRKIDLzj+7k+wUsLAM9YxNAobEKxgfFjbutFticOhaCYNjkdNsgdy7x
Y84Oum5TJMhwyzlFCIXTVCOrhP18vrhAqLr01kMXqSH2VQTXo3iqFy/5fJpndyzOxP8b8qRXxamL
2pYS7Z5ZV62t9wwOmqW+7cf2GOZeWrUlmAkqsdA7RDnkf0g7rx25kW3bfhEBevPKZNryJZWRXgiZ
Er0N+q8/g7rA6SpmogiduxvY2N2NrcgIhl1rrjFXBvnS0nzf+ELUNiJ5xptcso+BVTZeOza/rSwO
vMoJJyKJuvbvWynBNmYOei8kuMsi2lDrjXEIE/SiItg6UvDC9XUlLXW5R//bhDNriN5tAIQ86skZ
yYclak9WSrlu5qN2jGVEqWuOrvMaXkbA33XHWZwMtoDJm+eWcjSia8s/wofaFK21k5p2U6fP+OZu
JG0ttXpp9c3gJRibFpe65WYaFX3VqRnOUboxXkH5kTeBkqReU4TGytxYa2mxlWaDL2M608THgVvy
0O3DmTmQrFlzXjhdUfRyrM7Jyzmb8vF7aVlLZC7xpyMH9yb1+62kdrvPl9jFjrxrYp4y76aEhfQd
xw2rxpy+l2pXExgMQOwJ/H06hN2/Em7mc/V9hxZX8t5GT2PzPj3K8kgyNtonEX64adxf99X07fOe
Xdqu3rc1nw7velZYpDZGfQiOJoElJLZj5JVxEe76qPdvtDS1D4E8DCvz4uIXA0FjGCbenozrx0bj
RtGCcUxxI8LH2Bqzrw6r7fN+Lakf89PJZHe1ELyCNeMY+NgGIXEfFrmUHTHflHtlK9k1ed1nndgc
NRumFrkKlRh9vJrV4s9drOgP7S4GVDMrObT9Lj1S16qiKanIrzQgnFXVWnNqvTArPzS1GMZJbQyl
Gkvp2KsCYSaBZ68ypfyuTDpn7cF7YZ6AVUYRqvIctc7KPksCPZlIuuAYEzFP8sCtua0T2dTyt2qt
ku/CBvyhrcUQtimA4TxUpEOsmFu5Jujth9/xM92kjvrz82lycQhh0UAPpVycKflxlrQ1KXkUbdbR
9lvzNTeTFFHJaBHs0i39x+dtXeoWjFKVl/ycWF5qDgI1TrXYoKLUKB5CBwiwcT30phet4jzXGlps
u4oJm1wWrXnIU+Fl48npnI023bX/SA74u8Ted2ix8Rb2MDWAA+yjXhG21qMs/VIUgAOiHE3752On
zB9iuazUGVymKLzi0B59/FCyjoNTI1Lj6Kf+uKurpr2tKS06jKmT3Re6opAiU2vlAfqFomyiqEr3
oo4TGPdmmjxUCWfHxo5ydZumpfWUt4Uk3NTQugdtTDuEzmp9M4YAeT7/2ZdWzftfvTg3bElue3x/
nIMICRORhwnkr+mYU14D0WEtiX/xs78bosWOp2ZRkQNQdA5VLK4IU56cCY04BnlD8H84oQBF/Pc1
Fis0lUhpJiPkOoN91JlemuGn0qXQfVfeJpeWJ+F0cCYGgUsCHx+/utaqXdcHo36QUunQaPK17LR7
x67/rYjg70R+38ziMxnIjpVSUuqjQtB6xLpce0mUzJOyE68X7/MpceHs44FOvTk4cA2DksWOo/sQ
afEmwdpttD2zb6+UcVwZNeXSsCGUMfFcsFUoiYs2zIiLnyz32JK00Q5JKin7aWcmVwlO934y7qix
24a2dB/nbAx4PmSyVzUnOXt17LXL2aVJOcNFwAWw5+Fs+fELBnaXdaE92AdLmZkOD3WLOYPxFaLt
yg5xaVxnj6AZ9os533KDCPU0FHGl2IcyMl58Ld8Uab0SGrg4rLxaifTZBiGWxWUdk6eukyQ8Bptk
wHnYdKW+2YviXyls882FAATvVsxr5v/+OGS1SvViXHU4GKTjtm8yQlKNNyXqykS82Bti1+YMpz03
OUHI7+OlYjNgtnlVjM61NES7uBj3n8/3ixPgXTOLxynki6itlDQ4anH9rKS914zA1e1I3vdoR1cm
wbzvLE8JJEwAlijuIN+92C+UEYuwDJH+MQB+jlajO7U6hYxR6f8ZRt45Q7y3OlVZafXSSBKSVVEd
Ed5GHfvxg5UVrpaSiFpyqdNDF1b3Tadt+3GN8nqxGWywKfSbCVLLzXCqEnPqDEGxRSwf+gHtem5T
fbIWa1trZrEZln4bTCkT49DHtVvULSVi1Ya4+v9l0N71ZjHLRztThWVXbO2Ql8PgySTTl9dPn0++
i31hPQE00HhrLDfbQVET6j3i9ojFKaUgmm+Fnt6Z/YNQxBrQeP7By7lH9SykQYWz8SyQDYBb9Umm
2wenM76qpX2XlMGGyg3Qk9OOWPvK1eJS13g9zWJs6OJnQe1edJGYDMxVKQfep52yK/RmY686kV7a
Vhk4GxYAlOwz23HcOYdsFAUabyfPAtdG1eN4gFL8aaU/l/YJ/vg57GLwKFxiqCx4D5j7htnJHCrJ
S3wrcxOdW1M5GUS0Bsbx86lxqT0KIrF34i9yHIv510tJrjSJUx/NYIyvRmpWNnZlo6Jp67dBK79/
3pqy1tzixqTL4xhlTRaefA6pYZ+QH/+RpXF2V3Ym9Q9qYxfKbWo43W8hj5StG1N1305GfBXLBWAk
FXlRsfFLJPgePsvWUzhE+S+sHUxzZV0uqTF/L0MUp5L6J4lgnj/OnbjTAorPTpT5EsFMU1nPvano
ispVigHtZIEQ4eeYZ/KvUEXJQpJ1Qkwk6+FvU8v73wgdSFJHSB2t4+eDeGHK48dM+B9VLreb5bXG
CqS8qHRCq02qQiOZ3E4b2OnDlZlxacqjDEcWTitcC5czw6SEkzpxixKzYmdipslbYaUnl86pGaA9
s9CIWy3h0p2WG/C5e+lQc8G9b0gg6C4YUt+nxFOUN1DDd31nmy5qnnStCPLCKPKAp8ySsnvyKcs9
ERyq1EuhwBtPRuBrhVuYw1+0Qdt//rEubYfvmlmmFRw7RH6nQSFMyuw69ZOtVol9nIfHqU8fpbxd
GdH5SrvcfQll8p+5kgGX+o9nML42vH9StTsMZeFSJoNAMfYkGBbIN/c+mBJ8kjZGv+ZpeDHM9K7d
ZcIZ+Ypt+ypvBtPPwm+jHYc3uJCVm3QUvPD9Ib7JBr10S5M6Oh1J1B1aRuXn50N98Yv+1/e/+YF3
MTwHRagzDEp8LIPMnZJ6i22dO/lvn7dyac4Cz0CGwLtvtjH6OMJFpNVyKgE90qwf9vQdeohifosz
4U7BLrDalW1orbV5kb7rE2qxySEtiz5tghqd3qVG7xWdIM+21Wf9YfzvyTYOuf96N4/xu/YwzSxb
SGbT0RzC2xixkjoVXmGu2b5fOgbeNzP/+3fNSNx5wX2JDoiffEOU/8EJzR8w9Z+EAQvn8w92Pi00
tsq5T3iukHheXEutVpKzgXg1JMQEERoSI3d2lPsSGdZaIchaU+rHbimNXbcUqZNDjChGbG2humk7
mnubRN/Ks+Vv5dfHlf6xW4t5qKc5UirQKqc2MWQQP9glpm5r6M23VDWqxpW6OA63chJXyTZrB+Op
9M3ke9ZWvgcCX/uS9hqQE3/KypNUanZ/7SCqwwpCVv2vQzySxJbhFn1tZT14boRS/DJKp+5czSzE
bdIYxo+MwqG9XA/RY5a1BbXS9dgmSPt67WBgeT+42tR2v7MCPrqb+Ghu3EZv8qPSBzl5Yq333wq9
jzVU+gMVtpmVUEdttie/aGYCYhqpAzFxTQ3Qh9XOCaLwlF3lPjQb/EKGoPImJ1bvOZvGZ8uOgp9K
H8qKKwlpfKqqPESG3zjdS9tb6Y9q6jqvBrGCKalmpbNn8DR8D3tf6t3BIKNOUMDPkIeXkxUilU6g
8EiTcqz6YPjZpIp1bYRaux/wgvvF5Zb0ZZzCdoXZJLKV3eX8uIAcwqsNa08Sw2cisUyYGuV2ZnSK
iq6vNlQSiJOJmV+/H+KKS0fbmOaLH4Vrj6rzw352XpgrGmf80RnrwIxnQNDUOJCBijsntXvXSRFB
fb4SLzbCtqnzmOemeQb+ELi+Omqt8XID6GQhPsS49PMmzvfLj6tisV9aXQj4RQ/CU901nOtpPdnE
47S81DaGPQ7XCOV1hOKWGeNSDYVw5c70l0FxtiqJinCZmXOzy8cpk7CcYlWjlEePpX5XJFHeu0kQ
GpqLqfJ4hOmcmhiuCe22zvMkpbAAJwfklVP/DJdTugWTJX5qXSw/x8hwbM9J/cbwHD0bzQ2yGlLa
Uzz4vms2wXTbNKkUU0RhjyczqpVD4VjS09T341f81dJ7XBnrhji+LO8GNtnB9eGRKe5Q1wh57TIZ
NFgPfvm9TIvwPh4tJXVVu8pqgPCNf28pjeUFgnjkxipqvFkDOf46wYVsAC50RbzNAkf51YxTfacR
x/+m5rFsbDokdtEGuBhM565olLewU/THoDMQczuNmYwbjL7MFkSBVkWbMhnr60m3QTzkeqNzvLVA
GCwSmdcUg1ZsnwzS2pl6Pg111BAAZpiHiJuWidIq89ml83w2fqDI0tK3iu8/fj4Nzw8CNFyzYFEh
8YZ/0+IaBrFKw+qe6GbRRzuRSXulKHe+vkYoudATlcAmiFo06PRn0Uya+R1cjLZmQZlTutEI7kCX
i+LVa8jFhmDTovAjtnNWG2unWeaUo5GcKgdFt18r6pd67PPt56N2vvnNVXf/tbI4PvW2pZlYYHpp
J4eqvtWixDPgL2YFabaVlbrW1uL4HOOgicoYs/oxiKFWT3g7Uone1/0vYanfO0nz/rVvs6skz3q8
0Jgay4s5e09bt06bnfS2G9zeqNNtbjvdMYNcdWMUfnQrA8db6eT5NPzQ6PJW7mvGSJAhDI+USHDE
NneaRM2H2iTdyh1rvq993PbmL4cQ2NFl7ohLZZ9axwpiAM0EMGJ7BLSeIik95aoRvgrePb8+H8rL
k/G/xhbTJBcq89zueSRS4y+N6knY40qIW5n/jM86tJgeelBkAXDE8SgrQ50+tamvZXAk/GEuHshj
nQq6shy/wBrWAcSVWq0xUw3QgQBxJjh/+kQtDCiEtWvfhR9GGghjZ27PBIeo2/54xYx8CwEjkd9j
YPhc16hWJJ8+jnGTbDopSLEqixqjdpMODf9OcHu3NgGe9o5Xyrl1izG15HiQSdZyAufvzvlnOfir
E5Fgc12MlxjGIEljNJDNOLi69pBkxq5VI7c2dl10P1iGK6kr+qTzaUDeiDQoknrG40yxndmxldtJ
kJz6pqpdI0m6hzHWmsfPJ9v5PkErBEBm0eysWZ2X2LuXSlOPDnpWdLki/CoAlEhgK6sbE/MAFUTZ
522d2eOSgP/Q2LzM3jVmG6qkJENscGzkRn7tG05NrV+R+DBgpT7zt5kSBOKtNJRkr6HlfWgDFZYG
tVtddlC1ZspesjCSiwP092lwG4JDXz//iecLff6F6B+QnGEptAwKNZ0RADJWg1MTS+W2SCmUCXRN
bLjUT1ulytfsly/tYOgEVD4v0a4z48oCk/aAao/0OPbim6mXr3VhvsJx/v15ty7NJdvBaQOt8IUo
sg0Vx2+ihDxxkhqEoEJ971Mkt/+8lfO59HGXnH/Fu8871ei/ZIiOxzZ1Nr72oPXPY1Pt4tHTorW5
dH4Rpi3LBLurKDx6l3ryBIwwRbCBfOyzzvyWSLxH7b7NH/jHcw2UbG3aTq2PRaDKz5/38nwr+Njy
/Mve9VKu4mjKC+gOsKZuQZPd4vgRb0Yl/Ela3nKFruzH0b7Khfzn84Yv7I0fW15ch9Sk1BOAUMVR
850/Rjb89C1xl5rjlQXlMoqTG6OzKe4qD3KZfJuc7lBna4GN8/n64ScsAfR5k7exalL6ZijxvW1V
O4Rxj9QyrCzD8/n6sZlFTAOum6QbaRucIqkrJ1e2E0r2FWELafv/N6bm4rCNiDKZ/Zj4hynqv6mi
61xh6MTBxY0uv7BdbuTxhVCqR8LxwSBjUfVrT7rlkM43ipmGN4ODFBtm3cf51GfTSLY8bI650dY3
kl/m21Bkxp0PfvfweW/Xmlrsv7HUOenY9fERPdlG75ytsPqNSdn5580s94G/PcIvjRwZaoAz8a40
zdI4iVojTd1M4VXQO9vAKU6Vjv9mEa1E9JY79twYeyd3BkrvELsuFkVai4I3N45FgTweBjAHTt8+
4lC9V4Jm5dZ0afjeNbWMdccmIZVcLxFsRvqmlp7sFq1as5Yhu9gKAQSGDpdA0mQf50M7qvQpzuUD
F7Dr0PSTTWrrr3Xwr5fnvwNHiRZ5TFwIz0qaiNkZpt9kxbGJG3F07LE5JXYizbEs4+nfJ4T1rqnF
IsMokIBQDspSqPKxK/wNFkmvTdLelXG0U9tm5eZ0cUq8a25xWZso5Te0okuOvRVvDPU+HOAMiV/Z
mlPRxS/FzYwyQyqozhTJSlVFBgXNySkGZf4ohIivJAq9vaamvv/zEVwed//vY/3X1GLlFrEfksii
iDyQb5Ja9YbpEVWbWxqEYXnyFHa0+7zBJdIMqyDWFd7PFPNZMACWaoe0g2HZmHC4BxEZb+o4NG9+
SO54a05yW8GIG4fXolWG+yk1ui+WVCe6lwABHHbQnXVq/nSF2ld5EAYQNCcs3EpRAmXbm6j43AgG
zpcpt3GmCEZpBDYSdMoeh+v8TxIWDsHbso5WdqXlmcKrjbvPjL8ibaQBavu4rmpe/m0UVPExtpTf
SK1t4pvK6+ejdj7z5jcwTSDbwHhziXAtkkHurcSHsdXZniV5OrXBlRpvq3jlgDzfYlEngbielf3c
WM/uqfaYGWPY5afOMquDxOfbjKyxXZmDsEEVqm+6Vm1X5sTy5jOPIA1qlsJZRXnnYgRbMFM9kXPQ
kV0znjpfne4DUutbJaQa2e7NH0arptfUHDcbCVbml38f21nsraCmI/64jDC0gdITMazSk15r4XPs
O/1rroEXkc2UWvIuWHOMuTRf0D7OyXFEbfryyVcrXWMBl0BklGRQop1bafrXegMG1JTRsc1FpUhD
lmtMBBIPy7jIjpRoeFHq6bgEQIH/94nP+fgX+kTM7pwxlwVhJhq8gvyqrx+63plug3YyV2BkF2Yk
reCiTK3gX9Ogj8urVLJ6AMzvHGNV/iplY83mZGycedMvY4/8yD/viIwdA4juEZrwWciuKciI6Xkm
HSxLurZmOp+vHtshPrSh5k1T4EFMX2nywurmsKT+hN2eqoZlps0URumHRAmPXfM6+EBOdOH25u+8
8zefT/Xzg0WZT2V7Fj8Qw11O9bKowFUJ3T6w9KMrxQGfJBK53E89PrSfN3Xps/H414i22JTNLt9R
sTKZow/n4JiVwZwVVaKHRCtGIC/FPPML6LM9Ws7PG73Yv3eNzqfduyeUElCy1KkVr+xavGWWVf7Q
0574rp+Z/3w7RKWFlBwvS7RT7B4fW0r6JOnxgQiOvUjJVWIiXrqq+csenld6JJ+f0AqmAzrRY5YY
NguLlopBKGaexdoRbVi3VXqbiJmK04NLXCl4jSsr3baROnr5OAXQXKHAH1PCzFgLF18QrFn1lrXS
7f2CrJnb4I+764JR3QAGMTdx6L80WXtlCL0+DE0zPOCn1jxnk9a75tCaM7gR64axc0Pc9zaBZv4U
1QRaTNbK69EHNkGiYWg820i7ZzVW/qAgaAJ8NWSsDQ2NjKNWjztnCF6lXBQvQR9Pdw1OFd+rUftV
EszdVr2t3BdV1+wlxf+GGqLfj30X/J5qTJeleBx2RmgJrweIciXQtvwYI/ltaFL/FOh5coe4rd6l
vZHD6FI7t6+1+rUN4Bi5muZ3L7UsfVUNSaJMLebh5Qvd7cjJABDCLEbkQX4wxVQArWyRsURU6ilt
B2RWnzrX0IvmCNrL3zSNwMtLoSTGKAJjC8tjIA0rO6VbYSFOkbR8iycJwOdpjPciTH3JHQAfn4be
uk6CqXnICN0jHkxxDE6UcDwoklpusrl8XFIkCyPKMfYaUYsrjbvOrWF11yLMAhDCo/nNVlvlCcY0
vONEVp7KIJDe9CQMjhJCy90QOMNGlBIl/VWr5h6F8HeFJmpPKBmkL8l8KarhPs0lZU/5CEAVpbQ3
phJQIThF0qNeUEEep/HWD9LC6wf8alo/SL44JNeuKyvKNlkr5aDrdMw7lFC7Gpg0oGzsAs9vmERb
zWo0twyaN/jeOVnn6LtvUenfh1bg6mK4LovRf6jgwW+NftI3QHPNBwx4XgZQPVtIX+Dusip8GqmY
JFCnZLNHTDVXIoVbiEztT9PHMyUUw0tudOKRK5DjYqJZEYo3q+R3gOPazo4dKEOk39yexPzeNyLZ
NeihmyQBr2uAzJuITBp4v/JAbA8IVGtca8PkPzYy2sBdbZiCbyjZd4rA1izE6HSj5+VvU5jpc9MN
zPBOqx7LkWos289+jYWVexFAVfAQAF03kRkgfc5gy7Gp/c5z8QgHHJBbWz8hgq03s4eY19VaS5g5
K70c9ehpSJt59x3w/kLavLfCEG1cz3NZbcwXCY06utmk9zQFhN+mkeCIqkWSnpK2iq8oSvnSS4MF
hM5XD0o9AMXmx+wUCLcITvTxNUokk4shsRumm1X96o24x1pI/TO06JpYyN2BSHQMtSuPPAjODVaa
wvdim45x8nxPTEqlavJWh9GXgdXkeA+HZRRRGzn8RlNY3xpDoVxNY3eTFE13CxMBiFUvnGMuC22T
xGXuDkgiNlaZ/0y40UJljacvXa6pu95obrkyfOszW91QoP4UxHW9tQbT3DrjKK6HQm42oaDkALlj
SALYYA525O/9SrO2SSFeTULVLocOz34JCrlhoCzuC+PgTIazc/wyPLB9/Ogc/TVkYu46s32NcOlK
zP4uMYlKtGkO874U1kardSKxEjIHk7pSp7PvVHKum4I3vxe3ZH1bjMbdPrD3tiB2QiFJ5zmh/71r
nJKVVqu7MuA9ViskWpUpGqD66sp1ahURsbq6vQrT8i4didypFdEDDANqz5ILcSiJmbqkjh+6pIt3
Bak7N8r0Gyjjb1YNCisukskNe3B3hN42URneAHx8bjAHeGBYMcJrKwSSTaQbPKkVNjjdt++yqBz2
WpAZt3Xbm/soYfFOQ6J/G52eF4/Z2Ld2kQfcK+TG8epUt3ZiUMXWGMA2lm2rHfyxvClElOwAnRVP
bIHV1u+i4W4Chr6rc7isttBjtxMstdw05RtkvdNTnpX+VVo15i/dLuWDnmjlXaK25s/AyAMP5H99
D8ExvYNFYD5IQq4wLsy/B5E07hK7M40d8en4B/Gj4ntnDpTrBWNy0rWsedTEvKHj6rVJIiu8reF8
ezzAGrfixQ85QUmQBUrNtZyVClCiqcALOZ+qWwUbOGyyBPxhqJJ7MbH4XDzc3wypseCGR9UWPQBP
2wjeYjtwB8kKYey1vAKyrxa5l0XZQ2tG4VYqhvq3Eob1D9X37/q2pGpD1b/5fRDfdWk+IkIIjNYd
Gkh3Cl73k4KDmD1F9qZBXetWgCk34Mu7A37K6aNec9KEZVhtrHQy7sqqgX9WJc1zJJT7NrHHHSBQ
wFeDeBiVsd5IqAJe8DcFwTe2r1oI1j0EKfwcplb+4KggXXsOpdMk+DNc1ZF/NkHDUoosEJa462zL
VM1id9JzSiaaNPjTk1xDydD3uG5nmuoFQRkBTNFJ4DbKYyYhAqqFWnt1I0G8dIzIU7IARmfiiCtd
lOrXegyn7UTXiHkM9S4M8+htVGEfJtNoeXnL5mzJtfq7r62O5wb5lW9WUMfPVjNwNoCk2SoRt/VJ
s9NNGwY45cjcHyZZlk5GHeQ7R5PAznOSHH21wmqLCtwX3RTqjzquDlHetnBtMwArgT3s9b6xEXk3
8q61yugYmQ0Lt8A4Iq3wIwiUH0NS1V+htXXQ7CBcQbKPrfu0qb5oWj48G/kgV66EUgNgZFbJSLZI
TEkha3JyHGCZ0X0tj18wkUAxaI2HWhmwDzWa9i4wYAcUlUaF4min7bWk57c2fdh0ChINs0J7ZAXT
CwS7L47ur7moX3g6mlT2cB1UVKQL5uKhDAIs4B7n4F6RI1PxYy2441Lkr9yiL13dbV1G3a6BbD8r
FJG0HkiWw7tu7H5k/rVtXlfGb0m7Mvr955fbC93BshERs2GQwUNT8vESLfuDblci8tk2gifohEQ3
1kDdl5pAjG5qGiVk54Y7mmZGuG9I+IoD7QRlbb8KVfrn8K2C9saGEm/OGo9lwZVd5ommE9I6StZb
ClimZt3G6cpj+0wpzJOUwMxfqJJD+d1SfSOphVHHvaAWhYdVfysSP7y3eWCFm8lUKsvr7Mm893se
QFf4oejZjZAkjspOHZ01lPalQVUJThLF4yHJXPj43ZwgC+wx9tuDqaWPpsi3pZH9e0gIsPpMdbKp
wj+rxFIlrCAKqcNWK9TuGY97gms7x5CeSmSSgu0Bj6GDLq3hQS48tiyN0jzy8QRQzgInCamhzM9F
emTo/NcqsnvDDduJe16jDHHrwoLmDhV1kn5nIyJaCyVeCAQQdcMWGXH/BV1S2Ay2D8bNOLR+6VK9
gQKcWpau4oJgrCzyC09ltIQkhkkEzPKkxbNyLGqT2uckxvAEi0she50+XmWxs/IdL00VAhpEu4j6
zs19nCqSb7dJJqUER6dmQwXafsi0lXLVi03MeAn2EQJFy+ghRhZmO6VjcTRkfx/pE+5LwUow4+Jg
UXFL4sRSCJwsAv8YTfBYGDjJdSv1WmTrMdDsdi29dWnyEXz931bmjr6LXoSyipOhmaZodnkRxpXz
1aihp9YjF3AIR7PNR1G/TrI//fp8H76w4ZNKnTdgkl2ENBbHStdqpl50moMJS7LTrXE7BtIDRU9H
a5LxXaseP2/u0ixHAYEegtwGu/9i6gkB2XVq7eno4IPpNrlxbfXtryGEKj0o1cq+eWlQKZdGOEak
RiHC+3FQdacoKqVVkuNoTT9gbHuSCXClqsSVr+hXfT6Vnoat3kqrlyaM7fCXptp0dblDcgdHjF1Z
znFAIvpVr5zyZAKq3upW+/PzweTgn2ffe83VfDIgszFQiPIvybt97OJYV7AkR1U9VkWKCiNpIkih
PAfvk1IueOaM2P0ALTnGWapxKY7xX0rzxBNWVXlxx+ul0cbpVIYQp7m3qrtJ71KvaBOcsoLJ8Wwl
/hKM0DCtvg883tDJHene+WatXIVtDYE9DvSfeTHcDlIWeIExOW6Xq/4fdVQf687SMwq30woRrZ8f
ws5QYJ/p0ckQgzj1tlx4Toac2Vd6fdO2YKxR2BaPvaz4G0kK+99DL/r7RO+IxdfwWrUcE5U52zt0
6U/2UMctNVndoOmPSeRDIB80DKZMzf9Rmp3qNqUoeVpy841GUeLIWmk3PB3aIyXUMo/mMnrgWWx9
VXPpKqx5eCVtuI8jp79RzemGC3a1D+VK2vAeg3BqWfmxnqIXrQDtKgkCBEoM0zsOEoIsnX3EWaHm
2TV2V8mYOIy1KGKcZ+tfQWf+4cYPeNbu+j9T3PvbUSO2UROk9HDtBUabyFyGjbI/GYmG0B/vwHJn
Rd0XQPfdfhLDUVdQz7Vj3m7BNX+xKlmbgfNEMEwFw9UyjBGspdMbN2blZPVV8MTfKXe4zb1R2zp+
B3jOq9HpKm/IU54MlibamzowLYDKgfZSlJr1J8G110tM8VpGIShukaWnNFa7h0bY1iZpk4aQVTMV
Lmd++c3EvseY1X3ZAM7cxpNth1AZ5YauJNuqjgoPmFK98Sk0tArnJbXk8j6uYtWTy/EZDXToTrX5
wxwKfxtbvX/t8GA/YgMVvZb91N86+mhuGXaq2CzrRhL4ZCWtiK4qSqTUjpqNXovLbZLn0p0EEHHH
s/x2GiONqq3JQUgt7QuJTBmsOOWuDRr7Rs+K+xpdOVZvIzXcQSyEqxndr64aXnGv6PaaEeMWwT1y
hzAjxN8taE6q3P0Kqk7+lQ/5eDCJfH3rOjs/QX6BCT+GkfGQVHr9u5Ps54SjCK5YWB7QF1V47+Uv
g1Lqt35RBPtEt/XrSmmoD2mH6FBXuX2Ax79v9Eg+hFWhn/SkfzWEOv4JY/PekvvkLWmsdFdx3TvY
mY18XDipfNWoFQcB78idUhnVY4+v8VOY17nbWwLvOAPThx7G93NvSgXm2jyM6nB6huf/UrToxTZm
MFz7vVniIAGV2JLy4ShbMSFd4wsbRH6tSurN0Gb1vVr1yhe18/u9XXeZyzMp5P/T4HYR9vHXviY2
1KLScbUgCFiEXSXYPqbfgegn1xxhVNc+6tkgJlKWaSxuYyAmgUSsAkUVjA9TnWqHNhuv8CpWTGq3
Y/8HJOTsMGbEdcx07gywibcKt7Nru5PFQxoG2k1VOu2JmHD4FJbVSPFhBD1RDgdlk/d4co1VxP+S
E+zi4uFqxC+voLTGr6/luH/CaLrzcN98lsyoolB46Ddo0VPmYWc9KqH+ODROsUHEb5+Schyemni6
TzFwcIM26bxKd77ZY9LdEimzGIn4T1/nlGg76THN459kqHE6Dk3XxMDwWZdFvwuTQr6vjdDeYoUk
iOfB19YaG3dsO6AmGfvURNEbL9am9I+Cxer9gIPkrewkUD2mKN07MrZrO4Oyv2v0o87VBLJ/a+mC
KqUA/sZ1nFR4gMe1bh70Jsx3o1K8jdIwfMmzKvKIXjWvdaioOzvIGRS81fZx0EagNvWuSdyyyORb
gUxw20pC9UxUsNtWa4fHRuu6kKBaIohaB0Pm9oj7wE7b4hWfl4by0q649uHciauhc05pqoT7Ok1y
jxqYdAPtP3UbmcAe8soIl0OcQE5Oa5gPkVqlP+u8Mh+DKSC6p5UkTYxJ6KEnqrLKQTmW+lsNkK1y
jTQQ+AGaCmUAqaBrWGZtBq0NvTDLbR2EFBtP3w9EaeRM8l0wDThLOlWKeYDVBNmOAwHZLiWdG1E5
RGqSDA+VQE3v69HX/oe081qS21jS8BMhAij4W7TvcRxDe4MgKRJAwXvz9PuB2tWZQXcMQmdvJIUY
UnYVymRl/sYbXd/f9TW1oHRQ05uoQ2YrngIowXlk7hKVXkDXpcE5i/saiROKgbY1qNyqUL+MlFNZ
2gKTQlw0qd4OJcoQavAx7410M5ih6rV1m/0C0ZPtojanEF9h7Fr0uboxjASDR3N2qWH4obZtOjYo
XBfxbPQUuGTXOl8TTBrOHCNwVkTZfFZCY8TqJEQhniyYvdYrqqTQhEDZzWQl/U2TDDBQTJr6lJGT
wn1IzZShlFpgPLu5hJguovjeigMXqlZWSPzN01hlTToUKLoQlXfRuspWFMAYOGxnN/oO65Qx74vn
Eb7MuU5wKvRNqz8UbjJtIyuWqhfi8X0cu6jfg0ELjxHSpgZYAVG85LWuPHOxWAoXWoXgPuXGO4c7
tcAKE49K2pNJ7gWum9+Ng8y8yO4xDMtT+7arK/dzQOVr3xd2BPEjsfZRHjgfO78ZHrpi8HdUJ6et
9HVxnvAUOhoqRa8S35ZNNoVKti8VFSY+NvQCAwfT/lgGRvKhsEPnsU50ejLS9vdKnrie5XbalhmL
97wkh22UyuJDGUlrq+q5f5vxG+5iJe22eakqx9CYuKxzMdl7062/lFpdbwBIyEcgJtOeuwyVcNgk
Cp5r39zIxx41tvNi0+KhRzqQ/O5bV96PXZG8qE6T3vhZFFa7xqTGO6Zs6bk+d7bDQnmGQxeRmkiy
s4wlSKnsHHdUYUbyOtcPf8dCzb/5eCw8WzT/OWe7xLhv2lHbtjCrvsRRrd/lcDS2dDRiulQ0PqYm
nzi40/GnnivNSyUcZddnGIIqguJOhhLh0Y6KCVypn+zgpmhQpxrq0hFKIbDJZxu36Y4CiHIfRlp1
KBxV2XUjJnbkJDjLiTg5pr7MEa9HFXWKTfdxwL55V3VjvhkTPGOV3pffakOHjOIKquS2L4G3+/6h
ATLwUnTkYeMk1F1G7fc44sS4R5wk90ReYVilKuYxGKr6NlGzAGX+qqKFkejZB1VBjKXt3HA2EyH5
8PI0FvvWkhC7etv+Rsne/iCnafya+wL7BC3+yO75HRjQWPMobtGsL7iTtKo5uBhUQfp2fPtxbHI8
6yfsYobSljst1hrULceEs0Ya9g9V2rFnR45xzER8PxRyAhSj585DKWiEQZHEi67CfgUlMPfOLajR
ToNevGi+UaNT0uXnCKNnvFBASIdk389ZYYvkgLxgfqcbys8mH5wOhSWRbEEfR/cD/9JT69TYUoBl
yyR4Dtm7wei1Y9gbyUFLY/qYhtEOeC2MNvoOgbnJM5A0ZDc0ZJMg4QQJhxP7qsRl0Y5/61WBxUKE
FtpTbZvRvfTNrgJN0dceVJTiWxsr4fOIxdSNHCv/J37BVFfLGPvcQXeDjWiGwdNaP7/rR517N6qb
EGcTzB4m6YbIpA817wlpBbRXDfqdbpHMLkEK9Kq0wutG9aMnbUjT+mDCrDsXZvSjHaV922Rxfeqc
CFXMrh4fMcwqduQH3BQzDXccKsMr2ji7y6ysf6hp7R0LH5piNaU4LBbhJxHaYlOYQf5Q+6P7Q7o6
15xdB8keb1aaKFRzTpNsWlq4YfFg+0XzNGhjyt0q/Y3dJz8h+eZQQ7DmTapYlVuMk7o9nYv0pNRt
dd83giJx0LRfgCPiZRE1STRukwnImd0U5a1bAu5NR99mV6nOzogLLmJT59Whme13I8rzD6keZqRE
wUhLZ4o+4X7JDchS+J7Xjv4UtNSdm9CgAzLa4T6i83LUo65/ikTiv0Q0YO/6oflmsyODQ9kn4qSM
7VidTFNxvazy2y3Idf/Gxg3r3seo54MBXvuTUZU+v7Dote3UJMyhjXeSDO3PbpDR2O6G8TFu7fJT
RU1hO1AT81TX6W80jXZl4lgNiEMHBEfHDa2B8dkptZ6dlLJ2WDET90JsdvvEql2Bn6yaHno8kr4q
Y1htcErVDrkaTDdhVpf3ZuhGX1VLWmc1HqetYeoVN9r88gxDgUoFSAOjDQu6JVH03Ms83zk9N39j
usA4Dbak4hs/cjlUW+S0i3vywt9Zn6ZbFlqFnW40AV3P0evcVC1lwRxc22lqfOUXlfRhoyNMewvF
mlQN8uRWGV16xW7UbeLc+qvvXXQiW0nDeEIf6aRpZkf/l4QRDzYVE2VzPFdFEd30lvYx7CN50CPz
LpZTe4gyHRyii3VyojXhI7Y44cYla7lzyu7OzZv0OwbRvKG7xuQpzPsQlzi8rOF1VR/yALWdZKpp
dtKGuTcrW1DpRFbQi0j0bymcKF6tmxWi+ZV27+pTcMTbXDzpipEf6a/wZZTG4b0e1H8BkKt+hWoc
bxGHmzaTaD9qCrgvh832WQ27T7hoxdsuVzU2LFYmj24VKhhHa3l5OyFF9JJZKrzYcKBbNQ09r8s+
/NZSTLkviiSSXj7SIq6yyrwzQq28hxA77WbBrpe6Gr6mmeI/ZQo9TKvL7F3jBGIzNgJNxyAPDzi6
ddta9/G4xprKPrhVpT5BwBq2AW2mjSpLY+OHnbIbp87YkDCVNxnraZfblnvA3JNsXVO5GYIJcy0I
G8UpzbvgoNWccNDy4m/Atsu9wxbZTZIHqGdLs/zI52hPWZr+SFUnQCBcH81DP5EnwCoG05FN7Z6K
fX4A11Nuc0zqvToRtMjJXfa8rn5oLf5rVoSjH9eSyhWtFV8Md8K9zcAQD/KDFby4th0d8JnSflYd
CAZKSP69P/ndHsSfflulo5jFycWWxhbq66HS4xJusKAGPZn2HDr9caLDemjDJjwVMvUPiFLjMiLC
vibfxqZ5k4vkqS/88q5sx36LlJF6W6hx+lWBZhRxR/X2AbGE+hx2Q7EL596XkuBdE0EhOdjtNG6C
2UbcjLXqPhpN49iaotvUoTZ+q5Mw3M6XqgcYDEPrDuJTzOt+00b0DcuUD4dWh3tKI7BG0unq7aTa
2a1pDfpZciqQCsbVESABlkUt7+d2QDXBF8G3IhBos4UoLn6uKrvQt6OVdafaMcQ+Hrj6ZY7VSdiW
40sTVMVdyRF4aBMrPJcixjNobNXnLjfdszmq5tcgHtNvth5V91ja9IcGmyFmofqtWcxlWGlg84T2
pdcAJ8G4UnZZZKVbvDRIrGScfJBNpT/jaF+exZh3P+ce0f1IfXAb+U2/TzPkXSYei/eGPl/TeWwV
eyNHZWsM1b201Xo/2GUybCK1rh9mf6yNMIO/hIucyAaevnrfqCUwaW2wb0SdVFvh9j6YfeO7PrTq
NifF3YSxHu6lMmobU+b1CTl5DGWggsshUj/H5ZDc+Di7c0UaDzDcQ1Z5bmxKPc0PRRp2lJeMgnw6
mg1YYYZTR+92Zl4Z24Ch0dg1tWE7CnLqrvMLPLzGKt0HU5/eBT1g+zQ06RTZYfUBAab8UyTaYivw
SXrKorb44IZmsg0M8znWh4d88s1bd4DZ5FicIbp0j9nk/BVWiFB0jrZHqqnxijQRJMC5fTZy3ncg
J9M9ImbKxupJfGn+Wj8jP/mSahwunq6OOLCVgRY96GNg7NtM15/cJLxnItoN28fy3EyTB3oC+i43
0++Cd0HoVYE9HZtaq36qU4qqKmAsuS8g3TKuKH5p3emrlZTWc+fnZu1FQ2EllNiG/DHRpLwfXPAl
rVLGv6icPxba+N2qi4+taede48TlBzcII9Sy8u9GW4cn9C0wgHOC4tCZmXlnTor9RHgVj8v5fSQs
ageIQHJff86U4VeeDvaDnTvWc6Qq+Hj2BcpEjUOJLterm9iUAgtPy35U4hqlTFvrvFKdc0rVqG7p
DSpeYinxqcx8HAqNIN22yPx7bt0K0s7BB51D/UIWNqg73fmND1dwM1iG/402terJeioOfcfJTPI7
3JpB2ezSss1YtFidKZWBB1jTKzeNXgY7p8xywCklMqemj4Gbb2lHN49nS8zxl1/lDEmELS/pdNql
dlnvkBDQMTMzP9WKKIGcxOk2QGTklARBtg31wkENaK4E537sxbie7rs+CZ6m0XzJ8JMBCVXYH0Bp
8WJLaSIlduU89roFFmVIyH5jazyzvOq9rmTOyWoM7ZNij7fKJG/VsIjPhZ3oO1GhrefGxaPMRtJt
q/5WT2SuiD599Bs/vG9roHK61UUbmfvpIewTPPRqFWoaCcheywxjr2Bqv1Ps+T3bjsH33KrupiFT
vEIKd4fgKz/FiXGXdAeHyo1t8eTC69C0/Q8oXsstIDtKhv34gDn9nVpIi7JArW+L1H/qSlfz2glA
G78OQVQMbfXJNRF46J1Nl1IdCZzpN4o/35TY51VYtCWX9ogRYIshUoVS1h0CbNSmG4MiLy72m8o1
0I8JAKuNtWAl4m4FuC4tAUWEgL500mZKs2B4lDhkdeqfrSIDV+djFzL5ljfUPkdcxhszd7UvlRG0
O5+zhfvCSe8tK+LpQn90I1I7OzpmFZ/sMr+jTik2eaj8qAbjGROzYduBKb1NXDPjoMFAT0sT50Yq
CB4PFq2CfO7omobhHNxQjgfesaQ6MspewGzd4ovxFbDJr6Adjm1nv+TFkG+HXvwsUswJsyTqTnon
fjWFPmyTznhSyGY2o+QKj2pqIH4QDZvUrPvHIQnGD3Vvfh7UiHqkG7+YXLNkCWO78ekqeIreKR5e
tornp+bwrVKNG4r16BRaFKjsrG83VOjzn5Teo6+JEhl7RjZsNdTujq2iOhxmGaqdcs2z4kpPCeaK
hhY3yrQ2QNa3DZcwEQJd5mg6ybjb5PYMH7mbwLFOzccyIXHUVnhHlx1OoQJEB2YsSHLAHb+NZxbC
13lO2cc4N5NDHE5ym9S9sqJifDkqotDRh12CkftFp0xvK9/M2zI9O1mufLKHzn/Aoqx+GEVka15N
yfiO/hNJikvVRKz0iS9bkJRkELEB0wIYBKHIt0PMc+yIfFVNT/Zw749fZfTiR1+7mF23yvC97M3R
JVMR+QVegLLnsvM9tSA4zKEeT5oaP4S8CAy1fDRdYwUVcq3L+borJ96OqEzHTgsD3BNzTLZcgAtA
zti0I1DH9zuAl6uD9p+gX6WpdPOtJYpGp9+FkaErz6Eppp2eVeFGN5Pm9P+LMq+eV83pVJal0ThR
cgah2d2rQRifNd/J//2kIbs7y445s4fS0p4Fc4BG1ztbnmKFNkFwE7u4P6fAaeKVBu2VSXPoeYOj
ArqDGsIClzCoPJ/8MDV5zRbJCVETEi5ItCuf5spSo13Einb4G7bzi42bowgXVpUbnVUzDD6r9Wj8
VQqkOz20aYbb9z/QJYmK7fsq1mK92U1Y64xWPSnWR72hkdbtYwrC0SA3taR2RDGfJv9K9/naAIFd
MDJdZf8uty1IecfKK1eedFJBu0i3FWBT3OdXvtaV00GFMAggCO1+JDwX8wgDAfsxHz5TkN1QqrRL
w8tUBDZN3stmsnl/Iq+NCZ4FwDeBV9iFE+TcpuoDVQ3OhpMIapvRTAULxc7HFn1luV8NBa0JzMW8
5pd4PrdLWqrSun0c8dmNq0+5alLjr1Zm74Lfz0h4JkMjoe/IPyy5OHUEaNFtENdqIV/aB4qy+vhD
k44be10oqwdK473m0ULuxN7tGoHMHMo6pygbKUTbaT1nxHghrInfXPmqKJjO/BkH7Rs4Qm+PFPS2
jDKuRXQCT7oHL650v0Lsm335sShWNseViSYUd8j8V+Esb+zUyeFQFAr95bq/tavsQDkLAH+b/vu1
MyueoOTxxzlmSbDyYzOgY4yUptsqmxj77UiZPA1C/L9eooJeLZwxB5LfBUKzITvLdTNW4MQ1xqm3
muHGmkLbM+SqYdaVmUPag2BQp/hOy63XEsWwlNA/UpLcjsYHE01lVV05Ri7vSgDKkO64j9H8uqDQ
BhWqZ1DE5VnpaFrjjjR4onXcfZWo5OvtpKxkG1dSHaLMzkHIUlPDWaw8o6T3JoNcOxUVLboUuIx7
4/u/8TZ/4HXhdfQF3/9gV9Cbgogsvr9RakvF3tiJhOmD2TgpQf0gZENinyf0wMKt2adk0SZgec04
tfa013mbrJwAV+b3zQGwuLyNtgltdGnoUNmjB4WhmuKtHvP4bNuVgV7eq7DiBLw4MDwmedYiNW4k
NABfM+W5TYuuQeMmMc2d7qTRmk/SletOQwkR/Tac3ISxzOJiGMOUlILonOHKaR81O0seFDu28oNK
o9G5KWQAZga59WzyEHYKkYDMLXNNY+PaxL7+FeLtEaaZmShTNca9risL+Oij+VBOmvKc2XX/MIyr
H/LCq4+jfLbb4solO9IBGrwNOPFuMosQnUsXxaOHpBlxJaXotStKJd70kRPvLG3K98Gg9Pc0cf2t
Pxk8npNmTQfuyoemoDLzjGGvAXRbXMl+0OrlFDr20RYwO60Al+lsZZdeuR9cHY2qeYPOsp6LEBnt
iZqEAAGTTN+g77idbED/ZrdT1Serj1ZgpJcHnc5QdHj2f7jvy5WL00g7OtiEn+BBRrE3oCf1KMJR
ZX79fk1l6HL1zsHoAmLGIPCmWQwtckaOtrJVjtRP9AByXhA8+HQGPpip3X+TRuAbG90ele8tKGPb
c0Uny5XZvVy6pFN0q4Abg3RGx/7tSsqaKC0Vww9xfew2aWiB4CofwgBrrjRrD+8ff1djIeNHqm1D
YFjmOWPVdNDHY/NUpNH3VjF5RZidcSjGztr7gDhWhna5cNCsIFtEgJ3a8oWXixP3Q2um43jK23Zj
d/du+6uuvkT+wYz/rW0MThrIa5l4xHEPY2W7uElKkRpWkzv5GazTuENt/Qs3prNyqF4Zz/wkB0CN
vC2MjEUQp+wVms5BeHIQ3qTz7I2NvzGbH1Nme7I7vv+tLjc225pszEFEF83F5d04IVFkdUDu4BZK
6qnK3grW9CqvrH4w/SwHPhIq8cucAowzOTFuCUfN8U+qYu9FrUJifLbIAyETnSDibB1FrORmVwam
a0D6Z2cCZnGpuzD6mVMWZgLLPouBbyf0lrDgfX/yFgsdBsiMxNUxorAh6Fwcz8LxcZ4DiXAGipkf
00DJ9x0sorOv5RVQxH4t31zM5J94fK05uUc79+IUTvumN7EZtY9g3HBB+dDL+9ygTxX+gj7nBdXX
rm5WNtfinPw7pIVwoMt7mON/sRjDxsoADZcYvrc0zkTpiY4CdLlieLFY8n9HQSWey842SQvnP39V
bhgav1BDg0dYEakB8rpolPunTHMmjXd67U+wchv3AJqjXjMcuja++Y2pkhBxzS5fJXmm51pUifHU
Wtj/CPEZse0jyNBgZalc+3Qsf8Ap1t/yMW9HGKlhhhRm5Jxocepz1TXcxyiZkp4V6P3T99lUEu5e
2zk9OGX9v1mpdGnY4pSNQGgtErUk10FddyjtFsqdajz3Ybpp+32Rr1kqXZtOQrBQVNQt1eXRL1S2
iaPlySnEHEWlGIGkuoe6738xm6/DzBvz1Xrh3NTadLLkuZA4GmnKUHr5lJVgcnREEfKhQHg0GYoH
isnpTsWKZiV7uLbxLRbhXBM3uVHnr/0q/mijDCU1aR0n8ZdT3Ae0Dpv6p+18ev98uTabqORQK0DH
61IuFB8btNYo6p99YPC3ZZz1p1JvjGPHXbh7P9Qy1fyzBSFOUHeBI3TpbUl0W5UxdYDBrayj3VjN
775XoQKMYpsmcGlpxZu3ZYHpPV1L5yGwe2erJ9GaOtri3OZ3cM4YAj0bc+ZELbkUMWVhugxacO7a
hN5qNyRxcmgsCy2i90d8OblvAi0lYivI/iFCSwjLqGg1qzHwstIrxOf3o1wdjjWL/+hcgDCK3q4U
fEREoKExcapQg77JnLw/J9W4pgB0uR7nw/k/URYvvrjJK6qSOYUI56Fod5lvoYf6m1fJ9v3RXIsj
qC4ZLhJKl4oyljU4UWqFzrEz8uQuhMC+hVCWbOqsoZQVyOi/iEfqbFI1QpbvgrYWDybEmtB0kab6
VY8v0Ou3TnMMwKe9P65ra4HXAMcGrw/sQuev+Go/B32QF06VAAjyrb1AxKSfFcrsNeWra9P3Osz8
M16FiZBwkUWltqc6Tl5EUIJt7JWN24knnpZrhh5Xg1HRtDieTGiOi5UXIioBNnvEQgAnrqx5SdUb
0fSe2v96f+4W1ZU/G5abDfEw1SC/Wx75JdDwygeVfuqMX7VAQQJSCTB0EPl/+WW40bT/Yke9jjeP
+9UkhvM5FBU4zmloaTp07eO+XOmNzVPzimJ1MaTF1GWVAWVnkNoptNXwhoo3+IkY7HO5gSWiaJ7T
WMBd9SDLrJV0/OpCfDWZi40cDIlPy6DH98hJ5Q8LUPcvoei/JUDslSW/rFH97yDR5tNnqvFFWi6m
GpUvBAdOhh4ZVFDaLqlugqGA6NK2bv+zrDsQeDJBp531Y8VAENpKtg+R5for9drrv4UkEydOizr8
Uocut0shelSljhNSSx4OLGp9xFQs6/elY/c/YzdF9wNwJZ34CB2JnyLKOpCOvJtXZuXa/FNkEjyH
ZoG/pa9cpUvppvAGgX3Z+6qq6bgbz+okVjoBf14fyxXGc8gWOgKdqMEvKwIKlhOq2UzkYz6fwMVZ
HROaJEL4oqifhO4nL3GEnwswzO7BidXyodSK6BN8FPk0uuDQRldZ28jXxg4Z+Z+PsFh7EqkQpY/C
/ASQMMC33gwGT6Xz/v5xcZkIOxzo/4mySJ2CQoASaVOoUxqIRt1tpFdEgbNNc4iEU1sRtyt5sGWK
urNrfc2v8uppRerGW1cng1y+ZyxFKYpmytyTGrSF3LCmyq+GplThbgAjcasrJKuwDob6s112pbV/
f/BXplibddh51P/JcRafPRGJHNoidI+mK2/8PADuWsWeBB/zfpwrWYeGZgNdJu6zWRX87RlpOmkb
12qMxH5fb8co2Aq7XAlxbSizEppKU5X09KJKoaojx0RLRVbTknAnTR8skeEgHw0jMl5rCV4ZEGTv
/3y2xaFvw8lB+7Cwj6ju3AR2DZPNXBnQ1UP/VYjFnDWxHAE6tNqpVr+a/skoP07DkzqMm8b+9K+/
DoMB96AiIE75YJ7aVzeYP2b1GI/4TRi18VMgDAUxdFzJnK5OGPk8iZNp8pWWMZRs6oDfyJMwKYN4
iChqD2NJArKyna8f3a8CLb4Me112mZbzgPZ9eweaCIF7iBi7rpLyYNIF+azkaOSYpRHts0FBq8XM
3ZX7+vpgTapI1GEozC0+HYSlxnfUGkZ7nH7TnPS5T4yVnbu05Pz7uiSb+r8Yi9MRDJKQpo7uq9mW
dbu1tb6INk3lxtOT4mq5em9r+Ll6cHjCB2Rs/U1EsbB5VPWpNz70EFSnp8nKx3IPMWD4lNALBihs
jlWP5F03qo//eonNAKJ/dufiqzQailXxULgne+QtnNWIgDnDSoz5/7G8w6iE/jMji5O8blALiXvF
Ogr1K6z+TGpbxulVTbHyUru6M2fxVN4cePMuS3lp2OdI/HbRGU+n5GbwAwyNJ5F4ygQuE3qP/VxT
S1wJeuVBzEX1Kuq86F7tUiTEsiCthH20qiDykmg4iDza4syIuFd+aKV2Novs2Q2xzyp42U3VCgzs
ygH7Jv5iB1v2iHZhkyMqULrxSWZ+Ij0Bveumwj7n5f3lcn2GTURe/ve18HasievrfRb5w0k4n1X3
OYV2qAVfsYs9Ku5weD/W1c2KSChCL8KwKc++jdXqhU2fT44nBK26F9DaVLebWBTT7v041+fvnzjL
932gRwhaNVN8TgzciD2s2EHi5MC3v3a5I62V5XJ9Bv8TbXGzT4JgnW3KU4tcmaFxSvxWJbIeqPu5
Vr5y3l0b2uvsUbydwrHU+qjPq/Csws44p301HBQjrA+pvyojf21c9DtIrXnzI96kvw2FYtPQOjpa
/+VkIGBouV+0TDymNQzh0vleB/5wfP+zXUvQXgdcbLuxT+k2z2jLXs29fvxWKB8T+VCZ6IHpmMrA
3/7/xVtss8pW4LICC0ZPZiwOcVoWd3bZ6BvRR/YpJZPZKMWY7VIDo8X3I187PznTeLQAfpsFWd5O
rVDqDAJFYx9dvd8AGj4q052rPSirbhtrgRZXVwrkmCqmHp0092HAmLlxvtqZ71EPWdkE1wPRJENM
GUDA8qCWumgq1ECVEyQTUP9FrMlo00UwXL0Itoq96/u8W9kLazEX68Ue89zqVG46kXY49WVJv4s7
1f8NWd+ruGq/v//Rrl4LlCX/GeNiveSDmyBaX5lHNYm3EVWbEH6c3T5jFbCp8p/DYD7Y6GDEre/F
yFa8H/3qxn8VfJ6MV3dSr7RRl4qkP6GGax5rvVcPo9nrqDlF5sq3vBqK0hGycK6pieXqRIul6xAa
g6hmZE/ClzdtW2+DrNm9P6Krnw+SFIpws6r+Mk917Xqs1cxJTlH+CaB5Vj1NxQc7+PV+lCuDAfwJ
pBCRL8g4yyg2Wo3SHuGpwfJB/yqmVi8ieV8146p1u5hPxDdpESpAPOxhHSKA5V4IVJWZioAo+d5J
603T00T1gdRUfUncIf401RS1N9CCrWfdSCpkfp0OfiKmGQodNgiB92EIsRuRDyj+ZFc2hmR2rSVb
C703dTPlEtZTGBkSpd/e/5BX0nK9FH0llEspYUtkHmm3exrEu2KntqqIjmYSTpPnN1ryaEJKpa5i
u2Dzh6QKDpkYYhSYpRH9MBVZGyj3NM6wMYMRRWcgl3aN6EFvuKjSqu4jiPu28xo1G8UucwOt2wwK
5HOkn9MabjowyvYAr4w+IfbL0Q1CGEm6Tcq4rzwLot19kFFCqsuwO5lDU8hd2AanYoRbRsW/Frdu
1jXJpogkL2L+W3EMMYAIz6KWfXHI4V7XyL83bnkX5IMW3HVW7Xwr0Rf5nsm2fVDith02pB0IUkc1
pnSePkrl3Ne1m3EL03rbGGEUmQdfZgYa4XIwvrRlnAfbpmjy32WS9i+h1TQY5qIRoR0zzS7Oo4Em
wM4a4uZeBCkbHJaJ/1kO5IVephuQL5SoHMdtLBu+CwYCWeP50agietM19l+gjtsTXwR6u+WMNeSV
cjDusg5ZsX05FqiJIFyKCGjD4wBF3klk36F0I9pSSo40hJeVNNspjUZPJrP7fJsF8N+2rsQQ1StL
qGeeCWjzs5bMc14ozIiXorUAZ33MR2dTVoP6W+3N6QCdU8VNvYh+AKHQyi1qXDXiz8WQIvUtYxPc
sBW6H9/fcxc7+88+AFMLcIje8RKESU1PawY0FPEL0PFKtUDaBQ4CCZN1mCbzr/eDXaQpf4K55Ck0
4sEvLtKvOsXJtWhGefLDwNN7y4sAQSMX2/gUKNb8q6+OzAE7RAoLxGUJW/cle6ce2vbUkZFUY+2B
AUDLAza9tpIizJfX8iyZJdqYQZNTawm7ihsJ4Uyj30KH8REy9EuVtad/P3OzcR+NPygu5CFvrxR6
bWlPL45KZDGco9I6DgLDgMy4H6UJgRQCyPvxLo5ivtTreIvcFWwpxtFl4h/jNj3BHcVz17pt1Wkl
LdCvxOEc1hgRRRY86Oc/f3VVamWHOn2SSmwvBzTJcF3KSX5qE9ksVqBeoGkS2ENceMoImBBsZKHr
G8tS0rMdaXp4FGXlUNRoC+03X0wVkL3ScDS2om3p06tBrIr5iFQw4R7C6bkpzPiTBVvpL2i6lXnI
4m6YPFEII/Mcx4csrhVdUtyFOH0722LEOgDNS+XrUGH2rXZdgnqGU6Ilg784AAvXaOUWie7x8V/N
Pm1IQJog3kxzxqFfGBnUtgP3MkvS81SYw22L5KWnpTI4DRKG/L8KRWcc5wlbgACD3WFckAUct2yS
JJfKCT6T8sNQeqTH0rpDp0Q4a0XlK/uEWOi+4gYBmeLifq+j1tW5RI+wIpH6863g2CbjmrjglUOG
DqFNl4sBzQW8t0tK0LobRSPg2OnlBmsNT/Nv5l1SoDQRaitGKFfWLyjIuQeB+utlCbdWYkhgSukf
A3++3rvIbMedMYUavpZm5azsysUE/lkX1Iuwy8OH+RLY1rpmiBJkW54s9Ju8OMzuU7d5fn9BXJk+
0I+YLAqKDBoL8e30NUPCzrC16YRKr/CsUrmpWnlAtmcvwuTsdM7KS/LKMa0zg0i7UhrGTmPxvqri
0uyENUQnUd/W1jOc9w0i1ZX+Xy10RGSps8Jqu0CahbnRIyKCVTp9mpNeHspMORr+ao/syvSBqeQi
0GhcsHsXB7UcJrMfZKyfbBVlROwpVA0vwX7UrHvFTenRoaFR/I5Y96gyug3yh5iAovddZqXR7iIj
alHSb12BDN6YGHwABR1Vr6XD86Rm4Li9oHakWFnFy+fS3wuLTUlZlmvs4q6cihB1MrV0MSGAUYBy
RglTXtsJpDlVWZleaeTfUn/aBPn3ER0vctuVK/TqPpoZgMAjQOgty02TH+Z1oZbTydcQu5/tdiQt
8TZcOe2ufR1a+3PqAb2M1svbxa1MRpj6WkcWr2WoUWQnO6q/5AiRVl2At29srWzYa8PikU0jSXVZ
e0sEUlNUMLPhKEEHmZ5HW3spFVhzimr+fn/TXtlEDpAcSi4oP/OkX4zLz7Qgy4vUOUZ+/aHx9TuM
Rw6IAtwhVrGSiSzOoPnCmEkTyBPPdFuoO2+n0LZl3BRppp3aCvH4AKsUq1sJcWU0b0IsKiF2w8Om
jEbr2JV3XfvZQZUyi+7KIl5ZDVfjUDzmpv1zBC2GkgxlmJjFoJ1yLblRESeo0+F7NsJXF/1KK3kR
at5gJG82HZhZDfnSJTPIg8axUhtV9XibF/F+aqrtOP2ldSupw5VAhJgPOIvb78JNynH9buqIdkrk
txGdReHnx6i96Zp6ZfIWS3seESBXUmv4W46ARfN2HRBdKqbjz3Jz5UMcRDt8PnjlKvb/kHZey3Ej
yRp+IkTAm1ugHZpGJCXK3SA0lAbeezz9+aDZ3WmCiEZQ52qMIpRdQCErK/M3xkagxYb7JxBa8SRU
SNDqso5HTQqlDs8w3UqK4ntAoMZN1evRxjG0EcVaWJGjzlngmdJgI+mlWPi0j2KebWzr1ScG32/m
S86oOeX1E0PExEvNBl1IEwUn2wqHv8W4e5ATYWNEurYFGCkx7JUoE6jiX8fBAyNEkwTItizkN743
3htx8FX2RbuZxo/vyju/3w2ce6gK81YAt/k61JRSGnWjajDSq215hNWDZlkNObNpX65HUucXcHHJ
+icUyF8Ly0VO1uV+A2IJcaCxdLcIvXbE0CEsnpMGpx0H/RYzdVTUWBOnz7rg7y6y2j0q3bG3F5H/
Sg+joIrfTK3Xe9jyrabYiYWo/O1Ev8sDUIiFEA4bJXfRCheOxI5BOaNq5QWJtEMtWDU+6CG9GqcD
Tdl8RxlLCHeocwUqalWWJx1buR/6WzUpavGspLwXAEgJ43yD6b6djMkP1OtRdKlGQJm9oN4Jao+0
FbIQ6Rc5jZUfSICLtYM/zZTvrz+11a1AJaeaIEOBUSzejy8oMJ2lOHbj5EuH+1Rv/fLqjDHv9+tx
1rY2tK3Za8GgFl62lGkhq02r5+HZzy3LSRj/f1AaWrtRVZrH66HWPlQqFS7bszuFuUQ0cPhM3CK0
wO07zTFkEWnkcOOpWWtbDVIgZgo0I99i8mQkBSepic66NFjGrpcqPOu7ykuVgzHQbnOwFyq5gXfp
R3oqiG3LQWw8XV/m70e22O+/EZX/KcmWCUlGLsYb2F0nkS0z7lO8uiQkTYE87sCaVThaBMidnjwq
GtsL6OphqxqPGWJ6Uxo5ZtLHg9Njs4KcJV2zZnf9581H8LVft8gxAteEPDC5EDRmFNya0lQ4IMpx
ZumzLL8ttLL5ICUiPTev3XL2mA+WN6HRpBBlKmygaPNevGgZ+CU+FxjPJOegNDGBQ0huesYXOn5J
rSobnGgqhIdYM9StqmRl43F5mO9FGN9SJi+WLPlV7IFooyUCEtxpev8z0kNbJNiVD+lVkEXfpQBN
Fpk+hVw94W35xVdehukPTm7ExRHXot2nUjAukkLZWrEXhQouE7J+LOOU5jP+tV6+sUVWl8L7MYGR
0X5bJux4CKtciArzlJP3sgqUGvpnvf/t+kZci0LW4b5KEUf7bc6AF7tBDQuxjUeByldRe4fEHzt+
HI87Farp+4r5+QRSLkMtKh41rmsthjR87q1av0E8VQ9ssxWbfWLoxZc/WRagDYn76lsbV5Eb1izw
m57rsaz+RjZbvBc8JN0KjLw33tPKGaHosKPouqMa8QZMmY+dqlUdZYknfeul72JV71NZ2xnhlobD
2geEIgomNXCjEKdYPD95aJPKEyLkG5T40TS7AK1OAOnXH9xq3ryMsrg8xHmQBmaEb2vQnPM++iiO
x0x61Or0oQ+qQ5SgW4Khl9raqWZ+7n0fZd2/rv+EtS1p0M2ArAQ89U2tH+JJiySPZaH/PaEvhskR
uBSteB4H2du4uK+9O/Rl2CAqbWc6ea93P/6CjFXyJHBRVUGgymWD2ubwJS02+rTS2rubTaEo6+cG
97JzP4RdleeBmpxbbEYfxboT6KcbobUPo/anWEiiU3eevi8mMTxAdu4hAKBJ0DTFuGsyc7oXUI+0
ZRUN3+vPeut3LfJlnVCNoColnDSvEm/MjCyGFdfWFWTtyDHpvkPeQIPkDS8rRUjSjCPLPJmFkXco
YOX+cxmXYLZi0OXfsgh1AEfxijjdv395ILcR7qR/wI1h8cmoQaeHZjRkbuD5twq92aat3keS+p3V
LkMsvhe1xYlrFr89J3VoFge/xiUtA1SVOEi4y9ZD5VfqVspZe2u0/Ll4c1TSb1qcQKHQKkbYQFes
ehNbpd5tm/R9uKx5WcBg5qOaPubbuZYvIiaBDCKCUpiUKElwzo1fHfPL6+9npQxClwrCHh1gFA+W
3T5IDrEsjbLitlrtCBjWxgyTYyvbewNgFFwjGMVej7iSXMjS5OuZ0LZyePdJCQRaCLA1AYse1jY6
zo+UW4c/CAPCi3IHOO8bQFHEZUXtDPAaOjlux1XFu51tg3Yyw65P7w41s9C52XFDIbnMK744wQ1R
yL0oSErXTz761nhf+T5Gs+/s/M374VWURZ3AVJtzto4mN/Mf6gTGdvcTprqN9rwTIm/yB0ticENQ
ZIRUebEkc7AGLB0t41QbRb5XsEuzpRE5VCFTpI1QKzsQqMS/oRbrgmnsjQh1p+dOS70Dc6vUFrXk
KZ0v42OU1g7KzfUuM/vk/R8YXTMIgJLJ3Bju4+vXFhhtxSQMM7gRA6Ky6U7W2BzNVNm9/1Fehlmk
J1miS1s1/XTCBu5ZnOIKmeNssJWs2TpKVs5SFsRhipcjTKzlt+yP1iA3BoUDBtC72BAeULCloExP
jbWFwFrJf69CLU4tBXcVlFKKGPnz0q0nAUWieOPk2FrNIsXmZZlZeob/occVeVToN+E9gIXpIR6j
jVArp+Or1cyrvfiAQzETyqoVA5fHZ8vCYCONPXuU2COu276yRTJYXZkiAiFAeoGZ0WLj1VIrVFkg
g4ItQyed0Obvktupz9AQfa9mxZw0aABY7Ae6j6CsXq9Mj9pEgD7hnRQ/+mS1xjELipuxUj7QjcK2
fYtWtr4yqmMG4XC9ltOJpMobXQl7+Mr9x1b7iEDHbsiPKt4f17+p1e2HAdp/4yy+KQYtQFHYg9Ca
hIOX1ifVKt7f65w5yv8NoS92eDt4dZmNZAcVkxhHFn0BWfkaJWO12CrOlk9tvkxwvSQcTBp0jhah
LH2YdC2MgrNa4GwzCAljqqBtbrCuChlYjVsiO9Iy5S4DLj6tEDyXIc+qi2OQTXeDB9+V5p04CfvW
L+reqWpP/S7WTTnZkHsQ5A6bLjyYISZvtpZ5COOK3PJPXsQJaxcD+CkkacVmNkiWc8BBeQ/byhgk
deOqvHzt8++mUft7tMIAbEmf7ROFpNAzGugSQMijGdqGnn69vrWWRBNGlVQlTMKZIENYpFZ+/clY
UiOpIxJa5zjrmD4ktIS4oXNH7mv53A+df5dVQve9EIf+jn6n7ng8y1/Xf8TaQi93xPznFwkpEoSs
ntA6RiydTBQxWj2Vfv/eftDvx6lhTMpFj27QEs1gDnGmtz5OA0WiinZsguVrtWALITOXCpfdrmWU
efdfrEUqRAMqnOSdelPxHz0OWscvRfVB9qrxnXepf0Kh9UpypWfz5tVVqhGMqWW5CP9HBzyv4+9p
aWy1itdejmnQZqBylGaZz9cLKkNVNgY6eO5oNgfTyu4ayzhcf/9rHyiEWYNrNrCMN/3bsAeFOJkB
TBTTV+8VTKeQSbcEQz7M6PmfI8LGt7KVYJQzldKWos3qC7sIvkiufchNYWphIE1WaE/dywzsk/yN
V7WW8y5XuPjKfE9upxCVh3OTGgD1ki48YZH0kqYe5gC5mv/BB0UDj2OJA9F8Y6Yc9H0BIrfP3B5/
dKy/zlXZP1x/Z8si4vfmo44UGVXM0JbFitoqNT2sOaxTXxWl3Qby51Csvgjh8Ji31QnY4MZAdvU1
/RtPWxztqh4IYl5OaLImAWaJot3rf3UQaq6vajXKRcpdHBVy34F1AMDhdk33ORyMbxhiHeOxF/8g
joX4CMJvM5dweaE2CuDthjjjGhA01xH/QGcZAfqtMCvfLv0URIaYjaC/sEx5QdgIQlVNgRvU6Zcm
Gh4sr/5y/Ymt7OxXIRb5To81tRfbDCRKaaY7pfAZ06WJh/th03+SlTQ+Xo+38oboQCD3Y3FWoRWz
qCbLaeJyURmjm0bBPXYW934+PeKA+n5xOY6IiziLtFAnUR50plkxttIDp++tl9iQ/zJ6umQ69lN+
oBw9P/tkjlvYnpUPi2HwLOmjA0BhZPI63/IihyKQE/VkTTeJgXGF+jkQTqNx9puNT3h1d8xYF41G
5Cxv+zqS1LdakwpZ7Galea/3gx0VycbbWsnsKCPRqpaYksjKEiyWdxrS0ELduyHOZXGFN2SFm9dL
gHaGHtxq4Cqu7w6Adfzoxfn7KuLivWH7lWD1MURnOPd9cKyLBps5DLbQrqyD9qypuF7uBcQuCjth
FjjtShS4mYPWU/WpK6paPA6F392nwYQxURSW9a+xaBCTmhKrTG0j4ddngZi/BPC0d5gCJYLTecb0
SfCD+ht21iL1ZNCBjq+UGE2+HKNF09HDQc/OAtR0jPpqPQ7sosnST7TyQ/wItaxp7EoCCVTWaNHa
BYD53gb+WWpO4BlgOxvMdAzs8KyoxvpCIrquVd8EQOz4v5rYFRxHXB9wo6zEJMVbsexz3BnxNHYw
R8ufhkrJDAfMc/4tLLRRQAagxjS6SoU8QBPSzH1HSTR4E0DGAvzLy/bFl6SytFWhjbX7EqwS2H7D
V++6ni487pSW3NqWVcTerq4NrX7ASAqV47IosHpPSr+RboYMFKzjtXTyoijNgOsaI/OQWtDVh8hH
hPKI3wh8CETr9XTfiZ3yokh97Tk5Pn44g6aK8lgHWOTt2iw3vlTCbG4yBFX0af6/R0tvNew4cch6
xjkwBvEmy8Onuk2j70EUIXCmIkneOvhOBN9LDbMEno0HLJdFoFtHiSkaOwFYPwxGfhJEW8FA4hsv
0p8T6Oc7amYmVEGp3zBoQRS+NPVPITf0EM8AybwfSqF9DpleanYaalN4HDK9hAaJiwXtqcjEibCS
OgR4MSI3ua156GsbEDN/ZK2gYOfKvTHcxwhOfNVwkQ0cAyJKfBxm+tiUp8oNBPSydEpeKeAjvyzO
lLSFdMDpQvyVC239Wa9QJsI2JsdRESCwptsIm1iPeo8Rx9mMtREZ4x4/nFNHQyZ2Cmymub/U9WwV
qiAFV8aqnxyHOsJBJU/95KspdtOHRjPa73JqFU+qlEQ3DaHBXKjVrzir6g9AfnKMO02p48hiZIfV
s2jQXOcWDPnNUqJbC7uzh9aqh35nGIEaYficNDeyhaOwI+j69OCPWvbNMjAwqsyhhNGZqvXzRDo3
nMGTqoY2LLSlQ60jMYgLZ5VitgWL8IcgK9mNKE9eBgkUTx/oFabn73IlVl70yNRGJwNf9bktpqxn
iMHsfYdvLq21QSzHr1gZheKTF8iVuKtqTXcTK+urU08P8oVGSI0NVt9Wf9dyiqF3FOCGfJNjRBbZ
GdRT/Hjx1vtJ9zt/ChMRp0E4PSlDS7p8sSMJnp9jieZhkepbhSSdTD3z5F0iZdJPVGem5wSasWmP
RpyjyCFHJh61cRrcKkMd/IUxUfCpHyoj2WcFRwGGcKX8DcMU8k2BPvuD0eV6+qTgCoivUFZI+r5q
zX50CpyhQBFYvmnsrifQleOV1jgt/vlGwaRqUWbVCFWXTJQGVy9earE89lZ7lAJtfz3KStFAFE4d
pqVI0yxhLtgT+R1QEeMkZw8jQr+6gqeX76T9Rrt/PQ6tGUNj4vyGv6IKiserzyLXKB41MmsztrbR
7+v8y/X1rBw63M/p8GMsgsXIspyLMJacfME0EWHPcXsJFXaaxdBZ2Hhua28HsA6Oewb/QLb89YkN
/bMfMsuc3EEQE7ueQUiGfxLK4PH6et7gi6nuyTFzY4CmOkP6RaA24DSr+mk4mcZ9UnxD+MTR7o8v
RoEh9cBJpLd8u1tB5721OLo5z4HFAn9iuLBECqG5mUV1lyRny/cYy3QavUKr6e6Y3MuHatRvkkCq
vwaWXJykaibkVf6mYN/KjnlVPiwWjlcLqs9gAk+jX+FY/WFIGqdsPmrCltbiamVED2zWLkbqftm9
zvtK4mvXlZMp5nd5bdzjns4JX9ly9F0xmyclTjdqsZVNylX234iLvhtiIibOy1XgIjL9YA4ReJU/
um9YBsyg+UXKy/3ZhHWmT1oxub4c7zn6Dq211c1bK49JHUAyYcEwZ50/kYv+St9jy5IFcIhErgDi
99L/2I8Ppf4UBb+ufwNrLwhHifk74IbLoOt1IMsMTUOiaeNSrAh7JZbu1cp8pqV5j5p/chhHRGET
y9jSl1v5xCVKfxBLgNkYXy82YOIJFjBQTz8pYKWkzts3idtzhF9fnLQSZrbLYKCL/J/Bof16dcow
DfyKIsBuGfVEu/QxJN3jURfmt/UoxfK9qHSTeC5w92uwwSromHkgBrxTx91ExssjaysoGXVmwUTX
pNoRS5niLUWNVd7IC2s/dZ6eonlNJn8DfxqskXJgROi4b7vMHsMic8yQA9EK8VrbeCzWykfyKgfN
+eFie5WlAbe19KxTFwuTdcIzVLH2pYUDZmt0g1OKPdVZO5URKD2jePEEA7HqNp8Q/g7zsxkKEu7g
bfA3zAUM3ENDvI3KKbJT04p2AhT3X22QKbsyrIpjEITxb2/4yPHVofquDzo6L7T6w5sJ8cKTjlvc
zpPKlBJEN1ung9/7rLVhc0bI2jt0XSQfJvycH83J8j9YQHt/6bhUg1ZWWpc2UwjCIY9vRKgSv4IE
E1VTRmqv6cH7hbBcvsl5l58GhNxPiR8LGQb1HuSAJAj/UsbKv9MzheKzTvozfhOKaFdxXr+MpYXz
ti75+OFlsy4PtyC3scSwxxvH9OkN4ritCH4H7zYLnaRVvkTSaN5addXsADmbDubMVJGajN5fI1TY
7hotDt5Vpqm3UzBVRzPQvWoXMEs/xF013qW10vOfo3FsZ3mRohbEpypqBvg2QcxFSsw78StkW3k3
VmGGcWaTx7s0winPqWqpwbLVGG69JDY+hInKSK2ppOwUq3pxrrvJPGTos/g7ddLj20A0Z5efqnmi
+E9uiz6WwMMiTtNSZ963CUhkjoK+uosHP9q1Vkbd6Enf0WDHoqEfHtVQzY60XNq9b1X+R49Bgzv4
XTfj6IRPgx7mxxxkt4eUozrtRx/jxbQxstROAAjQz/Kb/HaEKcmZHv4IvFhHeAR7biXoLbugKNsb
pQ6CWaimPaaYdH09nerbE9Nd08uC3WPN7ApRpNz7shd8Lj045OHYNM+11/pPQiL+mny1oeYOgzQ+
SD0O13tcV3MDqjaeCztFNOMQSdzh0CSza6vg7TUla3GeJdGB0an6B9Grqw8yjgJPiggv2oYiEd62
WpHexXpZ0q1Vf89xtG7E8t3L+q86puZfjXQQfsidAKw6qJEwznTzbzXEzeZOAeXGVLDUP0tAWuKD
rkcUF0ksjL5TYiA4oDvfZ/cGOP/eZiQ+niy9S3eej6z1Sbfy5EOeGKbglK2W/NCmVjwkOFne0W6v
p2Nk0DC0g5LDwibPBgq6UIN6rysjnOx8iPM7Rg5a5FSAc7d4f2sjJ4BHkqnr9D3eSopjKFgPihWi
MiQ1bX0sTMv/GU51/FWYhjTfyWWreI5f58KXSuZac6wUbpRcsSd4GUYVhYfEbErLjhJR/BmnPeOD
LvVfapxzcb4mcXxmdyXfrie/tTzLGH2WyIeSxEz9deoT8RESWwAdLqIiAebp2lT/yLoKzr8ndsBB
r0dbLTEvT6BFOaJqKYadZaadOv8pEKO9KI/OWD3jcG5D5+/4FtmRO7HHCbVrN/L8ytl+cct54/am
DhN2u23duol8K8Y0vvLSMbTOHvonPTqo45ZR2upi/71Wgd18/WyHNhRJvJ3h6nKemHZOO+iQ9jjF
Nn7XONw1fcTLu+o2VPHhtKTE2PvGWB5JGsPT9ee+9pYvf8mivtDqMlHqmFmb7JVQUs2ankPhWYOT
C5a6VWasPWfgXNAEkQgB5L9op0uhGiiR0EbnZiyZffiMlG0cSXG0LDwZm3p0GX7WbRHbNWaQWxts
9TpxEXw+6i+O8m7IM1WMBd3te49XG/mirVakdxDoSXFU8N3bhU1e7OKkim67EgEHyVOSDSDmaj0B
OgChapE+/7LHakSGESeTrriJSvNql1eAMp1Y9MRso7pfqYvJOP8GWn5OMuKHhRqIbl0V1rjPTau6
EVslFR5EsUP325sMrotNKMZ/kDbm6yiWYIyPGVi/fsyylhdioqqCy0xcvhm1PD23E42mWsLv+f17
9yLUEt7hS3msNH4A6bRI5PGT4slBcBcNqfZXg/v8BkVm/t1vbqNgBZluQBV/A+6o5F4cAxXSsT4g
4nIKotL0Png5pnd2XjG3i+yWfnlri8i94BLYoBmKNJM3aBuQ4dUdNH88kKi4XSyxaYGY0CkZU9Od
ryN7zarEJ4wQxY1Oydr24b7PkJeBIcjk+c8vPhY/8sBgmBWekdJ5wslewEpXtc5N9Cvxgv3117hi
pUdCuAi2yIZKEvdlAQfAjVo/dsyhAZbcp1gRj4qyEwOzO469kdmlKaJh12TJKUH/VG3zvZka4cYH
qqylCVyETHW2HFHfCCok1MxpnCrpGd2WHzXjv4QpcKfIGF4V/LsnRWp7g1Vw0TiFwFdld03p+zeG
H0T3UZ+kf6VRIj8PVLD1IZnauGRHGEhjCIpvKc7YC5ZmKwOMAFu06vRjp6n1g5/HvbhD48b4kZZV
DZlNbU/lKIXBXq7S6pPUS3q3j32pfpHo+T5WrWFuvPDFOTC3WZCyRCSNVrZGt2WRmtuubo2iG313
UusPSh4fpTi8a8thA3W42FdvwiySsNeh6CLVVugWwxc9ftE4aATAbYCK9Hg6Xd9Xiy/ln1iwdvHb
kWC1LZfUZxaUPohOrlYke6nSPmZxdbgeYk2vFLUATjMFrX7rDYCfHnLPgzUs1+R+XDno5dJN9xB2
8Rxoe0Zjh7TTGmgmlafYbVeVv0Kjx99axKyKcSh59Mh4tJLP2Mi3aKVkg+ljxhJENyqXkK1x9qKb
9c8TQUF+lvnX4WIuXrLCqdRws/LxPJpdOMPEPDddnRyFDJWkXkCm5frjWY2ngsKbYXgzBv51FmkU
sQNthb5lZ3j2WD9LSrjL8gdV2OoCLQqLfxb2b6DfqKaLdJWUweQxa8pc9IV3/vSdL8n2PAvA5Hii
fX3qpC2eyupGvoi4aJigJSZNSkgzpk2t2kn8PD9GSaLaUh55h1ivlUM8mKX7/3qevxPpxTKbcfR9
5Fvp9w6+tq+GobADRWHCM0wPOK17G+fr6gd0scbFdmn9Frv1wkQdzCompMomBLMcMyjy/+/DXGSF
AJt7PWE86ipBu9P8G8nCQWGSdnmO8e7n68/wN57w4iD/Z6/M7kcSnFodrZTFpvTrYho6oPGVGQQ7
nR6WAFzejlTxHmM4R1T1m7Hrz5KAbrnaPmqd99USyoNa1/dmpCBL2zjgNZinoj9W9jdBmew9M7Vj
rzwqnfLj+q9dfQX8THIy7Pk3kv1hVUdeNAreqWo7BTieio55ZFh/8J3+ZqgAlkXDadn9mwV4Ldpb
4ykLbuJIdgQMh4fhPqy+XF/N2iGDBgDy3wrEjjeitNRPntdWYubCPoXUoe/nRq2/ZWeyHoW/Hc9T
eqZLBZxOCbq6SNHXipToXhWNsyJWH4N8y0JnLeewkv+FWWzamoHOfH9o3VmZ3cn9+HGk++kjYKpM
4clQ88+tYG6cN2tZ5zLmYu+WAv2YPsl8V6u9I3wnN1a8T1qX3GGH9UGAt/IH7wuctgVUHvWLZS3f
FHKZFUpP9zPMD0qV4Z4VPDErfx+F6fcXCbgFfUp8yeY+yesvUsX8qBPEAJZ71D4VuucAVXDa0tgp
dbrxABdV/D+hqN+pdXBheqNWpMJ+8/VcFNwGDAjXTuNrXflyhaO3lh1C/GmeQ00Z7/RCio/ZEEUb
1eXq1kT+AANsVBfeiCCkyRCqOchiF/mxryKqOTZ9rU9F8ScOG4we/w20KKknQBBqOJdzAwpnPuqK
RnFEVnTjgFjdjhdRFud7OYl9UfkIsBRRZ2OdsZuamqvCr8BQ7al4/oPNSPvZQkIEI7klEKqr4R6V
1pS5ehebu6ptzH3ple1+0IpiY9+vr+vfUIvLc9TKY1hKtXqKfD39CW4IRkkoNSZ8QSiGjQ0ii4ln
xpGwJXC9VjEh5UbTbYa0ycspE43cMes7uBiqlYgOE88PfZmPINCb7zW9k428v7od4b0x4mRW/cZo
s+/8SpMzKDOR4r9YgZfbfqKeFaX0Nx7oaiAMdumAMj3GNOP1F24ieyaVcOrcYMh3WsgE5Wfa/YG9
FFhupmWqjgsr/JLXQYIm7iRdwic8rIRnD1XUMc5u5NDb+IbXNsdFmN8XyIsibNRjGSuBeHC97MhY
0haC+hDqbuQFu3ra4lz/LsmX1cpltEVubNrYohGnGG4XQcZH5FDL70PL6v/CZQoNOXMadO9GrpIa
nG2u6BAUsjynr1ROMOobHMoCEfwYiJagVXdtqlvFPkIGxdrnYKOsrzSaQ0wUEIXq7joY+P1zaYSw
x5W+FGZNdTUK+Sut3rNncA0276gP+LvUx5KJ/lItOzTNmUKosADEW3FopGGnBUkVHiBVFPdKUoo/
+ioQHygghVkxV5RCR+LG09rMnKyK7n+mZ05UoSkqWqUJLshsmT2JZYjOFu3A9hhVQoCebD9zXPIg
FOjMRilQKrUo0s91mhe/zL7Rn9HUyhUHdrq/lQzWPknwVLBDsRmnpJj3w8X7NuXGNwQcGE7Aai1r
dhQvjh15/HtRJQ9Zp/XyH3yVNN6R96YYg5qwyD5CH2tiEkXxnAOkyK57s7/p9bG5x0IveR+M+vd5
eLm4xTmR4Y+SReowq6PH9QOArfCYj0FzO2mb1/G1HDADAXQZFxQscxY7Oee79ZuyhKjcq899k8tP
4miYAAE9gy11/axYK5svH+EiVlsK5li2Velanv4SWgOWYqG5lW+WXJn/PLz/JRxl8aKKfGpCCdOw
s4a3qd02Q3qYjCj4mCaW9UNNACMbyL66UBVqhq0ISwZjFH2+vtK1p0p/g7k9/T40QBdJrxKrRvfM
InKV0f8pqx3qx8bfhjh8uh5mLenh0oHXCFvy7TBICiXFCyqGu2pefjBb744epJOAQLM9boaD2j9f
j7f2Ak0V6AiFGnXh8rCfgnLQKyGh/2gKw5NkxcF9jBrORv2y+vAgEaCXSaOTg+n1pz1GSlEkBlyP
GISb50WPUSG5nhFsgXuk+S0ss7h5EWixU6REjjsBOKdrZbL6pdG1YyzJKHB7Vc1lrtDyKLXDQAlv
gjjsfxnS4E923cnDbZfVg74PCoim9iQrxa0eK8JNiaI49MwsjvXzMIqMbFC/ioBhWtXX6+/hd5Ps
2i9f9ABE4qVhSoNLCqbxBNPb+qDQwjrHM++wE5Fk1qzWO8lTnDgeTV4b5Sz9tpcBkoq4GtvZUGcb
B/Dq3jANdgdThpkY/vqtdcEAUtvAhwh2pyON9Vmsw6fry16726GnwuVRYmJE0n8dIilDY+hUOXQT
sfloZdm+S8xvjaDvKjQcxviHr215ia2dMoiwwc2h8jPlpaiPIKW9wlkauXWr2PFwlzbJvtfdPN8a
tG4Fmp/uxXGGkQGExyZIkdDE6QbhAWoxWb/TKn2j1bv2DEHtUfVBW6SxsNg5PY5YXmlgJubFyV3c
p26qTDJazcG+b5RjnCsokspbFe3q6mZxYmhIBmf+IuiUGhgcsUIXsY1dWsd3KFudhwnQQ/AHGdFC
oJEzWuY8W/Y2x1KozVwZO7fAG7zUHnOf9waivBRvM4D61/fjWvqdWZlQq+gzMzh8/dJ6a+rTLG/M
U8Oc4W8ZE4C7zAc9g0dBd5rUqbkJRkk5XA+6+iwBWM0uIzqZePEsQa8DaO/a9JxLVn1EUA3wB0fQ
cfCa4TbrhHRLdmE1IAC0WdOaK/oSZRoKaaUN3YS/7iQ4k3/09GBnKj8l4XR9YWtpn6v/f+MYC1Bz
KXD57+UMm7tQOmhNccQn7h6Xy40wa/UBOncwaaGeU/YsH2AYel6plSSqqEaG3e7r8msfZf4+Dpmm
CQ3lSaMF8c5KTd2u0W2+yxXP+HJ9rStfoSxysumojsy6/YtMFrelBkGzCs/I/xT7utWbz5oJSpFi
O9910hgehND7CtGi3vj8V14mgWn6z6NuGD+L3VPkooc5nhidob2FbkcB60h+UrgRF+h94GnvlH+Y
izFEgUmfbFb1LQExb8SoSeUKjZ+uFHZ92GELlUjVTT7IwkOIvsvGHHZtfRfxlgTE2PM7CaXMwe3S
9qYd4w+ok9gTADPzD3yoQJPzMLlD0SFbvkK9bswUr1zjJI7zgScY6cnXjXpPAWzs379bwNECNeUo
eqtOAyY4GL1qgPZfpLepBAZfkKebUgkO2ZR9rIP4VozKX9djrj5IAM/kUMlCQnpRhCll01TYO6gn
U3jI1cme0CAxi+w4he/k8P2zRUDJk6z1mWq5yKJD2/eTpeqNi2L5j1AvH/DsvM3r3MU85NbXquMo
xLvEqjbqlZXkjWwwW5KxG79hmQaGMSkqy089Nwt79VatG/884tnsBqqa7yhyjA+pX2/pDK0GRSMQ
pVWOQ2XZcfHLFMeBKBvdDkcXwcTNPpDvQ1+6IUlws07CP3iLGEFAEdA5Kd7cQ4SiLOp4LHI3HBRs
Sq0vTVg8lkF2W2r5xmE4p6xFSQomF9lnDiaRPu6i/muyASBPiwkcDdRJdeQ2DHzXV+DEATpNovbx
+v5cwhN+bxuOeLpyoK2YYy62jRopKS6PMjHqFp5D9bfa4qfhiZ+GTLLlXnrJPO1e0fNnZvkfDW98
SZT8cP03rC4ZxMhstIHC0vIboTmOHmhIHgUdi0RL6UzU/4gs2dfDrB0WEPsRkGetszDQ6zIjQQGa
p8D+hF7ou0IllPtiBKNFt1pzcOutPzRjNgE/joaNb2T1rFQ4qGZnavj85vwELspSJqYadxwxOSup
IdHrTK1joGAOZ091156iid9hS2GkZTZTSC2HzzX7ucnakIwbD2HxrH8rTaEepM4CXXgXL7dXKPWe
D5IdYbNpPLCrHwrPf+wLdQNwsUh7/wmD8A4aXRxbS3hl6SmAvs2sd70m3Yd5eBO2/tchjz97jbgl
nrW6JLj/uEEiEonuzuuHa03JIIJrDtwyam5T0dspkfpXjUTp9e2zFobxM+qCTCqR61p+KG3uBZ0m
p2fFNzyagvClfXqiSohrQlY30v56uLUneBlu3s0XW0bzpD7qLLQDK5R1PUvc9apsK1J4iMKta8Ub
wOasJKRyK5tJ4KCDlk1Aa0AJDrlVwR07pcv2sCCSaT9pWQimOfK5DVd9dxIGnF9swY8zHL1gDGt7
IOTh58o3wnc2JX/vnsvfs1j7kKep1ulqgpMIcgt+Or00/tSiql0nNrO0jevw6ouFGA47CSovw4LX
T9os466EdRsybixuaU/uzSxMbc1o3nkD+GdZF4EWl9OhbpIg6yDo+ZXyf6R92ZKcuBbtFxHBPLxC
TmTNZbvK9gvhUYBAEpOE+Pq76HPv6SyKm4R9+snRjvBOpK1p7zXEk/dbGno/5MfS+XA9dRYlhP8b
Z/aNQ3vYRPn87QcJoxrREPHD00jDhPYe9GWGjfW9GgJMGmQoeszvXqIGGt0G3GvQW/H6JLfduOzZ
xk612K7/8xUBDsK5pQKAwGK79s1uauxszM+10w0nuIRCkGUM3Cc5BWhA696OVZnnsQtT243zaPXj
/lEGnv21MWFvxw89OrxTPTyzqZ/faZLt6mDcaAqv5hzAh7M0agC558UpXzVo/mpLGCeKCr9nxY7z
MQynjRFcC4ICI0QPgALCnWLxHaQfhdflM7GHZr/LqH9kOvzAXefTn6cbXl8mRgXOb+/YVSIbx4w6
lkgb2wFB25DHGWN8PcbabngZw347JSC/cGP0YYBQG406geg8ZvscCDOeVG6Ugz8GhvXGzWh19P7z
jIYC6Tspd5vgZpsThLT96qMuYKtIzdvaHX//+ZdBBXTWC4ciL2Sp3n7ZVJEGApZ1mQqgRkZ/OID8
gzot0VsumWvr6TLQYghnssPIIDmUjtSMg9CJIZAbR8MEUQIZSz4mvd9uJODaQroMudhZs97XWNnj
mBqjDUmC8siY3HiIL2rP/+wSlyHmn3BxTIaMT6x1wAGTpE6Und+H8E1uYXApUQUw1J5NZF+Ak3Z9
0rY+bLGyRuYws8ta4xSS4C4sJ0goO6//W4h5RVx8GOEVC+upmtIybE+8g13c0O6vh9jKiMU5IUG9
cvqAlueWWPQHB8nr6EAtOAZ1yvvo+d3P3CdsBuKYf7HBXk7a4nwH47vtOwg+pLIoT7AFeCoMSA9c
/7jVS81lkMUWW3QTAWNN1zC4diQgKaCe+DPzQxlQCoHPo2/GqI6h/lYC1MRIpNCDsEr4e41Nvdv4
LfPaunjULbN0ieD0fGV3IuqMUxm1t/0I33LP37lyvLNI82Voq11ZRzTh6Ah10XR2tHp1WPTt+o9Y
n+3IxfEF8YpgWbEGlovgAusXZ1EQNew4DEHiTDH0ZkJaR/A5jj4wy+WxlEO2Md9zrr77fPR80fS1
cE68K30K2uhc1m4Kdl4qw68Dg02kR3eB+nz9G+eMfR8Ipj+goLgh7HPfLpqKNt2UZ052Kvtz1N/X
w4/BuuE0SzxZJtdDrR0PeAf8N9Ri44GOhWnnQ4HCziCe86ZLfOZ96exhY+hWZ+2fMiNcjNBCWew0
IZxkReiTNjXYQ96cApvPRNdYT48hkARDuKXMuvpZAMPhPAecBUL4b0ew1hVYapY13fT+90C/RC4Y
nd3G/XR1li5izKvlYmvDE0M2ZiFdcPLZh3YyDh3cQxNB9YNHWwJxSblxe1jdri8CLtKiAGIT4iKw
qDSm8pBFsL62rY152hq3RTpEo8UnHKYGbqb2Nxk0t4Vh3E2tmV7PurWhm8tCcGhCCwjVvrdD1/tS
hbaIptQ3z4V9Mmpyw4ZnqPUmeNptZPjaqKFe5njo7Ubws1mMWtR6WQ6qkYara5lwXz3rYtxYr2un
N1hHkN1wIw8SqYsQEK7XnFhRncJdK7aG5twa4FIZfcxAF7DDGxE+TL27cTKs7UaXQRdTBYBVY6gC
G6GZ0WcIfwAWliWlV6VWMW4M4VpWROh4mqjbQ3J0CXgTPiSZAgX8gtdFBzDHPuEWeIBdwUZ9aWWm
IsjYwDIFhWZI2Sw3iR6X/wZG2ikEyJ4rOhyCqfrTJYQAYFKCzwGkEB4TixARcezJ7+w+DT156jh7
Fq1zup7b7wZrEWKet4ttIShgVq38Hvnm6epkUwXjctNyTxWtNw/kd4m3iLW4+owmuFVhS8tUUSY8
tLBMAJ2YX3v1c+GhFhLL0jHVsXAA7nspS5SEDqz0tb4j6G4/5g1UryAuFdFHNtfdYT4KCcoYjsT0
NhsETKbsjECfO/OLoYlz09PjRn/mveUF+gnQpUc3CKI1c9H07WDxClI/aFLiNIeWRFxBMzXBDeNH
Zrvq4Ac5yK66HXdE8PGUDxCuBPN6gN8YTMer0hoTsPTlvR30+cbvWpnDOQMBtEchBQD1xfHhwBYK
0rY9T53OitsI+rbsEe+njRX8bhecZ2/uuyHpkZLL17OgwAhOYZ6B/dIfg8pCAe5QQa6YTQH++KeL
aw6G2mIIR05Y+Cz3KEpaYkYTUsWqLUgQlF21gyCA2Ej+d0sYUYAN91D0x4aLvfDtfEoG0Tz4G0ep
y8qg23muHNxjY/XVr+uLbG3obPQSQZACTSpYrmNugjVWNRlL4aoKG1VfgvpHJri6mvmx0tYx4+PX
6xFXv+wi4mJZ01rmGdQsgPFUw3BHQPJGF8rYErZdiYKbJVYE0mJ2617sT6U92K00hxLyjmAqmt7H
mmRbgKp/JuHN9RKL7jLI4lOAU/P90ezc1NOOBoFHWIY+M7yguj3v0CTfswYEojhitWxudFPWRgxB
j6hNeoczZ+7lKD+mE2+infbIdCD2wKZ9Z0rxApx57p0Kc6T+qYsG+7FHTed58nOlvw2AyaoHm/sO
HMzUAKmR2e3OTZC3gZGIXAhYuBaEfGduAeiEE43+YTL7QO4cezC7uAmk+cn3WxCC/nhqIWk+X4LR
n4Z492K1a98XuurAgfYKT3wOG9I0O9BGpi3Lu9VdBaBx1BtRnQYk/+3ioBVhAGiF6InhfbHDC6dP
3LyDnyOPtt7EKweDhRz6b6jF3bQj06Qr3IdSwtxTwYxh14LplsAnSTwM0HSBnnb2fdAyeyXEe70+
nOufCd48YDcofy8L0VOBPnlLg+Ak++ielCM4XFEalcbxL8L8e3Qsd0+0oDIUAUszHaQPzRu9ywP/
Vod/CLDB2wgnFJw3gGNDww3Xu7eTNppj1Q3g9KVwpDwWAWR4fuFpBvrn1rJc2dLeBJq3hot7Qx3O
jkelLmBmJXPYO3h7tzcTBxDcvjN30H/Z2KqX3bz/fBmIZMh8sIfeoU6UkJlVNwwyA1Ftx9qz6KMs
i5m3CHHPpqTktjBRE2rMSBxbBrFEKGCxLfbparKgDA3oSwRRtWXf1qJgABcKFM0et1dSUDROv0Fc
ZeOkfXdXxiTi4YnrA1AT2FUWK0/pegadg3UQcVi25CWU4UyzSYMc1PAATYCNcGsfBRwYOCLAzeDU
XTxv3KCDJaQSMC+wx+rWtBrziZXhBxGJLfG21UjA0Hkg6wFWswTwNJ0/42dcUFGo+szD9py13m2p
oo1r8/sq1DyAId4UkI2KbEg4v01OCXmVCvh/evazyK8T6UT060Dr8FnB8eA4DhABw4jCPx1ta0cD
LeXqGwB9YFgZNXRLCWbtkLTnjXoGTaAxsPgxHVrTMD4ApVZJ3wKGQYq9KPwu/fP95TJK+PaTaxN2
tG0DR4MAqj1S81Mt3eeeNBvLcHUGLz5mkSt5m4PuAf3CtHfB3YMSabhH+cdN69HeevysroJ/Q4WL
y3ZLJ2DQpyw4sT7CXfunl0exW34Fl/FP34tztsA2BonpoxG5PFBNi7tdYeCgc3Wzb6oggasnjJK2
dszVPIAtHxzSHRcre7GqO0UA4rBa6LTosf4AjTs+JVI1eEj8RSZcxFkcpgT6w+3QNE2aOUD6Dnhx
Af806Vhz6FleD7V2CGAX/O8nLU4bAmkTuHZMY0rVN2vm2KijBYtfbzozuhVrNR0uYi0OHKJ9VEPQ
djoX9VB8smsAO+K2gEpZQuZmRBxMmfp9/fPWkh2deSCe/pGrXYIPes+oREicKQ1Ng+0nKNDsmAnM
AaSo1e56qLUb0GWoxfItx4a3UYvrgVN4FWSjvXQAyDMT/Gvn0p30OAeY3zxGhP9pTxTJfxl4saB9
IXxQTrRIRc3uHbs+dmo8OLQ/Xv++1aGc7XhMKF2+l2maVAFceFlFqWES76bLe6iSdtJPfKPZ4uOu
JQqg4f8NtUiUQEpLOrQsznSagQy69v0beDUWz9Y0vjgRdzembm0RXMabP/3iJgRtIqJsII1Sqe9N
BUlGRWIjuA9rGfN+q4ayOo4uUGN4TsIZY0lUcPE0H7TbZ6eAt25SgmtwdPOKxs7A2UZmzCm3fHfB
4er/hVpKIdVgvNu0K6O0pi4s0cvGiuXgg51DsXGVnEQfdAGBesg9lYe/SBaADAE0BAIXr9i3I4oW
EmVeBREmW9Mn3+d7cOI/1N64vx5m9QP9AGgNFPCgnbVIfRPa5i6PQjs1Q1nsTLwQsYn43sHtqx8V
AYRKtRVIuv20dRKsTiLsw/wZeAdbhEXGgAGsRI1CFvR4ogc85z7r2nyIeJv+xfddhJkXykViRlQQ
MDo5OXcU2+U+7wXt9i7R7atZwIvhwKLRCaAmw8unlo/lt+vR52W2TB+gewARhz4huk+Ls0EKwxoC
Zoh08vobkYVf2mpLLmFtHHGLx2mKktyKkoWshKk0r9FZsF/yroeiJE+HVm/kyXqYGcFo2SjGLqer
yqSyy8KoUpZ9bfwmBq0xrjZ9YVaz8WK2FtdEQqRfThWrUl0fnfHXNPwOMpEq82a0YfU+NhsFttVd
8iLc4sBxWh0BwQcEhMfUQ2ZFty6Fa7ykxV454ul6Kqx/GjSTQNOEB+sSl5h5pB4zewxPtd98hj8H
WtwOiSky0yv6fRjKL9R0NyAKa5OGKYOy8pyEwDK9TX6rsxSIVjCNcYzhqAI8mgZn3Muo/nL929bH
8d84i0Xm2yDL5QZo6Hpwf1CLp41vpzRo7g0cOX9x3br8pkWKNNA18Rm8Dc7mVKC8W0Slez+MJIxZ
RIfnGqalidHprY7UP9vtciVfhl2kyoQWqWXPounTaMsvltv3qRrQyK8psyBcwInxqE2rG2IrJ4MN
FWP450CJzC7vWEPcG4LiSgBNfL/87VFL6hgMyWGCQmFgHMusED/Kiuroc+f7jRf7ZZCdfdI4P/58
miCWig7UzDp6Rx3JAubbzCDBicjmhMS4px7oFQWUd8Ot+8Ba5uHOCKEtD/VAdHTfZp5tU6eSlBfn
EjKYx4pG2ZHCP3QPNZytutlqKLS8ga/GVeCd+UAx5trhsN459VNWH+tO9EdaCbWHOqi/cctZCYWz
GH2PANg8VOYX2zmk5kitikymRhbd9L2dRpLfyUKdrs/TymUKIj7Y0AE/BDp2eWrAFsKDx70nUrB5
oFn3agGflekzKrRJWG1t7PMBv0jsmeAMcXwMHc7ixUwBqdJPkIYGMGSiOh6bqrgZZJXt7ZLU8WB5
GodJTZKc+AHq9fWWRNXKkIIXAxgibjkRWsvz31+cz5AvMJyJ27CF80gs1UvQg6HLusP1EV3ZoPCm
hXQF7nL41GWPwyZZ5oQqHFIYSd735KajwX5GuJOqTq5HWivRBYEzIxLnYu67UGY2+h2DyOuJ+gZu
viO4fgXYdqZ+Yah6+HHfQ0ITajXFx6mHin8MD9oIKLhKlOb++k9ZGVq0qbAxgXFkYmoXtQOLSjto
8hZtTHc4kwgCDzI8oM10/N/CLBKozzW6gW4BgKSr9iogd2Rk9yV1N87qra9ZvOhhqQAF27o2U+VW
wUmw4ZcBxgoo3OHWM3Q9kg/1Qazy91edQtbTBKgvSW0a4YSm/NEoM9AMGTSSrw/dytqDxgDYPchK
MAmXNU4f+vbQKWqmFFY64b5sR+/e96SFSs80FT90CDjhPugoH2LHbZu7yW6yja7pygUVUpuQNELT
FPbpy8I/lE1MMVKI/0Bm8EfrQW8NekAbi2/l5vMmxvwbLpa4L6oWNfoRaP6hmPYtydjvscqdb5OS
A4trp4f9UN2H+Y8yosHP6yO8tvABFvew7sEUfffKyIus7lUJ1dzcqO2jzoj7EazeECUMbu46Gv7F
bRycE9StoSCLbvRyNx1Bw+6NCZy0shL8aCJnTi7gd3vOK2vjZbP6aRehFguishvK1QjPOqU/FYGA
N+QIO4JpN/ZkY4WvJUmErtCM6gfmclm8tVArhg8Yt04mKXJ7B90Yz92ZrIHX3PXZWjn4MG7/Blpc
sirIegS2ClQ69KR6gsmCdWTuqD6S0THTKadRjFtYsfF1a+OIkhpAeyAmoMm+ONRzBbWFYWhI2iAV
YYzMILBfmWNa+BYDc9HZkh5aGU2wsJGPuPFh2S0pL04vJFcTPErhAuZPwIN2zpBMUwnXtuujufJh
bwItRlMMik4Q2eFpPUEvwoG+vAs+dHdb6K1Ww3ySLO4Q87swAI8eZ+y7e1ETtHU9ObwC9iI/UAcI
FRijnmElmpR98BUO8vcQ4odYaH0L8PKf2vOi24eZMwFEgfgqerTzdn6xvbis80TpTBQMSX0wYCkE
1MnWB64dCdA+sAGo8gEYW/JapAFcohcAzGJDXuuZ4WCIYV6Ei7Mp/Wee6zEpLfiSQO6k3DfKt1Cs
xP8zYc53DFXzMumyOgsupxQGJFtNj7V8uvxti2nucTa18DEpQVCwD6bxFYT3jZ1m9euDGV0TzkO9
PCQ8MeL1WoICDinUW2m2bUy95gwnrpfrCbsVZ/7Si5nkQ8NNwSAs3CJJCmM8CZudIsASrodZWxdY
fPgO9C4h0TbvQhdhbK/KRh0JiKtAG1/XJ4bnGN6q1RYZ6p/S+HJZ2MDEzcBnF5WTRSACC0DVBa46
NUZLQN51JrGregsUC0t1CQ6/6Y7ItvoGAEa+K2fFc+ZCBHscJgZfQV7rs2eEguyZAdAKOoT2XgDl
8U301Hi8PiRrOQTcMujFM/QWknVvhwTVKdNUU5enEfiZZdQ9OkG0+5sQ2PHmzidW6mKZBsS2tYJX
4LnIPHHsjap9rIve3djM52S/NuSLxQA+oVOoQBonFohmL/NA7lmroBltHqeQQ10WShh70uGRff3r
1m5yNkjh0L6diVXL9rGOBtOFiCgkKeqvnv5M0VCV0fex+dDbwX5gZSK2HolrDw2gcFEaBkPon07v
2zkzPOXPZReWWvZPNZC9230Lg8+w6Nu51gi3yQeHvrb5ltT1nLPLAca7BrpYkBaY2QVvo0JrHSpq
kDY9NdUHZQdJ9aOdksrk+wx4rutjujaXDnBp8A1Bl/ydWFAntfac0odJtPOjMu4k6eFKeXLHs0PV
IbSer0db23xg2gYlLsjRQY5rkZ+hUdWKimBMA2fa0VYeHSAsZN9tvA9XVxpu1aE3G/W+V++R/cgH
hevM0GQxIeFdb5kb2nNr+xtQy6i+oH0QovrydoqC2uVoMmn/RLLHuj8INp3aIEy03NiuV+fnIo79
Ng7U7kXjwRjoFI70d2YUNwZBk6nln6uyuIGK4g0sUU9/MUnw+gGHxP3H6ONtyCbquDMokD+ZFRy5
WSaDXR3CZquktDpJGDvIEs6k2WVRApAZpzdsAAcziBigaRz21jd0tPotjMtqzl3EmWfy4iSqVQkf
ixxmIorZ8Zi1NxnY+IE1boza2uZ0sbsva/foTdd9zycIZVh9/1AKlAKYY9SvLfbHG8BeoC/rjHkC
l24dM9NWf5Py/x4u5uIrKdRVSnCgQhj0qnFfNYIfuqDcYm6v7oeXX7k4bStPGh2rI+/EefRQ5+UD
bY2zbhLpQQ+7ag8QJYORWqjqGNf9jWNndcldfOK8VC4mspx0T0YcfCcO17OpEkBE2wBpsrgM/Y19
amsyFxswvAaKspsoTUPkTJCRTzBM/VB59BC1ChSQ4BUH8FNTyo1NZTVVw3+P78UkVk0QdmHVw0oW
ltJl2X6crOhxpNBNv77C/z/T+G+gxTSCniOUyjN9Qp5+8in6kbzwT4KKZwOQisKTP9xeJp0B3bOi
3SJobH3lYh4lbHj7ggFxjabgAxqGaLw6OAS2Kkxr+wvObGQc4G2oMy3Omqqg2jV63FLQTEiznN27
wxZ2fC0j0bUGjwrlHbzMFoeAK7TnT1QV58gy2m4PpvJnDaGRpMvGD9rWVblxvVuNF8y6VCh94qW0
iNfDrU42NsHI4coFxWroGu2s4MYJNp5iq3EAn/DnSw+weouhAyGhUHabN5DZq3dyMG572/nUOfB6
I/C3up6L82wv7zroqqJfgqpH+I48CGY36TIXEMTKHu41bz5RJc7SaPfeFDy3UQGN1cH4cT3mWgbi
q+b+gjXjNxbViN4ro6ambZC2ZcadGDXkjia+CUHuGOSQP5b6wNvZQ3saVU7w7t6BLNGb4aOsRnou
Ap7tmhrF9xEqwKhXl8atqsatBsra7AH/DwVe9CPfSzZBZTjqI2EU6WzjXkH8hslpz6F5EeVbROm1
fRKvDBvt1rmSuzz0hr5u3MGFjqBmNtznqXqxdHXDeLijEopiJT/C7RjFz42cWZu/uUqA1g2ure+Q
1GLMQYRhbZ9CAu6VaPezx7PbyDB+X0+TtYEEjQI+Uni04bmxSJPMxc4btMDgOhwbIh1/iIh/lH17
K+r+4/VQazf+y1DzZnZ5tuFaULQhHUBkZnPbEhpJXkzyZwZdFNgY7K9H2/qwxfqGU6bO0OWDvtZ4
P/ZPY3szEpWMdvM383QxgPPvuPiqyu9qk5Q2PF7ssrsHyaBOStdujn4z/Kk731yguhzAxYkGymld
ZG44i7RP03SUIfR0Dp6umZFIn7UBwKN2F3cTTOd21Oup/XJ9SNdSMsJmgvep94/w6ttPBZq3Lu2w
Nk66htZTrfdl0R4lxIOuh1nLk8swixHtrayAnD4uJrz/nlU3dfZbND9H/zWz0/8t0GI8vQpKuH1t
QTfMAPXMfxTYS8KOJANPcd5ufNXqfQRq4WgdAEWN++XivhXmfdt5arLSJoLlPHNjBnYgmZ4G0wbF
zD1xxfYcQIRRf77+mWvTdhF42b5jOMAFN2o/7cv2i+9A/xQd2T4pdZD/xZmKsgWAMM4MC1jyJfK2
ruqJoPIDyawYysjJFIQ7UJqS5g99VvAmxVK4iLTYS4oKYGwPPl1pwCHDzj4SCSRrFNNoiEPv6fr4
zf/W8vTGBol9GIQziPUtdpICOqC2DCgoAy14en2mX2AusNE+W92tLmIscj6snYpHUW+kzJl7q6KO
9pCYf+h45EBjSZEtaYnVnLiIt0h90QrtNlMERqDVxpzo2BBFbPAt+Z61zwJqEiAl9LAD1C/f7hiY
jhLexPAOGNsRTZ6mqmHuawjYckDlrBjEjtSSb5Qg1z4N3XJUSiP89+7ghOYXmbwWOOMKpt92kN2I
TseWt/UWntHsK4kBIoJpg0AG2Ztlutu8dCksaSCJJ3txq7soALXYKA7AodcHr3YAzsmqCbFtf0f4
VKS6oF4KTug3fPurnN/oY1R+c1X1bBQaq8WtzV1fycNsmxTTXt9bob4vwTDfgytbo0VdcFSU+uLG
g/NiQnPwPWDaeQuu8+/GqcXenbInMmXlMWzdIanG3oEEfJTvQ5WJr6XKXgJv+g2P1U+ovKFV6uRf
2wo+h9XAEK6DmCDpvXCPuUorj0CSH3N2cnMZfUVTVX8PuuDcjh6KZxUMd3uoOsLXvdaxOcpnqM7z
HbNxCWtV1OAfK1r4RAawYHRgJB5O/B4Svk+lNlXSWdNrz2z7SCw/lZy/SChzxoQbVjpyNwN2o+V3
3CdRIsJQx7Kx2qRjOGWEaZ3gNv4xgJ/7Y4ELICy9oNkfdM4rUVYJM0c67AfDO43l8KmCS0bc1c1L
QeH77eUWjQkUkPDPFd9DSbwj7CWhi99XD60Rfpxa/gwV7HwPFyqQZPviCLVhqEbnBs5TN3gYLJgN
ZyUs2l1UAOIxDO9lmcF823stYNK368uwvOntOsTuA+uLjA+vQ9990Y01QorcGuLO1+KBwUMcLEeD
nRunPRiyhSP3zPftPEoPsCcJj4JKfcR1eUgo09UO0mUNBB+GIM7d2o0d7sLB0Oybfe9bOpE63zNZ
ziJ2SiWFB280XciPNhnFvdFbd66psjt7zEs4rasnA1fJOjPhZWywrwXlfsy1yw94Aqmkl9KdYSzf
AxMu5g6USFMBGO8Ojz+doCDN91EwyYQ6ZZ6owRU7UBn92AZA7wQ16KfAGYx4NEZz5xdyOvtsKmKt
nTrhfGiTRmqY0Stl7qVs2Q5YLg/vnsb/1QvIApai9A5wEfcSWsFw3RZWDgAer3/QevZwc9mDo7S3
E2F7pC1/sLv+caLsKxW1u/Oj3oeNOswjaae+g3r/1cVjKrb9/KnOfONkVcMH0kFFqfKtR+gY5BAD
dY58Uu49y7hOxNDLGyQLTYgzBmfbh1yeCOzmHEA0rVMQl5lgsRc7ZYXFktUq9oz8pXYFS2qYy8eN
m33zBhiPwlPiuYZ6460FX2xkLIUBe18VwT6DtFMcSJ/s4HTV7bD5GbdBQB4CGOPC610dGDT6hc5u
mOW8GLldPrDJVwkLI+MIJIeOM9Gg5lQY1ndVkeixCBp4vlT87Bvt7z6vsmMxhGNCRD7tZAax00DQ
+jSE4W9/bEVc0MJJGByFrcq4zSKokUqIhKdl0EyHPOzqfdX5/U7x4QcxYD7jQXYhHkl513aBAUkt
/ZPXwt21DFaGLsNe0kVjcZhy9gQazHce1SxpKJzvsiz/KcLxbsoqB80KBn5dVPCkH60PfgcQWGsb
eMC07ODo3vk9WPSeQpMlsRWQSzbDgQ0AYyxbDUuqVsLMFdWGxKgGcVOWZvdku9pJLacDHXKmIZeW
NuFBA3FHGVmJPYnvOCdhO15ZD2Vf3uUD1w8WG9hjQMwHiHueO8LrfQnT8HvgVl50bT1ZbgtnB4A3
oI/udhU5Th5kmyPpYKo70UKRxLb3GezHYu72RkJb+3eWtRUMwEXT3jY5TRqYKx9kU+qEAGF5yOta
7wQNeQw63mfLGcrE5rx5JR1SGEPAYwMKC8gX/5cT0odu7OpPRelHsdFnv/FbxsSFstku73t1S3rD
2Vn4g8wc/+RVk4jLPGNxUbMmjgJYNKuqzfcA9uGyavWAE2WFBb2EqasTF2/lezNDM0VPiu5Qtin3
vkeeJEBOO3ihvNas/OLTxtWQHDTHHTzpkVcmHtBtY5wla3VSQxMjtkq81xUuJLHvlIfeUajChF11
4xIVxYOBHadRdDhCPyg7DPmQ76TOHqZRf6TwKdyD5MN2cMET2KqqT53vTMc8FOCSEpU/5EGrd7UD
WmA99MO9afjfJQLENVyEoZhSHHGQ1Im26Z1qgWOwS1kcbcato3a1fRTD6DwOeAbN427fwV6i3YOW
b8Ua//MMz907o2S/UPh4odZUJsQMpwcvl/JAMrPdm55q9yxQ+qBQpIlbLPUDyGp9XMs2bQareipt
mH2brWNgIVlPpks/6Hp67Jrglyes02Rhb4IBprUrnEAmvQop3c328M8ZI+NeR1OUoIKWJ7US/i6A
P08JlY0EqKh8N0T2Z+wlJuq5WKYC1NsPuR/yY9TYItaUPAFS+dxNXnbLqxwiqTXMCsTk4AyK+n56
qAcTrBRWTh9hxzTopB9w5NpVj9O2RaVFojqNcsuXArpgh6oa5ME3DO8IWaf7ACakgA8F93LyzQRv
K7IraI4akAUJJiE885H7FBujr6Dky3HPnAr3iyP9r7wI5R64MhFT2XtxAwHpvaqazz2TfmqNeMJH
4xgmoxyeVIi1q1xtJVB+eOaZ8ZDbsFUOIUbyEPnETGaZ2dCZsF7lCIEXg9wS0OcSk6AAAFmWxDZF
vnNGj+wApOp2sNP8VdqyS0yD3FGXOT+HXM1/BxG0oAutOxqFOgHiLk8g8n5rjJbcSwVTmAI+oDs4
1vyqqpbHNTH1DdDTDx3pX4Oo+5rVU33MDCmSqASutxshn950UPkwh1m5GR0wLODqV9eCAsQa9snn
YnoC+dWILZuBzmo7ecKyunzIBnOKoa1f7WtTANmHusmRtG2+m+kboFVO4sCjQOzgFX2L3SyL3cy/
pSgwxWbu0oOXlzDwstQ0H4vFLRBz4gg18BzOTl77hOUcJUNX948AZYldWegiAeIF9x+efY16S52V
Z5TgbJffMtZ990NCj1JxY6+5hsAsrMf3EdAPCRVmGQvgAGKoNrbnAOJ4STcKgXTh3hNtWHloWxP7
hyi+W8A5JzieTOx7UGVwNUySOUgGMNJDsRLkpROr+HPjtn3CI/ezkash5qYH53EF/yvoCMfQMv/N
8HxNAtHfMQjf7gIRFYlnNk+mPTxMTf0SwiAvkWxscViChB3Ikj4Gghf7XNVIpCjr7wBtnPZeaH4T
onNRlVXPJsmqBJB2lVQyVzj7I/KUt2X0EV7YX4KWmh87Ih4cxn92it9CtVM8tfj7R+HDythoJ34I
c2UfaDsah7BvHvvS8nYUK1oJ7AEdVR36ZUVqVrw4cRtDlNnApmSmIxPPtgTQOaX+wmyfx8oOT91g
H/GKplDbV+0BJ3CYTEw1uDIb4k4Q+TkrHGunrB6ZyTOVCK9sAEDJgth2VLm3ncbBh3ZOXAS+iCUB
HpsyN3pihmWfRGbBfLlp9rVhmjcZ8X+a7nAfZeoLfjM5GgLp2hV5ngwacpcdum87bVtPmVI/Hbv6
FCnw81xiypdRVDKuMvd3N3J8weh5u9yx0EPCU/yGdmA/qhoibKQdQbsflf0B+F4VSxfAad5afhL1
mN7WVDSuvJ4l7gjNwbxsbmqzv2mC6iM1IMNvQqgjkcYYpLWGyZ5ttK9+pI+8G2BNW4yP8K3DBjOM
bSK7bN+b9Z0/lMAy5Xi24TKSt9+poadkKO3gVRAji0NAEOBGZNRJmFnucRiZ3IU9elBG2WT7hgMM
VjnhsG8Hu7u1Yb69d0EUaVhmJZNugueSDf0tQKHAvwb5gMeD/tpOOENCad528DA7jn1zrol4Cgpy
A9uNh/9D2nnuSKqk6/qKkIDA/oUkXXnT1eYP6tUG7wnc1Z8ne23tU0WlKtVrSzMjjavIINxnXhN3
SuR1rd77fZqVfuJW3dGM1c9Tag/7gvryQzQX40szoSyZjebRjMLk91Q4BPiOk04bVzSZ11pGfLRk
qG873IoWL5JmcYgb5RbxiMgTTcc+qnHrDQtNPZD+1c/khb1n2mN6jHQ32U6ayD1Hab52qfapdcc5
0BZYlXNfWz4K5JNXtOUQ2HoUf52svicmb/Rg6rEWPBEKD6UzFMHSGtCSe0LxHmeW77IOu23nalkT
OHpb39K1lZ9aIzQOlZI721YVIK+knBaC50LcI6EJYjbtX8KZ9wbOiE3wiccE/lWxNqKnnzv4W2YL
hsDhSC4mxPK5yyvL9HVz1L47iyW/20P7SKYxBbIfX4pk0nwVOwOQ+tDal+JY4C6k1rXhJYpKVjwl
ox+OqfRiiIleay498Wh/ralT43f9MoDV0u+mqfmSpXO8MXL5raO66pk1GzHJMoT2ojryhTUn91pq
dMeh7/nNNQELZtgONeWRU1dGOCPabKJZErtmWtz6Ip82vWt+Q0Qy4VY0P7VmeV2Xaesp8OuOJegb
r+rq35rVHtSxdzjmy02h1+1Lv8zP4VBFnmyNm1YBA9lM/ffSLb7p5XBjV+k1ciQPMDgn5HIcM0AF
R/uhDiH12Eq4ycvYjIAzq3aKWWzbIFOJI+N3XDrjd3y0seEy22G6xlAtm4+DBeNlo841V0HUNvY/
k+6mupdXkFi/q0Y74uEAhLwP+rRMTxEJj3hGSfYzmijjdFR0Eg5vynXlOlu6LBBzF+3DsbCvy9xA
g2cpf/WZCQQPECIHHXsZx9mzLgTiXccNMCSxB+nmJ72xl0pZfpZJ95N62aaK25LUn2y3rCkWdbLr
di1pjx/NcglyIlDf5m1lORvbL6LoLneUYq8OHWlcb98lnWLxHDlPakl8z3H4mgp2k6X32ddoiU+P
R/mgZaEbkEfIgIZky6GxHhqRJjtl6B9aQXqW1WAzM13ZOYP9pOjZVd5lGSmR0gVxBh8JqJEvI3qt
lruIB1DaKNvLk7KliHMM35t/0mRQgmXUq0CUTrPB1euuLezmpNyXkBnxH3VFp9+OMVqrU2INHphX
mHZLjLxehkNO1ymHtDIQK5ySaDs56eArSvowxfatCtHWV6Qyel2EBiCAPLEte/ObvfAGE0UkL712
Co26B56yu1IjEj71eDbWlA4BTCpOf/KUqyghWTOxV1cO+9Fx7qUVxbeFsO7nMb5qC33YgK2LMG8T
od9iTQSjOLoZjFbhys/dIIqW6Aoi1eAZiz4Goei/NTPCJ5gymFcxuph3HeHTrs7HYtOpLb+MDbKP
kua6rGToL3llEzR1rl/q0c9OcrtV+UCJIGm/CLUorkI93Gidyj4nyHWX9mFsSU80GVJZmOW8WyqH
nKlp0l0GltafFTv2QtXsAl1vDolOsi5N7VetYVmzJMpBcdRbrAthvo3Kc1XV0tMLu/vRNic9VxLK
YI51xydiSrYOG8dz3Sba5lP7PGlK4ekqvaNIH7hlyvm+FAAlLDV3ArtMvhrLQAUim6dgLBSx7Vvz
rhDKt1Jk9U6f3V0y5EfXzp6wRXnuhvbYFkbqGUbzWOEFs8dBIwzM3oo9/s9qgP/64DtmJH+FenKH
+9wXNNBqgupIfCfQ6oOkdVVPKbPCE4uU+7CZx+uaLGIv0v6uSfMD1FrtHs1gugyi2EZZN3ktWnao
5ZaPvQ59aMr6B1nP3f0watoWtzn7yo7tCk0+Q9ov8Plw08j0fl93w7J3R6owOVXyR+OPRFe0fDLd
6NjUbLWuZSJlqHwumjje1smyeLJ273WhPLeKVQZmiKNOsYzH9CREXkfJVVS4t3E+3Y2Vk1GFTHJA
osu8qSwuklnr9W1Yh8tmyalhRLEwNnoSV0ESTnlDelve11KSQfDSLJ6C+MfVotq9N0zLTy3TtX06
Ro+4FUWePg2Wl7oUm+NJ7FCbAa5ARcpLGx0AQ9IolEqN/NEVVUpFKu+9uSZDt+eo2VEvcT4PKv3d
FMXLHREUrgBzPTxg6FA8GWLEFHlKoSzElMnAxT3pPYmOWTs/IqupYfaLyS/d5gZZPwx3y2ggYyQ8
IdnUr7ty5DVU9CTojdjyja6qt51uvgzqwBLJ8NbhwfSNrEW57OSUYdNVRxNpOohIxxm3d27iWX9e
hvpLao/abecQuVYlZVWLIxckJ79bVyCjJuvktnSq/GbGHvEmz9NvetF12zaUSJ/Zuc6tBC8IfJOy
aSApeZzE+3ZMfveKfWMMjeFRlriZdSIl1FNRmJBmQ+VBxgHCrYfIRbze6GOVKg7lAZoIj91cG/5S
DcLDzbe8tax83M1R/biEzYtZhkuAVEWGYbzANHJ8zNSh2KfqoHoiqpO9i5TETnWy8lapNA2F+tKi
kjTeqJTvgrrWf8+llu4M1CLJiNglUCfvXRirgTWAp+PtuZc2MWVpa3eOTbPJSFOKMHp/xRE1P4/T
4Hp63mQ7XbS/1cp6ctIuPYQKCgGx1mWeMcZHgtWBv5sglsbKxvh7+LmtP44iLTYpqVCsIT2HfsLw
VcKd3fWqXXhxS1VY19hnrp5Bqp3wM+tVXA1HqX4a0NP2xzZRPURlWu+kZeCbeTduZ5llAex3itdD
84+tD3dVSPIelldaXO15jp6UpGwpIlfUKy0qFmXTbmfRPy9OZ9+asqmOlEG7e6ppSpBkY+y7wAop
l05X7eRMO6EMkC6xcPa4iaWfzMV1NWapp+oZUnuK5V5VEZ5Pxlg1p3u93KokZ75oUhE4U/rJ7Oxy
96fu3GnuszuS4899k/1MKy086e+NN5E+/bag6e0bFNeWgsRAKcoDKpmURztecRfCZ2uU829bMbTA
SiilFN3Ubrq+yIMyRXJMidNPfWoMgcymPIjBNd9zqtQbIB1XrsH/Ku2X+zDLfirmHFEqdh7bLB62
XTNB0RBYuljCyLckmrc0qK+HovlHAn6qLT0jM2zvHKN96ayYQLAVle+6RRiIKL6Dh/c82IO2ieYp
3oR5s4Wu9lB2CHqTAxUbvefRMctfss8nj/LNwO0tUD5vKztoYo2OyGzP+LDK8duQuP31RAeKComD
Yqm+CEH6S1K4VW095vfV9SGreIekXvw2ah0ee9ffTFqd72NzDhQquYdoshxvjpe7QWb/EMnvqolD
5gjDj11Bsg93hQss+aRSbkSuyUqucpsk284UqsF9K65SCMw7gmqCCiLX/ajitWU4RXRrKsUX6ebL
trCLXxpKq4HTNJ8XAYCkzfJvQA5Tb8zm+9ocH6ig2pQAqYa0mBoVOT7zi27yqJrqkm4wZ46frUI/
GLF6My3FFyVRluPSaT5JEDGLCJdvdJaMIB/H3ega7rZS+wO/M3rGv5HKVhLbAS4OA83S9nNukjlo
ZVpegZfbz4oi7+HATFeaKYdbrdFvmqVOCcdtDVh40e9bOXCaikqkXJTJtSK6h8hIPleGdjVIhK9l
Qf6WZiaR+NK4wdCnL3raR5vI4XaXc/0wUTvzSOuCqTO/zRP8l7kTXy2E1euKg1Mr433VtHwMp19+
2HLqYCzDa/UVtDB3lpT3eu8W9D+6n0l1QmCKPqfQA2WCWiX9NDD1/1hcIaxJMZDIGvpmyiKK/pOe
PsfOEpNdVlSWjMyxtsKpXvrTKXXphKEEgIdu1Fa3mhHtAHeT+STiPim1Fy2LPiWl+8Xpo9iLzLrZ
YwIMRa776oSJXxSYqKH7kPgC+2UlznHJy92HpVEpz6tE2lJo4abMkt9qnO1R1XtBj+XYtEmCZUXV
BkrMneU6Rb63VZkTkWo3DUL2lS1CL6ntyDfy5TGBijTOTk1Zob6XXVN5rV59S9P+SRfTTH+KSHXJ
7Ohab+x75l8fHaeyvbxoHT6MnR6nQcd9Lel/ChXWYhOp1XGcbIBnqbzDhf4rbpd8vaT50jltGIAp
bILMtB7sorvuVPOWbhD5qj3ZWM6P1nVqDT9S1aKMmKcxzgODtY1StX7U7QlkSFx/LZTsS9oO3dFp
9afEBd3ZWukn1Cp+N3D5YeBPu5pcwk9FKH209BfCUMGfFd/Jap9iQhlSxjvcl7eTHNxAGfvUi5uY
R4RXnDrsy2hqj1U09n43J9+LyqXknmdXOn0UK3G3CIZ1gYDiTvIe+0o7/QoVgFpRqX5PxnanWF29
mxrjPzTxX3eeV6AEIzL6dGndGOR/pO2tsrZvUJFIt9GQdvspTi5ZCK463X98704EcYiUf4wuV931
FMiClLWZoSlabtCFcafS6xfnEnDlhLh8hX94N8wKm5AN1hAaNll8ImqCj6ipPdOJgQ0AW/ONsfzH
PPUmektYqKJxCXltE8V+pKnL48dAjLPzBUmApREUY+qr/NBXUCvZWqVI0BM6pIYTaG12CFWLUrkI
Ph5m1db/d75IY+omdg+6swb8taeGpZwT52CgOfEY9nonvaUexL1RNiRSrdVQ5NbH+RLuaS20+O/A
ZKj8A0Oqd45UAFoWV20NlK5Nt4s2KjpDXw1qMPSlpBTPU+Ug2qePpkt/DErId72nRuLFee/8g9JB
/XdA7dOvwSbSQssPVzHeiRVEJHWiIWqUgga0Q/PcMpcvSuU859Pyd9oy78ZZQaUVutCanOr5oIVq
uR2i8WefUA0lJbvExjizf04ATlTmdR0Q23r/lGAwqHAN9r4qQpKvbJM6jsdDd+HAnB+Gg4nr9AkK
tYJUApAl2tSr4TDY1o+kpplAXcXHC+zCdbPCJf3PdjkJbUOTRiZidRzyfKTEp7BdkPDzZ/LpKdU3
/+EoILKNRglG7mgxvz1xUeXKbph6a29Rs57ze1u/q1WakUnghr8+HmoFFfp3Nq+GWm8Dy5XF0vfW
AfLFPYqmtC0MbeB+QdV3srTmwszODXfivKM+i5ANfLu3M4PaKyzKlyQd5hf0k/y8gmpf7POLx+jc
KnGIYPGaYPwBkL0dSEYRqm8pUlqUXgsyeKMMZiceLkzn3J2FDg1/XzVguK3BhZUVGzAKB+MQOdhH
tVu1oH/o3re4dKbN949X6sJYazyhjNuIhk2cHUtjroMJ8mVAlp0iv1nZ/kCFzhM90JaPBz1zqPRX
EzRX69UsYVYvCBEf5BxuZHqCmqg+VJLdx8Oc9ZJ9PY7+drmQzoJ8YDYF2VNqlPdFa+jgAOjm0TDu
G4hihOPyt5Td45BZjRFoSdYjlZYpw+cya+rumvqsdUlT+NweslGdQe/LVbEHXe2hKUpqautQv12R
kKyJMVMyDyNPspmPp39poNUhBOlYag2AvUPqDhszKQ/SzP/LEFCJLBDEOqDA1VwqlPkcKhn6ASza
cQipOOrxhYvx3F4Bp2kbCEuD2nx3a422k4DBSQ/WRL9gebBSOl7Wr48/1RrP++fCgvl9uj4ARL9z
HEUliKaaWWXHkCR5148wPNPFsTynSYEeZNKk3aOwRwdFBeZLxroA/3u48CNOb8k6Nnv9I1YLlqJu
DWzIjI9NbuafZdUvX8pw0EbftcrsaoSul+3LMVruVMuev7nYsX7DnD3+BHrP/VXo5q8+yvJLZ/XM
BSF0gM4ovcKtecdhTgcJ03gplwN1BA+bGurzz9NCa9hQN/YldPO5qOn1aOvrSA8rW3b0MolT5HVa
PZTiznV+Ovn3vm036GF6aBr4ZrUby7+UD/0Tubya5/pOAlYdzq3bxcdZrZ2tESnqDY5W6aYBfPEf
rj+0rTBgQH4JPO3qrT81TbNKm3Dra+N7bZ7JM4svZtM8fbyfTtvl3Xb6/8PYK/p+mXVuZKUdkv3C
mALKe813GWvhtTpZnypAFddWrmU3VEiNw/9t4NX13ue6ITPqJodUiitaP98kV6majJtSDk9xo39N
y3778ZBnb4lXc13d9HMCnLIGvnHUhrS9xY1z8hpsyvZxaMcXhjpzIHSef9uF7k616B3JJuoqjJla
eWj6/Gacrb1hDfdlt/w0S+sTug8X7r9zsQ1AdRfEClEHRnlv3zBNi4jagHfv+45egIfzcvSpMLCW
T5XIvK9JKP5SJfjfu/DViKtrKO5RHlT1Wj244bRZJicMEEbrfHMS2nU1axeu3nPzc0hNDJysbUiJ
q83iFFaJqanM910ftt+bUepfzbBJ9Wvc0REWTWRI4fPjzXLuthc8Vy6hHBQcVD/eftNlMKmS8CUP
Zavhc6i5zZL4uZ509Ta1SybsjDi3LFXX/sa7aO792bCLZm9GfS/9j3/LuUf69fRXG9emLZbYTh8f
p7QcnpEM1xbP7CazuDDnMwdEqMCgwT3Bknzn2wfQShjgyJtDGj3SrfQKKTZmdWmUM2fjzSinxX6V
1E+0s+0UjMBhxgEVV6Zk07eAiihZf9KUnAL/QuP+4w94acjVWnKtpVWdI3jVUfDC20r/ZuTOzdAN
6FlOWycsLlxuZz8kBEJoPwY59TrXcKCC0RFOG1BGie/IcaNNza6uP308qzPbAu1lF+kkHfgp7u5v
P6TjlGpp5yjVd45iYIHZfKZhf+F9ODsGqFkEJbGEwPf57RhURTo1c2cIPiVCN3rUztu8oCr5H2by
apTVbSLzOkRxf+oOUTXZu3YurUPSmmLzH0ahCGBREXCwTxRv5wK2Lx5Dp54OaTpcS9dCscsI/m9D
nD7nq729AEqUDcLVlM2jJNBrNjc5Yn5hIme316uJnP77V6Ok6izCYSqjQwdOfaCmy3xagAwfz+Xc
KES5PGJIicKEWkUgEgh2K2p9OmShua0V86GL3W0J/+LjYU6fZBWBIKD/v8OsddIth0xW5HBl3FG6
njkMT5AILmix/6EdrQfRcflGhwsFViptb79YVluDZdStcVAq3EiBbY95YXkTIuJgsjPL/R0vsQqO
TxpKtZExcvCBXvb9j65DYpmQpELoqRRhCQh1zvNqE6dD8YOUB7RNujRUYwanBPU5ubVQdko0a9/r
trWqTZo27c/BdWu8N1rRxp+skGPUprGB2IMRAcstYxgonlmisOtFQ6VGO2GORrKh0Ub7oEy2eVQ5
9AUmA5yZV5RGX9xJQDP1zlSj2vIANunpo+jQTttYTthH22XMrS9g6eynobGq9CrsGwABDdDo+NJn
PbN07AuBIxuaKmf075zUAc7pHIYYnlzahSb90zr89PEGObcPuUnxY0LWFpmp1dqB5jfoVQNeap3y
WuCD3JnTbaz+pbzOv7H9q2FWd1CM2GrcxYk44OlQeW4H38PqL2nmX5rL6kzBwBxmvR/GvULMD3tx
lvrTIiz5XGrV748/27lz9eqz6avIvp0iy6YjKA6in6+JcDdKfck/Vj+TPVBW/d+lWcdlIrGVeSjU
DM1Kzh7KUTpdTVeDWLG1q1n/OuPD5B4mtQJyGVutVoLNNTjlWlVM963egnk3w1RxgmYeyvSJjnJz
AvbYVbypKiB5Ay9BthtB3k3ewEO73OWdaR9NzIZCgOh1LX367qCnNW2AvSEqJXugI+X8FIBWFEi2
4dBduBX/KDW/u0qICg30nmgkrxOzCA0o0ZpGebSTTrtTsB65U+PiazVlj6oCaSzXCz/Yx0mv3vYz
bLKG9vym7CHQfby+p23//nfgG3j6JTQuVsfCkFZbLJQBj0Pj5EGFQLhfSl0FBhu1V2h4ODuQCOX+
40HP7V+iYlSKWXSkOlaDFpSKRI6vw7EaJhmMQKE3/DQQbXYeXuhGnIn5acb8/6FW57GpE13vaXwe
itJ+gT9q+WMNhSCPu5/aPI0XvubZ0bjIqB/ZZNtr3aayLSapIwt1KI1HI/9BJHQQ2hf1osrc2XFO
hRJsHzEgsVYxWzjTdtXLLjrmTtlsjLJ+rNRy/mxknR7oHZSbv1ov63SrqS41GZjTLtXE1XAp3ZG8
aojoT5idjWs20UZL8+9q+tf6N6eRsAkwUXpExALUw9sXVh+zrKXTmh7Rq52eeeGQBY+HZUeIqv/d
JvwzKc1Vdd1C4Q0Px9MmfRX+TEsGTasEQmaE6r1iLC8ohm1DMGAff7vV5fZnGP0kF+Mi4ULDdb3X
1RC5ID1H2ZDbK8rAcV67DVwu1XOil1CLg4+HWx2t/xmOBJeaL1jX9awIgCtbUzpKBrXcpnry1Cqz
r/fJhTd7tQH/Z5g/TRCLf7OmMGdgQGSVUe5eQGQtmE61JazD/LoYf308n7MDEWQjU4uhIpvv7Srh
oBoVJsp4B9P6oVjJpi2uhuo3vOLtx+Os3rk/E8IsgK4bTVT1naygG7tzMcwZuo1DumkrEdTlfEFA
/NwQpuBvn5pHJt57b6fiuH0ECREdEyL7ILfbL4uj//h4Fue+FoxyCxUim8x7/ZLGTQa3AKX7gw6j
CZYFnAfPSYz0QHnRgGCUigs3w+k3v3o+/nw2DBaQEMdD56Qx8nZOhpwAjKeVeeixXA0toiva244T
e4A/vrpOfOHZPHeY2G/gU11xanivhgu1OdMtKZJjB417Pxb177xOgNIMiYGypix90OmjD+vrkmby
uXlizYiEt0Oz7J2M96IN8LUxRTgYdQ/76iWWe41i7aDtzUsNzdMc1p8UV1kMdcBnGPzr20/qlpOd
dxNOVib6bbsom8Yrw05PkuW5oPts1g9L3NVBDPXgBbBL/HcP5p8VRWWX9Mbh1XwnellNiVP1bhMf
rE76rIBnAiDOh8e6LC8s5rmryuGe4q1Ebeqd4CX4XkUdmiw/TNqtg8QZ+q9eOV8yCz136vDvpClr
MSVjHeC4IILbZq6d/ahZ39Sq2AP2+w8Hm7/MM2xSrX0H/Di9+DVGrDMC0FXqKTQ2N5FyUWbZORUW
1huDFJrLEEEphCNWG6PrzdEpnMo5VKbS3dT4EYhNPWq1OODCV3yaYgk7rhd6n4KfwwTZa0DqPg11
0z46owtmtxa6dI4tjAmBmIbtbomZzeVa9E1411qTA69HU+SxBu0N8Qz/OAUMoH1/gvQaUSN/NNIu
PoVzTV2f+l74BRzBpB7mfhzS69Dp2+G3mipZB3i+t1sf6Fz8VQktK/TKao6ifQacPfGbVgogQUaF
X/wMNM2HazJ+dZXW+tSeYmIIIlY0bkBMz0FWdSVkBThortc7Zfndxa+bops+PJ38qI9ppsdggRPF
jk4Mtt6H5vCoZFF6i5meBRpAipdCavM9k0E5hBR7ZzY9tIN4aKsuKJJG/RyCGgRuXVSW7lMhhZbZ
dNVwk0b0Sf0Bo9SbNBFy2qGS3iZbo+ln58FRIeR5E1J9xZWZlYUZVKWporRvDPUPpbP0W9kpGYbs
4vSjnKqCvDTOnXkyx22uFVvkF3bgmXsfhw1C6ZNZC/ib1dOiJPlizIhk4aIN3nveGMaTaVzlwyVF
9zNHlmwF9x7sBbBqWZu1Wf3Y6UCTq8OQFLUXifkeROe2Mdvdx+/Y2XFwpuC4Akx4Zx0rhypu8n5E
i2WBZrs4xUaVLpDgPrvwfp25HVAEQuaORjy2OmvR3UHnmUbyweEIGZ0MLPQhuCHgijh/PyMCMqTg
DCqtYGJWK5SV9qBLY3D3g1B87M6dUSP1vCQfeWYfnByI+GbIpJ8Gevt2CLobWS4ieUA2ZzM3CAS0
g4UCY5NgI2JEF2Kmc68xxsg6Bkv8850Psw2TvMHYsTggLO+Nzf0si+sQ4oaxm8fmprbnCw/Gmdmd
Hn60zOhm8s/V6+9kE4XRCMm0Tl+ivVuGcRChWr7Pe7MG1xcOF+Z3+lqrCxesAZ+SfYik9DrtUc3G
MkdliA85RXI/jvutzN3rKYetWEW7OoovnOJzu57kh/XT0RdGC/3t6lUnGyJ8l7hSBzK7qr+qxplG
RtFc0gg8s3BIsZmQypFc5BSvStgT8OiilU5+TNySpE4XdBdlIj6nJ1yFo7bI64XadMorLzl5vB+Z
wMJASA7pbsLcPxXWV0kXQEhDj7g7Dqod+oOEhD/rV0ao3PRUH1SEeRXjkoPmGppDRMOYVFpsTt/p
llwdihpEfR7bSnno0vq2XrIdSOZtmTgAo+MfCDDuTCGvbLfySvikjlXfOOp4+Nv7DH8w4ajsWZxg
QBO/XVmMfydEiGf10Ax24o9WPwOelskXB0Zk8PFQ7280hiIW11SH7/yuBFE4EgtA1F33gxPW2JLC
3nWaaLhwb74/ioxi89wwIwBi6x1EigOAKRRs0x6MqUc/PN80VOI2BSW0TWcWlxz+3p9FUMEEiq7B
pgUUt1rEaAIYmSzVchhD7Woa4Wj28E3nUdsoav5MgVC5UMp5fxgZkLXiFtNJo9e7RiSy13tEsI5D
hn2Osyg9gj6mdtXyNF1YsrNz46Wj3OFS/1jn7DECqDDcS4QLp2/dXHnwUOGy/8hIo7R0/utLjXlR
GqCDYQMXXn9IWSq9hR2EOBhDrnBRi2FrupC0C9MU30iwiiuwvZcQtOc25etBT9fCq2Pf1URMLbTb
g5nQwYRCCMb+88f7/tzNckJV/Wlingpjb4fo0anAiQTnTh229ZS8OMvNUJaBSCGzDa0/I9jw8YDn
NgglOIemk4ES2/pMw00ex1ad3D1SBuFYeaq6QEXq/8PewB7LFrbpclGvAZq6W3aijp30WCrGsKEe
XH9dpjREcwVrXLcb9A3yf78+npk4FfXfPnxEEDzquikcAXJhdV1h9KGiCgCcr3fS8ouLakcJ0WlJ
4k3Td3WIon9RpxsjStJ+M1l9/I8uzdDZyLJpoETmWcMjWZmPjTL3/4AoBeeoaylulD0ywr7uFnqD
TtkYT0irhemXxmrMWwdCwLdEDPJTE0qJTMkAJQImzQJjSCp1CAS2myJJmGFDL47ViCWdcsP98vHU
321UU2MtSeV49E8X6GnRX21UGgDqqIdJeBj7JuZRqjrE6lBKtvy/HAd3N3YrpSYbcUgQEatxpgyK
V9tkRxM69+OijNZVa4BQ/XiUs1uU0r5tA183MM96O0rcodSRiGg6hFL37djdzDlMXLKgj4c5/Zl3
2wWQwul1paa/3qNLhpSM1LPiqITzco+s7PSo0nyZvSUlz0LTqR0jL+WORkUBfnTt2aKDkvt/+hHv
4HxqjHxH3jj7bOxf2m55QFwJZLZ4bKvmuW+zwMqVp1iXvz8e9tzdTbEEYyYNv4t39UnEprTOjork
OCHkFbSEGlcoL3UYGrRys6j1spGdre0/HvTc60s1mSolcK33BkIT1E/DTsCFqTOpa5wFmZrBta2R
QbmwtGd2EIUGTCjgCpw8nla3Ktys3M2lEh+WbvpeJgbqg/Ej+PoLG/XdVzx5RyNOKaixEZeuH9u8
jAniQpCfJlKmbeke4Qte1ZqGJEt6yEbtwik/O5xD/mrQPSGEWc1qQP5MWcbS2osijJ9VrHFbD/cC
63ZyWut5Hm3AWaLptQtb9MyweJKc3EMIvSlGrYeV82CFxPhHs0VohUrb8tSUYr4WEzwPgVThF/Rk
pks65O82Cwunk+JSNKKoyF3z9hIgLu7RX060A/5hj1qnezUcLGtRDmP99PG2fLdZiG1PZA86HVRI
mePbkZB6UhN9KvB9aeZsZ0bZjyKmXxQmbfq325KREPkn9zyBhfECejtSW/WIIgsa4KNthLtFmCpy
B7aueFZVThc2y/sngTqoRYeIivrJ7mh1iSpukpZKWQOhpQ/KW+l3qn2h5nrmw4FHPDHy0PqBRbBa
osaUoWrPXbiH5uw1uEQ57uJ3+gWB2zUWkTCF1iTgK544VQNWtlqfuJiSXBpgZLrU2NuJhIKaf8ab
BdHS5IDr6EuEhggqE36qX7LgfD9DZNXMU00Zzwl24mrB4H3YqVFP1WFEJaF2Cy9STyQBceGEvV8r
hvm3K0oPkSbL230xSUelXSSiQ4+2QCM0L1suXVXnZsJlRQsCYiJ859VaVYsZG7McQwo57ku3GFRX
6N/P2t/WAmjjwCHkTaHPQS9vNRORdJkpBgt5uVncTbTakP7S/HJuL7Do1kAENgXhJTwwcA8nseX1
QKEVt00CBBAUWNy7gatwDALbTVSAEN2gJYfRQmzOm0/Fb8+S7vhgpJhw7m1owyzl1GrRViT5UG76
oe4vFbTeLShxkkW4iSqzjb7R+qYO8zKUyISkByojeNtUCU5qU+J/fG+dGYQCFnSMEyj/PbXEMKpe
WqGuHPouHL8P9IChUzvKfAn3/24cSju66fLW0XE2iRje7s6ktd0IGYvwYIm+3maUHIK+jtLnv5wN
o/BQc9woslDmWR21dM5kyLsnOV5xiAKL6l7Vri4vpJHi3GQM6kcEfXTs33mTKNEgUMes56uX2Z+2
thc+iMTDw2kT+5Wv+I+73e468L56wW1+687eVy3wVW/0fl9J7+fHE9bOHEnQK3AzbdymcU9bnRVU
FZsu7ZGPNxIyEFrShvhZJQskEm6aKNzmZqmmgTPPtT8h8+O3cnTaG7NF0mOXWFS+dnk+dU9hkyTQ
zI38q5yRsd58/CtXz/AfYBgP8L+XE5AN/e3i55mhyMld+kPToFwnaovwAhQpBHa3Q2Fs6MSF634V
lb8bcPVVcuT1+khC/cCTN9xEU656ulNt00Q2flrEN+zvu3hUD7ETXtgbq/X4d2TUFv8gRt4Xh6q5
hvqb5Nh9hUPuI+0QbeAho7BsZf0ly06Hz/Yq9/h3rD/dQxeRR3LVt5/1lF2mrYu3c1el9WOmiR5T
qqI2d8uAMnovXQXQo6MeRVUMh49X9OzQ9qlNyinTxLp3UE8uqSIwyUPUXafLU2lqgUPTJ1V3adR4
Je6Z/4+081qOG1nC9BMhAt7coi1apERSpNwNYqTRwHugYJ5+P2h2zzRBRCOkvWZI2WWQVZX5m9vx
VqfVMqgNA45xqAi8HmoXOsUsFYb3nBaOO4vuwX7MIms35Lq/kRHXh/ZfqPnvV8/gJNZaubEMG26U
Hfyjca4+S86ov1RdHw3obGtdc1by3nxR4GxtcSbWx8mjitrKDApcLmmK+aEup+FFz7r0qCQaut91
YB3D3Nl6IC+S2L+7h4Pl/4b6dWO6Gqfq1NjfIS3q6ba/a23noaizDaTMvCpvNuhViEXSl4NAbTKL
ioI1VuBjplHeO0WSowNkOscmFsGBI1icb2+VZc3718Dom2HOY+Ar/aZ6qReo+RkjaFfZ9utDLevB
WVAI38kZcuRg/G00dgyB67M07Gh3+oex741dqU+hJ5W5+gdzoHPzs4GKzMSQxYr6dYxKrTFJZyMB
H3Mvm1Ep7eQi7K1DAK8+OQahY/zTVHb+6fY8rG0lHZY21RyqdLx+Xu/jOJKEXSN0gkaAGiVHM43S
ep8gv9qgti7nv1kz/nfWAa6ZCiV4IDiLcNaAMS5Pcp6saeaJLD9kfoE4zpZp1uqoHOqx2JxiGLos
HvEEn+jvGalnNMaz4hgPxaB90LQ8/L3b9K/hcDOkREUyp0a1OEEiKRIOxtHkVuGHd2WZon9WiC4S
G9lm7SvkVUKrDe4ZzeXF9pCxB0AZUPPPsjFl5p52kGTv48zfUiVYjcNlBTzo7Ke2nDe/lxMwPOhL
FfpoP9iok6AIkhV/cPrBoOPDs+g40XJ6veeQq6ZeC7EdDOgPvXtKkfmd1C2g6fyfLLPKVZBfFdyr
xDXJddbFQBe8dIR+mNTf+iFAJvhBT+uLLLcfh/Kd0X29/TGtxuQiTsUEZzFz+fLJEKalyBc557CV
5I+Rkdh/O3o53dUWerqJRKfCTqZvg63y5Pe1buP+tJZH4ZD8L/ri/gSBLI/URrbPXeF/wSzj7ypu
nzJTugMZDYQz30J8rW2W63iLzY+sUcuzGMpSrqHa2Qob8URJ32L6rH3K11HmX3G1jl3WWYFdjnhO
lNmZQv87o0r+6iL1dHvp1s5zIA44NfN5gURdJCYQlGAf0MSi6TNE7qQjl4lZw7nPDbcU4xFdhid/
Sjc+hLUVo1c/F7p5LOP89XpsZdZhFBTb3TkqEvKtXP+A+ygd+0hHFc4/JV3x8fYozZWP4irgkoWM
8gLmITOG0ymkx0DoZ+zO/homC/l4a+NEW9sdIC3m2hMtEtCpr8dWT4aSK1EWekrZxvdZEVloUP4J
/5ca739R5gFf7Y7RH32/TXvpXIZGfMCU1CgRzE7R1I2s8qAlmK7IiTA23LhW9uT8muJ40ejtvsGp
mkXvc2GAjtGk/VHUjlvlqjf1T7cXa3V3OHg7kYrhBS4fbdyUkQBrQuEZiHXGhkdlamdYXyzpp2b/
vB1qbfc7NnQ9nCYB+SxB5fGk6D4lr8grigcQbIn0d2UcNLjiGGiO7caza232wG4Sb+4MvgEScx0z
nVL3kTdvpOIHSgqBs8/ykOp5Z8jG75+cVFqZPpm+Cz4CiyQl0gBmdjHOzn7950hXvVo3Drcnb3U8
VyEWGWoCdaj5McbyKYvUZDla9shu+sbG42blgwK3zDP+16y9ET/CazRy+liaPL8IT7ZKy7Ddgg+t
jYRKhQNbgX1A0ev118SlQJjNoI5eFcrlgyiDn2Vvdyh79s3j7TlTVzLRv5ChmVczY5Zeh4q0qQGm
bCd0xCzxjy7CDnufEiVE16475aEtleolktsMJb4ouR9Q1/wrwNzme+wrzn3ShYgYm6UG7K1NpxiP
+5SSOwVhp3xu/Xb6yF1K42Gtad3XSKhmjsa/k/ysxgjnMsuE6uZicSrSfYkH2LNchemf7Du4wpBO
9bk+t7xXY2g3YFFkjV6SN17TNmcnaDYKk2sb4jrE4glaY/MjDULGUmzqTlVfffQNtJ1ur9PajqCv
Pqtt0cJ/8zwYErOW496yzln1UPmBSyvPxXZn//tRQOLMx/xck162RyOqq34J9wpx50+DnSDt+17G
Zu12kLXpsmlQwIlXEV1bdtAsSULTr0llT5Wkk5jakx/Eh98P4aBFQTeENwE16debuk0gQ08NjaSx
kArfhTHX38cJYvp/Emeue8/KV8obcpMQg9Cy2MguzUx6djOzzr+kYZ18uz2ctcUnFQAmolvKJ7r4
RocGkWSOwOkMslR6p0Ote1LUQTkFZmh//4NQYEzJb+S4N/2dSMPHCfHm8BJO4NtnQtplMPLMUyq1
/ft2qGWTZ3606XSReGTP0gtsuderFGi9T7WhpMnT+U9alO0cgjXdKVMxLrPfpSoGN3r2KUGE83bk
lQOdejBPRVpLeHgunwepYk+p2pMTKKl8klN/r0r9GalNTN/yXR5vHLNrGZbGJt1GsjkFuMXq4Xgw
GSLxJU/Hq+WsiKQz3XZQ809RGDjaaShbdUv+YW3DXIecP8Gr25iDeHIZVgUC3l2b2HeU7vW/sK22
7UOZTmjV3p7OldfWXF6nZweV0HwjHNJalcjDuE0v2NjZaLRW/rGmZf2c1n16KO3IOlaZGZ7lMJLP
+LSax9vhV/IJptwzoGFGEb45LKveHJl40E1CF1/HMXtUp9+Eu8471WCL0qHglkk/ZFEZkxyzKwxE
my8+vhjvc1FO7R2O58LcSViQDBsDWlk97lf85vm6Cbp28QRy2lJ0pY1ArKJIsEG1CZkbJ2uPlpL+
wUYh1NzjkWn2vIFgIkiYWiNmS54ZV/gxAJj/lI39k2i7aqPOtzooLjQQ/bgBAhp+vSV5gjtyJNP5
KGTz1DnOtxKMTRNZP29vhpVPGxkSdgPFbhLl8gTDjsoy6ykOPBSBn81mulOCZI9gwD06Ql4kp3/d
Dre298i8FO5kEtibKzS+bXliq8I/FyIu3/l5h+BCr2+9idfmjqIkLTkgg1yh579ffc4xPR8j6k3Q
5BQEj0GAzm+eaubXrEz8jdS4kqwM9oJMk4B7JxW716GSXgobs89tClzoDeeHMC72RXfyh411Wps4
UjB3XLqx9KgXd6ZytDE9xIaOrIBvAs3p4SREsVXN3YqyuAcYTl5iteBkXq2ZnJsGJpeDuYGIWDvG
QBz9byi6/HrKbCnpgwKwtNeG/s5p1Eeous1OwIqvSx/fHbt+hFVzznVzr0zRFrZzJflSuTO50BgK
lc/l815PTGT9NUi7Q0tzLqsCw40U7ZD35TM6+w+hUCes74b7DtHK23t/bVdeR5630tWuhOZsJ3Ga
JR47twakUWvfkxppfXmSttp063NM8YI7qQHWcXlVaEbbnzK7QXeheg6xOgEre4gi6RTC/K8gisEf
AYPwUPyJsBHV6/8CLwZZl31Zpyr9AD1RMswAIpq2zRAdKqwVTn8wn1ehFml/CEezwP84uxRBFz1L
WaJ8CCxMbqKp/ud2pNWPnHNsZi2BhVweMNS/VNE1Ktwo0SMbqc5iN7s6eT8U+cYeWUvHaFn/L9Li
M8/tfFK7Moy8OrZTz59dfJ0hkx86PflO79vAPUjZsq3eGt3io3fC0lb6AvMxw9EhFYvcxtWoAFKG
EFastE+knig+3p5RbSPoUnwkcBBhKiTcG4tiqPP7ifsQ/rCREoYfxjzNhveVkpXtHhQC4vBtECMn
H4t2bLBGmssHEKBC83upGNk9Z6KZ7UdLy/3zaJjiEX/j5kOJ4ucXXe2FsWuxj5kOBTYT/qFGKmf6
Goyh5L/0WHkNe94hwZe2LI1onyq4aR+UMulJsbxKDDVzJ60rpctk9YZ/ytIxr86Y8tbOrpBCOqd6
X3c/il4VyqFlWdWN3bCaq/h39DMQzZSXhzNmOr2JsUhywVRc4HSlIIjI+lBeZX1Ej1FI4CjdHqv1
/MXH8PC71Mj+Rjl0NWv99xuW4Fu5lpRaqEl8GZ0kDfZqheMRXrZm/r2lP7XVZlvdFnPDCJ7ULzrN
6xzJm8C203iyPBFrhY0JrlwZbmj5KlrTgwJUXOsEHgG3N6M636UWLRfaOf9FVV9HBXySR7UqJG9S
bOxJgqYyL0mU2z/bSFQ/+AixbAus9CTSUf9YNJHvyoM//uD2ol5kewCQBjJNCVBKaOJ9bCXFqegn
6Q6rXkwLRV4cckktcYnk/huWwngwhYFacSblG1/VWm8YhX9OtblBBYln8SlHndUKDWNzL9OjcTqn
5mj5XhLmdnbRqjT5UWi++o6iHz54Y9hm6qMi6vsxzD4m+ElOLyN2RcHh9uQuVnRG0yHJhGLKDEGj
Jjz//erUS0ysPAU8asjEOiYTLvLxbsCiBv7vPfrfBFocB5KNZZyh5da5y4lkR0LfWW2b7nyplTbm
ec7CV/vlTahFltYUrchhDiSejpItQlrHuqyfrbq895vsflLHox9Un25P41bIxcrq8tTIZlC2XhuV
vdsa8qfCHy6YdH6O9XhXiOIOndaNpVvcBpfDXH76SVArnTyi5WPGCVSzfmheBt7g59sjWyS5f6NQ
auQro+0JBOb1BpmSTq61qe7PY9QVn+OxiZ/t3tDxvZn8g6lO8gepqOPdaKdYDmty8XQ7/CK/vQk/
T8L1/gykypSRyvfMNL2fcv3YN/KnxnQ2Liurn8HVKOefcRVGzXG4FIUwzxgDSYiTKbbbNr35gctS
RVJQzf3tYS01kN+Ma/Hd5YZoh6aMzHORl5hdVwcjjh8CfP2GpnoKpPabyTtckepLng3nrPhNdeJ/
w9MenMnD6BpYi/HiITQpuamkXjIG+yIGlt7DJm83Dqc3ENdf2UXnHj/TIqgoLsLgIWSilgS+IHRO
w8dqCnZx8CDLpJjx73Z4eckiL6/u7WlfVn+Sbq4iL+Y3G+rWEUnbeWke3yvYXkt6eeTj3KiVr25P
LvGUAaj+Qux7vW+AtZgBoM+OXloZHvp0bO5QfY+9YVTGjWNQX80xV7EWaS2zEpRAgiy85LneDztJ
SBbObnSBZ6OzFvdXKQqjp76UxcMg6+1TZGHECeOHNw0GXLX0RUqV6J+gG2HlGKLo3NZqh2lnK6k4
xmZafa0quf5ZyogM5G0pP2Y9Nzd859O0xBFZxc2t1VtJnMbc99Vd2vlB8beKLb21b3pqVXut7bph
1yrgitw4i/JLn5bN31U/TRipWy9KodQ/o8GSmv0MbO1oRxuIVYDH9Nud5JdGhXHuoONEavsmeoe5
PmA1NUnqpyQJ2uPYhFbqRuhvvcsHOek3PsiVyQXXA6YWMCvtvGUNVai8G4rESC44atnGvjdEaLmy
mmr6SRus6F2iVplwfUkpP0tpiRXc7Xywvo/gb3CZnPsViw+lSnQuzjb+oY7d4GCajj8KWEbu0Kob
3b7VREdB/P8FWnwXlZ5PWQLDz4uc9wqXqSmr95r5GUXkje26nuG47sxeNCD2l9giv0XAWjel3isa
21ZP6VDl33RFYP0NcuGxVcx+QBkm64xD5SsqzFGq97y201h9ylmqaCMhLJ5u/2Y8kx4wRdW5ALqo
BE19ywJTLvaGyhP6nTLhuMm11W6eEZXdGPvqyXwVa3Fh7ZxKgjatB7BTVWNvA8OlwT40G2iB1aVE
coTbJEgI6rmvc4+v9mmSOiXSvsnou2XUnPWwfhFYnwnhbGTytc9jVrSEKYOGFkW717GSsY7iSYbb
TiGm+miMmbHvIp8LP0vrv8S8FT1uaM1eS2Fr3/40VhaO/fNf6MVkBm0gpe1Yoc2gv2vvsvohNr/5
+Ych+ud2nJWLDgoryCIZlAvlN2wjpBH0XLKSxEtBSbpdnksciGF8HMap+GhnRrOXg7Bwzdr/JI9q
83w7+sqWuY6+hJXFKtapVdNWXoEmXovgxWBjjXs7xuoi/jdCbbGIptwlVF2L0GtbHTc/2bWQHp6z
Kj1l1/elY7wl8rKS1sjlVBO5Otpg8hbHIyaIQvMVW4CO4BWmhMOpStWPqZ1sHMPLgtr8dUNH++VO
AgsOMOPr/emg8qDaGFafS63qsl2Yhemz1rQ9nLEyslGCtdIak1ef9zF05ilXXDXR9PYoQ8HZaset
ZD5Ar5aJeAF9Yao+ix8zijqkFTIGF2PgqHbBf0G4lqFEwjugtJe6xpTXw1lkkvqlKafmLshTHMtU
KrvlEY2oYIu0t3IPUwD/2vjL4NjxFpSsyEVfm70fX+SmGV1UNuIPTV3iCldEyr7sguLgCMU/50gN
o3xq8Ft8HaZ42fyUVYhxatBsFebXdgaiYLP0ggN3ZPkUdiarkiwR2OfQ1D4Eg3buO+VzlWUbG2M9
DDbrwCZxcV/uCytGaxvwYHIJi7o9aoWZunkw9o+B3W152KzvQd7S4E80/D6WbY1G2EmbWkbkTWMv
sNcTVryPoqw9Jaoa7ocgz3elmX+Vm6GEzd9jSdB34fn2J76WLAEUojIBiw3C02Lr0fGSpzGgbgdT
zh3s+8pHj7fBhLv4ODlbR/xaPqEBRuEMYhXn/OIA0mS5qYNIt85tk9vf03jQHwtRSv9kSSiJPdby
2udg1IB6oWuWqhtn7OpIYYYa8MZIMEuMY2IZLbgztfSCXlh7a0CBCwwT2IbSLcrmrzL5g+c210NE
9GkJ23CJF1ObBUHWp/V83EZDcOrAG+ytxLA37qFrG5YBMSgsAbQ3FAy/s+xRCYrwEtdydVdqRgYb
0HbQf6Du/fH2Zlm5QNDBBJ4/N/PfNmZjSegpBtmon6Q+snThTlVwxY2PShdvLNZqJEKRmymew497
nZ67vgKOgDrOWVeLYV/1ICLavD8W1ux73oRPt8e1tjVmURcsJyEXvtFk85tmqnEszrw4uTMjmtrG
/RD/5Qj/WKnjxpm6dm7/kqWEWc7VYVkeUYWpZGqcF96UWspXVN4dTzLT/PQHI4KFSVdsJsAur3qj
JffZZDSg5tusgbI2O1flQ/8hzgodfYfse9mmnXc75mo+4y7+v6Dzol7VRPqsgQPR6BR7u0489nH0
XVGH/iGAy1a5opMAR1iiVI8xBmi1S1s/PpW5nH6+/TNWJ5jTndc1EII3zwhVqXJcDJrUqyU8vzth
BR98w+k37rdrUXD6gMZIMX9WJ3g91jGOy2SogtSrdLs/6mXR7NMEFvPtsax9BrPWgj6T9LmwLFOI
349T10zBpXSM6H2RZlO+z5XO+piEfvQtUEEebkRcSycmGsjciSz6jEvk2CRQGGoCJebJo+zA7u/l
SnctedyYvrUv7irM0gNiCKgGSijHnVMZn1fUK2lPfdDU6NAbYe5qTqr/QUKhIDkDI5TZ3GSxXp2j
ZT2aPYkn5BLnQm1IxFMgMuoJicTx6PL+xafh9uoty/d8eFwxzV+bEK470ruvN0kzVX0GLrP14knb
21B85Ug6pOa07x3jVCrlY2JORysMDkjCID6CF3uaf7/9G97uIERHVPrGaJ4YMz3o9U8Y5B58uC8q
r6vSJyOpH1UcopH9rd7rw7RRKni7dzh+5p2KOjPguWVtC8xrJpK8zbxBb9zJsnaw0wpj41m+GgTe
NPQjhevZsocmT0JYVl+mmAvWp0m/H4V9MPsft2ft7UWFCzlZGrFkYMHU/1/PmuVnXU2zDr2tBi9i
bQzMXZxKu0rKd/KU3UuBdTalaOMqtjKyV0HnlHOVPlU7ixPR8J7EBRvPTQXvD8Rpoo1Fepu4GJrO
TRp6M6u0XKR4sBF/a+vc67vG6yLlnZRvOhWsbDq0YXgXzxdb1DIWzQ2rNblpptU0o/i14FurT66Z
Y7++ZZq5OmNwZGiNcZq+eYGLqivVcsr8s5I2n5162keO/7nUhufbu2F1yn75LlAbpXQ7/4yrhan8
SjT0NGovz0LtUEVOtTdjCBe3oyhrs4bKFAkD0haSH4tNB5jVqRHJHLywA5e5c/o6+1r6ofG3HoXs
ubRL7uy0TR+0yDae9VrXIC2OGUYZedOV3I3MKLlrpSmPz10T9agZSXbb7bkcxMpvZ29ktPCvBs02
A5iWV2kBFEdYWR57bfUIq8wW1Qlh5Z3PLdrYyKGrk0KQWRYH8OGbE7C3Wznqws4TxuicjCqfDhri
wy9SUKcu+sZbLdfll48oiUb1YebSgCl6U7eKpiTMlLQjvQT5ScvlL7UWP5loeUSx5IV+fNKqUt/f
XvnlNv4VU2NKCTvTNxf7K9ATddKFYp8l9aExda6f+6TdEkNZHZjGzZ07C3o8y008YsLWdmXteBNw
reBccAn7iXO139IF0NPpOAaT/9WYOv+rIlfD1uNrfYj/RZ+X+eoToodOB0mJTG8MA8Db9ghqSkFe
N46Ap9+ezTfX0H+n879Yi0sTrRfVSGhTXabYMT+opdLtpCqsH1FMnHaxcMSun9UHd3IunIMdaD/x
r6g2fsRy2y5/w7waV+PVM3AuMV6fnhL73dzc+FJi+lTLtufEwW8rr8x7FslSVOqwnrSXtdYoUXRJ
aqPB62KoJ3r3DzdreWNAyxz4a0A8x+bPkBLtsi6iqOFY130IZCqWHiYZfzBN2zj/VnfoVYjFnMFU
CQ2zUOEChtkxio1vVmi8V5zm3k+LozmCv1CmZOPTWx8WnCkaBKiLLeGeyjTZtBmG2KutAnnS6q4O
qi+39+Pq1ufgmOWXeWEuKW2qSP0hC7AqTuMceZXpKW8n29V7fSNTLq/Uv1YIrodmcNODm7U4dFVk
mqpWV6NLkqrN17wwhh26xQMyr311GY08dicnCHd/Mji8ZsDLcgwvu2BFJQBO4ah9BsG6t33/E6Z+
Z6vdcgRbH9t/YdTXn1MWjFTSRaWdm+FDJPVuor0rym8Ctm/nbBW9V9cLxR8Ax5w3b5y4x9EHqKaH
McJ2kn+ycr2khxEJsMfmliXu6u67CrXY8YVVQQ7VqwBOIPYRpX2Pwdvh9gKth6CuN5eiZqOK1zMX
5FWBsBa7z5aUDyJIz4m/haFfWxxEjPiE4GYBA19sPKPVEp1G+eSZ8tfaClwQGPvSeu6r/DCKT7eH
s5ZX4QSYnJa0Xt48iGl4pioGtLWX2LorqcZOwCzvHihK/cHGpkDGBZkHPkjexaC0WBu1SuWKo9j1
59ycdmTYU1hVGy25teW5CrN8B9e1E6K2poHr1eOjLqWXqt/CVKxOGemHjgd0M86+1zsgouJkNcHc
W4Qzd6xkMdBY0e2m2lNImH5G3IH+ZO6uIs6/6OrwC/zMtkVN7w+XltFtC3U4xKh27Zos2QJGr32s
IM9hcNADhuC4uDOXaI3RHx/BT8iDq0Y/DB0lIX+LTqesHU3XYeZlvBpRZTVSOXW6cTaLet/ADVFl
ShVy7qpDAiqi2RvOh6yAmtbX73C2fAf36lAFT11VQAtV3SD8qoIkTNSX21/D6ugppSMRjWos/qCv
f5YaVX4SmL509oWfYmQyqW4rx+beVxGhux1qdRf9F2pJ2LezYMKlr8096KzFbqztuzi33Dopvhqh
dLoda/WjoIQwS5bzoS9LpKLqsbaXBax2TDuGst53RX74kxDoftir0oBZo0rtEGiKFzvaJR7bU5nV
x9shVvcMxQP4RZh0o470enFa3e/6XAntc8YIhhGh8D6jnNa72Ew/ARYJd73Tb8zcvODXQMb5DoDf
/f9iLs7JMUmE1hlmeqFfnbiFPHUIRBrVzh9RlQPc5O+tIr6oUBX2SZVsfferewSxcnjh85CXNdEy
wSQmj2XZAxv2PZSGn/kIGT3TMvMQF7bs3Z7f1V2CUce/8gcQdl7PbyUkJ+z0HnQTCL+/Es0CUV3l
lZlsbJXV423uj3F3Q8Bn+TqTGuhomSmjrjjdG2MMPmp0VSdBH/m9IsTGAm4FW6TOTKSgstukogZw
yjgO8i59yeTofZ+3B2nSNhL12hTOvFq25/x0WGZPkRUoIaMq6pnjaLllk5+FWW7U67ZizH+/Sp1Q
wpxIiwH9l1LWwY4cYn2f1GNX/EGCuh7LnCuv4vRhJdsVqEJPU/1Hx/d/1FV/AdiLceWWosibfv38
mUEcQZUY/xbKH4utJyqjiaWy8akM5uNjCAluRkU0+4Ia8D2qH/k7M0jpbcZT5o5OOrnOJI17wxrb
/e9/Aywb1EHUHemVzdvpatBh0Og4qMqqFxXKsSji97kzbbB319KYhnk24ikQhuGrvw4xTQW6lGUU
Xqw2PLYZ3WqzKKTDOPCMzU27cC0jHN51WmJsjG3tU+C6YnKuzSbAy850EcSdPOjT5GWVdAlG+Rhk
LXVE1MgL08GEWf18ey7XshedeJmaMsrPdAleD5SC7zipiZ55jRMWF8vkDeAOrP6lj4Wkn506Rxf/
dsi18/s65OLbkM3cbHSOVs/kHPVFe2do/SVP1C1CxFacxbfRxhLVgwSmmt3c9X2JTL7j5vGWVezq
gl1N4CJ3hUPWliksfQ9P7F2sHSbznhLmrrO/q9GfnN880GCmzbxQGBKvFwtTk87urKrzmsq/D+3y
0Zakv24vztrGvw6xOEujoaaAU7ejl01NueN5hTkaVg7HCje/uzAX3zp4ovvaBw99O/C86stD/Drw
YiO24G4CqejCSyAp2iemNRmOAS5l0YYxzFacxe5DUYH+ZTZjjy2j37ejLh9DvdGPt0fzpgk2J8tZ
5WCWbuAhtXyB6uEkrFY3hSeFo38S2lj/5A1C460ahhHPwiQUpwShVXBW+MTIB8xwEudBg/ZS70IJ
1XB3mhowaP+fP2uxvHmBC0Oq5dklF4mNw2vta7NLfGGZrtWmlAc7rhSxqwxx82LbkWS6Y6TZrdtk
Zmy4jd3ZkMnQOdmo4qwsCiL+UI+xlOQKtQSN5D7OlWhqSGdOluI8Z99dogXi+fboVxICUTCVmR2e
gFEskjoe9XEYkcI9SatdFX+40fwnKbYIsvP/8mYjo6A/w8jApyzvg5MdyWU49sEF+kdzYA2190Ys
BYdBzuXHoVSTQ9zwJJX7AA7RJPItHbrVjD4LPCJzQRdqmdFjf5a+aZLAw7TnGKEx26d/6chsdMq0
cZFaTX08NKmtY4tgLiuwha4VdVoiPC+Zo2tksFvCl6FEUCCUXdFsEK5XFo8LPsAiPE+AMy1fff0E
i1prbRRfe6GdNQutRDfzhf7S6lSUNo6o1bvOVbTlww8xhqZ25Di6pDpmdQ5XgbMvxdFRUUGJVXE5
HMww7c44vb74Sv49tAzohPlmd2zlu6CrhADQbNqJNe/iCKv80ElypNy8uJ70fsdbI5t24WDq33/7
y3gVZ3GIjfSD0wjLCWSS/PIf+MHWFyHs6otWD1u68auNilk3BMA7cIs3bbQ0iaLG5h3qgff+ElZf
p8lCdVacNK196KSXxgHcGQWuI23VM9S1sw1kJ9BOjT7eG5jtEEzmaPetBJmIXHfQzKRzDmOkZpBA
S2QHMyVv+j29R2E8aVpSJGcQFXb5rjYTDZJsNX5x6kL/5khs0CMA8EHalwNqd67UlYlyGjK9DHYZ
ChePZW01HwMEmEOubKPTnWOfFtCFwqtqupOaG82x1wf9a6832nBQ4iC572pLWIfby7qyfa4T3q+l
uL4oh4Pad3Kpe1EmDFgSppc2yafbMVaSAEnbAGNCK5pq6Pz3qxjYAOjqZESpJyVKdZBbszxFfiO7
Ff6/e8ps6j+6vOnStzIwHqV08tGypRy6hMX6ZpMDC0pGL9WzJ0DTcDOa0+1xraVRzLqox3B+czNe
jEsZar9SaZMgPx68U5T8EAzmD0ubHvt0S89w7cS4DjXv26spjIOywQi7jMkz1X5Q+lMjt19DGUNY
Pf0w2eYdBOluH2OTdHuIayn1Ou7iPNTSyMj6DpRMJLXtzqmbD06YNG5nZlu8nY3JXPLkM6vMU6dP
ogtidMHetuFgJpb8ww+EOJdGKG+s3cr2ILHQNgdGCbB8mTalsKxLIx6zyxCG8LEkVFpK9D3j5PMf
TOBVnEXaBPitW4XV6WfD7s8KUjpWW5+KKdsYzursXYVZbEWfQ7EIYZOe+yBUqp2e0HdwDROS0HMY
DnF4gkQUb/U3VjbH9Se2ZFrYSeNjoBgnnjROaXyE44akjpn6enTKp6jYeHZsrdjiE2iNMFTlmizS
WnYN1y5+buzNau5qEESv0f5yECNa9iStEhPVXg4RWAgR29iXsHXS0yiyStvIu/OCLK+AXPzZghTp
oTYsFqylHjkz/K1z7rwYwVfNP/b+D1GcwmgLRLG2NWaBQO4qcI7Ah71OHT6k0d4qaNioXXwKmk+Z
yL1AezDE4+2dvhaHVEszZW5BqcsvqqpptOMr45y1Pr6PqvGzXqgHWRsu3ZRsQLXWsuGsRggFg7Yu
taPXQwpKxG2UPpE9jp1ndPbOad+9VNn4Xnamw+QrOyXtd1LWnG+PcGVz6Dx+gCdbBtjFZdhI6HoX
wUD3ZF3krojbgxGWL7djrMwi5/H8HqRxMQtivR6aVk2prgemdYZy+t5vkycBqyWzxQHwzcZwVj7f
V6Hm4V6dKSkvUoyjS+eMEXq6D1MYHRTrjF0Ri2TjGbA2c2hvIZPL5M1FudehhDYlja1FNL5U3zxM
Ye3fDUluHG/P3ZwBFt8USAKkvSjGcYV7swP1IbIhEwQXFUuHj1PcBu8aK5K7fSG3TuwaVKtH1y+n
vzMr3eI0rK3bLC+GUD93Diplr0eYO4UvojZJvSi9OGHuWeVDY30qg98UrsIAgO7PVZz5d1wtGjWP
PhxzCWrMkJ1TPfqhhclGYXN1segA0WGCdMWMvg7h5JMeWtnoe7E92w82IzZ2LRfcrQfUvJXfLBeV
YsAWKJKgBfQ6TlyGvV4lanIZ/LI+NkkZ7tVujE+6ZEJsrm30qmAQo25s1cewwjo9LvzRU1VwQ8Uw
mShqhVt1/7WXB68O/GvnBhs1gGWyFKGStRSyPNSpbbcZk+w4WTPQIbWmcyhkaPd1CgnfqqVdYkrK
zszMdOMZu3I0QKu1Zhgv2Q1HoNfzoo20hBGNDS91LWY/orgofqKbO+mH3KSx6fqTlrwbnJHqxO3v
ZzXwDFaZPVoRZlgsPGSZQU+BMZ1NHdL/zlSRfd1Fk46RW20OdbALATKPbj+VwW/blPO1ku1mEUx4
GbwVXo/Z9u2sZVubHsKp00chSnEJjKb75FP0OkFZCnemSJr97fG+SYCkcNI5ZBPgGW+5fAJFJISW
gPQDDTtAD4Jjll5GxDh+PwzNVEQA2enAJhZ7KoqjEdWYJLiITJEOVdypz9B20l2RtVvuEG8yICOa
hW15Wc7Ga0twRuxHlckyGp5hJ9h/dadmKtxO0lwhJeco/QZgdCOzr80h1ySwEFDleOIt9kxZOM1s
20iBJ/B3ZFwwt4mLE9vtKXyTXRmXBXqL0t+s+LP8LB1tnMppkGOAppdJqvexH+zN5EVurY1Aa8Nx
SHpYvEDxeFMZ6yYrydEPmM336rsojWq3t/pnW0+2fElWA1H942LmKIjqLuYNKo7ZZH4TemXua24d
2e99jHzcofc37kpvPmqmjqssJTjIhTOQ9v9wdmVLcurY9osUwQx6BXKszBpco/1ClOuUEQiEhJAY
vv6uPC/3OCvDGe6IfuroNpWgYe+11/D7zsKsLi5VJMR+5qBCLIiwzQoFB50KyXxZSAsN1ZN3jdV6
4XuhfDmJK7AecSeebeeRRXE1oRrcSeMVaVny9RzaZ3DHjqy8Rkj6emafunwILMCqB8DwheVJ43li
ZeP2O19t7XzTTH1q4SDCX2wR5cmwWQgFlfcK0/vLJYmHwnH5FDAA9hBq699fKyoKVi0xGCY4/w9t
l6R0uDbyvrCZ/0WiYe+MOcEXlFjXXgG/MwO6rjF4gRDV51Xgf3c9wm9Fa6p8miIvD+rY+fs9DacJ
jCZc6FUgRjqt3f/UGGaGF1G8uGRb+k4WCj+PvPkByXLf/rypvw5A8A4xO/Vw9J6EMecX3dg1CO1Q
Y7EbXBLncIecc4gzxJYYg2hZOdVd6qvqo4Jb8N4fuzolkxlSpDD9shO/ZkF3acli54PjHuIK+sJG
NQmLyyBB9rI2zwXFtAVTliW+LSTf/PlnX/isPg6XE6k2BiPkvB9rwRhNqt7SrWfbA7fRSwNdWWqp
tw7m6CCsv7K9vPJFT6vxt1ILCwiT6gTiI+RXfSlrEJFHcJvDA5MNuBKO/fg5y+fA/WSwCYkEnJmv
HKOXnoc7Fd4gGDGA4nu2/wOKySqdtdqF0U83rjIsshXXCjOte/Cwcjgkpyb4+x3pw7jxX9Q4Ao//
bEeSqTceMSXQiMWQjZLxOyJHyZUXeeHYxrbAj8InRHF2vu1L0amojITcxWLaLpO9g1LiRYfXrGMv
nC54zEkoBLeB0zr5fQfiKlCWJU25G125ZmOz9SLy9udlePonzpcEMgdhh4wQaQfk9bNHRA2W5uKW
O+Xqba9tTgdc3EkM8ui6RMTN3z8NIARS6hwgsl9iuAg1teMxNe7gCI6ZGtn2znNHtyWVNw1sev78
sEsfCWmzMPnHHYQZ+Nn5JUYSDXwI210X6RXOyBs3mLdTfS2g7tJH+tdcFx44eJPnpU/LkVoCWQBq
BdhuNaU+WhX97dAT+xYFOYbDWAuAis6qBL8B4M+XHqbVvHkMXLKGG+aVIvjfYd/ZQkA6z0kpgUsG
cS9nbyshoSpL3CJbb7ZhCQYjvHsz1jgxZvhBr2m6RG1VZJ5lWqZVM5cmZcMgV7MfdndNsomr7RRw
c+VyuLA8oTfHBBZ3Olqh892cFDpZFlWCbK7lPJzyIftHWfJiznrXjqsx6OYPeD/W10juF58LfS2I
++iz6fnaMQTpwAU+xc724Lg34ZItleekAbdJbj1rb6emLeIrC/bCSoL2BiUudjrGO+fggbf0Pvjb
yKbpqVSrQnh2jwnt8v7nbXHh4kmAv8BXAx6dGImcVYLGR3oDrbnc4Tq+6YMfvvqInR9F/9ZjvnSN
qnrhOgU9PDnVRyfd+3kvWWGSjRLXKXet1664epb0xk9k5tZ/me2Dtgpq85PgFaI7IFbnu1BPM6Mw
MUPI9MjFDC4CS6pU49yr06COqiun5qV3+O+U1UcAOO7Rs3c4VZ4xS9S5W4CpU5j3fV/2a15NVGPS
TGH+EHMWPPOKRU9Lr652WxcWCqCJ/1+dp7f+n8oM7DrTVn3r7ibQ0l4dIboDw9VwZTl+HW3jnQJB
g4npyfvkS/7GKUykpmJme9vIMoUZxRaeFk3qPiF+MG8t3KMM/94DOvymjXVzNpe8ufI3XDjDcaJG
sCvAp/pKdSYNL8eJCBB2SS/ucKTHazyEwWo2+R8KspMcHWQPnDWoQs++qYkBefS6Q/QyTLFskHKk
FS3sidh2XY8HyX/+eRte+mW41RFuctKCA6/8/Rsa7k3EEJ3skH4ZofsSNrgPxaAUwpDY8vI/PCx2
UWPj0kXzd/awuYgdKCgTtOeJup9QqWWO4XvkGl/BrC4sTJwokLyeIs7BLDm/qMKSOwg6J1soButj
R91m7cArZfPnX3Nh94HNeWqKULggBPOsxBsSAR61zzCN9OdcFHd9eQAtIRfjXbjs5HCFoHvpQ2FB
4MzEcPdrpDq0rfCbUzLYgoyzkbQ6ysjZVbCb+POPulAr44rHEBJwO/Ch8zs+5AhlAebn7mTgsqwB
23TrFjLGdFzdwdWvSfuld2/iuY2ntHS7OPvz4y8c1L893vt9OS7MKPiFVyEihF7L4SUuxpQMB1H/
9UKEWw10nbjkMFn7kiaGoEEylMkYbSmf3+JR/LBUbZz6mgzq6zoEoQpTNd/FMUm/5DuRsJe1o221
kyEybSxSB9aIq79WYH59ZxjZwRYHRmDANr5Y1SRjEjdF05CdZb4GAiA1koA9vWFUqbyBd8BfH4YA
iuBOEEIS55wa1N+/kQ9AWsgKqFSCdU/LA5VN5sXf/rwQvi73E43/NHKCpyXou2dbOAyGwicaBg6t
DvclcoBPB+Fjz/3HPz/n0ssD3omyHH02tHdnjQfxVDGfuCLIvWApLrM07m+qiGXDcg3PvvSL8H3w
HzA0wAY/e22hJA2BuX61r3rBX3E6sTWEVj5cQQfyl5GJKEPCkx4OrCEIWkAfPP0t/7mZO4fywvqg
LxQm8oFYW4MhgUUeG/f6a+4OX49BPOsk6oLEA9LP8xPD9ScIfklS7UkbgrNc6mrbdP6UlTP1DxUI
D6tljBikhnN35Ui89O1QbcF2HbUqxsln325Q9TwG4EHt2z76RAYFy0E7GWSqQqKfZh1cI0r+u+h+
b07gSIb+B8sfjf2X4TX808OuiaHbYYCK7jGOhypeAS3dtsVAqpWta7WxSkUPIZy1b/VQF3dz0Wt3
HcM9t81boKvyDU3G8uF5nDx4LOJB2hIdD995Fw5dKmAGUa5dr0USQmTI/KNjk1GZjyZ/1QY9bM/p
Au2a9i1FXoO1bmqDOrmXLWz+kLU3+HoVzRELU6ekNskMgKnPIhxGg+AEYW8cByrqh4IAf0WclxtC
kxMY/cMGFQTjGo3jznSljLO49aZjzWCQuwl47N31EeLrV31bThJ/QDRC9z167k7EzfhDRKUHl6hS
+jKbYxl+h/ZA9ymIkZiRaagBaepSpyjQrAUlS4W7sHcBe+U2J9p037i1/erPW/pr0wRHKVSKaNMw
u/miOILOw0NRiozXIeD+ZgjHZOeNXnE71V4HXW1Hnma+xOs/P9S9sL3/ZXeBWopD8YtzkcvskEC9
TXeOxvc7wjXJ71dsCkBiFQgSJ1smyuabQYCunzWujpzMGYNQrgvXHYcbgKvLPWCxIp99meTuMK/d
mVzNeXC/Xu+QfGEBnzSYDvLBzw4G5jgDTOFwdnuknf3VZGQHmSCSmuYU7nfNAUwd0WeYgDrVPplw
M65VXS9BxsekXlIo8UI/o25PXzsrRJPbvpo+enUqBmBzqpwMbo9DnRYjNf2qtQ7CaP/8mi9seeRy
wLEpwRGHFuvs75d6GqFRmxaQfHp4F32jjcg4Tm5dXIt/vPQkrE5sdMQMQ8BwdlzDCdbY2mVwUk/c
tO8ZStUphVVtfI1JdGG5wsIIbQ2aU+RcnFfg2kMES8RwiIzTAjvJgP5AXLvcqpIlKUhhJDOLja5s
kQuFCcZxGDWewmGRMnL2GvvarSCcEMXOelq/IdQUQzk5V/O1vunCb4OFYxyAZoHb9ctvQ4JmW7ox
qkmuZV4PY+r0QEsak/r2m8Rp8OfFcfqrz49nhHD4AERwAHwBETnyamLpcHjvTx7mjUsKVcg8lNlf
P+VkWAdAz6G4fc4btAEcLGbnGG4A5nVSY1biZ/mjs/0fnoJhDkyLoXNC4/n7DT7BZIpCJjrthpqu
l6RdeQ3Ng0pu/vyYC1OPk6GGh0YJq+/r5A8JLHLouIFcTEabvrOo71kaNQ6Oa5MpdNO2yk3x4GMo
wP37KrhyhV/4ZMC2QFABJgOd0PnPhNNNwxzN+D5G7O5+gBI7BKchgfaknZI6//OPvbSlfY86cCgK
0UKd77QTwdJAB7Hs5toa+MUOTVpMXb4k+iOKpiu8lQtLH6A5MDQkd8Kg9vykhZzRTo1jyx2ij7Kw
+RHMT91063sPs73GE7lQgcFqASUsxo0nePJsN1u3NLFXBck27OOPueo20tBdvLSHxR3W2Or7Ar7I
f/8qUTbD4xfwHJgEZ+U5C2cWtXMU7ZhWHwUQ7n3g2PowIBTggYZTc+XLXVqmOPfR+XoBLD++lOlO
WcHYF7SbXdDQHfUKlQaTmw6J3oa1WgVVmBUcmQQV2Y21ORDBaRZ2V92oT7/qtwPm5MoO/vbJvQWy
jnMYmFSO7kphIbIgvFuRKAJhFwONI8qsh4LpOQu9ysth7wLytRNlXWPqY98N14CHL5smRuzmqdgA
uwJy4PPvzVU0BgUPIQsKvG2LMeWMLJP5ry/Af58CxzaM6lHSnIMoE1dD2wm33Hd6Jui+wKRoI89u
mUs0znHHffjLJXV63sn/BPcgjvBzDkKb+MgiVAF0iRXp0mUu9gKS+IkpF2Z+19ynvlyAeBgavgT6
d2DQOIF+P14HApsacIjMDl5FJl06MJtCMb38+Rdd+k6n0R9m8xg/IhT794dEhvUtNBdkRzA9OI6m
cuqUOSa5FUArrwUswgzpfHXiNyUOjjaUdSh8z2do1FA7mZK0O3jj1KtmwnCCGmfbVIABQOIMVpHS
ZN3U1W52u2evWl4WuM5kjI9ezhG9kSZjn3W024VU7YYy3OBJ+TDilGx9dm86E6/s1LE8EX6ZwcVO
bBcXLWVf6M8mQB0Gd2ORxWH5acbAeVZN+xaqONzAkPxFutFHOCefKH+efdOj+zC32M5woLRJ6g0B
4v0YQxDeuBasWKFz5KnXaOQqs+6dqMKmaiydTMkyZz6O7r5NRAqmwD1E/nC3s6pdF4gERQnrY5zM
kbI4+QMc1KpfovLeg758b2a/2SSIi6qTqF/D8DlKE6ffkNmtPwrff67BWV/JwcwrZWiSLb7KBLcf
yxJuO0/hYhzqTJ28bOyyanlzXxf2PoE7IxwwPitBYXUkzaeOwUrjnZ/XSdJmndfCnRxAdTWM91HL
8d6iFywBcE0rkgfAc3kHhnWptoWvdyMbktRpk7xjNLcQh9SE3dR+uOpjoKQUwSR9EqySlq2YbL9V
S4KhWPsy2eCtsOUBU6FH5cl3p+gxIQth/bXwTV8uaUCbjSH0YXadf/CumlOlItIpLG/8erpJBNlr
vzsStsBUvPmphcoQDr8tXHYs23pK4YOVZPCLOHShyYEP/1LFGwY3zwxMRExQ7+Ym2Q/LdAimYVNV
cBItwQpBinPquvUnE/5DsCD/nThtVjXjT2iKHmCnCmLvEn4blw6Rb329W1R/3/Fk71f9E+stSBf1
d9WH39zBzcaof3T65Qh5EkTt07bw2h/zNKwDQCgp12JdNQJ+PB3qy+K4+NMPf3ZeSrZs3dr5sLa9
qzy5dZxyg4pmQ6tghcjYtfCTlTNWW8xUsgJX2ND2T2FS/IpR1WWnCOh89CFj74Zt0uiPeESKLeJ0
ohGivbhKNlTTfG4/bBIcyJwcS2lJqmsFm0OXbyYqfzptsxl675v1yU2F24kliCig1mnzcbY6g8XZ
3dw5NyOEXKnmtcrAq2nzQLXTRvinULtgcdFwSfCjlCA5ZMY8jZSjM4FhDioXnYPGUq3ahpLUaSDk
th7M8goh+5u6a/ETZqQveRO6OLtBFFsqZJRFHYzNyANPtNmiFmxu7OwGoEE1+J/UYlMAl7/1Sdzk
8Al7apP4A0g2XCB8pLFqMx2n5nVuSZuzsfNg86InRK3pGJK3ZDVUPAX3dU3ZyfPb16+6NRnmhc96
gF1foeOngBT/TGUCv3NXPSdKeynYO4+tajZNBMg8HrK5Dh40kvJWwMP+YRP/vkA12MRmC+ZD2nc0
mxzvxzgs7y6PVkCUHlXhBWmzePtGjt6dJ5SXBqU/YMYW4q3Zdl90fC0WASaLCf07F2FEWYH4n5rq
h9iTa4Ohssfrm879Ac7YCiDge9xRDwdmshrdGevF1ei+6BDe9mNyJDzcMRo8lYgFzzAd9dNRseMc
0TtMgp8CXeH7QA8Y+iYvXfNDC5Z2o3rkS/e00Dpn8ABNtXuPrf1WxBakxGTVmvLW67GsAnsQ4Wfl
LmpPOHnvXG/bkf57J8NjBX5REk433M6/go4BKWT1L/jvPbWI8V1DzNpkflHIVaC7BexkvVVxkNrE
3CWC53MxpYUdv/elx1IVY9fVpv4EcSAtaY1Q2nBjHXhzClp/qgiaCAa6a0OaAxVDxk24G7zyvh8W
FJACCs5FOJnf9GXqI8ZkwWK+G5G/kIUhRu+2ce8W0n3niBHOlId4M4swZkRJGUBXQS23LDQ3MtI8
d2b9OvYw0HSWI0VkqDZ9ik/6lPSIKWpt/8J4X6Xe2CGaQpfbcDINfCv8HSaDz1zGEMDMqyqEoruD
rWmuT3sCFf2K8rbL61G+1w3LQrnwtFFD7kVD3sMrMAVN50ZPIPornhvBdyOtDxKJVhOPc5dEn2A+
YqxoJpoJqDhSpyhvOFIsMhF6T+WEK21uboN4ICn1Shw2KIN09956EMUn0bwXzNx2bjlkMpZPmkar
JNQ7TzpZG5v1FDt3ocPAUZjUYxj133iHdAGoCwPoNVLtqM9yxA2h+zZfJrlSQmYFYNvMxTDTb4s6
LcPirlb1IZrj7Thg0w/LTVHHL6QguQcvRFdVR1aQQzwGWVfBx9J13gqq/mnnaRMq/eLKaEdKGJ8E
rMxiZ8qsgx4vJMO7rEEn7bxyS+ryzZ+TnM4INAwUAi4CkxeJfY4IrKMKnMQVuM6uA3PlGNECqRTu
kAfS56nAOGrfMW9lCn7Qw3hjer4fqxqMx0J8SFwBHcJe86V1B+jGh2LHRlqm3QCvDpzzYtLQsgZP
jubwRCHYCgQxZz4U028OlVeKy0ulGPg+AAcAHH2VHakSsQFABCoAnDSb5/q16SJcjuTK9OzfFvK3
DuEE/4E5jlYa7QHIpr+XfI4uRlJpCB8HVWa6/IQKGtHuMjUTSw3LO7GkfHlU1E0LsxNBux7K6fuf
q84vEN/pTzg1nCilET1zXgbO8AqYwE6mWw2qfJrIKVvq4sbpJBgj810CY2ycBM4n7GJ+/vnBX5s0
PBkoAvprCojuSwGKBF85xcO87ID3H0un+gwHpM3QUh7nwt5SDQi5V2stzQN8tvaicHKnuKYv+9IL
4284DXNA+IUqCs337x/A7cKxYl1R7v1Y8V1YODNqkegjwspF4rcLVnjvkrxvhbf+86+/0FEgAgNw
9olBfXJq+v3BXchRoxZhjY4QfvOpQmX5IJapuCbtufADMUo8jcZArD9pon5/ToFY16QZ6bDrR5FN
c5iHOt6CrLpyfQTtQSIxX1OAXNg7GGGi8T1x6hHhfoaEKgxWwhEOHwAoHdQZfsHXrFimbOSduoKt
feV6QC4QA6AGhQ2g0JeRzsQduJ+2IoAlub0BGIAz5rvxdQ52bspFcMPc76Npc+GVK2GusAYu/E6s
F0wMMGG/QABukllhoqLrnZEwMEKUyQjVKhLfrmAZoBJf6NT++6TgtJb+M55D80fJIj1/N4pguKlV
AQ1BO5Q/ZGf713lBMtkGkUPez5H2wb5Aa3DXhsnSp55E55K6RkxZxOMmGxCZ/MRgEuDARK5V99Li
3sDIDboRwOS31lC2nmeLmlwIZ8wS2HnJdNT1kBndVpvRaYId3APCtAs4XcezF4BTB+ehN3+KDqaS
7UfLJpJpF/+3NgqHZ90Yf1kpfUqvCSyHMMlS9ziYIMQhg54AgkGe+bbHJdcVJ1wUQWuvMXw5R7mS
PbopFCioBP3nXpFxHbcR6VaVp4S3oQmMCoIat+zAKEzx6FA4uNjnbg3KaP+GXSse4QUDNWWAfsRd
h3MMi6laGWXSIGy5RknTR4AvVZlUa1vz2d+wZejpSmqexGBlCLfdTtNkfvFQRg9L4pIZd5Ecb0Hf
rZCnqfCi8RqhMMoCN5wFbuRa35ChZzZvicM2M6BskjV9o289JFcuqRvzcst04b9RNSReStAYn6Zr
C80CicyDhasmQAWHqjufGxq9W3qSNUIU7Q/bNi5rttOTKDY1NDLbJeRegja29urVMJGx3QTw7noU
CDn4BjPyeYteTIPniDvns8DpUqbYlt0AcSmfbrSsMfck49z8hCTfYhA3omOk0+Rn4LrXHwOANXDC
WDi8RcLwo2/a4Zmgc3+pjDe8JgZ7GRd766xJEgCep4x2t4HCFCi1MBQDbCErf0dj9Im1qYZVVU7h
mugRkz/S8zpfOgdFv7VxlyIItEoXU5N07h1/XYZlUKWiV/8UnqXPp7DTB99Mzqsp0IrpWLJtMEXL
sAu9pfwHiiHY5YdyQDov6BiwpYqoEvGaGep9tLFmeLPclze6TIa7Zgqhqy2SxaZlQ+Zsdtino1i1
lrGPcihibrzBTHTs4OAYtVuEIgUPvZz8H4YhJTyOzaJTGevqtQuXQK58M5aILQXLK8nakBLkTZWN
76Vx21fbpB+6x9rtpzmXMmK7EbPe25k6ZfetqeflVgZgK+RBUM/HvmWIi+dwS1vDkDR8GUY3/Bl0
jrz1xTj0aT0M7C0oMEVNF13Fzwhd7UWKqO6l2IR9UDvo+IoGtq8yMoA4+9a7T6KhTdaL79kqHbS0
zRryGZRSgR6bLm2wB7PGqWtYfAi9O0kVpi28UdpNIhLyaaAdfC+6GRaoLlQiczoh4yfI0dnrEkhD
lOxKFcDkA0zFrEtQFqlFm38Mp93RjUiRO7EpH4vwlCsI2WyJaD2veYL5YbQhPqvgwObH96yL2lvP
l/qh8h2Qn9xIPAs5NusAJgavIxigIJVRcRxl4q+6NolyMMq9DNHWZo+NaNLGtCjXKz2/RXqJ7yck
z6JgIjHO+XDsO5YiIhpbxyP2NWxmdw3/CxTVkrWbqtNPQQslQeTMEawla3AsNtMgzSFqO+SzcUL1
o++1SLFeMMvwlR3blRw1kqCdXvooagNHvZbYP/RQtyH/rGkVdTeFO8VvAoIkaMjkpG+hzJuOkaZ1
JgX8prRXIap3bCwfD6B/QS8vS7TfTg3TSX/wc6jSq7uudL8zKxuWth6niIsr23UH9+8WXrT+LPc1
yBh7uPgLWM+DQY7ZH0z3J6qmR2CF8TGe56QGquCzAzCPIKsCFWCyT8EnqDGn34TxELdZqKLi52yl
eiam81eSI8vSYHac1cproxTdx/joRjbeUNhLg3wQC7wkJaMU3yK4g30OpqduSwrAvBaQ34jtnIZh
Wd0r5parDq5W6zZw9KekrarTqCem2rhKJZnUhq1V0ia3joqHFT7VdIR1JGpd5PjmUUQA3o6l2iwD
iRDSZQSmxTy6NSEmIfgN6jh0+rUZx9fQL6ebXgY0U6aAE7EPxFynQTNou5oxsd4Dk7mXQTACVRFd
LoUBa9+osl2FbkL2SIUDoEhJmQ5qinJSAQwIYbG0gjOQm5WVfWxGGa5KjW3LI+G3zwnnRK0mxOzk
dRfJrEXE5GrqhD74rYWTD2TPyYG7Y3OrrQ62A/7bg7FRfTP7NX9XS9CvkENfbeTSAc2josAoWiKc
yIMAf40l0mUcQM6e6xgOZN047BC4VaoU6I/7TGAyP6ayFMVKilDuChSseeuZJR2npH2C4lh/64GC
3/DB7d9KVofOkQQyGHO28KnLdMHKX0oztdFVVaHpM9J97aex3bkMk8I24d1mEdWHckyQzjML17Ay
iZc0LEUCbsFMV7BOG545c2WQBoAkoaztwJ8BouE5O9y/TIO1MdPbyYfEHw4XUwa7iPLZUe0QpXqs
yQYmIjAH8xu5KTs3uLdNPw259cW7DfQRTlP4fcQtxCtVCDGbjcfeuthlzwVpF7ryktEv8sAQ4MHG
fcCT28yNvWWDMOEyx3U+5hR2aMAPfAcvD5OkiMTDZvJGHaRwj6jXPumj9Zh46gArn96mvHNdMFY6
/x0n808RijkLmoliNxXxfd8MFQC/KsphwKxxe8XDCVRBIOZ6dIr2oeCFm4vZLKuKMfqZCDPnnYy6
+6Xz/F/LLEnmIulUpj1zVNaL0cBypnJpJr1uhu9bsuti6+49FKQ4jzBDdVecCGcv1dDVme287th1
frSx2Mw4YgPJAUd4wALiBa1+vKgn1+V8LxNlDgqLCBVINWMBUbC4ixTD1/GGwawpUzjef8nZwY6u
Sjvlms+wOKmNXg0Kl7KC+OBApxBidBGjZmReob/XfbDgYF0k3F5omA/MkqdEo65tYz9Yw+813lOz
qBTI/ggo0JFp0bRapsnked+FH9h9VCUODBiAm4wmHu5G1ZpVHRcdMDnjHRKMTR4wiEpyTLDLAPeK
h+wdAeye9DO7b1qUz0GVJFnUyOWUNB61q1GdRs28AO0f9VqWuCM+oGF0WkPS3R2KiQNnHjED3PIp
ojKzI9Y2qjKGPLo5DptffWURKw6cpV2rwA5r2F2hJsAM68H0vTulRGv9oUY9vkHCX75i7YxguXRz
lDle4T854LCmIyruAPm/vXPEnDgBkl3zEASWCuh9b5z4h2PGGNciienLWDkockalMcglEVzUCuef
etEq7U7ZJOAWBWv4mSAaDKvboA5xjfNvEmk+VwKs42T6EbvtuB8wQUA2Lfb5Ed8TRvJLNDwZwppj
QAzP41qO3wzsvECqreDRgnJYJqg/4EeWydJpbmF4IH62kW32zsRfGJKDbOqxmD6XgVfe1TX3Ouz2
1uVgFXkPA2AhjbMa1DKgaebgmwLXqRJzmFoZPycSYc6Ls5iVDho+rwJq9R5w/5B1SohPhBGYFcz7
h28QfSJJa8QtI5AegXO49O6juohwpgBnxjFfPcInIcY8IZyPQ4OzHyWUWTu8Ee+zcvuXyfT1ihCu
HmZoBFIUOqpKK8Td711PvA/QLK1xQC5bvxpf2rlxU6emKsOqK9e9iTeAgulaSfMzKYHr8sp+di1K
7KGch1uw7977cVRZVNfmWxlzN4d8M06RvsLXxexOSaZgyfbBkqR5LbqqeOahM5msimAwlmnejelE
YmNT0xT9EauoPxQwQtxYNyhSE45qQCnrwm/NepAMdsMQAMQL5XMl4XYuyRLeIBnR77FuY77STcju
Z1dNKfZ5jEs4BJ9mwpxBuLLeh7Um96EeI1zH+NdW3NXLnRQlz3AiQt00V/zW18JAGK/a/oBrzMuX
khTZOAYeWHXJZPNmcbotXECDFW2ANc+afEYNrEDjYKnXDvE5SL/9QqOsZ67AjgNODxK/f4Thb7/t
42G5jaqisnnXiTZte2C39WzNypbOo7DQqCAmGrDqNNlvuAxvrIHxJ9bs9OKXTgECSIn9Ycxn0pFN
hQrh1ilota6CcsliOw7pMJzoWPqUWTCEFVvBprPdwLJOpzHMAFEtGZtb4JhPpoGbKWb3odgXwWhh
M1eq9yoO548EFeyWGqSRRXh9qZFV8Yi/2GzEoJNbhNsjRMKD2LZohbsLCH1VTfjR8cjmY1j3B+Yy
GBpi5HtspNJbH/8c2g6XU9Q59B7s/Qmjw/ZQO03YoM6IvCPQKpYJRcBaMKLtU+1z995FtPVH3KHM
L3BU3isHVSBVtN+KCGOSkpf3FUYMm7oI+x9VHC/3DerGVYH9o7Ft3bxw/BERnkm5L/FKjoNW8wc/
nRSRx/wFvUR8L4ktX4B8A0tvJNIWqohiuxfTGmoosZYyxNizBHlJgfe6Mk3pZhOp6h1pqzr1QdvK
AFULeBGG0z6aVemkpjDlxvXQMjRL4h0iOdyB1QWuFdfdgyjJ+A+RpVyDyGlzmGU8F6bp97olpz+0
/WSTFBn0vt/nBTl2LRvFqsO4BddUzdZGD3AZPBHsgq5obiB5OjYU59UI8t86Bpkxb6rq/zg7rx25
jW0NPxEBhmK6ZZOdJkeNdEMokizmHJ7+fPQG9tH0NKbhbQO2AUuqqWKFFf6gbfspBJlqRooX9+Tu
04iIp56XmUv7hRQZTGl63wur34zAQr3BLawr4hHzWPfZ0xyDlkgKzX6q9Fz3iLOLh8KqhsOglVf2
YumbLl3c/RS2Hf2mPA1QSiWArqBnA23PqZmHTYAWxP3UUJHHfsY8pC5MHSdd2kBrDH2jLy02D8Lg
bdUV08vyWL1KK/Z8njtz0EZ4OufDqN5WSzRcGUYnty0lDB9Cpx1gfJVu6i6qjpqZdX5eN8rBAla7
Vcwcp4C+fMB6fNqJYnEC7jrS5VlGG5eaDO+m/haiReZhMWUGZaQ8meGcYlAYGZQk0ZNRBtofzUTt
IQvNBzQcR791e8M3+HD0Gpbqyok7FzUG9XHUCjJtnSUwa66JsIpu1B7QZRgWz86YKDv4GGIzKgs/
tpNpwZRhY2VkmeNZ+Nr/MCgV+M1UoHJKuWDj1rhctMraLBGKyg/fymcJFBLgtBEd1ZTjp9e65c9W
O/nzOKYdTZHkp3Ts5pEOye+5tqprQInyRcM48xoxkdbL9Cg5RtPwNTNzGoDJ0smCTqRC+3ekkbvM
iWSrZy9N0dBfrVLjOAtbu5axjD1aT2sWO+ZvzsLdBgpW10AU2+lVP4zDLja0b5TUU0wq6WJpUZz7
aZvDjkpoLHsWprlb0XXWddI1xDFWmPgAhVRPn7pxo8/hL0WbMWnshHktlYysnmiEQtX4hVIu0Zhd
ichrk669d8bw16KqeWA7UnnIS/lYNGSJ9ECV6zGBD0BbormieSduAGJwwdvWAizPJBio0o4Dh05/
eFdFS72r3YzUI27LJy7m8NYBL/4b3CqFmRQM7QaP09ETjaoDyZi067BjH8oMKNJmaBw8ORcmkmKi
fOU2lokDr+JSUmmIzGXTpbuoV1vfiDDZohD/0FujcigqLlDLHAMaOKWXLKW4MZsc8azBaHOP4gkX
80SF4brV48M8msrGMnArdzCcmLwhGjO/MJs1L5yWvUk1ZKeGxnU8xPkmGy3zi9pWcbdtQx1vzdrI
MF8GoWOG6KsAUXapxlYVKmSOehxH9GpShScjrYuvChSiX3Os300xMX8ft78BM/2OKDwcCIRa+CM9
b1WmjUmQifTFLaIxGNxJ3yEC3FH/kdAJivRhCOf8T4mS5fUy1tpt14XfJzvrAoIr6YvWFW9aAxRg
Ho3O74X+ayU/K25UvobSMLzIlt/bjsWaRTRuWrMokAwyyXdmSRXVNPewBe4TQ0AENxtah40zwbFK
8KxqgGLf6DQ0vMSOnpJCHjU7Sm4Sdx72rQFgAabSJglH4VU6tc5lLJKDEfPL4Skf2lgf97UOE7PP
huZ7m9FO72p3vALomCQ+aszazpWDsa10gFVTbfdEtZ1q3pJ45E/RP/cWmInv+tBLCTqm0w69UKq7
TpO6Z6SNu5eDrWyV0uWhTnm+wjxcrvJJ8BUTZQrimYSD/sgPR4/0IO7FY1YO4yHPVDqtZp3MhN16
8WxO43hjRuupmzKSCbS8vLUG4E9WHoK6CUs/c7jM7AXnZEO2q6qnFW16mUu/7FL9LrJyyPpoZh3z
fpm/VrIwg1YZx6BI6AILOUARcuc3nd/lU9USvoX4vN/KpfyhwWS7XmuS37Sl+OHQZNjYndTe+tWC
0ZOZOQeGw2NJ3aCJ/DTMGwKirgRYU40eJekcK6bYrH8hxUJAojHzZsnGW5gUzbYerWzbqhVF2TFz
r+LYUYIFGM12NHTbyzNSSKTz/qAFw0WZRbm1ycxOJSdITM8uM3M7Jzjbw4fvr7LZTilCj3TvjFbe
OrbUHoZar28tvspuSTR9p8PvusJDRrtLnbL0jbKet2OcEoCoSn0jQVd0Pq/j8iBTStdggfJt1Lbf
B4qI11Ec6XdweJfMm7Qm3oZxYt4sAN0Dau/Zrd41k083rwA3Us53yphM214U8XGJ8sjXG7BbrQt0
yMaqZmO1xJ0TvFKfVHS81arOCIwuCmmOD7pv14h3eWNfWHsxwywtC6hcHPBymKGVu9q+tHFyLxoF
AL9l0LdNx+KA0hl38ZTFV+Uyz1sZ1+FBa6dfy9QaWydbij1AIXw1TCO+Eq6DGjHPMzlDstzKFiWP
MewrqmE94PmIZPwQRmpzO4bVbG5SB2BLKtwG01S3gskLjqJHedXX4VIEvVYbOyUZ03tt0KnJaKVD
x34go5lKjsmYjPP9uHY1htqRwaj33+jOabxecxcUjpVs0mRp76RRx1sh+26/FF2/nUOwMRXVrL4w
SGDMuNzqMyGVUkw84thdX2MmRqhbJ7jGTMV3EVJyNxTedK+HZYw9LllM2caJpy3Rszv3PxXS7WBY
qBzbk/Kn7frvICDCIwGq8WimlrsZMn5VmVLPJBBhc1vEi5PiNlS51/ZWh3+3tUT2lVv0T1rOQxjn
aJ8Pff2ihQ0JlTl2ftiH7Wax3T5wABM9JRJcxKRZ001hjKkva2OkNMK9OUjeCKUsCjA6BG4Z49OC
Uf5UWr1+4twF3kfLPu/JmREl7MAxNeN+LEvcuMx43hRtMXpZUlAT0LMK78ihu5rT9TZgVwSTw1Wn
teULC4KLLNeHl6naS4f69rYMTTQoOb4+zenltkfy8tHU59qL8qwF61GZwABktq2jWQR2Vzy3yvIr
MuPmKgr5IUEIEMfmycq0GHHHivoF1IxSAKNJZh5WpUiCmErvTZMYuV8ZMttFQ5hu0Oardx3qDEe9
daZNYiyGJwHxbsMMlwSEkP2hpAeWZpbmWaHQ7pxQ+9p19S2Fd4MA2bS3dmM/LToxWRlzwbRYVgR2
T4iROCFyARP4cCtd+KgKtSzZuy+zre4Tp+i2CAocRzFTxGjov8liJAzNzeWuM+onqwUJWC+9zltO
/4EvjQhtHNYbO7F+9wslWDdTXuhIDQFiG4BcsnD2ayXPqUrig1pL+6tugBrDvgacyzyRqCU6YTI4
nh/ZhELwRC3myqh6isC142dTXAadrTwU9BNv1Gm0Hvk9yYtKHdiz0WM/pHOV7YuJ4sdQKw/lzE+w
aO6rqMMXaU7fq4jUdSgdxe+SGqRW3xpfpTTGwFYUAgYFHc5aTNUbd4v62OnOjpdB3UwgM7dO51av
IUbLuC0td1Cf+tvUEPYBQ/P7Vpl1X4sSlYND0D5YzkOh2JHfhdPziBlaMOSdDTQwdn7qVZYGyC/+
WlLnC8JngMIKnKKyWR88qpgmAUucbIxyUr7XkCN+53qXbmgpOfeqOV+PVonGlhlNiPkoOMzpVn2v
poCkOrNRn1vDwEa2Dgl/VcxhLNQMPRcbpeckQTNx1vQX4RbTfQ9GEoHmljtBKZu72Fmcq4qYz2ef
hPxxeY4jLfDU2l04jWRntPpFXXmdnJI1P/9pDJMks2jhTZdtDyodxMdcq9oz3KjmsdWbX01kl99g
26gvQ5bmXkwF84ueDFQKjfKxb5Q9rOu3qMMTNAmX33Go/lZgn/uGPRmBZqqNr1ZqsgG1mh7VnFaO
Upu2l/T9GDilcz/oPUgLmfl221ePerEQgeQY7knpPEcEx1RWw18wVI1Nw2c95rVRH91GEbspFLcj
qRs10zy6QR79iRTwJ/nt16Wmpcdmdqi1t+kh77vyurQW94eqQq4RsfM6AK/0dLnY3PydcyMhXXvq
kMcHvRv0zRBOkNiKpv2qOsYtEXkWIUrhoq+VFLPf6SQzehPPARyn8KtEGcrP1PhnwWW2MYaeo5OO
o3nUUriRTaEpT8liFnu7045VoedfiMWL7dDW9CpQhqiHhfgRa9rriUul82RE8rfQTfDSWgHnPOUV
zjrl8loN3ZfejdJgSkLYiQvYJI8Pzc+Z6nAD2SeNMRleGkfXTsg9Adpwn9DWBQoJVCmLvwCVMG6N
JaSmNmrPcKnIrg3ljrdSISparAONPXmnDEkYaDmVUSQPmhd9SI1b0eStH8nBvTK7KbtJdDIKxVws
onNZ7iLkELZ1WXZBzFGxJI5KZoISuLQn9cpKO+c4zwWh/GB10X7S6NT0zXAzx2lVcxUTKS3FAhSu
UvN012mxflBRPNs3KTRIU0HFtxtdY2/lve4rPVlLqvCaSpKolyms1ZvWkHQH1Kb3gIXaAelVeK06
0RC4TkN50RZJdG0SFz1rpmYFoq92NVleADU028tZVqYnK639OaTYRy7qXOwyo1R34N3nVW2r91qh
ZjtFU6LNNOl0JONX26y/VZpSPdUOeXJZ9Zhf2uUxUwlB2F9FEBcjfVstoa6YOh7SUzGVfro/9cIr
PS1tupN5y3kX5QjDVbkR1Ae5cmvXk2b7aEzlN1qbWlBUYtnM5SDuDBSTSZ/1+At28U9mR3GqpE5M
bDSp2xl8y7ZXVOJ8GoeirGm8l9QwwGtcKW5obzK9QZios61AsyVUcaMXWzUGsrus3gH5TF7VN33+
UrlSHNGZS59rBCo8S+n0tUYKoNZsey933arzrVzYYJ67nFaDnXyDUNtQARpozJK9om1qjT/1afxD
ZZScxLKjx7A1iX1WPOVktBYuhWGMVbUMjaBrKitQbFH+6ZuKKnNnfZeuFUGd16070UbWlhR/8gx6
af4YQ0VQJfU3pZ/F27yQYDt6/NpK54n48M+sLNNjjZUY8Rj45NqSud/0c7OjUZPjl6ICNS6qiFKI
yP9Qdpa3bmH0/F9CnTALB0+ZFbrh8biL6nIioFeaYI4icAj5UG0H0/4zFxTKMwtMJhWuPxpatn8k
Qt6+PjfYQ9ELtexh2k6WKTdKm1AMa+pxZ1YJ6G9XC3H6CV+HXPltI4y5wSGi/U47yryyYwn9RlCC
7oz4a0rfzK8lnYoRtMcmrsjJWzfVQbtYC7DjVjtqU2x5w1J+M0y33cSAR/wGHiZR79D5tQuZKWsM
YC+lfY9apEVJuJ53ig6xfQwL+26kDb7VKqSjaeO9Kqvo1oLU27bD3vkFAZV0K3BV3CC90nmJGKNN
tGh3Y0mfT2lJgKyq4M6RQt927DrMV61m01TLcjuFOdWtvHSBMKvlFWDUNCjNogHGVkUkgqp7nVF3
BIMaQ9hwRX+QNl3wzlTUmyKbHszIaDxitvA4TJpO14vuBeiOA1motk2w7TDRXSjgJPTD21pO81Iz
e4nH6GuFYEBgaRrqUo6VBXqHZ1yriVsAQMt+6PLRc0OTbl9fFPEmHK3u51zZ4toesvIaBM9MG1Wp
3DsTPeBd3oQ6WRUWk60wgZqbLW5NsQ22IItZD71M5U0+sn/ksPAhOv2wdG5h+5zJYSt5fDcRPPiv
JU5vD3pIg8PJ6nE7wF8JppkOIXtjfvsHX5A1NODjKA+vhkztmsDq1Pley5D5rCCI8TAl/UKCl3aU
ZS2jR96wn5fruKGqV2Rx/jDT1T7QPYO0bOf5wLOuJ29qThXPa3qz8EH3lNfQj6bbMNScvRsb817N
7eTJXpK58PIZln2+LFYNA9mofdPI0DF1Yp77fByVNxoYw6+0lOWhNIYMKoOWjl5kmYmv57GueLXT
ZpswQZnVs926vupnDR0BpXWn3dgDY/GtlqqGV4h5PgDrlN9ToIE3MOEobmealPdNPYQ77F2WP0Db
xZ7w8oeSOe6WtGHYTYmaHruJ/iXF7bI8WApxiZeUDpGWbRUbU0niTdxG6rHMKeVya0003N16m1gh
z/4K0fNwUBEAJ5GsQ//M3HcDdKkZqcyHtqndu6Zvit+a3dDjC638T2vyEFFLxRDEdOR2dgC8R1Up
qGe45sMSGf2xFt18WyRp7k9GZLzUWtn9yoU2XyEomoKy0MVmsmA+h8lk3PY2LQI91wD/gQqrd2UR
tUFWT/Fv/KXnw2AANKjtRbnR5y7fGwL+9FzW7ZZWZ/KUKbFyRDh02lBUKJFeLf7gWK/fU4pJtjPN
wydNWYtQSlM+laVty9tRDNmuEioZ/MSOFd1ItBjN1XTvxMpqIEkeWoYau7gUUxAmTeIPtYvqxATW
Z47sJr1ys1nADlCRZlPLCMheJ2euaVkAT9CKKt30Q2Q9hFgv35hKOhLeQJi/ADD8QHNFJQiC4grV
RL36g3ao0kztGCtNfMDaiktln8Thpum2iX0BU/1R6paBXI2/EJ2BCHrKb8viQpktvYvxnOJlDiri
IKoEhfurjyod2rDd1JADTNosSt8pqqc48LM30tbEz3+NvXXgSCN2jw88QNUVb/kXnrIwexAusrf3
mUTSeu7fhKwvTPbMoq5MbMwQVt0bhD3fD1FCh3S6RBf7pqs9i2hFgSulG1WgjIfPJ7MCeE8g5CC3
ISWAO3RsaNGnI5WTKQYdbSKK/3X3U5L7F+Z+KF/d6fnzoc5NimqQtrJI0YA9xSxnWPe0VWQrBzsy
3nKlQWnHWrRnF1PnpyhWtf9hZoLSuMusNJbxZA1TUIEZZ10equUpY9t31eRb422X1YGhXWIon8FJ
uwLZBse0VB2RopNlnAxlEDGvwaGN5pc6FhTucGFTid/M6Kmzx29DFF9A/58BEK9ODzSbTHoH6MC/
/3JasiDhnsFIBMfkOxqMoCKGmIQuzgWY9LnvtroOIlyFHCsVgvcD8TWtsugneUiq9qYr3KOSLJAO
c/AU9gUdprPLiCSXYWjr36dsAnrIOf3pLjqkkuqMbqIOAAoTrwdqA41OxbH9rYruf1hIk7vFtjGW
tT5g6fsCTw4XftGBWrESKPiifu+cSFwVglr250fg3GmD0U32uZpZfJCC1WkVSrtQjQOoDGJkLbaT
G9EYcs3IKA0if4mqhF9BUDR3n4+8grxPz7mNSAV3yiq/p50A+aVlSSeb2gENsqL+FoJqvJnBQFwY
Zd1zH0YBxYIbk0De6lSGQK9JLLKunw5F8s1Iv9IrD/TQ2YfC9UtqsllnH3v9EkH97NTQ11U5tqh/
uCdnj7ZyBzKj7w9UN30Vz4R5vGS6c3YIVJ/QBEBd4YM8y4g3RA3crj/YFOT8TFPSXWUAif/8G507
0fAx0epBrh4bjJMTXZIm63WL+yjNyuShsvoh0MpY+FRbqws2rx+H0th/YlWpRxgb8vL7M43fnWM5
xYKnGro6E+iKclyrWeLCjM482owDIR0RfurhLN/7cSa9y9TW5K20evvZnvE7SSVw9fIgrC5YVjSn
TKiH1dfTQp7w+XJ+/GiaijIS0gmo1H9UcWgB2Uy2lauHEYCErJM9EgcXzvO5ZaR5Dv/IYQ0/7PcS
dLVDiSRC67vfzcl4XVTh9bJUF7giH29gDVCbbaFqA5PjA88Lfa44wwDG3hvabxn+ECtpGPDeQIr2
r5eMCoWG4BEqKXyyk881tlYK8kAwH6C0UL992KeHz4f4eAVqAroWwdMqbmqdaioJWrGijZ1wX6No
Ixxllw5iS1eSqlr6VpnKhS90bukws13FlBFU/RCetnAOh3SeKa7LfYrKt5uVPlCZtUHy+bzObAUB
VhTPdT4UQcBJVBilqpjrfgj3WCdsprB8awxzE5nal8+HOTMf+mKGIIpaOX/OyTBOqyq8Hfl4kBGe
tVTaCnJLvfCh1FzYC2dGQrnL4NFXYW18UNobIm2oJpW9YOdRH8yo8XlmSXQNOArZX1W5pN50ZgER
C4NLhw8OT/9pvOaKilLMUMwHbRqC0lL8GOTc3IoLT9SZ/QdhT0MDy0DV5INMhizCvsGE2EJMYaQR
VYv42Jd0ZI3M/WbFfLaQAsG//mZcD6toIIIu6H+cPFCLM40IcYj0WC6YgwCSNePc04cIQLqrlz+c
HqDzhY93bjEp+SG75ThIb53uRijVRZ6lCPPE0Bd3Ill0BBWyJJAj//X57M7d8a5KSA8Vntj3w1si
oANK0O35MSo0MCVGH7GYs/5QqQouKyWQ/jQxlGdpOPM2Xyi5OVTsLsz3zGblLKB+ihgJ3/U0J9Mz
fLMNq5qRIuio9iZOtNcoKftgWWpvri86hZ8dzyCawtkIr7pT5i1AAPo1LsdQQxiIyn0vf6g2BJ/2
UvD9MSJGaZWF5UJZyYqn571zFAWvXkyFXDV+jUWD3XznT3O368bkvjWbILLHC645H/eOrjIYtwzn
kQO5nqC/8tuUjVNXblXttc72IzBwWepsJQ2Dz/fNxyV8P8w687+GGZYEpF1JCKJNV3YLqwDAIWVK
VV7Ipc9Nx2SNVrlQpCpO6wa1No96RHX1gEACCFTraupsDwDj9b+fjon+6Zq1azqine+nA5gmgXNs
4ihYt3f2CC0B8sRBkSGNefGvozfks3lB0ahaJeFOg/k4t604JZE5uA2a0J7U4+47gL7kMe8m98/n
8/oYRXGmbY2MhRcUSvtJSDCn3C+cp/zYtl3xtejGavGTZbAvedCcG4dQdLVIZj8T5rxfv6GSio41
obpPI7A0RkI0Xz99PpWPVz+GRZpO8EFdRef1fD8Egpx6nFTwSJfICYOWLR2kpvg1zFZy1O1lPFBe
nl8+H/PMtAyNdgSFotVX6DQATqwZeCEq6wchLRRLZufY2+LL52OcmReB4SpjxTcyoE2/n1c5S2MQ
dl0eUN31y7zy03nvqiilrIpsVSUvTOnMwRUoTTOaY1KkOr2SUOMm2lY6hDJAi7xCynE2Kv5B4JwQ
hy3LrAz+/fRMg+3O7gDUc5rfqViiT5rZkhYlIZVoG7bp7yV0skdHp9HnE8LM3ws0gS/lD2fnSaHK
4EizrqfCZ0ol8YLSKUZA8DfvJZyLmwhQ+A43F5zuoeFdmOc/x/Z99kwOYVIZ0MB9sMQnsV07GzSx
1V4eABlhsJCb7ZR75tT140Yr4q44poM6OhQ2VW07LiPkFQFaTPFAEU8FgKcuu0XwtUa5pUyL9EpK
zflSuaCvPKgHi7mB568oXz//OGcWCf3bVRuA8uH6Sr3fe2nPbQo7Ux5Dh76h59rYUWxwR6keqt5Q
v+eDtVyQOlx38+kqGXhUrtcs6etpjQjEomNIDMEPMLcBhFjD/OwmiH6OAz6/n0/OXH/607Hw1+B9
X0UePtwYUOxMLZ7V5co3vW+ldyc2tQeaxht8deN6P2C9bO6enx9/Zp7wLO/L9fW153hfb28318ax
8G6/f395qjYP2ebq6tX0X/sLQY9+crlQIqCSw0vAu8bqf5DASDRZzLCECSwVxRhBOdjdoxYr4UhH
l74dgG1Ej70ujSr3G5t4vCWOm350ZRfpXlODdkT3DI0iykL05+npWVdDgtnYoctG52fTzunVYizi
yRmUr92MZmwSJf0WnSOaDsiKmw1gpTSfL8QFJ7fZfyal2zg2A8//qC+pt8KhUIyq0th1iA40wN9Q
RgLSmFGeSBoV267KLfzPv/TZlTRU01iN+xCdOAnRgf8pk5O4QGqL4Rpq5BYI+YUA4WTf/mdeGMJg
ArXatZxem6WzmJNJA+dghMkD0gU+dZFdoab7z2dyaRj9/YGkgtundmrb+zgf1k7QxrFfGqv+n9br
/ydzsl4z3KaxFlV9sNwxkKlxjffmhX1waSLrJ/srPkwdOrMlbIADMl82kEO1yskNU8DXAPjKpr4Q
9errwvx11v/zfRwa0tzAZ24ybWDhFrAbRAEDNF0wBsgvSzlPm0IZaBqkwpq7myppuh993M+VXyCX
Th8QODPw2BHtMksv8xvpQIzySUiqaa/UgwtAbSpcFWABIE4PjevFDBLVROGPDTeO93g9VfexjPS3
z/fB2R2NGKzGQ00meBoUtIiej4WCKk2rhG95Oj9NY7f9fIiTu/+fFdOpmbNomoXpxMndz82fTnWN
TKpR93DDdKfySzvuf85KcWc1wyXPsTU8O/1ASJ0TQwkaOh+KsNSTyhbXSWqImpb7mhTlvpjtHiy8
AaBjAaILsw94xCwyYH5N2Vww2Tu3IXVaExxfWLP4XL/fkCLJQGEMVgIubcKEqN4n4HZQRHv9fFXP
DYMNM3kl+iQfa3DGquikZLV6MBLAoXNxZ5fNbs66C7M59/HoQmg2tohnnlEzT/rasUqim6n+0+Xd
ldstv8bRoE9/KbQ/d6MbqAWTHRFHEai+X7ioQMCqbmpj3ynf1Px2QSIPHfgItHAjLjyJZxcPr1wK
cfxDnJZaUsi3XRH12TGNjQIAy5gCHkQmGI54e8kq9OwK/jXWyX5YFWvbbM1UpFb8adnudYIoIRCp
A725/+HxIC5EO5bujf2hnoNzYGhNzmAcmqU4SOCGViO/aX12IeA596X+Hubk8UAtYKpQoafVZ1F5
2yq0NUGHU71Z5e+dprmd9Dz6YhCTqtvPd/1JneOfu+TvkU/2iGaWEgUDRx6MvICguLfrndAn322h
Ewy4vf5LXfUP4518vKIfi1SbLOA4otn2xmOftZsK2ODnszq3Rf6e1bpd/3rDen2AC4zR9qGuVtcA
rB9XSj3YXdDkn4907rqn2y3W+iJK+6fRxWzJUvRo4h4wUIAEaOQP2eBceCIvjXGyO0I1DhGSSZW9
iQYSirWNdUDV337+fCba+sec3vN/T+VkK6Qg1hFKBelQD+Zxnm6tYfJyZKOU/MmpdN/BiH4iMRpn
EDbhtpKW//kPcPaj4byCFRCvm6Gty/DXR0OlYjAXh7PVKtdAHXsn2dn1LzOug8/HObvlMSOkBWet
iJaTeRYijTCdrM1DWcfqQ5/37d2wegPlY1Q9V22j8dCJ+hiupLrPRz53S+I18d+RT2YoCh32LRI3
B81MTfBXXI1hW8c7xFTHC0OdvVH+GurkBLR9l1iZpiNUBwzfOthwhlCa6DGGcbqwqHc5FOZxk1f1
cqFnts7hwy6ixk/VyhE8cifBiZxyFXErzd0bMwE5MhNKNVMpCxG5+Xwxz83QROWR0pgJPu30desJ
U3MnUVHBbQ4h4ldxtRvjIJ9ehVwuXJLnvtvfQ518N5B4y1x0anZUavRpFj0rblCNyFN0Z7Ls4fNp
ndudf4918uHmMHYTAwWmQ2Igmj05OJnbiHYhmDM+Dsm38WK55ezkLEoIHAYW8nQdlayw6p4S6qGa
bQiqHMN9BJAtMOchu4D4OHfC6VZA+aWmTsd9/aR/nXAjQii6Q1jg0Fk/xHTQrXiL3C/cxwuX8rk1
pEjrqjZu0IjNn6yhhBU52ZG9HJYMvaEZBW5PFLAH3W7TYC9eGeH3sr20Sc5tfN4A2ILwSVfjifeT
c2oR9WnRJ0euETizpYzzPfSl+H94DP4eZr3F/1rDRR+R0ls0kzxzEqi/wgoxlvFfdlX/eab/HuXk
jlxDx1SLouLgLNOdmkkvSfqjQHPu883+cUO4pOW8mwb//oi3c6poTg0yzr2UKhz98FFM8nFAtVeH
IPj5UB+ui/V5prsO6o6iMO2V9+tWuaYSuYqNX9Q82ojgl+6XNLTKuzDSqufGsbttPMjywqAf5ncy
6OmGlyD5Z1X0wFsDAcQ/x4UlgBLyTctq48J9+OEcr2PRcQeLQ1IImuX9BC0FgIE5APkAlr6pIGK5
9ltYXNrlZ5fx/0ex1fejxKj/zdGC0xwiBkO0kRT3fUgzxe1ogdBRylZ77WVdBP/+4+F9QkVfoxkH
IOP9qEgYJpaez84+7vXAzt+iwUX2+mimf0o3vPDNPlwerKMFs5/rUKd5eep015Z114APXw7Fcm+J
4xj/qtGKqcLb2L1uoDN9PrNzX412JtCPFaZDx+f9zERpUSDMl+lgQXhxIED1sGIy95Kp3YVhTsNU
HmTMyXKz26Pra23nEuEY4Sbo8tTYwV6Y0ZmxVnM0OiNgTamQnnysMtUAhK3YH9Dz7d1SzdaPmGfr
i7IKlKCvSfHCG/pkXrZ6DgQ7yB2JWsLUwjr2ZJLDbQkViQwKnHwoz/EU2rc6any/CpiT8PcpgyKu
TuUmR1EDeVw23eSonkMP6Xc2D0NylSro9HmCdTVB2S/DqwYXq/aWzuhvsw5VYlhmuYX4kNNkvQ9C
27zRYAq/hmS2sZ+Y8SRXumdZbBJ8dZ7rxEX2sIT44ydpYv90y8aEbK/HhcMZkxUMCtPGq6ZYQtXc
VJlEnKFHFsf2hnZxVH4TiPxtOFURnMgSrBYaWjVU78GJseJCLLpOvbFtshtUeJpLUdKZj7GWGUBk
aVQd6G+8319KqqKJUgjAWDP1L6L5VKAnMLjB5x9d8Me8i/qoMvGw07RmKKxdTrZxT1VgCC07BR5T
7DRkDZs4TC9srHNjUPnkfRUmosCnY4StgXKsW02HTC7onk+R3A48fS//fiarmzDeOyu693T3Zugn
YpxSdQd4RbbfjHTZ4tm9hH098zBQiaYrjisiMcppS7QmBMG/W4BlRzd1UH0ZVj6a8F4mLoRcp1rL
OGqvNe//jnR6YVdNJCrsv5SDOqvzta6G/U3aD5bYdvqw/FmqUKKDUU3baOIJ7Jem/tokY5RtRCwG
eWGXfKgk2vq7m+FkM6pFFzZ9mA97CE+rfmKMyLFvJqYB/zyBGToJN/eQ+UR/w7CA9K2Kd+Z8IeY4
cyKI0ghCwcGZ3PUngYDprGa5c4OKviuAUrfXtltdV01zoaRzCs9ZF97W11ADSSg6Rac3e7ssKtKm
Zo8YfWtaSDmp86tAmnhAMMeEtFk47u84zZofdJrSO6W3oy9JeREZrJ3ZaX//GKc3fwjEbxJ9PO75
tOFbC0uNFL5W3PRuqrMWSvvUiiujjrQvvaohstor0GaHEU1hhMeyV8QX8I/Avc1+UKvGxiVIQ8MZ
snGWqP+uwShAadHMBC5CixEzJfXkw7Q9Ag5xUmBPavaBa6ZoGUUHrb6kzP1xRRhnhWjR08ZLmTTh
/ZVYRP/H2Xntxo20XfeKCDCHU7KzoiXLknxC2GObmSzmcPXf4vzA/0rsRhOeCSdjjEokKz6199p+
UiKxGY59UNT6MZikONwAFHTao1ykGMsnoSfKtoNzb59w2Uw2XlxRBqaLUL0KXjsNk/kG42Md3QFj
DNV9AamVlcpv2nij9GSy7v9yTpp/Y0elD/Ev2U+LNwNrgtvkPE6OOHC+TuWwhV250sTZqFg0MU++
H44VUjtB9kJOcSjTP+HgcOqELI017vqDXGoFrQTbU4LNZuvS51ZKnexU3x79g9nkunSr11Ze7Tr4
AZBfRruNVlaMedX5sCqZiCjZ83JLSww92telBAlMUUppLkFWqzbYwH9kwfNxChWu76WVSWWxaTxr
af7zD69P9PJI2LgJRtYJEAYNzh533UmpYJqG7RPlkFvC6t6uv8y1Nhf9uDTiJtMqyT6kFuAPB5Kn
jbTcE0A+XCc2dgJ7fRCuHWk09fylqvwFQt80DZIPF50xnQKOTInm4wavHNDcvZ4jh43lyd5Yoo/q
PZeHwHkdVcsd7CpTtG+jqt7LiTo9JDX+LrcCLHkTZLJ0L3M2YgvE7Wy1b5pOxt8iN8ULhJviDcaL
eQ9xpKk2lG17ZVNqXXcrO0H4W8knBWRrJ6k/LS2SU6+KUwvXug3fQum5xfbCSqtst2/8QnHbNlvV
PS72IvP3nq9VZvn5LGZdVhh8VRsRD47BaZhE8VVLxiz0HC0DV3f9G1/owcyFKHO5lKf/nhnSuBqF
xMmtMqZxfwPp8GS20jvUTEAgTN52Z60sW4sR+u+DodHikMWN0fkmKyrCiCQIMz9hPZSKTTnUbLXA
Aka7qQnMZOXxFovTWWuLYWOUQwF1IApOWRG0hwlA0gk7l73JsqYiuEXuv11/nZfa+9h358/6YZiO
kIX4qSpgVkj4lf6zn6St6J7GOt1db2i5+p892WJw9kXc54PlY1+NiGWBbBWQAY8U4QsQi1tZS/ad
ZD8kcC11sNfX2175hPriiA4rzE8tiUlWEyzajv2AEOXFKrqVi8y1ZhZzuWoSKAwHODrKQ1awnanE
fVko9amb9OQ/fDZ0QHNxkuOFvdRCxjr4/15Ju2NYfZWlPy3XfboCgFh5vv7m1PnVLBYMNoT/v6F/
v+qH/jEw3O2hqpAzj4EkeT7HVPWxV/ysuLPrrq3e/MKRCy9Urao/YiWT/a2qOe2L0kzlr3Ts83AD
Sq4eXQtgJNR2re3qfeDT205aHxhPQ8UNgBs5Xf4lVut6eMzRZNYrQ/hSJ//4EIsP0+izoMLspiO+
ixd9sh8ytfd6M/4uaelKMXJ5uvh/3fzDC5sXiw8vrAZu3SdmEOJR1H/WCL8zU38uVOJBbOWQ2gAk
UO85fvqogzNKs27tRuXS/PjxWReL0WjKQSh6slor9mx7I5jSA+RPJFktKOesiPZQbVYLHCudZDGJ
cIcSD0I05bHI07uky5/91i43jLg1cf38g856I9YMFe0sB7iltHmaAoNUKWcEUDVHs2pbOVjbWV58
fx+amPvSh+/nt7EhZRDEjxWISHv4AhzTMW7U4KWO1m6kLmxXcNf972nmX+VDU6WlVa0t+vgkaeXP
Po+7nQ/H5ZQNpYWyDMQGOrN+CylkOFwf1WuvcbHItGYNHLHliruQh9Sdaue1SYfN9TYuP5wzbzhx
vZ15WXGlS1aXKdbRiQEl1SSR3ZpKNhwIGJEIZ/YdT5Xn7AKrWIuFvjgNs2KzSeAW+sxXA0i4LUJb
sw8CsjoQgO+FbB+jVfvOxUll3vBpso79ebnri5w2S5xO2AfF9l3i+DzDei864SoEEF5/lf/eEJ51
+w9NLcYXFmCVHALo4SHBJLCl9Q7ksCpC5bWcWCxtbcLk2stz1gLmx2c4yRCkoGbaj1ZSSYUnyRFa
3mYwyGPUEuBjj2PrVMo+Fa04TaMJ47VN2vFpkkqCJ4UgksbjLE9sx/UHubQHwL49VxpwVXEbupiI
5aLIGNh+fMxK8dgN1p0yiBNIuK06Fj+ocz2QmrBLFfMrhZAf19u+8Lk+Nb2Yl+0+qUBF+cNRUar0
rdKTZvCUCFj7Di7GMO5HRWnN7fU2L4wzC6cf1+rUtJDyLbY8UxQVqV4EybGxtVOo2LtGWTNkXujs
Fj+bAYbW+jyQfJSGIS9aZzjCL7odYXT0nLj9YlrxeSylEP8ua5QYHYKjZf3cpks0QZNbJnlNcUvw
pl7cizzcmh1ByVawIzqY4zEbR7XYy0T1TiSmECW1cqK88Da5kdWAfKgaw3fp1yT+CvRLkOKuNnMi
IgfBBLKlMhZbKw97aer62NByCYDmkk61nR6HwnkhZ+amht2Z1DrhH+KuNfSvjaj/ud5T1ppcLAVp
nxlVPUjQbmrE9IFBblMUB9WdIF/kIElEVmJmm1Om++z1estzH1zOLZhpIKc49NQz0cCc4K2CvzUO
JDX8sUliO6RjMx3aMHgc1RqiNVnaUJc419YmlIeVqe3Sc39sfTGzGYWaYzCI5KOlJntFbk4kJ9zC
ED2RV73XE+snaJ336w98YcSoH5uc//zDqqtzPq1JDCfubuASHCmBMbxX+lpnvbSNsCBGAU400e8s
VwfAlyk5AnZ2jAcTMFU1EcXYnprS+QJ/9L0k2eD6U10YHCbnOLwpRCyx4C5mVnB56uQofXu0hzIk
Ja+q9l1Txof/0gonfYpIjg7+5vO7iygtlZLBRk+okLyzYCRiw1w5RV3oEvN1Bqd7NDMWtp7PbZBS
21ekkwWnosVTIxps+iPRD8AMW2qMXfJPCp/XKwLqLX//cKiasKFyaUzri1fYlmY2h/GEx6aqN1bI
mlikK1/p0iJkobDCgUs14cw+H7FjiOw4lA4OeGSIxn75pe4br0zerj/KhT4+I0SYqKGJ4FVavEMI
TpywNKc6Sk4L/X5Mi7zaBGlWwLodnbb4+5n5U3OLCVNL7YCkGd052LA0S8M6RaJdmZMvjKdPTSx6
njoqTW7EanQKR2I+ppYkIGMXToXXKP226fyVY9xac3Mn/TBJEOEW+73PKWCE5Fr0R91uYD2DZFW3
ytoZ+8IMzKPBcYLghMNrKZMRrTLAosjTI+GGkNukKt6RkgMZrarhW5MMuDOScLoBVhceU97Ct+t9
5dKJlWFGT1EZ2PwGi11KGtZZapQ1pj25SHeARu1vcTG13HdBD827ATC/RDDBEEnG11oPNULAotnX
MzhrItWL3fZ/v4mxqNOMQxlTYkw1MjCsB11r7pzEJCLOPl5/4rVmFgM9sql4j6RmHAqw7W5YZg9G
Io5T/5eiq3nPxJ7PZl7mHHLuSlDMZtTyvLcPY35fgNKWiLsea8N1ppMzgriGuv/3D8YGH9QUdnAc
8IsvGfXFGGRVkR5ZVjdpQYHYnHalv6YHubSN51abejXbMHSNy8WN0IcUKB6cIhlL2klNmhLeqwFN
tMurRxEFRN2ojaZvuLviZgyiIiRFq5N/X3/aS3vST7/GYvMwkqmG7IwSztgoOfvBrnzngi7b+82k
vQi8ES4X5+oPhVxkLKEivNEKhzh48v/cwiY25/qvc2FuZ2Y3mdvJObYZyJ+nDKfH4mRyPXsUTUri
jdO0X4o8zsELsiqPyB9WPvbFr/CxwcWsS8RKJ2WyPh3Soen2BHUSPNCT6BVuc0uOJ48kP7Y1sERD
yuJ6qqF/SsOI0hwpqyvr2oUpbMao4RNhCoF7tJidgeibyTCNxZGMG9vzw/S1i8dveWm6uQRTRQt+
BgEwBqerVi7zL7z0Tw0v5mnqrWWqOtF4JDgsexNtXnuGnkQnfxThc6Kj+7r+kS9MHfZsQgcxyL6O
G7vPH3nEFmsHeR2d9KHS9vlAlsZQTuFxkvr/sKNjcM23mxjrLaLNPzdF2MEkI42GQBaKI8TxRyOL
99ef5sKmEWYarBhnVgyfnU8rJPSOT27r0bBBg5syoaqlE6ysL9r8DRYnjHk4oLmQZ8fUcn0pofDg
eUnZ0BHU80i0S0MAD4G/aDtCS3rSwzr+0nF0/VYgI1LuojJKtC+NXFXdE9QXxlJoK/Efvxy0dlM1
IymAnTWN/WHsI/NNrob+3kfvNLql5oNJC0anJwlR7ri2Fo0//iDJU8gPXdY54tlUwvyO4kgbbR2i
W//YTuQcyzjV1XtZHUJ9KwkyUw7xRBaHFzd5+Jbp8K69DMfcz6Qe09eYwENY3r4ZoBW7/jUu7Tm4
6idtHMksm1Dt8weXW/7EqmLniD48F64pguLNgEP8C2neF6MZkR8Qjne9zQv9GVHf/9pcTKFNnvud
YaEqUFv0ZbhxD3WWvZOdura0XxioFH10jiazuPUMjaay6Qz9vJ35VGbYHUQkysOcpxBB6DVJ+WzB
0a2tUxceDhIw2yps8xeAEdEE4I5Q6gArLaG7oOxiDrJl+ljgdVtxRS0fDwkWC+JM0sOEaAF4Wny7
KshAhpjBcSCQLspg2/luDkwv1J6uf7DlkF00tBQvqZIpSARLh6NTTwSxUuELmrUqu7aczudGVGAy
SHVwOaKU+/w0TSLZYaZF+kHLh/6t7zrtls5vfh3KYDilnUG4MuekbVn2r3Yc/WgM8KPcMf+MpzDZ
jY14Hcv8dkhGx7OnipAjJSLz2c5DNxDjs9k4BiAcontKPf+OqPq7sJPfpt7dJLJ/amV7ggyv198d
Gc24T8X/ySi1mmDAMDkWFVOUPKbhTrQlXIKgV8ikGo1dX7d7e0zWwAvLHoSkbpYJwgBhWyybS+BD
U5XVoBmjdCS81SIBKSGkB/ojR7dx5bsuB//8yh2spGzcIAqctUQiwhDGrN5HvxvELi7JSYOAXG7l
TEd62fo2ghtZPlzvTBe+M64ULFpMN7j2l3f2QaRmg4DXfEil7B6z4kEV053UWLdSHt8y/Z06Nfna
q9XKbuHCYEEDC0kIiidF4LNaBd7CKUKZeZQoZSgE89ZKSjxdZN3IUzraKOvDZlpZuC+8XyQv7Mbp
0OwJl3rpYSD1nZrBeDSsh4TIpHo6aWPhKfU3PV0pYBjnvQbPLOREVKaUY0Bdfh4+lT6UZKOGxrEL
2tG/H6V4em2jsq7cRPA/uWDYexO7tZolt7U0BK85ReTmJsCbijYWgjXUddH65G8RywQ1oRdKsO+j
vAtvgikqHiuSdAtiadrmNmZhIlvKzzBO2QrV9dd8UqOjYsfjk1Ct4X3SGJSur8ba66gp/rd4tKfM
y2THKjxq4p3mSYXxPBS+We6lIKpeGehDu8nIeEaTrA/Gw2gofXc36LVPpKk+DXfYBSRiM+oxIrNH
mlDQcTj3qkyKnqKhIh7QUvI2J/VOCnMgpjbpJGDNCsXL8VDq3/KiEASCOCUXk7JDimppERzPc5tG
t73evy9MlghRZpM0G1BEuPOH+nCKD9oh7NhjGJRBclXeJmET/NSigdLVf2mHsjSHPGaMpYirIWsr
E5JiHopSvFhyvhniYmWoXuhTzlwf4PIE0Qv3/p8fpZGnrmjUoD4SsdreFVkTeJHcKVvkRe3++tNc
agppHVL/2TZhL4dnYWJQtrMGJW6BV0gRojiEg0X2uzFFKx/ofFQyvyKbwhk3E5+X+CiMcZ0/yZl8
CByTTDlraO+J25pe8k7utn5gtzdNmqypAc4OTv/O6jzhzGiFWbUcnylBi1kUtuJAOs+hhisGnSLb
id547vs5Yi2LdglZErWsbjK5XNkpnPdJij0g/3hoyowIlT5/yDDMfUKrJ+UYFNIpzsVWyPXKoej8
A9IE3w1JIQVABL2fm+B0PvWVHxkHyRrdBkRKJ38lbemvZ9S5asU9nuFwMYQh/HMrWRrkRFk7wUmo
cfczDAyruO18g+yJsJy6Owc2ClC6KujXFGDL8wRLJWHGpFnxhNCflnVao4QMGkRTetKtcHjoG7nd
akjHuXIa4xcyrCwvS/NgqxkkU10fGRfWSy6ULSAOTCe0v3ixsoiLNBFiOlizXMkub/Ig3gbGcDCD
cZOGz31uHMt+TbB+/jmpUiAEpqiP1v+sx8BGFqOFRPuINuGU1wo29GRjYv25/nDnHXNuhtOtzmWQ
oi9nmBYzQYgNJodSHpFyKDDuJS668FWK1lndZh5/GiEKCOYIOMH6+LnnqMKsBEEcCncj5TsxIi/J
qAKXb94lcvTIe34JzbepzY6jnD/5hkOO/RpR9NK8M+/YoUXBOOZ69vNvoEhE85IriAACAl+Fh8YI
vyZ9vM2HrWN9u/5eL7WFBW3uq3M9fjngI02Jw5xAxKM+1v3OVwc+oIatieQlFH0qyXMDOdMrH/O8
p1LSZUMJlIlyoL4sRhFSU+ISRvGGKj2NPBgbFa7PKfUI/lD3wixNT+9Y0IuiL35nFTFq1x/6vM/S
Pl4n/p4Rd8szvzAdqoAF1ju56fdhpDyTuL4NMv3r9WbO+yzNMBSxVkFLOuO+xGaY+XVuk88RDftS
BQIkRbvrTVx8EosLKZB2s6d6sfBGYamPaW5wcAWEZpuvSePvqcis7CAudZJ5sZ2Jg5BZzzrkUAG2
L/FTp/kQPpHKczDk7k+syoiOMpFad6HuNNLm+qNdentgStHQcutwvv3PSTOlfkYyZKvrvwIn/ZmS
gXW9iUtvj2kFi6kGL+Rs252GScnJRiRHu1PIDyxaoohk7XfnGN336y2dHyrmLgBUal4WAK8tJhVh
6FwVloNz7FOY6EATpgdL7bKHoakyxxUSscMrz3ZxH0HiGSYvBX0TQqDPs4geY83sACcc1X58l1r9
XhBaHsbl42SUB7MELE3MVllGG7nJVpb4S/1ldupQuwENcbb4CptTW8JV0hEp0DZoSXmy/4RN43bk
myZ68PdjAMozBAo0SKx9ywclRYzkrm7wD3mOtr6svtah8CT7L7FGyHMoEc1APaghLOvLdUFuBGpZ
XZcOOSog3xmQ8aMOKsyVCflCn0R7RF2DQyiqh+XcKGyY8yHsz4MosHT4avUFtI6rtNLKHeKFHvmp
nfnPP5w+oq4qGzUf9UOolohgIzAypIHOvgur/vuRPK+jnGtnLfeZg0tqDEh4vcpBRxozr2nT/N4Z
zebvt654HLDmseMjvGE5FSb6VAxjUDoHRWqcTaKFpVdXa7SMCz0bbDnVp5nTBPl3MY6doQl605HU
YwQy1AYFkln2wY6DexI2b/VsTaZ4qTPgeKL6ARFbR+P/+SMRgOuPCEFiiJalcydjbO02SddXlO7a
XpJWpoxLXeLfd0fpg2LP0noW6rCu6gT7TeD4XhEWGENDTy9JMdRWJogLc7tD72NiIr5kvkL4/Fw4
XUoJrXV2iixCR2MrNkkC7v8SPPXviCXVhivbmU16BoMSoSowYQEiG3J/7+TStqk1ap4Pfb6mqz5/
c1SOyX3hb27Kz2Jtiqickgi/+xGWSkY8o6nt1ESGAW9NA1le2ImvLyfn3ZD2wHIQxqLgFV1+Kag0
UoYJJTi27YvoFTcy39vuJjWIxParlV5xvlmjLQQvDF8SNM/wO0RPDmpa5v6RYmm0i0p92pZqbWxG
o5NcmXhIb5Tt9A5RdeNljWquPOrFVzuzvGapLpc0i2qvHE7QTqQ0xRBts//wmkbZ1Ul9EL7y10dG
RIrs1YhB4vx7dpLpqeMKZ3LiY2X5rlz9UosXSshxVwEg+ev+T1MMMiLkqOZTh/vc/8MWN0nQWdHR
KTQy26JXtDf7613k/BxKE5QQZg85VxrLqo+WplytKZgVzCiqx60VpMovQhvt776atp4Upt1JId8z
29l6WZcrr/J8fFMvYcFAWzrPWsvxbXdBifZ3Ts5VCfuMusELAuf9+gNeaoMbG8jy+HbPT4RxnxUG
qjLrUNv+KeslYlaVlTXyfPrlx3OTSsTMrFpYlmUxq5fYEfro1IpkevDxCm4qf/J/FmqfrbyxS92c
HQxBHzzNXB753CN0QhzIN2cx0YgwTYisyx5N/OV+G6wM5wvPRIWHfRKXJ6xky0uDTikFOEPVPsil
/EZ+roea5zYkK/n617nYDLsXC6LEzClfzPBjbSPl5qx+VP1Hh0cquCEsiDC/3sqFTe4c8sGtFpEG
jN2lpmSa2P9KA1fqmUKxx5U6bfxCxmMEdESgKxiU6Q9lxPyZYT/dkzBbbkuQdivH2UuzMVUfRFIs
0ucePGFroSkUYRxj1Gy9BYEt8Y92Gntm6x/aLFt5tZdGNqUWGLysNSrA5c9dRW5qoi5FZx+6MpwO
w4T4K01t6ylzEOfWah5vGkrJbqmIfuXu4NJSQIEXRDtHGGqii2lrjgmKAtnPjhU8l7T5jePTy6wv
BTYh+qq4X5MoXXqxpoWPkl3jBWA7MM88s4uCslUebXqn+FawumW1Qhiq/1xqKz68JdmW/QJgfQRR
tkzqCa928XhKmoxDrjXOMRcOTKPOMvw7o7KVN3X0W/kxF6P0OKZx/daYVoNQqi5j22tMOX9n90Es
QyUF5rHoBsPcJHDj7D21B/nbZDTVS92wNSXupoz1jV0JeDElYk6DK0fuL0lVliV7pZdoS28cT8PN
2Tw45mM7oMDP3cQWHCUoqPlHtXbU0JWpKZEWG8phuNMLJxEb0ByRm6QpWKAhkZXWdYhoJUe8sV9M
MgF/6X6fCDdPTaVxFWTQB4HpnHDrAr6h50yaZOyKocGqK9UjAWYB1i1zli5ZyO7VBKlVmVme6FRM
jWOpRntbFVR7R6E1JxFjeXMnc8rNjewr2rS9Pi9cmk2xgBjsjRglZwUmVW9qcnb15ChMhBiWq/fx
rgY/0qysQZcGBJeTMxwN/hCVhM/veJBq1HXcFh854ow3rTk46oYCigL/OBjk8BjGM5VGK+30VTaK
3rjJk1Um14WZFjwCkSdc6CGHX4p+QOAMhP8O6bHizbqW3avEYhMh3o9cLV1/rRebYjU08Fkgyl8u
UqTT0jEsrikhg982lXYvxgq5y1qt98LXg5nAP/TaC7j2Uup631R6QtesX+UYe0X1YAdPZjGtDJGL
jzPn8XAhil9vWTCfQ6htbaAMGRhcMZNm3nAErsdOxcQhFM1fmV/OmsOMigRjPjkqrBbLATmWw5yC
RmqShQottsN9OlVE3jbbv/xI/zZjz+QWbiLgLX7ukyQjKGYBMejgd5Y1xydRmq+Ghq1muBbT+G/V
/aN4aobVIP6ygHPM273lmRshp0xAM2jfvhv3baLeyGGyL9N+N9r+jptUYhnqm7gdXwSnITfxnb0m
B6cwUVb012dLIr+HPUdV8TWBRyzPQ3ZadI4yliO2lLHayVGDVIOL29QdNMf6GuUNLkY5KDaTo68B
1s46K03jO0JYORc4WJU/v27y2lOA9VZ4hMrrIsnAudtsVesh59Lg7z8sKz7pWJycz68FJh11X9yY
w7Gpo71ftttBGXf4CXfXm7nwQES0srOeb3QRXy36j7CaqFOKTjp2RpO5VWhbp66v1TuIGSe7M4yX
680BUJp/4udeREvzlZXCUKS0stgrTk1rRoWwoJ5KkAstuQ4OQkqpF3KHgDpUnlBebxqnyJt9W4b3
dET1RrSt2rjFlBhkVE+SJ5f+6BHB4yC5D+RdEne/Yi14jlJrT50THpw64dQIx3jTqknktU33apXp
qerqp6Jp+o2YwpxDXy5/qRz9LtTEATPEm1HJ0m6qMrGNY/GnD+hCdln9qMr6F6rz9ODHWuEOWUxY
GQhQUu6nTO5RUMjaLhQDC05bprsodGSm48J2qAV06Vy8ycZI9Trdjhq3IVLBi4oi2YXYZF6GYcy/
T0oVyV4flsOxTfzU0+pS2tuRVTPb1p3Y+0YIyD2wVa/i/vhRE7X85HfEsHfJq1Oaijvhg/eCMiUT
0xCV69hD7Tkijtw8ivkFC60CA4gAQ/mOvoolcpKZlVK1eB2bUGGgGpWhb6yx7+7JR1NPvizJu6nv
yFfpJBKsHbV7SDF4bJppJqY4g3D9eorflajIv1nyEGIj7wgwM5T6ezE52i0U+N+d7Ih9GvfbLmre
YDfGeznU+0dcE90P7Hk+W5TYyO47rpu4K2XnoRp+9LMNYs01CF1PvCgZ69OkjdneIntrryVK+Uha
KhFxxjRjXkMsyoqdqMdadNUPFbv+Xit8+I1aFG0YvOk3Q+1RuUiwlcb+JoBt9CVoxe9eGggGTsoH
pZfQ3sQtmxmEIcNW7bmDalN56l25R2GykRPJhzAkSNWebFNAqJvqQ62E8cGxKonLuc6GdzcYLvS5
76Pfa5Ibd7p5KzOkntOpE8fYoa+play/UU3uPZPLds9pW429l8MKXqnWXa+zt0xSIyeluw92WqAW
b2Do8gOqCu2bn0jaQZe6BlSM1KDdJ8U+soJ6IjhB7h6COFE9Zrr6m9L73ZOfdwG6uPHLOBFU2fpl
iftSD5+4M4ckVQ+vclmUfwy97V8cP0EbM1CgjSwNuW0I8IvAcCgAPMZLYdfqr4BVuXOdIo1+0o9M
wLqy1my7msMCo2ow0+1Q8573SuwrvhcGPegqze+ckwwh6iuJ423pBZJj3kNzdn5x9yM9lRg2j6nt
lP1maJOucsPRGH8hKSpUbyjk2OtVvqBiTsNGsYPI3Bqp0/yx5KT85hRYFLy2KsYXNQEbLpGp6+qF
SPYZaSyvdpqHe3at40NZ4krWaqn63qfFl144fEOoTzeW5A+PtVRnsZtUpfkjqbuesVGK6DaLB6h7
Q1L8KVlZniEwD7sohVNQFdp7M2B+n+hed3lbwGROCXSnl9ZfO9KWNqYzpthOm2SjaNLk2V3/0Egk
yKR85ntSf9TbJCJfc4xJWJNrMzv2ISSewE/FIa71+J/I6KLSi51J/RqNybDpGzu+sxWj3tS2Jd6J
b29P9qTq3tg71Y60Yt/Fd1o9ZOX0OnHnWnkaBEfDLcNI3hqd3Xpy3JbocSpSGDL0CP+AOYmxCmGQ
aA0t2/EDBRJr0fzurKwHs2IN6XsUJ8O9NRAsY5hiCD0NDp3m9RRJ9kESmfKmCOzowUR15RIgEe87
f8w3cYZeDpVblbj60Jc7bnnzu1qKA5kUHWG/T8jsPTu19b1WmsmtqmR5twmaSt0YcqztIyfINk2j
9dVpYiLHFMHgJyfRMCLXlmLyTCTSerotMZvFb1tqDcPz52tXN1SKaXKTugG0hS3vNAL+T9y6Kkw3
CfTxSS2UcMd5D5hAXmmaqxv6iNhWEFd8mLSw3tMTGEpa0H1NnZRw5CCeZGtTk35205tGudNIEHDH
eviHedr/pScSh57IBtziFkMb/hnasnnw0c6cHBLfvEnTxKkGNsJwQIVmQ1Z8bhtH+aU0QweHvZye
wlFXv2mSE1KPxkgVes2kZD8LQJx3U4MV3BVdFgWusO0OeaXKHZ7TdE8W1bQNRnD9bsxzsHT26EBX
zaF27ltukzZF3XMKzcLCcDYZo+WRaSh+qKpmEBszy1LZ9XPJPuHRlB66oRWmG8S5gpOq56AG8VO/
nbh6OiihyeIRA0hw7ajVkcM7s4hkiGLVrdvqx6D3RuT5+dg/VHl4F/pqeATr/GYlTXYYOlP5NdQT
2jpJ7e+7CKE8KzhXPlKUU3BC0nnCgzeL85TvtZ33+9xGVygmq/bK2Ow3BhrzXVgFqjdG1VG1819j
mrVumPNzsA/VHJyHL1T1O9YvxXAt4Y9bierdQTRKuBH6LFvg07hJpt/YhbyvNFCfaZx8QyX0Pdfk
X43QAncYMVLagVKQ/Wb+EEF3D0LZJMGG2w4t1Y9pTYafZv+pRindVz7SX10k2FXCwN8yfAbXT1Le
nyW3yk8r6TrPGafqvi59JiJkxNWXXqmy3rVAuruj3G8avEd7kaCRTJI28rhpzrcY/pNjakUwa0fr
Z1hKb6Ueb9kAVl/sYbD3IhrfJ052m7ZRtH0WlwKNAvPzoPtKujUJe7/hBk91gWbBfgON6rZxOP3T
mgk3rYql7gZuzWNXWD7pl4nYVrpe70phaJsk1JsDpc2A7USoexVk4C2EbOpneBW21KID/Ky6gOUq
kPQksmfG5YhskLOrU8j1JrGqxz5JvgxFPdeeok2eStZXacjGgy+sdBvVBEQZk0ZhwQj2Q2yf9H6o
HNbG6XdnGgC4pLa/7UMz8XxllG7qhkBbdxyIu279aFOZCHy0ItoQcVV6GejZTVBR7sqt4Ym5Z7g1
2vY57yXh2tXwPas7dT+2pu6ZTdps26IVXmQ0zJcjViodmm2uV4FnGD7/XYcBmxbyvTa1udtG9dfe
bp+5JS/3SMPuQgMCzdCApwjYDD3rkjUdTLMask2sNtHGCOviLbabJxbc0bMw/O+sUYtcpSDRrS78
4tZUB8kbJYq2hWRilYjbeoNc8jXQi5OlS8mh4gBNu2l4E3aA7TSreuJY1T/a4yg9hQ2+OwIGgi3A
1HYXy2b+lhjG9xiX5aHRx2abcBTzEn8kVyyVort2MutTb4XBPo2abS5JlFp13F3V5Plxlr3aGb1A
Euk/STKv900Vue3Y/GhCn+rVmFauEYUDhxbc7GozJEcEcu9JJIld1yWBN5KI55WGQJCbT0y7nekc
WqgpR7XsBUNFDwDUarVnpoG6EVFNuGt3byei2LNtCHfG1N749LsNYWjtrZGOgYcPafDMSq5ulTIG
umQ7P0azbn9UNSfhVKqmnVROo1tLo8WDh+aN3ZJCWYWheho0ufSIpST9XKTidtKS6LZVnOheQhnv
OkMm0aH9cGv39qOW94JRx/qQlBowSDTDf7LK5DqnpICnTvrXPqVSO7RggbGLy56sxo8lfmo3wmTD
vVr/hpS/codUZTPVW9ZOROnIL2N0nm9r0TMBhPkm07iAVfNC2+AeGVw10mI37Mp/iB38EuT5W6PZ
e/aSiWuY/cvEQN7LbcPX67VdQLVadW07KtkV8QyByIpvSpj0Xjdq+iuXGnwon+220+AomKv5FI5I
Em2GNgU9qz1mUCzdyAisky8JlWWtfByUNtypeSY/V6bTkK+jj9v/I+08e+NGsjX8iwgwh6/s3C0r
27L8hbAtTZEs5kz++vvQi11IVEMNzwV2gQFm7GqmqnPe84YRwGGdRI7cW2nr3UzsdxulqUPhM43X
bmVh2lyfvC3z4rWNBnNt2Hnn12mVbpVAJa4yj+5NUWHVV2HFX3ajuZVloT9wcvEvlULdsh+9Ojyg
lWzD4WSPin0lurp+0qn1mEpiRh+7KnbJrXhIAwEeBsMmF83G0uXPIM3EtVmZWKwp6bFJI/0RXjnN
c04xEDRyG2cmRTju5P6AD/sJa9SnwfW+KXn4lASFvU0m7TUwtXTvJE296pRK21TK1G69WuOjlKbB
i8seFIl2ZjnY2LlzZb7X27i5kkVcUFSdhqC9d3qV1j1o+o2ZdBO1jnLPmF9bT5bTnxThkkDgyOwh
8UJxpHPSHzs5IR81AdkTe6pPToJDdjFNzp4yqvsu8nzTGxiPwGT8Epa99jgW4wlWrUI4m/mgtx0h
aZE1Vn7ET36oywzb/tpu13ZVnWKrvU7L9h8tNb/yH91HmXaI2NLXXlMaHMUAxv8ked1Bs0S3mlT5
/eCpuxkxWEm3gfku1GmjGOaPMq1h1itaSYy0E69JMWlRpntI0juso0ZluksqIf2WTMNVNhVfKxDT
udaIOT8H9R5F5lUz8UoVqRWuFI2McVOdyjW5sJbf2oq3UgTwMWjF1ybUiT2CzBQa03dTxqc8H06x
NKO13bcjHyIssaGx0k0fZukGMOUVX/9k7UzFJkvkXVnG1bapY/e610fHV5PiMCoexMcBUTJ+DuEP
Q0lNfijh352djXd2z1aCCSE1hBJ2fqdXYYJUQqcWIlbY86zyOoQzQRFFBjSm47a982T/UgXIcAtb
ftOs8JkAJwkTxWJGZEf7trC+TpqCiUg43kB2e6oxBf+JU1m4brK28hNdmA+NSxiB4rrj0Q0clXbA
9bZKmjk3RhggHp2S7qSNac1pPXq/Ki3Bcj/oAcDZoPwiz7uvFOfBVRfJo+iS4KEdQ3s+ECGWh1O2
TVvFPnVF/0NvmnzlVJHrq2V2EvqESpXjGUvOyo8d/XfTYX6ouNpDIB1zg52Z5WeDaq+bMd8rFbXx
1qoacZfjrQAhCh/Pzr2uzPEf0WUEQ7juvpnEEyqp/nXQivaQKFqm+WmZBgjANY722lsFWAP5GlK0
tIsy2MOquYGP7jU0LUF+6r2kXsPOrLYBhqFDF7trZTC2ihQwjx2EU4gafrvNEG5k5UVrTRYJRxY0
duyFuOdRH7GFeTQ2AXMFq0Z5ITU78ot0eogrNmN8oEcfeKDbVqb92A/ujxQDN5+J2G+rCx+sUv9S
TBbZMXHf+FmZPRRh0h+LoNhaXhlB5wzr+8Zu68dqsH7aUkQbO7VIkIiaR+6W7itFkO9iQgV9S8+m
XUlm8zbJFBofVc0ZuJbuulFiZZeQEQvlRoFmbOIY5DQJbJVW+l1dXVW9859/cK32W10Zd72t/ohw
jOrr7tmIm3u95mMdY8+kki/uMap3Nm3gWEj5sQTGyTLDZDI20h2G6BlbEiJThkCtlawTpaxXoNLk
Yreyt7/04NPfEuIh2NrC+lufdxQdKNCunVE7DUmjUBHZMDAE0aqJ1YKtFpKWI02/jq4xbkM3SH1H
q8ydkwc0Wx0IFl3dk0BmvnPqdEIrqh2dfCq/l7PGpqqPcpJ3ddHKr07WPBZ0TBs5dE+z5mvXu4m+
mtJsPyVhSrK6d2eBq61DK37SBk/DFs49jskA9kl317XP851BhOwcAndwcGEstLVVWHeV6wLqD84L
IffVGoNN/qPKxYBNtfwCI9g1yI65at12XOnlgJ2sRo+vZiTAFDHc1mTQh20jVJ7J6AAOSau/om5v
99aIoZuS4/uPrVj4wHjBXUubmsopY6qYSC9vjVgE+27KHupJ1yhFKmuTacX3Rk+6LdrxkEO5V1ZU
+I9WMHp+nHvNY11g8lLaydeSgaTfewU1qdoVm1wzKKiULIzWxpBQPegifq4TR+yUaLoOiYYnLcd7
GTqMX0N3+K2Gg/1FCPdKz+1xHmdK3yuHuUQlunXQ3RwOVPZL5Fl6UESg7KbCKjZuZ980jmXMg4Lb
ISBgjo/FPXCoYqgbK1h9C6LSEBDdGm5SUYDiyF7recTbjJ1a4nbOKq6UJyxz+MrlVAITOXv8UMDY
LCDehs12wLjdaMfWV3QblWPB31nnV44IvZOu1GI+j8m312i9oORismlZN5EKOovc8hCr9AojTpp+
IBg3sSvvS93I11Cs6bPr+CrxyMcoElouE0hp28XyAR3vYWLPWvVK+AKKU22iwp0Ac3U3QdLiBmuA
gycrqxM/a7wbOFD8YYHgzGgKBpYy/xq103Petk+aUoWrdIxDtMH9cK8oFiGXRccAPnZxdzTC4t7r
wweVH7lh21K2rtW/JFUnX+JSA/MDXT5gq5tszIJTJi4aXw3UB4h1/DZoT6uyb1692FNWWQLFr9XT
l96ty3WpdrnvJuhwxviukjgma1X/VKvRr8Ris+spl+87LZVrYCN902qcAmUSXntueFSa1vUD1+43
KEntV0uLXkXn4sCJI7LPGT1s+0G8mmYBhki7dozt9NFLJ22l2YO96psu8bvQlUfoFfnK6rV0a5Rp
euBDe7Wr8tlTqmQvIE3vepj1d1lSvmiBrm01Md2MdEf8Nf10k7VcaWVWL8Seer4DCnQtu+BnZpbt
NcF7T0OgrQMlGcB+RENNXI6bqq/GlaGFz2U0keWJUSjioGbb9OGcKVO9thWsQSrlTWOKml201056
rlKFo6NLe3Ld/S7NxqtKN+5aNFUejeGYODQ7eXSraTkyy1Ta6ynvfoMoN2tGKuFa8bp7lfjBK0pW
bZXH9bUIml9934b7GYVWcyVdVwJuiWYKGhW1DU9VUDSbIhBfu0hpqZ49CUNt8q4ROnYKo/ryW1/F
9tWk6bfoDXVc/GvjBJL/QIhteRdAZV/hSxTuswI+FuimtyomYr2YWxQb2QtvAy5wbzDj9rM2+a23
trudjDym2s7dfjWE8pE/M9ASB99tSaenZxw4mtndZbUAoaSVRS8Zk83XqXuvC+2DFWgRN5BuqWcD
cfLRvMslVmoGowi62/o66dpkU5uCZnIym7mZm3jZS5fDxaGi6pVg1aH1YazuGoc4bat9G9vXRmFh
dDE436nPX0Cwbsc4wTO/KtgQI8O8BYBufTGYml8nxUCHlk+vbm7RNlY4spqR3lxhC5zjLOB6904s
Iz/tcrHFed9cmXav/PLsvtwR/zdtAJt+DZjxg6REqfInAWI1wFy8HrPOxEVZT69Tm0Tftguyw+io
BR7VLdI1y+pVMl9INrEIlC5YQARbo62KH+Dc/1DUUkxo4UMwJOWxxVxB3STUHA9REBl70PhbO3C/
dAVFURclr23smmsGKcax9UrHb1WjAI0MeqgJw49xLiQRqLan3gijVTr030qEDN91duZ1Unj4yxf2
/Yh9HjugUZ0YaYYrvai7Lfqg20RNf+aNiYwdHNy90jK72pSl3kU+h2RIGRyrJjsg3oYZYtKVK8iQ
xqzuiKjhehQWtgWJZ8bbtu3NZ6DSxPWrjj82WmW5D6okBI7I5CYL2UGATa6dIt3lZdXt9cgaNtM0
VX5fmJQMfd3vnEZ/ihsdrD77ohWTftTA4SmKk3TleTVlQF9iBFVWe+mASg6152ta9BDV6n5MVLAZ
J1UPAlLsvRqZ/7jAemsFG7UfagJnifMYCXkR71JNCY9MCsrrqaxrTCFNh0eWc36XoQRWU51VrRbm
uhTddyv2VBwqIbU0kZxWDdjuwS5lsJq0/FsYueEvfKapQnKgEmTFcj3KwH020s7c9vacgBwb3mZ0
huGU5YA1NeE8azwFvXsKwWA3YTb/3HTKbZfVuOVUOinSoZXMXpXKIabNfUq7ie+n8EoQaD0w4bSZ
dPNljgwgx4K3GtyVaEF8DVrRFcgTufT2wCHNQNevLGoOq81N9nrcNk2nJJS6IXWxLKbmtx4UyrqT
g8ShaAx3hgfHiU2u+xo47MEitsWOTfcn07Vx0zSRvqbucjeGVvxywjD2Dae973vzhnIs95MyLbZZ
Q6S827jt2rXi9s5ymifHaJ6h15QH+P4VPzu+j1SvZIhRW/Wm6wjSVPNS3XKWpmSQ5ACnNAi+BpvG
r02s8/tJT2dS3UtjqSEjKKSwbSTkTrUK8VLKXKwDOxzJTrO/0u+8NtHUbprCqm6FaQJTFw5ZDk15
SnRrBvxyoCWtC1WuswuSLSfMb60ftTUZ9+XWoizZjor+06y70SekgTmZpVcHyZ9YVWbdbss6oXql
bfe7PhN7kcxUIaV3jgW9nz+xF8WeFW0E+Oa6iTmjrSw65VHxWnrBryHt+jXH0jXDQmWFe99RaV0V
qAD4SBOBSV42aIgao4Bz2uBUuJmYnZJeXDUZHvlz0RVQsrZvoNyuE80b96DFYgNy2e5KHGV3oqwl
X4dWrKBNZw9uRtck0cZvhZJ9zaL6oA/tPyRKg9jUqXtviFbHMFdNcYMvYt+22/tyokQn5So6FKNJ
22yM9KtVzIbnOcYdaes1/xmQIbPoYyVdjXHExEYVqHKFZNheMwQYfRxCr0yTXIBSbXYmABlHauzB
VeTsS/LhMUJh4peqU+3MSHZcqkyosPrr0ZMgvIJfIAvVoaN2fjBSBClpPHeTKkq7lRBuVzzf6JBJ
u76TSjQivg6p/XW9Xgth4t2mecDixK5THGQRtLDQfmiU2vQVggJ2Ka/WUbRuetsParLuM9s6WUZk
TD4H7osS9N9ds+p9vqYKz+fiZuLrbftwZ/Kz1nVZPgqreGllmZIdqqY/wMXVbZAwI+sdodzoRs88
rWK6FXjXnVVfN1AHd2gSifPKyBLwcdYtT9Zcv4GE5FdGrQUbYtkxzxEMsYe8fKzU4q52cFoMirxC
ntjxwitHlUneVjSg7lrNXwN60X1pnVQ/SVOP9nVq4/hXAeDU8LlrciZ3oBl7TUt6v1c4f7Do+pWq
svXVEc53NqXPSdcZvj3IO4PMhkkLSb8Y20c1tqutZVL7mcyvVtPUfTe7+mV0Kpzag+JXKMfvcE2/
2HiA+wBJ+jGR+Z3lpqD/sdszhgoY8TLu86NB3aA+xCWwVJ8YQ48bM6BRCrs7s+hfJ8ySV/Xkhf5k
Di9hxizeapt+RfJYSWNcr93Zs52Ei30a29ZKGGW8gjOhFb6qzvFLtnQf9bqXoc8pF33T866E+jD1
zxJqRetjdRYc2mZyfRuLoFUxql/7JNkyubK3TVMrK9Mbv/EnlUdVby0gtPo6kOpXXjVlHTuAXIZb
ZvvScW+MqBm2qXQOSRn18wyqXyWG1XyfmHLvIoUdw+k7ZYON3W0xJY+mLkfUYI5ebMtGY95HBe/r
ZCk53dCvdNJmt1XqKBvyytqNOWHWFk7Fi2aE3YpGIt5io9uA3uneWlMi0pRtu/cthV4wSmTil4Cw
fhoz52nL6K5qnIcynXkjnb6XNhmzw8QYrXLaFFihemlyZx/ZxS+ajmzLv2YJh/PWo51b1RaC10zk
TxaN/9FrS0AwR4HR1A5rdUrLjSvZIjyjne2XMhD1vN7YQX+XkNkGtM4nMaH18FRq7EEeZaI92WrQ
bVUbzMA0ZbmJjBEPMNhhm2Y0CdGTrdg65XSV9WW4TxWtWhNEoPuB04qnvCjuAksjqESwcRPPUq/T
vMi2pTIVW5251VWYuN8KEJw7JvMIzD0gGnfSbr2ouivB/pmomDmpSSWtQlBpeytIGy5q/KJVgwlg
Xf4aS6tl4MscxoL7udYVTa7TDAUQSq6ObFn8L8Drpi+lrAVYTQ94oEtA8xSDdKPu08RXa07wOJoy
5JPB90JtAz9RRbYpnFqcItP7XRbOK85/7jZ0usbHripc9TFjyk5Pvya2LF7qwU6ZBlb0kRaTxAvs
opl+9ZZbNMcwqR6EXh2hAKypBbfIE5XKLupCXdKK+jH3oIbgFZn1D27iqJvYqbJkrUcZLIG8zHU/
t9vpqxcX3rd5iPw8FVkWrTrkrf0Fvr954XfNjLY38jsHQS13MUG4S0YAjk0ba/IuCOKWpLjlpS/I
qS3moALSlrfHuZJietgaUbmzw8mghe+fmkG9one95M504br+JHa8uS5KiY74WZMTWI7/KEIn2mfi
FP78qS6ZlIsrW/JQU0WkLSi9szdFRrsefw2CrPYh/F6gFS6pcPM66CTIL51NcSG1vn9IjTJ5hPzp
w0FGwOJTPt7h8B2vpNF8R0P08vlFnbtzyNRmGzrVUdnp3i8GwJFwepFMP3ZpezCGKAfjzMa/ZPfN
l/R2lcV7N4q+1ccpcvahEAwLpqskjbdjGt95uXX/by7ItUwVXzU85hdEwqlTA8eIDeXgBJ7GJ97p
1hevcfRLqWHLt8GB5Y02x2J/m1VV1uIpmUwpqnJQGV9Op3qoTkKlqTLD/edXc24VvG0wUUMC7KA3
ev94HLjvJvZp5SEJ4dFpRfiaeozI+6D5/vlC9vJFmK/n7UrzW/nmE5JVHjjO2BAx63HjVh4ums/Q
ZzXjp+w5szZ1yVe9yZUgzh9aMeFzO8YEVexU3FurleMwd02SVHQPggyGjM4hsV8E+GX3nUI9vmod
u3fhZIzwK3LqBMpX9ECR2EVaoe9h64CU6Go59Os8xsrtSHwKVUjEHBVrvO9uVERrzwiaZm+n5fjL
Lhyn5Cx2wlPHq8RJyIR7EwU6dp9omnBz0syhJcEVYt64KYTEIaTKy/FnzRih8vlzxIkA7ZJUWPdY
qkP9K5176Yiy35Sm7Og4IVEU1+RLav/YwvROWpvaj8YQy1edSX5Obn0W9we70srDQDYKx1Y3eeqt
VcYDqWYpr+CaqtPS9o7E7ms3DUUtof14XKDVeMjFP398y12Xpwdx1pi7Z5ytobu9f3ojGy3FoiUP
lPbXaRLvnM7eDIX1JOlSKlH8Vtr42+dLzhv52zPO0RA5uCpO2g5KtQ9nHAQ8PR4NKMi0ycNR1crR
V9oCg6y+TvexZjC6nYzmW0ygBum5obywcc0b02J5zUS1xmCcC4Zw+v6KGYMyK2pV59C6FK05Rv4z
oZSRi4JF9aNGcXbjWIJz9/OrPvNB2i72EEgRWB19+ftlxyClLjLb8RArdXekFNKfpsFqDoExJn9r
XTw/VNxnLAdS/SyqXHz8dhamsnSb4CCVMD/CZ4C9W5r1ddn11oXC4ONlGZoJ69awICSpH5JpmnIE
Qkwm5zArrda43rS3U+8NuyRrlM3f3kFEFmjZYXmjXEbh+/4OwnejC4AyAIE0Wduh2A8u/c6Yd09/
vw70IfZmXBrYPheFyAAeTqEVQByWoXIfBMDLiCGUpwa488JLoc+/efkyovfGBgAWOOf24q0oKI6h
mMNtzJuKIUfcTu1XPLSksw7UoX7AxBDyTIhRY75Oq36KAIWH9kn2Y3DnWX1PEVp2dgcNNSHLupbg
Br6F5T9jZmH0jBS0BIecIm+87y5lIQJNUfOlKTG9sZvJn6INgPz++vYh5tDxgkCswDG6eExTZ0Ao
Q2F1LOqyu2KkjtOLXjsb08m0CyXjmZcPNYODloK9hHNu8Z63iTScUcUHdXJQTQ0qYwggMJB03bgk
EP24T+IWR2GLwSvsVex+3r98WqyP8ViK+Ii1R/ojKsvqaFVYCfqgg/TjdSXhlDjxwaynS97UZ5dG
sUVbgGrrg+2LTtpe8ccg3JVmehXYaXDNHtKvoZGqa751sOM+73F9g8T7+aNcFpTs1DxEb5Y1cTgg
jX5/0bTmbt23WQdNUryAdhzbhCE2Zjo+RP7d52udeZZY5+AFhvgQec5SvKzAE8q9gCSRqWdWOYzH
wraItmouFJSXlllUK7mR4lNnVdEhL/IVRM9d15X7qJgu3LlLyyzuHEOoxu0CA2Q6MJEuOoM9+Uh/
OxQhpXvhCF+sRVoWNmPzOTrL+jAfXXxwkCCrAUZji8wtumkM69hl5b7z5IXuYnFs/1kG/f8fd1Mo
XMtzU2fCBqhSlQfyVlQMgD3GnFqyS8cSvrSXCrzZGxD6bCYnFSBcn78ei1fxP6vDAiUYdvY7W0oX
QzMngksB6s/GUNwMkY4VvlrIL+R7NhsOofHCevMDerMxz+sh8Jk9MggVtzHTef/q94QYeAxkw6Ok
xT7ipPOYBZG7ykT42+jQoFRecCnQyzyzJMYVHDgMW8wP0qxca1X822z3oCVTeyhbUmdwEtX3n9/I
pQb9z5WRokPO2ixg+qCol0qrlmlbj/vQvXfQG2F6spJyWFXMZvA/9jsJOmX+GBPjwjdx5gXCSQQW
g8Wi+BQsduu6GgajmzryypTuIYIRDt+q9GnuIUqCsOBRfhQ6OkDj0rM88+7gUERHjN0Oh+yys1Ng
sGE7psYHh6wbJ92Ohbqy9F15yeLhzIc4q1pxyMAsAyOLxTtjVIMiqirViGSHqS8c1IMg6bmz+fwJ
nn1P3iwznxdvGi4rBOThCxFwEKWqbjotsJWNovXhBTuJc7eNGpLuDnsRXsrFkVfqMc7ldhOjyL4K
5IvOMMecrg0MbT+/nnO3zXNUrIT5sj/WdY3t9rSxsbtXVQuOHgVR8Y/Z5Zbryzb429Bu03RVagW6
fKSmOmY+i93SGrCCnypCB2jBU7arkIQ3PHOBnUt1I3pL3YRAcxdu5YdL/LMoks/ZkYu6cvHqh/AU
mwjP7kNR6tLnBH/uXWNjDuaFV+PcOkBA1EQ6fgAf92itsBp0W7hxab/RYFGSpGtHv+AG8+cWvdsb
XYwA6OBcGkfqgmUtxPMa1W5Eo6s4sP3lCcbqqoSDF+TlQ+upMF+1a0xnV24Rn0Y3utLheJoXk8K1
D/vJ+5/xZ6N78x3YbTZA7Gm9vRJ6NrFqkQa9RrSNCnvW9a4rPDgn5F9WGfkoABlDS9O8hd8FG9yL
lKDYF6XqMu5EJPNljhm31k5lG80enm3azHIOUe1qB0aq1NxLrrIfvmEOFwR7OM4B8+lATu+/4S5s
DStKdfPgxoryVHC2IeVqlLT522NssY7+fp0mmApj0u3+EIfDPpWvhlatKogGdnjfus6FxT5sGIsH
sriooYesPkKhORi9XOGMWQvi9qqZMnD/+Y6xqIjnbxgvIl5vOrS57FlstJMe13avzQiCN2xw/1gl
VXVlSXXX17a3ssPkpkyQkny+6IeK4N2tpC54fyujKqF0U2CF4Lq0k7O5qSTYQerJRsvrK4Cow+fr
ff6KGN5imw9GwmaGJkiP+G2nwSppJTRxeA7GX9pKcjffvovU++8vLBwr18j0yjiI+KGMbFSe6CCz
S+7UH7/Wt6uwob9fZSAGWM/NKADXSld6/2zUt4pyNMVXSw4oZn8a1JN/fwPxmHDJ2cSSDk+k9yuq
k8xMve/cA3nz+ZcRi0c/j2Sw/XyVc9eFnwXGNi7FBTjR+1WUqAZjCch8t0gUgWppk8yxAdQ0avjP
0dDteztqUWWHqf2rxZIpf+xip6n/zqzhzzMEUqZ5muGCD4iPgEg2dkUpD7WGUYm8m+iHZ6ru59f6
8XgBgXmziv7+Wj0nkI0ImE6paY9T/gDxPd72qnBy7uxo/5sX8+1yi6M67Sc3xvK8PiS6dhX206mo
Uf5I+0Jjc/aqsNY1mbfRRS0P5ymxTDaTzDvUESrYYJp5PTdj0Nz9i5v35kVZfM9ZXo1pX4QqtNkh
30Zi7O5s6pADwhzYWZ+vdW7vACrDaAzIwMRh4P2DQnUWabDn46Ne8B5msnCu6OTrb/+/Vebz4M0B
DLybKDUqgT199Oxd05SFn4dhdcno8ewDAl60eDYqhneLDSobTKY/gwWNWBpfXUU6P8NBOHtFF9Ff
12m84JzLKo0R4McShDCzKK8iBGb7JtVHn3g+hNBZKDZe7xSrz2/eueOEGAWNbggTHN1efEt67+hT
KSbrMOXtuA7rUrsZO0kWpw5FpJrsAk6SuPQBfzyhDe3toosvauqJwDIYMVC59cmqKZQ9c33LxxE0
8/s4uvDGn3sLYcGzJxLwpeFe/f79qFS9VhyHgyW2YeFCAxakoHx+F88uAbOVrs4BGFhiwk4hCzeX
jC/cyTqOaXhjoGj+fImz94xOjYmBh9Z4ee7HAIyt2QQI9vTH0fjOP6FYDHwcnj9fRz/7RuBkwvAR
zzJGhO9vV94BS0UFqp0uTYz2JJK+/9bmumOtkkmtlBUkQ/XOVsuSUAD0fmhVbL2aTugcmUZlcSBC
pidCCzedVdYIAkCd6GXgN+5qaLuoUHB/SAxZXElT9tfUpogpJXwm74gRv1KdQsfIviA4d4fbvHOr
azRx6GUhbZM69Pmlnr2ljFjphyyTicjizNT7KAoyzPAO2EqmN/zEbN3hz3RTKHl+i1DNeP18vbNv
ieGwFhb1GMUsXnstFQ0M+xLmIiNJoCvd813x41+swWuIvSMrfWj+e9zspkhoCAYn90Tn9Ihf/vrz
Jc6VGvz8/922xQviYtKWpUkyHZgtCpyD+yF4ssFRtHaC16ugobDRqeg3n686/63vuz32jDerLnZ5
4VQyUmVDPuU8OnCM1sOeQjrW1Rir6uHztS69GIszEkcFDfJN5uyb+rEcihUUEL/FFwPLps8X0uZe
5MNV4b3MZ8b4BV74+4/NC70mtLTSPoyJ50YzncXeNKJ1wnWbxqN3HKxcXmlukFyl+K7vjD4SDgpR
yzh5hYQ7/PnPOXfdICB40JAa8RGTa7GuQKDcOYSoMrRxcYdQNEx/oFilFy783KcA/MH0E1svquJF
j6Z3fYyoQ7EONZZf3aqpJgZApgtsdeEb1y6ttDjgGjfqMs/ok6MVxf23cArtbxm+uQJhpp5dw/LT
gwfbaHtUmVnee5tUJTJxr+Z68WMgZjDl4XvDcJiCqrnKpRoPF76mxT23jdkxCle4+bbPmTmLr8lU
q3B0CNI7BsQ27NLArn3VSsuDkffdNR6E8oIb5Yf1PEww5zQ7CDPMS5fm2AUmAoh3SndvEQ+pUjJ7
ZrvSxFZo44VnvPhimY6S4wBybZF4yf+XLQmm72hv58DqPH9heLTCcGibZxcuZ/F4Pyyy+FSTujfq
ph2zo1Z1KR4NtoH0sHHRyF34Nua/6M2X+mchIiNwSnP5H6f8+y9VlfZUGkpOSB9JdcIZd27BOxN4
3bYT9Iy2tL4w6rw01z53eW9XXVweAt9CAOXGh8LSVgjI7xikfvv8oz97Ybx8jG/wL7KXjACZtNU0
CGEcnEbzLTjSFZICvkZn+mHKG825FLd69pLerLe4pLQY4Qe3c6xilTzgwbNLPGf7+SXNu+aHZ4Wl
PUOGOdpnOYpSCRutmGI4B6eO1yqCzVWk1Xg/oZBcJ0N+zbdMoqPITlJJLtED/jQ1y8XZQJhXeDqY
xrIWVKHwKaHd5gcDcaWEoNlCmVabLzAEVmp75bjPOkyLrnhWZYVhDOR9+PXZT924GscBfn5JNvmr
jDpfD6H+ZIIz9bdLPGlWCD+a7j+/U+d2g7c/dn5Yb3onmIy6iVOOONTKbezc5OZThO1TnV3YChY1
5Z+PxyWYx6MiwSNh2QgmI7rtbiJsQrPTOTNOT77As1c3qhjKVRtDrQ7SwbtQlJ/bf3CNZL6E8SYW
h4tyy82RXFXE+R4sD/3VlPvalO+qS47hZ+8gAyXbYQ//GAhu49toVYHt7u34KamfdVFAML9Xwgto
9/mLAe0mT4OTaVk71mIIG0RV1iHQC/mCTcFUYIzbdQLPooBE6s9fizPfqEU7iLQH12JA/MWh1FIb
RFzxeED98qMcyAW1zaz6+68UBsM8A5wpX8Ae7989gW3GaKHtOo7arMogSXbtqGqzCZoseHWTOlwb
yRQeSZoed7Gh/WVb+J93Eh72f+/o4tU3BngT0xhOBz3DJ2LooPj3fwfpfFhicRvtXFMbm1A18nDL
KytrvmA7e+Vq9oXS+OwrSEg3YDBvIeDf+xtZQVjGX1nHOgHbmXSrK2axaxU3/05UXjKigzQvdvDn
Dg0Kl/8tOf+kN/tGkxIAWA9ZfGzGccLYr8i7u9Isxm7fIAM5CdcQ7kZAMC1o79P2wq51afXFWWzj
o5CT3joeZksx4dyKIDxlDtJP89sYKuugv+RVvpxW/+dJ4rPpzC+q7S2bYsSuLccV0RGmfRLx79TF
lNJaWUyWkA37fffQdDddE1yoOS4uu7jNaSGUojAycSDXqcXAETcb3BOLXVaY0QHfgA6bTpwkytpD
gBGp4TrEWeXCznPmZjPlBTUHjgIWWM5f1dYoyWGq+4MFrkbM6qFFwDA7EQb6PjPVXYSNz+e7z5n3
mRVtcLYZ7gDVfv9yjZAh0cJk8aFxfiF98GvjWu3iTaxkm88XOnMscRiRFGOBzVP9LLuQqK/zHnbt
MVLzU2hJB8tuprYoqql6usgdf41Yel44C+evcVkfEM+OdQB4lPUhfExjMmhHcRIfQGH9JnpUbMSt
eMp8fmmXVlnsbmSLzIZ0oThU4peWS5zWEhSK3/7NIrYHuov4Bujr/YOKtaSOy66KD3auvmYCYMPV
n6d0eP58mTOP6U9S83+XWVSMvYePVK/mwSHpVXwbtfT30Oi/gtDCcyTG80bvkvLvD8B3S84V5pv9
zfZqbLsjPjxDMVfdpN9Y/Xihczn7hAB5ceymqTCXrb/ZtL0Av7AP4f+RdmY9chtLFv5FBLgn+cpa
Wd1qSa3VeiFkLdz3nb9+PvYM7GoWUYQ8F/CFAdmOymRkZGTEiXO0TDl2rTG+6XIB1aPXj9//wwb+
a2rZggq9IVCHrLddNGG6D9KU1zu/gdgrs+R9UCbiwmDaVhd2dXkoQfJiAixE9fX1DsJzZia2iQp9
XVIWUjsXms4jyMXzHy8NJM2MxkVZYUZKvTYTqpo3ZIx8ulYFBxpTs6ReYk8L/r2RDRdl3EK9rMUm
qMCJhDP5OU291/a6dsqDwu8Vt/SZfDO4dT4oaQpjB1wlDvR7/cZVt2HPWHQPayDhZYSqBE8ZaAnA
lGr8rWJ3b8u4yD7e38tVWxRCVeAAXHXLhLmCvgFaOEoRSDT8gpGCqVpPit3MGMifGWPf+HRrFwsA
s3/MLUKUmWRoEfedznoIhOYzqn7Q4v6G4vJoKF+t4sv91c3/uUXcBc9G0YloLxs3gPu6N/0kN8F9
1VbwnBf9W+aJN6LG6ooYhwBe/wLTXfh8JUYKlBlyq4zc1pB7NQfaPO9jxnjQs7xIefG9UxJ9I0lY
/Wpw2fDGmceulhiOUa5R/p50+1xr6a5T3iUQZue1va9kbcPS2g4qGt6lzRKk3MyvfT8JkrqxE8KI
KaWQBdiA98JGyzfQ1Gvr4ZblVHOeOdOLZ4GQeoM5oWlyqUk0D10mxQ+wnjCo2U2QfeQwiG5clSvX
C0Mn/xpc+GFuagR7eBlgwP4cN3T2gl3bf7Dn+ephS2JjdQuBKsG2T2uFjOr1FlIPa+0Ge+ey9x5F
ZB3jbCup2TDxklNeXV1jEA3wjAwMMPrF+7GrHqdNOM9KbOcA/bOKl6r2lYlqkjMmJJnqYorph+w1
P7IiY+Sorz7fP7Jr5+najvp6t1TIQafRgAFRzaXsQUsja6auDpTnAAGYEvabmT2CsVw4oS3f26q9
zd9iGTA4n5RIwfaAaFi4exmjmYMCNhPJRpk9tvaIHrQ/Grs6zj+LUCsvqepB/hrI036qlGwjOq7l
/mAcwGWBfaQJvLxAraCAhRXvv2hMpF2EUYS9w/y49m40Yh51Wgv9j+9FZ9ND0zkvE+QuoyT+8xrK
qx8xH9arLw0bRloDijRo6UHeTMIaEGT8fsPK6pEHeAnfMbARhgteW5nKxvPHlDZw2YTJlzYOy6d8
iNoPY2f1F0Pl2rvvV6sn/sre4sQzJm6qkaBdO2oydxzkX7Y8/E40rQZ63O+qTP3zXI9nDOPUBjKb
9PYXC8xhN+0arqRz1Gcfza5ydRhEoJTf2MfVdV2ZWaxr8LKya/2QSBbVcH6pqAPAbeOWwjwwknOK
R+3T/Y1cPSJXBhdHZCglDsSA2rAcFp/aJoLgK1A+afC4O7rWvaOF+BTThxSjt2F4NchdGV74pQeY
0dMr4V9EJxffWzOHhZXxyY2raP75NxFg7lKRxYJ8W6boocS0aNlSQewUWprlYyO1ey2fNu6fVe//
18oyOzfkrLDGVrbdrmjy1JnAacYXy0ya9pCpBioZgxlWW7Ioqxt4ZXTx9B3VsKIqhIqPVZaQQXR5
BpOHXQRbo2UbW2gvQrg2CT3L05oKxhjmtH9gA4MGVhxUqR83TvW6KUuQenHW4Pd9HUXUmlja2ZHn
lrI5XKYyUJ+qsEzPkj4W7n2/Xz1olAz+z9QyK7drKdb0Hoi9p8Di60Fdc1GR9ngLt4v9M5XryB3T
wdooxKz6CdCPGQNPfr6sl9pTyrzcABC+HuPvSTudGUA8FHF2BLq+UVFcPde821B5pwZsL7FonTQh
ytDweJMFPGSyG3Tp30pZ/IxN/wm6IIQu/OFbFWwJfGqzN9wcONR6KDPROEHY8fUnhLgpHqE/Ci81
bZoQAt3JeqbSLdlO1ULbsmP+xvYZE5GTz4qQYD0par//5ClWY342Sxtajlr2/R+Kz3v3yPSpnZ5t
Gbk1YmENBzyqTnCmZHFn/ExFbmSIyRiN6UzSrEWDJmtoO1CW8Q+ikJABz66NGG6QMOkeeQw1Csw2
RvNUI1Zrv4+FlhhUVTQIYpg9D7cG59fOJ3V3poN53PHAnZ396uKNGq+vYg0QswpptpnP+i9bYM21
7OqlpoeG+wzmWFxKQ5HorfBE5UZ57ozVN8v/0VdQnMNqI/2MRLZxPNfODM6rquQyFhKny+NZSXEV
aj0zSzmawub3VvtSUlE01GQftBv+u7p7jBWROlkQUi1nZ6uqQtIAETRXkdpP9qzU0XSn+yFgw4RY
PMzhOTVVpPp8ssMCXpiw9BCFaGClyTeuh9WwdnUmFhE0TfvUkLgSXCubdrD9Ozw/d0VZH+6vZ80b
4IL45+gtvKHVE5LJzvMvrRfXjwmwwI9GwH0HCXF/9GJ6kaNA86XT0nF/3/J6XPvX8rzTV65eQyA1
DnAmnuOkNB6tyZf3hhGrbqS04qiQ8/+XL4eaq5h7ThRhZ0e9sqcFaW+2fsBAUYRCRxSO6UWnGbTx
2db28/oAL0JZCdMVmBHGQrpochtphKy8/WBUM5QtiR5Igg+oj/zpdD+QC3Cc/0aNha+EU61IOZpc
LvjXj63WwT6YfJSl/nj/i636/pWZha9UWtQq0HTF7mDqHynBfgikeuMjrXn99UoWTjFmidH1iUjd
rErieF9r0/ictgpame00Zlv7tnTBmZ8EUAw1ANrFACwXLuFXhgWn1AivUCrDTQzaa3xnV589KDju
75y6ZgkR99mUQFx9ecNVWuqhMVR257z1noVCnhwjTh9AEwhXpon0E4NTB0uEDzVkzlP4F40WKf/Z
y+EJwOUxi370Q+ZUENupoXTweXXX3uA0ZfOpDYOHcfriw3MOTf9G7F5+cPYHpR84dkDggRNejqEm
TW96dgN1kGx3FFknfKrbqFEvoXDmiw0aTEIWlqDvvLgfIMwi8RGl7cqeBplyossHyObQjMo7xChK
s96pCoE2yIb6MiAMcwBNGn2pILzfWOz8sa+TkJcfYtkKBTVaQzdIW0nL9UE0SEEOsCrqVCOj8u8g
5Wv0GhrFG0nd0s9fjDHbbjBLPI8dLsLExFx76edd72aieqyhydAiyL3HZn/f79Y+IAgsajYwSViM
L7+OeVD6t8DkEXRUEy2HycyQ37dK9fu+kWXIm9fC7AmLkU35lkWiMaMsDMsWliTzGf4RhjFaLqq/
+wotL9p3m5M1ax8K3NJL1YA64bJS2EtlXldBNSH3V1S7oOg878LZYxwqjANzOJgCdaCi8vuN2LRy
hoFs0mtneJmR1OUZLpCFMxkyHIgW7UMaj/Gxq1ALices3OXFsIVmWnMRxkKYSmVeFLzk4ttJyFYz
sj+prh2Mj1Mi78JWPodduLGqVTNsD7UuxMFurkWvaxEBMCR0T2cKcWQdUG8/BNFGiUKZr6DXp4tu
Dd4xj0TBDb/MOlWqah3z3YEbRWm40wsYZpnJlKOIImL6kZJvsAuAYRYFzPR++ehL4r1vb3nq7Rec
W0bQuNDKn7FBi1PXxagXWiUDCFbkxc6A4CrsVLYP+WmyhQFZNwUOjIjCoO+yRyo6NdPhkg3dKO6c
XrxLyga6Y4CoW3P7t9+PNXGnCK4yOL2Wz0MpbOBnhBHRJcf4qkjpp7LPv4ZB9un+Ib+NJLQYaAJQ
nQeNfcNIMGqDEBF03G6dxymvEuiqKcUkGzHYWtu2+RE4B0WIw5YlQXWM7VGq/JSXoO/TroS3PDxF
Xqd/jrIq5Y6r5G5wZX1irJYpYLieA6NilFQGSZwhxkNzddf7yTta8MObSIpzUiHfaHZM8cRvDT9r
LlKQxZbTwXTu7+DsnMf/6kkanbhRuwHAILprll0VHzxwMH8PVqUhICKl3VvKTp3u+GhDIWNgxnAY
9x5KJD3SGjxkukTbFRFPgr0ew2/tgNMffhhWLX9NUglK396WpQqR0iniNRu2xl9SZ0A7DOCBC0b1
qsiZoIn+GUYGenY13GIFs8PQ/jzFkplae2X0UP2AA7SO4I1udYTrsgr4nFXpyGdRFEjeQ33KAW4E
2CP4TZnwdSqthys9GoJZEoxxNmXXx33/VqqVaDhYKtOk56ry4DavamjDdjrDs5FjWB4qTGE8WtOx
CUJ1cgs1VR/HPoCYX2+LqH6omQi9lH1EW4bRFPIViFNJPZpEH5pdJze9f66lIVJcdCOlv4OqCIe9
SHSj2MHJI34ZhYKom9Zq6tbE3u3FQGKv2rwyGUO0btA6Zar1WiZS65yZ6q8uV89JOh2EKj0noXLU
e+/9/SOxcvI0skcuP1U1II2Zf87Vg8KMAliZIal2c3RJDglE0A/0TFEDyKR641ysHAvNoHskA42x
YJOYf8qVKbkM7FBBDeMsamuX6OGTgvAKclpIWnZ/31/Vmilmmyk4qfbMFKi9NiWm2DIHaTBdWHn8
fRn5dIJzadrDDhzsoPXbelSs2NPludHBDsIeuczB7SqEPgV2DldCfNBNG0V5KqiIHpXAD/bQVWbP
99e38tVoMZKDw1HA9NKyHgE5bRimHAyXMqiDjNper6ydiT7KfTMry4IFk2IW0DF6msuqZAyvN8Tv
DFCMtdw/BIPeHQXgH6aQ+1Nu5Bv+od/mYAxuqS+krQYp9dIXYQJHC3kA0pQaeQC1s+FFz/zTylPk
qwXFLMDJlLEL7S9Vi6z31VTUZ+JXm3DpBjrSlZ3ZjDu50VUEE5KuSZx+7Bo0nuGT+AG5v1Y6CsJf
vVNJWnGMcq14Y3SRzOAUVNR/NXpKvBpEPCI70qfDQ9NWCCfadjdFjyIpIviHVYAFu6zRu84RI9z9
MF4U9vcqVijyWVkyP2TM7gGGRoJYREPlq18UhblDz0z+0CLK9WgGdnbhOTBJJ41HVnfk1WDNfP4N
OvR+LRC8gvSEJ0Q0VFO2kSSt3H5QdgBlpo4F4mSZOMgQy/R5YY6u2jcnL4uRzPb/gwnqfeZLN4wp
0EVuwrN6smtrUAE3CrSTs73eblWSb3qLMD0w4PevjTlJuwojpZ8NCfwLpds3pnbKS+hNCiP4hbMM
XLVj+VhGERBtO22e0gYFUPLg2Npw1ZUgrSvKnEcTOGVjuc7GYKLRkBTbLYohPCEiglqVreeHqfDM
i553be4UQPw3OnFzsrxIP6n68DgBxYB3LE99qCe8GnHT85gPmiv3oylANTZG0BzbOKUnIZUJmptA
troaTua4id5Mw9RbG++xlWPK8A1wFOokPCCWNagJcY3KSLPcLaJPjX3Kp2RvBe+kJN8lKBE1G2P5
K16rUGvQCHVM4zAS8fpzh2FoxKlmwfuCDCgvs106pRteuxLmXpmYF3zlUcHAXGOUqZFbwikcwJ8j
6t+x8sMiK7kfT9d2zoTmkUqNpcCosLgBa41h3s4KOjfTCmTGkVQYkJKjPyAYV6nfUkCA8Huohz/3
VpTmsAgvnHrLQQf+1yKUN50b1cjn9u/SutjFYnRs7VKmzeH+GleuJootwmBYmUE85rVeb2YfxMNU
Z0hOeS0iJ1L4XEmWves0VCPuG1pxDHyC194MHuLK1V4bQuxZDjtfNc5+Lz8ag3jSJW1jLSvHnA3j
vUBLdmUKA+GLtE4LRC98JNZ4nO9q7WhqEzJqnysaj3++nrltBEYb5rIb4iE/RLFBzdCED3Ubne38
bTHU5/sm1r4N+RdXucZTnELe6y2bzCZv2tIYXbtN/R0owFkky0BlMEVv5M9NgVWbb/G1jkmoy6Fp
pZ53tsPOhE1SQgTFKhmSqD/dN7T2KGcoeW65QfjOTMbizslChljGpDbdUBt674AQNSqJDOkXpzxC
EsqHZlu/QB2rdAd6nchax/Ko7aR0GFqnj9FsRXavs5WNr6ms7PVMw8gMuE1eAMbt9V7XbZVRWUH7
0TZr/yz12WfPEt/HgbK9Z5fUSbNI3lUtrbqg1D7VvdQ9VknSHwegJghBovWQqukvaVLrjV+29cPm
c3UV7STgyKRXOVxhw3eZ92NWfZfGr/c/ypaN+c+vbPiJQv3Rs0Y3zOo3ozqchVweymCLDm8lcL/a
4/nPr8wwVY3Q70xhIfeT9zZOYhU0zKRr55r+6b5SRLrRm1szCC2dQQjnZX8Dum80CBR9bRTnuJZ/
BWl5GjzjYGQRA29++fef7yGlJoIokZSy1uKwUi8wk2k0dUjBEfA86iHlpYtS9EO4Q71DJBv37Mon
46HEiBtk8SSdyxKM36j+GKhmcJm0TjxmwMqiwwioGw1QTtCGf6zEbmqClFznWMd4xuLMNhByQ4Fq
9a6QqtNkx8ek25o/WTVBngKFG8u6QVQEeqvNYrHBBXCd8ZemBdPbRrW3oCgru0Ye9I+VJZhCC4Vf
ySgPuUXDRKTIwurBK0LjUVOTYSN4r/megMJFBy07z18s/MEO1V7t/dFydVgDaMLl4slqxPcOgctz
XWhbOhpryaYAlA6KUH5h3Xt9trzSLxl1DZJLYyQezPCZcdT8OHWqzn6AvB0dSl32gk9WpdSPhiFN
/uHP3V8wQgDPg4lXLvMIQzNKVQssyx1EEXwOFEk9dOjePPae/uW+pVVPubK0iCJWEsV+m5iti7bv
E4AfKv5/Ouk9v1muF7P4dgJmyVbvAWOFUr1XvcmlEvkfVmHxvoOiU8xIhUWlfUA4PdalMHfRuHzj
G9ZBIpm8v1FrLkFdCqrcmfj0pmcRxTWooiJOLylTQLtRNOMJlfN3DTPs3xGO+i4KWT4OjDQ7rTmF
G4+fNfcnRaCzhSIDFaTF+nR/ACQ1WbEbpGrb7Es7yaNdEmSTdbInP7v4BtIyf75guk7Uc6A3oLe3
HCpQ+jRO1KZTXEoLQeOYTTa4qRVNhzAQaGx5rb4L03mQzZa5uMPNB9/Kmpkynakoefnckq74Xt+g
IFvbZyPOn2m9f0dV6iEwbfR0Je3P0wKDew2EC2VlHGlxZRfE61Ad0hxCwNI+GnY7U5WWVAPpAJzu
+9HKgQNLyjWjW/SEmCJ6HVrQzpuQzwWBb3Rtd4I95GsV28HxvpH5SC0eywR+imTMPxKhl090CmNm
OsmNdQ4lIwQjNIR0aGqRa6emLEW4M1L+1V1vpYi53re8ckxeWVZfL29IUg355iy8dF2dHaA7VE8Q
H+oPWjejCMtIdny5QaIwQMqKeet2i3L8ZuXMUkDpaDJ9iKbATfGz1Qo6wEpbugaK522b4LeyEyvV
YciQhQq3popum9+zPZsrlu4pV+0yAZeH0AusKEwvcW8VO3Xs0HljyufgwTV3GJqu/42EnAHXdEK+
VGXjIUEe8Qk6h3ED8nqz8fMQCQNOlCznfv8yBEJpmdv1mDHOXhbDJSNH28MLN+wNO8vO2TimiG7S
MpMRzXOkvlF+3f/uN7nAbJ7/2ZBR4NzL15Uk1WlqTYxz0SGgBXEefG0fwoF238pNTJit0E/l+YZf
35R+WY/UZB3MJJo4VeI5k4qj0D3aHOpG8FtzIzhuZNbE9XVT0wY34dFRbQd3RBAxCb71iuKYOq3G
+lsabT2X1vaOBxzFX2LtHIRenxk9bKKysDPZjfUCLgm0LdX6IMtbJEFrZri7BCkUnRVi+2szaSdb
pReQrnVjdmhs7VDI4a4U7+9/orWd4+yBwuD0YWthpYcfPM+yKLwkthYz/k8NemhS1ONEgB6LFhvT
YUSgbCPsrDkGs0BUBtE5uO2Bl56htwyaZi5F3l+E8h9RCJpAV4fvfiGZG897axld8UJQvDZ7OZMY
L0uRiM3YYT9ospt2qAEOiTbs6JjnexExyTiNwwArgarvQy3eAlfdvvdn07DWQnxG/fWmQUaFPgOG
U9Cx8nXLO+ad7L+fPB+RUkj1jRDJcnnsj4peW98Y0wPKUQat8kP3J1SKBnuWpe8DIuTGhtzcafOv
IlEQ8wMKUt3FnVbIfl21EaQCCDhBAJsh0iQjFdJPG2nQmgfTrsPY3JO/kdhqp6AxegG0QR7aEpUf
2XiSZf13VvT9n6J7WARNAoDnBJzbIdhOtau46BEm8yHYHJSLP6LPm28BKNf2TZhcGoBvOCnLs2La
fjJzy8Jor6qztve5F2Lj4bS2ZfRT54I5CQ556+tDL5JcT20zHd02mwBdB5fQozZUb/Eorpih3Ujh
TiOlmROp12a0IOEHTARmo4/e9NVTYXTnOrf+PPzPTU1O3JzZ3IR/iXhdpsiOu3F0iZvj6ENGHf9m
fw/3Y9jqarhk0IoQ8HIsU1+IMITcyoXmpnXyZHrRAUXNN9Tz/vySeRkip+gpqN8t59SEnbayApna
uZV7+9Ec6zQ+R6peVDCuKkN4joM2rWgvTObWqOFKBIOJEjZUCoe0FZaOh+6lMCoh+26j2HshBb8R
nDpOIv2g5OrbWkhHPZk2HHElP1EpdoDSnOs5vOJfe4iUAMuiWZNctNxU35pWiyasMUVkJWAopWBQ
TnEf63vh5/FRTcW3+1905aTNcHIqLnNT/IZd0Tf7vtCLxHSnILFPQY0gsmelWxf52rbq0G2QAQku
2CVkCM1qGOGaBvr85NuUVOjChI/egFRy+9lO46O0+UZbNWjhPfB8vEgDvN5UD+ynsMN5amXnG8dE
YMp6l005E5YfEUS9v4crd6xqEE/phgOHunkBW1AaqjUwQbc220M1qI7EFWj7gdO1G76ykkOAx6BE
Tx7Jk34ZtAp1QmUntakYhFAqgwvy52HC8G3OAM1BjkrvQtXC+H1/eWtGyZ0ZFiNxgVlq4aCoReeJ
rxcIO/AS/1lB8Pi7GRMOox7Y3ncYedDYNaoMJpf7dte2FSQGMzs0dJQbp7FG3SzsSI0u2hR9A4zg
vxkmvXwq+iQ994oXb5Q6V04C5QvWOB8GEpjFMgFQJTXC3C1a3+OeYto+breQc2LNBpXNmUmNt/RN
VwKQE1LYTSG7apGZwylk5tfbA7P4mflx8C3Pk+Rzbir+Gy9SorfBSNXECcQY7CR9kPdK0GmH0Gyq
S8vr+xwkQfjBhEDkoJmevycJ6Z+0SBY/4Q43UVlQ9E+wX6pO5AXjzzFO6v0U2cUppFJSADnvfoY2
zF4jzLinqBN0HZWsM/dNIfInrc7HJ4/8f2d2w5detXp69pk87gwtA9c9TxJ1faF8Lmnsv1M1SXXC
yM5+KHJkn5spDp2MfHSvIvx5nmCVhnAS3QLSid4pLIaPUOXs5XObt/GndDR6J01z60MjBv1jUFjm
c5tp/X5Se+mgjqn0VCHWfAwBxH5EqC51xjGZHoRXAyiTpJ00xf2l6NpCwBCQZq4WtMHBGjT9AlFe
vpdkUBP+sJlVr9yDaJaZ+CT0BOZNGTKp+RNwp7lrJjXYNdWhCLETW5jOFW+ZldHAldKk5WJYpCg+
pPqmQIvPTRWS5rh3g1rfAq/OQz2vCiJAcIkl/L/CTXvzKpEJXknvR5CS9fl01sq0PyVl5h39QJO/
e1Utn40GGe5MQvFelUttP4X5RlBbXaagVIDAD8n7TQk7MkqlCEmRrIYBOS/dZ3W9QVu2EkrgyQaL
xb3+8v56fR3QKA4Bzw2FO0wx6Ch/31Tmvq7fo519P2atOAaGwF4BpWHSbQl+H6dUytDMCC/oOgdH
ZTL60wTQ7HNkpMH+vqmVbYNugaYwvC3Q0SwLCxooS9OPmacb5fwUCekJAPVGSFzZtlmBWKFfS32V
lOj1tqloitsReMmzOhTPMJ8dR6EeLMl/SIctlbqXr7xwxFnqkgCsatSMlogOBqpHGOpVz2X2Td61
heY09aQ4eqWZTlGZUNGAHjz0RW/so7S1nKCslZ3nwUSZlTYiVznY6ywzAIQ1Pbgrwx+OhjxUGwmw
upJYAFecqwSwosxcXq+3ZBqqoAMva53JQP12b6Zm+Gh7hUcIHOVeOyWwGnyv46rRHgCzWgY4bC+X
z3IjYkgxjeFDV+lQ1BpWXn9MIKJ/D2KscmipKe+t0ct3I6oJgNW9fIxAuUboXBlGZUgPZRol1c7q
YsvaR0WAdJo2NJBHpHKYf2LCVH+Wulofjvd9bMWdZ6QyL3qqsrftPzWqug6mOHEGFT2dGN703iSh
6h/lpNpy5zVfQx96JoYAwc6I7uuNNdsUZXs/tM5pBflDMe5T/7nv39XWlujBmiFGgOfeKbDym2yt
S0VtFBRLzlo9Z0u7qjER+wz2yRYcc8UQI1hkMLRGOJ9LV6n5KmPBYJNbVWchfk/dr0nLnCb+U2I0
naclTz6yJHNmiF0WOMtiAkSbNq3L/MtDWmnnuJW/AAbbSMdWPJ/94q6bVfvg7JzTxKu2upn2ZT0g
mOlWQea02XznP0jTJ91UnUy+DPpG7FkJbxA/UjTFIFRiy0haVspANtCj7W7oDyIGUab5G8F63QRB
lBhHM3HZPEKeR51M5gkukCEUrlclo5tWSbCBDlixAvM4IRQWpTlpWDh2YFpdK/tT5qbyKP0t90mb
OYY2+BtHdcXbMEO2TQOFQvfyOlD0OI4hUEcxPox2POscPUKwpvisSVsndSUocB1AzDRjAm7LpUnd
lkKRLEJgmzopgHevy1xRZhv+tvLsIDGZO6Q6b4+bYmLYUktkgIUh2kn6FMkB9FOQczitUg+O30VP
GsSNfxztdFZFpjXzEdxEhrToDH0YeVMV4Kh3oB6yUzTE1Ul05VbfcuUwERNAkc0Iata2uFmNTpOk
0G4ad9TD7GMUMpzk1YEIHFLh4FwpvW7uCj2wdr3kb7GUrRQcoMKlFURpHRDJ0lNmWKWcJ7VxFp12
6eJvZXIqVPlxKKt9Y9IT649RvYW7WPEZ6uoWGRj9J6oci8dVbw5pE7ZFioxS4irB27J/apqt77fi
MbBsMg1IU5ZlLa+QpFCaEQyMSXPvHegiGmlHeXrqgt9JugWeXDltCKW91CeBxdA3eB0Mc2J7rYiZ
icbMP48wtjgocD0gK7brTfPrH7sltniYghClwLv8Xmkx+XkbUQBV/OlbZw3vA9n/UivN+b6ZFbdg
sGT+NlR4oYdZfCIPmasQKPvgmmnwLvEg5UuYzEf0OW0T1/bkb1o1Hs1qIzNfcQy6SS+ugW/cTA9r
DLsy0gKPdtYlh3yUT3Ubv5VFv7GHK0F4ZqScGeG5kMAevv5ehV5NHiJzEiJp2bvK9h/lQPnr/v69
bNAigwWYT0BUgGLjf4szbSXSjF6KJ7fMkyLcx7Vd/h1qdvcxDZQUwcQQVkVHKhor2Y+I+2rHtI6a
7qh69PUOij/Iw3sVheHSncKhZ9KJpYy7jEQxPJbDqL+RQzv5SU0+/M6oVfK7sWr/XTDktoTUq7Ag
oKgjbecV1G0PgaxQYPPL4X02toPiMCIGKbUBDD6XFM9mMLAUmjNYmnTKGit7irza9uGjS9XgZDAI
ll7yEMSXI49JOmuuGLwAWuM8Rqa2lVasuN2M4J6BMEw23ThAr8JRYsRGBAzZevSn8OiP8UfmIyEz
rA8Q60dOyRy4D4Bzf/97LY8wzALktXAg0Y0Dev2iGnSVz/SdFlIeaJEdDP03UqIfzRjBcX/My33X
We/vG1uGplk5AiIKohNRg5tlkTzFom4se7BkFwrWL2FRO7k5UMkKj5b1rNUbnrjc0qWx+fK5Wllr
cGrHAkl13Uh99O1jo6VXWyNYtNMQC4zOeZJ7Mxt/O/wO00FvnCLtrJ/3V7yyvaxYMO7II5UxzsWK
p8xKYUvVGLAP3jfp10T5aE7HAGWU+2bWN/ZfM4u1sky9LgRrVX2l24VF1J2q3lQ/porXPaeo+uyF
FW4VfOf/6PVJ/98N/tfo/AGuNnhoQ6sVgMAvdluqO2XshKOorXIWWj6iAorec9ZClSnX2hY57DKO
vVgGdfTyRL69R6GA6YbWnPnXLe00ivEpSYuNrHgZkf/XBIRTfDSErJflmHyqOq2G/tj1tL8kCTWV
6Vug9hvJ3ZaRxWdrozzlSonhQfT7Hr0E9BoGCpgHkq5qw0O2TC0+FkiGCamEwHaDPIGRwpaokOq+
2jgq0yp/2Id92TvUBWh1cMncDDNO1RSPnoW4yZDIjlB+eDWSYna0EblW3Q8WIMTiwQHfgMh7mD1j
vypqt4prdO0KSaPDEesH26vsE2O78RGuEXEcw0D7cP+0qfMdduP5V6Zn/7zyfKupfXT7uvgSSUXZ
75owVy7JEPaVg5xZeYScxTwwbBa+DZRu4FTobR79Cvss+NAoAL0p6einyMzMt4VQclhJGQ1LnHSI
yofWk4t876Fwe6j6pNobU9sBi6BuZjh6lrYXwyw683h/Pau+MT/SmZ4Ct73szsZlJrVT6pOSdt2u
qrOvJTpFpSz+y5G6MqMuds2XSYBlyEYoT+/D2t+jOXsINid6VlcDsnmeIwKud/OomJKo55pGCTay
n0ID2aDE6kqHrtxG0rbqgFeGFl6QG2k+KdqAFntjM6Z4KH11l+vPWvRuTB6z1r3/kdauM9h5Kbrx
nebm8+vdqyYyAh5HiZtZ0mNQac+mmh/arLs0cfkJqvG/6k45Ak88/7/MirlyfuXqE8W6kLMbuJKp
HP2B2VahO9JQfux0jwSrvtTT9FlJtyZX1vb2arVikYbLQdZDD2RK51qt/d8ZzMEflDrqpVMTGbW0
zxI56HdqlEjaXpZUxBnvr3rtguEBAITnReF0WbQyE83KWothoNBP933NbRqMGxu75qbXJubM4Wpj
U3MYMg6+OItxfArj+F1W++/NUmy4zepK7FmJnrYCBKVzKLs2U6WeFKQAHuseYGeuDL+Gtt9I67Y+
1uJgV0KvpbJpoG2IYfQpfqutDtvlW1/znbL4GuTf73+c1Z2TGYJWBJW4mwLFpFYBTwnZPqdyd07F
zrPzfZxssQWtL+pfK8vTnZRRCRsDA9eW2Wi7KAjlco9in9Q7iWfrnyu/niuAYwQ5ag8Xfr0RlNdS
Orpq/6xy3oWrDzdVoV/kgn5QIMyj7TffLC/+ko0/dQk9V3UINxAQa4kq2hzUDOiiUGtahBfmsmE7
HBHtCfPef4Mv5gcFcJAT1B5kP2E2bpyw1eUBSJ1hgDAhL+uoXdOVkxerqJFaRvLcBlO7H6uxfShj
5jBLJsuPoZjkjSLk6jfF2DwpDL/Qcmwojq24hnHaPAfQgRnTcDJ96mltv0sGdSdGzQkrcbrvrKv7
emVy/klXn1GqmdsPqzR0gyg/0q/fZ7F0tCfrC6nTxv26uqVXphafUA2qGield2CMwaPJkIP8HcYo
J6/kQ9X8dX9ZG7bMxbUASWdVGgZg0aH/Ukme4yvRbmCyPyHdoYu+kbyubiKdXzFn/GQo86+52kRt
brQYBbrJvCA/oYP+Ph8QxjHH/kHxPH1/f2nzNi2TO+UqYi4OvqRNuSpTJThXYRTsISQI3hlJOR00
XzIfEt2Hm9XrKgfx8PqpbSvvcN/8anS7Mr8492UY6p5gtsJtaxheut9VEgIa3Ypu69fCTI03Q/9g
F3y9o7wWg7GvxsztjOYhq5SdrpT/4RXAaPU/JuaPevXRhgw5wA6l8MsgovDkyX31xYvU4EHWJLhV
72/aqoNc2Vo4iJd3Wm7EaCXQUq3PhY+Y6jTF/knvexUCaYQa7ttb/0j/rm1xqqn7mymAALg7DTQI
tXE3JJe4+3XfyOoZs3l6UlliWHYJiTNaiE6FqJNLrg3Zk+S3PtpFo3iw+q53es1yIQr6U1aT+elG
Bw0AMROI/LXIu1pbSUrVHyY3zUenR2CgKZJd3Xz01Y1LfM0Brw0tcobJSAAd/w9pX9Icqc5F+YuI
YBLDFnJ0eraryq6NokZAgIQESIhf34e36LYzMzKjvl7Xe1YiXUlX956BUn+fjN52NPLgBd3u8vwd
W8T+Z+4FTr8XAiuGlsYxzRjivx2pHUOhPFOXOJeU36o/xuUkAfpNJzSHVgbcrtO2H+TGmSBYhPIk
9+QaL6LhJUiHMM0LGnROVrSkVhmAbUl1JZLORe7H33h02siZ01G1IMSYVnq52wb+ijkKD0kFPJlT
G7a5PClnx1tI9Gjek4U79XlXVrHoTdfodO8YhdO7p+26dAg5xMPo50ULaNTl8c7tlKWbDatYKH4h
of48Hl6vnRUKVlLc4oUEu4++CH6arv32/zfM0TS6TsfdoXTJ3unF3xSeg1kJWa4bv/KuOWueyyGW
BiPmELinE+oxHOoYdqaY95pDUBpy7ockHFetFzyaCU6e3Au2NLimsXxuFqF8BRAg9JVDpC+fZ5H7
pRHAjEV7bur6pff99lG5vv3qd1eP7XMb8+NQRzMJmD4iLyrdfdfQ3GvSG9RT/hE9vxwyH4dYvvbD
zcA1sHNu2Aa7EA5jBHV5FWf1OK0vh8S5SAdfD8qHoESAe3A0Z6JL1AjSh94Fg0G5hZgQlsiQWa67
NFzVYr6miH924hDkKDmAZ3UigBiJuuzTOZj3bsS2bcF3pSOe/4dPAlAthbX2Ang6Op2h4aobhebV
bnSS7aCcdWACkbFhfEgKdeWAPjd9IXgHLozDAVo+fhCAoCWducPDMUIxclXN4PF74dznpKycjNsu
//dPW5rcC5x+kS0/+rQGWZf2oMC0T7qy3MJTbMix1YDMhDNhrmlyDcJ0brU+jnd0//ggeIS6Kdu9
cdM1nZN8YNd02M/d3x+HOArA0fctdwrozfYWbSVIqD45M9+Zju9TNL/S1L8S8CAWYuMcp64fRzze
u0YQaM4mzp6hjym32tD+Tw3fpyKHVr6b5hG8tAGJqJJofoI4vdpEZSsOaNbEyWvl8LbeCtuHbY5+
/3zw4z4k+agZrs5AaDLmVazkJrAqeuSJb3QmGl7L1VCW070pB/oYCYrH4iSi6NVC/O8xZF385As3
gi687znImfHY+8KA5KGZgUTUk22LqsyUOzFnBVsMDoSLJDpjPJ3hC1XP4lUDbPNX4AL5JkOPhZkG
BGjMuohEv3kYcz+vqxKAWm8oDc9spVmxxoUa/BjRfIzXAEkUP5JZibt0Biau0FVXrFTEZAR3GDAt
s9IzU5S1qWgfS4EXWqba1vmG82t+LmRRQp8y7vwFfIaOXy54OPVrJw4UOsLe0C4iwj6woMxXC5m0
aQj05vToFVksRPoih8ivQWRtMQ4f3Xbag3zK21t87KzWbi3q+CaFsV2fWRCiSF71gFCt065JwUZt
jKZ3JdCTcQYgpSjWZQOtyR0Q9l2dEw+wOZhNDY8RUz/naHpCqbOJM2DGyHdnir0qU8kANBKVsc4F
7bzmBlIEsE6nIGirbPSrAcqCMJPHnKWL/1DEmf/ulWnw2BXE3MLs2A03rEysXM0GQInMH6BdhmRQ
gF0TGOU+pPhonXcdnrEZYF/JrSRD96i0Bx/otu59LGuZen9jj5Ot1JKJnLVz+PvyoXHuWgQvClK9
C2QOre3PF4kBUxproiQkLGWdzUG9AvFuAw+L1/9lHPBhcI1EgBctO/3DhRUAlsdDyGMfpMMpn2Gh
3gr5HQoavvrSmGr4e3m4cykG2Hv/1+b86LO8ebZpnYDfELJyzOKmh1c4Jzg5kj5rtffiuMkNT69J
4J098AGISRcNl4Uk/fkjnQGPGjlStR84lLbc8UBbvhLutEJWt7n8gd61sY7fT2FsSscW0c4mHRR6
vUbHLGOKVOOmeFYQQq8IbL8kVFMDCI+ysSu+lDSo64M1c+CserigmiyIdTplPi/UT6c00ZfLv3GZ
5JOz9ENsHV1IEP/SIPemzm5qUrjaiJWV45WCzbXwPbqDulmLaepNsZ/t/QhD+V502XVS9LUPObqG
cIBGVSKjcBcXZbLiHVqywB2vLs/WuQWFoEC8GKUDuHqCLAGBZUqhZ72zFbnhYYWSSbXjjnMQfXAl
CTrh1C/pIzogAXB3EcQnjp8UHcSjoKMGsUjHSdsyl2gWPEb/rVLPg194HVvATMoZR9A4ueq7k0Ih
OO+NCiEpPPvaufbODJd1Og4VOP6ikgLSIXK/ZZ0/HA+ki5oxKMiM/llCzLrXJTQGAzYAUkD6BERj
EG4LJ+uKxP8NSDO00tIajanc5XX4LZoobjSN51i59ufUL/Oo0hPNEjDmH6YQ9mxxp7pcNJX6o4zo
5SptnNEBT6UxYF2U6F5nPh3GaF/zNE6zKWLFCEBiUMmVtZodeoEmZFYHJTNZPKKJAi+veAD5pQH1
b+2EHsjXXTh6SdYb6D0bOMeDzJ4mlQKfSdOnQFro0/mdSB6jaih1VgIv/K8KG8uaYvoAcYQ3EQAw
R7stApuplLqT+zbsRO6Q9DdUiYtsjscrdedzgYpq8wJEBlcNZNHPa9WxGBrvnPZ7uEDFPstQYOFh
Zn3wfNGSnev+hnvF4O4vb49zexA4UfAh0F5Fgn40qhhIFZISxXxIme0o2JzxPFypbV8bYvn3D0G4
sGeiGU954FGnBO8b3W41ts+VfX5tlKNQxxaPfTOldF+Pnr9ymJEPBsnDlek6dwF+nK5lET98S6l5
UwWJ4++bmH33iuSPEe7TbMUv5lY7bbxDyqevl1fo3FkMxRXAPaAtja18dPsFjazGmQGmTiu9Gptx
rf3vYI9ll0c5F30fRzm691TVjG7cgFhL1S0yuoyO35u4w8H/rxKDy35KcAwvzCyQio4LBrUPgTTY
NIh96vO16eq7wgRQaPSvtMDPf8//G+Yo6PpQDyr0UEhKFPkBk8StHLpda4IVmIzby1N3NvKgLQd9
I6h1Qrvmc0wQA9sb43jh3tQdsskp6eh35iXmyp189os+DLP8+4fQozaQ8LFSwH/WuPdNXLS3HZBA
KxT/SR4qpr5d/qzz4yHVAxNyaYUtT7oP48nJRNLl6J3GyQ89/RHS5mn50iR/Lw9zfvYgq+oCQgBY
91F411MND9GuhSB8Zddho28qQDwuD+Gd3bXRUpsAWQ/jHJ3hfDIqBYilvolLCA6vTGvGL3qg4VsQ
2/FX6Mx46zWuQgsHNVigCaxbud8mtxe44qKq7nOlULJcRzapvkMxzr6PRVGh5m3bGJenryueAVgY
lv+4J0GBwW7xgVMCS8U9ATFLVRai1cLuy0IdHALPtGRqVyDH3DdjcyWIl2n+mCn8NxY8/oCKAnzo
hEQMyNTALfTId27MykzG/XgDDZEyH1wT5kU3BOtwTqKXywtzfLT9NyjAluDHAAFwQumlaDaxJC2c
XTFBYCZjgWjfm8JDU7vroJx4ZTqXgD36RMi9400Gkjvi7RinMlo4uoPOafdsunf7ak0sspTJfS0A
zqXtXdjKncuvqQcc7yJ8IjYQ4g7BDZzDcQaGWkpZEyPoDi2HMEeXvt4NffrWm/HOJOTp8nwe76Vl
sEUNDHRR1MVO4pyaGqrXhLT7QFQdSHp88YPQwumvCcmc+6plGmHJDZVdoH4+nw1ew7iYASDbOelP
IJg3HV3Ic3GmprfLX3R2IGSwcGdCT+uEkA00kUlgn9Duoay+Dz3nmbl6DZ3SJxuw9eWhzkjUEKTJ
BJGxnBPQafr8Ua6pGpnyBh5jc7BCyW/TpfIGoHWS8VkfIEj2aLrgRXDcITG71VG0Lyh388u/4syW
QBAuDBfk60g4j46qzoDAGM2suEk9JzzYGA1C1lv3Xg/sx+WRzmyHRfMGpDTUNtEvOPrcQaIglLp1
tKeAsG9wXw2vMa6R760Ju92oQvYQ+k7pZ2CJo/xEm15c642e+9ZFRxTpNaDe4K9+nvA2TmqqxNTs
2yJ90t38LpW/xU16hal2dhj0lIA0AujzRIMQGtroz9Zaw92n34XWeYQQ6ypqwiv385kTFFLdoGgs
flSLQsHnr3FwpJDUkmjni0NcoLBZA3YEu4Wxfual3fz74uFCQLsHWSHEPo/CBICYUUJfBSBgDVfN
TLN+2DZMvfkm+jGkxRutyAZe8l+hRCh/XR767HRigwCEtohcHEt8mnSOSi8BNJgV93PL16Osbhx5
jZB0bjax7XGtQnUO/L+j2BCW9HFjlLNPECYZn9ANrXg3rwYkj2tbQDJaF/E1UbxzWwIwFaiHe8Ae
wKnx8xKmIYeuBDbMvoug855XEgJKsxM0YQZdYXQIYWIw35VJa7+gAWDmbNLd+H55ds8c4SCLIoTA
tkEkHZ+sGmZ8DHNv951tg1uFAuWDLprqSvgcJ0S4KBZKKqYV6RB6KEfhM8d9Be6ZBt0m5n+phhgn
o3e+qHehZus2CO+tQ9aXP+xc2AAUB3joAuLC9H6e274DY3sGoXMPr5x+7XdFvCvcGmBiMGb2l4c6
aa8vnxdBUwm81EV397hDxOKq8HtHMdRhquHXADLfKzPMNBn6oDHZ1IFqvN0wjS/Rwt0xQm8bN4Yf
AyMieYbvvfrW9aG5s1OTXJmFM2ENIYX/6DQoypyEtUrc0ZPwJtlPg4QFzJOswIEjKEnT34Fzjbpz
LpaWbA49TciZnDSEIxe29gPK3vuklOhwBHvcsv/YMF1mGjvURVcKeJ0TbQiQZS0ojE11QzngLZVI
6L1UOgapTzTX0uFzEfRfzKKRtPAejo4EQBEGMYUB3dUszbE9VrDy2GlRrC5Hz/lhUGNBnOL0OT5a
SyeilrBixrtHPvWdvE2K+a9bXZPlPTcMVgWvEVyBOE6PzpqEQe5SjhCcFAQYKjjTVVmN1sjGN/Sf
5a6xSCkkiRZ8Gq6L45sJVtXo4HDr7GjjbUCux5AMUo3NlQvwzBdBPBE+heBALlq0xztceZAq6eYG
yC3QHgLwwfe9WwaZNkG4vrxG/5G/jnL5j2P9Zzfz4XHK4NSW+KVD9/CMiu8YR/c7R4nMgbgei8QX
oOz9v/PYoWLCUY5886Dk8BUiEGg6JTz0NrQfu/uayQKtNzheOLlX1rD8kYmG2IBCpY9t+lpQ89Vv
Kv2n8StsoK7ymhD6EUELREwdwVqvrtM+M93Y3BsiojoPi3ow/x6NAMHhHFuEPgAVOAp6yUujKJnM
3vXMoADznZGd2Rr9tIzAfPeaXPm58wmXAqqQYKnj4j1aw6QRc+Kaju5DwBc5lDzsdHBc8gi1uR6N
uUlwgErm/yFDg7Dw0lVaGOsnMoyOtl7g1OBfeLTJFFjWWvt5f8007aQ8j8MKxuMwCkXFETzQ4yto
FDIqIuFDiAEO12vj0+I29qSbg1uZHOIUY4OxQNa8IO6iXGIzOkNxMhyIc2VRz83yYuSJjBTNAjxs
Pt+FYDuFYJjABMUN34biJ51ugHjM+3GdzD8vb5RzexIXK5QHYYcCvbWjUwYtKIdQQEr2chTrnqJ8
PgaruLrmTnHmmYYTDCq6SEaXRuRR2CiFonwcQNywrKBtpdAXzrVUOaA2Og94FV95FZ652OAcg54n
ZA5gyHX8UiOlP7i9y2Hc6yt9r6bOfwcTtruSJJ2buxRavdgGSCVOyi8lSgmsnk15Q5102FFuhyyM
ne42gETM/zLUYgON2j7C83jboXOrSxY0C0sygLvlTMi+0iUwBMR6Vwqj52Jv4R9B3AB5wYmcYU/U
FHXChWMElJA2TVc8QeuMANMARiHqv2LbTDO/kiWcHRMvWtjxAPSEkP8c71M5Co9AZGNfB/ZXw8an
ErzqMiCPEyePyguvhMep2RhwOosFAjSJkWp6x1e4pQ4ylWFBI6GFKbtihzYjgB4VZLLkjW2m3BbJ
W1KIBwfSaJc33OlOABIOkhF4lKGQEBwPDWdKqOSkHRx0kOC5CJmxqFameBZw0b080ml4YqQ4WIig
kF8+edbONuhUoOZyT/r0i0eruyqO3/Bff7s8zLkPgrgzbAuXLOIkeYC4YCjUkLB94d7F1uReWG7H
NswmcY14cfooQX8DlSs8neGtfHLVdbaruVtAMKtM6yxw4pzXBmDJP7zbdqGX9YNzZQbPVHwwIkDm
GA5X3QnklLYxqozQrcY7IdG/uCPcLyM0DvzM5SP/00Jeacj62PiPBhq1v2v0LO+48Lxfg2m6rDNM
P12e69NzDfhm7Ekk1Gg1nmjEQH2tHlNi0a6N5hyelW+1D9/1y2OcW08sJNR0YPsAx6qjGwEZmZDo
+nV7tUhdC38L6NeY9cS7SeJrwt3nxopgIY18He4PJxpBjhcBRtVE835ibrOZSvtXdNK/1ww6gQ32
/ZVr9dyOwGm9VM6gSHmynD5cPFM+pv5e1HY/0GpDVbxJIv9K2JxbpcXQHO04PC9P7ITmsUhJr+t0
ByaU3epYt2vW4e67vE7Llfk5w8WfR36AeMBinShigL9gml4B7x7GL5U3ZmJ6Hcs6S7w/ynlJ5ZfE
XtOpOrf/kGomODhDdB2OiwJNN7i06FD/dOAy188/WvVjnuqMJ/UmauGF5V6JxHPLhfsV1dbFCQ6V
ns+3QgNfxIgrmex6Ef1JnfqPW9Xf4dn26/JEnluupaSzaIlBo+W4ymhgTN1aY1FCLtD6YWSDvtbz
5SHOxTn0gZFfAZAIfbSjLxlLEg+9bdN9z202lnvoY2cpLEqlbK+E+PKXTqICRT94e+PZeNI99YBa
L6AsyG6EYc6hthHdTJrhxdjoPv02AcL+wEggruV35MxaQVN88SJEg/P0CUkaV5rERXc9qAZP3wmw
YMfMdQj3b3VHTJJBnEtDCoRyCUXKqp3h8QlRxx/TRPu3eqymn42dwp8RVcObxzwcn8zXbZuJUIp+
5cwsQVUdFsbJqkph2JJ5bRP9QWuof4BXK20PURsMN8aBgOCOFx0Upsa4qaZs8ucGUDA4g8zYGVbf
RmQMt5WDG+sRVW8AUDjwnk/M0VAY6lrOkswfg7Zfe9AwhY23I8kXr5As3tKpbtUmjVvnSzQP87g2
UIN5gI5iVG0qTVm8AegzfE7gQ3Dn6SopVoWdIKkbszio1mKY4q+ty1oOnoY/xhn3R/MQu2Korzyy
z2xSJBd+gEwK4XYSapMT1FA2xBUxQwLL9vUKmhZ5PcDaVleriQVrOw9X9um5dApjohmHLbRA/IPP
G7UfmpqXaY9OcMnyOUrzOiSZts1uTPwNG+e1F7yVDt8iD7/mvXku7vB2R3kJz30AB5Z///DO90JV
T1R3aEs6Y7SCR8K8QecbLizxUG8vb+KzQ0W4dwEqhyz1cQ7OBDKEPkBde1YjBH6DrZR6gzC8kn+f
OY7Q6lycPZFzQJrq5Ismx4Vcpt4pNHS3RdSwnVT22h115kQCwQCnEQQo4LpwXEa2No1mqGlUNxaI
zZyWZbGji1hIkBZiHwPEci1Gzn1WjJcmzA3wMMMD4/NC+V3cplp79Y2aXauBFIuCu3CM0oNymH13
ehofegCFnXVcWHYv08h5tuHghxn1Anh3Jcl02/GBDLlAWfoKAOl0ZQGegVY9ZgLFyBPvCchhCDGV
tNi7Y3WI0vnJcxrgQbz95QA6mQKQORapR9TTlxrY8SN4GBPb0EhC/FvJXU/oYcCL/vIQJ1+CIdAP
gU6RD0TGSd9VwoPJGlrBQbx5ESk2YVXm1nm/PMh/EJxPl8wyytKvBmIigozE0XVmLBiSYWObm8mb
azxkBgHYd8k2UMh/TXkPjUxfWRikqwJHry1WtnbnL547yq/BFLyHdV/9a8a1/CA8jLE58ew/Ue5q
E5/BK8qt9iNdiIXCH6CuDieN+MqXn1tBPNxwsRI8xrFNPwdxFxOKdExAcqqPt1am8KC3V1L8k42J
T1kQCEupZCkALWnfhwOtTljCu8IZ9n3SbsZg54q/bkO3k/NyeRHPRQo488sqwl0GsNTP4xjq1wUE
h+e98d0VRZHcDuUaqM7V5WHOzRjK5AuAA0ncyUtbTD3ooZONdkFV7VnFcXimV7bVqSg7YIlL9xZi
k9jCJ4T8ojCF0pPEK610Ocu7UfQwuRyM/yQk6X8OI23vzQgsbQaGidduurqE1vCkFz9vN+LBblB1
wLfUEwFcZGaXv5Uxg6PUhFJgvbU9KR/MDL8raU3427Sad/CZSoBo92H5XqxgpxHcJ4TJ56R2hzum
HXpXBIpP6zgiLVklKkL+ZQMFWWNG9JhCKk+U9oeKjFusVSj6JJ8oVFJWBK43PyOnZTJjifViGMGU
bZlNuHp7MCq7oss8olsHBIUYguwqjrp7mIWV3yx6EhCcK8a2uU1NDJmFsQfpZM0GWuCt2kIMvww1
6B3FrIpHGhv31aFDv208C/FiB5MQZqHTtE1WhpCay8OQNcM6GiLZ5zG0JABCdjX9MrcjeR6cKJ6B
+7MsyMQITHLWOY2fZqG2yduQtOVd3KhwWDUFzFmgcJHCZ0rhVfyvOMGlhY52Pc5SxBWaMUcXyog/
n0J4HofQOMjXsfd57o1jvFEM3J4rt9dJVr2MtShTLgku6sNHm1JPqL950kJSkfJbQtMBBao2HjLT
N07WRFW8qpHqfru8dU53KAbFdQloJyAQJ6X2YgQA2xnjcS/G6Jny8rczjhmJ1ZV3pAdzpTO79MMO
ggnT58OghP9ARyaW7oug0Y9xa5z3AX3XlfCjL5Ert5XXJRtqZ/+1Dsxt6g6gPBDa7R2fUTefqiDc
DBKEOxOAYuLBb/3GjYZmPQ7Fm05GDUlS/YO66m9ixVfDqtWAWlFSx7chDfrMo+NTyGoIl7IEYBbZ
rJOmu3d4aDIael1myinc9BaSLEVCf5g4+OWQ6Vuv8L4VFe1XyNVW4Dx8TZy+z+mkD1p1UTZ77reZ
xM16moIhK4fhjTrRmMPC8scI4kLuC//ZDvOwcpMixf6Lgw0dUo0x0jnvI24PUqq/thhumWfVjWE2
BTA+5TmtaJrDCHubVOWmaX2xSUsofkPsx8sc6+QJ0Xcl6bfJNK2V5A8sTfdk1HztFyBi+1b8bCvR
vSKdfaZwcMg8mIK/Jo2OsrGVzU/f8M3Ytmtr3VvoiNSrKHVI5iAnvK95N+xFJNVX3bnsxZk68tN0
wuyVr82UIRb7h2LooOUV4Ag8uKyqbqsyHA5FFfTTqqSwTsw5C2EuNCCRtdkgHPe9SsLhwYAy96dY
WKcZV0LzFQhUw5zjUd6CZW4mXmSDgpb5CDnsl9ofnVs41IUycyGa/hSVIFtBQXley9GPHocgNQcx
0vrJLVtker3s2gzi5vgdiSPfdB91EIwTZpcmHLYuc8lWuiF65ZSJuwW4AXS4RcDuRkDjMNfFRNYJ
DPjufKirf6GOdvM57gxaQHhebSiN/SnjvAxuYWPSrTl69d+F0tXXcRqXll/E0fFrXL2B3IafjVWg
83js+c6lQ3VoyLJmvWUwRZBBZmgdPfB+9rOgwWsyHZPkJuZEPGvhehs/ZLze68Hp19JNzM00N+7v
BkqNOyjF1C9o2ycYDk+7oXLNmjfw5oCbvHxoUjKtJs8iXIdUsRUylDnXvXQeFKiOK2RPEMTvg2I1
417aNz4Z96iHm8dUl3I/Rlra596GTpejvxA/J11Qr02v2gfqBDhZB4+bh95v5L6eIGUFi8rZXxHa
IsWKayucO12jI3kzmFjEKzGPybu0HW+zqIkYVA4BJVmBjl3AVod4D40OBQSJkrKqs9Yd5kdWuL54
HTxgMzLR1mYdoDGwHgof6XEk0zsZimDD6whERPxPOVYMMTDM1S0ImazbDNWEOmWEcoPI05jWMq+p
rt5gZ1eQfcxqWJ2FnPAS4FhdR7vE0LS5DW00FmugNOHB4Dr9Dx5p9iKTSmv4jCS4bixp1ZTXrtMI
rBsFRKT0+5mu4A0v9p5KUGZIiBPqDGzN8W7iAJhl8yQSC4ZgK1+CuYjN3axUVNxqx9W4+KF3V95C
sKirtm6FzvAt1oQHLuYA5VGGmQVxp21yGgCm5Q1O8CBjV91FqPSqjE1e9FZ7BTDAkPDOE0c1ETiW
eJjnWB+2VZGG8Tth4zocFjMTWfHkFklHOt6GirS/Qq9udyKGiGInfOcnHEbJa9qGLLft4L0a3ABF
VkFp8aUNQGAB043dhjJKWV7Vndn2JYhXEdHVUzpM5lU1Il03pKUvc+l1G5wA8aqUaXlDcEPnEI6w
bw0u8T4jVsG3hk7eb5SQcBxEZNgHow62XEDCNQOiMpkXYGjlQzqC9XsylX/KAMy+LKUxCvDG6cHU
VJWfj0M83PoyAkYFb5/w3nSqn7PO8513VQEy6FJdrlpkATdSBSGcYzy15cZA3KfvkhejS7fOBRnc
PIp4ipqJ6P8mDghsmbGw3Uazd5r/+m5q75O+o68lk2GHSo6cbudkxmXjtDiGM+VYMoJ31CD9A9mi
yR2nGzee9vndFNHpb9gm9qZ1lNgMbkTvo7mvJT7MG+5iFXsvXuF2d7Fr7CG1MLYp/cS591rHfSNE
ov3rqgE1KE46f2dM4d0qZqJvBOfmLkzGZmPGZMrdou2xRd0+3Lo1rW7iKTCHECLhX2RUD3tUAJsX
Bo7wm+VtcAMPhttmgMbURpedjVZJ0MOJc0aa1gI6mMuxiu8kkrN9Grn6Tvpuk48+r7YSd8FOOgB+
JbEONiYR9B6pqdyOyol15hSt2FqFT1Bha/72XdV4K1DnxEHyoMARTuDV1UnHrTLCLcDrJQP0HSWw
Jn3EG3g55AEQ/prEzKyKIp3CbDR412VIUJp3GhJ2mAc4om962PwikFPoSc9ACRwk7M42Yx2LVTNN
xUNfV8GdVzf2ZlZ1suYEEUXslGKbtOM6FtgaTKX9uoX91Hs8VewpKVu7M3Aeep/dgW4aNAXyVOIx
0gFhhaEaGj65wNx9w88hWccUck8Cpa+DL8dxQ9vOfZ1JMfwYmPEeJuq03xhONfhHtkgroCtb7sbO
bd9xKfkPU62bZzv28/dAjgrsZCAyU69sd703uns5C7iCVKkd9YNDQufVJzCBBAGOyq/gIes3tKXI
lEe8b24T2PQFGWODemTAQT70VZfcUkntQ82RI4QM+7k11l/PLvV2UemTDS2V3VZNZ7/h90F5v5it
vJnnoZ0y2k3pSwsDK5p5RRv1GfPAt8F7RDebZIBrXRWAkAw8ehLkdcv9jVc77RZy03zVtKhcZqAM
zi+0KiqZIWWv2gxKkukhLS391ifKwV4JUgHgblMqVCWp+7ubBAx7irYs/6SVO9zyoLO39awtFAUk
JMUCa7CrtS/D7/3k2zsNP9edxZs/G1AixwUzwrIyS3AH4gqOYlplUNwl9yEQ7Xt8Hg5OX1usDsQm
M1mY8jFuRpACeSfNpiADY+s6Va52MsAdXtqoQMIxlQFgk17v4peSRrUbANSTP04kQsQtNKbR1FEg
AyAB2QvU9H/7HvHGg9NA1W5Ea7M/NHXguY+UR8G8QxtG0Yy2xP1TotBqMknacHgOWaLJrwhTP925
ST+AV9AO7ZAPM4ciagK6hj60vhawxQg6goLwPNMgo30o45xITPguniP8tDicYvLMpwg7C76D4Zgn
4NQne8xVwuAIDTbbOkoEr7IAB16/qtSEQ7Ur27jaGwuWRj7JKH4vPe5764goiCQBc0V+GDbLL3Pl
6r8VnnJRVgy2+l6JavAfet2XPaSDRe1snWge/WzQPpxaARWRYF+iYPMTOUzZ3pThIu8Va07IJjKS
12s20/S1xnnSvNpeE0AVqiTtUJqRxS8zBlN63zqkx9WXsgF7Rsq7oLEoitMipMmq4H4drSwZIK5t
vHKMobKk1Uiz2Y0F2Y6yCKpV2TM8TzJW67Tf4AfF0SHuuPoZCahoSYIQubM9i1GgUdB4aB4jYMaT
bC4GvMM7yJVH66TQfL73CBMBjKRmrzlU4Yx26wzbNZW1FVTX8ymkrs18dLYx7ZLKH51u4k03c787
4McH3i0ONcHRfGtmdUMjy35CIGKka5+P01cNgZjfOAuD9LmEwEGQp21af7eQN0AJueF4OERIB/x1
pYoZ1oYlho0xgWCh2laOm76cyxIPlYnsKioizI5wb9y4Lyn8hon/0NZh+wenMvj2QAmtGRT/V6oN
2q2AY8iuKFR0j5vVy+IuLu+HYHpgngOiydBv4AN00/Lubz/p98CTLCtV9Ksi2B3oJD7Aou9HBH23
HNr+ce6IEO8auCOBqQSxK1riHGv9Rq+rUBaA01U858X4Nk4TLu3u3rfFT1KqIq8KlK3+D0fnsRw3
roXhJ2IVc9gydFaWLEsbluyxmEkAzHj6++nuZjG21S0SOOePg8tEofg4Md8wyvC2vU1Qzfx7dpS6
xAw+KHtikVLrvTEif+iK4MZyqDO95Gk1W/e+pcPMrQYndVGcxaZJDNtqfQZkyCTknJKzYs+XsN32
OBLNg+/ny3HU4SVHuvmyhJqIDv7HHR4/3irja6y7F7R6uIYrgSU+aILM0/OjsIIHejfom6RnfVc0
Lu2VOLOO/YmEx1JhNcRcTF+qlprkPjOMjcFoLrZsr61ffMt8oY+jzv9S3TQcIPi8dKjlG+k0Lxp9
YmYP+bk3rb/wxBAylvnau/nr2MsnpJy8lkHQpljPnXh2yOE1rI15XeUnog2GY785FI4v0uPTjxzV
4KTHNp+MeCXhcpX7A+EZiAL6RSWj7T0s5jQkdu9J2KXSP0w9QdnA7t9RzyqwclX4LtmDgzDfQyIq
knXoPlUhxIHs0PyQNwLJDWeyMT45Iz1aCBSLuBOdFzvd7j/T1zGfXBG8tZzBdAy2zZ0/+/8VSo6H
Jg/0KcegzUDefGyLJX6LnnU59rcAtMckg/zJmdBpdA01fPUUdG9FzQBoBEV/ky2XzjD0nZvaShbv
fe1FlyIq81RFhO7HS9mtv7jN7f9PW8dgtvx3Xe/2DbO+d4xWMseSStnjIdeLfy+R/RKNogzzavd9
cWCNti/IjwgjGYUjjoXRzMcxnOevwtr6pHB5L9bFE2mgnTwVfdjejXPIZlENTcZIYTxqxdgiyz5I
tGfyBAAOTq89jpgzPT0ecEPvXMYttEg5JCJzE27ewEnZ6s/QtA4r/shtKCtVwyP2o3ythnHcY7Hs
+X+mUYdD6rgw6T5G1L8jC1U2uKTfFHKTWV616N9HZcZtY4AdEEd2oBBqe8pXJvytaPMnoBL/xd9U
/5Dn1WvbV88E0T1LvS1pPs/9aWyn4a9V4djj2O3/lSQEpVY4q5selPFAdZ/x3Tnbctg3s06cxQHW
pGUikUNU3Va7/+YE+22L+Qzg/UiIsj7KWX9T6Q4AEDVtKroKN4I1PVHWQjai3h/dcf72hHFrzYnM
y4lHhEV5CkseO7d+2oOeGKtm+qVU+c6EekPD809P5L+06C3tsUHvKopvU0HdMRiGcRd4d4PDKUiC
1eve+gGhN+UYV+787FnYyTyxvRrr2NOIPt8LH4t+EdkfYdeZ+CUG5+KrtbqZVDoyOXWPtQVK4pPj
Uuwrz7n1C6D15A/rp5WPV0iFTFRBfTeMxmdnETRsUhzHIFzE3gxZZRhb6ruDlRQVHhBjnTjh1i7d
K0qnMSa/BLk+eITqHEe5BAlXp5dADhYn0RkrBllEE7rwjScCFjg1S91lrH1EBQFQdQVfgD/PMt5m
/SyNcEzCSr4LY+d+K1XN4+p0SS6ZRgejvQ6se1ml5yXZ1m4jeqRTZ7MsacFs7IEzmx4QHci3JZrS
nKvyl/OjYNrYnuPK8qes6GbAARk4t5yWW2uYyfuylw+mdTuWgyWoHJfuz0A3V/ttBW17zjenZutS
7R+AofaFJJIShJepfFCl+zwStU7aUcHFWdTF2atrvofZ328qQgNgeb/IB6z5xICXky4+5hAYhAhB
J11nJbiNlsemGoEAIupAIyofaG3W26X1V03mrSv6uOFjlvzlm3Hk6qjJkNPBXdBzaxPJUL5FMD+/
gP73B9sGg/JGavO4o/y7fIXl/5Gxr25cCC1f8JRHWSibH7Vf0R5+FousimSdogCb0s5w/1UzVnal
wyDpVC1AnAeuHHspLqPSgopXPVO2F1QZUi3SKsrVu3STHs9RQHC6u4RhJgcK25xgJF9CjP8IFOI3
qLyNp49ZZfKYXZeoHlNgU/p/3frP6nlVukAiINdeguMy24+zP9znRv5lS/1HiWZMgQN0FilbJ41j
37uOAgQP0XOIn9dQG/m/sSMG31bzdFhMAKo9jP7p0D0PtQk7xTuTyH16moqd4tG5+e2p8J8zj992
tI0xgocMhEJlARGHqbGU2yEsCp9FoHZTr7KNuJPFmLaD+rcLmkvXQhQHnbvIVhhBjWIvs64HINm9
cLo0w0RBYS0SPZtjtkXL/khREVBAQOtb5CM9bDxkcyH2EnNdj2py1CHw6vv8Ryk/080aiw20iMDY
Ji2a5svYWDSq1mPUr8BtHL3VyWIWTZwHTXWyxtBjvmBvVGatLwrlR6JpNr61Tv5XVb2b2Uh5Etzk
v/OWzvlGhjNnD6+Iq5V9CFe3O+J1dh9rsfzRsjTTud9+GoUCK87JqEijsfy94pE9o0R47Eoe4ka6
F9scbz1po6nZ+WQxB06RSBkgld3fja15nxf9GwRHpwg7Mb7abtLUwTMxJs6BeyA/RhStXb22c/86
Ve7xwaJXv5irFMHvfHLC6jFy5L+ly9fEF6WTSHf+ZPT/nCf3X17P5ck1uyejDIIUzvRM74aRWhFZ
ZdUwdwdVMouVReMCq67RcVoN/45OiE+NtyOtneXVdHOWnJVobrbAPh5LsFKpgtvUee05jwyTSa4V
iZmv/yHzPNoFvNQQ7EEc9e6t8qe7KMwfikGucT2E910YvJh9UGYDec0c+Pye2KLMQyXsB6bf7sTN
Nx28dv9uWh1cuobw6LLo3vj383Q1hX1lUibRsGnepbH8zovxZR/6PfXAJ3502m/E1XqJ0REmFpmi
ihdCx9A80yO/VvufYp4fgrl6LZgdYwCmJi5Mw4jDzoviybSrrMiXIY1U4KVWLclCc/MVY1PjPWrw
u3gdSGuyQ/Hush5HrmT0dItHtmTYJ7qZMsfcqovMTdoeC/aGffyZl9a1PIaFBMFfQKqLEDgsrGz+
SwfDseFtSJzS/09Yoj8Qvm6xQ2xFPEC8HYpVlLE7GZ/Vru8RdkyENhkz8SM8hNNGQPpuE9ZQlVVF
vhnbFXFyP6DU/N5HLVRAOBiZWlr3QnBOkUIElvGUG6Q7jMaf1dYUOBPISjbk/GrOwkjdwW1oBBAW
YCVRNbY7TEcH0G3Zlo0BxZ5P8mc4k7neme16J6FHg9462rzMovVu9rp6GYnIURxY4iodMV96+rDY
O9U3+og+VU7FW62X16i1raTK9e+B4M245JVI+3XZ0r1w//OHfk1d5G5JNWwfPEVP61B8jiJaEjLk
QBzGAIgrt9GVN/oSUm+Vsn09jWFYPFA/9Gffxw7N/r4dI2v8J2uXEYILJg0NnJZyADKA6i0One7/
hmXzD3pyIimoZDEW1Z9oH3XSQqzcUAzX100VIcFUxMcGfrCCqOicUL9iHe9YrvaUs8k9dZGvkq4o
3ZMEWaDPJmCYmLb90C22ebfzth/A7SlZ2FvjH/eqd/ix8DzarlxlPAXrL/ZLE8EIWhv0bz3NJq7V
nnJ4kwPURHGnbLFXcENLcZrawribgVNJLVNC3indBdd2dIaeXa3L54w3pNRJMHCk44Mky2OH4K38
iF0bxcXHvBEVEU+h5WauMjVRQ3vvnL3eWq6ttnwOT7c6Gl4j/hoQMNTdqrb+RlSsvnI9suMLN7oa
QyPv2gIOU/eF+QuxlL62WJJet8EtPiYpZQZDrLJF8gljUALjrygXcddp0IsqHPvfvXacWzW3E/CZ
NRVpUFTzY+WX8slmiKNE3GtO68bb0tQ1qJayFE+VHxEE63hA5YHaMkTWoPLdoq+lPU8IHAo/s5aO
P9JW3nFH1XU/+fSYB3pdTrbY7DsVzN3dapAvslNC2/F9lSaQlwyvbgeJ5TVN//LDc5qxdE1pxHOk
x5vK2etce+p/O1OgbviVljb2ZCWfKb2pjrUk3bdw+5AENVC2uBnb6IOYxzaBfyn4NcPF+o5wToFa
jS/XFd3BIPbzNOZtRImNz3jaSG+jZ3yxgKF25YJZOVE8ksIGWGXmNH/nFmV/07ScADaRz3KVnSdt
uDEtbAB+gv7V0tnqA/uQmxVtGcazKuWLQsKTuc5I8Gs4DPPTtvjrk5krYhv8PT/uZemmzrRb963h
rw8s2833vlW0s8u1mQMAruHbIc2D36ndHFEcmi+OM0WPeafEb7esxIVUheUwe3t3wJsx/l2RaR+t
UpW/qnru6Ig2tos51M55thv72PSuQ5J3IH7p6o/yVZ8Eax38A7UuLpQM1cdhgl6My37qk6bY9ken
ndUruOhCsVz00xk/crw6W9N/rjbryrYzuDeI2s5waOVLvW3cBkZeH6tRN6+tIZqD5VfVsxqd8mbw
N973fcNB77r59F+w6PKwLEomY0DAuOq28BA443getry5Vr29XoseVWrbUhSelo4RTnGEZOJRNMP4
oatVnkFJ/NQYg/5oysYDEAMue1g0YIANvDDFQ91Sj2v0Mit7a0j5CpZDHlbRY993xm9/mOic59bI
fIiwlCEsaGJzatz7yS77O6NgoJqGcP3sxWDdplzJ96gVYc14PdXXrhJzUhsjkmbLndzX1gY7qYdm
+Rr9UF9W7be/J4ORZkcmxhg+VXcbnNGLdqwqq0QeHP2tnzMrDIc7J6r2tCSaRcU5twrpbcDKaF+s
5o3JavxvkJbzbi3TWMfCFNMHLN5yicYG/Jjb82snaOF9CBx9J3pL3LXm6P/XQD2eqx0DrahdneIQ
AOupc5WzoJXRjmD2B1gs3dW4Mwd+3r0U4m4Q5KoF7db/Z+Qj8YMWxkiglKa3tnNUd1uZRRDO5TWK
9rBJo84jznTNPWnQ4Fdu9CsXBtcqM1yhE4ktcD+uDpVPr+6CnuSYk8fgxV3JD3VbZtfq0qGVjfO9
FF2r44I5Pzh7shsYyvwhGLJ2dxzgblJEvXQZSWy/mj4cRuxSnPrV4DvC44Z5Zksqy14FSUy5weBn
5GWQhhYTRtxYs8eEXPI9X2ZKjsd06jesO2Ky5zp14Gnro55HYziaJJz4SYvEV15WULhfrLV2mDS7
BckiZ9/kf48IjE6j2i+R9NoIXAFDeXiRGmxhkeU0gK1JBbEkCf92fZ2ZDlbmbFKkl96AFaYfSKaJ
gA0oFE+7bnKaa+iDqV3diK/tWJpc5kd2MpZ3QPn63hI6/MXNNQKB2+2Y2sGkdFwVmNRptwnMa+GQ
woGl8gepkpPxk3lqBnNWDTt/TquwfrawAsuknfaliddAGOoCK17kmWCtsU7GlhNwvE15ucf+ZLV+
0nVNtxytoSCS0qrG/Z+m7aZ7jMJye7N0J7MO1jplpZsoFql0XxOytEoywQ029QP3JhHXHoRCcdMI
IHxsl2FfZePgsWsF8J8YQKt2nxGRWlt3Nsf1ZxDReZGU7U62adS2tXgvt2UmsrooB6s4BMAWF+Vj
ZH6okZluh8DshPdq1KXrJlvTVNbNsFt3vDTWGJH3+nPtJi6VHdGBMkDnz6LKifMwp2ycIgHt+jfc
8sWU9Xq10ZmQAMNjLEb526K5c4phkcHcq8XfnDNITwOIpKQ5x67OGUr9ShclgDIypktQocZO2laj
I2q2Pl/vhtDwrCwMm6Y+aGvol7MNmcwXbzlIvL1QUzZTV+Z/ey4jMglzq2H2nME8U0HjK/3nu2WK
i2ku2j+TbKzGm6m6ef0bjHJ2ycMlcuqOIgaNPLslqx/5STiXjyvp94+wL3ymXW4sKnKzKzcl/B6y
1alb0R7q0A7esBm0Oi2L3vwHh5KLYxRsppUVmh6EpMxDV6XmPtphFpLmPB02YOf6HBiu3GMTht84
srag68r3lWlkmKJSnArO8v5aAh7IxCzz/i+abdASc/IG545WvHE6hKUCa9ZrPoQ3cy7gp8Z6JBkY
nN/f2WzLMEx2V0TbAfWlzh/tKmzDE2CvNWUauWGTgjz31nXmXP/s9+KHOxYOpL5BgiFVjxty+Vcr
arfxqRK1OdxHzOpL7BHqejcutd9khuHp6SgbYSxxY+aRTFYTAOrkub36sHsSJN4Y7FEMyQFd70li
clyuu1gjyiD80Sj5RYPfpEHkwCE2VKyWGXmVSGVr2oL9JyPfRR43YGby6ssftWA0lX11X0LQGEdY
C35Fec0tH4eGqevTbGIAvzkTbrejUrRJHijuKHdSK36synu40HgNoUBvPOGMAZICB70zMgoRqbdG
WuJt3bqdQrQm3NIfTuM98FC03G+EPayvog9CRbiQXbBHo2IMzmRAbv0lJ6xszrxiZhlra1eFh541
zz9aOwg/Eb9sQGRkWkpdINYntE5daYzpuoXLBoMWsgQMJYvqwQjmskplMWsf9DSCHPAjVDTAZUFo
YNCN1AohbbYOdogfvLqbO9y7ti7k/iRW14O5W1TNEVj0PmrHloczniau2b/ADRtYGi5yT73tpYZk
JLsT3h62mYCB8LOptdV9Q46u3c1zqsK6esaiPlQjwbz2fuCraqONYw7mgVbXddwNfRiXwScg1Srb
/qAj7U44g3iNkpCYwF9C7y6FnnZvgAf2PB/g/ouUr7jyoo1w17J1zuQee+6J+UsvB9w+aHfGSdOB
woXVx6HYdnRtxTTZP2yPZTwuC9KXzCmnsXyA1Lf64a1ozBWwzh1LD0guHojQwBXHeV7wzQif6dnG
e9CiL3U3IzBIG5DiS0QAmAkMldUDdwgGpEg30atDeYeRuUiKfz5gtO8QjhgsMpvffnAi+6hw4yHH
A3Zai9K/0Bgoy4OxGKN4mX+yUs80dfvoTnpvNa6wKsSmtLtpgSV4NakSdmy73bYaRIXLKUCt6lVr
ccDcC+JYLpXhHpxqnuuDbbW5+j0xzHJO8fgLMhCarjIyEbEVnJqOzqCMrNd9OgaDrTsKRV1qAxky
iiYllkuNiSyhF/9ryqZwSRMP/ObFaqRvsVsAGr6tFp6QI1qiub6fQ9ovR7aVdTS8hH5MtCsHsfMD
nvow7LuM3I1NJGKduu2/zaDI/SRrp/mya5e+qx3hYWgXtn8xAjGL8zxNTfA2k1Ilkdlu7pY5uW70
kw7cRd3jGurJk8eYdqgMufyVRdh9BxVp37+Rf0EaVt42EV1VTbVoj5MjuuCvEZqdvAVKueOdh6DE
yRaPRtDTVDRbkUbE3LZX/jDgLxzdYDyTfNd7D4Zvl9NN8q+Uh0ZI1dxPoaryZ0L/QqZhrAfVT1S6
k2dtNZJPBJVv14lsfLiUbnQL5zjaedn+5xqOwUecfVGoBs1cbU8XGHE0l9gai/zB6QVX7GZ3ANZB
QMrzGelGUT/7xR7l/8qC7uw/TZ5D1W890LkzaM47z3OLS0dwZA4LHyL1jm1Tu95nK2dkCJvb9+w9
cxFmUEp6v9EG2nQXY/PxJ1OEtASHSe1hvAWNKa6rXHqwFmDtIiOIW3XJRry49REtkeyyxtF+9RRK
r5TZsIBnJctCSm9ccf5YLH6zu6t/o8ffkbaumqAn4HVn0MGfaN91qsnZ7yIeotTqTYOugaZzzatW
9eRfq7GrrEvJ8elk9dgWn2jpdnXszNyQ5z0gp+daOzn0hJpmilWtHxvKgYOqRwY27Jt3Hsx8/K/g
huqyOeTSQtdtTK+mPUfOCSmAWxw3VGndR75QVHLi2472uCi082cUbt2lmMI2xA+l2e6H2WpD8+L2
vE51zCnYeJzUGtzfW/Ve3HMbrfLUTuNiXDp8h9u9ln1d30JPNeqllWINXxrI45XYxBFmVq8dUi1n
8swnGZBykRh+u9ixXxNHlvBv7UNml9VQg3XI/T9bTYXg26rR69fxvm+bSg278gvw/7EDw8FWl8cI
/3sQ+8qz1jTsEL1mDhuQhNywSB4L+s12D8ZGQhbasgLkKKyNpj8gPjS8iz3WhXrad8+wORiN5m8/
u2hxe1moIGNGXVQceaaiQwBkuTn1ct/y20gsJJIUFexMoMvUG9fe8Uq6x/d8jo6r2a6/8g6sho17
g5tdawSCaUGkxk9qXyDYUSd7ye2MMSJaU1vU7d1STE2eLkFub3dIYZwg7cbyZ0AeazFlwAZ2l4p1
no1k24eAvI4C0RUVbhESRWnZXX0FacdqpLyoCh7gJBmdytmihWBCRxXEu99473qb7Putb401XUMx
/7EJjHATORYNYjRzd5ib/Vy0aU8Y+fgFNTFRLfNjg82MaXZFComygLdJOYpsD2S3f/Z1iasT/iDY
UjyPhX20PDWVSbFJs0WjH7Xf8L4rBZNFpd/zbmj4vKO5yQsP1GRCaM3bANFu46WvF5IYkm6noTKr
8yXP08IHhQCQRJyKEMOf9v/YtSgOQkFr93/I46PwPUbNsqinwEUdT2mfC/zAma12605UoU0PasO3
/4z6KUAnMBYVGTd711W0JvQDKwEfXYEboNNF8Iw/E0Gr98LbOS5fC+JgHfMjK+SM9jxwv/Vajue6
Xob50iBCA5Ls81pe3CayjUMdEEUZN55df8hgClgXomBGiOR5818kWKh4kQ21/R07sArZ/bad0w16
wTlykJQ5sXV9nx8WB0IprWiODK9187MWmHOv3LeBYEJ9riZn+6W9ceo+d63M8uC2unJO1C7Y7pWr
aPKyzi+DL9EU46ZjNbsRG/6em9QGx83aOvLId0Svm7e57pIN/TCp6zyOuf8Ure7PYhSYpXu3L5bB
uNABDF69KTCIY6os8Fnm68KNUk0s9va0WKahU72Vlv6rgEQKRibbEE95WKIB0XU9yzlhIQy62B6M
3ECB2zqihIeQXf1mYAkKPvKi7L78XZuf5oKu86etTaRtaa0duhOwqdgO0Yceyt5h0AGi7e1TPjWt
cXTEZEDJ1HX/AP0iEYyZLUbfyTWWx8VdKo93XTr/WeYufy5Ym2vW6KepOm6bp/Qjwx5HmFW7Es6d
d2WMZ104hCHanoie2GWmPgX/pfQYg2lt0qCLgOoAAFjqU1iuVfdpm6X4G0mTJhWF9iG6mHVQuS8e
6SjNLQTqte8KYRXoGEztlOZfhaCAihmy2CRwogi6o1jFXH6rQXED0gETFuhLarNs678oAr0vBlUK
M3qvO3nGbEEfuVZaEpXJPmdz8yLu6s4FM/Btb4fvyRlJ3FZ2+Rzs23Bc9rk/lC77tDC89bIPTQ7y
JlGYy9q6VM28n3Lby8+dcKZ7Xlg8pIsO/KRqt2FLcCQwSnRgmBiA5ykWji0vI6fEU1hX6gpRSfju
aNfykTy9AiJMBt9GZHYJRMwKKdfPaV/PJK4OVnRdjKC8bcPg3QlqoL99fu9wDyZAy4wW7Ej/DCek
MdhrujlRh7CkEZ9NLgCRSaP4QodpXmrXQlJh6T0/iWklbn4lFPTqoRktYvqHxXkYTVyUtnrvwrW7
BHvHk4B1wr16JtKjWE6ujWi0Jzpf9ZH8R6ZTnhG0jCSjbNRE0w7hZ0ezF94dWXl+BI009x96Ltds
iGb3ZoExX2nAECn3x3KHU0WUicdwTVIE406CsmhJcYGOAsWvC0dUuc27QwTmLZhNjsG6n/c/o935
L3IzjAMxKyBFPsLaFOpzvWkohAyVt/HpKze878m+z3pb2ikskn3fTo48LFWXI/fvjYO5quGqRN+e
QFH2TAfFdIdazz24odaxRt4yx/k+bhm+nTatd3N8CnWwUwLUlGivhrpJanMHMEZdkc12gZ7wR7TZ
247BTTEFKVC6SHO46cPKLsHY5sGdgvonjkmfbZV/k+JWJTvscEZgWPMRMoqfJrso/yBlMbLCDpes
AVQ9NDCiKNvJm3EQd2Qm7eUnQcjxsUQZdp3hsePOn+yvZVceixfwClSgffILIzzR0ZMjaQKpJtGm
ReHOhlb01gpNjB+tD7rT0iIdzcV+7+z0/o1WQUtgp//w3b434/oaKTL87eigomE68zi9sOqlSxec
BlNnBKRdUEH+E+30XLb+CdfBO/ELV68b71sOqCUKv2Tr/a6M0kgJwj7W4/o5m+slV07CSXoKpqLi
V/8jARPopfxlPXvl/L4X9RTbBTjXPuTXNuctoSceZt4GnNGufB829QGD/TmXrsLu2FWfHbN0PEB/
HZAjfSiTxgGK3W8/RRWJkusjA8EXyVzZtPTPTMBAttgsYk4RSaXE8kYxiYsxL/xFgdIdj52V+mF/
sGbxr5fGUYYj4ygSoWG1ExR7r3hdbnPt3YZQPJXDdnFq8YwREN1FNR1+koGago3OFhMOn7a3knJE
3TWX+aOnBG+8USWEk2Js9/m5AQONun2HXEisbb5WuX3CdXBZFLYEvf3e5u5XyS4breIKF3mJIPrD
rTwaa3WCq0eI5vJZaxRpft19ab3enBAvx76quB2GJq72PI5a7zhVlIV6+oNx9zX3lg9mtFO5dgfL
KcasrOdLNFR3LZD6obCq13Ge39B/vgxjeW9V5bFZc7wFgQNIVCx5Yhv96zgJ2lVMSyZLu96xbvjI
L4LvCeo91/qN9hg3Dhc8HLTrPSvPfFDjrpMJuVkc5GuVLEYzxoW3flWL+HB9FozBj7ANaVT9JAM1
dzoSX/1QPs++PCsvSDGbpbYL7u4E8xfKKBBgSPifrfVxH/Sjt+4c3MYRr0nidcEcFzNLMbQUwrIz
xOl3MMpnhoITLFXq1+3BE5CobevfXN/8KEV0CvytQpLcfHbldjTm8J0ZG1He2nAeyO6z8Las8PUD
1gakM93N74z7AdlP4sEsANrYQeyXc4cZsnnytD2mElV+bFX7ucHqHPUhimv1iwZ3pG75RWKJ0v5w
0cgreKaXR3MkgW8FmJLBc6Qpk/F2jpi+eSz4cMxOX3WrSUuvEWBGV9PVl7qfDt34KiTkoVPcYDJp
5ppTx97xFbTZSsqoUBOEhH/02um9yitEc/kfwn+xPFpHaVtnpLmJoh9mVVWSj/oqTOQD41im9N19
TwonW8h51UxJrZ1bbap0nJCfazEdKXV5Qdt6AESI8Y0l676eZG4hqCkT9vbYGdd44J7YA9CVbky3
NT/yk37iRuUrHaOzNSN2CKszuqVr7+7ncPWPAyBrGq3DD79vPi9NqY4NMo44sKnjnka0oV5dXcVW
nlDnoFy2O1idkVGrP9J1k1GH9tCjYyvX9sHY2oykRerI9P0yVGFc+OIiyEo3wuY2WA92/p/fzw+y
Ia7jR5E4NOOxDPMsnzpEfjDyU45og5L1vHMvFKi9i9ZD5j/e/Fw/2jjt7F5cAzu6VlxZk/2il3++
nJ+lz56DPOi4RH9NDK/uPJ026mX6Buos2La47dcMRSg9s9u2J6KgaSxoDtztD0Cf915ILm9nnkdv
fyBi+0phbLrI8LF0IzOjqgFThflj7jb6g6Tts8mti5mD4BnDWTnTm6WqLKgEbSHDcPAiRfYukFst
vnelX8Z2fmra8STL+UZd2TOa2Sc89VBdOQ5DNaBa4wv7H0dnst0oEkTRL+IcZpKtQEKDJcujyt5w
7HIZknlO4Ov7qje96FPVbUuQGfHivRsvshQXZrFbio8os8fqIkvjC1M3+/vWSDXNl7+esF6h5LTN
QV/9/Wy057hk5FIwHZu66qG0GZnOCvXTqh7H7i/d9kEMxTtpnv+/ynOJGyntzcci0Z/7bAzydfio
Z31Xr0xdvexZxgJXTEblagoTC0/K4hXpAAtX9os2pB/LqNHsU+OQSswvnaGSkMn3DgNri0c8ZYOc
xIZc9F65cz2aWEn0sNz0ukukKospK/qVFFPcnofGjQ9eL/56afswmMCgMTkm25k84mOjNV/W/y75
htHtPV94JPktj9T15cG1zf5IBqs/Dkb5ArzG3bplG3Zp84Jj8ajika/0PhEpq2uDaLPxZvcM5iLe
SG+6cZWKbVboXELsQ+oW52UGFBo2YBjCPFFtVKx42/15JlG2HDEJPnUzdsXUybbDzIBbY5RtIrj6
c7PTRssHs7xy55vpBVTMa2sV31nWjWHvyXPSrh8TnnY0wjQN61z+pVT4oB7ZtuXYBbPZ3hDGm0BW
bvvdJk6DMdu5MD1O9h2H9MZpasbKHbHxokw+M188Zdnyy71kBkPnnVh8dy2y6Ys68nWYjH3Z1Ht7
1v+SPJfcan3YdPHFwcGMEWrPkDjKLEQey1PeOR1YCEHdxBoMry7by+rMCMNL8dO73rXv60+jba+j
5UWiz89LUUVdP4RDjpDsal8ku+mEBc6NEq9cUbA4aa6dwB2NZUf+vDvUKz9Ar1l/FRrAk+g647TE
cYOzuHuZ+mV6hjehAdsnhwxZocPPriYm04QjNlqRy9DEnnChX5+ixG8RQaU1fOXEWC9xTSq/I4UW
2uPkUk40J+y8z3njY5a0Bd4gU+F1Q+PZsapv4KWYjq433pjzkem3OW5KkTzrdvZSZPUr6nLKzyr+
TpSOtiQv6fsZ2mpK78X0PWiHJert7kI3xbyWdCEj835HBX0PySgsfSQqmAFEwJWYB7VkVWtOyWAs
5RCObWcwJsY11WKoEQzTg1K2xp4qNgkIJ2SBwVguWFJm5zE8GmFiduMY3VFvqa2O4Zh6xAuZiD1n
or16BCfSThXbth3/lD0vZ9ecV8apt0XILJz7XjvWoCap/SJ84VZQZkYW/M/KbfxC5+T2BgKl83jJ
7fhcm1xGacMUy0vWm82rgsAf+DbeIKstX0ZP7v+fxI4MJa2u5LQZe9IoGTXFXTIvgDAmnrbXp/zN
zfO/hd7g39AhN6HUbezMf5xwIUGNKvjAMO9Y/UJiiXIcMWSbjwxne0Eu0nXWbxMEwAZFPCEVoX69
cjyVaf41FfU/PVHeVcj0C9FREG6c/wzdSJRzsT/j2ohS1AVH9m9u7wGgpJzLYDt99Lgcj6RLK4Kl
uDpxWJPCYwRJnTsbDfNwvHDDzYau8GTg17kavRZjsvPMW+mq/OD0Js8KuNkrZ/zy0s0DVbsDaRCn
qWkzPknkEeDNVIHciSeiOqXZ4AGe9MhOzVwiqXv5m5nhnUG/W3dY5vWDXMuGTPbMDrW8hf8G18kd
XtyKk9Bt0Tjv0DudNk80p8xFnBJ8UsFgSPGCtmlHteKJsgYMbUVv/E2ndXyxW8jBqoxxwg9xlkKA
TdPXHM6WCsZ+7F/TXMejKtw2/hrJtsDLwJgc9qvLnAlXUEzj7Pf4IhHeFrLBv6nNuHhjactYR6vs
4scu95MfP6sWJ1yarthJDGXcvJJw75Q632u6OpcBAOwWOz3XQEt1EsPV03AbWsabauvkFdSS/uAn
xR2mtd4TQH1b49/1O4/MNnMKZ8dkcSRdaRWPUuqEJ9BJvYsLRT3kSNYilZge9WGtut2U5Nle3a0j
a8Ge3t4ti6278igXEyo7Rb8qyEJoKhqMPCWe5tGjDwk78YZldffrWsudNRR3cSLtim2a82rJlFrE
zcf+kg+GiphDkmCxk5gMSPnOKd9jgPTzH2R1Z9PRc+06iAPV3Zmvf7da2u17nIjJBjebtluhUJCG
oxgw3Ho5oaf1mJ1tdfVi241cnUFu7HlZ4HrV8Ei8j1G3FrKKwDq7vZ+B35yXZx+X1CsfF9ZiJbPt
aFNe91nzRf5rCBbox0w9vekJp7xxpnzJoxzCWtRTinwpPn7uiHx+TjLZR0y8rK1P+fSn570/jrg3
Din2mec8pb2zXa0f9q0hi3PDKO1S1kYaVM3Y/9GTxf6bKAwzIQjS/Dz3o8M/tO6fg4xwZohRvmmj
HePz0FbzGcOhCEurtR+FZhlRrDvcmVYyGp9qoPXs8K2GshAsIDTwjViOy05RZXs7gkDvyV3uxABp
vGkWX13HiGXTEzTa+Iu+HwDurUx828meMfaYW6Pxzqbu0odTuWcKuyFxh5XCyU6Kgju1LS5Fdqex
GLKhrmGf7+gBeF69lJiMWfW8e8rfTvHckc6m4JMiPzQldaIOYG5jOR5ElaSEiIifBZkufW2bHD5I
gYvXUgicvlTxfqrmf+vUhSynRX9M6+dC+KHwGK6Vcf80u6UI09yfOK4ngvEzSkABpnwTs02D4M94
LmfMbGVVTAxiq2tlFUdYZQezB6eMvoPfyNOeFr15rFV5QwCssOlD81JtS9y3ZBavtxei9xfdcYPJ
dPe5DX/BI6xfDdqA2LZ0T27sMi2uyQY55vrVNvNPL9OTRJ+zLPpQATg3yBZ0rc728rB1y4vutWxT
5tIMMPw/mqr7LKAQhvB0bpOmra/gjpYNaVu8w13+RybL3yluL/VsZMe4nqsDmXsc5eTJOZxNe+PZ
SvziCHyTCB5kyYcpzFW1IgGXL2YhZoqwvLn4BXQJXJ6vpT2Wga7T908tE2MsHJyPXfKaq8Rn41Ce
MA5QKVrp+pc0lgxSi4Er0pcMC5b8br1qTQIHjSXM3fyyTvYHgz9qjoU5xzQQn2QxL1MiODyQeh4a
U8kt+yEWyg2U83yVNo+Fpw6pwI/rdbXNvpyCH0ejMEtD5m3h/eFycTnuC7tmteE0va6sSEETI7JN
Kx1zLAxwc61FD9lv/WYb8uxXsF6IqjXH2Kb1dBsk/KopXokvaVfbKp96dhAAMxmLDQ6J46jiYmut
60/P/qjT6sNiIDy5KxilsJxhqw9g+DKBDpm+ZiuPRNt4/9LCbIN1kh/dSCVX6cxUpZGFQjTrQ1xz
IcT6sCfJeppiZWz83r7lrNndil7NV8trfmN3mg7j6jywmp6AnDW8YrVxkB8d2IdpAn1Qc7UmtKwU
oao1znnbPvkzwBM8tN8tG5JCBHr68XE+4KQoAi9zdzE48p25tO9VRsqY69FnOMtCjpGX+2ha64ft
tF8GQuqxtQiVu7JIo9W2HvsU21AOcEOfb2Nuv6eJpmP0cOdzQYSZmyhGSJnW9SmDenEpdbKQ5A+P
65K94UgkLgAmCyUQhgCTiPgYG/ICOhqPkyeHM/U1cA5+Cn46vs+O3tzbp0t+6/UhTNGRknTZcwW+
eqrYTaPcpimhTZPIIonJCO/wEcTze0xYDfLKGzQGO2JEax7xmeHPFM19ZtkexR1USc+Z4oNfokXM
PyDyGEpkFkbtgni+8YnXIKxdtrJXCiO8Nt80M3mbcZoENkaH0Lc4MHAUmlGxiLfZWy/S530nElCJ
5lt3k48YmZ6qayHrnGtzQIpeha20SWy66boriV2RJhnBr3Tixv+s3nda+pmmPhesfK5pX5Fzxle8
iwezNs4AtC6N1z+hUz5UbveMlnjgdfwWJiNshydgk4rxj/JlBGxDoLpVOMrUZXaa10pqgafFNyZi
+5ySC5EBT0BZv8bmyjsV59mVch/8gOdnoZ12DI4c5x+IIayaRo1kNk1y22RJERJ6n1Cz44rAV8bL
xSgfG0YW4bIDLy8G96m1u+Rk65kdwD3FkmYy//Op59cirYP63k/mTCM21qR85lXe+LxADSP0bTyl
jmFEs8EmhZE/FlQT+55jr766uSCFOWCyZhp8ScbkCIXj2ioSR2lLbqrNxWXNEER642TiDXUN7cec
VnCcbPOwZi6IBfdGYMJTaaY8zCcvAoX6AKt+DDBIMwq16Ty4yz7qZHkRnFGhRise2BgWCXi5353p
vdoZMyCnx8Q9OtT+iAaM/cAm25nxMSvxw+24KzTjtxmMPyCOUfSr7qnOvADm6LW0J+xzGMowGLw5
RnLOsAHeB454jJ4SZvMRuyNMsAgGsx3b7bbc5kvk328Tayr/jnoz3VRCNnqpgKYvA77aWPc5a3At
SL3aiyS+2Sl+0Lhe/YCt4CJwB8t9qCeWiii34fu0na+5Fo+9aG8wLpZQ9zzSefn6XvgWyxWsf90c
hyNtaqp51OJuc4+NJQEonzNVEoMzOQNeYqzKzxK0YJAhdHmMQbLncukfkntQ3FnOgt315G2ihOBJ
3aEBpdx47XwoWueF0b/BYM3Utz2jrO0IGYWPsL62BmagzJkfBaH4ovT/cJTGGxZn/VhO/sbAkO2D
Unsv2+VhXElRjkljbQs/fSFMHC6a4CXKx2MSQ31VkD/K+WgO+dGvNKY/9OejeOtLy0Oynx4anll+
Jl1uK9FjFsfk6MrtWiRbogF/2hJDezX/sWV6o6zNDsKiJ8Lh1BARQT3V64VcoTI0/LJNScfhlWHm
Ich2g/1ojNaF04QI4FpbxHPk31ZzKKSceQ4Red5yH+pDziW96s0SeL1qtuv/XPU8vlVJ+ac0+vdl
8Vil3j+DZoF2as+0+bgZpInwCyxhCbQRjEoyAnptJhxusddtbWfdj5X/WafWqfStxxG4Ei3ty5Cj
TdB7YFVdMBRMJ7oNxBRK18vQt18TDqJT40sWN7eMHzRIWKE9APBT5DATfKO2YIrU8jqMyuJpLV9o
+D+0yTkXHgs5DAv0CAam0ELafKQR1B/1mjwnEBeXqCZHBPd3AoHBYczhTu22I+/8kKXafNU1ylal
M2XKNXUisEGArP6TESk4uQR3abF6pMbWS7+ZLDC8zXRcUI5LLLkKxJrixo1X9TysEE95FbMX+gKc
hjQTu0l0C3eYN0XCa0+mJ+xwNbsXj3IuwoxwX5peo2lPaKw5MQ8AW/EQjJrZRWsKfgz864Gw0+NY
48xm3MwibdDX2HN7sH5lhCA4HQyjueKY60PgFK8wPSzwEtlbNmnzQ6v71gs3t3O0M/21btK3mGwN
3pEXsrcnt29hCaa1d79/qWx0/AjK5rjDQY0PGjlds2KMsJZ7owEoI4ydw9G1MKcQ+cvpx7VxWy3z
y4qXFCl73Dd9HIDheKIW/WSuEDlj8hwPDXu8bDaiUhDM/m6pvKth084vbRmpKTsWGXPO3H1vCaTX
A9wzf5mu9kwjhs0qQkXbkgKO4r64DqZ/s7P2Tz97X9mabC0Vb+YVCAOsitX0wf/NT3XdbKdyPeCR
xULYDFBc4leROe9eOoGnKSGHpB0UN1n4d4nT7g+pJyLcQZRWg5i37FFWOzaM0gbSisV9fDUm99wh
3Oit6+6aLO+YqHgRlvxN6pCCnSzAP6rFLcSWxH06aW8Alk5LlT+bq/Ox5OU/ZE9sXLN+EPNdiG74
6vT2V1nObWY6suEm/aeMAa2nq7YAjMN88TFAMBUnl0GCa5R76bLxSeqvQw4iRh/AQ9prvunIA9l+
328Kxt4IoCeuJq5GKY4T6AuC4ETjTDVYG1bKV4TAph01bsi4dSuV/1jYxYUR4wUrHjMCWwZomu9x
W331I04xt+cxgKj63iDhL1ybalnCrvbOVco+P58TpRL+G5L4V6zw/Np1/uI76QvJ3Xue0rm/ys0m
HvSfWGklUoFF0BEzlwJnSrA5pykwLKBEMPRKsBqdNX+5w7DDUYj8US7lfh59MFFN+ptQaKfNAltn
ZgLD2tdQ1CAXy+LU2DOZbkUK3566NViK5e/ceihPcbubkXrvKtAZ29BKOwblaKa+DiSJEPhv5c8w
F/4fbDTNkR1JYCuLfAqlJOeiN+NTP3UgAIlQbuRYXulHA2tBd/D7+h0XBBqXqq4aklajecN+GAix
m573VGTFHwtNd278Myy86bwM5rsswUO0JNnBZl98GEyOnYXjML0UedeGrI4wYAZ6e6JrHZ1CtiL4
ZZ+2UN+J4MKf65K/pH9No0HJTr2aU6SXWIhIUl4GhGZLx+w4es8cDFFCbZmupOtgxyV2WwQOM238
1O62U+Ypx4wbYl8/iv6DHmiDiQcI+EiwbmBr57cRL8hH8fTAL4hTvjulsARtqV9dZqvsZwhT48bq
GW7ENRBecvGXAXAHh3/rbszyO1ubS8FW3FrZO28GJS3qfauouvwwXZcom5bTWpcH4pLEK8zdOoFn
c7Rlm3cfHk5VyfleyfVYZcVVZhXIhxEIldi5JLoa5imuZP6RCJ4Nyq12/fWMJarKhfjPcFb39gif
QPy8ruXRma2bWJrInvY4z4KEpUwMZmpm+952qvm9V98PhlIDRi6fvPoDEwbKL+ABfrdl/EnTO/AM
2V6kH15K98W86X1M4k8TqUtm3obYoQCK2jWviVtvh5ZB7JyyJpSw2Np9TmXG5rA5qGY8UZ55M2d4
CXPTbOfBOZSzhhGOCf9AQW+NP5Llm0oVoZgecE7tJD+Pz6TsThN/GQaemt7fQkc7ZwMfhG0fuhT4
HEwpfsDSZTHGUV/HcL6H9QqHHL9vHDEeAXA9d6DuCvPE3jMkvjykQeEIxx44nrpi3uAlC8cVBG/y
GwNlrxH5LJB5pVcHYrmR89XCUqN8BekwZwReLSPAa4Tfrjlr5fCRe8Qk45jpxcxYdg3o1HfL0p6c
FLZkVkcdwqLIv+rRuYy2ewJFKzOGl8yGcaAFdbESynm3hn5jDbzGaIEjO/NAKHyAKXtKHICP6xCU
eb4zcxKjagr0iUmR9Ys3Ar90ytf97qefbfwBD2lbFPGZrQEn7BvdRol3CZ5IknValu4MhoImc2BS
srNEvkc9XVO5aReki7ij5C1DxRQQPRqbx6Fji1md1jsPK65y9zGjDZJ5jGZlNDbTpu+GyEmNx0p5
O9t5rAz2vPEX5Kfe3Ygj8Cj/+KznuxsSUsCV6DNAGbAK5O+pRn9gPBKTx2hjbS1oZo7LJ+w7R3dm
H0OMvMCbt9znwNlv3nyU1Z9umm+r9utDyWk5wjsFzTgX1NUUvT6mgYQ3sA0GNYVddpPOL+ymcur3
jVkGOcpU1qyRw71kXiY36pi9qfhHmUnYF9+S31R8j+U/zzkURQ7Iqgsm4v11Um9zIxynyNR36bz3
EXhMLVxT9UQ1OVnNaXHBFU0/TDxO9/B3I63wPmb0mP5aGPUGs6MJziLfTwOvvCaOjhGTMR+vLHHQ
QA7z0bDVlr2hr6v6iRFWcIBypRWRrl5U/NSiNHR4gZKvVf5lAeg2be19wwNPLgQz/m+CuM2Gu3BI
m7DVL/A8+di8YzW/Nc4n089wFr9rMnIlOpFt02LW9H3VbXSPPIu2L3Y9pZXQ/X2xkH3GO5kVdGRI
LbM9viiWQZS2cSj734HxZctKmDZfQo9AtRhwiIokkv7OavGKKP8i7p9ohlet9K5d52/M7DJBzsCV
F3jGH5l+z3Sgdv9aDc+GheBsvsaSaWXxKbJ6J9WxIUS/zO4WSi49E4h2bJk0ES2Uy02iATWi2EFE
pxg/tRCYZu6LjkpJCAOLdKVvZx0zpZt5P/2qR8vcPYyAN12Pg5aYihj58tJXR72546kfUpSDJtSn
7ugn3lkaKDiCSLv/llKwdUZ24gIcg2ZtHhAW31vPO3n2uPer+KAr6FdtQgapvBs02oRC/B5imQbe
yrm9OqPFXJVbnUHduyrpibPyMuSgD0qQa6ARGea6HxYjjHtlTZNLZ7/kHHxifrYsXDpiWg6uUT+M
SfvDWfyRlDrPdadHBoXaXfR5roV+NrsM2Ijybhk4FhxAJ3yGD2qGYuH0MTf5aLzF3XKC+orCWRY/
yIJFVEyAh1ynCBMAYJk17gfZAWnk4LA52ptG7Xxj/caj/DogHERJN9+wTlPkI9PxPepH+Io4SmBh
5oTEatc9uTMJKtvDeoiZ/ZNxGJeeUb8NmXdj2cVxJAPB1JvefFrZFShYyO1E7oJtMBER995+6L/K
u3losr1LuUyvVYabqIqv+JyxM3c0moW5Bae0Jd6zK8e52qhRntM+vvgdNzq17FvDeTw05nEV7n5x
ypMHqjjXVnJZ8mG2CuBsXY6xiU25UGtCHWNrFspZdHSzmmudcF8axNPxafKyT3KiRmZccsynNZ+Q
ORooKKOJ1xwcCPImqj3f4CxnZh5yQp4pLQkuElJvZWF1bZ3fNbNkUGra62igD9bLI8tO9pYrXxVE
ylF2nySOHoxYhYUlAmPRj26RntYsPaz2ElZzBn1N/pQkmnwDw6fg5LKsDUwkVrZoxRuZvq3VZKjc
5aleUYkQprDIvHb18OUWGPJGG9Gx/Ro7jF1Gv7ORGKfZKTfkdSBjaBqfLmUuDPWd3mYaQhrHiO8W
Jwy6B/Y7bu8rVKVaApHGO0LrJ1WnoT4DREr97ypT13TsD6y2NIjruG+CQWRidwGtwckf4ODYDIqL
6cKFHtYDv5JuPQAluBTo/Xgd9rlpHZa4TCLWiQf3OzQHQ2sRWxz07KAmeYUOy+rbhBjIuNM0wCq8
GOUQP4qiumSOus6689j2trepWWQz1/BkHdTT2HnFaYY7tA1HTzs7bXZcbLnVrOw38wE0tXr7BFWD
IWHFtYzdwsqNY0VoA5PaTi/Q9dv5C6oaRYj/0Elt5xFBqhvxaMd4RTxPvzTdjOLEygGSqPcGAjIQ
ADIDG2jb3pFOdzka3iKb8UDFY/p0cRiiCx+Wft13nXNFbdsPS/NHIzBPcpBN2PQtKHynpU8OpjkH
dLTfdTk+zp6JV2UatkUDHUlinGbWB4+fIG+zwxuOfyddX9GzqUPG6VLUZIKBb/6mRVEFfk4tHuv6
TZfmBOxP/FRTvnMGfglceG8EaYsNJmh0BTLDm7GdqITJx0TZLD5jTh2JB60axY8oxc7ElMR5+Mcs
pyUy+uxXmDFe1TJoPMTBmUEgdsKWkRTAMGwnT8KOD4VFATtXr7VrlwejuvM7beuE0rMv7eJvRai2
Bl2Wr8ubS5tVGWN1WEzqn7Gb6U2Gc66b5aYTlo36bL+s2PM3pVbcMDrjcqoxaWvoPcyPh/6tlxr2
APKmGywWlEu68T2ypPZk2biaTPSEumFe6hHCdg1lnKaOAYHb6R/dUL0kunrsVtRaf8WjWNeM2aU2
l8jQyaMLZstc+S9axMwJJNLADfJk0ujTS7JvBvZKd6lHzOZi4vKdiU0abvWUzMJ6bmL5LkVM/Y48
H5gzYT6NzdF7Pc1xXPsqKHjXePPf+1b8S6CjS1uezVk7J+a6xdq/T0oM+I6+hmR3wproGZFosIL+
gxiRsxJ33smZkQD4vVOitKDqGv0x1cUXIFJuExdvMz6fB3caJ9S+7NkcnBdocKRuY8QYj6O7swl3
K/l3cRnqWTkqKlNeqmT9kMKlrYRmb4DOPHeaM2yNdh12KZaC2bnD3nBjbgjTpNfJINoyZ9pxTvN2
33JJpd6dHCF9Jo2VwfUc8w+roiUosuyLpORWL2O8UsYQ5homG1ZTTYyGu2dChGWQps7FtEZQE7LE
x5bv0RFAvam/ebaMTATIJa/dVtnTLmdmbkt3Tyufb/KyfwcW+JYA1SOW9ECU8dgY+m3QJyKjU0TZ
FAeTh5Kkzc9ksA1KeD4ES5fUvn25U533blK/rvi9JKZkBDDxUDvOgcI2yLUyJvJDBTrjcrU65lgW
dEnswdaTmSzLdhCY/swRlxcbJs8dxeLG4UsRipbAJgrD9Mx+Ekr+1m55ovr0AtZ7kPjHQrzVpTKC
Wq8e9SWhYcbz05RzVFfcdWXh9GgctYBQ3oqobeUYFn5219HNW+H1MXe7fUEppTOzOdfsljEvewKo
QcF0FXzwpNvtG67FD8+dPmnPr3klHuU65CfDV12gObDyWctobVtRf1aF8y/tvHlvF9QudVGXm1UV
z51qSpQ462KNegXvpCXiLExn62Xpp+0NGj0rvaZT9JdWd18MHeeocobPavLyPfPqPiznuQ0BDCHP
rTstxcSSFJ84lmrQp+bZHXiLF4aOmvS/Z73+aUbwM1y9u7WcqW907DeLY2/hhqCBGPpVVIseGIaf
RvHg/SB00GG5j16Gtuk2pxwUAiczs4oiHbY2NxUD14gt2k/FXARUPvByYOiZ+UQMU6o3r6/H8yom
tTO1BLyWWQmcNuSQQlyomDawkHyTWlfXqqyS09DlxPZYo7BVsfGzGMW4h8bHi9S6kWXcjUOG1VIf
tHwPCaXqwoJszCExp2T6yjT8QazilyQQ7ckq9ops+DInNJ3+RNQxgy/SAeje9LF9SXM3DrrRfxoq
W0adshj4zp0CXtIegLgbV4YaxgWm5j8cHdZuanXrwP8237pVfeib8VuNNLUGFxN/8MnpEmvrEIRB
4lXkN0xFTvhcLh0F/pDLrKWKw+aB9obPY0fugOVgRGBafQcj3ESpKRjwbMo1Xd6amXjP0Vadj+fV
HRefVsPARjOwrzKhQZ4dZmFxxfwAX016kFZjFxEOHzsJOz754WE1jMn8BzwLtxhEDZg0Qycp1BGp
bMgUVnHrHdk1jMyF+B5suEwQt8cMyJjL9ovUMqYOHqLqHgDyYsDjaThBUxhGhE9gYigkI1Khkw/D
F5lS2M1IiGBVpTmE06gTmVSZS6yBaMuZzEaGpwAwQ6Tp5fRIpFrbcvH19CoMvplOVcWxXeLp0XOE
e9bgPilC+cg/ta5HhAXWo2dwvs+ym7axg50Mwxmrf0XXo2XgMJ4cbJyuh5wCEo5M2zJCGSGzYOhf
89QAnuaARPDnI7ZBNMJ6INcDKGHDRA4k47T64INZNGDH22QZurubXuRvY58BXG46XwQsUiYhXZnx
X6a6Q5Q3kD8m2esHa12Kf56eTIHhZ59lj+zBAlP28VXgVXuQAjuX9NErDTVoWYfPPADyuaqzaNNE
BfVUd+feWloC2zjNz/k0arx2qX/28Y8EbpJNrAPV0iC2dfXR+qIJ50GWr6wnsfeIh/0FcJfYtCoZ
wmxg3tSPJYw1Tf10fHs3Z5hqRn9VqUeq9XQ2iuKnB5ySPbFnSBCJV4354pJv2tdV00a2RduWWcZN
IiBzBLdwVjeabBHFtMRwgnyq2nf+UG+EDlZQ+WAouLdBA16xw3KCt68aJJb5yWCqvy59oKtJ29/R
fWHrtO4uJc22z8fkrhc5jfyIm6S4wntvolYWVtA7yRrxeGk3z/PXS8LyTeCGoMTd3KM3bYxrSYr9
QKRx+rayFaJnYzfjWZt7/VH2uXpSfVHQa+T6ldjwkjBtcu7R9UyBElCWdqu8zgpFE6/DfrX+t6H7
YtMs8UJoYhgUAbQCKCiOJqsM20WuL5Y/VYKpb42HYBzt0g7sjnoT9B8D53HQt3oCUEvy3YZ9Jv+a
YiCaW6fYgBJ6PpCVBBVLKgnP1L9NL7705qx/x0Vjb93ESQ+VtLxvpiXJW5Y0HV7SbAbRBPCcUAqL
jQ+JJ/WtwfndMofJF32DLchfQyVXQOppXz74q4kr2+f5aHXcHkpv6zGYraX/4oQbt5hq54cegkfA
JirUHFDW+PRdAnTJWmL/4ZPE74oP9RUjbH7rTMFBOOT+3U0jIoi4DOVVAn6MnU7Az00L8SM3GROa
ppE9a6mJk6tOr4O9csuW1mEYi88hHXDO13zDIu3xaM33JfVYuY0sdc/DnFyYk3KEpbQwxWyGVlke
jcZeP7TkTnRx1jUsel0+NGIm4NqVKnQS/Zpgj6Zt5F/L/uBStw0ZF8gQw5ooR+2J6B4ywFhh+Xad
p37ALMmkrLLJjRDxM7etqp7ruHwrRuhRwn1FS/5b+gSGN9Jyu007zcx1BgCOU/KC65mkgXfv2+Tw
6Pv1U7GQdKiX/t0VEswk9SgZrXJv+uoLmRt27OA/1G78phmjHdaai4TVFDSYWBredLskGkPMedsA
yDy0LMEjKyLwqNfjuJ/hZzcWo7ylBcFiFBFlyGdseL8MbmPgwyIlkNI+ap4+seqjpvIBk4oreGLt
sW6b2aPFIIGJyrevyecc8DthqxDvMoN7al4Dc8PmP47OazlSJAqiX0QErih4be/VUsu/EJJGwrvC
FPD1e3rfNmJidzWthrqVN/Nkn4W/mFufoNZRUEvCwSBR1PHvU+aG98eDOdgr6EjwNnhbiiMx/xif
eYT+5uc7cCcbssfbHluS69sP0LGweMwvhc9ak+U4A0FS76opzLcCUu+iyeWtmWE7Rmj/FYYWbQ6c
XUT22cJjEwx0QBsvhTr2tLNHviSjsqaFVRDoN/xQXvrCbJfYdq1Fxj7r4Fkg8E3JzNNOCf65xs2P
7UAMpXJ/RC+22CbKjRMCclT4CfG+mysaHqwNFGTjh6iUWV45vvR3gN9u7Yk2RyIdUtNFXnW9lZcp
DDh4vw5h7MKkLIX6LMPM/Qvg8i07U4HHSNCv4DgTqcVNZW8aO7Z2/99vWvKPL0NUcQqalb+JIuq3
JJoFKwWr3dfOPYuV6M8CmIpJBdpDajcetpbE3WcB3Lmd4WI0pUCh2GYqcFcDA86zAjS/bTHB7F07
x9Rkyew3DirCyix50Sgzc9s3RcR1Lh0uICDtfWBP9Vp5Kt6EA8QbAnvDqr8bJLVfe1/BUMT3X5Vc
sRiyNn2U5dcR3gkuD9VWR4Mt7+PQcb2OeSUCbPSbpwT0Ip70wTqSQW443Ftskvxa0XJXY2bmL76e
/9RkjPhiMuc79GJBYoO1wypPZ/Ey15H0sVb05jEObecN8nn/npdVe+llE+Y7zwQiahnkz5vJ4Cpo
hc4RKEX+5mkM42aJV9upWV1x+082RZMMz/eCAiZeCNxQNJtgXcUAMg0QcCj6+DGbZcQSWGxkEaGp
zV5Pc9dgO0w0lXW1Cn/YOFkL9akVeJIHzK/M6gQZwrZxr85oBw89N/fXINNgCwutAPtOuX3CL+6T
1AKby7Fnbni/coDUk3NwPd/fi3xIfjVv6edQ9953CeL55LtC7msWiKfUrt8bO5ySlQ6ggMmgZlJv
KgyGGVgj9n8krEizNse5hquxrkek13Jq7ENeOpJUBLsfP2FROFe1iFdO2d2bDpRi1G9oEqPDko+I
SH6OsZyB32KmXTvF4IPHitiaZV1hYTFlrj9xv/juPdYo4LKrGTx8K6fvFNzo1cB4hJKSCnOlpQNz
3+FyB1MF3r1O6gynDq9n9gCM4b+U6nxmlZMuNRrGpg2HZE8E4ZezwfjtA939tQmAN4ws9baTmTpq
+GWsD2x3wvzpJfeBJBUf2uDFH/JqOUW4gXc0lXCRFPf3RxH788mbsvFVhtAhVFD/A6L9isjJ0iBs
i6euHpO1ieXoqIOxoKasbJOSK0qePI11RqPvkECPrWAufzaxaHaeU/QfrLBkve4jcOuU4NnJ/V1Y
bWugC9mmKYu+P/D8wW2GmZRBk2fjz2qPE67IhnDHYFM8poVTXocq59LKM2Y9sRrI3+cCsya7PVAv
ZuVASGXNkkYUaRltv2URZR0dw/WXtWrehU0Hpxrr+GZIWBEVf7hRki4of5qYMYeI27poP3orqB5o
YsGxnYpiE7VY8fGYD/scKXkplUWxEpMifpYxW1pubJ7zaR5fEC0Njvgk53aF38C1WKm5YWqcyeHU
QLuAtgZxydfnTpNjLvuTFVnRiY0oOWC3fAuSPmSbbEXxRXglZdG4M29mp4ZzbNfhmkKYkusdC1Pc
/IS04P7MDjasXMpfzX9423lFtaU5qPjNwtimGyCMdoTo9RuEuJIRArtCrXzxLlwv/5AuNNRM4Shp
4vyxrsJug58kWsBL+M1zaRCqksa+DSxskx3BQXq4ZyQOs77SFzHvg8hqz9Lj0cYR0uB8zrWb/It6
0l7QKsCjk/fNNYSzDPFHsNEby3Uc9NHGkiROpwGGXdPn0Q3HDfGZbGynFeGNYo/8/912vEfg/ekV
Z866T2iLlbrZqHl0vuNQ10uXNcI74iVBuzJZsRNp/sq2c9e6mh8qJ3ro2R4tUzB1D6LI3Z1MDSDS
DONLsyD5WOtmTdJnJKNViT1YrocWqP25MYrHgHtyvkgs0gdZ2RwdIBRrYFrMdUC6l00Uw68kkYf6
ExCnySd8nOgcy8GbjUenzk62E9pH7pTgcwsrxNjpGg9ygBMX9AVwQMCubM5J9mVUmZFj87jdWNkX
dsuf1s2fQ8/mFOkzbu15+q0CTfyw2MURiF87yM++5D02Zx79Tnl/MgIpH+JG15sxm4NLAKzpkCtm
mCQt/KXrxicnZbPqFCEChYRySngcTcCASA3hfoJCmyAl58CoLJvFLr2730DxjVUusFhBUkO6IBo+
amzgmOT4ghR43W2cRbDEiWs8p1X/apriVdvxF87eS1HDdyYPy254jgfKA8N332dyLdnE8ttzHqbZ
laswcG9DMcU7yl0gfHmuvzcISVCg4BzhGngrpk57aXD0LTtQy9Lq/2beSKACCNFKr822Tih8TJaW
26zA9CBLy2I4NDYgDCJ15hfNIyWSBF/tvv2MID1vIy9jdTuMKj3FRvCPW1zI37Kdf6EFD6yCu5uE
vLA0e9VxAg/sr7NKfXU4aoEcY7Z2+/gVmlkN+RGqel31xVoM3RUSJcEyxoWRiARWS2lt6JueFpA4
mi2Lmt9xKv7xZi5pI2wulBW9K8/+BO99gxL4C9rjBAzwI8+7V4ryPocOi1g4U9haGB2FT/INRiAT
gZ5fDS2uTkOYpGE+xNZzbEzi8X3NWQC7k+RxkLxk90RnAbw0BN22mMtEgFAej9OkafiAaUm6q8S5
YKJnNjbsAWDs1+luc+yNL9Ng/VSbw9ZsgmdKXd1FFgAGNJu7KaAmAlf3xueYgBGV5hXcHgaKCte8
MfFX87qAZYGhMMyJAfU6qXDjB0289Rx1dcEV4Z13413oe+NBWB5ygbSQzeEtPvTF0K+7oU9f8sz3
0L0ZuCNAxIvGwUDXOxwneeOgP8bsX5Fvmh8jjp6NNv8Zymr40fGodsKOKYrIYK3V448cDMq6kM6x
eQcTA1w0/EpIy7PQ1op7mPuNMPBoeF5eofdLvbOM+VHHRXCFw0UBrme4zyEphHdHNTwoibYv9+z7
wspkeQ9bkjsDyAah20dRDzWgaKWi9GjG/u/9GrgywZavB3qvTpNflk91NyK/lQTYomrCO1FSk0ax
gKm8asN359+o5S0MQHFJi5dT716DjBV4bI/11YX7yCrGZlUda/AR4znmS0DpHztGmcP08akMLI1c
LWsjfc9k+yFny6U+D6Z4BmIaPSY55RY7XSZIsYSqIjdTbVZEcJKOqxnnyiIxMnkV7dhvalgvmwok
GmD2Jn+qrPExVQTnbHZjpKG6TRmx2laqIfTWUXuYesTae883F0Q61CYm7ImYHuDBsIn14J7U05ul
G/saWQ0GW56rxeBRNGImSOokS081nW10wjblFnsXeSUlD44XfyW6f5q5B3lGqdjw+CE+F1Pz8feX
aurOQQsRxxHTB4oYxAK73DUBVVllMwbrki6xB6g7BVvgyVkiifkb04itFcibW0vZxobkI3dRg7wC
ChydZESJRxoISEDr39KcigvJQO4UMrvU3PcZOk1ULivXgB3oTj+1s7p0AVCaXBecTOQwPCN+GiXn
ipFHwMJD5rNcqG6XcFni6+U+UAudLDsb1ArXx5SnN2H+JSmHcl6+1LJnOeSrs1GSSMDJXAIwQF1z
2f2u03tCE+A/ZSkusxfNzrukyrxHpxKUXVhevBe+gIvvdxwfo7gJm2mydjnevNY420KDMOvtgG8I
5IZap6RjTdyj1kQqnfzGS1tzbwRDVS9Gz+UaoWbO0uoHGD0WGE62tYsSv04AzC0bZ8JAXN+XkuGc
HMwGE5rLXLBU9wI+lUe7xJd8TbraIn90D/WJ+G2OfG/TNjGRWIOBYUt3pLnNxuY3In3IbhVGXY9t
9MnB7bixG9WthzsHhDjCZ0Nv3aE34Il6Tb217AhUVgf1uephwVdYnoHGg1nAE38QGukS5+hJZukI
FK+CXclZBX/qya+tLwwp/EdyHFajarECO257tMppR919w4RZvlIWqb5DJ4FCa+7gA28FxSzbKqoJ
HFD6qqscQkoY4VJ2BLSLhn3z7BHjd9MxX6m8E0dd9n+FR6AUdtcmKwQx4fbb8gyConSXYRuV/rI3
/Yp6QqFZUmXkGJoOf4HJVZxGE/xDpkPIlfjPY+7G5ZFF7ktcGc06snzuRXkHt5aqhEnZV7fitIZM
TZN8rmtkpslf8vQaa6jS8UrMo/Ht3U8xkYcs2jOvWwaocli48vY7GTJeyjV1YjV3J1EaetkN+DHc
cfY3WUnwL5vGflUFPK4Q3i4Kz9ymHyMbnhVdNTnmgi/fpHoq4tscY3t0QRQYozz6lPQcHGWaq9Ie
xq2iT5yxHJPmPJAzmC19xytiUWN1y6XUIbdOKgWRjKpy62LofjzBzkP8L4LPthk+ojClIUlEH3LU
740F9tBsuXyUto8UU1OgUguNV9C3eemSHVlkaf8cF0PIeBF5r7Lm/G5mAm3pvdVzuG//bGyfgc3u
OkuKd2oYiNsqECYuaU5MjlBaxlueB96WzxBbmqjfwqFndioo76XudpVMDoEr0iVwfFK563XtPhmO
YxyAR5fvbQUCznEfSC591yYGS0nCvO5d48CdTGycwXqNMnlr21pci8ZK0d2N6tYEVUT7tPynXOPf
2Cc2vitBrlNUW1Ic454ugK1pKmPdumG1Nphw7jGiYJe6nkNez85XkKhYPzqpXNomNWIkgOMlGABg
N7aBkuKhdA2N9TARTzqHNDwxwA5QZwLPWOdt+trh/V/GacO5VE/ZRXcFOQMJdymNY365QUovvBu+
mCHpZ2F4u7vVY0WVTIaimb5UAjhSBJiZRV34WUw2gL4hfXdaA0moJJUGavWm1XizQ6IMeXzjGCwf
ZJS/dTbo7zhCECrKgwvMFWlaf1TTDLsAjg4Ne3h6Hhz7ffKKnVG2+Cfow2syQCvUKJC0NIGtyRmb
xOx8Wj3myAxg9GBT00SvHzafBrWbSiwqMo2Hgh9wQpMVScM4Om4nnIyIsKvcfw1l86gdoM/YeGMw
Dgl1QVzrLigrt0xnlyEoNl0lDihWB11Z9E7U1DaMWx4FQJLzxgsgIgxPDSCKuqbixSLbMBDxNjA4
4ZripslKG4sID+hgEejLq/HFTXqTl21FZVxwnCJ+0F7g7iNGLEx7Z2bxwakJafTVfITWdZ38+bkj
PmyIaUeVxnfDtX5BT9eVfvSrsN1djAaUYmicLbnsvPzs0hjddyDppfVk8QIGOi0sHuaweO6dp9ka
nskewgkxf8yk+opba9tG5npy6b2FopC0Z+MOY6bmx5ppeIpNEul46jKCT368wZGxhDu5GCNs6UR+
VFxfK9hSk3lqNeYbx8dI7uJlnhYmCHVnfGSlv9A1v8xuOISO+SBKRofYOyqLhomOuxEmgVJi8STH
bt3dgjQeQWJZOerR8MutDTg8AAlBIQ5guYmMJPu6ke+3f5sEfkwPXtNgr3L1W/C7692W4V5uhhla
k7SufWFvnAjtyY2WsNXwUbYHZsidELeSPxqwlubS5tJUkqjF1VymfGthxq/MGAcnYOjY+B0m95vG
tTfFV3pBgcMe5zE2YFzCKs+2gegOWLS+2Djhy9GUAfjMPyNrJe65BLAJqK1sG0hXUF39GMNfHFP8
ZALnaXS8ShwWZJJMXkB4MMJ3HLyFuBjzdLx69rfXEgy15rMJpW+sHhW8/9TIDypM9oElHmTWnbK6
fhimeoWutYhy8RbNfITBGD1NhX1rQl79Sk5nc5pfqTRbZsSoVyRE1YI0P8lBSekjC17C1N9VOu4T
tgai2gAx34GHPrXkp21addociU7/aL7c4MX/jSP88f8t0Y18LVSw7igHVyi27fDgkMkARUq/gXcq
4Dmzo6JawyYLH29MGn7vIf4AOX2BtH/W861m69CMfCgzsvAkceOgUaUlQNN47XK3jyo6PHASgqHb
xET6/PIrHRLmxWBbt2xJMfcmXgqbieZ5RDsF/kJkYPkLzo6RAGQePdPJDHQdBGPET+lxeFffBMO4
r8e7IqnO0mrXY8pOZeT1zsUSF49eTv6nJ4yNoiwEcCO/Z/qL0PtQU1au4e5tbREWJhIhyUbZCDf4
7ngZDHn5TZzu3RMmr/47JpwQaD8V22S4YdH+UKRKBH1nUrxbeKE6Sn8RXy5hUeK3/ivDdzocHSrd
7+l/q9+Pfbcva3VMuqlb1+DTpxjDOfDKk6uBAaRsuKvxGFuYnezOf+qT1xxD6+wM37TaHUGBsMz0
K28915gXS5NlSLyrm5wWyRhDVbA1qU0YKOLtBdYGwMfvsP+xVWOdZ/320Xr20g4gSTTjlvTY1tHZ
K32l734YvFKd9denXrvWAABmw+ZFz50vzEfO8ew6JDgWIt/etHR8uc3wj5cBlbjBlrossnn/Ug8f
FIWYKKSrhk3dYKqNYtpQ1f/P72FuFExKktV5+e42svkmEfoVCGfdRsR6A9XehGgfRVvsJ0A/FaJx
n/p3wvk/3Qr2Bl2+K8HjIKhSBMO7hgoaaigerdhFlc0OhU8ALYuGnaEI51Oeq/RTbYJMYW5djyxT
24JMn4735F3XVKwABPJWikRWXmVbo24tjlvctrhk4m56VjKHdGOcJ+n+jfTqVhSJDQnosmEWa8v0
Nz11dDqaDqYkhNi31WOhGzwizBv8MoVzE8GbwX4LMNK6682zUk8TT2QxuqS4CToqIZeNB7Fvcs6S
/1+dGq/AeDGkK7mi2uFCxvUU4CUrRHKeOeBYKCy7FvKCa23n3N23OCBY9bePhYT84jXzXqjyO+nH
c+P5zdJK9clwCeD41feIoWttG+ReyuarybJT17Nskj5tSGFQ4g/s98TeKbZhA5rYMSRYk8sW7die
ehtDb1xWHnW27M3xJOwzYb21c3kedf1Wp5yopvEY5+3ZHMdvIyx2CZFBn3djR3eqWUUPBaaqKc+u
VjZx4JSEMpytnO3L6BfvvfCuYdxc7arZ+5QSNEl2SwmQVCnW8NT6spNqj2QL+jrme8Q4dgmG/siG
7LsfZb0qh9Jeqky+WGn5gQ7BWqz33H2TuvnKqfK/rvePsutWgSAGbRDoaF14cnXibWOvHQhlZLsi
DajRSb+ymR24UWFb6EmsqtIDFWUPd8v9hswncls+sION9UyDM7DGVPOOsseTuq+lwyCeeVrEi1N4
+5iPQPbtq1n2vwbRMNNBRYma9jllN0tr5Y599qpxTCzf85HpKl7kDhaHWMhDMHCid465C4UnVskw
rKFg/sNPyIhFpjniBJ/FnUhZs5qxjT97JDWRRNYlnOa9b/JCQPxKsZGGbvrMhdlcBkTJYyL1YYNq
x2rqdaiiPW+rLzFSxmfzGA+ESiuj4DKjqz0Jij2y5hYw91uXQMlEeFdLLwi9pY93ohXOr5/h4irC
22gW67aYNw2FttLxsK1B3Z6HkkVB+s/FTUuRYghTJKaABdbmYzMUHTFKg5Y9vJB0asit1rW3jDwQ
nhCKMOtZ2ZLHCEZQd9Ce+21iGli6Dt/e2uKUhUrNxGVvx4nO7CGKfiiV2kBr59WCedluFcXUJepd
Xr6AJnl2W1SoKT7RELDFruCt2zH5hxUFB5eQn5ZwT3dy73Kmg5Twv7XQs8m8N9KMiPpi5u0V1AH/
kNrY5NRhjkpehVm/0TIAalmrvaecF819bNE27afTw6Szqg8rkB9eWu9EPR/wq/JLoWxpMbrWc2U3
r6NTL2HUAJqQ93ysD2DDjNHV7NwIMYL5RzWZ/qLv2Ps72SCoBGBcK6TyNh6AkJMfgCmULbXVifnn
jA7sP3IHBauMPN80bflHPuyls+mbmIK3RBukNxSHZluh5zjIelRzZGl7HL17jaZ8cjoXFOc9TeMf
K2GvZt19Eg4/jyGxhrboy7OOq1VJxVtX+FthyFXTYOSO3Es5+K/Q5D5V0j9qycLJzIxfLmiUN969
gF67dRUM/niCfiWPcIy/uKM6yxGv+bKv8zd2FcDm0pmFGdBG+PnLMe+/CzjhCJmLaDQekCirRy9w
VvndZdyjRjG8ad6eujQ3yrOWeUAw2zeOXZ3xhahWFM28e1Nx0K0+jBnzZPJBge5H6oZLMYmdTdA8
dLLNvUcz8llBYCOgqfXRTX87TvqKjI+Zjsu6AHkQlF8Bu4rU9T/blh3MXLl/VeUCyXRZN81P9QTt
AcK1Q1BV4RtJsGuqyV0WjX/ysX3YWHFWUPJ3VL+x9o6+S4uxpe9ORZdSxI1hR09rzQzhJwSzDPgy
KS8eMCxsMjgSwrtGCV3OKKIXK44OQTK9+hWw/ZjHMvplQnxIp+jg0lTs5e5PC9PJpv4PTycKVBWT
lQVRm0XcbMNNasX0CNTJLvWtfRn7h2Ks9IZKQkyz7Bn9fONT0t059rXnPPA9rDMj41mN6LVO++Kn
psXKsaN/hbT+lMhWXW0QcPb7/tmigZdq+zuyu3gufWteCjldx67aOHn+686Uh3WddUgN8RDkxrAW
cn6YJIC6uO3fJZ03Ox+c5gKE0snQ8Vfgtjc5NW8oN7+DlCRtq+k1iEyxjAkzeL0DVMK7wE18MnIb
rhQ4sUWBcX0xEH1E43I3lQmekuNKHMzMBfhh+D4uJ1tssizyl0VncuMaHqxE426L779Ibj1FH94Q
2Y/sw06umXCXi95IqSIi+RTKaYg3uc/1Svr5Ox8e8NO2wmRfB1xpA0GuN/gpx2RHw8e5z9Rrh6Wp
GQtMGZ34BAN0L2Hkr2lYP1R22ivfME5mPL4B/EoIvqqLO0zUVGMXgWz8mEbiwSUliXy7LnvrGA7x
Cj7hURV8ZmjmrK49LE39/A4nq+NSLpjY4RbkWfQyCVRpuNfRJg0xXEWmAkjpH/2IcJGf7qDtX2C3
7N0Qkc1rweGxkRmnbEW2/Dso5j+uj7/NFJ/bkshVStUtr+LhXJbDC76DbqF5gBeD9MWuz6YWyylS
DhYnd8D44Q+7xsHzBP3NrobPLs8PRujAaswwQt/9fULsA+rjjIlcIIs8FEBjR7njTUEuwjvwqTIP
dITB0IRZysNb1b7aVKsUZfUFuo5ejauHIKfaEGHRI2mDorQw/XHcshJYuvQQtn1+Znl7ysjtZ3l6
awb7L2w9ovLkP8Jsa+OBJDkDpwXLwoByFBfbNKYgr/HOjjmsXc+imIWgVV3NTyIZHjOUdMgDi0zj
r0suLDA3Buqi1xDkIzykQz69UEJaGPytZRCAQoVbDLW54fj6kkVCAKsFfcrgV4Te7l7e0hWEMtP6
hu7yMMWszH1QfFm9idhPxTbmJsgeYV+sgJdwZY01oY8fJSHD5tUm8v1VzfuM7pQlm3YmxsT8ov1n
N9zvtrzF5OzvWS/nB2go7/Fd32m5syNtLTxKtKXetuW4sN1ml1gzZ2i764IQPjT5NW6zpd1/h9K+
sl5gGuHDwGkdd/2+jnFXEFmpfLZ1fbieycMk0fydhg3mIbq8qNMNRbZmRX2p+AnpfDsX8BDZga+U
4PXSzMNTntlPVm2NC+3WP50D8h7cpdOwGbbn99jFjoUUlJqM7ACM9lVQ4gwViIiGD0lierZSTApu
FLEhJu5sjdmP3fRUH44wqv1VD54xMrnV4+MLYAviF10XMx5HEJJsewHZGPFv4/FR4Abh8dQXqpaO
NG7hzMQ/iZd5McXl2q2TJTCL9Zy1DzZmVk67F6VdDk5suRjbbWncejpB8PfwQRIZJWxH+QZlxy8D
n28VAdOv8ksX4orJ/EVap+vA6NkaKH2ePQEbo3/CkrLCCbsdSPXSR8RtNt4Frf/bW/64a/3yA8H4
wYZOl1rRTyKT+6L2LuzMKcXqQr8nlvnuyvQVcGC2qB3a25CHVn5aX8vMPmVJ/NyGDBEpS5uz600H
ZGRQFfpa+8a+r+JjaRDQpNqpAZfDB5p+eJLW8tmf9rWfJ3hnLLTGDrPeNAb/hkoTcrE49uJseDdx
fHmqz4/FkL8qmyk4jFg+ktU+CIB8ZqzfeNECyonck+PywVCixw3UN54rFN2l57k8i9RKxsZJiHJV
qOJsuXgK0maXinscJ1Agytl9F3b2NofmW+RgYE0MNQPDI79RTfZZNzygNn3gTGgkEUb2FiJM0mvg
qNc2IatIg+7NTjp3pcn8KCN8dLmnDA3txK70g/WMVe881eVHZ/FMYg5+oB3glRjJNtZodxhXT/Fs
gKA2gn1ZziFxxfSIuwqE0BRs4U080Mf2r+e54wfgnIP4w0yQtZehbl+6mrtaWmlNKVXDlYsIi08p
UtGgyEBT2HgGP7yJBjM684uqg5e5am6x8MmCUybeaEYfs6VihIakVec1yxAFZkkZuF7QHsQTMqCC
5OCCTqKxmnUX8x6arCvJsn1UyCe8VhmPuxo4Nui/cjr/5vfhsTbNd5tduvZwlTBvLamffHYck/W2
04zcZoJ30kf3x8560W38a3fWNwtUgfgAct8TsEHJ8mOcHIHm51O5TtKo3GU+Njw9hn9ZguwXg8zn
LYPkHgbe0aadL6md6wDzMUPgi33xW9LezfLpOrWStfQg+lPAZBNiRs5VfKXU9yWhyTBJ+EHcDiGH
Mq4n3/MvIsFxBLJ+wlaYnq2yuGgPWEZRhPT80u0AJteejGIJVv0f1+c7jJtCNRIXV8m00sz1Uo/z
p+QYIBN6oXTzPCbO3kzr98qknxl4xDPONdqzo0erogm5teH9WeLNEPLmRsZ6tAroqgHF3wr8qlU/
Br59qe7PTpMwJeO2xs+UsC4PlEgQo8O7eXuTTvIWs5NfRVN2mxt+i3FuPeiQ4SXIH92Jegqn2Y4I
4IL984pQNh7Q/8NoufdpBZzvY+Y7azODjmUinI9Gx9IdlkikJpZyVnRNu+B58rv3opt44dfHsa+O
0ex+NfDpoDnPi9x3vzyFM8GCXVc4/d4Oh03rejsKJtaTALdqTA+TLx4d/nwkjhwk/rqssidcQHcm
JHGLyV/3DBTSSg6JHletk/5GNmITl09YFzEU3ZjiXEgC9pM/6n7TuxCHfYGFxfghM/Hm82aiQtHz
N6rSTxTt4eQ3ON1MimpQSLwXwgofrhl+Bpn73WflP79VF8UrjWUpqbvZDaINXtM1xXbPJWAo8Jke
p4IpT7HHjd4X9TlXPTU85DFzUT4PBv5G2OmNFT7ign/Mew0/2WmwbnWkvwbjGDFYUomwMocOVMpw
oj16RS7plIXuWtbOQXTVLcQ1vGwGdHi7P8l4ugVdU7FGUO/s0SaQuNPF0wVeZzvd1n5JYgVpsqCB
hJ13tsExiX6uB3NZN0i77rCP+/rbinBfZLb70DokU5IQUoJUJQHSxFiVZE5KgtW6GHfYT7hskrnn
Wv8DyvRZTFQqDWCuWCWpW0onzYLUKY50BWt5DsY33vUfmZ0IFCbilEpVl7gEKTgVzxUoLkhQxO4N
oMeDbH/6e5TU9opXO6OVwzJXzgBNQ8zQWa1X4JdvXjGS0BmPJK7w7tIvC+VvWUj/4Eib+DEflnkf
OmybE0oijboyvzQBbPWa8aPpIkLPnXhz73eP2PL/GaW8dF22s0sKt3LPwmcxPiojeTVb9zk2y7MH
9BE7gfoLpmzbtWSnfZMqMq+xwQ2waiZ2EEPXps1Dc5yHamt2jrtVBaCQQM8M3jyxdrMa6rG/E2vH
6SWR+bcjioe6ncflnNrjyjR73tLOeEy87BSn9pJ0z5NAKkWOb2ElT+G+GqzXoKjvB+ABMtC5dP2v
akA6xxRPRzrKjhGdVcNVKS9eK4BqvF9fjTbZ2brC6DS+YPP8mDv9083xqwoBUNHEaSfQ4ujx3LcM
OQuClwJpAJpwN/VnKG/vcdSAHXM/By8+xU1yAXdDRJpNs+qjI4uXL7rfViVOYSvhOIeAurZcPAag
vc9Z1G2BvB20M2xhRJxnc9pj6/pu0A7pabFhzenfiOsRuxRBZ684taH69RlwqrtqFZvze9KMfwp1
885UDpgmknQAzcBTMofZCuz8Rin92HfUMzC75NSmxvhCxbWT6SV3e/AD9QHfwEZbyGbuhO7FFdVO
zEtEP1GgcrwfbcBxaF7GnmKUvFqHoV7nZrUwZnlMrWqn6SI35mIfNu5z7fLOcpE2W0X7m0GNaq6e
q5HXddCwxuy3kQ/f02CK3UNkWBdd8Akh4ETDNnBth9wbozBV3GGHTA1cU2seeUUx7kIPcheZ1l9U
mbTeya2R2evY8A50rh/wSqxSszzOXvODLrCF77S3A4gVWZlgxXX4UVLJ5khrtH0Dq+OymSp91ipC
rdCwHQ7GUHLhVg0G+aGs65OK03QJW3/a6QDk0jCeALcvK7f4wci6MuvxlYqiaRd44wO9BwQWMQs0
JJSKajpw6Vt5sqb6+c4BLU+tQZrC6PL+OAwkMWPHpLmw7N88HiFuSiRiWMejMzi8quC2r8q7D3aG
08vyBCtMZ6MlDHjc8SsXpYaA5lwoH9nlRR/f6Nl8kdjkB68m2+6YF1uFWJC8/zg6j+XGkS2IfhEi
YAqmtvRWpCiJMhuE1BrB2wIK5uvf4Zvl9HRPiwSqrsk8Sb5WxAxCTtYtxVpAuhJxAtWuUFO8Sp3G
oJ4JvIMcCTtMtfwYrbLG4PZIhpifjcH+qIbyjhYIwJQcrmjwO2QFyQvZkSjkjGk5Nv6ILNSgU0eq
YhJJpKBYR0UALNhf4y5fhQhFVhhBdqYRXSWeZmIFCXRBatGE+yIB21jOBzuwdt3QvSSZvzRkTvVH
OWQWryMUIdGnP1TBrOC8jQ3rMez6GqMMn3GX/D9ngUcsitxF5k9PJah++LgKVigllE6f/ZTaYLRf
Qg8+mCIY1iGLkMjdZYKpNMMcwL4TfwnJfbWVbpsZgFzY/xCTtRlkdNJVdh5RwfHOHMkH/YWKlNEI
qyczcM6MXT/wV57TniTAuek0g0ptrniqaMuxN8i6fcaTcBja4Wh4uGjbdtx7/18qaeY8XgcEFaCk
beThCYPYRyPDYckpCDIDa4qftx8FOUv1gNKH2dU7sNj3cKK1KvlniRcB5Ug/fQ89m6mO2Z1ARe8R
fo7KI4Oi1zVYLtFNbCyTAYU3PJNJuPdi3D5jaSG86H9di5C1OB/9pex6LE+xjrecHGeLF1zW5bHM
E/4mkGaDgvvGKRWOb61+Zrf5fbwYVg//QKQZ5Dsjf6HmZSuoqieWBqxzhd1dSN6DnN4M+SEtAGu5
YNaOsvHSTUrYBbU0UdiDaRxasmL3qXRfUVrApawdBGNjdZwM+HFR1YBMHp6YIEBt0ng2x3edYm4J
BnS7KacvotCaab7X6ZfAzoD6h6gNb2Zk+HzUOYc5C43XwOKixtENUMKBE4wB5z2vHgKXltQcRsv8
FRZTgoB07PrqtbGV2EYTctS0HWHxhFjzIF0vEIHBlcCFifE22wmHTYPt+4fGEggjOJd44xHKKHr1
pvLbZUmsMvFKkDeIr73ZxNfCbGy2Zmtl64AJOO0D/v6IsmTi940ixBedn1DjftVGdHTC5CBM+67M
bKUDYjIJqCns8DrZehmLcpEZ4S54PLqtN5w4wvYir96CVFTLGnICiq6jUQCQQMEsa/Mfs+dbiOy0
jMQuD8kUAuWaLqQf/E7IayR2sFU6x59Y/aDhWD/NCO4inbDQCt2fhNEwCY4xb7d4kPjvfWIJXPJV
yQag8TAj70sHgERGm95L1N1znblMGSLitMqj40Zr4vRYjVuCXTmBfom2evYZwbcu3SNw7ZOb5Ohp
LES5gL4voaaLNfwz5p+DYXXfbDgWJdqtBTneuFYIHyZ5j0++bV+VxglQzdMeF+sNUc8WCOCw6XPj
WTc9QrmOlV1M71PHdYPzr6RzjT9L2/4dSQBYpHb8n9mG/02ze4Shts7y9o2EZ8oPpeib9LAzK0kU
lEZWV0OSGXTwjbbo7jaMsad5VSCPXsR4+guHmCHlHRCKoh3kLXG66Rg+IBZpR3aCx54FSIeN2xey
kxj0Z19XoDIRL2ES2zb9SMQEwfZwFzdxbgCxoJBYi8J/hGgagBHSqyHQgfpzMy8VhSj4uPLMSGhi
7Rgg2GgwwE598uy4yTZEkMs1dFMqv+RtyiM0v479iB6zRHflaSKJvsniQUzlX2o4k33BjBhMPcZg
WiU73welPhqIoxeAWj5l3P0VAdFyHevGVr9TmHH6WG+pW588jNR9hLOpcfMvQ7Gbzj0FMK/YjJpG
IFDjScny0ybkOMGvAnKl3mYulb5fw8DtA/0mEZIi8hpe+GKf7bxjlJ1Y5ybtui2TszNRwn9mM34U
ZvKXRsUBiuIxikbBkNTdCzJVF23c3AwFkaTuYeCF3LBbu/W+TJHdFZGL2N2Dk2rd/1xGFHymJvhg
k6M0SnaiyO+xaaEPZRLiD90xtumtTR7B2SuPvGMvbuTDYKLjUna1k0PmL0h4qxYBks6B8zpwwh+v
Ju40Eamx9NgbEQtxxEn0Xtvij153RMbEeIgV4tIK/b3jQz7HHbFHuGH8l8SDID+jIXdpxp0Qhvqj
8+0fQ4QvPIUfU8Wr4ujqg6DpJexT9MFO8F3W5Y4X4cOq8d14wBNIj3ykP6ZEIJC9u/CG2FzDgQA0
2na/rArmF6wvWxL+knWUotrhhM6XoxGrnTe173XT0+4hQJ46JmkyQ1Jrw7Hl66mPzF5O9DbbkT9l
6ff8hG2p/wyJIcEOKRy5UM+BhQ08ekywheGsVIe4EusvF3OPliB2amPty/h9Mo3/fGyq6MhhCplt
vk8Ni8nCWHz6+Fk5+h5PvoG120E7Ow5W/oyAYoKQxOmc2IZz9ioq7rgdNvxR81pTXbIO4wvzPWPh
JvEDy+8h3GUltgyBYTK2FfaqpUPnmDTSVTraFZuc9trabCtHzz8QGJ+trZw0BdEEWC2xS0sP8Jgv
DkNQHlp7bveNQug8GZmztRq9L8ewPWIcvqDJIyqDMxElTvBX5uU/3T1SMCi0tOQailKmHQVCOa+Z
/jwnvJuhZmfYG93ZCOu9Kgj7tEtAdvEWE9Az7WW4H3IKEpDw03OU0B7j4bfpvV2H1UMz7MIxU5sx
MD+jkenrTC53TgTqCdvWXuGnYHzCMtGeEOBJclr4X2W8ReDPppbpHolVLpP9yua1nMsNeNtvhcLr
LfQTsnAESpFEAFTELDV4xcVIWlSZFbM5XZFpYY/HCMxKntv/PIe/swMKB4jyG4O3u9/xIkGMlQui
a557lwFfZqHs7uS5cIZLbk/0jcNROe6Toa397LivAVt1RvBRTNYcp2o7Bz9M3gnZIuRqyRK8oS5X
m0LDL/L76a/10veRkgbhmvPemOmr0I8o+wipSwG9gWji7GAauBCVzO/klbMBG8sZf0FC7lObBM9C
Sj4z91WX482Nwldyij8YQx07Ied9WzTQvPS2KOtrPUprz1jOBMSH8FD1UYFBJQ039lzZK6Ap9trT
3Yc3hy8UqWJpBrjeEdHHW4AT58AjzcOoMhSKCV11zQZliaUKccnM0DCog08V+m/dmLwHMdXQ0Hc3
i/Bn/MrduYqATqGiAR4wAUVN1QTbFJmvQ+9OYi90wBCNEB/s1vHUZ+S3X8mY/uXO9K+1nHOFFESH
+ujleXOy2uTXibOtG+IasALjReiYPmt6NbKpXxmmfNMGcQjAjbkR8QMjinBOcSf3hlcfKqtk0OX7
95K8wigBBhhkPADsG8s6+VABr1Lj1F9B0z1r4OYhAvU2t5a9EbP9GjQSfYO9n6P4QKx/oGA2eWtk
oHWDeoehHEUUh/2+JruOGxktWOtMKJhLyQgFKJPszmGqGXZUkE3ZbbOiMffYZn+6UXqLKavw8ffs
qqvJZ2jBCINKgfZ/Vh6SGQ1ieZD3mUawlPAfgZ2BLkoefIjCAolu9b8sAEDEZ+1bkSffnjB2LR4T
1Kr+CWIOmU/mARUSn9lgIfdQwTka7W0BlLXjq0AlA4w3cud9DAK2aRXXS3+1Z++aP6gcRTJ/jd18
GGLOv9q/xlThQTy1K/ZoP2NY/Uy6vWAhf5XZuOwH49QO9U113j3L401dTFeDM6Csw4+8K54aBYNG
iRXWbwl9FLwThML8MSnPPP/Wyeng9z7ZYz5iXrhNFoK7cKK2bIdmZ8XjpfPGj0yJz4SRsS5B/lSp
/e0V9nksipVDqGOUNfcEUUAU2dcBRxZjnGeWnhdM8nTD5pHy/pm37pyhPI3kfAqy/jb447Xt3d8E
tYNMq2Nq0o9KovgyUz0L4UK9DK+DgYSCZ5bZaW5iZIAJ5o7fWFCgLRR4VaLpI1H5jrkfcbEd1lOo
6Tomy2bE8THmwXZgrH4a2uIjzfJ/lp2e46gnoabAyArQB5HINUSlhdWbkXUFoR0z6VNmgRynE+iW
lWttAr/a52HyjKxXbvDCYSqck0vcSspp868rvG3vFec0nQ+uY+8DgC5rEcITwjcYr01vStcgjc5Q
11bjgJFpin1UKJB1lkGCZxoCfH+KAu4NxELixSP//FrUY3UqyizZPwIVTLN6sV1TXgJRHoqk387s
gLZAUxAowURfDFX7W6r+ezCQFJBV+lJVFdiwVEkUfca4coMmWFtV94wqD2yz6d/k1Lf7qPEuvCR4
2IKfh3GEDHbyZ6ar2Uf33CezohQfmZWesaVeUL7jtm7fQaWsSaG7Kk/fbcEuwp5forGqH0O2B/IM
9ImV2DzUo4mdFbuBJ/wjd32wLx1uF5t/d7BD4xyUQKxNbhLMp/SY5bSuUfQYpATumqYu1iHA4oWb
+ScddS8gc2AqWJ/Go7VoyuprYLLNYGdJBvChGT2wTA88CrYRPG1QfxRsO88P3+csSJncIbcPxD2M
JTpfSoXH4Igr6IgB6WXuwFPpnrbEoYUzE8DjxQTc074Voduvowcog1XKXijesYowuCfanGIbp+pC
FRTt0khS5GOfjj3nnrE9o0EBotAy0+4Jc9zoxv1PFMOd2+lfHJnnJofoVRc5k/a5+nJYiy1GVz0h
quqwiMNSiyLenQF6TeN53tpvrC2M1pypI5STWNyixHKZBSXfkmGiVdXjFgJ/t56tHtSCUdHjGQ0S
W55Vt6jEDdc62sA0lFvXROKToI6ZMZU9ONZy4cy4mnsCIhG66FM32z/M5NZBZf5Kfvlgjuzt3bS6
sDS/1cmwB5rwPoh0r4LudxDZW5Z2p7Dx9xpF7az773RCbhRUJRhjlKDLiMT3dU1mI+bfveGoneaI
xhCE5r1IwiOqz7tlNB99zyYIVEqCxQAXhkDpsWBQ9FzrbttoB0dkMEYrIvgKyD/J1Yp4lEXjIF5G
HA5WY+8MSP7yxrt5tt9xtTIYlxH7fqOu/hlE+1UmQuOW3QCyBHDK44C0TZsBag8icLZN6a+IOjiN
CkNZZqHDx7PBce0xyXKeuJ5fvAEfC+M0hrO9+Y/GH8EFsP6V9DTCL24yA6/9MvOav0TRs0Jq8rm7
kBFjsXORCzO8eTToiVWdHT+FDTmkAnCF/oma8hLAdRvy/EbgIHDJyQFh0IL4bWyxl5NawVRYGumw
Z57zMiXmry2cfc9VAt/9C7LPzumNS1YMG/Iqzwxi9xYWU9+HEj3p6mcIA5wIrg3PGkRQNIMQU606
Cys+J1N+ix95D65nnB4K9wi8UjATqGPPR4fXiJZ2N+D9MEd5EQnbvyo9O8inGtR4YzStvYqDxI7j
L5RxezconnzdDsRg6XtTiBfyc5AcsVBgBsZHdetpm9s5O4Wlegix+4d+qnpjVAVmM2+uVLXXxAjB
3GB9mwipsaG/ErQCsDa19zOzPuGZzxndkw6lv0oIFgij4JkowGoXFt49yid+ALIyihASf7Eq5teU
IT2qAAw9lOGZ3hvIqQDF4ztB5rAehojiU+A9Sk3kYaVLOrkgBdtieEid4CFWT9AmFfTUSd+tR5OA
nzB78pvursLyPQXAXJrmk0olVr36bCYmuC/nOmQVEDPGQF42/OR+9s587ZIW8nkcAbYxOxrxm8KN
5H971n6jCDQzp3MiZi7KR88q5QHQ5tpmhw/PY1xnjnNIqhrXbjnuaPjZGdbuN47ZG0h39LY1HXcK
cFdXn7bDM5j2fOEl40HfbRCycckM6IqIa1Xs7MvhbsXdW9PMG2dKP+xZ7Eyz3NBu7TTOndqtyR3z
xpWwBPcy9NYUKGok6SJa0LVT7p8nMNQ6H80F2XBU0ZpgUNdg1zFF8Wuj61coEYt05ESr2HuDZ6cc
hco7EomDeuyUdGyarK4n7Z3CasnS/sMdayQEKL1DnvIYULQMMfMNUzyA+cT5NHYEOsUkh8Fbr7eu
SxoBqCJXmlz85Ta3Id6HXKuT6NepP//X59lrIyCwUjm8Dcm0xiz7H7soFMgmu8jc+YGOoxA+xP+M
IP9rC2L8onFkMSVMRKFeSo/dPTRHOO7sluGL8kOK1/5rTuUzySHkGZgwhRK/2ZMi8Oo7JqGm9mMl
iUjBvk6w6EKQMNB4p6MfVf+UN3MyN8awaVhMOYb7Ps7JDHfT33ptQy4D7eATS4aLF2PNAY1p7An0
gZIFrwlvJYPM0aI8iLr25nUhSNsIgO9kNRh4u0/kate6Q5bpo3NZhJX547dorUJX/Fcbktz6PPwd
i1quE8WW2CJ+bhsyzUbCX/O1eG81sD16umDfp/PnNCN41PVODWpjgQtu3ZaJeX1MRP6e1fkN3dPd
BCbIlHnljHm3y7QJQZ9z1STB3gNVkSWJu0p1vPMM/zcYAD1Ygd6qhwZl7LP3Fq0MjydK3Uxi2Mks
GuLWXCHEukr8FOSErrglDl6tcf6PxwytQVeOKxkPzEYAkABeY+ZxsOdHjdOcpgkBFpDabebFx7zz
Ppi6M+/nWV4ZrfVfaur/oE2GS8uB+Db79gFtFjsCT/43PyIreu0+eTWlUh4AYI/EmC100pOVxABy
w+wYsYIw83U0Rz+hlf+zHz4HN3K/U9wvKPudeeVbeJ3E6J9T29jpzP9k4cohFVBATjuF4liza8aL
0Z8NsEzrbGBZWTaPu/WjYhBwsvvmLc7Tz1HgSmzyq58phiUKon7KkP5Arbx1o+zVxcFXDfVnUbgo
RNXLpIujw8JhKvu3qI8fM4ejTOJdKtONnMSGW3odmdU5VFfKGSpPkmyggi4tH2+Om8+Q4RL7ZUzF
oYXX63hEIuCDxRwniZIiPQhOy4JPiFcaD0jWEwfr+9twFGd+ASNWuDdA/vo5gwA90emR71xs2O2m
C+GBfzIH/4VYpK1nhPdUmt/NjNx3YFE2uAxug4Lhj7Zon3X4hnLgjcXPtR2MxVjrd9paAneyuV3a
uZ2s5eO06f1331bXbiQFuUhK/EXt3um9EgeMcYgeo7POwNMgWNk6Xm3vGM/3a1GhibdyCimSmLn2
DZCGczzuxsRDZ6sINZXSXAEj+nILTd/ZRLcy5QOsggktV77NoL8jrkZv316rWL9Zs33TpnslOqNf
hOVMUsWMSg9s2tLE5I8zATaz6XwD2CMebUKQ6MSdfYYM91eFNrO/MSvODFDvTQiUGnIsA19GxrTD
SHe8dL6GXUNhliY7R5dfcgYYGE8xLKgoG5amP9rUSkS6gZ48qxn2lY7tXZIAmR3i/4xJfYGNRNzk
7j3HhywPH4LT6CvuzZ9AFKs656YnjxzSOecGswWc6QDMOw7DMi+QA42ss1u8Ul3IQncOg3g9Zlnw
B4sU9fhsxS7p36j9h8haR24JzqnDCYWRVyeLWjUStepkHBWyuQQLt2CDqJRF0QhZMXmOijr7Q8TC
Vh87y/zuMWRANFPMX3lShDRXbkG1SklKnshg/vNiEZ17aEALBQilxpJotDtrYvKDJzTDXJOLdW4Q
bFjqqjvlngncSD3CSrv84rWjvTERnzAaUe4tyAa+zAd5mXgya+877ocS6LZxqmZ7babGtwFweAt9
kKFUxECndrVzcVPC7enHvHWUDL8QwawPnJ3/kSqOxcyMyISO4/Q2CXz0mMTnMz0/MypXG7CyuDZb
l/yrKcjQLhasV7Ec4xaiMXAWbmhn19ZsMy6aigcw640dcRvczqHjNUwnvH49yE5e54pZbWa0P0Mf
m08ZJtH5KCwXrjlP+5LxS3vuFDOMZUBkVrtsRl+it8sTLEhpLQ44+0h0INHaPgqkhivfoLTn4ZTQ
FALL3k3a/3MRZmu3udEZ4nsxRM9qNXxygBTiTuuLDSNYwkkjVwefqJKviHbNVQa6amm73vIRlUtV
Dbczx5dtSPmTlFAW2wm5AXLAko+p0Yu6QXAkLH7Btx0Hb8JDhOrwxEhZfAfKPUDkwNGR6nAjKY/A
sy1n0Z/K0ILjK/xPJ0g/kj491HH4mhnmF6y1NTKaVd5b3yxyqMqG4MnL5T+0VlcPmRbivOREJunT
7Hu3IMXbO4VbQFUnLmhz5TdMw0wreZuK5lqq6K2xCf3BtWrB0JkVXAbK/MSI7hPJyMsqseK1Idyj
kZtEw5s5mz7/InJEdwZHV2jR6g8YbnUB39Ec2gsU10tGgwdZxsyQ/gt/nZrFT2aT8gvi45yHLqsh
YiY3VV1v0fqg9EaDVzjPpssJ2uSg0fRY6qVBpsgZG2mJh5EIcFmxL3Cb0DnDftvxl3F2GcR+wNT7
zpEJkl5JAdTDw0mWZU4DnCMmY7ZA5WIGb4x1mCeTCQXABzRTuzbcmGAQIlCOsnKm58m2rE1oV5c0
FwcG/F9GPBqnzmJNYKeCPOKstp4j3yUFMxzle9/XNwjjqN7nB4e75UfikWfKQhUFIYdwR2WSSNFW
H6Moz7nrTriCKgiz/d0frauFt8GWjfVUlNOVnMfLQGhOkRpHbnEs7A5bj9T/Cmf/i238SrXobEVZ
r2VIoJvh07Sn6tC39peTm1+QHdF5+R2JjKiQxjZmul9T9SqTBM08Rr9rT+9z89iIlfNZDKRYuQwU
V3Sa1JT2xh7RUrYljm81Atrj9z75RvHzSJhIkrLYSOU8e2XxERoMOvOM/Akvf8yknPiqZtRaJWc3
BQOWhcG6CqV/yU7EhO4wJySjNtRb1i8sPMn0jFTIkepbC8Qt+zDXrybq5YfXMvckovcMLaxhncbq
tW4mUEjoqzuaTw9QpmoOahY4SZMTMNytmcx/tZ6OydzvRNvs2ZfsSxHfyDf9a3siF4nZy4Va5QWp
q1gXp/pfnRZrNCKYR0JaxGhboKglEA5S79yk51oG65FEtY6KIdfYNSOIAQXRRzV5z/Qw6+HhRlPQ
5HviWKgt2CGK5JQhSTqYjf3btVT+iO6IZcmsaqZAJaVlVn7B/Lyn5xErFTXGNut8OsBBvxgaCWgc
nWO22Isq48Cd45gHMctwx6YQRNT0injxVJF1SSY3bQOeoaXhtiTFPiCkfvdVWJVLwj3+HxdwPFJl
AgJS8D8qSbezO5AJWbY4l/MBgGL92OBkEiBmn2P9eNiEqT+ClRUR3RBTTW8bJ8tpQOQH4i62SGrD
2G1L74Td033XD3RraGqW9YO7LcE6o6iZXqzBvKPj3XUzrnrPI/fHxajTrWMICv0Uk4rqYh3GAFU9
MBuSN04TBNThDrWPYJufGdF/+R4pF8FAT8Aso3KZIuL/Qg0JUAaXfTJycJrShIQGjdQYs1cLQQCj
CHl2BvLQmOHzY1y6Uv4IFVyouL+ZpdjrzstQ8lfur1QgViCmfLoVgBlk9zHJnqRHlhZ6yUZdBj6O
khW7Geuta/ffVsPlnRtXC/DJOpHRP0fjeYoZBJjiljc5S/YORXuPtRYvU819qyhh/PkQPzClU/Dc
9iDHTR8DSINjpqi3iG03CMfkmiFwe3eS6IvVDlGEevZ3BSvRXBZXopGqTZVa686O1l0CKRK4yUeq
eCVRZP8SKIA7uJ+atfBpW8eu/saBsYnqDmarxdJOBtmmrqYvv85u0Ms3YQAUhALEailecUm9tJWv
OVPViv3N0fAn3E4aU+rsPSWW2hIkf8Rt/lRP+mYV8EdxJY4Jd2wJDlgX50EZB2IZvmvwPIScvUVE
PlotuSMMzNKgu7CEBtQSEZ5TUa0rz0OU2wLIyyMPqZX5rmDaTKF4xzpULMUo9p1RXOLCA7vxSBfy
+WFWiRq/JoZ3cFZCa50XQrHnwfzsgcumPIRpm8PQODJ8BBPhAt/I8Rss0NC+9ymFPOP8bTj5X7kb
34yREW873ykQw0MbYwYN4WiCgErLtVsTD+1Y/nsC62wTGWQQzL17Lo1Hfg+fS1FY9d5MMAO78I9I
Z00wJdTTlwTqsGRiuuZyAzUtEyKQ0iskG9wlY3ALwv5iFelrgLiFRwUSQ92f0ij5hjCYnFUliNju
pgzbv3UbKaP7ROKsjhhEpP8XET82o3wo4ZO23G/XenCsBh5jYRsvRlmQyJOT6Qe4b5UYvN2mSL5T
cwyJT0AQifrls8g4fkxr1Ptwzn8jzKUc1HWx7Vren7BIY0TwuJQ65JGslXkTZlkfEIbfKcPVphna
lcXKyy+9nRL65eGZGpRz4rKm9CRLMiAWbe65lBAMotRW1SMeVGPdBfDC+rIn8cxCKxOC/HlyK+Ja
My9ARxtgCBlsFy+F7Ipl03VUC75LBu5ImgVL0bvwMniJbVyuSK/rmYEHJudgKpfFwHyNz65deEri
vCrLnymB4RGJ6SvP6zMq1I4oFBImcuua5eNj7xq5jDCR1qnfaKZdcv1br3nIwybjr9K6PBZpvQy9
cD/bfKmujD8Slm9QW+ZNLpCBxjxTpAtBCsSoRV48LSA8F8F+5lqa0Q1Z5evUi1c5+sCHKuN1oEps
YwQbGlAGiyLoz0jRl8NcnjSktqVfJtNGRoIQJ5N7w2bzNkxMQGlz4BiMMC3ZYljt9FU7ziXvmZe7
Jsl3qETJmRiZhchwEnAs4O5PABeKSMJEBKBhinZt9Y/tcz1jFR++i9x6Jw5lB57wmABXSWL+XAlD
T6IxmAnW8qirCyvAEylQpCFhCYPgv9o3HfT28PnsoRQbdukaTTIJQ25UN1uCjL8k0oGlOYEa6AiV
XNpxWKNNCjehS1aWBXUHA5G9N7mOGe9+SAfJ+2MjLHdWmDgYIKW3ggnQvRm4kG99LF4E4kJBC4js
cgw3CtY1SlBUav04HQPXEJuQj3xTuf1dkdiF7hPZf9ob2Xoq5bDuKUphX2/IPf7hzw1Z0tnJIZge
KQez+SYdH9DoQ3FixBOdCPk/M8kZy4CYWkRlSHgE6y5YUTxFlhYoZqaZDxWWtBD9X2yirM34qVEg
0DwVuItAqWKg6xllT1c8Wxuzyd683n0OGkAJtvM8N6imMIMybHapHvVw7mQz7sw0+I07VuplPP3w
wt1SVKAmY61bWpT2P55NvTZStPjJ2H0kc/5iICGpkujiqPBkqpkT2DE2CWrY3VAWybkrEFLFCrna
9ICZhCF+SrYfZHWx1VsCPCStrWYyLofTbAYx25R53vRB9qG89pbUpV73uMfZhTZfGR/RwsE3xOYl
e1FW+VbY0SXos90Qiz9UeW/FLO9Ra72Znd5FNu32GGt/pRLxMT8ckGAqrxmjTXbEYm2YOl5nmck7
Osp7K4ZTyim6CbAb8hiwjUwGwVoHBojRM7/WOdhPMn02Ld7bnk2ahsgwtFMBnitbV1bHW6XA2szG
95C3P4k0yUhxmLeottv7vreP3PAyZmJnwxVzDC7XwPkxJfYH0C6uD+hMZ8W0nGayoOZsXTrOHT7A
HVmdzdcFdqeBA1x35iXKq2OPPa0UBqLb4jnR8UcwQOjjt29lVH6ZUbjvGa6Ho4l0ieAc3ZgsBBjr
SPU7yOSiBfDoyHA/+noEdsIF5w93kVGfh214jMsS91msN6wCGrQSEwVS3L/ZPWYDXuKvRs7rTrDQ
UBSwc6DemI2d2Sufujr31ybgXXS9FC2Gv1MWvFMAm/eStnmbM6HHwIENbN55NcljLtFdWazp/DDV
tf5ZoEjqXRQqj6UBE0+uhP+vt7Pxx4nq8gkhvbNKEPEjFNuigwcLx65mj/1tN9OdLbreeVNQBdvc
h2dB8KSrukeWZIMCrXC6DeCc9kU6DKDb2NrGnXh3cAsS0Ifd0AP0Q/kaXqKOGIQMjRKdbrIUTvRZ
yrA9gJtxNz2vBUTjD8JVkAv42TbN8HUZ1Sv70V1PgD3a5Cbaozg9kEIA7CG+JdnDDwJuYzEwX0K+
cmTv8YmFeIcmZet5Hd4i+G10S/e4EPuBWLgVoboFlKtg2oRJ/puEM3QWViEBNPuNhvy77cPplT0M
avAo3xQm+ISkYsHJO5lj3W6o4NeeYWYPQckbaGiW3aq1N7JJ7oOVnMKpQn+SyHs/9gQXZfW0SSu9
LpXxI7GgLip6Mjk77+7Q4hOs362mvxgY+OXEQqnzirXDLRyOoLiVgRkrsg4dds9mRm7mRTDSyT+i
nckleQZcmdEZAwVhfnbxYSRqY7vxNzr6A8kK66znu+rrc5SN7B7G6NhN6U/vFATxBZuS16I0yk0R
xtxH5t8ggy9HDs2idf07xWS0Rn/hLjRG/+fMcLg2Gs4pt1AvNY5eiHwMrqiXdPtTzNNBpqSIiewx
RTmQir3tm+5Tpf7agk4X8GxaSA+rgoHo5H7iMSCtMhiOMwEvJgJ0a6RxLyoc7yVE+HhTYkrovBbP
bWnTa+h5WSblMajkGXfEuNRVTNaXGy68QJ2sasRrJs7oy/F+EAW/oDQ8Ecx5dYbgCojXxLAW4baA
q7PuZsqvKhMfAFUZSENvUG3x3+i1nwriNZS2/hk55IwxRDylTv2q0/rY9/km6syDXRkvDWTlNDBP
dRP8FZLfEVQ2XrDkB3okE5uCw8IMX/uC3j0gQxi+0Bw4hzjE0YB7y8eNBO2geUlYoTFEYkUbCCK3
Gu8eWyTTuBKPNVDNh2DXvsZ+/5uljr/0hd6Rn/JqywJssD8xLQKtnASPsDpzbj8LWall3mux6sy4
28a99WIyK16JKX72+i5glmsdJAamouYwHZKKLSbjNOAxCudp897XMDMbg5VCmObPqNW2NfPwZWib
O6sJvgXzx4UexKey0Lsk2Bith6/EcCDY2Nd8Zo7a4aFEBoVIzDmkHLlrzI9sqaySaBWLjWFmu2+t
hwkkRLJgRQY9d4U0J3Ex1TUAyofBOmsDGEMuZfs/js5jOVYkCqJfRAS+YNveqOX9hpCeJLwrqijg
6+f0LCfmOXVj6t7MPAmPVL20Kgi2VdIXP1ZImzy/CmtmctBj+B2g/e37liZLRebrkKed3MeW+xaG
6Z8xZXHtGb5rRUF+fomf+TNGXtlXTkPmvEw513idnqE+ptQx9x5G2Y66SAWRS0V42uMwbtZ2b8+b
MBcwPNPxzmQV2TS5tY0Ob5YJWIUbAY0FmABmS1Dso9xyG1wtLaKodrm2jtNkXSsC7QtvMEjvs5oP
PKQOyPFMr1V2yxVEelSKduWyjYUH3r5mZcUWfDYX0SZ6K+drbysPNaoBoh+/7l9HP2CHUsaICK3+
SkNWH13S3Vmenh/aFOjkRCLzNKLVv1Wmyv+VIOlwBgUvUY1Lee54ScvRuc2m4dCDzVp79iQ2aLyc
rqvkoxrojZr09RWXpuGDxZZnFfY5AHFVk2xa5vOYxcdA47Dg6zh5VvcL8xmiFtS/NZ/bR4LBJSjb
WxosP4c8a/e1B/4SJ6jNVJbdDKJELMw4nDqAZulDHJzt0tSv4bULzq8JwOAXcnKPd7nlfXRzBI5i
ED+BxikPAD669+qJl3SIWVSkwRuvEbEzCxbwqROXLMLP3Zj0K7NzeLQ2JPnRhD9iAHgOENLn/UFj
Tpy73WGJOL/lMkBPCC1zqcqMtVNXYBZbjsMSsDbv4FXVzHUqMIc6YIOXFZ+LpX8su7hUlX63844H
cH6zjOqWXNiNjrDfVoF6wtAPwd6Et1NeHuIIEvaVNKMB0IoKJh65wZXmlbx2a3mnCbN3+Ig4wLfd
1rm2Ndu65RA3ypssSE4lbeOKPjYGeQpt3OxlsKq9Z3l3fmfOkYLKOJZdvnUwva6ZETZx48AU82hT
7lpFRVHTHOMF61yc16tCBA8CQz/vo8hdR05wxm+fPPnCfFBpUQJCrRGsbfbJ2LtXLROulXEOqQBP
ErzJN4F295ZbP7vkdjYyU+BJYBBBGUcemWp6UBdXf+KbdU4OVnd4hc7rosenULHWqRvVc3jD4zgO
RGVK2Z8SJ32cGpOtvE5Nr0um3i2jZqgT5FOinjRm7sX23uJZVrX8kVkFPaC7YGGGEoYKPMKW8EJh
u6w1RP7ZxDY27Lz8o+jpph4zwQ84ihvHTrBqF9xasfQirjROFWEtwoe5GQXaJvit0xwLbIucpTJ6
lIjsgk6G9CKq5bJolFUadKGwp14iiHnzHO0EvLA6uR5fe64heEd6l7Y0o6QLtSJIjRvcS8duADcC
cPzdETIgQOy9lEFM+19Wf9tGfWdWdEbMf/Nd/9Un3LjuxgbSgc2v9cLwIsgnsdiQx7jVu6XFnMQu
2yWtklDPmFS083iFZI3j/YYE62kPme6Ggbs71ssE6yyFAjpaxzqZOLbNuVhNLQv8yU93uQWVo7GI
vfONYpozpyXrPmy4l0st/4SdfKfD1WAVP7RtjdLdeocu7J5ZZZPDjiiqAbRUrJrIfcF6cZ5U88Gm
BR4GtrBMuBdXTWeTxydAyDds6ep1Q8obQjBPNlddr572s6xqLn3SCat0qL45yu8aWsjWCcfY0YpY
9nc2EcUUUJxtwFwPrWwvU4xqk0oKUXg5rpfr4t5tywiVItyGdfjNdUURslcHH3wt46VYkuxXB4s6
zRPIvarHezckJLOCKlowzY7AvEGKvnMvwV/llckKCs4FQji+F/4kT6J2L03yxRhxHK9d4FlXPdRI
bXUl3xp/CVhpEKfqRfFk5pjbCHNltfgvppzXdI68urjIt0nhPnJrvCZ9dWOS6iJGzpWL8p7JQr0p
j/qSnJV91lA/RP6QyGve/3ogwIBs37ctaXsdDChbS8rCgkwCLemksAfrtm8j4trj3h+AsdnYZjQ5
yO0cDZ+T7k4S3YljT9htwngJT/DZsEoScWETgw+KIFHBCSZ0WOQasfJNat3mi3S2RQgals1LiHW9
ZKM3euZY+zSjU8qubuPIa3a9ALiSBILxTCPLuTpnj87iH2sM3SFYv3+mjNUNkf2HMUjeOlQAejXO
ZUt4NYNzwbt4T2oG4YbENQzK5qrTJFfGgTPjOPYc9dirMlm3V/6maim6JrdWbDrFMadvir2hJpA3
epbewtWmT76S5XGSrMzyWDo3FqHDTVs1XyLrvlwIMMGcH+wak4Kw5lMPV3bONJonHCY1AWWOZHDX
hwKHXth/82hnUZZcLXQxfLm2KI/ONPzM3XxcqC/fxhmBRKtZbjVSFSWRQHDmtviVE3nS2rrPSzRo
vOfPBrof94HlUj1LiUfa4M8yS7/17PTd9WmxTL3wV6LJ3AhZ1+ck7OnSDPLP2oWFk8qvLI9wGQss
QnabczeX8n66koiNc7MU6g4R6N2yK6TJ6+mwchG+Qb/vM8f6CDB6JTVkVhiuDektnEaedaupT+Kh
MTBsTgnrBG85ZJpwargwl0OfegMRZ+GxbC+mo1fGCso/odzXBvMRr8W033v0Lbdu/BpLfDW5iZlL
ijt7jjEHg9NwrkPxKH2MBJBRmmE79cslyLqTt8CuDBwABzYPb/DBuFkFxvbkk54Z9kvp/BmJ/gtj
4Lk2FdhaKob7NPzIy+Y5NorpjO5PilHP40ScMmtvE+LB67RuJiDd122h1K/WSMsS4tEQWDeeIULT
6IfUj9JzaGtDE4uubmjpuQuE/QgLgRh4yTKrXwAwj4V1z7EOh9b1h065JLao/3uPY8I+QueaCvuH
MsaWxyCOjzQQFXzo4CjTlH3RjB8f4sYKo99pTHwmEe+beKeNZNtjMcRfOxXyThLJIVHykGr7pPBZ
cpy/q63geYpCkKWFFXPk1x+zrr7ge4B4cE+mrD4YMcxaYODbYMVBOiQL2eEN7SuOpWL5bhMM/cYx
x2Ww4a+g64aZzUZTIJqkhyCZDk4TsR6y34oMZRXq6lk3UXaDRGwgDQEyqpP4cYj7/6t9z34VHxnf
2nUNN4sM3M1kUx4xL3sSZHtXzOxjdfE3DQOxckPrhmu1mO0NRXwcC1I4DWRtIKxR79JSUyH6eC1d
L3/106jck/Oz96Qf2Axd0+CDN8p91eKJTdi6plm3i5yWe5ks7WZRfXxe6K661L36mxLrgxvgJdEa
bxBh64UDxV0TgAMUg3rDzAxMRjHhj6X3j30GRxvNcMJD9DZK9cn4CyXNYudyelsnZv4KxvIPq8BG
py0N771ZBbOVb/HTuQemyqsZ2t7pfL5aEUnZUNXCvId41jE0rNvIajC+BjwoPYXleyQ10zmYS8Ma
aSmH/ymrx1hDbHKXB7gcHS2/sHntkDWX5Zbh0abSOWN22+Zu9GwtIXZQlYLQEx7eoXxe8dme0lAe
MhAVaSJ+kqz9rCGck56hQKQXmkhQ8u4arMMBJ8ieJd6G1dB+ZBroS3/TX/MJVx2sytubdiHIo8mM
RQ5WrIkKSETm4WwpavpyCRapXt7j0N4riyeuvrYwNQ4UUffVi5wNBbhA/uuYWxkzLyxMqiqivCxW
dhY8QC5/BaP1IxrKgHltcDfqv4rejR2QG/bvZH+VDNGNxk2dgCcZw+ASxUi/GpbaQkcyjr5pqzKQ
PcJoe+O2+fsU+dax9XxnBQTyOcdWm2vnzxLjh1t1/8ocVH+yzJ8ysg69n/5wX4X7QpPRTofpV8C6
2NZj1zwGXn1Ki2htOiCaQ9Xy5qXRa2n4hfYMzWtpKDNfqNRcin5cu9RN4WWgmJByb9q/HG/cBXRx
YfQget0t11AGscQGu81mmmaqS6DA0W3ZVc5uripA9j5TV+0CINKAObEqyZc5Ne6KUlTWW1h7/aLA
ZBfct7k6R3T0nPII2EE94IrxrIhqsv4xgkW9DtoctLEBHeb7/pazBBvb2byahi+/rgdi3zP5ogUQ
9uL6xd5xQdcPnvG+Og1KwwxPU2ft5USlH2o/TsjARrtzw1ukzLuE03Iq260dY4NtYtziXkZEzmOV
0r0RCPk/ivaTBIQqQIWtGibqg8yqiypJBUlOzXxxUtj7TmL1a3yx3BRwWLGyKR8gNM6VeF7YfPgf
U4kIiS94kdEb8v2dmaKcjas1Xvg8t9BwHt0+f5Oje5Uh008nt4+jA7zOCdgxk0BfU79mVtGE2CSv
5XNt0d2W4Xg7aIYRYcMOjGZUQz8aOPPl7qXgQLKZMkpYRZDsfY53VdohZEduv+Og+pvlfO0ytpPN
/+lELXMK7MnoBVX/XTn509SWvyPOy3U8TLAGiu8qKvDbVJmmJ2r8mQvNUBomr3ODD4gM9UOV03pp
jeEn/bcfQRxNmwzq4w4z07kO4FMZbkqP1f/W9ZB4CkIoNWLjGEZHk6IfUdVy6vFuTNGMrE61IjR3
nHeqPA1l/Z0tAlMSRQ+WNKexWP7li/fJcU5sfbypa6ihXOzUB+27ov/2hSN2OUUS60Dp91ozcQU+
aCsE973d4md2OU+PE95U2yrNNiJ+ChndpZhjep01425VNf5Tqya05/idMr+LHXCY8uzwuey7D92Q
VIpK9kPGM8VmdKvycWjhWoXTyLRVIC1n4kEWuEUEnWorq+yx7ywhpiSNxBuoO6+nOKQGeohf8SLT
8JioZA8XcT5WCodRC32SA9pjP5nnqFbEg2krom/hnt3R2SYo0hXdjeaZmxTx0QYEnOYhPoZUPafk
Z5QGYCdj/37oZthILWxNx54A+kyv3UyoR7tio226SoKluh3dwqxC4T3Es8dqsYNFhcwwb+0qePbw
f/oBTCylIaj5qf4ee27/Nr+Hl4F3nF56gtcfZffnNPI41+qhnONjWDp3PZgVVgJGbUUU8hPbm7Eh
JbB4J48deTDGH6VFfWjG4kpL/5JRhtfO0xPyMps5gEp+UNTEq8TdYiFt0P77ujAkIvPyGXfiDPPq
QqtVcX3GLZvSzj64ffxjYxgZW1e/8pKj3GuCjsNow5O1ibAsLLTbtuE+Ldy9Hfb7slcwR+cKCEs3
r20dPspwinaICq8OTrGNiQy40GLaanr4rA7rAfzqs87rl972L5GPvZQnFshenFDV5B3t9jqqsont
OJ2H9VXRDSl+KSBEeiK5UHFN1oNGKwebQR/Ur10KA4185IbmzzV9iWbjGyzKrfVGo+OFHCLkbjJq
NMkGdBcMEp9+Y870EwXrYgkPcd1fYu39YDgv9tbi7Squss0cxgL7bTyzp6Y5yzL+DTuY56Aa6Afs
vKe8K8ot5eUxIHiG3sZNOV+ENAyslkm2MAQ7J/nUPJluiHzddNWV9OOa+pl3FKsGHuzrwierknRj
e5+6XDBOCSQa2UcQPNXLntuw+ekiAZrb6/xLqieQsZQG/1O+0/1jTHXPjQ6KD+VFXH9u3fDuJwVT
ncpxFJdpbAHLFFCTttmUDXAwZq9BLhfykhJzuufQUL33IsCrz8OqxgXtirWf9nrva1weHegXKreu
qh3DC3yjiEbCLuIpbK1Z09lrnpoEIqT92EYRjxoXT2P02mfkT7gdsUKad6V8ohIG137cfSkgLHIG
sxll3d1MARE7HK7qIoI9Aen6erZxFXtaRWYZe/cDPPhD5Ex/Ce1zhdM8DXrCwscUxwfoSsNjG5MU
oRWBCuUSFkTmtS5WMc582x2yiuC+JEiXrz2WrCt+2S4EBhoL+w5zDABZWz1KxDXOiQuGRnrHqbdT
+L1oqJZNX5+6HDMlSCD3kUE/o+DJ8fVt7NR67/i2PvdcmIcIJsHWY3wnKAEon6Uh83KmesNxFB/Q
1l1c/A1+wdiRw2u9iwk7hIMuh3UnsA8Q1BH5SWO/DLfgaC2zWny7/EzgIe/r3DfvFXmv/aBdEI6E
OV6X4uql76NYPNU56BVHhmjlQWmdW1UMHHD6QP5blvIjm+Px0w8s4EszKvUx6m282qOhJX07NDPO
riAUuxTC0XPbQ1HBGQCsO3HFp1WStjCizw5ewQKehVd4ru26+oiWcLihMrXmRUKgCdDFEN6MFlvO
TUkdxV9GfydRl6vnnWbI62EvIV6fakYp1JE97e8aemrJbs9KdffU0hgJMaYxiAe58OM9u0P3lgfw
57xIY0O5nCXfKSmjRzmMHG7y1i8vbDzRTfJAm/teWjwzyB9AgR17ke/FkF0zm3Z/W7rNnFMaHrB6
T0s2RpP7UlDkwzZ1LrtTCPRlq4kh45qltyh2Wdfx9oof2Mdme0UhIpwCLJJH/pvLfGpBhgLGpVlq
IivEu4W1bGa3eNLQEyG15TzNUzOzq5NuJg+issN4oxlg70Vvpw81TuU9tvHiVhOQ3ZRB1O+tuYxv
pyX1d03sOm8MhjBwpyUm1la22d6FovuRmjJ7bdEHnjyD2dOOm4HbjTggzD0ZHV296Pc2LfuDUNJF
BdX9wYaYt+fkyNxIFvMaN0FNghhSxmvl8cJuBoxJ01hwkGHtDrs1AK3dAa0o7cFlWAKE3EC5RahM
Ob1Omd44EmSWauVIVAs3aqLV8C8qM/s5G5d4HXipv6Uzr71raKbYsWvKL9IRzYMHvodFWBfjNK+z
3zHtxYsEz3zm1QlnuS3OFd3HmwzLykMdjsOjsFTxmXfZcDS1Yx7Ipkb39qhYOsFgf1xMDHq3J61i
pXZH0xZ5ttKrm5cmlewYlQs8JxuGQw1p8iEOknjjUIxA2KOn7Jstw9HjdbgxAdKXmYV1S+p5+Nd1
fscplnBX7njMf7Aoj1AP2rOfz/wBy5RfRjcEHxPJentFwu8MUL1fOXC5brN8JGJgX3vW2jhYfjlE
BwdnyGhKG5IWCl0b7+sB83mSx84zBgtQp6Xr6b0MB/VTWiE8w2Aqdw3fyzFlUXcuo4xdqgoNfGWr
SJ/FzN+2qovE/6ztMYJc7M1/3uyBCpVY/I623+IEw0sS4xxW3quA4EuFVcBk616Jb9yT6nHUxH58
YlnjWObMR+hy66m2oke/95e7wi+dE6Dw5W4wxB7FlJidWw4Vr2K2JcAYnfJVjfby2tI1g9VkSM7U
xlJvS6rndi6aiBhAlxPrMiB6rasyCiMBHaGpw/2kGPvjwGnuw6IM9p4jYcNRs0u436cAYjSjsyrK
6wQds90CVbSw8VvqfTcE0BIIw4JlXXD914sNQifn2LIE2geY3AWbDOzf0ZACW/t9GR9qquEupJLZ
sAYjWCgnTnrkoay5o7o62NKqHN87tagfeL8Fb9fdAk1Xg9tDKwnt4wTg74ZXByNk6k64oqThwUNR
k42oTn4/b0Ym55kGu01MIG/ds+V+kDJX60kF1E71frAj6QR8yLOptwPss5HEISDykDw+2GnsH2Sh
7WOINwVFR1fPkKHD52TAHhh16fiQ4zraEKh79pN6pFh4/OuyCjNc0RJF1giJ6y7MvAO93u3WIazJ
0N81WzuF7IJ2UYLUdZOzw4GZHPUof3TWoSX5o3t04e/syjCMuB4BK9KgZb26XKdkgPJmH9Q2SU7o
CsWhxxn1oque7acbkD8aSWthSY8IxeTUUb6lXdaeTM3/Qviab8GwVIekAcGcc5udiV1nz3Rtms/Z
n+Z+v8RRczeJUP0jmingtKXpjSlibz0GFileTAxvnIbqve+bv2VghJrCNNnULjTTdUsT2jE0qH7g
HwWbtm4m+MNApq5PVs9VetVITzzB/UM5AUmGz89e4O4wHiMp+Lu4iyuqsoPoAG5glatArGY7ib+i
lCVr0TJLKCJg9bogSrdOfDbJwrQtrJeFAhzIjTwz5Gi2UuuJskY8ew8uR50Nl1D5I6Q/fXdpKnEa
XzlfplzGH9/HKoDXYDwqQsBEc7N6Z/Bg/A2B26x1KdqTVeJQJQsNmLRTVDfHHqfUcWrUkSoRCllg
vxavbutboLwnaV3Z48tX6HjIgeUAFiSuxv6oNMipKI2ulgl/3qhIsQ5RerCfqJNSO9fFrcXDLdK7
sMYDORVzuCNbGZ5LXYgbXUe/aVF9l15o33aa8WVwZXaHlzxglY4grhP7JepY6UN2iTY1OZltpACV
d77odrEu9anUZf4o4+iOnr8rZGyIj15hNPUiTXWip8FhU+M2l7QJzEMywCAzSCJbKYx5xG4Bt2BZ
xtWQQEkEs84sawXFm5sM9ncd1+ljNqH1hT2cap5btHD4vvxIu5C1XtSI8tj5jpOsCjS1nUkm9uaM
nxCG6gTxQKO+P5YabYX0brLKw6DbqqTH3Od0KMc6duQa/X44IFBY95PTIdWNNdxne2Q108XAfMm6
zTekXCJI1JjNuDrS8Jc0do3dgRKYqscOM9SB+vMCzfY8W3o6h62d4JMAyy6AC4226OmftMbpF3Q2
mTrL1oR8x1ru+Jn1bQ5EYQ1cvwAz2cIj3MZ86eTzTUuFbO9DL8aMZ4fVfG8VUQs4MStgjTksOHf0
g+mnSTa0xSTgciymrmfceHKbUqH72aiIUaJNmocoN+qmozFp36E7LZswSBGjAppf8iDBYNHk4bkj
8nroak4tVkFwgT6rYKsZi0n71PlDlfF9etWM5FO2MAPtpTsa04mjY89Qy/kt5XMYufYmlRGFRuPS
PIwj4aaIfdJDZIBAGeY96jvqlPVBwgMQOAU7q5CG6ENsL9YaFR8r0yQcXLVjIYBx287yNWL5WllU
4Ly3Hg2tOHL4gHxOHrSFl8GHmow82A4t1HurCuKPSc3Brluk+CmqRe1s7XwUnfhnCh4+TghbdSVt
NdxwNKTohRfLXZYbgl1RRhlBRhecA8ftELCoPWdleM2u03RamDg5B/Po3AV2NX3HkCJfu4HlcWwZ
QTa0/1AphMFg1vfkc4cz9it1F3OtYftq662op3If+Vm668f5irlKo4SdoxUdIUz1r01Pr40c5/zR
5CMuMScIc0rdpuJc0NHCp+A36g7HP5WDNB+1a9fpXTpMCI+hmJE7STHx58IAT05Fdovmnj4qlt9o
QQS4CZollFBV/dOARooN2mKlNoEu8zdeWkyPJgrCm0hLfT8q5M9tbS9YOCyHRjqWkHxGpXFsKEa1
f6tNTh+t8S2cbd48nUeRe2ubLDg1YtL6F9OZCYIhR3kGe+C5e23N1i215py2a6+jriw10Ys/SViX
oUcvM26xM4cD765ze2ezcFZZOzXY1omDx7YdSvx5hOOsbQzSneLtJdt3Wl6RuhW/ZfK8Y4xz68B6
DBNe4yVEd2XiT3jWE5N9hox+eP6ucUMoRB9L6lULO66lPRtw7Fx+DiVBvC/72zSurafZWzi2dS7X
F4mP9nY2pKfqvjM/zqQQnYmbHWedoDm2KXL1PKW/9ZQ71UEGKSOtTgFnrFqHOT7sw/mCKwWTrZde
3wCJ9Vl2ScZSJY3GtWR1/I53L/0BpTkHqyTzDL30S0jL2lgQlpE95ml7iCZvr/FMe2wVa/0BLrX+
ZYIn9ScLc7WXq2TBq0ff8FOM8v+1JL58mCy93CpjcxGl0Ie3VZZi3SsW6+TYIjqkmiZ1xyjnRqmY
skzchP17PlMKbQggkuIQ/guxD/u9oXXoLpLY43OHPAho7YTZArgSe9wa/qrd8nK3kN/p8+aUpepL
bOt/YT/Hj3EacIy1qahSQW7e2WrD7iItZt3ODX67OV64r1UXU/kdCENXorIwXww57Ix2cmEmc2ZO
vcja2Rl+k5JHJBnToks/lmvSI+eovp5Eau/AzU2c6O2XjIPZRpWT3Aa1pIxVMN/ACp82yk2+emD1
xxZn/2PsuPqylGX2Bzj3yoyULaXJ6UgXw1Bch9N0bOt317HKk8YEd3EGe9yESD/HTscwrZN4+WdB
+wFhAD2y901xb6KseBHwbtde7ko8l9cQg4kwoxRsv1FBlmk3JTUiNG+pp0LSAtn6c0gjHft5zjwo
O572DotwKoEBZsBZNXK2idCGWAFb7g1bovgSGQ//M/iZR/zUZoekaV7VUgYHa+69rW+N9ZUMkn/j
xfL3URtwCp5E/UWSvfjIymB40V41Hblf2RvjNkdEGvvPLinZcfnwG7XfZ+71KASHyWupjy7K/mRV
jbrVAb1ofWxFvza67raoYBkbWVd3OTONzTDvLxeZIPui9IlP0VgfrsrCDQ9lVi7LiEupdQtAyW2T
HYn2Td+YXPpzOOX2YQaFsDK9tjYRUyVujDZi+ocZ31X535RewVpllB6XCMRuH3p8RfFISqTgUIxN
3j7VVZee8ozJGdso2EFJvgsdznloNThvTxfTCnw/Ah9Lw5vKFUBW0llsZIVziX0BsRQrGFCxav3b
QVMWRLYxsichFQIlsvWmwcayKYYkWhMzuLYGtaysWzrD4cr7p2Ap+33jeDeNm0BMD1XAgxgdD+wr
953gQDF3Bk0/4bkUFMGFFd20mtlEszwl3GZxv65kZw8vbEtThMnIf0ZoqnYubdEHTi7etvKa+JVh
nvSlGyHFjj9NU0Q4edrlhSHqd0HGYz3Ba3xmyD7n9vximC82cBmWbe84GeI4PUFeRpaKViOzn5ZE
fbXcELXCAFpi0cTrVFBZqkYCtRG1tw8FHIXdZFcRewwA2prgkonCmFMLOpaEIbOBVnDrRx6IQWdU
58Ry/+osvFcCGSPCurhSPfnpdsJ1QQ1MdArD+GCkYx8BetQYhRisIg9s7dirl9mGY+0IrPjs7rqT
qmba50j6k+Ui1LAmtA3lySvaX7an6VNRdfUnGod1p1OCFVOZcsRB4sPUdhQKx1PH9IFyX7ODcaW7
BicFT7h2XymVwCxQNn9ge5N9XwR0DCFSHHgdPhigkevOw8Sezz5QQM+t3suizV8594U3qQvjoRhG
fBsWOKmlIHpEf55hMWylN1jkOKj6jb+OG+82kUuMvYDDr8uhYtcH9hv/6s96UW9prHnPMoAflHbN
3r0KQFNYW9Rhq3Tf+YX3kGUlNK2ojnfBlEUnRBzam7Tq9qkNzQZ9yNsu5LNurVI5K/4SRaWEx65U
YIHoQMBsxhjMo6ihbVJG9ZwRXWM/lfDd4p8IHzL2DPtoDAyADzYAi7IDUCd9DRSpJF4ztVixrTw5
VTESAXymnGfI3GK6oVjnp6FlcIvT5JmtYUiqxhJEGmebvz0MvZtxjN1jNYFEWSVG8OGT2IX6nBb/
lpJqO3BdbOeKAAYBEXXx5XdM//1MF1swOs3e4oyyxnjoQftz5L3sdL5FtRu3y2yPB17FE80YFFhN
hkjyoqyZAt/s1Qtlepix+p4bi8pGORB+9VIDVMFEw84rIZ7lcThiLhwwJ3g8NdB44zORRRSNHldd
pILzGAyPSwEPKtc+poi4mjjKk31YDcoP1xUeiruA4QPNKJHdPr62nskZ7DRVOt/yeoSVTsaRS5n6
YeAcyTA+x+mZjoPsRvc0/gRt3R61qsuvKZ8S5kHsRGADe+9RiQmcwmjXJ1SG+sksCBUlUMut8Ivo
2eaJg2eMQF7g+vLbIoZzZLrOj2NB7Kb0p+kdkmZLEYOjX8aepRFwbFADZjSnOqObglcm43zLS+9F
UHBzTlxH3RmfAVqDRISvZTv3cByZIRcKA5Sy5XbQymVznJ3car4UUtQb/E/jKR9sfSe58IgFetQa
FUl4gQ8JyjsE49CQRdu4ffLXWG73Chi1u+EycBnqACQ1SznRi8SWM2Y/QVlN7+9sIqh3XO0jxO6u
PgrUscgGNt4xWm+EqWzOXkV/Ciqb43GYB2R4E041e8hBePB6mzxNwXRuxxpMsTMmD04wFzhITEHy
m4J2qyzn+0h2N3YXQ1q0xV/r4zYvZX5xi9Lb5eGYH0HeW7Tn2fmuc7v2PCiFJunxJL6iT/0dQIIB
JVxZh0BO7lla/UsnsnEzsItf8eXSfBXML5p6tyNWHv6ZbnMe2iEija+S2yYeCTAQbsaMJfhfK+Uo
dwNVMd7ptlpOtj1Om1BQEwsWkLRPSExCYsV7aiocqw1RRRapYcjzk4iybDSfpiReeGCDUK87mX2A
pf1WVRFR1VZ/5Y4ggMTSiBoITJ01P8AOhHZx4zPLs3oiYuI1yAppQt8FJKqvJdQDXS59QuExAiG7
rYLutCq/oxGwxPXhg6Zv6BpWKnN2+dzHuyZ0fvwoKvg0ZUblx8xaJJ6/xsxy78Kg+CU/nKAWIIJX
/Bs2YVl/WaioQqQRbl2PPePgvNY4vW+TtqaoGwnwjGWXd1EefccJ2kNlu91zkFuMrkFZ3GKFQX5Y
su8ZE+qjoTUNaBeuGNhg1/UZLaxSdMNbKSdQVCU5llTn/8IhQfWvZvxTeKE100kjPvhwfIZU9S/1
gZNXwED2CWT9JzC37JlmnFfatuRTmkskvwS1tylLaGDXnnOL9MgB5au495vr39Muz7YjbzDrkdZm
p74dBQV5CkjddsJ1se643UtpvcfEZ/YWvwx/G9RUORiSK0tf7UcNuzLy+/4kcJ2vRjd7c6/fP7OV
v6+Lqdtg+cP6JjgnxNgtc2C5awGqeqPmqb5H8Ey2aUa581hWyy72XDhRYxYSFhQpt1gqaPdpVV9u
K8M8kLMTOciSxN9/HJ3XcuvIskS/CBHw5pWelEhKotzWC0IWrhumgYb7+lmYtxs3TpyZI5JAVWXm
yjwW+f3YOGd/tivMmX36GPR9uEvhPKA+xXg6x0HvCXe8pnbQbTnVvtdeQF2T62Znw4HfXllWTiuc
MpECFJ57J7wm/EH2kw0VOM2bZXgU6hBxo72boMWAWFTPtZPffKNHBJTi3uYUvOMIQBoRhsq6qihK
R0JkOgn8O7J92O7T2Lxas3FsE1BV5Uwky0jf83mBj4aQsYNIV0Rb6UWNLfuXlk2MKu5St1HNSJqE
Ss81vLttpIYntk1wj5YOUYxaTLT9IFZ8sAWeLiHundz5yacY4aqu2q3Ka28tZuwCnQ0kMggg0NBy
EbBw4E6Jda7PBMeao9nMwT8GdJjq5kgKY9LdW9TM6S/SGo0CQRjsZDQeDauAOl2TYrNNRNZReQHZ
6ng4uA2/+jGjiybSY4UffuTLRmv5XRBxZXO9Lt9xYFGALkBAnxxZcGjqOGM65mKVxYwCcUyw7Tgz
NloPv+aaEgZj1w4BcVjc6AAihmLLNYiWl1p4l4BbxhHQWMBsiz6AvfuJPipYghwauKwA0xiH5hO8
j/+uW+1tpfapFyyp8CoifAzu1NG7MeXexVSa7Bes+XlKcu6WwF6Hyv1RFntCChlxE/el/4UjBGa+
K8Y7Uj74drvWPk+T/za0wMR8q/bfeAoPG3zIahPQZo/ZKr5xMiWD05JnX5VjI9HN0UNNy/B4KAp9
LiuDc3kRQLnxhpQDMkebE65abgsqRY9nA3QPAv7EvQ8IlkV7cd/a1LY6oG7uyekS7I1V8853BeLi
mMXdiYxD1K8qkNkrAHP92YBntA31MP34ve28ljZfxCgJRrn3Axo0gAWZl8YggBcXkXHLDbI2teE2
P42Opg1pQH/NJ+XdU3mD8j1T4PsdUqlxnJKaEcIR3KAkMS6KzhCdGit2D94s9cWWJMDbCZ2RJ759
a5ouOdq5kG+2Kxx8LSHWiU421zxX8OmTPKBwPo5Dfjo2CSyWv4kDlzkhB3a0TJoQSFejF/ZXP5PF
rcp1/DkmHtsx6NJuVZMM5RQRjzeKvbI7MxTLKzpv1mSU5TmcC2yKfrW4nwwdXYLODn64Mjkf4A+7
LZ4wPLoJqSV7wiuUxXmNItpNO8/k4S/M1PkTVlwizMBrUhxA2TDp5GCelhmJdooMJuu9KQbnTL88
xyTC1MehVM14ciwj1seIYljSSxlE85YMmivRKSIHxFOQxPJc8UPcFKKVD1FbN9tAl9+p6vnxGVie
HTdHmA+L6GXksLBpCn+X1zBXan4hO9dPw6MhWE6ytspfY1FQEmA0k9usu0Q1b5hAFuFkltvK4duW
67Y7EV1seVgS7gcY0vFSQqPehpkTQgwPaH5HM+fl5tGTXA4tiZKUp+5T2zlMLA3Zbst3nSflRXrf
UTpxSfHp8+UYyQZ2vBVXnP81LQxRv6lAXm67Rr4WeeH/SxR7aom5nS0Cl4FdWZ+lDnMiEFV/bRve
p3M54chP48cRKwohCWySNPlwb6QsW5HgwvvbRd5a9p23Vm2CDD9o6+Dwplj5fcP7tu6D93n0Iq4+
w0jwLfhONcROHHaTLkGk5T3xFq8aQen1il/jHp7X4D4X3YQLL4bknefNa23pkWNRON9To9T8iyB4
Yo3igjf51l/qWYgwbq/3cc2IyYFt5LCdWJeyqIjVDWV4qaI55bJHjzVMhQOYijcRNo+ih9yWJMV8
KwIYV/yVEib7MMj/3C4q3gkruqgmJiFPfoFtfUDWLDd0O5mHqMvK9cC1l+NC/jbIxL40BXcJr3Pl
Sc6y5jpKAbW7NT3WaLhlyPJ4nuzqPpBRyUZndi7wiirbcmmJtpG0cqpsSnEM/Nm/TG0PR60q/Y+C
0wNuo/beiLNLySTYjOLK1kF2yrIwH1ulSWUBAZ59Aqr1Xs6NuanakT8wjF+x8mwKYArGm3OdG+Np
MqbvUM3pa1z60z5LrREPGW48rvyUogzueGQYoNuWHM+GCzouoTZjioXzset6+xucSHIMY/JZnJlA
UZsUZbFS/OkMf64zjrwS4+SXs4bYUktG6wQxmE1p4XufGnJiWW/dmPR/o7CNN6C8jBXqDJ26oOYR
NIZv027B0xbxj5a1+wJwFPvWmMxr2ZUP3LS6B9fsIRHNghQaoivvBG02LOmR74DLbf00ooHWFDjy
rFmYvMQbwkxwafi3FK0RPMvWKB4n1hFUHtJKnzNIMLKSled327pXfLQlLzaioR6BuQ2hQ/vNq1k8
meUENTTOwFHn0eZstMyVsnunAqDmROUrT5yox5D1K//simYixxouPJx5wFJuQ6KZM2iylUUQ/tiN
nl49S3wGdvUdCbgEUxl7fDFljf2TgGRp9F/2wIi7xCVhV1sOfEu4cKUNnwMY/UAirAn3jiTolmRU
e0cad2qr1D1uRuvdydAMwir03xp78H8zqeEMp/jk95g4Rvy+4choXeTyjCeQTCSDuA93Z/GhhIUi
Cxq0QbAnV2W8s9VNF1eZZIY0j4FeQxUMTcs6eRxvH03TlwRpB0AjREvPehnj52EOXlw7tLaDpZKN
qOm78CnzxIZuyEeK5olRQm7+B/Iv21B/E55SPPqbhBZ5Jnpa3pxJxB8jWxWfYMuaUFP1yV1G51cl
MudeuEPNO8pVr4aTt0eVm85WWsn0a8eZ8QW/zrrMlSK667rG1qwlkV2g4ruK81e9thhbsdkEpdxG
TlucE2xDb96QtBejEtU1KTIscrWm1qOhcyxeT3ZojjsrsPUzxieQu9x6zZ0Js5JbSxy0T57B/M1/
AfPoGIy8DO3sLswadzOGYfueD7n7ahameQtxsV9rulS2gZ9xoehD11zTZMIszHNuRngenF8gOnIX
+hwoq8EiT1wJMMs6GF9hd6Z8FEW1ikwWlBX9T+FGuRUaYBpjdMBOlTODlhjmBiar3m8XhIQFnsa0
nwu/5iEzNHhp4+E7KQJAgDbZjZjgSO/N1daDqoNPK3D3jQFo2gVhR4VSkmIpGCwCwIhiHDeafQAd
+8J5h6unZZKYB+xvRe7JifmEZzljkwlLiXKUs4M5Fs/4Wh2aIXr13PFkLWgz3h20xZYjS9RsPsJw
4VrkOGy6AG2qpvk39M2LM7rc5GbG7KLq+YV7VkT4BEN4ZCRAlO0UvUpAXRpptuT+VJH/Mep/ls/M
1M00qqWT2/IKH+JVaeKbzid9NcPc/i0oeQF0nj1NBgKmM+svSpiIAzj1O87R6lSRVik47OHMkw/o
yrjsUSZXRla9qFaOS4jSWrdT9oNIcW6aaFxprZiLgKVgdOr0EtISxaGIp5dWqjcHsw1TnBXzC7DG
ZzwRv1EKJXSKomsfUtQVhkytOLKyndf5xHwbPJEp8MRVXc57YDLHokzpE0fHXY/J6KzjTnPCFt63
14b9Y4mTf+W7HQ88gafN7wdnUw+Ni726imjLBdKaEqSBxwzKqyudh3AW3RsYmkjsmPXzfTbL3F0N
ptFQa516v3ZHDNFRndjVneeC4sOwnAINedR+R5FF2HQfcRV+zU5cLUlHyoKyjGQYQXfGUZ/xXv0j
TjWvIwkDopDYluAW435t+nDBAix1udW8VclMcytVS+SBcramhZ2OI4AQL+hBd5eVqEA1Svcm6Bx2
UhuEpOJmsTKpjdk0gU0+r2HhFEXoHzCkQbXqQSXS52WudSrgDOCkhR8GCG+04Yxl8m/uS8rUSG13
lhGcSEYzTKh8cS3JR9nOVH/QoLDnVvEmR+OBdtJ/PIIwkXaS/L3nfzOKzJsOufe+j0B165y9MGxa
WLu8pTiil3jV6kdMVvUmbKeTjFD0kg75PnQ+7Dx5Yjht1lElXjl2EcRT1QVsM103jfVUqfQB/xmO
+noixBO9CW3CAEPCGj3uDGiLeywC3spPcLoavb2tYmHtEVdex5BPYdZsgEnJBDUKXKVGKz58N7M3
zEoFaORecQxQn6rL30Vk7HuL2vuqwYBmxN059iLcVhGhuImlxcyd5yEEf2eHDHL17FgrcgoPgx7k
IV7wjohb8JEgPrQgwFnieFvP7FGGo366DGQBwy5t76X+gWLenUATUo8TLQehcV/oUREFZcd1oBCd
NE3Il1xgAar5JsSCCAk+pRPVKL8ZGQDEEflnMeXtNNdZiHgTTYdADY6KL9iDlKhqltF+DlUxH0qz
NtY2yYs7KiFcMKfY+q0cPUhVYQJZADl4lXpm+U/kQbZhBuT85ZIuEIF3lXMNS7oZUfSKKNjPuvvC
YXnkQxP3CBpo8inNMJYMc6on8bBlxcCB3QEl67k1+ThUs8Qwv0prPBLV8U+GNIfDhP67m92gOcAA
dw/ESQSbfQQSm8fZszEt1RwT/e949cPsxSVw+GeGbM/dYMudCMzq2CqWqjSH/Jy0Pd43lHiYM1zQ
XM0j3I3dhJxQeq904R2FB4zEINdCv8TSYj3GPjcX5+zWiA1F2r7O3XiZZooAOhvxz/Yrrn+psSFB
7eysPOS707XcPy1HvKSDOd5VIV4g5QBYnrwOpaS6hikKojEP/o4gULtNnYnfJHybdWLY495HEoSE
Sz7L7bz3cKyr/RiXA+yM4YbL6gUDcnOQYdseZaOI4M4dMpPrf8eCArw2LhIKGvEHsEPTLOKk9bnl
WLB1fWoLBElOHh1wXroirZ46Mhb3rEDBLk869StyAQfBLaaNbct4nVpTt6+94t1kJmMeplBejOcg
CB77NhPQRNoALYZzT16KR/Q53kBgrHWLKAdigmdqGHf7rK4QBfPHILAeqsEDIsQ7i2Bxi5dSU5vS
QpoDnaJO2I4hBbkLuYV3HT7qt2DkDDdb0txkTnspyvka5pW7y5t5vM0egmfidgu1jB50bYI2aXpF
9TL3y80we9Gac+5wqIE7rUEAPzhF7VJtJH/5wPg/erLiMq1/nSm80AqG1QWz+sr0eWgg575QVHFR
Y/swuxCOklBfU8cXewuMAnb0l25qcSZ3OeYMNzrPg+hhDifDtjRyttRYPPN3YlcQuBDHpSkgCNyO
UVAvTVxVie/O6z/tBcCaIg5RFOzGp2AqvtsI7YkbeXhgAS4f+oFit9ru6ntcJjyG5rElLND0x6wL
o3Vpw3nsgz5aZwuUZ3LoaQoojYXbTyltYGSLGUMnlGbG+SfugRazfhU9stWQnTKsdBmHgzsDHOvd
VHD+MydQewyDXfOg4ZoHSmJsxqrKSbPAzMrQT28mu3kKxLDoS/UtJpjkFR7AlbuAmfRcOX+FwZly
awND57XgoLgE2vulK+g1hXK8w1DyPKr8uavjA4XpE6lTcWzZWNx9LCSoF6N1f8I4L9elTCkF7bJr
I/svqiMvxGMhc+Ikw30kyau1RE5dQKKzz1laFsUBCxriVGgszYE5JNnAIjQ/J3/8qjHjNAm9SyMv
GYUhLXAwxMr2kpVcpwhAYREwJWfofK/AFUxu/UOwYx8MJVxtBwVFGNQjLbW1ecANq2FztjGfz336
VRrqg1oppumBsoDG7ml/IZkuhvaLmmtmuxq/j2xwkxsRldtFkCBvpIuKzIdyF4Fwo3CpuMSRSwiS
cBOoSYwiQ4KfBI58UK593nPCJ4uPJJ5l/7BdkLhuCXviiuH35Y73UcFvrI86Y5OMkUkM0ciOTV+e
i6G6znTUIkaIdeVACha4NVvZD0caX0yHY7tnM8hRUIGV8WUkQxP4ieDffT6btf89jzRh+u1wb9WU
2mR0L47TcMk4Ht8zMoo72qrA6yiXZp5QQ/7r7E8DIsZqGFVwq2LOgFk5gJkJUxN/BAcSPKlfWH1w
9yVNvpp09RRjLEdQI9KDbMpkGkAj0ZnH70MrsodOkUEAmO60aY8HcxyStVv69nbBmXBgKvGOAPvA
+8N6Ns/PvhTvdDAzQlnGn4zbKxRyBRtjoaUmqqQhXFT7SE78ZdHiMTj2lgrXrR0jv07RK/ddebLG
6R46DG5FunLaIlXk72LsKQUH0srY1GP3SOxBbhjPCUzly84wMA0DcySgwfudnOwTvtrv2bSo6CKy
d2K94TcVUaWpRtq1poLxFAI0M3v26nr9X4CdFbScsNduNfxyEOVd6GOFKKwFtKndx8zjwOKbZDoq
vfTedrwjKoAGOyTCaT1k4KGNFu0Nc/KfmaScdqa/wQnHA34nZ7u4r1auGtgmBIaNuE3FYQTMtgVD
U8EMsavdXOPDclV5Vl0x7QKVPKageHlW8KTO+DKwjID9t6b+3fEa+pAR57fj3P7wqCG+6LiEqFHF
N7UW8yGvmT4hEbgwElemTf8F9jcYN3211sJ86muXPSb8DlqAb07WQIAlmsQ3W5ZkKaWkWbrCBDv8
SWGgwRPQs4XJzhR8yA42d1uFpDemF66eePr6dwbRuzZud2R7vzyOOH6HO7NPWW/amctM38qPsY65
LfNu4d8TzTvDzNKqkgCURn9JU9LXkDw22JeoZoPGeagNLLRygedSJPKNEffC6/ix6em5zfzufiQE
Gzmz2onZ/0hQT9c4vMWut4ZXLOUf8VJ0Ys+9ze0ZgENkMRj4bpDshjoB0avPHcPsCRULyEc5Uinj
/Ng2cqTQC1J28C5hxc6qR/vVHscdEzRTB08cmaodoyALU2xVa3Qhzkl8hGY/t0Duqn+JM7w0lPn0
ufmR9M67X3G2VhOfGtGgL2X37w0IGjNHe1AsU+syHj7byXsWtQeVKvyom/wzNtpNPMtTjyvAwuRb
l+6hEd1Lm1dfBV1aK18HJQ5LX+ELpZnN7sz7iuEWOESMmZTWgqIG7csc/+fS+xLkxdnnn8wS27zO
Di+lmjwRKB1M0dTYMNRPHAS8g7BjzptZj7VfKkrEoiWkgr9m7Mv81EBe0Pja1v5kwcXzmpj6Fudz
csBxRoG4lWlIa6bbs5ia00NhkisaRXaHtvYyShGteC5jyBr6V4rEsjVAx284rNS15sSgfTmdYPwu
Nm9rZMYUAUdhGlh6/JeSQPB6jhOHYh/2CWl53U53/R8OE/yU/YhxCF+EOXe3irzmee66vUjmS+10
L8JAK6JP9MIe+tvSIofwwx3VasAnj7pt1laqQ6jw85vlOw+UTR4qYcHelx6ugbqY97ysfn21ZESa
/JV+APZwE9iraGGPt/UOjPGh7XJ19BvM1mmUwBnBZREASWejp3PGkLfaFscS9iP4uvi16sGVU0f8
bBGVYALhaw+rpPqj2/2p8TxGL7fOl8O9JquINZknYtQ9Brk81kuFekxqq4ypHnBh+i/OS4XCU39k
FS2bOcwGDsv7Io0VtS7jJi5pBQoEBaeqwPCQisUNOF6KhI7RuPe+e5XsZgSDTWo1atvl9dkVmv+M
Ez1XUv61YoLgX4FO681rAkIB1z8dsVZs3+wRRlfGvX0aaRFKKT3Bq3bjUItwBnhjpUHfAAPkhD80
NxsMcO8F6lC65avoLP91gjS/Jhr8ViTms90XJmyJvjykE45gmAfz1I5nO6VJb6QTcNWl7MKD51aw
sqgUxxmGs4vQPUVwqxQ4KBA3t9hJV54NXXyLbIZEiQVf9d47T/NdxmqxIta5dLIygFWABZvIvod1
fnIEoUBp4tqvgF80YU8KomY2oHxUH8pc3VH/O/0zdbMrlUdfq4bMCcbEo4btaJp1dUp7895zvBc/
Is1D65nHI9JpaCubZ9o3J9d6nF3/lqMUse7wnpiMdOv2xZ2R+fcQHT6mkaiOVyd/BbQiowlvCa3W
nOMkpB84VjKHNQ7s8o4ybQYJ+WskVrHTQ+sdhg7mssHRp4rNW1JTOuRPFA6ruAi2nsuQ6GflC01s
D53v+/eNsJutVOELvl9ExKg8MFvHMDFnkl4mNiyINJTb8S1fPuYBlCsYCLjKpdYuLqD8grJGdNbp
NrFnPiHatW+xO8D56vGO8hz2HDgcJbblXI1fWWZfUkp8qB+Iq1e3JX7p0q+W/j+ZTC8JWjhDa1Nu
ZDWWO+VSZLP4tmt9YZE/m338ZNYttRiuc7E9piEUMbFjj75EJUittikeUses9iqls4yF6jrI+VX7
6Lya0MJGSPFWx9kvSgSucjL7tPbp01zr4ZwITgJZ5pjQe4sLkBFsuBOB7gymMVLrtS7Ayfq53HtZ
THzCqC8pbSq4LRfW+pzdWVGA66+FAqQxS6+wOjxZ/YxR048pU82BTySl+4sB7w6PxcUz83du5Ozp
PfCuCo9hMXx46F6rvjY+haCWsnOqK0Cwf57Wl9GP3hYsXxrgIDBnZ29mAK7yvtympv/hodNvzCHi
tpVQr+rzn1PxJ5SWPfB0Xtuue185+ttW1tUf9LdOLJ6kQn5Skbw0RVEUiyCjHrDHHJQwALiGekWp
K1JPEfxR8qTWuu4+Cd4xetMSgsQzfWBF2+Ujab3cjM/VwEMpkPqzzofnXtYbOhH02ncICte+urRE
szbANvCHpiXw8+RFpulDNFW0/mCHhzpKed9AJKoIf+qcj6EpWkzd9bORiivhhuBUUvLB+ZAQvl3a
D5Y99GeF8JMzz51KHNNY7/qGigH5XDdarrUt60vsD6dsxISikP0ZTb1TOkSgUDkw0+uSViugjffK
zBn5+cPzSVAsafZPdHteCeTULDXtdZLVuRS5xMnJ9ayKj5j74EK2+T935Brnd/6x0DXaPXz60agA
scsnV8z2fVSlzyi6z104PKHhAQvqHCZww2OKN1q7ZbUZnTuJl4YhEeIgnNEv3GH+xjZsOvXq6Qy0
WOPCsK4AfiBGOM2/NqUiKVYv2NXfK8K0qy5T50qgLA8KSKdv0kDczY9lyqRbjym2OBE/qtJ/R2d9
K6fAPI0SxwKYMLioeoFlztTKBM6zBap2Y9hcR5S0xnvE6ldCDQ903bCaQ0fcGCigYogO2msoK4AF
tOphUo1J/GN23RWEs1j8MWAhqPJ5q11AHh1yyTroSGZ7AZoW/y+C5x4pFhHgmwlC3QESIKvInBIf
lCLlbshp3lSuDfLaAuOgB+uW95H/OsY28W3af6MU4CWxoG8ZB9SCE8VdjdEU7YnzIASX9cEai0eM
MhgVPTaVpPc85gnAnWlVRWthTDfdRM921UDUcrM3uwPIhHvgwfMJKMf1V+CNO9DkxhYSAKGyBMXR
xs0xuQX9yeLBbJJ/WYKSMLj8ShXPjfUsqT4TvHkr1+Q4wDyMCX1B73bF11xZ9zjhw21u4WfPYpyh
WRy3+85KKR6uHax6Ufwyza0mqUAVj8656rCeAxzX+kcnRBfsnWzQya08+EzyhiCg5cGhinFflaN7
Xu4Zew7Wp0HI5ds7H0eT+p8ZXlyEahu1wM+7Wbkbb0KwZvs+twJxfoJDw4/9NmaJjYhpfYZej0oR
eg9wURaYA39Wy7C8Vy9P7xAHuM/nYUzTOwyqwsq+68hMXljQs1UzwHdnRZo2y6wEjTx/wWA4H4Tb
Y+BH/75MnkWbWRPxEByHD5u0FtIXsQU1RrtCtQy4bvKlZxpSKmE4e34NAEWEoCTK3Ki8euFcfYwp
MdjTZzWuAbGHO8u3D20OAY0UAE9ov7KivVc6P/jQ3+rZDwieZXBOLFDs2EpRBUQwInNxtrwM9vyP
+7uzbYh6Uc4H6EYDWeHrO/YHImk0SCKUf6pqek055ew7EAt7HS4eM2g5tnK9g+m5Z20y5mEXndAa
yZ5PbrzyTBwPRuh6a69GGPWKdPihYWfbhtwTdGwUQInDl4TTEPNR3a+K1nG3RNt4nC53rUlrECJz
MjK8oc2m80LNQD2mGZHZlwrKN/ptKKAuPSoVpon3Y1BcssVl6oKOZT8W9Y7zIDNpt9gLE4Z0u1LP
tOYU23ZwzfswiR+oqRV8oUlm8z+uuqYuLfVtGNb7rnQfTN11zwa+cxYydRx62D9RM3yPyo/ZNWZ9
iyPvUHWFw0CB+SYM04NC8H8MSqyUmQgq3GtmxhEqIV2QzaZNa3hM7UxAtUOMirmdTBMYVzn4z7pF
WDNTSfnHGA4fs09LI24YJDFq3cjSz+5aBdRgdHEsT2VmPPPkd1ZmYLnbyRM315P9EVHF3VOSS6mg
xZc3AC2+b9CbqABV3YYiFu57lv5nY0zfTAZ/SN0vxA3+QY3+qMUAyHKATaYawsx+SGZGsb9I6mPR
gznBm9hKzYKPLo96Z+9j3D6QYMEETJY4tKY/OQXuravM7ClPU28zDcZT8n/Halm9DVY8bKTgCdwY
RkIcvQppe9Z0ZHRdfUj8Vj6Ful22IkAwgb51Vv5Y9vLgZm6wsbGnQn2b+ZtqK9own4idhcd239vW
jxODWOlH5wc10F+0iXkvhAdBwvlixMVrGDXiUVSQnYXPsMGbxtgPhVutXbyad/D8gOOXngORnMKh
uZ4MFKRSrHN8tjeQC2g7dbuIhlgKotG49BzENlXoXrBcNsyB03Ooon5rwXtaVa08EafHFVMxjtSV
fyPMtgDdB/xxxhss9ekwCGaDwOcdFmWc2GtlU4lRdi/BWO6juAhXQeQ/AVd6IXLS3HFP/NTE7GNV
7ioT1IekvLbPeJZ1LgwvCFJYbZcgkfsUhAZrBivrusiDfdMAaam6E/0G37gvz2ZMM3zJPxdvCvtN
Wca3Afx+4rP+mIn8KBAXkC8y8HmKBgHiucfQbX9UT/adcOxNG01KKRBBlEiRuJC4cXZkdyjmqnMu
hQW9IpXS3R1WoM+E5uaV78Cn7gc4bpmsrLU0ObgUTbC3nKX5F+gLlEsH65WF6IlFv2sOs277tV97
2H6D4gx3LdlNnfPQQ0NZY/0D4Ufl3tqtF6MTzUS/reLkU/cUcjrFeEIixLVtl8WLGjQRe3Zl/kx0
1BkoC40kzQVPYB26SbRE5JF9m7bYzAUcv7BJFT/pgO+8UTzbNEQw/HJ26B3lw3/DoQPU09jKpnoo
8TLeeRoNNsYwwUtNPkASz/jG0vfInUKDOR+hhVJu9SEznuhdUb1ngQg3Y8HZaw487ySNymfPqp32
0C0daAHZ3xVFYNAHwuTct/4fxxYF6qcmzh4HB06MwQrFCiy4UnpdZ+ZbnXvNzqjSCatMiwaWWitF
OeYO5wlJpt4SOzzZF/g3/SaI1TuAYj4xY3jJFv4PZ4z5qBB6j+TPsy2TGRc1NrVtFOCBVPnYXgOT
Oz30jotCEz5nqgHBaUEPlENxbDP7jXoYSsNC6F1FKN+yoVO7xBuXEqXoxzStr7YH7pjIjhft4sHF
GzGS3ohAiXV1uK+WGFXB9ZR/dgIgYPnDa96uWeC8t3Deng0I3SucW6z7HosytqrymCXOZY7z4aIb
o9n0vlqQdk77wBfD+qg91Vx1lGEhCQger6zSJnqqpgk+XXoMRjB5mdtv0lDcLMPYJ57EZsMFalMs
YFZpWr+RN/RQQ2igl+q9aEf4hiGny7AfUaM9xKu6uFl+nB/TReNtRcN33tW7NMvFSbnmHgbFtKWh
75K2bXXwIys68cX4C/uOsbYBJe0lEjts8DKMwYczeO0+M4qj9I1Xs0ydB6FqRqeBOYAP84Y/9alx
bf45NLz3iQSMHpiox6MIH7kdm5ytQINVxb8A5ifzV+OcbFDnsiBqiPXqzhh450QDBbD0faNi6mhp
m4Ii5pbRbqwyPr+iB/kROZj3F5hiMNO42kXXiDvdrui4BQd5dOekxkOb0AboJbQZhCNBZNtxjU1e
V4+AFru9XZXv9OUEW3Owzn5dfGnhE1iXOHJSK3xMlp1xDNzvGiQg9GZQa+licoKYzP+yZYXHWoSw
RJ8nk/MpKMuTE2FDw2zXHkRWyztTgyNCfMMvZpj8ciD93OPCpQqMQ0ujG+gWmtd72U6/MePkFrvG
HU7RT52XvAAa+y4Iq+zg6/hkafWvZMc8D3FC5rwd213vDj+pAaQga0M84RFF5o45NUejAJXDreUL
SfPJls4JC9lblSpiDHiCwkxDylMCIzZ9HuOL0ZEgEt3wXQzUhoD7mnHRwlc2Zj7jSoaYCTm/bbJp
zq8O0GKctenjzEhB6QkWfhBj4OcTg4nfl+lDklCv0Q59TcpeyetEtu4mIks/OJUPhspIPWR6grQr
R04YiKM4mda271Gd7ijPWk/Yy3dlFhtIdd4YPXn9nD81oXsLKKclyVQY66wYF2snfAwiDwSRLORz
sy7YkrPnWYACz0kpHrkw9fvedNjsrcFnlYyb5tGOKbPnluXtgFNylDdjuS/z/p+5VLH73XSt4Rgy
22iHf0k6DyvgIS9hFMY7w3GGvUmXE5K8X92Elcz3MeGR5dfrPqjFERqE9QM9Md9mZaZbnkbpFgTd
OxcB4xo7ggYYvnBbhv1fc0TuZcl7xTxP1m+m7iUwRX+eKvLwDiy5O1KWwamjW/BEEPC+8NDESfKS
KFD0d1r+XUxhD/PZS2NkdxGZCN73/Wc5cICrIrYRjp/BXWchPdBYZU+NByoQmiwPcC7X9XcaUa7j
mN4V3Z5FN+pfzN6iiyVhNxNeRsbHDsj6qvqPPiBMXi2Anzb1bIRx1+lOI266bZb2dNYh2W3dBXOF
pr/8d5fhzSxBEdMKZe+rjqkr9sjIoTWxWwlOqxxMEPTrZLHON4TZcZ/BjUVRVjWc9aT/9fNlmOFg
YpQSDbonssnVTlwJ/3IvZ2pax8K3zk7JBii9NP20UkXJs4E9Bykp+xXpf5yd13LcSLauX6VD1wez
gQQSCZzYMxcswyp6inLUDYKSKHjv8fTng3r2DhFVUXU03R2hUNNkpV+51m+cAjkj+xNT+uCK/DZq
cjyBgul60qmQIHqTfTH7YZuhwL1VxqjxwNO+JGN9Wc6Opz7Qc7vnYEbtfO2VeAIZPMUKxJdnA4xk
bSQmvvckMO0m1je+3bxATO03cegGu6zRYEDqat+aw6eatHY1Ojd17eYX0H1hJEXDI3cvz1/pPMQl
0loh4JbrVC/uA6RjUONwza3d992N4qGqdAIQEqnpNWTRYoPwpSJ4Rh/UHtRIcKY+OqYb3bQ5hctR
oE0gjOkZwMO04SgZ36Pq367w1QHFFmeQI9IM2m9rpTcWe2Nrura2NmxbfnLsEhyQi/P30KBuN2BP
A+rJqcu1mJoW76OECm+HmnHsiubKjOPXPowf2LO3PLbLndMg+WHBHOIh6641dHNQIuyuzZTPyM7F
CgzM2mUJWAfZJMjAYFNQWTYFxWsbGTh0vMSXdC5Cwm5BZ6SurTWWrtPG6wSvMQsRU2zX8Z+mwvtY
CDsGe4rAzCRKaL2Wdt/ABNqEBrw4MEf6Q8GxTaG3wpevNCB12FjodpiOgZfgbe/EaXHfZlNL7gIZ
nxTB9xVqFVcGmNMLBDgAvUfUuHLQToghThDgu3pViba/6nvjYzcCKq879J1s2XKQwuKaVGuv0owq
s+0FPyfdfXJT0lKzDYrfmo9uGjmXsQUCtxLkUFIbJNMIxmXddRrIhhyZbAIaZ9301BUlghx31Ern
53yQuVApK+99anRfQw3+SSpJ3CemVyAgBHczYJNuJsRiug71ZJ4Yn6xA3pqkaze6jpuP07LTwEyR
lvUlN09XZWLLJYeZqcL3mYoG/CVsgnpKvlH1tZzAMBQluIgo6rNN3qCuVDTO92iEEx95jXE9zmrY
Glx5GCrVVTNDjXCj0+HFTMThxQiZb8phxHH230wYQF+n1bgzJ+8nni0UcBRIUS0FHtH3rXPlG/Yr
rpnV+1rNN03beatiTJ7tpHKukRHp1kVTI/ncjTcqznjzI4R2DdAAeSQOlXWNJAH1PL1ct4jHWIQw
KfktA7sq1+EgiCVvHKs0TCII0XzyUaCHDQaG041ckCxQfFacQO41mUTFQysaPpe8AKKVA4w8WY1u
bH0obFt84dQqdlHoVehDFWJnoDq6adMWq8MpaTfkaLTnqKu8jwnovRdCwopwoEi/e6WYrlOvJ/50
lcdpECpQaaaKNuCUI6qd/aSjlqCXGin4kQxtoYnpluSZ+VgAi2cH6eqjbIfukVJpHl6SI8+/QGes
3ZfeACPatmm0KlxA1TIsYKHGhPwlgM/Sem9UQ3iHNneeXiLc01/iqZh9LTpECC/qNvWeijYXX52g
Cb/2A4njsbSovMvSsK5dGKiEeGMs7/q0xh+kHjOSAaMOutrlAIlU86yCsuaYa7lUiKrh0gdWDOsh
16S5K8gdbVE2bPdIEeCdk3RQF+I+mp4bbAw3nDrsb0iqWNabFb6iuXTvSuRGHgT+3Nve9IMfblvX
5Le0RK18Aa8FnspI7tj9MWgDIBZSVbeFM5U3nG/eZSaRB4P1hFaKXSZ3yJG2V3Am7Qsj5Dytq4o4
M6u+2JqVXcd+I2a7LYAns9Ubr8cfdoYAty7NcVu1SB/14O3WGKiz7srwehjSACtbVMB3KkzBTBau
2jQ1exWHsfxjnve3eqL8j9KKf0Ru5V5AJIRsPBPBdQewJEqCI9gQFOJCv63hYwDzxNCvhWqTNWtL
5tptLQeyEl46ftUnSlmEPVSWiwIDh8aK+h2mdgIqBf+gaGBhb55Xw6qYOqx2s2DeBLZ+BbkPy5sq
se5clGLWXmTFewTSvSfXs4OnCGMImFle4l+hvOPeExeXSIOncpsSz6D/lPB8pYqDGlcCMfg1y0ZA
QHoV39fKDOu1aLMCIwkngukKzbL+IBq8GEjyC+d+HM3yNvegAVBxIkbrnDBA9WvUXgxVp7wySUCT
zeg/1EGakk4CAwDPrnTCZxMPJx4zMAqQeYLuhtS8SURDiEu6CFXSfZjHxl2d5QEq/pF9U3Wtt9ZI
KxPi5XCEKPr0iPg03Z2vmfK+bXX/MsCk+JZfS+209YytnxCRN5PRAEoQ9Z0J+lfH3yiKCW0oPQ3k
AFfe1JaUEA1kBMKWOyuXef++zCdstJpYPeiBSm4lIjroFBXoSdZpmMNZVeGtGZnNEzWob9GAZZ0t
hbsv24yMiew04wLlNIcruM13vkygXGEusrYMVFYa1eTvtd6U32tblCvfgdfrzqJZwm4paUNq/1k5
LsTLIQq/U+eyV72hqisr07+PKsYtmnTx7POGXBJ6gQMnpE1aUWiUarAthEfv1v1Ho2D9UTorPw5O
Hd/N2+IRfVSU1Ui2PJErBaRt9+beCt3kWc+pJFw0Zdsj6IctwkZKjxs0smtUZKcx1b/yFuKs70Ut
1yD/+6fIwofLqNrbwm/b66jEGDMJrexrg67t1g1zBOeDkTyqw29axQ4ROFIwZDhk81nH85XEr6np
e5V2LzHS0dwYKYqNOBngpBUAW9rYIUWflStqt0e1oJc3le930AYtXpGIjRnm516vrxqR7zSk/zAf
Ez4v4hhZ08HK9w25RrmDjVV8hKli3PaRT7aE2j5gtTW6deUGBpAgZzSI21qzsWvMUF8c+uCpSzp3
J93YXaPaN128++u//vXf34f/67+iGZOMfp79lbUUZMOsqf/5znr3F1SF+f/uf/zznW1btmnrSpqW
ZTi2VKbJ17+/vA8zn282/g87XUmIEf4VFowIwES6AQ0cyvXz6WbUkWYESg6OaVi6bslFMxAN+Vo0
aLuYwCyGGTQ4FB0C/bqpMvQ1wy77EGRZsz3dqnvYKgxjy8AKQNI/d9EqVBBhl7And0q8GhjI6F+s
4jaYtcd+lOxyhzfd6QaPdJNQQfEesYUwGM63o5nEHUUDe8j2TQ1mH+jTBfHoXnjKunDC4RJvkcvT
DcqDHs7DyYDObQpLn7/+2/Q1FG/c2E/wgc2Dm8QsP9uduyUdszndzOEqsXTYNeSlqG4gBbZoRsV9
S46riK/G3kp3tl7oN4XSgv3pVozD4aP4IYRAcAr5AOkYb3szskQHOPwNUq4WUc6nvo63GuVsKagP
IFrsQ+xVGvarKDsM1yXobrTuVg6kVaptY9dtSpH88YwyuhbUX/RXbNcR8xL7fYDbCOW+3COFx+1k
oJ3h3wGmJjfYc2ue2STHJpP9qDsCr1feNYu2Rg0lHndM1T6LxWZMY/8payuAtTkM5dMjfawlKQz2
hmkapisW86lxLssOGt5VNpJJ7n3/p1NW9Qt1q3PnizEv+bcHDKvSlMJ0hEC+3p3n/LcBJM+jglgz
kquhAssFQS/HMNoM17pA5gGJJ7xiSJiv6qrtv5LauMnHbC2KZGNgRkc9szzT82MrGf8cZtJgnTnL
MU6KGKUsv2n2U6dfG7Z+E8ni/vTgGuJYl5Wpm6ZLkM7qedvlnOGQ1jiGVxoMRohEkQ29onKrO9XX
zXtZmsWuL0cwwsBxQLPEJu/HWQi35FKmz7Z1dfoDHeuzTZOuArWrs7jefp6gQB8W0UhYsKVZP0O1
w10KG/IoWZ9uxz7st8ExKxxT0gqtvW0HlUJbqcIJ90gPboMUTCFKlEH6OY1vTzd0ZPmCg7V0VKYV
OMnl8kVPWmsSwGU7EoDVM+AhJ/jcItB9VxuiGZ7+uDFLcmu50hWu4h552ytZhIFfi7TbFWE9XYSo
+5W9hJ1n/fnosSINPJ2kqSRFhLftQDxDOnJI233i3armWRbPA1Ilgf/hdHeOTJIQAAkFfYLovNyP
bu8MIXKc7T6HaYun58ony6V1PmiXh9MtiSPHuWC1CWW7tuEerAfUM7xgiKeE+N4f6nWQB/CaJHRC
bGpUCODQScwetHbal/sYpjHlkzacMB5ojD3+1uSgwBJ03TqDQxfeSjcDUu+ls2oeXLeAZAD8ly/F
kA53IpprYPiEQJTB6+677kCtjsbccYjcOVR0wCZP9lDFD6IkE/vnM4foEqbQnKYc3sswo+tzihI+
FIUU16KfRRQ5E6K385MCQEwKyaNC4PNMm87hXiO84JARtiFt9vbb1QILUUCrG5KrBoIpuc/MRmRa
teGF0qvvpjH7DkaWtjPjzHs9Pa3WYcuCc4S4Uem6aS9DuU6JDiiXxlssR/+9T1AYG/3YOHNOH9ni
whTOHGvYLt1bnCUZCvngUjE1NYJg5w7Fjed9m0yxOd2XY61wr/MvBwn10OWeQ0HYjjJT2xeO590O
TW98IVlLPqyw/4MQCiFQlx3HnSBMuWgK6l2nZZha7r0cKHPb7gav2J3uzTzni6vW1C0Uk6WhG9ZB
MAiQ3K/xd9PgYecJHKTK3qRma2HaDLmCN3Vy3cFd2RAVC+r57MXTzR9ZkqZODVUIOmiYyyU5lRAy
ZzF1qLvwOwzQ5UiwQL1pXVe/IVXqwkWSBe/BqFmdbvnIkmRFzttAKgdEyjzNv8UYvV55eLMXiO0Q
O9oeOmBBfXm6iWOdY81zMAuDl8RypYjSQUYk6Lu9mQLYBrWJpW+A7kyO6XGJTRj5nDPDeWRtmlC2
bQfYps2gLna4heJBm3VVuXdjsc1RRoTo+Vhq4/Ofd0zouCLwr3LN5QPQjpA3DsQUw3Eu7pLOqzeW
6YyrEG2gTVNSTnTHunkcUKk5M2mH/bMNU9imAffZBFC3mDTFs1TFga32VCyGxz42ys+tIBEEwzeX
45mX4NHGLNYkC4TAYflOsoLSnlRlq11RZdemCd267Op1EbhfTo/msXYIKufbTnEd6ItJG6mgJWAK
XJgt4tLMqvtUkLOow9fTzRyJqucH5hxksSgJ6hbtFLDje1Lz075DOoJKmhFkD2Ta6g+spo6ya9pl
+yKNfOPGSdoWyH1f/iQ9FX9OTceh0J5ZoDkgOSJqffqTHYYX8wdzebzwqXjGLWY1VzpCEMh475sx
2Hay+DirGIS9TUZa/nEUaAtLUUwCeeXAPFg0FRXkipG/ULs8rPz3sNqKy1ah2RuanRGe2YyH25+2
6BKdYvkfbH/Q6A3FKB9rK+NTWv6oEa4g77qufege1JWJTc7sjsMjzRbSmSfDhG3vLG/ZKJn5xyLw
97EGORvMB8Um/dvpuTqyWOfI1nGRYzHVwXtTyCR0xaSm/ZRMe2dCu86t9pl/7l440oxELIFXgUl0
y+gtTmcOY79DQmTn1/YtiHlKrJiymfWZETvejKN0BR1XGstHQV0zZnOKdzdRVtIamKbW97Y693I+
sr4lZ/F8Dbg8dX5tzN+uGqTCe9hfIQhayIBZtVHIE0uLjLp2bskdawmVHNhZug0E0FwEDHYqUV0s
0Q5LQeciMFiZIATMmwBWVou3+ZkFfmS9SfamsmzSLoLj6+0kGTg8VS0B5z51HPM+Bun/nmT+uD+9
4ubf8jZCIcc43zIOR7DSl1FdjSuBgfSWfzXp2ktFJLPWK6fc+KHjPaHt9dXi/DzT5LFhJN6yWeY6
b6tlVJKOIOaSzA33gKgNGxyVfYOCxEXsaGdG8Mj6I4wE0cldbVOqXYygO6Ll542ZueNpvQX6fFXW
1iaKjD9+zJNFmXO1yPaQl1rGkYB/sriPmRlnAicQG2sHPvrpWTo87LBikHOOhNSXxZv97VpoXR8/
CSS89yijEuAn10qrQT8CoojhkiHuZK0rP3063ejh8LGbnDnU18keMICLRiucExx0tPd9E7wXRK0w
mfYt5dozzRwuwbftiLftkHOOlO5nYLTMLA53Pre1iUWYQNLP6FlIK0U99QpcbrmVXjkZa4VEytPQ
oeaGCAO1ewwqjfxDGod2AuUS6dKLlEwwRCWjqYptLGUs9nmde87nHGSG+dHxbPMrfH64yoOmUyqD
IlmgLuvHbttQc2A8VhYCnh9B4EUDmKYY+KLM4rupz72HBmaEtdF0sCZ7ZMpIqkQW3428HiimFSCu
+DNigZ52CRGmQVOhAP+yxk6qgHRbSDRVDMOMJSpEmSpeJiHrdFtrdfXDCsjII6AlZLAPYSnVq84c
qJlNk9FtkcVufGj8k+bsesep1CpwB8ipFzz7PP6wjMLE0jNyG7gzZ+bn4IRwlODlJznG2UPLFLDd
OLJCj5hCaAJNEulTc+3pEV4m49Rv/7gpxpZMPUEE+YnlhdG4QGkau+j3ld2k69gGrVCmaf5Yo8R/
JlQ5OF05Wg1yyHQJ9vFBbkeacOPB7yVX0uis73qKUy/2ZM1Q/Ono0Q5vMLYt6R1SrourdkR1qkcj
Gw/Qsbvtms9a5lxjkHOmlYMjdW7FBB1NdMVxri+2Koo4oPoUMZ4YZl6QK3+IqXwcZ20Bq/j6h5M0
t6VYEGpOvVHIebtd88BoeaOLeFbwK/dAidGjI2RZW10aXP55U5x3s0y9biHQtxi8PBoBjCPIfFXr
WfeUw61YuWMQvFdNOZw5hY6NIDch+TcCCfKK82H4WxSB3YOO3jKxil7gqJeAz0U04SJAP4kdce4h
ebQxRUCkWOhkqRbHeeSD3KnHctxlqXpMm/E7QgxfGke8x+TlTy8nZsuZM0MkMqkXLZ9ZsssIJScn
2EtYFSCo6kcbOYXT03RsL3E3saEYvzld+nbsQCunTu+BGMQzpr/FtgFzzGqSZ8KGg+uITSQt5nhe
DtZBnSAvoCbAQ+0AOhSbYpygTgL9AGl0ujOGvjzvoH5TiCEzRC4PyM5i0ZU4Agy2gDqV5r0c10U1
lC9O39bxhVtQQwd2UWnwBzNPwRSuVPMVHfs6v0TxHxWS05/lyDohm2dCviVKp+OLrRZkMJj0ulH7
0SHF2iWutSowP8VXK7kHVDHcnG7uYIQ5nmiOx79F1HnQ8yr2OshJuto5Fb5ocIGc4r4PrO3pVg6u
+7mVOSdF4s02DurbvScsdL91RDLhWnNr30WWewdvYcLUNJXp+ypU6o/vsLlNcnDEuTwWSci9XaFY
4qJBrHAV0CxMkbVhi6H8RYuryumuHcwXzbgoAdpC514hYnvbTDd5vT36dbnH1uE56FAvHdzuAceK
B4EJ4ZnFcThbLkqSJNl4X7nioIDvDaEckTaVex2579qzEbXPX8sU+/PTnTreDoEtwN45mb5YhG3T
4jWC4sLeRUWxdoMRAElsqM+uhqHlmZPkIM4lthLUxeDkcZy4ywO/7wErKKTo9nGMY0hrYKuTUbPY
1IFvPfpBk60IhL0Nps7x7nQvj7Zs87R3XY5Jnqtvpw4eVUroQQ5dG3uTWyZ6jXu1DSzrZx7IT3EK
VNIc1Znu/rpV3ry+5v4qrDNJ9FE+W56cRhEEk1PF8d7G2yNZF1YHf81qYtuATzxi8FOVUxNdpMWI
TppdOOjz+W6m0AvsoH1GIOcie4iijWfBEVpVY95WYFYntGUyhJrSu7zV+4fMUJ1+iRdLHG9GDLIS
8JYyzleloTnPkPgCqFNRP4lVhT2GsTk9roe7nVlEUMaiKjLnwc234yr0vsCx3Bz3etzspMCwI73v
7fR2sHD0Tos/DRjmNfNba/NN9dstTn7Nw2Qk8qGqIDASYuvD3Y0c9ZnFAlaFX7SYuDmjTw7FcLmO
lqmA0qJgjbtLcoUI+PTaT57EMReElk/u73HqDLURowj3flZot1mog84NIfPtXdsPH2O7r1Y4CaYI
1+EjaqL/tsKFObpRY2U/eV2V3CDybl/2IjReBmlr16ONDI1fDvGuAbG38icN7TBkW2/N0LCogiK4
H/amupIIrGzhwnl4Zw/thShH9DXN3rtUkZ9eOmGTb3rW0m6QRXvlC/SpL4Y8gyUigTRjXBx9w4Is
B5rs5F+4yyGRQw4k3dxCfIWgsAq1qL6MyrF4cgwtWZe65qF8MdWX8SitNdx68zoQmtzWQRZf9mWN
lo6Cl/KAXGZ3o/ujsS+A7dHjGRWvUChOVUh+SxfNjVWjnmq4uDjYjmdcdlHghNB0emM35Bp29Hry
E1u2AGp1myHQ6uXXTYKAgNPVYInM9odW8HFtv7M/1G3oglJU7qU+DB6avsmPVP/luIHqWQkJC2qB
b16NE+oSHh36ALyv3mWVb68Kh+zUfD1dpBm47gDK/7UDNxK5OlvH50nHnyhqmm2EHMvO4vRFQt3A
RWnC/R1Lc1in5oSTZ96GW3hHJZZEPGOUDF7hO2DYOLnNzsg85LWDctqTHiMP3OEceE+V3r/3+tjZ
dM2Ai7VG1mRd54V2H6oy/9l4xrObUn640IdxgPguwGI3GlrrF7ml4i0izAPeUpAVLvBGHr+Evlvv
dU+h1JnEuGlnZVSAqu9T+MiB86w7frKpwMjfoPedGmt3EO23HG4GlkR14q1I+Qxrg5ft16ZSsACD
kb00OjNCQbYIGzZ4wPtZjMxI3iLbrJwzAcKRC4d0NSc9jDzFYbw4imXsm1hqpOEeiaZVauG85BfX
pMv//KyAKmkqwhCHF9ryZRZorlN0UF53utBw8uyzBP1yVBeqQtPOnPPHLhdrBmrZlqFzPC3CD6Qx
tHwAx79POu2zb2s3cVNcGeAVTJwzEapx0OaUwfXpk/fIMOoMHk936h5g+RaNGi0PRbwA0z0esiym
TdqISxf7jP+gFbJsLiMp7YPMVMm1YoayivczZ6Xxsi15uO+YYpy5Ro51hnDHMg2dmPEgTWnVEP0a
M3Z2pMIe68z/kg34DE/hGYDEsYni/ieP7IAfOMjwQnsc+2poE5AKYM8RhXOhVeHnkKNvvE9UiLmo
O+E702n6mUV/+OyYry7LhgpMmuUQbOLC3i3gYYUIxDY4N0WBEdw3eNQ8SPCvD6jk+KtsmBWnhyAq
om0fGahOwcGc1J/PKM8fRO9NMHZg3xbrRiq8Sst6dHfD2KIMOLkdiHY3fegyvLROL57DeNkFjsJj
m5f3kQxjLHBeJypydgkcLQ+7dpAoq7a6tFCBO93SkfUzP6IobJJ0Juuz6FRiZTUqqjCKdXJ41xCK
nQ9jk5QXsR6fBbQda2uueju8oCCMLZO1HdB/axKxs3dl261dJ8STcwyqJ+mH/Z++7mekoCNJDQvr
F17ibbwjWpRnw6Fy9kELDQgVm+ipNEbYfKdH70i0I1iZlNpo6fD84miDa4Tfz15343ElFXnW2DLV
majqyLjxmgFcYpIZsUk4vu2MgfD7JAn5wWNAAbfzTaGDPM/N9enOzFO9DN04q0jUU5MyDjJ/PTLe
RZeX4b618k8j5BRjNK97aSNNiouPq8cY2/HQaZ0z3TsSCZMtE7xtuHAcKu1vuxeYlTXGbdLu7UBe
Txz51tCtSjzRpuJHAuPqdC+Ptfarf7Yz93WJ/MstmSmVmdkVMgIXJgwN68EY7ie07dr8XDrryKnJ
s8yx56QBa35ZZ0nxnUcTSVR7I3kO9XQ7eu5dEX+OhltY6ZeO9M+clcdmkHUPqAZ+L1D5ue+/Rfl6
ZwwlHIdpX3ozfhWGtIFL6VTvepMQ8g6M5wcPudXTA3pkD4D9YEPzBjYOURmWSjVRRRp2eOFUrI1O
/2Hp4PRON3LsQJyh/wQmzNlBAb1tbRcfaD++qlIhbkds57AcxuB4KLSWwubZQvCRVcJ8OeR7SBNC
flsciz1wD8iWgCMmrBBWIq2vqtnEBv14LSjRzlFnZs6YkwWLzSeYuhmPILnlls9s30jsrvO76IrL
3vw2+nbsXXR+ZJO9sLoAjUpjRKkH33R9U7U+/JgGiOB9UhbFUyr95uX0cB+ZU45owZtfgnA/SFzy
IB4ESjTRPk6C7KOHCwDoIV0/k1Y70grBLCBSHvozYH9xriHb7PdtGkdo+sYb0xYrG47K6Y4cix4A
kKJ4Y+I/cQjOk54XW0gTxld9loYo4Iz6ozcZEZKn5nQdQ5FtkVRa6VWI0V2EU4QcHOPL6c9w5Pim
JiBtrBlmxOWyLoBQFAI1HHI7gbrlBQ4ZNzqEgXBQZyo36th4CpL03EgkaA/KutFUD9QFC32PU/xo
cqOnobuRfdMFawaog2weIPYuzHsbDdovXT4i9EeumIsr814ixJ/3sq7Tb6kFX+2iBYyqb6PJIvx3
8gqrlaDOAgFhzCsaQLGluxGJmwL1avEnWgW16XV3iPShbV3lBRalgJHJR1fpRNHQlx5h2qBa7wZN
rfzZCcfiWyFz8QEUBFRam2d9t5ryAVSoRJxulnlSCrp2Z4U/xjzJPslfD/ApavG5hOPu6pcGjnBr
lYT2V8To0KNqSit4rjUEoPQqY4OijcdDGlF1rKxzpeg+b3GlrwNpQOvMUBG4NHTKi8KKXAepgTa+
ocI2btMiltdo64/ld2xZpg8O2kQSQqwcHqI+TR88fSiHjUOeQ1/7Rp5U6yTQ8maFPYYrb0fl5g0m
g1SHJ6NHc7SFwNqt+qTljX56Xf1KMC7ODHMG3ekc+JRLlg+ZANm43pWFuat1A23PGLU5HvGZ+dmu
vgk00foAkSxkppBTQjhBwijFVUn+CProcuo+GMaXUX7PoXZ73vSeAIRy8pnq/OHuA6MBNg4FEKqk
jO7iQkq6Oo7NCPeuLBiCC3K29xYQYGRZ10NhrFQBRlGOd1VqkkPtN6eH52DbEVBYc/hHgpZo/aBt
D7WExsTCtjHLR7xmLqu8etKb/MzJfXDH04xNjK6AAvCEXd65aNlU1PzI2lv6o9DvUaVGaXCf1lCV
1aUon0536uAenFujfj/jOiUn9OJeQsOGFECe41tBGiukEBfO4irh+6Q7www52i2Ty88CR0rSYTFz
+Jabs0Otf9XaBTLPaMdRgltlbus068z0Z58dx4J/j2xa61xghTi+nu7pkQ/g2JxknNlz9nlZuYVe
FQw5bj17GBTaHSiE/gX3ev+r5BEBos2yKIgkbWpc5vjwnCtOHztJgUTO2Q+dIHFZXxorY5o8B/G0
SLPJp2k/tNL5drp/B8sTdDUgfMVz4Bj8Ms9qe0IkH/ShjzVchjVdj0W21M/sgqM94Xb9BSuyoVG9
DQm9zkWbrpIA52KkuTtDPljF8KcJFRYlz1SgPuSy58fd2zbSQKH9ghHQ3lQjcimbqrC3QanO9OTI
goCTyfPHYE8DAl6UW2wzydDXgOacI6XbbbpWRxgZVTh0VjsXai4+zYlxJ2M0HgCLIF63Oz1hx7ae
Q56FV9iMqlwG887kGJMvgvDKxCJwOzW5gw4YZOQL/CCqD2HRfTzd3sECYVSd+dGHsBYPluXpnmui
xd+5Sfdmll23YXAbewaQm3L/HzRjk9GhigXucXl+SV9PnLFvyfY14aoGTl27MAfrM3HYwTKkM6Q0
iMTI4HB6LSbPmWwrjiydsgzdXcdVYG5Z/877P++LS86EEhkQAp6SbxciBiERRgIhfI+gR+27yj8b
QfSaqvIcIPzYWnA5HMVcrTUOkOiREdte6QJ4b/FqmNL8Kk3DS83xUMU6s+qMIyM3d2decJJs4nJ+
BmhYOKc4ct9EE065BH7ZFxdZmoLrvQk/j1rrbftegI4uW1Pi/4QdC3VBIvtPQcVS3gIGzqIVl3B2
ow2gjM7M7JGhYJVSF4c6NeNzFxeFyzOpUwilXOGFnQLEytt1WXThjT8VYuM1Ivh7QP7rDQ28/kUL
/54XYxVSvVz89V+7zfvNf88/8b/f8fb7/3X5mt+9pK/18pve/Ay/9d+trl+alzd/2eBr2oyP7Ws1
vn+tMYX9H5r6/J3/v1/86/XXb/kwFq//fPc9b7Nm/m1+mGfv/v2lmdeuOC3/lwU///p/f23+/P98
t31J4uQl+/HXvp7/qJc/+fpSN/98p0n1D9D183+2DV+HVfnur/7115ds4x8w5i0T/rwkFgMx++6v
LK+aYP4x4x8z+IUAacYSzYv53V913v79NfEPTjmyTti8Q2si9fTufwbh4e8g9O9ZOc7dF8vTe4bI
AfQiyeiAez7ATFo8xBB6ihPSERqODmV1MaI+tMoxw5hCMhX94Ip1Hri3evjJcGN12VPj34xZvEU2
1FvnmXENLxXVa0UpyMq3dqFq1ARlvFbGbKWo0u/TNMXrPKLI1WralzFOHzNU4tCjQE+IgFycCW5/
hUC/h990iVMT/CfPZELc5c4UZeGGlW3EO5w1kUhzLaQjsc0YZ38CtMwvMG0Qm2D+iHVdXhYmduNu
ieLC7ErY6mO3wvMeCkDrvvclzglGqVWbpAx3eq7doBzabbVf3t+51FGErpy1mTkfirb8mVBtWOsJ
Qkde3L9EAqcgNY+Gx2dZxzofo9TM7TTo1rqraKaV5kbP5XT520L89xT/LsdwUKOf+w8agbieI/AQ
92/2nQpaA3uimS69kl6OcOk4fcJNJlmFSnwn4rgwNSwcDA3SjN4+xWAxUa5NUahFvw/yw12EseCK
UxYZaVXkuyTQP6mxNMFRXJIfv61T4yYKa/yvoTRdcOidOVwPXlB0gfo7jO8ZQwTebD7cfkuYgSJq
SQjiAaXn9Z0hURxJClusgXsHJCOsZl8a3ZeWvPVKjzCOQcs6WU3NFbXBtrH0m3HYul2sLkg94DAh
dDSSg7jb1RqWQBDk9Xv8tT+cHvVfYcZi1QGnJgQiAmJLmcuPHKgwS/Iy3kGa21ME1a84yT79mgK9
Bx88mUh3ZNHPaIiug7ZBLH3ErMIvsLmOUO4Zeu3VlKgbZ4VrY9FVnPl81vI+YEhBwyDkiqanBUJ6
cQejnWeQFeij3dA4aAG5AbqRT1kdbYzZnoqgbYQiwnIfRfZRAC5ZeaXTrn/tHtI4FGZR4h6Mwluh
ibWKsZNeQ91BxC8WD/i+OOiQmWr9WlfuB+u6yUD4JCMGt8g6Vt54zfPoBn9OFL7t6OdUz3rxiWNv
ELXE61VgeGn501q3wx2SYDdF6iGsm0c/a5F8TFoMiKugRfQuzm5xNlgLqblnQthfyeXF5MGS4b1O
3O/C5ZxPyd/Wm99WWoIFYr4TMVFqnqIzWDr615aD78JOsVOtpnKrMrjA/bxzywE5pVbjW5s2ambN
Oer3frSNDYTY2/CLY2PphUUctWfB1h+iKx+bpDLTvLXjURVPkJ5TwA7RwAYY9+uQiJW85Egarvpy
euV82ZqFHa9tw98iyYECraoeJjLI2zB9KBqB+8Z8OCOQuBIoiYFRYWyjls+nouwmHkV90cherpMn
X4TYl03adDEnoLdJ1QNnGPvLdGi81XxyuT1CrH1XyYs8JSESNsiNp8mw8i27WjfjuJ76CxWoejdP
Xe7imzJFMT5Y/UuSZw7YNPlkx8MWPm+8Rvr84yzJtj69t36hipbTQ1kAzgdX3pxofTs9sOSiAgnY
fOcV1jdvQOygriQz4NXT1rpFOReD2877gGQsIMuPtpmOl6LxPw5B8DPVgud+GE1ADurWyGtnLR08
jzvnsnCZyQAa+Dqc9a8LTIJ9dx4dxZmNaM601dE3WMnpJjDMDmW65Gcf6BNKk9hYuUP7OSj0r5Hl
3AvM/vqmxWqzCqctZJxdYWPFlOnqSoOJcGFK68pv7A5nPLyiwtqgXkP4hX7Jygh1Z23nOIyhwgj0
xKIdHGmm5DkZ8YHGUuorNkHr1PocISyMnmnz9yzFSfgzHTR049Bj87Twp9GwGDsDYE4flt4Kg6lf
u8jPw6+iRhLi1x2M90e9rWwsYpC9dZOkQlkrkDilBXs0hbCqxDFkRBxFr4Dm1475KfvjqJlTCCDs
/+PszHbjZpIl/EQEuC+3ZO9q7bK83BC27Oa+73z681VpMBi3DQs4NwPMb6lVTVZlZUZGRgD6oDTD
JX1dbwBFDbBvOWhM+p5GeEWbyCyGLS6zJ0M/A0kfsYNPAm1yX3T2G9kBvsPY99BQSLTg39tKvybO
isU4ojjWgVPMP/p3pY5/fK2Z1WEedX27CtO6sEOPP7XaAyZew4M2NbskJHGxFf2Hp3XHyXGPMgwo
uHIBH7/NWWShSO6h/BSi7NRBJEDHiTTIIZn493K1v0Rw0WpHQkaF1UgB+vspaFCOXGMWfYDvwg5F
HnwT1VifJI6xHTQM/pxuOXNSmRwa70sUwGaak/JghLXyMg3CBrq0TpGbrk8fLO26GGJZzLOBpRvA
elzdV/FzUoamDCMlP3DN4s+lIQXpIZoWJOmDmXtf4qHBbKzBw8bUf/AitnPVfcWhcQX4519s/uXf
C5Ijx1cRg8dEf4+kW4juXN12MI2qrO8nbmNxpCsX/3C3OvQNSrUhW2rRF/selxmU5MXpiQDr6sz8
MWc1bK5m5BKuv8b9XVqp4pfjC1ky4oK1+0sR0W1JiBylSGgXEYUTkWGK+4pEsliUH3mZ3yi9ixP4
Gl/IuHeCAv3RZhBf4PoLUgeYbAeJBV6lGzamsSZ9sOwwWQgQJ5aTB/ZKVu1gWCI0PQ0DTbe5yy5d
YubogWTBPHNn//sxa39WD4I4TEdOhfaNXIDYF/9zb2YukolGOVM9ZLRRu2kOwmrYcgqaJ9Pju3fa
vutYVaNpo68Y3+okj+/pImRIJPsdYxtHXN2j+6Zf9a3nJa+lGn/UadLFsfj9SXG8aU2S9gDCIjjx
+xpHJ2uTDjreYdGc6YjVag4/EjNp+wzn/7XMVtMfRU8WW21UxUKt8Cu8k/DIdOaH2TLJWXJcH6DS
/+wG1dtS22zW1bqZJ6Eiqrp+5y3lORzC49pn+gch6g+gnkEm1UQ1CyknRrU19epgaQgLQ8Tqs4O4
fmisGqiXdP85XGLn9hi/Bm5UNBDpEuPBqT8Au+TVev30ON3MvYsS9Y8hhmSygOtXpTygV/4Zn8+N
OecXp2JoZ/FaVD2RAUyogeq1QnHQJk2kVDARyB3Qqv73ZhOAxZ8rgfnGaAjI9/Vec8LS68zRKA8u
FokR162B/VzgYmbpt9HXxmj/Xw/fET0cmAJUk9docw1hfrQVqzyshnlLQwVDZzJ1w25q3636e1Su
qYCWYVPpIa7drvMBt+svAZ/M2kExiBEARmbdq5ePcmhcOKPON6aD44dLfEcDPujhlvnKxP+QpUNx
7ZRfNPnuTCO+DDWvoiqoyYitr1PFdpEBNhG12r/fBqPrf74PkANmcOlEUFuYV+dqqFHkSeyiOpR5
su/wTI3SlGSErubehQZ2FDtWJrFNPbtk7TEaw5b5WrREy9rxaJrnxnpCF42UzK5/DDVMVC2Pbsq5
b1Eemd/zYjclXCcMWwX6umdTnbC3/Sw/Vnz+ew6eET3SxNR8ra1WX1x2VA7rLmQEAS0bpH1sfT20
KGQaWOVsGX40jvJj8QSDj4oYLZKtnq+KFGqyJz/ha28kGiD/U9tsjTj/AVWcoCBuE5mvJxWs/pnm
qEvgX1Da31nINMpyyRJ3v/zI3jKyDdWri3dkckCwvNyFuCBusBR4HgwEpXMm87exo6AhrWXlVtfL
XVQOD8NYu1jrcvm4PZSCQZnvewqrcMas2my+NkmNhaFutodqseODhjHXusbvaMWoF2dncNDrd1xO
JCpGQWOo3FmI1+/FhTQxPL/MlZ8o9mMypl/Cude3Ax/tl5r15R3QgLJ8Nlon9EtbKBKn665eMVyE
eoaVOgrGmk4KPRkC6ciH+9yOiwPDqV/tFuMcu34r8WY+RBlJSuHw6q22030j3ZtuPwYgzPq29PRg
nDrBrQ9f5A7IGUU5eQQ0kDIkN73NHOKhsTAcy6xsfVTteKeuQno2TJe9CHxy2TJLl0tWkIDtVgbo
7QmvubA6VqKInB2U/43uW4E9YuRdqjV+nqv+rlNwDsKKwBLVmaIqvzhWRQCgdO805QSo43dNz1sX
uE4a63xMgkh2VbenBEwHEW306714Q6WUbZAWO8J7RwlytoB1GFKw8Y2UOWKTpZ+00t3KpSCXsR5o
nyAkexo4CvInqKQuXj6TY4jKwU5a+oamGj8r3WlZPidKm2zzlQKlcXFfwu34zsQpilmPOqZoUH3e
0C0jJvcZ8t2F0elbiMhf5piiBtlikGbXr61R36rZ+hPSiOK3omhCwgTZeWKX/57BkCLUK2UNKuMo
3+bdd/6t37HOHBK+doPH/DMtvlJVfOyoN+hnKQfdKstt0twNsca0MOM1nmI/qaUJO0DkQ7QaaMEs
HIL3GiS3t2PktU+lhqTqjFz2aLcnGODTrrSFAWMUFF3SMtmMYCpzWGMgP6UkuG0YiP8gbv0lY2FU
TjTDkPBDuvSqJ4YOWDt0aO9KTCuysWBpmvxiJUxMS/hD7iZrSC//DpfG36KlCZFOo51DsLxugcCp
xO/MIZaHtvVLTKTyrMgimbSZtxB9dkqDP1GW9xuSgWyTZhQTs8lsImke2SqRqcLyGBwzPWCauZjV
upPbShwF+R7lKarxUQgM70Hkfej+cv7Erogz/AUtURS3znCOluXFdQp9K6AaqobbOOst0L9wPcSh
Yh3s4oiBCILPH1XxArS+vsDpykApp/gD9L7OyUcjwZvRWvJDSnhQgaroiWSk1txSs7iq4KjERAz+
sFoTCKzhG1MZQZtxy2riqoWSMm8Ng9TDERnARH1R6ukF0OHSGfy+Wq/7qIs/YKz+BdgDgAfTQ6gM
yJ1x0d/zx8We6sgdwH+VBTiVTv9zMeJUKGsaPRE4mMiGBifcuyveeXFv91txzgXYB3VRD6wCK0HX
q7ZccdZB67me/725tL88WRqS5EU0ephBuBZg0uO6H7DpjA5L5L4gvi6XtYh8f0WOZZyxmYoU4IYi
Gc5evmxoBGuU/TzTDxbyZx0IPQ3OMpMD9C1sTyz0f+qBpNFTPfKy9GA02BAt0fwqseVWzd5Kdd5O
bodGuXAPzrXHTK+x+YzxkHHt0rtDFRFhko/mzElU/9x1SAlZOrUggCTp1O9LQiN7TVccvg7csOPB
KPRdyy0oc5JYsx/q0bh3bK5AREarFmUErg0ZthYRjga73GSMSPrsv2UvwEmZesDB8DYajNjEBDIb
Utxwp2zBN7Eai6Cd04dW52pQ1G5nqNEvS6/OvJgftbd+fscQEx1HdlO9rzASt8eveENFGOdyVZae
iNACZ3QWldvOwiaFn8OIu2NWKFQ2KDZg1NHYt1Ni4SLSRscIBws75Va016F5m9E23JYLrYYOYwqt
rN/WlDGh1vohA4TjNk90TpoNZTqumXsnAhMcGObx16X+2QhErLWZF8jq2z5iPfipM5rkaC8MgIOC
iBTIU7yGd1jti1b9jGkZLrA9npnCtV0z8xPpOxcmjqXvnZDVGJ2nxbrtW3yKlrjDPQCC1rH1lnDb
Kmq07ZOHyuisHe4NI0VrwjBR1ObB1IUH+ajtZc6ouaZNlxPKnDYnTM4k4MzFkz5JNFNkKzZkMR8W
GeLgOilVBUSpR8ab12H2LDO3sjeLnRL3N6lyU2YuBo/hVPtNm+/VbFoPOCTTo/L2ndJGtxDJwpPz
rexRaMe9BqzFfo5UDecwbN/3EuiZEvVSO+Mv+a4kcOqIRLUoMaGgK+vuCw6igGELT1WOWaW+IVYx
7plu/0ga6S+9ErR2CE1i+gNy4XW7SwgmLXgoZAcRTWP85zal7T0jp4g+RIf+fzZB4FTJgMJ1fC2S
5DL1y20TpnikARognYlFiZFGgaZG7GJA43oinlkCTCi07EcU648fRIm/3MGCBYBkImgW/IbrysHM
w9bpCFeyWQbkjsWF3T0leGZsZF9O5s3DOmwYWUwC6cKgWNljmD12nvUAboAFZUcTLwnrNhCuUPAI
18MHqxSr+L3eZGWgtWhgOGDO5lX1lajTEnskBoekU+800p5FNLvEhZuIOlz3mpsIM1mDa2gUce3f
f/4v/RrRj2CihTYer/e6+OyZ9Audso0PSd5/6gYj3TTAlUFpuU9GxqmUO0+mLCju7XFjpwexatlT
O1CUyNwijoG0C689Ic4sGjX3pvg9DIxDXycV8yJwbnnk62HC4fShwmuveqt7d/AF5jXnq7c1w/aU
9pQT7/DmkmFuPab5IXImBjq77rObZRFxXSOjDS8uJOwnDNtxc+V3QyGFoylx4LT97Cvmx/DTn9cN
z8i1Ye9qzOsyOvZ7bI+wKFnqjqs5jrlnDQBSdoNyV9Rx43eLeYhFjlAklntG4LzZ5GZ1sbQIr/i5
TPbu7H3FCuDHv9/bH4RxOs6MnSNrAuqEtOo1Ybxx0lRf3YL3RvtPQBUayYymRZc+5li5PSM8RZEE
dYjrIgm2j1PzBw3gv+AGLAEuFsARraw/Bje8DMEqnEpibF2o++1bDpYa2KXoc1txkGYWblp0kCqQ
Gn4gKDPlnGAlf8gWLm0r1BD3860FqOP/82gscm/ka8Bvrker56Kbmtpwo4OEMNRw3NGK3mV5diky
9C+1fHkVmbdXz1RRGOaJoPXBEv4EkTjRkiwG8E8+cAVYlnHnNLmhRYcxpwJihxYg5usTDEb3LENe
Gk9be63e0i48pq62n1U64RFemsGkDed6me29FxVHvW/sky3K4H8v0BbZ5FXUYYFiKoXsiXTzaoHU
T/+JjYgrtVhbGjTnBAgZ1txt4I4ADjWwtruugW0q835MJloAOh7ullFe9ILCQHVbwIbUPvTY+Jzw
ZVinsvepPZad7Bo6iskN6YwPCkLHuKdwkUZUh/VEZxJDPh0qfH6QqIUyhtTfnv7NA1NRRvbKYrZ7
iX8MXriVYRqHSpKGWR8D02RU+h0bB+8ZCrzJBf5B40GMMXMrA7Vi0BUJlmjsbpXRPKXReEYuygFt
ZRWNZ35vEpIpyQ/p7W7PPHN/rCd92A+x90mf8WEpTfsr8y7FNtHro1lG93ntff/3S/gLKYZd4kCy
4fA5GoOVv8eVOR2LUDfy6AD3fotsqrpTZizPwUEE6ERrkTD630xNPlNxLaA89k3LzYNMGdBWyc9K
UDypjKv4jZXsx7y2fBlLW+Zr95bJAEdsYFhbfa41LtsxbZ7n1fSO//4yf6lf+DJ0QGgY0fqHGPP7
l0lj1QFDbv5z29qh8yL/HH338RfyA3SKmwjP4BGr+w5TtbiurS2w72Wx1fmwONGzbtd7rUqov4DF
lYh9+MEK/8wHiJRIX6NgQ3AABPl9hQAPJIy5Hh2wD1t3bjmBpdmrr1QK8wsxOAKz5GMgOrxR51bf
3yvbWkOUmFHIdAE9k9uLWYUXBg72oZH9REH7g5P5l14Hq/QECi5j6/WUt9N3Q4jDLkUW1TUi2cbQ
bfLiUSxLpsnsI+MYI5oeQPUI6hQTHy9qntLKpNrA51QygOizfrLG5RcmOh/2B+XVchU7hNwvbERX
srmuM5au94YC0c89F/0nCS3qURFC4clPuityOsAgpmFwDacNTpuL7r0+zg9lk/xQJvuudufDPJUa
9K2ko+21kziMLGU6LcZAt2/23QyA6rUhFq1UPnZfU1mmLa2PGhYOrAm36UMYh+sCbLccQ6yW/Klo
jxGchW2Ospi/AhOOQlJBT4gFkE5kUpLhMqpl1aYKVX2ntbECbv2rMtetlVS3g9v8Uuz12WIIpEvp
oyfut0K5V0MjDRq1fOmLJHwPNYno5tOffy5dXOTb6AdZVLVJ8WjYuBb2fxrGfJrCs0nMl0bBUy1W
Bnw/+SZyFYVI2F3QvcIsEXAQhC0c3REVGg6eV2lCm4DCLO/nByxlg67BXUsikG1if+3a+UEEgVlZ
XmJcwmqVumFF06GIze+ya2g25vww0hv11aL/kgmER368ZMx1IwAs7uP3s7Z8T0Z82sA+1IOkfJiq
Ewd1pOMWRcA3vo4rll2p9yUR3clGInwCcfMWU/XLnKkeWTihFb4yB529dL3xKRd8nbBjpgSZBOjE
PdpFrZvdZDVHGnrkSNMwwk88T3djXQ6B6TLmppSIiZU6l3DWVMbOU5dnqyzyg9tMAZ5E6y6amqfW
DRugSfoOa3GvFhomcG74Woyk6PJQfhAq/nI9msghCTU3QSC4JnuXzZKEHtaqsglUGAnGgIOyx4AQ
z+YCp1WMrk38ge76tuv3oXOseFD7ecbUy2Woism5hCvOPQsA6d8rM65p4WKYhpqGtWFPR3Jxdfi0
sbGibHZiWGZEyKWIdhLLXPXY4f+tgXxRuBl8rdVIyL7myx5f7P28Nj9kPs9wJrZpvXNXNNoeS0MA
PuSmNmlrRIwXWt2OgaHP/ZJ99szl5KXRupNX0Dr0WJmH4YO8gsOOTLtNXuQRq8GoJq5WwXScWoDZ
f3/jv6WZjJcyOYf0t+ZSy/0etuPJ0/puKmNGL+Mbt6h/TYNxduKkCASkylzkN8M+eP2dBRzlK87y
6jGUDXaZE2Fe8tA7tpPx8sGa/vIWLAiDMBHAF2maiX//HwAKDzH8keM0kftDre7crLS2o0AXiWz7
QnUdnKvXvdf3tq8LJE6zoshXw+pQL3RSRWg3G9gLHyzrTxCKNiK7gklSmPz6deab612dt80Ah7Rz
P9eZe+sm+aUUjTrZPcVB73Yesi1TNxCOSIHdsb+L07feUQ7/j5XQVbSwfBLzX9doQeaGubXOfXKo
a17UKKpXvCz9KjEjPNLSi15BUwyzPSQWP21wlaEzFjFjjuXgh/Xb384MCkqwnEWhguzt1Q5qpzJa
o9RLDo0+Fts6o/mQ5y/ObH4CR6btJwCBFL8tjDG+AXvnHTwsQ4XYIBFx2Wbyxp8Q4JEOEnhAbelf
zXb5lrjmsoNaTcYsuL614h3TWRPXojDx7Px2rX+J3suqfHP1ldlhZAZ9VHhe3B99Gt/V6fpBRvmX
DAcEktwGej/qidcYstKOsdFxPRxMp072SwHpxbShlRTRJQZzb0zip1fOrx+8bJHaXSUEcD4R7GIM
EcrQNRy7rH3kruiugVKoyS5pAglaM7sy+JYHnVPUNgJrN5lI8OtfhplecHn9qBz9+ypQWCdeI/1w
TQ6CjT2Vamax5VYQh8WL1oA8607clmk9+4Xe+KK/Jw7AbI63gg0kUf4PHobYTL8/DOEMBoeCBBNO
kHOF4+stCGA5a9VhahtvnzDGynkj3KK3zMRee7LKNRi96hUmHiOaBYxJO/pIb0/7E1TCBYgCGOUZ
QII/lACKwoZn77qlbD+1RUSsZE+rruEEZVQz8omEkricmP2561TrQ61IqCx/PgYyUZjKICceqPjV
mZs0D8ENwywPkwY5SBRoushF6ym8dFP9S54seXPZsXIewqyFMQ26rKKAVZTtximBFKxMK+Hz1pse
1fkzZ3vfdNrj4LyYtpn41ZRf5oIOdo2O2y5+kXS1cozPU9GfK5EXzWN479bQJrUWibpOw8xq1e8G
ta4DVVWKx1HXdorbH2RCFg7RmzbBmtSRWIKbS7Y2meq44T99Uwx4r1Sg5XnUYTVTlT9h8akGkL9p
eRPMs2H4POXLUzdmexxyp22eqHAO6RJhlfYyeI0HaRXousk1Urt6cXyjUSiWBW+/VL1PVDs3Argt
wjXk9JBc6Ur9gG1CtimTbAgqyz6ns0vLKm1/uln7WtXkkGD5EL6xdEROiwGCHontEIfGpUtuVsjo
EuofIdTsJb9xUs3jVM6pD95My6HU6NPpBtaCrIHOqOePim0cmzK/SHa0wW06DgOmvhAV9rHxc4hG
6Gii5670w6HoFExWG7rsolbt4qYK8iFEr6lf9F1qOT/l6+iRNQhCTAWh6N2KB5U3JKAk/iL4XxK1
afZJ3+5rILazvs5hIEGDQq9R8EI53MfnZj3oRfxQmum8sWFzNAk+eoY9LIQWZcI13WawGOPfjUQu
tDVFIEG2e60w3UMPydTURCZ02GZxpO9lcafFWTDqztkkZYqWZAcnHeAjJOleMLLmL6BNJiiySbaI
1sQpWuG/wJDDmFsPt7p1mjKsOj3U6IAvMR09KSXxRebQRmwu/pBWaIB5L++wc+09ICwQCNhE5maS
n16XPyOVV6R6whKVnx3cr3NpxFu9Kb4qDUbmyUWm9rIWMOOxZdgDNkXeT8uBtHjEq1rTzzi9x4fV
o71kwAbIZmoPgKUOV3Q9kM8jE4Rt8fmjGd9n2aPsR7my56NUNx7i3z4o1r1cqextSBBI4w5l91R+
pRfmUR+UO4ZH+21SzM22G42vEb5fWhtqp6TFWXvCDrYsMpwMiC9HRoH3LM8CCOYWlBw4A223XcvQ
d5Uun3q9y57ElokggDdhvdwo2D0wvEIOEGWvY8KsWp5u7HhYPrllfhuOBQIcaVXsMO5+bHJPPyOT
qPtrZz7hW+oGcTW5O0OJw+C/DHrNBF3LgSCpmQ1tw1+KXozlTrJq8C2nj9bdGl2uIYSuQpfGB+R+
ydt9BLnFRXD1OfGs6J05oRjmDkusS7liB1SPCtTo8GZumovs3w+h/VZ3NSdqpAwY4rWDQqHThjH6
7/VavtRGE97ranHfN8mnZcnNI9yLaKPGtp/a8zNjkJFsjydzZt8UpnYn8221OxbDWgSFgH7yghoa
x/mdsZrbeNWhuSgG8npDdJIVs+S5tO5ea71dkbN7jZ6YOeZKEoxm5EfRdJKno62q2xKK0Ttin1Xc
zPCWROGp+h1d2i7V5wdZ0GU1B3+tp22TEH3yGjpv1MJWnhzWPyENZEbRZ83mNisSWEpriXt4lc6H
aJ7ZNFl9nsTAQlf2gjrgoB84wvFwC8/XopaJQCO08BHUje2EEbWvtPa0yYqThgvMQR8SI1gZTjgq
uOpiM78h3SjP8nsO+te+3YwRcoNtS9i24ybfrHpv7WEl7hkNXiH+TvbRthIYStGxStQHQ6lqPzXj
OKBdeY7NNGdesyt90Mtp26FatlNnfa/FxV6rc9EUNSgX8ouSAYZG3VOoUspJyqaK+/peMoFkLdQx
olbQRFxDVFGifPNO7l8jmDUrs1pO9RDGUCEAGuh4hcsObWZaiCo4sJoJnjfpYsKJYGr6Psnw7aV3
lfoxdUZgOPUa6HW8HUStLChfU19fQlTjIs07y3eneYrl00m5nUWppXRchnN6UaeGev1WwpuSCZvU
DcZZ4Q+UNl6MEURZ3Iem0v0yQ4wrBRmObj0NGrP81TWMrwkSEj4nvVLfzK32LNtjMgV2OPNWmt/m
SXGREKs2Rpe8dk8ih1Ii5WX9OtHTnchqZ3ebVt73JReMs5jCtEnumqSEJyCQTPF7XXSYanKQSAeV
kOwz8XsGX0AxLX9xm88RCqhcE8bEmMOCukgzjK5/Tnp+Xn599NKEAyd/TJjntQ2MolADZei1G8uo
v8gbcxXd5DJ9a/ThVd51pQlZTXS7e3MOIeI4P5OihWtrmD8z0YhH+px/8+b7PK2PIlluIm7XUKAN
bvSkUroYDHglsP2YUzzFY54FiZ4+yrawmVffR2W4X8yVpZBryhkZmT7oTv0rNZvdLLIEhWk+PwH1
9CPB9B+WpNmIdByrv3XXr/HOMXF97ruNvNnlbSSmE5C2bjdG8iIXI19iWxRnZgyIWFq+S9WMMiOq
P0U5+0uvw0sbGuuht2cUMhN48tUEZVS1dvwcyDDyZJGQCBmGV00vbUbXp9d1SH+i8nNmTsQCbTwU
KUwgo3g0cTLfjnr3iO6wx5gQw7LNOGHSoKjbORBvc104NXo+vUEVhlHDrIjYsXOnz6gAjEwEcPfI
B4H3BwMn9noAGfpWiqgh92ittNNmnsxAZHIjG8FSwpjJOmDwTBQqZ+aloI+hcUKvIcL+W1RaSlb8
1JqQPkI4f2kb57u8zURqoYldJoPFO52AdyESGR2x1d7QQ1In9pVYCQoSpq8wSyYf9YLNKwOTtA/B
xcU4zpIbz2zsOXjnaKnGAq1g3ioD5112IXDZEKVhsd6mRfupaG3UPmHVbkrF3UbN9AL1wNrquHSr
Ii+B2OtuTJzSj+6CvpCjhidlnZf9FCCeTsAc1mObSFqefTA7GAjE5HSDLs9ZjVXyrC8pwrPTBL9y
Mlx/O4p8ce+12nCS97rP6X7NB+utnOMHxnQe5P7TBfSaaa/jDE9PNkxk/4WQswdkU4RZ97pztOQh
aZtvvUJOW1h9H6iD8inLG5KvuA8wVWTWB2rITiYFwEkoyUQ/ZbNltBeCz5pdxI4PNU7nGBNFHMfZ
eqMCl71hFhfiDVTWAkJYl27QvWp2jJXUzL4AHhWRsWwqO7pUzPuJJo8+aG+tpd+K7S22kkx8Uj23
eXmqnyb9PkJCJl1pubqNKggPAvhU4K355rSyD5cu3ySpvcXZ79aYDITaRRhAFvO75dSHlknBulOr
2070lteJVldW6c85ckVOWH/Os+kkd4PsVitiktbAMg9IGMqK+GH5HcUDT1b3Fzkr31j2B2K1uIhU
Vu/7mpFmpeZS4s+OopfWigs0dfARLCByvXeshvAeuZ1vYuhIZNqDpt+WlQKIKafEoA7H6lte02pg
NjL18X2BnSomcADivxRqWb7343u9eVmHqNgUBcOTdhptoF7b58IwHhjAvpT4ue+9tHjoQCvvSouB
HCuq72pDP9XapypswxPa/HtnbvVH8jbGFW0/z6nUE/gwJ2V5qkZj2ro1Ssxp5zyhLP5KRs6wG0Nu
hl7Xx96io6w6sOTYprVjvObZ0h+ULq8D16g6znC+6QDFN5M+f5YbpjanR5sTa/LF5dzgmLL7PQ66
P/STduoBUxNPezEj/o6rHMekSffy6PRiByLZGjFIQ1abZPkuD4uf8Kjw3DmVYvYa9njMyPEn+cBl
RzEeOyAlt32H/T1P+dUsY3kWxORe2ywRwrazmp8TQWGSjIFWSyjYy0eLvpW8E0Zb74OSsgvW1GPt
qtDHWoiiIp7arXWfh1jdDFsli54kqVZejRIpFxsYb+zy3Bn54zh0BS2O+RGsv9vITAyhpXR01lOp
Lc8o+fCMmMELqHsf3RFy0SreNuw2PzKjx1hpHmQdNY79dy2fF9/z4p08yu9tHtEqqySs9oaVXAPN
hhZFDg8bxXTFb+wJUm1+oRtY+GHSKztxt5oT+oqyg+t4N3Vk1acyHfYWcASqQlAjW2ccdqOz6Ftd
oyKXF2eXznym1/9Uv8SiI+PFdHUkFQl9bp9umbrPRNdjmefLO0eq70KMfjCEK1eN5IltyRjpmG9h
Zt5HOiP568KbRro69VdQ301ixGXAC68g6KYcYho5kJ9+OCrEDkmst+Ok3o2KeyevdAmlJYsoxlNv
SwfeRYG2mH3kt09dzauWQgAeIO22TL7Rr1r2NJBSX1FmYDjl9T0d4ODK2t+bxy/9bBzlKZcHWHLz
RGJCJw1CazkpjN/iSpogFm0iW+EvXM6S+4x03ydVzSkX16cMSbNAhqPE6BnnYNgS5SjnlFZnxqOY
vOyin2P1Tvzrq26PM82bDK5ytVNBHhjp2tEz/HASnQ22qwiw4q1dSF9jbvjsWWywyFGeYaVo+6bw
NN9ltNHD1NeMibqqnmeE16U+vl+yBWMIECNJj7mO16xVd3VNF21UtV/vh7rQPiEdcNsN1dMk0s5V
s/f50ERBPRtfM6buj+bcPiUVrnuL0xUbY0VaVzJ+O8TJjgq6gL0YsfrvI5XpVBSaweo0yb5YjZvR
RP5tbN562q8PpjLdTAk384AjWAaC6kbJKYmsF+ISAJFIVPM2+9Ss4RDIXnBWTg9Lrgfon1vPYUU7
zEYvTGgniN6VnruPdTEjFtd33R6B3LVYX/MiurHEHIC4WiQeq4lKWyaifZe/WlhcSKqReLxI5v1n
R8sRu3XQtgwdYJZldwk822UTh5oSdFmgiSBIHpf4ZVKfrBTMV0mjx9Cqv8oeZu82GyduFp8xA2Z+
dfyUVSG/hsgtkeMVpvlZoGGZwJdlkG9oqPsqO0mSrMVsnyzBZBxRawWxKz3zJf9f3DNVlpJQBTLx
d4oSvlPnBXGttYGgmiC+zI0RltajHs9fPGV8lFt38JSbqimODTE5ECtwvZhDU41nmSsPi/cW6UPs
i1Rezqe2+s+oqRXfzT73rR4HQw4YUysa5FQxxyCDVO0Ut56uT/5i9rrfwcyoEAfFJ4rMVhdEjcGm
y2oiqz8IXqOlNd+V+j2S1K2zVyf0AeUHyWsPTaBHJCLvZA/eYo/RiNJO2cwIicjrDD16nowh3krw
YimtBycy7wW2rU4rrXFiv3z6Cq1OIC3rnAm6Zu2JoUjlxXMi9QD4cKfr40kCMKPQTesK7ocRRp9Y
8oo4RpUUR5uXxMvcxfQzIG+BkkngrHHhC/d2MIfD86p2r+CdGXMPSlBW3rFTzDvUAlaXgQM73QOs
8kZxKuhBMiCC3sr5m7LJX3J3/sT5X3cKRN4dlCk0Ivr1a1t2NBvEgLy2QC2dGsawxcSROIm1Exun
wkJ1X1I86VoDiNH9FriGTKy9Wa02o+WdijDy4FXs2uLiMiXLAVqwdhMY4XsXnOTVz0vuLrS0tY3Z
ec17q250YfoIXENGoUGDJS04t2JLSmwyMpJLW4dvkaczkSNS5qYKT13aLRva0kGmOJ6f1uaNIO7I
ek6SUia7ueG+jdge5q91IhmQA44ek/5FFFLiCHBVHawXnijsyq5CSoDcdoW5HBjol7+TYUfGQ5r+
cx89w8eHP1P6i5SUkIAmDyyJAPJdGKUyQZJJrAIM44Uj4hHq7GyX6HvKpPpiJeWuj/vqMFRVoGsI
ThfD7SKyOjcUCJ+QUknL9KBY91GU3FdZ6BKs4kstincRe+dTD0PzXaiGJxae5rw6T9m4BK6V31hq
iTxAPxKH2/FAWQX9BjlRmbxwPrZGMd3hi/Es9xItlJd8acZNhqHARL42ZmVg3Ykds8YhkVqUb7IY
nzk8jHdv7Ny8tzvzm8wwXI9RhdW7Y3aGJMGFLKMXsFjcHUPRDbPQYJjy+pI5TTYS+sWbcRDD2ZJZ
PXpZMe4ZHyk23Qo2Yi6QumXZFC4IjKelt19rJ3uoCmNi6LT94g3kn2I18xg/xUOClQpXkiL+jFtX
FCDEB1klhVq83lam9+p5eHgUggawlPaLEnL6S8GU5uK4sSvoFyMBsFwQiluS4SiDfQJyAgv2qzsl
wDb1aQ3rO5mChd74hEIJFAgxeSdeRE8CLnUT5NyIvKPltJeLMwMrepbRU1lI1vopEPdkLFp7RUq8
1XPzua4LfS+RCVFJ8jf1bZQOT53GsiD2wqpP92XEkpUs3MpPrxdtQ2H0DavkJ+y8X8TJ6/EM3pha
9lkirBBBf2RJfiexOduILX65+izz/35doRSt8aZriNEhKqGbKesCAC7jZlk0dmmTvRbIn65DrB8X
azjLrGtanf8j7LyW5LaSNPxEiIA3t2Xbk2w2jXSDEB2893j6/TJrdnZHmpBiQhMhkd2FAg7Oyfzz
N9c0t5qLa9EwVnHc3/fOBmOjZcsXFKMObMLEKvsB2lyPaYbxhGnNv/ARhXakfxrzDhZ2+bgmfDOd
tujNFsjatVbrnPH825lSNWVr6PL63s4dpq/28zz8SCegQ2l2Bk4Z300xOpVVvXXrswk/xTeGjzsO
BWu8EZwjaI9pmCWUZfdIsBUFqbzea2t+i6v5ZdV31vqQ89re1IrS7Su+4XfkuQwl6BxDHAuZ4LoT
+iA0PoTKCLVlmWmd1+x9fk8m4XG/Ybq1zEVm7KzObfgap7NNL2KrA0HZMCOJivht8aqnNXWrQ5cW
2QVoKMXCJ+iOIpLQhmRAjcQMdaWzM+FK8NDdrrrOvvvqh3l5MGw6nCQek8vUdietdpaiAEKdvZvS
Mt/OGFP9IfXFDUOKy6cqjd60OsUQ7RMI3HQUMxMpMYQzhv0G8xO5N31bPueLBQrsUf4COL3aYVw9
xOu7Wxkh3cOtgyaGuJzD18UL3/p57Q/LvTIstHTRi1pNdrjZam7tpU9OMv9GxQI3FnBvYYyNaZx+
Yd2+O3eroKdQA8uDUkphTr7tjuHWmjm/inx8U4hDb8jKoARCRdoclaRkZ09zy+kzUjXr0VJ1BH22
sKMmf+F5eM7nsXISBmb4/kb5gxaT+n+lkZynaAZTD8cXzENeQz91DzYGRv0YuacGbeSxRiVSmcfO
so9IQgqKpvwSY+t42aI/kmpywJBRFhll8d3L22uOZ3Nc29Si9E6Q1dg4qJnH6jJnJFWmHmSW1mdr
Bssj9ThN0nPjTx8jjijsa/xn6fIUQGjdbX2Puhg6YNz+lpBiKsueEEz2myi9S6PxD/17g4esVcVr
M0EABy7/cyqQC5377J57keHoqqfusQ+EwNwFPvYDpVF0RK6CGwVW255xiDvqXvRpH8KAqjI9ZSM6
CrvDKKYrq1MS+CfTqFg6DRCKbdybwbIe1MRLT+NYxpCe0b4Wy3BVvo2qnP3Jv/h5tp3DfHIv9Vgy
34afqxtY0eyfphjeUgxS3GXdez+x8Y2htNE3y6CH3afgU2W1Nuhc9ab1EKMmZHCWfdHFJhumGy9f
snR4Lc3hxV3yVxJcvxCl9BoNMBrGgXZ1N9YfdgNeN+xxdWqyNDl5XfgTrxNVld5MhTrLP5om1v5S
zoooV5dHMGcvfri8ykEQZOInIejUCgZ1SMviaZftIaey2WANn5JtHY5uhXY2/qWbnaIJC7qFoJkw
lBNo27HSDLOF5WEZihLWcoSYlnY29ttH7sfFEze1fmqDU5s0F9QPT3pc3lq+yTklOajQrYVnMTSB
/3WVmYRtf8tbkqHcuI1hK1uPY2WgAKJ+1O1VddR1hPl+hegNxxCQoJ4OYGy+OPmCZFh3ts1NfsmB
6nYkIJm1+RhHHE7VUORHy54/DAI8a2EeluCS04oxE5J5jnFpuGU36QaivC3gfqvE1pEh1oe2a+/j
Jcsu+zKQ0ptS3i8udJqqct+CwX0Yix11smBxofBb1aJHTghHJgk1k4Q6AW+Si/LYYruk+qZslqpn
cGqEnJG+VzzJIiibtn6erGMiSu2NufmSE4hEe/LR2UjiFfHwvJESatjrt38gVfyVb+VaHuqUMBQS
2F+Y0gv0JQsPq/rOc8rmUCN5Y9DcMryGw7AW81NOJNwUm/fdVsB2RCqscs6yK7Nzvq3HEWeNOCv3
w99flv1XmoVnRuJ8CZHeEV9mSBD/jwbWrrPTl31U3an6KTEBV5oZJmjfv+86TJrT5XkO7ec9H+9A
+UAROQqy1YeayeC1rsZnagWCpOLwNXFq3MvyX0LKULe7v7/SvxKDPNFK4vCKFNnFV/k/L3QK0QtX
o5P/iw9ifbb67tOYxl96C67cvr4VVvwPDtJ/VSLjaAGxnU9UEuWfeDAdFOfeR7YDxT/5WBXp640J
JjqwybXmw2Lbl3j3y2OBlcfff1v/rzw4PhbeS4DQ10Pi8KfnQpy0SXvpFzC9cZRH23ckAeZr4aGN
V21DbzyjYcc7awF14JmovsmYGVICpyCvs+HSzwvWEVtYH9vxmjmM+XKZpSuhoWvn/bB02cmSOkW1
nBOx3Ecl2yLOP0y99d2qs/C5rK5+bpLhI7Mk7euq+joPzB/mAspGtCA2qB1q6Pk8rf5lDWiu2HOS
vX4CqmHalFDQ4/Azpz9CEWx3tGrDbH2PMAxgZfPeWs1yLTNUPondHVXFLyUJkXIQU8SJbbWe6rbB
3D1Lfoer9w88v/8iYcCRQ6iGKshFG/WfC2sxfMiu/pTfJQYL35nQHUG2+5Bn7XEAQlnH5HkLTaBx
Yu1juP9OWdAf0OBGAQvBcDDSsBNoHAZgQunROgtNTPZnlQ2rrtksoGFTG6fxeRGnSSGwVRht7n0z
/JNEQN1d/pO95aHF8LFcluyLv8h44Sx461qhcmR0dCna4RkxKvoYmZBgr4SVJwXQbJafUhpjnw30
2EDET92Y2RUXjRoKb4F4utJ2PFj22ONPALYUyympSIhWXIOPrrAJf0o3E8q0ZBx6BFrz/tsNQpMP
69r0EJD6edGPHt39EaEkTkA2klJZsQpuMVlqwVHji5qDiM5/YnkVVEo3nvocdU/7EvzEi+qy1RZn
unB01ZlKCzymKgBfsXnp3fFHsNfBMSjvVBGsnnukVjCy4yINI6XriBlgJ5hZkec4Q80y7vzM+kCo
4M2oJK1J0fEYXLm8JVg9DhDFmUgaxdVxxbtMZjaBwRASTHTcGQpjkAk31qo+9zuAWlE5IArMIora
vLjk8K2mw8bEyG6wxuyQly7TUl4Uc/05+MbRoJqJzfT7XFUvHZYho09r36ka2qXjy6gWWrEjcUaA
28LO/8Hx/L9wkrGQQ7GJgTLO50TS/OeyTzZvdcdqzu8a5AWD1WVcAUtzzi8EKH1Ua5zG36+jP7wP
FnTovrgPZOZIVxy+yB7ve+7dgHnO3298cNP/yrsjJlZEXcRRMbj585X5PE5ssLP8bhmy9MENvwSj
SYlLaSUnPFJQINbhlCbNqzK5Z+ZAXU6Xq/QGHyoLpq53NXo5EraCA5PUT0NL3NRJtxbaWwqI/h7U
cHiQ4epNI8PrjMQIt2f/F64ejy3I9MnchANkZOyDO347u3Nf+nF7xos4YA3cCGfKOpM3Sauoetp/
NQHBkqIY0fWpbAup4fu4/bR2PrSgnr1kibOrnePJ6DUxJi0rgnjxiLEG6FMTLpMCGlauax/JpDzN
WXOKGDneikrty0PR4beBfRy86nsWBadw/DobuKSuRHicTchTp8GMusuCljX0xrNCtbJnpcmGS2AL
C4jYClnkMDaE5QRdZTv2LoYHv1IBFboyZ0rEC38MbHaFod+cc7QVMsoWRg4h2UsFEYNNwV2mz3U9
fHLm6HVzIKUmFS9FFWP0Jp1+mLRwI6OfOjuU+93vK1K6rHyvwOk242RaetVdAW0ksZ5b+1tsYEUT
TGZznOcKtxhRi8v9UCBEP1J76zJKQWD7/p0SWHS+goGedaqt/iqjfQXG9DMyLKtOVj6xowxMGZPy
4YZVC3PRNMfD3i/mGeLxU9+SsYuBAEwW1DHaBjPbh4iLkVm6LfF7CDh3DdvkmSoa3Q8h4WIYMpbb
V6aI9VWnWlpvtmP6PilJnNS+FWo9ab/lL/3YaOXRaTE/tsG7JoPwJrcFF5g3cwJ3dob1WpiLZnUC
8ko1PYHkIewKDovVX3ShqRKmdZxvdDFX7UBkSCa78f99Ndi5f9jT/E7unU4F9I+U72m4M1cPI6oK
/DcdkpcDzgbxbn7UXlG/yGPiMSHX0WBXfuzSMrroxE7Zln5ofl9pI3WD7WJHNmbOwVp6QYzlz/ob
yuQ1HmDD1TscS3MmJntEUHX05UCZWZo3wqPeEAWi0u2haZYWf8nw96SyMWKN1xXmQP/Y1+mnjCNK
V9HsVfd4sdLYz6t/CPCPP8RiDeRtNu6qbknPxzlStM5bHuEeM4hRdd6BoVeQaIZkjh9cw7vavfnB
k7F74GzUMll7syvQ0cQczjXjpWu8M5RTPHxxlx8JthIHtxze9O/k5khzW98pTVfniDhGA1Yb+XJN
4JZKU9UhorBuLajuO7QpDUepfx2X5S6zq/VGz5+z5DUM+uxGeLT7ltXAm6XDD10bMlX1etrKZE6u
feSglmaOPpYDb0afXpZw/yC1qOvGt6mgjoN0ZnTjrUzAGWUY/JbX3XjEAfpZfmtXYVPX1cduHt8V
HunEhrve0LkBVMSv4/KcCEkgpQQ+FXsE2xo9ig5328bAZs8s7okReLc55n1W+ed4IN5rd79on68v
pc4qyOxownA9C19Ajn2tH9YA3o0WSWRc/9JbKEatpvifT1lwyOG6eP5va2Z+rKu1PvkjiSnkXeWH
DROyMsSduu6wpIzEO0mnS07f+B9LdLFgcajjMFvXtaLlwrz1V6/vHlSJp1ZWwkvSfU9eDl08Wj8r
JiTIivSKcrEqQiU8oT8YU3upAgKKbOjmMkpWoBPtFKSZdHlF+9OdlGNdmBijlc5n/Z6zFb5vt5qb
peUifl7b+Bpv8KgmmQEodrPucX0shobKQTrcZqrO5QyeWwTGm7qCNXnypd6s70md+ixkqzyQBvak
XkaODPCoo4MC4Z5uClq/NVYBwrPXXxIptipelTJeyxP+Eej3UmxyaepnJpXy7XVIpN+z8bo/rLa4
m4vv0d7Mhz7HGCXogu+EG35Oze629cioRelg+nHlcq6YWzdYaKQ9pZhuiGIvNHfQzqr1AddBTiXH
3o5t3ZzVF6Xg4vIYeosOJmR+IhWajs60VNQFpP9KZtftMSlL2zBQ2eTd8GCAd9z8umQiWvuze+CQ
I+BRpqClQZZFs2cHx07Nu0GITk72R7ebjHHQtOn31hUzuZSeI0eZ04CGXabQG/RCdNXeoLAJqd78
fbG2czBvmAL5lzJ88Jfm/YpY6mh0a3XcV2hKRj3iNRM4COnkEjqwRFGOE+Ry1P1GJpNV3n6O/OWH
bGOFEBB0xidPoBVTsThYGvZQAsiEAwbcgof7dNsQ2l3Yjaju/fdWX32MYvt56CDzynRAZ2+YUXzo
jPrd5uftKVnMr0Z3L+XSjNXOlZA1zLfHiMjrnRovQbGx7B+m6Y8BqpKAul5EV6ZLT6Hbets+IYJ5
zERO3IsPWj/mT9FSfXXS9hvjnDd5KgqG6TlsTXdDaq8nGBGc9lL4RF5/9qr6OffKGGpy+yZKaqt1
VxjPwX0QDSDWEctVfGlyC+xIaG3bjDd34tONpIN7jrP8YHuPQCblsbS6e9Boxv8Ml7WGq2Q2PXTh
epoaOG7Ct8lz42cYJ9Bx2s8CASPo8ZBeGne1xSLWM1MZeXoUMcFYBXrFDoRLhmhYWei49NQQQ5ga
ClQTrXdawKm5Ueov73PPVDa2jhn1F6rnudXkb3EefPLlTdR7JgOWhU9XzYqOerQI1EqgnPYvxczY
SSazOAWe0fD/0s/J+vy5D5rHVgYDFUxlCi/3TjvmHGOt41hXb6a47eieXDgJJwtInl606qn7qCsu
c4VSBGXBVXeyDs7Gz91aw2u6YztibNF0YJQZXrJ83F76tXtK6dJNo9s+rV69HahBP8iC9MpvYRuP
H6OBZAgs13BSlQMIm5XL0Pb3WQS0kEBQYSh36Ko0eWxLQhMgLxy9YFnOAUTR24BXkEy5HWVL6NxQ
0PjO6HL1TtjNeKlmvgFy41MqPEs5k5R30bG+2p1YmjG2ZbYwPe+d82ErMuakMJ5k+KKFv7Fxpk9N
1nzaTSHBe8PL6Aojflgu/YpHEieOeqx702YR72eehI3iGN+9zPJxSsKhH5T1qIrfaPNoHKz1C1HN
DsP4zoRenSWQgEl1rfb+qqMPxVdV8OCvP4u0ZVMT80SFsHUsouVpLrND/QO1xtwLmmHb6RD4gHGo
85Ke7J74zG2MRZTSJQMTodOBROZpdvvxdIiu9tADqVKz4BoIrhonEC4r+3XdgMllEKOFhu46jbBS
5aBh4z91VfxVp8Jl7iE7GDCd4e3Rz11qzJq8PvbPehSi9trO9YqCmuTFo7zbOVXKwV4hJdBU9MsP
c+IxMG+/a8Fx75eR4WJXHtK57R6d8dMC82IPC6hsgDZxtbtXu/1dR2paeNGuQLw3NlIJcvYZ4bFN
4iHcOSzGAGG16vupNXBra0HT8OUpTTghWPzN7wo3fbbwij8tUi0CgnwqghU1Xju9dNhkHaeCJwPt
Wscag2seg6SuOAac4upv7P3ctlYiXbPaf1UwWNaYXRPMHhvTSe691oW6+emZILdP1pfyxvus+F5V
nDlQyn7N7jGup1ftMxoC7I5+i1fc7BjB6auyOlTZPcdVcd+O8KSyOiPDCKbC2NLErLa938ywjTIe
r7ZNZKWx9OshDWBKKalOL8KA3H82ouc0QC7R3rkdDvkye06KbmYKb33xEmD4ai5ideOWr6Nvk1RR
utj6NfzRAmVvE+2kcCDkaL1NfWAnD3n8lbh6PEal0pjzl8lokjs98CywgFNfO3dltD15W2rfITTd
nmwjbxChMadUhm9pvWdsMJ60CtQzwBqat5IDgOVjXPogMB4IcvJuSS5SZfGcoZw3tvtkRO5TSxjk
XZhQT0Iv2Krho2+kJSOw+lkH5OnkPOK11bx0rReAqtIW0a4dO/21vnuj/Lldcl3GarkPk/ol39tX
tUwwquJHhGbwNh6VtymprJ8mJcGlm8o/fLt2n1w/+eT5WfGU+P6TH+IPPDLDE02fvkBUNvtdjXtJ
loXOA2NvQnmAQ2AA0FUy6bHznKgshoRHlZnVUfSm1UScWpd59GDiWJNXS57hY7Iav9XFs25nurkt
Hc/OZcgpuRBSWSqgpju/voW7cjl673kaG+vsZjukYQbS7hIc8ZMn1UKAISVsezLKABItvf7NLAxY
6471yRr2k+49bYY57pQ7v5Y9OmotqP9ZK2wCP38Lgzm4bVrFvJ+HoLAususo7RQfCvPQFY9YnF3q
/Xk16t+U75AkzaNiBzI0qcLFuauDyr9m9fDD7ifKuG106K+r9uSlhnWcW3eUx+mcUidusViIg4sO
eiX15dJU7lddsrtdfBt2NzsuUe6A/6KHKj7e9Aje5B6a2exOZoQSlxSlQxRu9b/gj5lRGpa01EgD
ozqcfdIjdum1ECTAWp9dhLu3UzFPvQS2IXeyE9MYoYyubsKgXZoMtyZuwsPq3CHPqKj3H2jat6Pu
EQP3Q1FxfMtQc5b7j4kHC0GAY9Lu7d+DYq5fy/xm7uPFA0k6VYL3muW+JHx1ZuoUTgPiKdRAuNt9
MosiIyy05DuZW06cLE0oHqaU5A0RJjTM+jKWM3sBDAW1guCk/clBBOydfMp27w192lM9hB82PmPc
e+epRePNq+veW1X0KQva/tYsKud0T+eXYNlJm7Jq0nGF/BkTmXvZuyU5WLGDFqv/iCe1ydBv+ZAn
RXvFRIYZQwT3B4LWRdmv8vJNg3lp7OEEndK7TMjFr8MePIUL9123lCBsv6Xog+5KEytoShbgFiyk
c4ie1fYYtPXv/QT/SJa708HLMgNUctJSs1wvmCdmmJ9DvxmIeUp4zcErn6IsgEwkttBaNCmERNg0
ZdqefG3c5FU7hBkr/XNY5/el0z4uMCAWtJtVB9MnZQCyYysICo8oLEhOVZpCHMret0IibV0cjgPn
qFvlivP3scFMWcrPdI/a69aj5WwBw8UMTQ2qY2v7iV/o01yV4G1CsTCw8e5iEzIy34oq7iNU3Quu
kV/98J1+N/1b2tCY88fAaQDHdnr5IgTaScqfa75/6tLmKfbCs3Sa+tfTbvg1XPsi/hhW/+sMZULe
XqsIdEj8T5JqfWTflKOU9kCruzm2PvRMom8qH8fHMSq1xoOSthSz0AZY/b1fx5hpfVZ1JiONL1qE
/ftwEzqNfBcYg1/rtP1wI+pJZbxyPupvkwJFbR/Vmln9JNep+Z6UALGBgZQgNd4p4KO7mPwypQwq
EobzylWBE372ziwNlCiipHbmeD6469YCDozPCQN/PA3O/WYgUJGzSd6SUoZdpIgf0bfkF1fwjy4s
TFpnpuFC0VyFaN5tEJ0ikJcVvvv9DgVJAQvd0WXXku3tdtyJqE/5B0MwnkMPtKOK7DuLlfmwt0+r
jZmmlwQfIN2HNAPUKFvi9cxKxvQMsgT1QwDDISV0qjexpIsxT2/C+6TvocVazSmNqL9C0aOOy8kS
KA/cMbr63YfCT+/RY+aXaOWV1S5rN0jespvpk/6A8Ot0qcvXpvxlKRLMdzDavn7My+E7qYfEpcPB
xTKmO6nnl2IQxWS/pOvYoiBtokuX1ubJ9QiXwibxBHbyZYox5ZEka+m0FejWqYhyiJ1tu6+MLr5I
S5dPMe5pfdofeXdgfFf1nWyDBvHiRz+OftctIbWSl2HCJ3XZmYZsxNfT7IVe9YHv/E5udajOySZ5
IYn5Xo812HcIO9jWokwq/AE1oKxfqQLlFdFLWl2HvTSsmTqRz5u6Q3sxM7vh4LAGHTiqHMLBZG/D
GfwxqelF1PRCPlIWm0YyDYFx0XdpGxIOKTBjbeHLCF3SYK7kC3ntia+KVK5EB5AkiE7keW45oaG+
mT5o70ZoMC2rj+oiKN6qoinOnevZxyL0vg4GlAraVcp0cenXcq97tuMOIbwg6Dp0mlyDnsD+9q99
iyNHK0nSvjFdrDfzIdhKcra5aLlw3cv02+lmh+oGp/Wkr24Mcox9aN47skaNrTsubWiczDX61A7R
w5aAlrtC8TF6Sphtmh+3vj92WwVOYP3Ud37mpZLkifejH38smEA9VotpHX2P5mBcLqokVnhcqtt+
6N+Y6O5990MbWeWj+vn8zALwD+Cdn0JjfQ2n8bPeVQYDxacIs7MOT0R0nY8jjKljlrRnzEUeBgc3
9rDPT6PHbDQpvdsRoLixPHWtN4U6Y1Jbt7nVPembpSlT+uejbyE8a+70cS0efgK95T7OCz6ZnPJl
aVGmGTJGtabllDAwZIDdI70QyZ1HtYDP5XTZCjw9i+6LNkgyhdMdIZievCkajmR626gnk5/VFFba
oyo4pgPS2XhIkOcfw9R63y2IgH0nIhe0WG9RiOqfMhve930yn9WgYBjB8oYeZZO5n+tiiCll6Pn0
lZCpuT5d1vRbB/rO8Pc+piG9Cz377KJ4xSDfPa02patl4iHLCvWYF9F0vSUIKBqESkcx/FJnrKTk
1902UDF3UYh3Eny7rc13cWD8rnBFGe4fDboOoT4rNpBHZYYILGuJ0oNXFGUUaHWtcYya/NgMMUfn
Fn7ZCDaBNg4RQIdpDIS5S/P8tbT8X0OFCiJhkEYG5nPuhniNi+YYXgaDZbc/MuH6MOL7dkQWxU7N
mdHZ2wGTcsZB7vq05+kpCY3kLvPe+2G7wX4Jv8RD+mTu1rc26cLz1PF+FDXdTrS/F4R8odsve3Io
i61+a6zmLUbffpiMH/p6MRFBS5k39mGs0DlJ96v/nX4RGZ/jfilSIB6IQCTYYOQlSK2+a/pzwh5K
/PckdpRnRdatCNuXeNwuRgLywMzp52zf6Z80Y/gOjRGG5lKHKPZESuhlGbD7asycp+DX0ynqUvsm
1bKXJSIKjuLAuumdw3B8mKbNPCq0t3nL1QjXb8oQD5DWlaK+LLDehnScTxcVXsRr8W3FPbqJvUeG
gu69PErDKZ7N1sBkbGQ4Vk/tkQxx597eycrw9+kYUf8k/ew8NP2C/2TQfkugfCu/bRsqfL3s8Vdp
vOjGrAMLxZOKsHxIcgpYLRc8x3pXj8ykOAUZPOnSkrJHKZUqhFT8CUnC54k0FaudT3FkgS3yyOXw
kvZGHr0WALLHkbxpHHJ0EJ6HvOXQN1tCBM60nG2sFXpBLFwzwFqnUk6AFl3aLAhspOcUjl0pTg4x
IknZZpWCtlYPvdX/nsQP9kS8jdwc6XWJRAJ0re0/2ImOpZk9dvbOVFMwTDlx5NqC9Rp75R+WzCd9
a0VgVL1THKWVoEI1edMnrJ0AuhRkhnPxOu9c9ZI686mcjF+ET87P3Z49L+YwXSEllMfmscl3EAKA
6ZsA1yq7C4FJ121112uOkd7kwt/0H6lPP8jlqgjcm4ziEA1P+0bkE4CbAuL6/GE1LHc4l9xTbZZz
sT/r0dZtJcoQpPJpbdCD8l379aVAekRY9EsoArLN4PXRjQ4gk9dSHp1sqQsxm8JHjR+ayHxZK+qq
zsN7nnk6KqoLUYKETecB5TMtntZ8Onmwi+7rioGMPEh5ICp40RNg9ioawPq77HFDYb2LPZv0lYWI
LxOrdlfAUMm7LDzv2XAzFQeoVCuotuU0G515SAT5lWsrA/8t8V/D0IabLwKNxU5+eMnyfCPRzB6Z
BpXzgnHTZzSgYnR906bqy+6CCB5K68GvOWu9NFwP5FojSyFrMvPK5qENU5QbTf5+j4PsMMpg0GpX
5E1GiqkB9H0RrVaSrSLUZqG6w2VL0ETJZHvFeCM0IA7ah0AAe9Nr7r3RxaJt7W8EVafIfk7GmD7a
c/g5s+YWG2h8ffTma/TEluXmoU2Qt/jZAyr29YKjOvDS9Gtapktb5vBpBfF1FpT5LahxhcNoj9Ly
VtWP2TAely0zTnYI+0RWjvyjX32O7Sc72JmWspYVZxbs1u2C50kYxCQIZbzy4Scd+zaLQfLJ0H1W
RhUZpoeFzPTjVvjDF2lDtDJ3ySWR2tga5/henrlKiUXYoapC+WQlXcPO7kiPV4xXOUFWkL8YeNMK
iZLKdeMBze9d97dxD5+1xtAxHE4kxzHKfv+mOzAGwT+Hbfyk/i7aM2tXPwgLTdnY5gS/3XY8gBBs
9hssn7bI/X3uqtO8fjdGbzqkPiAsDI7hSxZSSqiXDUBYX8ONG7cHHXW3vPSVscXAwsuj04e8BiFk
5vGjFdZfUyOmkHe8+7lH/ScZC2iXwhHWV43QUruZLW5Osb1sqiGR1e6tAI8Zq4o5XdNX4M5lGp3q
yTtrNSsrGkj8IjdL7xo6Rric4csG913pPXoINUNKU7eckyV57YP8Gk6hjcsLnZ7qjLQylLeTXuh+
T2xXRw9SqTnm8MGohhJJLk7EMYhVWV91fKeMein0YywYetu/CiB7YwSLRZy+IbqFKhVQzDDklZYP
uc1fDQfjjtF8cAUp2TIsEjbY9/oTOmuEM3YbOiqspGxeMJqXOvS/6W4fYgdh4nlz4zxo87a2+8Zl
lDfvjn+TIgyChCq2kcu/x7BjdY27aTvJ35XKcF3se8/BhU0GA96Eli+wykddyXpTdxE8KTdC75nN
XmZh4XAsouLKLFqaQdAKQUV1C8zaDXzDxhVCGGaLmFnI5GNdedmGxODnWEY361GDuxoV5kc9JWXW
6djhet3Gh3QvX9NwiR91duNX27sCsvh5j8kHyCEHHbywxgityE+zPzHfND9G2TQe3Gn9mfTtCAc+
Tw8YnlkH/F3e0s3+5FUMH2tXzB2Aqqnw2dED3kVXgv7+Le0M3BwNCf4Yoyk7A/2hhzmtvjXtRjXW
uuXvI6rUwyL2BWFa32HBcq8NmxaK8tWUsKDbqSnbiJmZQukBD8aD8RDhg4ObV4ZM3paiUuff0v9H
xo8I+9OTVtBaomuTv2X+ly0v8cpml1LcjW2NSmwjimlnsn0Dbhps7zvHPMvHK2ygA3ZZbRud8zFj
yK8PQ48UPfb7EaD7HPWQGvQd0N+jI139/ejMGfWzGghkOurgXAk6keBJ1RZ9W01aY01G0hJh2B2T
lgujCNWqGhVm5H6JwD94Uy/ZeTEepnC+8SU6nxqkTzDqFytbFfPcThc5VXTWF/h07rr+buNhAeWn
un83u6gldNCyW52NlcjRi04pUNnJ7yJeF8443TLvl9yPHuaGNneughcZVyqhVjZXeQ215tZnPlb7
y1Im9DyzM557sFFFL1BsToch78+K7OvbR03G9C5gMmRQpaPs7Eq8hCrv3sjtZ6OxeLQLPnFOhPOw
oIAjUe/HIntbg+0uMyEnRUl/qZbqTVmcEsoqyysnPiKZcb0XnVEVZqJFf5mD9mns6OZqMznpcCfJ
kQzKGZEsmJNHzvPYxrz6RnXyyHBe/EINwL3S2PEMOOcdYavRvmCJ7oKdZD3GQm2ZnLcg/aJVsVY9
Vj28j/qFWC4cNtftd67rXYNMA7dYshI4kRX3Qsz5hy/WBRqxgmOLXLnOQYVaHE3lc5gybrLFv4Pz
80tuMUunr3rTsEpM4+O71kketJpXCEO+xWYaFCvLOy1xZRP1SvPzVPUfdTzlaLju/+5jihvs5pWQ
i+KqHgDTnr+LbfgDKnmSY1jfT1tGC5Nkn2k9ATX6cewLZrnmxKzfRfuoawuD25+Rsz1p9bl1+3vC
MlSZPdZHAszQRreYPYjRjLBmiKQuuRHdey1RtY78v32xgv3a9tN9nAFdzzvpi3tgnZUEQRV8DTO4
Dp1NwnaaMSizJOB1t5IHcxC/wA4lVxJgRq/KXdmkkym9hO6EGoOTBxUC6VMtriobVllmjwqLL0q0
JI0meU3srVKZuRO/1wEESdvsbvMfdfxg1AcLTifuUs4HdQXRsktfG1lyWxjFh8G5vRF7ur7Ge/ai
q74wLPPs39hk+Uu9Ljh5df56KH1OvRtPV1oU3TGD1v84d/mz/uCYLd/LLrstLj0EFfnTVRQ00bss
MXBdYuGol51vON8p+65Kk9Phjp5xxoJJVr3cNUSe3ywrRpdJWN2E71FWCabw99xXjSz4E3Xbw+yS
ZBqQQWx5hRn7/8QYmYGVhWHh/zlJAoaanxZ2cgoznHbqOj56FYZXgI2vk4dW1nH4S7ddHdrAaB7D
kLHC31+S89cYCGx4o4jcEJwQyPf8kwnmim7XxIe0uGUM6YEejF/DaFhui1fpmXrLb+WWbIzQnmfy
so/ufC97Gzw12HTB/m5djKuJdBxXSaItfPO91TA7ljBJDSvUesfBbbGT+x103Xqc6/lRKWxa4dQz
zvth/F4bNh2UlNbnfLfSo8dJ/w9f3Ode/+lZMHLGRxjvUXj0fw66b2bfwqIe+1+1fGVyWgKyoA3A
8iUeUaZLCFWPHc8pAJs/QoeYDtlk19doRxxTl2EKeQdPC57T2pvfFX6QQ69zgLiDIV7PRQaHmnn2
WZNpA7B9v1zu7c18S+OceIgVoRlSgtJeI8hJJchgdpmQOuK7SfjIkuKluHfBl7//2n+VvPg2KiDb
p2EgRD760wqMU28I8b0r7ihEQqEffdQvHQj5288Y8Wh+HMnkDSDzP91z+6+iFwLvTHRIBEpYZvBn
Z3DX8cpiLjPjqnEsQbg8FKH9ZOI9CwEowluu/Lj2AH/iBBznIMKYmn3LF8zv7RIbUd5TpPIp9N30
pSIwIhmxw0+L4ohuB6bvt3wur2my/vb3t+y/5NgE+OS6AOshfTKKi/98a1d4DTUnHlyNEpdgFAKw
oxtgqUYimtsgdygCx/zQ+OXHfZ9+GaREgJ1Dqf+H6/irlCvwTNASF6EUcpbwTwopWOh9FZtcR5S8
WoE/YPRebme9T8lgcxV19Xnv8DNZ+sF7/GfNktqY/+crE/DYEGfxPyfCOvg/b0RreBV8AQ8nf/Pd
mgfvVcHGPJZXIHfvmGwfsrUfRQKDyIK0JdI2YLALMKc7l/PbXq7Yv28lVEv32d6I19jM0TykQ50e
cdh5/YcbJov5z9fLEg993w/+S8RNhNNqOrYLo2wjqh+xF77o5A/iNmL7yfiNs625qXhcj2vqTDig
U5LSbYbL+e+v5a/vXYDvNIHwxDWbpF7+aZsNjJlwHVDjK/Z64YfKDl40DtC38bjaQv8Iq917nFqJ
wEy///1H/7fHBpfM11g0IrQd2Qn/36kTjDCSsaUMrnpOCv3FzvfzGE9Pi2vBJiIsz9z79GqtT/qw
GITAzXKNF1+kAalHKsu0PegPEwBpPmXBjR5oTeW7YSPo9e+vV0/BPz02op6R+4UmYSi+/adlthpz
sW79Elw5twg1G7v/oexMthtHljT9KnXuHrcwD3Xq1kIDSYmaFVKI2uCQgoR5nvH0/Rki81ZGZJ/M
7kVQIREkHO7mZuY2/P+GtiawQSDYVkYf97SDJ1WtHyvdPoAjklqbsYv+Dh/a+DNItkMzJxjdtsVY
4I76edbQIxO5lBlhZ7HWTUabyK7KUoh9H+YIjuXwjoMktcj0RIrCEsz4VnPuIaS6Fd0/yaDAIqOW
3YLkkBbC3EeLTaDs5079OVX2HSUQZeoEYzFtQ8qh/ErLL1ZuTbTbk9YY/t9N7Z8fiu1ALxBjoH1M
1UVM/yAKVjn2RmqY4W6tsxQCcz3fukBdngEPe9U3tegyagVMuuIA/2P5Ezip/mZ9/y+DMDRD02A/
ZVNr6i/ra3n1OOr5BDnLBEKFNtDIBsbJqkzEVRdiPq2ZMLw0IRUO2kNJGNdfD2JVlj8LmUdnlGdZ
rucYRJl+2RSWruJnO0m08zmEJF2UU13PsdxTCKFl4LA34neuXbwJOE4/csOgSh39sElWx3hIAf2L
F508pP60Vjd1avc+6LARh12p7uraO7Vjw1z6tPqn5ddKoV1Lre+PFru2fSS97U+OtpmTHvoOn5Io
130AU/QwCSTFivC8xm5QSLNAUF46YzVdqM5uxS1cQx9jPGx9teU4KWFwxeIcGMGDnvUmtCWI2npY
LiATp8IWuEcBME8tOk579wcW3brjB6n98GdyQxnZqIb4X5nTR6RrdFIb+k51+xu1i9QzyAQoXiVI
NrTjTjdacFehMjjvx+cRhAsn9TdQqpVAgXcK5b0fPw6S0m3314u3aoBfF89xDYyxST2l+quGmH0v
5riYUJpAxx1BE+1Vj3r9HBxfY+V7N6zldeWU8HxcBp8Sg7DSwjPH6ssLtTJvQjd6TLTKAPiFjLVw
Ytg0uyl5Mp+D0vvXg1096F8H6yLnCJpGvuZPFFp56WdzWfvbtZ5urQ9V9MCubePMafrdXBGbN/Pl
bY0JrpGcSm+ofRx/lEGtYZI1hJCGh6XMH9fr7J7kcNk157gtOcw6FBNNmb+nkvWqr4vdWga9AuhB
oKNemcNA7te+ISQPLFzvbYbcuqYhjTJN8BcpJVBOM42PVd/iXOXgK5YfehzSpibhtHgpXrtQe14X
H2gDtipYKRp9P7lEkdZACsD3tAAX6X5NLEuCaL16jYdKIOoHz5a06/9eEDsI6hbY/nsz6/OL9VwN
PtcO/LD3FVyA02gKnNednEEhzIXu0aajQEKea9nnihkk/We2UCj5BrCOVLDcrbt2Xb///Jj+K/ws
H36sVPs//83vHyWweDxX98uv/7O7fLr8b/nEv6/4+fr/2X6Wd8f8s/3Li26fN99+veCnL+W2vw3r
4tgdf/oFEAZYEh/7z2Z++mz7rFsHwAPIlf+vb/7H5/ot3+bq81//+Cj7gnzI02cYl8U/fnvrKvjX
Pyjy/YOEy/f/9qY84b/+8fpZfC79Z3b802c+j233r38olvdPDLfj4OnQbI2Xj/4fP9e3HOOfhmMa
qnRj49XbonWLsumif/1Ds/4pnBgOJ1EdxjlDGubbspe31H/aHFh0VaV+zNNgIMUD//3xf1q//13P
/yj6/KGMi67leUS1/++GtCCcwJNXHVwhaM8t+1d/SIWtYDSJw1BaULs3prMv9Sa/y7vyLs/89L7v
l+yebo6nQj11qm3c+lnpn0WpX9C2YY0PVu0/hoAO3jSUU6qdGb/FM+gmqZ9900FwAK1nMHZIWeB5
WXlvDNb05PS3IzxZf5j2357rj8/x88ldDBfIAVCJyA+dLlrxfv9gy/069OvIDZcLmoTox1H8+RKo
BusMqlvw1yLwK4elnf9Gm63a6o+T56mchFS8fw/qeMv7VZu5EB3Zqq3OZMDJ+00AluzmBW5m3xaj
CXrVfTrHl7Ed5zeASPeXo2u8NVXfP7aJkDVRk68m0WfdxP55xiS+RPRfn7mjYl240/BYmrN7qU/D
xcIwQHYdi6epNLZ/PXHaL+ALFlSypq3hheOSa7bKcernqatDEErMqB4vaBxtl+gWBu/kbn2p67HZ
2ZATo/tM/dosFYpT7aa/o+r5prS9/Fbxlvx2cZfkJqw+bHTsXZh7kQZqWPMZ+lTlzvkAWjxgfTsS
e8TfirrYkBPy9+tLAmUXuX2vvh6cYRI4fUw3RAanaPocsUCBUvjOmT4YywacMvuyqBpqQ+UF5KIb
CDIoPadVk7BVrLwqCW0m4MbUt3OXBgsMPps1XjlQHHAoXIIMZwqZsxe1NscnB+OoLU89rV8fQLpR
AYm43xdOH+2Rnfuw6Y2jNlXHTKUS22x05Vs8QNgXacs9IPTVZdxbKu0lo39XpxCDtFEGnLzdHAa/
cN5cEn8XWkUre0jx+nWc+unlAvjpXQgs8J1fFAJV1VNz41L3EwLZTN82PGt9Xxh7SuSSMxWcpH2a
edMzcOpPRW7uOwLAN1ZVm5vustXy5qaYi/Q7WZAdJyzyO9F+GBQKDB2ja/frS1ZOQGLOQwd9R9Xu
1xcconavJCkXEing1aoNuCKANnTomJvBktsbvQ+rR9+k+/UlHtTf/rf+qijGkwVGPW3cSX5TTDbZ
rrZsdkvo3hbwC1yFi31FX46G8Gb6o9aVFIx1U3lF2cjyXJvVPouHz66/idU2/ZaRP1NyvUUYlrOk
TSpScvb4WmdRfub2tJyaftZyqvLLm0j3djkYfM/AXXe3SRx+t2qOQ4Mz3oRaC1okOYu7YWdOrXPw
x+TcLKeGmpiScg+616f6JQNG+ykzlBkQL6v4BJptdNPP+W+ABn45KK2bCcw0IhLENS0iFALs8gc9
NANGCEVDA0V1pfTnCTyCo18YhxZSBQN+6+uuzA6pF4fXVuZsDD1rNxzv8o0TJZdZV/q7pUv9nR6F
uChVDBGC7tDynPreTaZrxrkP/tq5NgLYpDdFVxArGK+hvuMM1dPmpkS9cx65Zv7ku/ShlAnt4lGq
XeVzPP2N1viz5uOk4lFmSzuoC33VryeGhsBMClVifUGDCXTQy2xfry/kNTee3wBklnbhQ57SDzFg
zJ+AGOyepvS8cQ/q5JqP6PHy1ok7qjAmUplGMcUvWVfTCErU+sxt3QZMNGPXOBllJRm9R3FjGn9j
M36hQGWxiPFq6D7cUYNHsH4xGq0SRnVk0qhDAjW6WmjqOvOsJd9NS5GAJ5N9GuD6XfRNBnA9HCDA
jF1Gg+LcjEVL1VzrlxtalKeNklT5mZKZLcl52Bf+Wj8L9M1PJoYxSjwaAk681z/ZZ7uZOElonI1C
O4Zr04FsYoBP+2+m4me8oR8zQYiBqhncckzBLzagTbrJZAtBCJhYbyCFxpdqlJ3HKCUKLy91P98u
XokT9J+/uCJ/NNnmLzYbj4h9IlzvxII8CyP0816xy36sCgJfFwO0d9dFGIX3SX9udY56B7RebCJT
PSmk8zGLBPDUOOnmDHO4s4yvIajy4ZK9eu3QPzWDuaUad3zVEqW5JltYEpIcyF3TSL9dzxC9YKRO
hBHMyYzvu8rbFrGX7saatvfCMcNbLNRbEnKwno2FzBHtcyQNw+XGaOf+ekmBkki16xGUlDtLjZ7z
3uuhVuE3ijaB0x3ze0XzzbuhFLwJr3kclvLbX0/WL3FXi8kiQGDq1LCw8SgP+iVOgASHChWr+UVn
5Dpd2LF5u7a42olJXtpqLhYDetkpSkY6t5XhqrE09CdtZ///45DAnWUDTQVdmvkLgFDhLFqM0cwv
RjDWr0EhbSqvuQ9NN3lV2D8DZT+PhFq+d4t5by5OdV+O0fh3wd9fnFabUJiNy8WUgFmFh/VL5Gbo
kqkwywpENoe8iQ7UJtTy1D3qXrGA7AnIfevmKr0mAAETdngasXaXK+p8IdXeyhJVm6FMv1nDAH4G
B8G/gVnC8fx52/4YoWPgmK5+v/3LcnkODaeTkeYXRdJcU/QV3oHwRHVUzLABVqe4zIDgqQHpFtOw
XNaFO96uLwYQALfOYgNLmLqUxgMDfzu+jiDzbsc8jrajmXSXMJosQF/NyrVCLnkHELlynYbaQx9R
wJunLdASmUrFvzWW59ATv1u+VTygcc1nm8d37Tp+0+nH7Hv63J0RmpFm6sxtUdfRJT3i1abqvXlX
JmTZBrVyX7xWWNAcN7oPHdvYNG7TblynrJ+odqPQKnb6azqKgE4EmfXBscq7uVy67TQSHEJtLFu9
oOe/ntjo4+jsaOjzqAaCKypqYfQl12OH8x0hMl4izdjElMJUJWhfeBb1NSWVsCC19C6Upv7p0z5+
rg+wDre28RCasNUQ0aCCnRCpdj016fXYKOUTwJCQPbrJZ+HrlDRQY0AV+K6nCyM2Cv18ldYwh4UO
bpfxasxM+HzUQ5w5zn59IX4MO1PiXQPmG9+NRTrDOBz254s5fwv7uN/GutFsU2r+XHU+g1WYuqpQ
eWjCtiUJRqELyMLhZnEU0sYTvbCrUlhy3djqlm8Ds7NVofa4m+UlT137iq6+O6OM+1uvibUd0bjn
odD726JorGs77J/mGAYozgP9x6zgqKf5dpqtW8ab3sVOqL24IaWfjhsAcNk+OJmmX6dmQ5w1iwXY
ztpG9BHcg2FBFSkAnovRfwcdv/qbbanL3v+DrRKhl+QhfLeSziWo+rNC79quNwsP+OiQPXXMZuvb
MHub0EYeix7oQXUpxgsPJP4r1xthvAAG4Mx27fTeShp1lzbKV6K9RFT5Ok2xvND7YG1mgIFDr2+o
Wh/q17BNcYDr4hROXXvlTEVAaXP8dyruz4+hwYrOxtXlZKT+apfqFrKNeIhQcdaGolP/mzcUFSg4
dG81c0GTqrY0+yXXzCCkBPUqmVP9Ig2Xcs/B4sIdqf0oLGvPgv216iVT8yetQuSdqQNYEUhFogC/
eJc5aEkqFH7UALTlyfKzk29YG3uGxnTJAR2yjtkIykPdP1Pg+y0Zn+WSUStPHs3xut1eVrFOg3Ny
ih1YxFqKc53yRG/Bj3/eDPYqfer5FxJDoeYSUHt1NOr8ZMOL2gzLl6KM572W3WWVHrh0GquafSsf
t9sRQijivTQe29Zb7pcn+WcqdGN79tUSw8pC0QPtwqclioLO1emlLC+Ntriqagrq6uXoTHowz8aZ
7kVPy7x8dWZOnbxxdHXA/JZA6/VAvhK+ra8s8r8V3pXR5VQDKlcywJTBynOC/XW0+yVQ8mgPk0RY
eXAaDC9yiZfpgfyEaOyYdtWDkmYXtZGckuxmSNM3jbdiJcdr5v02f27L5XvPATQq+HtBK2FdPYfw
INJcFAZkbk8c9PY2sBOQdoK9TAU7pdsf+CRPCVWWSZyFMNDPR7NWA2+OnptQzojTV2OR+YZj9JDY
PljTyr3pxYEceP0sOaE4rqp4AIV+OsrT5Lp3MnXSgotxI0MPqQdzAT8mawyXmxW4ukIvF+hWeXXy
zDCQZVrcMNhUTvcF8P3nosQ0OVyljfHaN59xR1PtXaySylKWwDWSYLTJ5avVg0y4LIxbLd8GlwL0
TA2wQIFujlTfvo+68yKX+A0dkHP2bPUhRSjjl7bogayb5zj3hkPIm8WpZuZJeTaRCJGSVcBglvDr
GvQn9SjCp6ID4uLYhXwaAUuc7ATYzU1M02tcqEFURoFpzYHjM1U182c0UVA71vXkQMCRFqdG67+G
sjj19NQCCgYs0UFmdF09IN6CxtCDmhLFSV0eZRZEOsEcWbzmO/iQFDhnF1Yav4zzfeFpgVfS7pPs
zDgJ+rE8yQ7RsvwEx3kwaOZT41Pe+yWza1bje1mMXzWrNRQIgdZuBkLWFcJgj8tRtuRUV+dW5t63
Sfw0DMUn3M7Pintra/N3uZcDYwCVOU8yMyKPoDHemBy35fcBQVObj7oyDv6ifMp6i0yOcBwSjYbH
cyIwY537dnmSy2WcseZ9JLP7lBZfSdWcQPQ7RpZ9kjmqQ4eqZZgO7PQEdlggP2NduF6sUzQ+1qZx
Gy1v4MeGZ1NXnORf4fZf4Mjf+oVNT+gU9Pn05YfmyRxikM3tK2OZAsW0TyKxxlTviZNf/q47slY/
yv/z/KK32ms36y5kG8og5c+ykdZJnXwcbx7CmeGZqqKLVart33ad3usvecl2qQ+RWlxl3rK1J3YG
O4Hk6Eajr7A2ylORTUeZzF70moDLFs5jpo5B6ww7FW5AuWGZJMHQLFd+PW4gDvuUmVRqZs08xx87
RB2ilSIq3ZKfBKuiC61b+b+ptrdDNl5YLSLkWfc0kYNVhz7hswUqyFnCIPQIhrow0/C3iFYpq7bA
shi/ZAHl3rIUE3WJhtnszEdchzeZHb0yT1kTBm0Z4aVB38T/I5/FYgdo/RjoTBs0uFlJeRB7xEYc
i7F799QKmnetvmuJkKyaXMSGJ9cJa1rh/Cx3pPnxvImHR/m7lSAzMjNuhqprtvW0nGkfQ5ac6028
81JrW3WAVIlaE3GPQ/1akcpL0UtAOQbV2H8ZNZ3/ufuIfQz8XPkwR9oltfmKCG9ovOhT9jmPw0eZ
2acZFhCNoKuFQhnDKfDZJ7piHSa0tjMGJZvIQg46PaFKot9RFfrRDcnBsvf9grDOSzC5S6CiejwK
YbWku2tm5+D5xWlptT04yFeNrm6MaDnaRXZqFTUodN7L60t18PYZ1YJDBT4R0rs+gJg7xQjvQfyH
FoNNPIbB7cS4REOG4/hloLGsHObRTrmTPf2bgtTEQE1FcWstE4WbYbDKCzMtX+JZLAFn5jMiM+fx
ZFyKHYp5EkWWokkCknyn3vKfZEkGOs/m8cNLnfXmsglkqt3M/KB/m3hePRxlVLJES+8fxHD5c0Hf
oPf4+27RlOiVynyIaUcDM9fG27Bbvmvaw3pjsVEy9IhOXKe7Fl0gu0jUiQalBR3dj3FT0f6zHPNl
3sHpuJWdovl05sK7KE8k7w12g46ZjtPSPevtSTZa700ven+U/S1Da9KBoKt6LWIin3KXJZC7FXV4
25v6haja2t6YxfiW1j8MJbglx06/kLGI0jX78T0tgVK2k50ntoECnTAerzPZSewweYzecA+av421
8UsWyS6wpr7avHsykcvXCBX8WZQ0ezqpNhkwVPqoPXRFfcBqCFrlU+8637Psfmqyk4eI1J1zgGj7
NVavDQ2RbhpW1q/VY6GOV1kBKp6nv/jhW+qYq8kUJWBU97A7vKu9egwbbjdr6nHMQVdfjlafnYoh
O3GWIGpXnLJOC2RYhvsUT9l3NUYZ8ycf5E63j7Y1wit21ZSn0ClhNqvsMZQVA8jlbpjNS3eO3vTq
TvyUznJvlkm5SFLMZFidRIf0hXvgSHWl9NNWVsdH7KpZecyi5UvH/szsaKVaQPEfN66WX4uuEaHH
HQ/MLgZLvt+lJrTDpY4JxgPzncNkaaxTf9VV0Ub0pthKsVlGoVDQjUOHWyIu47qDOvVrmPwH3Y9+
ODXDbDxYdQ49LEFGx/A+nRGT6Xrnpt/sxdiI5ZNvtPz3sdBfpqJ7ly9PhlL6p87EdsM/QOZd8z/q
tN/OsOWKU1R75edssa8Vd6vSE13xFGm+BOIkKI7/kHWAJc3zbiLCLZInm0w2DkjqND3hBxn3srko
WQRHvrwBpsTKnVOIRlm/AQmUORO5ddBr26xsXqANgCGQvSBXDHgf1Lnsh94DGmdZrdeYA8VD2YNI
fNb014kDlSLX5+wXmWF5zjYhHVDW922ESfOzg+oClprjEOSn1u4/nQ83U4+rK5Lk1kucfxenTDau
LGczz+9RtpEVk0ka1R/3BVD0ojSdyzicznq+V+ZCfsrooZ48q23zQe5tGFrgTv5H6e/11nlvAJle
57bxIUYs6Zdwli+Kx56IzsDNvASrNOgpZxhQPXimhu+de5/tel5TSBKDXyqPrptxIOvmaw2YOPOt
LE/aqkHf9sduU6gsTFWug6VU7GnWTWoyp3XCVr1ZWu0tYSsOlcsXvJxBEXbvVImcKd1yv27fKosC
LYcqEIjkjlOEGFpRAaI1MtUk0njbxUfXAoZJuxVrSz3wKSmpYjRc66BU8fWAAulDBAOTC1rMNwcO
8TLEGOTV2ZQ695RnfYCpfTDoN1DrB+rr6IpejsuYnXK2KAC8510W3cj/5awxKctrnO8pLw0Sk80s
imKu92WmvMnmFu+X0pDr1KARhzuJ6ppa3G8xV6Z+pHJ4l5bD1bjgPfkhO2zBa1WLjaeHNzkEvXHS
fox4f3be7rShvWpm/6NQUQl9pDyqLjipYXKq7eajiJPTMADVOoWPtT8e6cb98q1xLzmnKYqfkob+
5Rh/eE5otjHbbySB2IYJvIGle5957jW0QJtUmwK+yC6T74UzRGfUTzuDGnScSQZ8OKrdnst6pDaz
OMgNLJaX2o8zqJWf0IgBVBmwQbTDFdj2u98v8sz5BdxHeNN+jHS9yHZeC7N6tUfkTvRBxHN7XOTG
6Tf5o4mHCJnhqes3sDEEdWMd+hiHIGrvaUA5k99jHT3NUSf3I0ICFgnR8ail5kmePqRnrHDNRxkD
7BqfMf6sNe9UP/8uHylTvCe1/jB6i8x+SG++degqdz/31WXJbspo+g/rBNYIcNiX4sWvYVQpvSc4
hwPTnIKmm6hu2bhe+iYDl+mBxoGKpAJKDU3fy5z5+hTInMV5gTyrN2G63Ewk77J6+pL3i36+Ij2+
kS8oJz6sKcOxGutP333NJOjJl8p17tADxfGUEBNrlOSmDJGUxfY/BnRtVZ8y333s4iUIYw56HCWU
+JFvpG+MnCTJQAdQH3BYnswovG1oQUnQi8Y8Xc0l7UlF/wWdmTggcHvVz12nHduX0Y8+Sjyj0oxP
caNsfVfd2hgjLcezqtP3yb5cbZJpL4HY7WlqXkvzoOS0sBbVYzbiQCDlET7blOVBbFwDdPO2dM5J
ES9pVF9iv1rdDvpK3al5l/0rZ3JxqkYnv19KWGUyK0jy5JFMxpm8N3vO6+J+KB6gLUn91IttFWtZ
av47PER9+E6ncpoFoh8gu9t1mn4VnZe9tZpYsaPg7OpNAI1IYM9JkKQuEQkIwtFy7OIh1QJdbV+z
8KbDMYzTBMCeervuSlPf27b/In8XCzvob+IgiHNAQep7Y1xOnG5BS/9SOg40M7jPUXIrE6inc2AY
+X5Kk40/uh+Gb78te8ApsjPomU8K3rD8lEuTe4jHL7wqv5uH+JRyyPr9HZoPXzX1KXPa98xhR09Q
rWlPbTnjLk5PbcuG9ynsaZdjhQ9dJ+6zmdI1WWIRrOLUdpx9uYc5Z1sa3Ml6nmla8d6GcaAp6Sns
kSW5/7RT2/IoI8qGhzmcv0PLGMBgsz5DDaSk4dRPWV6fkm4IoAkteMvmkiWyT+ML0dvH8dMmeBYq
HKWd+OTa3lsN8yXeAvMkf5WRzOme7NTrEikXrg8HITfO6x8D9OqF6rr8YsnHIw1oQV529xrQH8CT
B02ifBgcH2hH2k1Vup0i5aMluqpHwPqO6peMUyYEboTrtoeXlcdQ5+Lkuj2780aef+niR9HkvbiA
YjccHZOtRRfucp65zY0EJ8SflwhE5nbnhpk8iNhpnCYm1Dga3S+y4+oBiuY3FeUyHSeoV4Z3UfFg
xH5pNyJ8cx8H9mQFUBhcgMR+J0IhPiaJqA9rp/fOQexaNYzHPsfBG/rLhJaEoromOxiI1xnlGPR2
eGpUIFun8SiXi5jaRUi9a7uRWIoYI91p3s1uI/Eva5gBd0iIblgvkb+8grl0WpBRtXIOQKCAd1Ld
E+zh5MCK8TROoW4dgo2ye+WJJVxjKvl1rChbsZny9zWGhZHycIjSO2tQLsRjGvCFxD2RQ7iECemk
urHxNLGJNzNt2IZ+XM/D/3ZcQ/Ce4KN51hf1KLeuCvtg59dhihNT4UGUy7EdqhtyZxdOGgUqJzWf
E1tsIzGTRL7fKXc6LN0+6SxgfVjZYUbcB4yh2V6JDHsWJqjAiqXtgwoP0WhFBHJn7Ll3ZrrhHRzT
XyVgp3Q/3ofWfJxM9rfIPRQhp0WlPFc7Tj3c5kVOKcocZPx5kp2GMTZycFnm9kak1E/AgFWLe5FO
2c2yG5rpE8P5TVSDCGGXWECE2avE2bP2klZHudJK63Uf6Z6LnwKRYXFKCefliobBgAUwBYYLqCDI
iPQr2ORgryL6J9q/tBPQqY3zYpi+3Ko4zfRAyN+rmcYxO3oWKwBhs9ZVB/lI7PvfHKwE9Tkn+T3q
OYLzUwVJyOvMO1siNBqWJS1v3M5Yn7RUPLA9KE9n/1BsE8S1cWp0/zIrun2tzUfSEQGlXBBkvckW
rNiK5YRqG26dvnjj1PpWlVc2NbSO2t2JWqGm8UT1f1BU2YaOkn0UR9/15KR0ajCqEcFU5UOUhlYr
H57rPEXzl29j2Cb7UaRTdYxVXylxDbQClICoiCrSAtkUso+Bct8A/rrDqMmEO/OPdUqIRsm6+or+
kW/L8Loa04PcbozmQGPcMueGeY9YfhcZkWtVZTeW3psseZpMhzjdimQlrLzMhZ5emlr7Kl9scd8i
DJ/7Tys+aIPyMXV7M/0oyv5hsLyDPAl1bJ86gYUQsrfIA+WckG48r1+kwagwtunGq+YHDcxw0ZqT
0cK7jszUys1MAlaezJ+NQHS/1uUPFdAF8VAcOhvaVNx3DNSqRrSOWU/PVcv9iLr6tN5mpqq6JupM
QJBvkW/FmX1o2ugcCFA0A5MSQeNoeM9g6Z+W0T9TXXBRCXuK3yF+DDhM3/sEoFscz3AISAsEVAxd
xUO9rbL8Vg/tC9HAgImfqH/+kNkJDXc7QacoqlBGhtQR8WkflL45mN74JcdcbSm2ZdterSp3djjU
m8V3x1ktsIQ16grnPG3eLbYpp0s5v+Bhffh2diuNbuupcT3c4XJR7RZXSpD4EXWDUVDiJJHo5I7t
s46w1zxFmA2BqzZbVwPghW6xkcepGXaGDy3RdEjKr1Xel/jOGqqUKOZCf3qmfp8b7QgScu1b2COe
FJmHCvPglBsqgruNaUdb0lTVdXphGe1HiiluWEWJXbX2sh8mC5ToOSjpqi1T98ZBjjlrH/KCJJtK
ZJmBISc9S0SI8baOQMF03PVOEoSSdsUpfm+N6uAbx39HUR28vriML0xzuVnnIhm8z3RW9vC0nrd4
xEOiH+XwZ1fxxqgsIH+WY6Jqaz4hMYCHMrAheMIGzDFAkV801bRpCvXVqq/kgDbbPw5qSdRc+9gR
r/bXk3yCU90a/aXTGXu78tZ1WQ/hQhnp6Y9y6vfr5CQ/yaldtYZz2bv1u0QG+Gq5w9IXV0ttXk6V
+ykB+Am/XAUUIW1PsqASB7YHZeuU0wZW+/CMKpgPj7N9MoJKr15SfXSZcAzxURkFEUTnQpIdRqvh
7DPGTt8mUH9IpGGNMiTqDO40bAaIt+vbn/jHn2rhPPkFiVwCBZFo1KI2Auq7no0cVED8bw/fXI6l
Spw+9JCw2upLF5tvueV/jOgGzlYfdLj3s/tq4O27Y7h+AmQKcs3101jUnyniM8AG66v+pe7gGsZU
jLfTnaw+VYfB4HlPXviMsyfpKrwiRGBEL0wWVR/O95CdlE3DnQ9VE/Spx1L3DvhrYLi9OMiS6v64
Gvm6tKdxH024SRjDqcaDMwBjV0rzIs8s8MB975AV+WWTjjdT798RbIE6GO8db1DEa0iWY1HFVI/N
tyn+mIwhk207XoJC8GbkvI2jb/c18bI3Y0he8xn4otR+8EswF0P/k6arE6xuAce6LWXF1+Xcv5TI
Hoc0SVUZdkkVZbZdl7YH1RHZhNKKviuNdDLhITlqOfq3RsPzcs3zNAO4ayaAUOtHCSZIwDHXm41h
29dyQChMYz8t5mU7mwhf9yFhQmiODtTfS6xFvJAFenlbV7YTx50esW8u5AslqiKRCUldKEq5K6d5
VxH2lvyKhEOnqLg1BjYBKCYWPbUSGZkJRlC7EcPUrlMMpN2KqrCr6Koy4qsUCyPMhn5vbqk3vWqx
NqI15BpRQaTkLxRwmMvqcjZSjpjI0zC+6JT6h8NCP4t5SgwYcQYDfgP3Mu3DawmAuNpyHDvvZHFE
bTT/QSIxMmYjck4TuZAFwCPZccDCrzsyt9idIagevvIhEyrfEUcbyyMmzSFZAu1W72w8wFj6pn9Z
lYXkW/RmX6Xmm8jzv5XeVPl3cQggY+duFUfZUenwQ+XYGA8PE5SP8KeHVxKtz6WStH3XMJCiEeWn
bQ7fwwqgY5JoXnpKu32c6MQ5OECY/ZfGJhuV9NO982Zn0+X2TvaTjQn6EfEzp70NKVllnWBqfZLp
kkfRVaqpjO8x51KJKYkaczv/AuDizWKAKUS8TnxSOUrKiXPqrKu0AwKZg1xaWT/Co3NcXNfgpcoF
dMDvbCIu4oLavbtRWvA/+b/4x2uMydapYGh+pPj0tjwUEzH5fMqeJjcFvozJZWSdBDJsr6TeFQA2
zsnyGGJnUhhUpuYgucQ1vYFSaaQwiJ2Q46ZZaCHA+fisseuAUhr07H41P5EPbTgX6X5/j3RerFNi
1umaTVu1fuRZ29zkiDBcitQ59nykHCig1Dqo2vgEg/DNCBKmO9r3C33TYuBKDJy8n43lcd6JhdGV
8Jjey2quighVsiY8phAQwB7kduwF71HnEMBCCpGlfd/71VXtjNv17yysrLPIi8hN4V7SMvhNMb8n
yfCOVv38tyTJ5vDIxMz9Qc/tvRf6F5LekU+5hXaUJxjKjRYZ+PLpaQ5LmU7ADT3ren1a/67zqnff
rD/jkZSQ3N3XuzsYLC87DkZKh9601achU77Je/OoHUGRVLP6BH5YSJkPswPLHh/E92zTB7mpX2gX
wCzcypTQ8x1UnbF+0PEpWmmLC9d4kTF6IeFinoUayfUp49be0ECxCr1bXTqJ9a6Y8zHD6ZcMkbgE
Q3g1ec5eM0IQBdkHjEj2hIxKlH3hEF1ox0ej/j9Mndd220qUbb8IY6CQ8UqCOUqy4guGg4wcC/nr
exZ9T/d9ME3RskQiVO2w9lzi5CXWZuCXkcudHIu3aoz+Z4m1tcaA2H/RyhS69LnKK6Rfaix8kwpr
1LFdwFIjmXzGoAbT0NU8ZP9OBifbDxqj/q1Ou938ux51kaynXj6ra/OxzQ2y/vDFu6qPq9VDrY9I
Fp5DarhqFVQV/MfVrorB89i/p/pVdZSmfkep90strWq1VQme+jvsze2EKCJPk6NO6VfVdh81Yr+c
1p2h78XyobbH/0rP09Z0nd8zmGwXc5vIrX4pTQTIgb8ysv9k0Xxoh2T3+Mls9UjVrv/bZqe/fVf9
UdUXbXsKSGwE6LE4eHa7tSbv6JfjK9G6usFVGmlU5XaQZBeq+apeeMg+itcwzN4edWJJwSrtfcru
5VbFyWbafOZsf71lgp/wt51NyBcwHPYvss5jqCh8d+mwCrIzE+Lp1nxxw5YeNB1wLgNXncuSbToX
NGjMeVOY7QV1JW08ajGqrlCnw65L8wNj666BjqQ3iVKcnSpRSO6DKseBxP5S8XNJSqNKACrd2S7C
P83EkJnBzdoTIdQE0xXZdLPMr9LPXkv33yqn0vLOzLCRdu9+R59AY+FSheRHHi8PSWh/AAH6Hqz4
PBjlRqX2hAHblpbXbJWfKknA4RJuRPJDH4drm9lB6V7G70pOb8kEPKThU5j0WdGxgPD80LkA7AIn
EHbPkh5zpFt/gMdQ6pMBSBv4dM6vvGk+W+H8MtrnxS3e1W6kwrS2885dngZp/DxF9puK8FVHxszp
8YbVug4pv7B5haqGbAZDR6Fb7Qe8FE+EgBMX5jg91BrxlBwwtVvnEkYKkeJjKVFyjYzlFnG+TJyn
gTRPhYsYUvwFI7cy8uyormbVFVAHSMUSwErjqPitGoOz1b+H1ufjQooPVmW8JaM4wbneDJr1GTck
L/wujlZkL+/qqoGr916M/xqK6gd0vXeZ7HajmjlRPH5Bcfq0wPrxCZVqQKkH1A6u/sxhs+rq7kW6
48aOq6PawRUZnR39jzS7Z696U6G4+lZ1V6rzGxX+XST2o1Bk6snbNItVi2efVdg/4YKq46iidZUt
LX1EFeBVNWs8/LJXat9Ho8k21j5Bi/r90A6p5cH28cwssnvVpCdjJkcmholYSoDsXRgNEyu1cGMG
8viHxQvfRPit/p+6v/WMQnPdgdAQQdqBAeY1Ff09lpxpopKhr1Q8pH6m+jGay/8pwyfB76xS8dI3
7yoLM2p+DPG8Hm9h0Hw8VhIzZ5lX2qYFcyo9na5qi/3v97ohkz02gy3RRr30+CzqQ2GOfTcghalA
/vGiumzmpLhWfh24rI3qKKj0yAkBOSXaTR1zdQWqg7ykX8K0XlVjWmkiVGsMjvurDF96XLkTF996
7/Nfd48al2oa1R5j2yLHB+Q36MeT6+WPa+rRsUdAo1qtVdSChmj2j6hBXf4qCLZvzbxKhPGmOlxK
oKSC0LzGGeRDJU9kAF+kZY+T3uaUnLP1ZLZ3w+YeVEcSt3XWm75AEz1c1fFT2ezjeFlp9jvedaW9
TRN//9g+VJo1W/rPojioD6/uJazR/lQmZLFCbOY6/TWiwx+6/qo2AbUZyOrN0Ltnq0QVozIyx3oK
dTgTKsLk1jHU6qsCbmRox6IRO5uguyV8VuGqOpBKiAJ25QvAX0l3VNULweRTOH7SShZlouxPVdB/
LPGzN/9wk2ex/W97+W+rUX+rDv+UQWprD5Ocz3Arfjed9Uv9nr7MfqZnOOW/1VfqrUmZvVKAU3F9
JBJKVtTuObRJCYIZYKVpXg26TOoKVd3iaY5P/dztI4MPo6K4pKnfTWevZGK5armoLVddcm2Sn8Lc
2ahcZ/ThUKprssi6N7Pd/He3PmQu6pogTregQXVx/qKSTXUrqEBNy9OfZL4qyFNxreqGqgaxycKD
F+tVNXlVW7n2Dqw/Pxe3+VSf3JUyyMKYwSnC1Wz4iUZMdXn/dwMs9PRPEsqN4RTnR9dDlaNVp8Nn
RCx5rBGqUWMn5Y8hv6nNyyC7UwuXaU9HY0Gb3qg+C6uW6sosmjgvS7rpashffXwfpdiBfngInbDX
/qMyMt9unpocQz50HHLyTk08BM1Ev7tRCoBcBhZuS+roq0tMnRQFA7TUtcQ9pj56OWVfFOrUTatW
5H9igK4P0tq+PLIttV5NobzlmF4I+S+YyXOTgN7atZoI1PWl1lUlvSpLqFVGEb0bsXF6FI04qE4r
LyJijrt2vqo3VQb5/7OoNPcOZeRuVZEf2mYwD/lJlcxVPyJOKXgu8RGXpGNF7qHKiKqyqQqfqton
Ov29slb2L5iDS9W8SutFVQyR0H5iJsWRdx+CsFGFVIX25NfeWi/k5XF9EnL5kQn9r7wzKYq/j1yp
nUnFdqXu4z9VPRI7dci6lKuv4N5JzfERv6mYTR0wXz8NlLnUU/XnsQpkHaS82HhqiSKy3PqRltpj
ibA1KplUiJjXwNUCQY5Hhvo42uq/lmn0GzdI3pR6cw+R0GLe5nbbt92qcj4sYIod3VHZvT6Ufkoq
ZwPFzJPdI8XkXSacZFU0jqzqtcBFaqV2/KaoP8fioH5FoRYrtR91BH4fKvlWZy4mh2Js78WPvxbx
L49NVC7L+FYSG6tMl8dHYYr7CB00qZazQid3gxZ50C0c/xA4KDmGChofao1QrutseTIqFLNWdx5C
/03pqtT3qc3dzL+KqX9/1BF4KedqzvL6pNo3WC+vG2e4FjJEANAjPvCbmxnpgb+wRBn2v/YHNI1V
kvsvU7f8VfrgxTd+hmn6oiCUgui19/VDHRVb9YaUACzty58mYDxWN/VL/vdWbar6lE4IY6zq1ub6
Wr05x6eDQeKuToPtbMhYHxmuulPUHeP1xUoVQtSGEOv2p+nfQst8N4E6J+wnaqlRrRa1SajDnABY
n5Z6o2SLSvDn1R5zCvFWnVwdMl9hhgh+i1+GaSHo9X+rv7PZPIRttqkyrFpYkyjSLXTBayoPo4mX
M/eO2pzUj1A6QsPHQyge1/+pzUaPSWPNQOH5Tw090F/GiogxIfntd9PPwrf+jMttaLBM5POqFQ5/
oDnUscTgcKIeMztvnZY9EynIshC0SNt4NRBoqKjVFuOPbHp9hPr/nc/HjhHyjdmMUGHMNhDaN+qE
K8WG2kDUAccSlWNcrB/f/Nhw6DRtDDs5qYVUXQtlt9Gs8Zc6Q0pLrH56whu0wN3GdJGTrDkroZgK
klV7jQYUDLsP1apUi6jVjk8ZiEasBpr2h+rLqdJ6aoifDKW+pc1R9TNVh9Wi1mbNya++AmNruId8
Sqi+wyauhi8Wzr+qg8Ew/XaskbJSwVP9QRXcmWO3Dr3soprYmP18qp/XaUngtg4eSO57Fb6pxkcU
koiSlYhl2ozJfPIpI0bN8BfAzEfa0FLwSQHJb9T7jgyWMHoqosN6fNG3+RgfEHs8GsMO+TICvF9Y
rqgGF0PKSC48Y83YwF2JDFSfSP2NB/N+jp19VJoPoUNakGNHLZpQt7+ZjvlDOAgpdYkxRlW0+6KS
+d20mD2vaDF8zKX+hIXA+DeGNNqZBuLFrllQQw7eixnP6dY2R5iqDH2d/NKdtkgu4hd4+C7o03DA
krfdPP67XOZLj2Lgc+q1BbZ0Ft67xHR2eA9ph9Iwoysjs9GGgcviLaM6Cyt/af4u+66fh7+Jbn2n
RjS8lQOw1tDry6sxZM4BryJtN/umcV+KHHBtY02fLOtXuF5KL2gEdlPZlKPIHwYg5C/uQMzbeBkc
+TSOz7bQym1BlvGijwbaSOkUvx0u9cd/pwN+b8qu+JQCn4J+0uS9SItizxjkfIimcbw6uWYG1YSF
A8gDZ6T4gmjBhgmCKWtfPtuCeVYRV8s6gefP3OCWQm4f5JSQu9qxN1k+wsYbDdAzralhm+5vmwy/
9qbDaQyJY68N6Up0nb5rkREjbfnb9lMWuNIZAzNncInxsTXGUWPgzgnVhfLgNJg5uO0PQS1j0orX
JJLuqlp6WKn1uin9X2ULNtda/N8x3KCAFm+bjkElDTMoTQ6ALeRrKPLXQRtPEhUwpJ/PQp/fMND5
tmyAvknUHYdpvuOxqUgyuMb5eCEBDVxpYBV4QxCEe93e+BWOnDM9zlVaJjsnru0VXnoySL2fEUCd
Q1LPhJPp+CzIg8KFOLnx+3KVmw1yKtWElcV98spb1oiPbjCKTWxBODKY+zJRrhQMQa+0BZfDtspu
UqSvZYy9R82lkZXefjQUhBbbbNGgBnBlf2+4oZlp6FffTuUX6xCE9bopoqcO3tLBGZ96A5tDv2pW
iyVwDRh97yBmaqVTD1hottxeDZIzl9HE+I97y5vR/lwWywUZis3F2CNE0UexYibuCLfhRkpN3jMq
4O700sXeeWrafetZ10VQNkYgmDF6sLIGDdvgeFmCxduWRXGPgBWH0QAUX4EPkwsNuHGtj02+0ruC
+TjKSymzUPT9pnItya7Hti/X3jDdaOi+hckcMUy3Z0j5zaQ0sfMryAihK96EkyMwLEz2sL+NwJFN
etlrj2IYg9FPnIfkxmvaHYd+G4lIBHOIPWTe7JuCH8gwa7qrOatFv/yKTdT0CGIPcIV/dbT0+Z6B
akCYEqsUkB+mSsU+4DWM8m5OH4W1MyyqMN1SZhvHiLGUZjB9nMcSTSmhUDO+OEtyolT7GxN1eRTG
FbNFZz+4zpak3d6wk3KRN/AOGBbHHsSf7k2z+JsppO+w9Jc2z+N15xtxIJgHoMa0l7DkALZXN2PQ
vo0ScyITE4TFfm5KHfVr4kRBm2h/rbj75TWwKGpG6x8Pdp7uZbbLF9am1ndlgD+FbabY0qqfxy2G
WxS3UM3UuV4B/c1gymtp9DWa3dEwxqPeZdMaZrMWWKWN5DOdt5nwOY4aNp1xjOGm9TvoM1aHcVqc
9Sjjaj1hRU8nseMjSDeIXJ1aMNPihbX8qHUX1mqKT7AcjGbfDyPGKFC78TE5Jmb/FtniLiztPQuN
Z91O1jBJPyQ+J80QZ/iEh2stqTBwqKpynRitRL7XOFCbojxALYgVXVbisVBBxO31wguGain5Mlob
Ff4CtuhSHH5zGi9lupkWXAbgI9u3OsWkomzyah0RbLr68DbaEEvtRVr7xmGSs22yXd1QB8/LW1fg
bGj287pfkmUDwOZklS2WVlaC6R1TLUyCRkED7QWflmBYyo2Pk8+2RWe0nbL6ZR7ja2qYXwAwqQtn
1bbUWgbXmKhxjToE6eyuy6bn3Wjaeu6the8J9VXaJzvdK3AOWX4w9ejgLBd/INhZgkTYJx808mpy
QFYBU21o7HmoQQG3ungcDrol15YHO7yGsDZ5BezfvrkN8c/S6LgDqlKZ0vhbYAZ09vWtp48b3UaB
kzJIcFscK9uJYRWpaLGR/h00/R9gF0zHVsbZq8Upz3HBpkxtJ1VQuxSbsjzFFmekbgf/TId6Eafb
bmGZrAdxiAtnXEkO58qK0Svh7DY0IPu5tVbmcJ0i74vJxmk9myZn1oGq7s7pzp7Vjo07iJeapCfl
PvEN5vuwdE1duU5tFprEYo1GwQuLM3yDFF4F3uxcXXdqKMt7N5sLNhsGZ+va9S/q8B9j/wNvYRbe
0BD7QuifzD3icA2tNRbeiwv3iNpFvU8KW6x9l8OZFeNzVxT2nkyzcGN93S0pJuUFYB8f9DdT2Qi1
qoZhlM5ZZ6PEBM/y1nHMHTNGSthoTO5WlI629lMiCwghF7f0k0DW2TZnGHhtOLUVtMNdSxMA0KH6
jbG3N6v2R+Nk+UoyEc0kVLmuU8vf+PjAYE6Rcw0DdF4SjSDbHq2dLbhWiDXYuqsUcLta6IH01lr6
jEdevNYEq7pZ8bl9sKQ6GyGbRXHspPwb47G6thogmZ1D8ttpvhvU0jpLihFr9DgHqp75ik8AElIs
wyos7RvsmTGQgCrVH6vQYIvpv6SU+tpvu52T4nzgsDUBaYOVKFIvyAv9YhK72QhLs6kC9jkt6MlM
fSu75EVfMLhoyef5kKPaaIjKkFmtBRZr+BRvUmf8odkZXsSATVdUXUiEkuV3PgLm7827EkqihtsI
kV6Guf+C+ASuSaCuyPJyrSc5BiI2QToeSX8L1z+Udt2t0lpfhVmBMDkcs3Uxq0jHajZJk+RbInlt
3SGclZJ90mKoYRmiP64WPk35nK1hnWQrxT0wMsZKE9Y4itB50b5T8532KWCJVX1vl3zYL4XpM0X9
zHu5N9HQrM2ZGMVjl6+M7kb8DCzI9Rih7J4bupn5USIQMNtz0/fduqp9PGL9X93Q0HEQdR3gaC1b
bG4mvyAEqj4HE+B4nKB17TOb/kK8yX23WFMnONb9R5YAGXFrciUQCqt5gdVny/qMza+r1RiLldgb
OZN99wqrOFSMyKd9cZWD97eR7d+QJICGVXoZEaytKjyvkAckP0mQaBrLMUh7YmtG5CiparKlhtpt
or1dMjeHipeoO86m7WTob15tU9GNu4+lYvWWdYOPGq5Jmk7z2UuPTtLeQoZX1lk/vBi9/p2Tfc5z
k676hAdq3Md6Evjc2BZ3AZOMZl0S1nhZvxKyxnG4w0vV6JXHknwP63DFVMmTHIil7MIeAiG9P/Pz
mOovBR0H+D/DtnXqKjAi47Rs7V62O7vzo004MmleDSNjChNnwDX2dcctFBuzfXOdKV8z6YyGYcSM
JUpY9+x5fK9n85gX/tnvuedLsyLeJClYDXWNaaLV3IsRyUzWF8U6Ekz0tp64Vq5+kF5RXKLe9zee
cexwQqEzdissK7AFbbI4WlAOD3DuRnkqhvpei8S/SC3bomhdR0YKb7uPKKDs8P4kMYkWssTS2/WO
2a3zP0xSA8zpItJrW8NrubJ2qVHd+oI2zZSZ/TqK3D3vi8q70C4DL2+Sqp0uopm2uVAkgMFKdqnX
UmAV2Cv4w5JibpYdGLtkme2TY2q69b5i6iuvKbamFA0boeMGb9CkMoxjEbPZRc21WJLvOc7Zazsg
C27Hvcyt8DXgBBuMvaafnbYfd7GKjSeI1EEMUOTTnUAZdFr8nYUVTPEmf09l2yJ0b6dzoR4eX0rX
ywgSqh9xYdPYTQvz6GklqfuiU+SZh52u1UC3UlPfWX7jPPmto69LcAe7GA+2p8dreml9gx6gdetk
FpLKuETp7bj1yZMLTxtrZvtK12Hr0AmRiWFtxsK9lcKJ1t2EQDPUa+dm6mGQtumh1MbppVYPFR6v
PgnLaZ6zc8XAEv3m6P89wGbKTg7SZmFq7znjl2FrfAiLiwDH5zh4fBk3WYLzBU5OMsVkqWVxe8Vh
IujrOfxg0iDZaklaYgwdYheYMeiNynI4Ta4xnB7P3EbzIE/3Ub3xhxFg/xx6h6wvkdD744H8xjiL
uTNQUfIs6xdt6xG+BQIxxVJF9ta05/5AQfMoQ3N582cn3muD3u0QcJrv0WRuC68R+OQBlAoXe7ob
vZluW3imll6EwcLO/NZnqLD1cJy+EyRmmjvjPFJWt7Cl6Qinskkn5xnfM5Tzohd7eyhuSe+lG45V
egAv3V3S2sq2Y49LY93an35Ls70FSX1YoJDJpukCLVrEdbFM0JVjU+wp061bI8kIyLjSkqozz25a
sHN5s828Li438eRW77KYngjL3Kjde00/sJ3abNPDVJw8bwJZN+gvkzZdx8oLn9qkvI8A2l7qFG6K
5uk/rL7+2ZZW+6SLVDKZVq5uTiVtsYKS9jeduFMgi4XFynexDeYkzAEJcx/U+eAdjQFYmdVO+WWW
rJ5W9QyGwtpm9iL2sN/8185rzpFrjntElPpOJoUZWJFv7TVHVu/MvThzpd/w1lrhg+vfpX/Lu9x+
aas/noy9g9RLnTHxcPn3ELbWpbWjz8SC2ZMCUlvStrpE6quiyKuDFy/0DAXNLWHY9oY7Qr+Q6RUr
J2rFW+IxKAq8857jQ/gW9s9eNs7vafE1RlQOUqOpz5YZIbmy+wuFiSc9x8VL0iom3xLlj2SJhBIT
dr8McizKCao1pI1bmctPx8z908TBvlWQPW+enR91KXBMauz5aLdNwvhFJwCZGvIphXRBaKUne7oj
Q7D0crlYcvE23Jw2uayxXJphtE4yIS3nTT3HCTMKcZT9bDxqzm7cmlfkuilo30Y7zE1JozkZnZWV
Ltq15bI52bOOFU/ieO9OWh8rb1NVTvEdps65Ss3uz2A4N3Rs+u+sKl7aKfaYCfHeWocZJvbcL3es
2p8sOt/UhJcvp8Lnw19M73Mav3O3oyRARW1Dktcka2syoLEk6c+QypgRuvVr3Zq0MWrxmRILj+uY
UdgLDlL9EzZ/rIaWNL8gE2bruGvja4xlyX1qQE73XWh8pfAdVyNsSwJG6AqaNcXnbuiAXBRjt52n
0NpAOh6Otb7oT3odY8fnUJBP/RQo1GLftTLN3iyksDs0kyGtZI1a7cHuRbwvo7SF/itH70zGspuH
Obnb7ckUrXEqka2Ndja9pESXz15JNJGP8wesjm5Li7zdLSVWY1Xiyf1kEV+SDrhXmMvRMXdzuWOs
TX8OU5Nx4lpGL5Plv6QpPhdpY4vjjNPAq+1XoI/Hwd8/vpTjFJJZMtliQlPaSAObZ9gwOD6bad2d
bPVgaJo8GVmMm5yv7/zC0i9OlYhLHjH401JIlkvXXmzX7KdVPDTjfpnrH0jjVtliD58VRcQgnjRD
oT+NNY1yCgNub65BYUeHxB+8W4SBF0n602wkzlvYTtHda9JXijJvOGw218a1wqcsLzZTGcavkQ9k
MRz3Se9fcGZKfivhrQAI2Setml5rXSoYvQxMfsYuwvPLJGu1rU0ZM32/TIu3y0LG7liC5NOQx87B
DckAR9+13+1ltIEw91hnUmJ7L1tSesxnXlh+CCqzgPHhz3yalr8ZvLSmiv4mAC2pInXZG9Mxm3H2
vroJIcwYZmeOV3YVss2uTa6f7KbRIPDpYIRLzJilWQY2ZKQTlUmLERmhncyyZmwwMX9UQnsN05Lk
zndw3lnIV3RdHy7llG6nvhzvWeMN93GKjpqcl3NeK2J2YtfbzpUsT5F4rpLYuVms6Tc60vbNzuJm
00fdJaYvUFUIEtrSfDWXu0D0/mzLZSA+cp2NMeGxwWz7wvwZXEXdL8SpKXJ3w1nxNrXWu882cwmJ
t8RPFSgkeNwGrCuxbMJkWn7kmFIxNllfI89fLoK945wvYYuQdsyfM5od7RwXJ3Ok8zY3SXIIqxDb
dZzcwxltqG6B2sDn/fR/D3XrlScjbcMAmAMXdNtUF7+ZmM0sx2wnK70irOq4QQQCYJc83lphBL1y
l5YUqspfswmnH62Jb1LFfTaDpBA52s0oc3LnsrzbwBJXkR7VWzvyt25JsNeRE1+rTF8Rpzu3OZL6
0zCnRwRd1XEeFvvsT5tB/WI3qWoalzzTsZ6/GAiIDjIPsdHpohOTSNpRIBf89+zxWhXNdpBlGsG0
+odFPehwDRBF1p8GFuzbSm8QB/Zlekk03e6PhsRhahpZ4/p6IttS/7Jo1mr0fP1Yua4UB2xsKD6U
S7KhL5meQ9yxULO31ETbJb36FJa8pAVj1Vx9GbUfepvme+yX9Y1uwq7lxMx7fzCpAEaQzo15pBxd
J/MtpC7pgDe3cZ0xulNmaS/9NDHh5OTdzqjRbGuioqpRdWfKz/KcORPPwAuvhyjWg8FxvdPjAeNY
lItGlq8Nu/GeANISMjehtsXKyn3S1WudPrw4FCJyttVDY/nerXXw123CfDiYlWvfhYbLEqXDm6+v
XfSUZx+GvJklYovhOaCvTM+eirhJzk5c3luryp66JglysvTbkBa7MvWOTos/XYqv52aKcfLVZoYh
GZydtk2nkQKUPjHyMJC5m2m+KfWqvRRYUbPZshTRutXI9woDE1S/+ZnPZvTZlBTl3ShyToltum+0
PVcYpOZckkyrLpXjHkNou0fDkjjzYf4FUaihPWD64WWa11NpN1dbM8gXEnzJe6nHjIRxDkujPox6
Zv+xa+oCqV91dwtElSagpkgnxv8nE3BBSmbmoZsmp8RdnnqmiBlqjvA2NiBgWJScT5FnRJcxiYET
UVzdDGOLybXtLbtch52FJ8286k36UbY++jCMPBNGgAhBg9mbPrYRA4lh3i8TFYbE7PaSYvpORGWL
vjrPzsJ2dktlxtfQrOt9JhNqyMI9LC1EgN6anz2TnoGDbfiC9uxNs92bE2aIiq0Bzmw2Ppu6OPd+
7hDTUNYcQJXunM782xvTAbJzvhPc1yuEJvktt92PkSug3DPjOh1dYr+VOcfmvgnJ1wiCTuYD39rd
ozCGfIoXKD4spggWA+8RC7BX0ifzR5Gz1RTT4B24JlaIAO1XB6h/6BlzIBe72bZ62BvksKEWRIoY
ZnRFePKzqLw1TlPe2MbnbZ6hG0rls+9J7dwiFafCUXavfppJsHb1dPq/B6I4RM2eFm3akqp+klr9
uaja4fx4Zo0MVsQOGC2fdwjIOFnaq8bcytg6nBX4uy6V/VtlOmiUkmEfF60EEEknZDDB8Y2h3V5H
K15H6CnfiXNewljZQWvsfFDvja0Il5wlhqbY2iEeCDCF0q6PB275k2dZIbRkXhooeB2nxHjG3rS4
s9ycwyz2T7o0iyBMRLdLnOmn7yY4D7QJTtd06XZuVOXnOEx2mua3OyoHOujpzHuDa/o+pMAH9Tof
N7Vvp892RN/B71Os3w2XuUiHkZCmoFfY6zOU0T6eX5a+O9tT/W2Yo7g5ceCMM4avFGPurZvj/Zfb
58ItwqtGyhCnETshQ5jNKGKu70RfPW7TTljUAMEGbKuiA2WBE+Bem9LvXtdr6iTePYo8BzDD71ar
/RO2MwP1uPgUUnC96ZXGpZTM323Uv8nY7V8nn08acf7eSrp1q8HJKR+J7Jr7WoaLYJMTzw6YFbsH
XUTfEBWBCsNXX1ncMGw7o9deyMtq1GkxTsbwMk5daIqVFzOckTnghQqiD9J1HmSFJAHHEqdrjNWY
xc4HhcaKSWIr3Nkouvsap7TYpaLqmQmOyAYqjNoI/+LTcLRwcR0JlN/Vk0jXqm2fFzOZZZXNypZo
uhQzcEoxSbaPgjAzjq7JHNPDz43q3zOhNAmVWYYrFgNw2mlkDxt7EvgFqQuPlZKahN9eH189HiSO
ljtUwHiQizy6/98/1EQ2KzEk3b7xumSThTWjD7YwXuJ2CpzJ9O+Pr8yq6wK97rLd40t/wgMRx80/
8FvDJz1Rfko9XCsQg1mY1B+5ExncCVOIjThf1jFDS9rY3IV0qguTEdexSN9SX4y/27H/tHsz/CEr
e9op85I9hZT4hW0dOU5TR7s5omxBW6G25oUcKevv8TIaX4NLfuP4xsYzHeM81EN1jUXFJaZlxdlf
SmsL9jGdXdLE2navBcradZTI6JpOunaYMpZuCwxYUOVIzMGVMEpaEGy1DvvKPBDPDoKhGIeWJbVQ
5b0bT6eojLd9Z+lnjZo7lU7JzmjP1VvmdCjC4ikCHSX24X7WtHmHOv87z6qFAnnsrR/5PbTv7EeE
/Kjy+6NIZqJV9rZiv4xM+oxLeLdpZVB8AhA5LuIUj7O/gRGGEbEKvabJyk+Wir8ezx6vLUN9DCM0
dqmZOdu4obnkpOCtRVSxpi+nhCaOsQo55f5ADKTNbXSL2Ru4ZHBypeuW5u084nBj+tcwq8wXGzXR
UsTtnTaY8YJhih6MUemCSteme9QkRrROO3ideVEt59mZYOC6brIp1GxujK8djrX8g2Va+GYI4zPU
3eHoM8l01NTD48vHs7waEdST+K3bxTavEyvMmTO9JkA+uMXiHEGQIKZXyPjHs2im5Fb3Fm1gXkoi
Kty0U/WtPZf1mdqxeSjI8qrxJLxrtkTyhshD3h7P5njQ90Nv0dFq1vh+O6fSSsWl8DOktzb8V+p5
eUYDOByeqxpOaEqpawWpenie0uLqhJ5zwyAc4g0NNKyXD7RN3E2eVssNP+fuNDY6FPEpvtA+HZam
OHHWi90QMx9hIB579QSl1KVPn6MEiZnmAVo0RZ3c48JMVx4Vcpg+8xT4WVMGQzsaqy6nBzhAD2UH
IGSxjGnt9XK4dFliXD2LQSyd0QmjaF5S9UDsCGkMPQP5WAZwW/cD0TABP5kzswu9cUuhip0bpHoQ
EFgYna4NbM/ov1r8BlD+tfa5SSba/+kQXxhl0nbQHYxgsBrvlXPb7USV5xvopB7qgNZFfK8tm8e/
ZgJA7P8QdWbLcSprt30iIughb4HqO6nU64awvW16SJKepz+jtHec/2IplmSFLFdB8jVjzlkz1Y3c
pd0lhqk+cwY5pDpo2dXrjeUtHjEd1hr1iRV9eZw80D0UhgVu2E+eMtSzoD6m9GHoU1ILukO2tQcy
UV278S5+M9ZMqd4W3Z+jSa2S8Du/uBXGY4hcK/urSZoNEz0GSiVPW/II70VupSdpq3+qLP4wZlR3
BuZz2MyzvEnDssJGH5Am88S/5RWcDVOMHLMgIXZyWuCrhzGY3BxB1ZKIzYCW5p0HJPbjSZdDZbXe
e6lefKM8WIuq/pg5yj05FAyPluIPInXEX7NyXkRlJYdhqZuw4p0MRytWG4IQtD5omcTqbOLmAufX
tZjpA+L52BXJ/wqQ8lGKdG2z4PBESoZ2T7AAQeC99NdYH5dvABI23oSjjjZT8ocncMnxHznE8IX4
Li/XdbKWqzSdpzJjKw79dsksJyX8lG8gc9TdNUhzAlfK5ZMInhXgNVORa3tOOJqT/p4nxlZVpbg7
M+59hUVEQg6d8WrRWpl9O+8qc2RxnVTtiFI3Ecw2GjfCfxWJv2rjvWfkv5PaxtV49YuvNUZSjvP8
TU5pTbXqq1etTj8qz1go+8d2nxC7vqXZta7//T97pDCMzSu/H1d852gfqszmaJXJdCBXQvsQEkEH
oZf3JYFGgUaqj/0KPOnZuHS6bXpvW+k++cZnMZnp/ecrtf8NOWuclUSyF1fyiUiABn2+1zyNvmCZ
nWnW9ucP0t7GIynuy4O75slzfEzHpMBSn3h4p6tahvfqVMYaHkS9PT/nq6MIr467g8ey8hktADfW
uMZMysQQ9uBOfxbzNGVSAOqm2aHXB5p+gpNPvbeiA/Hx6NSVfcPPXj2PKvtmqFEHpHiN+3amIenU
bB/0pG7fKu3gZMNykm5GbBoaNIbP8eBe+060JwUhtil4k97n6Q3q6jkjePvvxLavWBscFTrQ2zXt
zEtTmOYltm2SGMks2+YuHh4xuSyacHajJdn0qUZEq5sv73YWvzaT7t0605zfGxdb29xoXjF3gIrX
7EM7ZP8aJy2+jap+XFbswMeKbbfJJK5CxbKvXD3lTPti3X1xu9Z5BgCicErMv0lZ9PshLpdt+shc
1qFwWNBQZMEjekFntLodVIzJreVTvltumOMezqNK+uepLD5F7CTPJhhmNxjdS9/gZd6mmncwvfV1
dg3riu1MH+g5EnfiB8wIwt/GzNllBq54PDmppbaxxac/X/v5MOBUtNVWr0N1O4bSXAXx9c447GZP
lVsxU9iC7tSnnxlxafhwAHnebh97HJY66zP7kOI4rPsxdz6HhY3dAOIAsSPyPZF4DGGagy7t+K3N
fOs5xwpDSfM1Xs3pXtjJP+WbqCR9Iikad/P4r7UN74KbUPrCTZJtfXvQop9P1Wzm0VBNyZY6y7jV
UFl5wwJjiHEx/fngv8yWIs4iTwnHKBz7hRVMv2kdnZCd1YGhWYiF4sGKuRzzH1mwM8EgMXBKRhel
TUnUMEkPrGwK9BF1mM8Zvl1BSK5TgvOPlYNHzohMJ+0iCG3B5GzFhcSvrNOSay/9GsZ2V9+EomAr
aCi2K7cCviZsVQtMmMx4jjcQ/bw+nta8ZN3gbTpBqTliGvuCz5DP0FoUL6NjN1cx9B+d+ZuYrIkY
jF6cdfZVB3qoJnCrEjJapM5ew0c35MayL5hanTAAJQLu/xcLHrXUBaCtrGm9tfLv2HQJ0720P4yF
Bd9Hs/a9LPbd7h/7QMsBy1Uk6wy2zzyYgeitKbrNAAL25OI9jkmxR0DLwvZdS/WzrvcwAHV7Nx8f
/Bx7IITO5Y6HzEPb2tvnesjjPUJVLdRmmk/yoj2EV7G17/z9kM8whCKbnqm0fBoQw7svi/kkWiGO
khEOFgNEWDPhH2asckiY/vmTn69NkwoyB2P0aknj68+HzGYZzoGBAROzosG5/t+HKc85JIg9DVsV
la7RHJxpQd63mlEWV/0bOmfjwqlO7/z4et6yr6pyafz329qiC127Td9tsykv0sz9/31bn/SR4ZjZ
sdScR/S130ZwB0xQLG86DNA092EkqWEgw+3ns5mA4HuBr1zUSlNsup/veHxoUpziEox4V5RQm1bX
5+Pi//tv+fvfj1WOFg84N2Ey81XI0ubf7H5BROuX2mmMi5Mzx9VBFpCgpjvOJ/+9cke6dZ1/GBGY
OEVioggG4OwsXDaC3r61set/1nUWHyzZrVHz+HT0Cqp9et+rlrbmi7ZWJ89GmWjoctz5OvrQyo73
CRzuTmq+85TyfoWpZAtbLfIG6LL8W/0s0lu//DP71tvq1Detn4YTLkvW27zCFHayHugmR+ut8hmD
6IvDp5WJ12Tr/O9PDcOgXJ+bv7Fem+dENPVZWpufT+Z2Ns/aVNtDAMnHo7Q006016Y8Nl40FYEaE
QNbEh3JN1YbinucIiVYH8qz+b24TMzUtMkE7Z8pmowZOsnoYjNu6infJc+mYSMe4ebhN3n7+b+2O
et3F15+vtDFLQgy1zyaOVBfp+O124awMnH50L7PhlQdq/SdSd4oLd3VxaX8+2L44pQZ6Lr6sYuyG
mmkwL1O9gQ0n18iV/gYxrH+KO9Nhx4ljGYJA1Jljsd5Kzxj2Lvq3TefaJwqkNJzGdthJTvcXrcxa
rgvzruoZ3zqrgEL0tU0S3+QoFFxDDUjsNVeFsnYT07AHVjkgi+r1SLcKVGfI8QHZYnLF+PChnE9s
q6m2O0sL81G2Wx2F0Xkx532jI/idXwiXssKyx4eBinm5zck6ncauOntkcpyajNbJoC219DoqYxos
23i0VNUKpcrcIzWK7HnN5+GoWJfJvBtuEyXSUpicu8SXaI6hRWLQnE1ZMV/VSiV2k0cLL/zU2A7d
o7HqXWpGaZ6X0ahuUCbGWe8dHJxbDacPIBz/xX0kETgXq+y7J67ZF4fG4sBOGT1G+S/HJ0+byqtJ
Us8lSxRBgSxPkhRrg0X81klc2D4SQ7aQ6tnTOpShtrBi1h314dF2HUjGC+oROGVklfgu/L7cpDq/
Ua6p7aSw6rMJqQnXuFGwd+1wbEbPubP4PJA4uXEmj+1VU909z5veRPUy1MajGsxgjI0nJf0SFXKc
Ug4Pdx0jVZyzbNykkunLMqhtJqUvPFuMcjtU+MXrlWi2uCDHOAl4zjNsO40zDW9RJogy54oljpOp
jb8YWWTmjwEXxU5pTk9s1T8qc30qVnp+OTP0AM8N6iXrYZ91K8TDJQ8z287CSZJrMdcUsQvfleR0
wLbdtQEmgn3U5hXuhTZOx/K1XUt1rmYjaoU2HQUGR0FJ776VuXhAZnj0dcAQAhrH62xUOLl2bQev
D6Wn04Ym06tjaztV9c9dX5z8yT5jfDFtF4y/9H7swFaTz9rjAllqmtVCwnmtNSXO+Ggd8ls930eG
S4A30oBYclfAkOTNLqc3FvPZAYPkb/qqxG3KbdXxBquEGTbJNRlaqXoKiwyEkJAwTKxXHEZ+5W01
fdkgqWLMDNYnvGtqgelLLWZQOhlVkdIqnM0gjeyhIUXctQPPQv4f29B1hibvXWVxHrlqUzrFLyY+
7Dj6F4lbQjhRTUZLmshIVK7EoM24IMX2ww7Lo8CLJ4Ta6gU/JuJhdTAjaHhOghnFg11au9VMINHT
x2jPXzOWdTnADX7eNSdTWHKvA/H4oZ/1dVTgAmfV7QfBTg5DTqhd7O63LMgvPdkeVCugaORMbNtF
9ODp+avhcBchPjoYhVUwaVmZ4hAtLadfzPv4u+xsvjkEueXAEZz41c6EtghJKTShz8xfEyzuxkt8
5o2t/XiRXk12FASBMBeerDkwfLbaa8wWqx+Mb+JyppAF3MGCrA016XlbloObvu73mfYrTsczwHJ+
dOzjkDIearczPynwxCT3+ZAS7GL99da4BCJrUnbOgRoo2HuC6yMyQ7xwVFUOqCZp3EfKLgil66j1
b8tcu5uOVUOwyL4JcztDjhmjsY6x2mMB/i7NsjuYwnnxSvkGK/pMThBNYDpEg4/pkZB7+/FXuHS9
zQIyXBK0wfvd5SB9X53pTqecNQ5NO9+kRnOXxYFXgSgyLKRzDTPP+OgmbtoaKc4CMhh5Ft2jEZtv
xDp1O40sciq3L8odYyevXtbau86l2srTLZwE8Ism+w1ZmH1ExNm+riYVGisPwbqE6yfbj7UJZ3OS
EXNdVA8XbsHLjb3wxIAw4qQYg3+JMZhbUaqS1Aq5c6bsdxu3B7Zex0Vq+0F1aB/j9io7pA6ezjGH
LBHIuTtDHW+tOTF389LecgSTgW476bnM+6PVCCDBrGehBkAMLfGoAZLnnBDeHcyP4XZyZxuZG3RV
nx88i8t+zO1dYykWVmixwap7GS+nFrorMHQPtlWftrE9IyfvLTKxLXBXX3+z1WdftViXFQ5rkLG9
ApyxUZxZROZrEulecrPYmJPQaR1rLozRGhdkEgVPMm/0WISBsCqkWTWoyVapUH/8unUjBEcQZP0U
ZwQxyEtiie28ZsQTt8VnMXZo72w4uKwdDwlX4QDNTLRFifv/Wt3Von1L273oxeJe/A76r2H5FEzO
9Ireod+l4286kG7fVWsTpGWdPZfsOvEEZwjKE6e1MWns4nYrjPFEHs+hplgEhOAXJxBYh4vgJKUv
Y8XCos/+j6rZHosRDfCCbGQ1XV5es2j3o5RXDVo1hHNPIuDfX4a9bIy1uJte85aQnnhsffesOnVh
z3ex2WwdjNn4cpVFNAO1dF+zHFiq+txx2udxgtsOe9SxB8ctezJ6ZTI72xFiORL5lETku5C090uJ
e9LGfkQ/QMhS5WrbRWivsSNhDsWenK+CezHpDmWG73g14dlKKR17K7MNa/gYJ9hOj1WwtMr6ZLsw
r+WUhS2PKG0t2Lb3zc7DZatcuht17K43G7CNh5x9afkVwLGCqcE2xfUVE4SVtgYUU+87xAF997e1
H2bs6liL+QRaxQ4LXwdJ9+et4jVdvJe2IGDanIrDiJxPq9aXdPAdsk9JQk7ySHLyrm6QqfXJm9E7
rXdtXU30SeKyuu6/3IxhlkxEMb3mqFDBCXs7phMwGPnC8jstydF29JEyqU32TSGayKgZkYHQnpy/
y8rkUnotYzHD2Vu6eyfP7+/kec0RmOsJgVS1GYj15uZzMu2Uiyl94Y0v1gHTlH74mm0LsAzTlUTU
gWPlb+Ses43mJATol8Qas1TKnddlxuhPeGOEJQ/DAO6R3OfxPNtpFvWkZvrTGcXSDrp6hQmkNhS9
eE2q8T8Ta5jA7/+jddZy1Ig5Scwi2zcuVk35SjAS7vll+ZWJ7mjmzNDM4d2ExAzmJX/rOgjpQdrv
Bb7aYfLPN9PNgu8Mdc05ZX441uOlMPu9JQiJH0x0I1XBzKOlM8DP8rem1Laf5G0o10cm137t9KiY
/U9A7TmYqa5ZpIcdPqkMnGr7UlIRN6kwsRlhnqwjONlLwTlXF21/bZy9UHF2U8ek1b5GOtrQaLyB
8HVyR+TwXWipxwpMalcnLdVhkvFHOyde2I+q3JSmomW0EtYls0aZo1IYr2GfWZZ1qv8b99uvUZ73
krhtrUYVI6wgnrXzqjdNOK5duSXUlzzNXHi7Xo97kO3krFcPRniZQznrN7Il7JbH1tsyGP+smImD
V9wdR3xnDo5vXVldSwIyOabILtC9I9vy5lD1ujqJHGOEXOt3djaJ3YLt15WrnUg3i0Ex7Pw4MRYm
UYtN6xKTIbLChzZ+ar+PPOhEMT0LUSLiIgOkbo5zbZA425jPSiWfoz8TfqBkFoFio/HVc3eTDRg7
Jsa0l7P6PdgPB2Mz4TJMy8At5t+rgsv3e5KEc/o3A23fUqgX2lFrm2Qe6WrIULTWWDYpW+meoeRG
DuJJfwSoaQXNuM88teicYFgQKvMKXITLMrA2uaLXhrF0MV/gfdsAc+RxN9uT2PLWoRTRgsnEWgnx
mwzspN4pHVS7ylGT1BreD/yRDSJ7VvwcABdWtvnn6Lp3j0TD1iJ1U5JBnmcu0Eq/njSv5beQ0xMQ
5MdoH3Wfy9la10/f8sHjnexY44Cn/OY++cXRqW0cOSwmd449bJ2Z/Kq4YFcNs8rz2bcPXKh3gRE4
eQzkj6bljggk96gTwDfaq7H16Xw4UduTptOm93obzA4Cof4IgONGJEsRkQ5xxfkwcJTZWjhWGcg3
TgG+7uxlqXYZa0FWboFerRVAivvH8XL2Kalx0OvxHXv9rZjjz5bCsRb4oTWcI77x5sZcitbshRDH
yN5TfbM0zedS+hc46U3l+NhMJGZ6TGyarcQPZ0/fT15+I/nztXeqGU2h82HJcb+0xjW1+o+M1oVn
qr5f8n5blrtKK98Nw+7hIlcjMJExSiDXqbbW0JCJTUvoN0HuSzoE6CsGk2pLitPf0a+OS8rQVpuX
zYILZqX+SZEc3GwsNpbKb7Pov/RKL+GKf7MUR8ZAwbeBl0Fzr6PoxzQi9x8Md13eBhNT6jyQqab2
eaxtEPExzkrIuCpF/KZbqThgZp6EjTFvrMUmI9TsqS07Eeq+NT1o/UcblH8JPf5FKM5t7oS/q+f0
NXHRaTeI+/q1jGzzT6laFoALriK8HPUGUC/gYTSjzy1LfdxMcTLt82M9L/qptuqBt3QEGaJYEahx
O1/7XDzkauCCuz62s40xe2M4I4XEjaX+qE37rUtivM8ZCqU+6h3beF09XJM9RTSIKvBbqV60OKF8
repDEidnQ1+Zb83sDm255Z6tmVWvOHeR4cvJnG7QYrT98EED9OFP5hwl0j64nvE8G9ZTXzj+Q0W0
ExqqjKZ+Bbzx0VA1J31sWHUsu6RsmZAuNH9e7d+XVewgbfdZStKQ4rVL/P7JL7Wz5qW3DIddN4k/
6CZQivcPTh/rRldyYBUopzOzZRNUyvNgpc0GzEqFDWrNaXnoDPwOwjG5Gi2Re5ZUckMfHIrZgF9w
GT/1clsySdr38UMnZHEOEYUc+GaevmYJDiLrcPNK1Ktd3PcHg0HmpsMvPYJ0EkdTr3Bjqqubl/41
HM3aZIbe7U1nng/kc7sRBhjHltngSyz8d/joo7m00wXzI/sBSE3AcsYpH3HmSWTMqMJaQn/WDxWH
PrMJFD//8SbbD+go/tRtfzAb60yMtVzLNKiU3oOi7BmNwjcXDFuNCYEu0edh1tXFiWudwfRbz99y
nNfkohvYmfhUs9XyaTHiw6mGB4WJrxZ/2fjNDfeQp4lbrZUvPF4+Tbnc6V82FgZk2Lo8JVxcfW09
C4QulBwVDRL7NcMwgTcs/U8ZOxd8BK+6cyn9fUZmFrkvFTb4KY+i7p/RLRioFB88ejmH+uKcQQB0
g7ZNRxvnd+wNjL6N+IlfMvmFwv5VZvKVhMhXzTTxMvJzcKeBuCGKa57ppsE2VKfxncVBZPjPg2zJ
eEZk5dd9UL9VaSp2pu9zjFikZGt6UNDMwnIYHFvGqy8s1iI9BpqowygGVYD0APTByWc6oe8ye8hm
GsxovXYi3zKmXF40ZCtWTkJIYi78xUW/NTtLUjVMO00fO5RIfge7S1fLxUVBn8q/PvPAUGv8nQk7
xXlPMkbptRxjHevWGgGcYbr2VW/ekzL/6nX/j4QuBL5dNuYKYg8r81QXk4+ioU84SPWnatmINpp7
Z4ji2M+RxGB75oj1gAv+yjgEsfey/JHjgy3q18+hRAmVOceEpcEJnwQ55iPQiDkFw/xtjnBocjCz
TavYphI4HvVWnkbCxMqUihXBebAI0z2zX6rClilYULmJFfV6EebWyJnWk5s66/BglZrRi5V3Qylv
jzd4AA+bblqr+IDTfuUn18FDYgdtsjIjr/ot2uaXdhAfaYuCzRn0kZ4AeWGh28m2mP5mHmsfoBH6
JwrQfrI3eYO074fbQCreeAW+AyiuRuw4I6bQy6PXKMr0Q67KCfPcTsLCeqPyMgORes9OWqWhcBj0
dwC4hBYtezhTqCUTcyWPCmlarC3SeiOay/jdL2ndkBNVXvIMzPhJeibzP4+5jccxlZq2GxTxNxq0
84I6Phi9bEENr19I/H7znHwzpd7+kUAKF20fE6HGyGQDr7w6Cwsd1Gt9TK5WCFqlGJdolkuvPr7U
GetNnJXaYL+dLImmbWq3VoYGPl1JqVpYUpeuc9AQ5WzzNkaZk/Vqkyp/pJOS3/pkjptqqu52bG3S
xpyfxWpebQrQIL4mBStDxF/cStpX7HXeNuvMd5Pp28YDWY81qle6amKMLU+hiHKjjse7Pa5L1Kfa
Segzm1YWzF0297ukdqgSIVnB0aawbHA6kU22cWPzaPcG5i8w7CifkG9bzfpiduMrxQ5nDanszHUY
Ac1uqNklfbJSHcnB6LRzl6ifPv/XrgAmYpF7Gctvw+y9qCzA9ky//dCb/FTwkoT6kBxk751Ybd3q
Af2Wz/CqxL/s53QYZpc5q9dAhot71ZXv81fT//PK0gWOrt9xVVG8yAR7uW4lAZP4LWNelwRQhPWk
MYcubhZiYqopHrrebhqRSTxhWoAnhmi/S0fuoCDONrlIvVGIo5bybJ+qmjaK0BMeaFuNKnDb1Yj3
suxjYPMVPRoEt0FsAwJzbbRHdkn8kTTWBkcinH19icnDan3oWrkEawvOYN8HdOrBAL8TsvC++Cpl
tuRs/WqaMM1WOsh3F+AHcojnhTmXYfFbZRXjy+mSwVldCpvWVhmolvxHor3pPLe2yjd6szek9TsR
+U0SxX3tzPWUrAicerVCvAiERD2nS6HNLIPT7JnLjPwZzJo4LZYCM46JKcRzWlVk+EGQXTgba9hZ
7MVGuv1qvdpwei+rP//xmQb+MmIil93sinMizjFDam4nkdCFTWIPWHgZi7GO9EWvntsJ3bVIsJPg
qX6MO2uKVNfV21as68Ec0uw0zVxY+mC/1hDpkcUleE4z+rwVTQxC+hBdBmtQrXmF5KKCqLT3tCXl
UDOXIUqxTjhbjrZR9D8fWOLsCs2JN32xMUff3Pq+8ydvbOeWfrcWgsouow7yRjuyPJ7JeZ1zA6aQ
x75wt2sd/x0coV0tgiKouY3urmsEBOFKdzbrzHizkfBHNInfhsytrXJyCjqVvKvSDOvY7Yhzn6pr
weAmYvlSnguJU1qJTinSdPRZOFAH+qOlnxJTndfMf1rrcgqtpvIOrp5TLjIliGF1IstwzfdULUcA
pOy3Jo02LAs4m95TV6dsNyvyfQskJGiM2gkM4PG6mV6TTL4hxKgObNaOjb5WB82qcARbNrM1vpW+
NCibYQbq5gubBtzgvYyWd6r/NfDdZWrf46V4nrHviq0o1rBVyHmVevokalrMv/DO3YrO/ecoZhRz
UW1AKKmOtfcZre4V9uO0JmLfT+W85+0Nk9x5ic2kCW39YWpif5sKwpu7AYOSegyBrJK9RkLRzvHk
Lp7a29JW33PWG0QuMZT3sgHxXfbLy2S2Tzx8LGYmqps5W5+QoFZ0yfnjXO/wAdF4z4esjkPHZBg8
9XgOZenJmLAYyBBcul1hgnb6Ojna3HG8q8BSdUoEJ8a1ekz8a1JmyN8TPNqHl0nwD/d7eelzGKr5
njXuJZmMLbc9ndLkveQpnoH9gwkqY2Kh9DzeWtpAGAhzwrVsBJXTYdFlvhtW3LKsut7p6fw0FkNk
UFFNcnHZWCACVwh75fwqsOZ6ABwkG+buOzgYtyRTXSC3eudpiGjjZckiy525/aV+Mv64rDZCTxHL
Br1EL0qyzUaPra0+o11JbF5rNhlPqAsib4IENAy+U8b/NJXKA4GtTx2eOIOgS84bDVAXj1Adp00z
nyNttb7dSfwBWdfY27l3Gdf/itY5TqUzhbaS3OYLGmC7WV59xxq3VoXmqcaVBrqfpUh8VF4Wv9Xd
vBvFguiiJ5fCXm8ONcgpnxif8TiHw5vNsByzg7kYXYj3lxEYXssTq5/OBC0/Vg/qCF99rbPa3HbN
8JUZeGmOvq1vELew57SVHsgHiChnvEFQ1Edkyu0Bs5Vn31xu7R9d5WPaQ2j60wJfErgD5iOSmIkt
pmfnyTCWMxVFhcvSqZ0o7bU+yjX3GWP6/3T++M0zNMOYOkmZZ3DyWAZVWJ4ylG4aDaCbkqjz+vGA
BvjS4M6HEoV1Ng/NUE9QmuHCjVWK1jDeq7H0yQXLGCqrwG94BcUMQOQyW4MVDtMWkTLAJcbsulMx
BC+HW1F8VAColyE2jmtM5CAEW7Kpcx0Gut1UfqN9m85ymt0/BEQbWD2jxV6xjN1UI8tuoWj8Jrlu
xBSzY+z24sGfurX2S4+xP/EMzQwxQxdh6t/MdiLsSc5TUGnmv3RK/zC+GPaOXv2xvBYcoMTrCCb3
MfBoubT6p7bDEaQnzDH0BJAi41AeYwjJFfLHqM4syvcJSfnM5jbyALbnmrQi0XCfoS/aW7FV7LGb
TaNkdP6wfOlhBr2tLYy9JwamOGY8bv0N1R3i84UXmofoGtl59aFp8xjZTbNsF5ginJEKjaPJcUWY
VRUnooeMfnDuhj0le7TR466SR7tL9tguYT3hVTvGiB/CLFF8eB6qBAyjykVe3cngeHScreOm3yx/
cMNLLyBdTLo/4Pf4d9f0WvnYf8g6+W4c7ReyFwsrWpgiR8dLBTcrDMPUk9biW9NratrgPDRgLJU1
bbJrzaoIh74AZzRU1HraM+fxOUdVDDf2Xa0xtvvpgJfrsOvVwJ2hxfJoPdwIcuupqkYRysnOr95u
mPO7x96EO95cdxOvgIsFamcwFOjX6axpXL4NXqzmotsXu89fq5o5eNGqd4tx6qGty5fJrQ+AfizP
Pxi9G0fgMQwPBmVGM1ImDoQM9by9QIOZOOkYNvr7YF6XryzOk1uNqjQ3rIr2KGNHhRC+d/sdaThs
ODHBCTBVYojxmJXP4jlGOhomrdOFm95u9I30JT6o46Gq8LHImuJ7KR5OUKt/0GKRRlNJeHXFgMKQ
9cKartu45DkNnamj35T0pzO/50OfgbwUx3dn30OT9BiTesZBs1skRxqidjUqSAEGMnZHLU68e42v
AZ5BVX6r3KLYaL7vYsD9unba0UIJFlg4BYZIELoNqTA7m1Hd3uP0oRISW4t1pwJVeFI2cN04la8L
c9mDP8Ipqb6wglqxdawkSU8E+7bTND9PTNu6rjUPfZrTv2UeR0+PkW2lHYXuvUoD5Idn0XoEe/pY
sfzKKrcMY/AcpBhYPbo9Z15Gf05fa3Faobz0O8G/rfpryPKjE5ShBbRaRAX1sdrOPdcac1sZNQdj
LrK90XbPYz4LDOiWBTsi6tQ+/suRbR3g7CkIFD86p6cjTHaCBPQiPcYHwJA2Y/FuOFOklDeoWVBy
s40wLEC2zfB0cbgIld3uhGGgcciOYmEiXRT1PVnwq8Jj7wOcNeaujN+HWJ0tLnSKDbLfEdDxeAP0
sI0hQixtBvnoAHoPR6voNKxiJjMEEcp3am3+iiF78SxmvXEpGLqMyblp0qjwNHWp2Ze4Wv1tLIj3
2jwOUa2ZZ0w4KB6gyRo5kgeeJzQyuGJtR6wUA2Nyjtaqu+GIfjMqx17gOJG/MCR19lRzBV3o1s7K
NFrnTHIOjtRWphNYHK1MnBmluFN/ZJD0LfqmPWQKoWqx+D4N1hGlKE77Pkp8xy5Ddx6eXMmYsPOz
ixwplKqMmVYzE1rji6e8mKxD0dLDSGTQ9uDhaeI+rC4w5jHz9ku3/Ks9L8PWhFcwymU/6iSUeOlz
Nr3n6/DZeIhy457rX3aABp2BdOcRZztemgF8sDEo/blkTw47qCat7/Gc6dHaDQdm2CKm2+x78uiN
abiZODoRWL9YNi5Sy+hidePiOd/lVrjqCw7ICgmvTUvb0XhGAjiSuiUoNX4GDoSItXyCnRLj7CXj
Sx778YHJuElV3CncwabnVCNTah79EHIvyGT8nJRypwTCwrkhqMeadbwPON+Vwk/cw39hWf4fY2fW
3LhyZeu/cuI8X7iRibmjjx84gaREiqJUml4QmgrzjMT06+8H2e0b7n654bBdKrEkkgAzd+691rey
dAOeibZj1JxJdt5mhrFAEigzU/ctdyzyNEk3m7g7Y7sh8jyOUDE5zDWL+qbP6GhESFvLzDrBHlza
FgjDo/rEcomOC1B6be9RAN+7SRHcjTZBupXqHkuO2Locb9H4Wfs2DAmpJvpgjvsN6jAW9Rn1TmtT
hTtMJkzT+F2FDp1azfys7zxPwxQR7GodmFJn8NnTGMURbKR8wmkhclU544YYxHXU35RtZ6xGMX7Q
8RnIxmERcdrodkzlfEhDFh8ME9kyQvyltOANWZcfCXzOrq0FuxGfPnkgvzw7uhkS88kzRntvV/Yx
klqzaRdiU1HoHOcZlUmyB3atF2Q723ZwjSBT5Qy3rYPuOCtpoxBgvwQwBRrMs0DxpeN1nRUcVTgE
Maqfz55raScsNASAF4wP3aXKx5dN4FCs+3FqHCMG0oembi9Eh1003s1NYsNbaYxko3lLacjLGLtq
zdL22IwDEd/xp053meN3i4VGpZ+9Rti9Z9ZcI7PaF0aorUyvfWPwPCDv5eiSSbRZdLoGt4WNh01G
c2hrjrOR3PUDUQtmYW3butd3Q7dlyo3gcO4UtbuzgqxLQWYVj8nIxq6q2NvY3NBJTkM/J8zNY1pT
UCNvuz55sMuAk3ROde08zdBuFHaQQx2O3/PQdVx8ttlfqYMLzYEnH5YeEdMcS1YzBieKOtQ6nECL
/UwPxNnbVvHbIHqO8WMOA8geEJ/lW83yPikM7vtaAwUUsf6hRfmm7UXDKizkvZXO9MVc27gt2QPY
wINVmiOFzwnaaIg4MW2k1pJCYGU7zbWJCYdi5jbf2EH2RbrcDTYF5N6QUZ9Jnf/EItQfOmkbvlFN
K7ewnnI3s9cQDw4OuGAn1s5JUR0mSbsyJb1+Qn435J39wbDptxkaF7J8SnAE+ZOwy3yjl666ZNXQ
+gLV9sqS7OpwsHI+VsxyOkbg3KZ3DhJcWns2kR/2sEo0zlUhALeNyxOeHfuUDhxIHN1C948uK25E
5SekiU8I3EGbPseaONpR9xpNKF7ptGdbt7Q1iqyABibLpgx3+mC0fLhTjGsoSpfaupcSJWJxmWDl
oFCIr6lFACYhuOt2AB/CqLQQCd3MgJNB1Q2PBhapdjpkRvIbUd7aGbQbKfksu9Hn1BAsy+IqzPEj
8oNe0Qtz7W8EV/FeL7Uvi/SSrdFhQ8XA04bq2U6jNyLdOaDg11iRdkRkUY4HYriZi+Lq5e0Xsme6
YHgxkGQWOe1OyRhdn7Hwm8QCMPzjll4VjoBFWNsHjYuS4PSfAxcBY/FmFfqbPj71RZWso4JTtez1
hQA278O6volszsRq6ZyRyZGiPMqHkeGl3h8icnR63cWFw7AVIATrI9TFMMFcPfZUzBxzVzNh5OVv
w0hvU4B/WGPThAn11iaU1vF6KB+0K+wl/VjoeDIo8MjwQhJkEHhat1C9AwYWMSSMPK45r0K9jHJ+
WYodfM6BtRZV/WDrJXXhHABS0IItpvU7Cod+J5Iz/J2j15KtU9vUFHY+UQy0XCwMEhDaUH60eXoI
B3ywmqFvm0lcM3SZvFdTtmtaGlIJw/i4oLnOUZQIsSjBEQGoKLbwUPbF0u8gAgfB5U1eMChxcbFQ
/5orVTgcn8faj6fYhhsHETVKw0eYcMxAG7PbeC7Jn6rVGEynQPwAQg2xRSZpjYTDEhQBCgydZVcZ
ghFkHrTt0YnM5mslnWMeDAmpa5LdtcICFdios/CYLA7UK3paPC40+M3CfELP58IXuaCvR5kclUQg
pN7BWpZX29bZMyMLtGnZ3aPc9FBV5az9JoM8uGlDhErIaNAdxwltZ3r852CefRYqOJF1Zq11IBok
Fs87ov/QWqCTBjn7SXVrblxtbuDYvMVKfifwPTZaK18T6los4Whi5xDQUVCuKjH1t+Gw4/CGO3bm
jQ5lvyS6uPY2iYaLir3XuDzORnY02gkh7QJ2pDtJxxX1RMF6zafhNh5ySD4lffqY1kXWK9C2tW35
prapuU1d0XK0zLqjQG6MCD/znYxFXuG4XMU47lYuxjSLip25gIPuIVJPuWEzFFveOpWEOKmN4g4k
XXinjcaXyrqbCh2p7yRGts+dt1FnfmoOlnGwqvLsQKY88JuWnO/XqVfVAwJuL+0iv44NSHswUQml
7U5wWCkI0zTetob+nCjXQYXbfkYN8wTWGTRzVvuUjBwe8tzy2Hb5YAXF3ax59Jur/D4k3DDOpvVA
wXkkQhy7ljk5jEdRmA4OfgdZf2goY1A64DqOIT/E8UdeGiBnvaDdTBpGQi5yAXsSLhRhNIgru+1Q
kM6o585LylaNsHJAGTf5uqml1wR30IQy2hc21J8+Ldcta/SOVv9r3FUuHQ3nnMISbKyBnRiii8ER
oHOs8VDriQAijEoiUPxJIEOYnajigpM3HEB0ta3rDP3ooCI+VjKPdrN0aJZH1jlnR/Knlj3P5HiR
pRluuezOqMr6JsnC+3YC0CgjUg2rnOpHFV/OVPsthVWkJNPXYDRvkKLfBUXlrMeGGTCtAkxEVuut
NIf5a9Wo4RIziNCpL8VQRfekxvZke4IlbVptW2OX4GqyyNTqrIsYJv+ID+xmbHN35+mAJoHLoHqx
o/JQRNURSLuzLc2sWpuV0A6hIb5HXRseIwlcjdQmAzbEkRZNtdMG1rRpLeLhkhkjqVFFSFYBKoyg
0VZaDhSsGVB0aMuTjgZ8Zqme+yiOko3t2gnWDvhwNg2I2YG8z0rZM1tlALX0ZYfo2DPh3o7auCJg
pN8AoPPOUaIfLIFuNrKKC+2bbxT45noqWa2Z0qtdaiDpE4F2CUJMWME03zSFkR6X8zcd9f5RUAHc
6oYB20JDWpVOabW1JQWvln7UJHQoEn9C71FnCLNJSDZ13SV6wFJfVoxceUnhm/v3CJLDilr5BVaX
sBG3je+MqAD2ly/MfYjZyeeJkRMGQfcfAR0mvXMNSEXsOK8GKQlLLsHM1eNtv9j69NyRzMJKfgVe
ssoVybtLKMsSGpJ4pB/WgtembWwUCcvXSyrYTzjZ8oDlv7o9XryQ3tfytIwGAljZnUNJsiiyk7y9
ZuV4DMlUWtD+tbGI8fIPqzrJNH1ydPm+5MUsgRdzH3E9BwZm8qsy154c3xfI/fJlVA53Igh+WPoc
wj+WYBekICsZdHc/2ZojiaClSu7cGBQkqTDOQI5KOL4Bp16Smwox/R4z8YwCywzbU07gqOjrV+6z
nyczjg9mFuKv0nzlAVvmFlu+tUQSpHrysQQiGGbEQcbaIWzZmJ73OVsObwQw+bz9dnMdhs5iMP5H
oJgNbDhLi9PyzFWovw+VuW+HeL/koBQkwZjV8MaSA4lzsAFj8Zvo/fqpnPZLdgD8sAdtfFgeuDyR
jHiB5WFA5Va6010jadxliCe1Pnhd3sglO6SNq+++T84mWlZJFsKSf9BLlDl05YHAQam2mQYY9xpx
Sv8dkNYH3Ul4JJ6QQWPHvM38rCWHoZukX5rtT6MxlD9/rYhYWL61XKyhDzZ8YBgTdZ9tu1ue5ZKe
04OqgvcHqUltlptrSdZws/LDje+jAdcCITUNdKBVgSos65P9EoG4hFkuORqN8I6OqrazIAN4CXTE
0bvKsOLgxl5ykJYY0iBj5BcOqyUNYolyWO6XJRwKRxACH+NheZwk3mS5HcvOejBCNu8l0qMjlCTK
y5sKhcnygADiMEVuOmdPMTEoUW2AZpveJcIaLPHXJQhPwW17WP4AIennB9IEpJv5sny5ZA8u9/+S
ZRptg07baQlcEQJXWsLPl/jS0j4MtCYnclgCV7ybsXmTTWJbVkR+LTkMvCnU5ystHh5AQW10sP0B
QQ+4Zj+rmrYTzlK7dT4jjTOm6VqvLokQjVc9M9quJZTsKLoDh/aOdf7DNoavhgSRgPtqNsn9o2Eo
+P/aFR+SeLMsVV+AnD6Mijd0zplEiuzsFMFn3kNimhDTkwJCCPO9jUZcdvKjX+LdslknzcG8rcn5
XV6YHiBTINUZz9FPuO+0D3qc3a714RIXwbn3Y4mR7W2NjrZ3sK2MI0t5WcIyl8csEU8/a1gHQbIf
NYazPJk///iPv//Xf3yO/xl+lxiO4N4W7d//i68/y2oiJzDq/seXf99vr9uff/GvR/z74/9+etg9
/s8HLL/hX4/nJ/7zN27eu/d/+2JbdHE33avvZrp+E2nT/fxsntvyyP/fb/7x/fNTHqfq+68/P0tV
4BC6fodxWfz5z28dvv76U+ji58X/47UvP/+f3zy/5/w7X5FF/v6//sH3e9v99adm2X+zhEtRSvNO
GNIV8s8/hu+fb9nib4bjma7Hf2xX2Ca/hpyJLvrrT/dvpk5HXtddx3It0/T4Vwxhlm+JvwmHmF7P
w2JrepYj3T//+6X/22X5f5fpD6K6LiUT9favPw3Lsf78o/rH9VteHIYIIYXuSMMwHQpjVzf5/uf7
FfYRjxf/h6qmcGSoIqjK9hXj9rZMEMLGrflRoi9E5pypPWdaXwpOt3YgjL0H/Agyuj8UENEniswd
Vq0hFYVPlgWqSIcfo9J9NWvPbukr81jp8e8a4z3Qb9i5NigvzZYH9p/i4Jn55zTLOxywkF+NCrF9
+dviLLLCEBdyBh2OIbyqDGAUUjMdmcR840QMKkgHwXCm/KY0sQdQpUlR7JIEPENyS+jVF720K10X
QsxaCs9ZUwut/chqTiuETzN26eGdhZn6GexoEakbNP0nCx/jWllUzCGkn1Vu8AbYFakUoIp+qa4z
N1UD3L2ZsGDKc8RwPGpONVyXaRqQPPF5J3iNZmgBioGUJdvobxh/Zcvo5hh1M3AYt+l3RX1MOVsz
N3XELrDcu0QSVTJJeI/SYCA7Y9mHWQlFash+OxbOiKgaVxqBCCsdtRFDvF+m5bzWjUYZ73TPpAle
mhj/FsKEN7RRb6GXXdxW3mUeSdScNlEqFd2nnSlkvVlBu1IysJF+zvQK1Srbp5GUb2PH4zK9ZRbW
wclHUYOVHuYHYQSJnlHc9h5giHrck+FzRtqVrjtNfqPbeWihvenlaxUHA5pLUW6iId+7WO847rp4
HtGzipZcGafC4M7REJuoOnJFt0OJktcrnHhPP2pTB5A09bjc5LrnrDi1vZZTxeUImETGZr4u3IlU
R1bUTS21G5MBFYv7b9eaq7Uxiq9c6+CD1Bwlkcuv1Ecal86mNtuAM27fg+ai/KaWShBSbAzVnBJB
/K8s6nWedU+w0EliDrrHHKM0bHeLVlQMXrjNMLS6oMgyF4sDij2n9Mg2KTJfY2hz01ePuuPWYOTq
kTwBGgKQt1ctPV+6+vntXLWDQadEsdkkmfDLEF12FZvjY+rumv4x7ltQSLLEARYf+hQXTlqJvTeF
OH76hFRur4YwNioGQBCaNKStI3xFWhSozIY4qzn/jmvhhfq2FnTncGXvOslJMsyRJJYR/a7CQ+pu
qfc6fXa6UN+pYD4581Qfa/XVZeBbBxdZQjJEe2tK4s3seDHKmmXD6mwGDJ61geI7raUjSGhBa4Ag
EBWWPnAkNYFPqaUPr+1SCMSg1uUjgvIJj7pzTFpuR9qs86YlUVmB19zDYOtoUODA3HUoCm7icKcB
KN3qGkpjY5nPlCB6EHBkxPb08NGzpMaOA8/a7NHiJnDxI9QVdN5Ap8tcrHW4D5s+RNudVAUczoy7
NIzoiU2YXVbtwk5zhy/RYlzrc8ZEUFSfXCYpoMIHNPQNSMc2IDsiwsm0QXiFUFR2+V02Z5hBAwtq
m4e3p4DOY7TdKgN7tVEtY+64il7wwnKLTrrlSz4wiAWsdewV5aa04k1QOuFWMmbCiVnQyq/2QX5i
vsndKAD2ULK5TA0QJWNlwSgseb4zgivHGkhtwVpBIBip0CiCHTvMSUDKi60oy1sum8DFiKPddQmq
1iz4lmN2RZrPkX8wJ4yb5bGPYzyTMxZKyXpZW9dsphFB1/2xqfQlSNijn1lyluI3LXw0lGLReA0z
76ijajgk5tnsDPC8hejWdqq3fstdNs7atut6+tZBcSPikR5X52CCpznG+QLAOL5Ul/XRa/emGyNR
r8n4dlX3gWTlEqPnYg4WZitTsKAHHKwItrFvc9rHPN0OcwELOYa3zynAl6Sn8SUcmmLPWGJaRQ05
OPDAz4XovU3AkJR5ySqwMnejcRKXLZ+WvjMPAR92LHofadpvYgUC1kvGcacMxA4zlK2ON8UrIROP
jnueDeyHU4VmrAmIJjvpQ9NsRoTpm8EJQtKGMo3wy77f2GAde2Z3BHYtmtTRJMIibGmaanN9dBrj
wdTodJfgWVZJCd1WMKceunGru2G0sx6ENy+kZgV00SMLXFl7yizihFo1rUZvMrclKrcFCcAyhpI1
sw1Em5TTXYKrbLJedJZ7a2LTFAIEFfRNnG0OaBO7SLg79EvRYcvJoh73twWvOwLBMj6bdpZv5rJh
AxqCOzVpl1xDRR8uBgfMUbzfvm3Yr9C0HtIefMOsvgz0A7sQhcMKw+gzPaX1jOPEF6V5Ulm5jUJ6
f5Dv4CJqd8EQfxQK/zimkF2WQ2aU87AIHpJkbyh72mYVeWNWqx9qOb2zOaq1bl8slucXmWl+Zo2/
TWkDci6pxrz3GGkvS14VsiNhjSlb+4lsaOywqCXSxryHLKzFDYGPM+2trj8KA3QwawcpYL/mBLiA
w7EKFwZZey7G6bXe2/s6765OuMzzkgFB3JgIolcI0Q6i9qJNaCxbKyQiR9A8NIDZpszsAC5AnR4V
Lt8pDA5VzTzWjrkrtd5mEBRNvorc1A9yxuYjKvy83petKjbNTccuu3Hz3gXefEbhS/7EyPPFDwcS
8xgXybAV0Bd1Ux1SD9euJXMosPGunyv01HckagCq3IjZEGsjq6Z1gpUNb6sOVLh4k0PzgozKL+Lw
0Xbqvd53t22v08aocPjhNtnCbDUbedL75gZc0LmOHdKTvHs5Wrehlt/TAcPxWWxURvpAR7h7ZusP
Mk8eYbhxC/b+sKiMK8orjy1aASdiAPxYWsge9LI9JLW6FzkhIyq76LLdh9DiDknX7L2Zvq5cxl1B
qQ7Kah8Z6JoGAeCDvHegpTSZukVbP2wCe1pbpvtLJsbZ8ppfGPdfh7j81myWgjLwXshF2GSjXj1g
eODVOxQ+bvmpGWCJcQkOZExyDNmj5mDfbIY9yAWApQHWw1QBz1WIKFHwrEIGECt91OhQFSA3y/K7
Bre2mtF0rjyBVqElj4VhH0x+8Ie+6q2rLQhoGuvqCN+GRwZkI2X7JiQWMwNhdqzH9sZYmHHFnd5P
JzcBr1pW/MyKLmSu+XJ0j5pyYYFjoApp0w31rREJANR6i/mcVrzTgzltJ7j/WbLUiVty7ujuDEa9
RgUJvaZWd8B0v+KROYKraIda3OsrQiRaxcw6ThmsGVg4aOyhLJInZUKJZwjZacfU6H4JfOUbwpIP
dmRUeEYnoDnEq+jTfBoSnVzt9FfIBK4OFCKmiQWy+BRjYPhJQc84dvtdWCvKUZuGHjU7IKzgYP7C
4XKS9DyKEAP1DA37OFhkgrLV4QI7dAW1jUfWD+aQ0u8yxuMV+DIQut96zA1E33c+TFN7jYz4PLRv
k6jofbSfmM1POZQH0YwvDJOdQDAQkOnFi4InXQTXGkUSPgFsnXHosiUjnZMFMSou5Fe0+U8Wc88U
EvwmHuYTYvUPF0cC1ElrM+fakuTmkJR1n7uQtCIPCM784oV2dx2JM5y5n1mbSRjg9YloZPacfE8p
q0eMfId8SfwKE5+lfM+D8Iy3OgOgSSNKhqgFMms2vcf4k/OidUjydt1Xnsn+wigh7ReXmAoOLdKI
iZoaUcMC+55h5cSGgBBZ6C/9kE8rCsp7MzTfl1ssneYPUH9bCQIJwbPkTS6zTRjirgEHetRkfJFh
8VnagV+FdHJktOxM8PlKw4V+HZjQlCt50XpSZUL5i3sRjoeJtn34KGwLYJx522iOX0bLJKnvzs7I
jJw96LtxFd2/Q0vAyL4HYIn5H1N+fCWn8Kp3+pursS0veSfSBnRTGOoMpRVmZFS+aPEugNK2Sger
3gbzdBSs93TaxJQS68NJg0ig6eRMoJVlcczK+Ve39E8jzBNl3bIwWt1TMWkK7ZTzQasWo9roPc0W
d/8EpA0w96avcZXUeGjnoAh9oKkPoZG/G82MwixyOPbFb+SbhMyjkZRJ4JqglPtV3YhrUKhjjvSb
nFPftJJ5Bf6e21um/XZ6GdAaUPhR7EA8XqUjzTnMBQnME67SDY7hYeMOk72FqC/EpberT3qsjP9T
hMY6xTAwhTfIUftEd8TW8owZKoNa43Lg7GF1O5dgXNxbjeF9iv7dyOYTXkNnZan51BkC8WQqXyre
iqnTaZCd4/rNdfKvyYhsnnpyTivkrGOvHwKd4N4eqECJgaNqlVqNnJy3FF+3tjd9Y5EhuEBdrL7C
SlaJa25132Wslb5roMitQ+F7qfU7cjFnYJqZR8cf2oE6WksPRYibzcP0vglRGW5nPJ0dkiKODM26
NWpGMaFKt1k9X7HzsA2SWkI+S3BvQxHdWh1qthzQKRwqJGTaHP1KUbKphiGJnS+Rkk1cH636wZvt
fFsUHVVttR2SG8dKp8cOGdY8lR6DSrxuPdrSKYj9LqfIhLLc+WXhfQ1R+VRw4rtniMM5VZPe2giE
XFsVMq6EdD0TP1KTYFAsYuQ8Qd3sosxDP482SB/I7YuTAMgI7/itN1kPWIeYgAYOFSlEEYOjvo//
cNqhetnlUhfPh3gAzDc5JlVWNZWgGbDv9em+qPLzFBUThZNp341B+BSlFGnCQMUOYbjANOQ8Ry0y
wzQp/HkIuq1TMUIrMQQxX8G5haNvr3mReUyG6awoN6FKEjWl63Iva8CNzCmz1i539LTmDdTM1zSZ
fBDo2Hs0oJFU4yDZJQEbNQib0IvSaxBh7dTH+AV1mrFXLuZ6yWenK0vnLTUkWB57eAbxjTsSidOm
Ihg4i0bfdWiw5tBOsZcSz/rSJdjN3WRRMJTqGLaG8pmBuytUwyWeH2ZhQnUoWgOuJw45xl+wPo4/
O3JjK2aGqCgYShnIZMLRb0bxHKZSoFOI02sVnlMnbvahlIA1e6vmrR1scoiZvjp2OuzJM+LjQb+h
EoV6F5W2DzL1Icegvq2xsd7+XOyp9eiEKOWg9MrX0ESTnSFZa+15YCqr1r2RZK/Qd3XegF1Zm8mu
dAHWoXEZtoNTFlyKyL4Zgm+2H9Y6plSpR6dC5q6v9Swhpm0i0o7F7dK5QXaQHFo1s6E1KNtrlrS5
mMkaGNTos8gWOyHLO9s1xG3dxlRZ1hLaZZFGYiEtntLZ9lMkFIBg2ulqTTuVTPBz0kbDQcgAgCDT
33aK1kk53rOdR+M6JdEX+5Kxh77kmwM4zb7gDnfGin5GlRAp4sKdj8aKKY37yyDV64XiMfU04YeW
oe+l4HQndTvZ2R6S5T66cr+tGzHdM53aTgm3sN2l0aoW0OvIfDi6qWkccDAQQ1iCFCpa5KucJUGF
NsyMHLpS6Ha2uAe/OZHILebMQ0WJlwDMfbOQDpNyAAk9C8v3GjK8b9tA3cH7UQ9nSzSeRdA9E4zM
wDaVxlV36BK0EI0aj1rQgsvQcPYZZuJuQZfBOYhVewvzVDPVZYojzgAknLviAmiVIJeKaLrGXAAG
+YxKclz+vZds8N0XW8KYSvwK7PFjtR2TBpEN+JzDyNFkW4Td8NwFv1RW85GVjMfxU05IQWcmwajG
DdOYjw6nJ1uhzQIhR9x5Yb8j0gpOaAsf5sF6q2bdOsykQFetuVNWhRNsclBFjvE2ThrfMGyx0TPI
WA6HhWLQlxTbUFtbtKBWupVAAw7SepVQeW/KRXmntRhKIrKl9xWxGTAd8gHNwX3dOZQw1YycJavv
AyM4jkE077pI0e1Ajse7TSyoJkJyxsvcAiIxfA+Z4EDZY/1rUC81Q1UdEm1xKNX1r66kz6iNA7sU
RSYv2eAt0YfbzthkyrlAIV36UQwaZWSt6tb5SthjNxp0Z7/pOcaRBYNOkvUvwON71OcadGXZ7xTm
swu3c1/i8dYmyzmNEVF3qdjrMpvvCuuX05cMmEYECKAN7U3yqsEe3eVlGm09Qi9iM/lICr1HUdfu
ZmiU92iTgjWl6XZ26vZlVpq2q9jWSD7qXpWy8DZMkkvZtdNOd3ifJQr3QyTR6w5x0O10j2G1Oxjk
XfckhAIlqYC4HRkbZ02BxXoud16N8BvCsbPFi/VO7uOKAB2G60bNr9LNbSBhXGmddNYiNJxdPg6/
Q5a9R8TSY+GPja5OA9FJFDNddrBmqe77+cFisOjrHQP+dJYJ5Ux9BtnWngOuilgZQjP8TONwElZE
v3cu8SvT6JBGV+U3VljGqA4852omVEWlbqb7noJw7ZqV+wof98LdywRpICDcnoIvV6OrmTwDxO6/
SKM8IRPPXsyyKLepCVMVxhyOk8k72xw1wTC19UdaqIMUJULBQDsjx3Pu+iY4pKmTP5rh2N+akY2f
qSrIeieVoGCjXnN4f8X21Z5cmkLrqr4BKKDfGsOk3xZ2Ym0ygwze3gEUqIW9OvyQAH++DFTEmRtR
MJGXgBAaa85WKi+9U4SA62ksqm1FnsGukRLuiJZIH3XMdHCJCrjzOoIypZMiksmKfR/Uz2QFTzQ7
kebUuVZem3ByfSO38kNW5TFz2vwaI8+ijq36Zwe+kF+UNcHTdfydkMHyEByQSvZfBA5H6zZztYuj
QmLiqVZW+OqHO6MgVBs5eEMCD0LoiZvZBPTxYnQqXcsq6R6hLLJ3ugix6DGYFyt7GSanep0IBdpr
OnLOny8VIq+hm95pi4/7CADHJad7eAkhR7DN0/PEa6o6nD8Ye9HYxMcSWcMy4Xl2DDQIIdqELc7p
X02UdSctjnRCH8dHs7fGK5IHuTOaEFspqwFVsLMjT16gia/au7bwDkaHinyckNujwbpyTDWJ0rHz
M437Z2pGuWVylO6sfhZvU3+yBNGoTgdM1ECVs5IaqISsMXRynrwXlnuXMKi4OdG8bE6i6ImV4i+3
spbhTVFp4U21/E8PQkcZsX7suxLL6GyoI4G789HtrhWqsdpD7lIPSX/RhBpplMRyK3BnBPYQwctG
0D8RhXFosjK8jyYcOfMAbHpcordu57anA8MfwhE91/KH8X/9zb8eUzLQeBWO+3sIv92xTT963Ggb
M3PTM/CG5BZiJ1jvNGuwkKECDguqLqdJCG+OR4q30Qb1W8voDMGMgJpnfSrG05hX851AMbuizu3f
q7L/SJPSupYOvcYSmhEKB3HvNizPoqmj92gK9nM1t78plA8T9rE3bfnokpc63seGO/iiRlkLDwGZ
rzRuZU5Sox2n1X2kN8tN445PdaZoYeU2zwEh0U5U0XSAyk1TV5fIawqMS8whphuri6ZNHQ7O3qFz
2avRvGdKWT+V1a/CiqNfZtPeSk+6dOxSG0dWN78DNXpJq1o9hEOnoBBp9bYl4Ps9ye7dVtVvkhPb
rh/lW9czPzKKbnjFa2+OrfM6zWXPMhREu58vVaQfSlgvuOq6c2HZ8hFILfW8XpPH2BTGo5nhHKqI
sM5rTd+JsQkfBsCQzFA4xSgjec50Nj4H0iUHl8F+MImA+AGQa7lZnOceHBaF/LwJIyAAbUR711Ae
U8KKSAI4HkznGC2v3HhH2C3aSprKtet2+DNgVLXIelpde9Hn6jRDGdgFkFlXFootdqmJ5oaW3hRs
XIisEg0TiIIz2Rf7JAu8jRIiYESC893GVY3c2PTZw5JtRmrlsKRX4pplxSCfc2QopJptz9hr1GLq
LBR3fayjmw7C4xRb83ruk4M5VAybBIQULIcAffsx9q16cm6iDPZhEY2nuWuzLXS608jhlOxWay9w
ynJG6DlKW/mdBBzrO1OwU6Pl7bq6hYv2RaB5txZ96PoV8kNvCfx0Jj/uAZcPZXwg/H2dOskuoxY/
yaG4BHjnFC0jEfIx6kwytDNyRbGutXegOTBLhBlxtCDOs1PZEmxEImkWKkmVGtM4L9EACqu8UEO4
rHxEmYKFhC+eEm6ck3PahfLo5eoZAAsjQkXCFpYNwERYf3D6w1zMxiRa9b1AW0nF0mjRgBwI6php
hFswII3f0+PSbzSZQmFg25YT1LAhGB/mqySnlRZ4v3FBta2ofO/ljHNGq54NyQeFvxDbEdVFNUTM
t4jmAARn33oYPNZdTjdBWMlR4RxeMa3CnISBVJAla4EvggmL6EJr74QTkjaL2LFob9OFP1oETE0K
vX5pY9idGZw80XrQ6oZFqeiU8c7cRW67LTFE3A8RJyM6TEunhKqIvZW5RPweeiGg/zTi54jopBTF
bkN2Lie0394SplsVey8nXNcZrQsSCfCcTiK3VYIpPKlua7JlZMlBxJi9T51hOhfuJckIcmS+sO4x
bwmscHSlozeGyMHNkOavQ4cks53cbwdcAfTUjRXn3dpRH6Eti90UMQmD93ury1XuHSqU5yQLM8f4
xCbrMQjrEIzDENE5oteyrtdRAlXfuDc8QpeYqqp9dzZClvcxJMg4zZvnLB9eIhKO1Rh+IO7Hh4Zl
TF9CkJ2IFhoC+yFRtOGkWltNQZnVE17uOkRbLwXbEqrM/JyzMLP2laHPZIMzKacrcLBa7bvKe0KG
ohi1KjnN8RLYDIUkwEOs3v4vdWey4zizJtknYoHuJJ3kVrNCUkgxR8aGyJg4z5OTT9+H2ahCVy8a
aKA3vQlc4P4ZgyT6YJ/ZsSiILppSickLv61eoGjEiPnjlzJNPLvZwpuD1g7krX/mzdxq0S9h0mid
e/jWE0qk66VOmg7QdNPr9GmgVcNcKqdpMCRKQgu1xNiS0krtYEWG06dofWVhXFH9t9YmToGWqqmp
MfE1YFsb06/Gjb7ypfba56PeLkXY+GyRu5dybI+1uVnqssulN3sp0G4V9xWrHtUe0QRrIT3bvEF3
fckxFKGGsSIoEoonEHKXeu7Mjx6FYnBj8giVYZjcpRSGd5Frrij9s5fzT7XtFmBno9Ot0yAvdUr7
2wZSaAPPgL8dloekMzxZysNHMinBUideDzcyfvZmjjkNNTSOq6V6nIQHIjUiibnUkivJ+WJYqsrD
pbR8phY1GVuSQDGF5u3A0x8sJeeJRXdVUl+riVRm0OXgZAdyYFDvEhrSoyikEU35ArJEy+rY6h+h
gidoTdskI/UtU+uP5QQ0nlpmuRn6Z5MuduVUn9jK1c6mUwhXzFW5uuaUYd8PXkTbNccWjpcQRxF1
qEvlYsR66IegWQHFUddaHjAff+O2X9HXG6wtd0r2+Nrw3GJHt9hTOI56QFfuw4R3tqkJuQlM7o79
7REaZEFd5CG66duZ1p2UtnouZtVpAqOaMlFY6uxxIXz6GcMbL/pOgTGY4KyZd53zoTHXXRN8Ta17
swkWnyrWAKXTfXKftdARnOrqSb1VsbkLkBzFgE/WjngjmKjsIe+NurwKnyL5UnF3crzsowETuya/
sXLtgUwgYqFBxGHNbZWKZ9ysTJvsUxwnSM2T8UYUyDn3oX72Uvq+82jfjVRxzz0u1bI2jHVZExZI
XeosK2ZUtMFQQodkHRa7iEDKykjFh5IGZZkFGBQR77jW+Lt5AlYISF32+hr0wCHL0jnD0qEGsM5a
7GHOqdfetDXzmsY4h0SXd9/livezSVL0tWQtrNQ+lD5DQKvuXkOb8X8MbYQoHSkDa2SPkGa4yZ2I
Bjgn/u6WiXo/NA5YXmpbE4YbeQzZDlA0v6xMBowRLr+QA31mYFDPBDNDOgaNyceU1RtJb10PQcK5
jdKxcH4Xy54XyEdpG2+RI268768z4iJCL2rVMF66QTKPSyS+EtPF900njQ5DveNJowEOp88ggQ34
RF7s1C9Qc3q1lpQlrFZ++UVTMcSC2gjX3LrXEu9HGAcelr3O2Igu1WtLklW0urswDT9oQqlWsVmG
m7glWxOOPKQpOSSTAG4kmVF6ZEs0WIqMEAednnaWHIxyynf/vkCMu7ei7jMV/q+bCriqHJZ2JinT
SmyrSSjmryygOr+aEIi2Q5IdnDynQVlHGydNOP70F2zqTJDrGRonRzTyKnjMF2IAtX2sg87kbOve
3onYUgeJP4kJEMlY/5Mx0inO+6e+1t9l05I9C4KchqIIfEIBxc3Oom1h7239Lr0rBZDzXodwVAy2
UaxRADimEo29JpvVtcFfM4rhk1IfkavxU0z5qhMEHXEXwQuqDxqm2zosXXNTTdXOJNgSm1O7zUP1
ZxY9MqqXvqBbYRf5kVlo8QklmuqKV+CIWOyZQeynOX61xKGP+Yaunl7dQV/tCQWkF+nPApdex2Sh
Vwndz+w9fG5GZg0qq0f422codsPRD4eTERaHPM9vk7fDrztveHGNw4hIkNiLyDVYeDLt+7FuDm3k
AR7RTxgBoCoKi9zMSLu1vqsNxqPUTXwjRuH0nbECiOZv79GfmsBCa+AsraYaekSXOGCH0NJwvgvv
ONlM5j1IZ52Ea+CMD60pzGOVh0A/JGzlElPDN52cuPTd4pP7/Y17DgpYhtF9BC2Qmj4zVn+T00zL
bCJ5GdL8Gsxs8zhEWeQ6nEsDBXCZS7urGJHzPKYdHkWCbX7zcoQCoIyryieYEyzdMBFS3BD2j6pj
Smd7Y38cur+tCVIC6rbD0T7eQxUAjxctc5Kyd7bJTEok6WewlYv/wbJ3JGk2Avz0CorNLR6au7JI
Cc6O3k9Qja9WELy34FvnhhdeZC9KtC+lRbNF6Y/WZshwlEAZBI6DUVt9lQ3IAzWpTzofynzJ4qUl
L62VvtBu+TkYT1OAiSlti6OamFF1PGIJJ1J0O2SKWIwbo2tTmHMEBMMc4Hxu7inVWlwR1YfBM3ye
nOQwtN5uTmrjddZotGbYcdBLmJmTf33Mleo2Et+zyt2tjMiWKaFBaDWQIRe8Zs8ZbcCEuaqcJYWl
n+kR5dg8juO9IMB+zLAxHjpttLdGsCJXRZf/UWV9q+p4/HWUt45alX/R/gaKNejMJ1sYxY5zQHTG
Nuec1FB1u15k9RPXeHtFObzzCXtl8++f29K+T2qbiE2+qBq+RWFBQVRODKkiPIA3OR/QGtFrh9cI
niF2kuF3Oih/ruEskg4N64i8oSdgnUkrvOc2aBxbVgTMmWlwG3tiEVxCqMmdp0uz/MK0Rm5zIsif
NBm7jMq96MkrXL0bgSOdbGsszjLiZDEWg/fkdTgVWxbFrxBa4L9/rgvzobAs/13a7Ngc47LbyLsK
HRa0oUu/gx2FL9JSFgiqiuxqf6ka74dHONpNPtSxOO5X0G641ZnqJM32gRtBxI20INPWsjUMBraL
mmQESbj1aAu1C4rhM5becyWya+tY3UM2jDHhKz7QHKaPM+3poaTnt3SGkXldA8tiGo5Z2Nw5kjxX
Eia/HaIZu4fJ1IYYGuUW7YYz8qTKcd3apbdxppDyJWx7oXVXaUXuLyehmDqiZ0Ki1ppu2VbE/vtM
UIKPru7BklnBJUKpJJFYsNocUImjbdm3uCuDgAIZe5/ZHQQs1/pyoI/OA69PCjJ6XxEPlunfdISR
CmvhlzIb1rqcQSwZnYsD4oSctrHmxDDsZBM9cr4oD1HR/WI7Y3Yghxe8khAyp+HJaLAxdgl7K4Hl
hF91XGubc7APggZ1FxZCmNwqLtXJ+CBGDji5Rd8Grs47NYkrSXWLRBx5XEx3kYUPqpsH3O6abhgS
7jD2ra+hdF88BjyZ577GvelvXT7uXY5zAeNY9hyNS1F1329NGI1+Cma+TVH4OQK8gtTBVpM76dYd
/nCwehsTy7kMHol+mkQewC4TK8ZNI4ggtstJN9cpidjCflZYjHyjXtvMQPfIllguNGhjoHDhHq4l
fBKzWbqIDeQmKjvjNocTonb9rJrTRGI+67L2vlLeSYRCb/qw3tNyAVAjHbdOUFs8J4WLx/4hwk9y
9qsKvpHizu1675VHK2jscfWSNdTfLtbbaLasrWt4/aoesuxOhP5bQXvy8tEiyG/Bvu6c14nb9T52
f+eBAWXp+W+aJTuHtr1qsuEpB8B0TMvgTvYe1QfgCrHPyaNn2fExnc8hxMTBGM9tH+xhpqmDb3B4
6XL9sGw4bdb0n7nL58Gm6aLjldiuU4O6q6oTW5f63NDiFkhhBNajeCayP3KYC20a6Bru0e3Ry+S8
rVtyh0QPNjlmLiZFNXSfljg97mJkSReVnXW3zKnYyX7FILZFW7EXoBWzPLiY/TxMvjNXJS3jz1KW
AVZCUupMBh5ExjEf+AIgnYYOuKS6hgWVRdNA7WhDpVBWmlzFxQ57QbOq43ff7SlOZP/2x5tUIPs9
ze0LYD2nD8ap3FBgsWG1pKl+ZDq/TiyN7sFhogpqOnORKAc9jPgpnXsw0y8onEtlLtAxsABneBA/
iintuk7T7xRrZu7PZDkm7u9WxH0odvBVY0S8kux8aidnRJG3zkKhFTtfBFupSptxm2YzbA771rTp
Y0kQdcDwu/zMIhpfoLhfrUmeSc89+c18diBod23Ooce1sRvCIsXweqEfDd6MBLDR2hfZZs9WWWEm
DKDfV35CYURLwaZjr4TRE4Lsa6pnzfNYxXQeu6tUoBTq4C3gSsyYeUwnDnlym5UuJX3GT9QGP743
PTGKPdQ+eMA+iZ8jfwiY1HgKQwclCzGH3FaM54DQK24WFCRTmee4MEIMnMGLLOUBvy69z/eAet9i
LD4rcrTOQcVXlUQvvBAUemaYWQCFvtEftUyBhId6EoKScDMot4Y+GLq5UKe6d5C0OaiYjFeHHeHV
72ZKPtDBXuOi4upcHmh4w1TU3JqRC26W95+txwElT5KH2QVLPOgaOIuXn3ANr0zrPI6O+9zMSbd1
+k+fLvnVkNEj4U5Kw0ftnpRmzcua5hfv96fhIrMOWJwWBOE0a5ZYX3wFtl8ehtinDqQLX7gcfEqJ
A3sycfz1M5N6w0n+WowL1/4cyE3WkjP2JJScnvdobXbRnSdltkkt65JOOFlzW89HWwAVYjK5R2Z7
nLl+gKrnquY6wHt8nAgjnxykcrQgdHKG+hXOP7e6U6P9iOFYb4uR248icYCxuoY+5FY3GACbMX+f
kgFevjT+SrRtnv6VsZET9grL9r7Kzr1RyoB2qda0mgEL08W1Icu4qswQEYNaNpMf50kE+Sq6FQwG
oEl8Vn1/guj83OKxaNT4MXZ0a+gu+1WV5CLJ5cOIhyfkVvZaCOhO1twxzJwBj1VX7LTFP+oNMGw+
XSwPaZ3BZfDnu2kUfyubJagegRlF4sPu2ueCv6sW/jNnEMaLikMSYTxIebxxA9iDwp+wGMm4XbsV
+YMpoXSFqvjIVZuRMQwiEIKl33yDxKKfnST2mHEgiWR/mCfelyk7z9p6poHy09eccKuZdsssOFMg
x7g7RDhRZBR6IipYnPC0ZNU3BKOcuzYlD72PKYr7Xe6UVwKfLy6pY0a52T7BS76qrd+mqABkeEi4
acrSTUPmFRY58/Fheo3a5mmGycrJsz+LZuCsTCKmC5OnAC/0vm3cdz8Lj23HpM0FVw4ucfz3sv6t
OqpJlA+8saH3RHYhRZLOKwjmhuR8QdVhoB4IRnAoKNpL4z/9q7WZslpiYUx3YZrzkUpTPFKAMIU3
f4cl77fk1lmn8i+4bipo8Cbyf5MQDdLfRFc4+RHM02i+VaG36MmkK/viqoZ2HUXqO3bzl0zyF7Qz
cE6DSUjMsh0nI0pZMl/Ac7ebIW+RjmZ5iS1O+i4nrDm2XuvJhFhS/wCLxZGhizcftuXa70Yuf91w
raDSr/So7hWR521V9ZpHkwvXOAGOVRzHhjTkNWthMZBE0kTdp3Zd57Aca1YLCatphR/t1FbDuvYm
9s5E5FvAQWdzKK7DNFNdKtOPTchjR9MG5TowomYJ5CIzokukrR3VtaiaAxUz3PALeqvoWVx7TnDv
IKytKtqhwMT0p8DJnykFCejpW8+ZX29xWC47iuliH2oc+ifsLVlsOL1uKnHBwGsZoOuPpf7xzYo8
fPZCHfjTyMTVdOQPoj9DSSyznbUvbDCZVVe9YHTBU509OWiedGS13+R9djKuPoLUqzFrseCDorir
6sWKpEqDS/fS6pEf6wZnQOdwnTRplyBdPXBkBgkFcvtISeO0sUUJL9hm+uyoWz4bD3GRMkgQ6fLJ
djb+oO3HlD9wmB/Jlh8sCxh6WUzn3ivbjQz6m1uY59CpxnVdRMc4XrxjrrnNxfTej7A3sgUFyERt
mppzq/AlDxX3yRb7r8txbZ2wla3IUYdb3Y07Ah7sm6EMdv/zV+7zv1FTlDQrIrlpDLBSdDYP5Jiu
7Lx9ozqDNC9nDQibUYxECQvY3Yy6pfbaIoOMfiiG6BwPFFe3LUNhnt0+pD4xTll9+vilGbC2PlMp
9tMZLY+xH58YhUdbEm7NFkANDpW+jtY6RXBSkblLXNYRXUcCzi+3gfQ0OsUO/JVed5V7v1ihMwfV
jjMUYigcDC9wyu1sIhEibC3dfN7BHSh+8bETrdHRajb56B6XgnWMIEi7MAQwQ496U4pH1SeccYXD
T86St44it24Wd+gfH5Hpo8bhn183Li3bUWVs2qXoyBnLh1awmY4R+nNqDd+MiydGESWuGZ7ngs4D
2QLaqf6Yy+SL/jjTAtgyRN+Y4vJd6yZiBb7KXONLuM+sDOJjeShnfvM8jQmjVOCS9DkU7bvWIrkb
8uoclMkh9nImNR0fxIw/Po7Q9xwwyBsMcyRQGsTV0V6y6kd42+U2EPFHEIDiCP2eWZzDo++3lARk
5rwuh/mY0eiTyvbJm/tdtoCskIbghBsuKDeHQWb8yk0nhrEdXeaUPieIpLu5rT5b0e5B4Xws6GzT
D0+227/YsXuhZfvVmzFnONNTwMOLYHRUrXmNCXJZc/iYL07LVmjA8CDC+rZlSpA6m0j3KNrCIOLr
XuqOwxqEhv3AKu2k/sUI0o96gS8blv+T+g9jZlxSZP+TPcBs6XxuazZEgvJZu/M1IPKRamQ+dnkt
wvucsuZkgqaVzFQzQX3mJN+8SjO6N5mPuEqaa4c6CgQvSEHxiEaiGAcUprmqpf2soXfTWT8y384+
24wrZ0g2aEV7yXViEAozBpwHlFMJD5MeNFCE0AdYCyfl5OvY5SoF5lc6IdXg+cbX3Q4CMuZFJR+w
TrGlNt3D5CMNKV8N2xBrkzEMfx2X0x69JDNye3nyQ+NRxxHlE8x+uR+ELw6J7bXw+GWantii48Th
icHSennXc0cxiXChKJGGag3TXPeevtTSBEIP48n2+eX6Qd8FRr54LjPCUg3uAWqPMx7puSGy1zBD
ixm3sLbxCI++uoPQdDWb/BsQRkHLqjynAUFEBSTOXLqWikRdjEGTm8rYWrXnbBjPfRdW9sh/xu0z
9za1WMJJ2njOaVAP/T9uwzq41332pdrgGo85hNkBAy0nAGofIFoHqPgU5jEOZRg0Y5QzDEXSsGTr
iVT+bQ7pRs1AMMmjH43KmTbao/8AcuRKTBqscDT5NFZ/iICX0mMsuAkiXJF6poGxxbuydgZJFI/v
Jpwe+l4RPznWtHXb4WDjBmFUmIJszWiUQtRYJ5XBQwlD2oDydWAekSvuFiAczMio1uYYf42MHzF0
RuHODeiMoWhxPSHKMZEO75XXwyqcnSdj6H6cxMa932CKtyiVv4txwI4z80eLNb1oUSvpxFv0jD69
ixSt8hLiht3k5T7NL45j/MYTuPWQLITomAoHQTaeUGXQlvFgBjbqYZfTlKOgHBxNh4MwvS9rew4z
7BZMR21kpQlxK0wRm0fT2y0nU2U7X0FlcZufpp1DOqufR/MO00rYz9usk4CDwPCBrLGZZyxIRbWO
+5S+vgBYyMDPLjtfPDILustC74btGTpm6jfcaeefMhDbxlLPPqbK0+JxELljQxqbq2NpTuDRvgse
hi2Mdey10tyatnrvDcZeo/fMXKZBPcs2FRi9rUjbcj/ps6VgvvMX/VYR20NgcpnFVshnX4CJzvo/
bXoBq1Le8xCPdf1jQUI4zP0l9ZPqxll+I1vmBfw8FyzJcofUI+5I/8dw2S2c4j4EFovUOtk0/jF3
Ew2n8cR4li2vu2rxlBXrqPkQli+OYTr/EQQ9e/BmvBbnFuFvlbnRSxJRpTaniMV4lXaJDiuqgNxL
6FmXXsmrDPB3qZKXqfcFYT+F87FD1tBec4oSv1olbvldeAkqA2G2ZKxelk2gMxBKZZnfYp/f0B3R
H2tCI1sSo82WsYPRiRdpVpeA2iRDdIJJE5dpr49mBgApjOhZwr8NPiMYiFgYi49/0fn/t9yA/U+5
RO/b/50d8L+iA/6/gQt4/0e4wFPfxAV/63/DCyz/5D/xAtZ/+K5re8jwwrYcx3b/Cy/geP9hMlu3
fZNWRBuIgfovvID6DxPnCngB6ZjStsVCHmj/Ey+AuVmAS4EUALLNEeL/Bi8gpVjwAf8NL+AKzEq+
dFxPKZPv+t/xAjFTEqdolbeqQ3pXB2EyW3fGpVKZIIIDgJsDCEzSSNxioOrhxF4ig/memnfrNCiE
Ccmg0WUYhMbPaFwRth4TOGEG5mgPJ1jLQXRjAYeym3A4U4V505Zd7OkT2nomSQ5fYKBok4bbMMNB
iZXGw51QpL65A3pJ5RJOkdJCZ0I3uSZ+Pm/h7z7Ehnb2gVvg6kIV4j7/a/VtufPS9ubiY9kCW8P3
Y4fH0N9CLjCIowYws0Im6DgTseA+9aLk6h8/GyZLovKDZ2JjxCWtzl0HuBF3rc6x6ZJO99qYvV/4
OUaFjA5NS7/7ujz0NWcZ/EyvYVoHzw3Whqr/6XwZHRMS/Wh21rCfCmMkYDn9WALA6Vx/hOKag4WB
80382BS1cZkd5z5T3bpBMH+ykjkGyRf8tZYUSAQOM7QdinsG1KIpIp3mAW5tgtDmEMmln73oHwKi
TTtO8kKpnaXJDs2SqjBgx1Vu3StaF9dAucJg6reB5l+EEAD2pn6pO1AQ0rBgEk/U0Pb8NWYGHzhM
R7q64mBf6sTYlvc9oKQADJYHADrwEeWsIsGnT6B7xjym2Qy3Zi3kyhnfmO/QEBjZzUEYCgd4d4xp
Fdn4XVpsMCEcyKYXXGCCa9S2Xxa2kRWlrPD5oUBueETQ0bu/XpZCkC15CwmiervU/DTEyKst6+fR
HWgGIK5iD6V5s5eQb9V0K9nOB3OCoCdao8TulO49yXYtHSwfyiWKkTNxr2oCgthB+CUmAM/4hlm1
a66jr8401Scf6gf6qett6D+uIMVjJl0mfVVtq/s+YQ6EAUt4GvWYvGqV0asql6oYHfHNoKB3kOI7
lNYKzqvrHKIzgJzqpANglUUn911CMCxM4Ph0UMArieyQezPllclplJB2enJrcFTViddkozP5DMaq
OnrMOcYFoemE6WNDs11t2EyPArDl/fQeWcjQMUe2dQwMi/4b6p1MpxGUvlUX+t7FXQhhkAeCQaHF
Ngzzd+NLeuCbcsAP4JLngIWGjTr0995iAnWSLoeIZgxbx2JUyDf92ynCZKPLKRtTVubM1G0IeGjO
A/wQCW8t4zcmMnSwZ4pjLBM7PAPTYBcvBRq8SVCl392wiem2RTasFY0DKa1cif6TOW+Zcz+OYALx
be/sPkm3Oiy4Go4AkeMcsYy4Hw2QHAqGq8gYmGRxqqmZAnRccp/N23jgto8ABR6nzVIWFcgg0Ygk
Y+X1uB9r/FxJ2QeM3sd7al34ULv2i6JH2/YNtcuTkAewpTXJagfssPkBMf5WmHF/xZL9b87Z+M1H
pp2/ssi/hxDuMCKDu5tK71i6tf3uUHEE+vSP2/ngWCl+XA8OlXsWTqpNXDFFGcaFwChI7JfpfoqW
UDYNHrcG1wtmbvMW4mK/eKEfrEuDdo657g+Rm7wkJaqrP0+UAT3mtQBW7Tt6VznykyYzwUU+3YcD
z/E4IA9lKnqtQCzQC4bY4VfgnrHFYSUNY+gHvMVFu0q8Q21bnAG1ahAs2tNgN299ZB8CywH17TX+
Gi4XksAiXUvqVQDYp5i39mHgP5ExZjYw33R0salh5cQJeGEZMWuPMsLaHfmoje+ZmxzHFuiLYXc3
IGS3cgnHeyZl0o2RvGDFp83hLsis35o6mUr1T1n5KDpOqJazeMMS/wef9KlBRNxQi/gUlYx1ZWYz
5HaCy+IG0kU47eDOt0R79Eh4l9js6CXoEgSyRCJ3icOHRTfwBTojI/MjkYEryp8wPwwPYEAbvNET
4FGVAjwvml2aPThJ+QOP7ObRtbCzrCduJkv/ivioSX6bFVFnK9WnmParnMKKg2RItrZYLKisoQWb
wjkggFh+Mj5tyuUYDJG3l2QEYdz/eIP6DStKMeIHDHEkcoeS8lrpLhvpT2Ma6m721JuN/sV0a3k3
SwwttvsnYv0hGFIf8EpLrIQBAdWhvbia0tgB/81uGMlgh+jU0zScihrrAm3yvR+1p6n1/igdshJk
jzAu54s0POdkCvtBd5amJm4826JmflE1yDjGIUn9jzzVzWn2IfQUhoKbPfkvlIi+9hfDXFiJdNCr
XuzxPmQ665fPr3UftagnYdq8c4spNnG8iNk2tXqjZ937Ub3PtSQ3EI/JmgYoCusKzLekyfZOFf04
TFytjgIQHub81OinNA4uZW6SJT0Una1xAVmPZj89Yg645m5/NKXxURoGmkP6QxUb8VJKj6T9mKAb
KZov0HTm82AiL6jhkb93YV+KCRnZ5WAQPc+h8SC5bw7BRA55PkyF+Tc0sBtYEnNpzGC4yrYdnZEr
xHRCOmJvmcZ3kTI84sRxnMPpkrLFnIcRiGB8qXv4ELn3hlOECYqObpTyFG3+Gr82/ewgZdsJYjVx
YD4vTILDF2hAwBepCVok1xv1Qntvni+zdJ5Sam3a/uKCGQWGQsktisWmJDKejviO3bDldJ8EHSzy
6jyasIgyhO9NmUQCQiv2AlsZ/GdzAD8AlnfU3QVzfuXy49NHYzB0z3fwGchL1c0mdcqEcDvNhFVw
CCu8dvbkv5cdQ1tIe7codH+tGLMAmPtHJ7efwfPt+kK/jJLAtOO9cH6j3m0kpaXKv3k4HDoeJiq8
HoRHYjcYNpPXfY4U8q2NxHW4fAix8ToEyWzmfYkixFwGHeybB5+cAiuVdS9l9BiN/rRWqrxADtkR
+fuyCS6scjLm2zHVYie7TzOA6yLtaT+WIGhGyii20IHwmGQYuXKr4zhY34LCfS3thqHMkljGMMhH
74gtEXZIWcR43zWNYThbE6Ov7hpmSTZjbi9yQb8XeE4cXseufDDbsT1UnNR5fyeG8229kGWAPoVt
feo4ldFRNKGbzOPWdzGH9oywJb0JbjT9pK6d7/E7MnIZPSAymvMi08tob6T+YwvCc03CIFg3YU02
jIw45093G3f+A95KHvZQc3n0Z1B73Vs7EADP3Hkb9QBOO+HsNELorrWN7dBykfYZrDHh+rZGbV4G
U0CiHF8dPBY0qSiWepN8dB6hvkY1oVQ0garO3RMB0JAxJVJwOVC7AsZhQ0qago0xeyFngfFkyC5i
Cg9hNvx6Vm1eq6Qujro12jXDyKsxuEfakuF3jBztLLLQfc6rNS4xV8N4aFpx7MJqm2es2nk4u7ia
aFmx6p5WMMyqopU/UwNNypC0aI7oGaNC1rdznHXlfO1szFhF+O66BnnwuBJ3KcMmoq0DtSUkTJtd
YnnPTB0wqeF/LfOII6NZEDnHaDwpsiIxB/eiQIGM4ah0prHULKTOHeCXPcewhHWsp4KdOu25rfeG
7JhWM5iSuf0zQCoQ6dKkabMn6Hy6wYiydPCQkD5ft7P9VBfhi0fOo4dueOzY0jY85quKGDTf0nnx
6tehFO5DFv8VBtnHLmSlMVMEWLNLabJu5McUJPTiJMAfJtsgs6DkSdpU6cAjooR9dLZezsJX4aUg
ePyLt5P1ytT5frTZxONsvBvgDGz7R9fU/emzNQMGnmV+bQFLg05ge9Y8erpSnAZnjKuulf30TfiQ
gtWH31PvwmoWm4IAAz6f9zRd/B98oDdReLZD2W6D1KQ3hsAsyw99XzhV/ph8XkGZ+hVljrCSU1AF
60IHr0mEAQ4yY3xgWGdumqUXNo7c9o4RPh4StEGs05yR0qj/FBbL/MRwaGJzpJyCVlwteKAo/M63
o3Vhry0ONpwYI8CAzNa4sNWwhdcsseStSNdweQsYtqLfP6ZL/jwoowtDhzNwZP84FB4+kgrMhvNi
co7CqM0Hu0kOIFNeRBM/zpX3FsC28QaErQ7W/250K0K3MnAuzWgc8WjhEBwoGqi0nk782F0e59lp
HjONiY35Fs3y4WJwps7Gd9mge+MofPMuLvNTFFcMxI3+x/eRblAIaBBr8/wO5wv/nIZdUf4hKKjB
gRdwoXS2LXJk55yILy4pZo1QAY4uTDFR+SuzYq9O2uarnrs/FrCcXTC7/Q5LUY/gE+LF9XilOqYA
omjTI6Y/ak9wnlexu3cmryUbsKSsqTjYgDI5K6iXbWs/dZie9lPM/QBaT7ClTMyvK4Dv9RwdokbB
9SqXncaXfGGwsFu4+Ft6FbE80LO8dq2YDIap19xz3+o8ZhYmnyPR0InVqA+v9vWRnNaHnAGceUbO
tYrGMQrlbxPzjXWsMQb6smPOHzd7zxmeLGOod0lpRRv6M+ojJ+VIxW+BSv+OKS4y/IMkaxzGFRZl
fjuDW7cNKHTA9ByCl/WVh8QfL2AEvPSlKd+pDt7GqOLgq6wLV3SSGJx1ZxXZTzb12Ovlqo72W2JN
g1yjk8K++/dFSZUfCLeT46gjtvbC54/ttOy2ylC0s7/bRmc/BfBZ1k3O0jFVcKuNOaaKTZzNuIj+
iANlGh2UBNBGETiPsy/jm4MDkeDWct6cYczbUQv4IGDq3bvtkRLUo1XJ7CLzNsddBUG9p8fvqbRJ
zDN0pJNnIK+JLfgBfl9AtE6TI0g/iRp6i6OMkGQzJle51F9h5gkJzAg2RcA9+F27+z6evAvBofLW
BrAjaA8+JhiLIriRW/oCGI4Hc3AyIepg9XVvfWk750H3fDEidfYoS6ObUy2XDJWT2jIvAO6WAWNW
R+gHS+0YrwnOPn9lk8A8NnnL0sEn8/zvf/37kjp1seuK5CesNGr38qWe6BnjBMBUKZXmvYyzgKRA
GTAPzq0B8Tn27/596UYi7P/+l2ii+6bzKXMJRfE4uMCi2sLk5SOAo80yO5WhIba5m1mrpsitrcwp
z8jxCKw65PsNg/TrxGnlZgzpPZEnd710D+wle2s7t/LgRGbHCcCHM26+2wT8HjN6YKCPpOZ+5NxG
IRfFsBAWq22SYBTrcGtebSMMT15pnyiWOSoqJh6Vhu1dMNBdt1HRv8NfCI30MI2YCSAdVLd/XzLX
x0JLB/Ge+HW9K9MaG0kW3rxpDpYi9mlpUuCSV7LUI7V5yb1FgPXe8YrqrOHPkaeKupWlhvIcMhY4
A4H/iix33DHgEyduOOGGFkhmT3YX/g/qzls5cmXN1k+EExAJJOCWFmSxKIrKQbBJNrROyKefL/fE
PTeOMcYY17hOG3tHC1YBmb9Y61vn3LBQe5fsMdZjuqTeai6Yx49JXVNO0oYDUMQQFSfsQdMxwr8Q
y1Vq++cJHdYrRf5b4Svrjs0xBDPBVKOB9HCOisgkFJJysamC5tTaJH2ZJddBw+IE/hQy7CUon3h7
h13XNfYDz/DHxFN+9axdRiwACTCktBfeoccN9BRQY677BePIhB5nPXI/YCq2QzyesfESQavZtmcn
LxQMM3988HOm5KHEgYUp91IOP23nJpTYbfIeK/hSacLiTTCo4FUN4kMSh6RSTQgD0FFT2Zd2sG9C
dr6qd8icKi0MqgjxN4TZpY8ouYqLya7BYQCzNt1Fnash2PZEMqAqEfBZMBuKJMWHfEFAk5yNdoBD
kc2IVce0fyrbYZvRD6E5G2uI40o+huLa2W2FgrQhE2HIiwe3H/Kt4UNY4gSseN+c+7pS04HU2/6u
HuFm2oAJNjCxg1W0ODHFc3i3lOnRS20C3bWBkRyeitQA2W+X0ZkvVi2fKFvNIxF78+WfX6YQaADy
5PLqedaFIIv5rc3AX1hp0J8ZNrDycEZ0E6l1D40c4g07rriUd1KqP9KZ1S6BQ/A6cXSzU+PEo+nM
7tvy2craHs1wnh+rhg4075r+XtXF3mSAE8sXPlPQ4ITWUZLoaenU7NTE6+iloCZ9HpHcMleGn35N
utL1NQeAbLgKThFsgC8LUsXJNIgwQsVCSW2/LhomMGisgBpt1sVKJUffQ49A/MK8I1ieBXfQzS9c
8B9BR0acMerLIQ/ad2i0WzrpkF3TED+6NPLAXYcbmSV/6rkBsBdG26UOjK3zqnqkQdM/iAQNSygo
3rDEP3TqkDfY8Np+kPeyoJPNO4ytYYl9ud+ZkjyZwverU98xtvM0oKHhQ1/UsOwdC2OVl4Y/+mOE
x4WGd5I9y2T3ioVYRe14R+t9bDUKIpw0FELjIUI4EYkGRjRjXR8d7OFDHiVbWOsBLdP422jQRGSD
nLAycB6CsBwca5OHbxM0RQCjgnVg8+jjUyciGGlq/siWd9RnjL+JNOIi1LCLUmMvsOWTuadRGHKJ
YSSiyYGQKmlG5AAygxUiIlusGg09m+fVe49CaQuUHHB/zvJKwzfM9KdZ2FibUDk8TefQmI4SXoeh
wR0eZDN88/wREc50KLsj8KR5Ww/9fBrsFCegB5Zzmm5yNoY3i2d1azm1fxwR5h3HmoBGjQnTMJFI
Y0UkfBFTg0aiqsdVUzOgNGpsfVFNaVf71hWI6BvZKW9atlabD5Lj504qfFhyDHjUyJFcpTGxaYY/
YAviIzKxYx4pjrl2gENFPZ+o5AEkjQlmSsAdNEd2xeqi+lo0WMXTiJVMw1YajIIEhUMNAMMCMvLX
j7ZGHJCm4eQWELI4xNAusYjonEtuJ0TcGu1Sw3hpLWAvUmNfFg2AQV+7dc3psbP5fcp4nGcKn9IE
mDSx+hYhKvdsEda+6/fS8fN3SUytDYiitX1EIhpCQ+4p5cQMWSZqJKIrfUaN9iEzauPk2cRrDTJ4
kxpsk0K44SXu1hxCQG8yRg88zguTjCe0kPY2Ea23VzoXXtjlE+e2WjcsFNZMsiDweMVDxCSCIWc5
0ShRz0Mt3tq9gRO8p6/rNJ6ngtPjUQw5Hrog+IDL3oLlk2qoz6zxPin22iH89bgHkZHm5dbWKKBS
Q4HKBjzQYO+akUMas3r+EbL6SNz+krZab+gM6c5lwx1r3NCkwUPIEsmRbPnHhZHV3LHW+TP5uG9S
V32VDiPtgmghAwcpmqWpXVmkdpyZSjanShu9fHLoDzgvIemkT6M90gflC4QbMe65dexzamRv5INX
/IVV/bzEbXsaNGQp0LglU4OXCo1gikAAs1IBpxoVY79fnA7kzuzs6wHmJ1B8fGLrHKaT1HCnDMqT
8rMv1D8+0FAMCYnTjW8dUUi171JiAlrY9AVTs9SwD3OcJe9hHj9Am0ufGkebPjFrQQ8g6FGjpyoN
oUqhUWVQqboEPFWmQVWC9/ZqQZRjhwgfq9yxFBqgsMJk0pgrhRAZewtef43A8jQMa9ZYLKUBWfqk
zyFmCY3OMjVEK9I4rRGu1lxpwJZGbRHseAFMmB1adlkw7taTBEuDSTA48Yma1psNtWvR+C5bg7xi
iF5Co72ALqJ2hPY1a+xX/A8ATKPASphgYGxxBUAJKzQurNHgsJ4dPBpLYGKsXf75sklhZcGhGz6x
9MnjoBlksMhCDSXrNJ5sglPWDFSlJqugWSPMOuyGnoaaDSnKxG2hUWeuikijap7LfyBoGoem2Gqt
eAc2IaS0ZEbQAsAY1YTGqLkaqJZAVuOajN88DVvLoK7NGr/WOoDYTIhsLrPbdcmZJpq+3Lq8SpuW
02NjTeAIvIY0yaKRe1D9eR6v3cb+qzT8TUKBI+CJ2gAunIEGTWhQnNcThgw4zoUgl5odYnLN8HVp
59XkDhvp7+0WM1cgHfPop6BDc433IeBdwqiLm09xmTS2roJfV8Gx67iKaA8JUtPCqyU0ufS/BhX9
mAXiWHNNDGwPmMMlsoscFo3KoxOwKICKwwhFb4Gm12qsHk87IUiQ9rgQroxlHOFxJosRh0J4TiDz
kbtwy+L404XJtFpytAqRR47n12w14EuthF2sxvzldQxUGQi8O5zqFtWIBgKGGg0Y4e1W2MbxESBZ
iwtJb7Pso7r+SoICYxmAwbqGNNiDbCx1ooWGEPIsPWS+8WrxCW2EG/wBXzZshnR8Ff6EGUjDDDs+
CjhKtwzPtwefoG7Ge3ZbpMVpEOKQuD/uX9YqEOCAigWamBjCGwCgmGJ1QLfXsecbtaXH2UhNW1zA
Lqbd/AQhWRGq14Ih27aazygU5gSF5K399bje8RtA6tBEx8HyGAyifgYplxsYSTX7kc1pG9m3xQBW
1F7tXm8ChYnFY9TcSL5NAFUaJQlS0gItGdJLwqg7VTPbBNr9TWXMMJNKHD1ksG2QqP2ZAVU6ACuJ
knpEbkb7btnvXuhDvh0G+OnUwyuvZtyFAnrNBuyYahZmQnrAanEdPgpFTSpDcUw7PKTQJzW3c5Nr
qmam+ZqlJm2mPBlRQ8pTrimcc/KC1+fmZMUvMd7MJ8KjE3Vqg/70ZQTj6WueZwzYk2D6HfPsx9G+
Zqb4O6CjWc2aBIrBaTMa8g8n3H2qWaECaKg/vEokZBgPISVkRgdBo8BQgbx/M5dyWPHdwiqVr/Tx
V4INWFa69yaQ0mJcjlAl7+3gjwfkAj/BZwTSdAJtao79cvSDKULWV/1W4E87zUHtCdqamEHdTQOT
DJbJR4LnJdvzs4ET48TyqF7ZiNLGwbh3boQSH3NWURi5KKFrOKzko+4STWY1NaM1ANY6YjOsgbeO
AEDGLLlF7fTru9N9oSmvDrhXF7jW/UGCUP2HBNu3t0YGJ1I+bU8+uMiZYxLXKFWw0yJJ8CktLsAC
Apx5qCmgzc4d0+nIjH581T1kyHOZfCJcVxENQwu2U1Nre2D+KwNEJpMQLj9LUeSwxmHGynXZHB2u
UrnIdc+6aQKKy7PIVVEzbYXnuQzzvQ0+117AWDZnSpHhhIZiXmX06TxiqYiggGgCrwuKVw3uE9JH
oJaa0tuC6/UtuL0zxdyq1izfAKjv6LkHv3bl1iANcqUA/+Y4tuCUc9sbBnGocBmgUo6HRDuKSsDB
ScQD2f6GmicMluO79B2MGb3z3xcybtpNqSHEmkY8gCXmf39YFlO/1LkIsMWBNwN3hWMM2+fOA2zs
j/YjvoH3ejwpsMcB+GNGbO6KzSlceNDIOH/n42J3BwUzuaDES5r+sfOaY7SgCDB5nhWYZR8fLsv8
45gBh8bYxTduojPIXzLPfO4ANStNbHZAN4/o7UajerQreZfy4JO7sOtBPS8gn50WzTqRExaG3UAz
odvBvLKip07AEJ9EL3XKJD2t321g0omEKp2Al7Y1Z9rUxGnb3FQo7lL/oa1bHEw7YUOnzmRfbLJG
HWNfN7rBsMX3SaKyuQ/Y5bWacd0MF1nAvO40/bo5lwDKIP9BxXb5SYBkK03LLjQ3OwSg7WqStjU0
Actd/6gKOthpJorPdx04uw4M7hoYd6up3KHmc7NrvE6a2O1rdjfgD/zB//C8AXsvAL5NWabwK2B+
e5r+TRgisWrdbdJYcAc+eA0njqBcZmtDfQZflAISzzVRfAItjhLplWUJB1BN4cK/kxIGEDlZRt8O
YPIMQLkFqFw4k/W+eNcwhmBegzIfXP74DLi53UM59zTv3NLk80wz0FNg6NpItwnAo3t6QebBV9bc
dAVA3QSkPhSxvZeg1W0Q6waUEdZ7UNfn/sfsOB+cWqEb9UjVg8++AGoH/XXC0bBVANxtBC3zP0R3
zXYf3yJA76UmvjM3n0hmwWsOb+Baai78CCAeE5Wes1glS1XKc59XYYr894DqgZpwWmWA5iNNnJc8
uKVm0LMpE1gCqdECTagX0fKn8AAf5VZxFoHaDa6PcNpbdoArNiGhECuG1YiBCrNeucP8ZdqteQhq
8Z4s1s7shXHiBDiPWgKJMnHZWKP8KYUyt3AGGZlY3lVMD3EMkg3w1V3pmuFemrmDI3HQLhL3WyWv
FJfkhLkTdXze2iey64h4ETUX0VlYkb8NmvRJmcGLkSPaHTT2IxbRA0ommAwTu4oKeAZApvEmKz2Z
5V868ANyeSTpgTA58rWLNr1rLefLNPEF1IDmCG2MH1q7/8yDeXlA6kF1PBHQ0QlxQDNXP1XCvGSw
Bbalbb3Yhldv/x+IH/9/CU3yyRkiMep/CE26frVfUf81/6eukd/yf3SN4l82SGUR+LYdBFiB/q+u
0bP/RednUhYy3ZHAPP1/6xoNK/gXRALT8aW0Xd8hP+nfwkbDlv/yTF8i9HDtAFOOdP43ykYhZfAf
ykbkzHjW9Z8lXA85paP1lf8RnDTSFsZJF219W1as+pWxaiZ3a7tkdcaVaa0QnuHB5rRqx1mPSs5B
115HU+pu1Fy5sThTfR2KkZfX9C+WgF7R9vexaZ79WI938/xtduu3CXniSnrqs7eiYwp8w6zGT/I4
aKkmZiqB5Zy4Il7pZDrYRXbI4zlwuvO/GdGv/GIjRvsp8sUfBk7PwnFwwOMcFmH9S+P5mvrhw2iI
33kht6Mjv25880R+PznOOzcFk230zo71mYz1rx1k5HyyvugHRhJLupsIR8FNKXCLmmqz5HTmIU5p
EsndfNNWD30Fk2agRW27eJdRbjIBDOCLUfUT9f3px3ja4IuslZ+MUFiCiU+q2RgNDDIICxXqv26H
FxPIVhD2MFZdpDh1vlZ2h4TInTDppf4uCq9hB1I3As3qOAOWP/CXK7dnTco0anTtj8CQ9+mcvffc
i0oU6W52Rl2U0snE0VWYUAhaElrLCAl53+yFFC6CjfrHIQ0wdK8065C0vI9+9omzKCeue3o/w4H/
6tXvWdR+4aY8tjF6rdh8Y659tmukRRYe7nVP4rGBdatDtCRYjK/mIHrnQlxPVXqv3PgvE+0vpzc/
0hYO/ZCcZ9+7UYLdM2E8YSB8dhHBNIQaycJ7zYzwXrTBR5l0H41xdiBf4B9Su26JTxAgh7WKh2cb
fxTVkndbcvnhV1iQyEPYgLH/UbjjSYoh6d1ehjcGPQYOl+nO9PH1pKMECt8semDqP8QDPjGSI95N
ePd+unxAgWr3BvWpS/21sXiOKR1dvdDBzOcaXGvQEdyGr8zPyl2OIwiyWLTGAQeLw88OC3ofrgrj
sURaMYfDIeexTNqA6iAu4nVDJhIO//5xEs3FNimKKALzislhLZqPKqCsOfXwjcJgflui+NxW4zdC
/pRZYLStQr5htlKrvhl3bEfTVRpEv2TepUX3NU2kDqIR/J5TadJ14F10GKAzYfUVgIlFOE+8RAdr
im9KiVe5jIdmHEgvyB5dSsUwo5rLwldR1rck4U+gvNF+fqQtoP4sOiqc0O5PNvJSSXglIFN2YEGO
7cRTsniMXqR7zy6m9MlB1LVsQrpJl9y1zCaYpQ1Pyn8MBBTRts55ABPKUMt5ys3hIS2mnyYq2cB4
u8aRf+MWqkAFiSmebzViPpRKTEWjwD1n/vyEy/tvuhDeMKJoKQEa+rnzsjjJm8X4PeQGxgTDTgsu
Xxe/unn/aXm/db88qhYWhGxJ70yCBuCC9xS4I7Mm7PejBWZOp035C+2ybb8bXvjajgBGsjj7SS0W
tdbwS2ENA0d4t3Hx7rDsvFVL/eTaDbxbmlJW9LZvEGTeH8bUek+MdreoF9aO346Qvx3oQTArLLi7
8GRk2IBGZ/xrGs9lKH8yRtkgsC2MeSp+SapxL3qsuW1MVhOYvwWtMg4twfR3BcHCrHEkeilSMIBk
/brNDRyX6mzHqHRG4Fjz4lNYthNGlfDN3JO+pigq0z+DjW6hy9kXBrlrEkRAHaSx3cxd6N7K5JC5
4tpP+vv+m0n1NC/qRi9OXSN+8sV7xrUJLXBxfxde5bD78j3x2FXJJeM8RHkT33LDJZwgPC+Jscd0
SZ6EQRKJKWHjB2oDIwi0XnCdEopmd7gK6bzMbnBfT8z9iaWbB/vmefM36m+yG/yrUxoP2YCsXJhg
YyC3DSOFj3rP2dSV/XQvpvpJecNNdTCe2rC4QU+G3CO2blVj0fb3JW0KssHfJJy/rKr9QtQN48Bq
Wd8wBZWdDlvjk1miW/1RQ2YIVEHrFUDjSU1EfNYUlOvUxm8vRm9D5PmXNfOolBYKUWWpZySVB+9x
KtTfbFHfqG/Y7VjI7qrwUuoRg7Tlg1cub5FyH2HkOSurcWnPx/4yhhiTHeLYJQe91bLGj4IC0aR8
rzLwI64ZI8fA220xP2V/iOIj8h8LYdOV1kFEYDd4V/Etu/ZOf2ONjujo0YwQBsLUIYZ1JXDHzQZc
H7/3Gej1b2lefxYtV7WRuNy9GGLYIkSTd2dPyY9NNnKWvoELsVbNPH6mfXuNE/TGzmOOvHRjWv4b
FeObb+f5CuA97mBTsH7fOr39lcPWNZVxi+b6jbXXQ1Wxc8qzr5B44xU0Nbyv/TYPE7W2jZ7piJm8
c1Ay7SqepXT/DiyDcoJ/LdCinaF2gNiQSsaoL4r6VrfLI2ln98ji7xAZpuvZ6E4TDonEGwFdF06y
lkzlaYwjNvXj9xLHmNvGtl4ZJaz/LsS8BJQyacF6jjkpf01zTSrmJX2OLB3ZxSaIxE1ZbxzC13Yg
ik3M7HVrYBAytr+xUO57CemMNk6t48h8cJuR/IwIrZ2sqpOrJKF0UTGvw17dPLy1Sv6xBFUE6J80
pUCpPDpYT68LWHwzc8JdhycdzigCdTy1K6un+gGFC2H6kGsySmjgHmR2g5utG98LZu8w79ik8lWK
NvlmJUO1FRZERMsfw5APLFbRLbM5XTvt/ez4cFqa+UmDrddLyaLBMjt2zBPbmeWzV5w3EYIadmJo
ocyObmMgfsgiwMRMPxpToSvkETG1wM1PEyiK5Sd772ld16DgplXNQhaIDzoRz0bR01TXNHNpFiQX
nbzieUvJuW5fO13etN9O9RHRy/cx5c0I96HOLdYQJbL2LrZPOnEzJ6TBblImK7xjvovacHLLJzt8
bov4o6i7o2T3tBRiq8Jib4+Y5ozpN4mTs9LsXFsoFIVY9lkweBB4f4Db/HRWWa0dWw8Sm5uCjd6r
8BJhUuS3fRsuIgUvf7Xt8meJwCbL8Bghl0mG7260PsEVfgxdcqvGLypSe1UOvNFqDDb+ZHwKJhjI
rYKbH0evmvEyGeOL6TSHxZvf/dS5BXNzNWXzbCd/p6b4yoI7K26fsMm/y46ES4qne3eKT8iXABQk
ANms6ggX+S6yobqQlYbCoHdXpq+1dGnEnLjkTi/9O2g+h0GNDyjsRTL8piDO2UqfmxgS3+gcg6zD
uYOuoEgIME/cU19g1ctK9JMycfeWIlcznT8WWA1Yj5yrXV880vNU1l6MoNz5tX1PEgv5MhNcA/ZQ
eVOQiiZtAHA56sapeB4Z7gaS094sPhWRgJpDCbuS8MscZMlkDbCLCgujbfwnGom2niFrxukXgKSX
1qFKDYdx5zbDI3M9imFTPsZlfje28o6oZebb/kUs6iEfYLl57v00oBZ01CXskKtk5aFzKzwYDJXZ
XqtpLbJvS5s2xxIM9NCN28nPD7O0oPKZzWsve6a73jPa19dw8K9FZ7+0IIhW9Nwra1zQt1HKsY17
CtPoE+UJJwKpQr6T3maD2GaATwiCcMsbO2qHor0L4/o+4J32fQy1sRKg791TnFcrvIWPcdNzM5iA
cYf8Zo05sQCMANIEv1UxOm9sOrdtHP2Eo3yZXLET5mdjhvDta/ZuIe6RrH0ravOItqlYobT/SNXw
FHoDMyUDpoFBwIu6Ksf+yZPqqSJ7xmc5hUxlfnMH5sSxDxRHggrNFbLlJHY3xdwfVc8GcI5Q8dvO
zvYFhlp0G1uE0fVVUNiE+WsQRahygg2ekPeJxA+MqHUNd8+9UCM/DPDYcSOzquMbwfUTHVFZomf3
bbEuC3daF3BC3IAys12Y6IQ94yoTaGqFJthlkbVqVRgDijma0jA3EYE6q2xEr5y104FAekSMXIb2
ICAtEuR5EAI2mKt8fGugKlqTnEgJNH9lIobtc4hNbIPSLYEEQvB5BOzPrfo3SGDxCjHL7RTg2pFJ
9bdNI51mJ/u1L4hXIFO2RoxXLDukOx6vanOJYEWVreSXHMm/RTBv4oFuWyDP0amtml5PRKAMgS8D
0BYJcyOb5jWxxDuECwqiDhGniA29ef+Dvw8LNFp8lKvHLl4IhVH168j5igyxvGUzsO2sREY4qnZB
NFznCI/zEy4R49ymvblvQc+sqrjP1z6Ak61p15tC7ZZR9neOYNUQg8jJ3UqDY9oK9g1X7Shsd+8w
WnXN9pa0drq3DQCBM0Y8+JMzt4KJkaeVzTlHVb6y+bY66KkzvS+ppHjjca+AzIpJQWyB7WDyw05Q
RRCU7WmfayRGQHmfWmF8KnKRMLGD8oUDyNotff5cU4zmTfvIDOOJrc2PYeEjrD17b1vFexJJY2Ut
1NwZezNcGNDZlXdNW+uiapd3vhMep8BDx0Zl1bvJB1Era4vCkVrF2mZuTShpf2C3zxuEXBcJkLbM
zE8ysDAGxE62CXNsB0Zu7mu60rXrYWBCfld23Re+w58waPLN0sYTWhPYByWvTFezGp24aoIEKoSr
tOMuiYaNEKbGfZWPRrlYWyv2OOJM9zGfaKmXcPhTL1TIsAXYolYB+K9e4s1HuQrQLvtg7gd4PbqC
CJlo/5kixs8Z0rINSBBCXg3U+HGeceMMlzzlKZKFunfzDH1zZz1nmuYTozHNmg83SD6ztH4DYfru
G96x7bXVoSFHmUjBXYruHa0a5QoWdoibw99lLpftkjd7AGQk/BTI+AsMOW5v/9hAa4z8x7ImbgvM
ZvnYsneUSJAc2T6lRVJuSNv4UzqMKHK/fLK6oyt5IPA+IyQ4Aah+9kllQTjpHNPiHteqdtT5FG0V
908Z9kiJ2LAbjbWx0ug5BxAsQ/ur5vhvRH6NuBvMol+H/pbkmZfBrn/StmGJIewXhFCctdarSZjZ
LmZBRaowUS/Tk4pwXqnJ80G/mn+XGEpzFEbhoTFjb9MkFjoJKIubpcFgZTbDGciBgUemt48oXsGx
1d6lFQsr4Nzx7sg6AN7Hp9F41n0p6HTGRJTb49CbFMi1uZ8gmax75yLbhYG0rJAviuSxHpAMxaAn
eLHw6fHI76j6WLE4vkd0XnyDe3pc1LKcsaERxEhnVtbIBBe0AKwSMuy4IRrkOdVcgLvRiaj97fGu
qNyjKFksCdyceFYAxyhY/7Y24Q4Xo+vYKOrT2Q/MjzEav2ch39ugbNeh5aKsAyfHWj+Dsekikm4a
+WZG5lM6lc9BVZ8JHmPEYtq7yV9YLFqocPLAObJjNzEGYX6Ii+Un7YJvr5WbKEXeCqWdecCUPwHI
Au3tRzuSyBF5ZoyNW/GDi/ka5/fsdRR2TIJrizLAJIOXs6QUTbH3OAAQOZspgdFvf4RauTC3C+s0
9Fp5BQpGSSKj5r7yV3lAU6p/rjmKf40R1Uo9wrwzNJxo/B7KStyhediKxCZzw01xyxbByMJPnXu9
qGelfHI1JNyDio3k2Fx5BiVLJoDSdoPcuSRu7SKBTwxL4LufmdNuyJo/kAfhyMwT2UIDI3LFGAaP
1lNZQ2BVqcc6IzMIvlPWBxSvjYkkmp15Ex9Qt/Stb24nh+FIF4GEzoOLkZqXyiQI1aQ+1hZvOmPm
e8Uy3AJzT6AlqtMhfQMD/cylRs3Ukx4B+WmdE5qyHibsl9UlL1zqVNH3b5K1wTquCCFhnrqWs/mj
DLAtbaardG/i743HjzKTd6g8PooEjOQQDPfJiBy9Ba2zWtApVF8qzfuT2c1f7vhtBuXNDe3PzPQf
p1adHMeet/vWb95lVe+lS4yMcJIOIgh1jsc6FERj9i1JiiM3x75lqt0FJHat7SB/JoEyHQtEEb39
R42TOksg+5n1oZZabJ1iApwhaFJ1z24P3iamLjKgq2f2bpYM/xzT+2HHjcvvJzQ1n9Zh3mlMNEYp
hxkjZK5Ao71wYpES6tI1NziuyGUhwcfszqRTXRYDDG7mZF8+HGXcFJ+9fR5M4yXPWht7kv1YlhbB
T8YZ4/53pG5WyHbOUgMa0+7glIhht04A980KcsaPIoWZgcyl1lF09CmQuBLk/chncMtnL6DWdlQs
EFu75LoMfwFLJdxo3f2SswRFJzqTlyyx44ZkJfu8Nmyr+KvmmpTVaeHSiXqDpffciGNl0pwi/B0j
4d2TnMimRmYFHNRkvMv7bZwNPLthUMAqmU7WTPhGDM6A1gbTL4VB23WbrkcM2ls0d3YxIk8cjWkb
ccY7fXY0J+vcOdmVdc/HMghbS0nY1bcFL29VvAkDam3Mt234nLOyBXooCm4pjurXOhUn3+873JD2
s0qNa9+zh6SGQLv9IkO3gNxhvDQpbHko7qsZRtpaMlBbkTv95ID7YVeupUsG5ZmIXqTTaRkeZchA
w+E0I3MRHOuiB3pGy/ZlIFC7a1tjp8xIQ0S5K+L5u+BZr6Yie3C7/JZIXPcLTnlEi99JXp3b0P22
SuccEOC8EQrQ9oIRK+xIdjpyDmV8wWprM9M+jp4lT918H/FV71Jf+dsZgawOJmd91RCa24AoFUm7
cSzjobosBzU4OYmBAOStmKIg7x5wnYZYmfgvxvyNpgrk+djAYvD+2hOcIJLKFmzXszx27QzUGWgK
Z/IzBkODdk3sRhPNWZcNNGSxnM+B4lmqkYzhwJZOuwf09jNPEWFeJu9HL9P+YvLu1dbSH7w22Gdd
/hY62FNSw7pk0YIM/aOewu5cpMF+KvutoG7D/898Le0NWiS+iCWWzwSKQXOtQGL6lGBo0CYn7ACo
2me35JyNAA2QszShYcWhuzwIHGAMbaFg2d3ZKOJX2/gbxax73SGliE6RPtoWRXsUz+g6I/LtZgNL
X5BtQyNFYASjAgjC1DyI0X0qer/+wap0zsC++2SnEcIXbJFT/KC1sclEnrmXTTQZrlXEu0rbi0ZE
i2tE7W9dT668q5hc6pO8hoW7mJ9ww8g6SJKdHRs6f/JSk7Rxt6T5tJ81Fs+pT4HP9zMV3ZE8IIJL
OmiQruvc5gocPR0BUXsfoC3AnY+m2OOof4/b3DylMIz2TbbP6B+YHV0ZwwVIVwL7NJXoqiak7umj
qtvnMMgBJdcugAAfnpbxGshFXHAI79BLic04kUeKQNDdY3sECt6HW94BlLSO95CaX3PsvcS1gJoP
/la7qdfC6ZGlFDCODQW21X7wPMSrfX8MlP2Q+zh4WG9V657Vfeowk6vt9lROC351B5h1JQJu0MFZ
GfSquy6qs31ltwRkdtuxx+KWyxFoMtqw1QR+qRlS7JNN/V3W429H9RQUo82ZkcfnpZefImnqdZdb
D0FvpLvUxkArWcUIp3si9dfax6wVV17b3bnIaM1oUezGOLO7BEwTM71wg0S3pl3itK43gYPOzw/D
F9lbz7FgUur2wTkecnczdxRmQ1C/KqxA1sLsJZMxE+Gx3qdZ+WTG2K+a4LNrWx5lb6amNizg0Fyf
dnTAUX2a/ap95G92KqhvXV65u0FMeAiwawfixeUn3PtN8tf3jwgDJw8U3oiGjtPhAYvph6i1udY4
xFPAhK2XT1aAYkcFb4CyjvYMVWreokYcd5bvwzpIm18X5iDnfrqXyxDv2WwiUKpvVqI4Ot2WpURZ
Luugo6irW+msmiA6TLWz89rwY+m6e/RelOI9/Kq6Ld7BkxIHls9Q2aeHxCHYnn8cW72LmbPq0MAx
ifjsriR3c2ZMUEwxSR4TgsFBfdTBZSEpB6N7yhQLoBSLrpL3CbGDOeq0H/42Ln4Wnm1/NGsItVHu
3/e5CRS6oa7um7o/9BAuT1M9/didcfaLstjMQf0+F1/Q299n4QQbkRAToMgg7TP3FRcv22Aftcsf
RYDQbjCuHfQOfhbMjx1izbwm768Id52X9vd1p24mMlzTHl/y7olRbMKYq4NG0Jg3ozJ/RWs8+kPz
sRRBsi769rh0y6dfQ7lEX7OsTK1zH7AUBXAEZ49dpuV7DVIOQiaNPqsPzWC+YhBmexn427yPMabB
3YDqxhVjUY31zpctBTTsuPsURJ/V9ghVg/S6NeOyii7c/5ydELA3/RWy3HCF3t7JGBt4o/k6NRy9
/hxQa2g+fLzHuUF/lz0zALg3l/YRXRMax6Z6CAbxh+HqY59Tii8NQod0Ws6Lc1BLNB48y/8MZlR1
uE+aiNQxzqaTbddkrEr3OyjjtezkwUF1w5rZTbdQZU5QdO9SrHRINrA9YWwISgC8Krf2fmDcneCZ
skSJ8ZegOfGX8jHxDIao7FlrVrmNqp/RVrzkg3wNFrq7xvuK5v9i6TyWI0eyJfpFMIOKCGDL1IqZ
1GIDoyhCayAgvn4O+r0Nrat7qoasBEL4dT/O4qD9lgkS5mSqehDJeQ4b5AVuLT0CRqQDm8mxswPr
tpFEuwZlAh0cwcK4DpJK1bM9l/T3UbSNjGyX32pcbmNp8jsUK0eK38SZ3sjAsO6bHgbQ8F4hQyUp
N3DmCpOof5XmeDgh21VCf5WT+ZpoE524jK5GO/8UaQPlpoA9KCijabovw++e0wTXTGoZl1xOhF3i
Ty5FGILiqxvytFT6JwDwYRgOdrG7Tltf0mab7Kz6mWwC5OFlrAie686Q7VFm3gJsSNa0t9BXpQ0m
Y/7XwM2tVNl1sgbSUbb8sGp10LXN8kEMf9cQRVsnLUkt7SEWhkm88Tz17gHoaILk0GM2XXeprtei
T6C+00FEBch+zk06thE4GaN/OgOLX7hx6BQk5Amphk99qdGyqT0U6fwzBk/arB5Y1kP/y67Ul7TA
D4vC21QtY48svjnjcGksV+/c0vxTEc3lLDZgyNamzvej4UH9kxmEfct4Uob/4PXzeErD+CMW3LcC
F8JcfTTjzthMPgVwY99fwk5t8GPsvME7izZYaz1/5nr4TkgzT4YNRmE+VBN9fK2HBh6VIl9nw/Bl
MJQakx8KNe+5Rxr6lMfkYSo06NVMQsUNw2a5eJBxzxeUNVI/F1+bftqxPOCdre76H5XCjrZqnAwO
BXetz5Sj7+2zZ9lvE0Aj5DFQkmZztu3gQ+fu2+RBtO2yCfejgwDUEP9hJdj1cUdHx8KaykDi4pPg
0dYVI8wEp17i1OxN0lnOusN+qOzD2PgPDA/PY0b7VOASRpX9pWm7+5BnZTV1SA1h7J0QXL6bPj9G
ffqS1ngwUoOSu7l5HP3qWdpMcLvFqlg8ZT4BMdl7F+VVR6dhY+y84qjobaKYSK39Jv22tXOim2lr
pjQLWIT8CEEhhlnokuNzLRCy7TZ87nH83akpfzZ69MHEZH0S/Q3K7AHp9KnIs5rwds72x+yvcbCy
DJx6V0ToV5KihSF+N1rDuYuK4l/QFz/aqLZOhFg2d5BAvJggB77+DypqwNsx3B3TIIDWCFo0t4Kt
6WAPMOKcor243QF4ReOL2TimRv4j24HPq0+DdXarPa/exMQ0dhpLZNDxAboj+X5gapdpoHyJIpEY
0gnJZMlPQxnvGhwfVV2o0iE0zixsAw4u+sMSwYkEBdOc9GwyVxRO9RTGyxKGOoIDiNW0ieTWM/zP
ykcbMEFKZ9mcb7yR60ESXrUMf8riXz9PW2X/y5sZGXwB+Aqoz1hQx5uBvn+3HX1i1EGe/sM988Il
qN9VI2jozD9AzEaHicZ7Q3vPhmM+dRXdlM5//D/OM5ZSd9rnde17BqMlQP/Kzmgstf0DP2i2Fe1I
U3AUrglMBevWVjR1Rc+1Pe09LoKoICHio8UA1/zGALKibLIGLcnuX8jwLyjaTS2McgtSkeNX7X6J
sE9WudXT9S4Ic3aTRgOnnGbBURLzG165a9ItSvKd0yQZpxi76VDitjbVUxubD4GS4HDaITum7axX
bJ4vgiMHSvM7bVWCOFnygnMJ7bQynyxHXb2ueQdv9JaRpj8Tm8R7Pc40fNpLc7Mxr3HtUvNAhcHo
8ZEJYFWBvXMCZm8OfORlgMT2mVd7Sgs2VM9gUw2za1EXlzFgCGe3+YFiMDZoE0dOzr7tgjZYzCPP
7NHtJuV3TVlmb2hgHKgNJWo9tm/AtNDqho05i08ujHx8UifmltK9VR87sKM76EhcIJFEXFphMVxd
zSGqmEt4bzHaI1NlrJBLaL/J8WVGndVAsG1tJC3mQ7KTdww2rwFNBXufSSKFOySv/f0woJdxlynJ
I7J6O5Um/gC3Ze5x3iRzuc8rp1pLWG6rCJnbknq14F/WqZlCyGbN8bL84HXuLcQxG3a8aUluxffz
TM9KnZZoWnG1KRCsLP5LoPB4oJgEhvfUTrbx3i7wFEa2vvKfHVAke7UtDTRJRlbuLvDWHqkOalCW
mYboTwZu2SHx37kU7Gzy5ym/KxhoV8/o/5pySgGTMrbWE2iuBB3g4GKebaX9Fhj4qKdg/DUH+x5s
8DUo2SZSX7xglX0xm/jDBlnb5/juXPJRYZfdm56GwJaOB8rs33072bfsMV+9PLnTnB6i5mL44Nky
we4x/4UsDyb3rZWb/bgNApwRD7h+iMRPRfHrF0a01kWTb23+7wH8nNnlkYfjCRt1d4GDmRDVcpFK
mYSmxq8FC7N2+78yd29D0b8q3pW1oCAPn2vymMUz3FlNyMf0+ahbPZ7MYQbPFbGhZ/hO/VANu7oV
7y32haZj988L7s++eJxrdmPQvxAGfKoUyuFGdRITrpr6mbnTzwKGZ0dPNBwF+M3zgimJp+8ozagp
DsaHAdNJG4eMI4vywxjJC2boevRInKvUvxWKQbBDvO9uAs3B5Kb8Kdt+7y1Gutgx6AlRwTF3gCRV
iyow/SUaWJAMa9Ls0alVuCqiieJRf5yZWEY0TQ6whdokYm6Frt01QqCjyAd6LpjIhJC7x1gt+CyA
PX6z9qlUoYXUuVVzZawyBx1sADEM/ZSfn9sftVHmvnArfc6YddtO/VRCRjjZYdCRwsfv3fX2tjMK
axOb8rPoDab5EDBPpklz3ZCG1i7gqmAoApGjED+ctCATfYZSN0iC4TZm/9zlJXolVVqHlJr3TUwn
7ujVJoA68W0bjFjRcx5Iu8rH1Nc07Bn9di6jL6UuVpmoVYb5V/qLy6QT6ggR976hafeuAzqNFkEG
SdAig13tKZAc7eIQwI45uNtixEEpE4LwwsKWlBm2wLzNGpyNuA7oeKtK9sHQOXFuGvfJtOim9cug
7vmb4RxWQmd0eXs8pZ+8QL9DP0DBj2lTS2IeO5YyalwZpzZj/WpkVEgb83SVVvlX1wGjImad3TLI
QElvCudI0n+VKTVREt5xQkq/NIH7Q2Pl7qKB0MZJycvWiwxrC8Dzr+T4Kf3kwSe7FFmJvjTenan4
BZ0m7R0k9xHyl0N2JHJfwlb+WXggYUNxb/OhACz8Q9jF07FBs2KLwUFV4oGN8dfvbYjgXixYTNPl
TzW+mgyMM87vwAyMVehx+x2hdFsRUBsZUIK99Pv0BSaTEtwa6xSPK6yYVcWCBuvN29QxFUKV33JL
nep9weKI5EcHnZbOMctMQpGQwc3SO7Lq+ts+I63SudEhky0cCNjTvOR8SiP5l4pwUm+mj0Gk/bOT
RXQAy2NRlKQSjem+q6vwjcP6Zph75ynQRfZUQNQIjKZbha5mEDG/Jz3sBQAvq9Z3MQr4oX1PxKl5
E+yhU+u/9kvLTRQ7ZxKHlyQMotc2MGsqW/uddIiGXQVXrMewd/mi5k9S7DCl6ijdS2Vl7wLuVp7l
yE01IFKzJiiD/3465Q5jATNKmgPHYSa8Ns3mPVSIc+deHbO6EAqIPmi4AEjSgygW9AgWs99cgoBB
MqkKsYVCjNDC6gCseYqPdmeuJAM5cj4pImsfZS+iLIz7WEZPg2umL32XhY91Um/qkeJnoYppS2gm
e4GiUHxV1HU/I5nML5ruJRh9zwZr/43HBD/9q9k79bPtzOYLiGNG7eP0yHPGj21fh6w5ADoyN82U
pmuCQtCrog50dY6EjwLV09I5OuVprgGXijybQbgDxhzmsDo5uWuszZCnJzJdvum5SunJ9VuD/mf+
N0qq6vTfP/V4jXb5pG62YbQnvGkAppSi8DCputN/XwxHWkQdll+HgLcpA+P+3cDlPNkHajvp6yFP
d/rvX/z3pXIldYwTZWJOWzJ4j6XdnwAO/P+XrKC2rixCoM2B0Z/S5b8mtpKHoMPdMyfW1SiFdSUr
Czgcotu6imsY8UAwSFrzX7FeW9dYuOaV48CjcmcCLxV3NPBa9a5NE/NKF7N5xVsumsi4D5f/5X//
JnTkzazDeccg+WjIdKazE/blXlHTuISnqUw3zrOdiPvKjucrYRmwNRbqTTp0JCI8B5xBrLJzNkMM
4kdmCyVmzsQ7vPe56cti7C/OFLAUGKlixQtcDCPJrYQ74Rxrg29oY1fyKa787hLUVXcxqrm7hHIZ
wWEGxidslQ+Z91R2VnvxjQB1OwISdvnvS8N4jWFx8o1p8Wx7oz7MfcO4YvlCCqa9DLgZ9pUceXqm
4l4PJIYnEDvtzGCnbiFMBqVwVoZpmBsbwN8q8ZcqwZCQkTYTxsOOQ7yHhf5uJLG+rkosyroLgpGn
TWjMfXxBBuLCaNF1ahvQELKR25XR2XjawyLTFyfX+iIxS29GkKWUIJUwU22O+k2herJafKEEmZa1
0SBZbmffiTGMOwozYswFACnNDxAU+E9EemVSdvNcPa/ycOifgY6gLM7BWSMB3nmDAbOnyaiskda4
TerY3ea1CB+V2YWPcZJvc/zc9//9ClnXuZBhTc18T9Rf3vpGylutEnmrzGANbrxLWjpulL/rJmYj
DoeGTQoGYCdMIjbMOHbMTMXarDLaaxrtPnHlM8/KCr4yGwuL9ptwbbrghFOfqYpAmF4n2RD+zJzR
EmV++9LqFrJjeRbhJWIYx/KKo0YoZLWmU95dLoZvlFx4oV6cbCxD7/vKurD1Wq+TQ6gUuGR/y3NZ
APxvt13SLx9V9xpzlH6MoUbfUJg9NmOmFmk5XFEZuAktRlVPY69rvaJ8CCswVhbkjm8O0i84TIVo
DGrYsPC0LQJdEEXERwVzqdks3m2/2qVDvp89c3zzQ4zeWILxy3CuP0bK2ElFvKJiWPU9Oh+xHlCz
Q9//vy9ZPe21C+rOc/hm9WQ8T2n+Km1+oVT43rv0ovKxrrlDtVu0une3YtQrC22DIK1xN8SJ9QNt
uN+M0dtM5vgQeI8BLpKVia+f83lGh7rD8V7k9zocwyNILOdY4To4aucSTjnJAvagOx0xb7YoVIDL
vNB+uEonDUf/fcVOAfuJ2s8oAF9YVgMlcH5mPRhSPuYS5cl18Y049X2KkYDf7u1Ljf1EuYonsKPi
ECohub/xMHg/CHjd4sLtH1JRriF6V3tDUuEdBNy7crur9p2Zvwd1ke0ME1hVze03MnYc7MNVH4m/
StfjMe6r8H72J7ru0uFhpqBrjISxrb3u3RUjjRzCfbKq6cpQ/AvtMTz5BpbCXO8ZtOm7Km8UBCdu
BOnyfWQtEMzAgSSbcoCigibaELSWjMBHXKcs6qPxHzBlGaF33Xaic2M9+AZR8IYyBwYG22gq7Qer
H62HYaKYYBBftY+m0tKSSRlhqPAhhnQ4qfgORJh5aSoCqIW65TZoEs/vCDOPtoRTGHDqaES5c6pv
XdndOmeeVCbppTLEKjCVQ9Dyv4Z10BJ5x4EwVARqy6C/CFM3DwutZd9UqB/ahUmDihGBwlzFXRps
pjwkceFRdtPo8pB79YXYEZZNJ9knoUkZFpMQ746DJPKGGWXgLPnZBkJ2qRMN57kstj0NxRu/oG3P
1rjJQq855yjId/dVPGe3ifPTikigt9VNVN2SbltECwKwWMxc4z9wg3KlvJqnEUvHAHmYkyIDfDfU
H5k15zv6zjbOXKbbWrKY9ilHirGHZlFN26kL/3Ja5omjc5L9tfKB7u5LSjh8I6nXOjBJSmTzENOG
uo+S8NGlVFVUzk5J3p3kY4KqvM769ncqsYca1bCUNDO/RHOFRZMNWNWMaeOUetglrrOfTFDgNeiO
fLRWLYXAq5wI78zmG5WpT2chVW9Dyeg8gO1LMjk5BBvqnoiE4p9iKBTPOyxkdP4cFagrDr90gRTJ
CzoX4QBZfUv70RLldz+ySoncPk20tQ119Zia/ZcanBPtVH+OAjoY1dyATK/ZMUHZNrlBVTWHKmw8
qiGQk5xiL/zjoz0z3UvX0ND3CbYB1zb9fRjU+ZaUAWo7ug7+CbWn/zwcR1Q3YIYTU4SGK4VtBhvx
n/GD2BCncmwCmrs4DoR9DuV0xSgdkglT8yKK39O6+uxmA3A53xG5qP3syBMlfZtkyKy1aKb3dGh2
ZvLe5RMsuKB/McRiRMYlLmIGe7bz4ml3l3fFNa3rbxJZ7+XicW87cORLNtODlXFsUvkPywlOlJ0I
Zr3LVMhcqtLRgbv5faDyXVkSTS1z4wyJLd7UVvfdYdhAivXgIuqNE7BIlZX+TcCcn1zEkwrX6m4E
5E3YpQg7eraHexB2051uxsc4NI8B6C54Vc2PKMdbmxXPQR1PO8xcAHq/+vItF946p+jPhv6u+m/d
qA3+rsVZbnVv6VjsjMCGU9lkeAM9j4YbpMuKe48V2C6syv69qihYLC2gO/UYYTobz16oCXT0YNed
2HiOJVYXU+4IRmHPM6uWIWK0bS0fEArjBG14zOxyrBENaGM1MtNKqYStoaaKqrw5guhWO69ljqWK
St3gIWieavy4jGvC2zD9aylruZXdM71/G7MXz+aEWV57922ixztPjq+TRyrNZRNmt8ORKRSisaJf
xS37klVbQ8UIPQQdR6/scMo4+HzSxcSzVPw4lKVGED5XcQqSEIGE7aN3ToHXk8ICxZD5J4CFf1Ad
5SUsnWmNV/CQ1m2+80X6DlA+2rhz8ekZGBW06dy5Ge7r0AL77Qnu4o3uN3LmRJwMMyd3x/xmpT6y
idNQm2BwczLbxzt1BjD3kiS05MWagiR6UWA72MPL5H6mVQR4tSxfRDad+tB+rxw6cJqAjoZcbmiH
+gmfVB7oXT1hys8baOE4nLaq95wVDmxARY6dYZ82aGdrgm3/ZFuZPDPNXdwWXEoZ7bGI5AsYifIV
lsk1PITuNNkvfkNeeKYRhYa9gVA3zx5IG9RHbTL9bWgrNhTmDa6ycUSjNgPP+tlTaLZ+Zn7yIC0z
+ptlO89dWt5yhLKEquI7XLLZFgEyTGrIZUTn6rDx1wpOMIwJash8L7kYYXmixO8VuebBldViZtJc
ZGzOc1w+MdjpT98iw+n3WNuYHQCneogUU1zuljglCfi14amG6nGprDBccRBt4BG7I1cokls1OW78
TsS+wBzEgs00PnHZDDrra5ysiqcYbzul2ZSg5dJdywHYrBrhSmkaQCtbP8Cd4ZTR89sMt3q3Yn0z
7UmBdvUOjaR5wfKIJwF9t7iIOE8WYaVdyTdXdm9RFnwqZ3qaBehwP6w3fEpbKDIS2w6ajF0V56Df
OtjHwWfnz/hl3uwSSdOuRs494bEJS2qc8vGdxH9Km4eS9IJZL9QCFVvZx+gmEXfh0ApRuRq5nr3J
XExMQDmlfTG5k61lRxVCTpRjVvPBN6dP05yfkfhgP4bx2iVPyXSFZuwq3eAPeTQt8b7MEXndd3aC
KiF+pNYPXU5eqm4m+MVy7+AoIsqCjbfCGjVHdNMXNPNdo2o8wAw6NsbG6IDP1El2dgbXIfTG0CPT
72YWERRusBRPLUn6oIQ0xHAn8DyPITW3uwIDTujBYunzS6nLJ1cx4POaftq3afTpmfRGEHm4ewIM
lRxD5Kj1Pk1D3rURMRP82SlwgpqU3MjP0KAruWSFMn9fJIH9PRpgu4Q/7ccS30lnQb6hH6kvyuS+
qbKDSzq2nOIBG7oNo6hZ+PEbC14qci/xXMMY30KIj+QRp6Oq+Rwi12toov3wYwotq4ylHV+3w5OI
G9l0MQw6xjuObE6ACeyn2nUuPE/kGb2m3UHf3oquZ1MjsUKiEr+6nTLpBUw/6WLeRna9N6BqlJ5z
qTnr3WnDf5bTBLZiVmf83+FqtjFYeROjMAqlm5hi6tANabMrRbkdUQBEBaQijJ9kCnx+in/yIb+y
9tDdrOnunkxv2jv6wWzxphSc/7v8EavMtYq5OraYRFvg5Gpysb7nsbEXsX2xM30NivmFnIq/Ab6A
sJySFgxIeGqQSXeDaW1x8BubOnEZCnZzj8bRjluLSz2TeY/u4yK4ZklDrhO+Dt8LDAtt1MfR4HAU
pPsqKEiW205FdsmnIBmlhmuStyeUpC+zx0m0KTm0pPN0UB345TRvxaGCzky9YIoTj9nZAn2VzbBm
4tQ1k0X01Bt2c9fupxF2hTEUD52EV0wLKDGeQeLPg69pOHz5759MkeLZDFuKhEV61PVMnxuhs808
ir/Jl8UWlcI+5dxCVUsDdAFPdGya6yCwtTgi2if9zqeSAvNG9+oFDfZQO023nuWrt1by3MZ8G5fW
jNXbQK9kK958FcFWrMpDALCWaZ8Ubz1S+tYb3GRXzwXtL/g4mZbWzn0paa6ygrLDDPBhTyPT1wI0
GPbO5QbOLwetJY9eZO6K2uBvzAU0pirzz+dMfxWeUi90yWM2HqI0ejUjYZ7iaAQ0kZNEifo3YUQV
TURmTfcFRmTigtGd1cHVDmpSyn2W2/CagEcp3f4ObYD/ZjF1Z7HiNon4b7l7Uf9nyc2OgUKPn23N
CKehvDU0/pyIQ5EDrbhHDl37vDo4KSiWiR0AsTASp+3M0YIJ07fpMrsD5YzAPiNhgSItO8xXoZ1Q
slvoGJslo6OuJ+GS8ieNY/qE2rjg+XB8ClH6d1zaEizlcFim7uhiyYLmSCsE54xjiL8QhCNsKnxc
NUt6bq6L5Y5TTvmpprdnpR0Lfo027Q0S7Hc5UbTjQyEMjfch8D4sU9Myo6qHiYvnepn644yrDlMn
x23WMvjWOLH87sp7aUGxnTg0MlKc6wkjcnrklnEGc0mY0WYuCwOTEXauN31H1Wa1hIfmBJvtYP1z
QQRcu9mEMCNn1qL2paM4wcvluhTJ1YkpJCFFt5NVn66GOjyFgtqyrAo1ErfPTYq/BHircp2k5SmC
bnKnMxiAhEteE9O+p9faI+pEv4przcdO+f96CwfnPDEoiKuQh2aGwdv1hnkNCQUO9cR1HXf0Bo3v
qcyHe9NIdsLSALZsriwKbaXc+3F2qgSPXZHFXDXt6qNIxMIXnqEygsFtWy4qEgIRbCgNFcqZTknN
kVFgm+sm77ecmMaO/RqdbgW/3Xs1KP2MIxhoXM7W9Ma8CeaBmFf6YSeUeWXesJ77YRMxoyJhjxQQ
Zup5Lt1um7QevlFLvRdpSnjBN1h0c3tD1eO8+DdhG9C9CFib2opI9Pssseo1reLd3hzPkDI/porA
FHnEBIlgNyfVOaM6D2dh7KztKv1IM+B53tA+uV0ebVTmdUc/rtazbH+pvoYpS9NS7e5689z36Zmb
6o26TotuOw7ardusjABVEWIG8oLs7HVIaA8i1sjFgCjkHgMOh2m/XnYFanXszL4JFe2rmCffK4mo
jwZdxF2/MKPI6M7pscoFPA2bltlkuA5zHu6mvKCWy9YbMiJE60v0+ZyCMI55uAeiW1UgwjEt8Fd1
4K6dorkQ0/+ezPkxku6xsGS3j2cYkTGnHy8TXE7IKWyDdj5BIzmgI9INlE56JaD+auCs/Fn8gU7g
/M40tbi5Ma8CmuwtURPWjmlzrvD8R5mPExpKH8oTUIIEUFhXUhjpZ4/4fJcxifPU2HFBRwUpP4I6
YuuMydvYMUKBwvOFMpAs9TRucokUZyjcEetuhIVexFAwipgUTB4mW4ytZ1liRKzH6TwuU89A+3+x
4ZycQh8mMld7uYHYCzCjztSmD+dfwz+WOW8+HRon+lzHu2ngkQT4oDN4T6NpRGCkAnEauvpRZNbI
CBUL8NQqLLaUsvpKsUsUEuhyRemY8xIvA822EMaR5Gi74t0Q4WCegp6mSA9bkBEzwtB1uw8kbWta
QEab0BAQ/ZFhKWGuJ4p3MXE5Y2hQb8HyEdnpFihDwJ5BFi+OcKJXpQWaE+CBICaf9bjoKBGJ2gk8
f3kgR8hhzWU3wDaFmbN9LU3UX1n0L4JDI/kHJmmRucSweKMTT/zxp0ecAK2tMUqYIh66Cikt+w49
Yjd22YLfiBlRsXgOy+1kFPZPWYV7WQx6zxmJ45SQ96J3mYgHmAVr9Ac3zL7tFCdMxrSxl9GEu4At
R1jbZbKx6phibQqLlzwZ+BEsL4elGBv9gb/Z1wanG1Z576uvITpTWc5VhkzuI1gy2ErFl5+5vxz5
XqKseu7zPCIeBYrRAYMsgLWTijMOsTmkm67lKgHneoNRioAACyF4+e4clRYdkGS9Vim4QH/GWzLU
X1biER1TkLxsS2ApXX5ZBNPHNBEkD7IlNMAEMzaDZE3hGuaVM/v6tuyZBWaxFazlWDzKq0vXuG1v
JR0lEaGVPQeTnAbSdYSJ/D6L5l+LGyAT4PkLet/K3U6VkqyhTChwoazNgSQ6VeEp91qmtY2B0iB8
GlCpr6rrmAYP1JFAcVUPIR5MtQxoIBPFUSZmfYYIyjtpIIGSvl7hKUVwZa/AKEQAXeLuC/ARrCKT
ZKIfUODmufG68nnlSitCtor3OVovvb90TDOuxxTEylphSkacNFcAPZ/6HItQaZO5LkHDbyCr7xXJ
Xqk9OpeksNci7EhdET+iqkshD/0bhPFTuBACB3yEu0VYGiXbXyCjg6+pqTHKRDObxc5j1TaGMJ6d
HgMymRwqfu7rZe5YqAqTrIdQVXacf1wH339ifbZR1F7totjhtPvyB+VucVrC6y/w30GwAEJaU/ns
URBjTvm/qDCfJsVxnQzMa5hE3coRo0HFWcxptyHT2sI+ulDqITAXkRVzjUNOpdlMgKhmBFaT9aKa
DTS/nL98mxiXarEX59q4ZqI6di4LbeOxeU/J6BC2numQL3ECGiavxiTHz3KMX1uX4A8O69YRfAAa
da5fDEZZCNXOd57svqYGOnkFkwjiU8WEGaQ70ofjcekf1SNcfbvnwgODnVBHO39bPs4aR40H22nd
lY8RCSN69pg4YuupCk9ySrq3DsgzK+ogqArCjZWUd/Cdq7WywTYXafkvU+6wN/Q3q6R9j4WZN5+e
+Lxe5SZ/IdGXhf+1Z/Now6EFWiQwqBjMQHRCGbSOvU0xMIrHIPDIZvgGU4yOSc/6l45+d5D4MAbO
j1zYmy1NKhdF4w6xae+cIBpv0oQXo06by2gJ6oWKEqlG9i+USyyDKDeEaWj/G6yJOuN2R3ioHBGP
q7L1TzXDOnjXXDEM7o5J/ctAb0N5m7+2ELpi8Iq7ES3EDRiMJ9gVACpx+w1hjQDH4BtkdTACA35D
43+aZ3tfZfX7GEG29dwOA63fcsVR39JthlV5GMDIUk7753gmBGKeVOxu5i7EWkoBkqRcEgPXUC8p
OI4htkNbDiFHwOqBxSVCjsS262I9h852dHiERdENi2bMt23Wa1OEZE6YTsFkxIA8oibNYfKkIGlD
CWLBTRj2cBpbDtIxFqpKiGln09CQgMuwexKjHe+G76FahsCXqEvx/6E8DYjXnLn3UwfjGvrzDVbs
jXmmSzqdWjfbxQBucONmPt0ewvFmmZz0fQrXG5NIcYBZlS0w+1VxcU6yOd5o2GVEC+yN6y7aXkhK
k/3MlAr2ncSD5Oa0PVW62CdudUwd4W+lw0XWC46iZqNp/WRch0vHYNXZr6LyQWTVI9IbLJt1RKkk
r7y7ckerXCVE/He6Jy9LrdNAGbjc55aDa295WUddSBaMeK96nW80PV1IoXuCYC/WiI5mRO19E8oZ
6GSyLm3z0bNYASqjvdHK+KHeoka3G4xqR3gMP7yKi0mhRI2oeMmRrPG/07833+VtSpA6eO+Q5E8x
ZMsVZrs/W/nHcWzv6y4et1AM7oGlMaRS2NKotQNYb26U1YB+EuVLBanj2C9Fc0PM5HrEwzG31qNo
f7wsyA6VyzaUWUimsW0E2zC5+so0sHJX7R1+Fj5vZtIPecqZybPGc1ksDlsgMliX7UfppoK/PaAn
QTVwp/PpHDQ1Lc1rWan3PiN7HAVYWDgmhPpYhh5bIzdzJ+KM7lk0EzbpF+TVmSQK8NpFsst6Awc+
obCVDKbfpDY/rLTHZ+HZfx5q4l3eq2hVDMUzsFck5uXZdSsb9lRUxLt4CGqODQbru93e2qTsDuAM
Edkte5+54UfOInwKg/amRF/zZkQ+N/JoWg1zxpRsDv8FMk+3gy28oxG+FJrkik6qPxwmzrvtKiIC
1J4oG0dUQRrVac1d1jKTturxOU4xHiKjkGOjjRYozHypXHTGhDrwUgb3VWjziA19f4axL+6QnDlW
j7e6cc1TDU4zsU6dHfcPjkUjjCLEaZJQvExdz/YCZZqSwKY/VmOy9qvirp5ke448VEsyyu/O/D7r
0fmqgzXgEQdGpx2QJmK9ByNETUD76Gd2eM09WazJZHL7aNWxK9DphmhK9hwT+GmgjTr1h4pt3mgR
zzTuIrYPgh/TyiEm8fcCKWeELavEyMXJb6Z1KklXObTcQJTd46Xhs6GdjCJhrKpkHRzjtymw1HRu
oqk3cGC1uCaV8FHlbKANpTdlMlFJM4fq3SS+r6oHYRbZxcnGf5me5i0iG+MDvR9GPhIUwWPsU2pn
D3u7Hs+WOVYHFd8MOf4iWugnFuBs0wdWsnEnHoJpmTYV3ujfd87b0DrqNLjVLzf+cO3a7cEoh2RD
DlTdRmnhTmkjzpWF3V+Kkgl/zvCE+sA5v2epG+7MGqtGJeSJrElLNqba8qA/Mzk1v5q+euKt5uOI
Kbck4wdKriakSC7BGRGrGkrLjoZFrSAvuP8/7s5jx3Jky7K/0qg5H0ijMg5qcrVyrX1CuKQ2CqP+
+lqMTKAqq4Fq9KAnnYNAhGeEi3uNZsfO2Xtt8ud2um0LLnZ+AuCfmVLli28P+FnsgWjNhTzZPloc
t52HK1nVzjqyB3FuywtsbvtSE1Wn/FKdbGID9CThrUPJx3tF9SwXcE2XHnuw7x5xGc7UfoUDCuV0
jD8EAraeS6jt23eg6Wi8N/KxLx9dUEchYKhVq/GFTtG8TaKOWLj+DdX7lyBIdpUu4h3HXvyxy917
tF+yiDpcsLSd4TVIAHzamfyydEF6EaqlWtFxmJoK9LFz08K3Lzx6AcEQMQzoOHw5I8/Kvc406Q9N
xs4a8pFN0cVP6E8Pjh5+usg+aU51fNzkzk0WvlpCeDBO0muTcafXA2PjeritLRzBhuXeg/q9UC68
/KJ2eiY5F1UFe5xTo2R2iLQgAkoTltN5zm2cBU9FVeOFc+bHXpiH2vIPqefBwKKJrYL4e2x92FHw
fZKQ6QxvBUAgTCdh/N6qev//ADv6/1fmOjTR/4FN+tN0/+SS8tf/5pJ68l9QR9FieZZlC/wdIEsx
Grb//m+GtP5lW9JxzUD8wZL6/C9VImzk/5kErgswpvxnWXBNLdMmJ/3vyHXDkv+CdOqj6rX9wIOn
4P/fkUn/ySW1HekES3q767oWRhVh/pNLKmMRGj2aOohvprVYzaEGR9WL0Xr0TlX9ggsVg6uR5Hsu
Fz7mXy6mxJBumwpTRs3s0EudcZdxQlRc9XL9ZUQgWVTT3ZuGfUL7e9v5X6IpPkcThWXUPbBh/UJC
3SUdPjAu+1EpXmcG3yu8ku3a6ryAcwZhLIpyqC5Ujyp47hkVrFLf47R5ZszcbHt8pgiqd1bw6mpi
jVRASPTmv7yPt3+lzv8v1RW3yIFb/e//Jnjj/ksYvWd7MGFt3okAq75p+bb9z5dGBVY0GkYyIlzO
uWyMO4P4SiZf597Wx1RGDvlFlXN28ezMI4JtMojLpP2JFHONKCRPC48GI5Lhqs86GPMDd928++Ls
9E9kgkQa00QrJGT3yoL6DrNMiIbWtzL+Dz+IJf63H4R1Itnfl1rGdbz/9h7jgkrKmCY2Jnm4Albl
3apKFJsmme44XqlGCyR1dpZGJ82UmGF7hmlza2Lk+Z9f0UAE//1b8V3bcjyeBOGx3ixp/fM1JX2k
JKeDfm0WFKfi3jNdGNWDvcXY+RizoR9ix+noY4HjqEJT0DnE7Mt4hERuL7j2XMkRS7BTEUb2ZRyI
A4B1FJNxjf5jzUT0xc9bdy+tx87J7XvcOkPvE6xYi20LV84Y3StfNZ/BGBcHXUN7j1XQPKcCKXbQ
XNRk3gDLROTbyGo9ZTLD5Io7FBPpMeRdpm7grU6K6uiWRP7mkbqjkBsSGAxcNrajXTyTwXJSThO+
Ljt48rFoys3QNRgBRBVRTNgBFNeEHNTtU5ATslg1klwuTY6NXjwbWb6p4xBpfRYHl8jnoWh6EJbt
ca65/ISs0jU3kGbhMghizVDNFFI84QNltIBUcx0Ybnjdg/DMPboExLsh3pwxZ4Ut8VcAZ660+4Bz
Z3hUN3Fo5Oci7z7Gyk8u6CLwCEbKWdfzW4Pf+WC73hb+FI36gOt9xYyjTrr1PvKs5E4TA9/hWt3J
ZrwJR4AIxHsHW2Ill7ONEMrBzB5dtK4bSZm8V4EuzyxOzBZIhUy0eYXTfTQF2tjSJLhrst1vj74g
ZQPQyYp3YvIKfTHaHJf4AHahrcarKvCALYF23Cpz6YaOJKT62bF0iPpgrCLRHICpqyd5llN0rI3I
+mgG7uG2O4SQU7J+KzsHc5FIQDHQwzXqcN5nVT3uVJWd245Wcxo94kkm1NVM94Nm4Kv76tlIliAD
hUIwcj1uGk37beAC3/rdAxsc2BLfc9fpIrdrqyVaVZGdhp4Y6REP/LQmW4cBVuXcxMwTdvEitvBN
WkyYH+PbOaKLbzrXVYeOg/Ng79f4eIxZP0yD9yiLkOaN1i+J1PdcNZnXhBGxBUCBuDjgkXGEBbPQ
DI7DVzuFn7HCDSAmUFVygFuje+9eF366KyvgWHZAShoXbJgM4SWnk8tsyBT0+rJC7YQaHdoF1i9P
z3uc8gP3l7ABWWKskiYhChaDxwbC+bAnyng3/lGd/omsV6S2LQ9MA4BvR4eCoK/wxi4KyEZIvMnl
g7E64spjdsrdsoPwOjdoHxirvLb+EB1gF+znDEGmPYfVKS6JGXGFc5X0KflPif0hYT9eV99lG5gb
uyOB13aN7z5GNjMDYKgD54b69xWB8DkecK9oMuW2DGMh1S+cRKXtV2nlj7SlwNaLtFpNVfCJuec8
avtUujEOihhblkuGF8hSAMJzlz7aKn21UypD5ux3zRL8Fjj8QIXpwH1L5E8QUkaT+wsOeVa3unbP
fU/0EUqoR6RpaAmI8WmMzr0TJuttstK9Toc1Dg1CCdvpMiHxpIin+dWD1s8C/zcdEFkRJVuk9KsH
AMm7QpGPMyVQRLT/ZI+AO9E60efhs64SPKdofiUWYXVuQxfXYGLANBrnBifF8qgi5jgW4hEx5Z0z
21fwo8RKVqh/xWL9GKdXFBzzilq52ya22ixNX5GlBuLp4kNrf4sUR2+7uXsRtvzKSWR86mKVnRAT
vtSYfHwAjFVjfYQZgGh0q/E6bH5y4QbL7vNpmszxZ4CyRtZhchAWvAyoB2Oec+/twPgYJJxSmVd7
qFPQSVnfLMUCBORQnGxS96BRWpekGoLtwF1iVxU9OX/TdABhBni5rS7KHF781NebyjNClHvfncDJ
7sGtvlVEtHgxDTvyYRCrmUw9wsn2Tx0m7HXKzSYVuHdzQwJeGouNS5jfJm7P/aCMU256NLGy9jyn
/rL6U/ImmQ98YEY/Ngb6QdoOhxCW3NasONZT/VCkMns1Uixw8m4q+uALnUW27gw63fFsOKsh1XsZ
yXBbzWtJcYDRvryJYoluqEYhKIIbNX65lfkps0VAbgbkNntbnKHX0WSfZ/cOOdNNTKDabjCCeU9e
4fOcB/xIenpHZRvSYuRBQOyNWpEweqGH+NT10d7ySv+698TJK73n3M3yXTUamHcCEe1FZT/g5aU5
OKQ0ZPX4QrbHuEXS5e2Da/x+0a4viw+jNis2qxx9l0HXVnQ+p4OUXxifl58LUbrQ4m1ysutequFs
T05+m1ktoReoFSvisusi3cdBJkLaJq7P50Qd6/TTRnt0XGSMSSZDrkHmc3VvOUZ2by+/dPl1bDNn
iL1QbVRT/v3hoZ3wsruoS/78Q7M3mo1f8g1i6UJ9JavbP3+XMKnoIjWyNrJL8FE+t/j6r4MpSJ4a
AobTzBxeKbSxiCigB2XLiY3BzT4oy8X+rbJ6N08uaMoJ6U2YjIwPY9KMkU5SmtwxuXnyNfSAQevh
WI/+c+hZN3U0MUGM+3YPZPt1NJOnsAm93Rh72RYiJrb5FsgG+0E2pm/1kn4XgvMSQ/Mu/Oyx9Etr
Y2PBW6liuEcBtYkzZMCG09yLroQx6nxXYfOCcCZcB7aiviCeRGONaqx2XanmNINfxC+FFy6eBScl
mtxOEkw7KhJuEhcjqaxvl0BZUCG+Dya4fZjt/ibuAgOOYPoDM4xur1Zw5n86PzPXQQolXHnmJ2cp
OH352/tNyZD7mdWUbssF9IhoB1NOznCOPfTXpCToG7KuXMcuV7aZ5sBXujWk2kPkJexmDUEdUfOO
9SbhHjB+Br0ubmO/+Y3Gxbdf6G8YS3vcbQPhaXtovMzAGwyydjN0d2KQdwiTms3UGObFYZLeqIQo
dwbFezXzQ4pCs+7y6pKJrLvvZU7wEUyMqtG/rsa6538SOEdKESYHvHJo+Gv6eKP/1fc+B2BuOFcM
oz5xJQGfmPIfhs9ANzCQryozCtf0+VFyuxmcoBRZpW82tzgMCjpouGmBFCK0vR/i6jOIQbimxBEt
buJvhqHqWgwVCYhtejUy5c4HL9l5efmdmnl1bS82yz7in/hJQWkgSfuJ6FkLmxo3Q0Rc5f6N11TB
Ph8BybSWIEeovWvFCOmtwWDJAp23RpOyw6YSHf9mKmmTz9UNUfS4701bLtjZYt0vyHsRotdsSDhp
rQQlYRL4V4M96X3j5Z867XZJ7t72xGYCwCMLmU/fQOyNYU5FPgWT2xPV05kfcWkzn0B8aUOTC126
WgO2dBIkoQ235o8R5js2XOTVXqWuy2g4NbCvr6SHoteo1MssGNkQBXdljAsmMAgf9BxtKHH2rqPC
XVgJmkeiRCYdlQ5y9wh53iKQT70CmFgG9NpFLJIuqfFV4dSHiCB44jLrbIMi9JLiI9s7Xgm7cfKO
vhtfeJ3z+wY6UoZoExFrceq8urjJRobHsBnkTksQOiRTv+ZRJ044qgRc4ezSQJhZG1N8mQcjWTKK
QPSmzK3C7H5KvH08wasNivrWr9NDCBWbgTVS3dm31SnAiGEFTrRry/6GsvNG+m1y3xDqfS2C6BpL
0o4JO6HcdtbvTEP9QMRqr8cFNg7rhgtOLz/h65z51p8rKPlbQQAoqjvF/K9cWc7AXKAdnspR+rDe
Aa3VFlNqRY7xOu+OuFbE7azCZ9oNEEF82lZmZpwry7U3SKbh4ZZEPJboItdEY1vo1EH3GmlLKymS
CT2veuZ4gEvuyDOOTdQirU+grI09/QkKOhzJSug7n8KeoA/adkl3CTjd2IWR8E4BPPDSI/9T7W0f
I0+sq335R0u8xBToERiykslrFQfM37zpMKn8bsCrFCUBOXItr2qsh6+UkoACncselgvuqRvXg8Ub
QtF0uvgUzW1GUol9a+j2PY+2FRp9W/jTzulsdr70WvrMd0q0ljYoyqTg89Dx3nCcbNjDyN7wb0w9
LtO0FHCN/aN7412nxVnM+TVDSOQKBcWaKKFAANv+De07FiUWjQLAlsEDtqtHk3q2AGCpkyMZieOK
zKzncWlLUMcgR3M/CMK9ySoOlL6bYESWP5Z+yEPgxaiYhEi2lkwXw/DRrJn2tb71EXDjZqOusVTP
08o1BjAVxrTv7Oo5UcbaBeqBu2aVmOAUbQyJgD/aZ/Tn0Y3k8SLGXbrihRYTvK/lPRPs+A7zLhFZ
QB4tMDgJZRiQig71PqGrDCHlBF+xf0tEN6/QxZm7uk4B3fh3MUzGQHsfSkc30GEe7Cy78kT+6IIi
CN2ABC8Owrg+drm4dw3NdNd6yzM6jUMATVRmMEzEUY/2Q+syPenMCr0mZL8kJRFDRVxOgcj5hnqk
p5VujKDYG4XzaFgwzSZrgamjs+XSbieIk5K0w8yYPzJ4vBO2uQsxWsOh5aZfonjNvesorFCfJh+h
Wz8QEpGsTF3fRA1/YfQwGPFjbGyqUvQpxFJmNKgJCpDeXrv5F7nvHHj91jR+zMyFVJliHQ0TBw4B
3uixsonjRA1PMEIx3zoWBnbSdUfd3RoySI8pE7wiaS9mPB1Tz8BsRr7upqaUZCJ9mJHW0AlPGZu3
fvfROe4R0P2uAjq3R1vOkYxIH9FHd0BZC8kdpUroX+q6FLAPjStYEDICHlxnNvsgnCA7StS2znuc
pYSFgVQG8GyV76FXgZgFMCUHkkhaWCCWNGEOSfQf84xNt7xJwWhlw7DNNJT/GeV3m6d3LovODPA2
hV9ZC2klDHyqVmdGQct4GMwCMsTMJQloRCLFMHldJQ0boA11xIRLAW0OFqc62i0PYm4YoEnhr7Uo
YrvwMoz03HVSgUQnlhts9q7qvF2e1VzrccCRyDp0DYWjU629Kt2bBXFwvQvD37ZIWGGA6QSVJqNw
mc5EeiswTjK/wPSTRfumG7+GuX4Nqdz8tiYtk84FiHenRv9xBMzxMZRo04c4TLa2A6Gwnyhsg2+j
H45IVYk065p5Q8S5WHdy2sf0Q3k9JI2VAOVK6b3GcQX3whdP+CUOgVn+mn390mcT6u3CfzZ963dO
x5cSYn/EnWwX98aXXITzo3XpcowJRAmR5J5169SjR1CX/b6Y5Qux2Xe1FTkb0zffFcSjulIB5S8a
7toD6K6AbUzNdC9csApwEfbRlF371vjee/lPSFYrucriaeyxqUjztvWX4BDnC+E/pPoZ5Q8OfLxL
yts1Tvng1d8DlwvwxwvpheHuYHsZVB7oj/X84BRNSAACiBxL3qTBYYHb39cD1GEimpFGQU6HrOUa
3bRRUX6KkCZFJVp4WCNgfVpNNNwxndy3ydf2nsTW0Bbppteq4WqP0MsN8xRtToGI38CGBDekzAhb
LI2MxBwWFAa1zSSt36QBolKDk8apkz7UUeY/hcxv6thDPcU6e7L0i9cB2WsI/9y7stRPDl+bU3O6
LzLZPJmOf8r8xrqdYyZJVVnFp9wO3oqmDK7SIIuBzJYgFubWPf35o0US5KZzUR3++aMGQbRLzPKY
jD4QwULOT7UPWN7WOLtiZk6+sIePEgGtmApSo0S3hfgl107jBkxrqosN2w17V+JgPPaLN4uNTpZB
9hJWVnVOJ/CY6CaLtxGBiuG77GyTqGhsMBUNvcB/6pLk3MSCnkKQvProKq7blA53l5dvmWmFGFGM
YtcPtnqrMg8La+zdj6W/Z5rfnge1EA2Xr+ov01Q7KY1TlhjzS2B9RnOl3hR8qhV2AbGWHcD6wZXD
GxEUD6L1zPvZyNQ1yidsNo7VPTqFPqVFQPBN37eXpHfl4wDIrcBPf4nbBPemMPVhFsm9NboPhuwo
OybnNUyik2X38mHwzOgMPgTnCUe724zXCeyxhxpbFAo3AqItJBag17sIwpXD3lLTvFFlttwX1aGF
cI9EX2Rvg6mf+skK7tjcKYKF/EwyTqM/fzXUKTRPzEoB1vJTbMQj4l11rO1Sk4ObgSmrUIQqtW3m
boIygzB38If0WNfGqoB88syM3TtjlJ05CsPkjSEoYn/SnGGIp8khb7i21z4TTupwl1svLDGIro2V
W+d5TuA+abfexNXXwGRwDT+vXM9B+dwlU8ez4X84HhYMvsyj15GuzAq5IrS436ZjhvlPpxdtIA5O
vDVdZZo0KA/XuOeH1WQDzCbv6pT00YPsO/gXWf1rhdO2RDK3mVMx8/0VD0Ka414pogOb6FfNEK8s
DMBu5Fc3xKuYo7pz0hLgBEEXiGEjRvyFsi8ppQQtQniroSQPHDt5Beo6huuRdY90fxEJmX33YEXB
njqyPOdaX09q+DSYNm01rjwfgEA7e/RrPZJTuxOArJsM3hnGSnkwHOgjVtC/9ylKJj/tkysoa+R5
+WpnTWTztjmBcp52jkFs/ETdOkgsvAsFIkalbEgLJNhkJIShyTEh6jCbnRzf3k4dItwI6tcBUuHL
GNfJ3knTTZab5pM1TccebpiDK2DTzNA7rEUpV/hWd4xzWqa25WMkRiSnG+85Ssprw2bM6vEUbgtR
3XQRPl4an+E+n5J36uA3FF/DY1/0N6Iw3+OGhNEucamMGzBuARsoMT74YIr41LbkRc3BQ75UTVEF
SiCykh2dowFQhTkcS0xo1KDhTaS4b6mRUUIUYSsmjMTYkBZagr3pcVGL4CBzcn9Wfum1p5lOnNv4
xdFtsvnkLj5uJ6B7XlFqJgMnDE5rJtoGjEqoPnl01BUNURrlXFbcVzzw06ZtDA7qKLuyVZjuwRQu
IHsonyczDdKdE3SPhv/bOWeVeAE+Kr5MmbXzKac/HXXKRTexsNQLwypPrevG+SJ7jfeD1d6Iweal
x0FSknB1QoQcgOtKRuBdSU5fJyMMpQ5P5qynLR1g5kWwRmmM1UcqIXFi/oZDafmlVWyzJBsxCWCk
ZS/fm3ay8lQuX/OvPxrMDwiSIf059+QBifzGAI2694bpxm/7SzsUxSpq0nHdx6pkLMLjcpBU6+MU
7xqzrK4pEztGRHeFSr+L4QM7so+XFqBh1+jrEjwe9hCU6IR1rtLvTHHFkLmqr8Ow4WeHck8NjaEz
n13Ewu5zWAwP+J7gRVrM9xPbJ6TcpY9ACGq5nzr9ph76vGzw5PvwiYZhI3xyaIvU2Eua26e0rfx1
oRK5conzZbbTrjo9vaA5BFcQwcYqxu4m0d/C8p5c2pJRRcOGrQ1ebrOlDn4iwfmnkJjjAPB8YFVp
t4jp7zpJzJ1Q+kSHh8vDAqvDlkQjGy3nqgGsga7AgV7WIaT0RsrWwRguwYzxEusz6H1M5ekLyT9Q
5YX124viqqc9DJYp/3Gy9lBLEuuyqASfbXAvJuXu4PYmHixc9mht2gB7tHzMl8QXNckr4gP67diI
I5MZ1J5xtASj+qjKRwstcj1BWaHrux1izaM3FXsdpY8zKWCXeVpUEOSBSzhKSCOZARC7/YPHIyKb
lS2Q7ah2k+IO7xHAzPRRmOrszEKcXV4/TKVYNZodyIR535ooUcYWuUYcYtBwoWuUUYWJLiuQshMK
TfsLeLjZO1urM9ytrIGldeh7V9dlMod3I3PG2ULt1bdALJulOna0R9mcGcQiIHuk2+msk3BghQcl
UTg2FoVUHjIJe30uLChf7WTfg6hYMwngrt45u0Y6mNAK70f198lgFPukbJqdRjAe2DUC5uYJhY3Y
geEJfPskyJQtnP4MKCFbIXE8DZRYlZHXj3MS35kLXQITEdBwmt2t73CmdvGmJjJuNddkh/l4su18
GdODg2Zg+5CZpGGk3n2Q4YUc7fzOYVTvviMg6WNAbk1J/2OC8BtmuXph7QdF8WoRowPuFAs2+qTp
2pbXpKqpJZoOIVq6ylOn27vN8JtHi/knHrbR3MWLat091bSVgN8Z26JHsDWQNCYBkS8C8eIQd8Z7
2LCZt4rekFupMFmPdf7YYINMDYDqbykJEBuRMVBxmDmj793BRjr4mbo0SW9t2b/0xiuxkdg1Vu8i
SZ9Cbr6YAJi1hLhEwCFjXOYe84u69OIlFZse8eBCNeZ+UiN72Z+PtX1ULrDA8diIm2oOKEj/fKhZ
Pv7nd4nO6Xwh58wkrZs/HzfKXp3+848cakxU6cGsQqtQmEOISfvrt3/+Ym3hhjEHZ9h4TAb//j9/
/Rawy9mTSbLPypz3GDRlcSoHC97m8ju26w9HpzduGZn7UsxXsWGowzTjvu5VW1y1Oc7Jkah1k0bP
jlBZnkeKh6ogR8YY9ECbMoP2hZncC4dorxrj0xtww9gOZg0M8neQhEE5ee59h2Mqr8LbQspph0eV
IWk0/1RFt6+7NuNRIv8qaqWLmNbmW4l9mA/+9CABpLiWtzXsjiMJ8gorDJ+woK2EpQULlO12N8Tc
J8eutl5zxA0XEZo/FQUgbD3cm0Zg/YhwtrdFg8HMJ92yoqZkAd7ag68vAypCIp/JXap7EihQygdz
jUw89TEs2SZ96aney2yE3tevPACEq5pALBp5ImH+iukitH9wYIRrgd9gA8k72CRGlTyJzESOXH8E
vnPgqhduZhpMgcyHMyf6rejimnNp3viz6RMj0MDPtxlF1+GFW7Sk9BDummVL78TterI0qGmo2pjq
UTuulLvEDSKBA88efwem2eyq6VJSNp2ndvyyJNpOp1GfgWLZooi5TxofomqB1b+pXnBPnRAY81l7
9NrYcoM9GpvHQCvELsmMNzvkJtWMQX6IweIkQ7wuifno5LgNAVv+tXYrMf69dvm33lEjm16W/19L
fVnE/7nC5yAadp5Jy2JZ0kJr1v+fhf3nF7z8IelfwqZUmwNEENZ0V0iyr1Oz2uoqP9DnANs71eFW
WKAKYp1s0O+2Gw24E1sK1yRhDDWpAvYx7uYZR7y6NtvwQ0NKOvmgQlYwlmmsOOa8q0Jyz302L68c
eCpo7FzLDOj7RINi68QzvHRj+saF3cMcchgO9fWvrr9JUQFkBKcQvYSiVc6tfiI/3GZTBRfJvTZB
0ycr+xnyGOZeJeQuV9ZXrZW5BVX4NcaYjsmYWbgB4WGYWItDMl11DJoge+r7tnNg74EbY35Q9Tuj
GZ4LMUPKyXm5pwFMQGaZ9EwrTafAIMklr+dbw1/wQOZcbHTS3rv9bZd+0uzLQbvBRMPB6AyWwyCj
767QvB5zNuNNaFcY6t7jQNXrFNrrxuxyUtuyYW1pLEz+NWaKeBvF+XganYMPFX/FE/UwyNE4hQzE
dn3XE3SWx8++PUfQkFHmOECVUMYwrsXu8ERMI8wJKFHwAiVPR5SWeMvlujVwOUaWVeBBg1uH4IPB
V7N166zb1WBdKgSKz0V0JBbQazysaaO/MgYKbOaAiV45vWkhs6AfafKKgNTZ0RPkihaoH3xIIT7P
9Jm9WZ50ybTXHzkTCX/wTdz+inbvzq4LF/8rTueSWLCpRCYxz6MBY678TAW0KDUngqFNRx0mmI6V
khOb47KIwZphxZCM4eQ08rLiuEd0fDRwb63SPh2xYri0tCsb843Vb4lGYn06BSyXTGCjAegxTurC
rvrdDiGT3SglR5asm9l7597X8DZs5OBiwhThM62NehdrekHaLdN1yULY2VX8lBImTJMAz27eZunO
jqFSVE5GNNbQ7cjrEln06OBG24flQPZM5Z3AJVOXhQ5vZqnKXUoO26q0kwMm9HibtQjkQd4ATZiI
1eisH9yRdmeBV0Axf0xV/DtzN0islK0pzJ4r6avzxN0ztOp2n4Rk3fXY6jegQOJ9A/FwNTvzG7OM
/FaR1VxUsjiZMSBXF+Bc1cbDMaePUfThjyvB0/bWPVLzxzGemF7RqWk9rJKDNTMY5P3F9YBxMpgf
fZ9ebE4ej6Y6KML8XoCS26N+A/g0cUDoes/O53OXZLqaw/jeF51HQrdChx8uhnLEqQJjQXiXL2vV
hCMvqvmBQ5GLUjqSALZgDdOc9HBxweYkj1aRL6j0hBlREDxLFBH2sHj5/flON/O5AqkBoy3eEE+G
yQdXYuS32UZEcoHEi62PaIYsBAK1ptLayuIhdax8p5OQFTPR8K9LXjdh/1AYnIkLhj1Ux9cGM1wM
cjOSAmT0TPIvM4caGZrlpg9za6eDDO45am13QrEXidFcQWhwDwZfazTb8X7GStbrERWH45C9jnTY
mr0loQyPIvXyb2m+pqkR3VEDb7HTLdmiVGZWwPMAtcED/9bpbQzFNJuTDWsvRULFI9LUTYcifQGt
ZL21WPiAInnmtDLcfjq7wRyRvza+BU7uswQM5PwjpuWxxVvazNpjVDCAVKqac5ozxkJQin2LuM0a
aVIr6k8H2WJtfpgQD6esegoweKxmiQWvpJMSFzVt7Rh72RxPDxORhVVDc9JNvObARmjvUuJythrt
U5uBehrJRdrk7CULtDzxA6hwEwkmDJ9Jn7CJHZgIGDXD2TqMaeSvJ6j+OyP8g0CClxm2r3LAlcX4
nmS1Gf42DfyDJ0nFtrbMz66kH36lDRDk3EQqKoMfXeJ8NAXSrLA5u5qsX1pdSwByfc5cGs0xEryp
CTCD9jjZR4hxTsVliHy0GpshF9mc5mYsBwxPLmIkGCw+GJnDnMHphAg22ZZHZ4V2xdy8OShyRBd8
RgTEhgl5eYyJLCRvJKvGy10C3jGJWyYxuv3D6MHe4x2sGaSI18gH+mJRJ5ORVO01Oeo8J/m6dlxg
7KYw1okHPnngZKgHn0764H2QQirOgueEWCg6FOyONuc6LTXoWrk+9kG81/Vs0RUqsNVW9URPn9SC
xu7ICuUFbWaM1hNHfMswz+K6vGTucULSITKoGUMAguuWebdGiMfQI+2PrXR+QSlYJ7KUCgLbV711
LZcAJYtx8t5Z/j7r8DSFJkktMcFsQ/9uOcltL4wN0KWnlqcN0jQBTFlJHofjoTJLTdQTFqNZvIcE
V8G/G5kjmJC1HeuhEvTLWIA7O59htaHuamzVHvpGSfht+WMx9meYWDkzbWcgdPUcN8mvXYWMfhVP
HHqoeC0w35ETjx1pQMbK4C/dcqA8gr839oSDYcfkXsOIiAH1GN9PAFYyApOATSg23NI8YPlWu1oW
iPBgBMbCehkbnvnYTOUFG8WlhXq+iqLitTOJb0WQdtNZUbjjE+FBzMOnZiD1DzgtsLPoQus93xpd
gmyCM7XzmFQPOgcKU3ElpB2EabTgd01xcLvkZaxKpIPSuKKZdZ4HBdE/zYCMTvG658a7MSe1MTFO
LkNF9M4tDjAG8FvMcMNdS+wBQdloqcz52BEuieznUk8ZAH2XA8TIt6ldPI1VvYHs+uk6dIUMYjpE
Eb10glRRxycBDUsYe5OXf1PMpPd91oq1IA1v08hQrgQUCm31/lrB99wSlZxs7OkFEue5yfQanv6r
qJJH8qQHACoFoX7p49BR0io2iafekTkMMWBtsEXqPY6ZKzJGVx5HqFYOxyoPXDYSVe9TKsWB81RY
0YYCLIS7W+zyzm2vrRoEG0UmFwfSBmy/fS29R6Ddn0XWkYBgGxvcuZuBnlBLu+oU642oab8Qeclw
ZHby57Ex+7MtwuPkEwQWDoL75jRiokZBlM+MbMsMua6rD8ImWVTpBL0b9GkmS9OuKxnN0XP5Np0O
rFs93pQDhmPygSQNSmjdXtl+Z64W7JPAYXMgdo3XXlczBRnEqNeJydE6rcUtiRKkB0q0RJ1qr6D/
BA4u1yiTXEeqvWjcdIfIlEeNbA0iXNSI0iu/JCMw0dKjjAkN/4Eb7I7xwV1VyOi6Jt6dGxwM++In
VGN4Qjm4nIQoI3Qm0TQYAQ4dC6ifn9Y+gOz21NQh713CRVQ9eqJMgQ5WMBUC48ag7Uw/PHJ57ZuD
Fc93Iaz/2Dbu+s5H5TjQgnOIustGbEfVHuMgIseECFV6wahtC5TRhCz4Cx8Tf8t/kHQey40jWRT9
IkTAmy29N6JIUdwgSg7eJUwC+Po56NnNdHdUSSSQ+cy95yYSmr4mW22RjuHK9ZAna4W+TDjDpzQG
kxQEfUss3a3vo3uqTrEu+bWL21vQOg/+RBOnF6OHnglMZQMuZ+aebQH46rA/x3dId7eIlNGdtir8
NF+LZgoMm4Yxkkk24sdlIwCO1yX0vgrG5FClV0XCZlDMpwmAvI+9Py9IXk2YY9RGVIFjmJius1Vy
UTEEfm/a4CdJbEYoiGbUQD6r0MuWRasyAEkPlZIdSuxeYuAkdRs2kEhiViKJTxSHxQrNAwN/Z+ul
/VGPq00/7Im+q5aqTWdDebopOxy9sfmniulLSq1uA8iSxx0NyyqsSopFIlJNf8u6i5jyDFU5GRLY
5/+EJ7k6ZPWlhf2XXRF8pg4wBNXwE+7PB286MEW8tzPBnJR88CqE1lFubCd9z0ndOyGO27Nj7NZa
yKka+Sx06mXZUOeQ3V7P8ng6v8VC8eUNZuJyRKFo+v+aHiEkjRqAljp876JW2XsYHWcduXuh2cIS
0+t/DKLn7Jz+7MHXtrXLnOedrd6Ky/0bN+hElHqnk+u5JUFmG/1Op9uE/ti80LryC0ZAqeISNj5n
/tJXwx92WieZ6PVK7ZiElpvA8OHsxSHZkyHuw7ri+iIPak3yVWmLD/p9yGwlt/ZIGTo37V06uOjW
KzYW8UZgRDd0b8VfVeCdRvcAdH5XWVo5t8hUiooKakD04mlRt3mJI9RTEHX4A9qmRCc7KHkp0XAJ
QXPMjZC5ms4Mr9fIoOruJBMidmO/P47+w4aEO0WKqK1zqmSFMjZJ39WS3YaoqF884gyZj6BZZqZa
M4E1Qv4BaVOrxNVZUmasOKr/tiPxK2QFDPcQr7Mh131EEdY4/DwIzn798WA0/WehsjkzSlotV8UT
MLMd7yinwoOakuv4L9MY6DUuax8Uegc07hvVpTUYjXSH4G3bmCPJCcwUKlG+DV6zIXlsO/3LqHNX
QrlHfcFA1M9uauj8GYNyTaqwWjDEzmF/VuMiMaclcgtBsB7WoudiNDFRm1yOHuzQymPj6cOczJWK
4Vj3q3oR0qWwggFa0GebF2ypX22b4r9DfIUtclgFOmiCxtSOTc5206mCt8R8WgEjUyz1Wep/5xXE
2ShkAi0HzKuoo7w+eeYlJjrwUuusx2Wri2Q+jN3vWI7PrOnDZVUH7poqD6Ujo8ugYu+Ms2rpAtVk
BbvWu+zl9vXOCQ1zVvvlNsMFhcCpotIZUTiUzsM1uhFuh/0b9f4pJpN6OrKILN+hJlxnEAVBwo03
A0MM3BVKLaZJQ6v8xk2Pjlq94kOlOlCI/Ultiofcm4w8J+nYLrPs5G5LSRFf/Lg11lFTMkjCAExn
2n2XebrUW3LQWuWkd290AXy5QjMZq5vfgVtehAbUqQ6yU6sJ2NFUXlkIr0aG6rcxFcKuTo0iOBiH
77g3DdJW2lvj4UiJBPbzmAvZIZDBLuGwhR7jCQKhOD8/NOC2G73FPwkQWSQeDe1UWirdJff7U0jj
Ds6BTUHIbeCQIsBRHr/JKRPOr9foXxrfPAvCsBdZ2qMVCBDK5f4r1IsXcxz0kuUkvSjlSrcxQAyi
ffgaB0VL7jbpgjvH/MkVEG3FBP8vu9Q8M35ZOLH49tThmYQJz4jt36bnxGzZnNPdLCQhAcg8iJMN
8YCWmnHGhowEpeataaNuRdYF0isJWA768pJfPKFHyZW1A5qS8ROcFIPmLq7mtaldhyjjpWTsO2sj
nif/Z+x8erMWk4Dkr2MTPDMBr/bZid7gABtmbVTWGk2BNQc+ccN4moG8x5+JRixyV22SHEIwtHto
Zmxb4f8kTQ9aQxBTFXImM6EFNeLkm8gxbjExgEqGAFkJ33OUhjVBUYgSmHDzc7uhtw5V5chKkxQv
rYBJyByHsK51ECCbIwt4eveZC2bFT6g32yyV85I7PbKdG9lkR9AGZ06VJSPKmUUIAXBdgHdK2my1
CY7XsZ3GF30xjBAZrKD9TxEyW7TPRpe8wf1GVVLvQosMTb8XWyPPtyQxHJwx26M9PEUDA+haI9Ul
0sall1BPxXkNEC95aXr28d+HKFRhQIMYDyO5t7Ev9yUQ8WVOPqQDcMwd/I0bgIeuxkeOj9eP5U3m
iIuSfkUsJn9wptGGhvw1dvLKveLFh79pdJuFqeSHKixUwoH/rafJzjUFaMZ0R15ku3IsqN+cdMSd
QDt24CdY4HaHFzr6aZ92yZzmgLBvLgtESAUOYfeEu+xbcY5ZapyQdPpY3stNmopdOXLIRIPKUBrM
VEa9N30jupkhKmu4VqelC6nCJOvxpXltswoKoixr+fCG/IfXbusQR4jJ6+Flw2/s88RqFflVqXXM
R/sT/i+PXJcCTIlRRlf+aWSqANP9c7CNSVSingvXO8cgq1ZJYhxaI3sr0/5B4jgZ4Za5TRwWcmPt
K8CJvAsZXDjGcm1nWubGa4mEKP6GmL0p7SBzEe4UGhfekx5JG7twIqkO+nRZ2VGBV4lpoaeXN1bC
X3kaLyOH34Rwm7NVgedLtTuuPWzNnXyDo5TMbXT4yDGSjWRGMJcGh/Q4Ov8MokwRNL5AHGjQCOXT
cYl6Y631ipCqeJV9oBX8AGb4jKtfU1HspaegBCZJlfTe6mQW5QZbNUYWsGQaaOXz0BA03wB6DQeH
eJ8e2wb28GKpQhSgriXQSEMe4jhbQir5JXRkqM1HMQ6/al+tJ8017yjTXl6LxERnWPjWtcVBkwFx
XjdSv9lUdJEkgbYutmlARrpnvOdev1D1nQWoT9VVqlt2NWP5h4bkbpudNddNsk/SvmeF2yi/nalc
q7z5QVmbcO6TGVwW/4gH2kUDN5oWvgQJUktoi3X2GiBmIIE6EuF4zrEPbQfV4dEq3aNqr4ioJD6u
BttmQeqoCoBHWMkXQBofIudj7SOmC060iVyowtGzDzSu5jTcJvhLYbdewib4yZxgOyDD9QzymNUk
Pg+SuU7RQ6trAT75OW22DS0qCb/MGLZjj/9wVBMUZG6+byUzJ39QFo0b7BSverEh3tU+RJpOfZKV
3c/MIXkw7UA4m3As6B0escZz66W0T7renfKYwRqm+Qd0kJlUdxQONTwrvtShIwXGqe6i6sS24+Rg
C7FtZf4yNcTcMmE3YDn6Q4EqDBiHDW6baBg4WvvesazyAtAw9oBaUVPbg6BESCc6LqOgj8mLn4LL
WxH5eY4c5e56jB+LijzW5s+JeZU1aAC9ah270rxk9jSMCPipcrJAYe8RXh1ecjukBPRRuU78p/Yz
DA4mrthTOnbnnCs3xdpbesFXl9jvjaE9xiTb9cAk4Itqa1vwv1zkVRSpxinGk+VFAA7I7Zs7PZs1
GCRznIPFyka3WVTMe1MNBmrvqPMU51SS7NXKWRrtKSQQzBUMJitmHGJg3OnmUL1L+iuASM2STvEt
cPh8mGm+1KbB52a1T7odUAtROI9aGpGxwjKHHJwOu7fzbcNyItFeGZucpeU1N81qlgNcqbGjF+4c
HWug/UCdsdUbAd1ulK9iKOAEN/OirJ8B/TCX0jLo9Dcjzq8OjlAkdBBfo+Fu5NlnW5g3o1WbeRg9
qAegQDbtI+NhmYXhrUyjc2OnO2iUB4iyqI3EUjWNQ27WT+KTyR/q2c9WP6mtP6cKRkQNmrm+q1em
1X1MXg5/+oxNlEsoCM1PLbcetgxfJZmsSVeCQhyVZdBn2zZuDmUnP6Ih48t2Nf7k0tokVvDPtY4s
ljhUsPg4Wv5VlNGTFKJhVTEJikrGVPR/a8V0zkz7aMO9is2vdgvgWWoK7aclir3UvlBX4947Zog1
s3A4Y1xE3d8p9bpr1DWiGF7YcOGh8JkbZXozSI7QOjItCa6fO5ZkKhoQjiId0t7kXorslWXLRleO
gv2gE7N0TV+iDZCtQrBJ4M2LjKXxmG64Auxl1DY/ajE+7Na+uHZzyVLxcrvm4hS03rbjLhFpIegl
gc9P8OWTYhwjwwiqe54G2FkIDuXrpX4jnEBlTrhmUYxtmnFD6uZTUCheekQ4rCCqL2aPO8NSH4xf
M8A4fBt53WL5wIs1f3lyIFM8GT4LR7FXfkHYp8ZGE1vDB7MMMsy4JxHGqMvSycwZjPowZ1BSpbeE
uiUCVN2lgPd6/iolZiJj9VSkmLIu1Kxcl9qTAOphYTsEGvhwC+sqX+UW4jRMZzPNOsLEuVsjAjhb
RHelobOoxIBEldlmxuNhKeNK0VPQZzXWo4JRmaskF9YCPzXjHZRWmBRC70bEirVGykeTkpInfu2H
ErKQIjDVou+rkuAeuf6bXSv6XmUwOVM6MiTz+hQyfCyrBgGVgmWMWgyqg7fruKnL5NFaZEVjWQHP
imY8ybNDF1oGmomKSQf/LQO9dOan1AmRPWzFqL33UX5NQ38XRhhng6pNoRjg8Cxgd/es6KYbJwbv
G9r5wzBGfWOqlKORS/pO4ZUz8+E1OLB9abzDSkFcm4lXRQcbD00FnQw6vtQ/HLU524Z1Ml3atLDG
MRh3hjVD6eEz1k8Opp6wVy8W8VhutLYBiE6woWVPQYsTlpFIaTYOTf8P4NssSLxybgJQtbXsj6t3
7UvtKFijHwnbvTCFPSUAuWbYDF9iRD9t1MrWI3SgG5mrqfZAz5YtdLLkxdA/2R3jmxuHh9TWIIiR
gFU1EvSqu4zuSHlAr8hUALnWTG8XvotpSt0NJclbhvLJG82xjDK+FPohYpQKq9ab+wN29KLf2Uq0
qoV1GwftnhHvHSXENpuui/6hxtEZxzyVdhStMtu7o7A5qrl4kwniVnM+NdEA9j66hkWlNd1HyNuZ
UMKEjO2AVbNp7GWSr7ABnKlTubs+wPT3m0jJtjkjKF6EBcTScx0aD852GrE2maFh2jtttK2VkHlt
fTCUiEVuErBbdx6VThiWOgyHfkRPw9M7KO3Sa9m1oD+rZqUhzw1xzXkeVVvYQAs3xSifmzvTgXxm
lFj0RCl/hrz7IQMP9RBgK7e2lV0BfxXjFXvMTndIaMBwGcbtTuK/L5Asi5KRe05SHRGgA8/UoH/y
lv6OcUX2kJnunMzCYjhGv16Gfz8whML0D8ZekX+Lmm9xxG5btsTeKg3bQ0U3ML3K6m5X8tFWEP88
DxdG37JmqbEYUKCLu+ahJIs0NiuRD1w50/+lVXAxgAQs7Fg5uknWkisRLiwV0ytYtLD8V9vVAYT3
GVXXmYRim+8NBRmZxywdVLY7TBwfPolbtpbe9Z4b2meMUMhoTTYJKnxtGWrJnSiro4ioGiAIRkQZ
oz3JsB1ySw9j2ixVFE7shM4FZxdKdfrhWN5LUrVIlrroCIMx+341Zb5RwBkt0xRGUCwOzNVmlTPe
R2Z6NHQschwkeHblSsKM3ZNvd89ubDeWap2GMv7xLMJpHATRc8/yN51U0g28623ZXB232KAxWKtO
iciU9Nyw9z/gqWMnU9bs38EmpsRw1s1HOhkeyVbV0DoQo0W5NwMEsU1chv5KGP11onnVwCM7H7eX
Z/ZyVqkKtTUQq9qviK1O7Vurk0nihccgog9SR7nKHOcUOslZS7uV7eMHdnXe27TckWaA50bBEFQr
6F1xukwuYoXaklAP9LzspX3VOI75RNwskJlJet/O7ZhyRRtaoIPd8GZVHQb2oFvwyJECxVm2smkM
3SDdGi2G7h5jNUYfy3cubeJ9xpRyM1KuiUcIr0M6bgoFSU2vtvOeSIPOrMtFPtgXYoQ/9bED3oq6
GXAjYSsOPKs5lohpmqF9pTmMzMKZ5oS0qytXDd/IFMvXWl+kq47hdIrjY4M6aVWO7S794UV7y1Se
EIF2dq4TFcv8Rd3q8Y+LtonRp8V3nA0pvwaA+bELtmEJBzppKWuT9InYxAOaKQA6y1jbaKDZtbQg
ZKBpSU5scxTb3R+pzONCR+mGcu4zDBXnkFvbuOtBgEXQDDFOm4aKCLiCHM09FgNsm+OuYIbtMDuw
xrRcEYG2VyKesMgA7Kp04z4dCqyc0sdvcVaxTAgAkStdcuemhRYtfdQcc23Qn2aXk4ZIf9vr0+3W
hCvC3sj/VAhlHmwOV2p7LUbbX0LUk/kugLpflO2ywM2TqvVAABMsLhlzb5eO8NFSMTxSXAznJDBX
ZhBhDMs5wb7DRtcuKAnfEXmFi2Sy6hIi62BA23iS5G6emFwxPhVDvcR2AwcIpAdULoJihdcDwK3Z
maZftom0Ka0cZ4FV3Cr2xKe2TG0Sb42q+DPVsdvIatGpdIs4uJiq+M5RlxoGRTpEvQuxeJKDWcBu
7FyYvNCXQ8IwZLXq5z1p2ZRc0Q9A2DWtJS9JYPfz0nBXBuBhwleQ06tu8updZA94ERdBkVWHNM63
aSneQ0QpnffuZZqzlGZe8zlCBzejuYaYXbVSNk5TTU2Rj7amerHvOqQaMz3X4l4WI8uBCn/nvNP6
N99gAZE1xlcf2OGu997zUUQrX/PBMwwlmi9J9A9rJkTi2PCFR09N9TXNrDuoOQCWiGrSk7saRmQw
V/w/jPdwG/I4vEAou1Stqt5UT7YAMoQ6LwmkfJnGOIWwhMMRl/OyNIziPMlMAXaryicRAgWvaJof
hUMImluF7xQJnLaZGZ4FTOaFaeogJ+tOvyfqOTFIDA0jHBZR0h0yvYDS7LG54bkP4/Arl+RQVZ4G
4tNy1J18WJbXfgqplNskC8Q8bJmhGkX2MvL26HhD9Y7Vw9wHEjmqJ+30pdCWOgHKcJH39XZIpTiF
LTdQJnr3k74omIvW1I8d67g1kgtcSrb1BB8tX9KDDYvzJT+MTlTtbdKoZpabv6dmV7xQk3Tg4TVl
N1pFefc9dduMAMxbvXg02BOwXfAjDkDIr9OnmCElcpHovBzHjdfsULDwT59kor5MHdaNBm5lm6mk
hkbS3VV26X9mqb4HpC3fURsr+0xlxuP0snwEVrW0ooYoIlmOJ6B6rHh7yMuG0Z8qj9Uq+gjElcqn
UO0pDdi/DiUzPi+jfx76rTtc4SlMUMQclH6sMqBXWHe1SNt0XbuaarTI5NlO2cdbSYuttUU9YkbP
toYa2o+BZPIyqyyiU8bePpJuTTnvhG/10Fc7BnwMFIm8iooa0CyrEYHQbQ7R60lKzVb3UEWI+NUF
2cD6uX9RS20FkoJ4Qkxir8RMS6M3hmszNO6DR8wSC4hrnECApqjakWNxYjSvDJZgWOB9AuVZVXhE
qW3YB5obgXeI35N9QMgTP+vdkZcGNakaXtOWG9ANNMYKsrgQwgwepsTfA8WPNdu/LrZvFGc2Jxn/
AFc8MYGlNXnNui0osCnBHB0NmgpEMLlYGv13H2mwWC34zMU4XsaaEnRg44JSAJe8v2FU+aytrtq5
rn8hsAA1naqdXVMSu4f0dNAImM7T6pJXCM3Ivib5CzTktCRtIkhP6kdMSO9YcqWFTP51HCKmp1JF
sOJkGJlqWOYS++rZdgY08i3GIc876dGqrvsY/rjCt6IL9HWWwYMXJX8WI6EaWdC8quRPhD++IBxk
hsgyWwQGg9spvcdRuNxLEmUwo9hcw0Bbel1OcccZ8TqkqYk6QBhOZBpRHF61IJ+EeclAgcIUa9aN
QzdD4W1jgGeZUvXAgl2Mg1bJkDKiAtXyeKPnX8Rwdjukmf3MZ27DbpQ+xyyPldKf2PuxLTd+W9vH
3po/NIWuEUr3sLJbY2Pk9dOvqTaynojMUkWg56oo8nsTvfQVwZgJatnS1xXNJrJKzHFIXdIcfQ4I
NQTB2MedZqXqsBwkYXXSqlZNEP0wc4046xFMWYXYJjGWDztFGdnX8YNhCfmAwwWvBYtu3uAGYaPF
sM7ob0ozaSXyTeaaD0INo0XQ50tbezhKQbIYoGWjIZSZ28PXcWvo1lEXPX7TZI/QkNjPpjBnjrdS
i+ZL4DnalJpzRSdubLVDXmvvXcKhjhrogfwuDaprDu/hknTVlgsLvQQT/ir4a3392434JPWuxmQr
Lyk23YA6egkJgYYZSlfCIE1HPRRCk2DkMRkv1OCNn6pC1tlb47vRIAJzIOHTNvnbrK43uUf7aEdI
7OoIHwYdaJFgV+I63/D2/+YMug3Gs2yDTiTRvafsftlVQcYtDBPhfNy8IV7kG2iIseLIvSm1Bz8H
FUDzHxUpwXIQg+FsRHjyQwK0xlbpZ1SNWR3fk87FqQMjbSvKrd5bxYnZmpn42ZzD5koGVjt3w/oz
VbSNKeqf3Ixv8Mx5cQJwIBAYviDvHLpx4xs/0lGDWd6SUjexkfwAMC0TM6729LPDog3hn/MPFElY
wkyblJb2FFtqJJ2DCf5PpozjGqGuwhaHlo+C2yR/nZOBtqgT3neL+SMgBnERuc6P4VnzovYbEqdp
Z1uUdvHV5X6YGbzTburUk86SFixVWIfFwTrW/dd47zTrX006b4kIgqAFVEVKuYwgoJ6UfBt2gQ/c
T5JJ0EgPnhqq2aqy5khqiG3Sy4dpm4+s1THvB7+Mux622t+YpOKAG7WD1uHMQWPM0V61s9rAiM6c
M2WYPquFyjLyb9ABUhErDokUQwhEO9Zk+U/DfMWy4gXZJv2yjnJt1TY38A7UjQYjlFjvzzbWOMs4
oieN0Z5N29rCZQmBhMRSkN4iJYLQ/Rllrli7sf/ue96OwPEn0W9XqWvv1ih3sL57XlUewLj+0ISF
2xccODtZ2sca3m65lAPcafYR0Ubo9EtKwB6u/O4KHq9uWI6CdIEeF6bbTHcVoUM4zX6R+XEimOMt
HlD2Jrq6NyDGoAdSMLGBwykyDHYie4Y9uHvNGr/NrrXRvwMptJ1/zou8p53ZFtYRnf23GxLdx36S
70fOeB6qZxdUcPcHDie12mSKh0XSY8zQ9ZTSXYGij8WrM9YnKZNjXgNT1QDCM0Qp5+RdMm0NaLco
eFV57MmgXhgubKo+wYBgTOrJRPJfC4l0Q5BSV3dH/Pt/itl/BsoK2MaOf7ULvWqtWwKSlqWS3yz7
axShnR6Cl2fTO8ZLIH38HTCkwGMkN1MrnY02hE/usCPFziaOc4kFFwWpoOPRjX8yAGykxri73BLl
iEcGzDyGpFWSJw0NE9klY2cS0wexhcd2YLd4wMG9BO2xwJdI9lqESKCKUvi2irbgB3a4OLcuqiqF
n0v1jbeCMeUcodKGYe0vw3nXMiY2bxJtEuOmAGZk3B3jZc2ao5kobI9w8dcjAvqB/LS8+Egg02dK
Lldm6FyNhsUfDA3GDyLd9Ozx1tJqbvl/RqUED0JtLTKL2mdIImeR9iwfLc+7Q0v5qEshdvhfuTmR
hgcdzTlxO9i0CZOScXFPwv4tHrN3titzQ06ZgSQnm+I5ZTqAXucyJRcK/bjxC1ENL1wBG0KDkjYq
IdAARSJIwI0utpEL/qHL1q7KTrgma0j1bVwcEALg3qhbZNpbihGULJdkpEVx4+Jc8T4mUJTYGJ5a
u+/m/b/BUR9dVONWgOh3Illjb3XOeMYw9iCE5p/qiK9E54D3tVLZcvUrC0n2sXf2MxLUuROxc/Un
Pt2N3bS3SAv3aI+x3tEzG6b+qFPcGum3J1YWnrK6heQxanwqMZHYjlaeybGzF2mWA8cesbf3wqGd
rflg6pqxfb3t/fTlIFb2iQIMEhZNdr0lIStF9EIuYWRfKWkmDylMoacXlz6kzb5eagCXel8zFq0W
7eIOmOpYbwXjF9PFtzqWNLgoPRpEGesMvFlkSfqFeldpJLnZARrMitVm6z4ai8BaV17KENPdZHlZ
qpFclExj4yLtXqCUGCi3FCn2uHLSfEo8Gja5jJaiQ7mdubhlsZASBo4NU5Bw1nkCfzk6k5iVHjdt
MtfM/Ecr3FvuMV8cMGcM1FBzVFUNJcMcFzC5TdqjbMwHUr+7M81j8lr/1pDJ6mn0U1MCNG5zMdz4
jCB7XdgZRTICT1bLB/xDtwILYuuGW8sIrraBxErVueqjYjhC4juNKYqmJNbX/uCsbY0S1BvABmId
XTruXhnjg9rpTzfjv+rMC9I+Z1akctvpmIrRmS6wrb0NuvyqzOZWMKCQNfMML+XNNwDGBb3/DrWM
eoWno0boNFDL1Yq/VJSRWn20WGTp9S7y7W8IPuckRafuDgg4YD6UZsddXy7HsUJnUlw9B3uU1Km1
pjKlMxjP+gG1iEPWFdzfA0gxrCKaywtv3VVPXLJmJH3Muwe5QthNWO4TIb4oj2dJ2TxFnFFVYkvr
0dOH3SrXR+4mw3PnbM0unRxcRnb438Iswt/vK5tR4mXWgbOafKS+dkQqpc+t0T4EsXKVEbGhkliE
MHBORpByJmSkmDntSiL5MHT2Co6tPMf06gzpo4rQGFUFSY/IK3AmUQpK82KpO50UNmx97FB5wXDv
OVTEqnSoydO3SqlXdY0WyibJEOrrG+tvgCch/WTehSl2tEVUnDsH0hGaAqgAQVPO9BES0EAl5tfu
EbpbQXY3pYMGlq0rfjwtJS9T+9VmLZIbLo/4TD7hXWIdm7mMsOeG4gAMj4qNhhQ7V5KvgGkimgaw
tDggUOpIJWm2DbGwPmoFSAOwCNd2Z/45ZJODlhXPygs/eq05FGl7q00eXVEYpE382SNzS5EuGrZZ
uEqVBWDEYf5fEFIc/ZBtenKQaY1e9RYK9AZFnG/slOqfTfO+i51DydCZNQ3zFAVlAH9k2DkZAg7x
ygySUmwfUmiYBox+0cR1LlYBy6t3iB1/oo7tuxKgjlIM5eTiwdYd5dPUm6MOvafAhOprwwvB4XtG
nYYXwFwVONrn0jsbg0pwUqhcozh94Se9Zw7POawZeAT6Qw8dyZ9p/Box5skR/jzMq288RuPMbKky
6pCQq0AEyEKV9BA3VrQqPJbsxTM0ojcCMU+lWzHu62HeK+1cK3BRg5HdFzU/cJOMHwoq63U7UFar
6adNfRNMJJ3q7ip5smRhQ2fW69dR15y1dNuna99DpflQdbBmHaqKRRMGG50vY22lHEj9Pz207gWZ
TdPvLHTlH3E7Z6fYuQFnoYIicN5q5b2Ph2OX2ig6Y2Oph+pFRLRYrDLxApLL50g6HXOp62wPzT74
MsWIhA4yEHu6G/6Ygx2qT3tsDq0DGKvCt5Cg0/LB4OIZ69YkgiN/kepKlN03ZpXptY0yblOSXbBN
GfV3586IxZ6VvOlzj1MoqIZ9FVvPWBFrs+KqSMd4WBJn78pvy+cWTJjTM6lQdh1MloVnGVcTRYI1
VCyDirMWTDt8ICTsrlt1ib2RobQziIVlFmfZ8dpJtPM2WNKZ7drmMkh1ivAMAY96E7YllhJIKyFL
Wrfw7L+WuoAic9M6LBiwMM1dt+LDjpgIDp29E3q5T4mOnXUMwuKxOSp+8h1qfYXbrH7HPQtbkI54
ubIK7RALrqQwyolakcMssRaB0z49piOM65juo6aPJFtSn3BP9GLNnD6Y1U5bL4SJLqkw0j9r8F5I
gLF7s1amE6GwDcmX6joCUziUnebqtejAuqzwiGQgF6rPP4tAece8wpnF/EJqygUNxq7SJ90LdvC5
P9qPqaSqBY5E5Obkkg8mxp+EzYuivxVEAEzuKQ4aY5YrMay2gI9HN7Kf2LR2adh940W6/UefqEn5
YmfJdkS6fI1OwaEUIU3G8YNQ7KiEOHDtrLl5PWOFjHkji2BUS5KZtFUjrffBWNSwc1d6dUy98t1M
Of6qHPd/PdSr6fewVbGdduFNo2+9nBENnfK3CLP70NFOWkG9R999NMNiZ1nWr8+TUWEVm9m23AMQ
Ql1F5hdL9Wk3V0zyGPZfWXr2pfWBsWmdls4414zyHIsRCXJ1jWx/2wXWtxuPW/Jx130WPb0qQuSv
sGAmajJmv5TwZAx+UGN7AgDiNsYOi3hoTy1e3O1cgQTMVIiOMqgK565DXPtQm0dvGrb7wSvB+nmQ
eECc2j6K0mdhQfUbRbrPNc++SEXc2mlfrTP8M11PXzRDNaFkuqUQ/ycIM6d1lA/fMfWZqj3acnJO
wr1flCb7YupCvSMLq5WHQWarUcPN0KqsewthXmkC7oPTZXOdzT3ipejeNsyyByiyrF+i5RDwHLR4
4GdJqv953ppblhlHDYnZtYgQKk99hn0+1KEgsDq/AKS5GCJfewWUUEXRL35WXhyzeQYlikyVhlxT
jyQ/vaXIL5Q+OvPjMLjv92ppfzRKvJ3GAfAkc9ATiF5tZMeRKp5DnmGPc8NV0NQ1NRvtuo3IiUxW
+FfDSLx9teZAmTNY7MCj86t05IgzCONLsL6hce5lBr3NhXepjktNsdPlWOVPB+V0LxptDjGoCNMY
sIn63Zt0TznQ7mkV/lJ9nEmQeYFoeISTsdqG/loF9M7KZBfQNOWNlJnveBFsatGDCUymXUvEY+9h
DxDSfQHxoh5MhhuWlQO2lqGPEGFyI82IDvlMczI63bx/yBCyj2rygBZUOXYS/Ui2MIvUMRaplX01
8DwXAbE0zM7mRRIzugfdH7uzkGn8TItQgHQQukdXuwZoFoEN0EvU/dY3VRj1DimcHEjE0NZwaVLW
nI03T222gkXBDNcSqMzYhwxaFBNU11z0srnZivsvYc3uSapfY4R7Nqn3LWJ92IEoaGWH8nPwlU8H
SeMgeEGH2g/nGSPk2WDxgdWt9pnl9d0186stmxto2Uknw+oAf/1Tusui5+wyCvuSob9ZjJH27ekM
homLeloRM4yAZRvOUnZdFU5Y5/E/js5jOW4kCoJfhAh4cx3vDYf+gqDRwjZcAw3z9ZvgRSFKuxI1
g+l+pior0VB1xcBKbYvCJ6FLtnP8E/6U7qzaS5ngRByh5rp7AT71Ddt23pelV7/2VqE0iISrHcDH
0Uesz2e14xRAMV5dJvjsW+u1kNwqlg993+puwQBBJAEMuihaQt8FrgXB8MauqNyLh9vKfi373KTO
JaSmqHccpWgwNA2mBgzPcNZSTDb+ubuX1x85CspKsyqSiLpxU0ixalvSryT7rZp4gKb6ZXABsJPs
UzExwarRgi6aHDeFDMKjKRnrsfHGsDjvpyhRdOzE9NHMNC0TKZi39d3shTnPN4HB5PwW1zKSr0Ea
f44ZWjG94lLQXLKbsviIqy1bgczY1QRWuqn4SwVbsJuHYHgOWQOgYUq3WoIeAUNctu9rvA8u1qIh
7RsqX+3QlLM8ke6pDZrfyA7uZmktVGz8dGHxy8qihsx5yET4L3JRi5E0peL2ZlvxiarmnyC/feGF
lcBSXuDVatWtGoO73T9yfmeVdtEhC2xiV4FD2WinWxZYSTT+UsttXAdhlosJGn12MW69Abtq6Gv7
sfwyB5l9K/vcRYigA0Ke6f46gXoAyp0b8UBjWmZg1yxDw73VLaOxAVDtYLMCqA6+9N50BgIXaKRb
kuSexj6qmTlKrDUzFTOxN62QJSJS7j9PzXyw9BEb4PsjbllXs5gGY+MIFcqPlOzgXLVnumaidVxS
5ypOdULQrEUIyBiLDyu/TqVQIeTJ8RRvn3r1ULNXZCwz5Kre05iiTPWIAyBbhmOLszk4yVk31Zv2
TxDG3EWcrG0zfqUFN23WvJGUEayrNPiK/fhFMblouvjbzFk1+O5mzOl7Gu0q9IJCz6reUsZVDbaJ
BYx1nrt8LzMeJIU4zFb/BZr9ZRA+4WQiW05Q7DA9G/ReVQtf3WVEmcXYTEiKpG6wxtcxm+tjiqCJ
EAcdIIbDaDSU/HmjbUFftIt/Ek0i9QlrmHa8aRGiPKfWr53m+QubZqgQKHnZufGyBZKAIEYJmKAb
Cfkv8GCGxAx8Tcm1nmTNppwN+Wn3Hdf1rSWYM8IHr4lgRan2AvrmA8nHq2D3uBc2eevzftufqi2a
Ps6iqfuNNZR1mvzUaLGWSVRuXcv64rN0cqLxrkAhzpvkhx1SyNMtPUgt+CGBaxtWhM3yRN4bYa87
r36M2HpBQAZygft76fjVD84BcozrkUTsiLhvcLiuuahgma5AGNp9NVs1eDsDyI6zwdJF8Zi08So3
Y64v33EJNw2e0disPckGRadSCktuS79Mt11rAaWWDaFPtWAPE93Kl25+J7pZ3OOpz3bsfrxA/dOw
r6fQ0jWoQE25tRpkv6mEZkLt6/NB4dMU12AzQQ5gmYxzqGHMnV0+ToZgvVTvcfRvghZTBFEFDoYf
5ygyZIKmlj80GIYUruKiQU5NTcLn64htM5Dsrma1EQDb9g0fibp9BPlHm2mpS5620cYXnPA+vAWT
70PFxB5Gxor7qKzA6cmCJWqE3zMqohdmX/taIiR00hfHts6yg5ZiB8NB6trDn4PDBEA4wJhXEkdf
4oQhOCVfsisz62f0jHMBqmmIw9OgynPVNkRzZpC2+JCl50GrUjSrhGIG+Rk3xTZz9GtCXfI8NvWD
RaEyQH+ZzbIl/RRNos2Un4lvwSEEJTjbtMbaLcFCZj4O7RsHgyABr79WcUc/hM9IwE8FM83IJ2Nz
qzPUcwBp5KRMYrJBTtbrLnFC5C3KQXtuWQgiCiHQBb0gk9kggenGOCxyrEeYqUdmw24lBLRcy4yl
JPmWMOVw4gqNmJsCU3pL2ciOFG8t/OKBvAGQqEp7TEjBlkmS+7AAzI2dNT8Ge3eeO4YCJgR0gBHh
CRX1NjCH10TnHaxylrMm1hQHd4GWdxUifay9Jaqq+YFNJ2v594xhFf3K3RHK2wW8+ZevySsdarK2
bfmt6uR5nDR9U9VWeiSNfIXbW3+IaPjAoYUqPhjFeoDccvCyu+n57ESj0SQ2gCrHbZp840c24azx
8GozPL44CecsbTozu5EbJiKsjrZbx6ETy9mRzT3YFSgPUWZWVeJveU4tdnt7PP8tS4SWDAFILz21
XcUCTydujFw6RrIdCZHSDjhlCQscsbAWxUqac680iE9jTJgxB5cmTp505mH4bjWDW7PcUGtjkEuo
TyB2LBnQul4JlS9AVBEqczuCUmqYCeNwX+bhjP9uPlqMwQOYWJPbqFbGwWLisgAdcEtrtoaGHexF
N74XFodyLYqtz1Qg4ptRqvqpKlClgEVQtrf8WcxmvM18qceM1EYO0agIP8jeZfc0l+uaM/m70qDv
ZBU0qvAjpxyHGPhdOLwgUeroC9lmF0PzYkIU8bzEYmuV2cF2qCbcrHyZ2k6xStR/iDc+F5WFiaoI
kaLwuCgV7ylg6XBNdU4lMhtrtlMVZc4MAjX6fKBSQoFUj8OLXoXbIeR1db9CRc0ZV9Q1I7H2i6zp
v2e+hj0RaCn7+tGl7n9KTE8dhWHXFtvcfcY6c8rGot3abHONMJvWsaQ2t+YVcwuN95Cl4YsrRxYv
XfjslgV1n60/YajPl11QkPGCYN4u9lKHaGf6sE2kn44XHRFviD1nMZHJzQKwTg4khr31VqKjTFW/
uQEwCibHXM51TxnaViwI25CF1r4KD1U3+GSAtGf8MRc35QOtRvssZMQUwiWuQh/dd8DOy3qkxZnk
q1Yk4mTrP17hrCty+db4SR5dlF0J7laz2slaDZ3atTSRla43K780PhRDIiYyn+SmxPxL2+4w5KCh
pvI5KRmV2dkvsE9PhPraZ82hV8HdYI4S6g0R7jHJ87jsBiTg3Sz7UVgEsN19DMwj5jpgYgAHhku/
2WwHNyZwVqBnw3qABGplWzUglWfMv4a2fNXqAQgCShkLN+vgggd2BHsIc9lacCAmvD/r0Y3IP4Qv
kPn/pbxAkcdawmX4ws3eL+fuEsTMifrwZts58B+DSNK893EJviCviRm3TwFxRqx0dABsC6cM3qQJ
KnluWTwxrWvd+9cOJYd9p83xS/+aBjpDaXhnD5h2nPW73l5qEavaytXQnSCnd7KIW46FRJPUp2Ki
DjdGMEFcfU0RvpeB+a3782lVUTzE8nWq4s+h0Y7pAPTJzhAOxzF7ZzvbOJrAKMkKPXZn2VuyUsOd
AwpqgI8lEVACYz86/NCf6fs9DH+d8ryMqJ7yZFYWzUo9DOym5f0wK6EXMzNiHFggtPJWBRQSqq/F
wYnYBLXHoeJDOQzBGaE4mo8g/eyU+2YkxWHQEbsP6X9OZq5kzeen1blkZFNttZrnpNWDM2BRbj/z
rDukZHR+ce2cACTPDOK55yQBrZzS8vahxBVdVuFOS7X30SG4VNewsxtsm4rm1TNs7+AlOnxHGFAs
bVmme0RFghCGewLliEjzHcX1OzIjm5mTTYsgracYU1QadI/J6U9dWz0ylpZF5aLby3dUx48K1WM4
invT+Vj7K0aghLN6/QVs+5WrF0Je0LyHs+grGFFkcJRSYFP5RtlrqkefTg4ehszhFZbW9WgbIwvD
ftrExvfg9OcpqYoffSAJzTsqt73bnsYdS1zWDOtITz5mtHVeDWQKienTHEwUcoYvwLeNuNLReZDx
Zw6XUeSrwQHbxcf9UnMVHk0LqVY2sKi2mwjxS+Z7tzbtJqwfXKSNFMHGdAtgSr+i8qhMRS9viFMY
6o6h2LvtOo7z5Bb09nhzBtTpeeqTQ92xpTYxnJsJZU0d++mtZssNhRArfWC43qlP873hddMNWvR0
MyhLDwDQ3hH1fzqo0dr48Pc3sQQkFQYsB58vb4cxmJiClzyeiQxp88AgYS/GJl+3ef4cJSm71GA8
TOSpr3m9F1iCCTRU/T7S7XPvGDyaoNxVCYFGgUSa4BayCjUQ1ot/SZo6r07j3CdvPPpa+l6lZXDz
M1NgoxuaE82ePBdZh+W9+dHzPvps+cha/6UpGzIf/csxVxHFe3QvxpFscSt3NwAxC7Bf+I8zSW9I
/TCCFKrSnzY+g6w2n1xCojCH+6SaZojLybb11xkUcLN3jX1PRtU2cZzqOcMCw7jIV78IC9fskEN4
Woe6961Vle2ZDvSrUNCHMebWUC3p1TmW7OTNyRSfhPCuq/mxJ5SgWY9+0C+d+RtNcRAsWe+hL+38
g156xRZV97kzTXgfg+hutNY51APEdkYy3JBv0XkgSbLtZCAbIZ6Z+sBrhGbi2EwGsZs/oKt0LH8x
USBYSxx3b7oeNPCIdRYwHW7LvP4OMtZLNUZU0WXu5dR1JWIgo//VNcdZoxjGBRbYQPWi5m7nQv9F
1nIzZTy+BXSTvC4x/qusJQOu7JKjrRM+0oARaUmPumlNyRVeH406aX4Dt/uyQNC+DPmcq+cFz0Lv
kg1SJHVNq2gz6TG82w7tada6wd1hDIkT2K6DlMiesrwERUqyGWFCTxmpzjvKjWk3YS09l059MSoc
dCX/fa/86Tts9pELkQiZ4LRqVNhseDxzhGK9j31e19dT5Hx5A8M9zVBnWvV5JAR7Rdt5emfcA4ns
yeFAKyTLegkOJnQnJGEVNXSDkXpRp6lxtxQpnQWf1+3fl0AFmakHBjkd1uzJcSGIIsiEIluIeo+o
YIYTRjprOqhcxBad/76KS4flbwD6Og3fGEOXa9NNxxXDRWmLu29M7N0IyautjDEHjTcjML8fsbf7
wXh3opo+2nKgQwVEuoimunIeLNmdTTeBYORaQIvusZ2bSZteghZ2DF61V78j89bvtfDa8o4UeOgy
6UwrEfRgZYlnwgyvWehYwQshdWkaU92BhfZ3fArywj9wg62SedFgjGw0U5y5jSTEA5j4ORiig3lF
68W4DevFhE7zDlZGopjX9n9fGVzQEAeTkzN6AJ6lc5mAIXcEDa5oqsM1/rHkXgS2c/EIjKiQeJ+c
flhOM6fOq9W9dfIW2SOsDcBqEeLGlVkofRcFJW9gGNBeVebJScb0DupMaRMjhIIhesCWLxHiaYB2
QVhANy2RKj8TTSYvehCRtoYTCrkEMW91fmuGmImKwbqkFMxpK3m0eo4uW0r1O+ab+f2wqlG/ZD0D
MhQyLx2pUDRQaXaCmUooqaZOHW9yj7HWtM3wQ5W42cf6bFaqOY8xjisAQEuP07Oy5wHzpI1nEkGB
wgyU+8zM8gmpjW24+ooodKgTmP/c38nPOFmmEj+KOdywT65DiCgJs7+VDbJ74Qfujzk9kgzk2LAN
UOEchcvGSSbYTXUgT8Li2wTnDs/GQ1oclAHATWYddYF40kicJ6MCmhS63taIUJQlY+KfMLuiqzO5
Gz3WLQHkYfRAzQCg2d+lUfKUNd1nGBafYScuDeSkheDhXwmPZbM2ZQDvsGehAJtSANzDbEownW1h
4oommM44ax46JsiKoFl0f1ylstv3Cry+R4r5kqv7MpCxzl+N7kPoSbiMsKUVHXrXsQu3WegAdcJn
iJMfU3xAF66BP0ef1uxsBt5+fNRQYy16t7shdQT3yhGr2w+8PyxyHSwV2hih5dFy5DYdvo1e+4qa
5NtBF7fgpAVMyv+BZbpfp9H4lVn5mRkVesAysnamSHBZtcOq43uWBHcsYWMsax98Qd/k0UaWJxsy
1mo0+ZPrwlzHKQdbVdAYMxYGzkIYVOOyrw86Dvms3+uCZUrKiLCEkkhsyrSUteD3I0ee/36oifrz
4niWkDdr4Kn4tOmNxwJtlCNbwLTNdMMrz9LNZzUD+fWMleJgmP2MpraMZRfDQ/En50R4BspqilKG
neSAVP03ctRkaUf9uFLjV02y7pkkVDx5XrsfSus1MiFDAYxm+Ys+B0OT3apkxpB/l05u4KD8zwMW
LpHkuL4WnU0CGbRa7MvZycQpQl4OsqjFILhTZbyWumBfKCHgjxNALkqjewS8cTO02CWS1nUg97GT
cIkpRAZIgajB2lgXSMxxkWQ+Yp/gkQgkyFVkBDub2R5dAoHdxXaMu09Q5yTUTCVdf19ZL2H2Ege0
hZblTLsuYag051jVHv8LHdieHSoNf0ttB5J/KVLd26eUvMng71nq8BYZPq1Eb54TfGXzlbV0SXo9
We5D0aLvmjgD39/9lmTELllavYVp8FnxujoV07UKdJ3HeGEx6jYxynSsJLNuCIDiX9RSUKUuDvb5
h6rnPWp6DfY5S51l1/VQg+fHoPI26H5nqzAZQ6y/rjV3PJ8e/As+VL6WXFC9mOiLY3eLGQuTfaqt
9LKhyMVmvNUJjV8QsWHQSLKsy0sbhUP0q+nuylUlBGNfZyWErHoJkhwMfk7RkktiwjwfLk7fFF+4
G8FJTj7EvBE9ZGlShDBZ80Ax5jeg+iwLbN7fuBIEpsyKIRAMHQNDjPFav8p0S24rPXz3PG6eLCak
sVAvIS1EFExoc4DpLNvK+QchpFh7ECncQhX3Gd0IOnETlOxgy+kWxXz8ohdLJuXBk+XWbpvvRGe6
IjrIugNepTGg1zOgP7vJVyCrmw+yEe2VNDexFfcXzUxJmscyN6qe/COcmE6jnwxEK1wL4loaHDjj
2JuL1goRqkBSqN0J0zs2Eb9U0aaz2L30GmdBSdG7CqQ+LN3Z0RENuDTSwXBhLFmQmDiHkK5RWG8b
hT4sdCjp4egvg4pr2Fc9GjVz+tXy6UDvVq5K/tnM5ZAaDwJ93cCSyMgOeFkrDpQYjQeOAnDdawej
jsimk9kPhJUJJrUdC+HymSHIDcYEmXku3BXpMWR1Up5kI2SZiBhizlnYm43LQ1u5eH2I+1xmI1nf
Zlu9Y2Kc60qUCxb/wql/mVRrb0Siv+rEw0ACRwLqkWgH+Dre5Za3dl2iAqfgWZYpCCOjuxng0PzY
C/bZFKBz7vUfoTtgqgTr+FagMVY4/MAMYD1HprTF70VXR/Jxj+BYD7Sbnprcg058DYwv4v/yDajd
V4vyKTURIRQ+bknYTtJzpjXjcuojdrl4kmtipEKM671/JfgyWeHU3Oaxs+DI3Mxwfw7VH6Pr5glT
SdWeyovVJPegseuzNv8gO/NMAC8i2Ly8QIuZVhq7pyWG++5gMutJAsMhE48ggi56g6dkHtiSmcuo
jFB5GUQXctv5a+HeFOiH5WA5UNly8hACj/woW28+R61GrRueSahZ5411hx+GbyFhSPic9lNG2HB7
5VZnbjNp701lf7QK5BDT3Xqf5eBSen8FCxrpQSH2cAXYphWpPWfQ7qDPGpb6bkscbmWAlC9FF6LS
aGZOmHuHLCXHalbEX89J0RKzFMIdwougi7j6L8ZpeOZTrGYF5YujsTQPg/SFl0zSZ8Ce+yxl9ik0
Z6XHJhkiFcUXkcN46MFIWJjjOrraqO1XzFn/I/Tmuzfbh0xJ6qW/Z7/ABURuy94G0tCF3J1uDnzB
NmD/5NoNBBCvFeKJOMKEoI1DuYJiyinlnlJDGexYI7aAVkbbYv6aev+LnWM0elRkBpP22GNV5hBu
UVVbi8cO2/hQs0uNs52lsW3PBjTSTuviHXHrbT8JJpRUb9lU/mP9DBzawJrREMa+DEJtWoxa81HC
76mSfnqbSL5IHGPhVdO8TfF7Fo8rqGT2OmjxvVFF4Q6FrU+wIovzkA6O3Vmgbq42YBo0cUH0iVoC
B8eWHqWHMtTeAuYaA3o+ykGjJ9wVMzA2i+6fE8WrHrTQiZRGTCagl2iEkVm3fN9sBSUeO9ZuRP01
/9r2q7L27m+r1+kikJg9Aocoar2rgb5Sh8VJ/EIh/t2q/uEK3aQ25rinil5MSbpTjtwTfN18aby7
KOeOOg61eWF4B7qLwT2n4YdUvG9b61lH64UJNKWorCAQjeDKnLqmgsPDyeMyvosyeupYe053vWEq
EQ8rK0/RB90NmCNFaL6y6U5BaOKGSF6oXz5DoziWLM7+Ygec/bzqie1wxy18M/Xh0NmcoZOXhrtm
yoH7Cp6b8tkS4R7j1jrF6I4v23tOcs9cJBqy+5Q0voxLKePAWEwmxBMyutZztQPo6tUv8bsaZMi6
miInAFW8YI7HO84KhGQFbMXHKZmgUST7qNNfq1L168nFETKrE6TGxMxPxK+V886qCb+1Mwn03tN/
up7qm7FtH9pAXYm6DYkJw/KyQxtwikTxkzEQXlVgnKo2O/SCzxwZdCur8f7Vjtj5nnjVy+jcxdm9
RV+DG3PT1EQfW/KGBg9SDuXNaSJWjtihHGnloZfUolMfv9heiv9P+2H4gaI4fxgapUnf6vrCxAgC
em0nRIo3N0rk0e2ANRmGRFmIf9WN7tEwfZfsYr2RWyj3iv9a3bcXrIYsL9aeAlpt6AnaEXX8qzTg
wLPUXgd6ebVbt1sKYKnTLuemQsUJHdFlqzP6aptNwKs9tS3qgUTObti2A/E7BF4vK9xkA/h/uvZF
qXDMqiVO2PcI/RK53t+174KeGzAjWYvAq15Hi9c7K9nyx2H6+jPSGV8lZbaPjwImUW6SXsGU3EAd
wFuksxHXP0YMo60jkpPBusmqtxlLvTCNngiQZFBQj6cmnD/FAyD2PKXsxVozQ+cHOwFqbUXrLAUC
z43BZY6GVCuHNzfFst4XWCwiXFGI+lmJcUTrmF/A2AEFWjNLSvcJfyuStuDk58a7srgDWuh1Lot4
Qj2rhT7PoJlmsQKbSJzU/H8TBQdEkVMcK7T/Dv+0gsVEpUPhY5s1ALFPqAPgwyQrLb+SGQ9QzJP/
QYXfBtfGM75dCN5Ls4mNpY2antvQx/+zDW0sViKFECo8ozxB6Pl1xvha4znTOu8takTPtDzC6VaG
CKpaOvChXWlDcwBxM0MQGQ+oVN17YVrr6KnSkImJnube9BtS5i08ogNkUnZ47kLJ+Oib6lEITLno
seBB1qVgZN6e3DGGzCis3ZRO/yHvYoGtgK93RnDVRhoZGOxJfB6ZScmy+u4K0DcF8R6B6r+SGiN1
5FDK+EkVs7wwmSwUnAVRkVzMkeVsEIBC07ND3tXYEmZ1NVrbKOAn7LP5RkWzdKRB64dOZdLJmGkm
mwKb9CPBUr/W/ZUjg+cwdFBEx0+tx2xumLlrqqaECHkM4FpGF0id742WPlkmSKfM/AQPJ9iEuwWf
X6q/JnzVY8T6ZtPe0xC9ZhgpBkcVn+ho3thMJwTG1t4WP7T76My5GmIxbd2yhEWW2q+QE1hepyUY
jrb0GJKkF626wkCDautM3qoq6M9Tygi/7vWlk189v2tXxNt/MgO6zxUhBz1AUWARsQfgb6gNudNa
G3GhqTOZGhRinWHXpwMLO31d6jA9yTNah3XxK1tJWjXQO8QSNs9OR6SfG37Tar2EtaUtkkm7CTZ9
42yKMBjTDpUALsQNG+kYjWhlYFiSksIfkhTJihA/BEa5/sq8JDq3NefNaNreFnOrWDsc5Wfkr/uC
1f89F2N0IPKJxX/cUIHq3XiIkCUdehSegxaZDLqz+Ckpev0GCfLvi9gVp4ml94NBV2Z1n/AZuy2A
Tp4PjpuIqeExappXInvccygPpTlWa/hDOGSsMn7EoPnYmFbBGpXBW4HF42LWnkZgMfvNqGj8u2Oy
yqT7WSnL7s/K8JxjblU8/UafngTfNC4nm4oNXACpVRjhQu2TbM7wYCALfaoDADg+WnqBA2TDw2W+
VP47iwvsnvTcbzkcWLDHUMz/vlSyQrBlaj7r/GrfZAyvFWCgpTkyIh0z2PhtjeKSamSpLLO/MPPa
4thMn1xr6LCLGelG77ZRXDKP5Sd9omFI0rvmHiT4xzXGg50f2scQiIcgE3btQis7EXcwwpxmEiWz
pDt2EZrUwmjqo1aMuOTGiOq+yS+UBAbSgBLFs8acQMUdcl7m21pfjaupCatzM8H16QEfLl3TgYqq
wcSXTSeXXrayHY2GqbKRKEt2ByITig1MbDHn735CghKwiBfOw83CQ4CBhbF0oyoGhmmIPHiMP8tA
b09jml3dUGlnLStxqUp5j1CJs3Yeqo8WpgJKrAFuKYoml4J4Gdf9FkjqsNNbNN5+4jUIJavvUpbx
lbTB9Fz7LfDoydBf0jhcaRq7qGicWIMbdroH7UeCdCDr82jLBy06Yn2SAL+UTr5zViQlK5pxpvVQ
BneTlHtp6fo+kDbnW2NFWyX7EIFa6K18FlArpYc8Q9zjVwnsaKG3OMJTUEIbOh1o8Wm7j+nkmEcC
rYNoiHfC9H59guH/Nd67j6pya3Q+K6WslQbRuJOhdn5cmKxe5VojZuqYVrpPWk1A4wzwgIex8W8a
Ht114WKbLXwC0HwT8FXHg/MF5n0zUMr+yyLzRgwPwwEdBcNEF3QmEwrVHrqYV5jIPmf0yOioUeuI
ofmVnkIeUTXQG1TJ+Ikj7qYxfnuuyUdYtlOGxY8U2eUE0el9MkZkl0Ur97aayC+r5ih29EwnUHPG
kcLo74vGrI21lL6HHB9fyqKrunMb+e3t79Pi0mb9fWUKVOFRHDbLgqZyr1XQz/vW0F6F3uqouMtP
Yuz+a4r+qKTmPOvO6DwPmMK1qXhmUqcdIkwkiyGw8VzZMUkEvdzrjfmIejv98Xr7EfcsOKLIU+f5
l31jOBuBowOs1sa96pBu24AgqGwTb9OnI2382PWveSKnQ0eoy8WtzF0jnPD+94OpfSQdatJedPbz
nNuNsNGt7qiyScTESTqiIPvoW+UvqfkRN5iOOOaTyfJmLtQs0sXm758d1U1HlcpsHfV9VjOYt9QH
mLLoX5ZLHvzJFhs9gg+IHYL8iSoDYDYNYCZZoLWQPCGVJeO7KxBPq7Gxr2wE7T2DPVzq8a/Vsn+a
f5+4iGDbRTFJOam79lTJkZ46DqLw5D2Tfv34+yVDK/8zGyTVDaku64YV3nM4eHKDXA/ORmFEz1Od
2efKO8W19cg8w31vEUhv7FpZ2yYmt5edy0EfMvehVc5wCc2EP2v+dXarhC9ItcLBSEpfUmYvvjOY
hDLMGEHpAYGp4Vc1Ne77v99tTNA4kuUGjIEGCVfo+u96Rz+dt4V/auj+XsxyWv39OiEibwyFALNx
gW8buzAhn+V3o42N71ig4+hSoe4ukqZF4wzTamSICAM3rT7zlPjVqje+U7dwl8MUu2dzqikhgKMg
NWpDLPOu2IekFSKa5Z1ndVatld1Dra9tmAN+bG3zeogfhtQ/cyhR68ZAe2wlTv2BcxWT3aCwGRb1
dax58Xs9qB//QXlMl4p19YeIEAk1kGFORgmUJJHR7u/XMVtR6k85w7R+/Oyl8TDapnuEOvmpmmB6
nCJlbTxISoikzRNUP4MrsMDbNf7FXVAhZ5iaQ62wXxK0RHrVq3d8mPUuP8AbktdASXV0PO/AR3d0
mLM2yC2KKdsko9WcvIx0mQIXTMhnc6FQ/20DzuNLBwpkiX3Y2NX8DnFAOegT1/aOgYBm38XdsAGX
6241RvijNSMfeGleDNYjiWrUm61S60TY1dJvkQbmLD5e60iztmxL5DpoDOPMxZJxl1Zya0fpcI4G
7dqHQfOMaO850nxixugiamPuhYlAXgitEeepNbB8wy/eUCPCwePixyLPl6R2E2Mjs1vnlPZLFVNK
kavWfJXYlnyvtj9okk+uFaMvtNSbN2MRgtyHjxa3w9ukexvHb5yvgly5ZZfHL9zI1a5xTOPi2KjY
/p4uNwxXOPGTj5hlCyqD7Gz0yjtabc2YrTLib+lWZ9T72ostKtjqiihLyVC0LwHeZTZDgrCd9G8z
dVZjNcn/mLWjJyXpIWqUdcAl026jYcR41Ez9mzC6TQqK3xz88FrXhEinWvDE8Ng8l/NXvkd6XxgL
B91FheQod919TLP/d+uGiAdHTZ+OE+DEFe7Z+gWPgEcDG1UfVlb8iGgaf7rJmMk79Jm068h+1BPT
9PIrk6jsK+lnb+7E22dGnXz0A2lW7X2Iiv40zT/8/UxvA3WqXJXMhMd8LQsZv7ZY1KuSmXWvQy8B
w42WHIT5u8QRYDseLzH4PXJntObU2rFJ228v4zb8/Hv2OWLZt3ZhcDHYEF/bCjxi6zfhsx3VR1+g
XGoAK5/GrqExDHX/qnfEEFm1fTPUeEicYgTEqUw8WAPFKi75jcZClw1i4mBqCM3PNpe3PEjoC8A6
g49Wb6z1WWc2xh2XTbI1khrCEf1FqnjXC+ZC4BlRK9k1oQWGck10eY3PuCTW6O3jDOJOYBHIUMJw
8yrswp73/HfN2W1VsOsmUwZyr79WTEuYb/k+6gHj4ICqvg9IEFHkOM62tLGrDLHAcKgIB6utZE9n
NG68Cacz2GC6g2kY39tB9zdTFmlrfSx3Upjmi23jbwdOrB8zDHl2rkSzEI5XHWLdH26BDbECeIq2
JTmOuobDZeybq8UfBK26rtZtkZiMIEmDYr31Ckui3sJafUpiwLiU/uM7jFQIZYZnHxjijO9Tf64D
qJ9DbhtA9AixOxlV2G66pOxTsuAjwnFKuBaDMzasAgRJ9LlpHUll6uZy6fK3H3H4uJyUorFL05aD
LR8bYx2ReLML5TyFQ1P7RGLTtxQWKx8pfOzTLzB7oTDyk55ZwN9PNAAXH7ElX9DLPqnAHS6tUOrZ
VgxETD3RSXrr7mJSrC288jvGzLxIgmB8VwEhMCJ7mL4kjPjvOwhCf58kbG4sw3rvESDhmMlXlaWK
G2vQ5Bjpxr+xs/eIL+2H73dP0dBkG61Pqn2Savnx72eawgyZsJZGRhCdRwfaGeTn/7m7lu22keb8
KjzeJFnAg8YdOf8/51gUbyJFUaJkW9rwQCIGAAHiDuKyymtknVUW2eUN5k3yJPkACh42KEu22fk9
GS90BJFuNArdVdVVX31lj20/5S+drf4bV1n2OIuQf/SwCFN0vrbO7OwKm4O/yJSQHxFN+JSIKAeV
qyC78sAMDZqRGJbFsUDjx6E/J/YRGGqyzWZcVbAiOmIaHKrGALA7Q1lTzRSGwiMkzqKLLEFzGPBM
h6NGQ+78R+IVK1DYJk/I2GMZlq6STGNF+OSjfigQlfUOhQ+Fn4IyC6QBgK8Gl82PLaeBb0EHJR0B
0Og6DLlRpe/8+SrPVfQuEDYLDcWPJAXcHq2Ehhl6ccUAJq1W4/1qBPFDPtb4ELD2WCkGcop8c4YO
1RH6dy+J7texosIZymC2RvlipS6U8ibY3HpIeC4BMNwtdxWSY5LlJmOnyO7sSs1ueN27Rhvv8lYK
qtXE82GH3VDfzAscUM52KT9cab5/Cz4P5UpLXJSui9ZHPoxRUijvQOWMhQwODvTw4C1nkmar5Fyq
ueJgmxTU04jxRbOQQBi4Q0whxXtWwF+hpWTkr0rrnAvgEnMBx4PRdqei30su5mPA+i7QUlNexi4B
zLtwUTMt3lUy6l5w1ATOMxW8YXOpgoA6UEC9iG72zbvLdQkBGcvixr7LoYsPCPh8N5nnUgou4zwG
lCKLJdhRW5o1vwHlH50XVu58quLN5krmZBDcFC4o/9GCLxNSfawCGIEIxllKwLymqIih1aexOIvN
gEMZNhj1wIkBRNA8RnYOjKdgqkKGeFek+YgIISiDkNObBxyCRgVqQ1FzmchLL+iHPCnHwaqKzlcF
2kz5iXuNOLLVxwsa+k5ooCoXHVlRDKlYoX0jqOiQkJa+9SRnypzsUOdROeqVC3DqAiQM9xmqfj8D
OlsNeGSeRcBUoVV3mjUFsSrmuJJHyP6rS09CLnEV54ZcxWQRSuQOLg/qz3Wg/5uVLXmiMoS3rQzq
NOUnpQzBciWCm0PbeIi4yYpzYQuomQ/cIhvbLiG3PKr7h2jxi2QpYqsgIwJrgFrp+jBHRyiwrQnZ
BcCZqDWSpWnjB6FHdTBH/Bkl4BwSTBzoTeXIATTCC/V1sUXLrlrxND/Qr3eao2huFOoFWGdLD3Sm
SRbdrBDN6QeozViAEW2Jwwly84VuLRLJD6Z26mYDlPeALH0zX6H3z9wRN3pf2qHcCpU4q2mlLXhN
c6eFFwGBKOLsKQC0jjOq7i4zNbu3fOhrcK+DNivS+8IO2RYL/N4gCBvGlh1eRHUGIdjKwJRZfDDS
Eg2Sgd2fZqvqdoeqyKGd5+KEywJEmnkiX1jKZYpK9xsfD9fYmXBbfkIvEGHE1Shgrgj5B8u2B8RX
4rWNQkwkA+LwRrfXqwK8XWmQhXe+UhNOxhba1nvo80dqILiNhtzLzIG3hoO3eIGd607TQtn0HRjR
PFQDVHmlEaD22KmDjCD7XYAobFoi+joVULM7bS5BIg3sW5ncVnYlzgJ+maOe7XKToZYiCnnQqTTX
0dqPcoAdwUnTzxyUFpxtI4WfOLz/Cb0rgrHlAyXQhFoyHiA0OQPmWoQDdaeg53i/4CRpXG4E+4Kv
oxiFk9/nqqBNuLLiZ3YKPHGyAnlFJCCsbZdjVdryCHKEm2GiAoIsbncTpwYFx9BIM1cB822hbnkg
cYlybqPrcCH0EfYA2fqO6Kg0ltcoBtkhz6Z91gAyQaAamJbkY+JY4KV3ANraQvPcaHo0k4G5/AQc
/8QPEtCSYSufV6jySeBZSg5acNQGNZC2ZJgGaVAHy9wh2fnleVHk2SgQobzVlfPRt324PAk/ixJX
mQUCHLXcUvn7AgAwkGfcps7OXVZbPEXBATtkIfCKdKE8jWtv2yEoj1B8SxvuBAmp4qS4Xgkp/AEA
0W8trPuhg9PSvSY/bFIhNhDIygcZEtBDjrOvOK4oZ1wA3jxfWhX731A6Uc5y1F37Efixmm+UYrkZ
47T0/F0HD6iFuTy1gTgEIx6ONM0PIAWSK97TgHVegUIU7F4XKSKan0TwtAzAhC739QB8aSK6DdzH
9jgp02CwsmR+mueYFFl52rAuoLyru+ZFqTvQi0QdWaHIf+S2KDbIefRBby419KLyN6t5VgXJnOiW
eBclxUNzhRo2oEEJX8zQqz30duVDkGbCMENyZwxaDu9e05CMV9DjB3ZkikJF9MrwtqDExL3uI1s+
90IUkSBOvBTklQbuYQeMMHHiASDhAqjq7nYj2d25MyuSdLh1CAb5fvZRBQTkDFoAsaz6siLKfIOj
3aK50sAb68AqoxBIfOAt9LVMbB50XStxoEeWeJML0SwGpcpnPvftCYp8VdBBre5CFOXeSfKlw620
Ry0EG1MmbypAUaLVInXgmDqa/il37SvkCKMrdAOwJqKMXOZG1SaN/fbh4cxtwUKhwtYd7Z3ESBVV
hFzAbuqv1O0F+tpsL3zem6i+GJxHRSwv/RUoVFaufaeGQXoe1xKsbH5SoMBH58Xwkhe55EZ07ADp
S58/92WEpJOiyq9DrRiniSIB/oYKuOatZADEjMtInQhQGWApLeNrLkwNm1858xhU8goQ048ocQMH
qFCpcxQQI2FooacvcK1lv1mvniBdoWuPigIPWZpkkXgj+AWmEif+Z71QUCaCf2imElkfVXQn5uq/
yygfAba0UkcpOOi9srjKKtVaND/Q514c5pq07aeuuIT4+FkjLMgFnlDlWRfw9+3lCrz6NTn6PcjV
0X8aVQjE2X1G/Fp6yJAgiwJEALdFoIC5Z8eNnVTYDJBbg0suWfNcWxGUShbqhRUTBBCzTXZN9Pxe
RYQU6VdbmxK0BJuCbP9eBRACBTCI6FapdlWBhOo83wCTV5YBuSUOunonG7ha3AaGMkk26FHgmY0T
KvBoQmYF8ZWFMztKoYDItcGMsnIJGIpQjzL3dnlwCdwosqc1A8M12crD0p/IqWffcxWvTFQ1EEFb
K1r3mxzHKo+rHiQi4TCRqMFHR78vNqH4KZMznCl8F2SLTm6WaP/zEZx0QkBqhhGdvwKMkrsT0O2n
Qk+dSx7lLxtQeWoI5HK7Mco1AvhjwXY7VhSwP6MJCyKiqOWTOR/ckpyzucA+fVyBD2mRRy5acsq6
MootZEcSUOBOLajST1FgT7Zexd24VkLmaCQBzSaklZwMcdi3Li3e9hfbT4DgXYhaApYPjSAWMkUI
2RqHaAJwo1QeziMQs5RGpqKEzgU4SYQ7+I5LOMnxlSCn4h0f6VO52pyvQDk98VAsM29+oLxSHYJx
CszAagZCOWU3t+xst9widzpcJV6IJMEKIZ0seeJ2kzCS47VPUM/vJDaC16i1n2zd4nPsAglrb8nZ
diXYd6WDohvVL8QrVMtVSNK4d9EOBMYoyrQvN2Jp4aXhwBIU5XXBOyVoc9GO648pBaDxRtVIOPvj
73Lk66M4B0WTsCNoyuWkO9RDt/9LyqNPjoq0r4y20s2jqwGsSVRI+y3q+QlwX0G59naOMuRg48aF
lKT3hTxvTqhJBA2vO+pAqko0kKwPQHpQAAHpzlTUr8yB8Y2wDJ4CPbZABBwCkL0Bc0XqWKA1LCOy
iFOQWSh5Ej0mICHZJBp6IxG5BMUtwjRoqkLm2zpMZyMOhR49F0WkpsD8Y0kAdCxc7pqjrI+cEVKV
yvVWcZWnLHUelAS1zzyADyNE8kDWtBIXiZZ4Uw901ec+WkF/5jUEPmXOAcMUMJU7JOwLjtzrYI7X
HQuNDevFIaANO8qxipkry4uQd4UZ2HFX14mdu+Oy0MDHJGsVGFAfmmUmedtgupNr5KawXXgk8RfN
3xUfkDDA6tBnR45A4K0mu9sch5yJzOOsBBxWMQb/sD5ywNGiyZ7yxNnAlMRColxboPSeoI45Gibl
urH5qYWKOUuGL+6UE3SEANUhqkpyNwTX89Z6qHDKn3uiBi8ADvWoRFgOkSX84OsfwC0vJBDg19nr
ySqy7/PMFcD+57g3wK0WqE6Swa8qita4WcfgR45nScw/Oh4OlFA+3Ayoq2qy8QKQz6K1L9wfFMEA
XbYFpOHKFxES2VQ4rrg7HYHR1M/PziWQe80rbgPatbqViV6TYOtepj+mYF/bhEgFoRXDg5uh8xWJ
SDmyUb49L3OxnKOSCw4c0O+5hrplWS4ePSm4kQUYHB6bEv1LUYVeSEjfhWCDb1JDOnw7IqyUj6Kc
W0B/3YMaX7mpvPKCVzTtGmXrYH9MgQsFq+R5c6QBd0nZ92QdjXR15wLsk9YM7bKjgZOm+qL5zQeC
ZsbLyud8C75caZvm4Fyuy0V3ljorfTe+9VLpgmy53b3tgULNKtCOjVtJSB/7rn4L/jX09eLVYtBc
5gXofrdBHWZFPuosiXgH/ShhjlyO8Jf6jriLjQ6B7mLPN1YBjIxnoXC12grOyN7Z4EYqBfeBj7gZ
QvDzd71ffv3bL0/Fv1pmsAi80gr85Ne/4fopALDbsey0c/nreHAzaP7Hl2/Q3/91ZAZzY2smr37p
cjm87X6hnsaXQXHb52mdG6lBXQz81EnL68yMyxsT5H3p65/uHwDPVw+0CBw/vQ2OhvimLzUP+tWB
ekjtYl63ZWj+/d1TkPkgPrgxLfQAe/f80WT993ei3oh8L/EvM2oe5rUBPANjZ2uMrAjvZRWkcEpd
Xlf/E971vMC3nj/mdOW9wmuEB038l8//eMdf7viCDF5/vFbUnZlT47z2BHvp1CIgmniiDDiJvK+f
XhP1Px7yQAhEFd5roiQRokA6f66nF3hy4tMT+b0uqRKvqOr+DWPAw4cXyHtJIAqOtfs7Heyjry3/
f9SrFyTpxIcX9fcSQNJEkmRdEDSZKNTDc7r2Xtd0XRMUXtI1XlL2++1PJAMi7NdkZyN9hwoQscVl
icjo7AbipvofJQMiqu91VZEB4fizLX5y6qNzggz1BzScKos8SoPxe+fZpfeirKuEV3QRv4j4+Fv3
/zeskS9mog9aj3VjRRwzOTBFb36h3WnHAxwYCZCjvaO+WBuV/dB/GJlfKRvTWMuDD2sbfnBJfXdv
mg8+bU1tM6nnez1L43ie1MQGtc2DCNo/jh0zNuInu2w+KJ+fqfYH/v7ug2eZsWMcWkNogz+mcWQ1
8eL2m+TVUX1QH1CDYjecOuhZANosw6eGJSzGNX2HcgcErM+TJ5vFGZqitgM1XgaDYfu2sT4cU4I1
OXWqN2aYPXrOUy/4rZfaZg8t2qygHbaeuATX4NSbNIP2/vn8pv8v7WDN0AwWWx8LOQ5oj05isC76
wTaIg+RwujLfXr3oUX7T3uhDlLHh9T78FjtPht9rxd+OXItFhpE4WeJGaPY+mvHabMdqRlbbqx9/
gnOUlgQ4jrcj1ePWPt2pM0b+OUzbYZpBGUx2EGVGGkDFeb0RqgtNSn3UjsjJs46dNKaHVRnsykFq
OyAwoKarMtiIt9jhI2P7SI+swWM7VRAj45HehBqD1zeyOxpfY/DKjhcC4Vns7N//OzV763+a7AIn
pnYdYWGnpqZfUsuBCAxkMXMeuw4Agadz8mqYgS4ktSk7QiQGqwzz7UhBYmBXL421YRnJkxG3T17r
H/BttZc/ri0vjTJIU3o5yAw28qXhGbnTzq+ZrsxAvhi2MyiDXXwJQ/r0RC8GmYlsM2hfw6eVWRNg
OFWbXQZVrSWjjH5zCoPFNnfgc1MvjoVib0btCEKV29v8+PrdK0vUpySJkbXDNctNZ7DcbuDRrymt
JvAMfMIl/BP72cU6nLPAM1h1S9M3LcOjxiUM7McS57TY6M3MwKcWnUAYqItlsMXOpiVdx2lO3SfL
bG3QpycWtu4W5eTt3Oq1JogMTNLy9/8IerfB9vf/7GHR9Rbx7//lPzkhLWuRgaxvAWNJOrIWGazq
W8OvuspOqIPXp77EO+toF0oMFvRZFruOb/SGRkK/TYmBXkL8wul4sYLMQMjL3KgcD/JoxdqsP4WB
OB6O3G5BYbDaHpzto/GY08tYYSGJRokeb3D1TbXxUpzqS0LoOHpFpzG+//Pn9V+/KFFHS5ZvitMh
SOZj37wRowueTMN/4zt/hjjeIIuNrspRXttlyUHM/9VQXhOmONwLdSC0o3GeZfmtQ/opwpEpoh/t
OI07Adb69rr1Vr5z3K4AXjggfd+IkGpA2wfCI8h/2jTn6KYO3wRBq44EBFHWThz7Q5bUwaWO7VH5
41Pz9wni2Z86njPA+sdu4OHYP08VCFj/bbD6MIj+ShD+aKMfzr5elIipH/5pgCetI+1NsoG6V/tJ
+8fXthiS87FFvzKNwTHjJku6G4JnYG5uYdTNst0Ce+fsNUVzmOuhVPsromRoECRVIeT/xzo4M0AI
Q6ciCIPDd78EzRnU/d5JrF8Yi6P3yKiM3jKNnfBwZFIjH/Y3anV4doi5+KYI+SSmTxRADDAYNIkN
kzqzoaKKwbCxEbWjNFZMONLg3y+AiyDuHKqIwEAEYIY3nJSarchg2Jn5aPh05BdGob3Njy+Dq21n
GbDwaa+BN6JjLzqDVbA0srXT+xAb3QMJ/6ZmfDuZugTmy2jF2ejbGqxw6ia7853UXDdz7g22Tmyk
JqUjAEQ7/SafzCTtnRm+2w7VTJ9Fduve3Jp02EFhsPHAwIiM3NhsMHaHc0Z5IAulicDAYw8sjjhd
UsIGMgLaSGfwBB8es95lllDr5Xl0Bovma/MHjF4GtkVD71UNAB8ZXFGt9L62/19yo/4xHoFQHwta
v+xHHcNXnMifheT4zUKuzEkQDm9lX+82Bh7fh8qMHw1nQw/MQLN9iLGJad325rp5W19C31iesTYT
+1AOAgNBXJaGv6XNh8BiwnbWfWkMdO8ZACimcygCkcFcAbZ4DNb0O2MRKlzGTm8GQ0EpruNAw/f7
UtjgNGSIRexxDIhMb1r/WH64ORQxYZG8mPhrZAA6ZzeCU8zJRh8j06+OsEgtXBghrRoaNOWpDsq0
jMEa1VVnRGQQiN1HYKZBB7ZBRAYi3kdKXhibwZae4szl2sciYbCvZwaNdELV+unL7dJ4MoKjLSIz
kPJljVHrhLkIi+g/0t9o/U27wuTVQOo3Bj3rdH3Z3dMKgzc3N0M6F0lq+O2pu29huEeuBNEZ7L0F
QLpOCApDWsYNAv/USS8d3zJCbOv2+ZvjBmHgqdzaxnFOiIXtvzU2zrGkAaJvH+Fr/vPbftCt4SC5
3o7TiIKFB1DH/2q3rauGBBYa4656NF8Qh8Rgn3x0zNQ3tpQ8WKgikJfEWfh8qjscnaDYh8G8p5lv
JLYTv3QHVWKRQFyGOP175UsHU5HU0dOTtcmls157Zm9gJFT4aR+b/froOCN/U8BwaTtuABf6BREh
qaSiMovBI9T62+hNATjy/uff/j1x66sbZ21RygaZFkVkAXO7RQ/zmAOIjkaO1cUlIosoPjAsruFm
L71zHOJVQWVwXDoP3HXQ+6V3a7g4jDlbo30LtS5CMYwks4ipTI3MiR0qwkR4hDxUnYHHtTA4z+Ge
bMfgkiQ7nP/zPRjET5c4r74wMgPVMTPAjtZxDvaiedO8/LzwDKnzwH/B8MyLSW+Zf3MB/cQ3wfOo
adW+DU5xcDL/OVnUD3H2SGkYBnbrA/K7VmY0cLEzI34E1u1wpzKIqH7wLVAx0bVSLBzWerbGunOm
e3PXf4NTifIB5CmNrQHjvPfXG8+SgSjmxs4AxvQFI87iXN43SuSTXrJ3LJzLfmftsUBinwdbEL3T
IBkW7l477sulRyzOuqPY9AGoP1wgLHIbQwz7ZHOjDMFdD+xmlOd1jEI50Ejf6EeOkR6lIqaEhat1
gc3SeY2ERXLtWRyXRgwk2xFQnUWpGqIsaVJjkimvHTXO7Zv98cPpAkwRaQAHmq4KEFjgB5Zpbwqm
j6RR23Nz59CqisWhDLeYZU90LFUgLPRrjHe5NtbN3G+DR6ODg67Lx08Nk9Qn+L1w+liYQfKSUhRY
1BZBSh8d/wnzbR6nLi7dq4aj6A+LGh50807BwYRbAk31oqYXWGyKu+Wrd2BgCM8C3+gUkAkqg3H7
wIgiINsuoMZuszjnLQ3a8RJUBievJZBQaQ+chSlYVjJ6B7Moa9mPDzcJq9Izt+WhVGQm1Rxpr1bN
NEpB5HUWMV9srL3aP5y1SNQ/92miRs7+BQ92HuBPtCV480z3tp/9ATlAGN7D98vAujTwYHquhMFe
PTM9y8no0CqD09dZkECwjekYm3FlWsGuk8tlYQ0xeaODj2Rh+84yzzI6wC2RgfE+N2sIAhXuYoF8
msQQA13zwqLUcYAWn53NgfKMkz2YfmU+2S8yJ7AwDUPH78pCZRCNGxpxYL7kax2D/r//6DKMDTha
rWRr064x2Ngj5xHVBB3EJIss4Ajuv5/QMHKdgYszMmOc8iljziIMDK/VpKWrM9DG/TiAb0PpeFDE
te/wx89W4wxp0JgSAmFR9zp5OtIRhIWnNEkNj54ti5PUhRl3FhhhgQG7QBAJJf20W0dYGKKZgZ7t
9GpggayaOamddT0UclzE9P06B/0IdoAJdKbMIHE0c6De4Tkj+dUph2AB3pplhQkQWxbTWRcWYcDL
wFtDJu0WrtUwssDt5Y/vaARiDDpQQmQGigKYlJSeLIv44tzEkSo+xji/XTb6tlsM5FZu0LqChWkG
y2rH+SEsApYLVPplHaYAojPYIDco5u+4VeDcPH2d1Tu6i8gFXJrBwI3WRGyLjj6wOHwsw07NlMCi
rme5M3Cui9fto++THCxEnJtr2ngILEqGlrmTAqbdXcbo19E+wY9rnzu3LkujnEuBhf14LkGZArW1
DujTIwvk70c4VzXBWh8EwK0QmtfIhH0HofGaBiSmFzSLw80SaHvaqAosCMX2ZYC9u3lvbmYNA91D
l2eEhSpFdYtZMwle0tAzIjMpYdsjd4ErNQGRpoVEdIWF23gTPLmGRxUKAj8kKixqEKfokbujFowO
0lyUzbTL82t79OdhAPY16X+9qF0ftHJ0hpIFSKw+Jx7FDlgY/Euz6GTKwCX91qp5253aB8EXNe+Q
2cTZLus8Inir26Ebffl2VPntOz3r+iWi+R3gb80+fWpG6wun5jFBgQBI3msODDIL34Qx7COY9/gI
MpB2to1z3yJkvv4E+/F/4gZunv/UDXw4/1pJ/Z/wICAS61QdN6OV9tc049srrx8ghVQnmqmTDota
gYHXWxreDjCbuJ1mvShYpOqAcUhNEHZRcz7mR/n+Mzsql9Y1VczhhAGWbC9/XMxzCDg2AJZqh2r2
x6tb7xt33gKqmsaOkrdDhYcLdvDM0vEPKi9t2FZO3XBY138oRZpV/GfVlyIVe0Qt8/bZ8Oe9iD01
zV/wRcRWvTToqkYWKH00HURvemoDs6CdOItrQrVDtcCCzK+POiLKVrBA3fcDL+hSI7OoERk8AbNG
WwkW7tseAVbzWndIklmE2oaG59bhhJcyVuqbJ5a37fIoQzU1tdgAqW9XyY/boSUKNGAvqKVBWGTY
FnvzRoUSiCafPuOFGWftKHujySDZeBdnsMXUZAUWO+Qjgh4VjgjUixPe5kn+QTPw0n+jO3vU33jy
TCP+9X8BAAD//w==</cx:binary>
              </cx:geoCache>
            </cx:geography>
          </cx:layoutPr>
          <cx:valueColors>
            <cx:minColor>
              <a:schemeClr val="accent2"/>
            </cx:minColor>
            <cx:midColor>
              <a:schemeClr val="accent3"/>
            </cx:midColor>
            <cx:maxColor>
              <a:schemeClr val="bg1"/>
            </cx:maxColor>
          </cx:valueColors>
          <cx:valueColorPositions count="3">
            <cx:maxPosition>
              <cx:percent val="100"/>
            </cx:maxPosition>
          </cx:valueColorPositions>
        </cx:series>
      </cx:plotAreaRegion>
    </cx:plotArea>
  </cx:chart>
  <cx:spPr>
    <a:noFill/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104ED7-C171-4668-AEE7-B3AEBA5DB6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35E4C-2379-4E45-B9B2-E43EC6131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6B3A9-68BD-4D54-A0BB-B455B6E4AFF4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A3918-8F7A-4B64-907B-42E48B5E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8035E-8EB8-4C2B-9094-10B4CFAE37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0AA0A-5135-415D-A092-FA0C46B8A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1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816F1-3F18-45AF-B31A-ADFF417588A1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1861C-5139-457C-970B-278F1608A4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6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F98A818-8998-4A9C-923A-0245B6C3B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7500627"/>
            <a:ext cx="3859066" cy="2316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C48D9-0A15-4736-BF9A-5E32106AC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1240056"/>
            <a:ext cx="1827307" cy="3819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4BC47A-9910-48E8-AE5A-2BBB19901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5105745"/>
            <a:ext cx="3859066" cy="23490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DCCB1-B9FD-4B0F-884F-5AEE7D4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1247167"/>
            <a:ext cx="3859066" cy="3812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2F5691-9268-4084-9D4D-F78F55D0D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5105745"/>
            <a:ext cx="1828800" cy="23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B92A22-5DF3-4C60-A7C1-F99B61174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1240057"/>
            <a:ext cx="1508247" cy="6214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EDA109-D0F6-4624-AB2A-68612A434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7505706"/>
            <a:ext cx="1828800" cy="231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312CF2-A1E9-4331-A520-21B4E20C2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928240" y="7932941"/>
            <a:ext cx="0" cy="1802868"/>
          </a:xfrm>
          <a:prstGeom prst="line">
            <a:avLst/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prstDash val="sysDot"/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D2C7898-64D2-4E95-8919-58011D2B8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241200"/>
            <a:ext cx="7290000" cy="962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4353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A8FAED0E-297D-480F-9176-00B6D6CDE081}" type="datetimeFigureOut">
              <a:rPr lang="en-US" noProof="0" smtClean="0"/>
              <a:t>11/18/2024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4609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310CCD-5E5B-4F7B-B7B1-EE3E23F3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4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CBEDFA-5BC0-4184-8A10-AED13FD3EA6E}"/>
              </a:ext>
            </a:extLst>
          </p:cNvPr>
          <p:cNvSpPr/>
          <p:nvPr userDrawn="1"/>
        </p:nvSpPr>
        <p:spPr>
          <a:xfrm>
            <a:off x="241200" y="241200"/>
            <a:ext cx="7290000" cy="957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35521"/>
            <a:ext cx="6703695" cy="9732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1785366"/>
            <a:ext cx="6703695" cy="75372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8048" y="9599255"/>
            <a:ext cx="272034" cy="25891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90">
                <a:solidFill>
                  <a:schemeClr val="bg1"/>
                </a:solidFill>
              </a:defRPr>
            </a:lvl1pPr>
          </a:lstStyle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06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b="1" kern="1200" spc="-15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Clr>
          <a:schemeClr val="accent3"/>
        </a:buClr>
        <a:buFont typeface="Arial" panose="020B0604020202020204" pitchFamily="34" charset="0"/>
        <a:buChar char="•"/>
        <a:defRPr sz="231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98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65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microsoft.com/office/2014/relationships/chartEx" Target="../charts/chartEx1.xml"/><Relationship Id="rId3" Type="http://schemas.openxmlformats.org/officeDocument/2006/relationships/image" Target="../media/image2.svg"/><Relationship Id="rId21" Type="http://schemas.openxmlformats.org/officeDocument/2006/relationships/chart" Target="../charts/chart2.xm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chart" Target="../charts/chart1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sp>
        <p:nvSpPr>
          <p:cNvPr id="153" name="Graphic 151" descr="Icon Info">
            <a:extLst>
              <a:ext uri="{FF2B5EF4-FFF2-40B4-BE49-F238E27FC236}">
                <a16:creationId xmlns:a16="http://schemas.microsoft.com/office/drawing/2014/main" id="{8B33F9B3-C932-4785-BD74-FB723077E368}"/>
              </a:ext>
            </a:extLst>
          </p:cNvPr>
          <p:cNvSpPr>
            <a:spLocks noChangeAspect="1"/>
          </p:cNvSpPr>
          <p:nvPr/>
        </p:nvSpPr>
        <p:spPr>
          <a:xfrm>
            <a:off x="435707" y="1666450"/>
            <a:ext cx="180000" cy="180000"/>
          </a:xfrm>
          <a:custGeom>
            <a:avLst/>
            <a:gdLst>
              <a:gd name="connsiteX0" fmla="*/ 181372 w 362743"/>
              <a:gd name="connsiteY0" fmla="*/ 362743 h 362743"/>
              <a:gd name="connsiteX1" fmla="*/ 362743 w 362743"/>
              <a:gd name="connsiteY1" fmla="*/ 181372 h 362743"/>
              <a:gd name="connsiteX2" fmla="*/ 181372 w 362743"/>
              <a:gd name="connsiteY2" fmla="*/ 0 h 362743"/>
              <a:gd name="connsiteX3" fmla="*/ 0 w 362743"/>
              <a:gd name="connsiteY3" fmla="*/ 181372 h 362743"/>
              <a:gd name="connsiteX4" fmla="*/ 181372 w 362743"/>
              <a:gd name="connsiteY4" fmla="*/ 362743 h 362743"/>
              <a:gd name="connsiteX5" fmla="*/ 191448 w 362743"/>
              <a:gd name="connsiteY5" fmla="*/ 63480 h 362743"/>
              <a:gd name="connsiteX6" fmla="*/ 221676 w 362743"/>
              <a:gd name="connsiteY6" fmla="*/ 93709 h 362743"/>
              <a:gd name="connsiteX7" fmla="*/ 191448 w 362743"/>
              <a:gd name="connsiteY7" fmla="*/ 123937 h 362743"/>
              <a:gd name="connsiteX8" fmla="*/ 161219 w 362743"/>
              <a:gd name="connsiteY8" fmla="*/ 93709 h 362743"/>
              <a:gd name="connsiteX9" fmla="*/ 191448 w 362743"/>
              <a:gd name="connsiteY9" fmla="*/ 63480 h 362743"/>
              <a:gd name="connsiteX10" fmla="*/ 181372 w 362743"/>
              <a:gd name="connsiteY10" fmla="*/ 138044 h 362743"/>
              <a:gd name="connsiteX11" fmla="*/ 215546 w 362743"/>
              <a:gd name="connsiteY11" fmla="*/ 177881 h 362743"/>
              <a:gd name="connsiteX12" fmla="*/ 201524 w 362743"/>
              <a:gd name="connsiteY12" fmla="*/ 269035 h 362743"/>
              <a:gd name="connsiteX13" fmla="*/ 231753 w 362743"/>
              <a:gd name="connsiteY13" fmla="*/ 258958 h 362743"/>
              <a:gd name="connsiteX14" fmla="*/ 181372 w 362743"/>
              <a:gd name="connsiteY14" fmla="*/ 299263 h 362743"/>
              <a:gd name="connsiteX15" fmla="*/ 147197 w 362743"/>
              <a:gd name="connsiteY15" fmla="*/ 259426 h 362743"/>
              <a:gd name="connsiteX16" fmla="*/ 161219 w 362743"/>
              <a:gd name="connsiteY16" fmla="*/ 168273 h 362743"/>
              <a:gd name="connsiteX17" fmla="*/ 130991 w 362743"/>
              <a:gd name="connsiteY17" fmla="*/ 178349 h 362743"/>
              <a:gd name="connsiteX18" fmla="*/ 181372 w 362743"/>
              <a:gd name="connsiteY18" fmla="*/ 138044 h 36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2743" h="362743">
                <a:moveTo>
                  <a:pt x="181372" y="362743"/>
                </a:moveTo>
                <a:cubicBezTo>
                  <a:pt x="281545" y="362743"/>
                  <a:pt x="362743" y="281541"/>
                  <a:pt x="362743" y="181372"/>
                </a:cubicBezTo>
                <a:cubicBezTo>
                  <a:pt x="362743" y="81202"/>
                  <a:pt x="281545" y="0"/>
                  <a:pt x="181372" y="0"/>
                </a:cubicBezTo>
                <a:cubicBezTo>
                  <a:pt x="81198" y="0"/>
                  <a:pt x="0" y="81202"/>
                  <a:pt x="0" y="181372"/>
                </a:cubicBezTo>
                <a:cubicBezTo>
                  <a:pt x="0" y="281541"/>
                  <a:pt x="81198" y="362743"/>
                  <a:pt x="181372" y="362743"/>
                </a:cubicBezTo>
                <a:close/>
                <a:moveTo>
                  <a:pt x="191448" y="63480"/>
                </a:moveTo>
                <a:cubicBezTo>
                  <a:pt x="208146" y="63480"/>
                  <a:pt x="221676" y="77014"/>
                  <a:pt x="221676" y="93709"/>
                </a:cubicBezTo>
                <a:cubicBezTo>
                  <a:pt x="221676" y="110403"/>
                  <a:pt x="208146" y="123937"/>
                  <a:pt x="191448" y="123937"/>
                </a:cubicBezTo>
                <a:cubicBezTo>
                  <a:pt x="174750" y="123937"/>
                  <a:pt x="161219" y="110403"/>
                  <a:pt x="161219" y="93709"/>
                </a:cubicBezTo>
                <a:cubicBezTo>
                  <a:pt x="161219" y="77014"/>
                  <a:pt x="174750" y="63480"/>
                  <a:pt x="191448" y="63480"/>
                </a:cubicBezTo>
                <a:close/>
                <a:moveTo>
                  <a:pt x="181372" y="138044"/>
                </a:moveTo>
                <a:cubicBezTo>
                  <a:pt x="211600" y="138044"/>
                  <a:pt x="218932" y="155879"/>
                  <a:pt x="215546" y="177881"/>
                </a:cubicBezTo>
                <a:lnTo>
                  <a:pt x="201524" y="269035"/>
                </a:lnTo>
                <a:cubicBezTo>
                  <a:pt x="201524" y="269035"/>
                  <a:pt x="211600" y="269035"/>
                  <a:pt x="231753" y="258958"/>
                </a:cubicBezTo>
                <a:cubicBezTo>
                  <a:pt x="231753" y="258958"/>
                  <a:pt x="221676" y="299263"/>
                  <a:pt x="181372" y="299263"/>
                </a:cubicBezTo>
                <a:cubicBezTo>
                  <a:pt x="151143" y="299263"/>
                  <a:pt x="143812" y="281428"/>
                  <a:pt x="147197" y="259426"/>
                </a:cubicBezTo>
                <a:lnTo>
                  <a:pt x="161219" y="168273"/>
                </a:lnTo>
                <a:cubicBezTo>
                  <a:pt x="161219" y="168273"/>
                  <a:pt x="151143" y="168273"/>
                  <a:pt x="130991" y="178349"/>
                </a:cubicBezTo>
                <a:cubicBezTo>
                  <a:pt x="130991" y="178349"/>
                  <a:pt x="141067" y="138044"/>
                  <a:pt x="181372" y="138044"/>
                </a:cubicBezTo>
                <a:close/>
              </a:path>
            </a:pathLst>
          </a:custGeom>
          <a:solidFill>
            <a:schemeClr val="accent2"/>
          </a:solidFill>
          <a:ln w="40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B807505-5272-4289-9CD5-C8D2A0BC61F3}"/>
              </a:ext>
            </a:extLst>
          </p:cNvPr>
          <p:cNvSpPr txBox="1"/>
          <p:nvPr/>
        </p:nvSpPr>
        <p:spPr>
          <a:xfrm>
            <a:off x="444541" y="1882702"/>
            <a:ext cx="1222904" cy="10135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Professional Goal is to Learn, Share and Deliver</a:t>
            </a:r>
            <a:endParaRPr lang="en-US" sz="1600" noProof="1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D7F3CC-0927-4309-8780-07862B295094}"/>
              </a:ext>
            </a:extLst>
          </p:cNvPr>
          <p:cNvSpPr txBox="1"/>
          <p:nvPr/>
        </p:nvSpPr>
        <p:spPr>
          <a:xfrm>
            <a:off x="370743" y="3000286"/>
            <a:ext cx="1367188" cy="12502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500"/>
              </a:lnSpc>
            </a:pPr>
            <a:r>
              <a:rPr lang="en-US" sz="5400" b="1" spc="-150" dirty="0">
                <a:solidFill>
                  <a:schemeClr val="accent2"/>
                </a:solidFill>
                <a:latin typeface="+mj-lt"/>
              </a:rPr>
              <a:t>30</a:t>
            </a:r>
            <a:r>
              <a:rPr lang="en-US" sz="11500" b="1" spc="-150" dirty="0">
                <a:solidFill>
                  <a:schemeClr val="accent2"/>
                </a:solidFill>
                <a:latin typeface="+mj-lt"/>
              </a:rPr>
              <a:t>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6392FE2-A06D-447C-9081-19BD97EBEBD9}"/>
              </a:ext>
            </a:extLst>
          </p:cNvPr>
          <p:cNvSpPr txBox="1"/>
          <p:nvPr/>
        </p:nvSpPr>
        <p:spPr>
          <a:xfrm rot="5400000">
            <a:off x="820765" y="3300501"/>
            <a:ext cx="1001921" cy="4209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spc="-150" dirty="0">
                <a:solidFill>
                  <a:schemeClr val="accent2"/>
                </a:solidFill>
                <a:latin typeface="+mj-lt"/>
              </a:rPr>
              <a:t>Years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B30B9C-4189-4072-A73F-B125AA0660CC}"/>
              </a:ext>
            </a:extLst>
          </p:cNvPr>
          <p:cNvSpPr txBox="1"/>
          <p:nvPr/>
        </p:nvSpPr>
        <p:spPr>
          <a:xfrm>
            <a:off x="434079" y="4134869"/>
            <a:ext cx="1222904" cy="12502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noProof="1">
                <a:solidFill>
                  <a:schemeClr val="bg1"/>
                </a:solidFill>
              </a:rPr>
              <a:t>22 .Net years.</a:t>
            </a:r>
          </a:p>
          <a:p>
            <a:r>
              <a:rPr lang="en-US" sz="1000" noProof="1">
                <a:solidFill>
                  <a:schemeClr val="bg1"/>
                </a:solidFill>
              </a:rPr>
              <a:t>10 years as a Sr. Dev</a:t>
            </a:r>
          </a:p>
          <a:p>
            <a:r>
              <a:rPr lang="en-US" sz="1000" noProof="1">
                <a:solidFill>
                  <a:schemeClr val="bg1"/>
                </a:solidFill>
              </a:rPr>
              <a:t>5 years as Lead Dev</a:t>
            </a:r>
          </a:p>
          <a:p>
            <a:endParaRPr lang="en-US" sz="1000" noProof="1">
              <a:solidFill>
                <a:schemeClr val="bg1"/>
              </a:solidFill>
            </a:endParaRPr>
          </a:p>
          <a:p>
            <a:r>
              <a:rPr lang="en-US" sz="1000" noProof="1">
                <a:solidFill>
                  <a:schemeClr val="bg1"/>
                </a:solidFill>
              </a:rPr>
              <a:t>2009-Went to Auckland, New Zealand to share knowledge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354" y="5489209"/>
            <a:ext cx="737356" cy="769889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DD006F3B-FEFF-4DDF-93AA-B443AF5B2E4D}"/>
              </a:ext>
            </a:extLst>
          </p:cNvPr>
          <p:cNvSpPr txBox="1"/>
          <p:nvPr/>
        </p:nvSpPr>
        <p:spPr>
          <a:xfrm>
            <a:off x="434079" y="6417374"/>
            <a:ext cx="1222904" cy="7698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Lives in 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b="1" dirty="0">
                <a:solidFill>
                  <a:schemeClr val="bg1"/>
                </a:solidFill>
              </a:rPr>
              <a:t>Bacoor City, Philippines</a:t>
            </a:r>
            <a:endParaRPr lang="en-US" sz="1600" noProof="1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38781" y="7482112"/>
            <a:ext cx="1547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PERSONAL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717" y="7911224"/>
            <a:ext cx="1403610" cy="18142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On Sundays, I dedicate my time to God and family. I also love playing the guitar, singing my lungs out, and have even composed a few songs.</a:t>
            </a:r>
            <a:endParaRPr lang="en-US" sz="900" noProof="1">
              <a:solidFill>
                <a:schemeClr val="bg1"/>
              </a:solidFill>
            </a:endParaRPr>
          </a:p>
        </p:txBody>
      </p:sp>
      <p:pic>
        <p:nvPicPr>
          <p:cNvPr id="7" name="Graphic 6" descr="Suburban scene">
            <a:extLst>
              <a:ext uri="{FF2B5EF4-FFF2-40B4-BE49-F238E27FC236}">
                <a16:creationId xmlns:a16="http://schemas.microsoft.com/office/drawing/2014/main" id="{197056E8-F093-46AB-89E7-7E26124ED8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flipH="1">
            <a:off x="347331" y="9454368"/>
            <a:ext cx="274320" cy="274320"/>
          </a:xfrm>
          <a:prstGeom prst="rect">
            <a:avLst/>
          </a:prstGeom>
        </p:spPr>
      </p:pic>
      <p:pic>
        <p:nvPicPr>
          <p:cNvPr id="14" name="Graphic 13" descr="Electric guitar">
            <a:extLst>
              <a:ext uri="{FF2B5EF4-FFF2-40B4-BE49-F238E27FC236}">
                <a16:creationId xmlns:a16="http://schemas.microsoft.com/office/drawing/2014/main" id="{284BBC0A-6B25-4E44-8A38-910CA2147AC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59502" y="9439971"/>
            <a:ext cx="274320" cy="274320"/>
          </a:xfrm>
          <a:prstGeom prst="rect">
            <a:avLst/>
          </a:prstGeom>
        </p:spPr>
      </p:pic>
      <p:pic>
        <p:nvPicPr>
          <p:cNvPr id="16" name="Graphic 15" descr="Radio microphone">
            <a:extLst>
              <a:ext uri="{FF2B5EF4-FFF2-40B4-BE49-F238E27FC236}">
                <a16:creationId xmlns:a16="http://schemas.microsoft.com/office/drawing/2014/main" id="{DD199C15-19E1-435A-9E03-9C6B222F9F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447007" y="9462831"/>
            <a:ext cx="228600" cy="22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83388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Solomio Sisante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83388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Stack Developer</a:t>
            </a:r>
          </a:p>
        </p:txBody>
      </p:sp>
      <p:pic>
        <p:nvPicPr>
          <p:cNvPr id="100" name="Graphic 99" descr="Envelope icon">
            <a:extLst>
              <a:ext uri="{FF2B5EF4-FFF2-40B4-BE49-F238E27FC236}">
                <a16:creationId xmlns:a16="http://schemas.microsoft.com/office/drawing/2014/main" id="{F9C78C03-8918-4594-A828-6501682DD739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31248" y="1342659"/>
            <a:ext cx="148760" cy="14876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7AEA1FB-634B-4EFB-B66A-9321DDB72DE1}"/>
              </a:ext>
            </a:extLst>
          </p:cNvPr>
          <p:cNvSpPr txBox="1"/>
          <p:nvPr/>
        </p:nvSpPr>
        <p:spPr>
          <a:xfrm>
            <a:off x="2130117" y="1340152"/>
            <a:ext cx="1495819" cy="19361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Email: </a:t>
            </a:r>
          </a:p>
          <a:p>
            <a:r>
              <a:rPr lang="en-US" sz="900" dirty="0">
                <a:solidFill>
                  <a:schemeClr val="bg1"/>
                </a:solidFill>
              </a:rPr>
              <a:t>solomiosisante@gmail.com</a:t>
            </a:r>
          </a:p>
          <a:p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000" b="1" dirty="0">
                <a:solidFill>
                  <a:schemeClr val="accent2"/>
                </a:solidFill>
              </a:rPr>
              <a:t>Skype</a:t>
            </a:r>
          </a:p>
          <a:p>
            <a:r>
              <a:rPr lang="en-US" sz="900" noProof="1">
                <a:solidFill>
                  <a:schemeClr val="bg1"/>
                </a:solidFill>
              </a:rPr>
              <a:t>sol.sisante</a:t>
            </a:r>
            <a:br>
              <a:rPr lang="en-US" sz="1000" dirty="0">
                <a:solidFill>
                  <a:schemeClr val="accent2"/>
                </a:solidFill>
              </a:rPr>
            </a:br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000" b="1" dirty="0">
                <a:solidFill>
                  <a:schemeClr val="accent2"/>
                </a:solidFill>
              </a:rPr>
              <a:t>Phone</a:t>
            </a:r>
          </a:p>
          <a:p>
            <a:r>
              <a:rPr lang="en-US" sz="900" dirty="0">
                <a:solidFill>
                  <a:schemeClr val="bg1"/>
                </a:solidFill>
                <a:latin typeface="Algerian" panose="04020705040A02060702" pitchFamily="82" charset="0"/>
              </a:rPr>
              <a:t>+639772953375</a:t>
            </a:r>
          </a:p>
          <a:p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000" b="1" dirty="0">
                <a:solidFill>
                  <a:schemeClr val="accent2"/>
                </a:solidFill>
              </a:rPr>
              <a:t>LinkedIn</a:t>
            </a:r>
          </a:p>
          <a:p>
            <a:r>
              <a:rPr lang="en-US" sz="900" dirty="0">
                <a:solidFill>
                  <a:schemeClr val="bg1"/>
                </a:solidFill>
              </a:rPr>
              <a:t>linkedin.com/in</a:t>
            </a:r>
            <a:r>
              <a:rPr lang="en-US" sz="900" noProof="1">
                <a:solidFill>
                  <a:schemeClr val="bg1"/>
                </a:solidFill>
              </a:rPr>
              <a:t>/solomiosisante</a:t>
            </a:r>
          </a:p>
        </p:txBody>
      </p:sp>
      <p:pic>
        <p:nvPicPr>
          <p:cNvPr id="98" name="Graphic 97" descr="Speech bubble icon">
            <a:extLst>
              <a:ext uri="{FF2B5EF4-FFF2-40B4-BE49-F238E27FC236}">
                <a16:creationId xmlns:a16="http://schemas.microsoft.com/office/drawing/2014/main" id="{4DAB4DB4-5351-47E5-AC8F-C7F0EE7AE5F2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31248" y="1780223"/>
            <a:ext cx="148760" cy="148760"/>
          </a:xfrm>
          <a:prstGeom prst="rect">
            <a:avLst/>
          </a:prstGeom>
        </p:spPr>
      </p:pic>
      <p:pic>
        <p:nvPicPr>
          <p:cNvPr id="104" name="Graphic 103" descr="Link icon">
            <a:extLst>
              <a:ext uri="{FF2B5EF4-FFF2-40B4-BE49-F238E27FC236}">
                <a16:creationId xmlns:a16="http://schemas.microsoft.com/office/drawing/2014/main" id="{35637568-F847-4AC0-8D34-F98101113295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31248" y="2221364"/>
            <a:ext cx="148760" cy="148760"/>
          </a:xfrm>
          <a:prstGeom prst="rect">
            <a:avLst/>
          </a:prstGeom>
        </p:spPr>
      </p:pic>
      <p:sp>
        <p:nvSpPr>
          <p:cNvPr id="107" name="Graphic 105" descr="LinkedIn Icon">
            <a:extLst>
              <a:ext uri="{FF2B5EF4-FFF2-40B4-BE49-F238E27FC236}">
                <a16:creationId xmlns:a16="http://schemas.microsoft.com/office/drawing/2014/main" id="{692F5C37-BBC8-4DAE-A34D-DA2CBAEEB39F}"/>
              </a:ext>
            </a:extLst>
          </p:cNvPr>
          <p:cNvSpPr/>
          <p:nvPr/>
        </p:nvSpPr>
        <p:spPr>
          <a:xfrm>
            <a:off x="1928240" y="2689905"/>
            <a:ext cx="137134" cy="135398"/>
          </a:xfrm>
          <a:custGeom>
            <a:avLst/>
            <a:gdLst>
              <a:gd name="connsiteX0" fmla="*/ 270400 w 270400"/>
              <a:gd name="connsiteY0" fmla="*/ 41256 h 266977"/>
              <a:gd name="connsiteX1" fmla="*/ 227638 w 270400"/>
              <a:gd name="connsiteY1" fmla="*/ 0 h 266977"/>
              <a:gd name="connsiteX2" fmla="*/ 40503 w 270400"/>
              <a:gd name="connsiteY2" fmla="*/ 0 h 266977"/>
              <a:gd name="connsiteX3" fmla="*/ 0 w 270400"/>
              <a:gd name="connsiteY3" fmla="*/ 40480 h 266977"/>
              <a:gd name="connsiteX4" fmla="*/ 0 w 270400"/>
              <a:gd name="connsiteY4" fmla="*/ 40503 h 266977"/>
              <a:gd name="connsiteX5" fmla="*/ 0 w 270400"/>
              <a:gd name="connsiteY5" fmla="*/ 227615 h 266977"/>
              <a:gd name="connsiteX6" fmla="*/ 40469 w 270400"/>
              <a:gd name="connsiteY6" fmla="*/ 268107 h 266977"/>
              <a:gd name="connsiteX7" fmla="*/ 40503 w 270400"/>
              <a:gd name="connsiteY7" fmla="*/ 268107 h 266977"/>
              <a:gd name="connsiteX8" fmla="*/ 227615 w 270400"/>
              <a:gd name="connsiteY8" fmla="*/ 268107 h 266977"/>
              <a:gd name="connsiteX9" fmla="*/ 270389 w 270400"/>
              <a:gd name="connsiteY9" fmla="*/ 228379 h 266977"/>
              <a:gd name="connsiteX10" fmla="*/ 81576 w 270400"/>
              <a:gd name="connsiteY10" fmla="*/ 232521 h 266977"/>
              <a:gd name="connsiteX11" fmla="*/ 39294 w 270400"/>
              <a:gd name="connsiteY11" fmla="*/ 232521 h 266977"/>
              <a:gd name="connsiteX12" fmla="*/ 39294 w 270400"/>
              <a:gd name="connsiteY12" fmla="*/ 96682 h 266977"/>
              <a:gd name="connsiteX13" fmla="*/ 81576 w 270400"/>
              <a:gd name="connsiteY13" fmla="*/ 96682 h 266977"/>
              <a:gd name="connsiteX14" fmla="*/ 60458 w 270400"/>
              <a:gd name="connsiteY14" fmla="*/ 78154 h 266977"/>
              <a:gd name="connsiteX15" fmla="*/ 60173 w 270400"/>
              <a:gd name="connsiteY15" fmla="*/ 78154 h 266977"/>
              <a:gd name="connsiteX16" fmla="*/ 36784 w 270400"/>
              <a:gd name="connsiteY16" fmla="*/ 54685 h 266977"/>
              <a:gd name="connsiteX17" fmla="*/ 60743 w 270400"/>
              <a:gd name="connsiteY17" fmla="*/ 31216 h 266977"/>
              <a:gd name="connsiteX18" fmla="*/ 84406 w 270400"/>
              <a:gd name="connsiteY18" fmla="*/ 54685 h 266977"/>
              <a:gd name="connsiteX19" fmla="*/ 60458 w 270400"/>
              <a:gd name="connsiteY19" fmla="*/ 78154 h 266977"/>
              <a:gd name="connsiteX20" fmla="*/ 234187 w 270400"/>
              <a:gd name="connsiteY20" fmla="*/ 232521 h 266977"/>
              <a:gd name="connsiteX21" fmla="*/ 191870 w 270400"/>
              <a:gd name="connsiteY21" fmla="*/ 232521 h 266977"/>
              <a:gd name="connsiteX22" fmla="*/ 191870 w 270400"/>
              <a:gd name="connsiteY22" fmla="*/ 159844 h 266977"/>
              <a:gd name="connsiteX23" fmla="*/ 170432 w 270400"/>
              <a:gd name="connsiteY23" fmla="*/ 129119 h 266977"/>
              <a:gd name="connsiteX24" fmla="*/ 148754 w 270400"/>
              <a:gd name="connsiteY24" fmla="*/ 145639 h 266977"/>
              <a:gd name="connsiteX25" fmla="*/ 147362 w 270400"/>
              <a:gd name="connsiteY25" fmla="*/ 156661 h 266977"/>
              <a:gd name="connsiteX26" fmla="*/ 147362 w 270400"/>
              <a:gd name="connsiteY26" fmla="*/ 232521 h 266977"/>
              <a:gd name="connsiteX27" fmla="*/ 105022 w 270400"/>
              <a:gd name="connsiteY27" fmla="*/ 232521 h 266977"/>
              <a:gd name="connsiteX28" fmla="*/ 105022 w 270400"/>
              <a:gd name="connsiteY28" fmla="*/ 96682 h 266977"/>
              <a:gd name="connsiteX29" fmla="*/ 147339 w 270400"/>
              <a:gd name="connsiteY29" fmla="*/ 96682 h 266977"/>
              <a:gd name="connsiteX30" fmla="*/ 147339 w 270400"/>
              <a:gd name="connsiteY30" fmla="*/ 115907 h 266977"/>
              <a:gd name="connsiteX31" fmla="*/ 185469 w 270400"/>
              <a:gd name="connsiteY31" fmla="*/ 93488 h 266977"/>
              <a:gd name="connsiteX32" fmla="*/ 234187 w 270400"/>
              <a:gd name="connsiteY32" fmla="*/ 154630 h 26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0400" h="266977">
                <a:moveTo>
                  <a:pt x="270400" y="41256"/>
                </a:moveTo>
                <a:cubicBezTo>
                  <a:pt x="268118" y="18129"/>
                  <a:pt x="249989" y="0"/>
                  <a:pt x="227638" y="0"/>
                </a:cubicBezTo>
                <a:lnTo>
                  <a:pt x="40503" y="0"/>
                </a:lnTo>
                <a:cubicBezTo>
                  <a:pt x="18140" y="-6"/>
                  <a:pt x="6" y="18117"/>
                  <a:pt x="0" y="40480"/>
                </a:cubicBezTo>
                <a:cubicBezTo>
                  <a:pt x="0" y="40488"/>
                  <a:pt x="0" y="40495"/>
                  <a:pt x="0" y="40503"/>
                </a:cubicBezTo>
                <a:lnTo>
                  <a:pt x="0" y="227615"/>
                </a:lnTo>
                <a:cubicBezTo>
                  <a:pt x="-6" y="249972"/>
                  <a:pt x="18112" y="268100"/>
                  <a:pt x="40469" y="268107"/>
                </a:cubicBezTo>
                <a:cubicBezTo>
                  <a:pt x="40480" y="268107"/>
                  <a:pt x="40492" y="268107"/>
                  <a:pt x="40503" y="268107"/>
                </a:cubicBezTo>
                <a:lnTo>
                  <a:pt x="227615" y="268107"/>
                </a:lnTo>
                <a:cubicBezTo>
                  <a:pt x="249977" y="268107"/>
                  <a:pt x="268107" y="249977"/>
                  <a:pt x="270389" y="228379"/>
                </a:cubicBezTo>
                <a:close/>
                <a:moveTo>
                  <a:pt x="81576" y="232521"/>
                </a:moveTo>
                <a:lnTo>
                  <a:pt x="39294" y="232521"/>
                </a:lnTo>
                <a:lnTo>
                  <a:pt x="39294" y="96682"/>
                </a:lnTo>
                <a:lnTo>
                  <a:pt x="81576" y="96682"/>
                </a:lnTo>
                <a:close/>
                <a:moveTo>
                  <a:pt x="60458" y="78154"/>
                </a:moveTo>
                <a:lnTo>
                  <a:pt x="60173" y="78154"/>
                </a:lnTo>
                <a:cubicBezTo>
                  <a:pt x="45968" y="78154"/>
                  <a:pt x="36784" y="67725"/>
                  <a:pt x="36784" y="54685"/>
                </a:cubicBezTo>
                <a:cubicBezTo>
                  <a:pt x="36784" y="41359"/>
                  <a:pt x="46242" y="31216"/>
                  <a:pt x="60743" y="31216"/>
                </a:cubicBezTo>
                <a:cubicBezTo>
                  <a:pt x="75244" y="31216"/>
                  <a:pt x="84132" y="41359"/>
                  <a:pt x="84406" y="54685"/>
                </a:cubicBezTo>
                <a:cubicBezTo>
                  <a:pt x="84394" y="67703"/>
                  <a:pt x="75199" y="78154"/>
                  <a:pt x="60458" y="78154"/>
                </a:cubicBezTo>
                <a:close/>
                <a:moveTo>
                  <a:pt x="234187" y="232521"/>
                </a:moveTo>
                <a:lnTo>
                  <a:pt x="191870" y="232521"/>
                </a:lnTo>
                <a:lnTo>
                  <a:pt x="191870" y="159844"/>
                </a:lnTo>
                <a:cubicBezTo>
                  <a:pt x="191870" y="141589"/>
                  <a:pt x="185743" y="129119"/>
                  <a:pt x="170432" y="129119"/>
                </a:cubicBezTo>
                <a:cubicBezTo>
                  <a:pt x="158749" y="129119"/>
                  <a:pt x="151778" y="137516"/>
                  <a:pt x="148754" y="145639"/>
                </a:cubicBezTo>
                <a:cubicBezTo>
                  <a:pt x="147613" y="148537"/>
                  <a:pt x="147362" y="152599"/>
                  <a:pt x="147362" y="156661"/>
                </a:cubicBezTo>
                <a:lnTo>
                  <a:pt x="147362" y="232521"/>
                </a:lnTo>
                <a:lnTo>
                  <a:pt x="105022" y="232521"/>
                </a:lnTo>
                <a:cubicBezTo>
                  <a:pt x="105022" y="232521"/>
                  <a:pt x="105582" y="109426"/>
                  <a:pt x="105022" y="96682"/>
                </a:cubicBezTo>
                <a:lnTo>
                  <a:pt x="147339" y="96682"/>
                </a:lnTo>
                <a:lnTo>
                  <a:pt x="147339" y="115907"/>
                </a:lnTo>
                <a:cubicBezTo>
                  <a:pt x="152964" y="106654"/>
                  <a:pt x="163027" y="93488"/>
                  <a:pt x="185469" y="93488"/>
                </a:cubicBezTo>
                <a:cubicBezTo>
                  <a:pt x="213319" y="93488"/>
                  <a:pt x="234187" y="112883"/>
                  <a:pt x="234187" y="154630"/>
                </a:cubicBezTo>
                <a:close/>
              </a:path>
            </a:pathLst>
          </a:custGeom>
          <a:solidFill>
            <a:schemeClr val="bg1"/>
          </a:solidFill>
          <a:ln w="11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31" y="3525022"/>
            <a:ext cx="1273920" cy="127392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515586B-198C-4E30-99EE-3A2788FC0678}"/>
              </a:ext>
            </a:extLst>
          </p:cNvPr>
          <p:cNvSpPr txBox="1"/>
          <p:nvPr/>
        </p:nvSpPr>
        <p:spPr>
          <a:xfrm>
            <a:off x="1797137" y="5105745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</a:rPr>
              <a:t>Short Bio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1773A46-22A1-4C54-9217-E08B956AF547}"/>
              </a:ext>
            </a:extLst>
          </p:cNvPr>
          <p:cNvSpPr txBox="1"/>
          <p:nvPr/>
        </p:nvSpPr>
        <p:spPr>
          <a:xfrm>
            <a:off x="1920014" y="5537505"/>
            <a:ext cx="1571276" cy="18142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noProof="1">
                <a:solidFill>
                  <a:schemeClr val="bg1"/>
                </a:solidFill>
              </a:rPr>
              <a:t>I began my journey as a Dbase 3+ developer in 1994. In 2002, I received training in .Net from Microsoft-certified professionals, and by 2005, I was leading teams.</a:t>
            </a:r>
          </a:p>
          <a:p>
            <a:endParaRPr lang="en-US" sz="900" noProof="1">
              <a:solidFill>
                <a:schemeClr val="bg1"/>
              </a:solidFill>
            </a:endParaRPr>
          </a:p>
          <a:p>
            <a:r>
              <a:rPr lang="en-US" sz="900" noProof="1">
                <a:solidFill>
                  <a:schemeClr val="bg1"/>
                </a:solidFill>
              </a:rPr>
              <a:t>I have a passion for simplifying applications by implementing proper documentation, testing, and automation.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10800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+mj-lt"/>
              </a:rPr>
              <a:t>Education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7E2A6C1-E5EE-4471-8A30-44C3098D8F2D}"/>
              </a:ext>
            </a:extLst>
          </p:cNvPr>
          <p:cNvSpPr txBox="1"/>
          <p:nvPr/>
        </p:nvSpPr>
        <p:spPr>
          <a:xfrm>
            <a:off x="2044544" y="7879956"/>
            <a:ext cx="1404000" cy="578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1990-1991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Mapua Institute of Technology (MIT)</a:t>
            </a:r>
          </a:p>
          <a:p>
            <a:r>
              <a:rPr lang="en-US" sz="900" dirty="0">
                <a:solidFill>
                  <a:schemeClr val="bg1"/>
                </a:solidFill>
              </a:rPr>
              <a:t>BS Electrical Engineering</a:t>
            </a:r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2044544" y="8509445"/>
            <a:ext cx="1404000" cy="6294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1993-1994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Technological Institute of the Philippines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Computer Technology</a:t>
            </a:r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2D64CB3-E32A-4A6F-BC80-387971F8F849}"/>
              </a:ext>
            </a:extLst>
          </p:cNvPr>
          <p:cNvSpPr txBox="1"/>
          <p:nvPr/>
        </p:nvSpPr>
        <p:spPr>
          <a:xfrm>
            <a:off x="2044544" y="9138935"/>
            <a:ext cx="1404000" cy="5865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2002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AMA Computer Learning Center</a:t>
            </a:r>
          </a:p>
          <a:p>
            <a:r>
              <a:rPr lang="en-US" sz="900" noProof="1">
                <a:solidFill>
                  <a:schemeClr val="bg1"/>
                </a:solidFill>
              </a:rPr>
              <a:t>Computer Science.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AF40BF-6CAB-4F00-BD96-FA6E64E38665}"/>
              </a:ext>
            </a:extLst>
          </p:cNvPr>
          <p:cNvSpPr txBox="1"/>
          <p:nvPr/>
        </p:nvSpPr>
        <p:spPr>
          <a:xfrm>
            <a:off x="3733711" y="1283952"/>
            <a:ext cx="316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Expertise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CC5E7E-38DF-4597-9D6B-6061E22EFA2E}"/>
              </a:ext>
            </a:extLst>
          </p:cNvPr>
          <p:cNvSpPr txBox="1"/>
          <p:nvPr/>
        </p:nvSpPr>
        <p:spPr>
          <a:xfrm>
            <a:off x="3733710" y="5105745"/>
            <a:ext cx="3263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Code IDEs and DB Management Tools</a:t>
            </a:r>
          </a:p>
        </p:txBody>
      </p:sp>
      <p:graphicFrame>
        <p:nvGraphicFramePr>
          <p:cNvPr id="5" name="Chart 4" descr="skills doughnut chart">
            <a:extLst>
              <a:ext uri="{FF2B5EF4-FFF2-40B4-BE49-F238E27FC236}">
                <a16:creationId xmlns:a16="http://schemas.microsoft.com/office/drawing/2014/main" id="{B7C7FAF0-90D5-46FB-B46E-7F2997157D0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836419"/>
              </p:ext>
            </p:extLst>
          </p:nvPr>
        </p:nvGraphicFramePr>
        <p:xfrm>
          <a:off x="3886199" y="5340455"/>
          <a:ext cx="3263847" cy="195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pSp>
        <p:nvGrpSpPr>
          <p:cNvPr id="126" name="Group 125" descr="Legend">
            <a:extLst>
              <a:ext uri="{FF2B5EF4-FFF2-40B4-BE49-F238E27FC236}">
                <a16:creationId xmlns:a16="http://schemas.microsoft.com/office/drawing/2014/main" id="{359B66CE-417E-48D2-BEED-8398EEA41F71}"/>
              </a:ext>
            </a:extLst>
          </p:cNvPr>
          <p:cNvGrpSpPr/>
          <p:nvPr/>
        </p:nvGrpSpPr>
        <p:grpSpPr>
          <a:xfrm>
            <a:off x="3763114" y="7204827"/>
            <a:ext cx="3717186" cy="153888"/>
            <a:chOff x="4547352" y="7739755"/>
            <a:chExt cx="2850583" cy="153888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12AB844-EAEE-4259-B655-AABEAC237584}"/>
                </a:ext>
              </a:extLst>
            </p:cNvPr>
            <p:cNvSpPr/>
            <p:nvPr/>
          </p:nvSpPr>
          <p:spPr>
            <a:xfrm>
              <a:off x="4547352" y="7757412"/>
              <a:ext cx="118575" cy="1185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3AA5BA6-B01B-45F3-8474-D9549730B5AF}"/>
                </a:ext>
              </a:extLst>
            </p:cNvPr>
            <p:cNvSpPr txBox="1"/>
            <p:nvPr/>
          </p:nvSpPr>
          <p:spPr>
            <a:xfrm>
              <a:off x="4713559" y="7739755"/>
              <a:ext cx="41006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 err="1">
                  <a:solidFill>
                    <a:schemeClr val="bg1"/>
                  </a:solidFill>
                </a:rPr>
                <a:t>Vercel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6C542E5-22D3-49BA-9FBC-8B8BAB22931F}"/>
                </a:ext>
              </a:extLst>
            </p:cNvPr>
            <p:cNvSpPr/>
            <p:nvPr/>
          </p:nvSpPr>
          <p:spPr>
            <a:xfrm>
              <a:off x="5260263" y="7757412"/>
              <a:ext cx="118575" cy="118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1745B2A-58A2-428B-871E-DBBE39C063D1}"/>
                </a:ext>
              </a:extLst>
            </p:cNvPr>
            <p:cNvSpPr txBox="1"/>
            <p:nvPr/>
          </p:nvSpPr>
          <p:spPr>
            <a:xfrm>
              <a:off x="5426467" y="7739755"/>
              <a:ext cx="33615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SSMS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366B07C-AB1F-46B0-BC29-3D24FD484591}"/>
                </a:ext>
              </a:extLst>
            </p:cNvPr>
            <p:cNvSpPr/>
            <p:nvPr/>
          </p:nvSpPr>
          <p:spPr>
            <a:xfrm>
              <a:off x="5817345" y="7757412"/>
              <a:ext cx="118575" cy="1185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77671DB-9D6A-48A2-AD0A-F0D7325103A3}"/>
                </a:ext>
              </a:extLst>
            </p:cNvPr>
            <p:cNvSpPr txBox="1"/>
            <p:nvPr/>
          </p:nvSpPr>
          <p:spPr>
            <a:xfrm>
              <a:off x="5983554" y="7739755"/>
              <a:ext cx="441581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VS Code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B9851BF-4F74-464B-8C7F-10D77FD46ABD}"/>
                </a:ext>
              </a:extLst>
            </p:cNvPr>
            <p:cNvSpPr/>
            <p:nvPr/>
          </p:nvSpPr>
          <p:spPr>
            <a:xfrm>
              <a:off x="6522566" y="7757412"/>
              <a:ext cx="118575" cy="1185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09D310F-D08B-4D4C-9E6F-D3E5F3095794}"/>
                </a:ext>
              </a:extLst>
            </p:cNvPr>
            <p:cNvSpPr txBox="1"/>
            <p:nvPr/>
          </p:nvSpPr>
          <p:spPr>
            <a:xfrm>
              <a:off x="6688771" y="7739755"/>
              <a:ext cx="70916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Visual Studio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A3BB887-BD93-4A25-9945-247AB4EC739D}"/>
              </a:ext>
            </a:extLst>
          </p:cNvPr>
          <p:cNvSpPr txBox="1"/>
          <p:nvPr/>
        </p:nvSpPr>
        <p:spPr>
          <a:xfrm>
            <a:off x="3733711" y="7500627"/>
            <a:ext cx="316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Remote Projects</a:t>
            </a:r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125" name="Chart 124" descr="flat map of the world">
                <a:extLst>
                  <a:ext uri="{FF2B5EF4-FFF2-40B4-BE49-F238E27FC236}">
                    <a16:creationId xmlns:a16="http://schemas.microsoft.com/office/drawing/2014/main" id="{DD6FB545-70FA-4A32-A7CC-4C28EDA88171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7667079"/>
                  </p:ext>
                </p:extLst>
              </p:nvPr>
            </p:nvGraphicFramePr>
            <p:xfrm>
              <a:off x="3886199" y="7654326"/>
              <a:ext cx="3340735" cy="210680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8"/>
              </a:graphicData>
            </a:graphic>
          </p:graphicFrame>
        </mc:Choice>
        <mc:Fallback xmlns="">
          <p:pic>
            <p:nvPicPr>
              <p:cNvPr id="125" name="Chart 124" descr="flat map of the world">
                <a:extLst>
                  <a:ext uri="{FF2B5EF4-FFF2-40B4-BE49-F238E27FC236}">
                    <a16:creationId xmlns:a16="http://schemas.microsoft.com/office/drawing/2014/main" id="{DD6FB545-70FA-4A32-A7CC-4C28EDA88171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86199" y="7654326"/>
                <a:ext cx="3340735" cy="2106804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 descr="Legend">
            <a:extLst>
              <a:ext uri="{FF2B5EF4-FFF2-40B4-BE49-F238E27FC236}">
                <a16:creationId xmlns:a16="http://schemas.microsoft.com/office/drawing/2014/main" id="{AB8EEC0B-6C91-458D-89A1-8B780618C5E1}"/>
              </a:ext>
            </a:extLst>
          </p:cNvPr>
          <p:cNvGrpSpPr/>
          <p:nvPr/>
        </p:nvGrpSpPr>
        <p:grpSpPr>
          <a:xfrm>
            <a:off x="3964694" y="9436711"/>
            <a:ext cx="2079480" cy="153888"/>
            <a:chOff x="3909490" y="9481161"/>
            <a:chExt cx="2079480" cy="15388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43E4CEB-D2EA-4386-BA61-52B3749B895C}"/>
                </a:ext>
              </a:extLst>
            </p:cNvPr>
            <p:cNvSpPr/>
            <p:nvPr/>
          </p:nvSpPr>
          <p:spPr>
            <a:xfrm>
              <a:off x="3909490" y="9498818"/>
              <a:ext cx="118575" cy="1185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E1EDC66-FEB7-4875-8832-A149BFB67A4C}"/>
                </a:ext>
              </a:extLst>
            </p:cNvPr>
            <p:cNvSpPr txBox="1"/>
            <p:nvPr/>
          </p:nvSpPr>
          <p:spPr>
            <a:xfrm>
              <a:off x="4072234" y="9481161"/>
              <a:ext cx="32400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+5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EB67032-8D29-4809-92CD-F73604C07960}"/>
                </a:ext>
              </a:extLst>
            </p:cNvPr>
            <p:cNvSpPr/>
            <p:nvPr/>
          </p:nvSpPr>
          <p:spPr>
            <a:xfrm>
              <a:off x="4440403" y="9498818"/>
              <a:ext cx="118575" cy="118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347C56-9607-481C-84B2-5DA71062EA6E}"/>
                </a:ext>
              </a:extLst>
            </p:cNvPr>
            <p:cNvSpPr txBox="1"/>
            <p:nvPr/>
          </p:nvSpPr>
          <p:spPr>
            <a:xfrm>
              <a:off x="4603147" y="9481161"/>
              <a:ext cx="32400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+50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F49FB02-D268-46DC-9B44-8B35257801A7}"/>
                </a:ext>
              </a:extLst>
            </p:cNvPr>
            <p:cNvSpPr/>
            <p:nvPr/>
          </p:nvSpPr>
          <p:spPr>
            <a:xfrm>
              <a:off x="5502229" y="9498818"/>
              <a:ext cx="118575" cy="1185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8306EC-5D2A-483A-A841-9333EDB0036C}"/>
                </a:ext>
              </a:extLst>
            </p:cNvPr>
            <p:cNvSpPr txBox="1"/>
            <p:nvPr/>
          </p:nvSpPr>
          <p:spPr>
            <a:xfrm>
              <a:off x="5664970" y="9481161"/>
              <a:ext cx="32400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None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A23731D-2536-4EE4-857C-AA713D521C1F}"/>
                </a:ext>
              </a:extLst>
            </p:cNvPr>
            <p:cNvSpPr/>
            <p:nvPr/>
          </p:nvSpPr>
          <p:spPr>
            <a:xfrm>
              <a:off x="4971316" y="9498818"/>
              <a:ext cx="118575" cy="1185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49A4CE9-70B1-4339-B35C-D2D13F7081FE}"/>
                </a:ext>
              </a:extLst>
            </p:cNvPr>
            <p:cNvSpPr txBox="1"/>
            <p:nvPr/>
          </p:nvSpPr>
          <p:spPr>
            <a:xfrm>
              <a:off x="5134060" y="9481161"/>
              <a:ext cx="32400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+100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1EEEE6E-BB0D-D92A-9D9A-543FCA800E3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3499" y="302350"/>
            <a:ext cx="1401021" cy="12166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34303C-873B-6221-03EA-2A708B6FF7EF}"/>
              </a:ext>
            </a:extLst>
          </p:cNvPr>
          <p:cNvSpPr txBox="1"/>
          <p:nvPr/>
        </p:nvSpPr>
        <p:spPr>
          <a:xfrm rot="5400000">
            <a:off x="1369408" y="3424957"/>
            <a:ext cx="501533" cy="4209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spc="-150" dirty="0">
                <a:solidFill>
                  <a:schemeClr val="accent2"/>
                </a:solidFill>
                <a:latin typeface="+mj-lt"/>
              </a:rPr>
              <a:t>IT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E178625A-36F6-82B3-0CA9-BC7F981FCD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367395"/>
              </p:ext>
            </p:extLst>
          </p:nvPr>
        </p:nvGraphicFramePr>
        <p:xfrm>
          <a:off x="3763113" y="1625848"/>
          <a:ext cx="3564745" cy="3337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</p:spTree>
    <p:extLst>
      <p:ext uri="{BB962C8B-B14F-4D97-AF65-F5344CB8AC3E}">
        <p14:creationId xmlns:p14="http://schemas.microsoft.com/office/powerpoint/2010/main" val="2186754181"/>
      </p:ext>
    </p:extLst>
  </p:cSld>
  <p:clrMapOvr>
    <a:masterClrMapping/>
  </p:clrMapOvr>
</p:sld>
</file>

<file path=ppt/theme/theme1.xml><?xml version="1.0" encoding="utf-8"?>
<a:theme xmlns:a="http://schemas.openxmlformats.org/drawingml/2006/main" name="Resume">
  <a:themeElements>
    <a:clrScheme name="Custom 22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33343"/>
      </a:accent1>
      <a:accent2>
        <a:srgbClr val="FAED10"/>
      </a:accent2>
      <a:accent3>
        <a:srgbClr val="0EBEFC"/>
      </a:accent3>
      <a:accent4>
        <a:srgbClr val="FC850E"/>
      </a:accent4>
      <a:accent5>
        <a:srgbClr val="90FA10"/>
      </a:accent5>
      <a:accent6>
        <a:srgbClr val="FF0B79"/>
      </a:accent6>
      <a:hlink>
        <a:srgbClr val="FAED10"/>
      </a:hlink>
      <a:folHlink>
        <a:srgbClr val="FAED10"/>
      </a:folHlink>
    </a:clrScheme>
    <a:fontScheme name="Rock">
      <a:majorFont>
        <a:latin typeface="Rockwel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373653_win32_partially" id="{49A82B1B-E019-4C00-B055-6DB5681C2295}" vid="{B4C54626-7DC1-42B6-A391-F22B2B235A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F2ABE29-4693-4B55-BBBF-21C1300533D5}">
  <we:reference id="wa104380526" version="1.0.33.0" store="en-US" storeType="OMEX"/>
  <we:alternateReferences>
    <we:reference id="WA104380526" version="1.0.33.0" store="WA10438052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D504F61-D355-45F4-88A1-A506DA0E4D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66904C-BAED-4465-825E-748ECDB3F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3CCD5C-1585-4363-9EFD-3AF69BA56376}">
  <ds:schemaRefs>
    <ds:schemaRef ds:uri="230e9df3-be65-4c73-a93b-d1236ebd677e"/>
    <ds:schemaRef ds:uri="16c05727-aa75-4e4a-9b5f-8a80a1165891"/>
    <ds:schemaRef ds:uri="http://schemas.microsoft.com/office/2006/documentManagement/types"/>
    <ds:schemaRef ds:uri="http://www.w3.org/XML/1998/namespace"/>
    <ds:schemaRef ds:uri="http://purl.org/dc/terms/"/>
    <ds:schemaRef ds:uri="71af3243-3dd4-4a8d-8c0d-dd76da1f02a5"/>
    <ds:schemaRef ds:uri="http://purl.org/dc/dcmitype/"/>
    <ds:schemaRef ds:uri="http://schemas.microsoft.com/sharepoint/v3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infographic resume</Template>
  <TotalTime>135</TotalTime>
  <Words>218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Calibri</vt:lpstr>
      <vt:lpstr>Corbel</vt:lpstr>
      <vt:lpstr>Rockwell</vt:lpstr>
      <vt:lpstr>Resume</vt:lpstr>
      <vt:lpstr>Infographic Resume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Solomio Sisante</dc:creator>
  <cp:lastModifiedBy>Solomio Sisante</cp:lastModifiedBy>
  <cp:revision>3</cp:revision>
  <dcterms:created xsi:type="dcterms:W3CDTF">2024-11-18T11:41:01Z</dcterms:created>
  <dcterms:modified xsi:type="dcterms:W3CDTF">2024-11-18T14:57:58Z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